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letter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8" autoAdjust="0"/>
  </p:normalViewPr>
  <p:slideViewPr>
    <p:cSldViewPr>
      <p:cViewPr>
        <p:scale>
          <a:sx n="96" d="100"/>
          <a:sy n="96" d="100"/>
        </p:scale>
        <p:origin x="-581" y="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4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7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5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39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0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4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6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2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7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1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4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68E17-348E-4838-B09F-0E1AE3F98871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96DC1-E1D5-4E31-AF9F-A9590123C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48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8586"/>
            <a:ext cx="7177586" cy="6849414"/>
            <a:chOff x="173" y="15"/>
            <a:chExt cx="3986" cy="393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3" y="15"/>
              <a:ext cx="3986" cy="3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205"/>
            <p:cNvGrpSpPr>
              <a:grpSpLocks/>
            </p:cNvGrpSpPr>
            <p:nvPr/>
          </p:nvGrpSpPr>
          <p:grpSpPr bwMode="auto">
            <a:xfrm>
              <a:off x="465" y="158"/>
              <a:ext cx="3420" cy="3299"/>
              <a:chOff x="465" y="158"/>
              <a:chExt cx="3420" cy="3299"/>
            </a:xfrm>
          </p:grpSpPr>
          <p:sp>
            <p:nvSpPr>
              <p:cNvPr id="2675" name="Freeform 5"/>
              <p:cNvSpPr>
                <a:spLocks/>
              </p:cNvSpPr>
              <p:nvPr/>
            </p:nvSpPr>
            <p:spPr bwMode="auto">
              <a:xfrm>
                <a:off x="771" y="2877"/>
                <a:ext cx="117" cy="75"/>
              </a:xfrm>
              <a:custGeom>
                <a:avLst/>
                <a:gdLst>
                  <a:gd name="T0" fmla="*/ 0 w 588"/>
                  <a:gd name="T1" fmla="*/ 0 h 375"/>
                  <a:gd name="T2" fmla="*/ 588 w 588"/>
                  <a:gd name="T3" fmla="*/ 1 h 375"/>
                  <a:gd name="T4" fmla="*/ 588 w 588"/>
                  <a:gd name="T5" fmla="*/ 375 h 375"/>
                  <a:gd name="T6" fmla="*/ 0 w 588"/>
                  <a:gd name="T7" fmla="*/ 373 h 375"/>
                  <a:gd name="T8" fmla="*/ 0 w 58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8" h="375">
                    <a:moveTo>
                      <a:pt x="0" y="0"/>
                    </a:moveTo>
                    <a:lnTo>
                      <a:pt x="588" y="1"/>
                    </a:lnTo>
                    <a:lnTo>
                      <a:pt x="588" y="375"/>
                    </a:lnTo>
                    <a:lnTo>
                      <a:pt x="0" y="3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" name="Freeform 6"/>
              <p:cNvSpPr>
                <a:spLocks/>
              </p:cNvSpPr>
              <p:nvPr/>
            </p:nvSpPr>
            <p:spPr bwMode="auto">
              <a:xfrm>
                <a:off x="849" y="695"/>
                <a:ext cx="58" cy="1222"/>
              </a:xfrm>
              <a:custGeom>
                <a:avLst/>
                <a:gdLst>
                  <a:gd name="T0" fmla="*/ 60 w 288"/>
                  <a:gd name="T1" fmla="*/ 4 h 6108"/>
                  <a:gd name="T2" fmla="*/ 92 w 288"/>
                  <a:gd name="T3" fmla="*/ 6 h 6108"/>
                  <a:gd name="T4" fmla="*/ 123 w 288"/>
                  <a:gd name="T5" fmla="*/ 3 h 6108"/>
                  <a:gd name="T6" fmla="*/ 195 w 288"/>
                  <a:gd name="T7" fmla="*/ 2067 h 6108"/>
                  <a:gd name="T8" fmla="*/ 197 w 288"/>
                  <a:gd name="T9" fmla="*/ 2159 h 6108"/>
                  <a:gd name="T10" fmla="*/ 198 w 288"/>
                  <a:gd name="T11" fmla="*/ 2407 h 6108"/>
                  <a:gd name="T12" fmla="*/ 198 w 288"/>
                  <a:gd name="T13" fmla="*/ 2763 h 6108"/>
                  <a:gd name="T14" fmla="*/ 198 w 288"/>
                  <a:gd name="T15" fmla="*/ 3179 h 6108"/>
                  <a:gd name="T16" fmla="*/ 195 w 288"/>
                  <a:gd name="T17" fmla="*/ 3610 h 6108"/>
                  <a:gd name="T18" fmla="*/ 190 w 288"/>
                  <a:gd name="T19" fmla="*/ 4007 h 6108"/>
                  <a:gd name="T20" fmla="*/ 182 w 288"/>
                  <a:gd name="T21" fmla="*/ 4324 h 6108"/>
                  <a:gd name="T22" fmla="*/ 176 w 288"/>
                  <a:gd name="T23" fmla="*/ 4438 h 6108"/>
                  <a:gd name="T24" fmla="*/ 168 w 288"/>
                  <a:gd name="T25" fmla="*/ 4514 h 6108"/>
                  <a:gd name="T26" fmla="*/ 162 w 288"/>
                  <a:gd name="T27" fmla="*/ 4590 h 6108"/>
                  <a:gd name="T28" fmla="*/ 154 w 288"/>
                  <a:gd name="T29" fmla="*/ 4731 h 6108"/>
                  <a:gd name="T30" fmla="*/ 146 w 288"/>
                  <a:gd name="T31" fmla="*/ 4914 h 6108"/>
                  <a:gd name="T32" fmla="*/ 138 w 288"/>
                  <a:gd name="T33" fmla="*/ 5117 h 6108"/>
                  <a:gd name="T34" fmla="*/ 131 w 288"/>
                  <a:gd name="T35" fmla="*/ 5315 h 6108"/>
                  <a:gd name="T36" fmla="*/ 124 w 288"/>
                  <a:gd name="T37" fmla="*/ 5485 h 6108"/>
                  <a:gd name="T38" fmla="*/ 119 w 288"/>
                  <a:gd name="T39" fmla="*/ 5605 h 6108"/>
                  <a:gd name="T40" fmla="*/ 118 w 288"/>
                  <a:gd name="T41" fmla="*/ 5650 h 6108"/>
                  <a:gd name="T42" fmla="*/ 48 w 288"/>
                  <a:gd name="T43" fmla="*/ 6108 h 6108"/>
                  <a:gd name="T44" fmla="*/ 25 w 288"/>
                  <a:gd name="T45" fmla="*/ 6081 h 6108"/>
                  <a:gd name="T46" fmla="*/ 0 w 288"/>
                  <a:gd name="T47" fmla="*/ 6056 h 6108"/>
                  <a:gd name="T48" fmla="*/ 77 w 288"/>
                  <a:gd name="T49" fmla="*/ 4473 h 6108"/>
                  <a:gd name="T50" fmla="*/ 83 w 288"/>
                  <a:gd name="T51" fmla="*/ 4370 h 6108"/>
                  <a:gd name="T52" fmla="*/ 91 w 288"/>
                  <a:gd name="T53" fmla="*/ 4157 h 6108"/>
                  <a:gd name="T54" fmla="*/ 98 w 288"/>
                  <a:gd name="T55" fmla="*/ 3791 h 6108"/>
                  <a:gd name="T56" fmla="*/ 102 w 288"/>
                  <a:gd name="T57" fmla="*/ 3373 h 6108"/>
                  <a:gd name="T58" fmla="*/ 103 w 288"/>
                  <a:gd name="T59" fmla="*/ 2950 h 6108"/>
                  <a:gd name="T60" fmla="*/ 103 w 288"/>
                  <a:gd name="T61" fmla="*/ 2564 h 6108"/>
                  <a:gd name="T62" fmla="*/ 103 w 288"/>
                  <a:gd name="T63" fmla="*/ 2263 h 6108"/>
                  <a:gd name="T64" fmla="*/ 102 w 288"/>
                  <a:gd name="T65" fmla="*/ 2091 h 6108"/>
                  <a:gd name="T66" fmla="*/ 40 w 288"/>
                  <a:gd name="T67" fmla="*/ 0 h 6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6108">
                    <a:moveTo>
                      <a:pt x="40" y="0"/>
                    </a:moveTo>
                    <a:lnTo>
                      <a:pt x="60" y="4"/>
                    </a:lnTo>
                    <a:lnTo>
                      <a:pt x="77" y="6"/>
                    </a:lnTo>
                    <a:lnTo>
                      <a:pt x="92" y="6"/>
                    </a:lnTo>
                    <a:lnTo>
                      <a:pt x="105" y="5"/>
                    </a:lnTo>
                    <a:lnTo>
                      <a:pt x="123" y="3"/>
                    </a:lnTo>
                    <a:lnTo>
                      <a:pt x="131" y="0"/>
                    </a:lnTo>
                    <a:lnTo>
                      <a:pt x="195" y="2067"/>
                    </a:lnTo>
                    <a:lnTo>
                      <a:pt x="195" y="2091"/>
                    </a:lnTo>
                    <a:lnTo>
                      <a:pt x="197" y="2159"/>
                    </a:lnTo>
                    <a:lnTo>
                      <a:pt x="197" y="2268"/>
                    </a:lnTo>
                    <a:lnTo>
                      <a:pt x="198" y="2407"/>
                    </a:lnTo>
                    <a:lnTo>
                      <a:pt x="198" y="2575"/>
                    </a:lnTo>
                    <a:lnTo>
                      <a:pt x="198" y="2763"/>
                    </a:lnTo>
                    <a:lnTo>
                      <a:pt x="198" y="2966"/>
                    </a:lnTo>
                    <a:lnTo>
                      <a:pt x="198" y="3179"/>
                    </a:lnTo>
                    <a:lnTo>
                      <a:pt x="198" y="3396"/>
                    </a:lnTo>
                    <a:lnTo>
                      <a:pt x="195" y="3610"/>
                    </a:lnTo>
                    <a:lnTo>
                      <a:pt x="194" y="3815"/>
                    </a:lnTo>
                    <a:lnTo>
                      <a:pt x="190" y="4007"/>
                    </a:lnTo>
                    <a:lnTo>
                      <a:pt x="187" y="4178"/>
                    </a:lnTo>
                    <a:lnTo>
                      <a:pt x="182" y="4324"/>
                    </a:lnTo>
                    <a:lnTo>
                      <a:pt x="178" y="4386"/>
                    </a:lnTo>
                    <a:lnTo>
                      <a:pt x="176" y="4438"/>
                    </a:lnTo>
                    <a:lnTo>
                      <a:pt x="172" y="4482"/>
                    </a:lnTo>
                    <a:lnTo>
                      <a:pt x="168" y="4514"/>
                    </a:lnTo>
                    <a:lnTo>
                      <a:pt x="164" y="4543"/>
                    </a:lnTo>
                    <a:lnTo>
                      <a:pt x="162" y="4590"/>
                    </a:lnTo>
                    <a:lnTo>
                      <a:pt x="158" y="4654"/>
                    </a:lnTo>
                    <a:lnTo>
                      <a:pt x="154" y="4731"/>
                    </a:lnTo>
                    <a:lnTo>
                      <a:pt x="149" y="4819"/>
                    </a:lnTo>
                    <a:lnTo>
                      <a:pt x="146" y="4914"/>
                    </a:lnTo>
                    <a:lnTo>
                      <a:pt x="142" y="5015"/>
                    </a:lnTo>
                    <a:lnTo>
                      <a:pt x="138" y="5117"/>
                    </a:lnTo>
                    <a:lnTo>
                      <a:pt x="134" y="5218"/>
                    </a:lnTo>
                    <a:lnTo>
                      <a:pt x="131" y="5315"/>
                    </a:lnTo>
                    <a:lnTo>
                      <a:pt x="127" y="5404"/>
                    </a:lnTo>
                    <a:lnTo>
                      <a:pt x="124" y="5485"/>
                    </a:lnTo>
                    <a:lnTo>
                      <a:pt x="122" y="5553"/>
                    </a:lnTo>
                    <a:lnTo>
                      <a:pt x="119" y="5605"/>
                    </a:lnTo>
                    <a:lnTo>
                      <a:pt x="118" y="5637"/>
                    </a:lnTo>
                    <a:lnTo>
                      <a:pt x="118" y="5650"/>
                    </a:lnTo>
                    <a:lnTo>
                      <a:pt x="288" y="5904"/>
                    </a:lnTo>
                    <a:lnTo>
                      <a:pt x="48" y="6108"/>
                    </a:lnTo>
                    <a:lnTo>
                      <a:pt x="41" y="6099"/>
                    </a:lnTo>
                    <a:lnTo>
                      <a:pt x="25" y="6081"/>
                    </a:lnTo>
                    <a:lnTo>
                      <a:pt x="9" y="6063"/>
                    </a:lnTo>
                    <a:lnTo>
                      <a:pt x="0" y="6056"/>
                    </a:lnTo>
                    <a:lnTo>
                      <a:pt x="73" y="4509"/>
                    </a:lnTo>
                    <a:lnTo>
                      <a:pt x="77" y="4473"/>
                    </a:lnTo>
                    <a:lnTo>
                      <a:pt x="81" y="4426"/>
                    </a:lnTo>
                    <a:lnTo>
                      <a:pt x="83" y="4370"/>
                    </a:lnTo>
                    <a:lnTo>
                      <a:pt x="86" y="4306"/>
                    </a:lnTo>
                    <a:lnTo>
                      <a:pt x="91" y="4157"/>
                    </a:lnTo>
                    <a:lnTo>
                      <a:pt x="95" y="3984"/>
                    </a:lnTo>
                    <a:lnTo>
                      <a:pt x="98" y="3791"/>
                    </a:lnTo>
                    <a:lnTo>
                      <a:pt x="101" y="3586"/>
                    </a:lnTo>
                    <a:lnTo>
                      <a:pt x="102" y="3373"/>
                    </a:lnTo>
                    <a:lnTo>
                      <a:pt x="103" y="3159"/>
                    </a:lnTo>
                    <a:lnTo>
                      <a:pt x="103" y="2950"/>
                    </a:lnTo>
                    <a:lnTo>
                      <a:pt x="103" y="2750"/>
                    </a:lnTo>
                    <a:lnTo>
                      <a:pt x="103" y="2564"/>
                    </a:lnTo>
                    <a:lnTo>
                      <a:pt x="103" y="2401"/>
                    </a:lnTo>
                    <a:lnTo>
                      <a:pt x="103" y="2263"/>
                    </a:lnTo>
                    <a:lnTo>
                      <a:pt x="103" y="2158"/>
                    </a:lnTo>
                    <a:lnTo>
                      <a:pt x="102" y="2091"/>
                    </a:lnTo>
                    <a:lnTo>
                      <a:pt x="102" y="206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7" name="Freeform 7"/>
              <p:cNvSpPr>
                <a:spLocks/>
              </p:cNvSpPr>
              <p:nvPr/>
            </p:nvSpPr>
            <p:spPr bwMode="auto">
              <a:xfrm>
                <a:off x="805" y="2106"/>
                <a:ext cx="87" cy="779"/>
              </a:xfrm>
              <a:custGeom>
                <a:avLst/>
                <a:gdLst>
                  <a:gd name="T0" fmla="*/ 337 w 433"/>
                  <a:gd name="T1" fmla="*/ 580 h 3894"/>
                  <a:gd name="T2" fmla="*/ 312 w 433"/>
                  <a:gd name="T3" fmla="*/ 417 h 3894"/>
                  <a:gd name="T4" fmla="*/ 266 w 433"/>
                  <a:gd name="T5" fmla="*/ 366 h 3894"/>
                  <a:gd name="T6" fmla="*/ 243 w 433"/>
                  <a:gd name="T7" fmla="*/ 310 h 3894"/>
                  <a:gd name="T8" fmla="*/ 231 w 433"/>
                  <a:gd name="T9" fmla="*/ 202 h 3894"/>
                  <a:gd name="T10" fmla="*/ 215 w 433"/>
                  <a:gd name="T11" fmla="*/ 117 h 3894"/>
                  <a:gd name="T12" fmla="*/ 184 w 433"/>
                  <a:gd name="T13" fmla="*/ 60 h 3894"/>
                  <a:gd name="T14" fmla="*/ 273 w 433"/>
                  <a:gd name="T15" fmla="*/ 29 h 3894"/>
                  <a:gd name="T16" fmla="*/ 307 w 433"/>
                  <a:gd name="T17" fmla="*/ 152 h 3894"/>
                  <a:gd name="T18" fmla="*/ 338 w 433"/>
                  <a:gd name="T19" fmla="*/ 283 h 3894"/>
                  <a:gd name="T20" fmla="*/ 365 w 433"/>
                  <a:gd name="T21" fmla="*/ 334 h 3894"/>
                  <a:gd name="T22" fmla="*/ 405 w 433"/>
                  <a:gd name="T23" fmla="*/ 355 h 3894"/>
                  <a:gd name="T24" fmla="*/ 423 w 433"/>
                  <a:gd name="T25" fmla="*/ 465 h 3894"/>
                  <a:gd name="T26" fmla="*/ 431 w 433"/>
                  <a:gd name="T27" fmla="*/ 602 h 3894"/>
                  <a:gd name="T28" fmla="*/ 431 w 433"/>
                  <a:gd name="T29" fmla="*/ 740 h 3894"/>
                  <a:gd name="T30" fmla="*/ 385 w 433"/>
                  <a:gd name="T31" fmla="*/ 802 h 3894"/>
                  <a:gd name="T32" fmla="*/ 339 w 433"/>
                  <a:gd name="T33" fmla="*/ 847 h 3894"/>
                  <a:gd name="T34" fmla="*/ 321 w 433"/>
                  <a:gd name="T35" fmla="*/ 922 h 3894"/>
                  <a:gd name="T36" fmla="*/ 319 w 433"/>
                  <a:gd name="T37" fmla="*/ 1055 h 3894"/>
                  <a:gd name="T38" fmla="*/ 323 w 433"/>
                  <a:gd name="T39" fmla="*/ 1219 h 3894"/>
                  <a:gd name="T40" fmla="*/ 308 w 433"/>
                  <a:gd name="T41" fmla="*/ 1288 h 3894"/>
                  <a:gd name="T42" fmla="*/ 274 w 433"/>
                  <a:gd name="T43" fmla="*/ 1344 h 3894"/>
                  <a:gd name="T44" fmla="*/ 197 w 433"/>
                  <a:gd name="T45" fmla="*/ 1418 h 3894"/>
                  <a:gd name="T46" fmla="*/ 127 w 433"/>
                  <a:gd name="T47" fmla="*/ 1486 h 3894"/>
                  <a:gd name="T48" fmla="*/ 106 w 433"/>
                  <a:gd name="T49" fmla="*/ 1529 h 3894"/>
                  <a:gd name="T50" fmla="*/ 108 w 433"/>
                  <a:gd name="T51" fmla="*/ 1654 h 3894"/>
                  <a:gd name="T52" fmla="*/ 140 w 433"/>
                  <a:gd name="T53" fmla="*/ 1745 h 3894"/>
                  <a:gd name="T54" fmla="*/ 200 w 433"/>
                  <a:gd name="T55" fmla="*/ 1841 h 3894"/>
                  <a:gd name="T56" fmla="*/ 218 w 433"/>
                  <a:gd name="T57" fmla="*/ 1974 h 3894"/>
                  <a:gd name="T58" fmla="*/ 223 w 433"/>
                  <a:gd name="T59" fmla="*/ 2128 h 3894"/>
                  <a:gd name="T60" fmla="*/ 232 w 433"/>
                  <a:gd name="T61" fmla="*/ 2258 h 3894"/>
                  <a:gd name="T62" fmla="*/ 263 w 433"/>
                  <a:gd name="T63" fmla="*/ 2351 h 3894"/>
                  <a:gd name="T64" fmla="*/ 287 w 433"/>
                  <a:gd name="T65" fmla="*/ 2430 h 3894"/>
                  <a:gd name="T66" fmla="*/ 307 w 433"/>
                  <a:gd name="T67" fmla="*/ 2508 h 3894"/>
                  <a:gd name="T68" fmla="*/ 187 w 433"/>
                  <a:gd name="T69" fmla="*/ 3893 h 3894"/>
                  <a:gd name="T70" fmla="*/ 211 w 433"/>
                  <a:gd name="T71" fmla="*/ 2522 h 3894"/>
                  <a:gd name="T72" fmla="*/ 192 w 433"/>
                  <a:gd name="T73" fmla="*/ 2446 h 3894"/>
                  <a:gd name="T74" fmla="*/ 170 w 433"/>
                  <a:gd name="T75" fmla="*/ 2375 h 3894"/>
                  <a:gd name="T76" fmla="*/ 136 w 433"/>
                  <a:gd name="T77" fmla="*/ 2288 h 3894"/>
                  <a:gd name="T78" fmla="*/ 130 w 433"/>
                  <a:gd name="T79" fmla="*/ 2183 h 3894"/>
                  <a:gd name="T80" fmla="*/ 124 w 433"/>
                  <a:gd name="T81" fmla="*/ 2029 h 3894"/>
                  <a:gd name="T82" fmla="*/ 115 w 433"/>
                  <a:gd name="T83" fmla="*/ 1897 h 3894"/>
                  <a:gd name="T84" fmla="*/ 88 w 433"/>
                  <a:gd name="T85" fmla="*/ 1834 h 3894"/>
                  <a:gd name="T86" fmla="*/ 39 w 433"/>
                  <a:gd name="T87" fmla="*/ 1752 h 3894"/>
                  <a:gd name="T88" fmla="*/ 2 w 433"/>
                  <a:gd name="T89" fmla="*/ 1602 h 3894"/>
                  <a:gd name="T90" fmla="*/ 9 w 433"/>
                  <a:gd name="T91" fmla="*/ 1518 h 3894"/>
                  <a:gd name="T92" fmla="*/ 39 w 433"/>
                  <a:gd name="T93" fmla="*/ 1456 h 3894"/>
                  <a:gd name="T94" fmla="*/ 156 w 433"/>
                  <a:gd name="T95" fmla="*/ 1333 h 3894"/>
                  <a:gd name="T96" fmla="*/ 218 w 433"/>
                  <a:gd name="T97" fmla="*/ 1262 h 3894"/>
                  <a:gd name="T98" fmla="*/ 228 w 433"/>
                  <a:gd name="T99" fmla="*/ 1117 h 3894"/>
                  <a:gd name="T100" fmla="*/ 227 w 433"/>
                  <a:gd name="T101" fmla="*/ 893 h 3894"/>
                  <a:gd name="T102" fmla="*/ 242 w 433"/>
                  <a:gd name="T103" fmla="*/ 827 h 3894"/>
                  <a:gd name="T104" fmla="*/ 282 w 433"/>
                  <a:gd name="T105" fmla="*/ 771 h 3894"/>
                  <a:gd name="T106" fmla="*/ 328 w 433"/>
                  <a:gd name="T107" fmla="*/ 737 h 3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33" h="3894">
                    <a:moveTo>
                      <a:pt x="339" y="734"/>
                    </a:moveTo>
                    <a:lnTo>
                      <a:pt x="340" y="695"/>
                    </a:lnTo>
                    <a:lnTo>
                      <a:pt x="340" y="656"/>
                    </a:lnTo>
                    <a:lnTo>
                      <a:pt x="339" y="619"/>
                    </a:lnTo>
                    <a:lnTo>
                      <a:pt x="337" y="580"/>
                    </a:lnTo>
                    <a:lnTo>
                      <a:pt x="334" y="542"/>
                    </a:lnTo>
                    <a:lnTo>
                      <a:pt x="332" y="503"/>
                    </a:lnTo>
                    <a:lnTo>
                      <a:pt x="328" y="466"/>
                    </a:lnTo>
                    <a:lnTo>
                      <a:pt x="326" y="427"/>
                    </a:lnTo>
                    <a:lnTo>
                      <a:pt x="312" y="417"/>
                    </a:lnTo>
                    <a:lnTo>
                      <a:pt x="301" y="409"/>
                    </a:lnTo>
                    <a:lnTo>
                      <a:pt x="291" y="399"/>
                    </a:lnTo>
                    <a:lnTo>
                      <a:pt x="281" y="387"/>
                    </a:lnTo>
                    <a:lnTo>
                      <a:pt x="273" y="377"/>
                    </a:lnTo>
                    <a:lnTo>
                      <a:pt x="266" y="366"/>
                    </a:lnTo>
                    <a:lnTo>
                      <a:pt x="259" y="356"/>
                    </a:lnTo>
                    <a:lnTo>
                      <a:pt x="255" y="345"/>
                    </a:lnTo>
                    <a:lnTo>
                      <a:pt x="251" y="334"/>
                    </a:lnTo>
                    <a:lnTo>
                      <a:pt x="247" y="323"/>
                    </a:lnTo>
                    <a:lnTo>
                      <a:pt x="243" y="310"/>
                    </a:lnTo>
                    <a:lnTo>
                      <a:pt x="241" y="299"/>
                    </a:lnTo>
                    <a:lnTo>
                      <a:pt x="237" y="275"/>
                    </a:lnTo>
                    <a:lnTo>
                      <a:pt x="235" y="250"/>
                    </a:lnTo>
                    <a:lnTo>
                      <a:pt x="232" y="227"/>
                    </a:lnTo>
                    <a:lnTo>
                      <a:pt x="231" y="202"/>
                    </a:lnTo>
                    <a:lnTo>
                      <a:pt x="227" y="177"/>
                    </a:lnTo>
                    <a:lnTo>
                      <a:pt x="223" y="153"/>
                    </a:lnTo>
                    <a:lnTo>
                      <a:pt x="221" y="141"/>
                    </a:lnTo>
                    <a:lnTo>
                      <a:pt x="218" y="128"/>
                    </a:lnTo>
                    <a:lnTo>
                      <a:pt x="215" y="117"/>
                    </a:lnTo>
                    <a:lnTo>
                      <a:pt x="210" y="105"/>
                    </a:lnTo>
                    <a:lnTo>
                      <a:pt x="205" y="94"/>
                    </a:lnTo>
                    <a:lnTo>
                      <a:pt x="198" y="82"/>
                    </a:lnTo>
                    <a:lnTo>
                      <a:pt x="192" y="71"/>
                    </a:lnTo>
                    <a:lnTo>
                      <a:pt x="184" y="60"/>
                    </a:lnTo>
                    <a:lnTo>
                      <a:pt x="221" y="30"/>
                    </a:lnTo>
                    <a:lnTo>
                      <a:pt x="257" y="0"/>
                    </a:lnTo>
                    <a:lnTo>
                      <a:pt x="263" y="9"/>
                    </a:lnTo>
                    <a:lnTo>
                      <a:pt x="268" y="19"/>
                    </a:lnTo>
                    <a:lnTo>
                      <a:pt x="273" y="29"/>
                    </a:lnTo>
                    <a:lnTo>
                      <a:pt x="278" y="40"/>
                    </a:lnTo>
                    <a:lnTo>
                      <a:pt x="287" y="65"/>
                    </a:lnTo>
                    <a:lnTo>
                      <a:pt x="294" y="92"/>
                    </a:lnTo>
                    <a:lnTo>
                      <a:pt x="301" y="122"/>
                    </a:lnTo>
                    <a:lnTo>
                      <a:pt x="307" y="152"/>
                    </a:lnTo>
                    <a:lnTo>
                      <a:pt x="313" y="183"/>
                    </a:lnTo>
                    <a:lnTo>
                      <a:pt x="319" y="213"/>
                    </a:lnTo>
                    <a:lnTo>
                      <a:pt x="326" y="243"/>
                    </a:lnTo>
                    <a:lnTo>
                      <a:pt x="334" y="270"/>
                    </a:lnTo>
                    <a:lnTo>
                      <a:pt x="338" y="283"/>
                    </a:lnTo>
                    <a:lnTo>
                      <a:pt x="343" y="295"/>
                    </a:lnTo>
                    <a:lnTo>
                      <a:pt x="348" y="306"/>
                    </a:lnTo>
                    <a:lnTo>
                      <a:pt x="353" y="316"/>
                    </a:lnTo>
                    <a:lnTo>
                      <a:pt x="359" y="325"/>
                    </a:lnTo>
                    <a:lnTo>
                      <a:pt x="365" y="334"/>
                    </a:lnTo>
                    <a:lnTo>
                      <a:pt x="372" y="340"/>
                    </a:lnTo>
                    <a:lnTo>
                      <a:pt x="379" y="346"/>
                    </a:lnTo>
                    <a:lnTo>
                      <a:pt x="388" y="350"/>
                    </a:lnTo>
                    <a:lnTo>
                      <a:pt x="397" y="354"/>
                    </a:lnTo>
                    <a:lnTo>
                      <a:pt x="405" y="355"/>
                    </a:lnTo>
                    <a:lnTo>
                      <a:pt x="415" y="354"/>
                    </a:lnTo>
                    <a:lnTo>
                      <a:pt x="418" y="381"/>
                    </a:lnTo>
                    <a:lnTo>
                      <a:pt x="419" y="410"/>
                    </a:lnTo>
                    <a:lnTo>
                      <a:pt x="421" y="437"/>
                    </a:lnTo>
                    <a:lnTo>
                      <a:pt x="423" y="465"/>
                    </a:lnTo>
                    <a:lnTo>
                      <a:pt x="425" y="492"/>
                    </a:lnTo>
                    <a:lnTo>
                      <a:pt x="426" y="519"/>
                    </a:lnTo>
                    <a:lnTo>
                      <a:pt x="429" y="547"/>
                    </a:lnTo>
                    <a:lnTo>
                      <a:pt x="430" y="574"/>
                    </a:lnTo>
                    <a:lnTo>
                      <a:pt x="431" y="602"/>
                    </a:lnTo>
                    <a:lnTo>
                      <a:pt x="433" y="630"/>
                    </a:lnTo>
                    <a:lnTo>
                      <a:pt x="433" y="658"/>
                    </a:lnTo>
                    <a:lnTo>
                      <a:pt x="433" y="685"/>
                    </a:lnTo>
                    <a:lnTo>
                      <a:pt x="433" y="712"/>
                    </a:lnTo>
                    <a:lnTo>
                      <a:pt x="431" y="740"/>
                    </a:lnTo>
                    <a:lnTo>
                      <a:pt x="431" y="767"/>
                    </a:lnTo>
                    <a:lnTo>
                      <a:pt x="429" y="796"/>
                    </a:lnTo>
                    <a:lnTo>
                      <a:pt x="413" y="796"/>
                    </a:lnTo>
                    <a:lnTo>
                      <a:pt x="398" y="798"/>
                    </a:lnTo>
                    <a:lnTo>
                      <a:pt x="385" y="802"/>
                    </a:lnTo>
                    <a:lnTo>
                      <a:pt x="373" y="808"/>
                    </a:lnTo>
                    <a:lnTo>
                      <a:pt x="363" y="816"/>
                    </a:lnTo>
                    <a:lnTo>
                      <a:pt x="354" y="825"/>
                    </a:lnTo>
                    <a:lnTo>
                      <a:pt x="345" y="836"/>
                    </a:lnTo>
                    <a:lnTo>
                      <a:pt x="339" y="847"/>
                    </a:lnTo>
                    <a:lnTo>
                      <a:pt x="334" y="861"/>
                    </a:lnTo>
                    <a:lnTo>
                      <a:pt x="329" y="874"/>
                    </a:lnTo>
                    <a:lnTo>
                      <a:pt x="326" y="889"/>
                    </a:lnTo>
                    <a:lnTo>
                      <a:pt x="322" y="905"/>
                    </a:lnTo>
                    <a:lnTo>
                      <a:pt x="321" y="922"/>
                    </a:lnTo>
                    <a:lnTo>
                      <a:pt x="319" y="940"/>
                    </a:lnTo>
                    <a:lnTo>
                      <a:pt x="318" y="958"/>
                    </a:lnTo>
                    <a:lnTo>
                      <a:pt x="317" y="976"/>
                    </a:lnTo>
                    <a:lnTo>
                      <a:pt x="318" y="1015"/>
                    </a:lnTo>
                    <a:lnTo>
                      <a:pt x="319" y="1055"/>
                    </a:lnTo>
                    <a:lnTo>
                      <a:pt x="322" y="1093"/>
                    </a:lnTo>
                    <a:lnTo>
                      <a:pt x="323" y="1132"/>
                    </a:lnTo>
                    <a:lnTo>
                      <a:pt x="324" y="1169"/>
                    </a:lnTo>
                    <a:lnTo>
                      <a:pt x="324" y="1203"/>
                    </a:lnTo>
                    <a:lnTo>
                      <a:pt x="323" y="1219"/>
                    </a:lnTo>
                    <a:lnTo>
                      <a:pt x="322" y="1234"/>
                    </a:lnTo>
                    <a:lnTo>
                      <a:pt x="319" y="1248"/>
                    </a:lnTo>
                    <a:lnTo>
                      <a:pt x="317" y="1262"/>
                    </a:lnTo>
                    <a:lnTo>
                      <a:pt x="312" y="1275"/>
                    </a:lnTo>
                    <a:lnTo>
                      <a:pt x="308" y="1288"/>
                    </a:lnTo>
                    <a:lnTo>
                      <a:pt x="302" y="1300"/>
                    </a:lnTo>
                    <a:lnTo>
                      <a:pt x="296" y="1311"/>
                    </a:lnTo>
                    <a:lnTo>
                      <a:pt x="289" y="1323"/>
                    </a:lnTo>
                    <a:lnTo>
                      <a:pt x="282" y="1334"/>
                    </a:lnTo>
                    <a:lnTo>
                      <a:pt x="274" y="1344"/>
                    </a:lnTo>
                    <a:lnTo>
                      <a:pt x="267" y="1352"/>
                    </a:lnTo>
                    <a:lnTo>
                      <a:pt x="251" y="1371"/>
                    </a:lnTo>
                    <a:lnTo>
                      <a:pt x="233" y="1387"/>
                    </a:lnTo>
                    <a:lnTo>
                      <a:pt x="215" y="1404"/>
                    </a:lnTo>
                    <a:lnTo>
                      <a:pt x="197" y="1418"/>
                    </a:lnTo>
                    <a:lnTo>
                      <a:pt x="180" y="1433"/>
                    </a:lnTo>
                    <a:lnTo>
                      <a:pt x="162" y="1447"/>
                    </a:lnTo>
                    <a:lnTo>
                      <a:pt x="147" y="1462"/>
                    </a:lnTo>
                    <a:lnTo>
                      <a:pt x="134" y="1477"/>
                    </a:lnTo>
                    <a:lnTo>
                      <a:pt x="127" y="1486"/>
                    </a:lnTo>
                    <a:lnTo>
                      <a:pt x="121" y="1493"/>
                    </a:lnTo>
                    <a:lnTo>
                      <a:pt x="117" y="1502"/>
                    </a:lnTo>
                    <a:lnTo>
                      <a:pt x="113" y="1511"/>
                    </a:lnTo>
                    <a:lnTo>
                      <a:pt x="109" y="1521"/>
                    </a:lnTo>
                    <a:lnTo>
                      <a:pt x="106" y="1529"/>
                    </a:lnTo>
                    <a:lnTo>
                      <a:pt x="105" y="1541"/>
                    </a:lnTo>
                    <a:lnTo>
                      <a:pt x="104" y="1550"/>
                    </a:lnTo>
                    <a:lnTo>
                      <a:pt x="103" y="1590"/>
                    </a:lnTo>
                    <a:lnTo>
                      <a:pt x="104" y="1625"/>
                    </a:lnTo>
                    <a:lnTo>
                      <a:pt x="108" y="1654"/>
                    </a:lnTo>
                    <a:lnTo>
                      <a:pt x="111" y="1679"/>
                    </a:lnTo>
                    <a:lnTo>
                      <a:pt x="117" y="1699"/>
                    </a:lnTo>
                    <a:lnTo>
                      <a:pt x="124" y="1716"/>
                    </a:lnTo>
                    <a:lnTo>
                      <a:pt x="131" y="1731"/>
                    </a:lnTo>
                    <a:lnTo>
                      <a:pt x="140" y="1745"/>
                    </a:lnTo>
                    <a:lnTo>
                      <a:pt x="157" y="1767"/>
                    </a:lnTo>
                    <a:lnTo>
                      <a:pt x="176" y="1792"/>
                    </a:lnTo>
                    <a:lnTo>
                      <a:pt x="185" y="1806"/>
                    </a:lnTo>
                    <a:lnTo>
                      <a:pt x="192" y="1822"/>
                    </a:lnTo>
                    <a:lnTo>
                      <a:pt x="200" y="1841"/>
                    </a:lnTo>
                    <a:lnTo>
                      <a:pt x="206" y="1863"/>
                    </a:lnTo>
                    <a:lnTo>
                      <a:pt x="212" y="1890"/>
                    </a:lnTo>
                    <a:lnTo>
                      <a:pt x="216" y="1918"/>
                    </a:lnTo>
                    <a:lnTo>
                      <a:pt x="217" y="1946"/>
                    </a:lnTo>
                    <a:lnTo>
                      <a:pt x="218" y="1974"/>
                    </a:lnTo>
                    <a:lnTo>
                      <a:pt x="220" y="2003"/>
                    </a:lnTo>
                    <a:lnTo>
                      <a:pt x="220" y="2030"/>
                    </a:lnTo>
                    <a:lnTo>
                      <a:pt x="221" y="2059"/>
                    </a:lnTo>
                    <a:lnTo>
                      <a:pt x="222" y="2086"/>
                    </a:lnTo>
                    <a:lnTo>
                      <a:pt x="223" y="2128"/>
                    </a:lnTo>
                    <a:lnTo>
                      <a:pt x="225" y="2172"/>
                    </a:lnTo>
                    <a:lnTo>
                      <a:pt x="225" y="2194"/>
                    </a:lnTo>
                    <a:lnTo>
                      <a:pt x="226" y="2215"/>
                    </a:lnTo>
                    <a:lnTo>
                      <a:pt x="228" y="2237"/>
                    </a:lnTo>
                    <a:lnTo>
                      <a:pt x="232" y="2258"/>
                    </a:lnTo>
                    <a:lnTo>
                      <a:pt x="236" y="2276"/>
                    </a:lnTo>
                    <a:lnTo>
                      <a:pt x="242" y="2296"/>
                    </a:lnTo>
                    <a:lnTo>
                      <a:pt x="248" y="2315"/>
                    </a:lnTo>
                    <a:lnTo>
                      <a:pt x="256" y="2333"/>
                    </a:lnTo>
                    <a:lnTo>
                      <a:pt x="263" y="2351"/>
                    </a:lnTo>
                    <a:lnTo>
                      <a:pt x="269" y="2370"/>
                    </a:lnTo>
                    <a:lnTo>
                      <a:pt x="276" y="2389"/>
                    </a:lnTo>
                    <a:lnTo>
                      <a:pt x="282" y="2408"/>
                    </a:lnTo>
                    <a:lnTo>
                      <a:pt x="283" y="2417"/>
                    </a:lnTo>
                    <a:lnTo>
                      <a:pt x="287" y="2430"/>
                    </a:lnTo>
                    <a:lnTo>
                      <a:pt x="291" y="2447"/>
                    </a:lnTo>
                    <a:lnTo>
                      <a:pt x="296" y="2465"/>
                    </a:lnTo>
                    <a:lnTo>
                      <a:pt x="301" y="2482"/>
                    </a:lnTo>
                    <a:lnTo>
                      <a:pt x="304" y="2497"/>
                    </a:lnTo>
                    <a:lnTo>
                      <a:pt x="307" y="2508"/>
                    </a:lnTo>
                    <a:lnTo>
                      <a:pt x="307" y="2514"/>
                    </a:lnTo>
                    <a:lnTo>
                      <a:pt x="294" y="3204"/>
                    </a:lnTo>
                    <a:lnTo>
                      <a:pt x="282" y="3894"/>
                    </a:lnTo>
                    <a:lnTo>
                      <a:pt x="235" y="3894"/>
                    </a:lnTo>
                    <a:lnTo>
                      <a:pt x="187" y="3893"/>
                    </a:lnTo>
                    <a:lnTo>
                      <a:pt x="190" y="3722"/>
                    </a:lnTo>
                    <a:lnTo>
                      <a:pt x="193" y="3550"/>
                    </a:lnTo>
                    <a:lnTo>
                      <a:pt x="203" y="3039"/>
                    </a:lnTo>
                    <a:lnTo>
                      <a:pt x="212" y="2526"/>
                    </a:lnTo>
                    <a:lnTo>
                      <a:pt x="211" y="2522"/>
                    </a:lnTo>
                    <a:lnTo>
                      <a:pt x="208" y="2511"/>
                    </a:lnTo>
                    <a:lnTo>
                      <a:pt x="205" y="2496"/>
                    </a:lnTo>
                    <a:lnTo>
                      <a:pt x="201" y="2478"/>
                    </a:lnTo>
                    <a:lnTo>
                      <a:pt x="196" y="2461"/>
                    </a:lnTo>
                    <a:lnTo>
                      <a:pt x="192" y="2446"/>
                    </a:lnTo>
                    <a:lnTo>
                      <a:pt x="190" y="2433"/>
                    </a:lnTo>
                    <a:lnTo>
                      <a:pt x="187" y="2427"/>
                    </a:lnTo>
                    <a:lnTo>
                      <a:pt x="182" y="2410"/>
                    </a:lnTo>
                    <a:lnTo>
                      <a:pt x="176" y="2392"/>
                    </a:lnTo>
                    <a:lnTo>
                      <a:pt x="170" y="2375"/>
                    </a:lnTo>
                    <a:lnTo>
                      <a:pt x="161" y="2357"/>
                    </a:lnTo>
                    <a:lnTo>
                      <a:pt x="154" y="2340"/>
                    </a:lnTo>
                    <a:lnTo>
                      <a:pt x="147" y="2323"/>
                    </a:lnTo>
                    <a:lnTo>
                      <a:pt x="141" y="2305"/>
                    </a:lnTo>
                    <a:lnTo>
                      <a:pt x="136" y="2288"/>
                    </a:lnTo>
                    <a:lnTo>
                      <a:pt x="132" y="2270"/>
                    </a:lnTo>
                    <a:lnTo>
                      <a:pt x="131" y="2253"/>
                    </a:lnTo>
                    <a:lnTo>
                      <a:pt x="130" y="2235"/>
                    </a:lnTo>
                    <a:lnTo>
                      <a:pt x="130" y="2218"/>
                    </a:lnTo>
                    <a:lnTo>
                      <a:pt x="130" y="2183"/>
                    </a:lnTo>
                    <a:lnTo>
                      <a:pt x="129" y="2148"/>
                    </a:lnTo>
                    <a:lnTo>
                      <a:pt x="125" y="2118"/>
                    </a:lnTo>
                    <a:lnTo>
                      <a:pt x="124" y="2088"/>
                    </a:lnTo>
                    <a:lnTo>
                      <a:pt x="124" y="2059"/>
                    </a:lnTo>
                    <a:lnTo>
                      <a:pt x="124" y="2029"/>
                    </a:lnTo>
                    <a:lnTo>
                      <a:pt x="122" y="1998"/>
                    </a:lnTo>
                    <a:lnTo>
                      <a:pt x="122" y="1968"/>
                    </a:lnTo>
                    <a:lnTo>
                      <a:pt x="120" y="1938"/>
                    </a:lnTo>
                    <a:lnTo>
                      <a:pt x="117" y="1908"/>
                    </a:lnTo>
                    <a:lnTo>
                      <a:pt x="115" y="1897"/>
                    </a:lnTo>
                    <a:lnTo>
                      <a:pt x="113" y="1887"/>
                    </a:lnTo>
                    <a:lnTo>
                      <a:pt x="110" y="1877"/>
                    </a:lnTo>
                    <a:lnTo>
                      <a:pt x="106" y="1868"/>
                    </a:lnTo>
                    <a:lnTo>
                      <a:pt x="98" y="1851"/>
                    </a:lnTo>
                    <a:lnTo>
                      <a:pt x="88" y="1834"/>
                    </a:lnTo>
                    <a:lnTo>
                      <a:pt x="76" y="1818"/>
                    </a:lnTo>
                    <a:lnTo>
                      <a:pt x="66" y="1802"/>
                    </a:lnTo>
                    <a:lnTo>
                      <a:pt x="55" y="1786"/>
                    </a:lnTo>
                    <a:lnTo>
                      <a:pt x="45" y="1767"/>
                    </a:lnTo>
                    <a:lnTo>
                      <a:pt x="39" y="1752"/>
                    </a:lnTo>
                    <a:lnTo>
                      <a:pt x="30" y="1730"/>
                    </a:lnTo>
                    <a:lnTo>
                      <a:pt x="20" y="1701"/>
                    </a:lnTo>
                    <a:lnTo>
                      <a:pt x="12" y="1668"/>
                    </a:lnTo>
                    <a:lnTo>
                      <a:pt x="5" y="1634"/>
                    </a:lnTo>
                    <a:lnTo>
                      <a:pt x="2" y="1602"/>
                    </a:lnTo>
                    <a:lnTo>
                      <a:pt x="0" y="1575"/>
                    </a:lnTo>
                    <a:lnTo>
                      <a:pt x="0" y="1560"/>
                    </a:lnTo>
                    <a:lnTo>
                      <a:pt x="3" y="1546"/>
                    </a:lnTo>
                    <a:lnTo>
                      <a:pt x="5" y="1532"/>
                    </a:lnTo>
                    <a:lnTo>
                      <a:pt x="9" y="1518"/>
                    </a:lnTo>
                    <a:lnTo>
                      <a:pt x="14" y="1504"/>
                    </a:lnTo>
                    <a:lnTo>
                      <a:pt x="19" y="1492"/>
                    </a:lnTo>
                    <a:lnTo>
                      <a:pt x="25" y="1480"/>
                    </a:lnTo>
                    <a:lnTo>
                      <a:pt x="32" y="1467"/>
                    </a:lnTo>
                    <a:lnTo>
                      <a:pt x="39" y="1456"/>
                    </a:lnTo>
                    <a:lnTo>
                      <a:pt x="55" y="1432"/>
                    </a:lnTo>
                    <a:lnTo>
                      <a:pt x="74" y="1411"/>
                    </a:lnTo>
                    <a:lnTo>
                      <a:pt x="93" y="1390"/>
                    </a:lnTo>
                    <a:lnTo>
                      <a:pt x="114" y="1370"/>
                    </a:lnTo>
                    <a:lnTo>
                      <a:pt x="156" y="1333"/>
                    </a:lnTo>
                    <a:lnTo>
                      <a:pt x="192" y="1296"/>
                    </a:lnTo>
                    <a:lnTo>
                      <a:pt x="200" y="1288"/>
                    </a:lnTo>
                    <a:lnTo>
                      <a:pt x="207" y="1279"/>
                    </a:lnTo>
                    <a:lnTo>
                      <a:pt x="213" y="1270"/>
                    </a:lnTo>
                    <a:lnTo>
                      <a:pt x="218" y="1262"/>
                    </a:lnTo>
                    <a:lnTo>
                      <a:pt x="222" y="1253"/>
                    </a:lnTo>
                    <a:lnTo>
                      <a:pt x="226" y="1245"/>
                    </a:lnTo>
                    <a:lnTo>
                      <a:pt x="227" y="1237"/>
                    </a:lnTo>
                    <a:lnTo>
                      <a:pt x="228" y="1228"/>
                    </a:lnTo>
                    <a:lnTo>
                      <a:pt x="228" y="1117"/>
                    </a:lnTo>
                    <a:lnTo>
                      <a:pt x="228" y="1006"/>
                    </a:lnTo>
                    <a:lnTo>
                      <a:pt x="227" y="978"/>
                    </a:lnTo>
                    <a:lnTo>
                      <a:pt x="226" y="949"/>
                    </a:lnTo>
                    <a:lnTo>
                      <a:pt x="226" y="920"/>
                    </a:lnTo>
                    <a:lnTo>
                      <a:pt x="227" y="893"/>
                    </a:lnTo>
                    <a:lnTo>
                      <a:pt x="228" y="881"/>
                    </a:lnTo>
                    <a:lnTo>
                      <a:pt x="230" y="867"/>
                    </a:lnTo>
                    <a:lnTo>
                      <a:pt x="233" y="853"/>
                    </a:lnTo>
                    <a:lnTo>
                      <a:pt x="237" y="841"/>
                    </a:lnTo>
                    <a:lnTo>
                      <a:pt x="242" y="827"/>
                    </a:lnTo>
                    <a:lnTo>
                      <a:pt x="250" y="815"/>
                    </a:lnTo>
                    <a:lnTo>
                      <a:pt x="257" y="802"/>
                    </a:lnTo>
                    <a:lnTo>
                      <a:pt x="266" y="788"/>
                    </a:lnTo>
                    <a:lnTo>
                      <a:pt x="273" y="780"/>
                    </a:lnTo>
                    <a:lnTo>
                      <a:pt x="282" y="771"/>
                    </a:lnTo>
                    <a:lnTo>
                      <a:pt x="289" y="763"/>
                    </a:lnTo>
                    <a:lnTo>
                      <a:pt x="298" y="756"/>
                    </a:lnTo>
                    <a:lnTo>
                      <a:pt x="308" y="749"/>
                    </a:lnTo>
                    <a:lnTo>
                      <a:pt x="318" y="742"/>
                    </a:lnTo>
                    <a:lnTo>
                      <a:pt x="328" y="737"/>
                    </a:lnTo>
                    <a:lnTo>
                      <a:pt x="339" y="73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8" name="Freeform 8"/>
              <p:cNvSpPr>
                <a:spLocks/>
              </p:cNvSpPr>
              <p:nvPr/>
            </p:nvSpPr>
            <p:spPr bwMode="auto">
              <a:xfrm>
                <a:off x="1523" y="1868"/>
                <a:ext cx="315" cy="57"/>
              </a:xfrm>
              <a:custGeom>
                <a:avLst/>
                <a:gdLst>
                  <a:gd name="T0" fmla="*/ 0 w 1574"/>
                  <a:gd name="T1" fmla="*/ 2 h 287"/>
                  <a:gd name="T2" fmla="*/ 1430 w 1574"/>
                  <a:gd name="T3" fmla="*/ 0 h 287"/>
                  <a:gd name="T4" fmla="*/ 1574 w 1574"/>
                  <a:gd name="T5" fmla="*/ 141 h 287"/>
                  <a:gd name="T6" fmla="*/ 1437 w 1574"/>
                  <a:gd name="T7" fmla="*/ 283 h 287"/>
                  <a:gd name="T8" fmla="*/ 0 w 1574"/>
                  <a:gd name="T9" fmla="*/ 287 h 287"/>
                  <a:gd name="T10" fmla="*/ 0 w 1574"/>
                  <a:gd name="T11" fmla="*/ 2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4" h="287">
                    <a:moveTo>
                      <a:pt x="0" y="2"/>
                    </a:moveTo>
                    <a:lnTo>
                      <a:pt x="1430" y="0"/>
                    </a:lnTo>
                    <a:lnTo>
                      <a:pt x="1574" y="141"/>
                    </a:lnTo>
                    <a:lnTo>
                      <a:pt x="1437" y="283"/>
                    </a:lnTo>
                    <a:lnTo>
                      <a:pt x="0" y="28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9" name="Freeform 9"/>
              <p:cNvSpPr>
                <a:spLocks/>
              </p:cNvSpPr>
              <p:nvPr/>
            </p:nvSpPr>
            <p:spPr bwMode="auto">
              <a:xfrm>
                <a:off x="3112" y="2272"/>
                <a:ext cx="280" cy="11"/>
              </a:xfrm>
              <a:custGeom>
                <a:avLst/>
                <a:gdLst>
                  <a:gd name="T0" fmla="*/ 66 w 1402"/>
                  <a:gd name="T1" fmla="*/ 0 h 55"/>
                  <a:gd name="T2" fmla="*/ 1402 w 1402"/>
                  <a:gd name="T3" fmla="*/ 2 h 55"/>
                  <a:gd name="T4" fmla="*/ 1400 w 1402"/>
                  <a:gd name="T5" fmla="*/ 55 h 55"/>
                  <a:gd name="T6" fmla="*/ 0 w 1402"/>
                  <a:gd name="T7" fmla="*/ 51 h 55"/>
                  <a:gd name="T8" fmla="*/ 66 w 140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2" h="55">
                    <a:moveTo>
                      <a:pt x="66" y="0"/>
                    </a:moveTo>
                    <a:lnTo>
                      <a:pt x="1402" y="2"/>
                    </a:lnTo>
                    <a:lnTo>
                      <a:pt x="1400" y="55"/>
                    </a:lnTo>
                    <a:lnTo>
                      <a:pt x="0" y="5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" name="Freeform 10"/>
              <p:cNvSpPr>
                <a:spLocks/>
              </p:cNvSpPr>
              <p:nvPr/>
            </p:nvSpPr>
            <p:spPr bwMode="auto">
              <a:xfrm>
                <a:off x="1345" y="2093"/>
                <a:ext cx="67" cy="56"/>
              </a:xfrm>
              <a:custGeom>
                <a:avLst/>
                <a:gdLst>
                  <a:gd name="T0" fmla="*/ 278 w 334"/>
                  <a:gd name="T1" fmla="*/ 1 h 276"/>
                  <a:gd name="T2" fmla="*/ 86 w 334"/>
                  <a:gd name="T3" fmla="*/ 0 h 276"/>
                  <a:gd name="T4" fmla="*/ 80 w 334"/>
                  <a:gd name="T5" fmla="*/ 1 h 276"/>
                  <a:gd name="T6" fmla="*/ 70 w 334"/>
                  <a:gd name="T7" fmla="*/ 5 h 276"/>
                  <a:gd name="T8" fmla="*/ 61 w 334"/>
                  <a:gd name="T9" fmla="*/ 8 h 276"/>
                  <a:gd name="T10" fmla="*/ 55 w 334"/>
                  <a:gd name="T11" fmla="*/ 11 h 276"/>
                  <a:gd name="T12" fmla="*/ 44 w 334"/>
                  <a:gd name="T13" fmla="*/ 18 h 276"/>
                  <a:gd name="T14" fmla="*/ 35 w 334"/>
                  <a:gd name="T15" fmla="*/ 26 h 276"/>
                  <a:gd name="T16" fmla="*/ 27 w 334"/>
                  <a:gd name="T17" fmla="*/ 33 h 276"/>
                  <a:gd name="T18" fmla="*/ 20 w 334"/>
                  <a:gd name="T19" fmla="*/ 42 h 276"/>
                  <a:gd name="T20" fmla="*/ 15 w 334"/>
                  <a:gd name="T21" fmla="*/ 52 h 276"/>
                  <a:gd name="T22" fmla="*/ 11 w 334"/>
                  <a:gd name="T23" fmla="*/ 62 h 276"/>
                  <a:gd name="T24" fmla="*/ 7 w 334"/>
                  <a:gd name="T25" fmla="*/ 72 h 276"/>
                  <a:gd name="T26" fmla="*/ 5 w 334"/>
                  <a:gd name="T27" fmla="*/ 82 h 276"/>
                  <a:gd name="T28" fmla="*/ 1 w 334"/>
                  <a:gd name="T29" fmla="*/ 103 h 276"/>
                  <a:gd name="T30" fmla="*/ 0 w 334"/>
                  <a:gd name="T31" fmla="*/ 125 h 276"/>
                  <a:gd name="T32" fmla="*/ 0 w 334"/>
                  <a:gd name="T33" fmla="*/ 149 h 276"/>
                  <a:gd name="T34" fmla="*/ 1 w 334"/>
                  <a:gd name="T35" fmla="*/ 171 h 276"/>
                  <a:gd name="T36" fmla="*/ 0 w 334"/>
                  <a:gd name="T37" fmla="*/ 276 h 276"/>
                  <a:gd name="T38" fmla="*/ 202 w 334"/>
                  <a:gd name="T39" fmla="*/ 276 h 276"/>
                  <a:gd name="T40" fmla="*/ 203 w 334"/>
                  <a:gd name="T41" fmla="*/ 262 h 276"/>
                  <a:gd name="T42" fmla="*/ 204 w 334"/>
                  <a:gd name="T43" fmla="*/ 249 h 276"/>
                  <a:gd name="T44" fmla="*/ 208 w 334"/>
                  <a:gd name="T45" fmla="*/ 236 h 276"/>
                  <a:gd name="T46" fmla="*/ 213 w 334"/>
                  <a:gd name="T47" fmla="*/ 224 h 276"/>
                  <a:gd name="T48" fmla="*/ 218 w 334"/>
                  <a:gd name="T49" fmla="*/ 211 h 276"/>
                  <a:gd name="T50" fmla="*/ 224 w 334"/>
                  <a:gd name="T51" fmla="*/ 200 h 276"/>
                  <a:gd name="T52" fmla="*/ 232 w 334"/>
                  <a:gd name="T53" fmla="*/ 190 h 276"/>
                  <a:gd name="T54" fmla="*/ 240 w 334"/>
                  <a:gd name="T55" fmla="*/ 180 h 276"/>
                  <a:gd name="T56" fmla="*/ 250 w 334"/>
                  <a:gd name="T57" fmla="*/ 171 h 276"/>
                  <a:gd name="T58" fmla="*/ 260 w 334"/>
                  <a:gd name="T59" fmla="*/ 164 h 276"/>
                  <a:gd name="T60" fmla="*/ 271 w 334"/>
                  <a:gd name="T61" fmla="*/ 158 h 276"/>
                  <a:gd name="T62" fmla="*/ 283 w 334"/>
                  <a:gd name="T63" fmla="*/ 152 h 276"/>
                  <a:gd name="T64" fmla="*/ 295 w 334"/>
                  <a:gd name="T65" fmla="*/ 148 h 276"/>
                  <a:gd name="T66" fmla="*/ 308 w 334"/>
                  <a:gd name="T67" fmla="*/ 145 h 276"/>
                  <a:gd name="T68" fmla="*/ 320 w 334"/>
                  <a:gd name="T69" fmla="*/ 143 h 276"/>
                  <a:gd name="T70" fmla="*/ 334 w 334"/>
                  <a:gd name="T71" fmla="*/ 143 h 276"/>
                  <a:gd name="T72" fmla="*/ 334 w 334"/>
                  <a:gd name="T73" fmla="*/ 49 h 276"/>
                  <a:gd name="T74" fmla="*/ 278 w 334"/>
                  <a:gd name="T75" fmla="*/ 1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4" h="276">
                    <a:moveTo>
                      <a:pt x="278" y="1"/>
                    </a:moveTo>
                    <a:lnTo>
                      <a:pt x="86" y="0"/>
                    </a:lnTo>
                    <a:lnTo>
                      <a:pt x="80" y="1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5" y="11"/>
                    </a:lnTo>
                    <a:lnTo>
                      <a:pt x="44" y="18"/>
                    </a:lnTo>
                    <a:lnTo>
                      <a:pt x="35" y="26"/>
                    </a:lnTo>
                    <a:lnTo>
                      <a:pt x="27" y="33"/>
                    </a:lnTo>
                    <a:lnTo>
                      <a:pt x="20" y="42"/>
                    </a:lnTo>
                    <a:lnTo>
                      <a:pt x="15" y="52"/>
                    </a:lnTo>
                    <a:lnTo>
                      <a:pt x="11" y="62"/>
                    </a:lnTo>
                    <a:lnTo>
                      <a:pt x="7" y="72"/>
                    </a:lnTo>
                    <a:lnTo>
                      <a:pt x="5" y="82"/>
                    </a:lnTo>
                    <a:lnTo>
                      <a:pt x="1" y="103"/>
                    </a:lnTo>
                    <a:lnTo>
                      <a:pt x="0" y="125"/>
                    </a:lnTo>
                    <a:lnTo>
                      <a:pt x="0" y="149"/>
                    </a:lnTo>
                    <a:lnTo>
                      <a:pt x="1" y="171"/>
                    </a:lnTo>
                    <a:lnTo>
                      <a:pt x="0" y="276"/>
                    </a:lnTo>
                    <a:lnTo>
                      <a:pt x="202" y="276"/>
                    </a:lnTo>
                    <a:lnTo>
                      <a:pt x="203" y="262"/>
                    </a:lnTo>
                    <a:lnTo>
                      <a:pt x="204" y="249"/>
                    </a:lnTo>
                    <a:lnTo>
                      <a:pt x="208" y="236"/>
                    </a:lnTo>
                    <a:lnTo>
                      <a:pt x="213" y="224"/>
                    </a:lnTo>
                    <a:lnTo>
                      <a:pt x="218" y="211"/>
                    </a:lnTo>
                    <a:lnTo>
                      <a:pt x="224" y="200"/>
                    </a:lnTo>
                    <a:lnTo>
                      <a:pt x="232" y="190"/>
                    </a:lnTo>
                    <a:lnTo>
                      <a:pt x="240" y="180"/>
                    </a:lnTo>
                    <a:lnTo>
                      <a:pt x="250" y="171"/>
                    </a:lnTo>
                    <a:lnTo>
                      <a:pt x="260" y="164"/>
                    </a:lnTo>
                    <a:lnTo>
                      <a:pt x="271" y="158"/>
                    </a:lnTo>
                    <a:lnTo>
                      <a:pt x="283" y="152"/>
                    </a:lnTo>
                    <a:lnTo>
                      <a:pt x="295" y="148"/>
                    </a:lnTo>
                    <a:lnTo>
                      <a:pt x="308" y="145"/>
                    </a:lnTo>
                    <a:lnTo>
                      <a:pt x="320" y="143"/>
                    </a:lnTo>
                    <a:lnTo>
                      <a:pt x="334" y="143"/>
                    </a:lnTo>
                    <a:lnTo>
                      <a:pt x="334" y="49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" name="Rectangle 11"/>
              <p:cNvSpPr>
                <a:spLocks noChangeArrowheads="1"/>
              </p:cNvSpPr>
              <p:nvPr/>
            </p:nvSpPr>
            <p:spPr bwMode="auto">
              <a:xfrm>
                <a:off x="1281" y="1933"/>
                <a:ext cx="17" cy="612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" name="Rectangle 12"/>
              <p:cNvSpPr>
                <a:spLocks noChangeArrowheads="1"/>
              </p:cNvSpPr>
              <p:nvPr/>
            </p:nvSpPr>
            <p:spPr bwMode="auto">
              <a:xfrm>
                <a:off x="582" y="158"/>
                <a:ext cx="110" cy="5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" name="Rectangle 13"/>
              <p:cNvSpPr>
                <a:spLocks noChangeArrowheads="1"/>
              </p:cNvSpPr>
              <p:nvPr/>
            </p:nvSpPr>
            <p:spPr bwMode="auto">
              <a:xfrm>
                <a:off x="582" y="158"/>
                <a:ext cx="110" cy="52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" name="Freeform 14"/>
              <p:cNvSpPr>
                <a:spLocks/>
              </p:cNvSpPr>
              <p:nvPr/>
            </p:nvSpPr>
            <p:spPr bwMode="auto">
              <a:xfrm>
                <a:off x="672" y="218"/>
                <a:ext cx="27" cy="34"/>
              </a:xfrm>
              <a:custGeom>
                <a:avLst/>
                <a:gdLst>
                  <a:gd name="T0" fmla="*/ 87 w 136"/>
                  <a:gd name="T1" fmla="*/ 0 h 170"/>
                  <a:gd name="T2" fmla="*/ 136 w 136"/>
                  <a:gd name="T3" fmla="*/ 26 h 170"/>
                  <a:gd name="T4" fmla="*/ 51 w 136"/>
                  <a:gd name="T5" fmla="*/ 170 h 170"/>
                  <a:gd name="T6" fmla="*/ 0 w 136"/>
                  <a:gd name="T7" fmla="*/ 142 h 170"/>
                  <a:gd name="T8" fmla="*/ 87 w 136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70">
                    <a:moveTo>
                      <a:pt x="87" y="0"/>
                    </a:moveTo>
                    <a:lnTo>
                      <a:pt x="136" y="26"/>
                    </a:lnTo>
                    <a:lnTo>
                      <a:pt x="51" y="170"/>
                    </a:lnTo>
                    <a:lnTo>
                      <a:pt x="0" y="142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" name="Freeform 15"/>
              <p:cNvSpPr>
                <a:spLocks/>
              </p:cNvSpPr>
              <p:nvPr/>
            </p:nvSpPr>
            <p:spPr bwMode="auto">
              <a:xfrm>
                <a:off x="672" y="218"/>
                <a:ext cx="27" cy="34"/>
              </a:xfrm>
              <a:custGeom>
                <a:avLst/>
                <a:gdLst>
                  <a:gd name="T0" fmla="*/ 87 w 136"/>
                  <a:gd name="T1" fmla="*/ 0 h 170"/>
                  <a:gd name="T2" fmla="*/ 136 w 136"/>
                  <a:gd name="T3" fmla="*/ 26 h 170"/>
                  <a:gd name="T4" fmla="*/ 51 w 136"/>
                  <a:gd name="T5" fmla="*/ 170 h 170"/>
                  <a:gd name="T6" fmla="*/ 0 w 136"/>
                  <a:gd name="T7" fmla="*/ 142 h 170"/>
                  <a:gd name="T8" fmla="*/ 87 w 136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70">
                    <a:moveTo>
                      <a:pt x="87" y="0"/>
                    </a:moveTo>
                    <a:lnTo>
                      <a:pt x="136" y="26"/>
                    </a:lnTo>
                    <a:lnTo>
                      <a:pt x="51" y="170"/>
                    </a:lnTo>
                    <a:lnTo>
                      <a:pt x="0" y="142"/>
                    </a:lnTo>
                    <a:lnTo>
                      <a:pt x="87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" name="Freeform 16"/>
              <p:cNvSpPr>
                <a:spLocks/>
              </p:cNvSpPr>
              <p:nvPr/>
            </p:nvSpPr>
            <p:spPr bwMode="auto">
              <a:xfrm>
                <a:off x="665" y="272"/>
                <a:ext cx="37" cy="34"/>
              </a:xfrm>
              <a:custGeom>
                <a:avLst/>
                <a:gdLst>
                  <a:gd name="T0" fmla="*/ 43 w 187"/>
                  <a:gd name="T1" fmla="*/ 0 h 171"/>
                  <a:gd name="T2" fmla="*/ 0 w 187"/>
                  <a:gd name="T3" fmla="*/ 46 h 171"/>
                  <a:gd name="T4" fmla="*/ 147 w 187"/>
                  <a:gd name="T5" fmla="*/ 171 h 171"/>
                  <a:gd name="T6" fmla="*/ 187 w 187"/>
                  <a:gd name="T7" fmla="*/ 125 h 171"/>
                  <a:gd name="T8" fmla="*/ 43 w 187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71">
                    <a:moveTo>
                      <a:pt x="43" y="0"/>
                    </a:moveTo>
                    <a:lnTo>
                      <a:pt x="0" y="46"/>
                    </a:lnTo>
                    <a:lnTo>
                      <a:pt x="147" y="171"/>
                    </a:lnTo>
                    <a:lnTo>
                      <a:pt x="187" y="125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7" name="Freeform 17"/>
              <p:cNvSpPr>
                <a:spLocks/>
              </p:cNvSpPr>
              <p:nvPr/>
            </p:nvSpPr>
            <p:spPr bwMode="auto">
              <a:xfrm>
                <a:off x="665" y="272"/>
                <a:ext cx="37" cy="34"/>
              </a:xfrm>
              <a:custGeom>
                <a:avLst/>
                <a:gdLst>
                  <a:gd name="T0" fmla="*/ 43 w 187"/>
                  <a:gd name="T1" fmla="*/ 0 h 171"/>
                  <a:gd name="T2" fmla="*/ 0 w 187"/>
                  <a:gd name="T3" fmla="*/ 46 h 171"/>
                  <a:gd name="T4" fmla="*/ 147 w 187"/>
                  <a:gd name="T5" fmla="*/ 171 h 171"/>
                  <a:gd name="T6" fmla="*/ 187 w 187"/>
                  <a:gd name="T7" fmla="*/ 125 h 171"/>
                  <a:gd name="T8" fmla="*/ 43 w 187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71">
                    <a:moveTo>
                      <a:pt x="43" y="0"/>
                    </a:moveTo>
                    <a:lnTo>
                      <a:pt x="0" y="46"/>
                    </a:lnTo>
                    <a:lnTo>
                      <a:pt x="147" y="171"/>
                    </a:lnTo>
                    <a:lnTo>
                      <a:pt x="187" y="125"/>
                    </a:lnTo>
                    <a:lnTo>
                      <a:pt x="43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8" name="Freeform 18"/>
              <p:cNvSpPr>
                <a:spLocks/>
              </p:cNvSpPr>
              <p:nvPr/>
            </p:nvSpPr>
            <p:spPr bwMode="auto">
              <a:xfrm>
                <a:off x="489" y="460"/>
                <a:ext cx="91" cy="73"/>
              </a:xfrm>
              <a:custGeom>
                <a:avLst/>
                <a:gdLst>
                  <a:gd name="T0" fmla="*/ 95 w 456"/>
                  <a:gd name="T1" fmla="*/ 326 h 365"/>
                  <a:gd name="T2" fmla="*/ 140 w 456"/>
                  <a:gd name="T3" fmla="*/ 240 h 365"/>
                  <a:gd name="T4" fmla="*/ 70 w 456"/>
                  <a:gd name="T5" fmla="*/ 219 h 365"/>
                  <a:gd name="T6" fmla="*/ 70 w 456"/>
                  <a:gd name="T7" fmla="*/ 155 h 365"/>
                  <a:gd name="T8" fmla="*/ 3 w 456"/>
                  <a:gd name="T9" fmla="*/ 154 h 365"/>
                  <a:gd name="T10" fmla="*/ 0 w 456"/>
                  <a:gd name="T11" fmla="*/ 15 h 365"/>
                  <a:gd name="T12" fmla="*/ 455 w 456"/>
                  <a:gd name="T13" fmla="*/ 0 h 365"/>
                  <a:gd name="T14" fmla="*/ 456 w 456"/>
                  <a:gd name="T15" fmla="*/ 127 h 365"/>
                  <a:gd name="T16" fmla="*/ 364 w 456"/>
                  <a:gd name="T17" fmla="*/ 290 h 365"/>
                  <a:gd name="T18" fmla="*/ 221 w 456"/>
                  <a:gd name="T19" fmla="*/ 263 h 365"/>
                  <a:gd name="T20" fmla="*/ 166 w 456"/>
                  <a:gd name="T21" fmla="*/ 365 h 365"/>
                  <a:gd name="T22" fmla="*/ 95 w 456"/>
                  <a:gd name="T23" fmla="*/ 326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6" h="365">
                    <a:moveTo>
                      <a:pt x="95" y="326"/>
                    </a:moveTo>
                    <a:lnTo>
                      <a:pt x="140" y="240"/>
                    </a:lnTo>
                    <a:lnTo>
                      <a:pt x="70" y="219"/>
                    </a:lnTo>
                    <a:lnTo>
                      <a:pt x="70" y="155"/>
                    </a:lnTo>
                    <a:lnTo>
                      <a:pt x="3" y="154"/>
                    </a:lnTo>
                    <a:lnTo>
                      <a:pt x="0" y="15"/>
                    </a:lnTo>
                    <a:lnTo>
                      <a:pt x="455" y="0"/>
                    </a:lnTo>
                    <a:lnTo>
                      <a:pt x="456" y="127"/>
                    </a:lnTo>
                    <a:lnTo>
                      <a:pt x="364" y="290"/>
                    </a:lnTo>
                    <a:lnTo>
                      <a:pt x="221" y="263"/>
                    </a:lnTo>
                    <a:lnTo>
                      <a:pt x="166" y="365"/>
                    </a:lnTo>
                    <a:lnTo>
                      <a:pt x="95" y="32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9" name="Freeform 19"/>
              <p:cNvSpPr>
                <a:spLocks/>
              </p:cNvSpPr>
              <p:nvPr/>
            </p:nvSpPr>
            <p:spPr bwMode="auto">
              <a:xfrm>
                <a:off x="489" y="460"/>
                <a:ext cx="91" cy="73"/>
              </a:xfrm>
              <a:custGeom>
                <a:avLst/>
                <a:gdLst>
                  <a:gd name="T0" fmla="*/ 95 w 456"/>
                  <a:gd name="T1" fmla="*/ 326 h 365"/>
                  <a:gd name="T2" fmla="*/ 140 w 456"/>
                  <a:gd name="T3" fmla="*/ 240 h 365"/>
                  <a:gd name="T4" fmla="*/ 70 w 456"/>
                  <a:gd name="T5" fmla="*/ 219 h 365"/>
                  <a:gd name="T6" fmla="*/ 70 w 456"/>
                  <a:gd name="T7" fmla="*/ 155 h 365"/>
                  <a:gd name="T8" fmla="*/ 3 w 456"/>
                  <a:gd name="T9" fmla="*/ 154 h 365"/>
                  <a:gd name="T10" fmla="*/ 0 w 456"/>
                  <a:gd name="T11" fmla="*/ 15 h 365"/>
                  <a:gd name="T12" fmla="*/ 455 w 456"/>
                  <a:gd name="T13" fmla="*/ 0 h 365"/>
                  <a:gd name="T14" fmla="*/ 456 w 456"/>
                  <a:gd name="T15" fmla="*/ 127 h 365"/>
                  <a:gd name="T16" fmla="*/ 364 w 456"/>
                  <a:gd name="T17" fmla="*/ 290 h 365"/>
                  <a:gd name="T18" fmla="*/ 221 w 456"/>
                  <a:gd name="T19" fmla="*/ 263 h 365"/>
                  <a:gd name="T20" fmla="*/ 166 w 456"/>
                  <a:gd name="T21" fmla="*/ 365 h 365"/>
                  <a:gd name="T22" fmla="*/ 95 w 456"/>
                  <a:gd name="T23" fmla="*/ 326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6" h="365">
                    <a:moveTo>
                      <a:pt x="95" y="326"/>
                    </a:moveTo>
                    <a:lnTo>
                      <a:pt x="140" y="240"/>
                    </a:lnTo>
                    <a:lnTo>
                      <a:pt x="70" y="219"/>
                    </a:lnTo>
                    <a:lnTo>
                      <a:pt x="70" y="155"/>
                    </a:lnTo>
                    <a:lnTo>
                      <a:pt x="3" y="154"/>
                    </a:lnTo>
                    <a:lnTo>
                      <a:pt x="0" y="15"/>
                    </a:lnTo>
                    <a:lnTo>
                      <a:pt x="455" y="0"/>
                    </a:lnTo>
                    <a:lnTo>
                      <a:pt x="456" y="127"/>
                    </a:lnTo>
                    <a:lnTo>
                      <a:pt x="364" y="290"/>
                    </a:lnTo>
                    <a:lnTo>
                      <a:pt x="221" y="263"/>
                    </a:lnTo>
                    <a:lnTo>
                      <a:pt x="166" y="365"/>
                    </a:lnTo>
                    <a:lnTo>
                      <a:pt x="95" y="32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0" name="Freeform 20"/>
              <p:cNvSpPr>
                <a:spLocks/>
              </p:cNvSpPr>
              <p:nvPr/>
            </p:nvSpPr>
            <p:spPr bwMode="auto">
              <a:xfrm>
                <a:off x="566" y="1620"/>
                <a:ext cx="60" cy="86"/>
              </a:xfrm>
              <a:custGeom>
                <a:avLst/>
                <a:gdLst>
                  <a:gd name="T0" fmla="*/ 298 w 298"/>
                  <a:gd name="T1" fmla="*/ 0 h 430"/>
                  <a:gd name="T2" fmla="*/ 0 w 298"/>
                  <a:gd name="T3" fmla="*/ 0 h 430"/>
                  <a:gd name="T4" fmla="*/ 0 w 298"/>
                  <a:gd name="T5" fmla="*/ 428 h 430"/>
                  <a:gd name="T6" fmla="*/ 273 w 298"/>
                  <a:gd name="T7" fmla="*/ 430 h 430"/>
                  <a:gd name="T8" fmla="*/ 273 w 298"/>
                  <a:gd name="T9" fmla="*/ 53 h 430"/>
                  <a:gd name="T10" fmla="*/ 298 w 298"/>
                  <a:gd name="T11" fmla="*/ 53 h 430"/>
                  <a:gd name="T12" fmla="*/ 298 w 298"/>
                  <a:gd name="T13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8" h="430">
                    <a:moveTo>
                      <a:pt x="298" y="0"/>
                    </a:moveTo>
                    <a:lnTo>
                      <a:pt x="0" y="0"/>
                    </a:lnTo>
                    <a:lnTo>
                      <a:pt x="0" y="428"/>
                    </a:lnTo>
                    <a:lnTo>
                      <a:pt x="273" y="430"/>
                    </a:lnTo>
                    <a:lnTo>
                      <a:pt x="273" y="53"/>
                    </a:lnTo>
                    <a:lnTo>
                      <a:pt x="298" y="53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1" name="Freeform 21"/>
              <p:cNvSpPr>
                <a:spLocks/>
              </p:cNvSpPr>
              <p:nvPr/>
            </p:nvSpPr>
            <p:spPr bwMode="auto">
              <a:xfrm>
                <a:off x="566" y="1620"/>
                <a:ext cx="60" cy="86"/>
              </a:xfrm>
              <a:custGeom>
                <a:avLst/>
                <a:gdLst>
                  <a:gd name="T0" fmla="*/ 298 w 298"/>
                  <a:gd name="T1" fmla="*/ 0 h 430"/>
                  <a:gd name="T2" fmla="*/ 0 w 298"/>
                  <a:gd name="T3" fmla="*/ 0 h 430"/>
                  <a:gd name="T4" fmla="*/ 0 w 298"/>
                  <a:gd name="T5" fmla="*/ 428 h 430"/>
                  <a:gd name="T6" fmla="*/ 273 w 298"/>
                  <a:gd name="T7" fmla="*/ 430 h 430"/>
                  <a:gd name="T8" fmla="*/ 273 w 298"/>
                  <a:gd name="T9" fmla="*/ 53 h 430"/>
                  <a:gd name="T10" fmla="*/ 298 w 298"/>
                  <a:gd name="T11" fmla="*/ 53 h 430"/>
                  <a:gd name="T12" fmla="*/ 298 w 298"/>
                  <a:gd name="T13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8" h="430">
                    <a:moveTo>
                      <a:pt x="298" y="0"/>
                    </a:moveTo>
                    <a:lnTo>
                      <a:pt x="0" y="0"/>
                    </a:lnTo>
                    <a:lnTo>
                      <a:pt x="0" y="428"/>
                    </a:lnTo>
                    <a:lnTo>
                      <a:pt x="273" y="430"/>
                    </a:lnTo>
                    <a:lnTo>
                      <a:pt x="273" y="53"/>
                    </a:lnTo>
                    <a:lnTo>
                      <a:pt x="298" y="53"/>
                    </a:lnTo>
                    <a:lnTo>
                      <a:pt x="298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2" name="Freeform 22"/>
              <p:cNvSpPr>
                <a:spLocks/>
              </p:cNvSpPr>
              <p:nvPr/>
            </p:nvSpPr>
            <p:spPr bwMode="auto">
              <a:xfrm>
                <a:off x="534" y="1741"/>
                <a:ext cx="94" cy="160"/>
              </a:xfrm>
              <a:custGeom>
                <a:avLst/>
                <a:gdLst>
                  <a:gd name="T0" fmla="*/ 467 w 469"/>
                  <a:gd name="T1" fmla="*/ 0 h 800"/>
                  <a:gd name="T2" fmla="*/ 469 w 469"/>
                  <a:gd name="T3" fmla="*/ 39 h 800"/>
                  <a:gd name="T4" fmla="*/ 419 w 469"/>
                  <a:gd name="T5" fmla="*/ 39 h 800"/>
                  <a:gd name="T6" fmla="*/ 419 w 469"/>
                  <a:gd name="T7" fmla="*/ 661 h 800"/>
                  <a:gd name="T8" fmla="*/ 96 w 469"/>
                  <a:gd name="T9" fmla="*/ 661 h 800"/>
                  <a:gd name="T10" fmla="*/ 96 w 469"/>
                  <a:gd name="T11" fmla="*/ 800 h 800"/>
                  <a:gd name="T12" fmla="*/ 43 w 469"/>
                  <a:gd name="T13" fmla="*/ 800 h 800"/>
                  <a:gd name="T14" fmla="*/ 45 w 469"/>
                  <a:gd name="T15" fmla="*/ 606 h 800"/>
                  <a:gd name="T16" fmla="*/ 0 w 469"/>
                  <a:gd name="T17" fmla="*/ 606 h 800"/>
                  <a:gd name="T18" fmla="*/ 0 w 469"/>
                  <a:gd name="T19" fmla="*/ 381 h 800"/>
                  <a:gd name="T20" fmla="*/ 327 w 469"/>
                  <a:gd name="T21" fmla="*/ 379 h 800"/>
                  <a:gd name="T22" fmla="*/ 327 w 469"/>
                  <a:gd name="T23" fmla="*/ 337 h 800"/>
                  <a:gd name="T24" fmla="*/ 165 w 469"/>
                  <a:gd name="T25" fmla="*/ 338 h 800"/>
                  <a:gd name="T26" fmla="*/ 164 w 469"/>
                  <a:gd name="T27" fmla="*/ 0 h 800"/>
                  <a:gd name="T28" fmla="*/ 467 w 469"/>
                  <a:gd name="T29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9" h="800">
                    <a:moveTo>
                      <a:pt x="467" y="0"/>
                    </a:moveTo>
                    <a:lnTo>
                      <a:pt x="469" y="39"/>
                    </a:lnTo>
                    <a:lnTo>
                      <a:pt x="419" y="39"/>
                    </a:lnTo>
                    <a:lnTo>
                      <a:pt x="419" y="661"/>
                    </a:lnTo>
                    <a:lnTo>
                      <a:pt x="96" y="661"/>
                    </a:lnTo>
                    <a:lnTo>
                      <a:pt x="96" y="800"/>
                    </a:lnTo>
                    <a:lnTo>
                      <a:pt x="43" y="800"/>
                    </a:lnTo>
                    <a:lnTo>
                      <a:pt x="45" y="606"/>
                    </a:lnTo>
                    <a:lnTo>
                      <a:pt x="0" y="606"/>
                    </a:lnTo>
                    <a:lnTo>
                      <a:pt x="0" y="381"/>
                    </a:lnTo>
                    <a:lnTo>
                      <a:pt x="327" y="379"/>
                    </a:lnTo>
                    <a:lnTo>
                      <a:pt x="327" y="337"/>
                    </a:lnTo>
                    <a:lnTo>
                      <a:pt x="165" y="338"/>
                    </a:lnTo>
                    <a:lnTo>
                      <a:pt x="164" y="0"/>
                    </a:lnTo>
                    <a:lnTo>
                      <a:pt x="467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3" name="Freeform 23"/>
              <p:cNvSpPr>
                <a:spLocks/>
              </p:cNvSpPr>
              <p:nvPr/>
            </p:nvSpPr>
            <p:spPr bwMode="auto">
              <a:xfrm>
                <a:off x="534" y="1741"/>
                <a:ext cx="94" cy="160"/>
              </a:xfrm>
              <a:custGeom>
                <a:avLst/>
                <a:gdLst>
                  <a:gd name="T0" fmla="*/ 467 w 469"/>
                  <a:gd name="T1" fmla="*/ 0 h 800"/>
                  <a:gd name="T2" fmla="*/ 469 w 469"/>
                  <a:gd name="T3" fmla="*/ 39 h 800"/>
                  <a:gd name="T4" fmla="*/ 419 w 469"/>
                  <a:gd name="T5" fmla="*/ 39 h 800"/>
                  <a:gd name="T6" fmla="*/ 419 w 469"/>
                  <a:gd name="T7" fmla="*/ 661 h 800"/>
                  <a:gd name="T8" fmla="*/ 96 w 469"/>
                  <a:gd name="T9" fmla="*/ 661 h 800"/>
                  <a:gd name="T10" fmla="*/ 96 w 469"/>
                  <a:gd name="T11" fmla="*/ 800 h 800"/>
                  <a:gd name="T12" fmla="*/ 43 w 469"/>
                  <a:gd name="T13" fmla="*/ 800 h 800"/>
                  <a:gd name="T14" fmla="*/ 45 w 469"/>
                  <a:gd name="T15" fmla="*/ 606 h 800"/>
                  <a:gd name="T16" fmla="*/ 0 w 469"/>
                  <a:gd name="T17" fmla="*/ 606 h 800"/>
                  <a:gd name="T18" fmla="*/ 0 w 469"/>
                  <a:gd name="T19" fmla="*/ 381 h 800"/>
                  <a:gd name="T20" fmla="*/ 327 w 469"/>
                  <a:gd name="T21" fmla="*/ 379 h 800"/>
                  <a:gd name="T22" fmla="*/ 327 w 469"/>
                  <a:gd name="T23" fmla="*/ 337 h 800"/>
                  <a:gd name="T24" fmla="*/ 165 w 469"/>
                  <a:gd name="T25" fmla="*/ 338 h 800"/>
                  <a:gd name="T26" fmla="*/ 164 w 469"/>
                  <a:gd name="T27" fmla="*/ 0 h 800"/>
                  <a:gd name="T28" fmla="*/ 467 w 469"/>
                  <a:gd name="T29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9" h="800">
                    <a:moveTo>
                      <a:pt x="467" y="0"/>
                    </a:moveTo>
                    <a:lnTo>
                      <a:pt x="469" y="39"/>
                    </a:lnTo>
                    <a:lnTo>
                      <a:pt x="419" y="39"/>
                    </a:lnTo>
                    <a:lnTo>
                      <a:pt x="419" y="661"/>
                    </a:lnTo>
                    <a:lnTo>
                      <a:pt x="96" y="661"/>
                    </a:lnTo>
                    <a:lnTo>
                      <a:pt x="96" y="800"/>
                    </a:lnTo>
                    <a:lnTo>
                      <a:pt x="43" y="800"/>
                    </a:lnTo>
                    <a:lnTo>
                      <a:pt x="45" y="606"/>
                    </a:lnTo>
                    <a:lnTo>
                      <a:pt x="0" y="606"/>
                    </a:lnTo>
                    <a:lnTo>
                      <a:pt x="0" y="381"/>
                    </a:lnTo>
                    <a:lnTo>
                      <a:pt x="327" y="379"/>
                    </a:lnTo>
                    <a:lnTo>
                      <a:pt x="327" y="337"/>
                    </a:lnTo>
                    <a:lnTo>
                      <a:pt x="165" y="338"/>
                    </a:lnTo>
                    <a:lnTo>
                      <a:pt x="164" y="0"/>
                    </a:lnTo>
                    <a:lnTo>
                      <a:pt x="467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4" name="Freeform 24"/>
              <p:cNvSpPr>
                <a:spLocks/>
              </p:cNvSpPr>
              <p:nvPr/>
            </p:nvSpPr>
            <p:spPr bwMode="auto">
              <a:xfrm>
                <a:off x="640" y="1805"/>
                <a:ext cx="131" cy="95"/>
              </a:xfrm>
              <a:custGeom>
                <a:avLst/>
                <a:gdLst>
                  <a:gd name="T0" fmla="*/ 1 w 652"/>
                  <a:gd name="T1" fmla="*/ 0 h 476"/>
                  <a:gd name="T2" fmla="*/ 13 w 652"/>
                  <a:gd name="T3" fmla="*/ 4 h 476"/>
                  <a:gd name="T4" fmla="*/ 42 w 652"/>
                  <a:gd name="T5" fmla="*/ 15 h 476"/>
                  <a:gd name="T6" fmla="*/ 59 w 652"/>
                  <a:gd name="T7" fmla="*/ 24 h 476"/>
                  <a:gd name="T8" fmla="*/ 76 w 652"/>
                  <a:gd name="T9" fmla="*/ 33 h 476"/>
                  <a:gd name="T10" fmla="*/ 83 w 652"/>
                  <a:gd name="T11" fmla="*/ 39 h 476"/>
                  <a:gd name="T12" fmla="*/ 89 w 652"/>
                  <a:gd name="T13" fmla="*/ 44 h 476"/>
                  <a:gd name="T14" fmla="*/ 95 w 652"/>
                  <a:gd name="T15" fmla="*/ 50 h 476"/>
                  <a:gd name="T16" fmla="*/ 100 w 652"/>
                  <a:gd name="T17" fmla="*/ 56 h 476"/>
                  <a:gd name="T18" fmla="*/ 109 w 652"/>
                  <a:gd name="T19" fmla="*/ 70 h 476"/>
                  <a:gd name="T20" fmla="*/ 115 w 652"/>
                  <a:gd name="T21" fmla="*/ 81 h 476"/>
                  <a:gd name="T22" fmla="*/ 120 w 652"/>
                  <a:gd name="T23" fmla="*/ 93 h 476"/>
                  <a:gd name="T24" fmla="*/ 124 w 652"/>
                  <a:gd name="T25" fmla="*/ 103 h 476"/>
                  <a:gd name="T26" fmla="*/ 128 w 652"/>
                  <a:gd name="T27" fmla="*/ 117 h 476"/>
                  <a:gd name="T28" fmla="*/ 129 w 652"/>
                  <a:gd name="T29" fmla="*/ 122 h 476"/>
                  <a:gd name="T30" fmla="*/ 652 w 652"/>
                  <a:gd name="T31" fmla="*/ 122 h 476"/>
                  <a:gd name="T32" fmla="*/ 652 w 652"/>
                  <a:gd name="T33" fmla="*/ 352 h 476"/>
                  <a:gd name="T34" fmla="*/ 615 w 652"/>
                  <a:gd name="T35" fmla="*/ 352 h 476"/>
                  <a:gd name="T36" fmla="*/ 615 w 652"/>
                  <a:gd name="T37" fmla="*/ 476 h 476"/>
                  <a:gd name="T38" fmla="*/ 560 w 652"/>
                  <a:gd name="T39" fmla="*/ 476 h 476"/>
                  <a:gd name="T40" fmla="*/ 560 w 652"/>
                  <a:gd name="T41" fmla="*/ 403 h 476"/>
                  <a:gd name="T42" fmla="*/ 34 w 652"/>
                  <a:gd name="T43" fmla="*/ 403 h 476"/>
                  <a:gd name="T44" fmla="*/ 34 w 652"/>
                  <a:gd name="T45" fmla="*/ 120 h 476"/>
                  <a:gd name="T46" fmla="*/ 77 w 652"/>
                  <a:gd name="T47" fmla="*/ 120 h 476"/>
                  <a:gd name="T48" fmla="*/ 76 w 652"/>
                  <a:gd name="T49" fmla="*/ 114 h 476"/>
                  <a:gd name="T50" fmla="*/ 71 w 652"/>
                  <a:gd name="T51" fmla="*/ 99 h 476"/>
                  <a:gd name="T52" fmla="*/ 67 w 652"/>
                  <a:gd name="T53" fmla="*/ 90 h 476"/>
                  <a:gd name="T54" fmla="*/ 63 w 652"/>
                  <a:gd name="T55" fmla="*/ 81 h 476"/>
                  <a:gd name="T56" fmla="*/ 57 w 652"/>
                  <a:gd name="T57" fmla="*/ 74 h 476"/>
                  <a:gd name="T58" fmla="*/ 51 w 652"/>
                  <a:gd name="T59" fmla="*/ 68 h 476"/>
                  <a:gd name="T60" fmla="*/ 43 w 652"/>
                  <a:gd name="T61" fmla="*/ 63 h 476"/>
                  <a:gd name="T62" fmla="*/ 34 w 652"/>
                  <a:gd name="T63" fmla="*/ 59 h 476"/>
                  <a:gd name="T64" fmla="*/ 26 w 652"/>
                  <a:gd name="T65" fmla="*/ 55 h 476"/>
                  <a:gd name="T66" fmla="*/ 18 w 652"/>
                  <a:gd name="T67" fmla="*/ 53 h 476"/>
                  <a:gd name="T68" fmla="*/ 5 w 652"/>
                  <a:gd name="T69" fmla="*/ 49 h 476"/>
                  <a:gd name="T70" fmla="*/ 0 w 652"/>
                  <a:gd name="T71" fmla="*/ 48 h 476"/>
                  <a:gd name="T72" fmla="*/ 1 w 652"/>
                  <a:gd name="T73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2" h="476">
                    <a:moveTo>
                      <a:pt x="1" y="0"/>
                    </a:moveTo>
                    <a:lnTo>
                      <a:pt x="13" y="4"/>
                    </a:lnTo>
                    <a:lnTo>
                      <a:pt x="42" y="15"/>
                    </a:lnTo>
                    <a:lnTo>
                      <a:pt x="59" y="24"/>
                    </a:lnTo>
                    <a:lnTo>
                      <a:pt x="76" y="33"/>
                    </a:lnTo>
                    <a:lnTo>
                      <a:pt x="83" y="39"/>
                    </a:lnTo>
                    <a:lnTo>
                      <a:pt x="89" y="44"/>
                    </a:lnTo>
                    <a:lnTo>
                      <a:pt x="95" y="50"/>
                    </a:lnTo>
                    <a:lnTo>
                      <a:pt x="100" y="56"/>
                    </a:lnTo>
                    <a:lnTo>
                      <a:pt x="109" y="70"/>
                    </a:lnTo>
                    <a:lnTo>
                      <a:pt x="115" y="81"/>
                    </a:lnTo>
                    <a:lnTo>
                      <a:pt x="120" y="93"/>
                    </a:lnTo>
                    <a:lnTo>
                      <a:pt x="124" y="103"/>
                    </a:lnTo>
                    <a:lnTo>
                      <a:pt x="128" y="117"/>
                    </a:lnTo>
                    <a:lnTo>
                      <a:pt x="129" y="122"/>
                    </a:lnTo>
                    <a:lnTo>
                      <a:pt x="652" y="122"/>
                    </a:lnTo>
                    <a:lnTo>
                      <a:pt x="652" y="352"/>
                    </a:lnTo>
                    <a:lnTo>
                      <a:pt x="615" y="352"/>
                    </a:lnTo>
                    <a:lnTo>
                      <a:pt x="615" y="476"/>
                    </a:lnTo>
                    <a:lnTo>
                      <a:pt x="560" y="476"/>
                    </a:lnTo>
                    <a:lnTo>
                      <a:pt x="560" y="403"/>
                    </a:lnTo>
                    <a:lnTo>
                      <a:pt x="34" y="403"/>
                    </a:lnTo>
                    <a:lnTo>
                      <a:pt x="34" y="120"/>
                    </a:lnTo>
                    <a:lnTo>
                      <a:pt x="77" y="120"/>
                    </a:lnTo>
                    <a:lnTo>
                      <a:pt x="76" y="114"/>
                    </a:lnTo>
                    <a:lnTo>
                      <a:pt x="71" y="99"/>
                    </a:lnTo>
                    <a:lnTo>
                      <a:pt x="67" y="90"/>
                    </a:lnTo>
                    <a:lnTo>
                      <a:pt x="63" y="81"/>
                    </a:lnTo>
                    <a:lnTo>
                      <a:pt x="57" y="74"/>
                    </a:lnTo>
                    <a:lnTo>
                      <a:pt x="51" y="68"/>
                    </a:lnTo>
                    <a:lnTo>
                      <a:pt x="43" y="63"/>
                    </a:lnTo>
                    <a:lnTo>
                      <a:pt x="34" y="59"/>
                    </a:lnTo>
                    <a:lnTo>
                      <a:pt x="26" y="55"/>
                    </a:lnTo>
                    <a:lnTo>
                      <a:pt x="18" y="53"/>
                    </a:lnTo>
                    <a:lnTo>
                      <a:pt x="5" y="49"/>
                    </a:lnTo>
                    <a:lnTo>
                      <a:pt x="0" y="4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5" name="Freeform 25"/>
              <p:cNvSpPr>
                <a:spLocks/>
              </p:cNvSpPr>
              <p:nvPr/>
            </p:nvSpPr>
            <p:spPr bwMode="auto">
              <a:xfrm>
                <a:off x="640" y="1805"/>
                <a:ext cx="131" cy="95"/>
              </a:xfrm>
              <a:custGeom>
                <a:avLst/>
                <a:gdLst>
                  <a:gd name="T0" fmla="*/ 1 w 652"/>
                  <a:gd name="T1" fmla="*/ 0 h 476"/>
                  <a:gd name="T2" fmla="*/ 13 w 652"/>
                  <a:gd name="T3" fmla="*/ 4 h 476"/>
                  <a:gd name="T4" fmla="*/ 42 w 652"/>
                  <a:gd name="T5" fmla="*/ 15 h 476"/>
                  <a:gd name="T6" fmla="*/ 59 w 652"/>
                  <a:gd name="T7" fmla="*/ 24 h 476"/>
                  <a:gd name="T8" fmla="*/ 76 w 652"/>
                  <a:gd name="T9" fmla="*/ 33 h 476"/>
                  <a:gd name="T10" fmla="*/ 83 w 652"/>
                  <a:gd name="T11" fmla="*/ 39 h 476"/>
                  <a:gd name="T12" fmla="*/ 89 w 652"/>
                  <a:gd name="T13" fmla="*/ 44 h 476"/>
                  <a:gd name="T14" fmla="*/ 95 w 652"/>
                  <a:gd name="T15" fmla="*/ 50 h 476"/>
                  <a:gd name="T16" fmla="*/ 100 w 652"/>
                  <a:gd name="T17" fmla="*/ 56 h 476"/>
                  <a:gd name="T18" fmla="*/ 109 w 652"/>
                  <a:gd name="T19" fmla="*/ 70 h 476"/>
                  <a:gd name="T20" fmla="*/ 115 w 652"/>
                  <a:gd name="T21" fmla="*/ 81 h 476"/>
                  <a:gd name="T22" fmla="*/ 120 w 652"/>
                  <a:gd name="T23" fmla="*/ 93 h 476"/>
                  <a:gd name="T24" fmla="*/ 124 w 652"/>
                  <a:gd name="T25" fmla="*/ 103 h 476"/>
                  <a:gd name="T26" fmla="*/ 128 w 652"/>
                  <a:gd name="T27" fmla="*/ 117 h 476"/>
                  <a:gd name="T28" fmla="*/ 129 w 652"/>
                  <a:gd name="T29" fmla="*/ 122 h 476"/>
                  <a:gd name="T30" fmla="*/ 652 w 652"/>
                  <a:gd name="T31" fmla="*/ 122 h 476"/>
                  <a:gd name="T32" fmla="*/ 652 w 652"/>
                  <a:gd name="T33" fmla="*/ 352 h 476"/>
                  <a:gd name="T34" fmla="*/ 615 w 652"/>
                  <a:gd name="T35" fmla="*/ 352 h 476"/>
                  <a:gd name="T36" fmla="*/ 615 w 652"/>
                  <a:gd name="T37" fmla="*/ 476 h 476"/>
                  <a:gd name="T38" fmla="*/ 560 w 652"/>
                  <a:gd name="T39" fmla="*/ 476 h 476"/>
                  <a:gd name="T40" fmla="*/ 560 w 652"/>
                  <a:gd name="T41" fmla="*/ 403 h 476"/>
                  <a:gd name="T42" fmla="*/ 34 w 652"/>
                  <a:gd name="T43" fmla="*/ 403 h 476"/>
                  <a:gd name="T44" fmla="*/ 34 w 652"/>
                  <a:gd name="T45" fmla="*/ 120 h 476"/>
                  <a:gd name="T46" fmla="*/ 77 w 652"/>
                  <a:gd name="T47" fmla="*/ 120 h 476"/>
                  <a:gd name="T48" fmla="*/ 76 w 652"/>
                  <a:gd name="T49" fmla="*/ 114 h 476"/>
                  <a:gd name="T50" fmla="*/ 71 w 652"/>
                  <a:gd name="T51" fmla="*/ 99 h 476"/>
                  <a:gd name="T52" fmla="*/ 67 w 652"/>
                  <a:gd name="T53" fmla="*/ 90 h 476"/>
                  <a:gd name="T54" fmla="*/ 63 w 652"/>
                  <a:gd name="T55" fmla="*/ 81 h 476"/>
                  <a:gd name="T56" fmla="*/ 57 w 652"/>
                  <a:gd name="T57" fmla="*/ 74 h 476"/>
                  <a:gd name="T58" fmla="*/ 51 w 652"/>
                  <a:gd name="T59" fmla="*/ 68 h 476"/>
                  <a:gd name="T60" fmla="*/ 43 w 652"/>
                  <a:gd name="T61" fmla="*/ 63 h 476"/>
                  <a:gd name="T62" fmla="*/ 34 w 652"/>
                  <a:gd name="T63" fmla="*/ 59 h 476"/>
                  <a:gd name="T64" fmla="*/ 26 w 652"/>
                  <a:gd name="T65" fmla="*/ 55 h 476"/>
                  <a:gd name="T66" fmla="*/ 18 w 652"/>
                  <a:gd name="T67" fmla="*/ 53 h 476"/>
                  <a:gd name="T68" fmla="*/ 5 w 652"/>
                  <a:gd name="T69" fmla="*/ 49 h 476"/>
                  <a:gd name="T70" fmla="*/ 0 w 652"/>
                  <a:gd name="T71" fmla="*/ 48 h 476"/>
                  <a:gd name="T72" fmla="*/ 1 w 652"/>
                  <a:gd name="T73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2" h="476">
                    <a:moveTo>
                      <a:pt x="1" y="0"/>
                    </a:moveTo>
                    <a:lnTo>
                      <a:pt x="13" y="4"/>
                    </a:lnTo>
                    <a:lnTo>
                      <a:pt x="42" y="15"/>
                    </a:lnTo>
                    <a:lnTo>
                      <a:pt x="59" y="24"/>
                    </a:lnTo>
                    <a:lnTo>
                      <a:pt x="76" y="33"/>
                    </a:lnTo>
                    <a:lnTo>
                      <a:pt x="83" y="39"/>
                    </a:lnTo>
                    <a:lnTo>
                      <a:pt x="89" y="44"/>
                    </a:lnTo>
                    <a:lnTo>
                      <a:pt x="95" y="50"/>
                    </a:lnTo>
                    <a:lnTo>
                      <a:pt x="100" y="56"/>
                    </a:lnTo>
                    <a:lnTo>
                      <a:pt x="109" y="70"/>
                    </a:lnTo>
                    <a:lnTo>
                      <a:pt x="115" y="81"/>
                    </a:lnTo>
                    <a:lnTo>
                      <a:pt x="120" y="93"/>
                    </a:lnTo>
                    <a:lnTo>
                      <a:pt x="124" y="103"/>
                    </a:lnTo>
                    <a:lnTo>
                      <a:pt x="128" y="117"/>
                    </a:lnTo>
                    <a:lnTo>
                      <a:pt x="129" y="122"/>
                    </a:lnTo>
                    <a:lnTo>
                      <a:pt x="652" y="122"/>
                    </a:lnTo>
                    <a:lnTo>
                      <a:pt x="652" y="352"/>
                    </a:lnTo>
                    <a:lnTo>
                      <a:pt x="615" y="352"/>
                    </a:lnTo>
                    <a:lnTo>
                      <a:pt x="615" y="476"/>
                    </a:lnTo>
                    <a:lnTo>
                      <a:pt x="560" y="476"/>
                    </a:lnTo>
                    <a:lnTo>
                      <a:pt x="560" y="403"/>
                    </a:lnTo>
                    <a:lnTo>
                      <a:pt x="34" y="403"/>
                    </a:lnTo>
                    <a:lnTo>
                      <a:pt x="34" y="120"/>
                    </a:lnTo>
                    <a:lnTo>
                      <a:pt x="77" y="120"/>
                    </a:lnTo>
                    <a:lnTo>
                      <a:pt x="76" y="114"/>
                    </a:lnTo>
                    <a:lnTo>
                      <a:pt x="71" y="99"/>
                    </a:lnTo>
                    <a:lnTo>
                      <a:pt x="67" y="90"/>
                    </a:lnTo>
                    <a:lnTo>
                      <a:pt x="63" y="81"/>
                    </a:lnTo>
                    <a:lnTo>
                      <a:pt x="57" y="74"/>
                    </a:lnTo>
                    <a:lnTo>
                      <a:pt x="51" y="68"/>
                    </a:lnTo>
                    <a:lnTo>
                      <a:pt x="43" y="63"/>
                    </a:lnTo>
                    <a:lnTo>
                      <a:pt x="34" y="59"/>
                    </a:lnTo>
                    <a:lnTo>
                      <a:pt x="26" y="55"/>
                    </a:lnTo>
                    <a:lnTo>
                      <a:pt x="18" y="53"/>
                    </a:lnTo>
                    <a:lnTo>
                      <a:pt x="5" y="49"/>
                    </a:lnTo>
                    <a:lnTo>
                      <a:pt x="0" y="48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6" name="Freeform 26"/>
              <p:cNvSpPr>
                <a:spLocks/>
              </p:cNvSpPr>
              <p:nvPr/>
            </p:nvSpPr>
            <p:spPr bwMode="auto">
              <a:xfrm>
                <a:off x="483" y="2126"/>
                <a:ext cx="22" cy="41"/>
              </a:xfrm>
              <a:custGeom>
                <a:avLst/>
                <a:gdLst>
                  <a:gd name="T0" fmla="*/ 68 w 110"/>
                  <a:gd name="T1" fmla="*/ 0 h 206"/>
                  <a:gd name="T2" fmla="*/ 109 w 110"/>
                  <a:gd name="T3" fmla="*/ 0 h 206"/>
                  <a:gd name="T4" fmla="*/ 110 w 110"/>
                  <a:gd name="T5" fmla="*/ 206 h 206"/>
                  <a:gd name="T6" fmla="*/ 0 w 110"/>
                  <a:gd name="T7" fmla="*/ 206 h 206"/>
                  <a:gd name="T8" fmla="*/ 2 w 110"/>
                  <a:gd name="T9" fmla="*/ 87 h 206"/>
                  <a:gd name="T10" fmla="*/ 68 w 110"/>
                  <a:gd name="T11" fmla="*/ 87 h 206"/>
                  <a:gd name="T12" fmla="*/ 68 w 110"/>
                  <a:gd name="T13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206">
                    <a:moveTo>
                      <a:pt x="68" y="0"/>
                    </a:moveTo>
                    <a:lnTo>
                      <a:pt x="109" y="0"/>
                    </a:lnTo>
                    <a:lnTo>
                      <a:pt x="110" y="206"/>
                    </a:lnTo>
                    <a:lnTo>
                      <a:pt x="0" y="206"/>
                    </a:lnTo>
                    <a:lnTo>
                      <a:pt x="2" y="87"/>
                    </a:lnTo>
                    <a:lnTo>
                      <a:pt x="68" y="87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7" name="Freeform 27"/>
              <p:cNvSpPr>
                <a:spLocks/>
              </p:cNvSpPr>
              <p:nvPr/>
            </p:nvSpPr>
            <p:spPr bwMode="auto">
              <a:xfrm>
                <a:off x="483" y="2126"/>
                <a:ext cx="22" cy="41"/>
              </a:xfrm>
              <a:custGeom>
                <a:avLst/>
                <a:gdLst>
                  <a:gd name="T0" fmla="*/ 68 w 110"/>
                  <a:gd name="T1" fmla="*/ 0 h 206"/>
                  <a:gd name="T2" fmla="*/ 109 w 110"/>
                  <a:gd name="T3" fmla="*/ 0 h 206"/>
                  <a:gd name="T4" fmla="*/ 110 w 110"/>
                  <a:gd name="T5" fmla="*/ 206 h 206"/>
                  <a:gd name="T6" fmla="*/ 0 w 110"/>
                  <a:gd name="T7" fmla="*/ 206 h 206"/>
                  <a:gd name="T8" fmla="*/ 2 w 110"/>
                  <a:gd name="T9" fmla="*/ 87 h 206"/>
                  <a:gd name="T10" fmla="*/ 68 w 110"/>
                  <a:gd name="T11" fmla="*/ 87 h 206"/>
                  <a:gd name="T12" fmla="*/ 68 w 110"/>
                  <a:gd name="T13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206">
                    <a:moveTo>
                      <a:pt x="68" y="0"/>
                    </a:moveTo>
                    <a:lnTo>
                      <a:pt x="109" y="0"/>
                    </a:lnTo>
                    <a:lnTo>
                      <a:pt x="110" y="206"/>
                    </a:lnTo>
                    <a:lnTo>
                      <a:pt x="0" y="206"/>
                    </a:lnTo>
                    <a:lnTo>
                      <a:pt x="2" y="87"/>
                    </a:lnTo>
                    <a:lnTo>
                      <a:pt x="68" y="87"/>
                    </a:lnTo>
                    <a:lnTo>
                      <a:pt x="68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8" name="Rectangle 28"/>
              <p:cNvSpPr>
                <a:spLocks noChangeArrowheads="1"/>
              </p:cNvSpPr>
              <p:nvPr/>
            </p:nvSpPr>
            <p:spPr bwMode="auto">
              <a:xfrm>
                <a:off x="478" y="2369"/>
                <a:ext cx="29" cy="1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9" name="Rectangle 29"/>
              <p:cNvSpPr>
                <a:spLocks noChangeArrowheads="1"/>
              </p:cNvSpPr>
              <p:nvPr/>
            </p:nvSpPr>
            <p:spPr bwMode="auto">
              <a:xfrm>
                <a:off x="478" y="2369"/>
                <a:ext cx="29" cy="14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0" name="Freeform 30"/>
              <p:cNvSpPr>
                <a:spLocks/>
              </p:cNvSpPr>
              <p:nvPr/>
            </p:nvSpPr>
            <p:spPr bwMode="auto">
              <a:xfrm>
                <a:off x="739" y="2366"/>
                <a:ext cx="35" cy="44"/>
              </a:xfrm>
              <a:custGeom>
                <a:avLst/>
                <a:gdLst>
                  <a:gd name="T0" fmla="*/ 0 w 174"/>
                  <a:gd name="T1" fmla="*/ 144 h 224"/>
                  <a:gd name="T2" fmla="*/ 1 w 174"/>
                  <a:gd name="T3" fmla="*/ 0 h 224"/>
                  <a:gd name="T4" fmla="*/ 43 w 174"/>
                  <a:gd name="T5" fmla="*/ 0 h 224"/>
                  <a:gd name="T6" fmla="*/ 43 w 174"/>
                  <a:gd name="T7" fmla="*/ 69 h 224"/>
                  <a:gd name="T8" fmla="*/ 102 w 174"/>
                  <a:gd name="T9" fmla="*/ 135 h 224"/>
                  <a:gd name="T10" fmla="*/ 143 w 174"/>
                  <a:gd name="T11" fmla="*/ 101 h 224"/>
                  <a:gd name="T12" fmla="*/ 174 w 174"/>
                  <a:gd name="T13" fmla="*/ 133 h 224"/>
                  <a:gd name="T14" fmla="*/ 81 w 174"/>
                  <a:gd name="T15" fmla="*/ 224 h 224"/>
                  <a:gd name="T16" fmla="*/ 0 w 174"/>
                  <a:gd name="T17" fmla="*/ 14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4" h="224">
                    <a:moveTo>
                      <a:pt x="0" y="144"/>
                    </a:moveTo>
                    <a:lnTo>
                      <a:pt x="1" y="0"/>
                    </a:lnTo>
                    <a:lnTo>
                      <a:pt x="43" y="0"/>
                    </a:lnTo>
                    <a:lnTo>
                      <a:pt x="43" y="69"/>
                    </a:lnTo>
                    <a:lnTo>
                      <a:pt x="102" y="135"/>
                    </a:lnTo>
                    <a:lnTo>
                      <a:pt x="143" y="101"/>
                    </a:lnTo>
                    <a:lnTo>
                      <a:pt x="174" y="133"/>
                    </a:lnTo>
                    <a:lnTo>
                      <a:pt x="81" y="224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1" name="Freeform 31"/>
              <p:cNvSpPr>
                <a:spLocks/>
              </p:cNvSpPr>
              <p:nvPr/>
            </p:nvSpPr>
            <p:spPr bwMode="auto">
              <a:xfrm>
                <a:off x="739" y="2366"/>
                <a:ext cx="35" cy="44"/>
              </a:xfrm>
              <a:custGeom>
                <a:avLst/>
                <a:gdLst>
                  <a:gd name="T0" fmla="*/ 0 w 174"/>
                  <a:gd name="T1" fmla="*/ 144 h 224"/>
                  <a:gd name="T2" fmla="*/ 1 w 174"/>
                  <a:gd name="T3" fmla="*/ 0 h 224"/>
                  <a:gd name="T4" fmla="*/ 43 w 174"/>
                  <a:gd name="T5" fmla="*/ 0 h 224"/>
                  <a:gd name="T6" fmla="*/ 43 w 174"/>
                  <a:gd name="T7" fmla="*/ 69 h 224"/>
                  <a:gd name="T8" fmla="*/ 102 w 174"/>
                  <a:gd name="T9" fmla="*/ 135 h 224"/>
                  <a:gd name="T10" fmla="*/ 143 w 174"/>
                  <a:gd name="T11" fmla="*/ 101 h 224"/>
                  <a:gd name="T12" fmla="*/ 174 w 174"/>
                  <a:gd name="T13" fmla="*/ 133 h 224"/>
                  <a:gd name="T14" fmla="*/ 81 w 174"/>
                  <a:gd name="T15" fmla="*/ 224 h 224"/>
                  <a:gd name="T16" fmla="*/ 0 w 174"/>
                  <a:gd name="T17" fmla="*/ 14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4" h="224">
                    <a:moveTo>
                      <a:pt x="0" y="144"/>
                    </a:moveTo>
                    <a:lnTo>
                      <a:pt x="1" y="0"/>
                    </a:lnTo>
                    <a:lnTo>
                      <a:pt x="43" y="0"/>
                    </a:lnTo>
                    <a:lnTo>
                      <a:pt x="43" y="69"/>
                    </a:lnTo>
                    <a:lnTo>
                      <a:pt x="102" y="135"/>
                    </a:lnTo>
                    <a:lnTo>
                      <a:pt x="143" y="101"/>
                    </a:lnTo>
                    <a:lnTo>
                      <a:pt x="174" y="133"/>
                    </a:lnTo>
                    <a:lnTo>
                      <a:pt x="81" y="224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2" name="Freeform 32"/>
              <p:cNvSpPr>
                <a:spLocks/>
              </p:cNvSpPr>
              <p:nvPr/>
            </p:nvSpPr>
            <p:spPr bwMode="auto">
              <a:xfrm>
                <a:off x="486" y="3268"/>
                <a:ext cx="189" cy="169"/>
              </a:xfrm>
              <a:custGeom>
                <a:avLst/>
                <a:gdLst>
                  <a:gd name="T0" fmla="*/ 535 w 945"/>
                  <a:gd name="T1" fmla="*/ 94 h 844"/>
                  <a:gd name="T2" fmla="*/ 514 w 945"/>
                  <a:gd name="T3" fmla="*/ 94 h 844"/>
                  <a:gd name="T4" fmla="*/ 456 w 945"/>
                  <a:gd name="T5" fmla="*/ 93 h 844"/>
                  <a:gd name="T6" fmla="*/ 371 w 945"/>
                  <a:gd name="T7" fmla="*/ 83 h 844"/>
                  <a:gd name="T8" fmla="*/ 321 w 945"/>
                  <a:gd name="T9" fmla="*/ 73 h 844"/>
                  <a:gd name="T10" fmla="*/ 268 w 945"/>
                  <a:gd name="T11" fmla="*/ 59 h 844"/>
                  <a:gd name="T12" fmla="*/ 180 w 945"/>
                  <a:gd name="T13" fmla="*/ 29 h 844"/>
                  <a:gd name="T14" fmla="*/ 127 w 945"/>
                  <a:gd name="T15" fmla="*/ 9 h 844"/>
                  <a:gd name="T16" fmla="*/ 91 w 945"/>
                  <a:gd name="T17" fmla="*/ 0 h 844"/>
                  <a:gd name="T18" fmla="*/ 76 w 945"/>
                  <a:gd name="T19" fmla="*/ 0 h 844"/>
                  <a:gd name="T20" fmla="*/ 58 w 945"/>
                  <a:gd name="T21" fmla="*/ 4 h 844"/>
                  <a:gd name="T22" fmla="*/ 12 w 945"/>
                  <a:gd name="T23" fmla="*/ 23 h 844"/>
                  <a:gd name="T24" fmla="*/ 0 w 945"/>
                  <a:gd name="T25" fmla="*/ 30 h 844"/>
                  <a:gd name="T26" fmla="*/ 432 w 945"/>
                  <a:gd name="T27" fmla="*/ 844 h 844"/>
                  <a:gd name="T28" fmla="*/ 471 w 945"/>
                  <a:gd name="T29" fmla="*/ 825 h 844"/>
                  <a:gd name="T30" fmla="*/ 560 w 945"/>
                  <a:gd name="T31" fmla="*/ 783 h 844"/>
                  <a:gd name="T32" fmla="*/ 660 w 945"/>
                  <a:gd name="T33" fmla="*/ 731 h 844"/>
                  <a:gd name="T34" fmla="*/ 730 w 945"/>
                  <a:gd name="T35" fmla="*/ 692 h 844"/>
                  <a:gd name="T36" fmla="*/ 765 w 945"/>
                  <a:gd name="T37" fmla="*/ 664 h 844"/>
                  <a:gd name="T38" fmla="*/ 786 w 945"/>
                  <a:gd name="T39" fmla="*/ 644 h 844"/>
                  <a:gd name="T40" fmla="*/ 801 w 945"/>
                  <a:gd name="T41" fmla="*/ 628 h 844"/>
                  <a:gd name="T42" fmla="*/ 945 w 945"/>
                  <a:gd name="T43" fmla="*/ 648 h 844"/>
                  <a:gd name="T44" fmla="*/ 838 w 945"/>
                  <a:gd name="T45" fmla="*/ 566 h 844"/>
                  <a:gd name="T46" fmla="*/ 853 w 945"/>
                  <a:gd name="T47" fmla="*/ 526 h 844"/>
                  <a:gd name="T48" fmla="*/ 867 w 945"/>
                  <a:gd name="T49" fmla="*/ 474 h 844"/>
                  <a:gd name="T50" fmla="*/ 877 w 945"/>
                  <a:gd name="T51" fmla="*/ 430 h 844"/>
                  <a:gd name="T52" fmla="*/ 884 w 945"/>
                  <a:gd name="T53" fmla="*/ 382 h 844"/>
                  <a:gd name="T54" fmla="*/ 889 w 945"/>
                  <a:gd name="T55" fmla="*/ 327 h 844"/>
                  <a:gd name="T56" fmla="*/ 889 w 945"/>
                  <a:gd name="T57" fmla="*/ 243 h 844"/>
                  <a:gd name="T58" fmla="*/ 888 w 945"/>
                  <a:gd name="T59" fmla="*/ 164 h 844"/>
                  <a:gd name="T60" fmla="*/ 887 w 945"/>
                  <a:gd name="T61" fmla="*/ 115 h 844"/>
                  <a:gd name="T62" fmla="*/ 885 w 945"/>
                  <a:gd name="T63" fmla="*/ 94 h 844"/>
                  <a:gd name="T64" fmla="*/ 599 w 945"/>
                  <a:gd name="T65" fmla="*/ 91 h 844"/>
                  <a:gd name="T66" fmla="*/ 535 w 945"/>
                  <a:gd name="T67" fmla="*/ 33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5" h="844">
                    <a:moveTo>
                      <a:pt x="535" y="33"/>
                    </a:moveTo>
                    <a:lnTo>
                      <a:pt x="535" y="94"/>
                    </a:lnTo>
                    <a:lnTo>
                      <a:pt x="529" y="94"/>
                    </a:lnTo>
                    <a:lnTo>
                      <a:pt x="514" y="94"/>
                    </a:lnTo>
                    <a:lnTo>
                      <a:pt x="489" y="94"/>
                    </a:lnTo>
                    <a:lnTo>
                      <a:pt x="456" y="93"/>
                    </a:lnTo>
                    <a:lnTo>
                      <a:pt x="416" y="89"/>
                    </a:lnTo>
                    <a:lnTo>
                      <a:pt x="371" y="83"/>
                    </a:lnTo>
                    <a:lnTo>
                      <a:pt x="346" y="78"/>
                    </a:lnTo>
                    <a:lnTo>
                      <a:pt x="321" y="73"/>
                    </a:lnTo>
                    <a:lnTo>
                      <a:pt x="295" y="66"/>
                    </a:lnTo>
                    <a:lnTo>
                      <a:pt x="268" y="59"/>
                    </a:lnTo>
                    <a:lnTo>
                      <a:pt x="219" y="43"/>
                    </a:lnTo>
                    <a:lnTo>
                      <a:pt x="180" y="29"/>
                    </a:lnTo>
                    <a:lnTo>
                      <a:pt x="150" y="18"/>
                    </a:lnTo>
                    <a:lnTo>
                      <a:pt x="127" y="9"/>
                    </a:lnTo>
                    <a:lnTo>
                      <a:pt x="107" y="4"/>
                    </a:lnTo>
                    <a:lnTo>
                      <a:pt x="91" y="0"/>
                    </a:lnTo>
                    <a:lnTo>
                      <a:pt x="83" y="0"/>
                    </a:lnTo>
                    <a:lnTo>
                      <a:pt x="76" y="0"/>
                    </a:lnTo>
                    <a:lnTo>
                      <a:pt x="67" y="3"/>
                    </a:lnTo>
                    <a:lnTo>
                      <a:pt x="58" y="4"/>
                    </a:lnTo>
                    <a:lnTo>
                      <a:pt x="30" y="14"/>
                    </a:lnTo>
                    <a:lnTo>
                      <a:pt x="12" y="23"/>
                    </a:lnTo>
                    <a:lnTo>
                      <a:pt x="2" y="28"/>
                    </a:lnTo>
                    <a:lnTo>
                      <a:pt x="0" y="30"/>
                    </a:lnTo>
                    <a:lnTo>
                      <a:pt x="0" y="844"/>
                    </a:lnTo>
                    <a:lnTo>
                      <a:pt x="432" y="844"/>
                    </a:lnTo>
                    <a:lnTo>
                      <a:pt x="442" y="839"/>
                    </a:lnTo>
                    <a:lnTo>
                      <a:pt x="471" y="825"/>
                    </a:lnTo>
                    <a:lnTo>
                      <a:pt x="512" y="806"/>
                    </a:lnTo>
                    <a:lnTo>
                      <a:pt x="560" y="783"/>
                    </a:lnTo>
                    <a:lnTo>
                      <a:pt x="611" y="756"/>
                    </a:lnTo>
                    <a:lnTo>
                      <a:pt x="660" y="731"/>
                    </a:lnTo>
                    <a:lnTo>
                      <a:pt x="701" y="709"/>
                    </a:lnTo>
                    <a:lnTo>
                      <a:pt x="730" y="692"/>
                    </a:lnTo>
                    <a:lnTo>
                      <a:pt x="748" y="677"/>
                    </a:lnTo>
                    <a:lnTo>
                      <a:pt x="765" y="664"/>
                    </a:lnTo>
                    <a:lnTo>
                      <a:pt x="777" y="653"/>
                    </a:lnTo>
                    <a:lnTo>
                      <a:pt x="786" y="644"/>
                    </a:lnTo>
                    <a:lnTo>
                      <a:pt x="797" y="632"/>
                    </a:lnTo>
                    <a:lnTo>
                      <a:pt x="801" y="628"/>
                    </a:lnTo>
                    <a:lnTo>
                      <a:pt x="897" y="708"/>
                    </a:lnTo>
                    <a:lnTo>
                      <a:pt x="945" y="648"/>
                    </a:lnTo>
                    <a:lnTo>
                      <a:pt x="836" y="572"/>
                    </a:lnTo>
                    <a:lnTo>
                      <a:pt x="838" y="566"/>
                    </a:lnTo>
                    <a:lnTo>
                      <a:pt x="844" y="551"/>
                    </a:lnTo>
                    <a:lnTo>
                      <a:pt x="853" y="526"/>
                    </a:lnTo>
                    <a:lnTo>
                      <a:pt x="862" y="494"/>
                    </a:lnTo>
                    <a:lnTo>
                      <a:pt x="867" y="474"/>
                    </a:lnTo>
                    <a:lnTo>
                      <a:pt x="872" y="454"/>
                    </a:lnTo>
                    <a:lnTo>
                      <a:pt x="877" y="430"/>
                    </a:lnTo>
                    <a:lnTo>
                      <a:pt x="880" y="406"/>
                    </a:lnTo>
                    <a:lnTo>
                      <a:pt x="884" y="382"/>
                    </a:lnTo>
                    <a:lnTo>
                      <a:pt x="887" y="354"/>
                    </a:lnTo>
                    <a:lnTo>
                      <a:pt x="889" y="327"/>
                    </a:lnTo>
                    <a:lnTo>
                      <a:pt x="889" y="297"/>
                    </a:lnTo>
                    <a:lnTo>
                      <a:pt x="889" y="243"/>
                    </a:lnTo>
                    <a:lnTo>
                      <a:pt x="889" y="198"/>
                    </a:lnTo>
                    <a:lnTo>
                      <a:pt x="888" y="164"/>
                    </a:lnTo>
                    <a:lnTo>
                      <a:pt x="887" y="135"/>
                    </a:lnTo>
                    <a:lnTo>
                      <a:pt x="887" y="115"/>
                    </a:lnTo>
                    <a:lnTo>
                      <a:pt x="885" y="101"/>
                    </a:lnTo>
                    <a:lnTo>
                      <a:pt x="885" y="94"/>
                    </a:lnTo>
                    <a:lnTo>
                      <a:pt x="884" y="91"/>
                    </a:lnTo>
                    <a:lnTo>
                      <a:pt x="599" y="91"/>
                    </a:lnTo>
                    <a:lnTo>
                      <a:pt x="599" y="30"/>
                    </a:lnTo>
                    <a:lnTo>
                      <a:pt x="535" y="3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3" name="Freeform 33"/>
              <p:cNvSpPr>
                <a:spLocks/>
              </p:cNvSpPr>
              <p:nvPr/>
            </p:nvSpPr>
            <p:spPr bwMode="auto">
              <a:xfrm>
                <a:off x="486" y="3268"/>
                <a:ext cx="189" cy="169"/>
              </a:xfrm>
              <a:custGeom>
                <a:avLst/>
                <a:gdLst>
                  <a:gd name="T0" fmla="*/ 535 w 945"/>
                  <a:gd name="T1" fmla="*/ 94 h 844"/>
                  <a:gd name="T2" fmla="*/ 514 w 945"/>
                  <a:gd name="T3" fmla="*/ 94 h 844"/>
                  <a:gd name="T4" fmla="*/ 456 w 945"/>
                  <a:gd name="T5" fmla="*/ 93 h 844"/>
                  <a:gd name="T6" fmla="*/ 371 w 945"/>
                  <a:gd name="T7" fmla="*/ 83 h 844"/>
                  <a:gd name="T8" fmla="*/ 321 w 945"/>
                  <a:gd name="T9" fmla="*/ 73 h 844"/>
                  <a:gd name="T10" fmla="*/ 268 w 945"/>
                  <a:gd name="T11" fmla="*/ 59 h 844"/>
                  <a:gd name="T12" fmla="*/ 180 w 945"/>
                  <a:gd name="T13" fmla="*/ 29 h 844"/>
                  <a:gd name="T14" fmla="*/ 127 w 945"/>
                  <a:gd name="T15" fmla="*/ 9 h 844"/>
                  <a:gd name="T16" fmla="*/ 91 w 945"/>
                  <a:gd name="T17" fmla="*/ 0 h 844"/>
                  <a:gd name="T18" fmla="*/ 76 w 945"/>
                  <a:gd name="T19" fmla="*/ 0 h 844"/>
                  <a:gd name="T20" fmla="*/ 58 w 945"/>
                  <a:gd name="T21" fmla="*/ 4 h 844"/>
                  <a:gd name="T22" fmla="*/ 12 w 945"/>
                  <a:gd name="T23" fmla="*/ 23 h 844"/>
                  <a:gd name="T24" fmla="*/ 0 w 945"/>
                  <a:gd name="T25" fmla="*/ 30 h 844"/>
                  <a:gd name="T26" fmla="*/ 432 w 945"/>
                  <a:gd name="T27" fmla="*/ 844 h 844"/>
                  <a:gd name="T28" fmla="*/ 471 w 945"/>
                  <a:gd name="T29" fmla="*/ 825 h 844"/>
                  <a:gd name="T30" fmla="*/ 560 w 945"/>
                  <a:gd name="T31" fmla="*/ 783 h 844"/>
                  <a:gd name="T32" fmla="*/ 660 w 945"/>
                  <a:gd name="T33" fmla="*/ 731 h 844"/>
                  <a:gd name="T34" fmla="*/ 730 w 945"/>
                  <a:gd name="T35" fmla="*/ 692 h 844"/>
                  <a:gd name="T36" fmla="*/ 765 w 945"/>
                  <a:gd name="T37" fmla="*/ 664 h 844"/>
                  <a:gd name="T38" fmla="*/ 786 w 945"/>
                  <a:gd name="T39" fmla="*/ 644 h 844"/>
                  <a:gd name="T40" fmla="*/ 801 w 945"/>
                  <a:gd name="T41" fmla="*/ 628 h 844"/>
                  <a:gd name="T42" fmla="*/ 945 w 945"/>
                  <a:gd name="T43" fmla="*/ 648 h 844"/>
                  <a:gd name="T44" fmla="*/ 838 w 945"/>
                  <a:gd name="T45" fmla="*/ 566 h 844"/>
                  <a:gd name="T46" fmla="*/ 853 w 945"/>
                  <a:gd name="T47" fmla="*/ 526 h 844"/>
                  <a:gd name="T48" fmla="*/ 867 w 945"/>
                  <a:gd name="T49" fmla="*/ 474 h 844"/>
                  <a:gd name="T50" fmla="*/ 877 w 945"/>
                  <a:gd name="T51" fmla="*/ 430 h 844"/>
                  <a:gd name="T52" fmla="*/ 884 w 945"/>
                  <a:gd name="T53" fmla="*/ 382 h 844"/>
                  <a:gd name="T54" fmla="*/ 889 w 945"/>
                  <a:gd name="T55" fmla="*/ 327 h 844"/>
                  <a:gd name="T56" fmla="*/ 889 w 945"/>
                  <a:gd name="T57" fmla="*/ 243 h 844"/>
                  <a:gd name="T58" fmla="*/ 888 w 945"/>
                  <a:gd name="T59" fmla="*/ 164 h 844"/>
                  <a:gd name="T60" fmla="*/ 887 w 945"/>
                  <a:gd name="T61" fmla="*/ 115 h 844"/>
                  <a:gd name="T62" fmla="*/ 885 w 945"/>
                  <a:gd name="T63" fmla="*/ 94 h 844"/>
                  <a:gd name="T64" fmla="*/ 599 w 945"/>
                  <a:gd name="T65" fmla="*/ 91 h 844"/>
                  <a:gd name="T66" fmla="*/ 535 w 945"/>
                  <a:gd name="T67" fmla="*/ 33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5" h="844">
                    <a:moveTo>
                      <a:pt x="535" y="33"/>
                    </a:moveTo>
                    <a:lnTo>
                      <a:pt x="535" y="94"/>
                    </a:lnTo>
                    <a:lnTo>
                      <a:pt x="529" y="94"/>
                    </a:lnTo>
                    <a:lnTo>
                      <a:pt x="514" y="94"/>
                    </a:lnTo>
                    <a:lnTo>
                      <a:pt x="489" y="94"/>
                    </a:lnTo>
                    <a:lnTo>
                      <a:pt x="456" y="93"/>
                    </a:lnTo>
                    <a:lnTo>
                      <a:pt x="416" y="89"/>
                    </a:lnTo>
                    <a:lnTo>
                      <a:pt x="371" y="83"/>
                    </a:lnTo>
                    <a:lnTo>
                      <a:pt x="346" y="78"/>
                    </a:lnTo>
                    <a:lnTo>
                      <a:pt x="321" y="73"/>
                    </a:lnTo>
                    <a:lnTo>
                      <a:pt x="295" y="66"/>
                    </a:lnTo>
                    <a:lnTo>
                      <a:pt x="268" y="59"/>
                    </a:lnTo>
                    <a:lnTo>
                      <a:pt x="219" y="43"/>
                    </a:lnTo>
                    <a:lnTo>
                      <a:pt x="180" y="29"/>
                    </a:lnTo>
                    <a:lnTo>
                      <a:pt x="150" y="18"/>
                    </a:lnTo>
                    <a:lnTo>
                      <a:pt x="127" y="9"/>
                    </a:lnTo>
                    <a:lnTo>
                      <a:pt x="107" y="4"/>
                    </a:lnTo>
                    <a:lnTo>
                      <a:pt x="91" y="0"/>
                    </a:lnTo>
                    <a:lnTo>
                      <a:pt x="83" y="0"/>
                    </a:lnTo>
                    <a:lnTo>
                      <a:pt x="76" y="0"/>
                    </a:lnTo>
                    <a:lnTo>
                      <a:pt x="67" y="3"/>
                    </a:lnTo>
                    <a:lnTo>
                      <a:pt x="58" y="4"/>
                    </a:lnTo>
                    <a:lnTo>
                      <a:pt x="30" y="14"/>
                    </a:lnTo>
                    <a:lnTo>
                      <a:pt x="12" y="23"/>
                    </a:lnTo>
                    <a:lnTo>
                      <a:pt x="2" y="28"/>
                    </a:lnTo>
                    <a:lnTo>
                      <a:pt x="0" y="30"/>
                    </a:lnTo>
                    <a:lnTo>
                      <a:pt x="0" y="844"/>
                    </a:lnTo>
                    <a:lnTo>
                      <a:pt x="432" y="844"/>
                    </a:lnTo>
                    <a:lnTo>
                      <a:pt x="442" y="839"/>
                    </a:lnTo>
                    <a:lnTo>
                      <a:pt x="471" y="825"/>
                    </a:lnTo>
                    <a:lnTo>
                      <a:pt x="512" y="806"/>
                    </a:lnTo>
                    <a:lnTo>
                      <a:pt x="560" y="783"/>
                    </a:lnTo>
                    <a:lnTo>
                      <a:pt x="611" y="756"/>
                    </a:lnTo>
                    <a:lnTo>
                      <a:pt x="660" y="731"/>
                    </a:lnTo>
                    <a:lnTo>
                      <a:pt x="701" y="709"/>
                    </a:lnTo>
                    <a:lnTo>
                      <a:pt x="730" y="692"/>
                    </a:lnTo>
                    <a:lnTo>
                      <a:pt x="748" y="677"/>
                    </a:lnTo>
                    <a:lnTo>
                      <a:pt x="765" y="664"/>
                    </a:lnTo>
                    <a:lnTo>
                      <a:pt x="777" y="653"/>
                    </a:lnTo>
                    <a:lnTo>
                      <a:pt x="786" y="644"/>
                    </a:lnTo>
                    <a:lnTo>
                      <a:pt x="797" y="632"/>
                    </a:lnTo>
                    <a:lnTo>
                      <a:pt x="801" y="628"/>
                    </a:lnTo>
                    <a:lnTo>
                      <a:pt x="897" y="708"/>
                    </a:lnTo>
                    <a:lnTo>
                      <a:pt x="945" y="648"/>
                    </a:lnTo>
                    <a:lnTo>
                      <a:pt x="836" y="572"/>
                    </a:lnTo>
                    <a:lnTo>
                      <a:pt x="838" y="566"/>
                    </a:lnTo>
                    <a:lnTo>
                      <a:pt x="844" y="551"/>
                    </a:lnTo>
                    <a:lnTo>
                      <a:pt x="853" y="526"/>
                    </a:lnTo>
                    <a:lnTo>
                      <a:pt x="862" y="494"/>
                    </a:lnTo>
                    <a:lnTo>
                      <a:pt x="867" y="474"/>
                    </a:lnTo>
                    <a:lnTo>
                      <a:pt x="872" y="454"/>
                    </a:lnTo>
                    <a:lnTo>
                      <a:pt x="877" y="430"/>
                    </a:lnTo>
                    <a:lnTo>
                      <a:pt x="880" y="406"/>
                    </a:lnTo>
                    <a:lnTo>
                      <a:pt x="884" y="382"/>
                    </a:lnTo>
                    <a:lnTo>
                      <a:pt x="887" y="354"/>
                    </a:lnTo>
                    <a:lnTo>
                      <a:pt x="889" y="327"/>
                    </a:lnTo>
                    <a:lnTo>
                      <a:pt x="889" y="297"/>
                    </a:lnTo>
                    <a:lnTo>
                      <a:pt x="889" y="243"/>
                    </a:lnTo>
                    <a:lnTo>
                      <a:pt x="889" y="198"/>
                    </a:lnTo>
                    <a:lnTo>
                      <a:pt x="888" y="164"/>
                    </a:lnTo>
                    <a:lnTo>
                      <a:pt x="887" y="135"/>
                    </a:lnTo>
                    <a:lnTo>
                      <a:pt x="887" y="115"/>
                    </a:lnTo>
                    <a:lnTo>
                      <a:pt x="885" y="101"/>
                    </a:lnTo>
                    <a:lnTo>
                      <a:pt x="885" y="94"/>
                    </a:lnTo>
                    <a:lnTo>
                      <a:pt x="884" y="91"/>
                    </a:lnTo>
                    <a:lnTo>
                      <a:pt x="599" y="91"/>
                    </a:lnTo>
                    <a:lnTo>
                      <a:pt x="599" y="30"/>
                    </a:lnTo>
                    <a:lnTo>
                      <a:pt x="535" y="3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4" name="Freeform 34"/>
              <p:cNvSpPr>
                <a:spLocks/>
              </p:cNvSpPr>
              <p:nvPr/>
            </p:nvSpPr>
            <p:spPr bwMode="auto">
              <a:xfrm>
                <a:off x="1004" y="3028"/>
                <a:ext cx="77" cy="145"/>
              </a:xfrm>
              <a:custGeom>
                <a:avLst/>
                <a:gdLst>
                  <a:gd name="T0" fmla="*/ 0 w 389"/>
                  <a:gd name="T1" fmla="*/ 0 h 728"/>
                  <a:gd name="T2" fmla="*/ 389 w 389"/>
                  <a:gd name="T3" fmla="*/ 0 h 728"/>
                  <a:gd name="T4" fmla="*/ 389 w 389"/>
                  <a:gd name="T5" fmla="*/ 214 h 728"/>
                  <a:gd name="T6" fmla="*/ 239 w 389"/>
                  <a:gd name="T7" fmla="*/ 214 h 728"/>
                  <a:gd name="T8" fmla="*/ 237 w 389"/>
                  <a:gd name="T9" fmla="*/ 728 h 728"/>
                  <a:gd name="T10" fmla="*/ 167 w 389"/>
                  <a:gd name="T11" fmla="*/ 728 h 728"/>
                  <a:gd name="T12" fmla="*/ 167 w 389"/>
                  <a:gd name="T13" fmla="*/ 655 h 728"/>
                  <a:gd name="T14" fmla="*/ 166 w 389"/>
                  <a:gd name="T15" fmla="*/ 575 h 728"/>
                  <a:gd name="T16" fmla="*/ 164 w 389"/>
                  <a:gd name="T17" fmla="*/ 491 h 728"/>
                  <a:gd name="T18" fmla="*/ 164 w 389"/>
                  <a:gd name="T19" fmla="*/ 407 h 728"/>
                  <a:gd name="T20" fmla="*/ 164 w 389"/>
                  <a:gd name="T21" fmla="*/ 322 h 728"/>
                  <a:gd name="T22" fmla="*/ 164 w 389"/>
                  <a:gd name="T23" fmla="*/ 239 h 728"/>
                  <a:gd name="T24" fmla="*/ 164 w 389"/>
                  <a:gd name="T25" fmla="*/ 159 h 728"/>
                  <a:gd name="T26" fmla="*/ 166 w 389"/>
                  <a:gd name="T27" fmla="*/ 84 h 728"/>
                  <a:gd name="T28" fmla="*/ 1 w 389"/>
                  <a:gd name="T29" fmla="*/ 73 h 728"/>
                  <a:gd name="T30" fmla="*/ 0 w 389"/>
                  <a:gd name="T31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9" h="728">
                    <a:moveTo>
                      <a:pt x="0" y="0"/>
                    </a:moveTo>
                    <a:lnTo>
                      <a:pt x="389" y="0"/>
                    </a:lnTo>
                    <a:lnTo>
                      <a:pt x="389" y="214"/>
                    </a:lnTo>
                    <a:lnTo>
                      <a:pt x="239" y="214"/>
                    </a:lnTo>
                    <a:lnTo>
                      <a:pt x="237" y="728"/>
                    </a:lnTo>
                    <a:lnTo>
                      <a:pt x="167" y="728"/>
                    </a:lnTo>
                    <a:lnTo>
                      <a:pt x="167" y="655"/>
                    </a:lnTo>
                    <a:lnTo>
                      <a:pt x="166" y="575"/>
                    </a:lnTo>
                    <a:lnTo>
                      <a:pt x="164" y="491"/>
                    </a:lnTo>
                    <a:lnTo>
                      <a:pt x="164" y="407"/>
                    </a:lnTo>
                    <a:lnTo>
                      <a:pt x="164" y="322"/>
                    </a:lnTo>
                    <a:lnTo>
                      <a:pt x="164" y="239"/>
                    </a:lnTo>
                    <a:lnTo>
                      <a:pt x="164" y="159"/>
                    </a:lnTo>
                    <a:lnTo>
                      <a:pt x="166" y="84"/>
                    </a:lnTo>
                    <a:lnTo>
                      <a:pt x="1" y="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5" name="Freeform 35"/>
              <p:cNvSpPr>
                <a:spLocks/>
              </p:cNvSpPr>
              <p:nvPr/>
            </p:nvSpPr>
            <p:spPr bwMode="auto">
              <a:xfrm>
                <a:off x="1004" y="3028"/>
                <a:ext cx="77" cy="145"/>
              </a:xfrm>
              <a:custGeom>
                <a:avLst/>
                <a:gdLst>
                  <a:gd name="T0" fmla="*/ 0 w 389"/>
                  <a:gd name="T1" fmla="*/ 0 h 728"/>
                  <a:gd name="T2" fmla="*/ 389 w 389"/>
                  <a:gd name="T3" fmla="*/ 0 h 728"/>
                  <a:gd name="T4" fmla="*/ 389 w 389"/>
                  <a:gd name="T5" fmla="*/ 214 h 728"/>
                  <a:gd name="T6" fmla="*/ 239 w 389"/>
                  <a:gd name="T7" fmla="*/ 214 h 728"/>
                  <a:gd name="T8" fmla="*/ 237 w 389"/>
                  <a:gd name="T9" fmla="*/ 728 h 728"/>
                  <a:gd name="T10" fmla="*/ 167 w 389"/>
                  <a:gd name="T11" fmla="*/ 728 h 728"/>
                  <a:gd name="T12" fmla="*/ 167 w 389"/>
                  <a:gd name="T13" fmla="*/ 655 h 728"/>
                  <a:gd name="T14" fmla="*/ 166 w 389"/>
                  <a:gd name="T15" fmla="*/ 575 h 728"/>
                  <a:gd name="T16" fmla="*/ 164 w 389"/>
                  <a:gd name="T17" fmla="*/ 491 h 728"/>
                  <a:gd name="T18" fmla="*/ 164 w 389"/>
                  <a:gd name="T19" fmla="*/ 407 h 728"/>
                  <a:gd name="T20" fmla="*/ 164 w 389"/>
                  <a:gd name="T21" fmla="*/ 322 h 728"/>
                  <a:gd name="T22" fmla="*/ 164 w 389"/>
                  <a:gd name="T23" fmla="*/ 239 h 728"/>
                  <a:gd name="T24" fmla="*/ 164 w 389"/>
                  <a:gd name="T25" fmla="*/ 159 h 728"/>
                  <a:gd name="T26" fmla="*/ 166 w 389"/>
                  <a:gd name="T27" fmla="*/ 84 h 728"/>
                  <a:gd name="T28" fmla="*/ 1 w 389"/>
                  <a:gd name="T29" fmla="*/ 73 h 728"/>
                  <a:gd name="T30" fmla="*/ 0 w 389"/>
                  <a:gd name="T31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9" h="728">
                    <a:moveTo>
                      <a:pt x="0" y="0"/>
                    </a:moveTo>
                    <a:lnTo>
                      <a:pt x="389" y="0"/>
                    </a:lnTo>
                    <a:lnTo>
                      <a:pt x="389" y="214"/>
                    </a:lnTo>
                    <a:lnTo>
                      <a:pt x="239" y="214"/>
                    </a:lnTo>
                    <a:lnTo>
                      <a:pt x="237" y="728"/>
                    </a:lnTo>
                    <a:lnTo>
                      <a:pt x="167" y="728"/>
                    </a:lnTo>
                    <a:lnTo>
                      <a:pt x="167" y="655"/>
                    </a:lnTo>
                    <a:lnTo>
                      <a:pt x="166" y="575"/>
                    </a:lnTo>
                    <a:lnTo>
                      <a:pt x="164" y="491"/>
                    </a:lnTo>
                    <a:lnTo>
                      <a:pt x="164" y="407"/>
                    </a:lnTo>
                    <a:lnTo>
                      <a:pt x="164" y="322"/>
                    </a:lnTo>
                    <a:lnTo>
                      <a:pt x="164" y="239"/>
                    </a:lnTo>
                    <a:lnTo>
                      <a:pt x="164" y="159"/>
                    </a:lnTo>
                    <a:lnTo>
                      <a:pt x="166" y="84"/>
                    </a:lnTo>
                    <a:lnTo>
                      <a:pt x="1" y="7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6" name="Freeform 36"/>
              <p:cNvSpPr>
                <a:spLocks/>
              </p:cNvSpPr>
              <p:nvPr/>
            </p:nvSpPr>
            <p:spPr bwMode="auto">
              <a:xfrm>
                <a:off x="890" y="2611"/>
                <a:ext cx="78" cy="113"/>
              </a:xfrm>
              <a:custGeom>
                <a:avLst/>
                <a:gdLst>
                  <a:gd name="T0" fmla="*/ 0 w 390"/>
                  <a:gd name="T1" fmla="*/ 391 h 565"/>
                  <a:gd name="T2" fmla="*/ 0 w 390"/>
                  <a:gd name="T3" fmla="*/ 0 h 565"/>
                  <a:gd name="T4" fmla="*/ 207 w 390"/>
                  <a:gd name="T5" fmla="*/ 0 h 565"/>
                  <a:gd name="T6" fmla="*/ 211 w 390"/>
                  <a:gd name="T7" fmla="*/ 1 h 565"/>
                  <a:gd name="T8" fmla="*/ 221 w 390"/>
                  <a:gd name="T9" fmla="*/ 8 h 565"/>
                  <a:gd name="T10" fmla="*/ 236 w 390"/>
                  <a:gd name="T11" fmla="*/ 19 h 565"/>
                  <a:gd name="T12" fmla="*/ 253 w 390"/>
                  <a:gd name="T13" fmla="*/ 34 h 565"/>
                  <a:gd name="T14" fmla="*/ 263 w 390"/>
                  <a:gd name="T15" fmla="*/ 43 h 565"/>
                  <a:gd name="T16" fmla="*/ 273 w 390"/>
                  <a:gd name="T17" fmla="*/ 53 h 565"/>
                  <a:gd name="T18" fmla="*/ 282 w 390"/>
                  <a:gd name="T19" fmla="*/ 63 h 565"/>
                  <a:gd name="T20" fmla="*/ 290 w 390"/>
                  <a:gd name="T21" fmla="*/ 75 h 565"/>
                  <a:gd name="T22" fmla="*/ 299 w 390"/>
                  <a:gd name="T23" fmla="*/ 88 h 565"/>
                  <a:gd name="T24" fmla="*/ 305 w 390"/>
                  <a:gd name="T25" fmla="*/ 102 h 565"/>
                  <a:gd name="T26" fmla="*/ 312 w 390"/>
                  <a:gd name="T27" fmla="*/ 115 h 565"/>
                  <a:gd name="T28" fmla="*/ 317 w 390"/>
                  <a:gd name="T29" fmla="*/ 130 h 565"/>
                  <a:gd name="T30" fmla="*/ 320 w 390"/>
                  <a:gd name="T31" fmla="*/ 146 h 565"/>
                  <a:gd name="T32" fmla="*/ 323 w 390"/>
                  <a:gd name="T33" fmla="*/ 163 h 565"/>
                  <a:gd name="T34" fmla="*/ 324 w 390"/>
                  <a:gd name="T35" fmla="*/ 180 h 565"/>
                  <a:gd name="T36" fmla="*/ 325 w 390"/>
                  <a:gd name="T37" fmla="*/ 198 h 565"/>
                  <a:gd name="T38" fmla="*/ 325 w 390"/>
                  <a:gd name="T39" fmla="*/ 231 h 565"/>
                  <a:gd name="T40" fmla="*/ 324 w 390"/>
                  <a:gd name="T41" fmla="*/ 264 h 565"/>
                  <a:gd name="T42" fmla="*/ 322 w 390"/>
                  <a:gd name="T43" fmla="*/ 293 h 565"/>
                  <a:gd name="T44" fmla="*/ 319 w 390"/>
                  <a:gd name="T45" fmla="*/ 316 h 565"/>
                  <a:gd name="T46" fmla="*/ 317 w 390"/>
                  <a:gd name="T47" fmla="*/ 331 h 565"/>
                  <a:gd name="T48" fmla="*/ 315 w 390"/>
                  <a:gd name="T49" fmla="*/ 337 h 565"/>
                  <a:gd name="T50" fmla="*/ 305 w 390"/>
                  <a:gd name="T51" fmla="*/ 344 h 565"/>
                  <a:gd name="T52" fmla="*/ 390 w 390"/>
                  <a:gd name="T53" fmla="*/ 494 h 565"/>
                  <a:gd name="T54" fmla="*/ 375 w 390"/>
                  <a:gd name="T55" fmla="*/ 565 h 565"/>
                  <a:gd name="T56" fmla="*/ 268 w 390"/>
                  <a:gd name="T57" fmla="*/ 388 h 565"/>
                  <a:gd name="T58" fmla="*/ 0 w 390"/>
                  <a:gd name="T59" fmla="*/ 39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0" h="565">
                    <a:moveTo>
                      <a:pt x="0" y="391"/>
                    </a:moveTo>
                    <a:lnTo>
                      <a:pt x="0" y="0"/>
                    </a:lnTo>
                    <a:lnTo>
                      <a:pt x="207" y="0"/>
                    </a:lnTo>
                    <a:lnTo>
                      <a:pt x="211" y="1"/>
                    </a:lnTo>
                    <a:lnTo>
                      <a:pt x="221" y="8"/>
                    </a:lnTo>
                    <a:lnTo>
                      <a:pt x="236" y="19"/>
                    </a:lnTo>
                    <a:lnTo>
                      <a:pt x="253" y="34"/>
                    </a:lnTo>
                    <a:lnTo>
                      <a:pt x="263" y="43"/>
                    </a:lnTo>
                    <a:lnTo>
                      <a:pt x="273" y="53"/>
                    </a:lnTo>
                    <a:lnTo>
                      <a:pt x="282" y="63"/>
                    </a:lnTo>
                    <a:lnTo>
                      <a:pt x="290" y="75"/>
                    </a:lnTo>
                    <a:lnTo>
                      <a:pt x="299" y="88"/>
                    </a:lnTo>
                    <a:lnTo>
                      <a:pt x="305" y="102"/>
                    </a:lnTo>
                    <a:lnTo>
                      <a:pt x="312" y="115"/>
                    </a:lnTo>
                    <a:lnTo>
                      <a:pt x="317" y="130"/>
                    </a:lnTo>
                    <a:lnTo>
                      <a:pt x="320" y="146"/>
                    </a:lnTo>
                    <a:lnTo>
                      <a:pt x="323" y="163"/>
                    </a:lnTo>
                    <a:lnTo>
                      <a:pt x="324" y="180"/>
                    </a:lnTo>
                    <a:lnTo>
                      <a:pt x="325" y="198"/>
                    </a:lnTo>
                    <a:lnTo>
                      <a:pt x="325" y="231"/>
                    </a:lnTo>
                    <a:lnTo>
                      <a:pt x="324" y="264"/>
                    </a:lnTo>
                    <a:lnTo>
                      <a:pt x="322" y="293"/>
                    </a:lnTo>
                    <a:lnTo>
                      <a:pt x="319" y="316"/>
                    </a:lnTo>
                    <a:lnTo>
                      <a:pt x="317" y="331"/>
                    </a:lnTo>
                    <a:lnTo>
                      <a:pt x="315" y="337"/>
                    </a:lnTo>
                    <a:lnTo>
                      <a:pt x="305" y="344"/>
                    </a:lnTo>
                    <a:lnTo>
                      <a:pt x="390" y="494"/>
                    </a:lnTo>
                    <a:lnTo>
                      <a:pt x="375" y="565"/>
                    </a:lnTo>
                    <a:lnTo>
                      <a:pt x="268" y="388"/>
                    </a:lnTo>
                    <a:lnTo>
                      <a:pt x="0" y="39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7" name="Freeform 37"/>
              <p:cNvSpPr>
                <a:spLocks/>
              </p:cNvSpPr>
              <p:nvPr/>
            </p:nvSpPr>
            <p:spPr bwMode="auto">
              <a:xfrm>
                <a:off x="890" y="2611"/>
                <a:ext cx="78" cy="113"/>
              </a:xfrm>
              <a:custGeom>
                <a:avLst/>
                <a:gdLst>
                  <a:gd name="T0" fmla="*/ 0 w 390"/>
                  <a:gd name="T1" fmla="*/ 391 h 565"/>
                  <a:gd name="T2" fmla="*/ 0 w 390"/>
                  <a:gd name="T3" fmla="*/ 0 h 565"/>
                  <a:gd name="T4" fmla="*/ 207 w 390"/>
                  <a:gd name="T5" fmla="*/ 0 h 565"/>
                  <a:gd name="T6" fmla="*/ 211 w 390"/>
                  <a:gd name="T7" fmla="*/ 1 h 565"/>
                  <a:gd name="T8" fmla="*/ 221 w 390"/>
                  <a:gd name="T9" fmla="*/ 8 h 565"/>
                  <a:gd name="T10" fmla="*/ 236 w 390"/>
                  <a:gd name="T11" fmla="*/ 19 h 565"/>
                  <a:gd name="T12" fmla="*/ 253 w 390"/>
                  <a:gd name="T13" fmla="*/ 34 h 565"/>
                  <a:gd name="T14" fmla="*/ 263 w 390"/>
                  <a:gd name="T15" fmla="*/ 43 h 565"/>
                  <a:gd name="T16" fmla="*/ 273 w 390"/>
                  <a:gd name="T17" fmla="*/ 53 h 565"/>
                  <a:gd name="T18" fmla="*/ 282 w 390"/>
                  <a:gd name="T19" fmla="*/ 63 h 565"/>
                  <a:gd name="T20" fmla="*/ 290 w 390"/>
                  <a:gd name="T21" fmla="*/ 75 h 565"/>
                  <a:gd name="T22" fmla="*/ 299 w 390"/>
                  <a:gd name="T23" fmla="*/ 88 h 565"/>
                  <a:gd name="T24" fmla="*/ 305 w 390"/>
                  <a:gd name="T25" fmla="*/ 102 h 565"/>
                  <a:gd name="T26" fmla="*/ 312 w 390"/>
                  <a:gd name="T27" fmla="*/ 115 h 565"/>
                  <a:gd name="T28" fmla="*/ 317 w 390"/>
                  <a:gd name="T29" fmla="*/ 130 h 565"/>
                  <a:gd name="T30" fmla="*/ 320 w 390"/>
                  <a:gd name="T31" fmla="*/ 146 h 565"/>
                  <a:gd name="T32" fmla="*/ 323 w 390"/>
                  <a:gd name="T33" fmla="*/ 163 h 565"/>
                  <a:gd name="T34" fmla="*/ 324 w 390"/>
                  <a:gd name="T35" fmla="*/ 180 h 565"/>
                  <a:gd name="T36" fmla="*/ 325 w 390"/>
                  <a:gd name="T37" fmla="*/ 198 h 565"/>
                  <a:gd name="T38" fmla="*/ 325 w 390"/>
                  <a:gd name="T39" fmla="*/ 231 h 565"/>
                  <a:gd name="T40" fmla="*/ 324 w 390"/>
                  <a:gd name="T41" fmla="*/ 264 h 565"/>
                  <a:gd name="T42" fmla="*/ 322 w 390"/>
                  <a:gd name="T43" fmla="*/ 293 h 565"/>
                  <a:gd name="T44" fmla="*/ 319 w 390"/>
                  <a:gd name="T45" fmla="*/ 316 h 565"/>
                  <a:gd name="T46" fmla="*/ 317 w 390"/>
                  <a:gd name="T47" fmla="*/ 331 h 565"/>
                  <a:gd name="T48" fmla="*/ 315 w 390"/>
                  <a:gd name="T49" fmla="*/ 337 h 565"/>
                  <a:gd name="T50" fmla="*/ 305 w 390"/>
                  <a:gd name="T51" fmla="*/ 344 h 565"/>
                  <a:gd name="T52" fmla="*/ 390 w 390"/>
                  <a:gd name="T53" fmla="*/ 494 h 565"/>
                  <a:gd name="T54" fmla="*/ 375 w 390"/>
                  <a:gd name="T55" fmla="*/ 565 h 565"/>
                  <a:gd name="T56" fmla="*/ 268 w 390"/>
                  <a:gd name="T57" fmla="*/ 388 h 565"/>
                  <a:gd name="T58" fmla="*/ 0 w 390"/>
                  <a:gd name="T59" fmla="*/ 39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0" h="565">
                    <a:moveTo>
                      <a:pt x="0" y="391"/>
                    </a:moveTo>
                    <a:lnTo>
                      <a:pt x="0" y="0"/>
                    </a:lnTo>
                    <a:lnTo>
                      <a:pt x="207" y="0"/>
                    </a:lnTo>
                    <a:lnTo>
                      <a:pt x="211" y="1"/>
                    </a:lnTo>
                    <a:lnTo>
                      <a:pt x="221" y="8"/>
                    </a:lnTo>
                    <a:lnTo>
                      <a:pt x="236" y="19"/>
                    </a:lnTo>
                    <a:lnTo>
                      <a:pt x="253" y="34"/>
                    </a:lnTo>
                    <a:lnTo>
                      <a:pt x="263" y="43"/>
                    </a:lnTo>
                    <a:lnTo>
                      <a:pt x="273" y="53"/>
                    </a:lnTo>
                    <a:lnTo>
                      <a:pt x="282" y="63"/>
                    </a:lnTo>
                    <a:lnTo>
                      <a:pt x="290" y="75"/>
                    </a:lnTo>
                    <a:lnTo>
                      <a:pt x="299" y="88"/>
                    </a:lnTo>
                    <a:lnTo>
                      <a:pt x="305" y="102"/>
                    </a:lnTo>
                    <a:lnTo>
                      <a:pt x="312" y="115"/>
                    </a:lnTo>
                    <a:lnTo>
                      <a:pt x="317" y="130"/>
                    </a:lnTo>
                    <a:lnTo>
                      <a:pt x="320" y="146"/>
                    </a:lnTo>
                    <a:lnTo>
                      <a:pt x="323" y="163"/>
                    </a:lnTo>
                    <a:lnTo>
                      <a:pt x="324" y="180"/>
                    </a:lnTo>
                    <a:lnTo>
                      <a:pt x="325" y="198"/>
                    </a:lnTo>
                    <a:lnTo>
                      <a:pt x="325" y="231"/>
                    </a:lnTo>
                    <a:lnTo>
                      <a:pt x="324" y="264"/>
                    </a:lnTo>
                    <a:lnTo>
                      <a:pt x="322" y="293"/>
                    </a:lnTo>
                    <a:lnTo>
                      <a:pt x="319" y="316"/>
                    </a:lnTo>
                    <a:lnTo>
                      <a:pt x="317" y="331"/>
                    </a:lnTo>
                    <a:lnTo>
                      <a:pt x="315" y="337"/>
                    </a:lnTo>
                    <a:lnTo>
                      <a:pt x="305" y="344"/>
                    </a:lnTo>
                    <a:lnTo>
                      <a:pt x="390" y="494"/>
                    </a:lnTo>
                    <a:lnTo>
                      <a:pt x="375" y="565"/>
                    </a:lnTo>
                    <a:lnTo>
                      <a:pt x="268" y="388"/>
                    </a:lnTo>
                    <a:lnTo>
                      <a:pt x="0" y="39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8" name="Freeform 38"/>
              <p:cNvSpPr>
                <a:spLocks/>
              </p:cNvSpPr>
              <p:nvPr/>
            </p:nvSpPr>
            <p:spPr bwMode="auto">
              <a:xfrm>
                <a:off x="1137" y="2373"/>
                <a:ext cx="59" cy="66"/>
              </a:xfrm>
              <a:custGeom>
                <a:avLst/>
                <a:gdLst>
                  <a:gd name="T0" fmla="*/ 0 w 296"/>
                  <a:gd name="T1" fmla="*/ 133 h 332"/>
                  <a:gd name="T2" fmla="*/ 92 w 296"/>
                  <a:gd name="T3" fmla="*/ 89 h 332"/>
                  <a:gd name="T4" fmla="*/ 68 w 296"/>
                  <a:gd name="T5" fmla="*/ 39 h 332"/>
                  <a:gd name="T6" fmla="*/ 145 w 296"/>
                  <a:gd name="T7" fmla="*/ 0 h 332"/>
                  <a:gd name="T8" fmla="*/ 180 w 296"/>
                  <a:gd name="T9" fmla="*/ 64 h 332"/>
                  <a:gd name="T10" fmla="*/ 235 w 296"/>
                  <a:gd name="T11" fmla="*/ 63 h 332"/>
                  <a:gd name="T12" fmla="*/ 296 w 296"/>
                  <a:gd name="T13" fmla="*/ 261 h 332"/>
                  <a:gd name="T14" fmla="*/ 226 w 296"/>
                  <a:gd name="T15" fmla="*/ 332 h 332"/>
                  <a:gd name="T16" fmla="*/ 177 w 296"/>
                  <a:gd name="T17" fmla="*/ 332 h 332"/>
                  <a:gd name="T18" fmla="*/ 177 w 296"/>
                  <a:gd name="T19" fmla="*/ 225 h 332"/>
                  <a:gd name="T20" fmla="*/ 102 w 296"/>
                  <a:gd name="T21" fmla="*/ 198 h 332"/>
                  <a:gd name="T22" fmla="*/ 116 w 296"/>
                  <a:gd name="T23" fmla="*/ 151 h 332"/>
                  <a:gd name="T24" fmla="*/ 20 w 296"/>
                  <a:gd name="T25" fmla="*/ 191 h 332"/>
                  <a:gd name="T26" fmla="*/ 0 w 296"/>
                  <a:gd name="T27" fmla="*/ 13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6" h="332">
                    <a:moveTo>
                      <a:pt x="0" y="133"/>
                    </a:moveTo>
                    <a:lnTo>
                      <a:pt x="92" y="89"/>
                    </a:lnTo>
                    <a:lnTo>
                      <a:pt x="68" y="39"/>
                    </a:lnTo>
                    <a:lnTo>
                      <a:pt x="145" y="0"/>
                    </a:lnTo>
                    <a:lnTo>
                      <a:pt x="180" y="64"/>
                    </a:lnTo>
                    <a:lnTo>
                      <a:pt x="235" y="63"/>
                    </a:lnTo>
                    <a:lnTo>
                      <a:pt x="296" y="261"/>
                    </a:lnTo>
                    <a:lnTo>
                      <a:pt x="226" y="332"/>
                    </a:lnTo>
                    <a:lnTo>
                      <a:pt x="177" y="332"/>
                    </a:lnTo>
                    <a:lnTo>
                      <a:pt x="177" y="225"/>
                    </a:lnTo>
                    <a:lnTo>
                      <a:pt x="102" y="198"/>
                    </a:lnTo>
                    <a:lnTo>
                      <a:pt x="116" y="151"/>
                    </a:lnTo>
                    <a:lnTo>
                      <a:pt x="20" y="191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9" name="Freeform 39"/>
              <p:cNvSpPr>
                <a:spLocks/>
              </p:cNvSpPr>
              <p:nvPr/>
            </p:nvSpPr>
            <p:spPr bwMode="auto">
              <a:xfrm>
                <a:off x="1137" y="2373"/>
                <a:ext cx="59" cy="66"/>
              </a:xfrm>
              <a:custGeom>
                <a:avLst/>
                <a:gdLst>
                  <a:gd name="T0" fmla="*/ 0 w 296"/>
                  <a:gd name="T1" fmla="*/ 133 h 332"/>
                  <a:gd name="T2" fmla="*/ 92 w 296"/>
                  <a:gd name="T3" fmla="*/ 89 h 332"/>
                  <a:gd name="T4" fmla="*/ 68 w 296"/>
                  <a:gd name="T5" fmla="*/ 39 h 332"/>
                  <a:gd name="T6" fmla="*/ 145 w 296"/>
                  <a:gd name="T7" fmla="*/ 0 h 332"/>
                  <a:gd name="T8" fmla="*/ 180 w 296"/>
                  <a:gd name="T9" fmla="*/ 64 h 332"/>
                  <a:gd name="T10" fmla="*/ 235 w 296"/>
                  <a:gd name="T11" fmla="*/ 63 h 332"/>
                  <a:gd name="T12" fmla="*/ 296 w 296"/>
                  <a:gd name="T13" fmla="*/ 261 h 332"/>
                  <a:gd name="T14" fmla="*/ 226 w 296"/>
                  <a:gd name="T15" fmla="*/ 332 h 332"/>
                  <a:gd name="T16" fmla="*/ 177 w 296"/>
                  <a:gd name="T17" fmla="*/ 332 h 332"/>
                  <a:gd name="T18" fmla="*/ 177 w 296"/>
                  <a:gd name="T19" fmla="*/ 225 h 332"/>
                  <a:gd name="T20" fmla="*/ 102 w 296"/>
                  <a:gd name="T21" fmla="*/ 198 h 332"/>
                  <a:gd name="T22" fmla="*/ 116 w 296"/>
                  <a:gd name="T23" fmla="*/ 151 h 332"/>
                  <a:gd name="T24" fmla="*/ 20 w 296"/>
                  <a:gd name="T25" fmla="*/ 191 h 332"/>
                  <a:gd name="T26" fmla="*/ 0 w 296"/>
                  <a:gd name="T27" fmla="*/ 13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6" h="332">
                    <a:moveTo>
                      <a:pt x="0" y="133"/>
                    </a:moveTo>
                    <a:lnTo>
                      <a:pt x="92" y="89"/>
                    </a:lnTo>
                    <a:lnTo>
                      <a:pt x="68" y="39"/>
                    </a:lnTo>
                    <a:lnTo>
                      <a:pt x="145" y="0"/>
                    </a:lnTo>
                    <a:lnTo>
                      <a:pt x="180" y="64"/>
                    </a:lnTo>
                    <a:lnTo>
                      <a:pt x="235" y="63"/>
                    </a:lnTo>
                    <a:lnTo>
                      <a:pt x="296" y="261"/>
                    </a:lnTo>
                    <a:lnTo>
                      <a:pt x="226" y="332"/>
                    </a:lnTo>
                    <a:lnTo>
                      <a:pt x="177" y="332"/>
                    </a:lnTo>
                    <a:lnTo>
                      <a:pt x="177" y="225"/>
                    </a:lnTo>
                    <a:lnTo>
                      <a:pt x="102" y="198"/>
                    </a:lnTo>
                    <a:lnTo>
                      <a:pt x="116" y="151"/>
                    </a:lnTo>
                    <a:lnTo>
                      <a:pt x="20" y="191"/>
                    </a:lnTo>
                    <a:lnTo>
                      <a:pt x="0" y="13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0" name="Freeform 40"/>
              <p:cNvSpPr>
                <a:spLocks/>
              </p:cNvSpPr>
              <p:nvPr/>
            </p:nvSpPr>
            <p:spPr bwMode="auto">
              <a:xfrm>
                <a:off x="915" y="2121"/>
                <a:ext cx="64" cy="154"/>
              </a:xfrm>
              <a:custGeom>
                <a:avLst/>
                <a:gdLst>
                  <a:gd name="T0" fmla="*/ 93 w 321"/>
                  <a:gd name="T1" fmla="*/ 1 h 771"/>
                  <a:gd name="T2" fmla="*/ 158 w 321"/>
                  <a:gd name="T3" fmla="*/ 1 h 771"/>
                  <a:gd name="T4" fmla="*/ 159 w 321"/>
                  <a:gd name="T5" fmla="*/ 55 h 771"/>
                  <a:gd name="T6" fmla="*/ 215 w 321"/>
                  <a:gd name="T7" fmla="*/ 55 h 771"/>
                  <a:gd name="T8" fmla="*/ 215 w 321"/>
                  <a:gd name="T9" fmla="*/ 0 h 771"/>
                  <a:gd name="T10" fmla="*/ 277 w 321"/>
                  <a:gd name="T11" fmla="*/ 0 h 771"/>
                  <a:gd name="T12" fmla="*/ 277 w 321"/>
                  <a:gd name="T13" fmla="*/ 53 h 771"/>
                  <a:gd name="T14" fmla="*/ 321 w 321"/>
                  <a:gd name="T15" fmla="*/ 53 h 771"/>
                  <a:gd name="T16" fmla="*/ 276 w 321"/>
                  <a:gd name="T17" fmla="*/ 771 h 771"/>
                  <a:gd name="T18" fmla="*/ 0 w 321"/>
                  <a:gd name="T19" fmla="*/ 758 h 771"/>
                  <a:gd name="T20" fmla="*/ 40 w 321"/>
                  <a:gd name="T21" fmla="*/ 53 h 771"/>
                  <a:gd name="T22" fmla="*/ 93 w 321"/>
                  <a:gd name="T23" fmla="*/ 53 h 771"/>
                  <a:gd name="T24" fmla="*/ 93 w 321"/>
                  <a:gd name="T25" fmla="*/ 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1" h="771">
                    <a:moveTo>
                      <a:pt x="93" y="1"/>
                    </a:moveTo>
                    <a:lnTo>
                      <a:pt x="158" y="1"/>
                    </a:lnTo>
                    <a:lnTo>
                      <a:pt x="159" y="55"/>
                    </a:lnTo>
                    <a:lnTo>
                      <a:pt x="215" y="55"/>
                    </a:lnTo>
                    <a:lnTo>
                      <a:pt x="215" y="0"/>
                    </a:lnTo>
                    <a:lnTo>
                      <a:pt x="277" y="0"/>
                    </a:lnTo>
                    <a:lnTo>
                      <a:pt x="277" y="53"/>
                    </a:lnTo>
                    <a:lnTo>
                      <a:pt x="321" y="53"/>
                    </a:lnTo>
                    <a:lnTo>
                      <a:pt x="276" y="771"/>
                    </a:lnTo>
                    <a:lnTo>
                      <a:pt x="0" y="758"/>
                    </a:lnTo>
                    <a:lnTo>
                      <a:pt x="40" y="53"/>
                    </a:lnTo>
                    <a:lnTo>
                      <a:pt x="93" y="53"/>
                    </a:lnTo>
                    <a:lnTo>
                      <a:pt x="93" y="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1" name="Freeform 41"/>
              <p:cNvSpPr>
                <a:spLocks/>
              </p:cNvSpPr>
              <p:nvPr/>
            </p:nvSpPr>
            <p:spPr bwMode="auto">
              <a:xfrm>
                <a:off x="915" y="2121"/>
                <a:ext cx="64" cy="154"/>
              </a:xfrm>
              <a:custGeom>
                <a:avLst/>
                <a:gdLst>
                  <a:gd name="T0" fmla="*/ 93 w 321"/>
                  <a:gd name="T1" fmla="*/ 1 h 771"/>
                  <a:gd name="T2" fmla="*/ 158 w 321"/>
                  <a:gd name="T3" fmla="*/ 1 h 771"/>
                  <a:gd name="T4" fmla="*/ 159 w 321"/>
                  <a:gd name="T5" fmla="*/ 55 h 771"/>
                  <a:gd name="T6" fmla="*/ 215 w 321"/>
                  <a:gd name="T7" fmla="*/ 55 h 771"/>
                  <a:gd name="T8" fmla="*/ 215 w 321"/>
                  <a:gd name="T9" fmla="*/ 0 h 771"/>
                  <a:gd name="T10" fmla="*/ 277 w 321"/>
                  <a:gd name="T11" fmla="*/ 0 h 771"/>
                  <a:gd name="T12" fmla="*/ 277 w 321"/>
                  <a:gd name="T13" fmla="*/ 53 h 771"/>
                  <a:gd name="T14" fmla="*/ 321 w 321"/>
                  <a:gd name="T15" fmla="*/ 53 h 771"/>
                  <a:gd name="T16" fmla="*/ 276 w 321"/>
                  <a:gd name="T17" fmla="*/ 771 h 771"/>
                  <a:gd name="T18" fmla="*/ 0 w 321"/>
                  <a:gd name="T19" fmla="*/ 758 h 771"/>
                  <a:gd name="T20" fmla="*/ 40 w 321"/>
                  <a:gd name="T21" fmla="*/ 53 h 771"/>
                  <a:gd name="T22" fmla="*/ 93 w 321"/>
                  <a:gd name="T23" fmla="*/ 53 h 771"/>
                  <a:gd name="T24" fmla="*/ 93 w 321"/>
                  <a:gd name="T25" fmla="*/ 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1" h="771">
                    <a:moveTo>
                      <a:pt x="93" y="1"/>
                    </a:moveTo>
                    <a:lnTo>
                      <a:pt x="158" y="1"/>
                    </a:lnTo>
                    <a:lnTo>
                      <a:pt x="159" y="55"/>
                    </a:lnTo>
                    <a:lnTo>
                      <a:pt x="215" y="55"/>
                    </a:lnTo>
                    <a:lnTo>
                      <a:pt x="215" y="0"/>
                    </a:lnTo>
                    <a:lnTo>
                      <a:pt x="277" y="0"/>
                    </a:lnTo>
                    <a:lnTo>
                      <a:pt x="277" y="53"/>
                    </a:lnTo>
                    <a:lnTo>
                      <a:pt x="321" y="53"/>
                    </a:lnTo>
                    <a:lnTo>
                      <a:pt x="276" y="771"/>
                    </a:lnTo>
                    <a:lnTo>
                      <a:pt x="0" y="758"/>
                    </a:lnTo>
                    <a:lnTo>
                      <a:pt x="40" y="53"/>
                    </a:lnTo>
                    <a:lnTo>
                      <a:pt x="93" y="53"/>
                    </a:lnTo>
                    <a:lnTo>
                      <a:pt x="93" y="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2" name="Rectangle 42"/>
              <p:cNvSpPr>
                <a:spLocks noChangeArrowheads="1"/>
              </p:cNvSpPr>
              <p:nvPr/>
            </p:nvSpPr>
            <p:spPr bwMode="auto">
              <a:xfrm>
                <a:off x="892" y="2003"/>
                <a:ext cx="13" cy="1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3" name="Rectangle 43"/>
              <p:cNvSpPr>
                <a:spLocks noChangeArrowheads="1"/>
              </p:cNvSpPr>
              <p:nvPr/>
            </p:nvSpPr>
            <p:spPr bwMode="auto">
              <a:xfrm>
                <a:off x="892" y="2003"/>
                <a:ext cx="13" cy="13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4" name="Rectangle 44"/>
              <p:cNvSpPr>
                <a:spLocks noChangeArrowheads="1"/>
              </p:cNvSpPr>
              <p:nvPr/>
            </p:nvSpPr>
            <p:spPr bwMode="auto">
              <a:xfrm>
                <a:off x="1157" y="1626"/>
                <a:ext cx="10" cy="146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5" name="Rectangle 45"/>
              <p:cNvSpPr>
                <a:spLocks noChangeArrowheads="1"/>
              </p:cNvSpPr>
              <p:nvPr/>
            </p:nvSpPr>
            <p:spPr bwMode="auto">
              <a:xfrm>
                <a:off x="1157" y="1626"/>
                <a:ext cx="10" cy="146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6" name="Rectangle 46"/>
              <p:cNvSpPr>
                <a:spLocks noChangeArrowheads="1"/>
              </p:cNvSpPr>
              <p:nvPr/>
            </p:nvSpPr>
            <p:spPr bwMode="auto">
              <a:xfrm>
                <a:off x="1139" y="1626"/>
                <a:ext cx="10" cy="155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7" name="Rectangle 47"/>
              <p:cNvSpPr>
                <a:spLocks noChangeArrowheads="1"/>
              </p:cNvSpPr>
              <p:nvPr/>
            </p:nvSpPr>
            <p:spPr bwMode="auto">
              <a:xfrm>
                <a:off x="1139" y="1626"/>
                <a:ext cx="10" cy="155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8" name="Freeform 48"/>
              <p:cNvSpPr>
                <a:spLocks/>
              </p:cNvSpPr>
              <p:nvPr/>
            </p:nvSpPr>
            <p:spPr bwMode="auto">
              <a:xfrm>
                <a:off x="1502" y="1682"/>
                <a:ext cx="78" cy="59"/>
              </a:xfrm>
              <a:custGeom>
                <a:avLst/>
                <a:gdLst>
                  <a:gd name="T0" fmla="*/ 388 w 388"/>
                  <a:gd name="T1" fmla="*/ 132 h 296"/>
                  <a:gd name="T2" fmla="*/ 260 w 388"/>
                  <a:gd name="T3" fmla="*/ 2 h 296"/>
                  <a:gd name="T4" fmla="*/ 99 w 388"/>
                  <a:gd name="T5" fmla="*/ 0 h 296"/>
                  <a:gd name="T6" fmla="*/ 0 w 388"/>
                  <a:gd name="T7" fmla="*/ 78 h 296"/>
                  <a:gd name="T8" fmla="*/ 208 w 388"/>
                  <a:gd name="T9" fmla="*/ 296 h 296"/>
                  <a:gd name="T10" fmla="*/ 244 w 388"/>
                  <a:gd name="T11" fmla="*/ 264 h 296"/>
                  <a:gd name="T12" fmla="*/ 257 w 388"/>
                  <a:gd name="T13" fmla="*/ 277 h 296"/>
                  <a:gd name="T14" fmla="*/ 284 w 388"/>
                  <a:gd name="T15" fmla="*/ 253 h 296"/>
                  <a:gd name="T16" fmla="*/ 311 w 388"/>
                  <a:gd name="T17" fmla="*/ 228 h 296"/>
                  <a:gd name="T18" fmla="*/ 341 w 388"/>
                  <a:gd name="T19" fmla="*/ 205 h 296"/>
                  <a:gd name="T20" fmla="*/ 372 w 388"/>
                  <a:gd name="T21" fmla="*/ 181 h 296"/>
                  <a:gd name="T22" fmla="*/ 356 w 388"/>
                  <a:gd name="T23" fmla="*/ 161 h 296"/>
                  <a:gd name="T24" fmla="*/ 388 w 388"/>
                  <a:gd name="T25" fmla="*/ 13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8" h="296">
                    <a:moveTo>
                      <a:pt x="388" y="132"/>
                    </a:moveTo>
                    <a:lnTo>
                      <a:pt x="260" y="2"/>
                    </a:lnTo>
                    <a:lnTo>
                      <a:pt x="99" y="0"/>
                    </a:lnTo>
                    <a:lnTo>
                      <a:pt x="0" y="78"/>
                    </a:lnTo>
                    <a:lnTo>
                      <a:pt x="208" y="296"/>
                    </a:lnTo>
                    <a:lnTo>
                      <a:pt x="244" y="264"/>
                    </a:lnTo>
                    <a:lnTo>
                      <a:pt x="257" y="277"/>
                    </a:lnTo>
                    <a:lnTo>
                      <a:pt x="284" y="253"/>
                    </a:lnTo>
                    <a:lnTo>
                      <a:pt x="311" y="228"/>
                    </a:lnTo>
                    <a:lnTo>
                      <a:pt x="341" y="205"/>
                    </a:lnTo>
                    <a:lnTo>
                      <a:pt x="372" y="181"/>
                    </a:lnTo>
                    <a:lnTo>
                      <a:pt x="356" y="161"/>
                    </a:lnTo>
                    <a:lnTo>
                      <a:pt x="388" y="13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9" name="Freeform 49"/>
              <p:cNvSpPr>
                <a:spLocks/>
              </p:cNvSpPr>
              <p:nvPr/>
            </p:nvSpPr>
            <p:spPr bwMode="auto">
              <a:xfrm>
                <a:off x="1502" y="1682"/>
                <a:ext cx="78" cy="59"/>
              </a:xfrm>
              <a:custGeom>
                <a:avLst/>
                <a:gdLst>
                  <a:gd name="T0" fmla="*/ 388 w 388"/>
                  <a:gd name="T1" fmla="*/ 132 h 296"/>
                  <a:gd name="T2" fmla="*/ 260 w 388"/>
                  <a:gd name="T3" fmla="*/ 2 h 296"/>
                  <a:gd name="T4" fmla="*/ 99 w 388"/>
                  <a:gd name="T5" fmla="*/ 0 h 296"/>
                  <a:gd name="T6" fmla="*/ 0 w 388"/>
                  <a:gd name="T7" fmla="*/ 78 h 296"/>
                  <a:gd name="T8" fmla="*/ 208 w 388"/>
                  <a:gd name="T9" fmla="*/ 296 h 296"/>
                  <a:gd name="T10" fmla="*/ 244 w 388"/>
                  <a:gd name="T11" fmla="*/ 264 h 296"/>
                  <a:gd name="T12" fmla="*/ 257 w 388"/>
                  <a:gd name="T13" fmla="*/ 277 h 296"/>
                  <a:gd name="T14" fmla="*/ 284 w 388"/>
                  <a:gd name="T15" fmla="*/ 253 h 296"/>
                  <a:gd name="T16" fmla="*/ 311 w 388"/>
                  <a:gd name="T17" fmla="*/ 228 h 296"/>
                  <a:gd name="T18" fmla="*/ 341 w 388"/>
                  <a:gd name="T19" fmla="*/ 205 h 296"/>
                  <a:gd name="T20" fmla="*/ 372 w 388"/>
                  <a:gd name="T21" fmla="*/ 181 h 296"/>
                  <a:gd name="T22" fmla="*/ 356 w 388"/>
                  <a:gd name="T23" fmla="*/ 161 h 296"/>
                  <a:gd name="T24" fmla="*/ 388 w 388"/>
                  <a:gd name="T25" fmla="*/ 13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8" h="296">
                    <a:moveTo>
                      <a:pt x="388" y="132"/>
                    </a:moveTo>
                    <a:lnTo>
                      <a:pt x="260" y="2"/>
                    </a:lnTo>
                    <a:lnTo>
                      <a:pt x="99" y="0"/>
                    </a:lnTo>
                    <a:lnTo>
                      <a:pt x="0" y="78"/>
                    </a:lnTo>
                    <a:lnTo>
                      <a:pt x="208" y="296"/>
                    </a:lnTo>
                    <a:lnTo>
                      <a:pt x="244" y="264"/>
                    </a:lnTo>
                    <a:lnTo>
                      <a:pt x="257" y="277"/>
                    </a:lnTo>
                    <a:lnTo>
                      <a:pt x="284" y="253"/>
                    </a:lnTo>
                    <a:lnTo>
                      <a:pt x="311" y="228"/>
                    </a:lnTo>
                    <a:lnTo>
                      <a:pt x="341" y="205"/>
                    </a:lnTo>
                    <a:lnTo>
                      <a:pt x="372" y="181"/>
                    </a:lnTo>
                    <a:lnTo>
                      <a:pt x="356" y="161"/>
                    </a:lnTo>
                    <a:lnTo>
                      <a:pt x="388" y="132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0" name="Freeform 50"/>
              <p:cNvSpPr>
                <a:spLocks/>
              </p:cNvSpPr>
              <p:nvPr/>
            </p:nvSpPr>
            <p:spPr bwMode="auto">
              <a:xfrm>
                <a:off x="1528" y="1367"/>
                <a:ext cx="205" cy="250"/>
              </a:xfrm>
              <a:custGeom>
                <a:avLst/>
                <a:gdLst>
                  <a:gd name="T0" fmla="*/ 6 w 1023"/>
                  <a:gd name="T1" fmla="*/ 1247 h 1247"/>
                  <a:gd name="T2" fmla="*/ 0 w 1023"/>
                  <a:gd name="T3" fmla="*/ 1101 h 1247"/>
                  <a:gd name="T4" fmla="*/ 277 w 1023"/>
                  <a:gd name="T5" fmla="*/ 1037 h 1247"/>
                  <a:gd name="T6" fmla="*/ 439 w 1023"/>
                  <a:gd name="T7" fmla="*/ 874 h 1247"/>
                  <a:gd name="T8" fmla="*/ 345 w 1023"/>
                  <a:gd name="T9" fmla="*/ 792 h 1247"/>
                  <a:gd name="T10" fmla="*/ 345 w 1023"/>
                  <a:gd name="T11" fmla="*/ 438 h 1247"/>
                  <a:gd name="T12" fmla="*/ 765 w 1023"/>
                  <a:gd name="T13" fmla="*/ 0 h 1247"/>
                  <a:gd name="T14" fmla="*/ 896 w 1023"/>
                  <a:gd name="T15" fmla="*/ 0 h 1247"/>
                  <a:gd name="T16" fmla="*/ 896 w 1023"/>
                  <a:gd name="T17" fmla="*/ 646 h 1247"/>
                  <a:gd name="T18" fmla="*/ 1023 w 1023"/>
                  <a:gd name="T19" fmla="*/ 869 h 1247"/>
                  <a:gd name="T20" fmla="*/ 837 w 1023"/>
                  <a:gd name="T21" fmla="*/ 1057 h 1247"/>
                  <a:gd name="T22" fmla="*/ 816 w 1023"/>
                  <a:gd name="T23" fmla="*/ 1054 h 1247"/>
                  <a:gd name="T24" fmla="*/ 765 w 1023"/>
                  <a:gd name="T25" fmla="*/ 1053 h 1247"/>
                  <a:gd name="T26" fmla="*/ 734 w 1023"/>
                  <a:gd name="T27" fmla="*/ 1053 h 1247"/>
                  <a:gd name="T28" fmla="*/ 705 w 1023"/>
                  <a:gd name="T29" fmla="*/ 1053 h 1247"/>
                  <a:gd name="T30" fmla="*/ 679 w 1023"/>
                  <a:gd name="T31" fmla="*/ 1056 h 1247"/>
                  <a:gd name="T32" fmla="*/ 659 w 1023"/>
                  <a:gd name="T33" fmla="*/ 1058 h 1247"/>
                  <a:gd name="T34" fmla="*/ 622 w 1023"/>
                  <a:gd name="T35" fmla="*/ 1068 h 1247"/>
                  <a:gd name="T36" fmla="*/ 550 w 1023"/>
                  <a:gd name="T37" fmla="*/ 1087 h 1247"/>
                  <a:gd name="T38" fmla="*/ 455 w 1023"/>
                  <a:gd name="T39" fmla="*/ 1109 h 1247"/>
                  <a:gd name="T40" fmla="*/ 350 w 1023"/>
                  <a:gd name="T41" fmla="*/ 1135 h 1247"/>
                  <a:gd name="T42" fmla="*/ 247 w 1023"/>
                  <a:gd name="T43" fmla="*/ 1162 h 1247"/>
                  <a:gd name="T44" fmla="*/ 158 w 1023"/>
                  <a:gd name="T45" fmla="*/ 1183 h 1247"/>
                  <a:gd name="T46" fmla="*/ 96 w 1023"/>
                  <a:gd name="T47" fmla="*/ 1198 h 1247"/>
                  <a:gd name="T48" fmla="*/ 72 w 1023"/>
                  <a:gd name="T49" fmla="*/ 1204 h 1247"/>
                  <a:gd name="T50" fmla="*/ 82 w 1023"/>
                  <a:gd name="T51" fmla="*/ 1239 h 1247"/>
                  <a:gd name="T52" fmla="*/ 6 w 1023"/>
                  <a:gd name="T53" fmla="*/ 1247 h 1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3" h="1247">
                    <a:moveTo>
                      <a:pt x="6" y="1247"/>
                    </a:moveTo>
                    <a:lnTo>
                      <a:pt x="0" y="1101"/>
                    </a:lnTo>
                    <a:lnTo>
                      <a:pt x="277" y="1037"/>
                    </a:lnTo>
                    <a:lnTo>
                      <a:pt x="439" y="874"/>
                    </a:lnTo>
                    <a:lnTo>
                      <a:pt x="345" y="792"/>
                    </a:lnTo>
                    <a:lnTo>
                      <a:pt x="345" y="438"/>
                    </a:lnTo>
                    <a:lnTo>
                      <a:pt x="765" y="0"/>
                    </a:lnTo>
                    <a:lnTo>
                      <a:pt x="896" y="0"/>
                    </a:lnTo>
                    <a:lnTo>
                      <a:pt x="896" y="646"/>
                    </a:lnTo>
                    <a:lnTo>
                      <a:pt x="1023" y="869"/>
                    </a:lnTo>
                    <a:lnTo>
                      <a:pt x="837" y="1057"/>
                    </a:lnTo>
                    <a:lnTo>
                      <a:pt x="816" y="1054"/>
                    </a:lnTo>
                    <a:lnTo>
                      <a:pt x="765" y="1053"/>
                    </a:lnTo>
                    <a:lnTo>
                      <a:pt x="734" y="1053"/>
                    </a:lnTo>
                    <a:lnTo>
                      <a:pt x="705" y="1053"/>
                    </a:lnTo>
                    <a:lnTo>
                      <a:pt x="679" y="1056"/>
                    </a:lnTo>
                    <a:lnTo>
                      <a:pt x="659" y="1058"/>
                    </a:lnTo>
                    <a:lnTo>
                      <a:pt x="622" y="1068"/>
                    </a:lnTo>
                    <a:lnTo>
                      <a:pt x="550" y="1087"/>
                    </a:lnTo>
                    <a:lnTo>
                      <a:pt x="455" y="1109"/>
                    </a:lnTo>
                    <a:lnTo>
                      <a:pt x="350" y="1135"/>
                    </a:lnTo>
                    <a:lnTo>
                      <a:pt x="247" y="1162"/>
                    </a:lnTo>
                    <a:lnTo>
                      <a:pt x="158" y="1183"/>
                    </a:lnTo>
                    <a:lnTo>
                      <a:pt x="96" y="1198"/>
                    </a:lnTo>
                    <a:lnTo>
                      <a:pt x="72" y="1204"/>
                    </a:lnTo>
                    <a:lnTo>
                      <a:pt x="82" y="1239"/>
                    </a:lnTo>
                    <a:lnTo>
                      <a:pt x="6" y="124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1" name="Freeform 51"/>
              <p:cNvSpPr>
                <a:spLocks/>
              </p:cNvSpPr>
              <p:nvPr/>
            </p:nvSpPr>
            <p:spPr bwMode="auto">
              <a:xfrm>
                <a:off x="1528" y="1367"/>
                <a:ext cx="205" cy="250"/>
              </a:xfrm>
              <a:custGeom>
                <a:avLst/>
                <a:gdLst>
                  <a:gd name="T0" fmla="*/ 6 w 1023"/>
                  <a:gd name="T1" fmla="*/ 1247 h 1247"/>
                  <a:gd name="T2" fmla="*/ 0 w 1023"/>
                  <a:gd name="T3" fmla="*/ 1101 h 1247"/>
                  <a:gd name="T4" fmla="*/ 277 w 1023"/>
                  <a:gd name="T5" fmla="*/ 1037 h 1247"/>
                  <a:gd name="T6" fmla="*/ 439 w 1023"/>
                  <a:gd name="T7" fmla="*/ 874 h 1247"/>
                  <a:gd name="T8" fmla="*/ 345 w 1023"/>
                  <a:gd name="T9" fmla="*/ 792 h 1247"/>
                  <a:gd name="T10" fmla="*/ 345 w 1023"/>
                  <a:gd name="T11" fmla="*/ 438 h 1247"/>
                  <a:gd name="T12" fmla="*/ 765 w 1023"/>
                  <a:gd name="T13" fmla="*/ 0 h 1247"/>
                  <a:gd name="T14" fmla="*/ 896 w 1023"/>
                  <a:gd name="T15" fmla="*/ 0 h 1247"/>
                  <a:gd name="T16" fmla="*/ 896 w 1023"/>
                  <a:gd name="T17" fmla="*/ 646 h 1247"/>
                  <a:gd name="T18" fmla="*/ 1023 w 1023"/>
                  <a:gd name="T19" fmla="*/ 869 h 1247"/>
                  <a:gd name="T20" fmla="*/ 837 w 1023"/>
                  <a:gd name="T21" fmla="*/ 1057 h 1247"/>
                  <a:gd name="T22" fmla="*/ 816 w 1023"/>
                  <a:gd name="T23" fmla="*/ 1054 h 1247"/>
                  <a:gd name="T24" fmla="*/ 765 w 1023"/>
                  <a:gd name="T25" fmla="*/ 1053 h 1247"/>
                  <a:gd name="T26" fmla="*/ 734 w 1023"/>
                  <a:gd name="T27" fmla="*/ 1053 h 1247"/>
                  <a:gd name="T28" fmla="*/ 705 w 1023"/>
                  <a:gd name="T29" fmla="*/ 1053 h 1247"/>
                  <a:gd name="T30" fmla="*/ 679 w 1023"/>
                  <a:gd name="T31" fmla="*/ 1056 h 1247"/>
                  <a:gd name="T32" fmla="*/ 659 w 1023"/>
                  <a:gd name="T33" fmla="*/ 1058 h 1247"/>
                  <a:gd name="T34" fmla="*/ 622 w 1023"/>
                  <a:gd name="T35" fmla="*/ 1068 h 1247"/>
                  <a:gd name="T36" fmla="*/ 550 w 1023"/>
                  <a:gd name="T37" fmla="*/ 1087 h 1247"/>
                  <a:gd name="T38" fmla="*/ 455 w 1023"/>
                  <a:gd name="T39" fmla="*/ 1109 h 1247"/>
                  <a:gd name="T40" fmla="*/ 350 w 1023"/>
                  <a:gd name="T41" fmla="*/ 1135 h 1247"/>
                  <a:gd name="T42" fmla="*/ 247 w 1023"/>
                  <a:gd name="T43" fmla="*/ 1162 h 1247"/>
                  <a:gd name="T44" fmla="*/ 158 w 1023"/>
                  <a:gd name="T45" fmla="*/ 1183 h 1247"/>
                  <a:gd name="T46" fmla="*/ 96 w 1023"/>
                  <a:gd name="T47" fmla="*/ 1198 h 1247"/>
                  <a:gd name="T48" fmla="*/ 72 w 1023"/>
                  <a:gd name="T49" fmla="*/ 1204 h 1247"/>
                  <a:gd name="T50" fmla="*/ 82 w 1023"/>
                  <a:gd name="T51" fmla="*/ 1239 h 1247"/>
                  <a:gd name="T52" fmla="*/ 6 w 1023"/>
                  <a:gd name="T53" fmla="*/ 1247 h 1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3" h="1247">
                    <a:moveTo>
                      <a:pt x="6" y="1247"/>
                    </a:moveTo>
                    <a:lnTo>
                      <a:pt x="0" y="1101"/>
                    </a:lnTo>
                    <a:lnTo>
                      <a:pt x="277" y="1037"/>
                    </a:lnTo>
                    <a:lnTo>
                      <a:pt x="439" y="874"/>
                    </a:lnTo>
                    <a:lnTo>
                      <a:pt x="345" y="792"/>
                    </a:lnTo>
                    <a:lnTo>
                      <a:pt x="345" y="438"/>
                    </a:lnTo>
                    <a:lnTo>
                      <a:pt x="765" y="0"/>
                    </a:lnTo>
                    <a:lnTo>
                      <a:pt x="896" y="0"/>
                    </a:lnTo>
                    <a:lnTo>
                      <a:pt x="896" y="646"/>
                    </a:lnTo>
                    <a:lnTo>
                      <a:pt x="1023" y="869"/>
                    </a:lnTo>
                    <a:lnTo>
                      <a:pt x="837" y="1057"/>
                    </a:lnTo>
                    <a:lnTo>
                      <a:pt x="816" y="1054"/>
                    </a:lnTo>
                    <a:lnTo>
                      <a:pt x="765" y="1053"/>
                    </a:lnTo>
                    <a:lnTo>
                      <a:pt x="734" y="1053"/>
                    </a:lnTo>
                    <a:lnTo>
                      <a:pt x="705" y="1053"/>
                    </a:lnTo>
                    <a:lnTo>
                      <a:pt x="679" y="1056"/>
                    </a:lnTo>
                    <a:lnTo>
                      <a:pt x="659" y="1058"/>
                    </a:lnTo>
                    <a:lnTo>
                      <a:pt x="622" y="1068"/>
                    </a:lnTo>
                    <a:lnTo>
                      <a:pt x="550" y="1087"/>
                    </a:lnTo>
                    <a:lnTo>
                      <a:pt x="455" y="1109"/>
                    </a:lnTo>
                    <a:lnTo>
                      <a:pt x="350" y="1135"/>
                    </a:lnTo>
                    <a:lnTo>
                      <a:pt x="247" y="1162"/>
                    </a:lnTo>
                    <a:lnTo>
                      <a:pt x="158" y="1183"/>
                    </a:lnTo>
                    <a:lnTo>
                      <a:pt x="96" y="1198"/>
                    </a:lnTo>
                    <a:lnTo>
                      <a:pt x="72" y="1204"/>
                    </a:lnTo>
                    <a:lnTo>
                      <a:pt x="82" y="1239"/>
                    </a:lnTo>
                    <a:lnTo>
                      <a:pt x="6" y="124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2" name="Freeform 52"/>
              <p:cNvSpPr>
                <a:spLocks/>
              </p:cNvSpPr>
              <p:nvPr/>
            </p:nvSpPr>
            <p:spPr bwMode="auto">
              <a:xfrm>
                <a:off x="1817" y="1990"/>
                <a:ext cx="76" cy="75"/>
              </a:xfrm>
              <a:custGeom>
                <a:avLst/>
                <a:gdLst>
                  <a:gd name="T0" fmla="*/ 32 w 382"/>
                  <a:gd name="T1" fmla="*/ 375 h 375"/>
                  <a:gd name="T2" fmla="*/ 33 w 382"/>
                  <a:gd name="T3" fmla="*/ 253 h 375"/>
                  <a:gd name="T4" fmla="*/ 0 w 382"/>
                  <a:gd name="T5" fmla="*/ 219 h 375"/>
                  <a:gd name="T6" fmla="*/ 218 w 382"/>
                  <a:gd name="T7" fmla="*/ 0 h 375"/>
                  <a:gd name="T8" fmla="*/ 382 w 382"/>
                  <a:gd name="T9" fmla="*/ 151 h 375"/>
                  <a:gd name="T10" fmla="*/ 367 w 382"/>
                  <a:gd name="T11" fmla="*/ 169 h 375"/>
                  <a:gd name="T12" fmla="*/ 331 w 382"/>
                  <a:gd name="T13" fmla="*/ 214 h 375"/>
                  <a:gd name="T14" fmla="*/ 319 w 382"/>
                  <a:gd name="T15" fmla="*/ 227 h 375"/>
                  <a:gd name="T16" fmla="*/ 306 w 382"/>
                  <a:gd name="T17" fmla="*/ 239 h 375"/>
                  <a:gd name="T18" fmla="*/ 294 w 382"/>
                  <a:gd name="T19" fmla="*/ 252 h 375"/>
                  <a:gd name="T20" fmla="*/ 280 w 382"/>
                  <a:gd name="T21" fmla="*/ 263 h 375"/>
                  <a:gd name="T22" fmla="*/ 265 w 382"/>
                  <a:gd name="T23" fmla="*/ 272 h 375"/>
                  <a:gd name="T24" fmla="*/ 251 w 382"/>
                  <a:gd name="T25" fmla="*/ 280 h 375"/>
                  <a:gd name="T26" fmla="*/ 238 w 382"/>
                  <a:gd name="T27" fmla="*/ 287 h 375"/>
                  <a:gd name="T28" fmla="*/ 223 w 382"/>
                  <a:gd name="T29" fmla="*/ 290 h 375"/>
                  <a:gd name="T30" fmla="*/ 172 w 382"/>
                  <a:gd name="T31" fmla="*/ 298 h 375"/>
                  <a:gd name="T32" fmla="*/ 134 w 382"/>
                  <a:gd name="T33" fmla="*/ 303 h 375"/>
                  <a:gd name="T34" fmla="*/ 109 w 382"/>
                  <a:gd name="T35" fmla="*/ 304 h 375"/>
                  <a:gd name="T36" fmla="*/ 101 w 382"/>
                  <a:gd name="T37" fmla="*/ 304 h 375"/>
                  <a:gd name="T38" fmla="*/ 99 w 382"/>
                  <a:gd name="T39" fmla="*/ 374 h 375"/>
                  <a:gd name="T40" fmla="*/ 32 w 382"/>
                  <a:gd name="T41" fmla="*/ 375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2" h="375">
                    <a:moveTo>
                      <a:pt x="32" y="375"/>
                    </a:moveTo>
                    <a:lnTo>
                      <a:pt x="33" y="253"/>
                    </a:lnTo>
                    <a:lnTo>
                      <a:pt x="0" y="219"/>
                    </a:lnTo>
                    <a:lnTo>
                      <a:pt x="218" y="0"/>
                    </a:lnTo>
                    <a:lnTo>
                      <a:pt x="382" y="151"/>
                    </a:lnTo>
                    <a:lnTo>
                      <a:pt x="367" y="169"/>
                    </a:lnTo>
                    <a:lnTo>
                      <a:pt x="331" y="214"/>
                    </a:lnTo>
                    <a:lnTo>
                      <a:pt x="319" y="227"/>
                    </a:lnTo>
                    <a:lnTo>
                      <a:pt x="306" y="239"/>
                    </a:lnTo>
                    <a:lnTo>
                      <a:pt x="294" y="252"/>
                    </a:lnTo>
                    <a:lnTo>
                      <a:pt x="280" y="263"/>
                    </a:lnTo>
                    <a:lnTo>
                      <a:pt x="265" y="272"/>
                    </a:lnTo>
                    <a:lnTo>
                      <a:pt x="251" y="280"/>
                    </a:lnTo>
                    <a:lnTo>
                      <a:pt x="238" y="287"/>
                    </a:lnTo>
                    <a:lnTo>
                      <a:pt x="223" y="290"/>
                    </a:lnTo>
                    <a:lnTo>
                      <a:pt x="172" y="298"/>
                    </a:lnTo>
                    <a:lnTo>
                      <a:pt x="134" y="303"/>
                    </a:lnTo>
                    <a:lnTo>
                      <a:pt x="109" y="304"/>
                    </a:lnTo>
                    <a:lnTo>
                      <a:pt x="101" y="304"/>
                    </a:lnTo>
                    <a:lnTo>
                      <a:pt x="99" y="374"/>
                    </a:lnTo>
                    <a:lnTo>
                      <a:pt x="32" y="37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3" name="Freeform 53"/>
              <p:cNvSpPr>
                <a:spLocks/>
              </p:cNvSpPr>
              <p:nvPr/>
            </p:nvSpPr>
            <p:spPr bwMode="auto">
              <a:xfrm>
                <a:off x="1817" y="1990"/>
                <a:ext cx="76" cy="75"/>
              </a:xfrm>
              <a:custGeom>
                <a:avLst/>
                <a:gdLst>
                  <a:gd name="T0" fmla="*/ 32 w 382"/>
                  <a:gd name="T1" fmla="*/ 375 h 375"/>
                  <a:gd name="T2" fmla="*/ 33 w 382"/>
                  <a:gd name="T3" fmla="*/ 253 h 375"/>
                  <a:gd name="T4" fmla="*/ 0 w 382"/>
                  <a:gd name="T5" fmla="*/ 219 h 375"/>
                  <a:gd name="T6" fmla="*/ 218 w 382"/>
                  <a:gd name="T7" fmla="*/ 0 h 375"/>
                  <a:gd name="T8" fmla="*/ 382 w 382"/>
                  <a:gd name="T9" fmla="*/ 151 h 375"/>
                  <a:gd name="T10" fmla="*/ 367 w 382"/>
                  <a:gd name="T11" fmla="*/ 169 h 375"/>
                  <a:gd name="T12" fmla="*/ 331 w 382"/>
                  <a:gd name="T13" fmla="*/ 214 h 375"/>
                  <a:gd name="T14" fmla="*/ 319 w 382"/>
                  <a:gd name="T15" fmla="*/ 227 h 375"/>
                  <a:gd name="T16" fmla="*/ 306 w 382"/>
                  <a:gd name="T17" fmla="*/ 239 h 375"/>
                  <a:gd name="T18" fmla="*/ 294 w 382"/>
                  <a:gd name="T19" fmla="*/ 252 h 375"/>
                  <a:gd name="T20" fmla="*/ 280 w 382"/>
                  <a:gd name="T21" fmla="*/ 263 h 375"/>
                  <a:gd name="T22" fmla="*/ 265 w 382"/>
                  <a:gd name="T23" fmla="*/ 272 h 375"/>
                  <a:gd name="T24" fmla="*/ 251 w 382"/>
                  <a:gd name="T25" fmla="*/ 280 h 375"/>
                  <a:gd name="T26" fmla="*/ 238 w 382"/>
                  <a:gd name="T27" fmla="*/ 287 h 375"/>
                  <a:gd name="T28" fmla="*/ 223 w 382"/>
                  <a:gd name="T29" fmla="*/ 290 h 375"/>
                  <a:gd name="T30" fmla="*/ 172 w 382"/>
                  <a:gd name="T31" fmla="*/ 298 h 375"/>
                  <a:gd name="T32" fmla="*/ 134 w 382"/>
                  <a:gd name="T33" fmla="*/ 303 h 375"/>
                  <a:gd name="T34" fmla="*/ 109 w 382"/>
                  <a:gd name="T35" fmla="*/ 304 h 375"/>
                  <a:gd name="T36" fmla="*/ 101 w 382"/>
                  <a:gd name="T37" fmla="*/ 304 h 375"/>
                  <a:gd name="T38" fmla="*/ 99 w 382"/>
                  <a:gd name="T39" fmla="*/ 374 h 375"/>
                  <a:gd name="T40" fmla="*/ 32 w 382"/>
                  <a:gd name="T41" fmla="*/ 375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2" h="375">
                    <a:moveTo>
                      <a:pt x="32" y="375"/>
                    </a:moveTo>
                    <a:lnTo>
                      <a:pt x="33" y="253"/>
                    </a:lnTo>
                    <a:lnTo>
                      <a:pt x="0" y="219"/>
                    </a:lnTo>
                    <a:lnTo>
                      <a:pt x="218" y="0"/>
                    </a:lnTo>
                    <a:lnTo>
                      <a:pt x="382" y="151"/>
                    </a:lnTo>
                    <a:lnTo>
                      <a:pt x="367" y="169"/>
                    </a:lnTo>
                    <a:lnTo>
                      <a:pt x="331" y="214"/>
                    </a:lnTo>
                    <a:lnTo>
                      <a:pt x="319" y="227"/>
                    </a:lnTo>
                    <a:lnTo>
                      <a:pt x="306" y="239"/>
                    </a:lnTo>
                    <a:lnTo>
                      <a:pt x="294" y="252"/>
                    </a:lnTo>
                    <a:lnTo>
                      <a:pt x="280" y="263"/>
                    </a:lnTo>
                    <a:lnTo>
                      <a:pt x="265" y="272"/>
                    </a:lnTo>
                    <a:lnTo>
                      <a:pt x="251" y="280"/>
                    </a:lnTo>
                    <a:lnTo>
                      <a:pt x="238" y="287"/>
                    </a:lnTo>
                    <a:lnTo>
                      <a:pt x="223" y="290"/>
                    </a:lnTo>
                    <a:lnTo>
                      <a:pt x="172" y="298"/>
                    </a:lnTo>
                    <a:lnTo>
                      <a:pt x="134" y="303"/>
                    </a:lnTo>
                    <a:lnTo>
                      <a:pt x="109" y="304"/>
                    </a:lnTo>
                    <a:lnTo>
                      <a:pt x="101" y="304"/>
                    </a:lnTo>
                    <a:lnTo>
                      <a:pt x="99" y="374"/>
                    </a:lnTo>
                    <a:lnTo>
                      <a:pt x="32" y="37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4" name="Freeform 54"/>
              <p:cNvSpPr>
                <a:spLocks/>
              </p:cNvSpPr>
              <p:nvPr/>
            </p:nvSpPr>
            <p:spPr bwMode="auto">
              <a:xfrm>
                <a:off x="1710" y="2078"/>
                <a:ext cx="88" cy="69"/>
              </a:xfrm>
              <a:custGeom>
                <a:avLst/>
                <a:gdLst>
                  <a:gd name="T0" fmla="*/ 330 w 436"/>
                  <a:gd name="T1" fmla="*/ 342 h 342"/>
                  <a:gd name="T2" fmla="*/ 316 w 436"/>
                  <a:gd name="T3" fmla="*/ 279 h 342"/>
                  <a:gd name="T4" fmla="*/ 202 w 436"/>
                  <a:gd name="T5" fmla="*/ 292 h 342"/>
                  <a:gd name="T6" fmla="*/ 0 w 436"/>
                  <a:gd name="T7" fmla="*/ 138 h 342"/>
                  <a:gd name="T8" fmla="*/ 0 w 436"/>
                  <a:gd name="T9" fmla="*/ 0 h 342"/>
                  <a:gd name="T10" fmla="*/ 269 w 436"/>
                  <a:gd name="T11" fmla="*/ 0 h 342"/>
                  <a:gd name="T12" fmla="*/ 316 w 436"/>
                  <a:gd name="T13" fmla="*/ 119 h 342"/>
                  <a:gd name="T14" fmla="*/ 396 w 436"/>
                  <a:gd name="T15" fmla="*/ 108 h 342"/>
                  <a:gd name="T16" fmla="*/ 436 w 436"/>
                  <a:gd name="T17" fmla="*/ 326 h 342"/>
                  <a:gd name="T18" fmla="*/ 330 w 436"/>
                  <a:gd name="T19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6" h="342">
                    <a:moveTo>
                      <a:pt x="330" y="342"/>
                    </a:moveTo>
                    <a:lnTo>
                      <a:pt x="316" y="279"/>
                    </a:lnTo>
                    <a:lnTo>
                      <a:pt x="202" y="292"/>
                    </a:lnTo>
                    <a:lnTo>
                      <a:pt x="0" y="138"/>
                    </a:lnTo>
                    <a:lnTo>
                      <a:pt x="0" y="0"/>
                    </a:lnTo>
                    <a:lnTo>
                      <a:pt x="269" y="0"/>
                    </a:lnTo>
                    <a:lnTo>
                      <a:pt x="316" y="119"/>
                    </a:lnTo>
                    <a:lnTo>
                      <a:pt x="396" y="108"/>
                    </a:lnTo>
                    <a:lnTo>
                      <a:pt x="436" y="326"/>
                    </a:lnTo>
                    <a:lnTo>
                      <a:pt x="330" y="34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5" name="Freeform 55"/>
              <p:cNvSpPr>
                <a:spLocks/>
              </p:cNvSpPr>
              <p:nvPr/>
            </p:nvSpPr>
            <p:spPr bwMode="auto">
              <a:xfrm>
                <a:off x="1710" y="2078"/>
                <a:ext cx="88" cy="69"/>
              </a:xfrm>
              <a:custGeom>
                <a:avLst/>
                <a:gdLst>
                  <a:gd name="T0" fmla="*/ 330 w 436"/>
                  <a:gd name="T1" fmla="*/ 342 h 342"/>
                  <a:gd name="T2" fmla="*/ 316 w 436"/>
                  <a:gd name="T3" fmla="*/ 279 h 342"/>
                  <a:gd name="T4" fmla="*/ 202 w 436"/>
                  <a:gd name="T5" fmla="*/ 292 h 342"/>
                  <a:gd name="T6" fmla="*/ 0 w 436"/>
                  <a:gd name="T7" fmla="*/ 138 h 342"/>
                  <a:gd name="T8" fmla="*/ 0 w 436"/>
                  <a:gd name="T9" fmla="*/ 0 h 342"/>
                  <a:gd name="T10" fmla="*/ 269 w 436"/>
                  <a:gd name="T11" fmla="*/ 0 h 342"/>
                  <a:gd name="T12" fmla="*/ 316 w 436"/>
                  <a:gd name="T13" fmla="*/ 119 h 342"/>
                  <a:gd name="T14" fmla="*/ 396 w 436"/>
                  <a:gd name="T15" fmla="*/ 108 h 342"/>
                  <a:gd name="T16" fmla="*/ 436 w 436"/>
                  <a:gd name="T17" fmla="*/ 326 h 342"/>
                  <a:gd name="T18" fmla="*/ 330 w 436"/>
                  <a:gd name="T19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6" h="342">
                    <a:moveTo>
                      <a:pt x="330" y="342"/>
                    </a:moveTo>
                    <a:lnTo>
                      <a:pt x="316" y="279"/>
                    </a:lnTo>
                    <a:lnTo>
                      <a:pt x="202" y="292"/>
                    </a:lnTo>
                    <a:lnTo>
                      <a:pt x="0" y="138"/>
                    </a:lnTo>
                    <a:lnTo>
                      <a:pt x="0" y="0"/>
                    </a:lnTo>
                    <a:lnTo>
                      <a:pt x="269" y="0"/>
                    </a:lnTo>
                    <a:lnTo>
                      <a:pt x="316" y="119"/>
                    </a:lnTo>
                    <a:lnTo>
                      <a:pt x="396" y="108"/>
                    </a:lnTo>
                    <a:lnTo>
                      <a:pt x="436" y="326"/>
                    </a:lnTo>
                    <a:lnTo>
                      <a:pt x="330" y="342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6" name="Freeform 56"/>
              <p:cNvSpPr>
                <a:spLocks/>
              </p:cNvSpPr>
              <p:nvPr/>
            </p:nvSpPr>
            <p:spPr bwMode="auto">
              <a:xfrm>
                <a:off x="1356" y="2315"/>
                <a:ext cx="103" cy="39"/>
              </a:xfrm>
              <a:custGeom>
                <a:avLst/>
                <a:gdLst>
                  <a:gd name="T0" fmla="*/ 509 w 517"/>
                  <a:gd name="T1" fmla="*/ 27 h 193"/>
                  <a:gd name="T2" fmla="*/ 414 w 517"/>
                  <a:gd name="T3" fmla="*/ 42 h 193"/>
                  <a:gd name="T4" fmla="*/ 408 w 517"/>
                  <a:gd name="T5" fmla="*/ 0 h 193"/>
                  <a:gd name="T6" fmla="*/ 0 w 517"/>
                  <a:gd name="T7" fmla="*/ 56 h 193"/>
                  <a:gd name="T8" fmla="*/ 18 w 517"/>
                  <a:gd name="T9" fmla="*/ 193 h 193"/>
                  <a:gd name="T10" fmla="*/ 429 w 517"/>
                  <a:gd name="T11" fmla="*/ 138 h 193"/>
                  <a:gd name="T12" fmla="*/ 424 w 517"/>
                  <a:gd name="T13" fmla="*/ 95 h 193"/>
                  <a:gd name="T14" fmla="*/ 517 w 517"/>
                  <a:gd name="T15" fmla="*/ 80 h 193"/>
                  <a:gd name="T16" fmla="*/ 509 w 517"/>
                  <a:gd name="T17" fmla="*/ 2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7" h="193">
                    <a:moveTo>
                      <a:pt x="509" y="27"/>
                    </a:moveTo>
                    <a:lnTo>
                      <a:pt x="414" y="42"/>
                    </a:lnTo>
                    <a:lnTo>
                      <a:pt x="408" y="0"/>
                    </a:lnTo>
                    <a:lnTo>
                      <a:pt x="0" y="56"/>
                    </a:lnTo>
                    <a:lnTo>
                      <a:pt x="18" y="193"/>
                    </a:lnTo>
                    <a:lnTo>
                      <a:pt x="429" y="138"/>
                    </a:lnTo>
                    <a:lnTo>
                      <a:pt x="424" y="95"/>
                    </a:lnTo>
                    <a:lnTo>
                      <a:pt x="517" y="80"/>
                    </a:lnTo>
                    <a:lnTo>
                      <a:pt x="509" y="2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7" name="Freeform 57"/>
              <p:cNvSpPr>
                <a:spLocks/>
              </p:cNvSpPr>
              <p:nvPr/>
            </p:nvSpPr>
            <p:spPr bwMode="auto">
              <a:xfrm>
                <a:off x="1356" y="2315"/>
                <a:ext cx="103" cy="39"/>
              </a:xfrm>
              <a:custGeom>
                <a:avLst/>
                <a:gdLst>
                  <a:gd name="T0" fmla="*/ 509 w 517"/>
                  <a:gd name="T1" fmla="*/ 27 h 193"/>
                  <a:gd name="T2" fmla="*/ 414 w 517"/>
                  <a:gd name="T3" fmla="*/ 42 h 193"/>
                  <a:gd name="T4" fmla="*/ 408 w 517"/>
                  <a:gd name="T5" fmla="*/ 0 h 193"/>
                  <a:gd name="T6" fmla="*/ 0 w 517"/>
                  <a:gd name="T7" fmla="*/ 56 h 193"/>
                  <a:gd name="T8" fmla="*/ 18 w 517"/>
                  <a:gd name="T9" fmla="*/ 193 h 193"/>
                  <a:gd name="T10" fmla="*/ 429 w 517"/>
                  <a:gd name="T11" fmla="*/ 138 h 193"/>
                  <a:gd name="T12" fmla="*/ 424 w 517"/>
                  <a:gd name="T13" fmla="*/ 95 h 193"/>
                  <a:gd name="T14" fmla="*/ 517 w 517"/>
                  <a:gd name="T15" fmla="*/ 80 h 193"/>
                  <a:gd name="T16" fmla="*/ 509 w 517"/>
                  <a:gd name="T17" fmla="*/ 2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7" h="193">
                    <a:moveTo>
                      <a:pt x="509" y="27"/>
                    </a:moveTo>
                    <a:lnTo>
                      <a:pt x="414" y="42"/>
                    </a:lnTo>
                    <a:lnTo>
                      <a:pt x="408" y="0"/>
                    </a:lnTo>
                    <a:lnTo>
                      <a:pt x="0" y="56"/>
                    </a:lnTo>
                    <a:lnTo>
                      <a:pt x="18" y="193"/>
                    </a:lnTo>
                    <a:lnTo>
                      <a:pt x="429" y="138"/>
                    </a:lnTo>
                    <a:lnTo>
                      <a:pt x="424" y="95"/>
                    </a:lnTo>
                    <a:lnTo>
                      <a:pt x="517" y="80"/>
                    </a:lnTo>
                    <a:lnTo>
                      <a:pt x="509" y="2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8" name="Freeform 58"/>
              <p:cNvSpPr>
                <a:spLocks/>
              </p:cNvSpPr>
              <p:nvPr/>
            </p:nvSpPr>
            <p:spPr bwMode="auto">
              <a:xfrm>
                <a:off x="1419" y="2383"/>
                <a:ext cx="49" cy="28"/>
              </a:xfrm>
              <a:custGeom>
                <a:avLst/>
                <a:gdLst>
                  <a:gd name="T0" fmla="*/ 238 w 245"/>
                  <a:gd name="T1" fmla="*/ 0 h 138"/>
                  <a:gd name="T2" fmla="*/ 0 w 245"/>
                  <a:gd name="T3" fmla="*/ 37 h 138"/>
                  <a:gd name="T4" fmla="*/ 16 w 245"/>
                  <a:gd name="T5" fmla="*/ 138 h 138"/>
                  <a:gd name="T6" fmla="*/ 144 w 245"/>
                  <a:gd name="T7" fmla="*/ 119 h 138"/>
                  <a:gd name="T8" fmla="*/ 137 w 245"/>
                  <a:gd name="T9" fmla="*/ 66 h 138"/>
                  <a:gd name="T10" fmla="*/ 245 w 245"/>
                  <a:gd name="T11" fmla="*/ 48 h 138"/>
                  <a:gd name="T12" fmla="*/ 238 w 245"/>
                  <a:gd name="T13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138">
                    <a:moveTo>
                      <a:pt x="238" y="0"/>
                    </a:moveTo>
                    <a:lnTo>
                      <a:pt x="0" y="37"/>
                    </a:lnTo>
                    <a:lnTo>
                      <a:pt x="16" y="138"/>
                    </a:lnTo>
                    <a:lnTo>
                      <a:pt x="144" y="119"/>
                    </a:lnTo>
                    <a:lnTo>
                      <a:pt x="137" y="66"/>
                    </a:lnTo>
                    <a:lnTo>
                      <a:pt x="245" y="48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9" name="Freeform 59"/>
              <p:cNvSpPr>
                <a:spLocks/>
              </p:cNvSpPr>
              <p:nvPr/>
            </p:nvSpPr>
            <p:spPr bwMode="auto">
              <a:xfrm>
                <a:off x="1419" y="2383"/>
                <a:ext cx="49" cy="28"/>
              </a:xfrm>
              <a:custGeom>
                <a:avLst/>
                <a:gdLst>
                  <a:gd name="T0" fmla="*/ 238 w 245"/>
                  <a:gd name="T1" fmla="*/ 0 h 138"/>
                  <a:gd name="T2" fmla="*/ 0 w 245"/>
                  <a:gd name="T3" fmla="*/ 37 h 138"/>
                  <a:gd name="T4" fmla="*/ 16 w 245"/>
                  <a:gd name="T5" fmla="*/ 138 h 138"/>
                  <a:gd name="T6" fmla="*/ 144 w 245"/>
                  <a:gd name="T7" fmla="*/ 119 h 138"/>
                  <a:gd name="T8" fmla="*/ 137 w 245"/>
                  <a:gd name="T9" fmla="*/ 66 h 138"/>
                  <a:gd name="T10" fmla="*/ 245 w 245"/>
                  <a:gd name="T11" fmla="*/ 48 h 138"/>
                  <a:gd name="T12" fmla="*/ 238 w 245"/>
                  <a:gd name="T13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138">
                    <a:moveTo>
                      <a:pt x="238" y="0"/>
                    </a:moveTo>
                    <a:lnTo>
                      <a:pt x="0" y="37"/>
                    </a:lnTo>
                    <a:lnTo>
                      <a:pt x="16" y="138"/>
                    </a:lnTo>
                    <a:lnTo>
                      <a:pt x="144" y="119"/>
                    </a:lnTo>
                    <a:lnTo>
                      <a:pt x="137" y="66"/>
                    </a:lnTo>
                    <a:lnTo>
                      <a:pt x="245" y="48"/>
                    </a:lnTo>
                    <a:lnTo>
                      <a:pt x="238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0" name="Freeform 60"/>
              <p:cNvSpPr>
                <a:spLocks/>
              </p:cNvSpPr>
              <p:nvPr/>
            </p:nvSpPr>
            <p:spPr bwMode="auto">
              <a:xfrm>
                <a:off x="1458" y="2406"/>
                <a:ext cx="28" cy="100"/>
              </a:xfrm>
              <a:custGeom>
                <a:avLst/>
                <a:gdLst>
                  <a:gd name="T0" fmla="*/ 61 w 140"/>
                  <a:gd name="T1" fmla="*/ 0 h 497"/>
                  <a:gd name="T2" fmla="*/ 0 w 140"/>
                  <a:gd name="T3" fmla="*/ 11 h 497"/>
                  <a:gd name="T4" fmla="*/ 76 w 140"/>
                  <a:gd name="T5" fmla="*/ 497 h 497"/>
                  <a:gd name="T6" fmla="*/ 140 w 140"/>
                  <a:gd name="T7" fmla="*/ 488 h 497"/>
                  <a:gd name="T8" fmla="*/ 61 w 140"/>
                  <a:gd name="T9" fmla="*/ 0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497">
                    <a:moveTo>
                      <a:pt x="61" y="0"/>
                    </a:moveTo>
                    <a:lnTo>
                      <a:pt x="0" y="11"/>
                    </a:lnTo>
                    <a:lnTo>
                      <a:pt x="76" y="497"/>
                    </a:lnTo>
                    <a:lnTo>
                      <a:pt x="140" y="488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1" name="Freeform 61"/>
              <p:cNvSpPr>
                <a:spLocks/>
              </p:cNvSpPr>
              <p:nvPr/>
            </p:nvSpPr>
            <p:spPr bwMode="auto">
              <a:xfrm>
                <a:off x="1458" y="2406"/>
                <a:ext cx="28" cy="100"/>
              </a:xfrm>
              <a:custGeom>
                <a:avLst/>
                <a:gdLst>
                  <a:gd name="T0" fmla="*/ 61 w 140"/>
                  <a:gd name="T1" fmla="*/ 0 h 497"/>
                  <a:gd name="T2" fmla="*/ 0 w 140"/>
                  <a:gd name="T3" fmla="*/ 11 h 497"/>
                  <a:gd name="T4" fmla="*/ 76 w 140"/>
                  <a:gd name="T5" fmla="*/ 497 h 497"/>
                  <a:gd name="T6" fmla="*/ 140 w 140"/>
                  <a:gd name="T7" fmla="*/ 488 h 497"/>
                  <a:gd name="T8" fmla="*/ 61 w 140"/>
                  <a:gd name="T9" fmla="*/ 0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497">
                    <a:moveTo>
                      <a:pt x="61" y="0"/>
                    </a:moveTo>
                    <a:lnTo>
                      <a:pt x="0" y="11"/>
                    </a:lnTo>
                    <a:lnTo>
                      <a:pt x="76" y="497"/>
                    </a:lnTo>
                    <a:lnTo>
                      <a:pt x="140" y="488"/>
                    </a:lnTo>
                    <a:lnTo>
                      <a:pt x="61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2" name="Freeform 62"/>
              <p:cNvSpPr>
                <a:spLocks/>
              </p:cNvSpPr>
              <p:nvPr/>
            </p:nvSpPr>
            <p:spPr bwMode="auto">
              <a:xfrm>
                <a:off x="1888" y="2473"/>
                <a:ext cx="486" cy="185"/>
              </a:xfrm>
              <a:custGeom>
                <a:avLst/>
                <a:gdLst>
                  <a:gd name="T0" fmla="*/ 673 w 2431"/>
                  <a:gd name="T1" fmla="*/ 319 h 924"/>
                  <a:gd name="T2" fmla="*/ 971 w 2431"/>
                  <a:gd name="T3" fmla="*/ 713 h 924"/>
                  <a:gd name="T4" fmla="*/ 1467 w 2431"/>
                  <a:gd name="T5" fmla="*/ 634 h 924"/>
                  <a:gd name="T6" fmla="*/ 2086 w 2431"/>
                  <a:gd name="T7" fmla="*/ 588 h 924"/>
                  <a:gd name="T8" fmla="*/ 2124 w 2431"/>
                  <a:gd name="T9" fmla="*/ 520 h 924"/>
                  <a:gd name="T10" fmla="*/ 2176 w 2431"/>
                  <a:gd name="T11" fmla="*/ 467 h 924"/>
                  <a:gd name="T12" fmla="*/ 2213 w 2431"/>
                  <a:gd name="T13" fmla="*/ 421 h 924"/>
                  <a:gd name="T14" fmla="*/ 2247 w 2431"/>
                  <a:gd name="T15" fmla="*/ 366 h 924"/>
                  <a:gd name="T16" fmla="*/ 2278 w 2431"/>
                  <a:gd name="T17" fmla="*/ 284 h 924"/>
                  <a:gd name="T18" fmla="*/ 2308 w 2431"/>
                  <a:gd name="T19" fmla="*/ 182 h 924"/>
                  <a:gd name="T20" fmla="*/ 2322 w 2431"/>
                  <a:gd name="T21" fmla="*/ 127 h 924"/>
                  <a:gd name="T22" fmla="*/ 2312 w 2431"/>
                  <a:gd name="T23" fmla="*/ 111 h 924"/>
                  <a:gd name="T24" fmla="*/ 2298 w 2431"/>
                  <a:gd name="T25" fmla="*/ 88 h 924"/>
                  <a:gd name="T26" fmla="*/ 2292 w 2431"/>
                  <a:gd name="T27" fmla="*/ 61 h 924"/>
                  <a:gd name="T28" fmla="*/ 2299 w 2431"/>
                  <a:gd name="T29" fmla="*/ 37 h 924"/>
                  <a:gd name="T30" fmla="*/ 2312 w 2431"/>
                  <a:gd name="T31" fmla="*/ 24 h 924"/>
                  <a:gd name="T32" fmla="*/ 2333 w 2431"/>
                  <a:gd name="T33" fmla="*/ 12 h 924"/>
                  <a:gd name="T34" fmla="*/ 2374 w 2431"/>
                  <a:gd name="T35" fmla="*/ 1 h 924"/>
                  <a:gd name="T36" fmla="*/ 2408 w 2431"/>
                  <a:gd name="T37" fmla="*/ 5 h 924"/>
                  <a:gd name="T38" fmla="*/ 2425 w 2431"/>
                  <a:gd name="T39" fmla="*/ 22 h 924"/>
                  <a:gd name="T40" fmla="*/ 2431 w 2431"/>
                  <a:gd name="T41" fmla="*/ 43 h 924"/>
                  <a:gd name="T42" fmla="*/ 2429 w 2431"/>
                  <a:gd name="T43" fmla="*/ 72 h 924"/>
                  <a:gd name="T44" fmla="*/ 2398 w 2431"/>
                  <a:gd name="T45" fmla="*/ 177 h 924"/>
                  <a:gd name="T46" fmla="*/ 2347 w 2431"/>
                  <a:gd name="T47" fmla="*/ 351 h 924"/>
                  <a:gd name="T48" fmla="*/ 2318 w 2431"/>
                  <a:gd name="T49" fmla="*/ 436 h 924"/>
                  <a:gd name="T50" fmla="*/ 2287 w 2431"/>
                  <a:gd name="T51" fmla="*/ 483 h 924"/>
                  <a:gd name="T52" fmla="*/ 2196 w 2431"/>
                  <a:gd name="T53" fmla="*/ 599 h 924"/>
                  <a:gd name="T54" fmla="*/ 2145 w 2431"/>
                  <a:gd name="T55" fmla="*/ 660 h 924"/>
                  <a:gd name="T56" fmla="*/ 2074 w 2431"/>
                  <a:gd name="T57" fmla="*/ 705 h 924"/>
                  <a:gd name="T58" fmla="*/ 2007 w 2431"/>
                  <a:gd name="T59" fmla="*/ 752 h 924"/>
                  <a:gd name="T60" fmla="*/ 1917 w 2431"/>
                  <a:gd name="T61" fmla="*/ 808 h 924"/>
                  <a:gd name="T62" fmla="*/ 1805 w 2431"/>
                  <a:gd name="T63" fmla="*/ 865 h 924"/>
                  <a:gd name="T64" fmla="*/ 1725 w 2431"/>
                  <a:gd name="T65" fmla="*/ 896 h 924"/>
                  <a:gd name="T66" fmla="*/ 1664 w 2431"/>
                  <a:gd name="T67" fmla="*/ 914 h 924"/>
                  <a:gd name="T68" fmla="*/ 1605 w 2431"/>
                  <a:gd name="T69" fmla="*/ 923 h 924"/>
                  <a:gd name="T70" fmla="*/ 1488 w 2431"/>
                  <a:gd name="T71" fmla="*/ 923 h 924"/>
                  <a:gd name="T72" fmla="*/ 1369 w 2431"/>
                  <a:gd name="T73" fmla="*/ 910 h 924"/>
                  <a:gd name="T74" fmla="*/ 1241 w 2431"/>
                  <a:gd name="T75" fmla="*/ 887 h 924"/>
                  <a:gd name="T76" fmla="*/ 1100 w 2431"/>
                  <a:gd name="T77" fmla="*/ 853 h 924"/>
                  <a:gd name="T78" fmla="*/ 823 w 2431"/>
                  <a:gd name="T79" fmla="*/ 778 h 924"/>
                  <a:gd name="T80" fmla="*/ 615 w 2431"/>
                  <a:gd name="T81" fmla="*/ 713 h 924"/>
                  <a:gd name="T82" fmla="*/ 395 w 2431"/>
                  <a:gd name="T83" fmla="*/ 640 h 924"/>
                  <a:gd name="T84" fmla="*/ 198 w 2431"/>
                  <a:gd name="T85" fmla="*/ 570 h 924"/>
                  <a:gd name="T86" fmla="*/ 55 w 2431"/>
                  <a:gd name="T87" fmla="*/ 519 h 924"/>
                  <a:gd name="T88" fmla="*/ 0 w 2431"/>
                  <a:gd name="T89" fmla="*/ 499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31" h="924">
                    <a:moveTo>
                      <a:pt x="0" y="499"/>
                    </a:moveTo>
                    <a:lnTo>
                      <a:pt x="24" y="332"/>
                    </a:lnTo>
                    <a:lnTo>
                      <a:pt x="673" y="319"/>
                    </a:lnTo>
                    <a:lnTo>
                      <a:pt x="676" y="594"/>
                    </a:lnTo>
                    <a:lnTo>
                      <a:pt x="981" y="671"/>
                    </a:lnTo>
                    <a:lnTo>
                      <a:pt x="971" y="713"/>
                    </a:lnTo>
                    <a:lnTo>
                      <a:pt x="1263" y="787"/>
                    </a:lnTo>
                    <a:lnTo>
                      <a:pt x="1247" y="728"/>
                    </a:lnTo>
                    <a:lnTo>
                      <a:pt x="1467" y="634"/>
                    </a:lnTo>
                    <a:lnTo>
                      <a:pt x="1617" y="631"/>
                    </a:lnTo>
                    <a:lnTo>
                      <a:pt x="1970" y="482"/>
                    </a:lnTo>
                    <a:lnTo>
                      <a:pt x="2086" y="588"/>
                    </a:lnTo>
                    <a:lnTo>
                      <a:pt x="2147" y="550"/>
                    </a:lnTo>
                    <a:lnTo>
                      <a:pt x="2119" y="524"/>
                    </a:lnTo>
                    <a:lnTo>
                      <a:pt x="2124" y="520"/>
                    </a:lnTo>
                    <a:lnTo>
                      <a:pt x="2136" y="509"/>
                    </a:lnTo>
                    <a:lnTo>
                      <a:pt x="2155" y="491"/>
                    </a:lnTo>
                    <a:lnTo>
                      <a:pt x="2176" y="467"/>
                    </a:lnTo>
                    <a:lnTo>
                      <a:pt x="2188" y="452"/>
                    </a:lnTo>
                    <a:lnTo>
                      <a:pt x="2201" y="437"/>
                    </a:lnTo>
                    <a:lnTo>
                      <a:pt x="2213" y="421"/>
                    </a:lnTo>
                    <a:lnTo>
                      <a:pt x="2225" y="403"/>
                    </a:lnTo>
                    <a:lnTo>
                      <a:pt x="2236" y="385"/>
                    </a:lnTo>
                    <a:lnTo>
                      <a:pt x="2247" y="366"/>
                    </a:lnTo>
                    <a:lnTo>
                      <a:pt x="2256" y="346"/>
                    </a:lnTo>
                    <a:lnTo>
                      <a:pt x="2264" y="325"/>
                    </a:lnTo>
                    <a:lnTo>
                      <a:pt x="2278" y="284"/>
                    </a:lnTo>
                    <a:lnTo>
                      <a:pt x="2291" y="246"/>
                    </a:lnTo>
                    <a:lnTo>
                      <a:pt x="2301" y="212"/>
                    </a:lnTo>
                    <a:lnTo>
                      <a:pt x="2308" y="182"/>
                    </a:lnTo>
                    <a:lnTo>
                      <a:pt x="2315" y="158"/>
                    </a:lnTo>
                    <a:lnTo>
                      <a:pt x="2319" y="139"/>
                    </a:lnTo>
                    <a:lnTo>
                      <a:pt x="2322" y="127"/>
                    </a:lnTo>
                    <a:lnTo>
                      <a:pt x="2323" y="123"/>
                    </a:lnTo>
                    <a:lnTo>
                      <a:pt x="2319" y="119"/>
                    </a:lnTo>
                    <a:lnTo>
                      <a:pt x="2312" y="111"/>
                    </a:lnTo>
                    <a:lnTo>
                      <a:pt x="2307" y="103"/>
                    </a:lnTo>
                    <a:lnTo>
                      <a:pt x="2302" y="96"/>
                    </a:lnTo>
                    <a:lnTo>
                      <a:pt x="2298" y="88"/>
                    </a:lnTo>
                    <a:lnTo>
                      <a:pt x="2294" y="80"/>
                    </a:lnTo>
                    <a:lnTo>
                      <a:pt x="2292" y="70"/>
                    </a:lnTo>
                    <a:lnTo>
                      <a:pt x="2292" y="61"/>
                    </a:lnTo>
                    <a:lnTo>
                      <a:pt x="2293" y="51"/>
                    </a:lnTo>
                    <a:lnTo>
                      <a:pt x="2297" y="41"/>
                    </a:lnTo>
                    <a:lnTo>
                      <a:pt x="2299" y="37"/>
                    </a:lnTo>
                    <a:lnTo>
                      <a:pt x="2303" y="32"/>
                    </a:lnTo>
                    <a:lnTo>
                      <a:pt x="2307" y="27"/>
                    </a:lnTo>
                    <a:lnTo>
                      <a:pt x="2312" y="24"/>
                    </a:lnTo>
                    <a:lnTo>
                      <a:pt x="2318" y="20"/>
                    </a:lnTo>
                    <a:lnTo>
                      <a:pt x="2325" y="16"/>
                    </a:lnTo>
                    <a:lnTo>
                      <a:pt x="2333" y="12"/>
                    </a:lnTo>
                    <a:lnTo>
                      <a:pt x="2342" y="9"/>
                    </a:lnTo>
                    <a:lnTo>
                      <a:pt x="2359" y="4"/>
                    </a:lnTo>
                    <a:lnTo>
                      <a:pt x="2374" y="1"/>
                    </a:lnTo>
                    <a:lnTo>
                      <a:pt x="2388" y="0"/>
                    </a:lnTo>
                    <a:lnTo>
                      <a:pt x="2399" y="1"/>
                    </a:lnTo>
                    <a:lnTo>
                      <a:pt x="2408" y="5"/>
                    </a:lnTo>
                    <a:lnTo>
                      <a:pt x="2415" y="10"/>
                    </a:lnTo>
                    <a:lnTo>
                      <a:pt x="2420" y="15"/>
                    </a:lnTo>
                    <a:lnTo>
                      <a:pt x="2425" y="22"/>
                    </a:lnTo>
                    <a:lnTo>
                      <a:pt x="2428" y="29"/>
                    </a:lnTo>
                    <a:lnTo>
                      <a:pt x="2430" y="36"/>
                    </a:lnTo>
                    <a:lnTo>
                      <a:pt x="2431" y="43"/>
                    </a:lnTo>
                    <a:lnTo>
                      <a:pt x="2431" y="51"/>
                    </a:lnTo>
                    <a:lnTo>
                      <a:pt x="2430" y="63"/>
                    </a:lnTo>
                    <a:lnTo>
                      <a:pt x="2429" y="72"/>
                    </a:lnTo>
                    <a:lnTo>
                      <a:pt x="2424" y="90"/>
                    </a:lnTo>
                    <a:lnTo>
                      <a:pt x="2413" y="126"/>
                    </a:lnTo>
                    <a:lnTo>
                      <a:pt x="2398" y="177"/>
                    </a:lnTo>
                    <a:lnTo>
                      <a:pt x="2382" y="235"/>
                    </a:lnTo>
                    <a:lnTo>
                      <a:pt x="2363" y="296"/>
                    </a:lnTo>
                    <a:lnTo>
                      <a:pt x="2347" y="351"/>
                    </a:lnTo>
                    <a:lnTo>
                      <a:pt x="2333" y="397"/>
                    </a:lnTo>
                    <a:lnTo>
                      <a:pt x="2323" y="426"/>
                    </a:lnTo>
                    <a:lnTo>
                      <a:pt x="2318" y="436"/>
                    </a:lnTo>
                    <a:lnTo>
                      <a:pt x="2309" y="449"/>
                    </a:lnTo>
                    <a:lnTo>
                      <a:pt x="2299" y="466"/>
                    </a:lnTo>
                    <a:lnTo>
                      <a:pt x="2287" y="483"/>
                    </a:lnTo>
                    <a:lnTo>
                      <a:pt x="2258" y="522"/>
                    </a:lnTo>
                    <a:lnTo>
                      <a:pt x="2227" y="562"/>
                    </a:lnTo>
                    <a:lnTo>
                      <a:pt x="2196" y="599"/>
                    </a:lnTo>
                    <a:lnTo>
                      <a:pt x="2170" y="630"/>
                    </a:lnTo>
                    <a:lnTo>
                      <a:pt x="2151" y="652"/>
                    </a:lnTo>
                    <a:lnTo>
                      <a:pt x="2145" y="660"/>
                    </a:lnTo>
                    <a:lnTo>
                      <a:pt x="2172" y="689"/>
                    </a:lnTo>
                    <a:lnTo>
                      <a:pt x="2102" y="751"/>
                    </a:lnTo>
                    <a:lnTo>
                      <a:pt x="2074" y="705"/>
                    </a:lnTo>
                    <a:lnTo>
                      <a:pt x="2063" y="713"/>
                    </a:lnTo>
                    <a:lnTo>
                      <a:pt x="2030" y="737"/>
                    </a:lnTo>
                    <a:lnTo>
                      <a:pt x="2007" y="752"/>
                    </a:lnTo>
                    <a:lnTo>
                      <a:pt x="1980" y="769"/>
                    </a:lnTo>
                    <a:lnTo>
                      <a:pt x="1951" y="788"/>
                    </a:lnTo>
                    <a:lnTo>
                      <a:pt x="1917" y="808"/>
                    </a:lnTo>
                    <a:lnTo>
                      <a:pt x="1882" y="828"/>
                    </a:lnTo>
                    <a:lnTo>
                      <a:pt x="1845" y="847"/>
                    </a:lnTo>
                    <a:lnTo>
                      <a:pt x="1805" y="865"/>
                    </a:lnTo>
                    <a:lnTo>
                      <a:pt x="1765" y="883"/>
                    </a:lnTo>
                    <a:lnTo>
                      <a:pt x="1745" y="890"/>
                    </a:lnTo>
                    <a:lnTo>
                      <a:pt x="1725" y="896"/>
                    </a:lnTo>
                    <a:lnTo>
                      <a:pt x="1705" y="903"/>
                    </a:lnTo>
                    <a:lnTo>
                      <a:pt x="1684" y="909"/>
                    </a:lnTo>
                    <a:lnTo>
                      <a:pt x="1664" y="914"/>
                    </a:lnTo>
                    <a:lnTo>
                      <a:pt x="1644" y="918"/>
                    </a:lnTo>
                    <a:lnTo>
                      <a:pt x="1624" y="920"/>
                    </a:lnTo>
                    <a:lnTo>
                      <a:pt x="1605" y="923"/>
                    </a:lnTo>
                    <a:lnTo>
                      <a:pt x="1567" y="924"/>
                    </a:lnTo>
                    <a:lnTo>
                      <a:pt x="1528" y="924"/>
                    </a:lnTo>
                    <a:lnTo>
                      <a:pt x="1488" y="923"/>
                    </a:lnTo>
                    <a:lnTo>
                      <a:pt x="1450" y="920"/>
                    </a:lnTo>
                    <a:lnTo>
                      <a:pt x="1410" y="916"/>
                    </a:lnTo>
                    <a:lnTo>
                      <a:pt x="1369" y="910"/>
                    </a:lnTo>
                    <a:lnTo>
                      <a:pt x="1328" y="904"/>
                    </a:lnTo>
                    <a:lnTo>
                      <a:pt x="1284" y="896"/>
                    </a:lnTo>
                    <a:lnTo>
                      <a:pt x="1241" y="887"/>
                    </a:lnTo>
                    <a:lnTo>
                      <a:pt x="1196" y="877"/>
                    </a:lnTo>
                    <a:lnTo>
                      <a:pt x="1148" y="865"/>
                    </a:lnTo>
                    <a:lnTo>
                      <a:pt x="1100" y="853"/>
                    </a:lnTo>
                    <a:lnTo>
                      <a:pt x="996" y="825"/>
                    </a:lnTo>
                    <a:lnTo>
                      <a:pt x="886" y="796"/>
                    </a:lnTo>
                    <a:lnTo>
                      <a:pt x="823" y="778"/>
                    </a:lnTo>
                    <a:lnTo>
                      <a:pt x="757" y="758"/>
                    </a:lnTo>
                    <a:lnTo>
                      <a:pt x="687" y="737"/>
                    </a:lnTo>
                    <a:lnTo>
                      <a:pt x="615" y="713"/>
                    </a:lnTo>
                    <a:lnTo>
                      <a:pt x="542" y="690"/>
                    </a:lnTo>
                    <a:lnTo>
                      <a:pt x="468" y="665"/>
                    </a:lnTo>
                    <a:lnTo>
                      <a:pt x="395" y="640"/>
                    </a:lnTo>
                    <a:lnTo>
                      <a:pt x="325" y="616"/>
                    </a:lnTo>
                    <a:lnTo>
                      <a:pt x="259" y="593"/>
                    </a:lnTo>
                    <a:lnTo>
                      <a:pt x="198" y="570"/>
                    </a:lnTo>
                    <a:lnTo>
                      <a:pt x="142" y="550"/>
                    </a:lnTo>
                    <a:lnTo>
                      <a:pt x="95" y="534"/>
                    </a:lnTo>
                    <a:lnTo>
                      <a:pt x="55" y="519"/>
                    </a:lnTo>
                    <a:lnTo>
                      <a:pt x="25" y="508"/>
                    </a:lnTo>
                    <a:lnTo>
                      <a:pt x="6" y="502"/>
                    </a:lnTo>
                    <a:lnTo>
                      <a:pt x="0" y="49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3" name="Freeform 63"/>
              <p:cNvSpPr>
                <a:spLocks/>
              </p:cNvSpPr>
              <p:nvPr/>
            </p:nvSpPr>
            <p:spPr bwMode="auto">
              <a:xfrm>
                <a:off x="1888" y="2473"/>
                <a:ext cx="486" cy="185"/>
              </a:xfrm>
              <a:custGeom>
                <a:avLst/>
                <a:gdLst>
                  <a:gd name="T0" fmla="*/ 673 w 2431"/>
                  <a:gd name="T1" fmla="*/ 319 h 924"/>
                  <a:gd name="T2" fmla="*/ 971 w 2431"/>
                  <a:gd name="T3" fmla="*/ 713 h 924"/>
                  <a:gd name="T4" fmla="*/ 1467 w 2431"/>
                  <a:gd name="T5" fmla="*/ 634 h 924"/>
                  <a:gd name="T6" fmla="*/ 2086 w 2431"/>
                  <a:gd name="T7" fmla="*/ 588 h 924"/>
                  <a:gd name="T8" fmla="*/ 2124 w 2431"/>
                  <a:gd name="T9" fmla="*/ 520 h 924"/>
                  <a:gd name="T10" fmla="*/ 2176 w 2431"/>
                  <a:gd name="T11" fmla="*/ 467 h 924"/>
                  <a:gd name="T12" fmla="*/ 2213 w 2431"/>
                  <a:gd name="T13" fmla="*/ 421 h 924"/>
                  <a:gd name="T14" fmla="*/ 2247 w 2431"/>
                  <a:gd name="T15" fmla="*/ 366 h 924"/>
                  <a:gd name="T16" fmla="*/ 2278 w 2431"/>
                  <a:gd name="T17" fmla="*/ 284 h 924"/>
                  <a:gd name="T18" fmla="*/ 2308 w 2431"/>
                  <a:gd name="T19" fmla="*/ 182 h 924"/>
                  <a:gd name="T20" fmla="*/ 2322 w 2431"/>
                  <a:gd name="T21" fmla="*/ 127 h 924"/>
                  <a:gd name="T22" fmla="*/ 2312 w 2431"/>
                  <a:gd name="T23" fmla="*/ 111 h 924"/>
                  <a:gd name="T24" fmla="*/ 2298 w 2431"/>
                  <a:gd name="T25" fmla="*/ 88 h 924"/>
                  <a:gd name="T26" fmla="*/ 2292 w 2431"/>
                  <a:gd name="T27" fmla="*/ 61 h 924"/>
                  <a:gd name="T28" fmla="*/ 2299 w 2431"/>
                  <a:gd name="T29" fmla="*/ 37 h 924"/>
                  <a:gd name="T30" fmla="*/ 2312 w 2431"/>
                  <a:gd name="T31" fmla="*/ 24 h 924"/>
                  <a:gd name="T32" fmla="*/ 2333 w 2431"/>
                  <a:gd name="T33" fmla="*/ 12 h 924"/>
                  <a:gd name="T34" fmla="*/ 2374 w 2431"/>
                  <a:gd name="T35" fmla="*/ 1 h 924"/>
                  <a:gd name="T36" fmla="*/ 2408 w 2431"/>
                  <a:gd name="T37" fmla="*/ 5 h 924"/>
                  <a:gd name="T38" fmla="*/ 2425 w 2431"/>
                  <a:gd name="T39" fmla="*/ 22 h 924"/>
                  <a:gd name="T40" fmla="*/ 2431 w 2431"/>
                  <a:gd name="T41" fmla="*/ 43 h 924"/>
                  <a:gd name="T42" fmla="*/ 2429 w 2431"/>
                  <a:gd name="T43" fmla="*/ 72 h 924"/>
                  <a:gd name="T44" fmla="*/ 2398 w 2431"/>
                  <a:gd name="T45" fmla="*/ 177 h 924"/>
                  <a:gd name="T46" fmla="*/ 2347 w 2431"/>
                  <a:gd name="T47" fmla="*/ 351 h 924"/>
                  <a:gd name="T48" fmla="*/ 2318 w 2431"/>
                  <a:gd name="T49" fmla="*/ 436 h 924"/>
                  <a:gd name="T50" fmla="*/ 2287 w 2431"/>
                  <a:gd name="T51" fmla="*/ 483 h 924"/>
                  <a:gd name="T52" fmla="*/ 2196 w 2431"/>
                  <a:gd name="T53" fmla="*/ 599 h 924"/>
                  <a:gd name="T54" fmla="*/ 2145 w 2431"/>
                  <a:gd name="T55" fmla="*/ 660 h 924"/>
                  <a:gd name="T56" fmla="*/ 2074 w 2431"/>
                  <a:gd name="T57" fmla="*/ 705 h 924"/>
                  <a:gd name="T58" fmla="*/ 2007 w 2431"/>
                  <a:gd name="T59" fmla="*/ 752 h 924"/>
                  <a:gd name="T60" fmla="*/ 1917 w 2431"/>
                  <a:gd name="T61" fmla="*/ 808 h 924"/>
                  <a:gd name="T62" fmla="*/ 1805 w 2431"/>
                  <a:gd name="T63" fmla="*/ 865 h 924"/>
                  <a:gd name="T64" fmla="*/ 1725 w 2431"/>
                  <a:gd name="T65" fmla="*/ 896 h 924"/>
                  <a:gd name="T66" fmla="*/ 1664 w 2431"/>
                  <a:gd name="T67" fmla="*/ 914 h 924"/>
                  <a:gd name="T68" fmla="*/ 1605 w 2431"/>
                  <a:gd name="T69" fmla="*/ 923 h 924"/>
                  <a:gd name="T70" fmla="*/ 1488 w 2431"/>
                  <a:gd name="T71" fmla="*/ 923 h 924"/>
                  <a:gd name="T72" fmla="*/ 1369 w 2431"/>
                  <a:gd name="T73" fmla="*/ 910 h 924"/>
                  <a:gd name="T74" fmla="*/ 1241 w 2431"/>
                  <a:gd name="T75" fmla="*/ 887 h 924"/>
                  <a:gd name="T76" fmla="*/ 1100 w 2431"/>
                  <a:gd name="T77" fmla="*/ 853 h 924"/>
                  <a:gd name="T78" fmla="*/ 823 w 2431"/>
                  <a:gd name="T79" fmla="*/ 778 h 924"/>
                  <a:gd name="T80" fmla="*/ 615 w 2431"/>
                  <a:gd name="T81" fmla="*/ 713 h 924"/>
                  <a:gd name="T82" fmla="*/ 395 w 2431"/>
                  <a:gd name="T83" fmla="*/ 640 h 924"/>
                  <a:gd name="T84" fmla="*/ 198 w 2431"/>
                  <a:gd name="T85" fmla="*/ 570 h 924"/>
                  <a:gd name="T86" fmla="*/ 55 w 2431"/>
                  <a:gd name="T87" fmla="*/ 519 h 924"/>
                  <a:gd name="T88" fmla="*/ 0 w 2431"/>
                  <a:gd name="T89" fmla="*/ 499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31" h="924">
                    <a:moveTo>
                      <a:pt x="0" y="499"/>
                    </a:moveTo>
                    <a:lnTo>
                      <a:pt x="24" y="332"/>
                    </a:lnTo>
                    <a:lnTo>
                      <a:pt x="673" y="319"/>
                    </a:lnTo>
                    <a:lnTo>
                      <a:pt x="676" y="594"/>
                    </a:lnTo>
                    <a:lnTo>
                      <a:pt x="981" y="671"/>
                    </a:lnTo>
                    <a:lnTo>
                      <a:pt x="971" y="713"/>
                    </a:lnTo>
                    <a:lnTo>
                      <a:pt x="1263" y="787"/>
                    </a:lnTo>
                    <a:lnTo>
                      <a:pt x="1247" y="728"/>
                    </a:lnTo>
                    <a:lnTo>
                      <a:pt x="1467" y="634"/>
                    </a:lnTo>
                    <a:lnTo>
                      <a:pt x="1617" y="631"/>
                    </a:lnTo>
                    <a:lnTo>
                      <a:pt x="1970" y="482"/>
                    </a:lnTo>
                    <a:lnTo>
                      <a:pt x="2086" y="588"/>
                    </a:lnTo>
                    <a:lnTo>
                      <a:pt x="2147" y="550"/>
                    </a:lnTo>
                    <a:lnTo>
                      <a:pt x="2119" y="524"/>
                    </a:lnTo>
                    <a:lnTo>
                      <a:pt x="2124" y="520"/>
                    </a:lnTo>
                    <a:lnTo>
                      <a:pt x="2136" y="509"/>
                    </a:lnTo>
                    <a:lnTo>
                      <a:pt x="2155" y="491"/>
                    </a:lnTo>
                    <a:lnTo>
                      <a:pt x="2176" y="467"/>
                    </a:lnTo>
                    <a:lnTo>
                      <a:pt x="2188" y="452"/>
                    </a:lnTo>
                    <a:lnTo>
                      <a:pt x="2201" y="437"/>
                    </a:lnTo>
                    <a:lnTo>
                      <a:pt x="2213" y="421"/>
                    </a:lnTo>
                    <a:lnTo>
                      <a:pt x="2225" y="403"/>
                    </a:lnTo>
                    <a:lnTo>
                      <a:pt x="2236" y="385"/>
                    </a:lnTo>
                    <a:lnTo>
                      <a:pt x="2247" y="366"/>
                    </a:lnTo>
                    <a:lnTo>
                      <a:pt x="2256" y="346"/>
                    </a:lnTo>
                    <a:lnTo>
                      <a:pt x="2264" y="325"/>
                    </a:lnTo>
                    <a:lnTo>
                      <a:pt x="2278" y="284"/>
                    </a:lnTo>
                    <a:lnTo>
                      <a:pt x="2291" y="246"/>
                    </a:lnTo>
                    <a:lnTo>
                      <a:pt x="2301" y="212"/>
                    </a:lnTo>
                    <a:lnTo>
                      <a:pt x="2308" y="182"/>
                    </a:lnTo>
                    <a:lnTo>
                      <a:pt x="2315" y="158"/>
                    </a:lnTo>
                    <a:lnTo>
                      <a:pt x="2319" y="139"/>
                    </a:lnTo>
                    <a:lnTo>
                      <a:pt x="2322" y="127"/>
                    </a:lnTo>
                    <a:lnTo>
                      <a:pt x="2323" y="123"/>
                    </a:lnTo>
                    <a:lnTo>
                      <a:pt x="2319" y="119"/>
                    </a:lnTo>
                    <a:lnTo>
                      <a:pt x="2312" y="111"/>
                    </a:lnTo>
                    <a:lnTo>
                      <a:pt x="2307" y="103"/>
                    </a:lnTo>
                    <a:lnTo>
                      <a:pt x="2302" y="96"/>
                    </a:lnTo>
                    <a:lnTo>
                      <a:pt x="2298" y="88"/>
                    </a:lnTo>
                    <a:lnTo>
                      <a:pt x="2294" y="80"/>
                    </a:lnTo>
                    <a:lnTo>
                      <a:pt x="2292" y="70"/>
                    </a:lnTo>
                    <a:lnTo>
                      <a:pt x="2292" y="61"/>
                    </a:lnTo>
                    <a:lnTo>
                      <a:pt x="2293" y="51"/>
                    </a:lnTo>
                    <a:lnTo>
                      <a:pt x="2297" y="41"/>
                    </a:lnTo>
                    <a:lnTo>
                      <a:pt x="2299" y="37"/>
                    </a:lnTo>
                    <a:lnTo>
                      <a:pt x="2303" y="32"/>
                    </a:lnTo>
                    <a:lnTo>
                      <a:pt x="2307" y="27"/>
                    </a:lnTo>
                    <a:lnTo>
                      <a:pt x="2312" y="24"/>
                    </a:lnTo>
                    <a:lnTo>
                      <a:pt x="2318" y="20"/>
                    </a:lnTo>
                    <a:lnTo>
                      <a:pt x="2325" y="16"/>
                    </a:lnTo>
                    <a:lnTo>
                      <a:pt x="2333" y="12"/>
                    </a:lnTo>
                    <a:lnTo>
                      <a:pt x="2342" y="9"/>
                    </a:lnTo>
                    <a:lnTo>
                      <a:pt x="2359" y="4"/>
                    </a:lnTo>
                    <a:lnTo>
                      <a:pt x="2374" y="1"/>
                    </a:lnTo>
                    <a:lnTo>
                      <a:pt x="2388" y="0"/>
                    </a:lnTo>
                    <a:lnTo>
                      <a:pt x="2399" y="1"/>
                    </a:lnTo>
                    <a:lnTo>
                      <a:pt x="2408" y="5"/>
                    </a:lnTo>
                    <a:lnTo>
                      <a:pt x="2415" y="10"/>
                    </a:lnTo>
                    <a:lnTo>
                      <a:pt x="2420" y="15"/>
                    </a:lnTo>
                    <a:lnTo>
                      <a:pt x="2425" y="22"/>
                    </a:lnTo>
                    <a:lnTo>
                      <a:pt x="2428" y="29"/>
                    </a:lnTo>
                    <a:lnTo>
                      <a:pt x="2430" y="36"/>
                    </a:lnTo>
                    <a:lnTo>
                      <a:pt x="2431" y="43"/>
                    </a:lnTo>
                    <a:lnTo>
                      <a:pt x="2431" y="51"/>
                    </a:lnTo>
                    <a:lnTo>
                      <a:pt x="2430" y="63"/>
                    </a:lnTo>
                    <a:lnTo>
                      <a:pt x="2429" y="72"/>
                    </a:lnTo>
                    <a:lnTo>
                      <a:pt x="2424" y="90"/>
                    </a:lnTo>
                    <a:lnTo>
                      <a:pt x="2413" y="126"/>
                    </a:lnTo>
                    <a:lnTo>
                      <a:pt x="2398" y="177"/>
                    </a:lnTo>
                    <a:lnTo>
                      <a:pt x="2382" y="235"/>
                    </a:lnTo>
                    <a:lnTo>
                      <a:pt x="2363" y="296"/>
                    </a:lnTo>
                    <a:lnTo>
                      <a:pt x="2347" y="351"/>
                    </a:lnTo>
                    <a:lnTo>
                      <a:pt x="2333" y="397"/>
                    </a:lnTo>
                    <a:lnTo>
                      <a:pt x="2323" y="426"/>
                    </a:lnTo>
                    <a:lnTo>
                      <a:pt x="2318" y="436"/>
                    </a:lnTo>
                    <a:lnTo>
                      <a:pt x="2309" y="449"/>
                    </a:lnTo>
                    <a:lnTo>
                      <a:pt x="2299" y="466"/>
                    </a:lnTo>
                    <a:lnTo>
                      <a:pt x="2287" y="483"/>
                    </a:lnTo>
                    <a:lnTo>
                      <a:pt x="2258" y="522"/>
                    </a:lnTo>
                    <a:lnTo>
                      <a:pt x="2227" y="562"/>
                    </a:lnTo>
                    <a:lnTo>
                      <a:pt x="2196" y="599"/>
                    </a:lnTo>
                    <a:lnTo>
                      <a:pt x="2170" y="630"/>
                    </a:lnTo>
                    <a:lnTo>
                      <a:pt x="2151" y="652"/>
                    </a:lnTo>
                    <a:lnTo>
                      <a:pt x="2145" y="660"/>
                    </a:lnTo>
                    <a:lnTo>
                      <a:pt x="2172" y="689"/>
                    </a:lnTo>
                    <a:lnTo>
                      <a:pt x="2102" y="751"/>
                    </a:lnTo>
                    <a:lnTo>
                      <a:pt x="2074" y="705"/>
                    </a:lnTo>
                    <a:lnTo>
                      <a:pt x="2063" y="713"/>
                    </a:lnTo>
                    <a:lnTo>
                      <a:pt x="2030" y="737"/>
                    </a:lnTo>
                    <a:lnTo>
                      <a:pt x="2007" y="752"/>
                    </a:lnTo>
                    <a:lnTo>
                      <a:pt x="1980" y="769"/>
                    </a:lnTo>
                    <a:lnTo>
                      <a:pt x="1951" y="788"/>
                    </a:lnTo>
                    <a:lnTo>
                      <a:pt x="1917" y="808"/>
                    </a:lnTo>
                    <a:lnTo>
                      <a:pt x="1882" y="828"/>
                    </a:lnTo>
                    <a:lnTo>
                      <a:pt x="1845" y="847"/>
                    </a:lnTo>
                    <a:lnTo>
                      <a:pt x="1805" y="865"/>
                    </a:lnTo>
                    <a:lnTo>
                      <a:pt x="1765" y="883"/>
                    </a:lnTo>
                    <a:lnTo>
                      <a:pt x="1745" y="890"/>
                    </a:lnTo>
                    <a:lnTo>
                      <a:pt x="1725" y="896"/>
                    </a:lnTo>
                    <a:lnTo>
                      <a:pt x="1705" y="903"/>
                    </a:lnTo>
                    <a:lnTo>
                      <a:pt x="1684" y="909"/>
                    </a:lnTo>
                    <a:lnTo>
                      <a:pt x="1664" y="914"/>
                    </a:lnTo>
                    <a:lnTo>
                      <a:pt x="1644" y="918"/>
                    </a:lnTo>
                    <a:lnTo>
                      <a:pt x="1624" y="920"/>
                    </a:lnTo>
                    <a:lnTo>
                      <a:pt x="1605" y="923"/>
                    </a:lnTo>
                    <a:lnTo>
                      <a:pt x="1567" y="924"/>
                    </a:lnTo>
                    <a:lnTo>
                      <a:pt x="1528" y="924"/>
                    </a:lnTo>
                    <a:lnTo>
                      <a:pt x="1488" y="923"/>
                    </a:lnTo>
                    <a:lnTo>
                      <a:pt x="1450" y="920"/>
                    </a:lnTo>
                    <a:lnTo>
                      <a:pt x="1410" y="916"/>
                    </a:lnTo>
                    <a:lnTo>
                      <a:pt x="1369" y="910"/>
                    </a:lnTo>
                    <a:lnTo>
                      <a:pt x="1328" y="904"/>
                    </a:lnTo>
                    <a:lnTo>
                      <a:pt x="1284" y="896"/>
                    </a:lnTo>
                    <a:lnTo>
                      <a:pt x="1241" y="887"/>
                    </a:lnTo>
                    <a:lnTo>
                      <a:pt x="1196" y="877"/>
                    </a:lnTo>
                    <a:lnTo>
                      <a:pt x="1148" y="865"/>
                    </a:lnTo>
                    <a:lnTo>
                      <a:pt x="1100" y="853"/>
                    </a:lnTo>
                    <a:lnTo>
                      <a:pt x="996" y="825"/>
                    </a:lnTo>
                    <a:lnTo>
                      <a:pt x="886" y="796"/>
                    </a:lnTo>
                    <a:lnTo>
                      <a:pt x="823" y="778"/>
                    </a:lnTo>
                    <a:lnTo>
                      <a:pt x="757" y="758"/>
                    </a:lnTo>
                    <a:lnTo>
                      <a:pt x="687" y="737"/>
                    </a:lnTo>
                    <a:lnTo>
                      <a:pt x="615" y="713"/>
                    </a:lnTo>
                    <a:lnTo>
                      <a:pt x="542" y="690"/>
                    </a:lnTo>
                    <a:lnTo>
                      <a:pt x="468" y="665"/>
                    </a:lnTo>
                    <a:lnTo>
                      <a:pt x="395" y="640"/>
                    </a:lnTo>
                    <a:lnTo>
                      <a:pt x="325" y="616"/>
                    </a:lnTo>
                    <a:lnTo>
                      <a:pt x="259" y="593"/>
                    </a:lnTo>
                    <a:lnTo>
                      <a:pt x="198" y="570"/>
                    </a:lnTo>
                    <a:lnTo>
                      <a:pt x="142" y="550"/>
                    </a:lnTo>
                    <a:lnTo>
                      <a:pt x="95" y="534"/>
                    </a:lnTo>
                    <a:lnTo>
                      <a:pt x="55" y="519"/>
                    </a:lnTo>
                    <a:lnTo>
                      <a:pt x="25" y="508"/>
                    </a:lnTo>
                    <a:lnTo>
                      <a:pt x="6" y="502"/>
                    </a:lnTo>
                    <a:lnTo>
                      <a:pt x="0" y="49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4" name="Freeform 64"/>
              <p:cNvSpPr>
                <a:spLocks/>
              </p:cNvSpPr>
              <p:nvPr/>
            </p:nvSpPr>
            <p:spPr bwMode="auto">
              <a:xfrm>
                <a:off x="1798" y="2969"/>
                <a:ext cx="526" cy="341"/>
              </a:xfrm>
              <a:custGeom>
                <a:avLst/>
                <a:gdLst>
                  <a:gd name="T0" fmla="*/ 782 w 2632"/>
                  <a:gd name="T1" fmla="*/ 0 h 1705"/>
                  <a:gd name="T2" fmla="*/ 850 w 2632"/>
                  <a:gd name="T3" fmla="*/ 0 h 1705"/>
                  <a:gd name="T4" fmla="*/ 850 w 2632"/>
                  <a:gd name="T5" fmla="*/ 117 h 1705"/>
                  <a:gd name="T6" fmla="*/ 1715 w 2632"/>
                  <a:gd name="T7" fmla="*/ 119 h 1705"/>
                  <a:gd name="T8" fmla="*/ 1715 w 2632"/>
                  <a:gd name="T9" fmla="*/ 8 h 1705"/>
                  <a:gd name="T10" fmla="*/ 1778 w 2632"/>
                  <a:gd name="T11" fmla="*/ 8 h 1705"/>
                  <a:gd name="T12" fmla="*/ 1778 w 2632"/>
                  <a:gd name="T13" fmla="*/ 117 h 1705"/>
                  <a:gd name="T14" fmla="*/ 2632 w 2632"/>
                  <a:gd name="T15" fmla="*/ 117 h 1705"/>
                  <a:gd name="T16" fmla="*/ 2041 w 2632"/>
                  <a:gd name="T17" fmla="*/ 1013 h 1705"/>
                  <a:gd name="T18" fmla="*/ 877 w 2632"/>
                  <a:gd name="T19" fmla="*/ 1013 h 1705"/>
                  <a:gd name="T20" fmla="*/ 878 w 2632"/>
                  <a:gd name="T21" fmla="*/ 1705 h 1705"/>
                  <a:gd name="T22" fmla="*/ 248 w 2632"/>
                  <a:gd name="T23" fmla="*/ 1705 h 1705"/>
                  <a:gd name="T24" fmla="*/ 65 w 2632"/>
                  <a:gd name="T25" fmla="*/ 1317 h 1705"/>
                  <a:gd name="T26" fmla="*/ 1 w 2632"/>
                  <a:gd name="T27" fmla="*/ 1317 h 1705"/>
                  <a:gd name="T28" fmla="*/ 0 w 2632"/>
                  <a:gd name="T29" fmla="*/ 443 h 1705"/>
                  <a:gd name="T30" fmla="*/ 126 w 2632"/>
                  <a:gd name="T31" fmla="*/ 152 h 1705"/>
                  <a:gd name="T32" fmla="*/ 715 w 2632"/>
                  <a:gd name="T33" fmla="*/ 154 h 1705"/>
                  <a:gd name="T34" fmla="*/ 715 w 2632"/>
                  <a:gd name="T35" fmla="*/ 418 h 1705"/>
                  <a:gd name="T36" fmla="*/ 782 w 2632"/>
                  <a:gd name="T37" fmla="*/ 418 h 1705"/>
                  <a:gd name="T38" fmla="*/ 782 w 2632"/>
                  <a:gd name="T39" fmla="*/ 0 h 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632" h="1705">
                    <a:moveTo>
                      <a:pt x="782" y="0"/>
                    </a:moveTo>
                    <a:lnTo>
                      <a:pt x="850" y="0"/>
                    </a:lnTo>
                    <a:lnTo>
                      <a:pt x="850" y="117"/>
                    </a:lnTo>
                    <a:lnTo>
                      <a:pt x="1715" y="119"/>
                    </a:lnTo>
                    <a:lnTo>
                      <a:pt x="1715" y="8"/>
                    </a:lnTo>
                    <a:lnTo>
                      <a:pt x="1778" y="8"/>
                    </a:lnTo>
                    <a:lnTo>
                      <a:pt x="1778" y="117"/>
                    </a:lnTo>
                    <a:lnTo>
                      <a:pt x="2632" y="117"/>
                    </a:lnTo>
                    <a:lnTo>
                      <a:pt x="2041" y="1013"/>
                    </a:lnTo>
                    <a:lnTo>
                      <a:pt x="877" y="1013"/>
                    </a:lnTo>
                    <a:lnTo>
                      <a:pt x="878" y="1705"/>
                    </a:lnTo>
                    <a:lnTo>
                      <a:pt x="248" y="1705"/>
                    </a:lnTo>
                    <a:lnTo>
                      <a:pt x="65" y="1317"/>
                    </a:lnTo>
                    <a:lnTo>
                      <a:pt x="1" y="1317"/>
                    </a:lnTo>
                    <a:lnTo>
                      <a:pt x="0" y="443"/>
                    </a:lnTo>
                    <a:lnTo>
                      <a:pt x="126" y="152"/>
                    </a:lnTo>
                    <a:lnTo>
                      <a:pt x="715" y="154"/>
                    </a:lnTo>
                    <a:lnTo>
                      <a:pt x="715" y="418"/>
                    </a:lnTo>
                    <a:lnTo>
                      <a:pt x="782" y="418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5" name="Freeform 65"/>
              <p:cNvSpPr>
                <a:spLocks/>
              </p:cNvSpPr>
              <p:nvPr/>
            </p:nvSpPr>
            <p:spPr bwMode="auto">
              <a:xfrm>
                <a:off x="1798" y="2969"/>
                <a:ext cx="526" cy="341"/>
              </a:xfrm>
              <a:custGeom>
                <a:avLst/>
                <a:gdLst>
                  <a:gd name="T0" fmla="*/ 782 w 2632"/>
                  <a:gd name="T1" fmla="*/ 0 h 1705"/>
                  <a:gd name="T2" fmla="*/ 850 w 2632"/>
                  <a:gd name="T3" fmla="*/ 0 h 1705"/>
                  <a:gd name="T4" fmla="*/ 850 w 2632"/>
                  <a:gd name="T5" fmla="*/ 117 h 1705"/>
                  <a:gd name="T6" fmla="*/ 1715 w 2632"/>
                  <a:gd name="T7" fmla="*/ 119 h 1705"/>
                  <a:gd name="T8" fmla="*/ 1715 w 2632"/>
                  <a:gd name="T9" fmla="*/ 8 h 1705"/>
                  <a:gd name="T10" fmla="*/ 1778 w 2632"/>
                  <a:gd name="T11" fmla="*/ 8 h 1705"/>
                  <a:gd name="T12" fmla="*/ 1778 w 2632"/>
                  <a:gd name="T13" fmla="*/ 117 h 1705"/>
                  <a:gd name="T14" fmla="*/ 2632 w 2632"/>
                  <a:gd name="T15" fmla="*/ 117 h 1705"/>
                  <a:gd name="T16" fmla="*/ 2041 w 2632"/>
                  <a:gd name="T17" fmla="*/ 1013 h 1705"/>
                  <a:gd name="T18" fmla="*/ 877 w 2632"/>
                  <a:gd name="T19" fmla="*/ 1013 h 1705"/>
                  <a:gd name="T20" fmla="*/ 878 w 2632"/>
                  <a:gd name="T21" fmla="*/ 1705 h 1705"/>
                  <a:gd name="T22" fmla="*/ 248 w 2632"/>
                  <a:gd name="T23" fmla="*/ 1705 h 1705"/>
                  <a:gd name="T24" fmla="*/ 65 w 2632"/>
                  <a:gd name="T25" fmla="*/ 1317 h 1705"/>
                  <a:gd name="T26" fmla="*/ 1 w 2632"/>
                  <a:gd name="T27" fmla="*/ 1317 h 1705"/>
                  <a:gd name="T28" fmla="*/ 0 w 2632"/>
                  <a:gd name="T29" fmla="*/ 443 h 1705"/>
                  <a:gd name="T30" fmla="*/ 126 w 2632"/>
                  <a:gd name="T31" fmla="*/ 152 h 1705"/>
                  <a:gd name="T32" fmla="*/ 715 w 2632"/>
                  <a:gd name="T33" fmla="*/ 154 h 1705"/>
                  <a:gd name="T34" fmla="*/ 715 w 2632"/>
                  <a:gd name="T35" fmla="*/ 418 h 1705"/>
                  <a:gd name="T36" fmla="*/ 782 w 2632"/>
                  <a:gd name="T37" fmla="*/ 418 h 1705"/>
                  <a:gd name="T38" fmla="*/ 782 w 2632"/>
                  <a:gd name="T39" fmla="*/ 0 h 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632" h="1705">
                    <a:moveTo>
                      <a:pt x="782" y="0"/>
                    </a:moveTo>
                    <a:lnTo>
                      <a:pt x="850" y="0"/>
                    </a:lnTo>
                    <a:lnTo>
                      <a:pt x="850" y="117"/>
                    </a:lnTo>
                    <a:lnTo>
                      <a:pt x="1715" y="119"/>
                    </a:lnTo>
                    <a:lnTo>
                      <a:pt x="1715" y="8"/>
                    </a:lnTo>
                    <a:lnTo>
                      <a:pt x="1778" y="8"/>
                    </a:lnTo>
                    <a:lnTo>
                      <a:pt x="1778" y="117"/>
                    </a:lnTo>
                    <a:lnTo>
                      <a:pt x="2632" y="117"/>
                    </a:lnTo>
                    <a:lnTo>
                      <a:pt x="2041" y="1013"/>
                    </a:lnTo>
                    <a:lnTo>
                      <a:pt x="877" y="1013"/>
                    </a:lnTo>
                    <a:lnTo>
                      <a:pt x="878" y="1705"/>
                    </a:lnTo>
                    <a:lnTo>
                      <a:pt x="248" y="1705"/>
                    </a:lnTo>
                    <a:lnTo>
                      <a:pt x="65" y="1317"/>
                    </a:lnTo>
                    <a:lnTo>
                      <a:pt x="1" y="1317"/>
                    </a:lnTo>
                    <a:lnTo>
                      <a:pt x="0" y="443"/>
                    </a:lnTo>
                    <a:lnTo>
                      <a:pt x="126" y="152"/>
                    </a:lnTo>
                    <a:lnTo>
                      <a:pt x="715" y="154"/>
                    </a:lnTo>
                    <a:lnTo>
                      <a:pt x="715" y="418"/>
                    </a:lnTo>
                    <a:lnTo>
                      <a:pt x="782" y="418"/>
                    </a:lnTo>
                    <a:lnTo>
                      <a:pt x="782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6" name="Rectangle 66"/>
              <p:cNvSpPr>
                <a:spLocks noChangeArrowheads="1"/>
              </p:cNvSpPr>
              <p:nvPr/>
            </p:nvSpPr>
            <p:spPr bwMode="auto">
              <a:xfrm>
                <a:off x="2138" y="2832"/>
                <a:ext cx="14" cy="10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7" name="Rectangle 67"/>
              <p:cNvSpPr>
                <a:spLocks noChangeArrowheads="1"/>
              </p:cNvSpPr>
              <p:nvPr/>
            </p:nvSpPr>
            <p:spPr bwMode="auto">
              <a:xfrm>
                <a:off x="2138" y="2832"/>
                <a:ext cx="14" cy="104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8" name="Freeform 68"/>
              <p:cNvSpPr>
                <a:spLocks/>
              </p:cNvSpPr>
              <p:nvPr/>
            </p:nvSpPr>
            <p:spPr bwMode="auto">
              <a:xfrm>
                <a:off x="2341" y="2699"/>
                <a:ext cx="29" cy="164"/>
              </a:xfrm>
              <a:custGeom>
                <a:avLst/>
                <a:gdLst>
                  <a:gd name="T0" fmla="*/ 50 w 147"/>
                  <a:gd name="T1" fmla="*/ 176 h 823"/>
                  <a:gd name="T2" fmla="*/ 12 w 147"/>
                  <a:gd name="T3" fmla="*/ 176 h 823"/>
                  <a:gd name="T4" fmla="*/ 12 w 147"/>
                  <a:gd name="T5" fmla="*/ 0 h 823"/>
                  <a:gd name="T6" fmla="*/ 147 w 147"/>
                  <a:gd name="T7" fmla="*/ 0 h 823"/>
                  <a:gd name="T8" fmla="*/ 147 w 147"/>
                  <a:gd name="T9" fmla="*/ 823 h 823"/>
                  <a:gd name="T10" fmla="*/ 0 w 147"/>
                  <a:gd name="T11" fmla="*/ 823 h 823"/>
                  <a:gd name="T12" fmla="*/ 0 w 147"/>
                  <a:gd name="T13" fmla="*/ 759 h 823"/>
                  <a:gd name="T14" fmla="*/ 48 w 147"/>
                  <a:gd name="T15" fmla="*/ 759 h 823"/>
                  <a:gd name="T16" fmla="*/ 50 w 147"/>
                  <a:gd name="T17" fmla="*/ 176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823">
                    <a:moveTo>
                      <a:pt x="50" y="176"/>
                    </a:moveTo>
                    <a:lnTo>
                      <a:pt x="12" y="176"/>
                    </a:lnTo>
                    <a:lnTo>
                      <a:pt x="12" y="0"/>
                    </a:lnTo>
                    <a:lnTo>
                      <a:pt x="147" y="0"/>
                    </a:lnTo>
                    <a:lnTo>
                      <a:pt x="147" y="823"/>
                    </a:lnTo>
                    <a:lnTo>
                      <a:pt x="0" y="823"/>
                    </a:lnTo>
                    <a:lnTo>
                      <a:pt x="0" y="759"/>
                    </a:lnTo>
                    <a:lnTo>
                      <a:pt x="48" y="759"/>
                    </a:lnTo>
                    <a:lnTo>
                      <a:pt x="50" y="17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9" name="Freeform 69"/>
              <p:cNvSpPr>
                <a:spLocks/>
              </p:cNvSpPr>
              <p:nvPr/>
            </p:nvSpPr>
            <p:spPr bwMode="auto">
              <a:xfrm>
                <a:off x="2341" y="2699"/>
                <a:ext cx="29" cy="164"/>
              </a:xfrm>
              <a:custGeom>
                <a:avLst/>
                <a:gdLst>
                  <a:gd name="T0" fmla="*/ 50 w 147"/>
                  <a:gd name="T1" fmla="*/ 176 h 823"/>
                  <a:gd name="T2" fmla="*/ 12 w 147"/>
                  <a:gd name="T3" fmla="*/ 176 h 823"/>
                  <a:gd name="T4" fmla="*/ 12 w 147"/>
                  <a:gd name="T5" fmla="*/ 0 h 823"/>
                  <a:gd name="T6" fmla="*/ 147 w 147"/>
                  <a:gd name="T7" fmla="*/ 0 h 823"/>
                  <a:gd name="T8" fmla="*/ 147 w 147"/>
                  <a:gd name="T9" fmla="*/ 823 h 823"/>
                  <a:gd name="T10" fmla="*/ 0 w 147"/>
                  <a:gd name="T11" fmla="*/ 823 h 823"/>
                  <a:gd name="T12" fmla="*/ 0 w 147"/>
                  <a:gd name="T13" fmla="*/ 759 h 823"/>
                  <a:gd name="T14" fmla="*/ 48 w 147"/>
                  <a:gd name="T15" fmla="*/ 759 h 823"/>
                  <a:gd name="T16" fmla="*/ 50 w 147"/>
                  <a:gd name="T17" fmla="*/ 176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823">
                    <a:moveTo>
                      <a:pt x="50" y="176"/>
                    </a:moveTo>
                    <a:lnTo>
                      <a:pt x="12" y="176"/>
                    </a:lnTo>
                    <a:lnTo>
                      <a:pt x="12" y="0"/>
                    </a:lnTo>
                    <a:lnTo>
                      <a:pt x="147" y="0"/>
                    </a:lnTo>
                    <a:lnTo>
                      <a:pt x="147" y="823"/>
                    </a:lnTo>
                    <a:lnTo>
                      <a:pt x="0" y="823"/>
                    </a:lnTo>
                    <a:lnTo>
                      <a:pt x="0" y="759"/>
                    </a:lnTo>
                    <a:lnTo>
                      <a:pt x="48" y="759"/>
                    </a:lnTo>
                    <a:lnTo>
                      <a:pt x="50" y="17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0" name="Freeform 70"/>
              <p:cNvSpPr>
                <a:spLocks/>
              </p:cNvSpPr>
              <p:nvPr/>
            </p:nvSpPr>
            <p:spPr bwMode="auto">
              <a:xfrm>
                <a:off x="2216" y="2654"/>
                <a:ext cx="125" cy="87"/>
              </a:xfrm>
              <a:custGeom>
                <a:avLst/>
                <a:gdLst>
                  <a:gd name="T0" fmla="*/ 626 w 626"/>
                  <a:gd name="T1" fmla="*/ 0 h 435"/>
                  <a:gd name="T2" fmla="*/ 463 w 626"/>
                  <a:gd name="T3" fmla="*/ 0 h 435"/>
                  <a:gd name="T4" fmla="*/ 360 w 626"/>
                  <a:gd name="T5" fmla="*/ 61 h 435"/>
                  <a:gd name="T6" fmla="*/ 360 w 626"/>
                  <a:gd name="T7" fmla="*/ 145 h 435"/>
                  <a:gd name="T8" fmla="*/ 172 w 626"/>
                  <a:gd name="T9" fmla="*/ 145 h 435"/>
                  <a:gd name="T10" fmla="*/ 172 w 626"/>
                  <a:gd name="T11" fmla="*/ 186 h 435"/>
                  <a:gd name="T12" fmla="*/ 0 w 626"/>
                  <a:gd name="T13" fmla="*/ 186 h 435"/>
                  <a:gd name="T14" fmla="*/ 0 w 626"/>
                  <a:gd name="T15" fmla="*/ 312 h 435"/>
                  <a:gd name="T16" fmla="*/ 174 w 626"/>
                  <a:gd name="T17" fmla="*/ 312 h 435"/>
                  <a:gd name="T18" fmla="*/ 174 w 626"/>
                  <a:gd name="T19" fmla="*/ 416 h 435"/>
                  <a:gd name="T20" fmla="*/ 240 w 626"/>
                  <a:gd name="T21" fmla="*/ 435 h 435"/>
                  <a:gd name="T22" fmla="*/ 240 w 626"/>
                  <a:gd name="T23" fmla="*/ 375 h 435"/>
                  <a:gd name="T24" fmla="*/ 308 w 626"/>
                  <a:gd name="T25" fmla="*/ 375 h 435"/>
                  <a:gd name="T26" fmla="*/ 308 w 626"/>
                  <a:gd name="T27" fmla="*/ 416 h 435"/>
                  <a:gd name="T28" fmla="*/ 626 w 626"/>
                  <a:gd name="T29" fmla="*/ 416 h 435"/>
                  <a:gd name="T30" fmla="*/ 626 w 626"/>
                  <a:gd name="T31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26" h="435">
                    <a:moveTo>
                      <a:pt x="626" y="0"/>
                    </a:moveTo>
                    <a:lnTo>
                      <a:pt x="463" y="0"/>
                    </a:lnTo>
                    <a:lnTo>
                      <a:pt x="360" y="61"/>
                    </a:lnTo>
                    <a:lnTo>
                      <a:pt x="360" y="145"/>
                    </a:lnTo>
                    <a:lnTo>
                      <a:pt x="172" y="145"/>
                    </a:lnTo>
                    <a:lnTo>
                      <a:pt x="172" y="186"/>
                    </a:lnTo>
                    <a:lnTo>
                      <a:pt x="0" y="186"/>
                    </a:lnTo>
                    <a:lnTo>
                      <a:pt x="0" y="312"/>
                    </a:lnTo>
                    <a:lnTo>
                      <a:pt x="174" y="312"/>
                    </a:lnTo>
                    <a:lnTo>
                      <a:pt x="174" y="416"/>
                    </a:lnTo>
                    <a:lnTo>
                      <a:pt x="240" y="435"/>
                    </a:lnTo>
                    <a:lnTo>
                      <a:pt x="240" y="375"/>
                    </a:lnTo>
                    <a:lnTo>
                      <a:pt x="308" y="375"/>
                    </a:lnTo>
                    <a:lnTo>
                      <a:pt x="308" y="416"/>
                    </a:lnTo>
                    <a:lnTo>
                      <a:pt x="626" y="416"/>
                    </a:lnTo>
                    <a:lnTo>
                      <a:pt x="626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1" name="Freeform 71"/>
              <p:cNvSpPr>
                <a:spLocks/>
              </p:cNvSpPr>
              <p:nvPr/>
            </p:nvSpPr>
            <p:spPr bwMode="auto">
              <a:xfrm>
                <a:off x="2216" y="2654"/>
                <a:ext cx="125" cy="87"/>
              </a:xfrm>
              <a:custGeom>
                <a:avLst/>
                <a:gdLst>
                  <a:gd name="T0" fmla="*/ 626 w 626"/>
                  <a:gd name="T1" fmla="*/ 0 h 435"/>
                  <a:gd name="T2" fmla="*/ 463 w 626"/>
                  <a:gd name="T3" fmla="*/ 0 h 435"/>
                  <a:gd name="T4" fmla="*/ 360 w 626"/>
                  <a:gd name="T5" fmla="*/ 61 h 435"/>
                  <a:gd name="T6" fmla="*/ 360 w 626"/>
                  <a:gd name="T7" fmla="*/ 145 h 435"/>
                  <a:gd name="T8" fmla="*/ 172 w 626"/>
                  <a:gd name="T9" fmla="*/ 145 h 435"/>
                  <a:gd name="T10" fmla="*/ 172 w 626"/>
                  <a:gd name="T11" fmla="*/ 186 h 435"/>
                  <a:gd name="T12" fmla="*/ 0 w 626"/>
                  <a:gd name="T13" fmla="*/ 186 h 435"/>
                  <a:gd name="T14" fmla="*/ 0 w 626"/>
                  <a:gd name="T15" fmla="*/ 312 h 435"/>
                  <a:gd name="T16" fmla="*/ 174 w 626"/>
                  <a:gd name="T17" fmla="*/ 312 h 435"/>
                  <a:gd name="T18" fmla="*/ 174 w 626"/>
                  <a:gd name="T19" fmla="*/ 416 h 435"/>
                  <a:gd name="T20" fmla="*/ 240 w 626"/>
                  <a:gd name="T21" fmla="*/ 435 h 435"/>
                  <a:gd name="T22" fmla="*/ 240 w 626"/>
                  <a:gd name="T23" fmla="*/ 375 h 435"/>
                  <a:gd name="T24" fmla="*/ 308 w 626"/>
                  <a:gd name="T25" fmla="*/ 375 h 435"/>
                  <a:gd name="T26" fmla="*/ 308 w 626"/>
                  <a:gd name="T27" fmla="*/ 416 h 435"/>
                  <a:gd name="T28" fmla="*/ 626 w 626"/>
                  <a:gd name="T29" fmla="*/ 416 h 435"/>
                  <a:gd name="T30" fmla="*/ 626 w 626"/>
                  <a:gd name="T31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26" h="435">
                    <a:moveTo>
                      <a:pt x="626" y="0"/>
                    </a:moveTo>
                    <a:lnTo>
                      <a:pt x="463" y="0"/>
                    </a:lnTo>
                    <a:lnTo>
                      <a:pt x="360" y="61"/>
                    </a:lnTo>
                    <a:lnTo>
                      <a:pt x="360" y="145"/>
                    </a:lnTo>
                    <a:lnTo>
                      <a:pt x="172" y="145"/>
                    </a:lnTo>
                    <a:lnTo>
                      <a:pt x="172" y="186"/>
                    </a:lnTo>
                    <a:lnTo>
                      <a:pt x="0" y="186"/>
                    </a:lnTo>
                    <a:lnTo>
                      <a:pt x="0" y="312"/>
                    </a:lnTo>
                    <a:lnTo>
                      <a:pt x="174" y="312"/>
                    </a:lnTo>
                    <a:lnTo>
                      <a:pt x="174" y="416"/>
                    </a:lnTo>
                    <a:lnTo>
                      <a:pt x="240" y="435"/>
                    </a:lnTo>
                    <a:lnTo>
                      <a:pt x="240" y="375"/>
                    </a:lnTo>
                    <a:lnTo>
                      <a:pt x="308" y="375"/>
                    </a:lnTo>
                    <a:lnTo>
                      <a:pt x="308" y="416"/>
                    </a:lnTo>
                    <a:lnTo>
                      <a:pt x="626" y="416"/>
                    </a:lnTo>
                    <a:lnTo>
                      <a:pt x="626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2" name="Freeform 72"/>
              <p:cNvSpPr>
                <a:spLocks/>
              </p:cNvSpPr>
              <p:nvPr/>
            </p:nvSpPr>
            <p:spPr bwMode="auto">
              <a:xfrm>
                <a:off x="2150" y="2284"/>
                <a:ext cx="25" cy="21"/>
              </a:xfrm>
              <a:custGeom>
                <a:avLst/>
                <a:gdLst>
                  <a:gd name="T0" fmla="*/ 25 w 124"/>
                  <a:gd name="T1" fmla="*/ 0 h 104"/>
                  <a:gd name="T2" fmla="*/ 124 w 124"/>
                  <a:gd name="T3" fmla="*/ 37 h 104"/>
                  <a:gd name="T4" fmla="*/ 99 w 124"/>
                  <a:gd name="T5" fmla="*/ 104 h 104"/>
                  <a:gd name="T6" fmla="*/ 0 w 124"/>
                  <a:gd name="T7" fmla="*/ 67 h 104"/>
                  <a:gd name="T8" fmla="*/ 25 w 124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4">
                    <a:moveTo>
                      <a:pt x="25" y="0"/>
                    </a:moveTo>
                    <a:lnTo>
                      <a:pt x="124" y="37"/>
                    </a:lnTo>
                    <a:lnTo>
                      <a:pt x="99" y="104"/>
                    </a:lnTo>
                    <a:lnTo>
                      <a:pt x="0" y="6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3" name="Freeform 73"/>
              <p:cNvSpPr>
                <a:spLocks/>
              </p:cNvSpPr>
              <p:nvPr/>
            </p:nvSpPr>
            <p:spPr bwMode="auto">
              <a:xfrm>
                <a:off x="2150" y="2284"/>
                <a:ext cx="25" cy="21"/>
              </a:xfrm>
              <a:custGeom>
                <a:avLst/>
                <a:gdLst>
                  <a:gd name="T0" fmla="*/ 25 w 124"/>
                  <a:gd name="T1" fmla="*/ 0 h 104"/>
                  <a:gd name="T2" fmla="*/ 124 w 124"/>
                  <a:gd name="T3" fmla="*/ 37 h 104"/>
                  <a:gd name="T4" fmla="*/ 99 w 124"/>
                  <a:gd name="T5" fmla="*/ 104 h 104"/>
                  <a:gd name="T6" fmla="*/ 0 w 124"/>
                  <a:gd name="T7" fmla="*/ 67 h 104"/>
                  <a:gd name="T8" fmla="*/ 25 w 124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4">
                    <a:moveTo>
                      <a:pt x="25" y="0"/>
                    </a:moveTo>
                    <a:lnTo>
                      <a:pt x="124" y="37"/>
                    </a:lnTo>
                    <a:lnTo>
                      <a:pt x="99" y="104"/>
                    </a:lnTo>
                    <a:lnTo>
                      <a:pt x="0" y="67"/>
                    </a:lnTo>
                    <a:lnTo>
                      <a:pt x="25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4" name="Freeform 74"/>
              <p:cNvSpPr>
                <a:spLocks/>
              </p:cNvSpPr>
              <p:nvPr/>
            </p:nvSpPr>
            <p:spPr bwMode="auto">
              <a:xfrm>
                <a:off x="2338" y="2111"/>
                <a:ext cx="121" cy="115"/>
              </a:xfrm>
              <a:custGeom>
                <a:avLst/>
                <a:gdLst>
                  <a:gd name="T0" fmla="*/ 602 w 602"/>
                  <a:gd name="T1" fmla="*/ 0 h 576"/>
                  <a:gd name="T2" fmla="*/ 73 w 602"/>
                  <a:gd name="T3" fmla="*/ 189 h 576"/>
                  <a:gd name="T4" fmla="*/ 0 w 602"/>
                  <a:gd name="T5" fmla="*/ 424 h 576"/>
                  <a:gd name="T6" fmla="*/ 395 w 602"/>
                  <a:gd name="T7" fmla="*/ 576 h 576"/>
                  <a:gd name="T8" fmla="*/ 531 w 602"/>
                  <a:gd name="T9" fmla="*/ 93 h 576"/>
                  <a:gd name="T10" fmla="*/ 592 w 602"/>
                  <a:gd name="T11" fmla="*/ 98 h 576"/>
                  <a:gd name="T12" fmla="*/ 602 w 602"/>
                  <a:gd name="T13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2" h="576">
                    <a:moveTo>
                      <a:pt x="602" y="0"/>
                    </a:moveTo>
                    <a:lnTo>
                      <a:pt x="73" y="189"/>
                    </a:lnTo>
                    <a:lnTo>
                      <a:pt x="0" y="424"/>
                    </a:lnTo>
                    <a:lnTo>
                      <a:pt x="395" y="576"/>
                    </a:lnTo>
                    <a:lnTo>
                      <a:pt x="531" y="93"/>
                    </a:lnTo>
                    <a:lnTo>
                      <a:pt x="592" y="98"/>
                    </a:lnTo>
                    <a:lnTo>
                      <a:pt x="602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5" name="Freeform 75"/>
              <p:cNvSpPr>
                <a:spLocks/>
              </p:cNvSpPr>
              <p:nvPr/>
            </p:nvSpPr>
            <p:spPr bwMode="auto">
              <a:xfrm>
                <a:off x="2338" y="2111"/>
                <a:ext cx="121" cy="115"/>
              </a:xfrm>
              <a:custGeom>
                <a:avLst/>
                <a:gdLst>
                  <a:gd name="T0" fmla="*/ 602 w 602"/>
                  <a:gd name="T1" fmla="*/ 0 h 576"/>
                  <a:gd name="T2" fmla="*/ 73 w 602"/>
                  <a:gd name="T3" fmla="*/ 189 h 576"/>
                  <a:gd name="T4" fmla="*/ 0 w 602"/>
                  <a:gd name="T5" fmla="*/ 424 h 576"/>
                  <a:gd name="T6" fmla="*/ 395 w 602"/>
                  <a:gd name="T7" fmla="*/ 576 h 576"/>
                  <a:gd name="T8" fmla="*/ 531 w 602"/>
                  <a:gd name="T9" fmla="*/ 93 h 576"/>
                  <a:gd name="T10" fmla="*/ 592 w 602"/>
                  <a:gd name="T11" fmla="*/ 98 h 576"/>
                  <a:gd name="T12" fmla="*/ 602 w 602"/>
                  <a:gd name="T13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2" h="576">
                    <a:moveTo>
                      <a:pt x="602" y="0"/>
                    </a:moveTo>
                    <a:lnTo>
                      <a:pt x="73" y="189"/>
                    </a:lnTo>
                    <a:lnTo>
                      <a:pt x="0" y="424"/>
                    </a:lnTo>
                    <a:lnTo>
                      <a:pt x="395" y="576"/>
                    </a:lnTo>
                    <a:lnTo>
                      <a:pt x="531" y="93"/>
                    </a:lnTo>
                    <a:lnTo>
                      <a:pt x="592" y="98"/>
                    </a:lnTo>
                    <a:lnTo>
                      <a:pt x="602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6" name="Freeform 76"/>
              <p:cNvSpPr>
                <a:spLocks/>
              </p:cNvSpPr>
              <p:nvPr/>
            </p:nvSpPr>
            <p:spPr bwMode="auto">
              <a:xfrm>
                <a:off x="2606" y="1759"/>
                <a:ext cx="251" cy="274"/>
              </a:xfrm>
              <a:custGeom>
                <a:avLst/>
                <a:gdLst>
                  <a:gd name="T0" fmla="*/ 894 w 1258"/>
                  <a:gd name="T1" fmla="*/ 985 h 1368"/>
                  <a:gd name="T2" fmla="*/ 949 w 1258"/>
                  <a:gd name="T3" fmla="*/ 1014 h 1368"/>
                  <a:gd name="T4" fmla="*/ 1006 w 1258"/>
                  <a:gd name="T5" fmla="*/ 1036 h 1368"/>
                  <a:gd name="T6" fmla="*/ 1037 w 1258"/>
                  <a:gd name="T7" fmla="*/ 1044 h 1368"/>
                  <a:gd name="T8" fmla="*/ 1071 w 1258"/>
                  <a:gd name="T9" fmla="*/ 1049 h 1368"/>
                  <a:gd name="T10" fmla="*/ 1103 w 1258"/>
                  <a:gd name="T11" fmla="*/ 1049 h 1368"/>
                  <a:gd name="T12" fmla="*/ 1133 w 1258"/>
                  <a:gd name="T13" fmla="*/ 1048 h 1368"/>
                  <a:gd name="T14" fmla="*/ 1188 w 1258"/>
                  <a:gd name="T15" fmla="*/ 1039 h 1368"/>
                  <a:gd name="T16" fmla="*/ 1239 w 1258"/>
                  <a:gd name="T17" fmla="*/ 1023 h 1368"/>
                  <a:gd name="T18" fmla="*/ 1254 w 1258"/>
                  <a:gd name="T19" fmla="*/ 1072 h 1368"/>
                  <a:gd name="T20" fmla="*/ 1226 w 1258"/>
                  <a:gd name="T21" fmla="*/ 1080 h 1368"/>
                  <a:gd name="T22" fmla="*/ 1175 w 1258"/>
                  <a:gd name="T23" fmla="*/ 1090 h 1368"/>
                  <a:gd name="T24" fmla="*/ 1123 w 1258"/>
                  <a:gd name="T25" fmla="*/ 1095 h 1368"/>
                  <a:gd name="T26" fmla="*/ 1083 w 1258"/>
                  <a:gd name="T27" fmla="*/ 1095 h 1368"/>
                  <a:gd name="T28" fmla="*/ 1043 w 1258"/>
                  <a:gd name="T29" fmla="*/ 1092 h 1368"/>
                  <a:gd name="T30" fmla="*/ 1007 w 1258"/>
                  <a:gd name="T31" fmla="*/ 1085 h 1368"/>
                  <a:gd name="T32" fmla="*/ 957 w 1258"/>
                  <a:gd name="T33" fmla="*/ 1072 h 1368"/>
                  <a:gd name="T34" fmla="*/ 901 w 1258"/>
                  <a:gd name="T35" fmla="*/ 1051 h 1368"/>
                  <a:gd name="T36" fmla="*/ 869 w 1258"/>
                  <a:gd name="T37" fmla="*/ 1036 h 1368"/>
                  <a:gd name="T38" fmla="*/ 817 w 1258"/>
                  <a:gd name="T39" fmla="*/ 1052 h 1368"/>
                  <a:gd name="T40" fmla="*/ 412 w 1258"/>
                  <a:gd name="T41" fmla="*/ 1291 h 1368"/>
                  <a:gd name="T42" fmla="*/ 193 w 1258"/>
                  <a:gd name="T43" fmla="*/ 1347 h 1368"/>
                  <a:gd name="T44" fmla="*/ 171 w 1258"/>
                  <a:gd name="T45" fmla="*/ 1354 h 1368"/>
                  <a:gd name="T46" fmla="*/ 122 w 1258"/>
                  <a:gd name="T47" fmla="*/ 1367 h 1368"/>
                  <a:gd name="T48" fmla="*/ 93 w 1258"/>
                  <a:gd name="T49" fmla="*/ 1368 h 1368"/>
                  <a:gd name="T50" fmla="*/ 67 w 1258"/>
                  <a:gd name="T51" fmla="*/ 1363 h 1368"/>
                  <a:gd name="T52" fmla="*/ 54 w 1258"/>
                  <a:gd name="T53" fmla="*/ 1358 h 1368"/>
                  <a:gd name="T54" fmla="*/ 43 w 1258"/>
                  <a:gd name="T55" fmla="*/ 1351 h 1368"/>
                  <a:gd name="T56" fmla="*/ 33 w 1258"/>
                  <a:gd name="T57" fmla="*/ 1341 h 1368"/>
                  <a:gd name="T58" fmla="*/ 27 w 1258"/>
                  <a:gd name="T59" fmla="*/ 1327 h 1368"/>
                  <a:gd name="T60" fmla="*/ 8 w 1258"/>
                  <a:gd name="T61" fmla="*/ 1273 h 1368"/>
                  <a:gd name="T62" fmla="*/ 1 w 1258"/>
                  <a:gd name="T63" fmla="*/ 1234 h 1368"/>
                  <a:gd name="T64" fmla="*/ 0 w 1258"/>
                  <a:gd name="T65" fmla="*/ 1201 h 1368"/>
                  <a:gd name="T66" fmla="*/ 469 w 1258"/>
                  <a:gd name="T67" fmla="*/ 245 h 1368"/>
                  <a:gd name="T68" fmla="*/ 462 w 1258"/>
                  <a:gd name="T6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58" h="1368">
                    <a:moveTo>
                      <a:pt x="462" y="0"/>
                    </a:moveTo>
                    <a:lnTo>
                      <a:pt x="894" y="985"/>
                    </a:lnTo>
                    <a:lnTo>
                      <a:pt x="909" y="994"/>
                    </a:lnTo>
                    <a:lnTo>
                      <a:pt x="949" y="1014"/>
                    </a:lnTo>
                    <a:lnTo>
                      <a:pt x="976" y="1026"/>
                    </a:lnTo>
                    <a:lnTo>
                      <a:pt x="1006" y="1036"/>
                    </a:lnTo>
                    <a:lnTo>
                      <a:pt x="1021" y="1041"/>
                    </a:lnTo>
                    <a:lnTo>
                      <a:pt x="1037" y="1044"/>
                    </a:lnTo>
                    <a:lnTo>
                      <a:pt x="1055" y="1047"/>
                    </a:lnTo>
                    <a:lnTo>
                      <a:pt x="1071" y="1049"/>
                    </a:lnTo>
                    <a:lnTo>
                      <a:pt x="1087" y="1049"/>
                    </a:lnTo>
                    <a:lnTo>
                      <a:pt x="1103" y="1049"/>
                    </a:lnTo>
                    <a:lnTo>
                      <a:pt x="1118" y="1049"/>
                    </a:lnTo>
                    <a:lnTo>
                      <a:pt x="1133" y="1048"/>
                    </a:lnTo>
                    <a:lnTo>
                      <a:pt x="1162" y="1044"/>
                    </a:lnTo>
                    <a:lnTo>
                      <a:pt x="1188" y="1039"/>
                    </a:lnTo>
                    <a:lnTo>
                      <a:pt x="1225" y="1028"/>
                    </a:lnTo>
                    <a:lnTo>
                      <a:pt x="1239" y="1023"/>
                    </a:lnTo>
                    <a:lnTo>
                      <a:pt x="1258" y="1070"/>
                    </a:lnTo>
                    <a:lnTo>
                      <a:pt x="1254" y="1072"/>
                    </a:lnTo>
                    <a:lnTo>
                      <a:pt x="1244" y="1075"/>
                    </a:lnTo>
                    <a:lnTo>
                      <a:pt x="1226" y="1080"/>
                    </a:lnTo>
                    <a:lnTo>
                      <a:pt x="1204" y="1085"/>
                    </a:lnTo>
                    <a:lnTo>
                      <a:pt x="1175" y="1090"/>
                    </a:lnTo>
                    <a:lnTo>
                      <a:pt x="1142" y="1094"/>
                    </a:lnTo>
                    <a:lnTo>
                      <a:pt x="1123" y="1095"/>
                    </a:lnTo>
                    <a:lnTo>
                      <a:pt x="1103" y="1095"/>
                    </a:lnTo>
                    <a:lnTo>
                      <a:pt x="1083" y="1095"/>
                    </a:lnTo>
                    <a:lnTo>
                      <a:pt x="1061" y="1094"/>
                    </a:lnTo>
                    <a:lnTo>
                      <a:pt x="1043" y="1092"/>
                    </a:lnTo>
                    <a:lnTo>
                      <a:pt x="1026" y="1089"/>
                    </a:lnTo>
                    <a:lnTo>
                      <a:pt x="1007" y="1085"/>
                    </a:lnTo>
                    <a:lnTo>
                      <a:pt x="990" y="1082"/>
                    </a:lnTo>
                    <a:lnTo>
                      <a:pt x="957" y="1072"/>
                    </a:lnTo>
                    <a:lnTo>
                      <a:pt x="926" y="1060"/>
                    </a:lnTo>
                    <a:lnTo>
                      <a:pt x="901" y="1051"/>
                    </a:lnTo>
                    <a:lnTo>
                      <a:pt x="881" y="1042"/>
                    </a:lnTo>
                    <a:lnTo>
                      <a:pt x="869" y="1036"/>
                    </a:lnTo>
                    <a:lnTo>
                      <a:pt x="864" y="1033"/>
                    </a:lnTo>
                    <a:lnTo>
                      <a:pt x="817" y="1052"/>
                    </a:lnTo>
                    <a:lnTo>
                      <a:pt x="835" y="1094"/>
                    </a:lnTo>
                    <a:lnTo>
                      <a:pt x="412" y="1291"/>
                    </a:lnTo>
                    <a:lnTo>
                      <a:pt x="393" y="1252"/>
                    </a:lnTo>
                    <a:lnTo>
                      <a:pt x="193" y="1347"/>
                    </a:lnTo>
                    <a:lnTo>
                      <a:pt x="188" y="1349"/>
                    </a:lnTo>
                    <a:lnTo>
                      <a:pt x="171" y="1354"/>
                    </a:lnTo>
                    <a:lnTo>
                      <a:pt x="149" y="1362"/>
                    </a:lnTo>
                    <a:lnTo>
                      <a:pt x="122" y="1367"/>
                    </a:lnTo>
                    <a:lnTo>
                      <a:pt x="108" y="1368"/>
                    </a:lnTo>
                    <a:lnTo>
                      <a:pt x="93" y="1368"/>
                    </a:lnTo>
                    <a:lnTo>
                      <a:pt x="79" y="1367"/>
                    </a:lnTo>
                    <a:lnTo>
                      <a:pt x="67" y="1363"/>
                    </a:lnTo>
                    <a:lnTo>
                      <a:pt x="59" y="1361"/>
                    </a:lnTo>
                    <a:lnTo>
                      <a:pt x="54" y="1358"/>
                    </a:lnTo>
                    <a:lnTo>
                      <a:pt x="48" y="1354"/>
                    </a:lnTo>
                    <a:lnTo>
                      <a:pt x="43" y="1351"/>
                    </a:lnTo>
                    <a:lnTo>
                      <a:pt x="38" y="1346"/>
                    </a:lnTo>
                    <a:lnTo>
                      <a:pt x="33" y="1341"/>
                    </a:lnTo>
                    <a:lnTo>
                      <a:pt x="29" y="1334"/>
                    </a:lnTo>
                    <a:lnTo>
                      <a:pt x="27" y="1327"/>
                    </a:lnTo>
                    <a:lnTo>
                      <a:pt x="16" y="1298"/>
                    </a:lnTo>
                    <a:lnTo>
                      <a:pt x="8" y="1273"/>
                    </a:lnTo>
                    <a:lnTo>
                      <a:pt x="3" y="1252"/>
                    </a:lnTo>
                    <a:lnTo>
                      <a:pt x="1" y="1234"/>
                    </a:lnTo>
                    <a:lnTo>
                      <a:pt x="0" y="1210"/>
                    </a:lnTo>
                    <a:lnTo>
                      <a:pt x="0" y="1201"/>
                    </a:lnTo>
                    <a:lnTo>
                      <a:pt x="132" y="409"/>
                    </a:lnTo>
                    <a:lnTo>
                      <a:pt x="469" y="245"/>
                    </a:lnTo>
                    <a:lnTo>
                      <a:pt x="382" y="34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7" name="Freeform 77"/>
              <p:cNvSpPr>
                <a:spLocks/>
              </p:cNvSpPr>
              <p:nvPr/>
            </p:nvSpPr>
            <p:spPr bwMode="auto">
              <a:xfrm>
                <a:off x="2606" y="1759"/>
                <a:ext cx="251" cy="274"/>
              </a:xfrm>
              <a:custGeom>
                <a:avLst/>
                <a:gdLst>
                  <a:gd name="T0" fmla="*/ 894 w 1258"/>
                  <a:gd name="T1" fmla="*/ 985 h 1368"/>
                  <a:gd name="T2" fmla="*/ 949 w 1258"/>
                  <a:gd name="T3" fmla="*/ 1014 h 1368"/>
                  <a:gd name="T4" fmla="*/ 1006 w 1258"/>
                  <a:gd name="T5" fmla="*/ 1036 h 1368"/>
                  <a:gd name="T6" fmla="*/ 1037 w 1258"/>
                  <a:gd name="T7" fmla="*/ 1044 h 1368"/>
                  <a:gd name="T8" fmla="*/ 1071 w 1258"/>
                  <a:gd name="T9" fmla="*/ 1049 h 1368"/>
                  <a:gd name="T10" fmla="*/ 1103 w 1258"/>
                  <a:gd name="T11" fmla="*/ 1049 h 1368"/>
                  <a:gd name="T12" fmla="*/ 1133 w 1258"/>
                  <a:gd name="T13" fmla="*/ 1048 h 1368"/>
                  <a:gd name="T14" fmla="*/ 1188 w 1258"/>
                  <a:gd name="T15" fmla="*/ 1039 h 1368"/>
                  <a:gd name="T16" fmla="*/ 1239 w 1258"/>
                  <a:gd name="T17" fmla="*/ 1023 h 1368"/>
                  <a:gd name="T18" fmla="*/ 1254 w 1258"/>
                  <a:gd name="T19" fmla="*/ 1072 h 1368"/>
                  <a:gd name="T20" fmla="*/ 1226 w 1258"/>
                  <a:gd name="T21" fmla="*/ 1080 h 1368"/>
                  <a:gd name="T22" fmla="*/ 1175 w 1258"/>
                  <a:gd name="T23" fmla="*/ 1090 h 1368"/>
                  <a:gd name="T24" fmla="*/ 1123 w 1258"/>
                  <a:gd name="T25" fmla="*/ 1095 h 1368"/>
                  <a:gd name="T26" fmla="*/ 1083 w 1258"/>
                  <a:gd name="T27" fmla="*/ 1095 h 1368"/>
                  <a:gd name="T28" fmla="*/ 1043 w 1258"/>
                  <a:gd name="T29" fmla="*/ 1092 h 1368"/>
                  <a:gd name="T30" fmla="*/ 1007 w 1258"/>
                  <a:gd name="T31" fmla="*/ 1085 h 1368"/>
                  <a:gd name="T32" fmla="*/ 957 w 1258"/>
                  <a:gd name="T33" fmla="*/ 1072 h 1368"/>
                  <a:gd name="T34" fmla="*/ 901 w 1258"/>
                  <a:gd name="T35" fmla="*/ 1051 h 1368"/>
                  <a:gd name="T36" fmla="*/ 869 w 1258"/>
                  <a:gd name="T37" fmla="*/ 1036 h 1368"/>
                  <a:gd name="T38" fmla="*/ 817 w 1258"/>
                  <a:gd name="T39" fmla="*/ 1052 h 1368"/>
                  <a:gd name="T40" fmla="*/ 412 w 1258"/>
                  <a:gd name="T41" fmla="*/ 1291 h 1368"/>
                  <a:gd name="T42" fmla="*/ 193 w 1258"/>
                  <a:gd name="T43" fmla="*/ 1347 h 1368"/>
                  <a:gd name="T44" fmla="*/ 171 w 1258"/>
                  <a:gd name="T45" fmla="*/ 1354 h 1368"/>
                  <a:gd name="T46" fmla="*/ 122 w 1258"/>
                  <a:gd name="T47" fmla="*/ 1367 h 1368"/>
                  <a:gd name="T48" fmla="*/ 93 w 1258"/>
                  <a:gd name="T49" fmla="*/ 1368 h 1368"/>
                  <a:gd name="T50" fmla="*/ 67 w 1258"/>
                  <a:gd name="T51" fmla="*/ 1363 h 1368"/>
                  <a:gd name="T52" fmla="*/ 54 w 1258"/>
                  <a:gd name="T53" fmla="*/ 1358 h 1368"/>
                  <a:gd name="T54" fmla="*/ 43 w 1258"/>
                  <a:gd name="T55" fmla="*/ 1351 h 1368"/>
                  <a:gd name="T56" fmla="*/ 33 w 1258"/>
                  <a:gd name="T57" fmla="*/ 1341 h 1368"/>
                  <a:gd name="T58" fmla="*/ 27 w 1258"/>
                  <a:gd name="T59" fmla="*/ 1327 h 1368"/>
                  <a:gd name="T60" fmla="*/ 8 w 1258"/>
                  <a:gd name="T61" fmla="*/ 1273 h 1368"/>
                  <a:gd name="T62" fmla="*/ 1 w 1258"/>
                  <a:gd name="T63" fmla="*/ 1234 h 1368"/>
                  <a:gd name="T64" fmla="*/ 0 w 1258"/>
                  <a:gd name="T65" fmla="*/ 1201 h 1368"/>
                  <a:gd name="T66" fmla="*/ 469 w 1258"/>
                  <a:gd name="T67" fmla="*/ 245 h 1368"/>
                  <a:gd name="T68" fmla="*/ 462 w 1258"/>
                  <a:gd name="T6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58" h="1368">
                    <a:moveTo>
                      <a:pt x="462" y="0"/>
                    </a:moveTo>
                    <a:lnTo>
                      <a:pt x="894" y="985"/>
                    </a:lnTo>
                    <a:lnTo>
                      <a:pt x="909" y="994"/>
                    </a:lnTo>
                    <a:lnTo>
                      <a:pt x="949" y="1014"/>
                    </a:lnTo>
                    <a:lnTo>
                      <a:pt x="976" y="1026"/>
                    </a:lnTo>
                    <a:lnTo>
                      <a:pt x="1006" y="1036"/>
                    </a:lnTo>
                    <a:lnTo>
                      <a:pt x="1021" y="1041"/>
                    </a:lnTo>
                    <a:lnTo>
                      <a:pt x="1037" y="1044"/>
                    </a:lnTo>
                    <a:lnTo>
                      <a:pt x="1055" y="1047"/>
                    </a:lnTo>
                    <a:lnTo>
                      <a:pt x="1071" y="1049"/>
                    </a:lnTo>
                    <a:lnTo>
                      <a:pt x="1087" y="1049"/>
                    </a:lnTo>
                    <a:lnTo>
                      <a:pt x="1103" y="1049"/>
                    </a:lnTo>
                    <a:lnTo>
                      <a:pt x="1118" y="1049"/>
                    </a:lnTo>
                    <a:lnTo>
                      <a:pt x="1133" y="1048"/>
                    </a:lnTo>
                    <a:lnTo>
                      <a:pt x="1162" y="1044"/>
                    </a:lnTo>
                    <a:lnTo>
                      <a:pt x="1188" y="1039"/>
                    </a:lnTo>
                    <a:lnTo>
                      <a:pt x="1225" y="1028"/>
                    </a:lnTo>
                    <a:lnTo>
                      <a:pt x="1239" y="1023"/>
                    </a:lnTo>
                    <a:lnTo>
                      <a:pt x="1258" y="1070"/>
                    </a:lnTo>
                    <a:lnTo>
                      <a:pt x="1254" y="1072"/>
                    </a:lnTo>
                    <a:lnTo>
                      <a:pt x="1244" y="1075"/>
                    </a:lnTo>
                    <a:lnTo>
                      <a:pt x="1226" y="1080"/>
                    </a:lnTo>
                    <a:lnTo>
                      <a:pt x="1204" y="1085"/>
                    </a:lnTo>
                    <a:lnTo>
                      <a:pt x="1175" y="1090"/>
                    </a:lnTo>
                    <a:lnTo>
                      <a:pt x="1142" y="1094"/>
                    </a:lnTo>
                    <a:lnTo>
                      <a:pt x="1123" y="1095"/>
                    </a:lnTo>
                    <a:lnTo>
                      <a:pt x="1103" y="1095"/>
                    </a:lnTo>
                    <a:lnTo>
                      <a:pt x="1083" y="1095"/>
                    </a:lnTo>
                    <a:lnTo>
                      <a:pt x="1061" y="1094"/>
                    </a:lnTo>
                    <a:lnTo>
                      <a:pt x="1043" y="1092"/>
                    </a:lnTo>
                    <a:lnTo>
                      <a:pt x="1026" y="1089"/>
                    </a:lnTo>
                    <a:lnTo>
                      <a:pt x="1007" y="1085"/>
                    </a:lnTo>
                    <a:lnTo>
                      <a:pt x="990" y="1082"/>
                    </a:lnTo>
                    <a:lnTo>
                      <a:pt x="957" y="1072"/>
                    </a:lnTo>
                    <a:lnTo>
                      <a:pt x="926" y="1060"/>
                    </a:lnTo>
                    <a:lnTo>
                      <a:pt x="901" y="1051"/>
                    </a:lnTo>
                    <a:lnTo>
                      <a:pt x="881" y="1042"/>
                    </a:lnTo>
                    <a:lnTo>
                      <a:pt x="869" y="1036"/>
                    </a:lnTo>
                    <a:lnTo>
                      <a:pt x="864" y="1033"/>
                    </a:lnTo>
                    <a:lnTo>
                      <a:pt x="817" y="1052"/>
                    </a:lnTo>
                    <a:lnTo>
                      <a:pt x="835" y="1094"/>
                    </a:lnTo>
                    <a:lnTo>
                      <a:pt x="412" y="1291"/>
                    </a:lnTo>
                    <a:lnTo>
                      <a:pt x="393" y="1252"/>
                    </a:lnTo>
                    <a:lnTo>
                      <a:pt x="193" y="1347"/>
                    </a:lnTo>
                    <a:lnTo>
                      <a:pt x="188" y="1349"/>
                    </a:lnTo>
                    <a:lnTo>
                      <a:pt x="171" y="1354"/>
                    </a:lnTo>
                    <a:lnTo>
                      <a:pt x="149" y="1362"/>
                    </a:lnTo>
                    <a:lnTo>
                      <a:pt x="122" y="1367"/>
                    </a:lnTo>
                    <a:lnTo>
                      <a:pt x="108" y="1368"/>
                    </a:lnTo>
                    <a:lnTo>
                      <a:pt x="93" y="1368"/>
                    </a:lnTo>
                    <a:lnTo>
                      <a:pt x="79" y="1367"/>
                    </a:lnTo>
                    <a:lnTo>
                      <a:pt x="67" y="1363"/>
                    </a:lnTo>
                    <a:lnTo>
                      <a:pt x="59" y="1361"/>
                    </a:lnTo>
                    <a:lnTo>
                      <a:pt x="54" y="1358"/>
                    </a:lnTo>
                    <a:lnTo>
                      <a:pt x="48" y="1354"/>
                    </a:lnTo>
                    <a:lnTo>
                      <a:pt x="43" y="1351"/>
                    </a:lnTo>
                    <a:lnTo>
                      <a:pt x="38" y="1346"/>
                    </a:lnTo>
                    <a:lnTo>
                      <a:pt x="33" y="1341"/>
                    </a:lnTo>
                    <a:lnTo>
                      <a:pt x="29" y="1334"/>
                    </a:lnTo>
                    <a:lnTo>
                      <a:pt x="27" y="1327"/>
                    </a:lnTo>
                    <a:lnTo>
                      <a:pt x="16" y="1298"/>
                    </a:lnTo>
                    <a:lnTo>
                      <a:pt x="8" y="1273"/>
                    </a:lnTo>
                    <a:lnTo>
                      <a:pt x="3" y="1252"/>
                    </a:lnTo>
                    <a:lnTo>
                      <a:pt x="1" y="1234"/>
                    </a:lnTo>
                    <a:lnTo>
                      <a:pt x="0" y="1210"/>
                    </a:lnTo>
                    <a:lnTo>
                      <a:pt x="0" y="1201"/>
                    </a:lnTo>
                    <a:lnTo>
                      <a:pt x="132" y="409"/>
                    </a:lnTo>
                    <a:lnTo>
                      <a:pt x="469" y="245"/>
                    </a:lnTo>
                    <a:lnTo>
                      <a:pt x="382" y="34"/>
                    </a:lnTo>
                    <a:lnTo>
                      <a:pt x="462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8" name="Freeform 78"/>
              <p:cNvSpPr>
                <a:spLocks/>
              </p:cNvSpPr>
              <p:nvPr/>
            </p:nvSpPr>
            <p:spPr bwMode="auto">
              <a:xfrm>
                <a:off x="2264" y="1777"/>
                <a:ext cx="143" cy="158"/>
              </a:xfrm>
              <a:custGeom>
                <a:avLst/>
                <a:gdLst>
                  <a:gd name="T0" fmla="*/ 173 w 711"/>
                  <a:gd name="T1" fmla="*/ 743 h 792"/>
                  <a:gd name="T2" fmla="*/ 7 w 711"/>
                  <a:gd name="T3" fmla="*/ 725 h 792"/>
                  <a:gd name="T4" fmla="*/ 3 w 711"/>
                  <a:gd name="T5" fmla="*/ 701 h 792"/>
                  <a:gd name="T6" fmla="*/ 0 w 711"/>
                  <a:gd name="T7" fmla="*/ 677 h 792"/>
                  <a:gd name="T8" fmla="*/ 0 w 711"/>
                  <a:gd name="T9" fmla="*/ 651 h 792"/>
                  <a:gd name="T10" fmla="*/ 16 w 711"/>
                  <a:gd name="T11" fmla="*/ 573 h 792"/>
                  <a:gd name="T12" fmla="*/ 26 w 711"/>
                  <a:gd name="T13" fmla="*/ 524 h 792"/>
                  <a:gd name="T14" fmla="*/ 29 w 711"/>
                  <a:gd name="T15" fmla="*/ 478 h 792"/>
                  <a:gd name="T16" fmla="*/ 22 w 711"/>
                  <a:gd name="T17" fmla="*/ 426 h 792"/>
                  <a:gd name="T18" fmla="*/ 16 w 711"/>
                  <a:gd name="T19" fmla="*/ 357 h 792"/>
                  <a:gd name="T20" fmla="*/ 10 w 711"/>
                  <a:gd name="T21" fmla="*/ 288 h 792"/>
                  <a:gd name="T22" fmla="*/ 7 w 711"/>
                  <a:gd name="T23" fmla="*/ 230 h 792"/>
                  <a:gd name="T24" fmla="*/ 11 w 711"/>
                  <a:gd name="T25" fmla="*/ 176 h 792"/>
                  <a:gd name="T26" fmla="*/ 20 w 711"/>
                  <a:gd name="T27" fmla="*/ 116 h 792"/>
                  <a:gd name="T28" fmla="*/ 32 w 711"/>
                  <a:gd name="T29" fmla="*/ 50 h 792"/>
                  <a:gd name="T30" fmla="*/ 59 w 711"/>
                  <a:gd name="T31" fmla="*/ 31 h 792"/>
                  <a:gd name="T32" fmla="*/ 88 w 711"/>
                  <a:gd name="T33" fmla="*/ 17 h 792"/>
                  <a:gd name="T34" fmla="*/ 127 w 711"/>
                  <a:gd name="T35" fmla="*/ 7 h 792"/>
                  <a:gd name="T36" fmla="*/ 191 w 711"/>
                  <a:gd name="T37" fmla="*/ 1 h 792"/>
                  <a:gd name="T38" fmla="*/ 213 w 711"/>
                  <a:gd name="T39" fmla="*/ 0 h 792"/>
                  <a:gd name="T40" fmla="*/ 324 w 711"/>
                  <a:gd name="T41" fmla="*/ 55 h 792"/>
                  <a:gd name="T42" fmla="*/ 360 w 711"/>
                  <a:gd name="T43" fmla="*/ 112 h 792"/>
                  <a:gd name="T44" fmla="*/ 380 w 711"/>
                  <a:gd name="T45" fmla="*/ 136 h 792"/>
                  <a:gd name="T46" fmla="*/ 402 w 711"/>
                  <a:gd name="T47" fmla="*/ 161 h 792"/>
                  <a:gd name="T48" fmla="*/ 430 w 711"/>
                  <a:gd name="T49" fmla="*/ 182 h 792"/>
                  <a:gd name="T50" fmla="*/ 460 w 711"/>
                  <a:gd name="T51" fmla="*/ 199 h 792"/>
                  <a:gd name="T52" fmla="*/ 492 w 711"/>
                  <a:gd name="T53" fmla="*/ 213 h 792"/>
                  <a:gd name="T54" fmla="*/ 526 w 711"/>
                  <a:gd name="T55" fmla="*/ 223 h 792"/>
                  <a:gd name="T56" fmla="*/ 589 w 711"/>
                  <a:gd name="T57" fmla="*/ 237 h 792"/>
                  <a:gd name="T58" fmla="*/ 635 w 711"/>
                  <a:gd name="T59" fmla="*/ 243 h 792"/>
                  <a:gd name="T60" fmla="*/ 654 w 711"/>
                  <a:gd name="T61" fmla="*/ 244 h 792"/>
                  <a:gd name="T62" fmla="*/ 660 w 711"/>
                  <a:gd name="T63" fmla="*/ 281 h 792"/>
                  <a:gd name="T64" fmla="*/ 666 w 711"/>
                  <a:gd name="T65" fmla="*/ 316 h 792"/>
                  <a:gd name="T66" fmla="*/ 675 w 711"/>
                  <a:gd name="T67" fmla="*/ 350 h 792"/>
                  <a:gd name="T68" fmla="*/ 699 w 711"/>
                  <a:gd name="T69" fmla="*/ 418 h 792"/>
                  <a:gd name="T70" fmla="*/ 711 w 711"/>
                  <a:gd name="T71" fmla="*/ 457 h 792"/>
                  <a:gd name="T72" fmla="*/ 255 w 711"/>
                  <a:gd name="T73" fmla="*/ 755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11" h="792">
                    <a:moveTo>
                      <a:pt x="197" y="784"/>
                    </a:moveTo>
                    <a:lnTo>
                      <a:pt x="173" y="743"/>
                    </a:lnTo>
                    <a:lnTo>
                      <a:pt x="69" y="792"/>
                    </a:lnTo>
                    <a:lnTo>
                      <a:pt x="7" y="725"/>
                    </a:lnTo>
                    <a:lnTo>
                      <a:pt x="5" y="717"/>
                    </a:lnTo>
                    <a:lnTo>
                      <a:pt x="3" y="701"/>
                    </a:lnTo>
                    <a:lnTo>
                      <a:pt x="1" y="690"/>
                    </a:lnTo>
                    <a:lnTo>
                      <a:pt x="0" y="677"/>
                    </a:lnTo>
                    <a:lnTo>
                      <a:pt x="0" y="665"/>
                    </a:lnTo>
                    <a:lnTo>
                      <a:pt x="0" y="651"/>
                    </a:lnTo>
                    <a:lnTo>
                      <a:pt x="6" y="619"/>
                    </a:lnTo>
                    <a:lnTo>
                      <a:pt x="16" y="573"/>
                    </a:lnTo>
                    <a:lnTo>
                      <a:pt x="22" y="548"/>
                    </a:lnTo>
                    <a:lnTo>
                      <a:pt x="26" y="524"/>
                    </a:lnTo>
                    <a:lnTo>
                      <a:pt x="29" y="501"/>
                    </a:lnTo>
                    <a:lnTo>
                      <a:pt x="29" y="478"/>
                    </a:lnTo>
                    <a:lnTo>
                      <a:pt x="26" y="454"/>
                    </a:lnTo>
                    <a:lnTo>
                      <a:pt x="22" y="426"/>
                    </a:lnTo>
                    <a:lnTo>
                      <a:pt x="19" y="393"/>
                    </a:lnTo>
                    <a:lnTo>
                      <a:pt x="16" y="357"/>
                    </a:lnTo>
                    <a:lnTo>
                      <a:pt x="12" y="322"/>
                    </a:lnTo>
                    <a:lnTo>
                      <a:pt x="10" y="288"/>
                    </a:lnTo>
                    <a:lnTo>
                      <a:pt x="7" y="256"/>
                    </a:lnTo>
                    <a:lnTo>
                      <a:pt x="7" y="230"/>
                    </a:lnTo>
                    <a:lnTo>
                      <a:pt x="7" y="204"/>
                    </a:lnTo>
                    <a:lnTo>
                      <a:pt x="11" y="176"/>
                    </a:lnTo>
                    <a:lnTo>
                      <a:pt x="15" y="146"/>
                    </a:lnTo>
                    <a:lnTo>
                      <a:pt x="20" y="116"/>
                    </a:lnTo>
                    <a:lnTo>
                      <a:pt x="29" y="68"/>
                    </a:lnTo>
                    <a:lnTo>
                      <a:pt x="32" y="50"/>
                    </a:lnTo>
                    <a:lnTo>
                      <a:pt x="40" y="44"/>
                    </a:lnTo>
                    <a:lnTo>
                      <a:pt x="59" y="31"/>
                    </a:lnTo>
                    <a:lnTo>
                      <a:pt x="72" y="24"/>
                    </a:lnTo>
                    <a:lnTo>
                      <a:pt x="88" y="17"/>
                    </a:lnTo>
                    <a:lnTo>
                      <a:pt x="106" y="11"/>
                    </a:lnTo>
                    <a:lnTo>
                      <a:pt x="127" y="7"/>
                    </a:lnTo>
                    <a:lnTo>
                      <a:pt x="164" y="4"/>
                    </a:lnTo>
                    <a:lnTo>
                      <a:pt x="191" y="1"/>
                    </a:lnTo>
                    <a:lnTo>
                      <a:pt x="208" y="1"/>
                    </a:lnTo>
                    <a:lnTo>
                      <a:pt x="213" y="0"/>
                    </a:lnTo>
                    <a:lnTo>
                      <a:pt x="227" y="71"/>
                    </a:lnTo>
                    <a:lnTo>
                      <a:pt x="324" y="55"/>
                    </a:lnTo>
                    <a:lnTo>
                      <a:pt x="333" y="71"/>
                    </a:lnTo>
                    <a:lnTo>
                      <a:pt x="360" y="112"/>
                    </a:lnTo>
                    <a:lnTo>
                      <a:pt x="369" y="124"/>
                    </a:lnTo>
                    <a:lnTo>
                      <a:pt x="380" y="136"/>
                    </a:lnTo>
                    <a:lnTo>
                      <a:pt x="391" y="148"/>
                    </a:lnTo>
                    <a:lnTo>
                      <a:pt x="402" y="161"/>
                    </a:lnTo>
                    <a:lnTo>
                      <a:pt x="416" y="172"/>
                    </a:lnTo>
                    <a:lnTo>
                      <a:pt x="430" y="182"/>
                    </a:lnTo>
                    <a:lnTo>
                      <a:pt x="445" y="192"/>
                    </a:lnTo>
                    <a:lnTo>
                      <a:pt x="460" y="199"/>
                    </a:lnTo>
                    <a:lnTo>
                      <a:pt x="476" y="207"/>
                    </a:lnTo>
                    <a:lnTo>
                      <a:pt x="492" y="213"/>
                    </a:lnTo>
                    <a:lnTo>
                      <a:pt x="509" y="219"/>
                    </a:lnTo>
                    <a:lnTo>
                      <a:pt x="526" y="223"/>
                    </a:lnTo>
                    <a:lnTo>
                      <a:pt x="558" y="232"/>
                    </a:lnTo>
                    <a:lnTo>
                      <a:pt x="589" y="237"/>
                    </a:lnTo>
                    <a:lnTo>
                      <a:pt x="615" y="240"/>
                    </a:lnTo>
                    <a:lnTo>
                      <a:pt x="635" y="243"/>
                    </a:lnTo>
                    <a:lnTo>
                      <a:pt x="649" y="244"/>
                    </a:lnTo>
                    <a:lnTo>
                      <a:pt x="654" y="244"/>
                    </a:lnTo>
                    <a:lnTo>
                      <a:pt x="655" y="255"/>
                    </a:lnTo>
                    <a:lnTo>
                      <a:pt x="660" y="281"/>
                    </a:lnTo>
                    <a:lnTo>
                      <a:pt x="663" y="299"/>
                    </a:lnTo>
                    <a:lnTo>
                      <a:pt x="666" y="316"/>
                    </a:lnTo>
                    <a:lnTo>
                      <a:pt x="670" y="334"/>
                    </a:lnTo>
                    <a:lnTo>
                      <a:pt x="675" y="350"/>
                    </a:lnTo>
                    <a:lnTo>
                      <a:pt x="686" y="383"/>
                    </a:lnTo>
                    <a:lnTo>
                      <a:pt x="699" y="418"/>
                    </a:lnTo>
                    <a:lnTo>
                      <a:pt x="708" y="446"/>
                    </a:lnTo>
                    <a:lnTo>
                      <a:pt x="711" y="457"/>
                    </a:lnTo>
                    <a:lnTo>
                      <a:pt x="237" y="717"/>
                    </a:lnTo>
                    <a:lnTo>
                      <a:pt x="255" y="755"/>
                    </a:lnTo>
                    <a:lnTo>
                      <a:pt x="197" y="78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9" name="Freeform 79"/>
              <p:cNvSpPr>
                <a:spLocks/>
              </p:cNvSpPr>
              <p:nvPr/>
            </p:nvSpPr>
            <p:spPr bwMode="auto">
              <a:xfrm>
                <a:off x="2264" y="1777"/>
                <a:ext cx="143" cy="158"/>
              </a:xfrm>
              <a:custGeom>
                <a:avLst/>
                <a:gdLst>
                  <a:gd name="T0" fmla="*/ 173 w 711"/>
                  <a:gd name="T1" fmla="*/ 743 h 792"/>
                  <a:gd name="T2" fmla="*/ 7 w 711"/>
                  <a:gd name="T3" fmla="*/ 725 h 792"/>
                  <a:gd name="T4" fmla="*/ 3 w 711"/>
                  <a:gd name="T5" fmla="*/ 701 h 792"/>
                  <a:gd name="T6" fmla="*/ 0 w 711"/>
                  <a:gd name="T7" fmla="*/ 677 h 792"/>
                  <a:gd name="T8" fmla="*/ 0 w 711"/>
                  <a:gd name="T9" fmla="*/ 651 h 792"/>
                  <a:gd name="T10" fmla="*/ 16 w 711"/>
                  <a:gd name="T11" fmla="*/ 573 h 792"/>
                  <a:gd name="T12" fmla="*/ 26 w 711"/>
                  <a:gd name="T13" fmla="*/ 524 h 792"/>
                  <a:gd name="T14" fmla="*/ 29 w 711"/>
                  <a:gd name="T15" fmla="*/ 478 h 792"/>
                  <a:gd name="T16" fmla="*/ 22 w 711"/>
                  <a:gd name="T17" fmla="*/ 426 h 792"/>
                  <a:gd name="T18" fmla="*/ 16 w 711"/>
                  <a:gd name="T19" fmla="*/ 357 h 792"/>
                  <a:gd name="T20" fmla="*/ 10 w 711"/>
                  <a:gd name="T21" fmla="*/ 288 h 792"/>
                  <a:gd name="T22" fmla="*/ 7 w 711"/>
                  <a:gd name="T23" fmla="*/ 230 h 792"/>
                  <a:gd name="T24" fmla="*/ 11 w 711"/>
                  <a:gd name="T25" fmla="*/ 176 h 792"/>
                  <a:gd name="T26" fmla="*/ 20 w 711"/>
                  <a:gd name="T27" fmla="*/ 116 h 792"/>
                  <a:gd name="T28" fmla="*/ 32 w 711"/>
                  <a:gd name="T29" fmla="*/ 50 h 792"/>
                  <a:gd name="T30" fmla="*/ 59 w 711"/>
                  <a:gd name="T31" fmla="*/ 31 h 792"/>
                  <a:gd name="T32" fmla="*/ 88 w 711"/>
                  <a:gd name="T33" fmla="*/ 17 h 792"/>
                  <a:gd name="T34" fmla="*/ 127 w 711"/>
                  <a:gd name="T35" fmla="*/ 7 h 792"/>
                  <a:gd name="T36" fmla="*/ 191 w 711"/>
                  <a:gd name="T37" fmla="*/ 1 h 792"/>
                  <a:gd name="T38" fmla="*/ 213 w 711"/>
                  <a:gd name="T39" fmla="*/ 0 h 792"/>
                  <a:gd name="T40" fmla="*/ 324 w 711"/>
                  <a:gd name="T41" fmla="*/ 55 h 792"/>
                  <a:gd name="T42" fmla="*/ 360 w 711"/>
                  <a:gd name="T43" fmla="*/ 112 h 792"/>
                  <a:gd name="T44" fmla="*/ 380 w 711"/>
                  <a:gd name="T45" fmla="*/ 136 h 792"/>
                  <a:gd name="T46" fmla="*/ 402 w 711"/>
                  <a:gd name="T47" fmla="*/ 161 h 792"/>
                  <a:gd name="T48" fmla="*/ 430 w 711"/>
                  <a:gd name="T49" fmla="*/ 182 h 792"/>
                  <a:gd name="T50" fmla="*/ 460 w 711"/>
                  <a:gd name="T51" fmla="*/ 199 h 792"/>
                  <a:gd name="T52" fmla="*/ 492 w 711"/>
                  <a:gd name="T53" fmla="*/ 213 h 792"/>
                  <a:gd name="T54" fmla="*/ 526 w 711"/>
                  <a:gd name="T55" fmla="*/ 223 h 792"/>
                  <a:gd name="T56" fmla="*/ 589 w 711"/>
                  <a:gd name="T57" fmla="*/ 237 h 792"/>
                  <a:gd name="T58" fmla="*/ 635 w 711"/>
                  <a:gd name="T59" fmla="*/ 243 h 792"/>
                  <a:gd name="T60" fmla="*/ 654 w 711"/>
                  <a:gd name="T61" fmla="*/ 244 h 792"/>
                  <a:gd name="T62" fmla="*/ 660 w 711"/>
                  <a:gd name="T63" fmla="*/ 281 h 792"/>
                  <a:gd name="T64" fmla="*/ 666 w 711"/>
                  <a:gd name="T65" fmla="*/ 316 h 792"/>
                  <a:gd name="T66" fmla="*/ 675 w 711"/>
                  <a:gd name="T67" fmla="*/ 350 h 792"/>
                  <a:gd name="T68" fmla="*/ 699 w 711"/>
                  <a:gd name="T69" fmla="*/ 418 h 792"/>
                  <a:gd name="T70" fmla="*/ 711 w 711"/>
                  <a:gd name="T71" fmla="*/ 457 h 792"/>
                  <a:gd name="T72" fmla="*/ 255 w 711"/>
                  <a:gd name="T73" fmla="*/ 755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11" h="792">
                    <a:moveTo>
                      <a:pt x="197" y="784"/>
                    </a:moveTo>
                    <a:lnTo>
                      <a:pt x="173" y="743"/>
                    </a:lnTo>
                    <a:lnTo>
                      <a:pt x="69" y="792"/>
                    </a:lnTo>
                    <a:lnTo>
                      <a:pt x="7" y="725"/>
                    </a:lnTo>
                    <a:lnTo>
                      <a:pt x="5" y="717"/>
                    </a:lnTo>
                    <a:lnTo>
                      <a:pt x="3" y="701"/>
                    </a:lnTo>
                    <a:lnTo>
                      <a:pt x="1" y="690"/>
                    </a:lnTo>
                    <a:lnTo>
                      <a:pt x="0" y="677"/>
                    </a:lnTo>
                    <a:lnTo>
                      <a:pt x="0" y="665"/>
                    </a:lnTo>
                    <a:lnTo>
                      <a:pt x="0" y="651"/>
                    </a:lnTo>
                    <a:lnTo>
                      <a:pt x="6" y="619"/>
                    </a:lnTo>
                    <a:lnTo>
                      <a:pt x="16" y="573"/>
                    </a:lnTo>
                    <a:lnTo>
                      <a:pt x="22" y="548"/>
                    </a:lnTo>
                    <a:lnTo>
                      <a:pt x="26" y="524"/>
                    </a:lnTo>
                    <a:lnTo>
                      <a:pt x="29" y="501"/>
                    </a:lnTo>
                    <a:lnTo>
                      <a:pt x="29" y="478"/>
                    </a:lnTo>
                    <a:lnTo>
                      <a:pt x="26" y="454"/>
                    </a:lnTo>
                    <a:lnTo>
                      <a:pt x="22" y="426"/>
                    </a:lnTo>
                    <a:lnTo>
                      <a:pt x="19" y="393"/>
                    </a:lnTo>
                    <a:lnTo>
                      <a:pt x="16" y="357"/>
                    </a:lnTo>
                    <a:lnTo>
                      <a:pt x="12" y="322"/>
                    </a:lnTo>
                    <a:lnTo>
                      <a:pt x="10" y="288"/>
                    </a:lnTo>
                    <a:lnTo>
                      <a:pt x="7" y="256"/>
                    </a:lnTo>
                    <a:lnTo>
                      <a:pt x="7" y="230"/>
                    </a:lnTo>
                    <a:lnTo>
                      <a:pt x="7" y="204"/>
                    </a:lnTo>
                    <a:lnTo>
                      <a:pt x="11" y="176"/>
                    </a:lnTo>
                    <a:lnTo>
                      <a:pt x="15" y="146"/>
                    </a:lnTo>
                    <a:lnTo>
                      <a:pt x="20" y="116"/>
                    </a:lnTo>
                    <a:lnTo>
                      <a:pt x="29" y="68"/>
                    </a:lnTo>
                    <a:lnTo>
                      <a:pt x="32" y="50"/>
                    </a:lnTo>
                    <a:lnTo>
                      <a:pt x="40" y="44"/>
                    </a:lnTo>
                    <a:lnTo>
                      <a:pt x="59" y="31"/>
                    </a:lnTo>
                    <a:lnTo>
                      <a:pt x="72" y="24"/>
                    </a:lnTo>
                    <a:lnTo>
                      <a:pt x="88" y="17"/>
                    </a:lnTo>
                    <a:lnTo>
                      <a:pt x="106" y="11"/>
                    </a:lnTo>
                    <a:lnTo>
                      <a:pt x="127" y="7"/>
                    </a:lnTo>
                    <a:lnTo>
                      <a:pt x="164" y="4"/>
                    </a:lnTo>
                    <a:lnTo>
                      <a:pt x="191" y="1"/>
                    </a:lnTo>
                    <a:lnTo>
                      <a:pt x="208" y="1"/>
                    </a:lnTo>
                    <a:lnTo>
                      <a:pt x="213" y="0"/>
                    </a:lnTo>
                    <a:lnTo>
                      <a:pt x="227" y="71"/>
                    </a:lnTo>
                    <a:lnTo>
                      <a:pt x="324" y="55"/>
                    </a:lnTo>
                    <a:lnTo>
                      <a:pt x="333" y="71"/>
                    </a:lnTo>
                    <a:lnTo>
                      <a:pt x="360" y="112"/>
                    </a:lnTo>
                    <a:lnTo>
                      <a:pt x="369" y="124"/>
                    </a:lnTo>
                    <a:lnTo>
                      <a:pt x="380" y="136"/>
                    </a:lnTo>
                    <a:lnTo>
                      <a:pt x="391" y="148"/>
                    </a:lnTo>
                    <a:lnTo>
                      <a:pt x="402" y="161"/>
                    </a:lnTo>
                    <a:lnTo>
                      <a:pt x="416" y="172"/>
                    </a:lnTo>
                    <a:lnTo>
                      <a:pt x="430" y="182"/>
                    </a:lnTo>
                    <a:lnTo>
                      <a:pt x="445" y="192"/>
                    </a:lnTo>
                    <a:lnTo>
                      <a:pt x="460" y="199"/>
                    </a:lnTo>
                    <a:lnTo>
                      <a:pt x="476" y="207"/>
                    </a:lnTo>
                    <a:lnTo>
                      <a:pt x="492" y="213"/>
                    </a:lnTo>
                    <a:lnTo>
                      <a:pt x="509" y="219"/>
                    </a:lnTo>
                    <a:lnTo>
                      <a:pt x="526" y="223"/>
                    </a:lnTo>
                    <a:lnTo>
                      <a:pt x="558" y="232"/>
                    </a:lnTo>
                    <a:lnTo>
                      <a:pt x="589" y="237"/>
                    </a:lnTo>
                    <a:lnTo>
                      <a:pt x="615" y="240"/>
                    </a:lnTo>
                    <a:lnTo>
                      <a:pt x="635" y="243"/>
                    </a:lnTo>
                    <a:lnTo>
                      <a:pt x="649" y="244"/>
                    </a:lnTo>
                    <a:lnTo>
                      <a:pt x="654" y="244"/>
                    </a:lnTo>
                    <a:lnTo>
                      <a:pt x="655" y="255"/>
                    </a:lnTo>
                    <a:lnTo>
                      <a:pt x="660" y="281"/>
                    </a:lnTo>
                    <a:lnTo>
                      <a:pt x="663" y="299"/>
                    </a:lnTo>
                    <a:lnTo>
                      <a:pt x="666" y="316"/>
                    </a:lnTo>
                    <a:lnTo>
                      <a:pt x="670" y="334"/>
                    </a:lnTo>
                    <a:lnTo>
                      <a:pt x="675" y="350"/>
                    </a:lnTo>
                    <a:lnTo>
                      <a:pt x="686" y="383"/>
                    </a:lnTo>
                    <a:lnTo>
                      <a:pt x="699" y="418"/>
                    </a:lnTo>
                    <a:lnTo>
                      <a:pt x="708" y="446"/>
                    </a:lnTo>
                    <a:lnTo>
                      <a:pt x="711" y="457"/>
                    </a:lnTo>
                    <a:lnTo>
                      <a:pt x="237" y="717"/>
                    </a:lnTo>
                    <a:lnTo>
                      <a:pt x="255" y="755"/>
                    </a:lnTo>
                    <a:lnTo>
                      <a:pt x="197" y="78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0" name="Freeform 80"/>
              <p:cNvSpPr>
                <a:spLocks/>
              </p:cNvSpPr>
              <p:nvPr/>
            </p:nvSpPr>
            <p:spPr bwMode="auto">
              <a:xfrm>
                <a:off x="2338" y="1670"/>
                <a:ext cx="15" cy="31"/>
              </a:xfrm>
              <a:custGeom>
                <a:avLst/>
                <a:gdLst>
                  <a:gd name="T0" fmla="*/ 0 w 74"/>
                  <a:gd name="T1" fmla="*/ 152 h 152"/>
                  <a:gd name="T2" fmla="*/ 68 w 74"/>
                  <a:gd name="T3" fmla="*/ 152 h 152"/>
                  <a:gd name="T4" fmla="*/ 74 w 74"/>
                  <a:gd name="T5" fmla="*/ 0 h 152"/>
                  <a:gd name="T6" fmla="*/ 12 w 74"/>
                  <a:gd name="T7" fmla="*/ 0 h 152"/>
                  <a:gd name="T8" fmla="*/ 0 w 7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52">
                    <a:moveTo>
                      <a:pt x="0" y="152"/>
                    </a:moveTo>
                    <a:lnTo>
                      <a:pt x="68" y="152"/>
                    </a:lnTo>
                    <a:lnTo>
                      <a:pt x="74" y="0"/>
                    </a:lnTo>
                    <a:lnTo>
                      <a:pt x="12" y="0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1" name="Freeform 81"/>
              <p:cNvSpPr>
                <a:spLocks/>
              </p:cNvSpPr>
              <p:nvPr/>
            </p:nvSpPr>
            <p:spPr bwMode="auto">
              <a:xfrm>
                <a:off x="2338" y="1670"/>
                <a:ext cx="15" cy="31"/>
              </a:xfrm>
              <a:custGeom>
                <a:avLst/>
                <a:gdLst>
                  <a:gd name="T0" fmla="*/ 0 w 74"/>
                  <a:gd name="T1" fmla="*/ 152 h 152"/>
                  <a:gd name="T2" fmla="*/ 68 w 74"/>
                  <a:gd name="T3" fmla="*/ 152 h 152"/>
                  <a:gd name="T4" fmla="*/ 74 w 74"/>
                  <a:gd name="T5" fmla="*/ 0 h 152"/>
                  <a:gd name="T6" fmla="*/ 12 w 74"/>
                  <a:gd name="T7" fmla="*/ 0 h 152"/>
                  <a:gd name="T8" fmla="*/ 0 w 7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52">
                    <a:moveTo>
                      <a:pt x="0" y="152"/>
                    </a:moveTo>
                    <a:lnTo>
                      <a:pt x="68" y="152"/>
                    </a:lnTo>
                    <a:lnTo>
                      <a:pt x="74" y="0"/>
                    </a:lnTo>
                    <a:lnTo>
                      <a:pt x="12" y="0"/>
                    </a:lnTo>
                    <a:lnTo>
                      <a:pt x="0" y="152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2" name="Freeform 82"/>
              <p:cNvSpPr>
                <a:spLocks/>
              </p:cNvSpPr>
              <p:nvPr/>
            </p:nvSpPr>
            <p:spPr bwMode="auto">
              <a:xfrm>
                <a:off x="2332" y="1443"/>
                <a:ext cx="17" cy="74"/>
              </a:xfrm>
              <a:custGeom>
                <a:avLst/>
                <a:gdLst>
                  <a:gd name="T0" fmla="*/ 0 w 86"/>
                  <a:gd name="T1" fmla="*/ 0 h 369"/>
                  <a:gd name="T2" fmla="*/ 78 w 86"/>
                  <a:gd name="T3" fmla="*/ 0 h 369"/>
                  <a:gd name="T4" fmla="*/ 86 w 86"/>
                  <a:gd name="T5" fmla="*/ 369 h 369"/>
                  <a:gd name="T6" fmla="*/ 19 w 86"/>
                  <a:gd name="T7" fmla="*/ 369 h 369"/>
                  <a:gd name="T8" fmla="*/ 0 w 86"/>
                  <a:gd name="T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369">
                    <a:moveTo>
                      <a:pt x="0" y="0"/>
                    </a:moveTo>
                    <a:lnTo>
                      <a:pt x="78" y="0"/>
                    </a:lnTo>
                    <a:lnTo>
                      <a:pt x="86" y="369"/>
                    </a:lnTo>
                    <a:lnTo>
                      <a:pt x="19" y="3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3" name="Freeform 83"/>
              <p:cNvSpPr>
                <a:spLocks/>
              </p:cNvSpPr>
              <p:nvPr/>
            </p:nvSpPr>
            <p:spPr bwMode="auto">
              <a:xfrm>
                <a:off x="2332" y="1443"/>
                <a:ext cx="17" cy="74"/>
              </a:xfrm>
              <a:custGeom>
                <a:avLst/>
                <a:gdLst>
                  <a:gd name="T0" fmla="*/ 0 w 86"/>
                  <a:gd name="T1" fmla="*/ 0 h 369"/>
                  <a:gd name="T2" fmla="*/ 78 w 86"/>
                  <a:gd name="T3" fmla="*/ 0 h 369"/>
                  <a:gd name="T4" fmla="*/ 86 w 86"/>
                  <a:gd name="T5" fmla="*/ 369 h 369"/>
                  <a:gd name="T6" fmla="*/ 19 w 86"/>
                  <a:gd name="T7" fmla="*/ 369 h 369"/>
                  <a:gd name="T8" fmla="*/ 0 w 86"/>
                  <a:gd name="T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369">
                    <a:moveTo>
                      <a:pt x="0" y="0"/>
                    </a:moveTo>
                    <a:lnTo>
                      <a:pt x="78" y="0"/>
                    </a:lnTo>
                    <a:lnTo>
                      <a:pt x="86" y="369"/>
                    </a:lnTo>
                    <a:lnTo>
                      <a:pt x="19" y="36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4" name="Freeform 84"/>
              <p:cNvSpPr>
                <a:spLocks/>
              </p:cNvSpPr>
              <p:nvPr/>
            </p:nvSpPr>
            <p:spPr bwMode="auto">
              <a:xfrm>
                <a:off x="3194" y="1425"/>
                <a:ext cx="219" cy="372"/>
              </a:xfrm>
              <a:custGeom>
                <a:avLst/>
                <a:gdLst>
                  <a:gd name="T0" fmla="*/ 920 w 1098"/>
                  <a:gd name="T1" fmla="*/ 0 h 1861"/>
                  <a:gd name="T2" fmla="*/ 828 w 1098"/>
                  <a:gd name="T3" fmla="*/ 755 h 1861"/>
                  <a:gd name="T4" fmla="*/ 801 w 1098"/>
                  <a:gd name="T5" fmla="*/ 800 h 1861"/>
                  <a:gd name="T6" fmla="*/ 754 w 1098"/>
                  <a:gd name="T7" fmla="*/ 877 h 1861"/>
                  <a:gd name="T8" fmla="*/ 698 w 1098"/>
                  <a:gd name="T9" fmla="*/ 954 h 1861"/>
                  <a:gd name="T10" fmla="*/ 672 w 1098"/>
                  <a:gd name="T11" fmla="*/ 983 h 1861"/>
                  <a:gd name="T12" fmla="*/ 649 w 1098"/>
                  <a:gd name="T13" fmla="*/ 1000 h 1861"/>
                  <a:gd name="T14" fmla="*/ 637 w 1098"/>
                  <a:gd name="T15" fmla="*/ 1004 h 1861"/>
                  <a:gd name="T16" fmla="*/ 623 w 1098"/>
                  <a:gd name="T17" fmla="*/ 1007 h 1861"/>
                  <a:gd name="T18" fmla="*/ 595 w 1098"/>
                  <a:gd name="T19" fmla="*/ 1003 h 1861"/>
                  <a:gd name="T20" fmla="*/ 565 w 1098"/>
                  <a:gd name="T21" fmla="*/ 994 h 1861"/>
                  <a:gd name="T22" fmla="*/ 535 w 1098"/>
                  <a:gd name="T23" fmla="*/ 980 h 1861"/>
                  <a:gd name="T24" fmla="*/ 479 w 1098"/>
                  <a:gd name="T25" fmla="*/ 953 h 1861"/>
                  <a:gd name="T26" fmla="*/ 456 w 1098"/>
                  <a:gd name="T27" fmla="*/ 944 h 1861"/>
                  <a:gd name="T28" fmla="*/ 439 w 1098"/>
                  <a:gd name="T29" fmla="*/ 943 h 1861"/>
                  <a:gd name="T30" fmla="*/ 430 w 1098"/>
                  <a:gd name="T31" fmla="*/ 946 h 1861"/>
                  <a:gd name="T32" fmla="*/ 421 w 1098"/>
                  <a:gd name="T33" fmla="*/ 952 h 1861"/>
                  <a:gd name="T34" fmla="*/ 407 w 1098"/>
                  <a:gd name="T35" fmla="*/ 967 h 1861"/>
                  <a:gd name="T36" fmla="*/ 380 w 1098"/>
                  <a:gd name="T37" fmla="*/ 1000 h 1861"/>
                  <a:gd name="T38" fmla="*/ 877 w 1098"/>
                  <a:gd name="T39" fmla="*/ 809 h 1861"/>
                  <a:gd name="T40" fmla="*/ 866 w 1098"/>
                  <a:gd name="T41" fmla="*/ 749 h 1861"/>
                  <a:gd name="T42" fmla="*/ 911 w 1098"/>
                  <a:gd name="T43" fmla="*/ 772 h 1861"/>
                  <a:gd name="T44" fmla="*/ 928 w 1098"/>
                  <a:gd name="T45" fmla="*/ 777 h 1861"/>
                  <a:gd name="T46" fmla="*/ 943 w 1098"/>
                  <a:gd name="T47" fmla="*/ 777 h 1861"/>
                  <a:gd name="T48" fmla="*/ 958 w 1098"/>
                  <a:gd name="T49" fmla="*/ 772 h 1861"/>
                  <a:gd name="T50" fmla="*/ 972 w 1098"/>
                  <a:gd name="T51" fmla="*/ 761 h 1861"/>
                  <a:gd name="T52" fmla="*/ 987 w 1098"/>
                  <a:gd name="T53" fmla="*/ 744 h 1861"/>
                  <a:gd name="T54" fmla="*/ 1002 w 1098"/>
                  <a:gd name="T55" fmla="*/ 719 h 1861"/>
                  <a:gd name="T56" fmla="*/ 815 w 1098"/>
                  <a:gd name="T57" fmla="*/ 1139 h 1861"/>
                  <a:gd name="T58" fmla="*/ 664 w 1098"/>
                  <a:gd name="T59" fmla="*/ 1320 h 1861"/>
                  <a:gd name="T60" fmla="*/ 357 w 1098"/>
                  <a:gd name="T61" fmla="*/ 1327 h 1861"/>
                  <a:gd name="T62" fmla="*/ 487 w 1098"/>
                  <a:gd name="T63" fmla="*/ 1462 h 1861"/>
                  <a:gd name="T64" fmla="*/ 544 w 1098"/>
                  <a:gd name="T65" fmla="*/ 1495 h 1861"/>
                  <a:gd name="T66" fmla="*/ 612 w 1098"/>
                  <a:gd name="T67" fmla="*/ 1536 h 1861"/>
                  <a:gd name="T68" fmla="*/ 678 w 1098"/>
                  <a:gd name="T69" fmla="*/ 1579 h 1861"/>
                  <a:gd name="T70" fmla="*/ 704 w 1098"/>
                  <a:gd name="T71" fmla="*/ 1599 h 1861"/>
                  <a:gd name="T72" fmla="*/ 723 w 1098"/>
                  <a:gd name="T73" fmla="*/ 1618 h 1861"/>
                  <a:gd name="T74" fmla="*/ 769 w 1098"/>
                  <a:gd name="T75" fmla="*/ 1676 h 1861"/>
                  <a:gd name="T76" fmla="*/ 815 w 1098"/>
                  <a:gd name="T77" fmla="*/ 1738 h 1861"/>
                  <a:gd name="T78" fmla="*/ 859 w 1098"/>
                  <a:gd name="T79" fmla="*/ 1800 h 1861"/>
                  <a:gd name="T80" fmla="*/ 904 w 1098"/>
                  <a:gd name="T81" fmla="*/ 1861 h 1861"/>
                  <a:gd name="T82" fmla="*/ 673 w 1098"/>
                  <a:gd name="T83" fmla="*/ 1728 h 1861"/>
                  <a:gd name="T84" fmla="*/ 678 w 1098"/>
                  <a:gd name="T85" fmla="*/ 1713 h 1861"/>
                  <a:gd name="T86" fmla="*/ 679 w 1098"/>
                  <a:gd name="T87" fmla="*/ 1699 h 1861"/>
                  <a:gd name="T88" fmla="*/ 678 w 1098"/>
                  <a:gd name="T89" fmla="*/ 1685 h 1861"/>
                  <a:gd name="T90" fmla="*/ 669 w 1098"/>
                  <a:gd name="T91" fmla="*/ 1665 h 1861"/>
                  <a:gd name="T92" fmla="*/ 651 w 1098"/>
                  <a:gd name="T93" fmla="*/ 1642 h 1861"/>
                  <a:gd name="T94" fmla="*/ 626 w 1098"/>
                  <a:gd name="T95" fmla="*/ 1619 h 1861"/>
                  <a:gd name="T96" fmla="*/ 597 w 1098"/>
                  <a:gd name="T97" fmla="*/ 1601 h 1861"/>
                  <a:gd name="T98" fmla="*/ 555 w 1098"/>
                  <a:gd name="T99" fmla="*/ 1577 h 1861"/>
                  <a:gd name="T100" fmla="*/ 495 w 1098"/>
                  <a:gd name="T101" fmla="*/ 1627 h 1861"/>
                  <a:gd name="T102" fmla="*/ 449 w 1098"/>
                  <a:gd name="T103" fmla="*/ 1543 h 1861"/>
                  <a:gd name="T104" fmla="*/ 343 w 1098"/>
                  <a:gd name="T105" fmla="*/ 1100 h 1861"/>
                  <a:gd name="T106" fmla="*/ 68 w 1098"/>
                  <a:gd name="T107" fmla="*/ 1444 h 1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98" h="1861">
                    <a:moveTo>
                      <a:pt x="0" y="1427"/>
                    </a:moveTo>
                    <a:lnTo>
                      <a:pt x="920" y="0"/>
                    </a:lnTo>
                    <a:lnTo>
                      <a:pt x="1098" y="330"/>
                    </a:lnTo>
                    <a:lnTo>
                      <a:pt x="828" y="755"/>
                    </a:lnTo>
                    <a:lnTo>
                      <a:pt x="818" y="771"/>
                    </a:lnTo>
                    <a:lnTo>
                      <a:pt x="801" y="800"/>
                    </a:lnTo>
                    <a:lnTo>
                      <a:pt x="779" y="836"/>
                    </a:lnTo>
                    <a:lnTo>
                      <a:pt x="754" y="877"/>
                    </a:lnTo>
                    <a:lnTo>
                      <a:pt x="725" y="917"/>
                    </a:lnTo>
                    <a:lnTo>
                      <a:pt x="698" y="954"/>
                    </a:lnTo>
                    <a:lnTo>
                      <a:pt x="686" y="970"/>
                    </a:lnTo>
                    <a:lnTo>
                      <a:pt x="672" y="983"/>
                    </a:lnTo>
                    <a:lnTo>
                      <a:pt x="661" y="993"/>
                    </a:lnTo>
                    <a:lnTo>
                      <a:pt x="649" y="1000"/>
                    </a:lnTo>
                    <a:lnTo>
                      <a:pt x="643" y="1003"/>
                    </a:lnTo>
                    <a:lnTo>
                      <a:pt x="637" y="1004"/>
                    </a:lnTo>
                    <a:lnTo>
                      <a:pt x="631" y="1005"/>
                    </a:lnTo>
                    <a:lnTo>
                      <a:pt x="623" y="1007"/>
                    </a:lnTo>
                    <a:lnTo>
                      <a:pt x="610" y="1005"/>
                    </a:lnTo>
                    <a:lnTo>
                      <a:pt x="595" y="1003"/>
                    </a:lnTo>
                    <a:lnTo>
                      <a:pt x="580" y="999"/>
                    </a:lnTo>
                    <a:lnTo>
                      <a:pt x="565" y="994"/>
                    </a:lnTo>
                    <a:lnTo>
                      <a:pt x="550" y="988"/>
                    </a:lnTo>
                    <a:lnTo>
                      <a:pt x="535" y="980"/>
                    </a:lnTo>
                    <a:lnTo>
                      <a:pt x="506" y="967"/>
                    </a:lnTo>
                    <a:lnTo>
                      <a:pt x="479" y="953"/>
                    </a:lnTo>
                    <a:lnTo>
                      <a:pt x="468" y="948"/>
                    </a:lnTo>
                    <a:lnTo>
                      <a:pt x="456" y="944"/>
                    </a:lnTo>
                    <a:lnTo>
                      <a:pt x="446" y="943"/>
                    </a:lnTo>
                    <a:lnTo>
                      <a:pt x="439" y="943"/>
                    </a:lnTo>
                    <a:lnTo>
                      <a:pt x="434" y="944"/>
                    </a:lnTo>
                    <a:lnTo>
                      <a:pt x="430" y="946"/>
                    </a:lnTo>
                    <a:lnTo>
                      <a:pt x="425" y="948"/>
                    </a:lnTo>
                    <a:lnTo>
                      <a:pt x="421" y="952"/>
                    </a:lnTo>
                    <a:lnTo>
                      <a:pt x="414" y="958"/>
                    </a:lnTo>
                    <a:lnTo>
                      <a:pt x="407" y="967"/>
                    </a:lnTo>
                    <a:lnTo>
                      <a:pt x="393" y="985"/>
                    </a:lnTo>
                    <a:lnTo>
                      <a:pt x="380" y="1000"/>
                    </a:lnTo>
                    <a:lnTo>
                      <a:pt x="643" y="1168"/>
                    </a:lnTo>
                    <a:lnTo>
                      <a:pt x="877" y="809"/>
                    </a:lnTo>
                    <a:lnTo>
                      <a:pt x="842" y="789"/>
                    </a:lnTo>
                    <a:lnTo>
                      <a:pt x="866" y="749"/>
                    </a:lnTo>
                    <a:lnTo>
                      <a:pt x="890" y="762"/>
                    </a:lnTo>
                    <a:lnTo>
                      <a:pt x="911" y="772"/>
                    </a:lnTo>
                    <a:lnTo>
                      <a:pt x="920" y="776"/>
                    </a:lnTo>
                    <a:lnTo>
                      <a:pt x="928" y="777"/>
                    </a:lnTo>
                    <a:lnTo>
                      <a:pt x="936" y="779"/>
                    </a:lnTo>
                    <a:lnTo>
                      <a:pt x="943" y="777"/>
                    </a:lnTo>
                    <a:lnTo>
                      <a:pt x="951" y="776"/>
                    </a:lnTo>
                    <a:lnTo>
                      <a:pt x="958" y="772"/>
                    </a:lnTo>
                    <a:lnTo>
                      <a:pt x="965" y="767"/>
                    </a:lnTo>
                    <a:lnTo>
                      <a:pt x="972" y="761"/>
                    </a:lnTo>
                    <a:lnTo>
                      <a:pt x="980" y="753"/>
                    </a:lnTo>
                    <a:lnTo>
                      <a:pt x="987" y="744"/>
                    </a:lnTo>
                    <a:lnTo>
                      <a:pt x="994" y="733"/>
                    </a:lnTo>
                    <a:lnTo>
                      <a:pt x="1002" y="719"/>
                    </a:lnTo>
                    <a:lnTo>
                      <a:pt x="1059" y="759"/>
                    </a:lnTo>
                    <a:lnTo>
                      <a:pt x="815" y="1139"/>
                    </a:lnTo>
                    <a:lnTo>
                      <a:pt x="794" y="1124"/>
                    </a:lnTo>
                    <a:lnTo>
                      <a:pt x="664" y="1320"/>
                    </a:lnTo>
                    <a:lnTo>
                      <a:pt x="449" y="1187"/>
                    </a:lnTo>
                    <a:lnTo>
                      <a:pt x="357" y="1327"/>
                    </a:lnTo>
                    <a:lnTo>
                      <a:pt x="514" y="1419"/>
                    </a:lnTo>
                    <a:lnTo>
                      <a:pt x="487" y="1462"/>
                    </a:lnTo>
                    <a:lnTo>
                      <a:pt x="512" y="1477"/>
                    </a:lnTo>
                    <a:lnTo>
                      <a:pt x="544" y="1495"/>
                    </a:lnTo>
                    <a:lnTo>
                      <a:pt x="577" y="1515"/>
                    </a:lnTo>
                    <a:lnTo>
                      <a:pt x="612" y="1536"/>
                    </a:lnTo>
                    <a:lnTo>
                      <a:pt x="647" y="1557"/>
                    </a:lnTo>
                    <a:lnTo>
                      <a:pt x="678" y="1579"/>
                    </a:lnTo>
                    <a:lnTo>
                      <a:pt x="692" y="1589"/>
                    </a:lnTo>
                    <a:lnTo>
                      <a:pt x="704" y="1599"/>
                    </a:lnTo>
                    <a:lnTo>
                      <a:pt x="714" y="1609"/>
                    </a:lnTo>
                    <a:lnTo>
                      <a:pt x="723" y="1618"/>
                    </a:lnTo>
                    <a:lnTo>
                      <a:pt x="747" y="1647"/>
                    </a:lnTo>
                    <a:lnTo>
                      <a:pt x="769" y="1676"/>
                    </a:lnTo>
                    <a:lnTo>
                      <a:pt x="793" y="1708"/>
                    </a:lnTo>
                    <a:lnTo>
                      <a:pt x="815" y="1738"/>
                    </a:lnTo>
                    <a:lnTo>
                      <a:pt x="836" y="1769"/>
                    </a:lnTo>
                    <a:lnTo>
                      <a:pt x="859" y="1800"/>
                    </a:lnTo>
                    <a:lnTo>
                      <a:pt x="881" y="1831"/>
                    </a:lnTo>
                    <a:lnTo>
                      <a:pt x="904" y="1861"/>
                    </a:lnTo>
                    <a:lnTo>
                      <a:pt x="668" y="1735"/>
                    </a:lnTo>
                    <a:lnTo>
                      <a:pt x="673" y="1728"/>
                    </a:lnTo>
                    <a:lnTo>
                      <a:pt x="676" y="1720"/>
                    </a:lnTo>
                    <a:lnTo>
                      <a:pt x="678" y="1713"/>
                    </a:lnTo>
                    <a:lnTo>
                      <a:pt x="679" y="1705"/>
                    </a:lnTo>
                    <a:lnTo>
                      <a:pt x="679" y="1699"/>
                    </a:lnTo>
                    <a:lnTo>
                      <a:pt x="679" y="1691"/>
                    </a:lnTo>
                    <a:lnTo>
                      <a:pt x="678" y="1685"/>
                    </a:lnTo>
                    <a:lnTo>
                      <a:pt x="676" y="1679"/>
                    </a:lnTo>
                    <a:lnTo>
                      <a:pt x="669" y="1665"/>
                    </a:lnTo>
                    <a:lnTo>
                      <a:pt x="662" y="1653"/>
                    </a:lnTo>
                    <a:lnTo>
                      <a:pt x="651" y="1642"/>
                    </a:lnTo>
                    <a:lnTo>
                      <a:pt x="639" y="1630"/>
                    </a:lnTo>
                    <a:lnTo>
                      <a:pt x="626" y="1619"/>
                    </a:lnTo>
                    <a:lnTo>
                      <a:pt x="612" y="1609"/>
                    </a:lnTo>
                    <a:lnTo>
                      <a:pt x="597" y="1601"/>
                    </a:lnTo>
                    <a:lnTo>
                      <a:pt x="582" y="1592"/>
                    </a:lnTo>
                    <a:lnTo>
                      <a:pt x="555" y="1577"/>
                    </a:lnTo>
                    <a:lnTo>
                      <a:pt x="530" y="1566"/>
                    </a:lnTo>
                    <a:lnTo>
                      <a:pt x="495" y="1627"/>
                    </a:lnTo>
                    <a:lnTo>
                      <a:pt x="424" y="1584"/>
                    </a:lnTo>
                    <a:lnTo>
                      <a:pt x="449" y="1543"/>
                    </a:lnTo>
                    <a:lnTo>
                      <a:pt x="159" y="1379"/>
                    </a:lnTo>
                    <a:lnTo>
                      <a:pt x="343" y="1100"/>
                    </a:lnTo>
                    <a:lnTo>
                      <a:pt x="316" y="1084"/>
                    </a:lnTo>
                    <a:lnTo>
                      <a:pt x="68" y="1444"/>
                    </a:lnTo>
                    <a:lnTo>
                      <a:pt x="0" y="142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5" name="Freeform 85"/>
              <p:cNvSpPr>
                <a:spLocks/>
              </p:cNvSpPr>
              <p:nvPr/>
            </p:nvSpPr>
            <p:spPr bwMode="auto">
              <a:xfrm>
                <a:off x="3194" y="1425"/>
                <a:ext cx="219" cy="372"/>
              </a:xfrm>
              <a:custGeom>
                <a:avLst/>
                <a:gdLst>
                  <a:gd name="T0" fmla="*/ 920 w 1098"/>
                  <a:gd name="T1" fmla="*/ 0 h 1861"/>
                  <a:gd name="T2" fmla="*/ 828 w 1098"/>
                  <a:gd name="T3" fmla="*/ 755 h 1861"/>
                  <a:gd name="T4" fmla="*/ 801 w 1098"/>
                  <a:gd name="T5" fmla="*/ 800 h 1861"/>
                  <a:gd name="T6" fmla="*/ 754 w 1098"/>
                  <a:gd name="T7" fmla="*/ 877 h 1861"/>
                  <a:gd name="T8" fmla="*/ 698 w 1098"/>
                  <a:gd name="T9" fmla="*/ 954 h 1861"/>
                  <a:gd name="T10" fmla="*/ 672 w 1098"/>
                  <a:gd name="T11" fmla="*/ 983 h 1861"/>
                  <a:gd name="T12" fmla="*/ 649 w 1098"/>
                  <a:gd name="T13" fmla="*/ 1000 h 1861"/>
                  <a:gd name="T14" fmla="*/ 637 w 1098"/>
                  <a:gd name="T15" fmla="*/ 1004 h 1861"/>
                  <a:gd name="T16" fmla="*/ 623 w 1098"/>
                  <a:gd name="T17" fmla="*/ 1007 h 1861"/>
                  <a:gd name="T18" fmla="*/ 595 w 1098"/>
                  <a:gd name="T19" fmla="*/ 1003 h 1861"/>
                  <a:gd name="T20" fmla="*/ 565 w 1098"/>
                  <a:gd name="T21" fmla="*/ 994 h 1861"/>
                  <a:gd name="T22" fmla="*/ 535 w 1098"/>
                  <a:gd name="T23" fmla="*/ 980 h 1861"/>
                  <a:gd name="T24" fmla="*/ 479 w 1098"/>
                  <a:gd name="T25" fmla="*/ 953 h 1861"/>
                  <a:gd name="T26" fmla="*/ 456 w 1098"/>
                  <a:gd name="T27" fmla="*/ 944 h 1861"/>
                  <a:gd name="T28" fmla="*/ 439 w 1098"/>
                  <a:gd name="T29" fmla="*/ 943 h 1861"/>
                  <a:gd name="T30" fmla="*/ 430 w 1098"/>
                  <a:gd name="T31" fmla="*/ 946 h 1861"/>
                  <a:gd name="T32" fmla="*/ 421 w 1098"/>
                  <a:gd name="T33" fmla="*/ 952 h 1861"/>
                  <a:gd name="T34" fmla="*/ 407 w 1098"/>
                  <a:gd name="T35" fmla="*/ 967 h 1861"/>
                  <a:gd name="T36" fmla="*/ 380 w 1098"/>
                  <a:gd name="T37" fmla="*/ 1000 h 1861"/>
                  <a:gd name="T38" fmla="*/ 877 w 1098"/>
                  <a:gd name="T39" fmla="*/ 809 h 1861"/>
                  <a:gd name="T40" fmla="*/ 866 w 1098"/>
                  <a:gd name="T41" fmla="*/ 749 h 1861"/>
                  <a:gd name="T42" fmla="*/ 911 w 1098"/>
                  <a:gd name="T43" fmla="*/ 772 h 1861"/>
                  <a:gd name="T44" fmla="*/ 928 w 1098"/>
                  <a:gd name="T45" fmla="*/ 777 h 1861"/>
                  <a:gd name="T46" fmla="*/ 943 w 1098"/>
                  <a:gd name="T47" fmla="*/ 777 h 1861"/>
                  <a:gd name="T48" fmla="*/ 958 w 1098"/>
                  <a:gd name="T49" fmla="*/ 772 h 1861"/>
                  <a:gd name="T50" fmla="*/ 972 w 1098"/>
                  <a:gd name="T51" fmla="*/ 761 h 1861"/>
                  <a:gd name="T52" fmla="*/ 987 w 1098"/>
                  <a:gd name="T53" fmla="*/ 744 h 1861"/>
                  <a:gd name="T54" fmla="*/ 1002 w 1098"/>
                  <a:gd name="T55" fmla="*/ 719 h 1861"/>
                  <a:gd name="T56" fmla="*/ 815 w 1098"/>
                  <a:gd name="T57" fmla="*/ 1139 h 1861"/>
                  <a:gd name="T58" fmla="*/ 664 w 1098"/>
                  <a:gd name="T59" fmla="*/ 1320 h 1861"/>
                  <a:gd name="T60" fmla="*/ 357 w 1098"/>
                  <a:gd name="T61" fmla="*/ 1327 h 1861"/>
                  <a:gd name="T62" fmla="*/ 487 w 1098"/>
                  <a:gd name="T63" fmla="*/ 1462 h 1861"/>
                  <a:gd name="T64" fmla="*/ 544 w 1098"/>
                  <a:gd name="T65" fmla="*/ 1495 h 1861"/>
                  <a:gd name="T66" fmla="*/ 612 w 1098"/>
                  <a:gd name="T67" fmla="*/ 1536 h 1861"/>
                  <a:gd name="T68" fmla="*/ 678 w 1098"/>
                  <a:gd name="T69" fmla="*/ 1579 h 1861"/>
                  <a:gd name="T70" fmla="*/ 704 w 1098"/>
                  <a:gd name="T71" fmla="*/ 1599 h 1861"/>
                  <a:gd name="T72" fmla="*/ 723 w 1098"/>
                  <a:gd name="T73" fmla="*/ 1618 h 1861"/>
                  <a:gd name="T74" fmla="*/ 769 w 1098"/>
                  <a:gd name="T75" fmla="*/ 1676 h 1861"/>
                  <a:gd name="T76" fmla="*/ 815 w 1098"/>
                  <a:gd name="T77" fmla="*/ 1738 h 1861"/>
                  <a:gd name="T78" fmla="*/ 859 w 1098"/>
                  <a:gd name="T79" fmla="*/ 1800 h 1861"/>
                  <a:gd name="T80" fmla="*/ 904 w 1098"/>
                  <a:gd name="T81" fmla="*/ 1861 h 1861"/>
                  <a:gd name="T82" fmla="*/ 673 w 1098"/>
                  <a:gd name="T83" fmla="*/ 1728 h 1861"/>
                  <a:gd name="T84" fmla="*/ 678 w 1098"/>
                  <a:gd name="T85" fmla="*/ 1713 h 1861"/>
                  <a:gd name="T86" fmla="*/ 679 w 1098"/>
                  <a:gd name="T87" fmla="*/ 1699 h 1861"/>
                  <a:gd name="T88" fmla="*/ 678 w 1098"/>
                  <a:gd name="T89" fmla="*/ 1685 h 1861"/>
                  <a:gd name="T90" fmla="*/ 669 w 1098"/>
                  <a:gd name="T91" fmla="*/ 1665 h 1861"/>
                  <a:gd name="T92" fmla="*/ 651 w 1098"/>
                  <a:gd name="T93" fmla="*/ 1642 h 1861"/>
                  <a:gd name="T94" fmla="*/ 626 w 1098"/>
                  <a:gd name="T95" fmla="*/ 1619 h 1861"/>
                  <a:gd name="T96" fmla="*/ 597 w 1098"/>
                  <a:gd name="T97" fmla="*/ 1601 h 1861"/>
                  <a:gd name="T98" fmla="*/ 555 w 1098"/>
                  <a:gd name="T99" fmla="*/ 1577 h 1861"/>
                  <a:gd name="T100" fmla="*/ 495 w 1098"/>
                  <a:gd name="T101" fmla="*/ 1627 h 1861"/>
                  <a:gd name="T102" fmla="*/ 449 w 1098"/>
                  <a:gd name="T103" fmla="*/ 1543 h 1861"/>
                  <a:gd name="T104" fmla="*/ 343 w 1098"/>
                  <a:gd name="T105" fmla="*/ 1100 h 1861"/>
                  <a:gd name="T106" fmla="*/ 68 w 1098"/>
                  <a:gd name="T107" fmla="*/ 1444 h 1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98" h="1861">
                    <a:moveTo>
                      <a:pt x="0" y="1427"/>
                    </a:moveTo>
                    <a:lnTo>
                      <a:pt x="920" y="0"/>
                    </a:lnTo>
                    <a:lnTo>
                      <a:pt x="1098" y="330"/>
                    </a:lnTo>
                    <a:lnTo>
                      <a:pt x="828" y="755"/>
                    </a:lnTo>
                    <a:lnTo>
                      <a:pt x="818" y="771"/>
                    </a:lnTo>
                    <a:lnTo>
                      <a:pt x="801" y="800"/>
                    </a:lnTo>
                    <a:lnTo>
                      <a:pt x="779" y="836"/>
                    </a:lnTo>
                    <a:lnTo>
                      <a:pt x="754" y="877"/>
                    </a:lnTo>
                    <a:lnTo>
                      <a:pt x="725" y="917"/>
                    </a:lnTo>
                    <a:lnTo>
                      <a:pt x="698" y="954"/>
                    </a:lnTo>
                    <a:lnTo>
                      <a:pt x="686" y="970"/>
                    </a:lnTo>
                    <a:lnTo>
                      <a:pt x="672" y="983"/>
                    </a:lnTo>
                    <a:lnTo>
                      <a:pt x="661" y="993"/>
                    </a:lnTo>
                    <a:lnTo>
                      <a:pt x="649" y="1000"/>
                    </a:lnTo>
                    <a:lnTo>
                      <a:pt x="643" y="1003"/>
                    </a:lnTo>
                    <a:lnTo>
                      <a:pt x="637" y="1004"/>
                    </a:lnTo>
                    <a:lnTo>
                      <a:pt x="631" y="1005"/>
                    </a:lnTo>
                    <a:lnTo>
                      <a:pt x="623" y="1007"/>
                    </a:lnTo>
                    <a:lnTo>
                      <a:pt x="610" y="1005"/>
                    </a:lnTo>
                    <a:lnTo>
                      <a:pt x="595" y="1003"/>
                    </a:lnTo>
                    <a:lnTo>
                      <a:pt x="580" y="999"/>
                    </a:lnTo>
                    <a:lnTo>
                      <a:pt x="565" y="994"/>
                    </a:lnTo>
                    <a:lnTo>
                      <a:pt x="550" y="988"/>
                    </a:lnTo>
                    <a:lnTo>
                      <a:pt x="535" y="980"/>
                    </a:lnTo>
                    <a:lnTo>
                      <a:pt x="506" y="967"/>
                    </a:lnTo>
                    <a:lnTo>
                      <a:pt x="479" y="953"/>
                    </a:lnTo>
                    <a:lnTo>
                      <a:pt x="468" y="948"/>
                    </a:lnTo>
                    <a:lnTo>
                      <a:pt x="456" y="944"/>
                    </a:lnTo>
                    <a:lnTo>
                      <a:pt x="446" y="943"/>
                    </a:lnTo>
                    <a:lnTo>
                      <a:pt x="439" y="943"/>
                    </a:lnTo>
                    <a:lnTo>
                      <a:pt x="434" y="944"/>
                    </a:lnTo>
                    <a:lnTo>
                      <a:pt x="430" y="946"/>
                    </a:lnTo>
                    <a:lnTo>
                      <a:pt x="425" y="948"/>
                    </a:lnTo>
                    <a:lnTo>
                      <a:pt x="421" y="952"/>
                    </a:lnTo>
                    <a:lnTo>
                      <a:pt x="414" y="958"/>
                    </a:lnTo>
                    <a:lnTo>
                      <a:pt x="407" y="967"/>
                    </a:lnTo>
                    <a:lnTo>
                      <a:pt x="393" y="985"/>
                    </a:lnTo>
                    <a:lnTo>
                      <a:pt x="380" y="1000"/>
                    </a:lnTo>
                    <a:lnTo>
                      <a:pt x="643" y="1168"/>
                    </a:lnTo>
                    <a:lnTo>
                      <a:pt x="877" y="809"/>
                    </a:lnTo>
                    <a:lnTo>
                      <a:pt x="842" y="789"/>
                    </a:lnTo>
                    <a:lnTo>
                      <a:pt x="866" y="749"/>
                    </a:lnTo>
                    <a:lnTo>
                      <a:pt x="890" y="762"/>
                    </a:lnTo>
                    <a:lnTo>
                      <a:pt x="911" y="772"/>
                    </a:lnTo>
                    <a:lnTo>
                      <a:pt x="920" y="776"/>
                    </a:lnTo>
                    <a:lnTo>
                      <a:pt x="928" y="777"/>
                    </a:lnTo>
                    <a:lnTo>
                      <a:pt x="936" y="779"/>
                    </a:lnTo>
                    <a:lnTo>
                      <a:pt x="943" y="777"/>
                    </a:lnTo>
                    <a:lnTo>
                      <a:pt x="951" y="776"/>
                    </a:lnTo>
                    <a:lnTo>
                      <a:pt x="958" y="772"/>
                    </a:lnTo>
                    <a:lnTo>
                      <a:pt x="965" y="767"/>
                    </a:lnTo>
                    <a:lnTo>
                      <a:pt x="972" y="761"/>
                    </a:lnTo>
                    <a:lnTo>
                      <a:pt x="980" y="753"/>
                    </a:lnTo>
                    <a:lnTo>
                      <a:pt x="987" y="744"/>
                    </a:lnTo>
                    <a:lnTo>
                      <a:pt x="994" y="733"/>
                    </a:lnTo>
                    <a:lnTo>
                      <a:pt x="1002" y="719"/>
                    </a:lnTo>
                    <a:lnTo>
                      <a:pt x="1059" y="759"/>
                    </a:lnTo>
                    <a:lnTo>
                      <a:pt x="815" y="1139"/>
                    </a:lnTo>
                    <a:lnTo>
                      <a:pt x="794" y="1124"/>
                    </a:lnTo>
                    <a:lnTo>
                      <a:pt x="664" y="1320"/>
                    </a:lnTo>
                    <a:lnTo>
                      <a:pt x="449" y="1187"/>
                    </a:lnTo>
                    <a:lnTo>
                      <a:pt x="357" y="1327"/>
                    </a:lnTo>
                    <a:lnTo>
                      <a:pt x="514" y="1419"/>
                    </a:lnTo>
                    <a:lnTo>
                      <a:pt x="487" y="1462"/>
                    </a:lnTo>
                    <a:lnTo>
                      <a:pt x="512" y="1477"/>
                    </a:lnTo>
                    <a:lnTo>
                      <a:pt x="544" y="1495"/>
                    </a:lnTo>
                    <a:lnTo>
                      <a:pt x="577" y="1515"/>
                    </a:lnTo>
                    <a:lnTo>
                      <a:pt x="612" y="1536"/>
                    </a:lnTo>
                    <a:lnTo>
                      <a:pt x="647" y="1557"/>
                    </a:lnTo>
                    <a:lnTo>
                      <a:pt x="678" y="1579"/>
                    </a:lnTo>
                    <a:lnTo>
                      <a:pt x="692" y="1589"/>
                    </a:lnTo>
                    <a:lnTo>
                      <a:pt x="704" y="1599"/>
                    </a:lnTo>
                    <a:lnTo>
                      <a:pt x="714" y="1609"/>
                    </a:lnTo>
                    <a:lnTo>
                      <a:pt x="723" y="1618"/>
                    </a:lnTo>
                    <a:lnTo>
                      <a:pt x="747" y="1647"/>
                    </a:lnTo>
                    <a:lnTo>
                      <a:pt x="769" y="1676"/>
                    </a:lnTo>
                    <a:lnTo>
                      <a:pt x="793" y="1708"/>
                    </a:lnTo>
                    <a:lnTo>
                      <a:pt x="815" y="1738"/>
                    </a:lnTo>
                    <a:lnTo>
                      <a:pt x="836" y="1769"/>
                    </a:lnTo>
                    <a:lnTo>
                      <a:pt x="859" y="1800"/>
                    </a:lnTo>
                    <a:lnTo>
                      <a:pt x="881" y="1831"/>
                    </a:lnTo>
                    <a:lnTo>
                      <a:pt x="904" y="1861"/>
                    </a:lnTo>
                    <a:lnTo>
                      <a:pt x="668" y="1735"/>
                    </a:lnTo>
                    <a:lnTo>
                      <a:pt x="673" y="1728"/>
                    </a:lnTo>
                    <a:lnTo>
                      <a:pt x="676" y="1720"/>
                    </a:lnTo>
                    <a:lnTo>
                      <a:pt x="678" y="1713"/>
                    </a:lnTo>
                    <a:lnTo>
                      <a:pt x="679" y="1705"/>
                    </a:lnTo>
                    <a:lnTo>
                      <a:pt x="679" y="1699"/>
                    </a:lnTo>
                    <a:lnTo>
                      <a:pt x="679" y="1691"/>
                    </a:lnTo>
                    <a:lnTo>
                      <a:pt x="678" y="1685"/>
                    </a:lnTo>
                    <a:lnTo>
                      <a:pt x="676" y="1679"/>
                    </a:lnTo>
                    <a:lnTo>
                      <a:pt x="669" y="1665"/>
                    </a:lnTo>
                    <a:lnTo>
                      <a:pt x="662" y="1653"/>
                    </a:lnTo>
                    <a:lnTo>
                      <a:pt x="651" y="1642"/>
                    </a:lnTo>
                    <a:lnTo>
                      <a:pt x="639" y="1630"/>
                    </a:lnTo>
                    <a:lnTo>
                      <a:pt x="626" y="1619"/>
                    </a:lnTo>
                    <a:lnTo>
                      <a:pt x="612" y="1609"/>
                    </a:lnTo>
                    <a:lnTo>
                      <a:pt x="597" y="1601"/>
                    </a:lnTo>
                    <a:lnTo>
                      <a:pt x="582" y="1592"/>
                    </a:lnTo>
                    <a:lnTo>
                      <a:pt x="555" y="1577"/>
                    </a:lnTo>
                    <a:lnTo>
                      <a:pt x="530" y="1566"/>
                    </a:lnTo>
                    <a:lnTo>
                      <a:pt x="495" y="1627"/>
                    </a:lnTo>
                    <a:lnTo>
                      <a:pt x="424" y="1584"/>
                    </a:lnTo>
                    <a:lnTo>
                      <a:pt x="449" y="1543"/>
                    </a:lnTo>
                    <a:lnTo>
                      <a:pt x="159" y="1379"/>
                    </a:lnTo>
                    <a:lnTo>
                      <a:pt x="343" y="1100"/>
                    </a:lnTo>
                    <a:lnTo>
                      <a:pt x="316" y="1084"/>
                    </a:lnTo>
                    <a:lnTo>
                      <a:pt x="68" y="1444"/>
                    </a:lnTo>
                    <a:lnTo>
                      <a:pt x="0" y="142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6" name="Freeform 86"/>
              <p:cNvSpPr>
                <a:spLocks/>
              </p:cNvSpPr>
              <p:nvPr/>
            </p:nvSpPr>
            <p:spPr bwMode="auto">
              <a:xfrm>
                <a:off x="3074" y="1698"/>
                <a:ext cx="304" cy="244"/>
              </a:xfrm>
              <a:custGeom>
                <a:avLst/>
                <a:gdLst>
                  <a:gd name="T0" fmla="*/ 0 w 1519"/>
                  <a:gd name="T1" fmla="*/ 0 h 1221"/>
                  <a:gd name="T2" fmla="*/ 52 w 1519"/>
                  <a:gd name="T3" fmla="*/ 759 h 1221"/>
                  <a:gd name="T4" fmla="*/ 333 w 1519"/>
                  <a:gd name="T5" fmla="*/ 834 h 1221"/>
                  <a:gd name="T6" fmla="*/ 326 w 1519"/>
                  <a:gd name="T7" fmla="*/ 988 h 1221"/>
                  <a:gd name="T8" fmla="*/ 777 w 1519"/>
                  <a:gd name="T9" fmla="*/ 1221 h 1221"/>
                  <a:gd name="T10" fmla="*/ 1299 w 1519"/>
                  <a:gd name="T11" fmla="*/ 944 h 1221"/>
                  <a:gd name="T12" fmla="*/ 1519 w 1519"/>
                  <a:gd name="T13" fmla="*/ 580 h 1221"/>
                  <a:gd name="T14" fmla="*/ 1431 w 1519"/>
                  <a:gd name="T15" fmla="*/ 529 h 1221"/>
                  <a:gd name="T16" fmla="*/ 1386 w 1519"/>
                  <a:gd name="T17" fmla="*/ 613 h 1221"/>
                  <a:gd name="T18" fmla="*/ 763 w 1519"/>
                  <a:gd name="T19" fmla="*/ 272 h 1221"/>
                  <a:gd name="T20" fmla="*/ 100 w 1519"/>
                  <a:gd name="T21" fmla="*/ 86 h 1221"/>
                  <a:gd name="T22" fmla="*/ 99 w 1519"/>
                  <a:gd name="T23" fmla="*/ 15 h 1221"/>
                  <a:gd name="T24" fmla="*/ 0 w 1519"/>
                  <a:gd name="T25" fmla="*/ 0 h 1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19" h="1221">
                    <a:moveTo>
                      <a:pt x="0" y="0"/>
                    </a:moveTo>
                    <a:lnTo>
                      <a:pt x="52" y="759"/>
                    </a:lnTo>
                    <a:lnTo>
                      <a:pt x="333" y="834"/>
                    </a:lnTo>
                    <a:lnTo>
                      <a:pt x="326" y="988"/>
                    </a:lnTo>
                    <a:lnTo>
                      <a:pt x="777" y="1221"/>
                    </a:lnTo>
                    <a:lnTo>
                      <a:pt x="1299" y="944"/>
                    </a:lnTo>
                    <a:lnTo>
                      <a:pt x="1519" y="580"/>
                    </a:lnTo>
                    <a:lnTo>
                      <a:pt x="1431" y="529"/>
                    </a:lnTo>
                    <a:lnTo>
                      <a:pt x="1386" y="613"/>
                    </a:lnTo>
                    <a:lnTo>
                      <a:pt x="763" y="272"/>
                    </a:lnTo>
                    <a:lnTo>
                      <a:pt x="100" y="86"/>
                    </a:lnTo>
                    <a:lnTo>
                      <a:pt x="99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7" name="Freeform 87"/>
              <p:cNvSpPr>
                <a:spLocks/>
              </p:cNvSpPr>
              <p:nvPr/>
            </p:nvSpPr>
            <p:spPr bwMode="auto">
              <a:xfrm>
                <a:off x="3074" y="1698"/>
                <a:ext cx="304" cy="244"/>
              </a:xfrm>
              <a:custGeom>
                <a:avLst/>
                <a:gdLst>
                  <a:gd name="T0" fmla="*/ 0 w 1519"/>
                  <a:gd name="T1" fmla="*/ 0 h 1221"/>
                  <a:gd name="T2" fmla="*/ 52 w 1519"/>
                  <a:gd name="T3" fmla="*/ 759 h 1221"/>
                  <a:gd name="T4" fmla="*/ 333 w 1519"/>
                  <a:gd name="T5" fmla="*/ 834 h 1221"/>
                  <a:gd name="T6" fmla="*/ 326 w 1519"/>
                  <a:gd name="T7" fmla="*/ 988 h 1221"/>
                  <a:gd name="T8" fmla="*/ 777 w 1519"/>
                  <a:gd name="T9" fmla="*/ 1221 h 1221"/>
                  <a:gd name="T10" fmla="*/ 1299 w 1519"/>
                  <a:gd name="T11" fmla="*/ 944 h 1221"/>
                  <a:gd name="T12" fmla="*/ 1519 w 1519"/>
                  <a:gd name="T13" fmla="*/ 580 h 1221"/>
                  <a:gd name="T14" fmla="*/ 1431 w 1519"/>
                  <a:gd name="T15" fmla="*/ 529 h 1221"/>
                  <a:gd name="T16" fmla="*/ 1386 w 1519"/>
                  <a:gd name="T17" fmla="*/ 613 h 1221"/>
                  <a:gd name="T18" fmla="*/ 763 w 1519"/>
                  <a:gd name="T19" fmla="*/ 272 h 1221"/>
                  <a:gd name="T20" fmla="*/ 100 w 1519"/>
                  <a:gd name="T21" fmla="*/ 86 h 1221"/>
                  <a:gd name="T22" fmla="*/ 99 w 1519"/>
                  <a:gd name="T23" fmla="*/ 15 h 1221"/>
                  <a:gd name="T24" fmla="*/ 0 w 1519"/>
                  <a:gd name="T25" fmla="*/ 0 h 1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19" h="1221">
                    <a:moveTo>
                      <a:pt x="0" y="0"/>
                    </a:moveTo>
                    <a:lnTo>
                      <a:pt x="52" y="759"/>
                    </a:lnTo>
                    <a:lnTo>
                      <a:pt x="333" y="834"/>
                    </a:lnTo>
                    <a:lnTo>
                      <a:pt x="326" y="988"/>
                    </a:lnTo>
                    <a:lnTo>
                      <a:pt x="777" y="1221"/>
                    </a:lnTo>
                    <a:lnTo>
                      <a:pt x="1299" y="944"/>
                    </a:lnTo>
                    <a:lnTo>
                      <a:pt x="1519" y="580"/>
                    </a:lnTo>
                    <a:lnTo>
                      <a:pt x="1431" y="529"/>
                    </a:lnTo>
                    <a:lnTo>
                      <a:pt x="1386" y="613"/>
                    </a:lnTo>
                    <a:lnTo>
                      <a:pt x="763" y="272"/>
                    </a:lnTo>
                    <a:lnTo>
                      <a:pt x="100" y="86"/>
                    </a:lnTo>
                    <a:lnTo>
                      <a:pt x="99" y="1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8" name="Freeform 88"/>
              <p:cNvSpPr>
                <a:spLocks/>
              </p:cNvSpPr>
              <p:nvPr/>
            </p:nvSpPr>
            <p:spPr bwMode="auto">
              <a:xfrm>
                <a:off x="3491" y="1914"/>
                <a:ext cx="225" cy="378"/>
              </a:xfrm>
              <a:custGeom>
                <a:avLst/>
                <a:gdLst>
                  <a:gd name="T0" fmla="*/ 644 w 1128"/>
                  <a:gd name="T1" fmla="*/ 157 h 1888"/>
                  <a:gd name="T2" fmla="*/ 708 w 1128"/>
                  <a:gd name="T3" fmla="*/ 194 h 1888"/>
                  <a:gd name="T4" fmla="*/ 663 w 1128"/>
                  <a:gd name="T5" fmla="*/ 272 h 1888"/>
                  <a:gd name="T6" fmla="*/ 1128 w 1128"/>
                  <a:gd name="T7" fmla="*/ 524 h 1888"/>
                  <a:gd name="T8" fmla="*/ 915 w 1128"/>
                  <a:gd name="T9" fmla="*/ 932 h 1888"/>
                  <a:gd name="T10" fmla="*/ 865 w 1128"/>
                  <a:gd name="T11" fmla="*/ 908 h 1888"/>
                  <a:gd name="T12" fmla="*/ 840 w 1128"/>
                  <a:gd name="T13" fmla="*/ 968 h 1888"/>
                  <a:gd name="T14" fmla="*/ 962 w 1128"/>
                  <a:gd name="T15" fmla="*/ 1027 h 1888"/>
                  <a:gd name="T16" fmla="*/ 968 w 1128"/>
                  <a:gd name="T17" fmla="*/ 1289 h 1888"/>
                  <a:gd name="T18" fmla="*/ 1037 w 1128"/>
                  <a:gd name="T19" fmla="*/ 1289 h 1888"/>
                  <a:gd name="T20" fmla="*/ 1034 w 1128"/>
                  <a:gd name="T21" fmla="*/ 1356 h 1888"/>
                  <a:gd name="T22" fmla="*/ 968 w 1128"/>
                  <a:gd name="T23" fmla="*/ 1356 h 1888"/>
                  <a:gd name="T24" fmla="*/ 968 w 1128"/>
                  <a:gd name="T25" fmla="*/ 1888 h 1888"/>
                  <a:gd name="T26" fmla="*/ 664 w 1128"/>
                  <a:gd name="T27" fmla="*/ 1888 h 1888"/>
                  <a:gd name="T28" fmla="*/ 664 w 1128"/>
                  <a:gd name="T29" fmla="*/ 1611 h 1888"/>
                  <a:gd name="T30" fmla="*/ 124 w 1128"/>
                  <a:gd name="T31" fmla="*/ 1611 h 1888"/>
                  <a:gd name="T32" fmla="*/ 122 w 1128"/>
                  <a:gd name="T33" fmla="*/ 960 h 1888"/>
                  <a:gd name="T34" fmla="*/ 3 w 1128"/>
                  <a:gd name="T35" fmla="*/ 960 h 1888"/>
                  <a:gd name="T36" fmla="*/ 1 w 1128"/>
                  <a:gd name="T37" fmla="*/ 852 h 1888"/>
                  <a:gd name="T38" fmla="*/ 1 w 1128"/>
                  <a:gd name="T39" fmla="*/ 742 h 1888"/>
                  <a:gd name="T40" fmla="*/ 1 w 1128"/>
                  <a:gd name="T41" fmla="*/ 634 h 1888"/>
                  <a:gd name="T42" fmla="*/ 1 w 1128"/>
                  <a:gd name="T43" fmla="*/ 524 h 1888"/>
                  <a:gd name="T44" fmla="*/ 1 w 1128"/>
                  <a:gd name="T45" fmla="*/ 416 h 1888"/>
                  <a:gd name="T46" fmla="*/ 1 w 1128"/>
                  <a:gd name="T47" fmla="*/ 306 h 1888"/>
                  <a:gd name="T48" fmla="*/ 0 w 1128"/>
                  <a:gd name="T49" fmla="*/ 198 h 1888"/>
                  <a:gd name="T50" fmla="*/ 0 w 1128"/>
                  <a:gd name="T51" fmla="*/ 88 h 1888"/>
                  <a:gd name="T52" fmla="*/ 5 w 1128"/>
                  <a:gd name="T53" fmla="*/ 74 h 1888"/>
                  <a:gd name="T54" fmla="*/ 11 w 1128"/>
                  <a:gd name="T55" fmla="*/ 59 h 1888"/>
                  <a:gd name="T56" fmla="*/ 19 w 1128"/>
                  <a:gd name="T57" fmla="*/ 46 h 1888"/>
                  <a:gd name="T58" fmla="*/ 26 w 1128"/>
                  <a:gd name="T59" fmla="*/ 35 h 1888"/>
                  <a:gd name="T60" fmla="*/ 35 w 1128"/>
                  <a:gd name="T61" fmla="*/ 26 h 1888"/>
                  <a:gd name="T62" fmla="*/ 44 w 1128"/>
                  <a:gd name="T63" fmla="*/ 17 h 1888"/>
                  <a:gd name="T64" fmla="*/ 54 w 1128"/>
                  <a:gd name="T65" fmla="*/ 11 h 1888"/>
                  <a:gd name="T66" fmla="*/ 64 w 1128"/>
                  <a:gd name="T67" fmla="*/ 6 h 1888"/>
                  <a:gd name="T68" fmla="*/ 75 w 1128"/>
                  <a:gd name="T69" fmla="*/ 3 h 1888"/>
                  <a:gd name="T70" fmla="*/ 87 w 1128"/>
                  <a:gd name="T71" fmla="*/ 0 h 1888"/>
                  <a:gd name="T72" fmla="*/ 100 w 1128"/>
                  <a:gd name="T73" fmla="*/ 0 h 1888"/>
                  <a:gd name="T74" fmla="*/ 114 w 1128"/>
                  <a:gd name="T75" fmla="*/ 0 h 1888"/>
                  <a:gd name="T76" fmla="*/ 127 w 1128"/>
                  <a:gd name="T77" fmla="*/ 3 h 1888"/>
                  <a:gd name="T78" fmla="*/ 142 w 1128"/>
                  <a:gd name="T79" fmla="*/ 8 h 1888"/>
                  <a:gd name="T80" fmla="*/ 158 w 1128"/>
                  <a:gd name="T81" fmla="*/ 13 h 1888"/>
                  <a:gd name="T82" fmla="*/ 175 w 1128"/>
                  <a:gd name="T83" fmla="*/ 20 h 1888"/>
                  <a:gd name="T84" fmla="*/ 596 w 1128"/>
                  <a:gd name="T85" fmla="*/ 249 h 1888"/>
                  <a:gd name="T86" fmla="*/ 644 w 1128"/>
                  <a:gd name="T87" fmla="*/ 157 h 1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8" h="1888">
                    <a:moveTo>
                      <a:pt x="644" y="157"/>
                    </a:moveTo>
                    <a:lnTo>
                      <a:pt x="708" y="194"/>
                    </a:lnTo>
                    <a:lnTo>
                      <a:pt x="663" y="272"/>
                    </a:lnTo>
                    <a:lnTo>
                      <a:pt x="1128" y="524"/>
                    </a:lnTo>
                    <a:lnTo>
                      <a:pt x="915" y="932"/>
                    </a:lnTo>
                    <a:lnTo>
                      <a:pt x="865" y="908"/>
                    </a:lnTo>
                    <a:lnTo>
                      <a:pt x="840" y="968"/>
                    </a:lnTo>
                    <a:lnTo>
                      <a:pt x="962" y="1027"/>
                    </a:lnTo>
                    <a:lnTo>
                      <a:pt x="968" y="1289"/>
                    </a:lnTo>
                    <a:lnTo>
                      <a:pt x="1037" y="1289"/>
                    </a:lnTo>
                    <a:lnTo>
                      <a:pt x="1034" y="1356"/>
                    </a:lnTo>
                    <a:lnTo>
                      <a:pt x="968" y="1356"/>
                    </a:lnTo>
                    <a:lnTo>
                      <a:pt x="968" y="1888"/>
                    </a:lnTo>
                    <a:lnTo>
                      <a:pt x="664" y="1888"/>
                    </a:lnTo>
                    <a:lnTo>
                      <a:pt x="664" y="1611"/>
                    </a:lnTo>
                    <a:lnTo>
                      <a:pt x="124" y="1611"/>
                    </a:lnTo>
                    <a:lnTo>
                      <a:pt x="122" y="960"/>
                    </a:lnTo>
                    <a:lnTo>
                      <a:pt x="3" y="960"/>
                    </a:lnTo>
                    <a:lnTo>
                      <a:pt x="1" y="852"/>
                    </a:lnTo>
                    <a:lnTo>
                      <a:pt x="1" y="742"/>
                    </a:lnTo>
                    <a:lnTo>
                      <a:pt x="1" y="634"/>
                    </a:lnTo>
                    <a:lnTo>
                      <a:pt x="1" y="524"/>
                    </a:lnTo>
                    <a:lnTo>
                      <a:pt x="1" y="416"/>
                    </a:lnTo>
                    <a:lnTo>
                      <a:pt x="1" y="306"/>
                    </a:lnTo>
                    <a:lnTo>
                      <a:pt x="0" y="198"/>
                    </a:lnTo>
                    <a:lnTo>
                      <a:pt x="0" y="88"/>
                    </a:lnTo>
                    <a:lnTo>
                      <a:pt x="5" y="74"/>
                    </a:lnTo>
                    <a:lnTo>
                      <a:pt x="11" y="59"/>
                    </a:lnTo>
                    <a:lnTo>
                      <a:pt x="19" y="46"/>
                    </a:lnTo>
                    <a:lnTo>
                      <a:pt x="26" y="35"/>
                    </a:lnTo>
                    <a:lnTo>
                      <a:pt x="35" y="26"/>
                    </a:lnTo>
                    <a:lnTo>
                      <a:pt x="44" y="17"/>
                    </a:lnTo>
                    <a:lnTo>
                      <a:pt x="54" y="11"/>
                    </a:lnTo>
                    <a:lnTo>
                      <a:pt x="64" y="6"/>
                    </a:lnTo>
                    <a:lnTo>
                      <a:pt x="75" y="3"/>
                    </a:lnTo>
                    <a:lnTo>
                      <a:pt x="87" y="0"/>
                    </a:lnTo>
                    <a:lnTo>
                      <a:pt x="100" y="0"/>
                    </a:lnTo>
                    <a:lnTo>
                      <a:pt x="114" y="0"/>
                    </a:lnTo>
                    <a:lnTo>
                      <a:pt x="127" y="3"/>
                    </a:lnTo>
                    <a:lnTo>
                      <a:pt x="142" y="8"/>
                    </a:lnTo>
                    <a:lnTo>
                      <a:pt x="158" y="13"/>
                    </a:lnTo>
                    <a:lnTo>
                      <a:pt x="175" y="20"/>
                    </a:lnTo>
                    <a:lnTo>
                      <a:pt x="596" y="249"/>
                    </a:lnTo>
                    <a:lnTo>
                      <a:pt x="644" y="15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9" name="Freeform 89"/>
              <p:cNvSpPr>
                <a:spLocks/>
              </p:cNvSpPr>
              <p:nvPr/>
            </p:nvSpPr>
            <p:spPr bwMode="auto">
              <a:xfrm>
                <a:off x="3491" y="1914"/>
                <a:ext cx="225" cy="378"/>
              </a:xfrm>
              <a:custGeom>
                <a:avLst/>
                <a:gdLst>
                  <a:gd name="T0" fmla="*/ 644 w 1128"/>
                  <a:gd name="T1" fmla="*/ 157 h 1888"/>
                  <a:gd name="T2" fmla="*/ 708 w 1128"/>
                  <a:gd name="T3" fmla="*/ 194 h 1888"/>
                  <a:gd name="T4" fmla="*/ 663 w 1128"/>
                  <a:gd name="T5" fmla="*/ 272 h 1888"/>
                  <a:gd name="T6" fmla="*/ 1128 w 1128"/>
                  <a:gd name="T7" fmla="*/ 524 h 1888"/>
                  <a:gd name="T8" fmla="*/ 915 w 1128"/>
                  <a:gd name="T9" fmla="*/ 932 h 1888"/>
                  <a:gd name="T10" fmla="*/ 865 w 1128"/>
                  <a:gd name="T11" fmla="*/ 908 h 1888"/>
                  <a:gd name="T12" fmla="*/ 840 w 1128"/>
                  <a:gd name="T13" fmla="*/ 968 h 1888"/>
                  <a:gd name="T14" fmla="*/ 962 w 1128"/>
                  <a:gd name="T15" fmla="*/ 1027 h 1888"/>
                  <a:gd name="T16" fmla="*/ 968 w 1128"/>
                  <a:gd name="T17" fmla="*/ 1289 h 1888"/>
                  <a:gd name="T18" fmla="*/ 1037 w 1128"/>
                  <a:gd name="T19" fmla="*/ 1289 h 1888"/>
                  <a:gd name="T20" fmla="*/ 1034 w 1128"/>
                  <a:gd name="T21" fmla="*/ 1356 h 1888"/>
                  <a:gd name="T22" fmla="*/ 968 w 1128"/>
                  <a:gd name="T23" fmla="*/ 1356 h 1888"/>
                  <a:gd name="T24" fmla="*/ 968 w 1128"/>
                  <a:gd name="T25" fmla="*/ 1888 h 1888"/>
                  <a:gd name="T26" fmla="*/ 664 w 1128"/>
                  <a:gd name="T27" fmla="*/ 1888 h 1888"/>
                  <a:gd name="T28" fmla="*/ 664 w 1128"/>
                  <a:gd name="T29" fmla="*/ 1611 h 1888"/>
                  <a:gd name="T30" fmla="*/ 124 w 1128"/>
                  <a:gd name="T31" fmla="*/ 1611 h 1888"/>
                  <a:gd name="T32" fmla="*/ 122 w 1128"/>
                  <a:gd name="T33" fmla="*/ 960 h 1888"/>
                  <a:gd name="T34" fmla="*/ 3 w 1128"/>
                  <a:gd name="T35" fmla="*/ 960 h 1888"/>
                  <a:gd name="T36" fmla="*/ 1 w 1128"/>
                  <a:gd name="T37" fmla="*/ 852 h 1888"/>
                  <a:gd name="T38" fmla="*/ 1 w 1128"/>
                  <a:gd name="T39" fmla="*/ 742 h 1888"/>
                  <a:gd name="T40" fmla="*/ 1 w 1128"/>
                  <a:gd name="T41" fmla="*/ 634 h 1888"/>
                  <a:gd name="T42" fmla="*/ 1 w 1128"/>
                  <a:gd name="T43" fmla="*/ 524 h 1888"/>
                  <a:gd name="T44" fmla="*/ 1 w 1128"/>
                  <a:gd name="T45" fmla="*/ 416 h 1888"/>
                  <a:gd name="T46" fmla="*/ 1 w 1128"/>
                  <a:gd name="T47" fmla="*/ 306 h 1888"/>
                  <a:gd name="T48" fmla="*/ 0 w 1128"/>
                  <a:gd name="T49" fmla="*/ 198 h 1888"/>
                  <a:gd name="T50" fmla="*/ 0 w 1128"/>
                  <a:gd name="T51" fmla="*/ 88 h 1888"/>
                  <a:gd name="T52" fmla="*/ 5 w 1128"/>
                  <a:gd name="T53" fmla="*/ 74 h 1888"/>
                  <a:gd name="T54" fmla="*/ 11 w 1128"/>
                  <a:gd name="T55" fmla="*/ 59 h 1888"/>
                  <a:gd name="T56" fmla="*/ 19 w 1128"/>
                  <a:gd name="T57" fmla="*/ 46 h 1888"/>
                  <a:gd name="T58" fmla="*/ 26 w 1128"/>
                  <a:gd name="T59" fmla="*/ 35 h 1888"/>
                  <a:gd name="T60" fmla="*/ 35 w 1128"/>
                  <a:gd name="T61" fmla="*/ 26 h 1888"/>
                  <a:gd name="T62" fmla="*/ 44 w 1128"/>
                  <a:gd name="T63" fmla="*/ 17 h 1888"/>
                  <a:gd name="T64" fmla="*/ 54 w 1128"/>
                  <a:gd name="T65" fmla="*/ 11 h 1888"/>
                  <a:gd name="T66" fmla="*/ 64 w 1128"/>
                  <a:gd name="T67" fmla="*/ 6 h 1888"/>
                  <a:gd name="T68" fmla="*/ 75 w 1128"/>
                  <a:gd name="T69" fmla="*/ 3 h 1888"/>
                  <a:gd name="T70" fmla="*/ 87 w 1128"/>
                  <a:gd name="T71" fmla="*/ 0 h 1888"/>
                  <a:gd name="T72" fmla="*/ 100 w 1128"/>
                  <a:gd name="T73" fmla="*/ 0 h 1888"/>
                  <a:gd name="T74" fmla="*/ 114 w 1128"/>
                  <a:gd name="T75" fmla="*/ 0 h 1888"/>
                  <a:gd name="T76" fmla="*/ 127 w 1128"/>
                  <a:gd name="T77" fmla="*/ 3 h 1888"/>
                  <a:gd name="T78" fmla="*/ 142 w 1128"/>
                  <a:gd name="T79" fmla="*/ 8 h 1888"/>
                  <a:gd name="T80" fmla="*/ 158 w 1128"/>
                  <a:gd name="T81" fmla="*/ 13 h 1888"/>
                  <a:gd name="T82" fmla="*/ 175 w 1128"/>
                  <a:gd name="T83" fmla="*/ 20 h 1888"/>
                  <a:gd name="T84" fmla="*/ 596 w 1128"/>
                  <a:gd name="T85" fmla="*/ 249 h 1888"/>
                  <a:gd name="T86" fmla="*/ 644 w 1128"/>
                  <a:gd name="T87" fmla="*/ 157 h 1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8" h="1888">
                    <a:moveTo>
                      <a:pt x="644" y="157"/>
                    </a:moveTo>
                    <a:lnTo>
                      <a:pt x="708" y="194"/>
                    </a:lnTo>
                    <a:lnTo>
                      <a:pt x="663" y="272"/>
                    </a:lnTo>
                    <a:lnTo>
                      <a:pt x="1128" y="524"/>
                    </a:lnTo>
                    <a:lnTo>
                      <a:pt x="915" y="932"/>
                    </a:lnTo>
                    <a:lnTo>
                      <a:pt x="865" y="908"/>
                    </a:lnTo>
                    <a:lnTo>
                      <a:pt x="840" y="968"/>
                    </a:lnTo>
                    <a:lnTo>
                      <a:pt x="962" y="1027"/>
                    </a:lnTo>
                    <a:lnTo>
                      <a:pt x="968" y="1289"/>
                    </a:lnTo>
                    <a:lnTo>
                      <a:pt x="1037" y="1289"/>
                    </a:lnTo>
                    <a:lnTo>
                      <a:pt x="1034" y="1356"/>
                    </a:lnTo>
                    <a:lnTo>
                      <a:pt x="968" y="1356"/>
                    </a:lnTo>
                    <a:lnTo>
                      <a:pt x="968" y="1888"/>
                    </a:lnTo>
                    <a:lnTo>
                      <a:pt x="664" y="1888"/>
                    </a:lnTo>
                    <a:lnTo>
                      <a:pt x="664" y="1611"/>
                    </a:lnTo>
                    <a:lnTo>
                      <a:pt x="124" y="1611"/>
                    </a:lnTo>
                    <a:lnTo>
                      <a:pt x="122" y="960"/>
                    </a:lnTo>
                    <a:lnTo>
                      <a:pt x="3" y="960"/>
                    </a:lnTo>
                    <a:lnTo>
                      <a:pt x="1" y="852"/>
                    </a:lnTo>
                    <a:lnTo>
                      <a:pt x="1" y="742"/>
                    </a:lnTo>
                    <a:lnTo>
                      <a:pt x="1" y="634"/>
                    </a:lnTo>
                    <a:lnTo>
                      <a:pt x="1" y="524"/>
                    </a:lnTo>
                    <a:lnTo>
                      <a:pt x="1" y="416"/>
                    </a:lnTo>
                    <a:lnTo>
                      <a:pt x="1" y="306"/>
                    </a:lnTo>
                    <a:lnTo>
                      <a:pt x="0" y="198"/>
                    </a:lnTo>
                    <a:lnTo>
                      <a:pt x="0" y="88"/>
                    </a:lnTo>
                    <a:lnTo>
                      <a:pt x="5" y="74"/>
                    </a:lnTo>
                    <a:lnTo>
                      <a:pt x="11" y="59"/>
                    </a:lnTo>
                    <a:lnTo>
                      <a:pt x="19" y="46"/>
                    </a:lnTo>
                    <a:lnTo>
                      <a:pt x="26" y="35"/>
                    </a:lnTo>
                    <a:lnTo>
                      <a:pt x="35" y="26"/>
                    </a:lnTo>
                    <a:lnTo>
                      <a:pt x="44" y="17"/>
                    </a:lnTo>
                    <a:lnTo>
                      <a:pt x="54" y="11"/>
                    </a:lnTo>
                    <a:lnTo>
                      <a:pt x="64" y="6"/>
                    </a:lnTo>
                    <a:lnTo>
                      <a:pt x="75" y="3"/>
                    </a:lnTo>
                    <a:lnTo>
                      <a:pt x="87" y="0"/>
                    </a:lnTo>
                    <a:lnTo>
                      <a:pt x="100" y="0"/>
                    </a:lnTo>
                    <a:lnTo>
                      <a:pt x="114" y="0"/>
                    </a:lnTo>
                    <a:lnTo>
                      <a:pt x="127" y="3"/>
                    </a:lnTo>
                    <a:lnTo>
                      <a:pt x="142" y="8"/>
                    </a:lnTo>
                    <a:lnTo>
                      <a:pt x="158" y="13"/>
                    </a:lnTo>
                    <a:lnTo>
                      <a:pt x="175" y="20"/>
                    </a:lnTo>
                    <a:lnTo>
                      <a:pt x="596" y="249"/>
                    </a:lnTo>
                    <a:lnTo>
                      <a:pt x="644" y="15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0" name="Freeform 90"/>
              <p:cNvSpPr>
                <a:spLocks/>
              </p:cNvSpPr>
              <p:nvPr/>
            </p:nvSpPr>
            <p:spPr bwMode="auto">
              <a:xfrm>
                <a:off x="3243" y="2113"/>
                <a:ext cx="59" cy="27"/>
              </a:xfrm>
              <a:custGeom>
                <a:avLst/>
                <a:gdLst>
                  <a:gd name="T0" fmla="*/ 0 w 296"/>
                  <a:gd name="T1" fmla="*/ 1 h 139"/>
                  <a:gd name="T2" fmla="*/ 4 w 296"/>
                  <a:gd name="T3" fmla="*/ 17 h 139"/>
                  <a:gd name="T4" fmla="*/ 7 w 296"/>
                  <a:gd name="T5" fmla="*/ 33 h 139"/>
                  <a:gd name="T6" fmla="*/ 12 w 296"/>
                  <a:gd name="T7" fmla="*/ 47 h 139"/>
                  <a:gd name="T8" fmla="*/ 19 w 296"/>
                  <a:gd name="T9" fmla="*/ 61 h 139"/>
                  <a:gd name="T10" fmla="*/ 26 w 296"/>
                  <a:gd name="T11" fmla="*/ 73 h 139"/>
                  <a:gd name="T12" fmla="*/ 35 w 296"/>
                  <a:gd name="T13" fmla="*/ 84 h 139"/>
                  <a:gd name="T14" fmla="*/ 43 w 296"/>
                  <a:gd name="T15" fmla="*/ 94 h 139"/>
                  <a:gd name="T16" fmla="*/ 53 w 296"/>
                  <a:gd name="T17" fmla="*/ 104 h 139"/>
                  <a:gd name="T18" fmla="*/ 63 w 296"/>
                  <a:gd name="T19" fmla="*/ 112 h 139"/>
                  <a:gd name="T20" fmla="*/ 75 w 296"/>
                  <a:gd name="T21" fmla="*/ 119 h 139"/>
                  <a:gd name="T22" fmla="*/ 86 w 296"/>
                  <a:gd name="T23" fmla="*/ 125 h 139"/>
                  <a:gd name="T24" fmla="*/ 97 w 296"/>
                  <a:gd name="T25" fmla="*/ 130 h 139"/>
                  <a:gd name="T26" fmla="*/ 109 w 296"/>
                  <a:gd name="T27" fmla="*/ 134 h 139"/>
                  <a:gd name="T28" fmla="*/ 122 w 296"/>
                  <a:gd name="T29" fmla="*/ 137 h 139"/>
                  <a:gd name="T30" fmla="*/ 134 w 296"/>
                  <a:gd name="T31" fmla="*/ 139 h 139"/>
                  <a:gd name="T32" fmla="*/ 147 w 296"/>
                  <a:gd name="T33" fmla="*/ 139 h 139"/>
                  <a:gd name="T34" fmla="*/ 161 w 296"/>
                  <a:gd name="T35" fmla="*/ 139 h 139"/>
                  <a:gd name="T36" fmla="*/ 173 w 296"/>
                  <a:gd name="T37" fmla="*/ 138 h 139"/>
                  <a:gd name="T38" fmla="*/ 185 w 296"/>
                  <a:gd name="T39" fmla="*/ 135 h 139"/>
                  <a:gd name="T40" fmla="*/ 197 w 296"/>
                  <a:gd name="T41" fmla="*/ 132 h 139"/>
                  <a:gd name="T42" fmla="*/ 209 w 296"/>
                  <a:gd name="T43" fmla="*/ 127 h 139"/>
                  <a:gd name="T44" fmla="*/ 220 w 296"/>
                  <a:gd name="T45" fmla="*/ 120 h 139"/>
                  <a:gd name="T46" fmla="*/ 232 w 296"/>
                  <a:gd name="T47" fmla="*/ 113 h 139"/>
                  <a:gd name="T48" fmla="*/ 241 w 296"/>
                  <a:gd name="T49" fmla="*/ 105 h 139"/>
                  <a:gd name="T50" fmla="*/ 251 w 296"/>
                  <a:gd name="T51" fmla="*/ 97 h 139"/>
                  <a:gd name="T52" fmla="*/ 261 w 296"/>
                  <a:gd name="T53" fmla="*/ 85 h 139"/>
                  <a:gd name="T54" fmla="*/ 269 w 296"/>
                  <a:gd name="T55" fmla="*/ 74 h 139"/>
                  <a:gd name="T56" fmla="*/ 276 w 296"/>
                  <a:gd name="T57" fmla="*/ 62 h 139"/>
                  <a:gd name="T58" fmla="*/ 284 w 296"/>
                  <a:gd name="T59" fmla="*/ 48 h 139"/>
                  <a:gd name="T60" fmla="*/ 289 w 296"/>
                  <a:gd name="T61" fmla="*/ 33 h 139"/>
                  <a:gd name="T62" fmla="*/ 294 w 296"/>
                  <a:gd name="T63" fmla="*/ 17 h 139"/>
                  <a:gd name="T64" fmla="*/ 296 w 296"/>
                  <a:gd name="T65" fmla="*/ 0 h 139"/>
                  <a:gd name="T66" fmla="*/ 222 w 296"/>
                  <a:gd name="T67" fmla="*/ 0 h 139"/>
                  <a:gd name="T68" fmla="*/ 214 w 296"/>
                  <a:gd name="T69" fmla="*/ 16 h 139"/>
                  <a:gd name="T70" fmla="*/ 205 w 296"/>
                  <a:gd name="T71" fmla="*/ 29 h 139"/>
                  <a:gd name="T72" fmla="*/ 197 w 296"/>
                  <a:gd name="T73" fmla="*/ 41 h 139"/>
                  <a:gd name="T74" fmla="*/ 188 w 296"/>
                  <a:gd name="T75" fmla="*/ 49 h 139"/>
                  <a:gd name="T76" fmla="*/ 178 w 296"/>
                  <a:gd name="T77" fmla="*/ 57 h 139"/>
                  <a:gd name="T78" fmla="*/ 169 w 296"/>
                  <a:gd name="T79" fmla="*/ 62 h 139"/>
                  <a:gd name="T80" fmla="*/ 159 w 296"/>
                  <a:gd name="T81" fmla="*/ 64 h 139"/>
                  <a:gd name="T82" fmla="*/ 149 w 296"/>
                  <a:gd name="T83" fmla="*/ 66 h 139"/>
                  <a:gd name="T84" fmla="*/ 139 w 296"/>
                  <a:gd name="T85" fmla="*/ 64 h 139"/>
                  <a:gd name="T86" fmla="*/ 129 w 296"/>
                  <a:gd name="T87" fmla="*/ 61 h 139"/>
                  <a:gd name="T88" fmla="*/ 119 w 296"/>
                  <a:gd name="T89" fmla="*/ 56 h 139"/>
                  <a:gd name="T90" fmla="*/ 109 w 296"/>
                  <a:gd name="T91" fmla="*/ 49 h 139"/>
                  <a:gd name="T92" fmla="*/ 101 w 296"/>
                  <a:gd name="T93" fmla="*/ 39 h 139"/>
                  <a:gd name="T94" fmla="*/ 92 w 296"/>
                  <a:gd name="T95" fmla="*/ 28 h 139"/>
                  <a:gd name="T96" fmla="*/ 83 w 296"/>
                  <a:gd name="T97" fmla="*/ 16 h 139"/>
                  <a:gd name="T98" fmla="*/ 76 w 296"/>
                  <a:gd name="T99" fmla="*/ 1 h 139"/>
                  <a:gd name="T100" fmla="*/ 0 w 296"/>
                  <a:gd name="T101" fmla="*/ 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6" h="139">
                    <a:moveTo>
                      <a:pt x="0" y="1"/>
                    </a:moveTo>
                    <a:lnTo>
                      <a:pt x="4" y="17"/>
                    </a:lnTo>
                    <a:lnTo>
                      <a:pt x="7" y="33"/>
                    </a:lnTo>
                    <a:lnTo>
                      <a:pt x="12" y="47"/>
                    </a:lnTo>
                    <a:lnTo>
                      <a:pt x="19" y="61"/>
                    </a:lnTo>
                    <a:lnTo>
                      <a:pt x="26" y="73"/>
                    </a:lnTo>
                    <a:lnTo>
                      <a:pt x="35" y="84"/>
                    </a:lnTo>
                    <a:lnTo>
                      <a:pt x="43" y="94"/>
                    </a:lnTo>
                    <a:lnTo>
                      <a:pt x="53" y="104"/>
                    </a:lnTo>
                    <a:lnTo>
                      <a:pt x="63" y="112"/>
                    </a:lnTo>
                    <a:lnTo>
                      <a:pt x="75" y="119"/>
                    </a:lnTo>
                    <a:lnTo>
                      <a:pt x="86" y="125"/>
                    </a:lnTo>
                    <a:lnTo>
                      <a:pt x="97" y="130"/>
                    </a:lnTo>
                    <a:lnTo>
                      <a:pt x="109" y="134"/>
                    </a:lnTo>
                    <a:lnTo>
                      <a:pt x="122" y="137"/>
                    </a:lnTo>
                    <a:lnTo>
                      <a:pt x="134" y="139"/>
                    </a:lnTo>
                    <a:lnTo>
                      <a:pt x="147" y="139"/>
                    </a:lnTo>
                    <a:lnTo>
                      <a:pt x="161" y="139"/>
                    </a:lnTo>
                    <a:lnTo>
                      <a:pt x="173" y="138"/>
                    </a:lnTo>
                    <a:lnTo>
                      <a:pt x="185" y="135"/>
                    </a:lnTo>
                    <a:lnTo>
                      <a:pt x="197" y="132"/>
                    </a:lnTo>
                    <a:lnTo>
                      <a:pt x="209" y="127"/>
                    </a:lnTo>
                    <a:lnTo>
                      <a:pt x="220" y="120"/>
                    </a:lnTo>
                    <a:lnTo>
                      <a:pt x="232" y="113"/>
                    </a:lnTo>
                    <a:lnTo>
                      <a:pt x="241" y="105"/>
                    </a:lnTo>
                    <a:lnTo>
                      <a:pt x="251" y="97"/>
                    </a:lnTo>
                    <a:lnTo>
                      <a:pt x="261" y="85"/>
                    </a:lnTo>
                    <a:lnTo>
                      <a:pt x="269" y="74"/>
                    </a:lnTo>
                    <a:lnTo>
                      <a:pt x="276" y="62"/>
                    </a:lnTo>
                    <a:lnTo>
                      <a:pt x="284" y="48"/>
                    </a:lnTo>
                    <a:lnTo>
                      <a:pt x="289" y="33"/>
                    </a:lnTo>
                    <a:lnTo>
                      <a:pt x="294" y="17"/>
                    </a:lnTo>
                    <a:lnTo>
                      <a:pt x="296" y="0"/>
                    </a:lnTo>
                    <a:lnTo>
                      <a:pt x="222" y="0"/>
                    </a:lnTo>
                    <a:lnTo>
                      <a:pt x="214" y="16"/>
                    </a:lnTo>
                    <a:lnTo>
                      <a:pt x="205" y="29"/>
                    </a:lnTo>
                    <a:lnTo>
                      <a:pt x="197" y="41"/>
                    </a:lnTo>
                    <a:lnTo>
                      <a:pt x="188" y="49"/>
                    </a:lnTo>
                    <a:lnTo>
                      <a:pt x="178" y="57"/>
                    </a:lnTo>
                    <a:lnTo>
                      <a:pt x="169" y="62"/>
                    </a:lnTo>
                    <a:lnTo>
                      <a:pt x="159" y="64"/>
                    </a:lnTo>
                    <a:lnTo>
                      <a:pt x="149" y="66"/>
                    </a:lnTo>
                    <a:lnTo>
                      <a:pt x="139" y="64"/>
                    </a:lnTo>
                    <a:lnTo>
                      <a:pt x="129" y="61"/>
                    </a:lnTo>
                    <a:lnTo>
                      <a:pt x="119" y="56"/>
                    </a:lnTo>
                    <a:lnTo>
                      <a:pt x="109" y="49"/>
                    </a:lnTo>
                    <a:lnTo>
                      <a:pt x="101" y="39"/>
                    </a:lnTo>
                    <a:lnTo>
                      <a:pt x="92" y="28"/>
                    </a:lnTo>
                    <a:lnTo>
                      <a:pt x="83" y="16"/>
                    </a:lnTo>
                    <a:lnTo>
                      <a:pt x="76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1" name="Freeform 91"/>
              <p:cNvSpPr>
                <a:spLocks/>
              </p:cNvSpPr>
              <p:nvPr/>
            </p:nvSpPr>
            <p:spPr bwMode="auto">
              <a:xfrm>
                <a:off x="3243" y="2113"/>
                <a:ext cx="59" cy="27"/>
              </a:xfrm>
              <a:custGeom>
                <a:avLst/>
                <a:gdLst>
                  <a:gd name="T0" fmla="*/ 0 w 296"/>
                  <a:gd name="T1" fmla="*/ 1 h 139"/>
                  <a:gd name="T2" fmla="*/ 4 w 296"/>
                  <a:gd name="T3" fmla="*/ 17 h 139"/>
                  <a:gd name="T4" fmla="*/ 7 w 296"/>
                  <a:gd name="T5" fmla="*/ 33 h 139"/>
                  <a:gd name="T6" fmla="*/ 12 w 296"/>
                  <a:gd name="T7" fmla="*/ 47 h 139"/>
                  <a:gd name="T8" fmla="*/ 19 w 296"/>
                  <a:gd name="T9" fmla="*/ 61 h 139"/>
                  <a:gd name="T10" fmla="*/ 26 w 296"/>
                  <a:gd name="T11" fmla="*/ 73 h 139"/>
                  <a:gd name="T12" fmla="*/ 35 w 296"/>
                  <a:gd name="T13" fmla="*/ 84 h 139"/>
                  <a:gd name="T14" fmla="*/ 43 w 296"/>
                  <a:gd name="T15" fmla="*/ 94 h 139"/>
                  <a:gd name="T16" fmla="*/ 53 w 296"/>
                  <a:gd name="T17" fmla="*/ 104 h 139"/>
                  <a:gd name="T18" fmla="*/ 63 w 296"/>
                  <a:gd name="T19" fmla="*/ 112 h 139"/>
                  <a:gd name="T20" fmla="*/ 75 w 296"/>
                  <a:gd name="T21" fmla="*/ 119 h 139"/>
                  <a:gd name="T22" fmla="*/ 86 w 296"/>
                  <a:gd name="T23" fmla="*/ 125 h 139"/>
                  <a:gd name="T24" fmla="*/ 97 w 296"/>
                  <a:gd name="T25" fmla="*/ 130 h 139"/>
                  <a:gd name="T26" fmla="*/ 109 w 296"/>
                  <a:gd name="T27" fmla="*/ 134 h 139"/>
                  <a:gd name="T28" fmla="*/ 122 w 296"/>
                  <a:gd name="T29" fmla="*/ 137 h 139"/>
                  <a:gd name="T30" fmla="*/ 134 w 296"/>
                  <a:gd name="T31" fmla="*/ 139 h 139"/>
                  <a:gd name="T32" fmla="*/ 147 w 296"/>
                  <a:gd name="T33" fmla="*/ 139 h 139"/>
                  <a:gd name="T34" fmla="*/ 161 w 296"/>
                  <a:gd name="T35" fmla="*/ 139 h 139"/>
                  <a:gd name="T36" fmla="*/ 173 w 296"/>
                  <a:gd name="T37" fmla="*/ 138 h 139"/>
                  <a:gd name="T38" fmla="*/ 185 w 296"/>
                  <a:gd name="T39" fmla="*/ 135 h 139"/>
                  <a:gd name="T40" fmla="*/ 197 w 296"/>
                  <a:gd name="T41" fmla="*/ 132 h 139"/>
                  <a:gd name="T42" fmla="*/ 209 w 296"/>
                  <a:gd name="T43" fmla="*/ 127 h 139"/>
                  <a:gd name="T44" fmla="*/ 220 w 296"/>
                  <a:gd name="T45" fmla="*/ 120 h 139"/>
                  <a:gd name="T46" fmla="*/ 232 w 296"/>
                  <a:gd name="T47" fmla="*/ 113 h 139"/>
                  <a:gd name="T48" fmla="*/ 241 w 296"/>
                  <a:gd name="T49" fmla="*/ 105 h 139"/>
                  <a:gd name="T50" fmla="*/ 251 w 296"/>
                  <a:gd name="T51" fmla="*/ 97 h 139"/>
                  <a:gd name="T52" fmla="*/ 261 w 296"/>
                  <a:gd name="T53" fmla="*/ 85 h 139"/>
                  <a:gd name="T54" fmla="*/ 269 w 296"/>
                  <a:gd name="T55" fmla="*/ 74 h 139"/>
                  <a:gd name="T56" fmla="*/ 276 w 296"/>
                  <a:gd name="T57" fmla="*/ 62 h 139"/>
                  <a:gd name="T58" fmla="*/ 284 w 296"/>
                  <a:gd name="T59" fmla="*/ 48 h 139"/>
                  <a:gd name="T60" fmla="*/ 289 w 296"/>
                  <a:gd name="T61" fmla="*/ 33 h 139"/>
                  <a:gd name="T62" fmla="*/ 294 w 296"/>
                  <a:gd name="T63" fmla="*/ 17 h 139"/>
                  <a:gd name="T64" fmla="*/ 296 w 296"/>
                  <a:gd name="T65" fmla="*/ 0 h 139"/>
                  <a:gd name="T66" fmla="*/ 222 w 296"/>
                  <a:gd name="T67" fmla="*/ 0 h 139"/>
                  <a:gd name="T68" fmla="*/ 214 w 296"/>
                  <a:gd name="T69" fmla="*/ 16 h 139"/>
                  <a:gd name="T70" fmla="*/ 205 w 296"/>
                  <a:gd name="T71" fmla="*/ 29 h 139"/>
                  <a:gd name="T72" fmla="*/ 197 w 296"/>
                  <a:gd name="T73" fmla="*/ 41 h 139"/>
                  <a:gd name="T74" fmla="*/ 188 w 296"/>
                  <a:gd name="T75" fmla="*/ 49 h 139"/>
                  <a:gd name="T76" fmla="*/ 178 w 296"/>
                  <a:gd name="T77" fmla="*/ 57 h 139"/>
                  <a:gd name="T78" fmla="*/ 169 w 296"/>
                  <a:gd name="T79" fmla="*/ 62 h 139"/>
                  <a:gd name="T80" fmla="*/ 159 w 296"/>
                  <a:gd name="T81" fmla="*/ 64 h 139"/>
                  <a:gd name="T82" fmla="*/ 149 w 296"/>
                  <a:gd name="T83" fmla="*/ 66 h 139"/>
                  <a:gd name="T84" fmla="*/ 139 w 296"/>
                  <a:gd name="T85" fmla="*/ 64 h 139"/>
                  <a:gd name="T86" fmla="*/ 129 w 296"/>
                  <a:gd name="T87" fmla="*/ 61 h 139"/>
                  <a:gd name="T88" fmla="*/ 119 w 296"/>
                  <a:gd name="T89" fmla="*/ 56 h 139"/>
                  <a:gd name="T90" fmla="*/ 109 w 296"/>
                  <a:gd name="T91" fmla="*/ 49 h 139"/>
                  <a:gd name="T92" fmla="*/ 101 w 296"/>
                  <a:gd name="T93" fmla="*/ 39 h 139"/>
                  <a:gd name="T94" fmla="*/ 92 w 296"/>
                  <a:gd name="T95" fmla="*/ 28 h 139"/>
                  <a:gd name="T96" fmla="*/ 83 w 296"/>
                  <a:gd name="T97" fmla="*/ 16 h 139"/>
                  <a:gd name="T98" fmla="*/ 76 w 296"/>
                  <a:gd name="T99" fmla="*/ 1 h 139"/>
                  <a:gd name="T100" fmla="*/ 0 w 296"/>
                  <a:gd name="T101" fmla="*/ 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6" h="139">
                    <a:moveTo>
                      <a:pt x="0" y="1"/>
                    </a:moveTo>
                    <a:lnTo>
                      <a:pt x="4" y="17"/>
                    </a:lnTo>
                    <a:lnTo>
                      <a:pt x="7" y="33"/>
                    </a:lnTo>
                    <a:lnTo>
                      <a:pt x="12" y="47"/>
                    </a:lnTo>
                    <a:lnTo>
                      <a:pt x="19" y="61"/>
                    </a:lnTo>
                    <a:lnTo>
                      <a:pt x="26" y="73"/>
                    </a:lnTo>
                    <a:lnTo>
                      <a:pt x="35" y="84"/>
                    </a:lnTo>
                    <a:lnTo>
                      <a:pt x="43" y="94"/>
                    </a:lnTo>
                    <a:lnTo>
                      <a:pt x="53" y="104"/>
                    </a:lnTo>
                    <a:lnTo>
                      <a:pt x="63" y="112"/>
                    </a:lnTo>
                    <a:lnTo>
                      <a:pt x="75" y="119"/>
                    </a:lnTo>
                    <a:lnTo>
                      <a:pt x="86" y="125"/>
                    </a:lnTo>
                    <a:lnTo>
                      <a:pt x="97" y="130"/>
                    </a:lnTo>
                    <a:lnTo>
                      <a:pt x="109" y="134"/>
                    </a:lnTo>
                    <a:lnTo>
                      <a:pt x="122" y="137"/>
                    </a:lnTo>
                    <a:lnTo>
                      <a:pt x="134" y="139"/>
                    </a:lnTo>
                    <a:lnTo>
                      <a:pt x="147" y="139"/>
                    </a:lnTo>
                    <a:lnTo>
                      <a:pt x="161" y="139"/>
                    </a:lnTo>
                    <a:lnTo>
                      <a:pt x="173" y="138"/>
                    </a:lnTo>
                    <a:lnTo>
                      <a:pt x="185" y="135"/>
                    </a:lnTo>
                    <a:lnTo>
                      <a:pt x="197" y="132"/>
                    </a:lnTo>
                    <a:lnTo>
                      <a:pt x="209" y="127"/>
                    </a:lnTo>
                    <a:lnTo>
                      <a:pt x="220" y="120"/>
                    </a:lnTo>
                    <a:lnTo>
                      <a:pt x="232" y="113"/>
                    </a:lnTo>
                    <a:lnTo>
                      <a:pt x="241" y="105"/>
                    </a:lnTo>
                    <a:lnTo>
                      <a:pt x="251" y="97"/>
                    </a:lnTo>
                    <a:lnTo>
                      <a:pt x="261" y="85"/>
                    </a:lnTo>
                    <a:lnTo>
                      <a:pt x="269" y="74"/>
                    </a:lnTo>
                    <a:lnTo>
                      <a:pt x="276" y="62"/>
                    </a:lnTo>
                    <a:lnTo>
                      <a:pt x="284" y="48"/>
                    </a:lnTo>
                    <a:lnTo>
                      <a:pt x="289" y="33"/>
                    </a:lnTo>
                    <a:lnTo>
                      <a:pt x="294" y="17"/>
                    </a:lnTo>
                    <a:lnTo>
                      <a:pt x="296" y="0"/>
                    </a:lnTo>
                    <a:lnTo>
                      <a:pt x="222" y="0"/>
                    </a:lnTo>
                    <a:lnTo>
                      <a:pt x="214" y="16"/>
                    </a:lnTo>
                    <a:lnTo>
                      <a:pt x="205" y="29"/>
                    </a:lnTo>
                    <a:lnTo>
                      <a:pt x="197" y="41"/>
                    </a:lnTo>
                    <a:lnTo>
                      <a:pt x="188" y="49"/>
                    </a:lnTo>
                    <a:lnTo>
                      <a:pt x="178" y="57"/>
                    </a:lnTo>
                    <a:lnTo>
                      <a:pt x="169" y="62"/>
                    </a:lnTo>
                    <a:lnTo>
                      <a:pt x="159" y="64"/>
                    </a:lnTo>
                    <a:lnTo>
                      <a:pt x="149" y="66"/>
                    </a:lnTo>
                    <a:lnTo>
                      <a:pt x="139" y="64"/>
                    </a:lnTo>
                    <a:lnTo>
                      <a:pt x="129" y="61"/>
                    </a:lnTo>
                    <a:lnTo>
                      <a:pt x="119" y="56"/>
                    </a:lnTo>
                    <a:lnTo>
                      <a:pt x="109" y="49"/>
                    </a:lnTo>
                    <a:lnTo>
                      <a:pt x="101" y="39"/>
                    </a:lnTo>
                    <a:lnTo>
                      <a:pt x="92" y="28"/>
                    </a:lnTo>
                    <a:lnTo>
                      <a:pt x="83" y="16"/>
                    </a:lnTo>
                    <a:lnTo>
                      <a:pt x="76" y="1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2" name="Freeform 92"/>
              <p:cNvSpPr>
                <a:spLocks/>
              </p:cNvSpPr>
              <p:nvPr/>
            </p:nvSpPr>
            <p:spPr bwMode="auto">
              <a:xfrm>
                <a:off x="3399" y="2155"/>
                <a:ext cx="81" cy="136"/>
              </a:xfrm>
              <a:custGeom>
                <a:avLst/>
                <a:gdLst>
                  <a:gd name="T0" fmla="*/ 0 w 408"/>
                  <a:gd name="T1" fmla="*/ 53 h 680"/>
                  <a:gd name="T2" fmla="*/ 142 w 408"/>
                  <a:gd name="T3" fmla="*/ 53 h 680"/>
                  <a:gd name="T4" fmla="*/ 142 w 408"/>
                  <a:gd name="T5" fmla="*/ 0 h 680"/>
                  <a:gd name="T6" fmla="*/ 408 w 408"/>
                  <a:gd name="T7" fmla="*/ 0 h 680"/>
                  <a:gd name="T8" fmla="*/ 408 w 408"/>
                  <a:gd name="T9" fmla="*/ 680 h 680"/>
                  <a:gd name="T10" fmla="*/ 71 w 408"/>
                  <a:gd name="T11" fmla="*/ 680 h 680"/>
                  <a:gd name="T12" fmla="*/ 71 w 408"/>
                  <a:gd name="T13" fmla="*/ 633 h 680"/>
                  <a:gd name="T14" fmla="*/ 2 w 408"/>
                  <a:gd name="T15" fmla="*/ 633 h 680"/>
                  <a:gd name="T16" fmla="*/ 2 w 408"/>
                  <a:gd name="T17" fmla="*/ 578 h 680"/>
                  <a:gd name="T18" fmla="*/ 115 w 408"/>
                  <a:gd name="T19" fmla="*/ 578 h 680"/>
                  <a:gd name="T20" fmla="*/ 115 w 408"/>
                  <a:gd name="T21" fmla="*/ 97 h 680"/>
                  <a:gd name="T22" fmla="*/ 7 w 408"/>
                  <a:gd name="T23" fmla="*/ 97 h 680"/>
                  <a:gd name="T24" fmla="*/ 0 w 408"/>
                  <a:gd name="T25" fmla="*/ 53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8" h="680">
                    <a:moveTo>
                      <a:pt x="0" y="53"/>
                    </a:moveTo>
                    <a:lnTo>
                      <a:pt x="142" y="53"/>
                    </a:lnTo>
                    <a:lnTo>
                      <a:pt x="142" y="0"/>
                    </a:lnTo>
                    <a:lnTo>
                      <a:pt x="408" y="0"/>
                    </a:lnTo>
                    <a:lnTo>
                      <a:pt x="408" y="680"/>
                    </a:lnTo>
                    <a:lnTo>
                      <a:pt x="71" y="680"/>
                    </a:lnTo>
                    <a:lnTo>
                      <a:pt x="71" y="633"/>
                    </a:lnTo>
                    <a:lnTo>
                      <a:pt x="2" y="633"/>
                    </a:lnTo>
                    <a:lnTo>
                      <a:pt x="2" y="578"/>
                    </a:lnTo>
                    <a:lnTo>
                      <a:pt x="115" y="578"/>
                    </a:lnTo>
                    <a:lnTo>
                      <a:pt x="115" y="97"/>
                    </a:lnTo>
                    <a:lnTo>
                      <a:pt x="7" y="97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3" name="Freeform 93"/>
              <p:cNvSpPr>
                <a:spLocks/>
              </p:cNvSpPr>
              <p:nvPr/>
            </p:nvSpPr>
            <p:spPr bwMode="auto">
              <a:xfrm>
                <a:off x="3399" y="2155"/>
                <a:ext cx="81" cy="136"/>
              </a:xfrm>
              <a:custGeom>
                <a:avLst/>
                <a:gdLst>
                  <a:gd name="T0" fmla="*/ 0 w 408"/>
                  <a:gd name="T1" fmla="*/ 53 h 680"/>
                  <a:gd name="T2" fmla="*/ 142 w 408"/>
                  <a:gd name="T3" fmla="*/ 53 h 680"/>
                  <a:gd name="T4" fmla="*/ 142 w 408"/>
                  <a:gd name="T5" fmla="*/ 0 h 680"/>
                  <a:gd name="T6" fmla="*/ 408 w 408"/>
                  <a:gd name="T7" fmla="*/ 0 h 680"/>
                  <a:gd name="T8" fmla="*/ 408 w 408"/>
                  <a:gd name="T9" fmla="*/ 680 h 680"/>
                  <a:gd name="T10" fmla="*/ 71 w 408"/>
                  <a:gd name="T11" fmla="*/ 680 h 680"/>
                  <a:gd name="T12" fmla="*/ 71 w 408"/>
                  <a:gd name="T13" fmla="*/ 633 h 680"/>
                  <a:gd name="T14" fmla="*/ 2 w 408"/>
                  <a:gd name="T15" fmla="*/ 633 h 680"/>
                  <a:gd name="T16" fmla="*/ 2 w 408"/>
                  <a:gd name="T17" fmla="*/ 578 h 680"/>
                  <a:gd name="T18" fmla="*/ 115 w 408"/>
                  <a:gd name="T19" fmla="*/ 578 h 680"/>
                  <a:gd name="T20" fmla="*/ 115 w 408"/>
                  <a:gd name="T21" fmla="*/ 97 h 680"/>
                  <a:gd name="T22" fmla="*/ 7 w 408"/>
                  <a:gd name="T23" fmla="*/ 97 h 680"/>
                  <a:gd name="T24" fmla="*/ 0 w 408"/>
                  <a:gd name="T25" fmla="*/ 53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8" h="680">
                    <a:moveTo>
                      <a:pt x="0" y="53"/>
                    </a:moveTo>
                    <a:lnTo>
                      <a:pt x="142" y="53"/>
                    </a:lnTo>
                    <a:lnTo>
                      <a:pt x="142" y="0"/>
                    </a:lnTo>
                    <a:lnTo>
                      <a:pt x="408" y="0"/>
                    </a:lnTo>
                    <a:lnTo>
                      <a:pt x="408" y="680"/>
                    </a:lnTo>
                    <a:lnTo>
                      <a:pt x="71" y="680"/>
                    </a:lnTo>
                    <a:lnTo>
                      <a:pt x="71" y="633"/>
                    </a:lnTo>
                    <a:lnTo>
                      <a:pt x="2" y="633"/>
                    </a:lnTo>
                    <a:lnTo>
                      <a:pt x="2" y="578"/>
                    </a:lnTo>
                    <a:lnTo>
                      <a:pt x="115" y="578"/>
                    </a:lnTo>
                    <a:lnTo>
                      <a:pt x="115" y="97"/>
                    </a:lnTo>
                    <a:lnTo>
                      <a:pt x="7" y="97"/>
                    </a:lnTo>
                    <a:lnTo>
                      <a:pt x="0" y="5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4" name="Freeform 94"/>
              <p:cNvSpPr>
                <a:spLocks/>
              </p:cNvSpPr>
              <p:nvPr/>
            </p:nvSpPr>
            <p:spPr bwMode="auto">
              <a:xfrm>
                <a:off x="3011" y="2148"/>
                <a:ext cx="194" cy="298"/>
              </a:xfrm>
              <a:custGeom>
                <a:avLst/>
                <a:gdLst>
                  <a:gd name="T0" fmla="*/ 29 w 970"/>
                  <a:gd name="T1" fmla="*/ 230 h 1487"/>
                  <a:gd name="T2" fmla="*/ 12 w 970"/>
                  <a:gd name="T3" fmla="*/ 261 h 1487"/>
                  <a:gd name="T4" fmla="*/ 4 w 970"/>
                  <a:gd name="T5" fmla="*/ 287 h 1487"/>
                  <a:gd name="T6" fmla="*/ 184 w 970"/>
                  <a:gd name="T7" fmla="*/ 365 h 1487"/>
                  <a:gd name="T8" fmla="*/ 180 w 970"/>
                  <a:gd name="T9" fmla="*/ 452 h 1487"/>
                  <a:gd name="T10" fmla="*/ 184 w 970"/>
                  <a:gd name="T11" fmla="*/ 547 h 1487"/>
                  <a:gd name="T12" fmla="*/ 188 w 970"/>
                  <a:gd name="T13" fmla="*/ 593 h 1487"/>
                  <a:gd name="T14" fmla="*/ 198 w 970"/>
                  <a:gd name="T15" fmla="*/ 637 h 1487"/>
                  <a:gd name="T16" fmla="*/ 211 w 970"/>
                  <a:gd name="T17" fmla="*/ 680 h 1487"/>
                  <a:gd name="T18" fmla="*/ 228 w 970"/>
                  <a:gd name="T19" fmla="*/ 718 h 1487"/>
                  <a:gd name="T20" fmla="*/ 253 w 970"/>
                  <a:gd name="T21" fmla="*/ 757 h 1487"/>
                  <a:gd name="T22" fmla="*/ 281 w 970"/>
                  <a:gd name="T23" fmla="*/ 793 h 1487"/>
                  <a:gd name="T24" fmla="*/ 339 w 970"/>
                  <a:gd name="T25" fmla="*/ 864 h 1487"/>
                  <a:gd name="T26" fmla="*/ 273 w 970"/>
                  <a:gd name="T27" fmla="*/ 1016 h 1487"/>
                  <a:gd name="T28" fmla="*/ 940 w 970"/>
                  <a:gd name="T29" fmla="*/ 1261 h 1487"/>
                  <a:gd name="T30" fmla="*/ 654 w 970"/>
                  <a:gd name="T31" fmla="*/ 560 h 1487"/>
                  <a:gd name="T32" fmla="*/ 970 w 970"/>
                  <a:gd name="T33" fmla="*/ 162 h 1487"/>
                  <a:gd name="T34" fmla="*/ 654 w 970"/>
                  <a:gd name="T35" fmla="*/ 4 h 1487"/>
                  <a:gd name="T36" fmla="*/ 618 w 970"/>
                  <a:gd name="T37" fmla="*/ 0 h 1487"/>
                  <a:gd name="T38" fmla="*/ 582 w 970"/>
                  <a:gd name="T39" fmla="*/ 1 h 1487"/>
                  <a:gd name="T40" fmla="*/ 546 w 970"/>
                  <a:gd name="T41" fmla="*/ 4 h 1487"/>
                  <a:gd name="T42" fmla="*/ 511 w 970"/>
                  <a:gd name="T43" fmla="*/ 11 h 1487"/>
                  <a:gd name="T44" fmla="*/ 476 w 970"/>
                  <a:gd name="T45" fmla="*/ 20 h 1487"/>
                  <a:gd name="T46" fmla="*/ 443 w 970"/>
                  <a:gd name="T47" fmla="*/ 32 h 1487"/>
                  <a:gd name="T48" fmla="*/ 410 w 970"/>
                  <a:gd name="T49" fmla="*/ 47 h 1487"/>
                  <a:gd name="T50" fmla="*/ 379 w 970"/>
                  <a:gd name="T51" fmla="*/ 65 h 1487"/>
                  <a:gd name="T52" fmla="*/ 348 w 970"/>
                  <a:gd name="T53" fmla="*/ 85 h 1487"/>
                  <a:gd name="T54" fmla="*/ 319 w 970"/>
                  <a:gd name="T55" fmla="*/ 106 h 1487"/>
                  <a:gd name="T56" fmla="*/ 266 w 970"/>
                  <a:gd name="T57" fmla="*/ 154 h 1487"/>
                  <a:gd name="T58" fmla="*/ 242 w 970"/>
                  <a:gd name="T59" fmla="*/ 182 h 1487"/>
                  <a:gd name="T60" fmla="*/ 221 w 970"/>
                  <a:gd name="T61" fmla="*/ 210 h 1487"/>
                  <a:gd name="T62" fmla="*/ 201 w 970"/>
                  <a:gd name="T63" fmla="*/ 240 h 1487"/>
                  <a:gd name="T64" fmla="*/ 184 w 970"/>
                  <a:gd name="T65" fmla="*/ 271 h 1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0" h="1487">
                    <a:moveTo>
                      <a:pt x="49" y="204"/>
                    </a:moveTo>
                    <a:lnTo>
                      <a:pt x="29" y="230"/>
                    </a:lnTo>
                    <a:lnTo>
                      <a:pt x="17" y="250"/>
                    </a:lnTo>
                    <a:lnTo>
                      <a:pt x="12" y="261"/>
                    </a:lnTo>
                    <a:lnTo>
                      <a:pt x="8" y="273"/>
                    </a:lnTo>
                    <a:lnTo>
                      <a:pt x="4" y="287"/>
                    </a:lnTo>
                    <a:lnTo>
                      <a:pt x="0" y="305"/>
                    </a:lnTo>
                    <a:lnTo>
                      <a:pt x="184" y="365"/>
                    </a:lnTo>
                    <a:lnTo>
                      <a:pt x="181" y="407"/>
                    </a:lnTo>
                    <a:lnTo>
                      <a:pt x="180" y="452"/>
                    </a:lnTo>
                    <a:lnTo>
                      <a:pt x="181" y="499"/>
                    </a:lnTo>
                    <a:lnTo>
                      <a:pt x="184" y="547"/>
                    </a:lnTo>
                    <a:lnTo>
                      <a:pt x="186" y="569"/>
                    </a:lnTo>
                    <a:lnTo>
                      <a:pt x="188" y="593"/>
                    </a:lnTo>
                    <a:lnTo>
                      <a:pt x="193" y="615"/>
                    </a:lnTo>
                    <a:lnTo>
                      <a:pt x="198" y="637"/>
                    </a:lnTo>
                    <a:lnTo>
                      <a:pt x="203" y="659"/>
                    </a:lnTo>
                    <a:lnTo>
                      <a:pt x="211" y="680"/>
                    </a:lnTo>
                    <a:lnTo>
                      <a:pt x="220" y="700"/>
                    </a:lnTo>
                    <a:lnTo>
                      <a:pt x="228" y="718"/>
                    </a:lnTo>
                    <a:lnTo>
                      <a:pt x="241" y="738"/>
                    </a:lnTo>
                    <a:lnTo>
                      <a:pt x="253" y="757"/>
                    </a:lnTo>
                    <a:lnTo>
                      <a:pt x="267" y="776"/>
                    </a:lnTo>
                    <a:lnTo>
                      <a:pt x="281" y="793"/>
                    </a:lnTo>
                    <a:lnTo>
                      <a:pt x="311" y="829"/>
                    </a:lnTo>
                    <a:lnTo>
                      <a:pt x="339" y="864"/>
                    </a:lnTo>
                    <a:lnTo>
                      <a:pt x="298" y="893"/>
                    </a:lnTo>
                    <a:lnTo>
                      <a:pt x="273" y="1016"/>
                    </a:lnTo>
                    <a:lnTo>
                      <a:pt x="590" y="1487"/>
                    </a:lnTo>
                    <a:lnTo>
                      <a:pt x="940" y="1261"/>
                    </a:lnTo>
                    <a:lnTo>
                      <a:pt x="530" y="665"/>
                    </a:lnTo>
                    <a:lnTo>
                      <a:pt x="654" y="560"/>
                    </a:lnTo>
                    <a:lnTo>
                      <a:pt x="970" y="561"/>
                    </a:lnTo>
                    <a:lnTo>
                      <a:pt x="970" y="162"/>
                    </a:lnTo>
                    <a:lnTo>
                      <a:pt x="654" y="162"/>
                    </a:lnTo>
                    <a:lnTo>
                      <a:pt x="654" y="4"/>
                    </a:lnTo>
                    <a:lnTo>
                      <a:pt x="636" y="1"/>
                    </a:lnTo>
                    <a:lnTo>
                      <a:pt x="618" y="0"/>
                    </a:lnTo>
                    <a:lnTo>
                      <a:pt x="600" y="0"/>
                    </a:lnTo>
                    <a:lnTo>
                      <a:pt x="582" y="1"/>
                    </a:lnTo>
                    <a:lnTo>
                      <a:pt x="565" y="2"/>
                    </a:lnTo>
                    <a:lnTo>
                      <a:pt x="546" y="4"/>
                    </a:lnTo>
                    <a:lnTo>
                      <a:pt x="529" y="7"/>
                    </a:lnTo>
                    <a:lnTo>
                      <a:pt x="511" y="11"/>
                    </a:lnTo>
                    <a:lnTo>
                      <a:pt x="494" y="15"/>
                    </a:lnTo>
                    <a:lnTo>
                      <a:pt x="476" y="20"/>
                    </a:lnTo>
                    <a:lnTo>
                      <a:pt x="460" y="26"/>
                    </a:lnTo>
                    <a:lnTo>
                      <a:pt x="443" y="32"/>
                    </a:lnTo>
                    <a:lnTo>
                      <a:pt x="426" y="40"/>
                    </a:lnTo>
                    <a:lnTo>
                      <a:pt x="410" y="47"/>
                    </a:lnTo>
                    <a:lnTo>
                      <a:pt x="394" y="56"/>
                    </a:lnTo>
                    <a:lnTo>
                      <a:pt x="379" y="65"/>
                    </a:lnTo>
                    <a:lnTo>
                      <a:pt x="363" y="75"/>
                    </a:lnTo>
                    <a:lnTo>
                      <a:pt x="348" y="85"/>
                    </a:lnTo>
                    <a:lnTo>
                      <a:pt x="333" y="94"/>
                    </a:lnTo>
                    <a:lnTo>
                      <a:pt x="319" y="106"/>
                    </a:lnTo>
                    <a:lnTo>
                      <a:pt x="292" y="129"/>
                    </a:lnTo>
                    <a:lnTo>
                      <a:pt x="266" y="154"/>
                    </a:lnTo>
                    <a:lnTo>
                      <a:pt x="253" y="168"/>
                    </a:lnTo>
                    <a:lnTo>
                      <a:pt x="242" y="182"/>
                    </a:lnTo>
                    <a:lnTo>
                      <a:pt x="231" y="197"/>
                    </a:lnTo>
                    <a:lnTo>
                      <a:pt x="221" y="210"/>
                    </a:lnTo>
                    <a:lnTo>
                      <a:pt x="210" y="225"/>
                    </a:lnTo>
                    <a:lnTo>
                      <a:pt x="201" y="240"/>
                    </a:lnTo>
                    <a:lnTo>
                      <a:pt x="192" y="256"/>
                    </a:lnTo>
                    <a:lnTo>
                      <a:pt x="184" y="271"/>
                    </a:lnTo>
                    <a:lnTo>
                      <a:pt x="49" y="20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5" name="Freeform 95"/>
              <p:cNvSpPr>
                <a:spLocks/>
              </p:cNvSpPr>
              <p:nvPr/>
            </p:nvSpPr>
            <p:spPr bwMode="auto">
              <a:xfrm>
                <a:off x="3011" y="2148"/>
                <a:ext cx="194" cy="298"/>
              </a:xfrm>
              <a:custGeom>
                <a:avLst/>
                <a:gdLst>
                  <a:gd name="T0" fmla="*/ 29 w 970"/>
                  <a:gd name="T1" fmla="*/ 230 h 1487"/>
                  <a:gd name="T2" fmla="*/ 12 w 970"/>
                  <a:gd name="T3" fmla="*/ 261 h 1487"/>
                  <a:gd name="T4" fmla="*/ 4 w 970"/>
                  <a:gd name="T5" fmla="*/ 287 h 1487"/>
                  <a:gd name="T6" fmla="*/ 184 w 970"/>
                  <a:gd name="T7" fmla="*/ 365 h 1487"/>
                  <a:gd name="T8" fmla="*/ 180 w 970"/>
                  <a:gd name="T9" fmla="*/ 452 h 1487"/>
                  <a:gd name="T10" fmla="*/ 184 w 970"/>
                  <a:gd name="T11" fmla="*/ 547 h 1487"/>
                  <a:gd name="T12" fmla="*/ 188 w 970"/>
                  <a:gd name="T13" fmla="*/ 593 h 1487"/>
                  <a:gd name="T14" fmla="*/ 198 w 970"/>
                  <a:gd name="T15" fmla="*/ 637 h 1487"/>
                  <a:gd name="T16" fmla="*/ 211 w 970"/>
                  <a:gd name="T17" fmla="*/ 680 h 1487"/>
                  <a:gd name="T18" fmla="*/ 228 w 970"/>
                  <a:gd name="T19" fmla="*/ 718 h 1487"/>
                  <a:gd name="T20" fmla="*/ 253 w 970"/>
                  <a:gd name="T21" fmla="*/ 757 h 1487"/>
                  <a:gd name="T22" fmla="*/ 281 w 970"/>
                  <a:gd name="T23" fmla="*/ 793 h 1487"/>
                  <a:gd name="T24" fmla="*/ 339 w 970"/>
                  <a:gd name="T25" fmla="*/ 864 h 1487"/>
                  <a:gd name="T26" fmla="*/ 273 w 970"/>
                  <a:gd name="T27" fmla="*/ 1016 h 1487"/>
                  <a:gd name="T28" fmla="*/ 940 w 970"/>
                  <a:gd name="T29" fmla="*/ 1261 h 1487"/>
                  <a:gd name="T30" fmla="*/ 654 w 970"/>
                  <a:gd name="T31" fmla="*/ 560 h 1487"/>
                  <a:gd name="T32" fmla="*/ 970 w 970"/>
                  <a:gd name="T33" fmla="*/ 162 h 1487"/>
                  <a:gd name="T34" fmla="*/ 654 w 970"/>
                  <a:gd name="T35" fmla="*/ 4 h 1487"/>
                  <a:gd name="T36" fmla="*/ 618 w 970"/>
                  <a:gd name="T37" fmla="*/ 0 h 1487"/>
                  <a:gd name="T38" fmla="*/ 582 w 970"/>
                  <a:gd name="T39" fmla="*/ 1 h 1487"/>
                  <a:gd name="T40" fmla="*/ 546 w 970"/>
                  <a:gd name="T41" fmla="*/ 4 h 1487"/>
                  <a:gd name="T42" fmla="*/ 511 w 970"/>
                  <a:gd name="T43" fmla="*/ 11 h 1487"/>
                  <a:gd name="T44" fmla="*/ 476 w 970"/>
                  <a:gd name="T45" fmla="*/ 20 h 1487"/>
                  <a:gd name="T46" fmla="*/ 443 w 970"/>
                  <a:gd name="T47" fmla="*/ 32 h 1487"/>
                  <a:gd name="T48" fmla="*/ 410 w 970"/>
                  <a:gd name="T49" fmla="*/ 47 h 1487"/>
                  <a:gd name="T50" fmla="*/ 379 w 970"/>
                  <a:gd name="T51" fmla="*/ 65 h 1487"/>
                  <a:gd name="T52" fmla="*/ 348 w 970"/>
                  <a:gd name="T53" fmla="*/ 85 h 1487"/>
                  <a:gd name="T54" fmla="*/ 319 w 970"/>
                  <a:gd name="T55" fmla="*/ 106 h 1487"/>
                  <a:gd name="T56" fmla="*/ 266 w 970"/>
                  <a:gd name="T57" fmla="*/ 154 h 1487"/>
                  <a:gd name="T58" fmla="*/ 242 w 970"/>
                  <a:gd name="T59" fmla="*/ 182 h 1487"/>
                  <a:gd name="T60" fmla="*/ 221 w 970"/>
                  <a:gd name="T61" fmla="*/ 210 h 1487"/>
                  <a:gd name="T62" fmla="*/ 201 w 970"/>
                  <a:gd name="T63" fmla="*/ 240 h 1487"/>
                  <a:gd name="T64" fmla="*/ 184 w 970"/>
                  <a:gd name="T65" fmla="*/ 271 h 1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0" h="1487">
                    <a:moveTo>
                      <a:pt x="49" y="204"/>
                    </a:moveTo>
                    <a:lnTo>
                      <a:pt x="29" y="230"/>
                    </a:lnTo>
                    <a:lnTo>
                      <a:pt x="17" y="250"/>
                    </a:lnTo>
                    <a:lnTo>
                      <a:pt x="12" y="261"/>
                    </a:lnTo>
                    <a:lnTo>
                      <a:pt x="8" y="273"/>
                    </a:lnTo>
                    <a:lnTo>
                      <a:pt x="4" y="287"/>
                    </a:lnTo>
                    <a:lnTo>
                      <a:pt x="0" y="305"/>
                    </a:lnTo>
                    <a:lnTo>
                      <a:pt x="184" y="365"/>
                    </a:lnTo>
                    <a:lnTo>
                      <a:pt x="181" y="407"/>
                    </a:lnTo>
                    <a:lnTo>
                      <a:pt x="180" y="452"/>
                    </a:lnTo>
                    <a:lnTo>
                      <a:pt x="181" y="499"/>
                    </a:lnTo>
                    <a:lnTo>
                      <a:pt x="184" y="547"/>
                    </a:lnTo>
                    <a:lnTo>
                      <a:pt x="186" y="569"/>
                    </a:lnTo>
                    <a:lnTo>
                      <a:pt x="188" y="593"/>
                    </a:lnTo>
                    <a:lnTo>
                      <a:pt x="193" y="615"/>
                    </a:lnTo>
                    <a:lnTo>
                      <a:pt x="198" y="637"/>
                    </a:lnTo>
                    <a:lnTo>
                      <a:pt x="203" y="659"/>
                    </a:lnTo>
                    <a:lnTo>
                      <a:pt x="211" y="680"/>
                    </a:lnTo>
                    <a:lnTo>
                      <a:pt x="220" y="700"/>
                    </a:lnTo>
                    <a:lnTo>
                      <a:pt x="228" y="718"/>
                    </a:lnTo>
                    <a:lnTo>
                      <a:pt x="241" y="738"/>
                    </a:lnTo>
                    <a:lnTo>
                      <a:pt x="253" y="757"/>
                    </a:lnTo>
                    <a:lnTo>
                      <a:pt x="267" y="776"/>
                    </a:lnTo>
                    <a:lnTo>
                      <a:pt x="281" y="793"/>
                    </a:lnTo>
                    <a:lnTo>
                      <a:pt x="311" y="829"/>
                    </a:lnTo>
                    <a:lnTo>
                      <a:pt x="339" y="864"/>
                    </a:lnTo>
                    <a:lnTo>
                      <a:pt x="298" y="893"/>
                    </a:lnTo>
                    <a:lnTo>
                      <a:pt x="273" y="1016"/>
                    </a:lnTo>
                    <a:lnTo>
                      <a:pt x="590" y="1487"/>
                    </a:lnTo>
                    <a:lnTo>
                      <a:pt x="940" y="1261"/>
                    </a:lnTo>
                    <a:lnTo>
                      <a:pt x="530" y="665"/>
                    </a:lnTo>
                    <a:lnTo>
                      <a:pt x="654" y="560"/>
                    </a:lnTo>
                    <a:lnTo>
                      <a:pt x="970" y="561"/>
                    </a:lnTo>
                    <a:lnTo>
                      <a:pt x="970" y="162"/>
                    </a:lnTo>
                    <a:lnTo>
                      <a:pt x="654" y="162"/>
                    </a:lnTo>
                    <a:lnTo>
                      <a:pt x="654" y="4"/>
                    </a:lnTo>
                    <a:lnTo>
                      <a:pt x="636" y="1"/>
                    </a:lnTo>
                    <a:lnTo>
                      <a:pt x="618" y="0"/>
                    </a:lnTo>
                    <a:lnTo>
                      <a:pt x="600" y="0"/>
                    </a:lnTo>
                    <a:lnTo>
                      <a:pt x="582" y="1"/>
                    </a:lnTo>
                    <a:lnTo>
                      <a:pt x="565" y="2"/>
                    </a:lnTo>
                    <a:lnTo>
                      <a:pt x="546" y="4"/>
                    </a:lnTo>
                    <a:lnTo>
                      <a:pt x="529" y="7"/>
                    </a:lnTo>
                    <a:lnTo>
                      <a:pt x="511" y="11"/>
                    </a:lnTo>
                    <a:lnTo>
                      <a:pt x="494" y="15"/>
                    </a:lnTo>
                    <a:lnTo>
                      <a:pt x="476" y="20"/>
                    </a:lnTo>
                    <a:lnTo>
                      <a:pt x="460" y="26"/>
                    </a:lnTo>
                    <a:lnTo>
                      <a:pt x="443" y="32"/>
                    </a:lnTo>
                    <a:lnTo>
                      <a:pt x="426" y="40"/>
                    </a:lnTo>
                    <a:lnTo>
                      <a:pt x="410" y="47"/>
                    </a:lnTo>
                    <a:lnTo>
                      <a:pt x="394" y="56"/>
                    </a:lnTo>
                    <a:lnTo>
                      <a:pt x="379" y="65"/>
                    </a:lnTo>
                    <a:lnTo>
                      <a:pt x="363" y="75"/>
                    </a:lnTo>
                    <a:lnTo>
                      <a:pt x="348" y="85"/>
                    </a:lnTo>
                    <a:lnTo>
                      <a:pt x="333" y="94"/>
                    </a:lnTo>
                    <a:lnTo>
                      <a:pt x="319" y="106"/>
                    </a:lnTo>
                    <a:lnTo>
                      <a:pt x="292" y="129"/>
                    </a:lnTo>
                    <a:lnTo>
                      <a:pt x="266" y="154"/>
                    </a:lnTo>
                    <a:lnTo>
                      <a:pt x="253" y="168"/>
                    </a:lnTo>
                    <a:lnTo>
                      <a:pt x="242" y="182"/>
                    </a:lnTo>
                    <a:lnTo>
                      <a:pt x="231" y="197"/>
                    </a:lnTo>
                    <a:lnTo>
                      <a:pt x="221" y="210"/>
                    </a:lnTo>
                    <a:lnTo>
                      <a:pt x="210" y="225"/>
                    </a:lnTo>
                    <a:lnTo>
                      <a:pt x="201" y="240"/>
                    </a:lnTo>
                    <a:lnTo>
                      <a:pt x="192" y="256"/>
                    </a:lnTo>
                    <a:lnTo>
                      <a:pt x="184" y="271"/>
                    </a:lnTo>
                    <a:lnTo>
                      <a:pt x="49" y="20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" name="Freeform 96"/>
              <p:cNvSpPr>
                <a:spLocks/>
              </p:cNvSpPr>
              <p:nvPr/>
            </p:nvSpPr>
            <p:spPr bwMode="auto">
              <a:xfrm>
                <a:off x="2898" y="2871"/>
                <a:ext cx="76" cy="100"/>
              </a:xfrm>
              <a:custGeom>
                <a:avLst/>
                <a:gdLst>
                  <a:gd name="T0" fmla="*/ 250 w 383"/>
                  <a:gd name="T1" fmla="*/ 55 h 499"/>
                  <a:gd name="T2" fmla="*/ 294 w 383"/>
                  <a:gd name="T3" fmla="*/ 0 h 499"/>
                  <a:gd name="T4" fmla="*/ 299 w 383"/>
                  <a:gd name="T5" fmla="*/ 2 h 499"/>
                  <a:gd name="T6" fmla="*/ 311 w 383"/>
                  <a:gd name="T7" fmla="*/ 10 h 499"/>
                  <a:gd name="T8" fmla="*/ 318 w 383"/>
                  <a:gd name="T9" fmla="*/ 15 h 499"/>
                  <a:gd name="T10" fmla="*/ 327 w 383"/>
                  <a:gd name="T11" fmla="*/ 21 h 499"/>
                  <a:gd name="T12" fmla="*/ 335 w 383"/>
                  <a:gd name="T13" fmla="*/ 28 h 499"/>
                  <a:gd name="T14" fmla="*/ 344 w 383"/>
                  <a:gd name="T15" fmla="*/ 38 h 499"/>
                  <a:gd name="T16" fmla="*/ 353 w 383"/>
                  <a:gd name="T17" fmla="*/ 48 h 499"/>
                  <a:gd name="T18" fmla="*/ 362 w 383"/>
                  <a:gd name="T19" fmla="*/ 60 h 499"/>
                  <a:gd name="T20" fmla="*/ 369 w 383"/>
                  <a:gd name="T21" fmla="*/ 72 h 499"/>
                  <a:gd name="T22" fmla="*/ 375 w 383"/>
                  <a:gd name="T23" fmla="*/ 86 h 499"/>
                  <a:gd name="T24" fmla="*/ 380 w 383"/>
                  <a:gd name="T25" fmla="*/ 101 h 499"/>
                  <a:gd name="T26" fmla="*/ 383 w 383"/>
                  <a:gd name="T27" fmla="*/ 117 h 499"/>
                  <a:gd name="T28" fmla="*/ 383 w 383"/>
                  <a:gd name="T29" fmla="*/ 126 h 499"/>
                  <a:gd name="T30" fmla="*/ 383 w 383"/>
                  <a:gd name="T31" fmla="*/ 134 h 499"/>
                  <a:gd name="T32" fmla="*/ 383 w 383"/>
                  <a:gd name="T33" fmla="*/ 143 h 499"/>
                  <a:gd name="T34" fmla="*/ 380 w 383"/>
                  <a:gd name="T35" fmla="*/ 153 h 499"/>
                  <a:gd name="T36" fmla="*/ 379 w 383"/>
                  <a:gd name="T37" fmla="*/ 162 h 499"/>
                  <a:gd name="T38" fmla="*/ 375 w 383"/>
                  <a:gd name="T39" fmla="*/ 170 h 499"/>
                  <a:gd name="T40" fmla="*/ 372 w 383"/>
                  <a:gd name="T41" fmla="*/ 179 h 499"/>
                  <a:gd name="T42" fmla="*/ 368 w 383"/>
                  <a:gd name="T43" fmla="*/ 189 h 499"/>
                  <a:gd name="T44" fmla="*/ 358 w 383"/>
                  <a:gd name="T45" fmla="*/ 207 h 499"/>
                  <a:gd name="T46" fmla="*/ 347 w 383"/>
                  <a:gd name="T47" fmla="*/ 223 h 499"/>
                  <a:gd name="T48" fmla="*/ 374 w 383"/>
                  <a:gd name="T49" fmla="*/ 246 h 499"/>
                  <a:gd name="T50" fmla="*/ 160 w 383"/>
                  <a:gd name="T51" fmla="*/ 467 h 499"/>
                  <a:gd name="T52" fmla="*/ 137 w 383"/>
                  <a:gd name="T53" fmla="*/ 439 h 499"/>
                  <a:gd name="T54" fmla="*/ 71 w 383"/>
                  <a:gd name="T55" fmla="*/ 499 h 499"/>
                  <a:gd name="T56" fmla="*/ 0 w 383"/>
                  <a:gd name="T57" fmla="*/ 422 h 499"/>
                  <a:gd name="T58" fmla="*/ 271 w 383"/>
                  <a:gd name="T59" fmla="*/ 153 h 499"/>
                  <a:gd name="T60" fmla="*/ 297 w 383"/>
                  <a:gd name="T61" fmla="*/ 177 h 499"/>
                  <a:gd name="T62" fmla="*/ 303 w 383"/>
                  <a:gd name="T63" fmla="*/ 164 h 499"/>
                  <a:gd name="T64" fmla="*/ 308 w 383"/>
                  <a:gd name="T65" fmla="*/ 150 h 499"/>
                  <a:gd name="T66" fmla="*/ 309 w 383"/>
                  <a:gd name="T67" fmla="*/ 143 h 499"/>
                  <a:gd name="T68" fmla="*/ 311 w 383"/>
                  <a:gd name="T69" fmla="*/ 136 h 499"/>
                  <a:gd name="T70" fmla="*/ 311 w 383"/>
                  <a:gd name="T71" fmla="*/ 128 h 499"/>
                  <a:gd name="T72" fmla="*/ 311 w 383"/>
                  <a:gd name="T73" fmla="*/ 121 h 499"/>
                  <a:gd name="T74" fmla="*/ 309 w 383"/>
                  <a:gd name="T75" fmla="*/ 113 h 499"/>
                  <a:gd name="T76" fmla="*/ 307 w 383"/>
                  <a:gd name="T77" fmla="*/ 106 h 499"/>
                  <a:gd name="T78" fmla="*/ 303 w 383"/>
                  <a:gd name="T79" fmla="*/ 98 h 499"/>
                  <a:gd name="T80" fmla="*/ 299 w 383"/>
                  <a:gd name="T81" fmla="*/ 92 h 499"/>
                  <a:gd name="T82" fmla="*/ 289 w 383"/>
                  <a:gd name="T83" fmla="*/ 81 h 499"/>
                  <a:gd name="T84" fmla="*/ 278 w 383"/>
                  <a:gd name="T85" fmla="*/ 72 h 499"/>
                  <a:gd name="T86" fmla="*/ 258 w 383"/>
                  <a:gd name="T87" fmla="*/ 58 h 499"/>
                  <a:gd name="T88" fmla="*/ 250 w 383"/>
                  <a:gd name="T89" fmla="*/ 55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3" h="499">
                    <a:moveTo>
                      <a:pt x="250" y="55"/>
                    </a:moveTo>
                    <a:lnTo>
                      <a:pt x="294" y="0"/>
                    </a:lnTo>
                    <a:lnTo>
                      <a:pt x="299" y="2"/>
                    </a:lnTo>
                    <a:lnTo>
                      <a:pt x="311" y="10"/>
                    </a:lnTo>
                    <a:lnTo>
                      <a:pt x="318" y="15"/>
                    </a:lnTo>
                    <a:lnTo>
                      <a:pt x="327" y="21"/>
                    </a:lnTo>
                    <a:lnTo>
                      <a:pt x="335" y="28"/>
                    </a:lnTo>
                    <a:lnTo>
                      <a:pt x="344" y="38"/>
                    </a:lnTo>
                    <a:lnTo>
                      <a:pt x="353" y="48"/>
                    </a:lnTo>
                    <a:lnTo>
                      <a:pt x="362" y="60"/>
                    </a:lnTo>
                    <a:lnTo>
                      <a:pt x="369" y="72"/>
                    </a:lnTo>
                    <a:lnTo>
                      <a:pt x="375" y="86"/>
                    </a:lnTo>
                    <a:lnTo>
                      <a:pt x="380" y="101"/>
                    </a:lnTo>
                    <a:lnTo>
                      <a:pt x="383" y="117"/>
                    </a:lnTo>
                    <a:lnTo>
                      <a:pt x="383" y="126"/>
                    </a:lnTo>
                    <a:lnTo>
                      <a:pt x="383" y="134"/>
                    </a:lnTo>
                    <a:lnTo>
                      <a:pt x="383" y="143"/>
                    </a:lnTo>
                    <a:lnTo>
                      <a:pt x="380" y="153"/>
                    </a:lnTo>
                    <a:lnTo>
                      <a:pt x="379" y="162"/>
                    </a:lnTo>
                    <a:lnTo>
                      <a:pt x="375" y="170"/>
                    </a:lnTo>
                    <a:lnTo>
                      <a:pt x="372" y="179"/>
                    </a:lnTo>
                    <a:lnTo>
                      <a:pt x="368" y="189"/>
                    </a:lnTo>
                    <a:lnTo>
                      <a:pt x="358" y="207"/>
                    </a:lnTo>
                    <a:lnTo>
                      <a:pt x="347" y="223"/>
                    </a:lnTo>
                    <a:lnTo>
                      <a:pt x="374" y="246"/>
                    </a:lnTo>
                    <a:lnTo>
                      <a:pt x="160" y="467"/>
                    </a:lnTo>
                    <a:lnTo>
                      <a:pt x="137" y="439"/>
                    </a:lnTo>
                    <a:lnTo>
                      <a:pt x="71" y="499"/>
                    </a:lnTo>
                    <a:lnTo>
                      <a:pt x="0" y="422"/>
                    </a:lnTo>
                    <a:lnTo>
                      <a:pt x="271" y="153"/>
                    </a:lnTo>
                    <a:lnTo>
                      <a:pt x="297" y="177"/>
                    </a:lnTo>
                    <a:lnTo>
                      <a:pt x="303" y="164"/>
                    </a:lnTo>
                    <a:lnTo>
                      <a:pt x="308" y="150"/>
                    </a:lnTo>
                    <a:lnTo>
                      <a:pt x="309" y="143"/>
                    </a:lnTo>
                    <a:lnTo>
                      <a:pt x="311" y="136"/>
                    </a:lnTo>
                    <a:lnTo>
                      <a:pt x="311" y="128"/>
                    </a:lnTo>
                    <a:lnTo>
                      <a:pt x="311" y="121"/>
                    </a:lnTo>
                    <a:lnTo>
                      <a:pt x="309" y="113"/>
                    </a:lnTo>
                    <a:lnTo>
                      <a:pt x="307" y="106"/>
                    </a:lnTo>
                    <a:lnTo>
                      <a:pt x="303" y="98"/>
                    </a:lnTo>
                    <a:lnTo>
                      <a:pt x="299" y="92"/>
                    </a:lnTo>
                    <a:lnTo>
                      <a:pt x="289" y="81"/>
                    </a:lnTo>
                    <a:lnTo>
                      <a:pt x="278" y="72"/>
                    </a:lnTo>
                    <a:lnTo>
                      <a:pt x="258" y="58"/>
                    </a:lnTo>
                    <a:lnTo>
                      <a:pt x="250" y="5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" name="Freeform 97"/>
              <p:cNvSpPr>
                <a:spLocks/>
              </p:cNvSpPr>
              <p:nvPr/>
            </p:nvSpPr>
            <p:spPr bwMode="auto">
              <a:xfrm>
                <a:off x="2898" y="2871"/>
                <a:ext cx="76" cy="100"/>
              </a:xfrm>
              <a:custGeom>
                <a:avLst/>
                <a:gdLst>
                  <a:gd name="T0" fmla="*/ 250 w 383"/>
                  <a:gd name="T1" fmla="*/ 55 h 499"/>
                  <a:gd name="T2" fmla="*/ 294 w 383"/>
                  <a:gd name="T3" fmla="*/ 0 h 499"/>
                  <a:gd name="T4" fmla="*/ 299 w 383"/>
                  <a:gd name="T5" fmla="*/ 2 h 499"/>
                  <a:gd name="T6" fmla="*/ 311 w 383"/>
                  <a:gd name="T7" fmla="*/ 10 h 499"/>
                  <a:gd name="T8" fmla="*/ 318 w 383"/>
                  <a:gd name="T9" fmla="*/ 15 h 499"/>
                  <a:gd name="T10" fmla="*/ 327 w 383"/>
                  <a:gd name="T11" fmla="*/ 21 h 499"/>
                  <a:gd name="T12" fmla="*/ 335 w 383"/>
                  <a:gd name="T13" fmla="*/ 28 h 499"/>
                  <a:gd name="T14" fmla="*/ 344 w 383"/>
                  <a:gd name="T15" fmla="*/ 38 h 499"/>
                  <a:gd name="T16" fmla="*/ 353 w 383"/>
                  <a:gd name="T17" fmla="*/ 48 h 499"/>
                  <a:gd name="T18" fmla="*/ 362 w 383"/>
                  <a:gd name="T19" fmla="*/ 60 h 499"/>
                  <a:gd name="T20" fmla="*/ 369 w 383"/>
                  <a:gd name="T21" fmla="*/ 72 h 499"/>
                  <a:gd name="T22" fmla="*/ 375 w 383"/>
                  <a:gd name="T23" fmla="*/ 86 h 499"/>
                  <a:gd name="T24" fmla="*/ 380 w 383"/>
                  <a:gd name="T25" fmla="*/ 101 h 499"/>
                  <a:gd name="T26" fmla="*/ 383 w 383"/>
                  <a:gd name="T27" fmla="*/ 117 h 499"/>
                  <a:gd name="T28" fmla="*/ 383 w 383"/>
                  <a:gd name="T29" fmla="*/ 126 h 499"/>
                  <a:gd name="T30" fmla="*/ 383 w 383"/>
                  <a:gd name="T31" fmla="*/ 134 h 499"/>
                  <a:gd name="T32" fmla="*/ 383 w 383"/>
                  <a:gd name="T33" fmla="*/ 143 h 499"/>
                  <a:gd name="T34" fmla="*/ 380 w 383"/>
                  <a:gd name="T35" fmla="*/ 153 h 499"/>
                  <a:gd name="T36" fmla="*/ 379 w 383"/>
                  <a:gd name="T37" fmla="*/ 162 h 499"/>
                  <a:gd name="T38" fmla="*/ 375 w 383"/>
                  <a:gd name="T39" fmla="*/ 170 h 499"/>
                  <a:gd name="T40" fmla="*/ 372 w 383"/>
                  <a:gd name="T41" fmla="*/ 179 h 499"/>
                  <a:gd name="T42" fmla="*/ 368 w 383"/>
                  <a:gd name="T43" fmla="*/ 189 h 499"/>
                  <a:gd name="T44" fmla="*/ 358 w 383"/>
                  <a:gd name="T45" fmla="*/ 207 h 499"/>
                  <a:gd name="T46" fmla="*/ 347 w 383"/>
                  <a:gd name="T47" fmla="*/ 223 h 499"/>
                  <a:gd name="T48" fmla="*/ 374 w 383"/>
                  <a:gd name="T49" fmla="*/ 246 h 499"/>
                  <a:gd name="T50" fmla="*/ 160 w 383"/>
                  <a:gd name="T51" fmla="*/ 467 h 499"/>
                  <a:gd name="T52" fmla="*/ 137 w 383"/>
                  <a:gd name="T53" fmla="*/ 439 h 499"/>
                  <a:gd name="T54" fmla="*/ 71 w 383"/>
                  <a:gd name="T55" fmla="*/ 499 h 499"/>
                  <a:gd name="T56" fmla="*/ 0 w 383"/>
                  <a:gd name="T57" fmla="*/ 422 h 499"/>
                  <a:gd name="T58" fmla="*/ 271 w 383"/>
                  <a:gd name="T59" fmla="*/ 153 h 499"/>
                  <a:gd name="T60" fmla="*/ 297 w 383"/>
                  <a:gd name="T61" fmla="*/ 177 h 499"/>
                  <a:gd name="T62" fmla="*/ 303 w 383"/>
                  <a:gd name="T63" fmla="*/ 164 h 499"/>
                  <a:gd name="T64" fmla="*/ 308 w 383"/>
                  <a:gd name="T65" fmla="*/ 150 h 499"/>
                  <a:gd name="T66" fmla="*/ 309 w 383"/>
                  <a:gd name="T67" fmla="*/ 143 h 499"/>
                  <a:gd name="T68" fmla="*/ 311 w 383"/>
                  <a:gd name="T69" fmla="*/ 136 h 499"/>
                  <a:gd name="T70" fmla="*/ 311 w 383"/>
                  <a:gd name="T71" fmla="*/ 128 h 499"/>
                  <a:gd name="T72" fmla="*/ 311 w 383"/>
                  <a:gd name="T73" fmla="*/ 121 h 499"/>
                  <a:gd name="T74" fmla="*/ 309 w 383"/>
                  <a:gd name="T75" fmla="*/ 113 h 499"/>
                  <a:gd name="T76" fmla="*/ 307 w 383"/>
                  <a:gd name="T77" fmla="*/ 106 h 499"/>
                  <a:gd name="T78" fmla="*/ 303 w 383"/>
                  <a:gd name="T79" fmla="*/ 98 h 499"/>
                  <a:gd name="T80" fmla="*/ 299 w 383"/>
                  <a:gd name="T81" fmla="*/ 92 h 499"/>
                  <a:gd name="T82" fmla="*/ 289 w 383"/>
                  <a:gd name="T83" fmla="*/ 81 h 499"/>
                  <a:gd name="T84" fmla="*/ 278 w 383"/>
                  <a:gd name="T85" fmla="*/ 72 h 499"/>
                  <a:gd name="T86" fmla="*/ 258 w 383"/>
                  <a:gd name="T87" fmla="*/ 58 h 499"/>
                  <a:gd name="T88" fmla="*/ 250 w 383"/>
                  <a:gd name="T89" fmla="*/ 55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3" h="499">
                    <a:moveTo>
                      <a:pt x="250" y="55"/>
                    </a:moveTo>
                    <a:lnTo>
                      <a:pt x="294" y="0"/>
                    </a:lnTo>
                    <a:lnTo>
                      <a:pt x="299" y="2"/>
                    </a:lnTo>
                    <a:lnTo>
                      <a:pt x="311" y="10"/>
                    </a:lnTo>
                    <a:lnTo>
                      <a:pt x="318" y="15"/>
                    </a:lnTo>
                    <a:lnTo>
                      <a:pt x="327" y="21"/>
                    </a:lnTo>
                    <a:lnTo>
                      <a:pt x="335" y="28"/>
                    </a:lnTo>
                    <a:lnTo>
                      <a:pt x="344" y="38"/>
                    </a:lnTo>
                    <a:lnTo>
                      <a:pt x="353" y="48"/>
                    </a:lnTo>
                    <a:lnTo>
                      <a:pt x="362" y="60"/>
                    </a:lnTo>
                    <a:lnTo>
                      <a:pt x="369" y="72"/>
                    </a:lnTo>
                    <a:lnTo>
                      <a:pt x="375" y="86"/>
                    </a:lnTo>
                    <a:lnTo>
                      <a:pt x="380" y="101"/>
                    </a:lnTo>
                    <a:lnTo>
                      <a:pt x="383" y="117"/>
                    </a:lnTo>
                    <a:lnTo>
                      <a:pt x="383" y="126"/>
                    </a:lnTo>
                    <a:lnTo>
                      <a:pt x="383" y="134"/>
                    </a:lnTo>
                    <a:lnTo>
                      <a:pt x="383" y="143"/>
                    </a:lnTo>
                    <a:lnTo>
                      <a:pt x="380" y="153"/>
                    </a:lnTo>
                    <a:lnTo>
                      <a:pt x="379" y="162"/>
                    </a:lnTo>
                    <a:lnTo>
                      <a:pt x="375" y="170"/>
                    </a:lnTo>
                    <a:lnTo>
                      <a:pt x="372" y="179"/>
                    </a:lnTo>
                    <a:lnTo>
                      <a:pt x="368" y="189"/>
                    </a:lnTo>
                    <a:lnTo>
                      <a:pt x="358" y="207"/>
                    </a:lnTo>
                    <a:lnTo>
                      <a:pt x="347" y="223"/>
                    </a:lnTo>
                    <a:lnTo>
                      <a:pt x="374" y="246"/>
                    </a:lnTo>
                    <a:lnTo>
                      <a:pt x="160" y="467"/>
                    </a:lnTo>
                    <a:lnTo>
                      <a:pt x="137" y="439"/>
                    </a:lnTo>
                    <a:lnTo>
                      <a:pt x="71" y="499"/>
                    </a:lnTo>
                    <a:lnTo>
                      <a:pt x="0" y="422"/>
                    </a:lnTo>
                    <a:lnTo>
                      <a:pt x="271" y="153"/>
                    </a:lnTo>
                    <a:lnTo>
                      <a:pt x="297" y="177"/>
                    </a:lnTo>
                    <a:lnTo>
                      <a:pt x="303" y="164"/>
                    </a:lnTo>
                    <a:lnTo>
                      <a:pt x="308" y="150"/>
                    </a:lnTo>
                    <a:lnTo>
                      <a:pt x="309" y="143"/>
                    </a:lnTo>
                    <a:lnTo>
                      <a:pt x="311" y="136"/>
                    </a:lnTo>
                    <a:lnTo>
                      <a:pt x="311" y="128"/>
                    </a:lnTo>
                    <a:lnTo>
                      <a:pt x="311" y="121"/>
                    </a:lnTo>
                    <a:lnTo>
                      <a:pt x="309" y="113"/>
                    </a:lnTo>
                    <a:lnTo>
                      <a:pt x="307" y="106"/>
                    </a:lnTo>
                    <a:lnTo>
                      <a:pt x="303" y="98"/>
                    </a:lnTo>
                    <a:lnTo>
                      <a:pt x="299" y="92"/>
                    </a:lnTo>
                    <a:lnTo>
                      <a:pt x="289" y="81"/>
                    </a:lnTo>
                    <a:lnTo>
                      <a:pt x="278" y="72"/>
                    </a:lnTo>
                    <a:lnTo>
                      <a:pt x="258" y="58"/>
                    </a:lnTo>
                    <a:lnTo>
                      <a:pt x="250" y="5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" name="Freeform 98"/>
              <p:cNvSpPr>
                <a:spLocks/>
              </p:cNvSpPr>
              <p:nvPr/>
            </p:nvSpPr>
            <p:spPr bwMode="auto">
              <a:xfrm>
                <a:off x="3028" y="2807"/>
                <a:ext cx="51" cy="131"/>
              </a:xfrm>
              <a:custGeom>
                <a:avLst/>
                <a:gdLst>
                  <a:gd name="T0" fmla="*/ 0 w 256"/>
                  <a:gd name="T1" fmla="*/ 32 h 654"/>
                  <a:gd name="T2" fmla="*/ 45 w 256"/>
                  <a:gd name="T3" fmla="*/ 98 h 654"/>
                  <a:gd name="T4" fmla="*/ 17 w 256"/>
                  <a:gd name="T5" fmla="*/ 124 h 654"/>
                  <a:gd name="T6" fmla="*/ 21 w 256"/>
                  <a:gd name="T7" fmla="*/ 131 h 654"/>
                  <a:gd name="T8" fmla="*/ 30 w 256"/>
                  <a:gd name="T9" fmla="*/ 147 h 654"/>
                  <a:gd name="T10" fmla="*/ 42 w 256"/>
                  <a:gd name="T11" fmla="*/ 173 h 654"/>
                  <a:gd name="T12" fmla="*/ 57 w 256"/>
                  <a:gd name="T13" fmla="*/ 205 h 654"/>
                  <a:gd name="T14" fmla="*/ 72 w 256"/>
                  <a:gd name="T15" fmla="*/ 241 h 654"/>
                  <a:gd name="T16" fmla="*/ 85 w 256"/>
                  <a:gd name="T17" fmla="*/ 279 h 654"/>
                  <a:gd name="T18" fmla="*/ 91 w 256"/>
                  <a:gd name="T19" fmla="*/ 297 h 654"/>
                  <a:gd name="T20" fmla="*/ 95 w 256"/>
                  <a:gd name="T21" fmla="*/ 316 h 654"/>
                  <a:gd name="T22" fmla="*/ 97 w 256"/>
                  <a:gd name="T23" fmla="*/ 334 h 654"/>
                  <a:gd name="T24" fmla="*/ 100 w 256"/>
                  <a:gd name="T25" fmla="*/ 351 h 654"/>
                  <a:gd name="T26" fmla="*/ 98 w 256"/>
                  <a:gd name="T27" fmla="*/ 368 h 654"/>
                  <a:gd name="T28" fmla="*/ 97 w 256"/>
                  <a:gd name="T29" fmla="*/ 387 h 654"/>
                  <a:gd name="T30" fmla="*/ 96 w 256"/>
                  <a:gd name="T31" fmla="*/ 408 h 654"/>
                  <a:gd name="T32" fmla="*/ 92 w 256"/>
                  <a:gd name="T33" fmla="*/ 431 h 654"/>
                  <a:gd name="T34" fmla="*/ 85 w 256"/>
                  <a:gd name="T35" fmla="*/ 477 h 654"/>
                  <a:gd name="T36" fmla="*/ 75 w 256"/>
                  <a:gd name="T37" fmla="*/ 523 h 654"/>
                  <a:gd name="T38" fmla="*/ 66 w 256"/>
                  <a:gd name="T39" fmla="*/ 564 h 654"/>
                  <a:gd name="T40" fmla="*/ 57 w 256"/>
                  <a:gd name="T41" fmla="*/ 599 h 654"/>
                  <a:gd name="T42" fmla="*/ 52 w 256"/>
                  <a:gd name="T43" fmla="*/ 621 h 654"/>
                  <a:gd name="T44" fmla="*/ 50 w 256"/>
                  <a:gd name="T45" fmla="*/ 630 h 654"/>
                  <a:gd name="T46" fmla="*/ 106 w 256"/>
                  <a:gd name="T47" fmla="*/ 644 h 654"/>
                  <a:gd name="T48" fmla="*/ 111 w 256"/>
                  <a:gd name="T49" fmla="*/ 617 h 654"/>
                  <a:gd name="T50" fmla="*/ 235 w 256"/>
                  <a:gd name="T51" fmla="*/ 654 h 654"/>
                  <a:gd name="T52" fmla="*/ 256 w 256"/>
                  <a:gd name="T53" fmla="*/ 578 h 654"/>
                  <a:gd name="T54" fmla="*/ 214 w 256"/>
                  <a:gd name="T55" fmla="*/ 569 h 654"/>
                  <a:gd name="T56" fmla="*/ 215 w 256"/>
                  <a:gd name="T57" fmla="*/ 563 h 654"/>
                  <a:gd name="T58" fmla="*/ 220 w 256"/>
                  <a:gd name="T59" fmla="*/ 545 h 654"/>
                  <a:gd name="T60" fmla="*/ 227 w 256"/>
                  <a:gd name="T61" fmla="*/ 520 h 654"/>
                  <a:gd name="T62" fmla="*/ 233 w 256"/>
                  <a:gd name="T63" fmla="*/ 485 h 654"/>
                  <a:gd name="T64" fmla="*/ 235 w 256"/>
                  <a:gd name="T65" fmla="*/ 467 h 654"/>
                  <a:gd name="T66" fmla="*/ 238 w 256"/>
                  <a:gd name="T67" fmla="*/ 447 h 654"/>
                  <a:gd name="T68" fmla="*/ 239 w 256"/>
                  <a:gd name="T69" fmla="*/ 424 h 654"/>
                  <a:gd name="T70" fmla="*/ 239 w 256"/>
                  <a:gd name="T71" fmla="*/ 402 h 654"/>
                  <a:gd name="T72" fmla="*/ 239 w 256"/>
                  <a:gd name="T73" fmla="*/ 380 h 654"/>
                  <a:gd name="T74" fmla="*/ 238 w 256"/>
                  <a:gd name="T75" fmla="*/ 356 h 654"/>
                  <a:gd name="T76" fmla="*/ 235 w 256"/>
                  <a:gd name="T77" fmla="*/ 332 h 654"/>
                  <a:gd name="T78" fmla="*/ 230 w 256"/>
                  <a:gd name="T79" fmla="*/ 309 h 654"/>
                  <a:gd name="T80" fmla="*/ 224 w 256"/>
                  <a:gd name="T81" fmla="*/ 285 h 654"/>
                  <a:gd name="T82" fmla="*/ 218 w 256"/>
                  <a:gd name="T83" fmla="*/ 261 h 654"/>
                  <a:gd name="T84" fmla="*/ 212 w 256"/>
                  <a:gd name="T85" fmla="*/ 238 h 654"/>
                  <a:gd name="T86" fmla="*/ 204 w 256"/>
                  <a:gd name="T87" fmla="*/ 215 h 654"/>
                  <a:gd name="T88" fmla="*/ 188 w 256"/>
                  <a:gd name="T89" fmla="*/ 172 h 654"/>
                  <a:gd name="T90" fmla="*/ 173 w 256"/>
                  <a:gd name="T91" fmla="*/ 132 h 654"/>
                  <a:gd name="T92" fmla="*/ 159 w 256"/>
                  <a:gd name="T93" fmla="*/ 99 h 654"/>
                  <a:gd name="T94" fmla="*/ 147 w 256"/>
                  <a:gd name="T95" fmla="*/ 73 h 654"/>
                  <a:gd name="T96" fmla="*/ 139 w 256"/>
                  <a:gd name="T97" fmla="*/ 57 h 654"/>
                  <a:gd name="T98" fmla="*/ 137 w 256"/>
                  <a:gd name="T99" fmla="*/ 51 h 654"/>
                  <a:gd name="T100" fmla="*/ 103 w 256"/>
                  <a:gd name="T101" fmla="*/ 70 h 654"/>
                  <a:gd name="T102" fmla="*/ 62 w 256"/>
                  <a:gd name="T103" fmla="*/ 0 h 654"/>
                  <a:gd name="T104" fmla="*/ 0 w 256"/>
                  <a:gd name="T105" fmla="*/ 32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6" h="654">
                    <a:moveTo>
                      <a:pt x="0" y="32"/>
                    </a:moveTo>
                    <a:lnTo>
                      <a:pt x="45" y="98"/>
                    </a:lnTo>
                    <a:lnTo>
                      <a:pt x="17" y="124"/>
                    </a:lnTo>
                    <a:lnTo>
                      <a:pt x="21" y="131"/>
                    </a:lnTo>
                    <a:lnTo>
                      <a:pt x="30" y="147"/>
                    </a:lnTo>
                    <a:lnTo>
                      <a:pt x="42" y="173"/>
                    </a:lnTo>
                    <a:lnTo>
                      <a:pt x="57" y="205"/>
                    </a:lnTo>
                    <a:lnTo>
                      <a:pt x="72" y="241"/>
                    </a:lnTo>
                    <a:lnTo>
                      <a:pt x="85" y="279"/>
                    </a:lnTo>
                    <a:lnTo>
                      <a:pt x="91" y="297"/>
                    </a:lnTo>
                    <a:lnTo>
                      <a:pt x="95" y="316"/>
                    </a:lnTo>
                    <a:lnTo>
                      <a:pt x="97" y="334"/>
                    </a:lnTo>
                    <a:lnTo>
                      <a:pt x="100" y="351"/>
                    </a:lnTo>
                    <a:lnTo>
                      <a:pt x="98" y="368"/>
                    </a:lnTo>
                    <a:lnTo>
                      <a:pt x="97" y="387"/>
                    </a:lnTo>
                    <a:lnTo>
                      <a:pt x="96" y="408"/>
                    </a:lnTo>
                    <a:lnTo>
                      <a:pt x="92" y="431"/>
                    </a:lnTo>
                    <a:lnTo>
                      <a:pt x="85" y="477"/>
                    </a:lnTo>
                    <a:lnTo>
                      <a:pt x="75" y="523"/>
                    </a:lnTo>
                    <a:lnTo>
                      <a:pt x="66" y="564"/>
                    </a:lnTo>
                    <a:lnTo>
                      <a:pt x="57" y="599"/>
                    </a:lnTo>
                    <a:lnTo>
                      <a:pt x="52" y="621"/>
                    </a:lnTo>
                    <a:lnTo>
                      <a:pt x="50" y="630"/>
                    </a:lnTo>
                    <a:lnTo>
                      <a:pt x="106" y="644"/>
                    </a:lnTo>
                    <a:lnTo>
                      <a:pt x="111" y="617"/>
                    </a:lnTo>
                    <a:lnTo>
                      <a:pt x="235" y="654"/>
                    </a:lnTo>
                    <a:lnTo>
                      <a:pt x="256" y="578"/>
                    </a:lnTo>
                    <a:lnTo>
                      <a:pt x="214" y="569"/>
                    </a:lnTo>
                    <a:lnTo>
                      <a:pt x="215" y="563"/>
                    </a:lnTo>
                    <a:lnTo>
                      <a:pt x="220" y="545"/>
                    </a:lnTo>
                    <a:lnTo>
                      <a:pt x="227" y="520"/>
                    </a:lnTo>
                    <a:lnTo>
                      <a:pt x="233" y="485"/>
                    </a:lnTo>
                    <a:lnTo>
                      <a:pt x="235" y="467"/>
                    </a:lnTo>
                    <a:lnTo>
                      <a:pt x="238" y="447"/>
                    </a:lnTo>
                    <a:lnTo>
                      <a:pt x="239" y="424"/>
                    </a:lnTo>
                    <a:lnTo>
                      <a:pt x="239" y="402"/>
                    </a:lnTo>
                    <a:lnTo>
                      <a:pt x="239" y="380"/>
                    </a:lnTo>
                    <a:lnTo>
                      <a:pt x="238" y="356"/>
                    </a:lnTo>
                    <a:lnTo>
                      <a:pt x="235" y="332"/>
                    </a:lnTo>
                    <a:lnTo>
                      <a:pt x="230" y="309"/>
                    </a:lnTo>
                    <a:lnTo>
                      <a:pt x="224" y="285"/>
                    </a:lnTo>
                    <a:lnTo>
                      <a:pt x="218" y="261"/>
                    </a:lnTo>
                    <a:lnTo>
                      <a:pt x="212" y="238"/>
                    </a:lnTo>
                    <a:lnTo>
                      <a:pt x="204" y="215"/>
                    </a:lnTo>
                    <a:lnTo>
                      <a:pt x="188" y="172"/>
                    </a:lnTo>
                    <a:lnTo>
                      <a:pt x="173" y="132"/>
                    </a:lnTo>
                    <a:lnTo>
                      <a:pt x="159" y="99"/>
                    </a:lnTo>
                    <a:lnTo>
                      <a:pt x="147" y="73"/>
                    </a:lnTo>
                    <a:lnTo>
                      <a:pt x="139" y="57"/>
                    </a:lnTo>
                    <a:lnTo>
                      <a:pt x="137" y="51"/>
                    </a:lnTo>
                    <a:lnTo>
                      <a:pt x="103" y="70"/>
                    </a:lnTo>
                    <a:lnTo>
                      <a:pt x="62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9" name="Freeform 99"/>
              <p:cNvSpPr>
                <a:spLocks/>
              </p:cNvSpPr>
              <p:nvPr/>
            </p:nvSpPr>
            <p:spPr bwMode="auto">
              <a:xfrm>
                <a:off x="3028" y="2807"/>
                <a:ext cx="51" cy="131"/>
              </a:xfrm>
              <a:custGeom>
                <a:avLst/>
                <a:gdLst>
                  <a:gd name="T0" fmla="*/ 0 w 256"/>
                  <a:gd name="T1" fmla="*/ 32 h 654"/>
                  <a:gd name="T2" fmla="*/ 45 w 256"/>
                  <a:gd name="T3" fmla="*/ 98 h 654"/>
                  <a:gd name="T4" fmla="*/ 17 w 256"/>
                  <a:gd name="T5" fmla="*/ 124 h 654"/>
                  <a:gd name="T6" fmla="*/ 21 w 256"/>
                  <a:gd name="T7" fmla="*/ 131 h 654"/>
                  <a:gd name="T8" fmla="*/ 30 w 256"/>
                  <a:gd name="T9" fmla="*/ 147 h 654"/>
                  <a:gd name="T10" fmla="*/ 42 w 256"/>
                  <a:gd name="T11" fmla="*/ 173 h 654"/>
                  <a:gd name="T12" fmla="*/ 57 w 256"/>
                  <a:gd name="T13" fmla="*/ 205 h 654"/>
                  <a:gd name="T14" fmla="*/ 72 w 256"/>
                  <a:gd name="T15" fmla="*/ 241 h 654"/>
                  <a:gd name="T16" fmla="*/ 85 w 256"/>
                  <a:gd name="T17" fmla="*/ 279 h 654"/>
                  <a:gd name="T18" fmla="*/ 91 w 256"/>
                  <a:gd name="T19" fmla="*/ 297 h 654"/>
                  <a:gd name="T20" fmla="*/ 95 w 256"/>
                  <a:gd name="T21" fmla="*/ 316 h 654"/>
                  <a:gd name="T22" fmla="*/ 97 w 256"/>
                  <a:gd name="T23" fmla="*/ 334 h 654"/>
                  <a:gd name="T24" fmla="*/ 100 w 256"/>
                  <a:gd name="T25" fmla="*/ 351 h 654"/>
                  <a:gd name="T26" fmla="*/ 98 w 256"/>
                  <a:gd name="T27" fmla="*/ 368 h 654"/>
                  <a:gd name="T28" fmla="*/ 97 w 256"/>
                  <a:gd name="T29" fmla="*/ 387 h 654"/>
                  <a:gd name="T30" fmla="*/ 96 w 256"/>
                  <a:gd name="T31" fmla="*/ 408 h 654"/>
                  <a:gd name="T32" fmla="*/ 92 w 256"/>
                  <a:gd name="T33" fmla="*/ 431 h 654"/>
                  <a:gd name="T34" fmla="*/ 85 w 256"/>
                  <a:gd name="T35" fmla="*/ 477 h 654"/>
                  <a:gd name="T36" fmla="*/ 75 w 256"/>
                  <a:gd name="T37" fmla="*/ 523 h 654"/>
                  <a:gd name="T38" fmla="*/ 66 w 256"/>
                  <a:gd name="T39" fmla="*/ 564 h 654"/>
                  <a:gd name="T40" fmla="*/ 57 w 256"/>
                  <a:gd name="T41" fmla="*/ 599 h 654"/>
                  <a:gd name="T42" fmla="*/ 52 w 256"/>
                  <a:gd name="T43" fmla="*/ 621 h 654"/>
                  <a:gd name="T44" fmla="*/ 50 w 256"/>
                  <a:gd name="T45" fmla="*/ 630 h 654"/>
                  <a:gd name="T46" fmla="*/ 106 w 256"/>
                  <a:gd name="T47" fmla="*/ 644 h 654"/>
                  <a:gd name="T48" fmla="*/ 111 w 256"/>
                  <a:gd name="T49" fmla="*/ 617 h 654"/>
                  <a:gd name="T50" fmla="*/ 235 w 256"/>
                  <a:gd name="T51" fmla="*/ 654 h 654"/>
                  <a:gd name="T52" fmla="*/ 256 w 256"/>
                  <a:gd name="T53" fmla="*/ 578 h 654"/>
                  <a:gd name="T54" fmla="*/ 214 w 256"/>
                  <a:gd name="T55" fmla="*/ 569 h 654"/>
                  <a:gd name="T56" fmla="*/ 215 w 256"/>
                  <a:gd name="T57" fmla="*/ 563 h 654"/>
                  <a:gd name="T58" fmla="*/ 220 w 256"/>
                  <a:gd name="T59" fmla="*/ 545 h 654"/>
                  <a:gd name="T60" fmla="*/ 227 w 256"/>
                  <a:gd name="T61" fmla="*/ 520 h 654"/>
                  <a:gd name="T62" fmla="*/ 233 w 256"/>
                  <a:gd name="T63" fmla="*/ 485 h 654"/>
                  <a:gd name="T64" fmla="*/ 235 w 256"/>
                  <a:gd name="T65" fmla="*/ 467 h 654"/>
                  <a:gd name="T66" fmla="*/ 238 w 256"/>
                  <a:gd name="T67" fmla="*/ 447 h 654"/>
                  <a:gd name="T68" fmla="*/ 239 w 256"/>
                  <a:gd name="T69" fmla="*/ 424 h 654"/>
                  <a:gd name="T70" fmla="*/ 239 w 256"/>
                  <a:gd name="T71" fmla="*/ 402 h 654"/>
                  <a:gd name="T72" fmla="*/ 239 w 256"/>
                  <a:gd name="T73" fmla="*/ 380 h 654"/>
                  <a:gd name="T74" fmla="*/ 238 w 256"/>
                  <a:gd name="T75" fmla="*/ 356 h 654"/>
                  <a:gd name="T76" fmla="*/ 235 w 256"/>
                  <a:gd name="T77" fmla="*/ 332 h 654"/>
                  <a:gd name="T78" fmla="*/ 230 w 256"/>
                  <a:gd name="T79" fmla="*/ 309 h 654"/>
                  <a:gd name="T80" fmla="*/ 224 w 256"/>
                  <a:gd name="T81" fmla="*/ 285 h 654"/>
                  <a:gd name="T82" fmla="*/ 218 w 256"/>
                  <a:gd name="T83" fmla="*/ 261 h 654"/>
                  <a:gd name="T84" fmla="*/ 212 w 256"/>
                  <a:gd name="T85" fmla="*/ 238 h 654"/>
                  <a:gd name="T86" fmla="*/ 204 w 256"/>
                  <a:gd name="T87" fmla="*/ 215 h 654"/>
                  <a:gd name="T88" fmla="*/ 188 w 256"/>
                  <a:gd name="T89" fmla="*/ 172 h 654"/>
                  <a:gd name="T90" fmla="*/ 173 w 256"/>
                  <a:gd name="T91" fmla="*/ 132 h 654"/>
                  <a:gd name="T92" fmla="*/ 159 w 256"/>
                  <a:gd name="T93" fmla="*/ 99 h 654"/>
                  <a:gd name="T94" fmla="*/ 147 w 256"/>
                  <a:gd name="T95" fmla="*/ 73 h 654"/>
                  <a:gd name="T96" fmla="*/ 139 w 256"/>
                  <a:gd name="T97" fmla="*/ 57 h 654"/>
                  <a:gd name="T98" fmla="*/ 137 w 256"/>
                  <a:gd name="T99" fmla="*/ 51 h 654"/>
                  <a:gd name="T100" fmla="*/ 103 w 256"/>
                  <a:gd name="T101" fmla="*/ 70 h 654"/>
                  <a:gd name="T102" fmla="*/ 62 w 256"/>
                  <a:gd name="T103" fmla="*/ 0 h 654"/>
                  <a:gd name="T104" fmla="*/ 0 w 256"/>
                  <a:gd name="T105" fmla="*/ 32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6" h="654">
                    <a:moveTo>
                      <a:pt x="0" y="32"/>
                    </a:moveTo>
                    <a:lnTo>
                      <a:pt x="45" y="98"/>
                    </a:lnTo>
                    <a:lnTo>
                      <a:pt x="17" y="124"/>
                    </a:lnTo>
                    <a:lnTo>
                      <a:pt x="21" y="131"/>
                    </a:lnTo>
                    <a:lnTo>
                      <a:pt x="30" y="147"/>
                    </a:lnTo>
                    <a:lnTo>
                      <a:pt x="42" y="173"/>
                    </a:lnTo>
                    <a:lnTo>
                      <a:pt x="57" y="205"/>
                    </a:lnTo>
                    <a:lnTo>
                      <a:pt x="72" y="241"/>
                    </a:lnTo>
                    <a:lnTo>
                      <a:pt x="85" y="279"/>
                    </a:lnTo>
                    <a:lnTo>
                      <a:pt x="91" y="297"/>
                    </a:lnTo>
                    <a:lnTo>
                      <a:pt x="95" y="316"/>
                    </a:lnTo>
                    <a:lnTo>
                      <a:pt x="97" y="334"/>
                    </a:lnTo>
                    <a:lnTo>
                      <a:pt x="100" y="351"/>
                    </a:lnTo>
                    <a:lnTo>
                      <a:pt x="98" y="368"/>
                    </a:lnTo>
                    <a:lnTo>
                      <a:pt x="97" y="387"/>
                    </a:lnTo>
                    <a:lnTo>
                      <a:pt x="96" y="408"/>
                    </a:lnTo>
                    <a:lnTo>
                      <a:pt x="92" y="431"/>
                    </a:lnTo>
                    <a:lnTo>
                      <a:pt x="85" y="477"/>
                    </a:lnTo>
                    <a:lnTo>
                      <a:pt x="75" y="523"/>
                    </a:lnTo>
                    <a:lnTo>
                      <a:pt x="66" y="564"/>
                    </a:lnTo>
                    <a:lnTo>
                      <a:pt x="57" y="599"/>
                    </a:lnTo>
                    <a:lnTo>
                      <a:pt x="52" y="621"/>
                    </a:lnTo>
                    <a:lnTo>
                      <a:pt x="50" y="630"/>
                    </a:lnTo>
                    <a:lnTo>
                      <a:pt x="106" y="644"/>
                    </a:lnTo>
                    <a:lnTo>
                      <a:pt x="111" y="617"/>
                    </a:lnTo>
                    <a:lnTo>
                      <a:pt x="235" y="654"/>
                    </a:lnTo>
                    <a:lnTo>
                      <a:pt x="256" y="578"/>
                    </a:lnTo>
                    <a:lnTo>
                      <a:pt x="214" y="569"/>
                    </a:lnTo>
                    <a:lnTo>
                      <a:pt x="215" y="563"/>
                    </a:lnTo>
                    <a:lnTo>
                      <a:pt x="220" y="545"/>
                    </a:lnTo>
                    <a:lnTo>
                      <a:pt x="227" y="520"/>
                    </a:lnTo>
                    <a:lnTo>
                      <a:pt x="233" y="485"/>
                    </a:lnTo>
                    <a:lnTo>
                      <a:pt x="235" y="467"/>
                    </a:lnTo>
                    <a:lnTo>
                      <a:pt x="238" y="447"/>
                    </a:lnTo>
                    <a:lnTo>
                      <a:pt x="239" y="424"/>
                    </a:lnTo>
                    <a:lnTo>
                      <a:pt x="239" y="402"/>
                    </a:lnTo>
                    <a:lnTo>
                      <a:pt x="239" y="380"/>
                    </a:lnTo>
                    <a:lnTo>
                      <a:pt x="238" y="356"/>
                    </a:lnTo>
                    <a:lnTo>
                      <a:pt x="235" y="332"/>
                    </a:lnTo>
                    <a:lnTo>
                      <a:pt x="230" y="309"/>
                    </a:lnTo>
                    <a:lnTo>
                      <a:pt x="224" y="285"/>
                    </a:lnTo>
                    <a:lnTo>
                      <a:pt x="218" y="261"/>
                    </a:lnTo>
                    <a:lnTo>
                      <a:pt x="212" y="238"/>
                    </a:lnTo>
                    <a:lnTo>
                      <a:pt x="204" y="215"/>
                    </a:lnTo>
                    <a:lnTo>
                      <a:pt x="188" y="172"/>
                    </a:lnTo>
                    <a:lnTo>
                      <a:pt x="173" y="132"/>
                    </a:lnTo>
                    <a:lnTo>
                      <a:pt x="159" y="99"/>
                    </a:lnTo>
                    <a:lnTo>
                      <a:pt x="147" y="73"/>
                    </a:lnTo>
                    <a:lnTo>
                      <a:pt x="139" y="57"/>
                    </a:lnTo>
                    <a:lnTo>
                      <a:pt x="137" y="51"/>
                    </a:lnTo>
                    <a:lnTo>
                      <a:pt x="103" y="70"/>
                    </a:lnTo>
                    <a:lnTo>
                      <a:pt x="62" y="0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0" name="Freeform 100"/>
              <p:cNvSpPr>
                <a:spLocks/>
              </p:cNvSpPr>
              <p:nvPr/>
            </p:nvSpPr>
            <p:spPr bwMode="auto">
              <a:xfrm>
                <a:off x="3849" y="3112"/>
                <a:ext cx="35" cy="169"/>
              </a:xfrm>
              <a:custGeom>
                <a:avLst/>
                <a:gdLst>
                  <a:gd name="T0" fmla="*/ 54 w 176"/>
                  <a:gd name="T1" fmla="*/ 3 h 843"/>
                  <a:gd name="T2" fmla="*/ 54 w 176"/>
                  <a:gd name="T3" fmla="*/ 91 h 843"/>
                  <a:gd name="T4" fmla="*/ 4 w 176"/>
                  <a:gd name="T5" fmla="*/ 89 h 843"/>
                  <a:gd name="T6" fmla="*/ 4 w 176"/>
                  <a:gd name="T7" fmla="*/ 95 h 843"/>
                  <a:gd name="T8" fmla="*/ 3 w 176"/>
                  <a:gd name="T9" fmla="*/ 111 h 843"/>
                  <a:gd name="T10" fmla="*/ 2 w 176"/>
                  <a:gd name="T11" fmla="*/ 136 h 843"/>
                  <a:gd name="T12" fmla="*/ 0 w 176"/>
                  <a:gd name="T13" fmla="*/ 166 h 843"/>
                  <a:gd name="T14" fmla="*/ 0 w 176"/>
                  <a:gd name="T15" fmla="*/ 199 h 843"/>
                  <a:gd name="T16" fmla="*/ 0 w 176"/>
                  <a:gd name="T17" fmla="*/ 233 h 843"/>
                  <a:gd name="T18" fmla="*/ 0 w 176"/>
                  <a:gd name="T19" fmla="*/ 267 h 843"/>
                  <a:gd name="T20" fmla="*/ 2 w 176"/>
                  <a:gd name="T21" fmla="*/ 295 h 843"/>
                  <a:gd name="T22" fmla="*/ 4 w 176"/>
                  <a:gd name="T23" fmla="*/ 324 h 843"/>
                  <a:gd name="T24" fmla="*/ 10 w 176"/>
                  <a:gd name="T25" fmla="*/ 355 h 843"/>
                  <a:gd name="T26" fmla="*/ 17 w 176"/>
                  <a:gd name="T27" fmla="*/ 389 h 843"/>
                  <a:gd name="T28" fmla="*/ 24 w 176"/>
                  <a:gd name="T29" fmla="*/ 424 h 843"/>
                  <a:gd name="T30" fmla="*/ 30 w 176"/>
                  <a:gd name="T31" fmla="*/ 460 h 843"/>
                  <a:gd name="T32" fmla="*/ 35 w 176"/>
                  <a:gd name="T33" fmla="*/ 493 h 843"/>
                  <a:gd name="T34" fmla="*/ 38 w 176"/>
                  <a:gd name="T35" fmla="*/ 511 h 843"/>
                  <a:gd name="T36" fmla="*/ 39 w 176"/>
                  <a:gd name="T37" fmla="*/ 527 h 843"/>
                  <a:gd name="T38" fmla="*/ 39 w 176"/>
                  <a:gd name="T39" fmla="*/ 543 h 843"/>
                  <a:gd name="T40" fmla="*/ 39 w 176"/>
                  <a:gd name="T41" fmla="*/ 558 h 843"/>
                  <a:gd name="T42" fmla="*/ 35 w 176"/>
                  <a:gd name="T43" fmla="*/ 614 h 843"/>
                  <a:gd name="T44" fmla="*/ 32 w 176"/>
                  <a:gd name="T45" fmla="*/ 661 h 843"/>
                  <a:gd name="T46" fmla="*/ 29 w 176"/>
                  <a:gd name="T47" fmla="*/ 695 h 843"/>
                  <a:gd name="T48" fmla="*/ 28 w 176"/>
                  <a:gd name="T49" fmla="*/ 708 h 843"/>
                  <a:gd name="T50" fmla="*/ 71 w 176"/>
                  <a:gd name="T51" fmla="*/ 715 h 843"/>
                  <a:gd name="T52" fmla="*/ 55 w 176"/>
                  <a:gd name="T53" fmla="*/ 841 h 843"/>
                  <a:gd name="T54" fmla="*/ 116 w 176"/>
                  <a:gd name="T55" fmla="*/ 843 h 843"/>
                  <a:gd name="T56" fmla="*/ 129 w 176"/>
                  <a:gd name="T57" fmla="*/ 721 h 843"/>
                  <a:gd name="T58" fmla="*/ 169 w 176"/>
                  <a:gd name="T59" fmla="*/ 726 h 843"/>
                  <a:gd name="T60" fmla="*/ 169 w 176"/>
                  <a:gd name="T61" fmla="*/ 721 h 843"/>
                  <a:gd name="T62" fmla="*/ 170 w 176"/>
                  <a:gd name="T63" fmla="*/ 705 h 843"/>
                  <a:gd name="T64" fmla="*/ 171 w 176"/>
                  <a:gd name="T65" fmla="*/ 681 h 843"/>
                  <a:gd name="T66" fmla="*/ 172 w 176"/>
                  <a:gd name="T67" fmla="*/ 653 h 843"/>
                  <a:gd name="T68" fmla="*/ 174 w 176"/>
                  <a:gd name="T69" fmla="*/ 619 h 843"/>
                  <a:gd name="T70" fmla="*/ 175 w 176"/>
                  <a:gd name="T71" fmla="*/ 584 h 843"/>
                  <a:gd name="T72" fmla="*/ 176 w 176"/>
                  <a:gd name="T73" fmla="*/ 549 h 843"/>
                  <a:gd name="T74" fmla="*/ 175 w 176"/>
                  <a:gd name="T75" fmla="*/ 516 h 843"/>
                  <a:gd name="T76" fmla="*/ 174 w 176"/>
                  <a:gd name="T77" fmla="*/ 485 h 843"/>
                  <a:gd name="T78" fmla="*/ 170 w 176"/>
                  <a:gd name="T79" fmla="*/ 456 h 843"/>
                  <a:gd name="T80" fmla="*/ 165 w 176"/>
                  <a:gd name="T81" fmla="*/ 429 h 843"/>
                  <a:gd name="T82" fmla="*/ 160 w 176"/>
                  <a:gd name="T83" fmla="*/ 401 h 843"/>
                  <a:gd name="T84" fmla="*/ 155 w 176"/>
                  <a:gd name="T85" fmla="*/ 373 h 843"/>
                  <a:gd name="T86" fmla="*/ 150 w 176"/>
                  <a:gd name="T87" fmla="*/ 344 h 843"/>
                  <a:gd name="T88" fmla="*/ 146 w 176"/>
                  <a:gd name="T89" fmla="*/ 313 h 843"/>
                  <a:gd name="T90" fmla="*/ 145 w 176"/>
                  <a:gd name="T91" fmla="*/ 279 h 843"/>
                  <a:gd name="T92" fmla="*/ 145 w 176"/>
                  <a:gd name="T93" fmla="*/ 244 h 843"/>
                  <a:gd name="T94" fmla="*/ 145 w 176"/>
                  <a:gd name="T95" fmla="*/ 209 h 843"/>
                  <a:gd name="T96" fmla="*/ 146 w 176"/>
                  <a:gd name="T97" fmla="*/ 178 h 843"/>
                  <a:gd name="T98" fmla="*/ 149 w 176"/>
                  <a:gd name="T99" fmla="*/ 150 h 843"/>
                  <a:gd name="T100" fmla="*/ 150 w 176"/>
                  <a:gd name="T101" fmla="*/ 126 h 843"/>
                  <a:gd name="T102" fmla="*/ 151 w 176"/>
                  <a:gd name="T103" fmla="*/ 107 h 843"/>
                  <a:gd name="T104" fmla="*/ 152 w 176"/>
                  <a:gd name="T105" fmla="*/ 95 h 843"/>
                  <a:gd name="T106" fmla="*/ 154 w 176"/>
                  <a:gd name="T107" fmla="*/ 91 h 843"/>
                  <a:gd name="T108" fmla="*/ 110 w 176"/>
                  <a:gd name="T109" fmla="*/ 91 h 843"/>
                  <a:gd name="T110" fmla="*/ 111 w 176"/>
                  <a:gd name="T111" fmla="*/ 0 h 843"/>
                  <a:gd name="T112" fmla="*/ 54 w 176"/>
                  <a:gd name="T113" fmla="*/ 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843">
                    <a:moveTo>
                      <a:pt x="54" y="3"/>
                    </a:moveTo>
                    <a:lnTo>
                      <a:pt x="54" y="91"/>
                    </a:lnTo>
                    <a:lnTo>
                      <a:pt x="4" y="89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2" y="136"/>
                    </a:lnTo>
                    <a:lnTo>
                      <a:pt x="0" y="166"/>
                    </a:lnTo>
                    <a:lnTo>
                      <a:pt x="0" y="199"/>
                    </a:lnTo>
                    <a:lnTo>
                      <a:pt x="0" y="233"/>
                    </a:lnTo>
                    <a:lnTo>
                      <a:pt x="0" y="267"/>
                    </a:lnTo>
                    <a:lnTo>
                      <a:pt x="2" y="295"/>
                    </a:lnTo>
                    <a:lnTo>
                      <a:pt x="4" y="324"/>
                    </a:lnTo>
                    <a:lnTo>
                      <a:pt x="10" y="355"/>
                    </a:lnTo>
                    <a:lnTo>
                      <a:pt x="17" y="389"/>
                    </a:lnTo>
                    <a:lnTo>
                      <a:pt x="24" y="424"/>
                    </a:lnTo>
                    <a:lnTo>
                      <a:pt x="30" y="460"/>
                    </a:lnTo>
                    <a:lnTo>
                      <a:pt x="35" y="493"/>
                    </a:lnTo>
                    <a:lnTo>
                      <a:pt x="38" y="511"/>
                    </a:lnTo>
                    <a:lnTo>
                      <a:pt x="39" y="527"/>
                    </a:lnTo>
                    <a:lnTo>
                      <a:pt x="39" y="543"/>
                    </a:lnTo>
                    <a:lnTo>
                      <a:pt x="39" y="558"/>
                    </a:lnTo>
                    <a:lnTo>
                      <a:pt x="35" y="614"/>
                    </a:lnTo>
                    <a:lnTo>
                      <a:pt x="32" y="661"/>
                    </a:lnTo>
                    <a:lnTo>
                      <a:pt x="29" y="695"/>
                    </a:lnTo>
                    <a:lnTo>
                      <a:pt x="28" y="708"/>
                    </a:lnTo>
                    <a:lnTo>
                      <a:pt x="71" y="715"/>
                    </a:lnTo>
                    <a:lnTo>
                      <a:pt x="55" y="841"/>
                    </a:lnTo>
                    <a:lnTo>
                      <a:pt x="116" y="843"/>
                    </a:lnTo>
                    <a:lnTo>
                      <a:pt x="129" y="721"/>
                    </a:lnTo>
                    <a:lnTo>
                      <a:pt x="169" y="726"/>
                    </a:lnTo>
                    <a:lnTo>
                      <a:pt x="169" y="721"/>
                    </a:lnTo>
                    <a:lnTo>
                      <a:pt x="170" y="705"/>
                    </a:lnTo>
                    <a:lnTo>
                      <a:pt x="171" y="681"/>
                    </a:lnTo>
                    <a:lnTo>
                      <a:pt x="172" y="653"/>
                    </a:lnTo>
                    <a:lnTo>
                      <a:pt x="174" y="619"/>
                    </a:lnTo>
                    <a:lnTo>
                      <a:pt x="175" y="584"/>
                    </a:lnTo>
                    <a:lnTo>
                      <a:pt x="176" y="549"/>
                    </a:lnTo>
                    <a:lnTo>
                      <a:pt x="175" y="516"/>
                    </a:lnTo>
                    <a:lnTo>
                      <a:pt x="174" y="485"/>
                    </a:lnTo>
                    <a:lnTo>
                      <a:pt x="170" y="456"/>
                    </a:lnTo>
                    <a:lnTo>
                      <a:pt x="165" y="429"/>
                    </a:lnTo>
                    <a:lnTo>
                      <a:pt x="160" y="401"/>
                    </a:lnTo>
                    <a:lnTo>
                      <a:pt x="155" y="373"/>
                    </a:lnTo>
                    <a:lnTo>
                      <a:pt x="150" y="344"/>
                    </a:lnTo>
                    <a:lnTo>
                      <a:pt x="146" y="313"/>
                    </a:lnTo>
                    <a:lnTo>
                      <a:pt x="145" y="279"/>
                    </a:lnTo>
                    <a:lnTo>
                      <a:pt x="145" y="244"/>
                    </a:lnTo>
                    <a:lnTo>
                      <a:pt x="145" y="209"/>
                    </a:lnTo>
                    <a:lnTo>
                      <a:pt x="146" y="178"/>
                    </a:lnTo>
                    <a:lnTo>
                      <a:pt x="149" y="150"/>
                    </a:lnTo>
                    <a:lnTo>
                      <a:pt x="150" y="126"/>
                    </a:lnTo>
                    <a:lnTo>
                      <a:pt x="151" y="107"/>
                    </a:lnTo>
                    <a:lnTo>
                      <a:pt x="152" y="95"/>
                    </a:lnTo>
                    <a:lnTo>
                      <a:pt x="154" y="91"/>
                    </a:lnTo>
                    <a:lnTo>
                      <a:pt x="110" y="91"/>
                    </a:lnTo>
                    <a:lnTo>
                      <a:pt x="111" y="0"/>
                    </a:lnTo>
                    <a:lnTo>
                      <a:pt x="54" y="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1" name="Freeform 101"/>
              <p:cNvSpPr>
                <a:spLocks/>
              </p:cNvSpPr>
              <p:nvPr/>
            </p:nvSpPr>
            <p:spPr bwMode="auto">
              <a:xfrm>
                <a:off x="3849" y="3112"/>
                <a:ext cx="35" cy="169"/>
              </a:xfrm>
              <a:custGeom>
                <a:avLst/>
                <a:gdLst>
                  <a:gd name="T0" fmla="*/ 54 w 176"/>
                  <a:gd name="T1" fmla="*/ 3 h 843"/>
                  <a:gd name="T2" fmla="*/ 54 w 176"/>
                  <a:gd name="T3" fmla="*/ 91 h 843"/>
                  <a:gd name="T4" fmla="*/ 4 w 176"/>
                  <a:gd name="T5" fmla="*/ 89 h 843"/>
                  <a:gd name="T6" fmla="*/ 4 w 176"/>
                  <a:gd name="T7" fmla="*/ 95 h 843"/>
                  <a:gd name="T8" fmla="*/ 3 w 176"/>
                  <a:gd name="T9" fmla="*/ 111 h 843"/>
                  <a:gd name="T10" fmla="*/ 2 w 176"/>
                  <a:gd name="T11" fmla="*/ 136 h 843"/>
                  <a:gd name="T12" fmla="*/ 0 w 176"/>
                  <a:gd name="T13" fmla="*/ 166 h 843"/>
                  <a:gd name="T14" fmla="*/ 0 w 176"/>
                  <a:gd name="T15" fmla="*/ 199 h 843"/>
                  <a:gd name="T16" fmla="*/ 0 w 176"/>
                  <a:gd name="T17" fmla="*/ 233 h 843"/>
                  <a:gd name="T18" fmla="*/ 0 w 176"/>
                  <a:gd name="T19" fmla="*/ 267 h 843"/>
                  <a:gd name="T20" fmla="*/ 2 w 176"/>
                  <a:gd name="T21" fmla="*/ 295 h 843"/>
                  <a:gd name="T22" fmla="*/ 4 w 176"/>
                  <a:gd name="T23" fmla="*/ 324 h 843"/>
                  <a:gd name="T24" fmla="*/ 10 w 176"/>
                  <a:gd name="T25" fmla="*/ 355 h 843"/>
                  <a:gd name="T26" fmla="*/ 17 w 176"/>
                  <a:gd name="T27" fmla="*/ 389 h 843"/>
                  <a:gd name="T28" fmla="*/ 24 w 176"/>
                  <a:gd name="T29" fmla="*/ 424 h 843"/>
                  <a:gd name="T30" fmla="*/ 30 w 176"/>
                  <a:gd name="T31" fmla="*/ 460 h 843"/>
                  <a:gd name="T32" fmla="*/ 35 w 176"/>
                  <a:gd name="T33" fmla="*/ 493 h 843"/>
                  <a:gd name="T34" fmla="*/ 38 w 176"/>
                  <a:gd name="T35" fmla="*/ 511 h 843"/>
                  <a:gd name="T36" fmla="*/ 39 w 176"/>
                  <a:gd name="T37" fmla="*/ 527 h 843"/>
                  <a:gd name="T38" fmla="*/ 39 w 176"/>
                  <a:gd name="T39" fmla="*/ 543 h 843"/>
                  <a:gd name="T40" fmla="*/ 39 w 176"/>
                  <a:gd name="T41" fmla="*/ 558 h 843"/>
                  <a:gd name="T42" fmla="*/ 35 w 176"/>
                  <a:gd name="T43" fmla="*/ 614 h 843"/>
                  <a:gd name="T44" fmla="*/ 32 w 176"/>
                  <a:gd name="T45" fmla="*/ 661 h 843"/>
                  <a:gd name="T46" fmla="*/ 29 w 176"/>
                  <a:gd name="T47" fmla="*/ 695 h 843"/>
                  <a:gd name="T48" fmla="*/ 28 w 176"/>
                  <a:gd name="T49" fmla="*/ 708 h 843"/>
                  <a:gd name="T50" fmla="*/ 71 w 176"/>
                  <a:gd name="T51" fmla="*/ 715 h 843"/>
                  <a:gd name="T52" fmla="*/ 55 w 176"/>
                  <a:gd name="T53" fmla="*/ 841 h 843"/>
                  <a:gd name="T54" fmla="*/ 116 w 176"/>
                  <a:gd name="T55" fmla="*/ 843 h 843"/>
                  <a:gd name="T56" fmla="*/ 129 w 176"/>
                  <a:gd name="T57" fmla="*/ 721 h 843"/>
                  <a:gd name="T58" fmla="*/ 169 w 176"/>
                  <a:gd name="T59" fmla="*/ 726 h 843"/>
                  <a:gd name="T60" fmla="*/ 169 w 176"/>
                  <a:gd name="T61" fmla="*/ 721 h 843"/>
                  <a:gd name="T62" fmla="*/ 170 w 176"/>
                  <a:gd name="T63" fmla="*/ 705 h 843"/>
                  <a:gd name="T64" fmla="*/ 171 w 176"/>
                  <a:gd name="T65" fmla="*/ 681 h 843"/>
                  <a:gd name="T66" fmla="*/ 172 w 176"/>
                  <a:gd name="T67" fmla="*/ 653 h 843"/>
                  <a:gd name="T68" fmla="*/ 174 w 176"/>
                  <a:gd name="T69" fmla="*/ 619 h 843"/>
                  <a:gd name="T70" fmla="*/ 175 w 176"/>
                  <a:gd name="T71" fmla="*/ 584 h 843"/>
                  <a:gd name="T72" fmla="*/ 176 w 176"/>
                  <a:gd name="T73" fmla="*/ 549 h 843"/>
                  <a:gd name="T74" fmla="*/ 175 w 176"/>
                  <a:gd name="T75" fmla="*/ 516 h 843"/>
                  <a:gd name="T76" fmla="*/ 174 w 176"/>
                  <a:gd name="T77" fmla="*/ 485 h 843"/>
                  <a:gd name="T78" fmla="*/ 170 w 176"/>
                  <a:gd name="T79" fmla="*/ 456 h 843"/>
                  <a:gd name="T80" fmla="*/ 165 w 176"/>
                  <a:gd name="T81" fmla="*/ 429 h 843"/>
                  <a:gd name="T82" fmla="*/ 160 w 176"/>
                  <a:gd name="T83" fmla="*/ 401 h 843"/>
                  <a:gd name="T84" fmla="*/ 155 w 176"/>
                  <a:gd name="T85" fmla="*/ 373 h 843"/>
                  <a:gd name="T86" fmla="*/ 150 w 176"/>
                  <a:gd name="T87" fmla="*/ 344 h 843"/>
                  <a:gd name="T88" fmla="*/ 146 w 176"/>
                  <a:gd name="T89" fmla="*/ 313 h 843"/>
                  <a:gd name="T90" fmla="*/ 145 w 176"/>
                  <a:gd name="T91" fmla="*/ 279 h 843"/>
                  <a:gd name="T92" fmla="*/ 145 w 176"/>
                  <a:gd name="T93" fmla="*/ 244 h 843"/>
                  <a:gd name="T94" fmla="*/ 145 w 176"/>
                  <a:gd name="T95" fmla="*/ 209 h 843"/>
                  <a:gd name="T96" fmla="*/ 146 w 176"/>
                  <a:gd name="T97" fmla="*/ 178 h 843"/>
                  <a:gd name="T98" fmla="*/ 149 w 176"/>
                  <a:gd name="T99" fmla="*/ 150 h 843"/>
                  <a:gd name="T100" fmla="*/ 150 w 176"/>
                  <a:gd name="T101" fmla="*/ 126 h 843"/>
                  <a:gd name="T102" fmla="*/ 151 w 176"/>
                  <a:gd name="T103" fmla="*/ 107 h 843"/>
                  <a:gd name="T104" fmla="*/ 152 w 176"/>
                  <a:gd name="T105" fmla="*/ 95 h 843"/>
                  <a:gd name="T106" fmla="*/ 154 w 176"/>
                  <a:gd name="T107" fmla="*/ 91 h 843"/>
                  <a:gd name="T108" fmla="*/ 110 w 176"/>
                  <a:gd name="T109" fmla="*/ 91 h 843"/>
                  <a:gd name="T110" fmla="*/ 111 w 176"/>
                  <a:gd name="T111" fmla="*/ 0 h 843"/>
                  <a:gd name="T112" fmla="*/ 54 w 176"/>
                  <a:gd name="T113" fmla="*/ 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843">
                    <a:moveTo>
                      <a:pt x="54" y="3"/>
                    </a:moveTo>
                    <a:lnTo>
                      <a:pt x="54" y="91"/>
                    </a:lnTo>
                    <a:lnTo>
                      <a:pt x="4" y="89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2" y="136"/>
                    </a:lnTo>
                    <a:lnTo>
                      <a:pt x="0" y="166"/>
                    </a:lnTo>
                    <a:lnTo>
                      <a:pt x="0" y="199"/>
                    </a:lnTo>
                    <a:lnTo>
                      <a:pt x="0" y="233"/>
                    </a:lnTo>
                    <a:lnTo>
                      <a:pt x="0" y="267"/>
                    </a:lnTo>
                    <a:lnTo>
                      <a:pt x="2" y="295"/>
                    </a:lnTo>
                    <a:lnTo>
                      <a:pt x="4" y="324"/>
                    </a:lnTo>
                    <a:lnTo>
                      <a:pt x="10" y="355"/>
                    </a:lnTo>
                    <a:lnTo>
                      <a:pt x="17" y="389"/>
                    </a:lnTo>
                    <a:lnTo>
                      <a:pt x="24" y="424"/>
                    </a:lnTo>
                    <a:lnTo>
                      <a:pt x="30" y="460"/>
                    </a:lnTo>
                    <a:lnTo>
                      <a:pt x="35" y="493"/>
                    </a:lnTo>
                    <a:lnTo>
                      <a:pt x="38" y="511"/>
                    </a:lnTo>
                    <a:lnTo>
                      <a:pt x="39" y="527"/>
                    </a:lnTo>
                    <a:lnTo>
                      <a:pt x="39" y="543"/>
                    </a:lnTo>
                    <a:lnTo>
                      <a:pt x="39" y="558"/>
                    </a:lnTo>
                    <a:lnTo>
                      <a:pt x="35" y="614"/>
                    </a:lnTo>
                    <a:lnTo>
                      <a:pt x="32" y="661"/>
                    </a:lnTo>
                    <a:lnTo>
                      <a:pt x="29" y="695"/>
                    </a:lnTo>
                    <a:lnTo>
                      <a:pt x="28" y="708"/>
                    </a:lnTo>
                    <a:lnTo>
                      <a:pt x="71" y="715"/>
                    </a:lnTo>
                    <a:lnTo>
                      <a:pt x="55" y="841"/>
                    </a:lnTo>
                    <a:lnTo>
                      <a:pt x="116" y="843"/>
                    </a:lnTo>
                    <a:lnTo>
                      <a:pt x="129" y="721"/>
                    </a:lnTo>
                    <a:lnTo>
                      <a:pt x="169" y="726"/>
                    </a:lnTo>
                    <a:lnTo>
                      <a:pt x="169" y="721"/>
                    </a:lnTo>
                    <a:lnTo>
                      <a:pt x="170" y="705"/>
                    </a:lnTo>
                    <a:lnTo>
                      <a:pt x="171" y="681"/>
                    </a:lnTo>
                    <a:lnTo>
                      <a:pt x="172" y="653"/>
                    </a:lnTo>
                    <a:lnTo>
                      <a:pt x="174" y="619"/>
                    </a:lnTo>
                    <a:lnTo>
                      <a:pt x="175" y="584"/>
                    </a:lnTo>
                    <a:lnTo>
                      <a:pt x="176" y="549"/>
                    </a:lnTo>
                    <a:lnTo>
                      <a:pt x="175" y="516"/>
                    </a:lnTo>
                    <a:lnTo>
                      <a:pt x="174" y="485"/>
                    </a:lnTo>
                    <a:lnTo>
                      <a:pt x="170" y="456"/>
                    </a:lnTo>
                    <a:lnTo>
                      <a:pt x="165" y="429"/>
                    </a:lnTo>
                    <a:lnTo>
                      <a:pt x="160" y="401"/>
                    </a:lnTo>
                    <a:lnTo>
                      <a:pt x="155" y="373"/>
                    </a:lnTo>
                    <a:lnTo>
                      <a:pt x="150" y="344"/>
                    </a:lnTo>
                    <a:lnTo>
                      <a:pt x="146" y="313"/>
                    </a:lnTo>
                    <a:lnTo>
                      <a:pt x="145" y="279"/>
                    </a:lnTo>
                    <a:lnTo>
                      <a:pt x="145" y="244"/>
                    </a:lnTo>
                    <a:lnTo>
                      <a:pt x="145" y="209"/>
                    </a:lnTo>
                    <a:lnTo>
                      <a:pt x="146" y="178"/>
                    </a:lnTo>
                    <a:lnTo>
                      <a:pt x="149" y="150"/>
                    </a:lnTo>
                    <a:lnTo>
                      <a:pt x="150" y="126"/>
                    </a:lnTo>
                    <a:lnTo>
                      <a:pt x="151" y="107"/>
                    </a:lnTo>
                    <a:lnTo>
                      <a:pt x="152" y="95"/>
                    </a:lnTo>
                    <a:lnTo>
                      <a:pt x="154" y="91"/>
                    </a:lnTo>
                    <a:lnTo>
                      <a:pt x="110" y="91"/>
                    </a:lnTo>
                    <a:lnTo>
                      <a:pt x="111" y="0"/>
                    </a:lnTo>
                    <a:lnTo>
                      <a:pt x="54" y="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2" name="Freeform 102"/>
              <p:cNvSpPr>
                <a:spLocks/>
              </p:cNvSpPr>
              <p:nvPr/>
            </p:nvSpPr>
            <p:spPr bwMode="auto">
              <a:xfrm>
                <a:off x="3495" y="3247"/>
                <a:ext cx="191" cy="46"/>
              </a:xfrm>
              <a:custGeom>
                <a:avLst/>
                <a:gdLst>
                  <a:gd name="T0" fmla="*/ 468 w 957"/>
                  <a:gd name="T1" fmla="*/ 230 h 230"/>
                  <a:gd name="T2" fmla="*/ 557 w 957"/>
                  <a:gd name="T3" fmla="*/ 229 h 230"/>
                  <a:gd name="T4" fmla="*/ 551 w 957"/>
                  <a:gd name="T5" fmla="*/ 152 h 230"/>
                  <a:gd name="T6" fmla="*/ 957 w 957"/>
                  <a:gd name="T7" fmla="*/ 135 h 230"/>
                  <a:gd name="T8" fmla="*/ 941 w 957"/>
                  <a:gd name="T9" fmla="*/ 0 h 230"/>
                  <a:gd name="T10" fmla="*/ 927 w 957"/>
                  <a:gd name="T11" fmla="*/ 1 h 230"/>
                  <a:gd name="T12" fmla="*/ 890 w 957"/>
                  <a:gd name="T13" fmla="*/ 3 h 230"/>
                  <a:gd name="T14" fmla="*/ 834 w 957"/>
                  <a:gd name="T15" fmla="*/ 7 h 230"/>
                  <a:gd name="T16" fmla="*/ 766 w 957"/>
                  <a:gd name="T17" fmla="*/ 11 h 230"/>
                  <a:gd name="T18" fmla="*/ 692 w 957"/>
                  <a:gd name="T19" fmla="*/ 16 h 230"/>
                  <a:gd name="T20" fmla="*/ 615 w 957"/>
                  <a:gd name="T21" fmla="*/ 21 h 230"/>
                  <a:gd name="T22" fmla="*/ 544 w 957"/>
                  <a:gd name="T23" fmla="*/ 25 h 230"/>
                  <a:gd name="T24" fmla="*/ 481 w 957"/>
                  <a:gd name="T25" fmla="*/ 27 h 230"/>
                  <a:gd name="T26" fmla="*/ 418 w 957"/>
                  <a:gd name="T27" fmla="*/ 30 h 230"/>
                  <a:gd name="T28" fmla="*/ 343 w 957"/>
                  <a:gd name="T29" fmla="*/ 30 h 230"/>
                  <a:gd name="T30" fmla="*/ 263 w 957"/>
                  <a:gd name="T31" fmla="*/ 30 h 230"/>
                  <a:gd name="T32" fmla="*/ 185 w 957"/>
                  <a:gd name="T33" fmla="*/ 28 h 230"/>
                  <a:gd name="T34" fmla="*/ 113 w 957"/>
                  <a:gd name="T35" fmla="*/ 27 h 230"/>
                  <a:gd name="T36" fmla="*/ 54 w 957"/>
                  <a:gd name="T37" fmla="*/ 26 h 230"/>
                  <a:gd name="T38" fmla="*/ 14 w 957"/>
                  <a:gd name="T39" fmla="*/ 25 h 230"/>
                  <a:gd name="T40" fmla="*/ 0 w 957"/>
                  <a:gd name="T41" fmla="*/ 25 h 230"/>
                  <a:gd name="T42" fmla="*/ 0 w 957"/>
                  <a:gd name="T43" fmla="*/ 162 h 230"/>
                  <a:gd name="T44" fmla="*/ 468 w 957"/>
                  <a:gd name="T45" fmla="*/ 155 h 230"/>
                  <a:gd name="T46" fmla="*/ 468 w 957"/>
                  <a:gd name="T47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57" h="230">
                    <a:moveTo>
                      <a:pt x="468" y="230"/>
                    </a:moveTo>
                    <a:lnTo>
                      <a:pt x="557" y="229"/>
                    </a:lnTo>
                    <a:lnTo>
                      <a:pt x="551" y="152"/>
                    </a:lnTo>
                    <a:lnTo>
                      <a:pt x="957" y="135"/>
                    </a:lnTo>
                    <a:lnTo>
                      <a:pt x="941" y="0"/>
                    </a:lnTo>
                    <a:lnTo>
                      <a:pt x="927" y="1"/>
                    </a:lnTo>
                    <a:lnTo>
                      <a:pt x="890" y="3"/>
                    </a:lnTo>
                    <a:lnTo>
                      <a:pt x="834" y="7"/>
                    </a:lnTo>
                    <a:lnTo>
                      <a:pt x="766" y="11"/>
                    </a:lnTo>
                    <a:lnTo>
                      <a:pt x="692" y="16"/>
                    </a:lnTo>
                    <a:lnTo>
                      <a:pt x="615" y="21"/>
                    </a:lnTo>
                    <a:lnTo>
                      <a:pt x="544" y="25"/>
                    </a:lnTo>
                    <a:lnTo>
                      <a:pt x="481" y="27"/>
                    </a:lnTo>
                    <a:lnTo>
                      <a:pt x="418" y="30"/>
                    </a:lnTo>
                    <a:lnTo>
                      <a:pt x="343" y="30"/>
                    </a:lnTo>
                    <a:lnTo>
                      <a:pt x="263" y="30"/>
                    </a:lnTo>
                    <a:lnTo>
                      <a:pt x="185" y="28"/>
                    </a:lnTo>
                    <a:lnTo>
                      <a:pt x="113" y="27"/>
                    </a:lnTo>
                    <a:lnTo>
                      <a:pt x="54" y="26"/>
                    </a:lnTo>
                    <a:lnTo>
                      <a:pt x="14" y="25"/>
                    </a:lnTo>
                    <a:lnTo>
                      <a:pt x="0" y="25"/>
                    </a:lnTo>
                    <a:lnTo>
                      <a:pt x="0" y="162"/>
                    </a:lnTo>
                    <a:lnTo>
                      <a:pt x="468" y="155"/>
                    </a:lnTo>
                    <a:lnTo>
                      <a:pt x="468" y="23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3" name="Freeform 103"/>
              <p:cNvSpPr>
                <a:spLocks/>
              </p:cNvSpPr>
              <p:nvPr/>
            </p:nvSpPr>
            <p:spPr bwMode="auto">
              <a:xfrm>
                <a:off x="3495" y="3247"/>
                <a:ext cx="191" cy="46"/>
              </a:xfrm>
              <a:custGeom>
                <a:avLst/>
                <a:gdLst>
                  <a:gd name="T0" fmla="*/ 468 w 957"/>
                  <a:gd name="T1" fmla="*/ 230 h 230"/>
                  <a:gd name="T2" fmla="*/ 557 w 957"/>
                  <a:gd name="T3" fmla="*/ 229 h 230"/>
                  <a:gd name="T4" fmla="*/ 551 w 957"/>
                  <a:gd name="T5" fmla="*/ 152 h 230"/>
                  <a:gd name="T6" fmla="*/ 957 w 957"/>
                  <a:gd name="T7" fmla="*/ 135 h 230"/>
                  <a:gd name="T8" fmla="*/ 941 w 957"/>
                  <a:gd name="T9" fmla="*/ 0 h 230"/>
                  <a:gd name="T10" fmla="*/ 927 w 957"/>
                  <a:gd name="T11" fmla="*/ 1 h 230"/>
                  <a:gd name="T12" fmla="*/ 890 w 957"/>
                  <a:gd name="T13" fmla="*/ 3 h 230"/>
                  <a:gd name="T14" fmla="*/ 834 w 957"/>
                  <a:gd name="T15" fmla="*/ 7 h 230"/>
                  <a:gd name="T16" fmla="*/ 766 w 957"/>
                  <a:gd name="T17" fmla="*/ 11 h 230"/>
                  <a:gd name="T18" fmla="*/ 692 w 957"/>
                  <a:gd name="T19" fmla="*/ 16 h 230"/>
                  <a:gd name="T20" fmla="*/ 615 w 957"/>
                  <a:gd name="T21" fmla="*/ 21 h 230"/>
                  <a:gd name="T22" fmla="*/ 544 w 957"/>
                  <a:gd name="T23" fmla="*/ 25 h 230"/>
                  <a:gd name="T24" fmla="*/ 481 w 957"/>
                  <a:gd name="T25" fmla="*/ 27 h 230"/>
                  <a:gd name="T26" fmla="*/ 418 w 957"/>
                  <a:gd name="T27" fmla="*/ 30 h 230"/>
                  <a:gd name="T28" fmla="*/ 343 w 957"/>
                  <a:gd name="T29" fmla="*/ 30 h 230"/>
                  <a:gd name="T30" fmla="*/ 263 w 957"/>
                  <a:gd name="T31" fmla="*/ 30 h 230"/>
                  <a:gd name="T32" fmla="*/ 185 w 957"/>
                  <a:gd name="T33" fmla="*/ 28 h 230"/>
                  <a:gd name="T34" fmla="*/ 113 w 957"/>
                  <a:gd name="T35" fmla="*/ 27 h 230"/>
                  <a:gd name="T36" fmla="*/ 54 w 957"/>
                  <a:gd name="T37" fmla="*/ 26 h 230"/>
                  <a:gd name="T38" fmla="*/ 14 w 957"/>
                  <a:gd name="T39" fmla="*/ 25 h 230"/>
                  <a:gd name="T40" fmla="*/ 0 w 957"/>
                  <a:gd name="T41" fmla="*/ 25 h 230"/>
                  <a:gd name="T42" fmla="*/ 0 w 957"/>
                  <a:gd name="T43" fmla="*/ 162 h 230"/>
                  <a:gd name="T44" fmla="*/ 468 w 957"/>
                  <a:gd name="T45" fmla="*/ 155 h 230"/>
                  <a:gd name="T46" fmla="*/ 468 w 957"/>
                  <a:gd name="T47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57" h="230">
                    <a:moveTo>
                      <a:pt x="468" y="230"/>
                    </a:moveTo>
                    <a:lnTo>
                      <a:pt x="557" y="229"/>
                    </a:lnTo>
                    <a:lnTo>
                      <a:pt x="551" y="152"/>
                    </a:lnTo>
                    <a:lnTo>
                      <a:pt x="957" y="135"/>
                    </a:lnTo>
                    <a:lnTo>
                      <a:pt x="941" y="0"/>
                    </a:lnTo>
                    <a:lnTo>
                      <a:pt x="927" y="1"/>
                    </a:lnTo>
                    <a:lnTo>
                      <a:pt x="890" y="3"/>
                    </a:lnTo>
                    <a:lnTo>
                      <a:pt x="834" y="7"/>
                    </a:lnTo>
                    <a:lnTo>
                      <a:pt x="766" y="11"/>
                    </a:lnTo>
                    <a:lnTo>
                      <a:pt x="692" y="16"/>
                    </a:lnTo>
                    <a:lnTo>
                      <a:pt x="615" y="21"/>
                    </a:lnTo>
                    <a:lnTo>
                      <a:pt x="544" y="25"/>
                    </a:lnTo>
                    <a:lnTo>
                      <a:pt x="481" y="27"/>
                    </a:lnTo>
                    <a:lnTo>
                      <a:pt x="418" y="30"/>
                    </a:lnTo>
                    <a:lnTo>
                      <a:pt x="343" y="30"/>
                    </a:lnTo>
                    <a:lnTo>
                      <a:pt x="263" y="30"/>
                    </a:lnTo>
                    <a:lnTo>
                      <a:pt x="185" y="28"/>
                    </a:lnTo>
                    <a:lnTo>
                      <a:pt x="113" y="27"/>
                    </a:lnTo>
                    <a:lnTo>
                      <a:pt x="54" y="26"/>
                    </a:lnTo>
                    <a:lnTo>
                      <a:pt x="14" y="25"/>
                    </a:lnTo>
                    <a:lnTo>
                      <a:pt x="0" y="25"/>
                    </a:lnTo>
                    <a:lnTo>
                      <a:pt x="0" y="162"/>
                    </a:lnTo>
                    <a:lnTo>
                      <a:pt x="468" y="155"/>
                    </a:lnTo>
                    <a:lnTo>
                      <a:pt x="468" y="23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4" name="Freeform 104"/>
              <p:cNvSpPr>
                <a:spLocks/>
              </p:cNvSpPr>
              <p:nvPr/>
            </p:nvSpPr>
            <p:spPr bwMode="auto">
              <a:xfrm>
                <a:off x="3441" y="3138"/>
                <a:ext cx="82" cy="170"/>
              </a:xfrm>
              <a:custGeom>
                <a:avLst/>
                <a:gdLst>
                  <a:gd name="T0" fmla="*/ 107 w 412"/>
                  <a:gd name="T1" fmla="*/ 804 h 854"/>
                  <a:gd name="T2" fmla="*/ 118 w 412"/>
                  <a:gd name="T3" fmla="*/ 670 h 854"/>
                  <a:gd name="T4" fmla="*/ 177 w 412"/>
                  <a:gd name="T5" fmla="*/ 670 h 854"/>
                  <a:gd name="T6" fmla="*/ 178 w 412"/>
                  <a:gd name="T7" fmla="*/ 665 h 854"/>
                  <a:gd name="T8" fmla="*/ 183 w 412"/>
                  <a:gd name="T9" fmla="*/ 648 h 854"/>
                  <a:gd name="T10" fmla="*/ 189 w 412"/>
                  <a:gd name="T11" fmla="*/ 623 h 854"/>
                  <a:gd name="T12" fmla="*/ 199 w 412"/>
                  <a:gd name="T13" fmla="*/ 591 h 854"/>
                  <a:gd name="T14" fmla="*/ 213 w 412"/>
                  <a:gd name="T15" fmla="*/ 554 h 854"/>
                  <a:gd name="T16" fmla="*/ 230 w 412"/>
                  <a:gd name="T17" fmla="*/ 516 h 854"/>
                  <a:gd name="T18" fmla="*/ 239 w 412"/>
                  <a:gd name="T19" fmla="*/ 496 h 854"/>
                  <a:gd name="T20" fmla="*/ 250 w 412"/>
                  <a:gd name="T21" fmla="*/ 476 h 854"/>
                  <a:gd name="T22" fmla="*/ 261 w 412"/>
                  <a:gd name="T23" fmla="*/ 457 h 854"/>
                  <a:gd name="T24" fmla="*/ 275 w 412"/>
                  <a:gd name="T25" fmla="*/ 438 h 854"/>
                  <a:gd name="T26" fmla="*/ 298 w 412"/>
                  <a:gd name="T27" fmla="*/ 403 h 854"/>
                  <a:gd name="T28" fmla="*/ 316 w 412"/>
                  <a:gd name="T29" fmla="*/ 375 h 854"/>
                  <a:gd name="T30" fmla="*/ 330 w 412"/>
                  <a:gd name="T31" fmla="*/ 350 h 854"/>
                  <a:gd name="T32" fmla="*/ 340 w 412"/>
                  <a:gd name="T33" fmla="*/ 326 h 854"/>
                  <a:gd name="T34" fmla="*/ 349 w 412"/>
                  <a:gd name="T35" fmla="*/ 303 h 854"/>
                  <a:gd name="T36" fmla="*/ 356 w 412"/>
                  <a:gd name="T37" fmla="*/ 279 h 854"/>
                  <a:gd name="T38" fmla="*/ 364 w 412"/>
                  <a:gd name="T39" fmla="*/ 252 h 854"/>
                  <a:gd name="T40" fmla="*/ 372 w 412"/>
                  <a:gd name="T41" fmla="*/ 220 h 854"/>
                  <a:gd name="T42" fmla="*/ 381 w 412"/>
                  <a:gd name="T43" fmla="*/ 186 h 854"/>
                  <a:gd name="T44" fmla="*/ 390 w 412"/>
                  <a:gd name="T45" fmla="*/ 151 h 854"/>
                  <a:gd name="T46" fmla="*/ 396 w 412"/>
                  <a:gd name="T47" fmla="*/ 117 h 854"/>
                  <a:gd name="T48" fmla="*/ 402 w 412"/>
                  <a:gd name="T49" fmla="*/ 87 h 854"/>
                  <a:gd name="T50" fmla="*/ 406 w 412"/>
                  <a:gd name="T51" fmla="*/ 61 h 854"/>
                  <a:gd name="T52" fmla="*/ 410 w 412"/>
                  <a:gd name="T53" fmla="*/ 41 h 854"/>
                  <a:gd name="T54" fmla="*/ 411 w 412"/>
                  <a:gd name="T55" fmla="*/ 27 h 854"/>
                  <a:gd name="T56" fmla="*/ 412 w 412"/>
                  <a:gd name="T57" fmla="*/ 22 h 854"/>
                  <a:gd name="T58" fmla="*/ 283 w 412"/>
                  <a:gd name="T59" fmla="*/ 0 h 854"/>
                  <a:gd name="T60" fmla="*/ 281 w 412"/>
                  <a:gd name="T61" fmla="*/ 7 h 854"/>
                  <a:gd name="T62" fmla="*/ 278 w 412"/>
                  <a:gd name="T63" fmla="*/ 30 h 854"/>
                  <a:gd name="T64" fmla="*/ 271 w 412"/>
                  <a:gd name="T65" fmla="*/ 62 h 854"/>
                  <a:gd name="T66" fmla="*/ 261 w 412"/>
                  <a:gd name="T67" fmla="*/ 103 h 854"/>
                  <a:gd name="T68" fmla="*/ 250 w 412"/>
                  <a:gd name="T69" fmla="*/ 151 h 854"/>
                  <a:gd name="T70" fmla="*/ 234 w 412"/>
                  <a:gd name="T71" fmla="*/ 202 h 854"/>
                  <a:gd name="T72" fmla="*/ 225 w 412"/>
                  <a:gd name="T73" fmla="*/ 228 h 854"/>
                  <a:gd name="T74" fmla="*/ 215 w 412"/>
                  <a:gd name="T75" fmla="*/ 253 h 854"/>
                  <a:gd name="T76" fmla="*/ 204 w 412"/>
                  <a:gd name="T77" fmla="*/ 278 h 854"/>
                  <a:gd name="T78" fmla="*/ 192 w 412"/>
                  <a:gd name="T79" fmla="*/ 303 h 854"/>
                  <a:gd name="T80" fmla="*/ 179 w 412"/>
                  <a:gd name="T81" fmla="*/ 321 h 854"/>
                  <a:gd name="T82" fmla="*/ 158 w 412"/>
                  <a:gd name="T83" fmla="*/ 352 h 854"/>
                  <a:gd name="T84" fmla="*/ 128 w 412"/>
                  <a:gd name="T85" fmla="*/ 392 h 854"/>
                  <a:gd name="T86" fmla="*/ 96 w 412"/>
                  <a:gd name="T87" fmla="*/ 441 h 854"/>
                  <a:gd name="T88" fmla="*/ 80 w 412"/>
                  <a:gd name="T89" fmla="*/ 467 h 854"/>
                  <a:gd name="T90" fmla="*/ 63 w 412"/>
                  <a:gd name="T91" fmla="*/ 493 h 854"/>
                  <a:gd name="T92" fmla="*/ 48 w 412"/>
                  <a:gd name="T93" fmla="*/ 521 h 854"/>
                  <a:gd name="T94" fmla="*/ 35 w 412"/>
                  <a:gd name="T95" fmla="*/ 548 h 854"/>
                  <a:gd name="T96" fmla="*/ 22 w 412"/>
                  <a:gd name="T97" fmla="*/ 577 h 854"/>
                  <a:gd name="T98" fmla="*/ 12 w 412"/>
                  <a:gd name="T99" fmla="*/ 604 h 854"/>
                  <a:gd name="T100" fmla="*/ 9 w 412"/>
                  <a:gd name="T101" fmla="*/ 616 h 854"/>
                  <a:gd name="T102" fmla="*/ 5 w 412"/>
                  <a:gd name="T103" fmla="*/ 630 h 854"/>
                  <a:gd name="T104" fmla="*/ 2 w 412"/>
                  <a:gd name="T105" fmla="*/ 643 h 854"/>
                  <a:gd name="T106" fmla="*/ 0 w 412"/>
                  <a:gd name="T107" fmla="*/ 655 h 854"/>
                  <a:gd name="T108" fmla="*/ 57 w 412"/>
                  <a:gd name="T109" fmla="*/ 662 h 854"/>
                  <a:gd name="T110" fmla="*/ 36 w 412"/>
                  <a:gd name="T111" fmla="*/ 854 h 854"/>
                  <a:gd name="T112" fmla="*/ 107 w 412"/>
                  <a:gd name="T113" fmla="*/ 804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12" h="854">
                    <a:moveTo>
                      <a:pt x="107" y="804"/>
                    </a:moveTo>
                    <a:lnTo>
                      <a:pt x="118" y="670"/>
                    </a:lnTo>
                    <a:lnTo>
                      <a:pt x="177" y="670"/>
                    </a:lnTo>
                    <a:lnTo>
                      <a:pt x="178" y="665"/>
                    </a:lnTo>
                    <a:lnTo>
                      <a:pt x="183" y="648"/>
                    </a:lnTo>
                    <a:lnTo>
                      <a:pt x="189" y="623"/>
                    </a:lnTo>
                    <a:lnTo>
                      <a:pt x="199" y="591"/>
                    </a:lnTo>
                    <a:lnTo>
                      <a:pt x="213" y="554"/>
                    </a:lnTo>
                    <a:lnTo>
                      <a:pt x="230" y="516"/>
                    </a:lnTo>
                    <a:lnTo>
                      <a:pt x="239" y="496"/>
                    </a:lnTo>
                    <a:lnTo>
                      <a:pt x="250" y="476"/>
                    </a:lnTo>
                    <a:lnTo>
                      <a:pt x="261" y="457"/>
                    </a:lnTo>
                    <a:lnTo>
                      <a:pt x="275" y="438"/>
                    </a:lnTo>
                    <a:lnTo>
                      <a:pt x="298" y="403"/>
                    </a:lnTo>
                    <a:lnTo>
                      <a:pt x="316" y="375"/>
                    </a:lnTo>
                    <a:lnTo>
                      <a:pt x="330" y="350"/>
                    </a:lnTo>
                    <a:lnTo>
                      <a:pt x="340" y="326"/>
                    </a:lnTo>
                    <a:lnTo>
                      <a:pt x="349" y="303"/>
                    </a:lnTo>
                    <a:lnTo>
                      <a:pt x="356" y="279"/>
                    </a:lnTo>
                    <a:lnTo>
                      <a:pt x="364" y="252"/>
                    </a:lnTo>
                    <a:lnTo>
                      <a:pt x="372" y="220"/>
                    </a:lnTo>
                    <a:lnTo>
                      <a:pt x="381" y="186"/>
                    </a:lnTo>
                    <a:lnTo>
                      <a:pt x="390" y="151"/>
                    </a:lnTo>
                    <a:lnTo>
                      <a:pt x="396" y="117"/>
                    </a:lnTo>
                    <a:lnTo>
                      <a:pt x="402" y="87"/>
                    </a:lnTo>
                    <a:lnTo>
                      <a:pt x="406" y="61"/>
                    </a:lnTo>
                    <a:lnTo>
                      <a:pt x="410" y="41"/>
                    </a:lnTo>
                    <a:lnTo>
                      <a:pt x="411" y="27"/>
                    </a:lnTo>
                    <a:lnTo>
                      <a:pt x="412" y="22"/>
                    </a:lnTo>
                    <a:lnTo>
                      <a:pt x="283" y="0"/>
                    </a:lnTo>
                    <a:lnTo>
                      <a:pt x="281" y="7"/>
                    </a:lnTo>
                    <a:lnTo>
                      <a:pt x="278" y="30"/>
                    </a:lnTo>
                    <a:lnTo>
                      <a:pt x="271" y="62"/>
                    </a:lnTo>
                    <a:lnTo>
                      <a:pt x="261" y="103"/>
                    </a:lnTo>
                    <a:lnTo>
                      <a:pt x="250" y="151"/>
                    </a:lnTo>
                    <a:lnTo>
                      <a:pt x="234" y="202"/>
                    </a:lnTo>
                    <a:lnTo>
                      <a:pt x="225" y="228"/>
                    </a:lnTo>
                    <a:lnTo>
                      <a:pt x="215" y="253"/>
                    </a:lnTo>
                    <a:lnTo>
                      <a:pt x="204" y="278"/>
                    </a:lnTo>
                    <a:lnTo>
                      <a:pt x="192" y="303"/>
                    </a:lnTo>
                    <a:lnTo>
                      <a:pt x="179" y="321"/>
                    </a:lnTo>
                    <a:lnTo>
                      <a:pt x="158" y="352"/>
                    </a:lnTo>
                    <a:lnTo>
                      <a:pt x="128" y="392"/>
                    </a:lnTo>
                    <a:lnTo>
                      <a:pt x="96" y="441"/>
                    </a:lnTo>
                    <a:lnTo>
                      <a:pt x="80" y="467"/>
                    </a:lnTo>
                    <a:lnTo>
                      <a:pt x="63" y="493"/>
                    </a:lnTo>
                    <a:lnTo>
                      <a:pt x="48" y="521"/>
                    </a:lnTo>
                    <a:lnTo>
                      <a:pt x="35" y="548"/>
                    </a:lnTo>
                    <a:lnTo>
                      <a:pt x="22" y="577"/>
                    </a:lnTo>
                    <a:lnTo>
                      <a:pt x="12" y="604"/>
                    </a:lnTo>
                    <a:lnTo>
                      <a:pt x="9" y="616"/>
                    </a:lnTo>
                    <a:lnTo>
                      <a:pt x="5" y="630"/>
                    </a:lnTo>
                    <a:lnTo>
                      <a:pt x="2" y="643"/>
                    </a:lnTo>
                    <a:lnTo>
                      <a:pt x="0" y="655"/>
                    </a:lnTo>
                    <a:lnTo>
                      <a:pt x="57" y="662"/>
                    </a:lnTo>
                    <a:lnTo>
                      <a:pt x="36" y="854"/>
                    </a:lnTo>
                    <a:lnTo>
                      <a:pt x="107" y="80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5" name="Freeform 105"/>
              <p:cNvSpPr>
                <a:spLocks/>
              </p:cNvSpPr>
              <p:nvPr/>
            </p:nvSpPr>
            <p:spPr bwMode="auto">
              <a:xfrm>
                <a:off x="3441" y="3138"/>
                <a:ext cx="82" cy="170"/>
              </a:xfrm>
              <a:custGeom>
                <a:avLst/>
                <a:gdLst>
                  <a:gd name="T0" fmla="*/ 107 w 412"/>
                  <a:gd name="T1" fmla="*/ 804 h 854"/>
                  <a:gd name="T2" fmla="*/ 118 w 412"/>
                  <a:gd name="T3" fmla="*/ 670 h 854"/>
                  <a:gd name="T4" fmla="*/ 177 w 412"/>
                  <a:gd name="T5" fmla="*/ 670 h 854"/>
                  <a:gd name="T6" fmla="*/ 178 w 412"/>
                  <a:gd name="T7" fmla="*/ 665 h 854"/>
                  <a:gd name="T8" fmla="*/ 183 w 412"/>
                  <a:gd name="T9" fmla="*/ 648 h 854"/>
                  <a:gd name="T10" fmla="*/ 189 w 412"/>
                  <a:gd name="T11" fmla="*/ 623 h 854"/>
                  <a:gd name="T12" fmla="*/ 199 w 412"/>
                  <a:gd name="T13" fmla="*/ 591 h 854"/>
                  <a:gd name="T14" fmla="*/ 213 w 412"/>
                  <a:gd name="T15" fmla="*/ 554 h 854"/>
                  <a:gd name="T16" fmla="*/ 230 w 412"/>
                  <a:gd name="T17" fmla="*/ 516 h 854"/>
                  <a:gd name="T18" fmla="*/ 239 w 412"/>
                  <a:gd name="T19" fmla="*/ 496 h 854"/>
                  <a:gd name="T20" fmla="*/ 250 w 412"/>
                  <a:gd name="T21" fmla="*/ 476 h 854"/>
                  <a:gd name="T22" fmla="*/ 261 w 412"/>
                  <a:gd name="T23" fmla="*/ 457 h 854"/>
                  <a:gd name="T24" fmla="*/ 275 w 412"/>
                  <a:gd name="T25" fmla="*/ 438 h 854"/>
                  <a:gd name="T26" fmla="*/ 298 w 412"/>
                  <a:gd name="T27" fmla="*/ 403 h 854"/>
                  <a:gd name="T28" fmla="*/ 316 w 412"/>
                  <a:gd name="T29" fmla="*/ 375 h 854"/>
                  <a:gd name="T30" fmla="*/ 330 w 412"/>
                  <a:gd name="T31" fmla="*/ 350 h 854"/>
                  <a:gd name="T32" fmla="*/ 340 w 412"/>
                  <a:gd name="T33" fmla="*/ 326 h 854"/>
                  <a:gd name="T34" fmla="*/ 349 w 412"/>
                  <a:gd name="T35" fmla="*/ 303 h 854"/>
                  <a:gd name="T36" fmla="*/ 356 w 412"/>
                  <a:gd name="T37" fmla="*/ 279 h 854"/>
                  <a:gd name="T38" fmla="*/ 364 w 412"/>
                  <a:gd name="T39" fmla="*/ 252 h 854"/>
                  <a:gd name="T40" fmla="*/ 372 w 412"/>
                  <a:gd name="T41" fmla="*/ 220 h 854"/>
                  <a:gd name="T42" fmla="*/ 381 w 412"/>
                  <a:gd name="T43" fmla="*/ 186 h 854"/>
                  <a:gd name="T44" fmla="*/ 390 w 412"/>
                  <a:gd name="T45" fmla="*/ 151 h 854"/>
                  <a:gd name="T46" fmla="*/ 396 w 412"/>
                  <a:gd name="T47" fmla="*/ 117 h 854"/>
                  <a:gd name="T48" fmla="*/ 402 w 412"/>
                  <a:gd name="T49" fmla="*/ 87 h 854"/>
                  <a:gd name="T50" fmla="*/ 406 w 412"/>
                  <a:gd name="T51" fmla="*/ 61 h 854"/>
                  <a:gd name="T52" fmla="*/ 410 w 412"/>
                  <a:gd name="T53" fmla="*/ 41 h 854"/>
                  <a:gd name="T54" fmla="*/ 411 w 412"/>
                  <a:gd name="T55" fmla="*/ 27 h 854"/>
                  <a:gd name="T56" fmla="*/ 412 w 412"/>
                  <a:gd name="T57" fmla="*/ 22 h 854"/>
                  <a:gd name="T58" fmla="*/ 283 w 412"/>
                  <a:gd name="T59" fmla="*/ 0 h 854"/>
                  <a:gd name="T60" fmla="*/ 281 w 412"/>
                  <a:gd name="T61" fmla="*/ 7 h 854"/>
                  <a:gd name="T62" fmla="*/ 278 w 412"/>
                  <a:gd name="T63" fmla="*/ 30 h 854"/>
                  <a:gd name="T64" fmla="*/ 271 w 412"/>
                  <a:gd name="T65" fmla="*/ 62 h 854"/>
                  <a:gd name="T66" fmla="*/ 261 w 412"/>
                  <a:gd name="T67" fmla="*/ 103 h 854"/>
                  <a:gd name="T68" fmla="*/ 250 w 412"/>
                  <a:gd name="T69" fmla="*/ 151 h 854"/>
                  <a:gd name="T70" fmla="*/ 234 w 412"/>
                  <a:gd name="T71" fmla="*/ 202 h 854"/>
                  <a:gd name="T72" fmla="*/ 225 w 412"/>
                  <a:gd name="T73" fmla="*/ 228 h 854"/>
                  <a:gd name="T74" fmla="*/ 215 w 412"/>
                  <a:gd name="T75" fmla="*/ 253 h 854"/>
                  <a:gd name="T76" fmla="*/ 204 w 412"/>
                  <a:gd name="T77" fmla="*/ 278 h 854"/>
                  <a:gd name="T78" fmla="*/ 192 w 412"/>
                  <a:gd name="T79" fmla="*/ 303 h 854"/>
                  <a:gd name="T80" fmla="*/ 179 w 412"/>
                  <a:gd name="T81" fmla="*/ 321 h 854"/>
                  <a:gd name="T82" fmla="*/ 158 w 412"/>
                  <a:gd name="T83" fmla="*/ 352 h 854"/>
                  <a:gd name="T84" fmla="*/ 128 w 412"/>
                  <a:gd name="T85" fmla="*/ 392 h 854"/>
                  <a:gd name="T86" fmla="*/ 96 w 412"/>
                  <a:gd name="T87" fmla="*/ 441 h 854"/>
                  <a:gd name="T88" fmla="*/ 80 w 412"/>
                  <a:gd name="T89" fmla="*/ 467 h 854"/>
                  <a:gd name="T90" fmla="*/ 63 w 412"/>
                  <a:gd name="T91" fmla="*/ 493 h 854"/>
                  <a:gd name="T92" fmla="*/ 48 w 412"/>
                  <a:gd name="T93" fmla="*/ 521 h 854"/>
                  <a:gd name="T94" fmla="*/ 35 w 412"/>
                  <a:gd name="T95" fmla="*/ 548 h 854"/>
                  <a:gd name="T96" fmla="*/ 22 w 412"/>
                  <a:gd name="T97" fmla="*/ 577 h 854"/>
                  <a:gd name="T98" fmla="*/ 12 w 412"/>
                  <a:gd name="T99" fmla="*/ 604 h 854"/>
                  <a:gd name="T100" fmla="*/ 9 w 412"/>
                  <a:gd name="T101" fmla="*/ 616 h 854"/>
                  <a:gd name="T102" fmla="*/ 5 w 412"/>
                  <a:gd name="T103" fmla="*/ 630 h 854"/>
                  <a:gd name="T104" fmla="*/ 2 w 412"/>
                  <a:gd name="T105" fmla="*/ 643 h 854"/>
                  <a:gd name="T106" fmla="*/ 0 w 412"/>
                  <a:gd name="T107" fmla="*/ 655 h 854"/>
                  <a:gd name="T108" fmla="*/ 57 w 412"/>
                  <a:gd name="T109" fmla="*/ 662 h 854"/>
                  <a:gd name="T110" fmla="*/ 36 w 412"/>
                  <a:gd name="T111" fmla="*/ 854 h 854"/>
                  <a:gd name="T112" fmla="*/ 107 w 412"/>
                  <a:gd name="T113" fmla="*/ 804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12" h="854">
                    <a:moveTo>
                      <a:pt x="107" y="804"/>
                    </a:moveTo>
                    <a:lnTo>
                      <a:pt x="118" y="670"/>
                    </a:lnTo>
                    <a:lnTo>
                      <a:pt x="177" y="670"/>
                    </a:lnTo>
                    <a:lnTo>
                      <a:pt x="178" y="665"/>
                    </a:lnTo>
                    <a:lnTo>
                      <a:pt x="183" y="648"/>
                    </a:lnTo>
                    <a:lnTo>
                      <a:pt x="189" y="623"/>
                    </a:lnTo>
                    <a:lnTo>
                      <a:pt x="199" y="591"/>
                    </a:lnTo>
                    <a:lnTo>
                      <a:pt x="213" y="554"/>
                    </a:lnTo>
                    <a:lnTo>
                      <a:pt x="230" y="516"/>
                    </a:lnTo>
                    <a:lnTo>
                      <a:pt x="239" y="496"/>
                    </a:lnTo>
                    <a:lnTo>
                      <a:pt x="250" y="476"/>
                    </a:lnTo>
                    <a:lnTo>
                      <a:pt x="261" y="457"/>
                    </a:lnTo>
                    <a:lnTo>
                      <a:pt x="275" y="438"/>
                    </a:lnTo>
                    <a:lnTo>
                      <a:pt x="298" y="403"/>
                    </a:lnTo>
                    <a:lnTo>
                      <a:pt x="316" y="375"/>
                    </a:lnTo>
                    <a:lnTo>
                      <a:pt x="330" y="350"/>
                    </a:lnTo>
                    <a:lnTo>
                      <a:pt x="340" y="326"/>
                    </a:lnTo>
                    <a:lnTo>
                      <a:pt x="349" y="303"/>
                    </a:lnTo>
                    <a:lnTo>
                      <a:pt x="356" y="279"/>
                    </a:lnTo>
                    <a:lnTo>
                      <a:pt x="364" y="252"/>
                    </a:lnTo>
                    <a:lnTo>
                      <a:pt x="372" y="220"/>
                    </a:lnTo>
                    <a:lnTo>
                      <a:pt x="381" y="186"/>
                    </a:lnTo>
                    <a:lnTo>
                      <a:pt x="390" y="151"/>
                    </a:lnTo>
                    <a:lnTo>
                      <a:pt x="396" y="117"/>
                    </a:lnTo>
                    <a:lnTo>
                      <a:pt x="402" y="87"/>
                    </a:lnTo>
                    <a:lnTo>
                      <a:pt x="406" y="61"/>
                    </a:lnTo>
                    <a:lnTo>
                      <a:pt x="410" y="41"/>
                    </a:lnTo>
                    <a:lnTo>
                      <a:pt x="411" y="27"/>
                    </a:lnTo>
                    <a:lnTo>
                      <a:pt x="412" y="22"/>
                    </a:lnTo>
                    <a:lnTo>
                      <a:pt x="283" y="0"/>
                    </a:lnTo>
                    <a:lnTo>
                      <a:pt x="281" y="7"/>
                    </a:lnTo>
                    <a:lnTo>
                      <a:pt x="278" y="30"/>
                    </a:lnTo>
                    <a:lnTo>
                      <a:pt x="271" y="62"/>
                    </a:lnTo>
                    <a:lnTo>
                      <a:pt x="261" y="103"/>
                    </a:lnTo>
                    <a:lnTo>
                      <a:pt x="250" y="151"/>
                    </a:lnTo>
                    <a:lnTo>
                      <a:pt x="234" y="202"/>
                    </a:lnTo>
                    <a:lnTo>
                      <a:pt x="225" y="228"/>
                    </a:lnTo>
                    <a:lnTo>
                      <a:pt x="215" y="253"/>
                    </a:lnTo>
                    <a:lnTo>
                      <a:pt x="204" y="278"/>
                    </a:lnTo>
                    <a:lnTo>
                      <a:pt x="192" y="303"/>
                    </a:lnTo>
                    <a:lnTo>
                      <a:pt x="179" y="321"/>
                    </a:lnTo>
                    <a:lnTo>
                      <a:pt x="158" y="352"/>
                    </a:lnTo>
                    <a:lnTo>
                      <a:pt x="128" y="392"/>
                    </a:lnTo>
                    <a:lnTo>
                      <a:pt x="96" y="441"/>
                    </a:lnTo>
                    <a:lnTo>
                      <a:pt x="80" y="467"/>
                    </a:lnTo>
                    <a:lnTo>
                      <a:pt x="63" y="493"/>
                    </a:lnTo>
                    <a:lnTo>
                      <a:pt x="48" y="521"/>
                    </a:lnTo>
                    <a:lnTo>
                      <a:pt x="35" y="548"/>
                    </a:lnTo>
                    <a:lnTo>
                      <a:pt x="22" y="577"/>
                    </a:lnTo>
                    <a:lnTo>
                      <a:pt x="12" y="604"/>
                    </a:lnTo>
                    <a:lnTo>
                      <a:pt x="9" y="616"/>
                    </a:lnTo>
                    <a:lnTo>
                      <a:pt x="5" y="630"/>
                    </a:lnTo>
                    <a:lnTo>
                      <a:pt x="2" y="643"/>
                    </a:lnTo>
                    <a:lnTo>
                      <a:pt x="0" y="655"/>
                    </a:lnTo>
                    <a:lnTo>
                      <a:pt x="57" y="662"/>
                    </a:lnTo>
                    <a:lnTo>
                      <a:pt x="36" y="854"/>
                    </a:lnTo>
                    <a:lnTo>
                      <a:pt x="107" y="80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6" name="Freeform 106"/>
              <p:cNvSpPr>
                <a:spLocks/>
              </p:cNvSpPr>
              <p:nvPr/>
            </p:nvSpPr>
            <p:spPr bwMode="auto">
              <a:xfrm>
                <a:off x="3298" y="3273"/>
                <a:ext cx="141" cy="37"/>
              </a:xfrm>
              <a:custGeom>
                <a:avLst/>
                <a:gdLst>
                  <a:gd name="T0" fmla="*/ 703 w 703"/>
                  <a:gd name="T1" fmla="*/ 1 h 185"/>
                  <a:gd name="T2" fmla="*/ 115 w 703"/>
                  <a:gd name="T3" fmla="*/ 0 h 185"/>
                  <a:gd name="T4" fmla="*/ 115 w 703"/>
                  <a:gd name="T5" fmla="*/ 40 h 185"/>
                  <a:gd name="T6" fmla="*/ 106 w 703"/>
                  <a:gd name="T7" fmla="*/ 40 h 185"/>
                  <a:gd name="T8" fmla="*/ 85 w 703"/>
                  <a:gd name="T9" fmla="*/ 42 h 185"/>
                  <a:gd name="T10" fmla="*/ 72 w 703"/>
                  <a:gd name="T11" fmla="*/ 45 h 185"/>
                  <a:gd name="T12" fmla="*/ 60 w 703"/>
                  <a:gd name="T13" fmla="*/ 50 h 185"/>
                  <a:gd name="T14" fmla="*/ 55 w 703"/>
                  <a:gd name="T15" fmla="*/ 53 h 185"/>
                  <a:gd name="T16" fmla="*/ 50 w 703"/>
                  <a:gd name="T17" fmla="*/ 57 h 185"/>
                  <a:gd name="T18" fmla="*/ 45 w 703"/>
                  <a:gd name="T19" fmla="*/ 62 h 185"/>
                  <a:gd name="T20" fmla="*/ 42 w 703"/>
                  <a:gd name="T21" fmla="*/ 68 h 185"/>
                  <a:gd name="T22" fmla="*/ 29 w 703"/>
                  <a:gd name="T23" fmla="*/ 101 h 185"/>
                  <a:gd name="T24" fmla="*/ 15 w 703"/>
                  <a:gd name="T25" fmla="*/ 139 h 185"/>
                  <a:gd name="T26" fmla="*/ 4 w 703"/>
                  <a:gd name="T27" fmla="*/ 172 h 185"/>
                  <a:gd name="T28" fmla="*/ 0 w 703"/>
                  <a:gd name="T29" fmla="*/ 185 h 185"/>
                  <a:gd name="T30" fmla="*/ 70 w 703"/>
                  <a:gd name="T31" fmla="*/ 185 h 185"/>
                  <a:gd name="T32" fmla="*/ 69 w 703"/>
                  <a:gd name="T33" fmla="*/ 178 h 185"/>
                  <a:gd name="T34" fmla="*/ 67 w 703"/>
                  <a:gd name="T35" fmla="*/ 159 h 185"/>
                  <a:gd name="T36" fmla="*/ 67 w 703"/>
                  <a:gd name="T37" fmla="*/ 149 h 185"/>
                  <a:gd name="T38" fmla="*/ 69 w 703"/>
                  <a:gd name="T39" fmla="*/ 138 h 185"/>
                  <a:gd name="T40" fmla="*/ 71 w 703"/>
                  <a:gd name="T41" fmla="*/ 128 h 185"/>
                  <a:gd name="T42" fmla="*/ 75 w 703"/>
                  <a:gd name="T43" fmla="*/ 119 h 185"/>
                  <a:gd name="T44" fmla="*/ 81 w 703"/>
                  <a:gd name="T45" fmla="*/ 113 h 185"/>
                  <a:gd name="T46" fmla="*/ 87 w 703"/>
                  <a:gd name="T47" fmla="*/ 108 h 185"/>
                  <a:gd name="T48" fmla="*/ 94 w 703"/>
                  <a:gd name="T49" fmla="*/ 105 h 185"/>
                  <a:gd name="T50" fmla="*/ 100 w 703"/>
                  <a:gd name="T51" fmla="*/ 101 h 185"/>
                  <a:gd name="T52" fmla="*/ 111 w 703"/>
                  <a:gd name="T53" fmla="*/ 97 h 185"/>
                  <a:gd name="T54" fmla="*/ 115 w 703"/>
                  <a:gd name="T55" fmla="*/ 96 h 185"/>
                  <a:gd name="T56" fmla="*/ 115 w 703"/>
                  <a:gd name="T57" fmla="*/ 138 h 185"/>
                  <a:gd name="T58" fmla="*/ 703 w 703"/>
                  <a:gd name="T59" fmla="*/ 138 h 185"/>
                  <a:gd name="T60" fmla="*/ 703 w 703"/>
                  <a:gd name="T61" fmla="*/ 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03" h="185">
                    <a:moveTo>
                      <a:pt x="703" y="1"/>
                    </a:moveTo>
                    <a:lnTo>
                      <a:pt x="115" y="0"/>
                    </a:lnTo>
                    <a:lnTo>
                      <a:pt x="115" y="40"/>
                    </a:lnTo>
                    <a:lnTo>
                      <a:pt x="106" y="40"/>
                    </a:lnTo>
                    <a:lnTo>
                      <a:pt x="85" y="42"/>
                    </a:lnTo>
                    <a:lnTo>
                      <a:pt x="72" y="45"/>
                    </a:lnTo>
                    <a:lnTo>
                      <a:pt x="60" y="50"/>
                    </a:lnTo>
                    <a:lnTo>
                      <a:pt x="55" y="53"/>
                    </a:lnTo>
                    <a:lnTo>
                      <a:pt x="50" y="57"/>
                    </a:lnTo>
                    <a:lnTo>
                      <a:pt x="45" y="62"/>
                    </a:lnTo>
                    <a:lnTo>
                      <a:pt x="42" y="68"/>
                    </a:lnTo>
                    <a:lnTo>
                      <a:pt x="29" y="101"/>
                    </a:lnTo>
                    <a:lnTo>
                      <a:pt x="15" y="139"/>
                    </a:lnTo>
                    <a:lnTo>
                      <a:pt x="4" y="172"/>
                    </a:lnTo>
                    <a:lnTo>
                      <a:pt x="0" y="185"/>
                    </a:lnTo>
                    <a:lnTo>
                      <a:pt x="70" y="185"/>
                    </a:lnTo>
                    <a:lnTo>
                      <a:pt x="69" y="178"/>
                    </a:lnTo>
                    <a:lnTo>
                      <a:pt x="67" y="159"/>
                    </a:lnTo>
                    <a:lnTo>
                      <a:pt x="67" y="149"/>
                    </a:lnTo>
                    <a:lnTo>
                      <a:pt x="69" y="138"/>
                    </a:lnTo>
                    <a:lnTo>
                      <a:pt x="71" y="128"/>
                    </a:lnTo>
                    <a:lnTo>
                      <a:pt x="75" y="119"/>
                    </a:lnTo>
                    <a:lnTo>
                      <a:pt x="81" y="113"/>
                    </a:lnTo>
                    <a:lnTo>
                      <a:pt x="87" y="108"/>
                    </a:lnTo>
                    <a:lnTo>
                      <a:pt x="94" y="105"/>
                    </a:lnTo>
                    <a:lnTo>
                      <a:pt x="100" y="101"/>
                    </a:lnTo>
                    <a:lnTo>
                      <a:pt x="111" y="97"/>
                    </a:lnTo>
                    <a:lnTo>
                      <a:pt x="115" y="96"/>
                    </a:lnTo>
                    <a:lnTo>
                      <a:pt x="115" y="138"/>
                    </a:lnTo>
                    <a:lnTo>
                      <a:pt x="703" y="138"/>
                    </a:lnTo>
                    <a:lnTo>
                      <a:pt x="703" y="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7" name="Freeform 107"/>
              <p:cNvSpPr>
                <a:spLocks/>
              </p:cNvSpPr>
              <p:nvPr/>
            </p:nvSpPr>
            <p:spPr bwMode="auto">
              <a:xfrm>
                <a:off x="3298" y="3273"/>
                <a:ext cx="141" cy="37"/>
              </a:xfrm>
              <a:custGeom>
                <a:avLst/>
                <a:gdLst>
                  <a:gd name="T0" fmla="*/ 703 w 703"/>
                  <a:gd name="T1" fmla="*/ 1 h 185"/>
                  <a:gd name="T2" fmla="*/ 115 w 703"/>
                  <a:gd name="T3" fmla="*/ 0 h 185"/>
                  <a:gd name="T4" fmla="*/ 115 w 703"/>
                  <a:gd name="T5" fmla="*/ 40 h 185"/>
                  <a:gd name="T6" fmla="*/ 106 w 703"/>
                  <a:gd name="T7" fmla="*/ 40 h 185"/>
                  <a:gd name="T8" fmla="*/ 85 w 703"/>
                  <a:gd name="T9" fmla="*/ 42 h 185"/>
                  <a:gd name="T10" fmla="*/ 72 w 703"/>
                  <a:gd name="T11" fmla="*/ 45 h 185"/>
                  <a:gd name="T12" fmla="*/ 60 w 703"/>
                  <a:gd name="T13" fmla="*/ 50 h 185"/>
                  <a:gd name="T14" fmla="*/ 55 w 703"/>
                  <a:gd name="T15" fmla="*/ 53 h 185"/>
                  <a:gd name="T16" fmla="*/ 50 w 703"/>
                  <a:gd name="T17" fmla="*/ 57 h 185"/>
                  <a:gd name="T18" fmla="*/ 45 w 703"/>
                  <a:gd name="T19" fmla="*/ 62 h 185"/>
                  <a:gd name="T20" fmla="*/ 42 w 703"/>
                  <a:gd name="T21" fmla="*/ 68 h 185"/>
                  <a:gd name="T22" fmla="*/ 29 w 703"/>
                  <a:gd name="T23" fmla="*/ 101 h 185"/>
                  <a:gd name="T24" fmla="*/ 15 w 703"/>
                  <a:gd name="T25" fmla="*/ 139 h 185"/>
                  <a:gd name="T26" fmla="*/ 4 w 703"/>
                  <a:gd name="T27" fmla="*/ 172 h 185"/>
                  <a:gd name="T28" fmla="*/ 0 w 703"/>
                  <a:gd name="T29" fmla="*/ 185 h 185"/>
                  <a:gd name="T30" fmla="*/ 70 w 703"/>
                  <a:gd name="T31" fmla="*/ 185 h 185"/>
                  <a:gd name="T32" fmla="*/ 69 w 703"/>
                  <a:gd name="T33" fmla="*/ 178 h 185"/>
                  <a:gd name="T34" fmla="*/ 67 w 703"/>
                  <a:gd name="T35" fmla="*/ 159 h 185"/>
                  <a:gd name="T36" fmla="*/ 67 w 703"/>
                  <a:gd name="T37" fmla="*/ 149 h 185"/>
                  <a:gd name="T38" fmla="*/ 69 w 703"/>
                  <a:gd name="T39" fmla="*/ 138 h 185"/>
                  <a:gd name="T40" fmla="*/ 71 w 703"/>
                  <a:gd name="T41" fmla="*/ 128 h 185"/>
                  <a:gd name="T42" fmla="*/ 75 w 703"/>
                  <a:gd name="T43" fmla="*/ 119 h 185"/>
                  <a:gd name="T44" fmla="*/ 81 w 703"/>
                  <a:gd name="T45" fmla="*/ 113 h 185"/>
                  <a:gd name="T46" fmla="*/ 87 w 703"/>
                  <a:gd name="T47" fmla="*/ 108 h 185"/>
                  <a:gd name="T48" fmla="*/ 94 w 703"/>
                  <a:gd name="T49" fmla="*/ 105 h 185"/>
                  <a:gd name="T50" fmla="*/ 100 w 703"/>
                  <a:gd name="T51" fmla="*/ 101 h 185"/>
                  <a:gd name="T52" fmla="*/ 111 w 703"/>
                  <a:gd name="T53" fmla="*/ 97 h 185"/>
                  <a:gd name="T54" fmla="*/ 115 w 703"/>
                  <a:gd name="T55" fmla="*/ 96 h 185"/>
                  <a:gd name="T56" fmla="*/ 115 w 703"/>
                  <a:gd name="T57" fmla="*/ 138 h 185"/>
                  <a:gd name="T58" fmla="*/ 703 w 703"/>
                  <a:gd name="T59" fmla="*/ 138 h 185"/>
                  <a:gd name="T60" fmla="*/ 703 w 703"/>
                  <a:gd name="T61" fmla="*/ 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03" h="185">
                    <a:moveTo>
                      <a:pt x="703" y="1"/>
                    </a:moveTo>
                    <a:lnTo>
                      <a:pt x="115" y="0"/>
                    </a:lnTo>
                    <a:lnTo>
                      <a:pt x="115" y="40"/>
                    </a:lnTo>
                    <a:lnTo>
                      <a:pt x="106" y="40"/>
                    </a:lnTo>
                    <a:lnTo>
                      <a:pt x="85" y="42"/>
                    </a:lnTo>
                    <a:lnTo>
                      <a:pt x="72" y="45"/>
                    </a:lnTo>
                    <a:lnTo>
                      <a:pt x="60" y="50"/>
                    </a:lnTo>
                    <a:lnTo>
                      <a:pt x="55" y="53"/>
                    </a:lnTo>
                    <a:lnTo>
                      <a:pt x="50" y="57"/>
                    </a:lnTo>
                    <a:lnTo>
                      <a:pt x="45" y="62"/>
                    </a:lnTo>
                    <a:lnTo>
                      <a:pt x="42" y="68"/>
                    </a:lnTo>
                    <a:lnTo>
                      <a:pt x="29" y="101"/>
                    </a:lnTo>
                    <a:lnTo>
                      <a:pt x="15" y="139"/>
                    </a:lnTo>
                    <a:lnTo>
                      <a:pt x="4" y="172"/>
                    </a:lnTo>
                    <a:lnTo>
                      <a:pt x="0" y="185"/>
                    </a:lnTo>
                    <a:lnTo>
                      <a:pt x="70" y="185"/>
                    </a:lnTo>
                    <a:lnTo>
                      <a:pt x="69" y="178"/>
                    </a:lnTo>
                    <a:lnTo>
                      <a:pt x="67" y="159"/>
                    </a:lnTo>
                    <a:lnTo>
                      <a:pt x="67" y="149"/>
                    </a:lnTo>
                    <a:lnTo>
                      <a:pt x="69" y="138"/>
                    </a:lnTo>
                    <a:lnTo>
                      <a:pt x="71" y="128"/>
                    </a:lnTo>
                    <a:lnTo>
                      <a:pt x="75" y="119"/>
                    </a:lnTo>
                    <a:lnTo>
                      <a:pt x="81" y="113"/>
                    </a:lnTo>
                    <a:lnTo>
                      <a:pt x="87" y="108"/>
                    </a:lnTo>
                    <a:lnTo>
                      <a:pt x="94" y="105"/>
                    </a:lnTo>
                    <a:lnTo>
                      <a:pt x="100" y="101"/>
                    </a:lnTo>
                    <a:lnTo>
                      <a:pt x="111" y="97"/>
                    </a:lnTo>
                    <a:lnTo>
                      <a:pt x="115" y="96"/>
                    </a:lnTo>
                    <a:lnTo>
                      <a:pt x="115" y="138"/>
                    </a:lnTo>
                    <a:lnTo>
                      <a:pt x="703" y="138"/>
                    </a:lnTo>
                    <a:lnTo>
                      <a:pt x="703" y="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8" name="Freeform 108"/>
              <p:cNvSpPr>
                <a:spLocks/>
              </p:cNvSpPr>
              <p:nvPr/>
            </p:nvSpPr>
            <p:spPr bwMode="auto">
              <a:xfrm>
                <a:off x="3162" y="3144"/>
                <a:ext cx="18" cy="36"/>
              </a:xfrm>
              <a:custGeom>
                <a:avLst/>
                <a:gdLst>
                  <a:gd name="T0" fmla="*/ 0 w 93"/>
                  <a:gd name="T1" fmla="*/ 56 h 182"/>
                  <a:gd name="T2" fmla="*/ 79 w 93"/>
                  <a:gd name="T3" fmla="*/ 0 h 182"/>
                  <a:gd name="T4" fmla="*/ 93 w 93"/>
                  <a:gd name="T5" fmla="*/ 147 h 182"/>
                  <a:gd name="T6" fmla="*/ 46 w 93"/>
                  <a:gd name="T7" fmla="*/ 182 h 182"/>
                  <a:gd name="T8" fmla="*/ 0 w 93"/>
                  <a:gd name="T9" fmla="*/ 5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82">
                    <a:moveTo>
                      <a:pt x="0" y="56"/>
                    </a:moveTo>
                    <a:lnTo>
                      <a:pt x="79" y="0"/>
                    </a:lnTo>
                    <a:lnTo>
                      <a:pt x="93" y="147"/>
                    </a:lnTo>
                    <a:lnTo>
                      <a:pt x="46" y="182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9" name="Freeform 109"/>
              <p:cNvSpPr>
                <a:spLocks/>
              </p:cNvSpPr>
              <p:nvPr/>
            </p:nvSpPr>
            <p:spPr bwMode="auto">
              <a:xfrm>
                <a:off x="3162" y="3144"/>
                <a:ext cx="18" cy="36"/>
              </a:xfrm>
              <a:custGeom>
                <a:avLst/>
                <a:gdLst>
                  <a:gd name="T0" fmla="*/ 0 w 93"/>
                  <a:gd name="T1" fmla="*/ 56 h 182"/>
                  <a:gd name="T2" fmla="*/ 79 w 93"/>
                  <a:gd name="T3" fmla="*/ 0 h 182"/>
                  <a:gd name="T4" fmla="*/ 93 w 93"/>
                  <a:gd name="T5" fmla="*/ 147 h 182"/>
                  <a:gd name="T6" fmla="*/ 46 w 93"/>
                  <a:gd name="T7" fmla="*/ 182 h 182"/>
                  <a:gd name="T8" fmla="*/ 0 w 93"/>
                  <a:gd name="T9" fmla="*/ 5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82">
                    <a:moveTo>
                      <a:pt x="0" y="56"/>
                    </a:moveTo>
                    <a:lnTo>
                      <a:pt x="79" y="0"/>
                    </a:lnTo>
                    <a:lnTo>
                      <a:pt x="93" y="147"/>
                    </a:lnTo>
                    <a:lnTo>
                      <a:pt x="46" y="182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0" name="Freeform 110"/>
              <p:cNvSpPr>
                <a:spLocks/>
              </p:cNvSpPr>
              <p:nvPr/>
            </p:nvSpPr>
            <p:spPr bwMode="auto">
              <a:xfrm>
                <a:off x="3174" y="3179"/>
                <a:ext cx="30" cy="27"/>
              </a:xfrm>
              <a:custGeom>
                <a:avLst/>
                <a:gdLst>
                  <a:gd name="T0" fmla="*/ 7 w 146"/>
                  <a:gd name="T1" fmla="*/ 113 h 132"/>
                  <a:gd name="T2" fmla="*/ 0 w 146"/>
                  <a:gd name="T3" fmla="*/ 70 h 132"/>
                  <a:gd name="T4" fmla="*/ 106 w 146"/>
                  <a:gd name="T5" fmla="*/ 0 h 132"/>
                  <a:gd name="T6" fmla="*/ 146 w 146"/>
                  <a:gd name="T7" fmla="*/ 56 h 132"/>
                  <a:gd name="T8" fmla="*/ 40 w 146"/>
                  <a:gd name="T9" fmla="*/ 132 h 132"/>
                  <a:gd name="T10" fmla="*/ 7 w 146"/>
                  <a:gd name="T11" fmla="*/ 113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6" h="132">
                    <a:moveTo>
                      <a:pt x="7" y="113"/>
                    </a:moveTo>
                    <a:lnTo>
                      <a:pt x="0" y="70"/>
                    </a:lnTo>
                    <a:lnTo>
                      <a:pt x="106" y="0"/>
                    </a:lnTo>
                    <a:lnTo>
                      <a:pt x="146" y="56"/>
                    </a:lnTo>
                    <a:lnTo>
                      <a:pt x="40" y="132"/>
                    </a:lnTo>
                    <a:lnTo>
                      <a:pt x="7" y="1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1" name="Freeform 111"/>
              <p:cNvSpPr>
                <a:spLocks/>
              </p:cNvSpPr>
              <p:nvPr/>
            </p:nvSpPr>
            <p:spPr bwMode="auto">
              <a:xfrm>
                <a:off x="3174" y="3179"/>
                <a:ext cx="30" cy="27"/>
              </a:xfrm>
              <a:custGeom>
                <a:avLst/>
                <a:gdLst>
                  <a:gd name="T0" fmla="*/ 7 w 146"/>
                  <a:gd name="T1" fmla="*/ 113 h 132"/>
                  <a:gd name="T2" fmla="*/ 0 w 146"/>
                  <a:gd name="T3" fmla="*/ 70 h 132"/>
                  <a:gd name="T4" fmla="*/ 106 w 146"/>
                  <a:gd name="T5" fmla="*/ 0 h 132"/>
                  <a:gd name="T6" fmla="*/ 146 w 146"/>
                  <a:gd name="T7" fmla="*/ 56 h 132"/>
                  <a:gd name="T8" fmla="*/ 40 w 146"/>
                  <a:gd name="T9" fmla="*/ 132 h 132"/>
                  <a:gd name="T10" fmla="*/ 7 w 146"/>
                  <a:gd name="T11" fmla="*/ 113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6" h="132">
                    <a:moveTo>
                      <a:pt x="7" y="113"/>
                    </a:moveTo>
                    <a:lnTo>
                      <a:pt x="0" y="70"/>
                    </a:lnTo>
                    <a:lnTo>
                      <a:pt x="106" y="0"/>
                    </a:lnTo>
                    <a:lnTo>
                      <a:pt x="146" y="56"/>
                    </a:lnTo>
                    <a:lnTo>
                      <a:pt x="40" y="132"/>
                    </a:lnTo>
                    <a:lnTo>
                      <a:pt x="7" y="11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2" name="Freeform 112"/>
              <p:cNvSpPr>
                <a:spLocks/>
              </p:cNvSpPr>
              <p:nvPr/>
            </p:nvSpPr>
            <p:spPr bwMode="auto">
              <a:xfrm>
                <a:off x="3075" y="3039"/>
                <a:ext cx="80" cy="38"/>
              </a:xfrm>
              <a:custGeom>
                <a:avLst/>
                <a:gdLst>
                  <a:gd name="T0" fmla="*/ 0 w 402"/>
                  <a:gd name="T1" fmla="*/ 160 h 188"/>
                  <a:gd name="T2" fmla="*/ 6 w 402"/>
                  <a:gd name="T3" fmla="*/ 151 h 188"/>
                  <a:gd name="T4" fmla="*/ 21 w 402"/>
                  <a:gd name="T5" fmla="*/ 126 h 188"/>
                  <a:gd name="T6" fmla="*/ 32 w 402"/>
                  <a:gd name="T7" fmla="*/ 112 h 188"/>
                  <a:gd name="T8" fmla="*/ 45 w 402"/>
                  <a:gd name="T9" fmla="*/ 96 h 188"/>
                  <a:gd name="T10" fmla="*/ 59 w 402"/>
                  <a:gd name="T11" fmla="*/ 82 h 188"/>
                  <a:gd name="T12" fmla="*/ 75 w 402"/>
                  <a:gd name="T13" fmla="*/ 69 h 188"/>
                  <a:gd name="T14" fmla="*/ 82 w 402"/>
                  <a:gd name="T15" fmla="*/ 62 h 188"/>
                  <a:gd name="T16" fmla="*/ 90 w 402"/>
                  <a:gd name="T17" fmla="*/ 59 h 188"/>
                  <a:gd name="T18" fmla="*/ 97 w 402"/>
                  <a:gd name="T19" fmla="*/ 55 h 188"/>
                  <a:gd name="T20" fmla="*/ 105 w 402"/>
                  <a:gd name="T21" fmla="*/ 51 h 188"/>
                  <a:gd name="T22" fmla="*/ 117 w 402"/>
                  <a:gd name="T23" fmla="*/ 47 h 188"/>
                  <a:gd name="T24" fmla="*/ 128 w 402"/>
                  <a:gd name="T25" fmla="*/ 46 h 188"/>
                  <a:gd name="T26" fmla="*/ 146 w 402"/>
                  <a:gd name="T27" fmla="*/ 46 h 188"/>
                  <a:gd name="T28" fmla="*/ 152 w 402"/>
                  <a:gd name="T29" fmla="*/ 47 h 188"/>
                  <a:gd name="T30" fmla="*/ 152 w 402"/>
                  <a:gd name="T31" fmla="*/ 0 h 188"/>
                  <a:gd name="T32" fmla="*/ 402 w 402"/>
                  <a:gd name="T33" fmla="*/ 0 h 188"/>
                  <a:gd name="T34" fmla="*/ 402 w 402"/>
                  <a:gd name="T35" fmla="*/ 143 h 188"/>
                  <a:gd name="T36" fmla="*/ 152 w 402"/>
                  <a:gd name="T37" fmla="*/ 143 h 188"/>
                  <a:gd name="T38" fmla="*/ 152 w 402"/>
                  <a:gd name="T39" fmla="*/ 101 h 188"/>
                  <a:gd name="T40" fmla="*/ 146 w 402"/>
                  <a:gd name="T41" fmla="*/ 101 h 188"/>
                  <a:gd name="T42" fmla="*/ 131 w 402"/>
                  <a:gd name="T43" fmla="*/ 103 h 188"/>
                  <a:gd name="T44" fmla="*/ 121 w 402"/>
                  <a:gd name="T45" fmla="*/ 106 h 188"/>
                  <a:gd name="T46" fmla="*/ 112 w 402"/>
                  <a:gd name="T47" fmla="*/ 111 h 188"/>
                  <a:gd name="T48" fmla="*/ 107 w 402"/>
                  <a:gd name="T49" fmla="*/ 115 h 188"/>
                  <a:gd name="T50" fmla="*/ 103 w 402"/>
                  <a:gd name="T51" fmla="*/ 118 h 188"/>
                  <a:gd name="T52" fmla="*/ 98 w 402"/>
                  <a:gd name="T53" fmla="*/ 123 h 188"/>
                  <a:gd name="T54" fmla="*/ 96 w 402"/>
                  <a:gd name="T55" fmla="*/ 130 h 188"/>
                  <a:gd name="T56" fmla="*/ 82 w 402"/>
                  <a:gd name="T57" fmla="*/ 152 h 188"/>
                  <a:gd name="T58" fmla="*/ 72 w 402"/>
                  <a:gd name="T59" fmla="*/ 171 h 188"/>
                  <a:gd name="T60" fmla="*/ 65 w 402"/>
                  <a:gd name="T61" fmla="*/ 183 h 188"/>
                  <a:gd name="T62" fmla="*/ 64 w 402"/>
                  <a:gd name="T63" fmla="*/ 188 h 188"/>
                  <a:gd name="T64" fmla="*/ 0 w 402"/>
                  <a:gd name="T65" fmla="*/ 16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2" h="188">
                    <a:moveTo>
                      <a:pt x="0" y="160"/>
                    </a:moveTo>
                    <a:lnTo>
                      <a:pt x="6" y="151"/>
                    </a:lnTo>
                    <a:lnTo>
                      <a:pt x="21" y="126"/>
                    </a:lnTo>
                    <a:lnTo>
                      <a:pt x="32" y="112"/>
                    </a:lnTo>
                    <a:lnTo>
                      <a:pt x="45" y="96"/>
                    </a:lnTo>
                    <a:lnTo>
                      <a:pt x="59" y="82"/>
                    </a:lnTo>
                    <a:lnTo>
                      <a:pt x="75" y="69"/>
                    </a:lnTo>
                    <a:lnTo>
                      <a:pt x="82" y="62"/>
                    </a:lnTo>
                    <a:lnTo>
                      <a:pt x="90" y="59"/>
                    </a:lnTo>
                    <a:lnTo>
                      <a:pt x="97" y="55"/>
                    </a:lnTo>
                    <a:lnTo>
                      <a:pt x="105" y="51"/>
                    </a:lnTo>
                    <a:lnTo>
                      <a:pt x="117" y="47"/>
                    </a:lnTo>
                    <a:lnTo>
                      <a:pt x="128" y="46"/>
                    </a:lnTo>
                    <a:lnTo>
                      <a:pt x="146" y="46"/>
                    </a:lnTo>
                    <a:lnTo>
                      <a:pt x="152" y="47"/>
                    </a:lnTo>
                    <a:lnTo>
                      <a:pt x="152" y="0"/>
                    </a:lnTo>
                    <a:lnTo>
                      <a:pt x="402" y="0"/>
                    </a:lnTo>
                    <a:lnTo>
                      <a:pt x="402" y="143"/>
                    </a:lnTo>
                    <a:lnTo>
                      <a:pt x="152" y="143"/>
                    </a:lnTo>
                    <a:lnTo>
                      <a:pt x="152" y="101"/>
                    </a:lnTo>
                    <a:lnTo>
                      <a:pt x="146" y="101"/>
                    </a:lnTo>
                    <a:lnTo>
                      <a:pt x="131" y="103"/>
                    </a:lnTo>
                    <a:lnTo>
                      <a:pt x="121" y="106"/>
                    </a:lnTo>
                    <a:lnTo>
                      <a:pt x="112" y="111"/>
                    </a:lnTo>
                    <a:lnTo>
                      <a:pt x="107" y="115"/>
                    </a:lnTo>
                    <a:lnTo>
                      <a:pt x="103" y="118"/>
                    </a:lnTo>
                    <a:lnTo>
                      <a:pt x="98" y="123"/>
                    </a:lnTo>
                    <a:lnTo>
                      <a:pt x="96" y="130"/>
                    </a:lnTo>
                    <a:lnTo>
                      <a:pt x="82" y="152"/>
                    </a:lnTo>
                    <a:lnTo>
                      <a:pt x="72" y="171"/>
                    </a:lnTo>
                    <a:lnTo>
                      <a:pt x="65" y="183"/>
                    </a:lnTo>
                    <a:lnTo>
                      <a:pt x="64" y="188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3" name="Freeform 113"/>
              <p:cNvSpPr>
                <a:spLocks/>
              </p:cNvSpPr>
              <p:nvPr/>
            </p:nvSpPr>
            <p:spPr bwMode="auto">
              <a:xfrm>
                <a:off x="3075" y="3039"/>
                <a:ext cx="80" cy="38"/>
              </a:xfrm>
              <a:custGeom>
                <a:avLst/>
                <a:gdLst>
                  <a:gd name="T0" fmla="*/ 0 w 402"/>
                  <a:gd name="T1" fmla="*/ 160 h 188"/>
                  <a:gd name="T2" fmla="*/ 6 w 402"/>
                  <a:gd name="T3" fmla="*/ 151 h 188"/>
                  <a:gd name="T4" fmla="*/ 21 w 402"/>
                  <a:gd name="T5" fmla="*/ 126 h 188"/>
                  <a:gd name="T6" fmla="*/ 32 w 402"/>
                  <a:gd name="T7" fmla="*/ 112 h 188"/>
                  <a:gd name="T8" fmla="*/ 45 w 402"/>
                  <a:gd name="T9" fmla="*/ 96 h 188"/>
                  <a:gd name="T10" fmla="*/ 59 w 402"/>
                  <a:gd name="T11" fmla="*/ 82 h 188"/>
                  <a:gd name="T12" fmla="*/ 75 w 402"/>
                  <a:gd name="T13" fmla="*/ 69 h 188"/>
                  <a:gd name="T14" fmla="*/ 82 w 402"/>
                  <a:gd name="T15" fmla="*/ 62 h 188"/>
                  <a:gd name="T16" fmla="*/ 90 w 402"/>
                  <a:gd name="T17" fmla="*/ 59 h 188"/>
                  <a:gd name="T18" fmla="*/ 97 w 402"/>
                  <a:gd name="T19" fmla="*/ 55 h 188"/>
                  <a:gd name="T20" fmla="*/ 105 w 402"/>
                  <a:gd name="T21" fmla="*/ 51 h 188"/>
                  <a:gd name="T22" fmla="*/ 117 w 402"/>
                  <a:gd name="T23" fmla="*/ 47 h 188"/>
                  <a:gd name="T24" fmla="*/ 128 w 402"/>
                  <a:gd name="T25" fmla="*/ 46 h 188"/>
                  <a:gd name="T26" fmla="*/ 146 w 402"/>
                  <a:gd name="T27" fmla="*/ 46 h 188"/>
                  <a:gd name="T28" fmla="*/ 152 w 402"/>
                  <a:gd name="T29" fmla="*/ 47 h 188"/>
                  <a:gd name="T30" fmla="*/ 152 w 402"/>
                  <a:gd name="T31" fmla="*/ 0 h 188"/>
                  <a:gd name="T32" fmla="*/ 402 w 402"/>
                  <a:gd name="T33" fmla="*/ 0 h 188"/>
                  <a:gd name="T34" fmla="*/ 402 w 402"/>
                  <a:gd name="T35" fmla="*/ 143 h 188"/>
                  <a:gd name="T36" fmla="*/ 152 w 402"/>
                  <a:gd name="T37" fmla="*/ 143 h 188"/>
                  <a:gd name="T38" fmla="*/ 152 w 402"/>
                  <a:gd name="T39" fmla="*/ 101 h 188"/>
                  <a:gd name="T40" fmla="*/ 146 w 402"/>
                  <a:gd name="T41" fmla="*/ 101 h 188"/>
                  <a:gd name="T42" fmla="*/ 131 w 402"/>
                  <a:gd name="T43" fmla="*/ 103 h 188"/>
                  <a:gd name="T44" fmla="*/ 121 w 402"/>
                  <a:gd name="T45" fmla="*/ 106 h 188"/>
                  <a:gd name="T46" fmla="*/ 112 w 402"/>
                  <a:gd name="T47" fmla="*/ 111 h 188"/>
                  <a:gd name="T48" fmla="*/ 107 w 402"/>
                  <a:gd name="T49" fmla="*/ 115 h 188"/>
                  <a:gd name="T50" fmla="*/ 103 w 402"/>
                  <a:gd name="T51" fmla="*/ 118 h 188"/>
                  <a:gd name="T52" fmla="*/ 98 w 402"/>
                  <a:gd name="T53" fmla="*/ 123 h 188"/>
                  <a:gd name="T54" fmla="*/ 96 w 402"/>
                  <a:gd name="T55" fmla="*/ 130 h 188"/>
                  <a:gd name="T56" fmla="*/ 82 w 402"/>
                  <a:gd name="T57" fmla="*/ 152 h 188"/>
                  <a:gd name="T58" fmla="*/ 72 w 402"/>
                  <a:gd name="T59" fmla="*/ 171 h 188"/>
                  <a:gd name="T60" fmla="*/ 65 w 402"/>
                  <a:gd name="T61" fmla="*/ 183 h 188"/>
                  <a:gd name="T62" fmla="*/ 64 w 402"/>
                  <a:gd name="T63" fmla="*/ 188 h 188"/>
                  <a:gd name="T64" fmla="*/ 0 w 402"/>
                  <a:gd name="T65" fmla="*/ 16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2" h="188">
                    <a:moveTo>
                      <a:pt x="0" y="160"/>
                    </a:moveTo>
                    <a:lnTo>
                      <a:pt x="6" y="151"/>
                    </a:lnTo>
                    <a:lnTo>
                      <a:pt x="21" y="126"/>
                    </a:lnTo>
                    <a:lnTo>
                      <a:pt x="32" y="112"/>
                    </a:lnTo>
                    <a:lnTo>
                      <a:pt x="45" y="96"/>
                    </a:lnTo>
                    <a:lnTo>
                      <a:pt x="59" y="82"/>
                    </a:lnTo>
                    <a:lnTo>
                      <a:pt x="75" y="69"/>
                    </a:lnTo>
                    <a:lnTo>
                      <a:pt x="82" y="62"/>
                    </a:lnTo>
                    <a:lnTo>
                      <a:pt x="90" y="59"/>
                    </a:lnTo>
                    <a:lnTo>
                      <a:pt x="97" y="55"/>
                    </a:lnTo>
                    <a:lnTo>
                      <a:pt x="105" y="51"/>
                    </a:lnTo>
                    <a:lnTo>
                      <a:pt x="117" y="47"/>
                    </a:lnTo>
                    <a:lnTo>
                      <a:pt x="128" y="46"/>
                    </a:lnTo>
                    <a:lnTo>
                      <a:pt x="146" y="46"/>
                    </a:lnTo>
                    <a:lnTo>
                      <a:pt x="152" y="47"/>
                    </a:lnTo>
                    <a:lnTo>
                      <a:pt x="152" y="0"/>
                    </a:lnTo>
                    <a:lnTo>
                      <a:pt x="402" y="0"/>
                    </a:lnTo>
                    <a:lnTo>
                      <a:pt x="402" y="143"/>
                    </a:lnTo>
                    <a:lnTo>
                      <a:pt x="152" y="143"/>
                    </a:lnTo>
                    <a:lnTo>
                      <a:pt x="152" y="101"/>
                    </a:lnTo>
                    <a:lnTo>
                      <a:pt x="146" y="101"/>
                    </a:lnTo>
                    <a:lnTo>
                      <a:pt x="131" y="103"/>
                    </a:lnTo>
                    <a:lnTo>
                      <a:pt x="121" y="106"/>
                    </a:lnTo>
                    <a:lnTo>
                      <a:pt x="112" y="111"/>
                    </a:lnTo>
                    <a:lnTo>
                      <a:pt x="107" y="115"/>
                    </a:lnTo>
                    <a:lnTo>
                      <a:pt x="103" y="118"/>
                    </a:lnTo>
                    <a:lnTo>
                      <a:pt x="98" y="123"/>
                    </a:lnTo>
                    <a:lnTo>
                      <a:pt x="96" y="130"/>
                    </a:lnTo>
                    <a:lnTo>
                      <a:pt x="82" y="152"/>
                    </a:lnTo>
                    <a:lnTo>
                      <a:pt x="72" y="171"/>
                    </a:lnTo>
                    <a:lnTo>
                      <a:pt x="65" y="183"/>
                    </a:lnTo>
                    <a:lnTo>
                      <a:pt x="64" y="188"/>
                    </a:lnTo>
                    <a:lnTo>
                      <a:pt x="0" y="16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4" name="Freeform 114"/>
              <p:cNvSpPr>
                <a:spLocks/>
              </p:cNvSpPr>
              <p:nvPr/>
            </p:nvSpPr>
            <p:spPr bwMode="auto">
              <a:xfrm>
                <a:off x="3140" y="3279"/>
                <a:ext cx="55" cy="115"/>
              </a:xfrm>
              <a:custGeom>
                <a:avLst/>
                <a:gdLst>
                  <a:gd name="T0" fmla="*/ 243 w 275"/>
                  <a:gd name="T1" fmla="*/ 0 h 574"/>
                  <a:gd name="T2" fmla="*/ 144 w 275"/>
                  <a:gd name="T3" fmla="*/ 63 h 574"/>
                  <a:gd name="T4" fmla="*/ 118 w 275"/>
                  <a:gd name="T5" fmla="*/ 11 h 574"/>
                  <a:gd name="T6" fmla="*/ 0 w 275"/>
                  <a:gd name="T7" fmla="*/ 71 h 574"/>
                  <a:gd name="T8" fmla="*/ 2 w 275"/>
                  <a:gd name="T9" fmla="*/ 77 h 574"/>
                  <a:gd name="T10" fmla="*/ 10 w 275"/>
                  <a:gd name="T11" fmla="*/ 93 h 574"/>
                  <a:gd name="T12" fmla="*/ 19 w 275"/>
                  <a:gd name="T13" fmla="*/ 119 h 574"/>
                  <a:gd name="T14" fmla="*/ 30 w 275"/>
                  <a:gd name="T15" fmla="*/ 150 h 574"/>
                  <a:gd name="T16" fmla="*/ 41 w 275"/>
                  <a:gd name="T17" fmla="*/ 186 h 574"/>
                  <a:gd name="T18" fmla="*/ 51 w 275"/>
                  <a:gd name="T19" fmla="*/ 222 h 574"/>
                  <a:gd name="T20" fmla="*/ 55 w 275"/>
                  <a:gd name="T21" fmla="*/ 241 h 574"/>
                  <a:gd name="T22" fmla="*/ 57 w 275"/>
                  <a:gd name="T23" fmla="*/ 259 h 574"/>
                  <a:gd name="T24" fmla="*/ 60 w 275"/>
                  <a:gd name="T25" fmla="*/ 276 h 574"/>
                  <a:gd name="T26" fmla="*/ 60 w 275"/>
                  <a:gd name="T27" fmla="*/ 292 h 574"/>
                  <a:gd name="T28" fmla="*/ 58 w 275"/>
                  <a:gd name="T29" fmla="*/ 327 h 574"/>
                  <a:gd name="T30" fmla="*/ 55 w 275"/>
                  <a:gd name="T31" fmla="*/ 367 h 574"/>
                  <a:gd name="T32" fmla="*/ 50 w 275"/>
                  <a:gd name="T33" fmla="*/ 410 h 574"/>
                  <a:gd name="T34" fmla="*/ 43 w 275"/>
                  <a:gd name="T35" fmla="*/ 453 h 574"/>
                  <a:gd name="T36" fmla="*/ 37 w 275"/>
                  <a:gd name="T37" fmla="*/ 490 h 574"/>
                  <a:gd name="T38" fmla="*/ 31 w 275"/>
                  <a:gd name="T39" fmla="*/ 523 h 574"/>
                  <a:gd name="T40" fmla="*/ 27 w 275"/>
                  <a:gd name="T41" fmla="*/ 544 h 574"/>
                  <a:gd name="T42" fmla="*/ 26 w 275"/>
                  <a:gd name="T43" fmla="*/ 551 h 574"/>
                  <a:gd name="T44" fmla="*/ 171 w 275"/>
                  <a:gd name="T45" fmla="*/ 574 h 574"/>
                  <a:gd name="T46" fmla="*/ 173 w 275"/>
                  <a:gd name="T47" fmla="*/ 565 h 574"/>
                  <a:gd name="T48" fmla="*/ 177 w 275"/>
                  <a:gd name="T49" fmla="*/ 542 h 574"/>
                  <a:gd name="T50" fmla="*/ 182 w 275"/>
                  <a:gd name="T51" fmla="*/ 510 h 574"/>
                  <a:gd name="T52" fmla="*/ 188 w 275"/>
                  <a:gd name="T53" fmla="*/ 470 h 574"/>
                  <a:gd name="T54" fmla="*/ 194 w 275"/>
                  <a:gd name="T55" fmla="*/ 427 h 574"/>
                  <a:gd name="T56" fmla="*/ 199 w 275"/>
                  <a:gd name="T57" fmla="*/ 386 h 574"/>
                  <a:gd name="T58" fmla="*/ 203 w 275"/>
                  <a:gd name="T59" fmla="*/ 348 h 574"/>
                  <a:gd name="T60" fmla="*/ 204 w 275"/>
                  <a:gd name="T61" fmla="*/ 320 h 574"/>
                  <a:gd name="T62" fmla="*/ 204 w 275"/>
                  <a:gd name="T63" fmla="*/ 295 h 574"/>
                  <a:gd name="T64" fmla="*/ 200 w 275"/>
                  <a:gd name="T65" fmla="*/ 265 h 574"/>
                  <a:gd name="T66" fmla="*/ 195 w 275"/>
                  <a:gd name="T67" fmla="*/ 232 h 574"/>
                  <a:gd name="T68" fmla="*/ 190 w 275"/>
                  <a:gd name="T69" fmla="*/ 200 h 574"/>
                  <a:gd name="T70" fmla="*/ 186 w 275"/>
                  <a:gd name="T71" fmla="*/ 171 h 574"/>
                  <a:gd name="T72" fmla="*/ 181 w 275"/>
                  <a:gd name="T73" fmla="*/ 149 h 574"/>
                  <a:gd name="T74" fmla="*/ 178 w 275"/>
                  <a:gd name="T75" fmla="*/ 133 h 574"/>
                  <a:gd name="T76" fmla="*/ 177 w 275"/>
                  <a:gd name="T77" fmla="*/ 127 h 574"/>
                  <a:gd name="T78" fmla="*/ 275 w 275"/>
                  <a:gd name="T79" fmla="*/ 67 h 574"/>
                  <a:gd name="T80" fmla="*/ 243 w 275"/>
                  <a:gd name="T81" fmla="*/ 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574">
                    <a:moveTo>
                      <a:pt x="243" y="0"/>
                    </a:moveTo>
                    <a:lnTo>
                      <a:pt x="144" y="63"/>
                    </a:lnTo>
                    <a:lnTo>
                      <a:pt x="118" y="11"/>
                    </a:lnTo>
                    <a:lnTo>
                      <a:pt x="0" y="71"/>
                    </a:lnTo>
                    <a:lnTo>
                      <a:pt x="2" y="77"/>
                    </a:lnTo>
                    <a:lnTo>
                      <a:pt x="10" y="93"/>
                    </a:lnTo>
                    <a:lnTo>
                      <a:pt x="19" y="119"/>
                    </a:lnTo>
                    <a:lnTo>
                      <a:pt x="30" y="150"/>
                    </a:lnTo>
                    <a:lnTo>
                      <a:pt x="41" y="186"/>
                    </a:lnTo>
                    <a:lnTo>
                      <a:pt x="51" y="222"/>
                    </a:lnTo>
                    <a:lnTo>
                      <a:pt x="55" y="241"/>
                    </a:lnTo>
                    <a:lnTo>
                      <a:pt x="57" y="259"/>
                    </a:lnTo>
                    <a:lnTo>
                      <a:pt x="60" y="276"/>
                    </a:lnTo>
                    <a:lnTo>
                      <a:pt x="60" y="292"/>
                    </a:lnTo>
                    <a:lnTo>
                      <a:pt x="58" y="327"/>
                    </a:lnTo>
                    <a:lnTo>
                      <a:pt x="55" y="367"/>
                    </a:lnTo>
                    <a:lnTo>
                      <a:pt x="50" y="410"/>
                    </a:lnTo>
                    <a:lnTo>
                      <a:pt x="43" y="453"/>
                    </a:lnTo>
                    <a:lnTo>
                      <a:pt x="37" y="490"/>
                    </a:lnTo>
                    <a:lnTo>
                      <a:pt x="31" y="523"/>
                    </a:lnTo>
                    <a:lnTo>
                      <a:pt x="27" y="544"/>
                    </a:lnTo>
                    <a:lnTo>
                      <a:pt x="26" y="551"/>
                    </a:lnTo>
                    <a:lnTo>
                      <a:pt x="171" y="574"/>
                    </a:lnTo>
                    <a:lnTo>
                      <a:pt x="173" y="565"/>
                    </a:lnTo>
                    <a:lnTo>
                      <a:pt x="177" y="542"/>
                    </a:lnTo>
                    <a:lnTo>
                      <a:pt x="182" y="510"/>
                    </a:lnTo>
                    <a:lnTo>
                      <a:pt x="188" y="470"/>
                    </a:lnTo>
                    <a:lnTo>
                      <a:pt x="194" y="427"/>
                    </a:lnTo>
                    <a:lnTo>
                      <a:pt x="199" y="386"/>
                    </a:lnTo>
                    <a:lnTo>
                      <a:pt x="203" y="348"/>
                    </a:lnTo>
                    <a:lnTo>
                      <a:pt x="204" y="320"/>
                    </a:lnTo>
                    <a:lnTo>
                      <a:pt x="204" y="295"/>
                    </a:lnTo>
                    <a:lnTo>
                      <a:pt x="200" y="265"/>
                    </a:lnTo>
                    <a:lnTo>
                      <a:pt x="195" y="232"/>
                    </a:lnTo>
                    <a:lnTo>
                      <a:pt x="190" y="200"/>
                    </a:lnTo>
                    <a:lnTo>
                      <a:pt x="186" y="171"/>
                    </a:lnTo>
                    <a:lnTo>
                      <a:pt x="181" y="149"/>
                    </a:lnTo>
                    <a:lnTo>
                      <a:pt x="178" y="133"/>
                    </a:lnTo>
                    <a:lnTo>
                      <a:pt x="177" y="127"/>
                    </a:lnTo>
                    <a:lnTo>
                      <a:pt x="275" y="67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5" name="Freeform 115"/>
              <p:cNvSpPr>
                <a:spLocks/>
              </p:cNvSpPr>
              <p:nvPr/>
            </p:nvSpPr>
            <p:spPr bwMode="auto">
              <a:xfrm>
                <a:off x="3140" y="3279"/>
                <a:ext cx="55" cy="115"/>
              </a:xfrm>
              <a:custGeom>
                <a:avLst/>
                <a:gdLst>
                  <a:gd name="T0" fmla="*/ 243 w 275"/>
                  <a:gd name="T1" fmla="*/ 0 h 574"/>
                  <a:gd name="T2" fmla="*/ 144 w 275"/>
                  <a:gd name="T3" fmla="*/ 63 h 574"/>
                  <a:gd name="T4" fmla="*/ 118 w 275"/>
                  <a:gd name="T5" fmla="*/ 11 h 574"/>
                  <a:gd name="T6" fmla="*/ 0 w 275"/>
                  <a:gd name="T7" fmla="*/ 71 h 574"/>
                  <a:gd name="T8" fmla="*/ 2 w 275"/>
                  <a:gd name="T9" fmla="*/ 77 h 574"/>
                  <a:gd name="T10" fmla="*/ 10 w 275"/>
                  <a:gd name="T11" fmla="*/ 93 h 574"/>
                  <a:gd name="T12" fmla="*/ 19 w 275"/>
                  <a:gd name="T13" fmla="*/ 119 h 574"/>
                  <a:gd name="T14" fmla="*/ 30 w 275"/>
                  <a:gd name="T15" fmla="*/ 150 h 574"/>
                  <a:gd name="T16" fmla="*/ 41 w 275"/>
                  <a:gd name="T17" fmla="*/ 186 h 574"/>
                  <a:gd name="T18" fmla="*/ 51 w 275"/>
                  <a:gd name="T19" fmla="*/ 222 h 574"/>
                  <a:gd name="T20" fmla="*/ 55 w 275"/>
                  <a:gd name="T21" fmla="*/ 241 h 574"/>
                  <a:gd name="T22" fmla="*/ 57 w 275"/>
                  <a:gd name="T23" fmla="*/ 259 h 574"/>
                  <a:gd name="T24" fmla="*/ 60 w 275"/>
                  <a:gd name="T25" fmla="*/ 276 h 574"/>
                  <a:gd name="T26" fmla="*/ 60 w 275"/>
                  <a:gd name="T27" fmla="*/ 292 h 574"/>
                  <a:gd name="T28" fmla="*/ 58 w 275"/>
                  <a:gd name="T29" fmla="*/ 327 h 574"/>
                  <a:gd name="T30" fmla="*/ 55 w 275"/>
                  <a:gd name="T31" fmla="*/ 367 h 574"/>
                  <a:gd name="T32" fmla="*/ 50 w 275"/>
                  <a:gd name="T33" fmla="*/ 410 h 574"/>
                  <a:gd name="T34" fmla="*/ 43 w 275"/>
                  <a:gd name="T35" fmla="*/ 453 h 574"/>
                  <a:gd name="T36" fmla="*/ 37 w 275"/>
                  <a:gd name="T37" fmla="*/ 490 h 574"/>
                  <a:gd name="T38" fmla="*/ 31 w 275"/>
                  <a:gd name="T39" fmla="*/ 523 h 574"/>
                  <a:gd name="T40" fmla="*/ 27 w 275"/>
                  <a:gd name="T41" fmla="*/ 544 h 574"/>
                  <a:gd name="T42" fmla="*/ 26 w 275"/>
                  <a:gd name="T43" fmla="*/ 551 h 574"/>
                  <a:gd name="T44" fmla="*/ 171 w 275"/>
                  <a:gd name="T45" fmla="*/ 574 h 574"/>
                  <a:gd name="T46" fmla="*/ 173 w 275"/>
                  <a:gd name="T47" fmla="*/ 565 h 574"/>
                  <a:gd name="T48" fmla="*/ 177 w 275"/>
                  <a:gd name="T49" fmla="*/ 542 h 574"/>
                  <a:gd name="T50" fmla="*/ 182 w 275"/>
                  <a:gd name="T51" fmla="*/ 510 h 574"/>
                  <a:gd name="T52" fmla="*/ 188 w 275"/>
                  <a:gd name="T53" fmla="*/ 470 h 574"/>
                  <a:gd name="T54" fmla="*/ 194 w 275"/>
                  <a:gd name="T55" fmla="*/ 427 h 574"/>
                  <a:gd name="T56" fmla="*/ 199 w 275"/>
                  <a:gd name="T57" fmla="*/ 386 h 574"/>
                  <a:gd name="T58" fmla="*/ 203 w 275"/>
                  <a:gd name="T59" fmla="*/ 348 h 574"/>
                  <a:gd name="T60" fmla="*/ 204 w 275"/>
                  <a:gd name="T61" fmla="*/ 320 h 574"/>
                  <a:gd name="T62" fmla="*/ 204 w 275"/>
                  <a:gd name="T63" fmla="*/ 295 h 574"/>
                  <a:gd name="T64" fmla="*/ 200 w 275"/>
                  <a:gd name="T65" fmla="*/ 265 h 574"/>
                  <a:gd name="T66" fmla="*/ 195 w 275"/>
                  <a:gd name="T67" fmla="*/ 232 h 574"/>
                  <a:gd name="T68" fmla="*/ 190 w 275"/>
                  <a:gd name="T69" fmla="*/ 200 h 574"/>
                  <a:gd name="T70" fmla="*/ 186 w 275"/>
                  <a:gd name="T71" fmla="*/ 171 h 574"/>
                  <a:gd name="T72" fmla="*/ 181 w 275"/>
                  <a:gd name="T73" fmla="*/ 149 h 574"/>
                  <a:gd name="T74" fmla="*/ 178 w 275"/>
                  <a:gd name="T75" fmla="*/ 133 h 574"/>
                  <a:gd name="T76" fmla="*/ 177 w 275"/>
                  <a:gd name="T77" fmla="*/ 127 h 574"/>
                  <a:gd name="T78" fmla="*/ 275 w 275"/>
                  <a:gd name="T79" fmla="*/ 67 h 574"/>
                  <a:gd name="T80" fmla="*/ 243 w 275"/>
                  <a:gd name="T81" fmla="*/ 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574">
                    <a:moveTo>
                      <a:pt x="243" y="0"/>
                    </a:moveTo>
                    <a:lnTo>
                      <a:pt x="144" y="63"/>
                    </a:lnTo>
                    <a:lnTo>
                      <a:pt x="118" y="11"/>
                    </a:lnTo>
                    <a:lnTo>
                      <a:pt x="0" y="71"/>
                    </a:lnTo>
                    <a:lnTo>
                      <a:pt x="2" y="77"/>
                    </a:lnTo>
                    <a:lnTo>
                      <a:pt x="10" y="93"/>
                    </a:lnTo>
                    <a:lnTo>
                      <a:pt x="19" y="119"/>
                    </a:lnTo>
                    <a:lnTo>
                      <a:pt x="30" y="150"/>
                    </a:lnTo>
                    <a:lnTo>
                      <a:pt x="41" y="186"/>
                    </a:lnTo>
                    <a:lnTo>
                      <a:pt x="51" y="222"/>
                    </a:lnTo>
                    <a:lnTo>
                      <a:pt x="55" y="241"/>
                    </a:lnTo>
                    <a:lnTo>
                      <a:pt x="57" y="259"/>
                    </a:lnTo>
                    <a:lnTo>
                      <a:pt x="60" y="276"/>
                    </a:lnTo>
                    <a:lnTo>
                      <a:pt x="60" y="292"/>
                    </a:lnTo>
                    <a:lnTo>
                      <a:pt x="58" y="327"/>
                    </a:lnTo>
                    <a:lnTo>
                      <a:pt x="55" y="367"/>
                    </a:lnTo>
                    <a:lnTo>
                      <a:pt x="50" y="410"/>
                    </a:lnTo>
                    <a:lnTo>
                      <a:pt x="43" y="453"/>
                    </a:lnTo>
                    <a:lnTo>
                      <a:pt x="37" y="490"/>
                    </a:lnTo>
                    <a:lnTo>
                      <a:pt x="31" y="523"/>
                    </a:lnTo>
                    <a:lnTo>
                      <a:pt x="27" y="544"/>
                    </a:lnTo>
                    <a:lnTo>
                      <a:pt x="26" y="551"/>
                    </a:lnTo>
                    <a:lnTo>
                      <a:pt x="171" y="574"/>
                    </a:lnTo>
                    <a:lnTo>
                      <a:pt x="173" y="565"/>
                    </a:lnTo>
                    <a:lnTo>
                      <a:pt x="177" y="542"/>
                    </a:lnTo>
                    <a:lnTo>
                      <a:pt x="182" y="510"/>
                    </a:lnTo>
                    <a:lnTo>
                      <a:pt x="188" y="470"/>
                    </a:lnTo>
                    <a:lnTo>
                      <a:pt x="194" y="427"/>
                    </a:lnTo>
                    <a:lnTo>
                      <a:pt x="199" y="386"/>
                    </a:lnTo>
                    <a:lnTo>
                      <a:pt x="203" y="348"/>
                    </a:lnTo>
                    <a:lnTo>
                      <a:pt x="204" y="320"/>
                    </a:lnTo>
                    <a:lnTo>
                      <a:pt x="204" y="295"/>
                    </a:lnTo>
                    <a:lnTo>
                      <a:pt x="200" y="265"/>
                    </a:lnTo>
                    <a:lnTo>
                      <a:pt x="195" y="232"/>
                    </a:lnTo>
                    <a:lnTo>
                      <a:pt x="190" y="200"/>
                    </a:lnTo>
                    <a:lnTo>
                      <a:pt x="186" y="171"/>
                    </a:lnTo>
                    <a:lnTo>
                      <a:pt x="181" y="149"/>
                    </a:lnTo>
                    <a:lnTo>
                      <a:pt x="178" y="133"/>
                    </a:lnTo>
                    <a:lnTo>
                      <a:pt x="177" y="127"/>
                    </a:lnTo>
                    <a:lnTo>
                      <a:pt x="275" y="67"/>
                    </a:lnTo>
                    <a:lnTo>
                      <a:pt x="243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6" name="Freeform 116"/>
              <p:cNvSpPr>
                <a:spLocks/>
              </p:cNvSpPr>
              <p:nvPr/>
            </p:nvSpPr>
            <p:spPr bwMode="auto">
              <a:xfrm>
                <a:off x="3234" y="3316"/>
                <a:ext cx="39" cy="79"/>
              </a:xfrm>
              <a:custGeom>
                <a:avLst/>
                <a:gdLst>
                  <a:gd name="T0" fmla="*/ 100 w 196"/>
                  <a:gd name="T1" fmla="*/ 3 h 399"/>
                  <a:gd name="T2" fmla="*/ 100 w 196"/>
                  <a:gd name="T3" fmla="*/ 80 h 399"/>
                  <a:gd name="T4" fmla="*/ 62 w 196"/>
                  <a:gd name="T5" fmla="*/ 83 h 399"/>
                  <a:gd name="T6" fmla="*/ 61 w 196"/>
                  <a:gd name="T7" fmla="*/ 102 h 399"/>
                  <a:gd name="T8" fmla="*/ 59 w 196"/>
                  <a:gd name="T9" fmla="*/ 151 h 399"/>
                  <a:gd name="T10" fmla="*/ 57 w 196"/>
                  <a:gd name="T11" fmla="*/ 181 h 399"/>
                  <a:gd name="T12" fmla="*/ 55 w 196"/>
                  <a:gd name="T13" fmla="*/ 210 h 399"/>
                  <a:gd name="T14" fmla="*/ 51 w 196"/>
                  <a:gd name="T15" fmla="*/ 234 h 399"/>
                  <a:gd name="T16" fmla="*/ 47 w 196"/>
                  <a:gd name="T17" fmla="*/ 256 h 399"/>
                  <a:gd name="T18" fmla="*/ 35 w 196"/>
                  <a:gd name="T19" fmla="*/ 298 h 399"/>
                  <a:gd name="T20" fmla="*/ 20 w 196"/>
                  <a:gd name="T21" fmla="*/ 344 h 399"/>
                  <a:gd name="T22" fmla="*/ 6 w 196"/>
                  <a:gd name="T23" fmla="*/ 383 h 399"/>
                  <a:gd name="T24" fmla="*/ 0 w 196"/>
                  <a:gd name="T25" fmla="*/ 399 h 399"/>
                  <a:gd name="T26" fmla="*/ 146 w 196"/>
                  <a:gd name="T27" fmla="*/ 399 h 399"/>
                  <a:gd name="T28" fmla="*/ 151 w 196"/>
                  <a:gd name="T29" fmla="*/ 389 h 399"/>
                  <a:gd name="T30" fmla="*/ 162 w 196"/>
                  <a:gd name="T31" fmla="*/ 363 h 399"/>
                  <a:gd name="T32" fmla="*/ 168 w 196"/>
                  <a:gd name="T33" fmla="*/ 344 h 399"/>
                  <a:gd name="T34" fmla="*/ 174 w 196"/>
                  <a:gd name="T35" fmla="*/ 320 h 399"/>
                  <a:gd name="T36" fmla="*/ 181 w 196"/>
                  <a:gd name="T37" fmla="*/ 293 h 399"/>
                  <a:gd name="T38" fmla="*/ 186 w 196"/>
                  <a:gd name="T39" fmla="*/ 263 h 399"/>
                  <a:gd name="T40" fmla="*/ 189 w 196"/>
                  <a:gd name="T41" fmla="*/ 231 h 399"/>
                  <a:gd name="T42" fmla="*/ 193 w 196"/>
                  <a:gd name="T43" fmla="*/ 198 h 399"/>
                  <a:gd name="T44" fmla="*/ 194 w 196"/>
                  <a:gd name="T45" fmla="*/ 167 h 399"/>
                  <a:gd name="T46" fmla="*/ 196 w 196"/>
                  <a:gd name="T47" fmla="*/ 139 h 399"/>
                  <a:gd name="T48" fmla="*/ 196 w 196"/>
                  <a:gd name="T49" fmla="*/ 96 h 399"/>
                  <a:gd name="T50" fmla="*/ 196 w 196"/>
                  <a:gd name="T51" fmla="*/ 80 h 399"/>
                  <a:gd name="T52" fmla="*/ 158 w 196"/>
                  <a:gd name="T53" fmla="*/ 80 h 399"/>
                  <a:gd name="T54" fmla="*/ 158 w 196"/>
                  <a:gd name="T55" fmla="*/ 0 h 399"/>
                  <a:gd name="T56" fmla="*/ 100 w 196"/>
                  <a:gd name="T57" fmla="*/ 3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6" h="399">
                    <a:moveTo>
                      <a:pt x="100" y="3"/>
                    </a:moveTo>
                    <a:lnTo>
                      <a:pt x="100" y="80"/>
                    </a:lnTo>
                    <a:lnTo>
                      <a:pt x="62" y="83"/>
                    </a:lnTo>
                    <a:lnTo>
                      <a:pt x="61" y="102"/>
                    </a:lnTo>
                    <a:lnTo>
                      <a:pt x="59" y="151"/>
                    </a:lnTo>
                    <a:lnTo>
                      <a:pt x="57" y="181"/>
                    </a:lnTo>
                    <a:lnTo>
                      <a:pt x="55" y="210"/>
                    </a:lnTo>
                    <a:lnTo>
                      <a:pt x="51" y="234"/>
                    </a:lnTo>
                    <a:lnTo>
                      <a:pt x="47" y="256"/>
                    </a:lnTo>
                    <a:lnTo>
                      <a:pt x="35" y="298"/>
                    </a:lnTo>
                    <a:lnTo>
                      <a:pt x="20" y="344"/>
                    </a:lnTo>
                    <a:lnTo>
                      <a:pt x="6" y="383"/>
                    </a:lnTo>
                    <a:lnTo>
                      <a:pt x="0" y="399"/>
                    </a:lnTo>
                    <a:lnTo>
                      <a:pt x="146" y="399"/>
                    </a:lnTo>
                    <a:lnTo>
                      <a:pt x="151" y="389"/>
                    </a:lnTo>
                    <a:lnTo>
                      <a:pt x="162" y="363"/>
                    </a:lnTo>
                    <a:lnTo>
                      <a:pt x="168" y="344"/>
                    </a:lnTo>
                    <a:lnTo>
                      <a:pt x="174" y="320"/>
                    </a:lnTo>
                    <a:lnTo>
                      <a:pt x="181" y="293"/>
                    </a:lnTo>
                    <a:lnTo>
                      <a:pt x="186" y="263"/>
                    </a:lnTo>
                    <a:lnTo>
                      <a:pt x="189" y="231"/>
                    </a:lnTo>
                    <a:lnTo>
                      <a:pt x="193" y="198"/>
                    </a:lnTo>
                    <a:lnTo>
                      <a:pt x="194" y="167"/>
                    </a:lnTo>
                    <a:lnTo>
                      <a:pt x="196" y="139"/>
                    </a:lnTo>
                    <a:lnTo>
                      <a:pt x="196" y="96"/>
                    </a:lnTo>
                    <a:lnTo>
                      <a:pt x="196" y="80"/>
                    </a:lnTo>
                    <a:lnTo>
                      <a:pt x="158" y="80"/>
                    </a:lnTo>
                    <a:lnTo>
                      <a:pt x="158" y="0"/>
                    </a:lnTo>
                    <a:lnTo>
                      <a:pt x="100" y="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7" name="Freeform 117"/>
              <p:cNvSpPr>
                <a:spLocks/>
              </p:cNvSpPr>
              <p:nvPr/>
            </p:nvSpPr>
            <p:spPr bwMode="auto">
              <a:xfrm>
                <a:off x="3234" y="3316"/>
                <a:ext cx="39" cy="79"/>
              </a:xfrm>
              <a:custGeom>
                <a:avLst/>
                <a:gdLst>
                  <a:gd name="T0" fmla="*/ 100 w 196"/>
                  <a:gd name="T1" fmla="*/ 3 h 399"/>
                  <a:gd name="T2" fmla="*/ 100 w 196"/>
                  <a:gd name="T3" fmla="*/ 80 h 399"/>
                  <a:gd name="T4" fmla="*/ 62 w 196"/>
                  <a:gd name="T5" fmla="*/ 83 h 399"/>
                  <a:gd name="T6" fmla="*/ 61 w 196"/>
                  <a:gd name="T7" fmla="*/ 102 h 399"/>
                  <a:gd name="T8" fmla="*/ 59 w 196"/>
                  <a:gd name="T9" fmla="*/ 151 h 399"/>
                  <a:gd name="T10" fmla="*/ 57 w 196"/>
                  <a:gd name="T11" fmla="*/ 181 h 399"/>
                  <a:gd name="T12" fmla="*/ 55 w 196"/>
                  <a:gd name="T13" fmla="*/ 210 h 399"/>
                  <a:gd name="T14" fmla="*/ 51 w 196"/>
                  <a:gd name="T15" fmla="*/ 234 h 399"/>
                  <a:gd name="T16" fmla="*/ 47 w 196"/>
                  <a:gd name="T17" fmla="*/ 256 h 399"/>
                  <a:gd name="T18" fmla="*/ 35 w 196"/>
                  <a:gd name="T19" fmla="*/ 298 h 399"/>
                  <a:gd name="T20" fmla="*/ 20 w 196"/>
                  <a:gd name="T21" fmla="*/ 344 h 399"/>
                  <a:gd name="T22" fmla="*/ 6 w 196"/>
                  <a:gd name="T23" fmla="*/ 383 h 399"/>
                  <a:gd name="T24" fmla="*/ 0 w 196"/>
                  <a:gd name="T25" fmla="*/ 399 h 399"/>
                  <a:gd name="T26" fmla="*/ 146 w 196"/>
                  <a:gd name="T27" fmla="*/ 399 h 399"/>
                  <a:gd name="T28" fmla="*/ 151 w 196"/>
                  <a:gd name="T29" fmla="*/ 389 h 399"/>
                  <a:gd name="T30" fmla="*/ 162 w 196"/>
                  <a:gd name="T31" fmla="*/ 363 h 399"/>
                  <a:gd name="T32" fmla="*/ 168 w 196"/>
                  <a:gd name="T33" fmla="*/ 344 h 399"/>
                  <a:gd name="T34" fmla="*/ 174 w 196"/>
                  <a:gd name="T35" fmla="*/ 320 h 399"/>
                  <a:gd name="T36" fmla="*/ 181 w 196"/>
                  <a:gd name="T37" fmla="*/ 293 h 399"/>
                  <a:gd name="T38" fmla="*/ 186 w 196"/>
                  <a:gd name="T39" fmla="*/ 263 h 399"/>
                  <a:gd name="T40" fmla="*/ 189 w 196"/>
                  <a:gd name="T41" fmla="*/ 231 h 399"/>
                  <a:gd name="T42" fmla="*/ 193 w 196"/>
                  <a:gd name="T43" fmla="*/ 198 h 399"/>
                  <a:gd name="T44" fmla="*/ 194 w 196"/>
                  <a:gd name="T45" fmla="*/ 167 h 399"/>
                  <a:gd name="T46" fmla="*/ 196 w 196"/>
                  <a:gd name="T47" fmla="*/ 139 h 399"/>
                  <a:gd name="T48" fmla="*/ 196 w 196"/>
                  <a:gd name="T49" fmla="*/ 96 h 399"/>
                  <a:gd name="T50" fmla="*/ 196 w 196"/>
                  <a:gd name="T51" fmla="*/ 80 h 399"/>
                  <a:gd name="T52" fmla="*/ 158 w 196"/>
                  <a:gd name="T53" fmla="*/ 80 h 399"/>
                  <a:gd name="T54" fmla="*/ 158 w 196"/>
                  <a:gd name="T55" fmla="*/ 0 h 399"/>
                  <a:gd name="T56" fmla="*/ 100 w 196"/>
                  <a:gd name="T57" fmla="*/ 3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6" h="399">
                    <a:moveTo>
                      <a:pt x="100" y="3"/>
                    </a:moveTo>
                    <a:lnTo>
                      <a:pt x="100" y="80"/>
                    </a:lnTo>
                    <a:lnTo>
                      <a:pt x="62" y="83"/>
                    </a:lnTo>
                    <a:lnTo>
                      <a:pt x="61" y="102"/>
                    </a:lnTo>
                    <a:lnTo>
                      <a:pt x="59" y="151"/>
                    </a:lnTo>
                    <a:lnTo>
                      <a:pt x="57" y="181"/>
                    </a:lnTo>
                    <a:lnTo>
                      <a:pt x="55" y="210"/>
                    </a:lnTo>
                    <a:lnTo>
                      <a:pt x="51" y="234"/>
                    </a:lnTo>
                    <a:lnTo>
                      <a:pt x="47" y="256"/>
                    </a:lnTo>
                    <a:lnTo>
                      <a:pt x="35" y="298"/>
                    </a:lnTo>
                    <a:lnTo>
                      <a:pt x="20" y="344"/>
                    </a:lnTo>
                    <a:lnTo>
                      <a:pt x="6" y="383"/>
                    </a:lnTo>
                    <a:lnTo>
                      <a:pt x="0" y="399"/>
                    </a:lnTo>
                    <a:lnTo>
                      <a:pt x="146" y="399"/>
                    </a:lnTo>
                    <a:lnTo>
                      <a:pt x="151" y="389"/>
                    </a:lnTo>
                    <a:lnTo>
                      <a:pt x="162" y="363"/>
                    </a:lnTo>
                    <a:lnTo>
                      <a:pt x="168" y="344"/>
                    </a:lnTo>
                    <a:lnTo>
                      <a:pt x="174" y="320"/>
                    </a:lnTo>
                    <a:lnTo>
                      <a:pt x="181" y="293"/>
                    </a:lnTo>
                    <a:lnTo>
                      <a:pt x="186" y="263"/>
                    </a:lnTo>
                    <a:lnTo>
                      <a:pt x="189" y="231"/>
                    </a:lnTo>
                    <a:lnTo>
                      <a:pt x="193" y="198"/>
                    </a:lnTo>
                    <a:lnTo>
                      <a:pt x="194" y="167"/>
                    </a:lnTo>
                    <a:lnTo>
                      <a:pt x="196" y="139"/>
                    </a:lnTo>
                    <a:lnTo>
                      <a:pt x="196" y="96"/>
                    </a:lnTo>
                    <a:lnTo>
                      <a:pt x="196" y="80"/>
                    </a:lnTo>
                    <a:lnTo>
                      <a:pt x="158" y="80"/>
                    </a:lnTo>
                    <a:lnTo>
                      <a:pt x="158" y="0"/>
                    </a:lnTo>
                    <a:lnTo>
                      <a:pt x="100" y="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8" name="Freeform 118"/>
              <p:cNvSpPr>
                <a:spLocks/>
              </p:cNvSpPr>
              <p:nvPr/>
            </p:nvSpPr>
            <p:spPr bwMode="auto">
              <a:xfrm>
                <a:off x="3815" y="3284"/>
                <a:ext cx="67" cy="153"/>
              </a:xfrm>
              <a:custGeom>
                <a:avLst/>
                <a:gdLst>
                  <a:gd name="T0" fmla="*/ 14 w 332"/>
                  <a:gd name="T1" fmla="*/ 18 h 765"/>
                  <a:gd name="T2" fmla="*/ 10 w 332"/>
                  <a:gd name="T3" fmla="*/ 67 h 765"/>
                  <a:gd name="T4" fmla="*/ 11 w 332"/>
                  <a:gd name="T5" fmla="*/ 91 h 765"/>
                  <a:gd name="T6" fmla="*/ 18 w 332"/>
                  <a:gd name="T7" fmla="*/ 114 h 765"/>
                  <a:gd name="T8" fmla="*/ 29 w 332"/>
                  <a:gd name="T9" fmla="*/ 131 h 765"/>
                  <a:gd name="T10" fmla="*/ 51 w 332"/>
                  <a:gd name="T11" fmla="*/ 151 h 765"/>
                  <a:gd name="T12" fmla="*/ 79 w 332"/>
                  <a:gd name="T13" fmla="*/ 167 h 765"/>
                  <a:gd name="T14" fmla="*/ 104 w 332"/>
                  <a:gd name="T15" fmla="*/ 176 h 765"/>
                  <a:gd name="T16" fmla="*/ 130 w 332"/>
                  <a:gd name="T17" fmla="*/ 178 h 765"/>
                  <a:gd name="T18" fmla="*/ 151 w 332"/>
                  <a:gd name="T19" fmla="*/ 180 h 765"/>
                  <a:gd name="T20" fmla="*/ 162 w 332"/>
                  <a:gd name="T21" fmla="*/ 181 h 765"/>
                  <a:gd name="T22" fmla="*/ 170 w 332"/>
                  <a:gd name="T23" fmla="*/ 186 h 765"/>
                  <a:gd name="T24" fmla="*/ 175 w 332"/>
                  <a:gd name="T25" fmla="*/ 192 h 765"/>
                  <a:gd name="T26" fmla="*/ 180 w 332"/>
                  <a:gd name="T27" fmla="*/ 202 h 765"/>
                  <a:gd name="T28" fmla="*/ 181 w 332"/>
                  <a:gd name="T29" fmla="*/ 217 h 765"/>
                  <a:gd name="T30" fmla="*/ 180 w 332"/>
                  <a:gd name="T31" fmla="*/ 229 h 765"/>
                  <a:gd name="T32" fmla="*/ 171 w 332"/>
                  <a:gd name="T33" fmla="*/ 237 h 765"/>
                  <a:gd name="T34" fmla="*/ 155 w 332"/>
                  <a:gd name="T35" fmla="*/ 242 h 765"/>
                  <a:gd name="T36" fmla="*/ 152 w 332"/>
                  <a:gd name="T37" fmla="*/ 248 h 765"/>
                  <a:gd name="T38" fmla="*/ 167 w 332"/>
                  <a:gd name="T39" fmla="*/ 284 h 765"/>
                  <a:gd name="T40" fmla="*/ 187 w 332"/>
                  <a:gd name="T41" fmla="*/ 341 h 765"/>
                  <a:gd name="T42" fmla="*/ 197 w 332"/>
                  <a:gd name="T43" fmla="*/ 389 h 765"/>
                  <a:gd name="T44" fmla="*/ 198 w 332"/>
                  <a:gd name="T45" fmla="*/ 417 h 765"/>
                  <a:gd name="T46" fmla="*/ 193 w 332"/>
                  <a:gd name="T47" fmla="*/ 461 h 765"/>
                  <a:gd name="T48" fmla="*/ 180 w 332"/>
                  <a:gd name="T49" fmla="*/ 531 h 765"/>
                  <a:gd name="T50" fmla="*/ 165 w 332"/>
                  <a:gd name="T51" fmla="*/ 598 h 765"/>
                  <a:gd name="T52" fmla="*/ 155 w 332"/>
                  <a:gd name="T53" fmla="*/ 640 h 765"/>
                  <a:gd name="T54" fmla="*/ 146 w 332"/>
                  <a:gd name="T55" fmla="*/ 650 h 765"/>
                  <a:gd name="T56" fmla="*/ 112 w 332"/>
                  <a:gd name="T57" fmla="*/ 659 h 765"/>
                  <a:gd name="T58" fmla="*/ 81 w 332"/>
                  <a:gd name="T59" fmla="*/ 666 h 765"/>
                  <a:gd name="T60" fmla="*/ 34 w 332"/>
                  <a:gd name="T61" fmla="*/ 671 h 765"/>
                  <a:gd name="T62" fmla="*/ 4 w 332"/>
                  <a:gd name="T63" fmla="*/ 673 h 765"/>
                  <a:gd name="T64" fmla="*/ 0 w 332"/>
                  <a:gd name="T65" fmla="*/ 765 h 765"/>
                  <a:gd name="T66" fmla="*/ 141 w 332"/>
                  <a:gd name="T67" fmla="*/ 717 h 765"/>
                  <a:gd name="T68" fmla="*/ 300 w 332"/>
                  <a:gd name="T69" fmla="*/ 661 h 765"/>
                  <a:gd name="T70" fmla="*/ 307 w 332"/>
                  <a:gd name="T71" fmla="*/ 634 h 765"/>
                  <a:gd name="T72" fmla="*/ 318 w 332"/>
                  <a:gd name="T73" fmla="*/ 566 h 765"/>
                  <a:gd name="T74" fmla="*/ 329 w 332"/>
                  <a:gd name="T75" fmla="*/ 473 h 765"/>
                  <a:gd name="T76" fmla="*/ 332 w 332"/>
                  <a:gd name="T77" fmla="*/ 424 h 765"/>
                  <a:gd name="T78" fmla="*/ 332 w 332"/>
                  <a:gd name="T79" fmla="*/ 375 h 765"/>
                  <a:gd name="T80" fmla="*/ 324 w 332"/>
                  <a:gd name="T81" fmla="*/ 289 h 765"/>
                  <a:gd name="T82" fmla="*/ 317 w 332"/>
                  <a:gd name="T83" fmla="*/ 253 h 765"/>
                  <a:gd name="T84" fmla="*/ 308 w 332"/>
                  <a:gd name="T85" fmla="*/ 221 h 765"/>
                  <a:gd name="T86" fmla="*/ 298 w 332"/>
                  <a:gd name="T87" fmla="*/ 193 h 765"/>
                  <a:gd name="T88" fmla="*/ 287 w 332"/>
                  <a:gd name="T89" fmla="*/ 170 h 765"/>
                  <a:gd name="T90" fmla="*/ 274 w 332"/>
                  <a:gd name="T91" fmla="*/ 151 h 765"/>
                  <a:gd name="T92" fmla="*/ 261 w 332"/>
                  <a:gd name="T93" fmla="*/ 136 h 765"/>
                  <a:gd name="T94" fmla="*/ 231 w 332"/>
                  <a:gd name="T95" fmla="*/ 115 h 765"/>
                  <a:gd name="T96" fmla="*/ 202 w 332"/>
                  <a:gd name="T97" fmla="*/ 100 h 765"/>
                  <a:gd name="T98" fmla="*/ 172 w 332"/>
                  <a:gd name="T99" fmla="*/ 87 h 765"/>
                  <a:gd name="T100" fmla="*/ 165 w 332"/>
                  <a:gd name="T101" fmla="*/ 96 h 765"/>
                  <a:gd name="T102" fmla="*/ 145 w 332"/>
                  <a:gd name="T103" fmla="*/ 112 h 765"/>
                  <a:gd name="T104" fmla="*/ 132 w 332"/>
                  <a:gd name="T105" fmla="*/ 117 h 765"/>
                  <a:gd name="T106" fmla="*/ 119 w 332"/>
                  <a:gd name="T107" fmla="*/ 117 h 765"/>
                  <a:gd name="T108" fmla="*/ 104 w 332"/>
                  <a:gd name="T109" fmla="*/ 111 h 765"/>
                  <a:gd name="T110" fmla="*/ 90 w 332"/>
                  <a:gd name="T111" fmla="*/ 95 h 765"/>
                  <a:gd name="T112" fmla="*/ 79 w 332"/>
                  <a:gd name="T113" fmla="*/ 74 h 765"/>
                  <a:gd name="T114" fmla="*/ 73 w 332"/>
                  <a:gd name="T115" fmla="*/ 55 h 765"/>
                  <a:gd name="T116" fmla="*/ 70 w 332"/>
                  <a:gd name="T117" fmla="*/ 39 h 765"/>
                  <a:gd name="T118" fmla="*/ 71 w 332"/>
                  <a:gd name="T119" fmla="*/ 25 h 765"/>
                  <a:gd name="T120" fmla="*/ 76 w 332"/>
                  <a:gd name="T121" fmla="*/ 6 h 765"/>
                  <a:gd name="T122" fmla="*/ 80 w 332"/>
                  <a:gd name="T123" fmla="*/ 0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32" h="765">
                    <a:moveTo>
                      <a:pt x="16" y="0"/>
                    </a:moveTo>
                    <a:lnTo>
                      <a:pt x="14" y="18"/>
                    </a:lnTo>
                    <a:lnTo>
                      <a:pt x="10" y="56"/>
                    </a:lnTo>
                    <a:lnTo>
                      <a:pt x="10" y="67"/>
                    </a:lnTo>
                    <a:lnTo>
                      <a:pt x="10" y="80"/>
                    </a:lnTo>
                    <a:lnTo>
                      <a:pt x="11" y="91"/>
                    </a:lnTo>
                    <a:lnTo>
                      <a:pt x="14" y="102"/>
                    </a:lnTo>
                    <a:lnTo>
                      <a:pt x="18" y="114"/>
                    </a:lnTo>
                    <a:lnTo>
                      <a:pt x="23" y="122"/>
                    </a:lnTo>
                    <a:lnTo>
                      <a:pt x="29" y="131"/>
                    </a:lnTo>
                    <a:lnTo>
                      <a:pt x="36" y="138"/>
                    </a:lnTo>
                    <a:lnTo>
                      <a:pt x="51" y="151"/>
                    </a:lnTo>
                    <a:lnTo>
                      <a:pt x="66" y="160"/>
                    </a:lnTo>
                    <a:lnTo>
                      <a:pt x="79" y="167"/>
                    </a:lnTo>
                    <a:lnTo>
                      <a:pt x="91" y="172"/>
                    </a:lnTo>
                    <a:lnTo>
                      <a:pt x="104" y="176"/>
                    </a:lnTo>
                    <a:lnTo>
                      <a:pt x="116" y="177"/>
                    </a:lnTo>
                    <a:lnTo>
                      <a:pt x="130" y="178"/>
                    </a:lnTo>
                    <a:lnTo>
                      <a:pt x="144" y="178"/>
                    </a:lnTo>
                    <a:lnTo>
                      <a:pt x="151" y="180"/>
                    </a:lnTo>
                    <a:lnTo>
                      <a:pt x="157" y="180"/>
                    </a:lnTo>
                    <a:lnTo>
                      <a:pt x="162" y="181"/>
                    </a:lnTo>
                    <a:lnTo>
                      <a:pt x="166" y="183"/>
                    </a:lnTo>
                    <a:lnTo>
                      <a:pt x="170" y="186"/>
                    </a:lnTo>
                    <a:lnTo>
                      <a:pt x="173" y="188"/>
                    </a:lnTo>
                    <a:lnTo>
                      <a:pt x="175" y="192"/>
                    </a:lnTo>
                    <a:lnTo>
                      <a:pt x="177" y="196"/>
                    </a:lnTo>
                    <a:lnTo>
                      <a:pt x="180" y="202"/>
                    </a:lnTo>
                    <a:lnTo>
                      <a:pt x="181" y="209"/>
                    </a:lnTo>
                    <a:lnTo>
                      <a:pt x="181" y="217"/>
                    </a:lnTo>
                    <a:lnTo>
                      <a:pt x="181" y="224"/>
                    </a:lnTo>
                    <a:lnTo>
                      <a:pt x="180" y="229"/>
                    </a:lnTo>
                    <a:lnTo>
                      <a:pt x="176" y="234"/>
                    </a:lnTo>
                    <a:lnTo>
                      <a:pt x="171" y="237"/>
                    </a:lnTo>
                    <a:lnTo>
                      <a:pt x="166" y="239"/>
                    </a:lnTo>
                    <a:lnTo>
                      <a:pt x="155" y="242"/>
                    </a:lnTo>
                    <a:lnTo>
                      <a:pt x="150" y="243"/>
                    </a:lnTo>
                    <a:lnTo>
                      <a:pt x="152" y="248"/>
                    </a:lnTo>
                    <a:lnTo>
                      <a:pt x="158" y="263"/>
                    </a:lnTo>
                    <a:lnTo>
                      <a:pt x="167" y="284"/>
                    </a:lnTo>
                    <a:lnTo>
                      <a:pt x="177" y="310"/>
                    </a:lnTo>
                    <a:lnTo>
                      <a:pt x="187" y="341"/>
                    </a:lnTo>
                    <a:lnTo>
                      <a:pt x="195" y="373"/>
                    </a:lnTo>
                    <a:lnTo>
                      <a:pt x="197" y="389"/>
                    </a:lnTo>
                    <a:lnTo>
                      <a:pt x="198" y="404"/>
                    </a:lnTo>
                    <a:lnTo>
                      <a:pt x="198" y="417"/>
                    </a:lnTo>
                    <a:lnTo>
                      <a:pt x="198" y="431"/>
                    </a:lnTo>
                    <a:lnTo>
                      <a:pt x="193" y="461"/>
                    </a:lnTo>
                    <a:lnTo>
                      <a:pt x="187" y="495"/>
                    </a:lnTo>
                    <a:lnTo>
                      <a:pt x="180" y="531"/>
                    </a:lnTo>
                    <a:lnTo>
                      <a:pt x="172" y="566"/>
                    </a:lnTo>
                    <a:lnTo>
                      <a:pt x="165" y="598"/>
                    </a:lnTo>
                    <a:lnTo>
                      <a:pt x="158" y="623"/>
                    </a:lnTo>
                    <a:lnTo>
                      <a:pt x="155" y="640"/>
                    </a:lnTo>
                    <a:lnTo>
                      <a:pt x="153" y="648"/>
                    </a:lnTo>
                    <a:lnTo>
                      <a:pt x="146" y="650"/>
                    </a:lnTo>
                    <a:lnTo>
                      <a:pt x="126" y="656"/>
                    </a:lnTo>
                    <a:lnTo>
                      <a:pt x="112" y="659"/>
                    </a:lnTo>
                    <a:lnTo>
                      <a:pt x="97" y="663"/>
                    </a:lnTo>
                    <a:lnTo>
                      <a:pt x="81" y="666"/>
                    </a:lnTo>
                    <a:lnTo>
                      <a:pt x="64" y="669"/>
                    </a:lnTo>
                    <a:lnTo>
                      <a:pt x="34" y="671"/>
                    </a:lnTo>
                    <a:lnTo>
                      <a:pt x="15" y="673"/>
                    </a:lnTo>
                    <a:lnTo>
                      <a:pt x="4" y="673"/>
                    </a:lnTo>
                    <a:lnTo>
                      <a:pt x="0" y="673"/>
                    </a:lnTo>
                    <a:lnTo>
                      <a:pt x="0" y="765"/>
                    </a:lnTo>
                    <a:lnTo>
                      <a:pt x="141" y="765"/>
                    </a:lnTo>
                    <a:lnTo>
                      <a:pt x="141" y="717"/>
                    </a:lnTo>
                    <a:lnTo>
                      <a:pt x="289" y="717"/>
                    </a:lnTo>
                    <a:lnTo>
                      <a:pt x="300" y="661"/>
                    </a:lnTo>
                    <a:lnTo>
                      <a:pt x="303" y="654"/>
                    </a:lnTo>
                    <a:lnTo>
                      <a:pt x="307" y="634"/>
                    </a:lnTo>
                    <a:lnTo>
                      <a:pt x="312" y="604"/>
                    </a:lnTo>
                    <a:lnTo>
                      <a:pt x="318" y="566"/>
                    </a:lnTo>
                    <a:lnTo>
                      <a:pt x="324" y="522"/>
                    </a:lnTo>
                    <a:lnTo>
                      <a:pt x="329" y="473"/>
                    </a:lnTo>
                    <a:lnTo>
                      <a:pt x="330" y="448"/>
                    </a:lnTo>
                    <a:lnTo>
                      <a:pt x="332" y="424"/>
                    </a:lnTo>
                    <a:lnTo>
                      <a:pt x="332" y="400"/>
                    </a:lnTo>
                    <a:lnTo>
                      <a:pt x="332" y="375"/>
                    </a:lnTo>
                    <a:lnTo>
                      <a:pt x="329" y="330"/>
                    </a:lnTo>
                    <a:lnTo>
                      <a:pt x="324" y="289"/>
                    </a:lnTo>
                    <a:lnTo>
                      <a:pt x="320" y="270"/>
                    </a:lnTo>
                    <a:lnTo>
                      <a:pt x="317" y="253"/>
                    </a:lnTo>
                    <a:lnTo>
                      <a:pt x="313" y="237"/>
                    </a:lnTo>
                    <a:lnTo>
                      <a:pt x="308" y="221"/>
                    </a:lnTo>
                    <a:lnTo>
                      <a:pt x="304" y="207"/>
                    </a:lnTo>
                    <a:lnTo>
                      <a:pt x="298" y="193"/>
                    </a:lnTo>
                    <a:lnTo>
                      <a:pt x="293" y="181"/>
                    </a:lnTo>
                    <a:lnTo>
                      <a:pt x="287" y="170"/>
                    </a:lnTo>
                    <a:lnTo>
                      <a:pt x="281" y="160"/>
                    </a:lnTo>
                    <a:lnTo>
                      <a:pt x="274" y="151"/>
                    </a:lnTo>
                    <a:lnTo>
                      <a:pt x="268" y="143"/>
                    </a:lnTo>
                    <a:lnTo>
                      <a:pt x="261" y="136"/>
                    </a:lnTo>
                    <a:lnTo>
                      <a:pt x="247" y="125"/>
                    </a:lnTo>
                    <a:lnTo>
                      <a:pt x="231" y="115"/>
                    </a:lnTo>
                    <a:lnTo>
                      <a:pt x="216" y="106"/>
                    </a:lnTo>
                    <a:lnTo>
                      <a:pt x="202" y="100"/>
                    </a:lnTo>
                    <a:lnTo>
                      <a:pt x="181" y="90"/>
                    </a:lnTo>
                    <a:lnTo>
                      <a:pt x="172" y="87"/>
                    </a:lnTo>
                    <a:lnTo>
                      <a:pt x="170" y="90"/>
                    </a:lnTo>
                    <a:lnTo>
                      <a:pt x="165" y="96"/>
                    </a:lnTo>
                    <a:lnTo>
                      <a:pt x="156" y="105"/>
                    </a:lnTo>
                    <a:lnTo>
                      <a:pt x="145" y="112"/>
                    </a:lnTo>
                    <a:lnTo>
                      <a:pt x="139" y="116"/>
                    </a:lnTo>
                    <a:lnTo>
                      <a:pt x="132" y="117"/>
                    </a:lnTo>
                    <a:lnTo>
                      <a:pt x="126" y="118"/>
                    </a:lnTo>
                    <a:lnTo>
                      <a:pt x="119" y="117"/>
                    </a:lnTo>
                    <a:lnTo>
                      <a:pt x="111" y="115"/>
                    </a:lnTo>
                    <a:lnTo>
                      <a:pt x="104" y="111"/>
                    </a:lnTo>
                    <a:lnTo>
                      <a:pt x="97" y="104"/>
                    </a:lnTo>
                    <a:lnTo>
                      <a:pt x="90" y="95"/>
                    </a:lnTo>
                    <a:lnTo>
                      <a:pt x="84" y="84"/>
                    </a:lnTo>
                    <a:lnTo>
                      <a:pt x="79" y="74"/>
                    </a:lnTo>
                    <a:lnTo>
                      <a:pt x="75" y="64"/>
                    </a:lnTo>
                    <a:lnTo>
                      <a:pt x="73" y="55"/>
                    </a:lnTo>
                    <a:lnTo>
                      <a:pt x="71" y="46"/>
                    </a:lnTo>
                    <a:lnTo>
                      <a:pt x="70" y="39"/>
                    </a:lnTo>
                    <a:lnTo>
                      <a:pt x="70" y="31"/>
                    </a:lnTo>
                    <a:lnTo>
                      <a:pt x="71" y="25"/>
                    </a:lnTo>
                    <a:lnTo>
                      <a:pt x="74" y="15"/>
                    </a:lnTo>
                    <a:lnTo>
                      <a:pt x="76" y="6"/>
                    </a:lnTo>
                    <a:lnTo>
                      <a:pt x="79" y="3"/>
                    </a:lnTo>
                    <a:lnTo>
                      <a:pt x="8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9" name="Freeform 119"/>
              <p:cNvSpPr>
                <a:spLocks/>
              </p:cNvSpPr>
              <p:nvPr/>
            </p:nvSpPr>
            <p:spPr bwMode="auto">
              <a:xfrm>
                <a:off x="3815" y="3284"/>
                <a:ext cx="67" cy="153"/>
              </a:xfrm>
              <a:custGeom>
                <a:avLst/>
                <a:gdLst>
                  <a:gd name="T0" fmla="*/ 14 w 332"/>
                  <a:gd name="T1" fmla="*/ 18 h 765"/>
                  <a:gd name="T2" fmla="*/ 10 w 332"/>
                  <a:gd name="T3" fmla="*/ 67 h 765"/>
                  <a:gd name="T4" fmla="*/ 11 w 332"/>
                  <a:gd name="T5" fmla="*/ 91 h 765"/>
                  <a:gd name="T6" fmla="*/ 18 w 332"/>
                  <a:gd name="T7" fmla="*/ 114 h 765"/>
                  <a:gd name="T8" fmla="*/ 29 w 332"/>
                  <a:gd name="T9" fmla="*/ 131 h 765"/>
                  <a:gd name="T10" fmla="*/ 51 w 332"/>
                  <a:gd name="T11" fmla="*/ 151 h 765"/>
                  <a:gd name="T12" fmla="*/ 79 w 332"/>
                  <a:gd name="T13" fmla="*/ 167 h 765"/>
                  <a:gd name="T14" fmla="*/ 104 w 332"/>
                  <a:gd name="T15" fmla="*/ 176 h 765"/>
                  <a:gd name="T16" fmla="*/ 130 w 332"/>
                  <a:gd name="T17" fmla="*/ 178 h 765"/>
                  <a:gd name="T18" fmla="*/ 151 w 332"/>
                  <a:gd name="T19" fmla="*/ 180 h 765"/>
                  <a:gd name="T20" fmla="*/ 162 w 332"/>
                  <a:gd name="T21" fmla="*/ 181 h 765"/>
                  <a:gd name="T22" fmla="*/ 170 w 332"/>
                  <a:gd name="T23" fmla="*/ 186 h 765"/>
                  <a:gd name="T24" fmla="*/ 175 w 332"/>
                  <a:gd name="T25" fmla="*/ 192 h 765"/>
                  <a:gd name="T26" fmla="*/ 180 w 332"/>
                  <a:gd name="T27" fmla="*/ 202 h 765"/>
                  <a:gd name="T28" fmla="*/ 181 w 332"/>
                  <a:gd name="T29" fmla="*/ 217 h 765"/>
                  <a:gd name="T30" fmla="*/ 180 w 332"/>
                  <a:gd name="T31" fmla="*/ 229 h 765"/>
                  <a:gd name="T32" fmla="*/ 171 w 332"/>
                  <a:gd name="T33" fmla="*/ 237 h 765"/>
                  <a:gd name="T34" fmla="*/ 155 w 332"/>
                  <a:gd name="T35" fmla="*/ 242 h 765"/>
                  <a:gd name="T36" fmla="*/ 152 w 332"/>
                  <a:gd name="T37" fmla="*/ 248 h 765"/>
                  <a:gd name="T38" fmla="*/ 167 w 332"/>
                  <a:gd name="T39" fmla="*/ 284 h 765"/>
                  <a:gd name="T40" fmla="*/ 187 w 332"/>
                  <a:gd name="T41" fmla="*/ 341 h 765"/>
                  <a:gd name="T42" fmla="*/ 197 w 332"/>
                  <a:gd name="T43" fmla="*/ 389 h 765"/>
                  <a:gd name="T44" fmla="*/ 198 w 332"/>
                  <a:gd name="T45" fmla="*/ 417 h 765"/>
                  <a:gd name="T46" fmla="*/ 193 w 332"/>
                  <a:gd name="T47" fmla="*/ 461 h 765"/>
                  <a:gd name="T48" fmla="*/ 180 w 332"/>
                  <a:gd name="T49" fmla="*/ 531 h 765"/>
                  <a:gd name="T50" fmla="*/ 165 w 332"/>
                  <a:gd name="T51" fmla="*/ 598 h 765"/>
                  <a:gd name="T52" fmla="*/ 155 w 332"/>
                  <a:gd name="T53" fmla="*/ 640 h 765"/>
                  <a:gd name="T54" fmla="*/ 146 w 332"/>
                  <a:gd name="T55" fmla="*/ 650 h 765"/>
                  <a:gd name="T56" fmla="*/ 112 w 332"/>
                  <a:gd name="T57" fmla="*/ 659 h 765"/>
                  <a:gd name="T58" fmla="*/ 81 w 332"/>
                  <a:gd name="T59" fmla="*/ 666 h 765"/>
                  <a:gd name="T60" fmla="*/ 34 w 332"/>
                  <a:gd name="T61" fmla="*/ 671 h 765"/>
                  <a:gd name="T62" fmla="*/ 4 w 332"/>
                  <a:gd name="T63" fmla="*/ 673 h 765"/>
                  <a:gd name="T64" fmla="*/ 0 w 332"/>
                  <a:gd name="T65" fmla="*/ 765 h 765"/>
                  <a:gd name="T66" fmla="*/ 141 w 332"/>
                  <a:gd name="T67" fmla="*/ 717 h 765"/>
                  <a:gd name="T68" fmla="*/ 300 w 332"/>
                  <a:gd name="T69" fmla="*/ 661 h 765"/>
                  <a:gd name="T70" fmla="*/ 307 w 332"/>
                  <a:gd name="T71" fmla="*/ 634 h 765"/>
                  <a:gd name="T72" fmla="*/ 318 w 332"/>
                  <a:gd name="T73" fmla="*/ 566 h 765"/>
                  <a:gd name="T74" fmla="*/ 329 w 332"/>
                  <a:gd name="T75" fmla="*/ 473 h 765"/>
                  <a:gd name="T76" fmla="*/ 332 w 332"/>
                  <a:gd name="T77" fmla="*/ 424 h 765"/>
                  <a:gd name="T78" fmla="*/ 332 w 332"/>
                  <a:gd name="T79" fmla="*/ 375 h 765"/>
                  <a:gd name="T80" fmla="*/ 324 w 332"/>
                  <a:gd name="T81" fmla="*/ 289 h 765"/>
                  <a:gd name="T82" fmla="*/ 317 w 332"/>
                  <a:gd name="T83" fmla="*/ 253 h 765"/>
                  <a:gd name="T84" fmla="*/ 308 w 332"/>
                  <a:gd name="T85" fmla="*/ 221 h 765"/>
                  <a:gd name="T86" fmla="*/ 298 w 332"/>
                  <a:gd name="T87" fmla="*/ 193 h 765"/>
                  <a:gd name="T88" fmla="*/ 287 w 332"/>
                  <a:gd name="T89" fmla="*/ 170 h 765"/>
                  <a:gd name="T90" fmla="*/ 274 w 332"/>
                  <a:gd name="T91" fmla="*/ 151 h 765"/>
                  <a:gd name="T92" fmla="*/ 261 w 332"/>
                  <a:gd name="T93" fmla="*/ 136 h 765"/>
                  <a:gd name="T94" fmla="*/ 231 w 332"/>
                  <a:gd name="T95" fmla="*/ 115 h 765"/>
                  <a:gd name="T96" fmla="*/ 202 w 332"/>
                  <a:gd name="T97" fmla="*/ 100 h 765"/>
                  <a:gd name="T98" fmla="*/ 172 w 332"/>
                  <a:gd name="T99" fmla="*/ 87 h 765"/>
                  <a:gd name="T100" fmla="*/ 165 w 332"/>
                  <a:gd name="T101" fmla="*/ 96 h 765"/>
                  <a:gd name="T102" fmla="*/ 145 w 332"/>
                  <a:gd name="T103" fmla="*/ 112 h 765"/>
                  <a:gd name="T104" fmla="*/ 132 w 332"/>
                  <a:gd name="T105" fmla="*/ 117 h 765"/>
                  <a:gd name="T106" fmla="*/ 119 w 332"/>
                  <a:gd name="T107" fmla="*/ 117 h 765"/>
                  <a:gd name="T108" fmla="*/ 104 w 332"/>
                  <a:gd name="T109" fmla="*/ 111 h 765"/>
                  <a:gd name="T110" fmla="*/ 90 w 332"/>
                  <a:gd name="T111" fmla="*/ 95 h 765"/>
                  <a:gd name="T112" fmla="*/ 79 w 332"/>
                  <a:gd name="T113" fmla="*/ 74 h 765"/>
                  <a:gd name="T114" fmla="*/ 73 w 332"/>
                  <a:gd name="T115" fmla="*/ 55 h 765"/>
                  <a:gd name="T116" fmla="*/ 70 w 332"/>
                  <a:gd name="T117" fmla="*/ 39 h 765"/>
                  <a:gd name="T118" fmla="*/ 71 w 332"/>
                  <a:gd name="T119" fmla="*/ 25 h 765"/>
                  <a:gd name="T120" fmla="*/ 76 w 332"/>
                  <a:gd name="T121" fmla="*/ 6 h 765"/>
                  <a:gd name="T122" fmla="*/ 80 w 332"/>
                  <a:gd name="T123" fmla="*/ 0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32" h="765">
                    <a:moveTo>
                      <a:pt x="16" y="0"/>
                    </a:moveTo>
                    <a:lnTo>
                      <a:pt x="14" y="18"/>
                    </a:lnTo>
                    <a:lnTo>
                      <a:pt x="10" y="56"/>
                    </a:lnTo>
                    <a:lnTo>
                      <a:pt x="10" y="67"/>
                    </a:lnTo>
                    <a:lnTo>
                      <a:pt x="10" y="80"/>
                    </a:lnTo>
                    <a:lnTo>
                      <a:pt x="11" y="91"/>
                    </a:lnTo>
                    <a:lnTo>
                      <a:pt x="14" y="102"/>
                    </a:lnTo>
                    <a:lnTo>
                      <a:pt x="18" y="114"/>
                    </a:lnTo>
                    <a:lnTo>
                      <a:pt x="23" y="122"/>
                    </a:lnTo>
                    <a:lnTo>
                      <a:pt x="29" y="131"/>
                    </a:lnTo>
                    <a:lnTo>
                      <a:pt x="36" y="138"/>
                    </a:lnTo>
                    <a:lnTo>
                      <a:pt x="51" y="151"/>
                    </a:lnTo>
                    <a:lnTo>
                      <a:pt x="66" y="160"/>
                    </a:lnTo>
                    <a:lnTo>
                      <a:pt x="79" y="167"/>
                    </a:lnTo>
                    <a:lnTo>
                      <a:pt x="91" y="172"/>
                    </a:lnTo>
                    <a:lnTo>
                      <a:pt x="104" y="176"/>
                    </a:lnTo>
                    <a:lnTo>
                      <a:pt x="116" y="177"/>
                    </a:lnTo>
                    <a:lnTo>
                      <a:pt x="130" y="178"/>
                    </a:lnTo>
                    <a:lnTo>
                      <a:pt x="144" y="178"/>
                    </a:lnTo>
                    <a:lnTo>
                      <a:pt x="151" y="180"/>
                    </a:lnTo>
                    <a:lnTo>
                      <a:pt x="157" y="180"/>
                    </a:lnTo>
                    <a:lnTo>
                      <a:pt x="162" y="181"/>
                    </a:lnTo>
                    <a:lnTo>
                      <a:pt x="166" y="183"/>
                    </a:lnTo>
                    <a:lnTo>
                      <a:pt x="170" y="186"/>
                    </a:lnTo>
                    <a:lnTo>
                      <a:pt x="173" y="188"/>
                    </a:lnTo>
                    <a:lnTo>
                      <a:pt x="175" y="192"/>
                    </a:lnTo>
                    <a:lnTo>
                      <a:pt x="177" y="196"/>
                    </a:lnTo>
                    <a:lnTo>
                      <a:pt x="180" y="202"/>
                    </a:lnTo>
                    <a:lnTo>
                      <a:pt x="181" y="209"/>
                    </a:lnTo>
                    <a:lnTo>
                      <a:pt x="181" y="217"/>
                    </a:lnTo>
                    <a:lnTo>
                      <a:pt x="181" y="224"/>
                    </a:lnTo>
                    <a:lnTo>
                      <a:pt x="180" y="229"/>
                    </a:lnTo>
                    <a:lnTo>
                      <a:pt x="176" y="234"/>
                    </a:lnTo>
                    <a:lnTo>
                      <a:pt x="171" y="237"/>
                    </a:lnTo>
                    <a:lnTo>
                      <a:pt x="166" y="239"/>
                    </a:lnTo>
                    <a:lnTo>
                      <a:pt x="155" y="242"/>
                    </a:lnTo>
                    <a:lnTo>
                      <a:pt x="150" y="243"/>
                    </a:lnTo>
                    <a:lnTo>
                      <a:pt x="152" y="248"/>
                    </a:lnTo>
                    <a:lnTo>
                      <a:pt x="158" y="263"/>
                    </a:lnTo>
                    <a:lnTo>
                      <a:pt x="167" y="284"/>
                    </a:lnTo>
                    <a:lnTo>
                      <a:pt x="177" y="310"/>
                    </a:lnTo>
                    <a:lnTo>
                      <a:pt x="187" y="341"/>
                    </a:lnTo>
                    <a:lnTo>
                      <a:pt x="195" y="373"/>
                    </a:lnTo>
                    <a:lnTo>
                      <a:pt x="197" y="389"/>
                    </a:lnTo>
                    <a:lnTo>
                      <a:pt x="198" y="404"/>
                    </a:lnTo>
                    <a:lnTo>
                      <a:pt x="198" y="417"/>
                    </a:lnTo>
                    <a:lnTo>
                      <a:pt x="198" y="431"/>
                    </a:lnTo>
                    <a:lnTo>
                      <a:pt x="193" y="461"/>
                    </a:lnTo>
                    <a:lnTo>
                      <a:pt x="187" y="495"/>
                    </a:lnTo>
                    <a:lnTo>
                      <a:pt x="180" y="531"/>
                    </a:lnTo>
                    <a:lnTo>
                      <a:pt x="172" y="566"/>
                    </a:lnTo>
                    <a:lnTo>
                      <a:pt x="165" y="598"/>
                    </a:lnTo>
                    <a:lnTo>
                      <a:pt x="158" y="623"/>
                    </a:lnTo>
                    <a:lnTo>
                      <a:pt x="155" y="640"/>
                    </a:lnTo>
                    <a:lnTo>
                      <a:pt x="153" y="648"/>
                    </a:lnTo>
                    <a:lnTo>
                      <a:pt x="146" y="650"/>
                    </a:lnTo>
                    <a:lnTo>
                      <a:pt x="126" y="656"/>
                    </a:lnTo>
                    <a:lnTo>
                      <a:pt x="112" y="659"/>
                    </a:lnTo>
                    <a:lnTo>
                      <a:pt x="97" y="663"/>
                    </a:lnTo>
                    <a:lnTo>
                      <a:pt x="81" y="666"/>
                    </a:lnTo>
                    <a:lnTo>
                      <a:pt x="64" y="669"/>
                    </a:lnTo>
                    <a:lnTo>
                      <a:pt x="34" y="671"/>
                    </a:lnTo>
                    <a:lnTo>
                      <a:pt x="15" y="673"/>
                    </a:lnTo>
                    <a:lnTo>
                      <a:pt x="4" y="673"/>
                    </a:lnTo>
                    <a:lnTo>
                      <a:pt x="0" y="673"/>
                    </a:lnTo>
                    <a:lnTo>
                      <a:pt x="0" y="765"/>
                    </a:lnTo>
                    <a:lnTo>
                      <a:pt x="141" y="765"/>
                    </a:lnTo>
                    <a:lnTo>
                      <a:pt x="141" y="717"/>
                    </a:lnTo>
                    <a:lnTo>
                      <a:pt x="289" y="717"/>
                    </a:lnTo>
                    <a:lnTo>
                      <a:pt x="300" y="661"/>
                    </a:lnTo>
                    <a:lnTo>
                      <a:pt x="303" y="654"/>
                    </a:lnTo>
                    <a:lnTo>
                      <a:pt x="307" y="634"/>
                    </a:lnTo>
                    <a:lnTo>
                      <a:pt x="312" y="604"/>
                    </a:lnTo>
                    <a:lnTo>
                      <a:pt x="318" y="566"/>
                    </a:lnTo>
                    <a:lnTo>
                      <a:pt x="324" y="522"/>
                    </a:lnTo>
                    <a:lnTo>
                      <a:pt x="329" y="473"/>
                    </a:lnTo>
                    <a:lnTo>
                      <a:pt x="330" y="448"/>
                    </a:lnTo>
                    <a:lnTo>
                      <a:pt x="332" y="424"/>
                    </a:lnTo>
                    <a:lnTo>
                      <a:pt x="332" y="400"/>
                    </a:lnTo>
                    <a:lnTo>
                      <a:pt x="332" y="375"/>
                    </a:lnTo>
                    <a:lnTo>
                      <a:pt x="329" y="330"/>
                    </a:lnTo>
                    <a:lnTo>
                      <a:pt x="324" y="289"/>
                    </a:lnTo>
                    <a:lnTo>
                      <a:pt x="320" y="270"/>
                    </a:lnTo>
                    <a:lnTo>
                      <a:pt x="317" y="253"/>
                    </a:lnTo>
                    <a:lnTo>
                      <a:pt x="313" y="237"/>
                    </a:lnTo>
                    <a:lnTo>
                      <a:pt x="308" y="221"/>
                    </a:lnTo>
                    <a:lnTo>
                      <a:pt x="304" y="207"/>
                    </a:lnTo>
                    <a:lnTo>
                      <a:pt x="298" y="193"/>
                    </a:lnTo>
                    <a:lnTo>
                      <a:pt x="293" y="181"/>
                    </a:lnTo>
                    <a:lnTo>
                      <a:pt x="287" y="170"/>
                    </a:lnTo>
                    <a:lnTo>
                      <a:pt x="281" y="160"/>
                    </a:lnTo>
                    <a:lnTo>
                      <a:pt x="274" y="151"/>
                    </a:lnTo>
                    <a:lnTo>
                      <a:pt x="268" y="143"/>
                    </a:lnTo>
                    <a:lnTo>
                      <a:pt x="261" y="136"/>
                    </a:lnTo>
                    <a:lnTo>
                      <a:pt x="247" y="125"/>
                    </a:lnTo>
                    <a:lnTo>
                      <a:pt x="231" y="115"/>
                    </a:lnTo>
                    <a:lnTo>
                      <a:pt x="216" y="106"/>
                    </a:lnTo>
                    <a:lnTo>
                      <a:pt x="202" y="100"/>
                    </a:lnTo>
                    <a:lnTo>
                      <a:pt x="181" y="90"/>
                    </a:lnTo>
                    <a:lnTo>
                      <a:pt x="172" y="87"/>
                    </a:lnTo>
                    <a:lnTo>
                      <a:pt x="170" y="90"/>
                    </a:lnTo>
                    <a:lnTo>
                      <a:pt x="165" y="96"/>
                    </a:lnTo>
                    <a:lnTo>
                      <a:pt x="156" y="105"/>
                    </a:lnTo>
                    <a:lnTo>
                      <a:pt x="145" y="112"/>
                    </a:lnTo>
                    <a:lnTo>
                      <a:pt x="139" y="116"/>
                    </a:lnTo>
                    <a:lnTo>
                      <a:pt x="132" y="117"/>
                    </a:lnTo>
                    <a:lnTo>
                      <a:pt x="126" y="118"/>
                    </a:lnTo>
                    <a:lnTo>
                      <a:pt x="119" y="117"/>
                    </a:lnTo>
                    <a:lnTo>
                      <a:pt x="111" y="115"/>
                    </a:lnTo>
                    <a:lnTo>
                      <a:pt x="104" y="111"/>
                    </a:lnTo>
                    <a:lnTo>
                      <a:pt x="97" y="104"/>
                    </a:lnTo>
                    <a:lnTo>
                      <a:pt x="90" y="95"/>
                    </a:lnTo>
                    <a:lnTo>
                      <a:pt x="84" y="84"/>
                    </a:lnTo>
                    <a:lnTo>
                      <a:pt x="79" y="74"/>
                    </a:lnTo>
                    <a:lnTo>
                      <a:pt x="75" y="64"/>
                    </a:lnTo>
                    <a:lnTo>
                      <a:pt x="73" y="55"/>
                    </a:lnTo>
                    <a:lnTo>
                      <a:pt x="71" y="46"/>
                    </a:lnTo>
                    <a:lnTo>
                      <a:pt x="70" y="39"/>
                    </a:lnTo>
                    <a:lnTo>
                      <a:pt x="70" y="31"/>
                    </a:lnTo>
                    <a:lnTo>
                      <a:pt x="71" y="25"/>
                    </a:lnTo>
                    <a:lnTo>
                      <a:pt x="74" y="15"/>
                    </a:lnTo>
                    <a:lnTo>
                      <a:pt x="76" y="6"/>
                    </a:lnTo>
                    <a:lnTo>
                      <a:pt x="79" y="3"/>
                    </a:lnTo>
                    <a:lnTo>
                      <a:pt x="80" y="0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0" name="Freeform 120"/>
              <p:cNvSpPr>
                <a:spLocks/>
              </p:cNvSpPr>
              <p:nvPr/>
            </p:nvSpPr>
            <p:spPr bwMode="auto">
              <a:xfrm>
                <a:off x="1019" y="3190"/>
                <a:ext cx="56" cy="50"/>
              </a:xfrm>
              <a:custGeom>
                <a:avLst/>
                <a:gdLst>
                  <a:gd name="T0" fmla="*/ 151 w 278"/>
                  <a:gd name="T1" fmla="*/ 27 h 247"/>
                  <a:gd name="T2" fmla="*/ 175 w 278"/>
                  <a:gd name="T3" fmla="*/ 73 h 247"/>
                  <a:gd name="T4" fmla="*/ 0 w 278"/>
                  <a:gd name="T5" fmla="*/ 174 h 247"/>
                  <a:gd name="T6" fmla="*/ 2 w 278"/>
                  <a:gd name="T7" fmla="*/ 223 h 247"/>
                  <a:gd name="T8" fmla="*/ 140 w 278"/>
                  <a:gd name="T9" fmla="*/ 223 h 247"/>
                  <a:gd name="T10" fmla="*/ 140 w 278"/>
                  <a:gd name="T11" fmla="*/ 247 h 247"/>
                  <a:gd name="T12" fmla="*/ 278 w 278"/>
                  <a:gd name="T13" fmla="*/ 247 h 247"/>
                  <a:gd name="T14" fmla="*/ 278 w 278"/>
                  <a:gd name="T15" fmla="*/ 44 h 247"/>
                  <a:gd name="T16" fmla="*/ 222 w 278"/>
                  <a:gd name="T17" fmla="*/ 45 h 247"/>
                  <a:gd name="T18" fmla="*/ 197 w 278"/>
                  <a:gd name="T19" fmla="*/ 0 h 247"/>
                  <a:gd name="T20" fmla="*/ 151 w 278"/>
                  <a:gd name="T21" fmla="*/ 2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8" h="247">
                    <a:moveTo>
                      <a:pt x="151" y="27"/>
                    </a:moveTo>
                    <a:lnTo>
                      <a:pt x="175" y="73"/>
                    </a:lnTo>
                    <a:lnTo>
                      <a:pt x="0" y="174"/>
                    </a:lnTo>
                    <a:lnTo>
                      <a:pt x="2" y="223"/>
                    </a:lnTo>
                    <a:lnTo>
                      <a:pt x="140" y="223"/>
                    </a:lnTo>
                    <a:lnTo>
                      <a:pt x="140" y="247"/>
                    </a:lnTo>
                    <a:lnTo>
                      <a:pt x="278" y="247"/>
                    </a:lnTo>
                    <a:lnTo>
                      <a:pt x="278" y="44"/>
                    </a:lnTo>
                    <a:lnTo>
                      <a:pt x="222" y="45"/>
                    </a:lnTo>
                    <a:lnTo>
                      <a:pt x="197" y="0"/>
                    </a:lnTo>
                    <a:lnTo>
                      <a:pt x="151" y="2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1" name="Freeform 121"/>
              <p:cNvSpPr>
                <a:spLocks/>
              </p:cNvSpPr>
              <p:nvPr/>
            </p:nvSpPr>
            <p:spPr bwMode="auto">
              <a:xfrm>
                <a:off x="1019" y="3190"/>
                <a:ext cx="56" cy="50"/>
              </a:xfrm>
              <a:custGeom>
                <a:avLst/>
                <a:gdLst>
                  <a:gd name="T0" fmla="*/ 151 w 278"/>
                  <a:gd name="T1" fmla="*/ 27 h 247"/>
                  <a:gd name="T2" fmla="*/ 175 w 278"/>
                  <a:gd name="T3" fmla="*/ 73 h 247"/>
                  <a:gd name="T4" fmla="*/ 0 w 278"/>
                  <a:gd name="T5" fmla="*/ 174 h 247"/>
                  <a:gd name="T6" fmla="*/ 2 w 278"/>
                  <a:gd name="T7" fmla="*/ 223 h 247"/>
                  <a:gd name="T8" fmla="*/ 140 w 278"/>
                  <a:gd name="T9" fmla="*/ 223 h 247"/>
                  <a:gd name="T10" fmla="*/ 140 w 278"/>
                  <a:gd name="T11" fmla="*/ 247 h 247"/>
                  <a:gd name="T12" fmla="*/ 278 w 278"/>
                  <a:gd name="T13" fmla="*/ 247 h 247"/>
                  <a:gd name="T14" fmla="*/ 278 w 278"/>
                  <a:gd name="T15" fmla="*/ 44 h 247"/>
                  <a:gd name="T16" fmla="*/ 222 w 278"/>
                  <a:gd name="T17" fmla="*/ 45 h 247"/>
                  <a:gd name="T18" fmla="*/ 197 w 278"/>
                  <a:gd name="T19" fmla="*/ 0 h 247"/>
                  <a:gd name="T20" fmla="*/ 151 w 278"/>
                  <a:gd name="T21" fmla="*/ 2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8" h="247">
                    <a:moveTo>
                      <a:pt x="151" y="27"/>
                    </a:moveTo>
                    <a:lnTo>
                      <a:pt x="175" y="73"/>
                    </a:lnTo>
                    <a:lnTo>
                      <a:pt x="0" y="174"/>
                    </a:lnTo>
                    <a:lnTo>
                      <a:pt x="2" y="223"/>
                    </a:lnTo>
                    <a:lnTo>
                      <a:pt x="140" y="223"/>
                    </a:lnTo>
                    <a:lnTo>
                      <a:pt x="140" y="247"/>
                    </a:lnTo>
                    <a:lnTo>
                      <a:pt x="278" y="247"/>
                    </a:lnTo>
                    <a:lnTo>
                      <a:pt x="278" y="44"/>
                    </a:lnTo>
                    <a:lnTo>
                      <a:pt x="222" y="45"/>
                    </a:lnTo>
                    <a:lnTo>
                      <a:pt x="197" y="0"/>
                    </a:lnTo>
                    <a:lnTo>
                      <a:pt x="151" y="2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2" name="Freeform 122"/>
              <p:cNvSpPr>
                <a:spLocks/>
              </p:cNvSpPr>
              <p:nvPr/>
            </p:nvSpPr>
            <p:spPr bwMode="auto">
              <a:xfrm>
                <a:off x="1347" y="2462"/>
                <a:ext cx="32" cy="88"/>
              </a:xfrm>
              <a:custGeom>
                <a:avLst/>
                <a:gdLst>
                  <a:gd name="T0" fmla="*/ 89 w 162"/>
                  <a:gd name="T1" fmla="*/ 0 h 439"/>
                  <a:gd name="T2" fmla="*/ 39 w 162"/>
                  <a:gd name="T3" fmla="*/ 0 h 439"/>
                  <a:gd name="T4" fmla="*/ 45 w 162"/>
                  <a:gd name="T5" fmla="*/ 40 h 439"/>
                  <a:gd name="T6" fmla="*/ 0 w 162"/>
                  <a:gd name="T7" fmla="*/ 40 h 439"/>
                  <a:gd name="T8" fmla="*/ 0 w 162"/>
                  <a:gd name="T9" fmla="*/ 124 h 439"/>
                  <a:gd name="T10" fmla="*/ 62 w 162"/>
                  <a:gd name="T11" fmla="*/ 124 h 439"/>
                  <a:gd name="T12" fmla="*/ 116 w 162"/>
                  <a:gd name="T13" fmla="*/ 439 h 439"/>
                  <a:gd name="T14" fmla="*/ 162 w 162"/>
                  <a:gd name="T15" fmla="*/ 438 h 439"/>
                  <a:gd name="T16" fmla="*/ 153 w 162"/>
                  <a:gd name="T17" fmla="*/ 383 h 439"/>
                  <a:gd name="T18" fmla="*/ 145 w 162"/>
                  <a:gd name="T19" fmla="*/ 329 h 439"/>
                  <a:gd name="T20" fmla="*/ 136 w 162"/>
                  <a:gd name="T21" fmla="*/ 273 h 439"/>
                  <a:gd name="T22" fmla="*/ 126 w 162"/>
                  <a:gd name="T23" fmla="*/ 218 h 439"/>
                  <a:gd name="T24" fmla="*/ 117 w 162"/>
                  <a:gd name="T25" fmla="*/ 163 h 439"/>
                  <a:gd name="T26" fmla="*/ 107 w 162"/>
                  <a:gd name="T27" fmla="*/ 108 h 439"/>
                  <a:gd name="T28" fmla="*/ 99 w 162"/>
                  <a:gd name="T29" fmla="*/ 53 h 439"/>
                  <a:gd name="T30" fmla="*/ 89 w 162"/>
                  <a:gd name="T31" fmla="*/ 0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439">
                    <a:moveTo>
                      <a:pt x="89" y="0"/>
                    </a:moveTo>
                    <a:lnTo>
                      <a:pt x="39" y="0"/>
                    </a:lnTo>
                    <a:lnTo>
                      <a:pt x="45" y="40"/>
                    </a:lnTo>
                    <a:lnTo>
                      <a:pt x="0" y="40"/>
                    </a:lnTo>
                    <a:lnTo>
                      <a:pt x="0" y="124"/>
                    </a:lnTo>
                    <a:lnTo>
                      <a:pt x="62" y="124"/>
                    </a:lnTo>
                    <a:lnTo>
                      <a:pt x="116" y="439"/>
                    </a:lnTo>
                    <a:lnTo>
                      <a:pt x="162" y="438"/>
                    </a:lnTo>
                    <a:lnTo>
                      <a:pt x="153" y="383"/>
                    </a:lnTo>
                    <a:lnTo>
                      <a:pt x="145" y="329"/>
                    </a:lnTo>
                    <a:lnTo>
                      <a:pt x="136" y="273"/>
                    </a:lnTo>
                    <a:lnTo>
                      <a:pt x="126" y="218"/>
                    </a:lnTo>
                    <a:lnTo>
                      <a:pt x="117" y="163"/>
                    </a:lnTo>
                    <a:lnTo>
                      <a:pt x="107" y="108"/>
                    </a:lnTo>
                    <a:lnTo>
                      <a:pt x="99" y="5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3" name="Freeform 123"/>
              <p:cNvSpPr>
                <a:spLocks/>
              </p:cNvSpPr>
              <p:nvPr/>
            </p:nvSpPr>
            <p:spPr bwMode="auto">
              <a:xfrm>
                <a:off x="1347" y="2462"/>
                <a:ext cx="32" cy="88"/>
              </a:xfrm>
              <a:custGeom>
                <a:avLst/>
                <a:gdLst>
                  <a:gd name="T0" fmla="*/ 89 w 162"/>
                  <a:gd name="T1" fmla="*/ 0 h 439"/>
                  <a:gd name="T2" fmla="*/ 39 w 162"/>
                  <a:gd name="T3" fmla="*/ 0 h 439"/>
                  <a:gd name="T4" fmla="*/ 45 w 162"/>
                  <a:gd name="T5" fmla="*/ 40 h 439"/>
                  <a:gd name="T6" fmla="*/ 0 w 162"/>
                  <a:gd name="T7" fmla="*/ 40 h 439"/>
                  <a:gd name="T8" fmla="*/ 0 w 162"/>
                  <a:gd name="T9" fmla="*/ 124 h 439"/>
                  <a:gd name="T10" fmla="*/ 62 w 162"/>
                  <a:gd name="T11" fmla="*/ 124 h 439"/>
                  <a:gd name="T12" fmla="*/ 116 w 162"/>
                  <a:gd name="T13" fmla="*/ 439 h 439"/>
                  <a:gd name="T14" fmla="*/ 162 w 162"/>
                  <a:gd name="T15" fmla="*/ 438 h 439"/>
                  <a:gd name="T16" fmla="*/ 153 w 162"/>
                  <a:gd name="T17" fmla="*/ 383 h 439"/>
                  <a:gd name="T18" fmla="*/ 145 w 162"/>
                  <a:gd name="T19" fmla="*/ 329 h 439"/>
                  <a:gd name="T20" fmla="*/ 136 w 162"/>
                  <a:gd name="T21" fmla="*/ 273 h 439"/>
                  <a:gd name="T22" fmla="*/ 126 w 162"/>
                  <a:gd name="T23" fmla="*/ 218 h 439"/>
                  <a:gd name="T24" fmla="*/ 117 w 162"/>
                  <a:gd name="T25" fmla="*/ 163 h 439"/>
                  <a:gd name="T26" fmla="*/ 107 w 162"/>
                  <a:gd name="T27" fmla="*/ 108 h 439"/>
                  <a:gd name="T28" fmla="*/ 99 w 162"/>
                  <a:gd name="T29" fmla="*/ 53 h 439"/>
                  <a:gd name="T30" fmla="*/ 89 w 162"/>
                  <a:gd name="T31" fmla="*/ 0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439">
                    <a:moveTo>
                      <a:pt x="89" y="0"/>
                    </a:moveTo>
                    <a:lnTo>
                      <a:pt x="39" y="0"/>
                    </a:lnTo>
                    <a:lnTo>
                      <a:pt x="45" y="40"/>
                    </a:lnTo>
                    <a:lnTo>
                      <a:pt x="0" y="40"/>
                    </a:lnTo>
                    <a:lnTo>
                      <a:pt x="0" y="124"/>
                    </a:lnTo>
                    <a:lnTo>
                      <a:pt x="62" y="124"/>
                    </a:lnTo>
                    <a:lnTo>
                      <a:pt x="116" y="439"/>
                    </a:lnTo>
                    <a:lnTo>
                      <a:pt x="162" y="438"/>
                    </a:lnTo>
                    <a:lnTo>
                      <a:pt x="153" y="383"/>
                    </a:lnTo>
                    <a:lnTo>
                      <a:pt x="145" y="329"/>
                    </a:lnTo>
                    <a:lnTo>
                      <a:pt x="136" y="273"/>
                    </a:lnTo>
                    <a:lnTo>
                      <a:pt x="126" y="218"/>
                    </a:lnTo>
                    <a:lnTo>
                      <a:pt x="117" y="163"/>
                    </a:lnTo>
                    <a:lnTo>
                      <a:pt x="107" y="108"/>
                    </a:lnTo>
                    <a:lnTo>
                      <a:pt x="99" y="53"/>
                    </a:lnTo>
                    <a:lnTo>
                      <a:pt x="89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4" name="Freeform 124"/>
              <p:cNvSpPr>
                <a:spLocks/>
              </p:cNvSpPr>
              <p:nvPr/>
            </p:nvSpPr>
            <p:spPr bwMode="auto">
              <a:xfrm>
                <a:off x="1495" y="2457"/>
                <a:ext cx="70" cy="62"/>
              </a:xfrm>
              <a:custGeom>
                <a:avLst/>
                <a:gdLst>
                  <a:gd name="T0" fmla="*/ 81 w 351"/>
                  <a:gd name="T1" fmla="*/ 310 h 310"/>
                  <a:gd name="T2" fmla="*/ 351 w 351"/>
                  <a:gd name="T3" fmla="*/ 266 h 310"/>
                  <a:gd name="T4" fmla="*/ 345 w 351"/>
                  <a:gd name="T5" fmla="*/ 230 h 310"/>
                  <a:gd name="T6" fmla="*/ 340 w 351"/>
                  <a:gd name="T7" fmla="*/ 196 h 310"/>
                  <a:gd name="T8" fmla="*/ 335 w 351"/>
                  <a:gd name="T9" fmla="*/ 164 h 310"/>
                  <a:gd name="T10" fmla="*/ 330 w 351"/>
                  <a:gd name="T11" fmla="*/ 133 h 310"/>
                  <a:gd name="T12" fmla="*/ 325 w 351"/>
                  <a:gd name="T13" fmla="*/ 102 h 310"/>
                  <a:gd name="T14" fmla="*/ 320 w 351"/>
                  <a:gd name="T15" fmla="*/ 69 h 310"/>
                  <a:gd name="T16" fmla="*/ 316 w 351"/>
                  <a:gd name="T17" fmla="*/ 36 h 310"/>
                  <a:gd name="T18" fmla="*/ 311 w 351"/>
                  <a:gd name="T19" fmla="*/ 0 h 310"/>
                  <a:gd name="T20" fmla="*/ 243 w 351"/>
                  <a:gd name="T21" fmla="*/ 12 h 310"/>
                  <a:gd name="T22" fmla="*/ 265 w 351"/>
                  <a:gd name="T23" fmla="*/ 167 h 310"/>
                  <a:gd name="T24" fmla="*/ 238 w 351"/>
                  <a:gd name="T25" fmla="*/ 172 h 310"/>
                  <a:gd name="T26" fmla="*/ 212 w 351"/>
                  <a:gd name="T27" fmla="*/ 177 h 310"/>
                  <a:gd name="T28" fmla="*/ 184 w 351"/>
                  <a:gd name="T29" fmla="*/ 182 h 310"/>
                  <a:gd name="T30" fmla="*/ 158 w 351"/>
                  <a:gd name="T31" fmla="*/ 185 h 310"/>
                  <a:gd name="T32" fmla="*/ 157 w 351"/>
                  <a:gd name="T33" fmla="*/ 182 h 310"/>
                  <a:gd name="T34" fmla="*/ 156 w 351"/>
                  <a:gd name="T35" fmla="*/ 170 h 310"/>
                  <a:gd name="T36" fmla="*/ 154 w 351"/>
                  <a:gd name="T37" fmla="*/ 158 h 310"/>
                  <a:gd name="T38" fmla="*/ 152 w 351"/>
                  <a:gd name="T39" fmla="*/ 148 h 310"/>
                  <a:gd name="T40" fmla="*/ 140 w 351"/>
                  <a:gd name="T41" fmla="*/ 149 h 310"/>
                  <a:gd name="T42" fmla="*/ 110 w 351"/>
                  <a:gd name="T43" fmla="*/ 154 h 310"/>
                  <a:gd name="T44" fmla="*/ 77 w 351"/>
                  <a:gd name="T45" fmla="*/ 159 h 310"/>
                  <a:gd name="T46" fmla="*/ 55 w 351"/>
                  <a:gd name="T47" fmla="*/ 163 h 310"/>
                  <a:gd name="T48" fmla="*/ 62 w 351"/>
                  <a:gd name="T49" fmla="*/ 206 h 310"/>
                  <a:gd name="T50" fmla="*/ 49 w 351"/>
                  <a:gd name="T51" fmla="*/ 209 h 310"/>
                  <a:gd name="T52" fmla="*/ 31 w 351"/>
                  <a:gd name="T53" fmla="*/ 210 h 310"/>
                  <a:gd name="T54" fmla="*/ 15 w 351"/>
                  <a:gd name="T55" fmla="*/ 213 h 310"/>
                  <a:gd name="T56" fmla="*/ 0 w 351"/>
                  <a:gd name="T57" fmla="*/ 215 h 310"/>
                  <a:gd name="T58" fmla="*/ 6 w 351"/>
                  <a:gd name="T59" fmla="*/ 272 h 310"/>
                  <a:gd name="T60" fmla="*/ 17 w 351"/>
                  <a:gd name="T61" fmla="*/ 271 h 310"/>
                  <a:gd name="T62" fmla="*/ 40 w 351"/>
                  <a:gd name="T63" fmla="*/ 267 h 310"/>
                  <a:gd name="T64" fmla="*/ 62 w 351"/>
                  <a:gd name="T65" fmla="*/ 264 h 310"/>
                  <a:gd name="T66" fmla="*/ 74 w 351"/>
                  <a:gd name="T67" fmla="*/ 262 h 310"/>
                  <a:gd name="T68" fmla="*/ 81 w 351"/>
                  <a:gd name="T69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1" h="310">
                    <a:moveTo>
                      <a:pt x="81" y="310"/>
                    </a:moveTo>
                    <a:lnTo>
                      <a:pt x="351" y="266"/>
                    </a:lnTo>
                    <a:lnTo>
                      <a:pt x="345" y="230"/>
                    </a:lnTo>
                    <a:lnTo>
                      <a:pt x="340" y="196"/>
                    </a:lnTo>
                    <a:lnTo>
                      <a:pt x="335" y="164"/>
                    </a:lnTo>
                    <a:lnTo>
                      <a:pt x="330" y="133"/>
                    </a:lnTo>
                    <a:lnTo>
                      <a:pt x="325" y="102"/>
                    </a:lnTo>
                    <a:lnTo>
                      <a:pt x="320" y="69"/>
                    </a:lnTo>
                    <a:lnTo>
                      <a:pt x="316" y="36"/>
                    </a:lnTo>
                    <a:lnTo>
                      <a:pt x="311" y="0"/>
                    </a:lnTo>
                    <a:lnTo>
                      <a:pt x="243" y="12"/>
                    </a:lnTo>
                    <a:lnTo>
                      <a:pt x="265" y="167"/>
                    </a:lnTo>
                    <a:lnTo>
                      <a:pt x="238" y="172"/>
                    </a:lnTo>
                    <a:lnTo>
                      <a:pt x="212" y="177"/>
                    </a:lnTo>
                    <a:lnTo>
                      <a:pt x="184" y="182"/>
                    </a:lnTo>
                    <a:lnTo>
                      <a:pt x="158" y="185"/>
                    </a:lnTo>
                    <a:lnTo>
                      <a:pt x="157" y="182"/>
                    </a:lnTo>
                    <a:lnTo>
                      <a:pt x="156" y="170"/>
                    </a:lnTo>
                    <a:lnTo>
                      <a:pt x="154" y="158"/>
                    </a:lnTo>
                    <a:lnTo>
                      <a:pt x="152" y="148"/>
                    </a:lnTo>
                    <a:lnTo>
                      <a:pt x="140" y="149"/>
                    </a:lnTo>
                    <a:lnTo>
                      <a:pt x="110" y="154"/>
                    </a:lnTo>
                    <a:lnTo>
                      <a:pt x="77" y="159"/>
                    </a:lnTo>
                    <a:lnTo>
                      <a:pt x="55" y="163"/>
                    </a:lnTo>
                    <a:lnTo>
                      <a:pt x="62" y="206"/>
                    </a:lnTo>
                    <a:lnTo>
                      <a:pt x="49" y="209"/>
                    </a:lnTo>
                    <a:lnTo>
                      <a:pt x="31" y="210"/>
                    </a:lnTo>
                    <a:lnTo>
                      <a:pt x="15" y="213"/>
                    </a:lnTo>
                    <a:lnTo>
                      <a:pt x="0" y="215"/>
                    </a:lnTo>
                    <a:lnTo>
                      <a:pt x="6" y="272"/>
                    </a:lnTo>
                    <a:lnTo>
                      <a:pt x="17" y="271"/>
                    </a:lnTo>
                    <a:lnTo>
                      <a:pt x="40" y="267"/>
                    </a:lnTo>
                    <a:lnTo>
                      <a:pt x="62" y="264"/>
                    </a:lnTo>
                    <a:lnTo>
                      <a:pt x="74" y="262"/>
                    </a:lnTo>
                    <a:lnTo>
                      <a:pt x="81" y="31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5" name="Freeform 125"/>
              <p:cNvSpPr>
                <a:spLocks/>
              </p:cNvSpPr>
              <p:nvPr/>
            </p:nvSpPr>
            <p:spPr bwMode="auto">
              <a:xfrm>
                <a:off x="1495" y="2457"/>
                <a:ext cx="70" cy="62"/>
              </a:xfrm>
              <a:custGeom>
                <a:avLst/>
                <a:gdLst>
                  <a:gd name="T0" fmla="*/ 81 w 351"/>
                  <a:gd name="T1" fmla="*/ 310 h 310"/>
                  <a:gd name="T2" fmla="*/ 351 w 351"/>
                  <a:gd name="T3" fmla="*/ 266 h 310"/>
                  <a:gd name="T4" fmla="*/ 345 w 351"/>
                  <a:gd name="T5" fmla="*/ 230 h 310"/>
                  <a:gd name="T6" fmla="*/ 340 w 351"/>
                  <a:gd name="T7" fmla="*/ 196 h 310"/>
                  <a:gd name="T8" fmla="*/ 335 w 351"/>
                  <a:gd name="T9" fmla="*/ 164 h 310"/>
                  <a:gd name="T10" fmla="*/ 330 w 351"/>
                  <a:gd name="T11" fmla="*/ 133 h 310"/>
                  <a:gd name="T12" fmla="*/ 325 w 351"/>
                  <a:gd name="T13" fmla="*/ 102 h 310"/>
                  <a:gd name="T14" fmla="*/ 320 w 351"/>
                  <a:gd name="T15" fmla="*/ 69 h 310"/>
                  <a:gd name="T16" fmla="*/ 316 w 351"/>
                  <a:gd name="T17" fmla="*/ 36 h 310"/>
                  <a:gd name="T18" fmla="*/ 311 w 351"/>
                  <a:gd name="T19" fmla="*/ 0 h 310"/>
                  <a:gd name="T20" fmla="*/ 243 w 351"/>
                  <a:gd name="T21" fmla="*/ 12 h 310"/>
                  <a:gd name="T22" fmla="*/ 265 w 351"/>
                  <a:gd name="T23" fmla="*/ 167 h 310"/>
                  <a:gd name="T24" fmla="*/ 238 w 351"/>
                  <a:gd name="T25" fmla="*/ 172 h 310"/>
                  <a:gd name="T26" fmla="*/ 212 w 351"/>
                  <a:gd name="T27" fmla="*/ 177 h 310"/>
                  <a:gd name="T28" fmla="*/ 184 w 351"/>
                  <a:gd name="T29" fmla="*/ 182 h 310"/>
                  <a:gd name="T30" fmla="*/ 158 w 351"/>
                  <a:gd name="T31" fmla="*/ 185 h 310"/>
                  <a:gd name="T32" fmla="*/ 157 w 351"/>
                  <a:gd name="T33" fmla="*/ 182 h 310"/>
                  <a:gd name="T34" fmla="*/ 156 w 351"/>
                  <a:gd name="T35" fmla="*/ 170 h 310"/>
                  <a:gd name="T36" fmla="*/ 154 w 351"/>
                  <a:gd name="T37" fmla="*/ 158 h 310"/>
                  <a:gd name="T38" fmla="*/ 152 w 351"/>
                  <a:gd name="T39" fmla="*/ 148 h 310"/>
                  <a:gd name="T40" fmla="*/ 140 w 351"/>
                  <a:gd name="T41" fmla="*/ 149 h 310"/>
                  <a:gd name="T42" fmla="*/ 110 w 351"/>
                  <a:gd name="T43" fmla="*/ 154 h 310"/>
                  <a:gd name="T44" fmla="*/ 77 w 351"/>
                  <a:gd name="T45" fmla="*/ 159 h 310"/>
                  <a:gd name="T46" fmla="*/ 55 w 351"/>
                  <a:gd name="T47" fmla="*/ 163 h 310"/>
                  <a:gd name="T48" fmla="*/ 62 w 351"/>
                  <a:gd name="T49" fmla="*/ 206 h 310"/>
                  <a:gd name="T50" fmla="*/ 49 w 351"/>
                  <a:gd name="T51" fmla="*/ 209 h 310"/>
                  <a:gd name="T52" fmla="*/ 31 w 351"/>
                  <a:gd name="T53" fmla="*/ 210 h 310"/>
                  <a:gd name="T54" fmla="*/ 15 w 351"/>
                  <a:gd name="T55" fmla="*/ 213 h 310"/>
                  <a:gd name="T56" fmla="*/ 0 w 351"/>
                  <a:gd name="T57" fmla="*/ 215 h 310"/>
                  <a:gd name="T58" fmla="*/ 6 w 351"/>
                  <a:gd name="T59" fmla="*/ 272 h 310"/>
                  <a:gd name="T60" fmla="*/ 17 w 351"/>
                  <a:gd name="T61" fmla="*/ 271 h 310"/>
                  <a:gd name="T62" fmla="*/ 40 w 351"/>
                  <a:gd name="T63" fmla="*/ 267 h 310"/>
                  <a:gd name="T64" fmla="*/ 62 w 351"/>
                  <a:gd name="T65" fmla="*/ 264 h 310"/>
                  <a:gd name="T66" fmla="*/ 74 w 351"/>
                  <a:gd name="T67" fmla="*/ 262 h 310"/>
                  <a:gd name="T68" fmla="*/ 81 w 351"/>
                  <a:gd name="T69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1" h="310">
                    <a:moveTo>
                      <a:pt x="81" y="310"/>
                    </a:moveTo>
                    <a:lnTo>
                      <a:pt x="351" y="266"/>
                    </a:lnTo>
                    <a:lnTo>
                      <a:pt x="345" y="230"/>
                    </a:lnTo>
                    <a:lnTo>
                      <a:pt x="340" y="196"/>
                    </a:lnTo>
                    <a:lnTo>
                      <a:pt x="335" y="164"/>
                    </a:lnTo>
                    <a:lnTo>
                      <a:pt x="330" y="133"/>
                    </a:lnTo>
                    <a:lnTo>
                      <a:pt x="325" y="102"/>
                    </a:lnTo>
                    <a:lnTo>
                      <a:pt x="320" y="69"/>
                    </a:lnTo>
                    <a:lnTo>
                      <a:pt x="316" y="36"/>
                    </a:lnTo>
                    <a:lnTo>
                      <a:pt x="311" y="0"/>
                    </a:lnTo>
                    <a:lnTo>
                      <a:pt x="243" y="12"/>
                    </a:lnTo>
                    <a:lnTo>
                      <a:pt x="265" y="167"/>
                    </a:lnTo>
                    <a:lnTo>
                      <a:pt x="238" y="172"/>
                    </a:lnTo>
                    <a:lnTo>
                      <a:pt x="212" y="177"/>
                    </a:lnTo>
                    <a:lnTo>
                      <a:pt x="184" y="182"/>
                    </a:lnTo>
                    <a:lnTo>
                      <a:pt x="158" y="185"/>
                    </a:lnTo>
                    <a:lnTo>
                      <a:pt x="157" y="182"/>
                    </a:lnTo>
                    <a:lnTo>
                      <a:pt x="156" y="170"/>
                    </a:lnTo>
                    <a:lnTo>
                      <a:pt x="154" y="158"/>
                    </a:lnTo>
                    <a:lnTo>
                      <a:pt x="152" y="148"/>
                    </a:lnTo>
                    <a:lnTo>
                      <a:pt x="140" y="149"/>
                    </a:lnTo>
                    <a:lnTo>
                      <a:pt x="110" y="154"/>
                    </a:lnTo>
                    <a:lnTo>
                      <a:pt x="77" y="159"/>
                    </a:lnTo>
                    <a:lnTo>
                      <a:pt x="55" y="163"/>
                    </a:lnTo>
                    <a:lnTo>
                      <a:pt x="62" y="206"/>
                    </a:lnTo>
                    <a:lnTo>
                      <a:pt x="49" y="209"/>
                    </a:lnTo>
                    <a:lnTo>
                      <a:pt x="31" y="210"/>
                    </a:lnTo>
                    <a:lnTo>
                      <a:pt x="15" y="213"/>
                    </a:lnTo>
                    <a:lnTo>
                      <a:pt x="0" y="215"/>
                    </a:lnTo>
                    <a:lnTo>
                      <a:pt x="6" y="272"/>
                    </a:lnTo>
                    <a:lnTo>
                      <a:pt x="17" y="271"/>
                    </a:lnTo>
                    <a:lnTo>
                      <a:pt x="40" y="267"/>
                    </a:lnTo>
                    <a:lnTo>
                      <a:pt x="62" y="264"/>
                    </a:lnTo>
                    <a:lnTo>
                      <a:pt x="74" y="262"/>
                    </a:lnTo>
                    <a:lnTo>
                      <a:pt x="81" y="31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6" name="Rectangle 126"/>
              <p:cNvSpPr>
                <a:spLocks noChangeArrowheads="1"/>
              </p:cNvSpPr>
              <p:nvPr/>
            </p:nvSpPr>
            <p:spPr bwMode="auto">
              <a:xfrm>
                <a:off x="892" y="1285"/>
                <a:ext cx="19" cy="1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7" name="Rectangle 127"/>
              <p:cNvSpPr>
                <a:spLocks noChangeArrowheads="1"/>
              </p:cNvSpPr>
              <p:nvPr/>
            </p:nvSpPr>
            <p:spPr bwMode="auto">
              <a:xfrm>
                <a:off x="892" y="1285"/>
                <a:ext cx="19" cy="17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8" name="Freeform 128"/>
              <p:cNvSpPr>
                <a:spLocks/>
              </p:cNvSpPr>
              <p:nvPr/>
            </p:nvSpPr>
            <p:spPr bwMode="auto">
              <a:xfrm>
                <a:off x="930" y="1578"/>
                <a:ext cx="89" cy="245"/>
              </a:xfrm>
              <a:custGeom>
                <a:avLst/>
                <a:gdLst>
                  <a:gd name="T0" fmla="*/ 3 w 444"/>
                  <a:gd name="T1" fmla="*/ 19 h 1225"/>
                  <a:gd name="T2" fmla="*/ 174 w 444"/>
                  <a:gd name="T3" fmla="*/ 19 h 1225"/>
                  <a:gd name="T4" fmla="*/ 205 w 444"/>
                  <a:gd name="T5" fmla="*/ 0 h 1225"/>
                  <a:gd name="T6" fmla="*/ 395 w 444"/>
                  <a:gd name="T7" fmla="*/ 189 h 1225"/>
                  <a:gd name="T8" fmla="*/ 182 w 444"/>
                  <a:gd name="T9" fmla="*/ 391 h 1225"/>
                  <a:gd name="T10" fmla="*/ 36 w 444"/>
                  <a:gd name="T11" fmla="*/ 245 h 1225"/>
                  <a:gd name="T12" fmla="*/ 50 w 444"/>
                  <a:gd name="T13" fmla="*/ 306 h 1225"/>
                  <a:gd name="T14" fmla="*/ 179 w 444"/>
                  <a:gd name="T15" fmla="*/ 426 h 1225"/>
                  <a:gd name="T16" fmla="*/ 221 w 444"/>
                  <a:gd name="T17" fmla="*/ 391 h 1225"/>
                  <a:gd name="T18" fmla="*/ 381 w 444"/>
                  <a:gd name="T19" fmla="*/ 555 h 1225"/>
                  <a:gd name="T20" fmla="*/ 172 w 444"/>
                  <a:gd name="T21" fmla="*/ 761 h 1225"/>
                  <a:gd name="T22" fmla="*/ 111 w 444"/>
                  <a:gd name="T23" fmla="*/ 705 h 1225"/>
                  <a:gd name="T24" fmla="*/ 116 w 444"/>
                  <a:gd name="T25" fmla="*/ 766 h 1225"/>
                  <a:gd name="T26" fmla="*/ 429 w 444"/>
                  <a:gd name="T27" fmla="*/ 1026 h 1225"/>
                  <a:gd name="T28" fmla="*/ 373 w 444"/>
                  <a:gd name="T29" fmla="*/ 1092 h 1225"/>
                  <a:gd name="T30" fmla="*/ 444 w 444"/>
                  <a:gd name="T31" fmla="*/ 1167 h 1225"/>
                  <a:gd name="T32" fmla="*/ 412 w 444"/>
                  <a:gd name="T33" fmla="*/ 1204 h 1225"/>
                  <a:gd name="T34" fmla="*/ 385 w 444"/>
                  <a:gd name="T35" fmla="*/ 1177 h 1225"/>
                  <a:gd name="T36" fmla="*/ 340 w 444"/>
                  <a:gd name="T37" fmla="*/ 1225 h 1225"/>
                  <a:gd name="T38" fmla="*/ 177 w 444"/>
                  <a:gd name="T39" fmla="*/ 1068 h 1225"/>
                  <a:gd name="T40" fmla="*/ 158 w 444"/>
                  <a:gd name="T41" fmla="*/ 1067 h 1225"/>
                  <a:gd name="T42" fmla="*/ 139 w 444"/>
                  <a:gd name="T43" fmla="*/ 1067 h 1225"/>
                  <a:gd name="T44" fmla="*/ 129 w 444"/>
                  <a:gd name="T45" fmla="*/ 1068 h 1225"/>
                  <a:gd name="T46" fmla="*/ 121 w 444"/>
                  <a:gd name="T47" fmla="*/ 1070 h 1225"/>
                  <a:gd name="T48" fmla="*/ 112 w 444"/>
                  <a:gd name="T49" fmla="*/ 1072 h 1225"/>
                  <a:gd name="T50" fmla="*/ 103 w 444"/>
                  <a:gd name="T51" fmla="*/ 1076 h 1225"/>
                  <a:gd name="T52" fmla="*/ 89 w 444"/>
                  <a:gd name="T53" fmla="*/ 1075 h 1225"/>
                  <a:gd name="T54" fmla="*/ 77 w 444"/>
                  <a:gd name="T55" fmla="*/ 717 h 1225"/>
                  <a:gd name="T56" fmla="*/ 76 w 444"/>
                  <a:gd name="T57" fmla="*/ 672 h 1225"/>
                  <a:gd name="T58" fmla="*/ 76 w 444"/>
                  <a:gd name="T59" fmla="*/ 628 h 1225"/>
                  <a:gd name="T60" fmla="*/ 74 w 444"/>
                  <a:gd name="T61" fmla="*/ 583 h 1225"/>
                  <a:gd name="T62" fmla="*/ 71 w 444"/>
                  <a:gd name="T63" fmla="*/ 538 h 1225"/>
                  <a:gd name="T64" fmla="*/ 66 w 444"/>
                  <a:gd name="T65" fmla="*/ 502 h 1225"/>
                  <a:gd name="T66" fmla="*/ 58 w 444"/>
                  <a:gd name="T67" fmla="*/ 464 h 1225"/>
                  <a:gd name="T68" fmla="*/ 50 w 444"/>
                  <a:gd name="T69" fmla="*/ 426 h 1225"/>
                  <a:gd name="T70" fmla="*/ 40 w 444"/>
                  <a:gd name="T71" fmla="*/ 386 h 1225"/>
                  <a:gd name="T72" fmla="*/ 28 w 444"/>
                  <a:gd name="T73" fmla="*/ 346 h 1225"/>
                  <a:gd name="T74" fmla="*/ 18 w 444"/>
                  <a:gd name="T75" fmla="*/ 308 h 1225"/>
                  <a:gd name="T76" fmla="*/ 10 w 444"/>
                  <a:gd name="T77" fmla="*/ 269 h 1225"/>
                  <a:gd name="T78" fmla="*/ 3 w 444"/>
                  <a:gd name="T79" fmla="*/ 232 h 1225"/>
                  <a:gd name="T80" fmla="*/ 1 w 444"/>
                  <a:gd name="T81" fmla="*/ 210 h 1225"/>
                  <a:gd name="T82" fmla="*/ 0 w 444"/>
                  <a:gd name="T83" fmla="*/ 184 h 1225"/>
                  <a:gd name="T84" fmla="*/ 0 w 444"/>
                  <a:gd name="T85" fmla="*/ 157 h 1225"/>
                  <a:gd name="T86" fmla="*/ 0 w 444"/>
                  <a:gd name="T87" fmla="*/ 127 h 1225"/>
                  <a:gd name="T88" fmla="*/ 1 w 444"/>
                  <a:gd name="T89" fmla="*/ 98 h 1225"/>
                  <a:gd name="T90" fmla="*/ 2 w 444"/>
                  <a:gd name="T91" fmla="*/ 68 h 1225"/>
                  <a:gd name="T92" fmla="*/ 3 w 444"/>
                  <a:gd name="T93" fmla="*/ 42 h 1225"/>
                  <a:gd name="T94" fmla="*/ 3 w 444"/>
                  <a:gd name="T95" fmla="*/ 19 h 1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44" h="1225">
                    <a:moveTo>
                      <a:pt x="3" y="19"/>
                    </a:moveTo>
                    <a:lnTo>
                      <a:pt x="174" y="19"/>
                    </a:lnTo>
                    <a:lnTo>
                      <a:pt x="205" y="0"/>
                    </a:lnTo>
                    <a:lnTo>
                      <a:pt x="395" y="189"/>
                    </a:lnTo>
                    <a:lnTo>
                      <a:pt x="182" y="391"/>
                    </a:lnTo>
                    <a:lnTo>
                      <a:pt x="36" y="245"/>
                    </a:lnTo>
                    <a:lnTo>
                      <a:pt x="50" y="306"/>
                    </a:lnTo>
                    <a:lnTo>
                      <a:pt x="179" y="426"/>
                    </a:lnTo>
                    <a:lnTo>
                      <a:pt x="221" y="391"/>
                    </a:lnTo>
                    <a:lnTo>
                      <a:pt x="381" y="555"/>
                    </a:lnTo>
                    <a:lnTo>
                      <a:pt x="172" y="761"/>
                    </a:lnTo>
                    <a:lnTo>
                      <a:pt x="111" y="705"/>
                    </a:lnTo>
                    <a:lnTo>
                      <a:pt x="116" y="766"/>
                    </a:lnTo>
                    <a:lnTo>
                      <a:pt x="429" y="1026"/>
                    </a:lnTo>
                    <a:lnTo>
                      <a:pt x="373" y="1092"/>
                    </a:lnTo>
                    <a:lnTo>
                      <a:pt x="444" y="1167"/>
                    </a:lnTo>
                    <a:lnTo>
                      <a:pt x="412" y="1204"/>
                    </a:lnTo>
                    <a:lnTo>
                      <a:pt x="385" y="1177"/>
                    </a:lnTo>
                    <a:lnTo>
                      <a:pt x="340" y="1225"/>
                    </a:lnTo>
                    <a:lnTo>
                      <a:pt x="177" y="1068"/>
                    </a:lnTo>
                    <a:lnTo>
                      <a:pt x="158" y="1067"/>
                    </a:lnTo>
                    <a:lnTo>
                      <a:pt x="139" y="1067"/>
                    </a:lnTo>
                    <a:lnTo>
                      <a:pt x="129" y="1068"/>
                    </a:lnTo>
                    <a:lnTo>
                      <a:pt x="121" y="1070"/>
                    </a:lnTo>
                    <a:lnTo>
                      <a:pt x="112" y="1072"/>
                    </a:lnTo>
                    <a:lnTo>
                      <a:pt x="103" y="1076"/>
                    </a:lnTo>
                    <a:lnTo>
                      <a:pt x="89" y="1075"/>
                    </a:lnTo>
                    <a:lnTo>
                      <a:pt x="77" y="717"/>
                    </a:lnTo>
                    <a:lnTo>
                      <a:pt x="76" y="672"/>
                    </a:lnTo>
                    <a:lnTo>
                      <a:pt x="76" y="628"/>
                    </a:lnTo>
                    <a:lnTo>
                      <a:pt x="74" y="583"/>
                    </a:lnTo>
                    <a:lnTo>
                      <a:pt x="71" y="538"/>
                    </a:lnTo>
                    <a:lnTo>
                      <a:pt x="66" y="502"/>
                    </a:lnTo>
                    <a:lnTo>
                      <a:pt x="58" y="464"/>
                    </a:lnTo>
                    <a:lnTo>
                      <a:pt x="50" y="426"/>
                    </a:lnTo>
                    <a:lnTo>
                      <a:pt x="40" y="386"/>
                    </a:lnTo>
                    <a:lnTo>
                      <a:pt x="28" y="346"/>
                    </a:lnTo>
                    <a:lnTo>
                      <a:pt x="18" y="308"/>
                    </a:lnTo>
                    <a:lnTo>
                      <a:pt x="10" y="269"/>
                    </a:lnTo>
                    <a:lnTo>
                      <a:pt x="3" y="232"/>
                    </a:lnTo>
                    <a:lnTo>
                      <a:pt x="1" y="210"/>
                    </a:lnTo>
                    <a:lnTo>
                      <a:pt x="0" y="184"/>
                    </a:lnTo>
                    <a:lnTo>
                      <a:pt x="0" y="157"/>
                    </a:lnTo>
                    <a:lnTo>
                      <a:pt x="0" y="127"/>
                    </a:lnTo>
                    <a:lnTo>
                      <a:pt x="1" y="98"/>
                    </a:lnTo>
                    <a:lnTo>
                      <a:pt x="2" y="68"/>
                    </a:lnTo>
                    <a:lnTo>
                      <a:pt x="3" y="42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9" name="Freeform 129"/>
              <p:cNvSpPr>
                <a:spLocks/>
              </p:cNvSpPr>
              <p:nvPr/>
            </p:nvSpPr>
            <p:spPr bwMode="auto">
              <a:xfrm>
                <a:off x="930" y="1578"/>
                <a:ext cx="89" cy="245"/>
              </a:xfrm>
              <a:custGeom>
                <a:avLst/>
                <a:gdLst>
                  <a:gd name="T0" fmla="*/ 3 w 444"/>
                  <a:gd name="T1" fmla="*/ 19 h 1225"/>
                  <a:gd name="T2" fmla="*/ 174 w 444"/>
                  <a:gd name="T3" fmla="*/ 19 h 1225"/>
                  <a:gd name="T4" fmla="*/ 205 w 444"/>
                  <a:gd name="T5" fmla="*/ 0 h 1225"/>
                  <a:gd name="T6" fmla="*/ 395 w 444"/>
                  <a:gd name="T7" fmla="*/ 189 h 1225"/>
                  <a:gd name="T8" fmla="*/ 182 w 444"/>
                  <a:gd name="T9" fmla="*/ 391 h 1225"/>
                  <a:gd name="T10" fmla="*/ 36 w 444"/>
                  <a:gd name="T11" fmla="*/ 245 h 1225"/>
                  <a:gd name="T12" fmla="*/ 50 w 444"/>
                  <a:gd name="T13" fmla="*/ 306 h 1225"/>
                  <a:gd name="T14" fmla="*/ 179 w 444"/>
                  <a:gd name="T15" fmla="*/ 426 h 1225"/>
                  <a:gd name="T16" fmla="*/ 221 w 444"/>
                  <a:gd name="T17" fmla="*/ 391 h 1225"/>
                  <a:gd name="T18" fmla="*/ 381 w 444"/>
                  <a:gd name="T19" fmla="*/ 555 h 1225"/>
                  <a:gd name="T20" fmla="*/ 172 w 444"/>
                  <a:gd name="T21" fmla="*/ 761 h 1225"/>
                  <a:gd name="T22" fmla="*/ 111 w 444"/>
                  <a:gd name="T23" fmla="*/ 705 h 1225"/>
                  <a:gd name="T24" fmla="*/ 116 w 444"/>
                  <a:gd name="T25" fmla="*/ 766 h 1225"/>
                  <a:gd name="T26" fmla="*/ 429 w 444"/>
                  <a:gd name="T27" fmla="*/ 1026 h 1225"/>
                  <a:gd name="T28" fmla="*/ 373 w 444"/>
                  <a:gd name="T29" fmla="*/ 1092 h 1225"/>
                  <a:gd name="T30" fmla="*/ 444 w 444"/>
                  <a:gd name="T31" fmla="*/ 1167 h 1225"/>
                  <a:gd name="T32" fmla="*/ 412 w 444"/>
                  <a:gd name="T33" fmla="*/ 1204 h 1225"/>
                  <a:gd name="T34" fmla="*/ 385 w 444"/>
                  <a:gd name="T35" fmla="*/ 1177 h 1225"/>
                  <a:gd name="T36" fmla="*/ 340 w 444"/>
                  <a:gd name="T37" fmla="*/ 1225 h 1225"/>
                  <a:gd name="T38" fmla="*/ 177 w 444"/>
                  <a:gd name="T39" fmla="*/ 1068 h 1225"/>
                  <a:gd name="T40" fmla="*/ 158 w 444"/>
                  <a:gd name="T41" fmla="*/ 1067 h 1225"/>
                  <a:gd name="T42" fmla="*/ 139 w 444"/>
                  <a:gd name="T43" fmla="*/ 1067 h 1225"/>
                  <a:gd name="T44" fmla="*/ 129 w 444"/>
                  <a:gd name="T45" fmla="*/ 1068 h 1225"/>
                  <a:gd name="T46" fmla="*/ 121 w 444"/>
                  <a:gd name="T47" fmla="*/ 1070 h 1225"/>
                  <a:gd name="T48" fmla="*/ 112 w 444"/>
                  <a:gd name="T49" fmla="*/ 1072 h 1225"/>
                  <a:gd name="T50" fmla="*/ 103 w 444"/>
                  <a:gd name="T51" fmla="*/ 1076 h 1225"/>
                  <a:gd name="T52" fmla="*/ 89 w 444"/>
                  <a:gd name="T53" fmla="*/ 1075 h 1225"/>
                  <a:gd name="T54" fmla="*/ 77 w 444"/>
                  <a:gd name="T55" fmla="*/ 717 h 1225"/>
                  <a:gd name="T56" fmla="*/ 76 w 444"/>
                  <a:gd name="T57" fmla="*/ 672 h 1225"/>
                  <a:gd name="T58" fmla="*/ 76 w 444"/>
                  <a:gd name="T59" fmla="*/ 628 h 1225"/>
                  <a:gd name="T60" fmla="*/ 74 w 444"/>
                  <a:gd name="T61" fmla="*/ 583 h 1225"/>
                  <a:gd name="T62" fmla="*/ 71 w 444"/>
                  <a:gd name="T63" fmla="*/ 538 h 1225"/>
                  <a:gd name="T64" fmla="*/ 66 w 444"/>
                  <a:gd name="T65" fmla="*/ 502 h 1225"/>
                  <a:gd name="T66" fmla="*/ 58 w 444"/>
                  <a:gd name="T67" fmla="*/ 464 h 1225"/>
                  <a:gd name="T68" fmla="*/ 50 w 444"/>
                  <a:gd name="T69" fmla="*/ 426 h 1225"/>
                  <a:gd name="T70" fmla="*/ 40 w 444"/>
                  <a:gd name="T71" fmla="*/ 386 h 1225"/>
                  <a:gd name="T72" fmla="*/ 28 w 444"/>
                  <a:gd name="T73" fmla="*/ 346 h 1225"/>
                  <a:gd name="T74" fmla="*/ 18 w 444"/>
                  <a:gd name="T75" fmla="*/ 308 h 1225"/>
                  <a:gd name="T76" fmla="*/ 10 w 444"/>
                  <a:gd name="T77" fmla="*/ 269 h 1225"/>
                  <a:gd name="T78" fmla="*/ 3 w 444"/>
                  <a:gd name="T79" fmla="*/ 232 h 1225"/>
                  <a:gd name="T80" fmla="*/ 1 w 444"/>
                  <a:gd name="T81" fmla="*/ 210 h 1225"/>
                  <a:gd name="T82" fmla="*/ 0 w 444"/>
                  <a:gd name="T83" fmla="*/ 184 h 1225"/>
                  <a:gd name="T84" fmla="*/ 0 w 444"/>
                  <a:gd name="T85" fmla="*/ 157 h 1225"/>
                  <a:gd name="T86" fmla="*/ 0 w 444"/>
                  <a:gd name="T87" fmla="*/ 127 h 1225"/>
                  <a:gd name="T88" fmla="*/ 1 w 444"/>
                  <a:gd name="T89" fmla="*/ 98 h 1225"/>
                  <a:gd name="T90" fmla="*/ 2 w 444"/>
                  <a:gd name="T91" fmla="*/ 68 h 1225"/>
                  <a:gd name="T92" fmla="*/ 3 w 444"/>
                  <a:gd name="T93" fmla="*/ 42 h 1225"/>
                  <a:gd name="T94" fmla="*/ 3 w 444"/>
                  <a:gd name="T95" fmla="*/ 19 h 1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44" h="1225">
                    <a:moveTo>
                      <a:pt x="3" y="19"/>
                    </a:moveTo>
                    <a:lnTo>
                      <a:pt x="174" y="19"/>
                    </a:lnTo>
                    <a:lnTo>
                      <a:pt x="205" y="0"/>
                    </a:lnTo>
                    <a:lnTo>
                      <a:pt x="395" y="189"/>
                    </a:lnTo>
                    <a:lnTo>
                      <a:pt x="182" y="391"/>
                    </a:lnTo>
                    <a:lnTo>
                      <a:pt x="36" y="245"/>
                    </a:lnTo>
                    <a:lnTo>
                      <a:pt x="50" y="306"/>
                    </a:lnTo>
                    <a:lnTo>
                      <a:pt x="179" y="426"/>
                    </a:lnTo>
                    <a:lnTo>
                      <a:pt x="221" y="391"/>
                    </a:lnTo>
                    <a:lnTo>
                      <a:pt x="381" y="555"/>
                    </a:lnTo>
                    <a:lnTo>
                      <a:pt x="172" y="761"/>
                    </a:lnTo>
                    <a:lnTo>
                      <a:pt x="111" y="705"/>
                    </a:lnTo>
                    <a:lnTo>
                      <a:pt x="116" y="766"/>
                    </a:lnTo>
                    <a:lnTo>
                      <a:pt x="429" y="1026"/>
                    </a:lnTo>
                    <a:lnTo>
                      <a:pt x="373" y="1092"/>
                    </a:lnTo>
                    <a:lnTo>
                      <a:pt x="444" y="1167"/>
                    </a:lnTo>
                    <a:lnTo>
                      <a:pt x="412" y="1204"/>
                    </a:lnTo>
                    <a:lnTo>
                      <a:pt x="385" y="1177"/>
                    </a:lnTo>
                    <a:lnTo>
                      <a:pt x="340" y="1225"/>
                    </a:lnTo>
                    <a:lnTo>
                      <a:pt x="177" y="1068"/>
                    </a:lnTo>
                    <a:lnTo>
                      <a:pt x="158" y="1067"/>
                    </a:lnTo>
                    <a:lnTo>
                      <a:pt x="139" y="1067"/>
                    </a:lnTo>
                    <a:lnTo>
                      <a:pt x="129" y="1068"/>
                    </a:lnTo>
                    <a:lnTo>
                      <a:pt x="121" y="1070"/>
                    </a:lnTo>
                    <a:lnTo>
                      <a:pt x="112" y="1072"/>
                    </a:lnTo>
                    <a:lnTo>
                      <a:pt x="103" y="1076"/>
                    </a:lnTo>
                    <a:lnTo>
                      <a:pt x="89" y="1075"/>
                    </a:lnTo>
                    <a:lnTo>
                      <a:pt x="77" y="717"/>
                    </a:lnTo>
                    <a:lnTo>
                      <a:pt x="76" y="672"/>
                    </a:lnTo>
                    <a:lnTo>
                      <a:pt x="76" y="628"/>
                    </a:lnTo>
                    <a:lnTo>
                      <a:pt x="74" y="583"/>
                    </a:lnTo>
                    <a:lnTo>
                      <a:pt x="71" y="538"/>
                    </a:lnTo>
                    <a:lnTo>
                      <a:pt x="66" y="502"/>
                    </a:lnTo>
                    <a:lnTo>
                      <a:pt x="58" y="464"/>
                    </a:lnTo>
                    <a:lnTo>
                      <a:pt x="50" y="426"/>
                    </a:lnTo>
                    <a:lnTo>
                      <a:pt x="40" y="386"/>
                    </a:lnTo>
                    <a:lnTo>
                      <a:pt x="28" y="346"/>
                    </a:lnTo>
                    <a:lnTo>
                      <a:pt x="18" y="308"/>
                    </a:lnTo>
                    <a:lnTo>
                      <a:pt x="10" y="269"/>
                    </a:lnTo>
                    <a:lnTo>
                      <a:pt x="3" y="232"/>
                    </a:lnTo>
                    <a:lnTo>
                      <a:pt x="1" y="210"/>
                    </a:lnTo>
                    <a:lnTo>
                      <a:pt x="0" y="184"/>
                    </a:lnTo>
                    <a:lnTo>
                      <a:pt x="0" y="157"/>
                    </a:lnTo>
                    <a:lnTo>
                      <a:pt x="0" y="127"/>
                    </a:lnTo>
                    <a:lnTo>
                      <a:pt x="1" y="98"/>
                    </a:lnTo>
                    <a:lnTo>
                      <a:pt x="2" y="68"/>
                    </a:lnTo>
                    <a:lnTo>
                      <a:pt x="3" y="42"/>
                    </a:lnTo>
                    <a:lnTo>
                      <a:pt x="3" y="1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0" name="Freeform 130"/>
              <p:cNvSpPr>
                <a:spLocks/>
              </p:cNvSpPr>
              <p:nvPr/>
            </p:nvSpPr>
            <p:spPr bwMode="auto">
              <a:xfrm>
                <a:off x="1494" y="2392"/>
                <a:ext cx="52" cy="22"/>
              </a:xfrm>
              <a:custGeom>
                <a:avLst/>
                <a:gdLst>
                  <a:gd name="T0" fmla="*/ 0 w 259"/>
                  <a:gd name="T1" fmla="*/ 40 h 113"/>
                  <a:gd name="T2" fmla="*/ 246 w 259"/>
                  <a:gd name="T3" fmla="*/ 0 h 113"/>
                  <a:gd name="T4" fmla="*/ 259 w 259"/>
                  <a:gd name="T5" fmla="*/ 71 h 113"/>
                  <a:gd name="T6" fmla="*/ 12 w 259"/>
                  <a:gd name="T7" fmla="*/ 113 h 113"/>
                  <a:gd name="T8" fmla="*/ 0 w 259"/>
                  <a:gd name="T9" fmla="*/ 4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113">
                    <a:moveTo>
                      <a:pt x="0" y="40"/>
                    </a:moveTo>
                    <a:lnTo>
                      <a:pt x="246" y="0"/>
                    </a:lnTo>
                    <a:lnTo>
                      <a:pt x="259" y="71"/>
                    </a:lnTo>
                    <a:lnTo>
                      <a:pt x="12" y="11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1" name="Freeform 131"/>
              <p:cNvSpPr>
                <a:spLocks/>
              </p:cNvSpPr>
              <p:nvPr/>
            </p:nvSpPr>
            <p:spPr bwMode="auto">
              <a:xfrm>
                <a:off x="1494" y="2392"/>
                <a:ext cx="52" cy="22"/>
              </a:xfrm>
              <a:custGeom>
                <a:avLst/>
                <a:gdLst>
                  <a:gd name="T0" fmla="*/ 0 w 259"/>
                  <a:gd name="T1" fmla="*/ 40 h 113"/>
                  <a:gd name="T2" fmla="*/ 246 w 259"/>
                  <a:gd name="T3" fmla="*/ 0 h 113"/>
                  <a:gd name="T4" fmla="*/ 259 w 259"/>
                  <a:gd name="T5" fmla="*/ 71 h 113"/>
                  <a:gd name="T6" fmla="*/ 12 w 259"/>
                  <a:gd name="T7" fmla="*/ 113 h 113"/>
                  <a:gd name="T8" fmla="*/ 0 w 259"/>
                  <a:gd name="T9" fmla="*/ 4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113">
                    <a:moveTo>
                      <a:pt x="0" y="40"/>
                    </a:moveTo>
                    <a:lnTo>
                      <a:pt x="246" y="0"/>
                    </a:lnTo>
                    <a:lnTo>
                      <a:pt x="259" y="71"/>
                    </a:lnTo>
                    <a:lnTo>
                      <a:pt x="12" y="113"/>
                    </a:lnTo>
                    <a:lnTo>
                      <a:pt x="0" y="4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2" name="Freeform 132"/>
              <p:cNvSpPr>
                <a:spLocks/>
              </p:cNvSpPr>
              <p:nvPr/>
            </p:nvSpPr>
            <p:spPr bwMode="auto">
              <a:xfrm>
                <a:off x="1897" y="1914"/>
                <a:ext cx="74" cy="66"/>
              </a:xfrm>
              <a:custGeom>
                <a:avLst/>
                <a:gdLst>
                  <a:gd name="T0" fmla="*/ 372 w 372"/>
                  <a:gd name="T1" fmla="*/ 191 h 328"/>
                  <a:gd name="T2" fmla="*/ 315 w 372"/>
                  <a:gd name="T3" fmla="*/ 261 h 328"/>
                  <a:gd name="T4" fmla="*/ 244 w 372"/>
                  <a:gd name="T5" fmla="*/ 195 h 328"/>
                  <a:gd name="T6" fmla="*/ 113 w 372"/>
                  <a:gd name="T7" fmla="*/ 328 h 328"/>
                  <a:gd name="T8" fmla="*/ 0 w 372"/>
                  <a:gd name="T9" fmla="*/ 217 h 328"/>
                  <a:gd name="T10" fmla="*/ 216 w 372"/>
                  <a:gd name="T11" fmla="*/ 0 h 328"/>
                  <a:gd name="T12" fmla="*/ 335 w 372"/>
                  <a:gd name="T13" fmla="*/ 106 h 328"/>
                  <a:gd name="T14" fmla="*/ 310 w 372"/>
                  <a:gd name="T15" fmla="*/ 136 h 328"/>
                  <a:gd name="T16" fmla="*/ 372 w 372"/>
                  <a:gd name="T17" fmla="*/ 191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2" h="328">
                    <a:moveTo>
                      <a:pt x="372" y="191"/>
                    </a:moveTo>
                    <a:lnTo>
                      <a:pt x="315" y="261"/>
                    </a:lnTo>
                    <a:lnTo>
                      <a:pt x="244" y="195"/>
                    </a:lnTo>
                    <a:lnTo>
                      <a:pt x="113" y="328"/>
                    </a:lnTo>
                    <a:lnTo>
                      <a:pt x="0" y="217"/>
                    </a:lnTo>
                    <a:lnTo>
                      <a:pt x="216" y="0"/>
                    </a:lnTo>
                    <a:lnTo>
                      <a:pt x="335" y="106"/>
                    </a:lnTo>
                    <a:lnTo>
                      <a:pt x="310" y="136"/>
                    </a:lnTo>
                    <a:lnTo>
                      <a:pt x="372" y="19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3" name="Freeform 133"/>
              <p:cNvSpPr>
                <a:spLocks/>
              </p:cNvSpPr>
              <p:nvPr/>
            </p:nvSpPr>
            <p:spPr bwMode="auto">
              <a:xfrm>
                <a:off x="1897" y="1914"/>
                <a:ext cx="74" cy="66"/>
              </a:xfrm>
              <a:custGeom>
                <a:avLst/>
                <a:gdLst>
                  <a:gd name="T0" fmla="*/ 372 w 372"/>
                  <a:gd name="T1" fmla="*/ 191 h 328"/>
                  <a:gd name="T2" fmla="*/ 315 w 372"/>
                  <a:gd name="T3" fmla="*/ 261 h 328"/>
                  <a:gd name="T4" fmla="*/ 244 w 372"/>
                  <a:gd name="T5" fmla="*/ 195 h 328"/>
                  <a:gd name="T6" fmla="*/ 113 w 372"/>
                  <a:gd name="T7" fmla="*/ 328 h 328"/>
                  <a:gd name="T8" fmla="*/ 0 w 372"/>
                  <a:gd name="T9" fmla="*/ 217 h 328"/>
                  <a:gd name="T10" fmla="*/ 216 w 372"/>
                  <a:gd name="T11" fmla="*/ 0 h 328"/>
                  <a:gd name="T12" fmla="*/ 335 w 372"/>
                  <a:gd name="T13" fmla="*/ 106 h 328"/>
                  <a:gd name="T14" fmla="*/ 310 w 372"/>
                  <a:gd name="T15" fmla="*/ 136 h 328"/>
                  <a:gd name="T16" fmla="*/ 372 w 372"/>
                  <a:gd name="T17" fmla="*/ 191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2" h="328">
                    <a:moveTo>
                      <a:pt x="372" y="191"/>
                    </a:moveTo>
                    <a:lnTo>
                      <a:pt x="315" y="261"/>
                    </a:lnTo>
                    <a:lnTo>
                      <a:pt x="244" y="195"/>
                    </a:lnTo>
                    <a:lnTo>
                      <a:pt x="113" y="328"/>
                    </a:lnTo>
                    <a:lnTo>
                      <a:pt x="0" y="217"/>
                    </a:lnTo>
                    <a:lnTo>
                      <a:pt x="216" y="0"/>
                    </a:lnTo>
                    <a:lnTo>
                      <a:pt x="335" y="106"/>
                    </a:lnTo>
                    <a:lnTo>
                      <a:pt x="310" y="136"/>
                    </a:lnTo>
                    <a:lnTo>
                      <a:pt x="372" y="19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4" name="Freeform 134"/>
              <p:cNvSpPr>
                <a:spLocks/>
              </p:cNvSpPr>
              <p:nvPr/>
            </p:nvSpPr>
            <p:spPr bwMode="auto">
              <a:xfrm>
                <a:off x="590" y="1424"/>
                <a:ext cx="11" cy="20"/>
              </a:xfrm>
              <a:custGeom>
                <a:avLst/>
                <a:gdLst>
                  <a:gd name="T0" fmla="*/ 56 w 56"/>
                  <a:gd name="T1" fmla="*/ 1 h 101"/>
                  <a:gd name="T2" fmla="*/ 56 w 56"/>
                  <a:gd name="T3" fmla="*/ 101 h 101"/>
                  <a:gd name="T4" fmla="*/ 1 w 56"/>
                  <a:gd name="T5" fmla="*/ 101 h 101"/>
                  <a:gd name="T6" fmla="*/ 0 w 56"/>
                  <a:gd name="T7" fmla="*/ 0 h 101"/>
                  <a:gd name="T8" fmla="*/ 56 w 56"/>
                  <a:gd name="T9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01">
                    <a:moveTo>
                      <a:pt x="56" y="1"/>
                    </a:moveTo>
                    <a:lnTo>
                      <a:pt x="56" y="101"/>
                    </a:lnTo>
                    <a:lnTo>
                      <a:pt x="1" y="101"/>
                    </a:lnTo>
                    <a:lnTo>
                      <a:pt x="0" y="0"/>
                    </a:lnTo>
                    <a:lnTo>
                      <a:pt x="56" y="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5" name="Freeform 135"/>
              <p:cNvSpPr>
                <a:spLocks/>
              </p:cNvSpPr>
              <p:nvPr/>
            </p:nvSpPr>
            <p:spPr bwMode="auto">
              <a:xfrm>
                <a:off x="590" y="1424"/>
                <a:ext cx="11" cy="20"/>
              </a:xfrm>
              <a:custGeom>
                <a:avLst/>
                <a:gdLst>
                  <a:gd name="T0" fmla="*/ 56 w 56"/>
                  <a:gd name="T1" fmla="*/ 1 h 101"/>
                  <a:gd name="T2" fmla="*/ 56 w 56"/>
                  <a:gd name="T3" fmla="*/ 101 h 101"/>
                  <a:gd name="T4" fmla="*/ 1 w 56"/>
                  <a:gd name="T5" fmla="*/ 101 h 101"/>
                  <a:gd name="T6" fmla="*/ 0 w 56"/>
                  <a:gd name="T7" fmla="*/ 0 h 101"/>
                  <a:gd name="T8" fmla="*/ 56 w 56"/>
                  <a:gd name="T9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01">
                    <a:moveTo>
                      <a:pt x="56" y="1"/>
                    </a:moveTo>
                    <a:lnTo>
                      <a:pt x="56" y="101"/>
                    </a:lnTo>
                    <a:lnTo>
                      <a:pt x="1" y="101"/>
                    </a:lnTo>
                    <a:lnTo>
                      <a:pt x="0" y="0"/>
                    </a:lnTo>
                    <a:lnTo>
                      <a:pt x="56" y="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6" name="Freeform 136"/>
              <p:cNvSpPr>
                <a:spLocks/>
              </p:cNvSpPr>
              <p:nvPr/>
            </p:nvSpPr>
            <p:spPr bwMode="auto">
              <a:xfrm>
                <a:off x="611" y="1350"/>
                <a:ext cx="18" cy="12"/>
              </a:xfrm>
              <a:custGeom>
                <a:avLst/>
                <a:gdLst>
                  <a:gd name="T0" fmla="*/ 0 w 86"/>
                  <a:gd name="T1" fmla="*/ 1 h 61"/>
                  <a:gd name="T2" fmla="*/ 86 w 86"/>
                  <a:gd name="T3" fmla="*/ 0 h 61"/>
                  <a:gd name="T4" fmla="*/ 86 w 86"/>
                  <a:gd name="T5" fmla="*/ 60 h 61"/>
                  <a:gd name="T6" fmla="*/ 0 w 86"/>
                  <a:gd name="T7" fmla="*/ 61 h 61"/>
                  <a:gd name="T8" fmla="*/ 0 w 86"/>
                  <a:gd name="T9" fmla="*/ 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1">
                    <a:moveTo>
                      <a:pt x="0" y="1"/>
                    </a:moveTo>
                    <a:lnTo>
                      <a:pt x="86" y="0"/>
                    </a:lnTo>
                    <a:lnTo>
                      <a:pt x="86" y="60"/>
                    </a:lnTo>
                    <a:lnTo>
                      <a:pt x="0" y="6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7" name="Freeform 137"/>
              <p:cNvSpPr>
                <a:spLocks/>
              </p:cNvSpPr>
              <p:nvPr/>
            </p:nvSpPr>
            <p:spPr bwMode="auto">
              <a:xfrm>
                <a:off x="611" y="1350"/>
                <a:ext cx="18" cy="12"/>
              </a:xfrm>
              <a:custGeom>
                <a:avLst/>
                <a:gdLst>
                  <a:gd name="T0" fmla="*/ 0 w 86"/>
                  <a:gd name="T1" fmla="*/ 1 h 61"/>
                  <a:gd name="T2" fmla="*/ 86 w 86"/>
                  <a:gd name="T3" fmla="*/ 0 h 61"/>
                  <a:gd name="T4" fmla="*/ 86 w 86"/>
                  <a:gd name="T5" fmla="*/ 60 h 61"/>
                  <a:gd name="T6" fmla="*/ 0 w 86"/>
                  <a:gd name="T7" fmla="*/ 61 h 61"/>
                  <a:gd name="T8" fmla="*/ 0 w 86"/>
                  <a:gd name="T9" fmla="*/ 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1">
                    <a:moveTo>
                      <a:pt x="0" y="1"/>
                    </a:moveTo>
                    <a:lnTo>
                      <a:pt x="86" y="0"/>
                    </a:lnTo>
                    <a:lnTo>
                      <a:pt x="86" y="60"/>
                    </a:lnTo>
                    <a:lnTo>
                      <a:pt x="0" y="61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8" name="Freeform 138"/>
              <p:cNvSpPr>
                <a:spLocks/>
              </p:cNvSpPr>
              <p:nvPr/>
            </p:nvSpPr>
            <p:spPr bwMode="auto">
              <a:xfrm>
                <a:off x="1849" y="2535"/>
                <a:ext cx="19" cy="48"/>
              </a:xfrm>
              <a:custGeom>
                <a:avLst/>
                <a:gdLst>
                  <a:gd name="T0" fmla="*/ 58 w 95"/>
                  <a:gd name="T1" fmla="*/ 0 h 243"/>
                  <a:gd name="T2" fmla="*/ 95 w 95"/>
                  <a:gd name="T3" fmla="*/ 243 h 243"/>
                  <a:gd name="T4" fmla="*/ 34 w 95"/>
                  <a:gd name="T5" fmla="*/ 226 h 243"/>
                  <a:gd name="T6" fmla="*/ 0 w 95"/>
                  <a:gd name="T7" fmla="*/ 10 h 243"/>
                  <a:gd name="T8" fmla="*/ 58 w 95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243">
                    <a:moveTo>
                      <a:pt x="58" y="0"/>
                    </a:moveTo>
                    <a:lnTo>
                      <a:pt x="95" y="243"/>
                    </a:lnTo>
                    <a:lnTo>
                      <a:pt x="34" y="226"/>
                    </a:lnTo>
                    <a:lnTo>
                      <a:pt x="0" y="1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9" name="Freeform 139"/>
              <p:cNvSpPr>
                <a:spLocks/>
              </p:cNvSpPr>
              <p:nvPr/>
            </p:nvSpPr>
            <p:spPr bwMode="auto">
              <a:xfrm>
                <a:off x="1849" y="2535"/>
                <a:ext cx="19" cy="48"/>
              </a:xfrm>
              <a:custGeom>
                <a:avLst/>
                <a:gdLst>
                  <a:gd name="T0" fmla="*/ 58 w 95"/>
                  <a:gd name="T1" fmla="*/ 0 h 243"/>
                  <a:gd name="T2" fmla="*/ 95 w 95"/>
                  <a:gd name="T3" fmla="*/ 243 h 243"/>
                  <a:gd name="T4" fmla="*/ 34 w 95"/>
                  <a:gd name="T5" fmla="*/ 226 h 243"/>
                  <a:gd name="T6" fmla="*/ 0 w 95"/>
                  <a:gd name="T7" fmla="*/ 10 h 243"/>
                  <a:gd name="T8" fmla="*/ 58 w 95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243">
                    <a:moveTo>
                      <a:pt x="58" y="0"/>
                    </a:moveTo>
                    <a:lnTo>
                      <a:pt x="95" y="243"/>
                    </a:lnTo>
                    <a:lnTo>
                      <a:pt x="34" y="226"/>
                    </a:lnTo>
                    <a:lnTo>
                      <a:pt x="0" y="10"/>
                    </a:lnTo>
                    <a:lnTo>
                      <a:pt x="58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0" name="Freeform 140"/>
              <p:cNvSpPr>
                <a:spLocks/>
              </p:cNvSpPr>
              <p:nvPr/>
            </p:nvSpPr>
            <p:spPr bwMode="auto">
              <a:xfrm>
                <a:off x="3240" y="1981"/>
                <a:ext cx="171" cy="125"/>
              </a:xfrm>
              <a:custGeom>
                <a:avLst/>
                <a:gdLst>
                  <a:gd name="T0" fmla="*/ 232 w 856"/>
                  <a:gd name="T1" fmla="*/ 625 h 626"/>
                  <a:gd name="T2" fmla="*/ 232 w 856"/>
                  <a:gd name="T3" fmla="*/ 563 h 626"/>
                  <a:gd name="T4" fmla="*/ 0 w 856"/>
                  <a:gd name="T5" fmla="*/ 563 h 626"/>
                  <a:gd name="T6" fmla="*/ 1 w 856"/>
                  <a:gd name="T7" fmla="*/ 549 h 626"/>
                  <a:gd name="T8" fmla="*/ 6 w 856"/>
                  <a:gd name="T9" fmla="*/ 514 h 626"/>
                  <a:gd name="T10" fmla="*/ 11 w 856"/>
                  <a:gd name="T11" fmla="*/ 489 h 626"/>
                  <a:gd name="T12" fmla="*/ 18 w 856"/>
                  <a:gd name="T13" fmla="*/ 461 h 626"/>
                  <a:gd name="T14" fmla="*/ 26 w 856"/>
                  <a:gd name="T15" fmla="*/ 431 h 626"/>
                  <a:gd name="T16" fmla="*/ 38 w 856"/>
                  <a:gd name="T17" fmla="*/ 397 h 626"/>
                  <a:gd name="T18" fmla="*/ 51 w 856"/>
                  <a:gd name="T19" fmla="*/ 363 h 626"/>
                  <a:gd name="T20" fmla="*/ 69 w 856"/>
                  <a:gd name="T21" fmla="*/ 329 h 626"/>
                  <a:gd name="T22" fmla="*/ 77 w 856"/>
                  <a:gd name="T23" fmla="*/ 311 h 626"/>
                  <a:gd name="T24" fmla="*/ 89 w 856"/>
                  <a:gd name="T25" fmla="*/ 294 h 626"/>
                  <a:gd name="T26" fmla="*/ 100 w 856"/>
                  <a:gd name="T27" fmla="*/ 277 h 626"/>
                  <a:gd name="T28" fmla="*/ 111 w 856"/>
                  <a:gd name="T29" fmla="*/ 260 h 626"/>
                  <a:gd name="T30" fmla="*/ 125 w 856"/>
                  <a:gd name="T31" fmla="*/ 244 h 626"/>
                  <a:gd name="T32" fmla="*/ 138 w 856"/>
                  <a:gd name="T33" fmla="*/ 228 h 626"/>
                  <a:gd name="T34" fmla="*/ 153 w 856"/>
                  <a:gd name="T35" fmla="*/ 213 h 626"/>
                  <a:gd name="T36" fmla="*/ 170 w 856"/>
                  <a:gd name="T37" fmla="*/ 198 h 626"/>
                  <a:gd name="T38" fmla="*/ 187 w 856"/>
                  <a:gd name="T39" fmla="*/ 184 h 626"/>
                  <a:gd name="T40" fmla="*/ 206 w 856"/>
                  <a:gd name="T41" fmla="*/ 170 h 626"/>
                  <a:gd name="T42" fmla="*/ 224 w 856"/>
                  <a:gd name="T43" fmla="*/ 159 h 626"/>
                  <a:gd name="T44" fmla="*/ 246 w 856"/>
                  <a:gd name="T45" fmla="*/ 148 h 626"/>
                  <a:gd name="T46" fmla="*/ 284 w 856"/>
                  <a:gd name="T47" fmla="*/ 129 h 626"/>
                  <a:gd name="T48" fmla="*/ 323 w 856"/>
                  <a:gd name="T49" fmla="*/ 112 h 626"/>
                  <a:gd name="T50" fmla="*/ 363 w 856"/>
                  <a:gd name="T51" fmla="*/ 96 h 626"/>
                  <a:gd name="T52" fmla="*/ 402 w 856"/>
                  <a:gd name="T53" fmla="*/ 82 h 626"/>
                  <a:gd name="T54" fmla="*/ 441 w 856"/>
                  <a:gd name="T55" fmla="*/ 68 h 626"/>
                  <a:gd name="T56" fmla="*/ 481 w 856"/>
                  <a:gd name="T57" fmla="*/ 56 h 626"/>
                  <a:gd name="T58" fmla="*/ 518 w 856"/>
                  <a:gd name="T59" fmla="*/ 46 h 626"/>
                  <a:gd name="T60" fmla="*/ 554 w 856"/>
                  <a:gd name="T61" fmla="*/ 36 h 626"/>
                  <a:gd name="T62" fmla="*/ 589 w 856"/>
                  <a:gd name="T63" fmla="*/ 27 h 626"/>
                  <a:gd name="T64" fmla="*/ 623 w 856"/>
                  <a:gd name="T65" fmla="*/ 20 h 626"/>
                  <a:gd name="T66" fmla="*/ 654 w 856"/>
                  <a:gd name="T67" fmla="*/ 13 h 626"/>
                  <a:gd name="T68" fmla="*/ 681 w 856"/>
                  <a:gd name="T69" fmla="*/ 9 h 626"/>
                  <a:gd name="T70" fmla="*/ 706 w 856"/>
                  <a:gd name="T71" fmla="*/ 5 h 626"/>
                  <a:gd name="T72" fmla="*/ 729 w 856"/>
                  <a:gd name="T73" fmla="*/ 2 h 626"/>
                  <a:gd name="T74" fmla="*/ 746 w 856"/>
                  <a:gd name="T75" fmla="*/ 0 h 626"/>
                  <a:gd name="T76" fmla="*/ 760 w 856"/>
                  <a:gd name="T77" fmla="*/ 0 h 626"/>
                  <a:gd name="T78" fmla="*/ 802 w 856"/>
                  <a:gd name="T79" fmla="*/ 0 h 626"/>
                  <a:gd name="T80" fmla="*/ 832 w 856"/>
                  <a:gd name="T81" fmla="*/ 0 h 626"/>
                  <a:gd name="T82" fmla="*/ 851 w 856"/>
                  <a:gd name="T83" fmla="*/ 0 h 626"/>
                  <a:gd name="T84" fmla="*/ 856 w 856"/>
                  <a:gd name="T85" fmla="*/ 0 h 626"/>
                  <a:gd name="T86" fmla="*/ 856 w 856"/>
                  <a:gd name="T87" fmla="*/ 564 h 626"/>
                  <a:gd name="T88" fmla="*/ 309 w 856"/>
                  <a:gd name="T89" fmla="*/ 564 h 626"/>
                  <a:gd name="T90" fmla="*/ 309 w 856"/>
                  <a:gd name="T91" fmla="*/ 626 h 626"/>
                  <a:gd name="T92" fmla="*/ 232 w 856"/>
                  <a:gd name="T93" fmla="*/ 625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6" h="626">
                    <a:moveTo>
                      <a:pt x="232" y="625"/>
                    </a:moveTo>
                    <a:lnTo>
                      <a:pt x="232" y="563"/>
                    </a:lnTo>
                    <a:lnTo>
                      <a:pt x="0" y="563"/>
                    </a:lnTo>
                    <a:lnTo>
                      <a:pt x="1" y="549"/>
                    </a:lnTo>
                    <a:lnTo>
                      <a:pt x="6" y="514"/>
                    </a:lnTo>
                    <a:lnTo>
                      <a:pt x="11" y="489"/>
                    </a:lnTo>
                    <a:lnTo>
                      <a:pt x="18" y="461"/>
                    </a:lnTo>
                    <a:lnTo>
                      <a:pt x="26" y="431"/>
                    </a:lnTo>
                    <a:lnTo>
                      <a:pt x="38" y="397"/>
                    </a:lnTo>
                    <a:lnTo>
                      <a:pt x="51" y="363"/>
                    </a:lnTo>
                    <a:lnTo>
                      <a:pt x="69" y="329"/>
                    </a:lnTo>
                    <a:lnTo>
                      <a:pt x="77" y="311"/>
                    </a:lnTo>
                    <a:lnTo>
                      <a:pt x="89" y="294"/>
                    </a:lnTo>
                    <a:lnTo>
                      <a:pt x="100" y="277"/>
                    </a:lnTo>
                    <a:lnTo>
                      <a:pt x="111" y="260"/>
                    </a:lnTo>
                    <a:lnTo>
                      <a:pt x="125" y="244"/>
                    </a:lnTo>
                    <a:lnTo>
                      <a:pt x="138" y="228"/>
                    </a:lnTo>
                    <a:lnTo>
                      <a:pt x="153" y="213"/>
                    </a:lnTo>
                    <a:lnTo>
                      <a:pt x="170" y="198"/>
                    </a:lnTo>
                    <a:lnTo>
                      <a:pt x="187" y="184"/>
                    </a:lnTo>
                    <a:lnTo>
                      <a:pt x="206" y="170"/>
                    </a:lnTo>
                    <a:lnTo>
                      <a:pt x="224" y="159"/>
                    </a:lnTo>
                    <a:lnTo>
                      <a:pt x="246" y="148"/>
                    </a:lnTo>
                    <a:lnTo>
                      <a:pt x="284" y="129"/>
                    </a:lnTo>
                    <a:lnTo>
                      <a:pt x="323" y="112"/>
                    </a:lnTo>
                    <a:lnTo>
                      <a:pt x="363" y="96"/>
                    </a:lnTo>
                    <a:lnTo>
                      <a:pt x="402" y="82"/>
                    </a:lnTo>
                    <a:lnTo>
                      <a:pt x="441" y="68"/>
                    </a:lnTo>
                    <a:lnTo>
                      <a:pt x="481" y="56"/>
                    </a:lnTo>
                    <a:lnTo>
                      <a:pt x="518" y="46"/>
                    </a:lnTo>
                    <a:lnTo>
                      <a:pt x="554" y="36"/>
                    </a:lnTo>
                    <a:lnTo>
                      <a:pt x="589" y="27"/>
                    </a:lnTo>
                    <a:lnTo>
                      <a:pt x="623" y="20"/>
                    </a:lnTo>
                    <a:lnTo>
                      <a:pt x="654" y="13"/>
                    </a:lnTo>
                    <a:lnTo>
                      <a:pt x="681" y="9"/>
                    </a:lnTo>
                    <a:lnTo>
                      <a:pt x="706" y="5"/>
                    </a:lnTo>
                    <a:lnTo>
                      <a:pt x="729" y="2"/>
                    </a:lnTo>
                    <a:lnTo>
                      <a:pt x="746" y="0"/>
                    </a:lnTo>
                    <a:lnTo>
                      <a:pt x="760" y="0"/>
                    </a:lnTo>
                    <a:lnTo>
                      <a:pt x="802" y="0"/>
                    </a:lnTo>
                    <a:lnTo>
                      <a:pt x="832" y="0"/>
                    </a:lnTo>
                    <a:lnTo>
                      <a:pt x="851" y="0"/>
                    </a:lnTo>
                    <a:lnTo>
                      <a:pt x="856" y="0"/>
                    </a:lnTo>
                    <a:lnTo>
                      <a:pt x="856" y="564"/>
                    </a:lnTo>
                    <a:lnTo>
                      <a:pt x="309" y="564"/>
                    </a:lnTo>
                    <a:lnTo>
                      <a:pt x="309" y="626"/>
                    </a:lnTo>
                    <a:lnTo>
                      <a:pt x="232" y="62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1" name="Freeform 141"/>
              <p:cNvSpPr>
                <a:spLocks/>
              </p:cNvSpPr>
              <p:nvPr/>
            </p:nvSpPr>
            <p:spPr bwMode="auto">
              <a:xfrm>
                <a:off x="3240" y="1981"/>
                <a:ext cx="171" cy="125"/>
              </a:xfrm>
              <a:custGeom>
                <a:avLst/>
                <a:gdLst>
                  <a:gd name="T0" fmla="*/ 232 w 856"/>
                  <a:gd name="T1" fmla="*/ 625 h 626"/>
                  <a:gd name="T2" fmla="*/ 232 w 856"/>
                  <a:gd name="T3" fmla="*/ 563 h 626"/>
                  <a:gd name="T4" fmla="*/ 0 w 856"/>
                  <a:gd name="T5" fmla="*/ 563 h 626"/>
                  <a:gd name="T6" fmla="*/ 1 w 856"/>
                  <a:gd name="T7" fmla="*/ 549 h 626"/>
                  <a:gd name="T8" fmla="*/ 6 w 856"/>
                  <a:gd name="T9" fmla="*/ 514 h 626"/>
                  <a:gd name="T10" fmla="*/ 11 w 856"/>
                  <a:gd name="T11" fmla="*/ 489 h 626"/>
                  <a:gd name="T12" fmla="*/ 18 w 856"/>
                  <a:gd name="T13" fmla="*/ 461 h 626"/>
                  <a:gd name="T14" fmla="*/ 26 w 856"/>
                  <a:gd name="T15" fmla="*/ 431 h 626"/>
                  <a:gd name="T16" fmla="*/ 38 w 856"/>
                  <a:gd name="T17" fmla="*/ 397 h 626"/>
                  <a:gd name="T18" fmla="*/ 51 w 856"/>
                  <a:gd name="T19" fmla="*/ 363 h 626"/>
                  <a:gd name="T20" fmla="*/ 69 w 856"/>
                  <a:gd name="T21" fmla="*/ 329 h 626"/>
                  <a:gd name="T22" fmla="*/ 77 w 856"/>
                  <a:gd name="T23" fmla="*/ 311 h 626"/>
                  <a:gd name="T24" fmla="*/ 89 w 856"/>
                  <a:gd name="T25" fmla="*/ 294 h 626"/>
                  <a:gd name="T26" fmla="*/ 100 w 856"/>
                  <a:gd name="T27" fmla="*/ 277 h 626"/>
                  <a:gd name="T28" fmla="*/ 111 w 856"/>
                  <a:gd name="T29" fmla="*/ 260 h 626"/>
                  <a:gd name="T30" fmla="*/ 125 w 856"/>
                  <a:gd name="T31" fmla="*/ 244 h 626"/>
                  <a:gd name="T32" fmla="*/ 138 w 856"/>
                  <a:gd name="T33" fmla="*/ 228 h 626"/>
                  <a:gd name="T34" fmla="*/ 153 w 856"/>
                  <a:gd name="T35" fmla="*/ 213 h 626"/>
                  <a:gd name="T36" fmla="*/ 170 w 856"/>
                  <a:gd name="T37" fmla="*/ 198 h 626"/>
                  <a:gd name="T38" fmla="*/ 187 w 856"/>
                  <a:gd name="T39" fmla="*/ 184 h 626"/>
                  <a:gd name="T40" fmla="*/ 206 w 856"/>
                  <a:gd name="T41" fmla="*/ 170 h 626"/>
                  <a:gd name="T42" fmla="*/ 224 w 856"/>
                  <a:gd name="T43" fmla="*/ 159 h 626"/>
                  <a:gd name="T44" fmla="*/ 246 w 856"/>
                  <a:gd name="T45" fmla="*/ 148 h 626"/>
                  <a:gd name="T46" fmla="*/ 284 w 856"/>
                  <a:gd name="T47" fmla="*/ 129 h 626"/>
                  <a:gd name="T48" fmla="*/ 323 w 856"/>
                  <a:gd name="T49" fmla="*/ 112 h 626"/>
                  <a:gd name="T50" fmla="*/ 363 w 856"/>
                  <a:gd name="T51" fmla="*/ 96 h 626"/>
                  <a:gd name="T52" fmla="*/ 402 w 856"/>
                  <a:gd name="T53" fmla="*/ 82 h 626"/>
                  <a:gd name="T54" fmla="*/ 441 w 856"/>
                  <a:gd name="T55" fmla="*/ 68 h 626"/>
                  <a:gd name="T56" fmla="*/ 481 w 856"/>
                  <a:gd name="T57" fmla="*/ 56 h 626"/>
                  <a:gd name="T58" fmla="*/ 518 w 856"/>
                  <a:gd name="T59" fmla="*/ 46 h 626"/>
                  <a:gd name="T60" fmla="*/ 554 w 856"/>
                  <a:gd name="T61" fmla="*/ 36 h 626"/>
                  <a:gd name="T62" fmla="*/ 589 w 856"/>
                  <a:gd name="T63" fmla="*/ 27 h 626"/>
                  <a:gd name="T64" fmla="*/ 623 w 856"/>
                  <a:gd name="T65" fmla="*/ 20 h 626"/>
                  <a:gd name="T66" fmla="*/ 654 w 856"/>
                  <a:gd name="T67" fmla="*/ 13 h 626"/>
                  <a:gd name="T68" fmla="*/ 681 w 856"/>
                  <a:gd name="T69" fmla="*/ 9 h 626"/>
                  <a:gd name="T70" fmla="*/ 706 w 856"/>
                  <a:gd name="T71" fmla="*/ 5 h 626"/>
                  <a:gd name="T72" fmla="*/ 729 w 856"/>
                  <a:gd name="T73" fmla="*/ 2 h 626"/>
                  <a:gd name="T74" fmla="*/ 746 w 856"/>
                  <a:gd name="T75" fmla="*/ 0 h 626"/>
                  <a:gd name="T76" fmla="*/ 760 w 856"/>
                  <a:gd name="T77" fmla="*/ 0 h 626"/>
                  <a:gd name="T78" fmla="*/ 802 w 856"/>
                  <a:gd name="T79" fmla="*/ 0 h 626"/>
                  <a:gd name="T80" fmla="*/ 832 w 856"/>
                  <a:gd name="T81" fmla="*/ 0 h 626"/>
                  <a:gd name="T82" fmla="*/ 851 w 856"/>
                  <a:gd name="T83" fmla="*/ 0 h 626"/>
                  <a:gd name="T84" fmla="*/ 856 w 856"/>
                  <a:gd name="T85" fmla="*/ 0 h 626"/>
                  <a:gd name="T86" fmla="*/ 856 w 856"/>
                  <a:gd name="T87" fmla="*/ 564 h 626"/>
                  <a:gd name="T88" fmla="*/ 309 w 856"/>
                  <a:gd name="T89" fmla="*/ 564 h 626"/>
                  <a:gd name="T90" fmla="*/ 309 w 856"/>
                  <a:gd name="T91" fmla="*/ 626 h 626"/>
                  <a:gd name="T92" fmla="*/ 232 w 856"/>
                  <a:gd name="T93" fmla="*/ 625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6" h="626">
                    <a:moveTo>
                      <a:pt x="232" y="625"/>
                    </a:moveTo>
                    <a:lnTo>
                      <a:pt x="232" y="563"/>
                    </a:lnTo>
                    <a:lnTo>
                      <a:pt x="0" y="563"/>
                    </a:lnTo>
                    <a:lnTo>
                      <a:pt x="1" y="549"/>
                    </a:lnTo>
                    <a:lnTo>
                      <a:pt x="6" y="514"/>
                    </a:lnTo>
                    <a:lnTo>
                      <a:pt x="11" y="489"/>
                    </a:lnTo>
                    <a:lnTo>
                      <a:pt x="18" y="461"/>
                    </a:lnTo>
                    <a:lnTo>
                      <a:pt x="26" y="431"/>
                    </a:lnTo>
                    <a:lnTo>
                      <a:pt x="38" y="397"/>
                    </a:lnTo>
                    <a:lnTo>
                      <a:pt x="51" y="363"/>
                    </a:lnTo>
                    <a:lnTo>
                      <a:pt x="69" y="329"/>
                    </a:lnTo>
                    <a:lnTo>
                      <a:pt x="77" y="311"/>
                    </a:lnTo>
                    <a:lnTo>
                      <a:pt x="89" y="294"/>
                    </a:lnTo>
                    <a:lnTo>
                      <a:pt x="100" y="277"/>
                    </a:lnTo>
                    <a:lnTo>
                      <a:pt x="111" y="260"/>
                    </a:lnTo>
                    <a:lnTo>
                      <a:pt x="125" y="244"/>
                    </a:lnTo>
                    <a:lnTo>
                      <a:pt x="138" y="228"/>
                    </a:lnTo>
                    <a:lnTo>
                      <a:pt x="153" y="213"/>
                    </a:lnTo>
                    <a:lnTo>
                      <a:pt x="170" y="198"/>
                    </a:lnTo>
                    <a:lnTo>
                      <a:pt x="187" y="184"/>
                    </a:lnTo>
                    <a:lnTo>
                      <a:pt x="206" y="170"/>
                    </a:lnTo>
                    <a:lnTo>
                      <a:pt x="224" y="159"/>
                    </a:lnTo>
                    <a:lnTo>
                      <a:pt x="246" y="148"/>
                    </a:lnTo>
                    <a:lnTo>
                      <a:pt x="284" y="129"/>
                    </a:lnTo>
                    <a:lnTo>
                      <a:pt x="323" y="112"/>
                    </a:lnTo>
                    <a:lnTo>
                      <a:pt x="363" y="96"/>
                    </a:lnTo>
                    <a:lnTo>
                      <a:pt x="402" y="82"/>
                    </a:lnTo>
                    <a:lnTo>
                      <a:pt x="441" y="68"/>
                    </a:lnTo>
                    <a:lnTo>
                      <a:pt x="481" y="56"/>
                    </a:lnTo>
                    <a:lnTo>
                      <a:pt x="518" y="46"/>
                    </a:lnTo>
                    <a:lnTo>
                      <a:pt x="554" y="36"/>
                    </a:lnTo>
                    <a:lnTo>
                      <a:pt x="589" y="27"/>
                    </a:lnTo>
                    <a:lnTo>
                      <a:pt x="623" y="20"/>
                    </a:lnTo>
                    <a:lnTo>
                      <a:pt x="654" y="13"/>
                    </a:lnTo>
                    <a:lnTo>
                      <a:pt x="681" y="9"/>
                    </a:lnTo>
                    <a:lnTo>
                      <a:pt x="706" y="5"/>
                    </a:lnTo>
                    <a:lnTo>
                      <a:pt x="729" y="2"/>
                    </a:lnTo>
                    <a:lnTo>
                      <a:pt x="746" y="0"/>
                    </a:lnTo>
                    <a:lnTo>
                      <a:pt x="760" y="0"/>
                    </a:lnTo>
                    <a:lnTo>
                      <a:pt x="802" y="0"/>
                    </a:lnTo>
                    <a:lnTo>
                      <a:pt x="832" y="0"/>
                    </a:lnTo>
                    <a:lnTo>
                      <a:pt x="851" y="0"/>
                    </a:lnTo>
                    <a:lnTo>
                      <a:pt x="856" y="0"/>
                    </a:lnTo>
                    <a:lnTo>
                      <a:pt x="856" y="564"/>
                    </a:lnTo>
                    <a:lnTo>
                      <a:pt x="309" y="564"/>
                    </a:lnTo>
                    <a:lnTo>
                      <a:pt x="309" y="626"/>
                    </a:lnTo>
                    <a:lnTo>
                      <a:pt x="232" y="62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2" name="Freeform 142"/>
              <p:cNvSpPr>
                <a:spLocks/>
              </p:cNvSpPr>
              <p:nvPr/>
            </p:nvSpPr>
            <p:spPr bwMode="auto">
              <a:xfrm>
                <a:off x="609" y="3406"/>
                <a:ext cx="105" cy="51"/>
              </a:xfrm>
              <a:custGeom>
                <a:avLst/>
                <a:gdLst>
                  <a:gd name="T0" fmla="*/ 285 w 526"/>
                  <a:gd name="T1" fmla="*/ 196 h 257"/>
                  <a:gd name="T2" fmla="*/ 101 w 526"/>
                  <a:gd name="T3" fmla="*/ 196 h 257"/>
                  <a:gd name="T4" fmla="*/ 0 w 526"/>
                  <a:gd name="T5" fmla="*/ 257 h 257"/>
                  <a:gd name="T6" fmla="*/ 366 w 526"/>
                  <a:gd name="T7" fmla="*/ 257 h 257"/>
                  <a:gd name="T8" fmla="*/ 526 w 526"/>
                  <a:gd name="T9" fmla="*/ 75 h 257"/>
                  <a:gd name="T10" fmla="*/ 376 w 526"/>
                  <a:gd name="T11" fmla="*/ 0 h 257"/>
                  <a:gd name="T12" fmla="*/ 338 w 526"/>
                  <a:gd name="T13" fmla="*/ 46 h 257"/>
                  <a:gd name="T14" fmla="*/ 402 w 526"/>
                  <a:gd name="T15" fmla="*/ 81 h 257"/>
                  <a:gd name="T16" fmla="*/ 285 w 526"/>
                  <a:gd name="T17" fmla="*/ 196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6" h="257">
                    <a:moveTo>
                      <a:pt x="285" y="196"/>
                    </a:moveTo>
                    <a:lnTo>
                      <a:pt x="101" y="196"/>
                    </a:lnTo>
                    <a:lnTo>
                      <a:pt x="0" y="257"/>
                    </a:lnTo>
                    <a:lnTo>
                      <a:pt x="366" y="257"/>
                    </a:lnTo>
                    <a:lnTo>
                      <a:pt x="526" y="75"/>
                    </a:lnTo>
                    <a:lnTo>
                      <a:pt x="376" y="0"/>
                    </a:lnTo>
                    <a:lnTo>
                      <a:pt x="338" y="46"/>
                    </a:lnTo>
                    <a:lnTo>
                      <a:pt x="402" y="81"/>
                    </a:lnTo>
                    <a:lnTo>
                      <a:pt x="285" y="19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3" name="Freeform 143"/>
              <p:cNvSpPr>
                <a:spLocks/>
              </p:cNvSpPr>
              <p:nvPr/>
            </p:nvSpPr>
            <p:spPr bwMode="auto">
              <a:xfrm>
                <a:off x="609" y="3406"/>
                <a:ext cx="105" cy="51"/>
              </a:xfrm>
              <a:custGeom>
                <a:avLst/>
                <a:gdLst>
                  <a:gd name="T0" fmla="*/ 285 w 526"/>
                  <a:gd name="T1" fmla="*/ 196 h 257"/>
                  <a:gd name="T2" fmla="*/ 101 w 526"/>
                  <a:gd name="T3" fmla="*/ 196 h 257"/>
                  <a:gd name="T4" fmla="*/ 0 w 526"/>
                  <a:gd name="T5" fmla="*/ 257 h 257"/>
                  <a:gd name="T6" fmla="*/ 366 w 526"/>
                  <a:gd name="T7" fmla="*/ 257 h 257"/>
                  <a:gd name="T8" fmla="*/ 526 w 526"/>
                  <a:gd name="T9" fmla="*/ 75 h 257"/>
                  <a:gd name="T10" fmla="*/ 376 w 526"/>
                  <a:gd name="T11" fmla="*/ 0 h 257"/>
                  <a:gd name="T12" fmla="*/ 338 w 526"/>
                  <a:gd name="T13" fmla="*/ 46 h 257"/>
                  <a:gd name="T14" fmla="*/ 402 w 526"/>
                  <a:gd name="T15" fmla="*/ 81 h 257"/>
                  <a:gd name="T16" fmla="*/ 285 w 526"/>
                  <a:gd name="T17" fmla="*/ 196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6" h="257">
                    <a:moveTo>
                      <a:pt x="285" y="196"/>
                    </a:moveTo>
                    <a:lnTo>
                      <a:pt x="101" y="196"/>
                    </a:lnTo>
                    <a:lnTo>
                      <a:pt x="0" y="257"/>
                    </a:lnTo>
                    <a:lnTo>
                      <a:pt x="366" y="257"/>
                    </a:lnTo>
                    <a:lnTo>
                      <a:pt x="526" y="75"/>
                    </a:lnTo>
                    <a:lnTo>
                      <a:pt x="376" y="0"/>
                    </a:lnTo>
                    <a:lnTo>
                      <a:pt x="338" y="46"/>
                    </a:lnTo>
                    <a:lnTo>
                      <a:pt x="402" y="81"/>
                    </a:lnTo>
                    <a:lnTo>
                      <a:pt x="285" y="19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4" name="Rectangle 144"/>
              <p:cNvSpPr>
                <a:spLocks noChangeArrowheads="1"/>
              </p:cNvSpPr>
              <p:nvPr/>
            </p:nvSpPr>
            <p:spPr bwMode="auto">
              <a:xfrm>
                <a:off x="465" y="2264"/>
                <a:ext cx="9" cy="19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5" name="Rectangle 145"/>
              <p:cNvSpPr>
                <a:spLocks noChangeArrowheads="1"/>
              </p:cNvSpPr>
              <p:nvPr/>
            </p:nvSpPr>
            <p:spPr bwMode="auto">
              <a:xfrm>
                <a:off x="465" y="2264"/>
                <a:ext cx="9" cy="19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6" name="Freeform 146"/>
              <p:cNvSpPr>
                <a:spLocks/>
              </p:cNvSpPr>
              <p:nvPr/>
            </p:nvSpPr>
            <p:spPr bwMode="auto">
              <a:xfrm>
                <a:off x="467" y="2150"/>
                <a:ext cx="10" cy="39"/>
              </a:xfrm>
              <a:custGeom>
                <a:avLst/>
                <a:gdLst>
                  <a:gd name="T0" fmla="*/ 43 w 49"/>
                  <a:gd name="T1" fmla="*/ 173 h 198"/>
                  <a:gd name="T2" fmla="*/ 49 w 49"/>
                  <a:gd name="T3" fmla="*/ 0 h 198"/>
                  <a:gd name="T4" fmla="*/ 6 w 49"/>
                  <a:gd name="T5" fmla="*/ 25 h 198"/>
                  <a:gd name="T6" fmla="*/ 0 w 49"/>
                  <a:gd name="T7" fmla="*/ 198 h 198"/>
                  <a:gd name="T8" fmla="*/ 43 w 49"/>
                  <a:gd name="T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98">
                    <a:moveTo>
                      <a:pt x="43" y="173"/>
                    </a:moveTo>
                    <a:lnTo>
                      <a:pt x="49" y="0"/>
                    </a:lnTo>
                    <a:lnTo>
                      <a:pt x="6" y="25"/>
                    </a:lnTo>
                    <a:lnTo>
                      <a:pt x="0" y="198"/>
                    </a:lnTo>
                    <a:lnTo>
                      <a:pt x="43" y="17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7" name="Freeform 147"/>
              <p:cNvSpPr>
                <a:spLocks/>
              </p:cNvSpPr>
              <p:nvPr/>
            </p:nvSpPr>
            <p:spPr bwMode="auto">
              <a:xfrm>
                <a:off x="467" y="2150"/>
                <a:ext cx="10" cy="39"/>
              </a:xfrm>
              <a:custGeom>
                <a:avLst/>
                <a:gdLst>
                  <a:gd name="T0" fmla="*/ 43 w 49"/>
                  <a:gd name="T1" fmla="*/ 173 h 198"/>
                  <a:gd name="T2" fmla="*/ 49 w 49"/>
                  <a:gd name="T3" fmla="*/ 0 h 198"/>
                  <a:gd name="T4" fmla="*/ 6 w 49"/>
                  <a:gd name="T5" fmla="*/ 25 h 198"/>
                  <a:gd name="T6" fmla="*/ 0 w 49"/>
                  <a:gd name="T7" fmla="*/ 198 h 198"/>
                  <a:gd name="T8" fmla="*/ 43 w 49"/>
                  <a:gd name="T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98">
                    <a:moveTo>
                      <a:pt x="43" y="173"/>
                    </a:moveTo>
                    <a:lnTo>
                      <a:pt x="49" y="0"/>
                    </a:lnTo>
                    <a:lnTo>
                      <a:pt x="6" y="25"/>
                    </a:lnTo>
                    <a:lnTo>
                      <a:pt x="0" y="198"/>
                    </a:lnTo>
                    <a:lnTo>
                      <a:pt x="43" y="17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8" name="Freeform 148"/>
              <p:cNvSpPr>
                <a:spLocks/>
              </p:cNvSpPr>
              <p:nvPr/>
            </p:nvSpPr>
            <p:spPr bwMode="auto">
              <a:xfrm>
                <a:off x="473" y="1909"/>
                <a:ext cx="357" cy="191"/>
              </a:xfrm>
              <a:custGeom>
                <a:avLst/>
                <a:gdLst>
                  <a:gd name="T0" fmla="*/ 932 w 1782"/>
                  <a:gd name="T1" fmla="*/ 879 h 953"/>
                  <a:gd name="T2" fmla="*/ 932 w 1782"/>
                  <a:gd name="T3" fmla="*/ 559 h 953"/>
                  <a:gd name="T4" fmla="*/ 1213 w 1782"/>
                  <a:gd name="T5" fmla="*/ 559 h 953"/>
                  <a:gd name="T6" fmla="*/ 1217 w 1782"/>
                  <a:gd name="T7" fmla="*/ 64 h 953"/>
                  <a:gd name="T8" fmla="*/ 1376 w 1782"/>
                  <a:gd name="T9" fmla="*/ 65 h 953"/>
                  <a:gd name="T10" fmla="*/ 1376 w 1782"/>
                  <a:gd name="T11" fmla="*/ 3 h 953"/>
                  <a:gd name="T12" fmla="*/ 1500 w 1782"/>
                  <a:gd name="T13" fmla="*/ 3 h 953"/>
                  <a:gd name="T14" fmla="*/ 1500 w 1782"/>
                  <a:gd name="T15" fmla="*/ 66 h 953"/>
                  <a:gd name="T16" fmla="*/ 1782 w 1782"/>
                  <a:gd name="T17" fmla="*/ 67 h 953"/>
                  <a:gd name="T18" fmla="*/ 1782 w 1782"/>
                  <a:gd name="T19" fmla="*/ 953 h 953"/>
                  <a:gd name="T20" fmla="*/ 0 w 1782"/>
                  <a:gd name="T21" fmla="*/ 953 h 953"/>
                  <a:gd name="T22" fmla="*/ 0 w 1782"/>
                  <a:gd name="T23" fmla="*/ 61 h 953"/>
                  <a:gd name="T24" fmla="*/ 278 w 1782"/>
                  <a:gd name="T25" fmla="*/ 61 h 953"/>
                  <a:gd name="T26" fmla="*/ 279 w 1782"/>
                  <a:gd name="T27" fmla="*/ 0 h 953"/>
                  <a:gd name="T28" fmla="*/ 381 w 1782"/>
                  <a:gd name="T29" fmla="*/ 0 h 953"/>
                  <a:gd name="T30" fmla="*/ 381 w 1782"/>
                  <a:gd name="T31" fmla="*/ 65 h 953"/>
                  <a:gd name="T32" fmla="*/ 827 w 1782"/>
                  <a:gd name="T33" fmla="*/ 65 h 953"/>
                  <a:gd name="T34" fmla="*/ 827 w 1782"/>
                  <a:gd name="T35" fmla="*/ 882 h 953"/>
                  <a:gd name="T36" fmla="*/ 932 w 1782"/>
                  <a:gd name="T37" fmla="*/ 879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82" h="953">
                    <a:moveTo>
                      <a:pt x="932" y="879"/>
                    </a:moveTo>
                    <a:lnTo>
                      <a:pt x="932" y="559"/>
                    </a:lnTo>
                    <a:lnTo>
                      <a:pt x="1213" y="559"/>
                    </a:lnTo>
                    <a:lnTo>
                      <a:pt x="1217" y="64"/>
                    </a:lnTo>
                    <a:lnTo>
                      <a:pt x="1376" y="65"/>
                    </a:lnTo>
                    <a:lnTo>
                      <a:pt x="1376" y="3"/>
                    </a:lnTo>
                    <a:lnTo>
                      <a:pt x="1500" y="3"/>
                    </a:lnTo>
                    <a:lnTo>
                      <a:pt x="1500" y="66"/>
                    </a:lnTo>
                    <a:lnTo>
                      <a:pt x="1782" y="67"/>
                    </a:lnTo>
                    <a:lnTo>
                      <a:pt x="1782" y="953"/>
                    </a:lnTo>
                    <a:lnTo>
                      <a:pt x="0" y="953"/>
                    </a:lnTo>
                    <a:lnTo>
                      <a:pt x="0" y="61"/>
                    </a:lnTo>
                    <a:lnTo>
                      <a:pt x="278" y="61"/>
                    </a:lnTo>
                    <a:lnTo>
                      <a:pt x="279" y="0"/>
                    </a:lnTo>
                    <a:lnTo>
                      <a:pt x="381" y="0"/>
                    </a:lnTo>
                    <a:lnTo>
                      <a:pt x="381" y="65"/>
                    </a:lnTo>
                    <a:lnTo>
                      <a:pt x="827" y="65"/>
                    </a:lnTo>
                    <a:lnTo>
                      <a:pt x="827" y="882"/>
                    </a:lnTo>
                    <a:lnTo>
                      <a:pt x="932" y="87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9" name="Freeform 149"/>
              <p:cNvSpPr>
                <a:spLocks/>
              </p:cNvSpPr>
              <p:nvPr/>
            </p:nvSpPr>
            <p:spPr bwMode="auto">
              <a:xfrm>
                <a:off x="473" y="1909"/>
                <a:ext cx="357" cy="191"/>
              </a:xfrm>
              <a:custGeom>
                <a:avLst/>
                <a:gdLst>
                  <a:gd name="T0" fmla="*/ 932 w 1782"/>
                  <a:gd name="T1" fmla="*/ 879 h 953"/>
                  <a:gd name="T2" fmla="*/ 932 w 1782"/>
                  <a:gd name="T3" fmla="*/ 559 h 953"/>
                  <a:gd name="T4" fmla="*/ 1213 w 1782"/>
                  <a:gd name="T5" fmla="*/ 559 h 953"/>
                  <a:gd name="T6" fmla="*/ 1217 w 1782"/>
                  <a:gd name="T7" fmla="*/ 64 h 953"/>
                  <a:gd name="T8" fmla="*/ 1376 w 1782"/>
                  <a:gd name="T9" fmla="*/ 65 h 953"/>
                  <a:gd name="T10" fmla="*/ 1376 w 1782"/>
                  <a:gd name="T11" fmla="*/ 3 h 953"/>
                  <a:gd name="T12" fmla="*/ 1500 w 1782"/>
                  <a:gd name="T13" fmla="*/ 3 h 953"/>
                  <a:gd name="T14" fmla="*/ 1500 w 1782"/>
                  <a:gd name="T15" fmla="*/ 66 h 953"/>
                  <a:gd name="T16" fmla="*/ 1782 w 1782"/>
                  <a:gd name="T17" fmla="*/ 67 h 953"/>
                  <a:gd name="T18" fmla="*/ 1782 w 1782"/>
                  <a:gd name="T19" fmla="*/ 953 h 953"/>
                  <a:gd name="T20" fmla="*/ 0 w 1782"/>
                  <a:gd name="T21" fmla="*/ 953 h 953"/>
                  <a:gd name="T22" fmla="*/ 0 w 1782"/>
                  <a:gd name="T23" fmla="*/ 61 h 953"/>
                  <a:gd name="T24" fmla="*/ 278 w 1782"/>
                  <a:gd name="T25" fmla="*/ 61 h 953"/>
                  <a:gd name="T26" fmla="*/ 279 w 1782"/>
                  <a:gd name="T27" fmla="*/ 0 h 953"/>
                  <a:gd name="T28" fmla="*/ 381 w 1782"/>
                  <a:gd name="T29" fmla="*/ 0 h 953"/>
                  <a:gd name="T30" fmla="*/ 381 w 1782"/>
                  <a:gd name="T31" fmla="*/ 65 h 953"/>
                  <a:gd name="T32" fmla="*/ 827 w 1782"/>
                  <a:gd name="T33" fmla="*/ 65 h 953"/>
                  <a:gd name="T34" fmla="*/ 827 w 1782"/>
                  <a:gd name="T35" fmla="*/ 882 h 953"/>
                  <a:gd name="T36" fmla="*/ 932 w 1782"/>
                  <a:gd name="T37" fmla="*/ 879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82" h="953">
                    <a:moveTo>
                      <a:pt x="932" y="879"/>
                    </a:moveTo>
                    <a:lnTo>
                      <a:pt x="932" y="559"/>
                    </a:lnTo>
                    <a:lnTo>
                      <a:pt x="1213" y="559"/>
                    </a:lnTo>
                    <a:lnTo>
                      <a:pt x="1217" y="64"/>
                    </a:lnTo>
                    <a:lnTo>
                      <a:pt x="1376" y="65"/>
                    </a:lnTo>
                    <a:lnTo>
                      <a:pt x="1376" y="3"/>
                    </a:lnTo>
                    <a:lnTo>
                      <a:pt x="1500" y="3"/>
                    </a:lnTo>
                    <a:lnTo>
                      <a:pt x="1500" y="66"/>
                    </a:lnTo>
                    <a:lnTo>
                      <a:pt x="1782" y="67"/>
                    </a:lnTo>
                    <a:lnTo>
                      <a:pt x="1782" y="953"/>
                    </a:lnTo>
                    <a:lnTo>
                      <a:pt x="0" y="953"/>
                    </a:lnTo>
                    <a:lnTo>
                      <a:pt x="0" y="61"/>
                    </a:lnTo>
                    <a:lnTo>
                      <a:pt x="278" y="61"/>
                    </a:lnTo>
                    <a:lnTo>
                      <a:pt x="279" y="0"/>
                    </a:lnTo>
                    <a:lnTo>
                      <a:pt x="381" y="0"/>
                    </a:lnTo>
                    <a:lnTo>
                      <a:pt x="381" y="65"/>
                    </a:lnTo>
                    <a:lnTo>
                      <a:pt x="827" y="65"/>
                    </a:lnTo>
                    <a:lnTo>
                      <a:pt x="827" y="882"/>
                    </a:lnTo>
                    <a:lnTo>
                      <a:pt x="932" y="87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0" name="Freeform 150"/>
              <p:cNvSpPr>
                <a:spLocks/>
              </p:cNvSpPr>
              <p:nvPr/>
            </p:nvSpPr>
            <p:spPr bwMode="auto">
              <a:xfrm>
                <a:off x="959" y="2600"/>
                <a:ext cx="65" cy="96"/>
              </a:xfrm>
              <a:custGeom>
                <a:avLst/>
                <a:gdLst>
                  <a:gd name="T0" fmla="*/ 274 w 324"/>
                  <a:gd name="T1" fmla="*/ 386 h 483"/>
                  <a:gd name="T2" fmla="*/ 324 w 324"/>
                  <a:gd name="T3" fmla="*/ 388 h 483"/>
                  <a:gd name="T4" fmla="*/ 315 w 324"/>
                  <a:gd name="T5" fmla="*/ 366 h 483"/>
                  <a:gd name="T6" fmla="*/ 292 w 324"/>
                  <a:gd name="T7" fmla="*/ 320 h 483"/>
                  <a:gd name="T8" fmla="*/ 264 w 324"/>
                  <a:gd name="T9" fmla="*/ 258 h 483"/>
                  <a:gd name="T10" fmla="*/ 230 w 324"/>
                  <a:gd name="T11" fmla="*/ 188 h 483"/>
                  <a:gd name="T12" fmla="*/ 197 w 324"/>
                  <a:gd name="T13" fmla="*/ 120 h 483"/>
                  <a:gd name="T14" fmla="*/ 167 w 324"/>
                  <a:gd name="T15" fmla="*/ 60 h 483"/>
                  <a:gd name="T16" fmla="*/ 147 w 324"/>
                  <a:gd name="T17" fmla="*/ 18 h 483"/>
                  <a:gd name="T18" fmla="*/ 138 w 324"/>
                  <a:gd name="T19" fmla="*/ 0 h 483"/>
                  <a:gd name="T20" fmla="*/ 0 w 324"/>
                  <a:gd name="T21" fmla="*/ 76 h 483"/>
                  <a:gd name="T22" fmla="*/ 6 w 324"/>
                  <a:gd name="T23" fmla="*/ 89 h 483"/>
                  <a:gd name="T24" fmla="*/ 23 w 324"/>
                  <a:gd name="T25" fmla="*/ 122 h 483"/>
                  <a:gd name="T26" fmla="*/ 48 w 324"/>
                  <a:gd name="T27" fmla="*/ 168 h 483"/>
                  <a:gd name="T28" fmla="*/ 77 w 324"/>
                  <a:gd name="T29" fmla="*/ 222 h 483"/>
                  <a:gd name="T30" fmla="*/ 107 w 324"/>
                  <a:gd name="T31" fmla="*/ 275 h 483"/>
                  <a:gd name="T32" fmla="*/ 132 w 324"/>
                  <a:gd name="T33" fmla="*/ 323 h 483"/>
                  <a:gd name="T34" fmla="*/ 150 w 324"/>
                  <a:gd name="T35" fmla="*/ 356 h 483"/>
                  <a:gd name="T36" fmla="*/ 159 w 324"/>
                  <a:gd name="T37" fmla="*/ 371 h 483"/>
                  <a:gd name="T38" fmla="*/ 200 w 324"/>
                  <a:gd name="T39" fmla="*/ 354 h 483"/>
                  <a:gd name="T40" fmla="*/ 215 w 324"/>
                  <a:gd name="T41" fmla="*/ 470 h 483"/>
                  <a:gd name="T42" fmla="*/ 284 w 324"/>
                  <a:gd name="T43" fmla="*/ 483 h 483"/>
                  <a:gd name="T44" fmla="*/ 274 w 324"/>
                  <a:gd name="T45" fmla="*/ 386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4" h="483">
                    <a:moveTo>
                      <a:pt x="274" y="386"/>
                    </a:moveTo>
                    <a:lnTo>
                      <a:pt x="324" y="388"/>
                    </a:lnTo>
                    <a:lnTo>
                      <a:pt x="315" y="366"/>
                    </a:lnTo>
                    <a:lnTo>
                      <a:pt x="292" y="320"/>
                    </a:lnTo>
                    <a:lnTo>
                      <a:pt x="264" y="258"/>
                    </a:lnTo>
                    <a:lnTo>
                      <a:pt x="230" y="188"/>
                    </a:lnTo>
                    <a:lnTo>
                      <a:pt x="197" y="120"/>
                    </a:lnTo>
                    <a:lnTo>
                      <a:pt x="167" y="60"/>
                    </a:lnTo>
                    <a:lnTo>
                      <a:pt x="147" y="18"/>
                    </a:lnTo>
                    <a:lnTo>
                      <a:pt x="138" y="0"/>
                    </a:lnTo>
                    <a:lnTo>
                      <a:pt x="0" y="76"/>
                    </a:lnTo>
                    <a:lnTo>
                      <a:pt x="6" y="89"/>
                    </a:lnTo>
                    <a:lnTo>
                      <a:pt x="23" y="122"/>
                    </a:lnTo>
                    <a:lnTo>
                      <a:pt x="48" y="168"/>
                    </a:lnTo>
                    <a:lnTo>
                      <a:pt x="77" y="222"/>
                    </a:lnTo>
                    <a:lnTo>
                      <a:pt x="107" y="275"/>
                    </a:lnTo>
                    <a:lnTo>
                      <a:pt x="132" y="323"/>
                    </a:lnTo>
                    <a:lnTo>
                      <a:pt x="150" y="356"/>
                    </a:lnTo>
                    <a:lnTo>
                      <a:pt x="159" y="371"/>
                    </a:lnTo>
                    <a:lnTo>
                      <a:pt x="200" y="354"/>
                    </a:lnTo>
                    <a:lnTo>
                      <a:pt x="215" y="470"/>
                    </a:lnTo>
                    <a:lnTo>
                      <a:pt x="284" y="483"/>
                    </a:lnTo>
                    <a:lnTo>
                      <a:pt x="274" y="38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1" name="Freeform 151"/>
              <p:cNvSpPr>
                <a:spLocks/>
              </p:cNvSpPr>
              <p:nvPr/>
            </p:nvSpPr>
            <p:spPr bwMode="auto">
              <a:xfrm>
                <a:off x="959" y="2600"/>
                <a:ext cx="65" cy="96"/>
              </a:xfrm>
              <a:custGeom>
                <a:avLst/>
                <a:gdLst>
                  <a:gd name="T0" fmla="*/ 274 w 324"/>
                  <a:gd name="T1" fmla="*/ 386 h 483"/>
                  <a:gd name="T2" fmla="*/ 324 w 324"/>
                  <a:gd name="T3" fmla="*/ 388 h 483"/>
                  <a:gd name="T4" fmla="*/ 315 w 324"/>
                  <a:gd name="T5" fmla="*/ 366 h 483"/>
                  <a:gd name="T6" fmla="*/ 292 w 324"/>
                  <a:gd name="T7" fmla="*/ 320 h 483"/>
                  <a:gd name="T8" fmla="*/ 264 w 324"/>
                  <a:gd name="T9" fmla="*/ 258 h 483"/>
                  <a:gd name="T10" fmla="*/ 230 w 324"/>
                  <a:gd name="T11" fmla="*/ 188 h 483"/>
                  <a:gd name="T12" fmla="*/ 197 w 324"/>
                  <a:gd name="T13" fmla="*/ 120 h 483"/>
                  <a:gd name="T14" fmla="*/ 167 w 324"/>
                  <a:gd name="T15" fmla="*/ 60 h 483"/>
                  <a:gd name="T16" fmla="*/ 147 w 324"/>
                  <a:gd name="T17" fmla="*/ 18 h 483"/>
                  <a:gd name="T18" fmla="*/ 138 w 324"/>
                  <a:gd name="T19" fmla="*/ 0 h 483"/>
                  <a:gd name="T20" fmla="*/ 0 w 324"/>
                  <a:gd name="T21" fmla="*/ 76 h 483"/>
                  <a:gd name="T22" fmla="*/ 6 w 324"/>
                  <a:gd name="T23" fmla="*/ 89 h 483"/>
                  <a:gd name="T24" fmla="*/ 23 w 324"/>
                  <a:gd name="T25" fmla="*/ 122 h 483"/>
                  <a:gd name="T26" fmla="*/ 48 w 324"/>
                  <a:gd name="T27" fmla="*/ 168 h 483"/>
                  <a:gd name="T28" fmla="*/ 77 w 324"/>
                  <a:gd name="T29" fmla="*/ 222 h 483"/>
                  <a:gd name="T30" fmla="*/ 107 w 324"/>
                  <a:gd name="T31" fmla="*/ 275 h 483"/>
                  <a:gd name="T32" fmla="*/ 132 w 324"/>
                  <a:gd name="T33" fmla="*/ 323 h 483"/>
                  <a:gd name="T34" fmla="*/ 150 w 324"/>
                  <a:gd name="T35" fmla="*/ 356 h 483"/>
                  <a:gd name="T36" fmla="*/ 159 w 324"/>
                  <a:gd name="T37" fmla="*/ 371 h 483"/>
                  <a:gd name="T38" fmla="*/ 200 w 324"/>
                  <a:gd name="T39" fmla="*/ 354 h 483"/>
                  <a:gd name="T40" fmla="*/ 215 w 324"/>
                  <a:gd name="T41" fmla="*/ 470 h 483"/>
                  <a:gd name="T42" fmla="*/ 284 w 324"/>
                  <a:gd name="T43" fmla="*/ 483 h 483"/>
                  <a:gd name="T44" fmla="*/ 274 w 324"/>
                  <a:gd name="T45" fmla="*/ 386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4" h="483">
                    <a:moveTo>
                      <a:pt x="274" y="386"/>
                    </a:moveTo>
                    <a:lnTo>
                      <a:pt x="324" y="388"/>
                    </a:lnTo>
                    <a:lnTo>
                      <a:pt x="315" y="366"/>
                    </a:lnTo>
                    <a:lnTo>
                      <a:pt x="292" y="320"/>
                    </a:lnTo>
                    <a:lnTo>
                      <a:pt x="264" y="258"/>
                    </a:lnTo>
                    <a:lnTo>
                      <a:pt x="230" y="188"/>
                    </a:lnTo>
                    <a:lnTo>
                      <a:pt x="197" y="120"/>
                    </a:lnTo>
                    <a:lnTo>
                      <a:pt x="167" y="60"/>
                    </a:lnTo>
                    <a:lnTo>
                      <a:pt x="147" y="18"/>
                    </a:lnTo>
                    <a:lnTo>
                      <a:pt x="138" y="0"/>
                    </a:lnTo>
                    <a:lnTo>
                      <a:pt x="0" y="76"/>
                    </a:lnTo>
                    <a:lnTo>
                      <a:pt x="6" y="89"/>
                    </a:lnTo>
                    <a:lnTo>
                      <a:pt x="23" y="122"/>
                    </a:lnTo>
                    <a:lnTo>
                      <a:pt x="48" y="168"/>
                    </a:lnTo>
                    <a:lnTo>
                      <a:pt x="77" y="222"/>
                    </a:lnTo>
                    <a:lnTo>
                      <a:pt x="107" y="275"/>
                    </a:lnTo>
                    <a:lnTo>
                      <a:pt x="132" y="323"/>
                    </a:lnTo>
                    <a:lnTo>
                      <a:pt x="150" y="356"/>
                    </a:lnTo>
                    <a:lnTo>
                      <a:pt x="159" y="371"/>
                    </a:lnTo>
                    <a:lnTo>
                      <a:pt x="200" y="354"/>
                    </a:lnTo>
                    <a:lnTo>
                      <a:pt x="215" y="470"/>
                    </a:lnTo>
                    <a:lnTo>
                      <a:pt x="284" y="483"/>
                    </a:lnTo>
                    <a:lnTo>
                      <a:pt x="274" y="38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2" name="Freeform 152"/>
              <p:cNvSpPr>
                <a:spLocks/>
              </p:cNvSpPr>
              <p:nvPr/>
            </p:nvSpPr>
            <p:spPr bwMode="auto">
              <a:xfrm>
                <a:off x="829" y="3340"/>
                <a:ext cx="39" cy="40"/>
              </a:xfrm>
              <a:custGeom>
                <a:avLst/>
                <a:gdLst>
                  <a:gd name="T0" fmla="*/ 74 w 197"/>
                  <a:gd name="T1" fmla="*/ 0 h 199"/>
                  <a:gd name="T2" fmla="*/ 0 w 197"/>
                  <a:gd name="T3" fmla="*/ 72 h 199"/>
                  <a:gd name="T4" fmla="*/ 128 w 197"/>
                  <a:gd name="T5" fmla="*/ 199 h 199"/>
                  <a:gd name="T6" fmla="*/ 197 w 197"/>
                  <a:gd name="T7" fmla="*/ 128 h 199"/>
                  <a:gd name="T8" fmla="*/ 74 w 197"/>
                  <a:gd name="T9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99">
                    <a:moveTo>
                      <a:pt x="74" y="0"/>
                    </a:moveTo>
                    <a:lnTo>
                      <a:pt x="0" y="72"/>
                    </a:lnTo>
                    <a:lnTo>
                      <a:pt x="128" y="199"/>
                    </a:lnTo>
                    <a:lnTo>
                      <a:pt x="197" y="128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3" name="Freeform 153"/>
              <p:cNvSpPr>
                <a:spLocks/>
              </p:cNvSpPr>
              <p:nvPr/>
            </p:nvSpPr>
            <p:spPr bwMode="auto">
              <a:xfrm>
                <a:off x="829" y="3340"/>
                <a:ext cx="39" cy="40"/>
              </a:xfrm>
              <a:custGeom>
                <a:avLst/>
                <a:gdLst>
                  <a:gd name="T0" fmla="*/ 74 w 197"/>
                  <a:gd name="T1" fmla="*/ 0 h 199"/>
                  <a:gd name="T2" fmla="*/ 0 w 197"/>
                  <a:gd name="T3" fmla="*/ 72 h 199"/>
                  <a:gd name="T4" fmla="*/ 128 w 197"/>
                  <a:gd name="T5" fmla="*/ 199 h 199"/>
                  <a:gd name="T6" fmla="*/ 197 w 197"/>
                  <a:gd name="T7" fmla="*/ 128 h 199"/>
                  <a:gd name="T8" fmla="*/ 74 w 197"/>
                  <a:gd name="T9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99">
                    <a:moveTo>
                      <a:pt x="74" y="0"/>
                    </a:moveTo>
                    <a:lnTo>
                      <a:pt x="0" y="72"/>
                    </a:lnTo>
                    <a:lnTo>
                      <a:pt x="128" y="199"/>
                    </a:lnTo>
                    <a:lnTo>
                      <a:pt x="197" y="128"/>
                    </a:lnTo>
                    <a:lnTo>
                      <a:pt x="74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4" name="Rectangle 154"/>
              <p:cNvSpPr>
                <a:spLocks noChangeArrowheads="1"/>
              </p:cNvSpPr>
              <p:nvPr/>
            </p:nvSpPr>
            <p:spPr bwMode="auto">
              <a:xfrm>
                <a:off x="752" y="1291"/>
                <a:ext cx="7" cy="1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5" name="Rectangle 155"/>
              <p:cNvSpPr>
                <a:spLocks noChangeArrowheads="1"/>
              </p:cNvSpPr>
              <p:nvPr/>
            </p:nvSpPr>
            <p:spPr bwMode="auto">
              <a:xfrm>
                <a:off x="752" y="1291"/>
                <a:ext cx="7" cy="14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6" name="Rectangle 156"/>
              <p:cNvSpPr>
                <a:spLocks noChangeArrowheads="1"/>
              </p:cNvSpPr>
              <p:nvPr/>
            </p:nvSpPr>
            <p:spPr bwMode="auto">
              <a:xfrm>
                <a:off x="643" y="1192"/>
                <a:ext cx="12" cy="4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7" name="Rectangle 157"/>
              <p:cNvSpPr>
                <a:spLocks noChangeArrowheads="1"/>
              </p:cNvSpPr>
              <p:nvPr/>
            </p:nvSpPr>
            <p:spPr bwMode="auto">
              <a:xfrm>
                <a:off x="643" y="1192"/>
                <a:ext cx="12" cy="42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8" name="Freeform 158"/>
              <p:cNvSpPr>
                <a:spLocks/>
              </p:cNvSpPr>
              <p:nvPr/>
            </p:nvSpPr>
            <p:spPr bwMode="auto">
              <a:xfrm>
                <a:off x="834" y="279"/>
                <a:ext cx="57" cy="348"/>
              </a:xfrm>
              <a:custGeom>
                <a:avLst/>
                <a:gdLst>
                  <a:gd name="T0" fmla="*/ 154 w 288"/>
                  <a:gd name="T1" fmla="*/ 1726 h 1741"/>
                  <a:gd name="T2" fmla="*/ 88 w 288"/>
                  <a:gd name="T3" fmla="*/ 1703 h 1741"/>
                  <a:gd name="T4" fmla="*/ 83 w 288"/>
                  <a:gd name="T5" fmla="*/ 1591 h 1741"/>
                  <a:gd name="T6" fmla="*/ 76 w 288"/>
                  <a:gd name="T7" fmla="*/ 1398 h 1741"/>
                  <a:gd name="T8" fmla="*/ 69 w 288"/>
                  <a:gd name="T9" fmla="*/ 1158 h 1741"/>
                  <a:gd name="T10" fmla="*/ 60 w 288"/>
                  <a:gd name="T11" fmla="*/ 900 h 1741"/>
                  <a:gd name="T12" fmla="*/ 53 w 288"/>
                  <a:gd name="T13" fmla="*/ 659 h 1741"/>
                  <a:gd name="T14" fmla="*/ 48 w 288"/>
                  <a:gd name="T15" fmla="*/ 466 h 1741"/>
                  <a:gd name="T16" fmla="*/ 46 w 288"/>
                  <a:gd name="T17" fmla="*/ 351 h 1741"/>
                  <a:gd name="T18" fmla="*/ 34 w 288"/>
                  <a:gd name="T19" fmla="*/ 290 h 1741"/>
                  <a:gd name="T20" fmla="*/ 13 w 288"/>
                  <a:gd name="T21" fmla="*/ 213 h 1741"/>
                  <a:gd name="T22" fmla="*/ 2 w 288"/>
                  <a:gd name="T23" fmla="*/ 149 h 1741"/>
                  <a:gd name="T24" fmla="*/ 0 w 288"/>
                  <a:gd name="T25" fmla="*/ 110 h 1741"/>
                  <a:gd name="T26" fmla="*/ 2 w 288"/>
                  <a:gd name="T27" fmla="*/ 87 h 1741"/>
                  <a:gd name="T28" fmla="*/ 5 w 288"/>
                  <a:gd name="T29" fmla="*/ 67 h 1741"/>
                  <a:gd name="T30" fmla="*/ 13 w 288"/>
                  <a:gd name="T31" fmla="*/ 51 h 1741"/>
                  <a:gd name="T32" fmla="*/ 22 w 288"/>
                  <a:gd name="T33" fmla="*/ 36 h 1741"/>
                  <a:gd name="T34" fmla="*/ 33 w 288"/>
                  <a:gd name="T35" fmla="*/ 25 h 1741"/>
                  <a:gd name="T36" fmla="*/ 46 w 288"/>
                  <a:gd name="T37" fmla="*/ 16 h 1741"/>
                  <a:gd name="T38" fmla="*/ 63 w 288"/>
                  <a:gd name="T39" fmla="*/ 9 h 1741"/>
                  <a:gd name="T40" fmla="*/ 91 w 288"/>
                  <a:gd name="T41" fmla="*/ 2 h 1741"/>
                  <a:gd name="T42" fmla="*/ 136 w 288"/>
                  <a:gd name="T43" fmla="*/ 1 h 1741"/>
                  <a:gd name="T44" fmla="*/ 174 w 288"/>
                  <a:gd name="T45" fmla="*/ 6 h 1741"/>
                  <a:gd name="T46" fmla="*/ 196 w 288"/>
                  <a:gd name="T47" fmla="*/ 15 h 1741"/>
                  <a:gd name="T48" fmla="*/ 208 w 288"/>
                  <a:gd name="T49" fmla="*/ 24 h 1741"/>
                  <a:gd name="T50" fmla="*/ 218 w 288"/>
                  <a:gd name="T51" fmla="*/ 35 h 1741"/>
                  <a:gd name="T52" fmla="*/ 227 w 288"/>
                  <a:gd name="T53" fmla="*/ 49 h 1741"/>
                  <a:gd name="T54" fmla="*/ 233 w 288"/>
                  <a:gd name="T55" fmla="*/ 66 h 1741"/>
                  <a:gd name="T56" fmla="*/ 238 w 288"/>
                  <a:gd name="T57" fmla="*/ 87 h 1741"/>
                  <a:gd name="T58" fmla="*/ 242 w 288"/>
                  <a:gd name="T59" fmla="*/ 126 h 1741"/>
                  <a:gd name="T60" fmla="*/ 241 w 288"/>
                  <a:gd name="T61" fmla="*/ 193 h 1741"/>
                  <a:gd name="T62" fmla="*/ 233 w 288"/>
                  <a:gd name="T63" fmla="*/ 279 h 1741"/>
                  <a:gd name="T64" fmla="*/ 288 w 288"/>
                  <a:gd name="T65" fmla="*/ 1741 h 1741"/>
                  <a:gd name="T66" fmla="*/ 174 w 288"/>
                  <a:gd name="T67" fmla="*/ 329 h 1741"/>
                  <a:gd name="T68" fmla="*/ 185 w 288"/>
                  <a:gd name="T69" fmla="*/ 249 h 1741"/>
                  <a:gd name="T70" fmla="*/ 191 w 288"/>
                  <a:gd name="T71" fmla="*/ 187 h 1741"/>
                  <a:gd name="T72" fmla="*/ 191 w 288"/>
                  <a:gd name="T73" fmla="*/ 138 h 1741"/>
                  <a:gd name="T74" fmla="*/ 187 w 288"/>
                  <a:gd name="T75" fmla="*/ 103 h 1741"/>
                  <a:gd name="T76" fmla="*/ 177 w 288"/>
                  <a:gd name="T77" fmla="*/ 80 h 1741"/>
                  <a:gd name="T78" fmla="*/ 162 w 288"/>
                  <a:gd name="T79" fmla="*/ 66 h 1741"/>
                  <a:gd name="T80" fmla="*/ 142 w 288"/>
                  <a:gd name="T81" fmla="*/ 60 h 1741"/>
                  <a:gd name="T82" fmla="*/ 117 w 288"/>
                  <a:gd name="T83" fmla="*/ 58 h 1741"/>
                  <a:gd name="T84" fmla="*/ 94 w 288"/>
                  <a:gd name="T85" fmla="*/ 61 h 1741"/>
                  <a:gd name="T86" fmla="*/ 75 w 288"/>
                  <a:gd name="T87" fmla="*/ 71 h 1741"/>
                  <a:gd name="T88" fmla="*/ 69 w 288"/>
                  <a:gd name="T89" fmla="*/ 78 h 1741"/>
                  <a:gd name="T90" fmla="*/ 63 w 288"/>
                  <a:gd name="T91" fmla="*/ 88 h 1741"/>
                  <a:gd name="T92" fmla="*/ 58 w 288"/>
                  <a:gd name="T93" fmla="*/ 115 h 1741"/>
                  <a:gd name="T94" fmla="*/ 59 w 288"/>
                  <a:gd name="T95" fmla="*/ 152 h 1741"/>
                  <a:gd name="T96" fmla="*/ 66 w 288"/>
                  <a:gd name="T97" fmla="*/ 199 h 1741"/>
                  <a:gd name="T98" fmla="*/ 81 w 288"/>
                  <a:gd name="T99" fmla="*/ 259 h 1741"/>
                  <a:gd name="T100" fmla="*/ 105 w 288"/>
                  <a:gd name="T101" fmla="*/ 332 h 1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88" h="1741">
                    <a:moveTo>
                      <a:pt x="105" y="332"/>
                    </a:moveTo>
                    <a:lnTo>
                      <a:pt x="154" y="1726"/>
                    </a:lnTo>
                    <a:lnTo>
                      <a:pt x="88" y="1718"/>
                    </a:lnTo>
                    <a:lnTo>
                      <a:pt x="88" y="1703"/>
                    </a:lnTo>
                    <a:lnTo>
                      <a:pt x="85" y="1660"/>
                    </a:lnTo>
                    <a:lnTo>
                      <a:pt x="83" y="1591"/>
                    </a:lnTo>
                    <a:lnTo>
                      <a:pt x="80" y="1503"/>
                    </a:lnTo>
                    <a:lnTo>
                      <a:pt x="76" y="1398"/>
                    </a:lnTo>
                    <a:lnTo>
                      <a:pt x="73" y="1283"/>
                    </a:lnTo>
                    <a:lnTo>
                      <a:pt x="69" y="1158"/>
                    </a:lnTo>
                    <a:lnTo>
                      <a:pt x="64" y="1030"/>
                    </a:lnTo>
                    <a:lnTo>
                      <a:pt x="60" y="900"/>
                    </a:lnTo>
                    <a:lnTo>
                      <a:pt x="56" y="776"/>
                    </a:lnTo>
                    <a:lnTo>
                      <a:pt x="53" y="659"/>
                    </a:lnTo>
                    <a:lnTo>
                      <a:pt x="50" y="554"/>
                    </a:lnTo>
                    <a:lnTo>
                      <a:pt x="48" y="466"/>
                    </a:lnTo>
                    <a:lnTo>
                      <a:pt x="48" y="396"/>
                    </a:lnTo>
                    <a:lnTo>
                      <a:pt x="46" y="351"/>
                    </a:lnTo>
                    <a:lnTo>
                      <a:pt x="48" y="335"/>
                    </a:lnTo>
                    <a:lnTo>
                      <a:pt x="34" y="290"/>
                    </a:lnTo>
                    <a:lnTo>
                      <a:pt x="23" y="250"/>
                    </a:lnTo>
                    <a:lnTo>
                      <a:pt x="13" y="213"/>
                    </a:lnTo>
                    <a:lnTo>
                      <a:pt x="7" y="179"/>
                    </a:lnTo>
                    <a:lnTo>
                      <a:pt x="2" y="149"/>
                    </a:lnTo>
                    <a:lnTo>
                      <a:pt x="0" y="122"/>
                    </a:lnTo>
                    <a:lnTo>
                      <a:pt x="0" y="110"/>
                    </a:lnTo>
                    <a:lnTo>
                      <a:pt x="0" y="98"/>
                    </a:lnTo>
                    <a:lnTo>
                      <a:pt x="2" y="87"/>
                    </a:lnTo>
                    <a:lnTo>
                      <a:pt x="3" y="77"/>
                    </a:lnTo>
                    <a:lnTo>
                      <a:pt x="5" y="67"/>
                    </a:lnTo>
                    <a:lnTo>
                      <a:pt x="9" y="58"/>
                    </a:lnTo>
                    <a:lnTo>
                      <a:pt x="13" y="51"/>
                    </a:lnTo>
                    <a:lnTo>
                      <a:pt x="17" y="44"/>
                    </a:lnTo>
                    <a:lnTo>
                      <a:pt x="22" y="36"/>
                    </a:lnTo>
                    <a:lnTo>
                      <a:pt x="27" y="31"/>
                    </a:lnTo>
                    <a:lnTo>
                      <a:pt x="33" y="25"/>
                    </a:lnTo>
                    <a:lnTo>
                      <a:pt x="39" y="20"/>
                    </a:lnTo>
                    <a:lnTo>
                      <a:pt x="46" y="16"/>
                    </a:lnTo>
                    <a:lnTo>
                      <a:pt x="54" y="12"/>
                    </a:lnTo>
                    <a:lnTo>
                      <a:pt x="63" y="9"/>
                    </a:lnTo>
                    <a:lnTo>
                      <a:pt x="71" y="6"/>
                    </a:lnTo>
                    <a:lnTo>
                      <a:pt x="91" y="2"/>
                    </a:lnTo>
                    <a:lnTo>
                      <a:pt x="114" y="0"/>
                    </a:lnTo>
                    <a:lnTo>
                      <a:pt x="136" y="1"/>
                    </a:lnTo>
                    <a:lnTo>
                      <a:pt x="156" y="2"/>
                    </a:lnTo>
                    <a:lnTo>
                      <a:pt x="174" y="6"/>
                    </a:lnTo>
                    <a:lnTo>
                      <a:pt x="188" y="11"/>
                    </a:lnTo>
                    <a:lnTo>
                      <a:pt x="196" y="15"/>
                    </a:lnTo>
                    <a:lnTo>
                      <a:pt x="202" y="19"/>
                    </a:lnTo>
                    <a:lnTo>
                      <a:pt x="208" y="24"/>
                    </a:lnTo>
                    <a:lnTo>
                      <a:pt x="213" y="29"/>
                    </a:lnTo>
                    <a:lnTo>
                      <a:pt x="218" y="35"/>
                    </a:lnTo>
                    <a:lnTo>
                      <a:pt x="223" y="41"/>
                    </a:lnTo>
                    <a:lnTo>
                      <a:pt x="227" y="49"/>
                    </a:lnTo>
                    <a:lnTo>
                      <a:pt x="231" y="57"/>
                    </a:lnTo>
                    <a:lnTo>
                      <a:pt x="233" y="66"/>
                    </a:lnTo>
                    <a:lnTo>
                      <a:pt x="236" y="76"/>
                    </a:lnTo>
                    <a:lnTo>
                      <a:pt x="238" y="87"/>
                    </a:lnTo>
                    <a:lnTo>
                      <a:pt x="240" y="98"/>
                    </a:lnTo>
                    <a:lnTo>
                      <a:pt x="242" y="126"/>
                    </a:lnTo>
                    <a:lnTo>
                      <a:pt x="242" y="157"/>
                    </a:lnTo>
                    <a:lnTo>
                      <a:pt x="241" y="193"/>
                    </a:lnTo>
                    <a:lnTo>
                      <a:pt x="237" y="233"/>
                    </a:lnTo>
                    <a:lnTo>
                      <a:pt x="233" y="279"/>
                    </a:lnTo>
                    <a:lnTo>
                      <a:pt x="227" y="331"/>
                    </a:lnTo>
                    <a:lnTo>
                      <a:pt x="288" y="1741"/>
                    </a:lnTo>
                    <a:lnTo>
                      <a:pt x="227" y="1733"/>
                    </a:lnTo>
                    <a:lnTo>
                      <a:pt x="174" y="329"/>
                    </a:lnTo>
                    <a:lnTo>
                      <a:pt x="180" y="286"/>
                    </a:lnTo>
                    <a:lnTo>
                      <a:pt x="185" y="249"/>
                    </a:lnTo>
                    <a:lnTo>
                      <a:pt x="188" y="215"/>
                    </a:lnTo>
                    <a:lnTo>
                      <a:pt x="191" y="187"/>
                    </a:lnTo>
                    <a:lnTo>
                      <a:pt x="192" y="161"/>
                    </a:lnTo>
                    <a:lnTo>
                      <a:pt x="191" y="138"/>
                    </a:lnTo>
                    <a:lnTo>
                      <a:pt x="190" y="120"/>
                    </a:lnTo>
                    <a:lnTo>
                      <a:pt x="187" y="103"/>
                    </a:lnTo>
                    <a:lnTo>
                      <a:pt x="182" y="91"/>
                    </a:lnTo>
                    <a:lnTo>
                      <a:pt x="177" y="80"/>
                    </a:lnTo>
                    <a:lnTo>
                      <a:pt x="171" y="72"/>
                    </a:lnTo>
                    <a:lnTo>
                      <a:pt x="162" y="66"/>
                    </a:lnTo>
                    <a:lnTo>
                      <a:pt x="154" y="62"/>
                    </a:lnTo>
                    <a:lnTo>
                      <a:pt x="142" y="60"/>
                    </a:lnTo>
                    <a:lnTo>
                      <a:pt x="131" y="58"/>
                    </a:lnTo>
                    <a:lnTo>
                      <a:pt x="117" y="58"/>
                    </a:lnTo>
                    <a:lnTo>
                      <a:pt x="105" y="58"/>
                    </a:lnTo>
                    <a:lnTo>
                      <a:pt x="94" y="61"/>
                    </a:lnTo>
                    <a:lnTo>
                      <a:pt x="84" y="65"/>
                    </a:lnTo>
                    <a:lnTo>
                      <a:pt x="75" y="71"/>
                    </a:lnTo>
                    <a:lnTo>
                      <a:pt x="71" y="75"/>
                    </a:lnTo>
                    <a:lnTo>
                      <a:pt x="69" y="78"/>
                    </a:lnTo>
                    <a:lnTo>
                      <a:pt x="65" y="83"/>
                    </a:lnTo>
                    <a:lnTo>
                      <a:pt x="63" y="88"/>
                    </a:lnTo>
                    <a:lnTo>
                      <a:pt x="59" y="101"/>
                    </a:lnTo>
                    <a:lnTo>
                      <a:pt x="58" y="115"/>
                    </a:lnTo>
                    <a:lnTo>
                      <a:pt x="56" y="132"/>
                    </a:lnTo>
                    <a:lnTo>
                      <a:pt x="59" y="152"/>
                    </a:lnTo>
                    <a:lnTo>
                      <a:pt x="61" y="174"/>
                    </a:lnTo>
                    <a:lnTo>
                      <a:pt x="66" y="199"/>
                    </a:lnTo>
                    <a:lnTo>
                      <a:pt x="73" y="228"/>
                    </a:lnTo>
                    <a:lnTo>
                      <a:pt x="81" y="259"/>
                    </a:lnTo>
                    <a:lnTo>
                      <a:pt x="93" y="294"/>
                    </a:lnTo>
                    <a:lnTo>
                      <a:pt x="105" y="33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9" name="Freeform 159"/>
              <p:cNvSpPr>
                <a:spLocks/>
              </p:cNvSpPr>
              <p:nvPr/>
            </p:nvSpPr>
            <p:spPr bwMode="auto">
              <a:xfrm>
                <a:off x="834" y="279"/>
                <a:ext cx="57" cy="348"/>
              </a:xfrm>
              <a:custGeom>
                <a:avLst/>
                <a:gdLst>
                  <a:gd name="T0" fmla="*/ 154 w 288"/>
                  <a:gd name="T1" fmla="*/ 1726 h 1741"/>
                  <a:gd name="T2" fmla="*/ 88 w 288"/>
                  <a:gd name="T3" fmla="*/ 1703 h 1741"/>
                  <a:gd name="T4" fmla="*/ 83 w 288"/>
                  <a:gd name="T5" fmla="*/ 1591 h 1741"/>
                  <a:gd name="T6" fmla="*/ 76 w 288"/>
                  <a:gd name="T7" fmla="*/ 1398 h 1741"/>
                  <a:gd name="T8" fmla="*/ 69 w 288"/>
                  <a:gd name="T9" fmla="*/ 1158 h 1741"/>
                  <a:gd name="T10" fmla="*/ 60 w 288"/>
                  <a:gd name="T11" fmla="*/ 900 h 1741"/>
                  <a:gd name="T12" fmla="*/ 53 w 288"/>
                  <a:gd name="T13" fmla="*/ 659 h 1741"/>
                  <a:gd name="T14" fmla="*/ 48 w 288"/>
                  <a:gd name="T15" fmla="*/ 466 h 1741"/>
                  <a:gd name="T16" fmla="*/ 46 w 288"/>
                  <a:gd name="T17" fmla="*/ 351 h 1741"/>
                  <a:gd name="T18" fmla="*/ 34 w 288"/>
                  <a:gd name="T19" fmla="*/ 290 h 1741"/>
                  <a:gd name="T20" fmla="*/ 13 w 288"/>
                  <a:gd name="T21" fmla="*/ 213 h 1741"/>
                  <a:gd name="T22" fmla="*/ 2 w 288"/>
                  <a:gd name="T23" fmla="*/ 149 h 1741"/>
                  <a:gd name="T24" fmla="*/ 0 w 288"/>
                  <a:gd name="T25" fmla="*/ 110 h 1741"/>
                  <a:gd name="T26" fmla="*/ 2 w 288"/>
                  <a:gd name="T27" fmla="*/ 87 h 1741"/>
                  <a:gd name="T28" fmla="*/ 5 w 288"/>
                  <a:gd name="T29" fmla="*/ 67 h 1741"/>
                  <a:gd name="T30" fmla="*/ 13 w 288"/>
                  <a:gd name="T31" fmla="*/ 51 h 1741"/>
                  <a:gd name="T32" fmla="*/ 22 w 288"/>
                  <a:gd name="T33" fmla="*/ 36 h 1741"/>
                  <a:gd name="T34" fmla="*/ 33 w 288"/>
                  <a:gd name="T35" fmla="*/ 25 h 1741"/>
                  <a:gd name="T36" fmla="*/ 46 w 288"/>
                  <a:gd name="T37" fmla="*/ 16 h 1741"/>
                  <a:gd name="T38" fmla="*/ 63 w 288"/>
                  <a:gd name="T39" fmla="*/ 9 h 1741"/>
                  <a:gd name="T40" fmla="*/ 91 w 288"/>
                  <a:gd name="T41" fmla="*/ 2 h 1741"/>
                  <a:gd name="T42" fmla="*/ 136 w 288"/>
                  <a:gd name="T43" fmla="*/ 1 h 1741"/>
                  <a:gd name="T44" fmla="*/ 174 w 288"/>
                  <a:gd name="T45" fmla="*/ 6 h 1741"/>
                  <a:gd name="T46" fmla="*/ 196 w 288"/>
                  <a:gd name="T47" fmla="*/ 15 h 1741"/>
                  <a:gd name="T48" fmla="*/ 208 w 288"/>
                  <a:gd name="T49" fmla="*/ 24 h 1741"/>
                  <a:gd name="T50" fmla="*/ 218 w 288"/>
                  <a:gd name="T51" fmla="*/ 35 h 1741"/>
                  <a:gd name="T52" fmla="*/ 227 w 288"/>
                  <a:gd name="T53" fmla="*/ 49 h 1741"/>
                  <a:gd name="T54" fmla="*/ 233 w 288"/>
                  <a:gd name="T55" fmla="*/ 66 h 1741"/>
                  <a:gd name="T56" fmla="*/ 238 w 288"/>
                  <a:gd name="T57" fmla="*/ 87 h 1741"/>
                  <a:gd name="T58" fmla="*/ 242 w 288"/>
                  <a:gd name="T59" fmla="*/ 126 h 1741"/>
                  <a:gd name="T60" fmla="*/ 241 w 288"/>
                  <a:gd name="T61" fmla="*/ 193 h 1741"/>
                  <a:gd name="T62" fmla="*/ 233 w 288"/>
                  <a:gd name="T63" fmla="*/ 279 h 1741"/>
                  <a:gd name="T64" fmla="*/ 288 w 288"/>
                  <a:gd name="T65" fmla="*/ 1741 h 1741"/>
                  <a:gd name="T66" fmla="*/ 174 w 288"/>
                  <a:gd name="T67" fmla="*/ 329 h 1741"/>
                  <a:gd name="T68" fmla="*/ 185 w 288"/>
                  <a:gd name="T69" fmla="*/ 249 h 1741"/>
                  <a:gd name="T70" fmla="*/ 191 w 288"/>
                  <a:gd name="T71" fmla="*/ 187 h 1741"/>
                  <a:gd name="T72" fmla="*/ 191 w 288"/>
                  <a:gd name="T73" fmla="*/ 138 h 1741"/>
                  <a:gd name="T74" fmla="*/ 187 w 288"/>
                  <a:gd name="T75" fmla="*/ 103 h 1741"/>
                  <a:gd name="T76" fmla="*/ 177 w 288"/>
                  <a:gd name="T77" fmla="*/ 80 h 1741"/>
                  <a:gd name="T78" fmla="*/ 162 w 288"/>
                  <a:gd name="T79" fmla="*/ 66 h 1741"/>
                  <a:gd name="T80" fmla="*/ 142 w 288"/>
                  <a:gd name="T81" fmla="*/ 60 h 1741"/>
                  <a:gd name="T82" fmla="*/ 117 w 288"/>
                  <a:gd name="T83" fmla="*/ 58 h 1741"/>
                  <a:gd name="T84" fmla="*/ 94 w 288"/>
                  <a:gd name="T85" fmla="*/ 61 h 1741"/>
                  <a:gd name="T86" fmla="*/ 75 w 288"/>
                  <a:gd name="T87" fmla="*/ 71 h 1741"/>
                  <a:gd name="T88" fmla="*/ 69 w 288"/>
                  <a:gd name="T89" fmla="*/ 78 h 1741"/>
                  <a:gd name="T90" fmla="*/ 63 w 288"/>
                  <a:gd name="T91" fmla="*/ 88 h 1741"/>
                  <a:gd name="T92" fmla="*/ 58 w 288"/>
                  <a:gd name="T93" fmla="*/ 115 h 1741"/>
                  <a:gd name="T94" fmla="*/ 59 w 288"/>
                  <a:gd name="T95" fmla="*/ 152 h 1741"/>
                  <a:gd name="T96" fmla="*/ 66 w 288"/>
                  <a:gd name="T97" fmla="*/ 199 h 1741"/>
                  <a:gd name="T98" fmla="*/ 81 w 288"/>
                  <a:gd name="T99" fmla="*/ 259 h 1741"/>
                  <a:gd name="T100" fmla="*/ 105 w 288"/>
                  <a:gd name="T101" fmla="*/ 332 h 1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88" h="1741">
                    <a:moveTo>
                      <a:pt x="105" y="332"/>
                    </a:moveTo>
                    <a:lnTo>
                      <a:pt x="154" y="1726"/>
                    </a:lnTo>
                    <a:lnTo>
                      <a:pt x="88" y="1718"/>
                    </a:lnTo>
                    <a:lnTo>
                      <a:pt x="88" y="1703"/>
                    </a:lnTo>
                    <a:lnTo>
                      <a:pt x="85" y="1660"/>
                    </a:lnTo>
                    <a:lnTo>
                      <a:pt x="83" y="1591"/>
                    </a:lnTo>
                    <a:lnTo>
                      <a:pt x="80" y="1503"/>
                    </a:lnTo>
                    <a:lnTo>
                      <a:pt x="76" y="1398"/>
                    </a:lnTo>
                    <a:lnTo>
                      <a:pt x="73" y="1283"/>
                    </a:lnTo>
                    <a:lnTo>
                      <a:pt x="69" y="1158"/>
                    </a:lnTo>
                    <a:lnTo>
                      <a:pt x="64" y="1030"/>
                    </a:lnTo>
                    <a:lnTo>
                      <a:pt x="60" y="900"/>
                    </a:lnTo>
                    <a:lnTo>
                      <a:pt x="56" y="776"/>
                    </a:lnTo>
                    <a:lnTo>
                      <a:pt x="53" y="659"/>
                    </a:lnTo>
                    <a:lnTo>
                      <a:pt x="50" y="554"/>
                    </a:lnTo>
                    <a:lnTo>
                      <a:pt x="48" y="466"/>
                    </a:lnTo>
                    <a:lnTo>
                      <a:pt x="48" y="396"/>
                    </a:lnTo>
                    <a:lnTo>
                      <a:pt x="46" y="351"/>
                    </a:lnTo>
                    <a:lnTo>
                      <a:pt x="48" y="335"/>
                    </a:lnTo>
                    <a:lnTo>
                      <a:pt x="34" y="290"/>
                    </a:lnTo>
                    <a:lnTo>
                      <a:pt x="23" y="250"/>
                    </a:lnTo>
                    <a:lnTo>
                      <a:pt x="13" y="213"/>
                    </a:lnTo>
                    <a:lnTo>
                      <a:pt x="7" y="179"/>
                    </a:lnTo>
                    <a:lnTo>
                      <a:pt x="2" y="149"/>
                    </a:lnTo>
                    <a:lnTo>
                      <a:pt x="0" y="122"/>
                    </a:lnTo>
                    <a:lnTo>
                      <a:pt x="0" y="110"/>
                    </a:lnTo>
                    <a:lnTo>
                      <a:pt x="0" y="98"/>
                    </a:lnTo>
                    <a:lnTo>
                      <a:pt x="2" y="87"/>
                    </a:lnTo>
                    <a:lnTo>
                      <a:pt x="3" y="77"/>
                    </a:lnTo>
                    <a:lnTo>
                      <a:pt x="5" y="67"/>
                    </a:lnTo>
                    <a:lnTo>
                      <a:pt x="9" y="58"/>
                    </a:lnTo>
                    <a:lnTo>
                      <a:pt x="13" y="51"/>
                    </a:lnTo>
                    <a:lnTo>
                      <a:pt x="17" y="44"/>
                    </a:lnTo>
                    <a:lnTo>
                      <a:pt x="22" y="36"/>
                    </a:lnTo>
                    <a:lnTo>
                      <a:pt x="27" y="31"/>
                    </a:lnTo>
                    <a:lnTo>
                      <a:pt x="33" y="25"/>
                    </a:lnTo>
                    <a:lnTo>
                      <a:pt x="39" y="20"/>
                    </a:lnTo>
                    <a:lnTo>
                      <a:pt x="46" y="16"/>
                    </a:lnTo>
                    <a:lnTo>
                      <a:pt x="54" y="12"/>
                    </a:lnTo>
                    <a:lnTo>
                      <a:pt x="63" y="9"/>
                    </a:lnTo>
                    <a:lnTo>
                      <a:pt x="71" y="6"/>
                    </a:lnTo>
                    <a:lnTo>
                      <a:pt x="91" y="2"/>
                    </a:lnTo>
                    <a:lnTo>
                      <a:pt x="114" y="0"/>
                    </a:lnTo>
                    <a:lnTo>
                      <a:pt x="136" y="1"/>
                    </a:lnTo>
                    <a:lnTo>
                      <a:pt x="156" y="2"/>
                    </a:lnTo>
                    <a:lnTo>
                      <a:pt x="174" y="6"/>
                    </a:lnTo>
                    <a:lnTo>
                      <a:pt x="188" y="11"/>
                    </a:lnTo>
                    <a:lnTo>
                      <a:pt x="196" y="15"/>
                    </a:lnTo>
                    <a:lnTo>
                      <a:pt x="202" y="19"/>
                    </a:lnTo>
                    <a:lnTo>
                      <a:pt x="208" y="24"/>
                    </a:lnTo>
                    <a:lnTo>
                      <a:pt x="213" y="29"/>
                    </a:lnTo>
                    <a:lnTo>
                      <a:pt x="218" y="35"/>
                    </a:lnTo>
                    <a:lnTo>
                      <a:pt x="223" y="41"/>
                    </a:lnTo>
                    <a:lnTo>
                      <a:pt x="227" y="49"/>
                    </a:lnTo>
                    <a:lnTo>
                      <a:pt x="231" y="57"/>
                    </a:lnTo>
                    <a:lnTo>
                      <a:pt x="233" y="66"/>
                    </a:lnTo>
                    <a:lnTo>
                      <a:pt x="236" y="76"/>
                    </a:lnTo>
                    <a:lnTo>
                      <a:pt x="238" y="87"/>
                    </a:lnTo>
                    <a:lnTo>
                      <a:pt x="240" y="98"/>
                    </a:lnTo>
                    <a:lnTo>
                      <a:pt x="242" y="126"/>
                    </a:lnTo>
                    <a:lnTo>
                      <a:pt x="242" y="157"/>
                    </a:lnTo>
                    <a:lnTo>
                      <a:pt x="241" y="193"/>
                    </a:lnTo>
                    <a:lnTo>
                      <a:pt x="237" y="233"/>
                    </a:lnTo>
                    <a:lnTo>
                      <a:pt x="233" y="279"/>
                    </a:lnTo>
                    <a:lnTo>
                      <a:pt x="227" y="331"/>
                    </a:lnTo>
                    <a:lnTo>
                      <a:pt x="288" y="1741"/>
                    </a:lnTo>
                    <a:lnTo>
                      <a:pt x="227" y="1733"/>
                    </a:lnTo>
                    <a:lnTo>
                      <a:pt x="174" y="329"/>
                    </a:lnTo>
                    <a:lnTo>
                      <a:pt x="180" y="286"/>
                    </a:lnTo>
                    <a:lnTo>
                      <a:pt x="185" y="249"/>
                    </a:lnTo>
                    <a:lnTo>
                      <a:pt x="188" y="215"/>
                    </a:lnTo>
                    <a:lnTo>
                      <a:pt x="191" y="187"/>
                    </a:lnTo>
                    <a:lnTo>
                      <a:pt x="192" y="161"/>
                    </a:lnTo>
                    <a:lnTo>
                      <a:pt x="191" y="138"/>
                    </a:lnTo>
                    <a:lnTo>
                      <a:pt x="190" y="120"/>
                    </a:lnTo>
                    <a:lnTo>
                      <a:pt x="187" y="103"/>
                    </a:lnTo>
                    <a:lnTo>
                      <a:pt x="182" y="91"/>
                    </a:lnTo>
                    <a:lnTo>
                      <a:pt x="177" y="80"/>
                    </a:lnTo>
                    <a:lnTo>
                      <a:pt x="171" y="72"/>
                    </a:lnTo>
                    <a:lnTo>
                      <a:pt x="162" y="66"/>
                    </a:lnTo>
                    <a:lnTo>
                      <a:pt x="154" y="62"/>
                    </a:lnTo>
                    <a:lnTo>
                      <a:pt x="142" y="60"/>
                    </a:lnTo>
                    <a:lnTo>
                      <a:pt x="131" y="58"/>
                    </a:lnTo>
                    <a:lnTo>
                      <a:pt x="117" y="58"/>
                    </a:lnTo>
                    <a:lnTo>
                      <a:pt x="105" y="58"/>
                    </a:lnTo>
                    <a:lnTo>
                      <a:pt x="94" y="61"/>
                    </a:lnTo>
                    <a:lnTo>
                      <a:pt x="84" y="65"/>
                    </a:lnTo>
                    <a:lnTo>
                      <a:pt x="75" y="71"/>
                    </a:lnTo>
                    <a:lnTo>
                      <a:pt x="71" y="75"/>
                    </a:lnTo>
                    <a:lnTo>
                      <a:pt x="69" y="78"/>
                    </a:lnTo>
                    <a:lnTo>
                      <a:pt x="65" y="83"/>
                    </a:lnTo>
                    <a:lnTo>
                      <a:pt x="63" y="88"/>
                    </a:lnTo>
                    <a:lnTo>
                      <a:pt x="59" y="101"/>
                    </a:lnTo>
                    <a:lnTo>
                      <a:pt x="58" y="115"/>
                    </a:lnTo>
                    <a:lnTo>
                      <a:pt x="56" y="132"/>
                    </a:lnTo>
                    <a:lnTo>
                      <a:pt x="59" y="152"/>
                    </a:lnTo>
                    <a:lnTo>
                      <a:pt x="61" y="174"/>
                    </a:lnTo>
                    <a:lnTo>
                      <a:pt x="66" y="199"/>
                    </a:lnTo>
                    <a:lnTo>
                      <a:pt x="73" y="228"/>
                    </a:lnTo>
                    <a:lnTo>
                      <a:pt x="81" y="259"/>
                    </a:lnTo>
                    <a:lnTo>
                      <a:pt x="93" y="294"/>
                    </a:lnTo>
                    <a:lnTo>
                      <a:pt x="105" y="332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0" name="Freeform 160"/>
              <p:cNvSpPr>
                <a:spLocks/>
              </p:cNvSpPr>
              <p:nvPr/>
            </p:nvSpPr>
            <p:spPr bwMode="auto">
              <a:xfrm>
                <a:off x="1863" y="2212"/>
                <a:ext cx="32" cy="32"/>
              </a:xfrm>
              <a:custGeom>
                <a:avLst/>
                <a:gdLst>
                  <a:gd name="T0" fmla="*/ 0 w 159"/>
                  <a:gd name="T1" fmla="*/ 43 h 159"/>
                  <a:gd name="T2" fmla="*/ 43 w 159"/>
                  <a:gd name="T3" fmla="*/ 0 h 159"/>
                  <a:gd name="T4" fmla="*/ 159 w 159"/>
                  <a:gd name="T5" fmla="*/ 113 h 159"/>
                  <a:gd name="T6" fmla="*/ 112 w 159"/>
                  <a:gd name="T7" fmla="*/ 159 h 159"/>
                  <a:gd name="T8" fmla="*/ 0 w 159"/>
                  <a:gd name="T9" fmla="*/ 43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59">
                    <a:moveTo>
                      <a:pt x="0" y="43"/>
                    </a:moveTo>
                    <a:lnTo>
                      <a:pt x="43" y="0"/>
                    </a:lnTo>
                    <a:lnTo>
                      <a:pt x="159" y="113"/>
                    </a:lnTo>
                    <a:lnTo>
                      <a:pt x="112" y="159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1" name="Freeform 161"/>
              <p:cNvSpPr>
                <a:spLocks/>
              </p:cNvSpPr>
              <p:nvPr/>
            </p:nvSpPr>
            <p:spPr bwMode="auto">
              <a:xfrm>
                <a:off x="1863" y="2212"/>
                <a:ext cx="32" cy="32"/>
              </a:xfrm>
              <a:custGeom>
                <a:avLst/>
                <a:gdLst>
                  <a:gd name="T0" fmla="*/ 0 w 159"/>
                  <a:gd name="T1" fmla="*/ 43 h 159"/>
                  <a:gd name="T2" fmla="*/ 43 w 159"/>
                  <a:gd name="T3" fmla="*/ 0 h 159"/>
                  <a:gd name="T4" fmla="*/ 159 w 159"/>
                  <a:gd name="T5" fmla="*/ 113 h 159"/>
                  <a:gd name="T6" fmla="*/ 112 w 159"/>
                  <a:gd name="T7" fmla="*/ 159 h 159"/>
                  <a:gd name="T8" fmla="*/ 0 w 159"/>
                  <a:gd name="T9" fmla="*/ 43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59">
                    <a:moveTo>
                      <a:pt x="0" y="43"/>
                    </a:moveTo>
                    <a:lnTo>
                      <a:pt x="43" y="0"/>
                    </a:lnTo>
                    <a:lnTo>
                      <a:pt x="159" y="113"/>
                    </a:lnTo>
                    <a:lnTo>
                      <a:pt x="112" y="159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2" name="Freeform 162"/>
              <p:cNvSpPr>
                <a:spLocks/>
              </p:cNvSpPr>
              <p:nvPr/>
            </p:nvSpPr>
            <p:spPr bwMode="auto">
              <a:xfrm>
                <a:off x="1638" y="2170"/>
                <a:ext cx="82" cy="92"/>
              </a:xfrm>
              <a:custGeom>
                <a:avLst/>
                <a:gdLst>
                  <a:gd name="T0" fmla="*/ 334 w 410"/>
                  <a:gd name="T1" fmla="*/ 0 h 462"/>
                  <a:gd name="T2" fmla="*/ 0 w 410"/>
                  <a:gd name="T3" fmla="*/ 56 h 462"/>
                  <a:gd name="T4" fmla="*/ 22 w 410"/>
                  <a:gd name="T5" fmla="*/ 189 h 462"/>
                  <a:gd name="T6" fmla="*/ 322 w 410"/>
                  <a:gd name="T7" fmla="*/ 148 h 462"/>
                  <a:gd name="T8" fmla="*/ 357 w 410"/>
                  <a:gd name="T9" fmla="*/ 358 h 462"/>
                  <a:gd name="T10" fmla="*/ 307 w 410"/>
                  <a:gd name="T11" fmla="*/ 366 h 462"/>
                  <a:gd name="T12" fmla="*/ 326 w 410"/>
                  <a:gd name="T13" fmla="*/ 462 h 462"/>
                  <a:gd name="T14" fmla="*/ 410 w 410"/>
                  <a:gd name="T15" fmla="*/ 448 h 462"/>
                  <a:gd name="T16" fmla="*/ 400 w 410"/>
                  <a:gd name="T17" fmla="*/ 389 h 462"/>
                  <a:gd name="T18" fmla="*/ 390 w 410"/>
                  <a:gd name="T19" fmla="*/ 331 h 462"/>
                  <a:gd name="T20" fmla="*/ 381 w 410"/>
                  <a:gd name="T21" fmla="*/ 278 h 462"/>
                  <a:gd name="T22" fmla="*/ 371 w 410"/>
                  <a:gd name="T23" fmla="*/ 224 h 462"/>
                  <a:gd name="T24" fmla="*/ 362 w 410"/>
                  <a:gd name="T25" fmla="*/ 172 h 462"/>
                  <a:gd name="T26" fmla="*/ 354 w 410"/>
                  <a:gd name="T27" fmla="*/ 117 h 462"/>
                  <a:gd name="T28" fmla="*/ 344 w 410"/>
                  <a:gd name="T29" fmla="*/ 61 h 462"/>
                  <a:gd name="T30" fmla="*/ 334 w 410"/>
                  <a:gd name="T3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0" h="462">
                    <a:moveTo>
                      <a:pt x="334" y="0"/>
                    </a:moveTo>
                    <a:lnTo>
                      <a:pt x="0" y="56"/>
                    </a:lnTo>
                    <a:lnTo>
                      <a:pt x="22" y="189"/>
                    </a:lnTo>
                    <a:lnTo>
                      <a:pt x="322" y="148"/>
                    </a:lnTo>
                    <a:lnTo>
                      <a:pt x="357" y="358"/>
                    </a:lnTo>
                    <a:lnTo>
                      <a:pt x="307" y="366"/>
                    </a:lnTo>
                    <a:lnTo>
                      <a:pt x="326" y="462"/>
                    </a:lnTo>
                    <a:lnTo>
                      <a:pt x="410" y="448"/>
                    </a:lnTo>
                    <a:lnTo>
                      <a:pt x="400" y="389"/>
                    </a:lnTo>
                    <a:lnTo>
                      <a:pt x="390" y="331"/>
                    </a:lnTo>
                    <a:lnTo>
                      <a:pt x="381" y="278"/>
                    </a:lnTo>
                    <a:lnTo>
                      <a:pt x="371" y="224"/>
                    </a:lnTo>
                    <a:lnTo>
                      <a:pt x="362" y="172"/>
                    </a:lnTo>
                    <a:lnTo>
                      <a:pt x="354" y="117"/>
                    </a:lnTo>
                    <a:lnTo>
                      <a:pt x="344" y="61"/>
                    </a:lnTo>
                    <a:lnTo>
                      <a:pt x="334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3" name="Freeform 163"/>
              <p:cNvSpPr>
                <a:spLocks/>
              </p:cNvSpPr>
              <p:nvPr/>
            </p:nvSpPr>
            <p:spPr bwMode="auto">
              <a:xfrm>
                <a:off x="1638" y="2170"/>
                <a:ext cx="82" cy="92"/>
              </a:xfrm>
              <a:custGeom>
                <a:avLst/>
                <a:gdLst>
                  <a:gd name="T0" fmla="*/ 334 w 410"/>
                  <a:gd name="T1" fmla="*/ 0 h 462"/>
                  <a:gd name="T2" fmla="*/ 0 w 410"/>
                  <a:gd name="T3" fmla="*/ 56 h 462"/>
                  <a:gd name="T4" fmla="*/ 22 w 410"/>
                  <a:gd name="T5" fmla="*/ 189 h 462"/>
                  <a:gd name="T6" fmla="*/ 322 w 410"/>
                  <a:gd name="T7" fmla="*/ 148 h 462"/>
                  <a:gd name="T8" fmla="*/ 357 w 410"/>
                  <a:gd name="T9" fmla="*/ 358 h 462"/>
                  <a:gd name="T10" fmla="*/ 307 w 410"/>
                  <a:gd name="T11" fmla="*/ 366 h 462"/>
                  <a:gd name="T12" fmla="*/ 326 w 410"/>
                  <a:gd name="T13" fmla="*/ 462 h 462"/>
                  <a:gd name="T14" fmla="*/ 410 w 410"/>
                  <a:gd name="T15" fmla="*/ 448 h 462"/>
                  <a:gd name="T16" fmla="*/ 400 w 410"/>
                  <a:gd name="T17" fmla="*/ 389 h 462"/>
                  <a:gd name="T18" fmla="*/ 390 w 410"/>
                  <a:gd name="T19" fmla="*/ 331 h 462"/>
                  <a:gd name="T20" fmla="*/ 381 w 410"/>
                  <a:gd name="T21" fmla="*/ 278 h 462"/>
                  <a:gd name="T22" fmla="*/ 371 w 410"/>
                  <a:gd name="T23" fmla="*/ 224 h 462"/>
                  <a:gd name="T24" fmla="*/ 362 w 410"/>
                  <a:gd name="T25" fmla="*/ 172 h 462"/>
                  <a:gd name="T26" fmla="*/ 354 w 410"/>
                  <a:gd name="T27" fmla="*/ 117 h 462"/>
                  <a:gd name="T28" fmla="*/ 344 w 410"/>
                  <a:gd name="T29" fmla="*/ 61 h 462"/>
                  <a:gd name="T30" fmla="*/ 334 w 410"/>
                  <a:gd name="T3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0" h="462">
                    <a:moveTo>
                      <a:pt x="334" y="0"/>
                    </a:moveTo>
                    <a:lnTo>
                      <a:pt x="0" y="56"/>
                    </a:lnTo>
                    <a:lnTo>
                      <a:pt x="22" y="189"/>
                    </a:lnTo>
                    <a:lnTo>
                      <a:pt x="322" y="148"/>
                    </a:lnTo>
                    <a:lnTo>
                      <a:pt x="357" y="358"/>
                    </a:lnTo>
                    <a:lnTo>
                      <a:pt x="307" y="366"/>
                    </a:lnTo>
                    <a:lnTo>
                      <a:pt x="326" y="462"/>
                    </a:lnTo>
                    <a:lnTo>
                      <a:pt x="410" y="448"/>
                    </a:lnTo>
                    <a:lnTo>
                      <a:pt x="400" y="389"/>
                    </a:lnTo>
                    <a:lnTo>
                      <a:pt x="390" y="331"/>
                    </a:lnTo>
                    <a:lnTo>
                      <a:pt x="381" y="278"/>
                    </a:lnTo>
                    <a:lnTo>
                      <a:pt x="371" y="224"/>
                    </a:lnTo>
                    <a:lnTo>
                      <a:pt x="362" y="172"/>
                    </a:lnTo>
                    <a:lnTo>
                      <a:pt x="354" y="117"/>
                    </a:lnTo>
                    <a:lnTo>
                      <a:pt x="344" y="61"/>
                    </a:lnTo>
                    <a:lnTo>
                      <a:pt x="334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4" name="Freeform 164"/>
              <p:cNvSpPr>
                <a:spLocks/>
              </p:cNvSpPr>
              <p:nvPr/>
            </p:nvSpPr>
            <p:spPr bwMode="auto">
              <a:xfrm>
                <a:off x="1479" y="2413"/>
                <a:ext cx="23" cy="74"/>
              </a:xfrm>
              <a:custGeom>
                <a:avLst/>
                <a:gdLst>
                  <a:gd name="T0" fmla="*/ 0 w 113"/>
                  <a:gd name="T1" fmla="*/ 9 h 366"/>
                  <a:gd name="T2" fmla="*/ 56 w 113"/>
                  <a:gd name="T3" fmla="*/ 0 h 366"/>
                  <a:gd name="T4" fmla="*/ 113 w 113"/>
                  <a:gd name="T5" fmla="*/ 357 h 366"/>
                  <a:gd name="T6" fmla="*/ 56 w 113"/>
                  <a:gd name="T7" fmla="*/ 366 h 366"/>
                  <a:gd name="T8" fmla="*/ 0 w 113"/>
                  <a:gd name="T9" fmla="*/ 9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366">
                    <a:moveTo>
                      <a:pt x="0" y="9"/>
                    </a:moveTo>
                    <a:lnTo>
                      <a:pt x="56" y="0"/>
                    </a:lnTo>
                    <a:lnTo>
                      <a:pt x="113" y="357"/>
                    </a:lnTo>
                    <a:lnTo>
                      <a:pt x="56" y="36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5" name="Freeform 165"/>
              <p:cNvSpPr>
                <a:spLocks/>
              </p:cNvSpPr>
              <p:nvPr/>
            </p:nvSpPr>
            <p:spPr bwMode="auto">
              <a:xfrm>
                <a:off x="1479" y="2413"/>
                <a:ext cx="23" cy="74"/>
              </a:xfrm>
              <a:custGeom>
                <a:avLst/>
                <a:gdLst>
                  <a:gd name="T0" fmla="*/ 0 w 113"/>
                  <a:gd name="T1" fmla="*/ 9 h 366"/>
                  <a:gd name="T2" fmla="*/ 56 w 113"/>
                  <a:gd name="T3" fmla="*/ 0 h 366"/>
                  <a:gd name="T4" fmla="*/ 113 w 113"/>
                  <a:gd name="T5" fmla="*/ 357 h 366"/>
                  <a:gd name="T6" fmla="*/ 56 w 113"/>
                  <a:gd name="T7" fmla="*/ 366 h 366"/>
                  <a:gd name="T8" fmla="*/ 0 w 113"/>
                  <a:gd name="T9" fmla="*/ 9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366">
                    <a:moveTo>
                      <a:pt x="0" y="9"/>
                    </a:moveTo>
                    <a:lnTo>
                      <a:pt x="56" y="0"/>
                    </a:lnTo>
                    <a:lnTo>
                      <a:pt x="113" y="357"/>
                    </a:lnTo>
                    <a:lnTo>
                      <a:pt x="56" y="366"/>
                    </a:lnTo>
                    <a:lnTo>
                      <a:pt x="0" y="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6" name="Freeform 166"/>
              <p:cNvSpPr>
                <a:spLocks/>
              </p:cNvSpPr>
              <p:nvPr/>
            </p:nvSpPr>
            <p:spPr bwMode="auto">
              <a:xfrm>
                <a:off x="1686" y="2040"/>
                <a:ext cx="31" cy="22"/>
              </a:xfrm>
              <a:custGeom>
                <a:avLst/>
                <a:gdLst>
                  <a:gd name="T0" fmla="*/ 0 w 153"/>
                  <a:gd name="T1" fmla="*/ 100 h 110"/>
                  <a:gd name="T2" fmla="*/ 82 w 153"/>
                  <a:gd name="T3" fmla="*/ 0 h 110"/>
                  <a:gd name="T4" fmla="*/ 153 w 153"/>
                  <a:gd name="T5" fmla="*/ 0 h 110"/>
                  <a:gd name="T6" fmla="*/ 153 w 153"/>
                  <a:gd name="T7" fmla="*/ 110 h 110"/>
                  <a:gd name="T8" fmla="*/ 0 w 153"/>
                  <a:gd name="T9" fmla="*/ 10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10">
                    <a:moveTo>
                      <a:pt x="0" y="100"/>
                    </a:moveTo>
                    <a:lnTo>
                      <a:pt x="82" y="0"/>
                    </a:lnTo>
                    <a:lnTo>
                      <a:pt x="153" y="0"/>
                    </a:lnTo>
                    <a:lnTo>
                      <a:pt x="153" y="11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7" name="Freeform 167"/>
              <p:cNvSpPr>
                <a:spLocks/>
              </p:cNvSpPr>
              <p:nvPr/>
            </p:nvSpPr>
            <p:spPr bwMode="auto">
              <a:xfrm>
                <a:off x="1686" y="2040"/>
                <a:ext cx="31" cy="22"/>
              </a:xfrm>
              <a:custGeom>
                <a:avLst/>
                <a:gdLst>
                  <a:gd name="T0" fmla="*/ 0 w 153"/>
                  <a:gd name="T1" fmla="*/ 100 h 110"/>
                  <a:gd name="T2" fmla="*/ 82 w 153"/>
                  <a:gd name="T3" fmla="*/ 0 h 110"/>
                  <a:gd name="T4" fmla="*/ 153 w 153"/>
                  <a:gd name="T5" fmla="*/ 0 h 110"/>
                  <a:gd name="T6" fmla="*/ 153 w 153"/>
                  <a:gd name="T7" fmla="*/ 110 h 110"/>
                  <a:gd name="T8" fmla="*/ 0 w 153"/>
                  <a:gd name="T9" fmla="*/ 10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10">
                    <a:moveTo>
                      <a:pt x="0" y="100"/>
                    </a:moveTo>
                    <a:lnTo>
                      <a:pt x="82" y="0"/>
                    </a:lnTo>
                    <a:lnTo>
                      <a:pt x="153" y="0"/>
                    </a:lnTo>
                    <a:lnTo>
                      <a:pt x="153" y="110"/>
                    </a:lnTo>
                    <a:lnTo>
                      <a:pt x="0" y="10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8" name="Freeform 168"/>
              <p:cNvSpPr>
                <a:spLocks/>
              </p:cNvSpPr>
              <p:nvPr/>
            </p:nvSpPr>
            <p:spPr bwMode="auto">
              <a:xfrm>
                <a:off x="1722" y="1550"/>
                <a:ext cx="27" cy="41"/>
              </a:xfrm>
              <a:custGeom>
                <a:avLst/>
                <a:gdLst>
                  <a:gd name="T0" fmla="*/ 68 w 139"/>
                  <a:gd name="T1" fmla="*/ 0 h 206"/>
                  <a:gd name="T2" fmla="*/ 139 w 139"/>
                  <a:gd name="T3" fmla="*/ 31 h 206"/>
                  <a:gd name="T4" fmla="*/ 68 w 139"/>
                  <a:gd name="T5" fmla="*/ 206 h 206"/>
                  <a:gd name="T6" fmla="*/ 0 w 139"/>
                  <a:gd name="T7" fmla="*/ 177 h 206"/>
                  <a:gd name="T8" fmla="*/ 68 w 139"/>
                  <a:gd name="T9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206">
                    <a:moveTo>
                      <a:pt x="68" y="0"/>
                    </a:moveTo>
                    <a:lnTo>
                      <a:pt x="139" y="31"/>
                    </a:lnTo>
                    <a:lnTo>
                      <a:pt x="68" y="206"/>
                    </a:lnTo>
                    <a:lnTo>
                      <a:pt x="0" y="177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9" name="Freeform 169"/>
              <p:cNvSpPr>
                <a:spLocks/>
              </p:cNvSpPr>
              <p:nvPr/>
            </p:nvSpPr>
            <p:spPr bwMode="auto">
              <a:xfrm>
                <a:off x="1722" y="1550"/>
                <a:ext cx="27" cy="41"/>
              </a:xfrm>
              <a:custGeom>
                <a:avLst/>
                <a:gdLst>
                  <a:gd name="T0" fmla="*/ 68 w 139"/>
                  <a:gd name="T1" fmla="*/ 0 h 206"/>
                  <a:gd name="T2" fmla="*/ 139 w 139"/>
                  <a:gd name="T3" fmla="*/ 31 h 206"/>
                  <a:gd name="T4" fmla="*/ 68 w 139"/>
                  <a:gd name="T5" fmla="*/ 206 h 206"/>
                  <a:gd name="T6" fmla="*/ 0 w 139"/>
                  <a:gd name="T7" fmla="*/ 177 h 206"/>
                  <a:gd name="T8" fmla="*/ 68 w 139"/>
                  <a:gd name="T9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206">
                    <a:moveTo>
                      <a:pt x="68" y="0"/>
                    </a:moveTo>
                    <a:lnTo>
                      <a:pt x="139" y="31"/>
                    </a:lnTo>
                    <a:lnTo>
                      <a:pt x="68" y="206"/>
                    </a:lnTo>
                    <a:lnTo>
                      <a:pt x="0" y="177"/>
                    </a:lnTo>
                    <a:lnTo>
                      <a:pt x="68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0" name="Freeform 170"/>
              <p:cNvSpPr>
                <a:spLocks/>
              </p:cNvSpPr>
              <p:nvPr/>
            </p:nvSpPr>
            <p:spPr bwMode="auto">
              <a:xfrm>
                <a:off x="1745" y="1540"/>
                <a:ext cx="34" cy="41"/>
              </a:xfrm>
              <a:custGeom>
                <a:avLst/>
                <a:gdLst>
                  <a:gd name="T0" fmla="*/ 104 w 167"/>
                  <a:gd name="T1" fmla="*/ 0 h 208"/>
                  <a:gd name="T2" fmla="*/ 167 w 167"/>
                  <a:gd name="T3" fmla="*/ 45 h 208"/>
                  <a:gd name="T4" fmla="*/ 71 w 167"/>
                  <a:gd name="T5" fmla="*/ 208 h 208"/>
                  <a:gd name="T6" fmla="*/ 0 w 167"/>
                  <a:gd name="T7" fmla="*/ 177 h 208"/>
                  <a:gd name="T8" fmla="*/ 104 w 167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208">
                    <a:moveTo>
                      <a:pt x="104" y="0"/>
                    </a:moveTo>
                    <a:lnTo>
                      <a:pt x="167" y="45"/>
                    </a:lnTo>
                    <a:lnTo>
                      <a:pt x="71" y="208"/>
                    </a:lnTo>
                    <a:lnTo>
                      <a:pt x="0" y="177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1" name="Freeform 171"/>
              <p:cNvSpPr>
                <a:spLocks/>
              </p:cNvSpPr>
              <p:nvPr/>
            </p:nvSpPr>
            <p:spPr bwMode="auto">
              <a:xfrm>
                <a:off x="1745" y="1540"/>
                <a:ext cx="34" cy="41"/>
              </a:xfrm>
              <a:custGeom>
                <a:avLst/>
                <a:gdLst>
                  <a:gd name="T0" fmla="*/ 104 w 167"/>
                  <a:gd name="T1" fmla="*/ 0 h 208"/>
                  <a:gd name="T2" fmla="*/ 167 w 167"/>
                  <a:gd name="T3" fmla="*/ 45 h 208"/>
                  <a:gd name="T4" fmla="*/ 71 w 167"/>
                  <a:gd name="T5" fmla="*/ 208 h 208"/>
                  <a:gd name="T6" fmla="*/ 0 w 167"/>
                  <a:gd name="T7" fmla="*/ 177 h 208"/>
                  <a:gd name="T8" fmla="*/ 104 w 167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208">
                    <a:moveTo>
                      <a:pt x="104" y="0"/>
                    </a:moveTo>
                    <a:lnTo>
                      <a:pt x="167" y="45"/>
                    </a:lnTo>
                    <a:lnTo>
                      <a:pt x="71" y="208"/>
                    </a:lnTo>
                    <a:lnTo>
                      <a:pt x="0" y="177"/>
                    </a:lnTo>
                    <a:lnTo>
                      <a:pt x="104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2" name="Freeform 172"/>
              <p:cNvSpPr>
                <a:spLocks/>
              </p:cNvSpPr>
              <p:nvPr/>
            </p:nvSpPr>
            <p:spPr bwMode="auto">
              <a:xfrm>
                <a:off x="1992" y="1598"/>
                <a:ext cx="25" cy="239"/>
              </a:xfrm>
              <a:custGeom>
                <a:avLst/>
                <a:gdLst>
                  <a:gd name="T0" fmla="*/ 0 w 122"/>
                  <a:gd name="T1" fmla="*/ 1163 h 1195"/>
                  <a:gd name="T2" fmla="*/ 23 w 122"/>
                  <a:gd name="T3" fmla="*/ 1178 h 1195"/>
                  <a:gd name="T4" fmla="*/ 46 w 122"/>
                  <a:gd name="T5" fmla="*/ 1195 h 1195"/>
                  <a:gd name="T6" fmla="*/ 60 w 122"/>
                  <a:gd name="T7" fmla="*/ 1156 h 1195"/>
                  <a:gd name="T8" fmla="*/ 71 w 122"/>
                  <a:gd name="T9" fmla="*/ 1114 h 1195"/>
                  <a:gd name="T10" fmla="*/ 82 w 122"/>
                  <a:gd name="T11" fmla="*/ 1069 h 1195"/>
                  <a:gd name="T12" fmla="*/ 91 w 122"/>
                  <a:gd name="T13" fmla="*/ 1021 h 1195"/>
                  <a:gd name="T14" fmla="*/ 98 w 122"/>
                  <a:gd name="T15" fmla="*/ 972 h 1195"/>
                  <a:gd name="T16" fmla="*/ 104 w 122"/>
                  <a:gd name="T17" fmla="*/ 919 h 1195"/>
                  <a:gd name="T18" fmla="*/ 109 w 122"/>
                  <a:gd name="T19" fmla="*/ 866 h 1195"/>
                  <a:gd name="T20" fmla="*/ 113 w 122"/>
                  <a:gd name="T21" fmla="*/ 810 h 1195"/>
                  <a:gd name="T22" fmla="*/ 116 w 122"/>
                  <a:gd name="T23" fmla="*/ 754 h 1195"/>
                  <a:gd name="T24" fmla="*/ 118 w 122"/>
                  <a:gd name="T25" fmla="*/ 696 h 1195"/>
                  <a:gd name="T26" fmla="*/ 119 w 122"/>
                  <a:gd name="T27" fmla="*/ 638 h 1195"/>
                  <a:gd name="T28" fmla="*/ 119 w 122"/>
                  <a:gd name="T29" fmla="*/ 579 h 1195"/>
                  <a:gd name="T30" fmla="*/ 119 w 122"/>
                  <a:gd name="T31" fmla="*/ 521 h 1195"/>
                  <a:gd name="T32" fmla="*/ 119 w 122"/>
                  <a:gd name="T33" fmla="*/ 461 h 1195"/>
                  <a:gd name="T34" fmla="*/ 118 w 122"/>
                  <a:gd name="T35" fmla="*/ 404 h 1195"/>
                  <a:gd name="T36" fmla="*/ 117 w 122"/>
                  <a:gd name="T37" fmla="*/ 345 h 1195"/>
                  <a:gd name="T38" fmla="*/ 116 w 122"/>
                  <a:gd name="T39" fmla="*/ 314 h 1195"/>
                  <a:gd name="T40" fmla="*/ 114 w 122"/>
                  <a:gd name="T41" fmla="*/ 285 h 1195"/>
                  <a:gd name="T42" fmla="*/ 114 w 122"/>
                  <a:gd name="T43" fmla="*/ 259 h 1195"/>
                  <a:gd name="T44" fmla="*/ 113 w 122"/>
                  <a:gd name="T45" fmla="*/ 234 h 1195"/>
                  <a:gd name="T46" fmla="*/ 112 w 122"/>
                  <a:gd name="T47" fmla="*/ 212 h 1195"/>
                  <a:gd name="T48" fmla="*/ 111 w 122"/>
                  <a:gd name="T49" fmla="*/ 190 h 1195"/>
                  <a:gd name="T50" fmla="*/ 111 w 122"/>
                  <a:gd name="T51" fmla="*/ 170 h 1195"/>
                  <a:gd name="T52" fmla="*/ 111 w 122"/>
                  <a:gd name="T53" fmla="*/ 151 h 1195"/>
                  <a:gd name="T54" fmla="*/ 111 w 122"/>
                  <a:gd name="T55" fmla="*/ 115 h 1195"/>
                  <a:gd name="T56" fmla="*/ 112 w 122"/>
                  <a:gd name="T57" fmla="*/ 80 h 1195"/>
                  <a:gd name="T58" fmla="*/ 116 w 122"/>
                  <a:gd name="T59" fmla="*/ 45 h 1195"/>
                  <a:gd name="T60" fmla="*/ 122 w 122"/>
                  <a:gd name="T61" fmla="*/ 9 h 1195"/>
                  <a:gd name="T62" fmla="*/ 71 w 122"/>
                  <a:gd name="T63" fmla="*/ 0 h 1195"/>
                  <a:gd name="T64" fmla="*/ 65 w 122"/>
                  <a:gd name="T65" fmla="*/ 36 h 1195"/>
                  <a:gd name="T66" fmla="*/ 62 w 122"/>
                  <a:gd name="T67" fmla="*/ 68 h 1195"/>
                  <a:gd name="T68" fmla="*/ 61 w 122"/>
                  <a:gd name="T69" fmla="*/ 97 h 1195"/>
                  <a:gd name="T70" fmla="*/ 61 w 122"/>
                  <a:gd name="T71" fmla="*/ 132 h 1195"/>
                  <a:gd name="T72" fmla="*/ 61 w 122"/>
                  <a:gd name="T73" fmla="*/ 151 h 1195"/>
                  <a:gd name="T74" fmla="*/ 62 w 122"/>
                  <a:gd name="T75" fmla="*/ 172 h 1195"/>
                  <a:gd name="T76" fmla="*/ 62 w 122"/>
                  <a:gd name="T77" fmla="*/ 193 h 1195"/>
                  <a:gd name="T78" fmla="*/ 63 w 122"/>
                  <a:gd name="T79" fmla="*/ 216 h 1195"/>
                  <a:gd name="T80" fmla="*/ 65 w 122"/>
                  <a:gd name="T81" fmla="*/ 241 h 1195"/>
                  <a:gd name="T82" fmla="*/ 66 w 122"/>
                  <a:gd name="T83" fmla="*/ 268 h 1195"/>
                  <a:gd name="T84" fmla="*/ 67 w 122"/>
                  <a:gd name="T85" fmla="*/ 297 h 1195"/>
                  <a:gd name="T86" fmla="*/ 67 w 122"/>
                  <a:gd name="T87" fmla="*/ 328 h 1195"/>
                  <a:gd name="T88" fmla="*/ 68 w 122"/>
                  <a:gd name="T89" fmla="*/ 385 h 1195"/>
                  <a:gd name="T90" fmla="*/ 70 w 122"/>
                  <a:gd name="T91" fmla="*/ 442 h 1195"/>
                  <a:gd name="T92" fmla="*/ 71 w 122"/>
                  <a:gd name="T93" fmla="*/ 501 h 1195"/>
                  <a:gd name="T94" fmla="*/ 71 w 122"/>
                  <a:gd name="T95" fmla="*/ 559 h 1195"/>
                  <a:gd name="T96" fmla="*/ 71 w 122"/>
                  <a:gd name="T97" fmla="*/ 617 h 1195"/>
                  <a:gd name="T98" fmla="*/ 70 w 122"/>
                  <a:gd name="T99" fmla="*/ 674 h 1195"/>
                  <a:gd name="T100" fmla="*/ 67 w 122"/>
                  <a:gd name="T101" fmla="*/ 730 h 1195"/>
                  <a:gd name="T102" fmla="*/ 65 w 122"/>
                  <a:gd name="T103" fmla="*/ 786 h 1195"/>
                  <a:gd name="T104" fmla="*/ 61 w 122"/>
                  <a:gd name="T105" fmla="*/ 841 h 1195"/>
                  <a:gd name="T106" fmla="*/ 56 w 122"/>
                  <a:gd name="T107" fmla="*/ 893 h 1195"/>
                  <a:gd name="T108" fmla="*/ 51 w 122"/>
                  <a:gd name="T109" fmla="*/ 944 h 1195"/>
                  <a:gd name="T110" fmla="*/ 43 w 122"/>
                  <a:gd name="T111" fmla="*/ 993 h 1195"/>
                  <a:gd name="T112" fmla="*/ 35 w 122"/>
                  <a:gd name="T113" fmla="*/ 1040 h 1195"/>
                  <a:gd name="T114" fmla="*/ 25 w 122"/>
                  <a:gd name="T115" fmla="*/ 1084 h 1195"/>
                  <a:gd name="T116" fmla="*/ 14 w 122"/>
                  <a:gd name="T117" fmla="*/ 1125 h 1195"/>
                  <a:gd name="T118" fmla="*/ 0 w 122"/>
                  <a:gd name="T119" fmla="*/ 1163 h 1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2" h="1195">
                    <a:moveTo>
                      <a:pt x="0" y="1163"/>
                    </a:moveTo>
                    <a:lnTo>
                      <a:pt x="23" y="1178"/>
                    </a:lnTo>
                    <a:lnTo>
                      <a:pt x="46" y="1195"/>
                    </a:lnTo>
                    <a:lnTo>
                      <a:pt x="60" y="1156"/>
                    </a:lnTo>
                    <a:lnTo>
                      <a:pt x="71" y="1114"/>
                    </a:lnTo>
                    <a:lnTo>
                      <a:pt x="82" y="1069"/>
                    </a:lnTo>
                    <a:lnTo>
                      <a:pt x="91" y="1021"/>
                    </a:lnTo>
                    <a:lnTo>
                      <a:pt x="98" y="972"/>
                    </a:lnTo>
                    <a:lnTo>
                      <a:pt x="104" y="919"/>
                    </a:lnTo>
                    <a:lnTo>
                      <a:pt x="109" y="866"/>
                    </a:lnTo>
                    <a:lnTo>
                      <a:pt x="113" y="810"/>
                    </a:lnTo>
                    <a:lnTo>
                      <a:pt x="116" y="754"/>
                    </a:lnTo>
                    <a:lnTo>
                      <a:pt x="118" y="696"/>
                    </a:lnTo>
                    <a:lnTo>
                      <a:pt x="119" y="638"/>
                    </a:lnTo>
                    <a:lnTo>
                      <a:pt x="119" y="579"/>
                    </a:lnTo>
                    <a:lnTo>
                      <a:pt x="119" y="521"/>
                    </a:lnTo>
                    <a:lnTo>
                      <a:pt x="119" y="461"/>
                    </a:lnTo>
                    <a:lnTo>
                      <a:pt x="118" y="404"/>
                    </a:lnTo>
                    <a:lnTo>
                      <a:pt x="117" y="345"/>
                    </a:lnTo>
                    <a:lnTo>
                      <a:pt x="116" y="314"/>
                    </a:lnTo>
                    <a:lnTo>
                      <a:pt x="114" y="285"/>
                    </a:lnTo>
                    <a:lnTo>
                      <a:pt x="114" y="259"/>
                    </a:lnTo>
                    <a:lnTo>
                      <a:pt x="113" y="234"/>
                    </a:lnTo>
                    <a:lnTo>
                      <a:pt x="112" y="212"/>
                    </a:lnTo>
                    <a:lnTo>
                      <a:pt x="111" y="190"/>
                    </a:lnTo>
                    <a:lnTo>
                      <a:pt x="111" y="170"/>
                    </a:lnTo>
                    <a:lnTo>
                      <a:pt x="111" y="151"/>
                    </a:lnTo>
                    <a:lnTo>
                      <a:pt x="111" y="115"/>
                    </a:lnTo>
                    <a:lnTo>
                      <a:pt x="112" y="80"/>
                    </a:lnTo>
                    <a:lnTo>
                      <a:pt x="116" y="45"/>
                    </a:lnTo>
                    <a:lnTo>
                      <a:pt x="122" y="9"/>
                    </a:lnTo>
                    <a:lnTo>
                      <a:pt x="71" y="0"/>
                    </a:lnTo>
                    <a:lnTo>
                      <a:pt x="65" y="36"/>
                    </a:lnTo>
                    <a:lnTo>
                      <a:pt x="62" y="68"/>
                    </a:lnTo>
                    <a:lnTo>
                      <a:pt x="61" y="97"/>
                    </a:lnTo>
                    <a:lnTo>
                      <a:pt x="61" y="132"/>
                    </a:lnTo>
                    <a:lnTo>
                      <a:pt x="61" y="151"/>
                    </a:lnTo>
                    <a:lnTo>
                      <a:pt x="62" y="172"/>
                    </a:lnTo>
                    <a:lnTo>
                      <a:pt x="62" y="193"/>
                    </a:lnTo>
                    <a:lnTo>
                      <a:pt x="63" y="216"/>
                    </a:lnTo>
                    <a:lnTo>
                      <a:pt x="65" y="241"/>
                    </a:lnTo>
                    <a:lnTo>
                      <a:pt x="66" y="268"/>
                    </a:lnTo>
                    <a:lnTo>
                      <a:pt x="67" y="297"/>
                    </a:lnTo>
                    <a:lnTo>
                      <a:pt x="67" y="328"/>
                    </a:lnTo>
                    <a:lnTo>
                      <a:pt x="68" y="385"/>
                    </a:lnTo>
                    <a:lnTo>
                      <a:pt x="70" y="442"/>
                    </a:lnTo>
                    <a:lnTo>
                      <a:pt x="71" y="501"/>
                    </a:lnTo>
                    <a:lnTo>
                      <a:pt x="71" y="559"/>
                    </a:lnTo>
                    <a:lnTo>
                      <a:pt x="71" y="617"/>
                    </a:lnTo>
                    <a:lnTo>
                      <a:pt x="70" y="674"/>
                    </a:lnTo>
                    <a:lnTo>
                      <a:pt x="67" y="730"/>
                    </a:lnTo>
                    <a:lnTo>
                      <a:pt x="65" y="786"/>
                    </a:lnTo>
                    <a:lnTo>
                      <a:pt x="61" y="841"/>
                    </a:lnTo>
                    <a:lnTo>
                      <a:pt x="56" y="893"/>
                    </a:lnTo>
                    <a:lnTo>
                      <a:pt x="51" y="944"/>
                    </a:lnTo>
                    <a:lnTo>
                      <a:pt x="43" y="993"/>
                    </a:lnTo>
                    <a:lnTo>
                      <a:pt x="35" y="1040"/>
                    </a:lnTo>
                    <a:lnTo>
                      <a:pt x="25" y="1084"/>
                    </a:lnTo>
                    <a:lnTo>
                      <a:pt x="14" y="1125"/>
                    </a:lnTo>
                    <a:lnTo>
                      <a:pt x="0" y="116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3" name="Freeform 173"/>
              <p:cNvSpPr>
                <a:spLocks/>
              </p:cNvSpPr>
              <p:nvPr/>
            </p:nvSpPr>
            <p:spPr bwMode="auto">
              <a:xfrm>
                <a:off x="1992" y="1598"/>
                <a:ext cx="25" cy="239"/>
              </a:xfrm>
              <a:custGeom>
                <a:avLst/>
                <a:gdLst>
                  <a:gd name="T0" fmla="*/ 0 w 122"/>
                  <a:gd name="T1" fmla="*/ 1163 h 1195"/>
                  <a:gd name="T2" fmla="*/ 23 w 122"/>
                  <a:gd name="T3" fmla="*/ 1178 h 1195"/>
                  <a:gd name="T4" fmla="*/ 46 w 122"/>
                  <a:gd name="T5" fmla="*/ 1195 h 1195"/>
                  <a:gd name="T6" fmla="*/ 60 w 122"/>
                  <a:gd name="T7" fmla="*/ 1156 h 1195"/>
                  <a:gd name="T8" fmla="*/ 71 w 122"/>
                  <a:gd name="T9" fmla="*/ 1114 h 1195"/>
                  <a:gd name="T10" fmla="*/ 82 w 122"/>
                  <a:gd name="T11" fmla="*/ 1069 h 1195"/>
                  <a:gd name="T12" fmla="*/ 91 w 122"/>
                  <a:gd name="T13" fmla="*/ 1021 h 1195"/>
                  <a:gd name="T14" fmla="*/ 98 w 122"/>
                  <a:gd name="T15" fmla="*/ 972 h 1195"/>
                  <a:gd name="T16" fmla="*/ 104 w 122"/>
                  <a:gd name="T17" fmla="*/ 919 h 1195"/>
                  <a:gd name="T18" fmla="*/ 109 w 122"/>
                  <a:gd name="T19" fmla="*/ 866 h 1195"/>
                  <a:gd name="T20" fmla="*/ 113 w 122"/>
                  <a:gd name="T21" fmla="*/ 810 h 1195"/>
                  <a:gd name="T22" fmla="*/ 116 w 122"/>
                  <a:gd name="T23" fmla="*/ 754 h 1195"/>
                  <a:gd name="T24" fmla="*/ 118 w 122"/>
                  <a:gd name="T25" fmla="*/ 696 h 1195"/>
                  <a:gd name="T26" fmla="*/ 119 w 122"/>
                  <a:gd name="T27" fmla="*/ 638 h 1195"/>
                  <a:gd name="T28" fmla="*/ 119 w 122"/>
                  <a:gd name="T29" fmla="*/ 579 h 1195"/>
                  <a:gd name="T30" fmla="*/ 119 w 122"/>
                  <a:gd name="T31" fmla="*/ 521 h 1195"/>
                  <a:gd name="T32" fmla="*/ 119 w 122"/>
                  <a:gd name="T33" fmla="*/ 461 h 1195"/>
                  <a:gd name="T34" fmla="*/ 118 w 122"/>
                  <a:gd name="T35" fmla="*/ 404 h 1195"/>
                  <a:gd name="T36" fmla="*/ 117 w 122"/>
                  <a:gd name="T37" fmla="*/ 345 h 1195"/>
                  <a:gd name="T38" fmla="*/ 116 w 122"/>
                  <a:gd name="T39" fmla="*/ 314 h 1195"/>
                  <a:gd name="T40" fmla="*/ 114 w 122"/>
                  <a:gd name="T41" fmla="*/ 285 h 1195"/>
                  <a:gd name="T42" fmla="*/ 114 w 122"/>
                  <a:gd name="T43" fmla="*/ 259 h 1195"/>
                  <a:gd name="T44" fmla="*/ 113 w 122"/>
                  <a:gd name="T45" fmla="*/ 234 h 1195"/>
                  <a:gd name="T46" fmla="*/ 112 w 122"/>
                  <a:gd name="T47" fmla="*/ 212 h 1195"/>
                  <a:gd name="T48" fmla="*/ 111 w 122"/>
                  <a:gd name="T49" fmla="*/ 190 h 1195"/>
                  <a:gd name="T50" fmla="*/ 111 w 122"/>
                  <a:gd name="T51" fmla="*/ 170 h 1195"/>
                  <a:gd name="T52" fmla="*/ 111 w 122"/>
                  <a:gd name="T53" fmla="*/ 151 h 1195"/>
                  <a:gd name="T54" fmla="*/ 111 w 122"/>
                  <a:gd name="T55" fmla="*/ 115 h 1195"/>
                  <a:gd name="T56" fmla="*/ 112 w 122"/>
                  <a:gd name="T57" fmla="*/ 80 h 1195"/>
                  <a:gd name="T58" fmla="*/ 116 w 122"/>
                  <a:gd name="T59" fmla="*/ 45 h 1195"/>
                  <a:gd name="T60" fmla="*/ 122 w 122"/>
                  <a:gd name="T61" fmla="*/ 9 h 1195"/>
                  <a:gd name="T62" fmla="*/ 71 w 122"/>
                  <a:gd name="T63" fmla="*/ 0 h 1195"/>
                  <a:gd name="T64" fmla="*/ 65 w 122"/>
                  <a:gd name="T65" fmla="*/ 36 h 1195"/>
                  <a:gd name="T66" fmla="*/ 62 w 122"/>
                  <a:gd name="T67" fmla="*/ 68 h 1195"/>
                  <a:gd name="T68" fmla="*/ 61 w 122"/>
                  <a:gd name="T69" fmla="*/ 97 h 1195"/>
                  <a:gd name="T70" fmla="*/ 61 w 122"/>
                  <a:gd name="T71" fmla="*/ 132 h 1195"/>
                  <a:gd name="T72" fmla="*/ 61 w 122"/>
                  <a:gd name="T73" fmla="*/ 151 h 1195"/>
                  <a:gd name="T74" fmla="*/ 62 w 122"/>
                  <a:gd name="T75" fmla="*/ 172 h 1195"/>
                  <a:gd name="T76" fmla="*/ 62 w 122"/>
                  <a:gd name="T77" fmla="*/ 193 h 1195"/>
                  <a:gd name="T78" fmla="*/ 63 w 122"/>
                  <a:gd name="T79" fmla="*/ 216 h 1195"/>
                  <a:gd name="T80" fmla="*/ 65 w 122"/>
                  <a:gd name="T81" fmla="*/ 241 h 1195"/>
                  <a:gd name="T82" fmla="*/ 66 w 122"/>
                  <a:gd name="T83" fmla="*/ 268 h 1195"/>
                  <a:gd name="T84" fmla="*/ 67 w 122"/>
                  <a:gd name="T85" fmla="*/ 297 h 1195"/>
                  <a:gd name="T86" fmla="*/ 67 w 122"/>
                  <a:gd name="T87" fmla="*/ 328 h 1195"/>
                  <a:gd name="T88" fmla="*/ 68 w 122"/>
                  <a:gd name="T89" fmla="*/ 385 h 1195"/>
                  <a:gd name="T90" fmla="*/ 70 w 122"/>
                  <a:gd name="T91" fmla="*/ 442 h 1195"/>
                  <a:gd name="T92" fmla="*/ 71 w 122"/>
                  <a:gd name="T93" fmla="*/ 501 h 1195"/>
                  <a:gd name="T94" fmla="*/ 71 w 122"/>
                  <a:gd name="T95" fmla="*/ 559 h 1195"/>
                  <a:gd name="T96" fmla="*/ 71 w 122"/>
                  <a:gd name="T97" fmla="*/ 617 h 1195"/>
                  <a:gd name="T98" fmla="*/ 70 w 122"/>
                  <a:gd name="T99" fmla="*/ 674 h 1195"/>
                  <a:gd name="T100" fmla="*/ 67 w 122"/>
                  <a:gd name="T101" fmla="*/ 730 h 1195"/>
                  <a:gd name="T102" fmla="*/ 65 w 122"/>
                  <a:gd name="T103" fmla="*/ 786 h 1195"/>
                  <a:gd name="T104" fmla="*/ 61 w 122"/>
                  <a:gd name="T105" fmla="*/ 841 h 1195"/>
                  <a:gd name="T106" fmla="*/ 56 w 122"/>
                  <a:gd name="T107" fmla="*/ 893 h 1195"/>
                  <a:gd name="T108" fmla="*/ 51 w 122"/>
                  <a:gd name="T109" fmla="*/ 944 h 1195"/>
                  <a:gd name="T110" fmla="*/ 43 w 122"/>
                  <a:gd name="T111" fmla="*/ 993 h 1195"/>
                  <a:gd name="T112" fmla="*/ 35 w 122"/>
                  <a:gd name="T113" fmla="*/ 1040 h 1195"/>
                  <a:gd name="T114" fmla="*/ 25 w 122"/>
                  <a:gd name="T115" fmla="*/ 1084 h 1195"/>
                  <a:gd name="T116" fmla="*/ 14 w 122"/>
                  <a:gd name="T117" fmla="*/ 1125 h 1195"/>
                  <a:gd name="T118" fmla="*/ 0 w 122"/>
                  <a:gd name="T119" fmla="*/ 1163 h 1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2" h="1195">
                    <a:moveTo>
                      <a:pt x="0" y="1163"/>
                    </a:moveTo>
                    <a:lnTo>
                      <a:pt x="23" y="1178"/>
                    </a:lnTo>
                    <a:lnTo>
                      <a:pt x="46" y="1195"/>
                    </a:lnTo>
                    <a:lnTo>
                      <a:pt x="60" y="1156"/>
                    </a:lnTo>
                    <a:lnTo>
                      <a:pt x="71" y="1114"/>
                    </a:lnTo>
                    <a:lnTo>
                      <a:pt x="82" y="1069"/>
                    </a:lnTo>
                    <a:lnTo>
                      <a:pt x="91" y="1021"/>
                    </a:lnTo>
                    <a:lnTo>
                      <a:pt x="98" y="972"/>
                    </a:lnTo>
                    <a:lnTo>
                      <a:pt x="104" y="919"/>
                    </a:lnTo>
                    <a:lnTo>
                      <a:pt x="109" y="866"/>
                    </a:lnTo>
                    <a:lnTo>
                      <a:pt x="113" y="810"/>
                    </a:lnTo>
                    <a:lnTo>
                      <a:pt x="116" y="754"/>
                    </a:lnTo>
                    <a:lnTo>
                      <a:pt x="118" y="696"/>
                    </a:lnTo>
                    <a:lnTo>
                      <a:pt x="119" y="638"/>
                    </a:lnTo>
                    <a:lnTo>
                      <a:pt x="119" y="579"/>
                    </a:lnTo>
                    <a:lnTo>
                      <a:pt x="119" y="521"/>
                    </a:lnTo>
                    <a:lnTo>
                      <a:pt x="119" y="461"/>
                    </a:lnTo>
                    <a:lnTo>
                      <a:pt x="118" y="404"/>
                    </a:lnTo>
                    <a:lnTo>
                      <a:pt x="117" y="345"/>
                    </a:lnTo>
                    <a:lnTo>
                      <a:pt x="116" y="314"/>
                    </a:lnTo>
                    <a:lnTo>
                      <a:pt x="114" y="285"/>
                    </a:lnTo>
                    <a:lnTo>
                      <a:pt x="114" y="259"/>
                    </a:lnTo>
                    <a:lnTo>
                      <a:pt x="113" y="234"/>
                    </a:lnTo>
                    <a:lnTo>
                      <a:pt x="112" y="212"/>
                    </a:lnTo>
                    <a:lnTo>
                      <a:pt x="111" y="190"/>
                    </a:lnTo>
                    <a:lnTo>
                      <a:pt x="111" y="170"/>
                    </a:lnTo>
                    <a:lnTo>
                      <a:pt x="111" y="151"/>
                    </a:lnTo>
                    <a:lnTo>
                      <a:pt x="111" y="115"/>
                    </a:lnTo>
                    <a:lnTo>
                      <a:pt x="112" y="80"/>
                    </a:lnTo>
                    <a:lnTo>
                      <a:pt x="116" y="45"/>
                    </a:lnTo>
                    <a:lnTo>
                      <a:pt x="122" y="9"/>
                    </a:lnTo>
                    <a:lnTo>
                      <a:pt x="71" y="0"/>
                    </a:lnTo>
                    <a:lnTo>
                      <a:pt x="65" y="36"/>
                    </a:lnTo>
                    <a:lnTo>
                      <a:pt x="62" y="68"/>
                    </a:lnTo>
                    <a:lnTo>
                      <a:pt x="61" y="97"/>
                    </a:lnTo>
                    <a:lnTo>
                      <a:pt x="61" y="132"/>
                    </a:lnTo>
                    <a:lnTo>
                      <a:pt x="61" y="151"/>
                    </a:lnTo>
                    <a:lnTo>
                      <a:pt x="62" y="172"/>
                    </a:lnTo>
                    <a:lnTo>
                      <a:pt x="62" y="193"/>
                    </a:lnTo>
                    <a:lnTo>
                      <a:pt x="63" y="216"/>
                    </a:lnTo>
                    <a:lnTo>
                      <a:pt x="65" y="241"/>
                    </a:lnTo>
                    <a:lnTo>
                      <a:pt x="66" y="268"/>
                    </a:lnTo>
                    <a:lnTo>
                      <a:pt x="67" y="297"/>
                    </a:lnTo>
                    <a:lnTo>
                      <a:pt x="67" y="328"/>
                    </a:lnTo>
                    <a:lnTo>
                      <a:pt x="68" y="385"/>
                    </a:lnTo>
                    <a:lnTo>
                      <a:pt x="70" y="442"/>
                    </a:lnTo>
                    <a:lnTo>
                      <a:pt x="71" y="501"/>
                    </a:lnTo>
                    <a:lnTo>
                      <a:pt x="71" y="559"/>
                    </a:lnTo>
                    <a:lnTo>
                      <a:pt x="71" y="617"/>
                    </a:lnTo>
                    <a:lnTo>
                      <a:pt x="70" y="674"/>
                    </a:lnTo>
                    <a:lnTo>
                      <a:pt x="67" y="730"/>
                    </a:lnTo>
                    <a:lnTo>
                      <a:pt x="65" y="786"/>
                    </a:lnTo>
                    <a:lnTo>
                      <a:pt x="61" y="841"/>
                    </a:lnTo>
                    <a:lnTo>
                      <a:pt x="56" y="893"/>
                    </a:lnTo>
                    <a:lnTo>
                      <a:pt x="51" y="944"/>
                    </a:lnTo>
                    <a:lnTo>
                      <a:pt x="43" y="993"/>
                    </a:lnTo>
                    <a:lnTo>
                      <a:pt x="35" y="1040"/>
                    </a:lnTo>
                    <a:lnTo>
                      <a:pt x="25" y="1084"/>
                    </a:lnTo>
                    <a:lnTo>
                      <a:pt x="14" y="1125"/>
                    </a:lnTo>
                    <a:lnTo>
                      <a:pt x="0" y="116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4" name="Freeform 174"/>
              <p:cNvSpPr>
                <a:spLocks/>
              </p:cNvSpPr>
              <p:nvPr/>
            </p:nvSpPr>
            <p:spPr bwMode="auto">
              <a:xfrm>
                <a:off x="2024" y="1604"/>
                <a:ext cx="12" cy="32"/>
              </a:xfrm>
              <a:custGeom>
                <a:avLst/>
                <a:gdLst>
                  <a:gd name="T0" fmla="*/ 7 w 60"/>
                  <a:gd name="T1" fmla="*/ 0 h 161"/>
                  <a:gd name="T2" fmla="*/ 60 w 60"/>
                  <a:gd name="T3" fmla="*/ 5 h 161"/>
                  <a:gd name="T4" fmla="*/ 53 w 60"/>
                  <a:gd name="T5" fmla="*/ 161 h 161"/>
                  <a:gd name="T6" fmla="*/ 1 w 60"/>
                  <a:gd name="T7" fmla="*/ 160 h 161"/>
                  <a:gd name="T8" fmla="*/ 0 w 60"/>
                  <a:gd name="T9" fmla="*/ 120 h 161"/>
                  <a:gd name="T10" fmla="*/ 0 w 60"/>
                  <a:gd name="T11" fmla="*/ 80 h 161"/>
                  <a:gd name="T12" fmla="*/ 2 w 60"/>
                  <a:gd name="T13" fmla="*/ 40 h 161"/>
                  <a:gd name="T14" fmla="*/ 7 w 60"/>
                  <a:gd name="T1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61">
                    <a:moveTo>
                      <a:pt x="7" y="0"/>
                    </a:moveTo>
                    <a:lnTo>
                      <a:pt x="60" y="5"/>
                    </a:lnTo>
                    <a:lnTo>
                      <a:pt x="53" y="161"/>
                    </a:lnTo>
                    <a:lnTo>
                      <a:pt x="1" y="160"/>
                    </a:lnTo>
                    <a:lnTo>
                      <a:pt x="0" y="120"/>
                    </a:lnTo>
                    <a:lnTo>
                      <a:pt x="0" y="80"/>
                    </a:lnTo>
                    <a:lnTo>
                      <a:pt x="2" y="4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5" name="Freeform 175"/>
              <p:cNvSpPr>
                <a:spLocks/>
              </p:cNvSpPr>
              <p:nvPr/>
            </p:nvSpPr>
            <p:spPr bwMode="auto">
              <a:xfrm>
                <a:off x="2024" y="1604"/>
                <a:ext cx="12" cy="32"/>
              </a:xfrm>
              <a:custGeom>
                <a:avLst/>
                <a:gdLst>
                  <a:gd name="T0" fmla="*/ 7 w 60"/>
                  <a:gd name="T1" fmla="*/ 0 h 161"/>
                  <a:gd name="T2" fmla="*/ 60 w 60"/>
                  <a:gd name="T3" fmla="*/ 5 h 161"/>
                  <a:gd name="T4" fmla="*/ 53 w 60"/>
                  <a:gd name="T5" fmla="*/ 161 h 161"/>
                  <a:gd name="T6" fmla="*/ 1 w 60"/>
                  <a:gd name="T7" fmla="*/ 160 h 161"/>
                  <a:gd name="T8" fmla="*/ 0 w 60"/>
                  <a:gd name="T9" fmla="*/ 120 h 161"/>
                  <a:gd name="T10" fmla="*/ 0 w 60"/>
                  <a:gd name="T11" fmla="*/ 80 h 161"/>
                  <a:gd name="T12" fmla="*/ 2 w 60"/>
                  <a:gd name="T13" fmla="*/ 40 h 161"/>
                  <a:gd name="T14" fmla="*/ 7 w 60"/>
                  <a:gd name="T1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61">
                    <a:moveTo>
                      <a:pt x="7" y="0"/>
                    </a:moveTo>
                    <a:lnTo>
                      <a:pt x="60" y="5"/>
                    </a:lnTo>
                    <a:lnTo>
                      <a:pt x="53" y="161"/>
                    </a:lnTo>
                    <a:lnTo>
                      <a:pt x="1" y="160"/>
                    </a:lnTo>
                    <a:lnTo>
                      <a:pt x="0" y="120"/>
                    </a:lnTo>
                    <a:lnTo>
                      <a:pt x="0" y="80"/>
                    </a:lnTo>
                    <a:lnTo>
                      <a:pt x="2" y="40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6" name="Freeform 176"/>
              <p:cNvSpPr>
                <a:spLocks/>
              </p:cNvSpPr>
              <p:nvPr/>
            </p:nvSpPr>
            <p:spPr bwMode="auto">
              <a:xfrm>
                <a:off x="1517" y="1741"/>
                <a:ext cx="25" cy="32"/>
              </a:xfrm>
              <a:custGeom>
                <a:avLst/>
                <a:gdLst>
                  <a:gd name="T0" fmla="*/ 76 w 126"/>
                  <a:gd name="T1" fmla="*/ 0 h 158"/>
                  <a:gd name="T2" fmla="*/ 126 w 126"/>
                  <a:gd name="T3" fmla="*/ 52 h 158"/>
                  <a:gd name="T4" fmla="*/ 53 w 126"/>
                  <a:gd name="T5" fmla="*/ 158 h 158"/>
                  <a:gd name="T6" fmla="*/ 0 w 126"/>
                  <a:gd name="T7" fmla="*/ 105 h 158"/>
                  <a:gd name="T8" fmla="*/ 76 w 126"/>
                  <a:gd name="T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58">
                    <a:moveTo>
                      <a:pt x="76" y="0"/>
                    </a:moveTo>
                    <a:lnTo>
                      <a:pt x="126" y="52"/>
                    </a:lnTo>
                    <a:lnTo>
                      <a:pt x="53" y="158"/>
                    </a:lnTo>
                    <a:lnTo>
                      <a:pt x="0" y="10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7" name="Freeform 177"/>
              <p:cNvSpPr>
                <a:spLocks/>
              </p:cNvSpPr>
              <p:nvPr/>
            </p:nvSpPr>
            <p:spPr bwMode="auto">
              <a:xfrm>
                <a:off x="1517" y="1741"/>
                <a:ext cx="25" cy="32"/>
              </a:xfrm>
              <a:custGeom>
                <a:avLst/>
                <a:gdLst>
                  <a:gd name="T0" fmla="*/ 76 w 126"/>
                  <a:gd name="T1" fmla="*/ 0 h 158"/>
                  <a:gd name="T2" fmla="*/ 126 w 126"/>
                  <a:gd name="T3" fmla="*/ 52 h 158"/>
                  <a:gd name="T4" fmla="*/ 53 w 126"/>
                  <a:gd name="T5" fmla="*/ 158 h 158"/>
                  <a:gd name="T6" fmla="*/ 0 w 126"/>
                  <a:gd name="T7" fmla="*/ 105 h 158"/>
                  <a:gd name="T8" fmla="*/ 76 w 126"/>
                  <a:gd name="T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58">
                    <a:moveTo>
                      <a:pt x="76" y="0"/>
                    </a:moveTo>
                    <a:lnTo>
                      <a:pt x="126" y="52"/>
                    </a:lnTo>
                    <a:lnTo>
                      <a:pt x="53" y="158"/>
                    </a:lnTo>
                    <a:lnTo>
                      <a:pt x="0" y="105"/>
                    </a:lnTo>
                    <a:lnTo>
                      <a:pt x="76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8" name="Freeform 178"/>
              <p:cNvSpPr>
                <a:spLocks/>
              </p:cNvSpPr>
              <p:nvPr/>
            </p:nvSpPr>
            <p:spPr bwMode="auto">
              <a:xfrm>
                <a:off x="1595" y="1994"/>
                <a:ext cx="31" cy="62"/>
              </a:xfrm>
              <a:custGeom>
                <a:avLst/>
                <a:gdLst>
                  <a:gd name="T0" fmla="*/ 44 w 152"/>
                  <a:gd name="T1" fmla="*/ 208 h 309"/>
                  <a:gd name="T2" fmla="*/ 44 w 152"/>
                  <a:gd name="T3" fmla="*/ 309 h 309"/>
                  <a:gd name="T4" fmla="*/ 94 w 152"/>
                  <a:gd name="T5" fmla="*/ 309 h 309"/>
                  <a:gd name="T6" fmla="*/ 94 w 152"/>
                  <a:gd name="T7" fmla="*/ 206 h 309"/>
                  <a:gd name="T8" fmla="*/ 126 w 152"/>
                  <a:gd name="T9" fmla="*/ 206 h 309"/>
                  <a:gd name="T10" fmla="*/ 152 w 152"/>
                  <a:gd name="T11" fmla="*/ 178 h 309"/>
                  <a:gd name="T12" fmla="*/ 152 w 152"/>
                  <a:gd name="T13" fmla="*/ 0 h 309"/>
                  <a:gd name="T14" fmla="*/ 97 w 152"/>
                  <a:gd name="T15" fmla="*/ 0 h 309"/>
                  <a:gd name="T16" fmla="*/ 97 w 152"/>
                  <a:gd name="T17" fmla="*/ 21 h 309"/>
                  <a:gd name="T18" fmla="*/ 0 w 152"/>
                  <a:gd name="T19" fmla="*/ 106 h 309"/>
                  <a:gd name="T20" fmla="*/ 0 w 152"/>
                  <a:gd name="T21" fmla="*/ 208 h 309"/>
                  <a:gd name="T22" fmla="*/ 44 w 152"/>
                  <a:gd name="T23" fmla="*/ 20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2" h="309">
                    <a:moveTo>
                      <a:pt x="44" y="208"/>
                    </a:moveTo>
                    <a:lnTo>
                      <a:pt x="44" y="309"/>
                    </a:lnTo>
                    <a:lnTo>
                      <a:pt x="94" y="309"/>
                    </a:lnTo>
                    <a:lnTo>
                      <a:pt x="94" y="206"/>
                    </a:lnTo>
                    <a:lnTo>
                      <a:pt x="126" y="206"/>
                    </a:lnTo>
                    <a:lnTo>
                      <a:pt x="152" y="178"/>
                    </a:lnTo>
                    <a:lnTo>
                      <a:pt x="152" y="0"/>
                    </a:lnTo>
                    <a:lnTo>
                      <a:pt x="97" y="0"/>
                    </a:lnTo>
                    <a:lnTo>
                      <a:pt x="97" y="21"/>
                    </a:lnTo>
                    <a:lnTo>
                      <a:pt x="0" y="106"/>
                    </a:lnTo>
                    <a:lnTo>
                      <a:pt x="0" y="208"/>
                    </a:lnTo>
                    <a:lnTo>
                      <a:pt x="44" y="20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9" name="Freeform 179"/>
              <p:cNvSpPr>
                <a:spLocks/>
              </p:cNvSpPr>
              <p:nvPr/>
            </p:nvSpPr>
            <p:spPr bwMode="auto">
              <a:xfrm>
                <a:off x="1595" y="1994"/>
                <a:ext cx="31" cy="62"/>
              </a:xfrm>
              <a:custGeom>
                <a:avLst/>
                <a:gdLst>
                  <a:gd name="T0" fmla="*/ 44 w 152"/>
                  <a:gd name="T1" fmla="*/ 208 h 309"/>
                  <a:gd name="T2" fmla="*/ 44 w 152"/>
                  <a:gd name="T3" fmla="*/ 309 h 309"/>
                  <a:gd name="T4" fmla="*/ 94 w 152"/>
                  <a:gd name="T5" fmla="*/ 309 h 309"/>
                  <a:gd name="T6" fmla="*/ 94 w 152"/>
                  <a:gd name="T7" fmla="*/ 206 h 309"/>
                  <a:gd name="T8" fmla="*/ 126 w 152"/>
                  <a:gd name="T9" fmla="*/ 206 h 309"/>
                  <a:gd name="T10" fmla="*/ 152 w 152"/>
                  <a:gd name="T11" fmla="*/ 178 h 309"/>
                  <a:gd name="T12" fmla="*/ 152 w 152"/>
                  <a:gd name="T13" fmla="*/ 0 h 309"/>
                  <a:gd name="T14" fmla="*/ 97 w 152"/>
                  <a:gd name="T15" fmla="*/ 0 h 309"/>
                  <a:gd name="T16" fmla="*/ 97 w 152"/>
                  <a:gd name="T17" fmla="*/ 21 h 309"/>
                  <a:gd name="T18" fmla="*/ 0 w 152"/>
                  <a:gd name="T19" fmla="*/ 106 h 309"/>
                  <a:gd name="T20" fmla="*/ 0 w 152"/>
                  <a:gd name="T21" fmla="*/ 208 h 309"/>
                  <a:gd name="T22" fmla="*/ 44 w 152"/>
                  <a:gd name="T23" fmla="*/ 20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2" h="309">
                    <a:moveTo>
                      <a:pt x="44" y="208"/>
                    </a:moveTo>
                    <a:lnTo>
                      <a:pt x="44" y="309"/>
                    </a:lnTo>
                    <a:lnTo>
                      <a:pt x="94" y="309"/>
                    </a:lnTo>
                    <a:lnTo>
                      <a:pt x="94" y="206"/>
                    </a:lnTo>
                    <a:lnTo>
                      <a:pt x="126" y="206"/>
                    </a:lnTo>
                    <a:lnTo>
                      <a:pt x="152" y="178"/>
                    </a:lnTo>
                    <a:lnTo>
                      <a:pt x="152" y="0"/>
                    </a:lnTo>
                    <a:lnTo>
                      <a:pt x="97" y="0"/>
                    </a:lnTo>
                    <a:lnTo>
                      <a:pt x="97" y="21"/>
                    </a:lnTo>
                    <a:lnTo>
                      <a:pt x="0" y="106"/>
                    </a:lnTo>
                    <a:lnTo>
                      <a:pt x="0" y="208"/>
                    </a:lnTo>
                    <a:lnTo>
                      <a:pt x="44" y="20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0" name="Freeform 180"/>
              <p:cNvSpPr>
                <a:spLocks/>
              </p:cNvSpPr>
              <p:nvPr/>
            </p:nvSpPr>
            <p:spPr bwMode="auto">
              <a:xfrm>
                <a:off x="2363" y="1269"/>
                <a:ext cx="134" cy="494"/>
              </a:xfrm>
              <a:custGeom>
                <a:avLst/>
                <a:gdLst>
                  <a:gd name="T0" fmla="*/ 668 w 668"/>
                  <a:gd name="T1" fmla="*/ 572 h 2468"/>
                  <a:gd name="T2" fmla="*/ 523 w 668"/>
                  <a:gd name="T3" fmla="*/ 574 h 2468"/>
                  <a:gd name="T4" fmla="*/ 523 w 668"/>
                  <a:gd name="T5" fmla="*/ 419 h 2468"/>
                  <a:gd name="T6" fmla="*/ 278 w 668"/>
                  <a:gd name="T7" fmla="*/ 419 h 2468"/>
                  <a:gd name="T8" fmla="*/ 278 w 668"/>
                  <a:gd name="T9" fmla="*/ 0 h 2468"/>
                  <a:gd name="T10" fmla="*/ 0 w 668"/>
                  <a:gd name="T11" fmla="*/ 0 h 2468"/>
                  <a:gd name="T12" fmla="*/ 0 w 668"/>
                  <a:gd name="T13" fmla="*/ 419 h 2468"/>
                  <a:gd name="T14" fmla="*/ 25 w 668"/>
                  <a:gd name="T15" fmla="*/ 419 h 2468"/>
                  <a:gd name="T16" fmla="*/ 25 w 668"/>
                  <a:gd name="T17" fmla="*/ 571 h 2468"/>
                  <a:gd name="T18" fmla="*/ 491 w 668"/>
                  <a:gd name="T19" fmla="*/ 572 h 2468"/>
                  <a:gd name="T20" fmla="*/ 491 w 668"/>
                  <a:gd name="T21" fmla="*/ 655 h 2468"/>
                  <a:gd name="T22" fmla="*/ 470 w 668"/>
                  <a:gd name="T23" fmla="*/ 655 h 2468"/>
                  <a:gd name="T24" fmla="*/ 470 w 668"/>
                  <a:gd name="T25" fmla="*/ 787 h 2468"/>
                  <a:gd name="T26" fmla="*/ 621 w 668"/>
                  <a:gd name="T27" fmla="*/ 787 h 2468"/>
                  <a:gd name="T28" fmla="*/ 621 w 668"/>
                  <a:gd name="T29" fmla="*/ 893 h 2468"/>
                  <a:gd name="T30" fmla="*/ 112 w 668"/>
                  <a:gd name="T31" fmla="*/ 893 h 2468"/>
                  <a:gd name="T32" fmla="*/ 112 w 668"/>
                  <a:gd name="T33" fmla="*/ 1188 h 2468"/>
                  <a:gd name="T34" fmla="*/ 282 w 668"/>
                  <a:gd name="T35" fmla="*/ 1188 h 2468"/>
                  <a:gd name="T36" fmla="*/ 282 w 668"/>
                  <a:gd name="T37" fmla="*/ 1313 h 2468"/>
                  <a:gd name="T38" fmla="*/ 370 w 668"/>
                  <a:gd name="T39" fmla="*/ 1313 h 2468"/>
                  <a:gd name="T40" fmla="*/ 370 w 668"/>
                  <a:gd name="T41" fmla="*/ 1389 h 2468"/>
                  <a:gd name="T42" fmla="*/ 340 w 668"/>
                  <a:gd name="T43" fmla="*/ 1389 h 2468"/>
                  <a:gd name="T44" fmla="*/ 340 w 668"/>
                  <a:gd name="T45" fmla="*/ 1846 h 2468"/>
                  <a:gd name="T46" fmla="*/ 120 w 668"/>
                  <a:gd name="T47" fmla="*/ 1846 h 2468"/>
                  <a:gd name="T48" fmla="*/ 120 w 668"/>
                  <a:gd name="T49" fmla="*/ 1948 h 2468"/>
                  <a:gd name="T50" fmla="*/ 340 w 668"/>
                  <a:gd name="T51" fmla="*/ 1948 h 2468"/>
                  <a:gd name="T52" fmla="*/ 340 w 668"/>
                  <a:gd name="T53" fmla="*/ 2090 h 2468"/>
                  <a:gd name="T54" fmla="*/ 384 w 668"/>
                  <a:gd name="T55" fmla="*/ 2090 h 2468"/>
                  <a:gd name="T56" fmla="*/ 384 w 668"/>
                  <a:gd name="T57" fmla="*/ 2345 h 2468"/>
                  <a:gd name="T58" fmla="*/ 183 w 668"/>
                  <a:gd name="T59" fmla="*/ 2345 h 2468"/>
                  <a:gd name="T60" fmla="*/ 183 w 668"/>
                  <a:gd name="T61" fmla="*/ 2468 h 2468"/>
                  <a:gd name="T62" fmla="*/ 528 w 668"/>
                  <a:gd name="T63" fmla="*/ 2468 h 2468"/>
                  <a:gd name="T64" fmla="*/ 528 w 668"/>
                  <a:gd name="T65" fmla="*/ 2392 h 2468"/>
                  <a:gd name="T66" fmla="*/ 583 w 668"/>
                  <a:gd name="T67" fmla="*/ 2392 h 2468"/>
                  <a:gd name="T68" fmla="*/ 668 w 668"/>
                  <a:gd name="T69" fmla="*/ 572 h 2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8" h="2468">
                    <a:moveTo>
                      <a:pt x="668" y="572"/>
                    </a:moveTo>
                    <a:lnTo>
                      <a:pt x="523" y="574"/>
                    </a:lnTo>
                    <a:lnTo>
                      <a:pt x="523" y="419"/>
                    </a:lnTo>
                    <a:lnTo>
                      <a:pt x="278" y="419"/>
                    </a:lnTo>
                    <a:lnTo>
                      <a:pt x="278" y="0"/>
                    </a:lnTo>
                    <a:lnTo>
                      <a:pt x="0" y="0"/>
                    </a:lnTo>
                    <a:lnTo>
                      <a:pt x="0" y="419"/>
                    </a:lnTo>
                    <a:lnTo>
                      <a:pt x="25" y="419"/>
                    </a:lnTo>
                    <a:lnTo>
                      <a:pt x="25" y="571"/>
                    </a:lnTo>
                    <a:lnTo>
                      <a:pt x="491" y="572"/>
                    </a:lnTo>
                    <a:lnTo>
                      <a:pt x="491" y="655"/>
                    </a:lnTo>
                    <a:lnTo>
                      <a:pt x="470" y="655"/>
                    </a:lnTo>
                    <a:lnTo>
                      <a:pt x="470" y="787"/>
                    </a:lnTo>
                    <a:lnTo>
                      <a:pt x="621" y="787"/>
                    </a:lnTo>
                    <a:lnTo>
                      <a:pt x="621" y="893"/>
                    </a:lnTo>
                    <a:lnTo>
                      <a:pt x="112" y="893"/>
                    </a:lnTo>
                    <a:lnTo>
                      <a:pt x="112" y="1188"/>
                    </a:lnTo>
                    <a:lnTo>
                      <a:pt x="282" y="1188"/>
                    </a:lnTo>
                    <a:lnTo>
                      <a:pt x="282" y="1313"/>
                    </a:lnTo>
                    <a:lnTo>
                      <a:pt x="370" y="1313"/>
                    </a:lnTo>
                    <a:lnTo>
                      <a:pt x="370" y="1389"/>
                    </a:lnTo>
                    <a:lnTo>
                      <a:pt x="340" y="1389"/>
                    </a:lnTo>
                    <a:lnTo>
                      <a:pt x="340" y="1846"/>
                    </a:lnTo>
                    <a:lnTo>
                      <a:pt x="120" y="1846"/>
                    </a:lnTo>
                    <a:lnTo>
                      <a:pt x="120" y="1948"/>
                    </a:lnTo>
                    <a:lnTo>
                      <a:pt x="340" y="1948"/>
                    </a:lnTo>
                    <a:lnTo>
                      <a:pt x="340" y="2090"/>
                    </a:lnTo>
                    <a:lnTo>
                      <a:pt x="384" y="2090"/>
                    </a:lnTo>
                    <a:lnTo>
                      <a:pt x="384" y="2345"/>
                    </a:lnTo>
                    <a:lnTo>
                      <a:pt x="183" y="2345"/>
                    </a:lnTo>
                    <a:lnTo>
                      <a:pt x="183" y="2468"/>
                    </a:lnTo>
                    <a:lnTo>
                      <a:pt x="528" y="2468"/>
                    </a:lnTo>
                    <a:lnTo>
                      <a:pt x="528" y="2392"/>
                    </a:lnTo>
                    <a:lnTo>
                      <a:pt x="583" y="2392"/>
                    </a:lnTo>
                    <a:lnTo>
                      <a:pt x="668" y="57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1" name="Freeform 181"/>
              <p:cNvSpPr>
                <a:spLocks/>
              </p:cNvSpPr>
              <p:nvPr/>
            </p:nvSpPr>
            <p:spPr bwMode="auto">
              <a:xfrm>
                <a:off x="2363" y="1269"/>
                <a:ext cx="134" cy="494"/>
              </a:xfrm>
              <a:custGeom>
                <a:avLst/>
                <a:gdLst>
                  <a:gd name="T0" fmla="*/ 668 w 668"/>
                  <a:gd name="T1" fmla="*/ 572 h 2468"/>
                  <a:gd name="T2" fmla="*/ 523 w 668"/>
                  <a:gd name="T3" fmla="*/ 574 h 2468"/>
                  <a:gd name="T4" fmla="*/ 523 w 668"/>
                  <a:gd name="T5" fmla="*/ 419 h 2468"/>
                  <a:gd name="T6" fmla="*/ 278 w 668"/>
                  <a:gd name="T7" fmla="*/ 419 h 2468"/>
                  <a:gd name="T8" fmla="*/ 278 w 668"/>
                  <a:gd name="T9" fmla="*/ 0 h 2468"/>
                  <a:gd name="T10" fmla="*/ 0 w 668"/>
                  <a:gd name="T11" fmla="*/ 0 h 2468"/>
                  <a:gd name="T12" fmla="*/ 0 w 668"/>
                  <a:gd name="T13" fmla="*/ 419 h 2468"/>
                  <a:gd name="T14" fmla="*/ 25 w 668"/>
                  <a:gd name="T15" fmla="*/ 419 h 2468"/>
                  <a:gd name="T16" fmla="*/ 25 w 668"/>
                  <a:gd name="T17" fmla="*/ 571 h 2468"/>
                  <a:gd name="T18" fmla="*/ 491 w 668"/>
                  <a:gd name="T19" fmla="*/ 572 h 2468"/>
                  <a:gd name="T20" fmla="*/ 491 w 668"/>
                  <a:gd name="T21" fmla="*/ 655 h 2468"/>
                  <a:gd name="T22" fmla="*/ 470 w 668"/>
                  <a:gd name="T23" fmla="*/ 655 h 2468"/>
                  <a:gd name="T24" fmla="*/ 470 w 668"/>
                  <a:gd name="T25" fmla="*/ 787 h 2468"/>
                  <a:gd name="T26" fmla="*/ 621 w 668"/>
                  <a:gd name="T27" fmla="*/ 787 h 2468"/>
                  <a:gd name="T28" fmla="*/ 621 w 668"/>
                  <a:gd name="T29" fmla="*/ 893 h 2468"/>
                  <a:gd name="T30" fmla="*/ 112 w 668"/>
                  <a:gd name="T31" fmla="*/ 893 h 2468"/>
                  <a:gd name="T32" fmla="*/ 112 w 668"/>
                  <a:gd name="T33" fmla="*/ 1188 h 2468"/>
                  <a:gd name="T34" fmla="*/ 282 w 668"/>
                  <a:gd name="T35" fmla="*/ 1188 h 2468"/>
                  <a:gd name="T36" fmla="*/ 282 w 668"/>
                  <a:gd name="T37" fmla="*/ 1313 h 2468"/>
                  <a:gd name="T38" fmla="*/ 370 w 668"/>
                  <a:gd name="T39" fmla="*/ 1313 h 2468"/>
                  <a:gd name="T40" fmla="*/ 370 w 668"/>
                  <a:gd name="T41" fmla="*/ 1389 h 2468"/>
                  <a:gd name="T42" fmla="*/ 340 w 668"/>
                  <a:gd name="T43" fmla="*/ 1389 h 2468"/>
                  <a:gd name="T44" fmla="*/ 340 w 668"/>
                  <a:gd name="T45" fmla="*/ 1846 h 2468"/>
                  <a:gd name="T46" fmla="*/ 120 w 668"/>
                  <a:gd name="T47" fmla="*/ 1846 h 2468"/>
                  <a:gd name="T48" fmla="*/ 120 w 668"/>
                  <a:gd name="T49" fmla="*/ 1948 h 2468"/>
                  <a:gd name="T50" fmla="*/ 340 w 668"/>
                  <a:gd name="T51" fmla="*/ 1948 h 2468"/>
                  <a:gd name="T52" fmla="*/ 340 w 668"/>
                  <a:gd name="T53" fmla="*/ 2090 h 2468"/>
                  <a:gd name="T54" fmla="*/ 384 w 668"/>
                  <a:gd name="T55" fmla="*/ 2090 h 2468"/>
                  <a:gd name="T56" fmla="*/ 384 w 668"/>
                  <a:gd name="T57" fmla="*/ 2345 h 2468"/>
                  <a:gd name="T58" fmla="*/ 183 w 668"/>
                  <a:gd name="T59" fmla="*/ 2345 h 2468"/>
                  <a:gd name="T60" fmla="*/ 183 w 668"/>
                  <a:gd name="T61" fmla="*/ 2468 h 2468"/>
                  <a:gd name="T62" fmla="*/ 528 w 668"/>
                  <a:gd name="T63" fmla="*/ 2468 h 2468"/>
                  <a:gd name="T64" fmla="*/ 528 w 668"/>
                  <a:gd name="T65" fmla="*/ 2392 h 2468"/>
                  <a:gd name="T66" fmla="*/ 583 w 668"/>
                  <a:gd name="T67" fmla="*/ 2392 h 2468"/>
                  <a:gd name="T68" fmla="*/ 668 w 668"/>
                  <a:gd name="T69" fmla="*/ 572 h 2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8" h="2468">
                    <a:moveTo>
                      <a:pt x="668" y="572"/>
                    </a:moveTo>
                    <a:lnTo>
                      <a:pt x="523" y="574"/>
                    </a:lnTo>
                    <a:lnTo>
                      <a:pt x="523" y="419"/>
                    </a:lnTo>
                    <a:lnTo>
                      <a:pt x="278" y="419"/>
                    </a:lnTo>
                    <a:lnTo>
                      <a:pt x="278" y="0"/>
                    </a:lnTo>
                    <a:lnTo>
                      <a:pt x="0" y="0"/>
                    </a:lnTo>
                    <a:lnTo>
                      <a:pt x="0" y="419"/>
                    </a:lnTo>
                    <a:lnTo>
                      <a:pt x="25" y="419"/>
                    </a:lnTo>
                    <a:lnTo>
                      <a:pt x="25" y="571"/>
                    </a:lnTo>
                    <a:lnTo>
                      <a:pt x="491" y="572"/>
                    </a:lnTo>
                    <a:lnTo>
                      <a:pt x="491" y="655"/>
                    </a:lnTo>
                    <a:lnTo>
                      <a:pt x="470" y="655"/>
                    </a:lnTo>
                    <a:lnTo>
                      <a:pt x="470" y="787"/>
                    </a:lnTo>
                    <a:lnTo>
                      <a:pt x="621" y="787"/>
                    </a:lnTo>
                    <a:lnTo>
                      <a:pt x="621" y="893"/>
                    </a:lnTo>
                    <a:lnTo>
                      <a:pt x="112" y="893"/>
                    </a:lnTo>
                    <a:lnTo>
                      <a:pt x="112" y="1188"/>
                    </a:lnTo>
                    <a:lnTo>
                      <a:pt x="282" y="1188"/>
                    </a:lnTo>
                    <a:lnTo>
                      <a:pt x="282" y="1313"/>
                    </a:lnTo>
                    <a:lnTo>
                      <a:pt x="370" y="1313"/>
                    </a:lnTo>
                    <a:lnTo>
                      <a:pt x="370" y="1389"/>
                    </a:lnTo>
                    <a:lnTo>
                      <a:pt x="340" y="1389"/>
                    </a:lnTo>
                    <a:lnTo>
                      <a:pt x="340" y="1846"/>
                    </a:lnTo>
                    <a:lnTo>
                      <a:pt x="120" y="1846"/>
                    </a:lnTo>
                    <a:lnTo>
                      <a:pt x="120" y="1948"/>
                    </a:lnTo>
                    <a:lnTo>
                      <a:pt x="340" y="1948"/>
                    </a:lnTo>
                    <a:lnTo>
                      <a:pt x="340" y="2090"/>
                    </a:lnTo>
                    <a:lnTo>
                      <a:pt x="384" y="2090"/>
                    </a:lnTo>
                    <a:lnTo>
                      <a:pt x="384" y="2345"/>
                    </a:lnTo>
                    <a:lnTo>
                      <a:pt x="183" y="2345"/>
                    </a:lnTo>
                    <a:lnTo>
                      <a:pt x="183" y="2468"/>
                    </a:lnTo>
                    <a:lnTo>
                      <a:pt x="528" y="2468"/>
                    </a:lnTo>
                    <a:lnTo>
                      <a:pt x="528" y="2392"/>
                    </a:lnTo>
                    <a:lnTo>
                      <a:pt x="583" y="2392"/>
                    </a:lnTo>
                    <a:lnTo>
                      <a:pt x="668" y="572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2" name="Line 182"/>
              <p:cNvSpPr>
                <a:spLocks noChangeShapeType="1"/>
              </p:cNvSpPr>
              <p:nvPr/>
            </p:nvSpPr>
            <p:spPr bwMode="auto">
              <a:xfrm>
                <a:off x="2368" y="1353"/>
                <a:ext cx="51" cy="0"/>
              </a:xfrm>
              <a:prstGeom prst="line">
                <a:avLst/>
              </a:pr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3" name="Line 183"/>
              <p:cNvSpPr>
                <a:spLocks noChangeShapeType="1"/>
              </p:cNvSpPr>
              <p:nvPr/>
            </p:nvSpPr>
            <p:spPr bwMode="auto">
              <a:xfrm flipV="1">
                <a:off x="2337" y="1710"/>
                <a:ext cx="1" cy="14"/>
              </a:xfrm>
              <a:prstGeom prst="line">
                <a:avLst/>
              </a:pr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4" name="Freeform 184"/>
              <p:cNvSpPr>
                <a:spLocks/>
              </p:cNvSpPr>
              <p:nvPr/>
            </p:nvSpPr>
            <p:spPr bwMode="auto">
              <a:xfrm>
                <a:off x="2324" y="1709"/>
                <a:ext cx="27" cy="31"/>
              </a:xfrm>
              <a:custGeom>
                <a:avLst/>
                <a:gdLst>
                  <a:gd name="T0" fmla="*/ 69 w 139"/>
                  <a:gd name="T1" fmla="*/ 0 h 155"/>
                  <a:gd name="T2" fmla="*/ 139 w 139"/>
                  <a:gd name="T3" fmla="*/ 0 h 155"/>
                  <a:gd name="T4" fmla="*/ 135 w 139"/>
                  <a:gd name="T5" fmla="*/ 155 h 155"/>
                  <a:gd name="T6" fmla="*/ 0 w 139"/>
                  <a:gd name="T7" fmla="*/ 155 h 155"/>
                  <a:gd name="T8" fmla="*/ 0 w 139"/>
                  <a:gd name="T9" fmla="*/ 76 h 155"/>
                  <a:gd name="T10" fmla="*/ 65 w 139"/>
                  <a:gd name="T11" fmla="*/ 76 h 155"/>
                  <a:gd name="T12" fmla="*/ 69 w 139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55">
                    <a:moveTo>
                      <a:pt x="69" y="0"/>
                    </a:moveTo>
                    <a:lnTo>
                      <a:pt x="139" y="0"/>
                    </a:lnTo>
                    <a:lnTo>
                      <a:pt x="135" y="155"/>
                    </a:lnTo>
                    <a:lnTo>
                      <a:pt x="0" y="155"/>
                    </a:lnTo>
                    <a:lnTo>
                      <a:pt x="0" y="76"/>
                    </a:lnTo>
                    <a:lnTo>
                      <a:pt x="65" y="7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5" name="Freeform 185"/>
              <p:cNvSpPr>
                <a:spLocks/>
              </p:cNvSpPr>
              <p:nvPr/>
            </p:nvSpPr>
            <p:spPr bwMode="auto">
              <a:xfrm>
                <a:off x="2324" y="1709"/>
                <a:ext cx="27" cy="31"/>
              </a:xfrm>
              <a:custGeom>
                <a:avLst/>
                <a:gdLst>
                  <a:gd name="T0" fmla="*/ 69 w 139"/>
                  <a:gd name="T1" fmla="*/ 0 h 155"/>
                  <a:gd name="T2" fmla="*/ 139 w 139"/>
                  <a:gd name="T3" fmla="*/ 0 h 155"/>
                  <a:gd name="T4" fmla="*/ 135 w 139"/>
                  <a:gd name="T5" fmla="*/ 155 h 155"/>
                  <a:gd name="T6" fmla="*/ 0 w 139"/>
                  <a:gd name="T7" fmla="*/ 155 h 155"/>
                  <a:gd name="T8" fmla="*/ 0 w 139"/>
                  <a:gd name="T9" fmla="*/ 76 h 155"/>
                  <a:gd name="T10" fmla="*/ 65 w 139"/>
                  <a:gd name="T11" fmla="*/ 76 h 155"/>
                  <a:gd name="T12" fmla="*/ 69 w 139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55">
                    <a:moveTo>
                      <a:pt x="69" y="0"/>
                    </a:moveTo>
                    <a:lnTo>
                      <a:pt x="139" y="0"/>
                    </a:lnTo>
                    <a:lnTo>
                      <a:pt x="135" y="155"/>
                    </a:lnTo>
                    <a:lnTo>
                      <a:pt x="0" y="155"/>
                    </a:lnTo>
                    <a:lnTo>
                      <a:pt x="0" y="76"/>
                    </a:lnTo>
                    <a:lnTo>
                      <a:pt x="65" y="76"/>
                    </a:lnTo>
                    <a:lnTo>
                      <a:pt x="69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6" name="Freeform 186"/>
              <p:cNvSpPr>
                <a:spLocks/>
              </p:cNvSpPr>
              <p:nvPr/>
            </p:nvSpPr>
            <p:spPr bwMode="auto">
              <a:xfrm>
                <a:off x="1441" y="2559"/>
                <a:ext cx="116" cy="189"/>
              </a:xfrm>
              <a:custGeom>
                <a:avLst/>
                <a:gdLst>
                  <a:gd name="T0" fmla="*/ 580 w 580"/>
                  <a:gd name="T1" fmla="*/ 777 h 943"/>
                  <a:gd name="T2" fmla="*/ 580 w 580"/>
                  <a:gd name="T3" fmla="*/ 940 h 943"/>
                  <a:gd name="T4" fmla="*/ 364 w 580"/>
                  <a:gd name="T5" fmla="*/ 943 h 943"/>
                  <a:gd name="T6" fmla="*/ 365 w 580"/>
                  <a:gd name="T7" fmla="*/ 425 h 943"/>
                  <a:gd name="T8" fmla="*/ 354 w 580"/>
                  <a:gd name="T9" fmla="*/ 419 h 943"/>
                  <a:gd name="T10" fmla="*/ 344 w 580"/>
                  <a:gd name="T11" fmla="*/ 413 h 943"/>
                  <a:gd name="T12" fmla="*/ 334 w 580"/>
                  <a:gd name="T13" fmla="*/ 405 h 943"/>
                  <a:gd name="T14" fmla="*/ 325 w 580"/>
                  <a:gd name="T15" fmla="*/ 398 h 943"/>
                  <a:gd name="T16" fmla="*/ 318 w 580"/>
                  <a:gd name="T17" fmla="*/ 389 h 943"/>
                  <a:gd name="T18" fmla="*/ 310 w 580"/>
                  <a:gd name="T19" fmla="*/ 379 h 943"/>
                  <a:gd name="T20" fmla="*/ 304 w 580"/>
                  <a:gd name="T21" fmla="*/ 369 h 943"/>
                  <a:gd name="T22" fmla="*/ 298 w 580"/>
                  <a:gd name="T23" fmla="*/ 359 h 943"/>
                  <a:gd name="T24" fmla="*/ 286 w 580"/>
                  <a:gd name="T25" fmla="*/ 337 h 943"/>
                  <a:gd name="T26" fmla="*/ 278 w 580"/>
                  <a:gd name="T27" fmla="*/ 315 h 943"/>
                  <a:gd name="T28" fmla="*/ 270 w 580"/>
                  <a:gd name="T29" fmla="*/ 291 h 943"/>
                  <a:gd name="T30" fmla="*/ 264 w 580"/>
                  <a:gd name="T31" fmla="*/ 268 h 943"/>
                  <a:gd name="T32" fmla="*/ 0 w 580"/>
                  <a:gd name="T33" fmla="*/ 268 h 943"/>
                  <a:gd name="T34" fmla="*/ 0 w 580"/>
                  <a:gd name="T35" fmla="*/ 206 h 943"/>
                  <a:gd name="T36" fmla="*/ 254 w 580"/>
                  <a:gd name="T37" fmla="*/ 206 h 943"/>
                  <a:gd name="T38" fmla="*/ 229 w 580"/>
                  <a:gd name="T39" fmla="*/ 0 h 943"/>
                  <a:gd name="T40" fmla="*/ 309 w 580"/>
                  <a:gd name="T41" fmla="*/ 0 h 943"/>
                  <a:gd name="T42" fmla="*/ 340 w 580"/>
                  <a:gd name="T43" fmla="*/ 170 h 943"/>
                  <a:gd name="T44" fmla="*/ 391 w 580"/>
                  <a:gd name="T45" fmla="*/ 151 h 943"/>
                  <a:gd name="T46" fmla="*/ 412 w 580"/>
                  <a:gd name="T47" fmla="*/ 215 h 943"/>
                  <a:gd name="T48" fmla="*/ 428 w 580"/>
                  <a:gd name="T49" fmla="*/ 267 h 943"/>
                  <a:gd name="T50" fmla="*/ 443 w 580"/>
                  <a:gd name="T51" fmla="*/ 311 h 943"/>
                  <a:gd name="T52" fmla="*/ 455 w 580"/>
                  <a:gd name="T53" fmla="*/ 353 h 943"/>
                  <a:gd name="T54" fmla="*/ 460 w 580"/>
                  <a:gd name="T55" fmla="*/ 373 h 943"/>
                  <a:gd name="T56" fmla="*/ 463 w 580"/>
                  <a:gd name="T57" fmla="*/ 395 h 943"/>
                  <a:gd name="T58" fmla="*/ 467 w 580"/>
                  <a:gd name="T59" fmla="*/ 418 h 943"/>
                  <a:gd name="T60" fmla="*/ 470 w 580"/>
                  <a:gd name="T61" fmla="*/ 443 h 943"/>
                  <a:gd name="T62" fmla="*/ 472 w 580"/>
                  <a:gd name="T63" fmla="*/ 470 h 943"/>
                  <a:gd name="T64" fmla="*/ 473 w 580"/>
                  <a:gd name="T65" fmla="*/ 499 h 943"/>
                  <a:gd name="T66" fmla="*/ 473 w 580"/>
                  <a:gd name="T67" fmla="*/ 532 h 943"/>
                  <a:gd name="T68" fmla="*/ 473 w 580"/>
                  <a:gd name="T69" fmla="*/ 570 h 943"/>
                  <a:gd name="T70" fmla="*/ 430 w 580"/>
                  <a:gd name="T71" fmla="*/ 570 h 943"/>
                  <a:gd name="T72" fmla="*/ 430 w 580"/>
                  <a:gd name="T73" fmla="*/ 724 h 943"/>
                  <a:gd name="T74" fmla="*/ 431 w 580"/>
                  <a:gd name="T75" fmla="*/ 735 h 943"/>
                  <a:gd name="T76" fmla="*/ 433 w 580"/>
                  <a:gd name="T77" fmla="*/ 745 h 943"/>
                  <a:gd name="T78" fmla="*/ 436 w 580"/>
                  <a:gd name="T79" fmla="*/ 754 h 943"/>
                  <a:gd name="T80" fmla="*/ 441 w 580"/>
                  <a:gd name="T81" fmla="*/ 762 h 943"/>
                  <a:gd name="T82" fmla="*/ 446 w 580"/>
                  <a:gd name="T83" fmla="*/ 768 h 943"/>
                  <a:gd name="T84" fmla="*/ 452 w 580"/>
                  <a:gd name="T85" fmla="*/ 772 h 943"/>
                  <a:gd name="T86" fmla="*/ 460 w 580"/>
                  <a:gd name="T87" fmla="*/ 774 h 943"/>
                  <a:gd name="T88" fmla="*/ 467 w 580"/>
                  <a:gd name="T89" fmla="*/ 777 h 943"/>
                  <a:gd name="T90" fmla="*/ 580 w 580"/>
                  <a:gd name="T91" fmla="*/ 777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80" h="943">
                    <a:moveTo>
                      <a:pt x="580" y="777"/>
                    </a:moveTo>
                    <a:lnTo>
                      <a:pt x="580" y="940"/>
                    </a:lnTo>
                    <a:lnTo>
                      <a:pt x="364" y="943"/>
                    </a:lnTo>
                    <a:lnTo>
                      <a:pt x="365" y="425"/>
                    </a:lnTo>
                    <a:lnTo>
                      <a:pt x="354" y="419"/>
                    </a:lnTo>
                    <a:lnTo>
                      <a:pt x="344" y="413"/>
                    </a:lnTo>
                    <a:lnTo>
                      <a:pt x="334" y="405"/>
                    </a:lnTo>
                    <a:lnTo>
                      <a:pt x="325" y="398"/>
                    </a:lnTo>
                    <a:lnTo>
                      <a:pt x="318" y="389"/>
                    </a:lnTo>
                    <a:lnTo>
                      <a:pt x="310" y="379"/>
                    </a:lnTo>
                    <a:lnTo>
                      <a:pt x="304" y="369"/>
                    </a:lnTo>
                    <a:lnTo>
                      <a:pt x="298" y="359"/>
                    </a:lnTo>
                    <a:lnTo>
                      <a:pt x="286" y="337"/>
                    </a:lnTo>
                    <a:lnTo>
                      <a:pt x="278" y="315"/>
                    </a:lnTo>
                    <a:lnTo>
                      <a:pt x="270" y="291"/>
                    </a:lnTo>
                    <a:lnTo>
                      <a:pt x="264" y="268"/>
                    </a:lnTo>
                    <a:lnTo>
                      <a:pt x="0" y="268"/>
                    </a:lnTo>
                    <a:lnTo>
                      <a:pt x="0" y="206"/>
                    </a:lnTo>
                    <a:lnTo>
                      <a:pt x="254" y="206"/>
                    </a:lnTo>
                    <a:lnTo>
                      <a:pt x="229" y="0"/>
                    </a:lnTo>
                    <a:lnTo>
                      <a:pt x="309" y="0"/>
                    </a:lnTo>
                    <a:lnTo>
                      <a:pt x="340" y="170"/>
                    </a:lnTo>
                    <a:lnTo>
                      <a:pt x="391" y="151"/>
                    </a:lnTo>
                    <a:lnTo>
                      <a:pt x="412" y="215"/>
                    </a:lnTo>
                    <a:lnTo>
                      <a:pt x="428" y="267"/>
                    </a:lnTo>
                    <a:lnTo>
                      <a:pt x="443" y="311"/>
                    </a:lnTo>
                    <a:lnTo>
                      <a:pt x="455" y="353"/>
                    </a:lnTo>
                    <a:lnTo>
                      <a:pt x="460" y="373"/>
                    </a:lnTo>
                    <a:lnTo>
                      <a:pt x="463" y="395"/>
                    </a:lnTo>
                    <a:lnTo>
                      <a:pt x="467" y="418"/>
                    </a:lnTo>
                    <a:lnTo>
                      <a:pt x="470" y="443"/>
                    </a:lnTo>
                    <a:lnTo>
                      <a:pt x="472" y="470"/>
                    </a:lnTo>
                    <a:lnTo>
                      <a:pt x="473" y="499"/>
                    </a:lnTo>
                    <a:lnTo>
                      <a:pt x="473" y="532"/>
                    </a:lnTo>
                    <a:lnTo>
                      <a:pt x="473" y="570"/>
                    </a:lnTo>
                    <a:lnTo>
                      <a:pt x="430" y="570"/>
                    </a:lnTo>
                    <a:lnTo>
                      <a:pt x="430" y="724"/>
                    </a:lnTo>
                    <a:lnTo>
                      <a:pt x="431" y="735"/>
                    </a:lnTo>
                    <a:lnTo>
                      <a:pt x="433" y="745"/>
                    </a:lnTo>
                    <a:lnTo>
                      <a:pt x="436" y="754"/>
                    </a:lnTo>
                    <a:lnTo>
                      <a:pt x="441" y="762"/>
                    </a:lnTo>
                    <a:lnTo>
                      <a:pt x="446" y="768"/>
                    </a:lnTo>
                    <a:lnTo>
                      <a:pt x="452" y="772"/>
                    </a:lnTo>
                    <a:lnTo>
                      <a:pt x="460" y="774"/>
                    </a:lnTo>
                    <a:lnTo>
                      <a:pt x="467" y="777"/>
                    </a:lnTo>
                    <a:lnTo>
                      <a:pt x="580" y="77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7" name="Freeform 187"/>
              <p:cNvSpPr>
                <a:spLocks/>
              </p:cNvSpPr>
              <p:nvPr/>
            </p:nvSpPr>
            <p:spPr bwMode="auto">
              <a:xfrm>
                <a:off x="1441" y="2559"/>
                <a:ext cx="116" cy="189"/>
              </a:xfrm>
              <a:custGeom>
                <a:avLst/>
                <a:gdLst>
                  <a:gd name="T0" fmla="*/ 580 w 580"/>
                  <a:gd name="T1" fmla="*/ 777 h 943"/>
                  <a:gd name="T2" fmla="*/ 580 w 580"/>
                  <a:gd name="T3" fmla="*/ 940 h 943"/>
                  <a:gd name="T4" fmla="*/ 364 w 580"/>
                  <a:gd name="T5" fmla="*/ 943 h 943"/>
                  <a:gd name="T6" fmla="*/ 365 w 580"/>
                  <a:gd name="T7" fmla="*/ 425 h 943"/>
                  <a:gd name="T8" fmla="*/ 354 w 580"/>
                  <a:gd name="T9" fmla="*/ 419 h 943"/>
                  <a:gd name="T10" fmla="*/ 344 w 580"/>
                  <a:gd name="T11" fmla="*/ 413 h 943"/>
                  <a:gd name="T12" fmla="*/ 334 w 580"/>
                  <a:gd name="T13" fmla="*/ 405 h 943"/>
                  <a:gd name="T14" fmla="*/ 325 w 580"/>
                  <a:gd name="T15" fmla="*/ 398 h 943"/>
                  <a:gd name="T16" fmla="*/ 318 w 580"/>
                  <a:gd name="T17" fmla="*/ 389 h 943"/>
                  <a:gd name="T18" fmla="*/ 310 w 580"/>
                  <a:gd name="T19" fmla="*/ 379 h 943"/>
                  <a:gd name="T20" fmla="*/ 304 w 580"/>
                  <a:gd name="T21" fmla="*/ 369 h 943"/>
                  <a:gd name="T22" fmla="*/ 298 w 580"/>
                  <a:gd name="T23" fmla="*/ 359 h 943"/>
                  <a:gd name="T24" fmla="*/ 286 w 580"/>
                  <a:gd name="T25" fmla="*/ 337 h 943"/>
                  <a:gd name="T26" fmla="*/ 278 w 580"/>
                  <a:gd name="T27" fmla="*/ 315 h 943"/>
                  <a:gd name="T28" fmla="*/ 270 w 580"/>
                  <a:gd name="T29" fmla="*/ 291 h 943"/>
                  <a:gd name="T30" fmla="*/ 264 w 580"/>
                  <a:gd name="T31" fmla="*/ 268 h 943"/>
                  <a:gd name="T32" fmla="*/ 0 w 580"/>
                  <a:gd name="T33" fmla="*/ 268 h 943"/>
                  <a:gd name="T34" fmla="*/ 0 w 580"/>
                  <a:gd name="T35" fmla="*/ 206 h 943"/>
                  <a:gd name="T36" fmla="*/ 254 w 580"/>
                  <a:gd name="T37" fmla="*/ 206 h 943"/>
                  <a:gd name="T38" fmla="*/ 229 w 580"/>
                  <a:gd name="T39" fmla="*/ 0 h 943"/>
                  <a:gd name="T40" fmla="*/ 309 w 580"/>
                  <a:gd name="T41" fmla="*/ 0 h 943"/>
                  <a:gd name="T42" fmla="*/ 340 w 580"/>
                  <a:gd name="T43" fmla="*/ 170 h 943"/>
                  <a:gd name="T44" fmla="*/ 391 w 580"/>
                  <a:gd name="T45" fmla="*/ 151 h 943"/>
                  <a:gd name="T46" fmla="*/ 412 w 580"/>
                  <a:gd name="T47" fmla="*/ 215 h 943"/>
                  <a:gd name="T48" fmla="*/ 428 w 580"/>
                  <a:gd name="T49" fmla="*/ 267 h 943"/>
                  <a:gd name="T50" fmla="*/ 443 w 580"/>
                  <a:gd name="T51" fmla="*/ 311 h 943"/>
                  <a:gd name="T52" fmla="*/ 455 w 580"/>
                  <a:gd name="T53" fmla="*/ 353 h 943"/>
                  <a:gd name="T54" fmla="*/ 460 w 580"/>
                  <a:gd name="T55" fmla="*/ 373 h 943"/>
                  <a:gd name="T56" fmla="*/ 463 w 580"/>
                  <a:gd name="T57" fmla="*/ 395 h 943"/>
                  <a:gd name="T58" fmla="*/ 467 w 580"/>
                  <a:gd name="T59" fmla="*/ 418 h 943"/>
                  <a:gd name="T60" fmla="*/ 470 w 580"/>
                  <a:gd name="T61" fmla="*/ 443 h 943"/>
                  <a:gd name="T62" fmla="*/ 472 w 580"/>
                  <a:gd name="T63" fmla="*/ 470 h 943"/>
                  <a:gd name="T64" fmla="*/ 473 w 580"/>
                  <a:gd name="T65" fmla="*/ 499 h 943"/>
                  <a:gd name="T66" fmla="*/ 473 w 580"/>
                  <a:gd name="T67" fmla="*/ 532 h 943"/>
                  <a:gd name="T68" fmla="*/ 473 w 580"/>
                  <a:gd name="T69" fmla="*/ 570 h 943"/>
                  <a:gd name="T70" fmla="*/ 430 w 580"/>
                  <a:gd name="T71" fmla="*/ 570 h 943"/>
                  <a:gd name="T72" fmla="*/ 430 w 580"/>
                  <a:gd name="T73" fmla="*/ 724 h 943"/>
                  <a:gd name="T74" fmla="*/ 431 w 580"/>
                  <a:gd name="T75" fmla="*/ 735 h 943"/>
                  <a:gd name="T76" fmla="*/ 433 w 580"/>
                  <a:gd name="T77" fmla="*/ 745 h 943"/>
                  <a:gd name="T78" fmla="*/ 436 w 580"/>
                  <a:gd name="T79" fmla="*/ 754 h 943"/>
                  <a:gd name="T80" fmla="*/ 441 w 580"/>
                  <a:gd name="T81" fmla="*/ 762 h 943"/>
                  <a:gd name="T82" fmla="*/ 446 w 580"/>
                  <a:gd name="T83" fmla="*/ 768 h 943"/>
                  <a:gd name="T84" fmla="*/ 452 w 580"/>
                  <a:gd name="T85" fmla="*/ 772 h 943"/>
                  <a:gd name="T86" fmla="*/ 460 w 580"/>
                  <a:gd name="T87" fmla="*/ 774 h 943"/>
                  <a:gd name="T88" fmla="*/ 467 w 580"/>
                  <a:gd name="T89" fmla="*/ 777 h 943"/>
                  <a:gd name="T90" fmla="*/ 580 w 580"/>
                  <a:gd name="T91" fmla="*/ 777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80" h="943">
                    <a:moveTo>
                      <a:pt x="580" y="777"/>
                    </a:moveTo>
                    <a:lnTo>
                      <a:pt x="580" y="940"/>
                    </a:lnTo>
                    <a:lnTo>
                      <a:pt x="364" y="943"/>
                    </a:lnTo>
                    <a:lnTo>
                      <a:pt x="365" y="425"/>
                    </a:lnTo>
                    <a:lnTo>
                      <a:pt x="354" y="419"/>
                    </a:lnTo>
                    <a:lnTo>
                      <a:pt x="344" y="413"/>
                    </a:lnTo>
                    <a:lnTo>
                      <a:pt x="334" y="405"/>
                    </a:lnTo>
                    <a:lnTo>
                      <a:pt x="325" y="398"/>
                    </a:lnTo>
                    <a:lnTo>
                      <a:pt x="318" y="389"/>
                    </a:lnTo>
                    <a:lnTo>
                      <a:pt x="310" y="379"/>
                    </a:lnTo>
                    <a:lnTo>
                      <a:pt x="304" y="369"/>
                    </a:lnTo>
                    <a:lnTo>
                      <a:pt x="298" y="359"/>
                    </a:lnTo>
                    <a:lnTo>
                      <a:pt x="286" y="337"/>
                    </a:lnTo>
                    <a:lnTo>
                      <a:pt x="278" y="315"/>
                    </a:lnTo>
                    <a:lnTo>
                      <a:pt x="270" y="291"/>
                    </a:lnTo>
                    <a:lnTo>
                      <a:pt x="264" y="268"/>
                    </a:lnTo>
                    <a:lnTo>
                      <a:pt x="0" y="268"/>
                    </a:lnTo>
                    <a:lnTo>
                      <a:pt x="0" y="206"/>
                    </a:lnTo>
                    <a:lnTo>
                      <a:pt x="254" y="206"/>
                    </a:lnTo>
                    <a:lnTo>
                      <a:pt x="229" y="0"/>
                    </a:lnTo>
                    <a:lnTo>
                      <a:pt x="309" y="0"/>
                    </a:lnTo>
                    <a:lnTo>
                      <a:pt x="340" y="170"/>
                    </a:lnTo>
                    <a:lnTo>
                      <a:pt x="391" y="151"/>
                    </a:lnTo>
                    <a:lnTo>
                      <a:pt x="412" y="215"/>
                    </a:lnTo>
                    <a:lnTo>
                      <a:pt x="428" y="267"/>
                    </a:lnTo>
                    <a:lnTo>
                      <a:pt x="443" y="311"/>
                    </a:lnTo>
                    <a:lnTo>
                      <a:pt x="455" y="353"/>
                    </a:lnTo>
                    <a:lnTo>
                      <a:pt x="460" y="373"/>
                    </a:lnTo>
                    <a:lnTo>
                      <a:pt x="463" y="395"/>
                    </a:lnTo>
                    <a:lnTo>
                      <a:pt x="467" y="418"/>
                    </a:lnTo>
                    <a:lnTo>
                      <a:pt x="470" y="443"/>
                    </a:lnTo>
                    <a:lnTo>
                      <a:pt x="472" y="470"/>
                    </a:lnTo>
                    <a:lnTo>
                      <a:pt x="473" y="499"/>
                    </a:lnTo>
                    <a:lnTo>
                      <a:pt x="473" y="532"/>
                    </a:lnTo>
                    <a:lnTo>
                      <a:pt x="473" y="570"/>
                    </a:lnTo>
                    <a:lnTo>
                      <a:pt x="430" y="570"/>
                    </a:lnTo>
                    <a:lnTo>
                      <a:pt x="430" y="724"/>
                    </a:lnTo>
                    <a:lnTo>
                      <a:pt x="431" y="735"/>
                    </a:lnTo>
                    <a:lnTo>
                      <a:pt x="433" y="745"/>
                    </a:lnTo>
                    <a:lnTo>
                      <a:pt x="436" y="754"/>
                    </a:lnTo>
                    <a:lnTo>
                      <a:pt x="441" y="762"/>
                    </a:lnTo>
                    <a:lnTo>
                      <a:pt x="446" y="768"/>
                    </a:lnTo>
                    <a:lnTo>
                      <a:pt x="452" y="772"/>
                    </a:lnTo>
                    <a:lnTo>
                      <a:pt x="460" y="774"/>
                    </a:lnTo>
                    <a:lnTo>
                      <a:pt x="467" y="777"/>
                    </a:lnTo>
                    <a:lnTo>
                      <a:pt x="580" y="77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8" name="Rectangle 188"/>
              <p:cNvSpPr>
                <a:spLocks noChangeArrowheads="1"/>
              </p:cNvSpPr>
              <p:nvPr/>
            </p:nvSpPr>
            <p:spPr bwMode="auto">
              <a:xfrm>
                <a:off x="3458" y="2082"/>
                <a:ext cx="20" cy="1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9" name="Rectangle 189"/>
              <p:cNvSpPr>
                <a:spLocks noChangeArrowheads="1"/>
              </p:cNvSpPr>
              <p:nvPr/>
            </p:nvSpPr>
            <p:spPr bwMode="auto">
              <a:xfrm>
                <a:off x="3458" y="2082"/>
                <a:ext cx="20" cy="13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0" name="Freeform 190"/>
              <p:cNvSpPr>
                <a:spLocks/>
              </p:cNvSpPr>
              <p:nvPr/>
            </p:nvSpPr>
            <p:spPr bwMode="auto">
              <a:xfrm>
                <a:off x="2933" y="2417"/>
                <a:ext cx="199" cy="163"/>
              </a:xfrm>
              <a:custGeom>
                <a:avLst/>
                <a:gdLst>
                  <a:gd name="T0" fmla="*/ 0 w 996"/>
                  <a:gd name="T1" fmla="*/ 812 h 812"/>
                  <a:gd name="T2" fmla="*/ 222 w 996"/>
                  <a:gd name="T3" fmla="*/ 281 h 812"/>
                  <a:gd name="T4" fmla="*/ 471 w 996"/>
                  <a:gd name="T5" fmla="*/ 332 h 812"/>
                  <a:gd name="T6" fmla="*/ 500 w 996"/>
                  <a:gd name="T7" fmla="*/ 284 h 812"/>
                  <a:gd name="T8" fmla="*/ 523 w 996"/>
                  <a:gd name="T9" fmla="*/ 249 h 812"/>
                  <a:gd name="T10" fmla="*/ 546 w 996"/>
                  <a:gd name="T11" fmla="*/ 225 h 812"/>
                  <a:gd name="T12" fmla="*/ 567 w 996"/>
                  <a:gd name="T13" fmla="*/ 210 h 812"/>
                  <a:gd name="T14" fmla="*/ 587 w 996"/>
                  <a:gd name="T15" fmla="*/ 200 h 812"/>
                  <a:gd name="T16" fmla="*/ 619 w 996"/>
                  <a:gd name="T17" fmla="*/ 190 h 812"/>
                  <a:gd name="T18" fmla="*/ 658 w 996"/>
                  <a:gd name="T19" fmla="*/ 179 h 812"/>
                  <a:gd name="T20" fmla="*/ 682 w 996"/>
                  <a:gd name="T21" fmla="*/ 168 h 812"/>
                  <a:gd name="T22" fmla="*/ 702 w 996"/>
                  <a:gd name="T23" fmla="*/ 153 h 812"/>
                  <a:gd name="T24" fmla="*/ 715 w 996"/>
                  <a:gd name="T25" fmla="*/ 135 h 812"/>
                  <a:gd name="T26" fmla="*/ 725 w 996"/>
                  <a:gd name="T27" fmla="*/ 117 h 812"/>
                  <a:gd name="T28" fmla="*/ 730 w 996"/>
                  <a:gd name="T29" fmla="*/ 96 h 812"/>
                  <a:gd name="T30" fmla="*/ 730 w 996"/>
                  <a:gd name="T31" fmla="*/ 73 h 812"/>
                  <a:gd name="T32" fmla="*/ 724 w 996"/>
                  <a:gd name="T33" fmla="*/ 51 h 812"/>
                  <a:gd name="T34" fmla="*/ 776 w 996"/>
                  <a:gd name="T35" fmla="*/ 0 h 812"/>
                  <a:gd name="T36" fmla="*/ 805 w 996"/>
                  <a:gd name="T37" fmla="*/ 58 h 812"/>
                  <a:gd name="T38" fmla="*/ 797 w 996"/>
                  <a:gd name="T39" fmla="*/ 73 h 812"/>
                  <a:gd name="T40" fmla="*/ 792 w 996"/>
                  <a:gd name="T41" fmla="*/ 89 h 812"/>
                  <a:gd name="T42" fmla="*/ 790 w 996"/>
                  <a:gd name="T43" fmla="*/ 106 h 812"/>
                  <a:gd name="T44" fmla="*/ 790 w 996"/>
                  <a:gd name="T45" fmla="*/ 123 h 812"/>
                  <a:gd name="T46" fmla="*/ 794 w 996"/>
                  <a:gd name="T47" fmla="*/ 140 h 812"/>
                  <a:gd name="T48" fmla="*/ 801 w 996"/>
                  <a:gd name="T49" fmla="*/ 158 h 812"/>
                  <a:gd name="T50" fmla="*/ 811 w 996"/>
                  <a:gd name="T51" fmla="*/ 175 h 812"/>
                  <a:gd name="T52" fmla="*/ 825 w 996"/>
                  <a:gd name="T53" fmla="*/ 194 h 812"/>
                  <a:gd name="T54" fmla="*/ 841 w 996"/>
                  <a:gd name="T55" fmla="*/ 210 h 812"/>
                  <a:gd name="T56" fmla="*/ 867 w 996"/>
                  <a:gd name="T57" fmla="*/ 230 h 812"/>
                  <a:gd name="T58" fmla="*/ 908 w 996"/>
                  <a:gd name="T59" fmla="*/ 260 h 812"/>
                  <a:gd name="T60" fmla="*/ 948 w 996"/>
                  <a:gd name="T61" fmla="*/ 295 h 812"/>
                  <a:gd name="T62" fmla="*/ 978 w 996"/>
                  <a:gd name="T63" fmla="*/ 327 h 812"/>
                  <a:gd name="T64" fmla="*/ 918 w 996"/>
                  <a:gd name="T65" fmla="*/ 372 h 812"/>
                  <a:gd name="T66" fmla="*/ 885 w 996"/>
                  <a:gd name="T67" fmla="*/ 323 h 812"/>
                  <a:gd name="T68" fmla="*/ 851 w 996"/>
                  <a:gd name="T69" fmla="*/ 285 h 812"/>
                  <a:gd name="T70" fmla="*/ 815 w 996"/>
                  <a:gd name="T71" fmla="*/ 255 h 812"/>
                  <a:gd name="T72" fmla="*/ 779 w 996"/>
                  <a:gd name="T73" fmla="*/ 235 h 812"/>
                  <a:gd name="T74" fmla="*/ 743 w 996"/>
                  <a:gd name="T75" fmla="*/ 223 h 812"/>
                  <a:gd name="T76" fmla="*/ 705 w 996"/>
                  <a:gd name="T77" fmla="*/ 220 h 812"/>
                  <a:gd name="T78" fmla="*/ 669 w 996"/>
                  <a:gd name="T79" fmla="*/ 226 h 812"/>
                  <a:gd name="T80" fmla="*/ 631 w 996"/>
                  <a:gd name="T81" fmla="*/ 240 h 812"/>
                  <a:gd name="T82" fmla="*/ 602 w 996"/>
                  <a:gd name="T83" fmla="*/ 256 h 812"/>
                  <a:gd name="T84" fmla="*/ 579 w 996"/>
                  <a:gd name="T85" fmla="*/ 274 h 812"/>
                  <a:gd name="T86" fmla="*/ 561 w 996"/>
                  <a:gd name="T87" fmla="*/ 291 h 812"/>
                  <a:gd name="T88" fmla="*/ 548 w 996"/>
                  <a:gd name="T89" fmla="*/ 310 h 812"/>
                  <a:gd name="T90" fmla="*/ 541 w 996"/>
                  <a:gd name="T91" fmla="*/ 330 h 812"/>
                  <a:gd name="T92" fmla="*/ 540 w 996"/>
                  <a:gd name="T93" fmla="*/ 350 h 812"/>
                  <a:gd name="T94" fmla="*/ 543 w 996"/>
                  <a:gd name="T95" fmla="*/ 372 h 812"/>
                  <a:gd name="T96" fmla="*/ 552 w 996"/>
                  <a:gd name="T97" fmla="*/ 394 h 812"/>
                  <a:gd name="T98" fmla="*/ 578 w 996"/>
                  <a:gd name="T99" fmla="*/ 421 h 812"/>
                  <a:gd name="T100" fmla="*/ 609 w 996"/>
                  <a:gd name="T101" fmla="*/ 441 h 812"/>
                  <a:gd name="T102" fmla="*/ 648 w 996"/>
                  <a:gd name="T103" fmla="*/ 453 h 812"/>
                  <a:gd name="T104" fmla="*/ 693 w 996"/>
                  <a:gd name="T105" fmla="*/ 458 h 812"/>
                  <a:gd name="T106" fmla="*/ 434 w 996"/>
                  <a:gd name="T107" fmla="*/ 441 h 812"/>
                  <a:gd name="T108" fmla="*/ 100 w 996"/>
                  <a:gd name="T109" fmla="*/ 758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96" h="812">
                    <a:moveTo>
                      <a:pt x="100" y="758"/>
                    </a:moveTo>
                    <a:lnTo>
                      <a:pt x="0" y="812"/>
                    </a:lnTo>
                    <a:lnTo>
                      <a:pt x="34" y="413"/>
                    </a:lnTo>
                    <a:lnTo>
                      <a:pt x="222" y="281"/>
                    </a:lnTo>
                    <a:lnTo>
                      <a:pt x="456" y="362"/>
                    </a:lnTo>
                    <a:lnTo>
                      <a:pt x="471" y="332"/>
                    </a:lnTo>
                    <a:lnTo>
                      <a:pt x="486" y="306"/>
                    </a:lnTo>
                    <a:lnTo>
                      <a:pt x="500" y="284"/>
                    </a:lnTo>
                    <a:lnTo>
                      <a:pt x="512" y="265"/>
                    </a:lnTo>
                    <a:lnTo>
                      <a:pt x="523" y="249"/>
                    </a:lnTo>
                    <a:lnTo>
                      <a:pt x="535" y="236"/>
                    </a:lnTo>
                    <a:lnTo>
                      <a:pt x="546" y="225"/>
                    </a:lnTo>
                    <a:lnTo>
                      <a:pt x="556" y="216"/>
                    </a:lnTo>
                    <a:lnTo>
                      <a:pt x="567" y="210"/>
                    </a:lnTo>
                    <a:lnTo>
                      <a:pt x="577" y="204"/>
                    </a:lnTo>
                    <a:lnTo>
                      <a:pt x="587" y="200"/>
                    </a:lnTo>
                    <a:lnTo>
                      <a:pt x="598" y="196"/>
                    </a:lnTo>
                    <a:lnTo>
                      <a:pt x="619" y="190"/>
                    </a:lnTo>
                    <a:lnTo>
                      <a:pt x="644" y="184"/>
                    </a:lnTo>
                    <a:lnTo>
                      <a:pt x="658" y="179"/>
                    </a:lnTo>
                    <a:lnTo>
                      <a:pt x="670" y="174"/>
                    </a:lnTo>
                    <a:lnTo>
                      <a:pt x="682" y="168"/>
                    </a:lnTo>
                    <a:lnTo>
                      <a:pt x="692" y="160"/>
                    </a:lnTo>
                    <a:lnTo>
                      <a:pt x="702" y="153"/>
                    </a:lnTo>
                    <a:lnTo>
                      <a:pt x="709" y="144"/>
                    </a:lnTo>
                    <a:lnTo>
                      <a:pt x="715" y="135"/>
                    </a:lnTo>
                    <a:lnTo>
                      <a:pt x="721" y="127"/>
                    </a:lnTo>
                    <a:lnTo>
                      <a:pt x="725" y="117"/>
                    </a:lnTo>
                    <a:lnTo>
                      <a:pt x="729" y="106"/>
                    </a:lnTo>
                    <a:lnTo>
                      <a:pt x="730" y="96"/>
                    </a:lnTo>
                    <a:lnTo>
                      <a:pt x="731" y="84"/>
                    </a:lnTo>
                    <a:lnTo>
                      <a:pt x="730" y="73"/>
                    </a:lnTo>
                    <a:lnTo>
                      <a:pt x="728" y="62"/>
                    </a:lnTo>
                    <a:lnTo>
                      <a:pt x="724" y="51"/>
                    </a:lnTo>
                    <a:lnTo>
                      <a:pt x="719" y="40"/>
                    </a:lnTo>
                    <a:lnTo>
                      <a:pt x="776" y="0"/>
                    </a:lnTo>
                    <a:lnTo>
                      <a:pt x="810" y="51"/>
                    </a:lnTo>
                    <a:lnTo>
                      <a:pt x="805" y="58"/>
                    </a:lnTo>
                    <a:lnTo>
                      <a:pt x="800" y="66"/>
                    </a:lnTo>
                    <a:lnTo>
                      <a:pt x="797" y="73"/>
                    </a:lnTo>
                    <a:lnTo>
                      <a:pt x="794" y="82"/>
                    </a:lnTo>
                    <a:lnTo>
                      <a:pt x="792" y="89"/>
                    </a:lnTo>
                    <a:lnTo>
                      <a:pt x="790" y="98"/>
                    </a:lnTo>
                    <a:lnTo>
                      <a:pt x="790" y="106"/>
                    </a:lnTo>
                    <a:lnTo>
                      <a:pt x="790" y="114"/>
                    </a:lnTo>
                    <a:lnTo>
                      <a:pt x="790" y="123"/>
                    </a:lnTo>
                    <a:lnTo>
                      <a:pt x="792" y="132"/>
                    </a:lnTo>
                    <a:lnTo>
                      <a:pt x="794" y="140"/>
                    </a:lnTo>
                    <a:lnTo>
                      <a:pt x="797" y="149"/>
                    </a:lnTo>
                    <a:lnTo>
                      <a:pt x="801" y="158"/>
                    </a:lnTo>
                    <a:lnTo>
                      <a:pt x="806" y="167"/>
                    </a:lnTo>
                    <a:lnTo>
                      <a:pt x="811" y="175"/>
                    </a:lnTo>
                    <a:lnTo>
                      <a:pt x="817" y="185"/>
                    </a:lnTo>
                    <a:lnTo>
                      <a:pt x="825" y="194"/>
                    </a:lnTo>
                    <a:lnTo>
                      <a:pt x="834" y="203"/>
                    </a:lnTo>
                    <a:lnTo>
                      <a:pt x="841" y="210"/>
                    </a:lnTo>
                    <a:lnTo>
                      <a:pt x="850" y="216"/>
                    </a:lnTo>
                    <a:lnTo>
                      <a:pt x="867" y="230"/>
                    </a:lnTo>
                    <a:lnTo>
                      <a:pt x="887" y="244"/>
                    </a:lnTo>
                    <a:lnTo>
                      <a:pt x="908" y="260"/>
                    </a:lnTo>
                    <a:lnTo>
                      <a:pt x="933" y="282"/>
                    </a:lnTo>
                    <a:lnTo>
                      <a:pt x="948" y="295"/>
                    </a:lnTo>
                    <a:lnTo>
                      <a:pt x="963" y="310"/>
                    </a:lnTo>
                    <a:lnTo>
                      <a:pt x="978" y="327"/>
                    </a:lnTo>
                    <a:lnTo>
                      <a:pt x="996" y="347"/>
                    </a:lnTo>
                    <a:lnTo>
                      <a:pt x="918" y="372"/>
                    </a:lnTo>
                    <a:lnTo>
                      <a:pt x="902" y="346"/>
                    </a:lnTo>
                    <a:lnTo>
                      <a:pt x="885" y="323"/>
                    </a:lnTo>
                    <a:lnTo>
                      <a:pt x="867" y="304"/>
                    </a:lnTo>
                    <a:lnTo>
                      <a:pt x="851" y="285"/>
                    </a:lnTo>
                    <a:lnTo>
                      <a:pt x="832" y="269"/>
                    </a:lnTo>
                    <a:lnTo>
                      <a:pt x="815" y="255"/>
                    </a:lnTo>
                    <a:lnTo>
                      <a:pt x="797" y="244"/>
                    </a:lnTo>
                    <a:lnTo>
                      <a:pt x="779" y="235"/>
                    </a:lnTo>
                    <a:lnTo>
                      <a:pt x="761" y="228"/>
                    </a:lnTo>
                    <a:lnTo>
                      <a:pt x="743" y="223"/>
                    </a:lnTo>
                    <a:lnTo>
                      <a:pt x="724" y="220"/>
                    </a:lnTo>
                    <a:lnTo>
                      <a:pt x="705" y="220"/>
                    </a:lnTo>
                    <a:lnTo>
                      <a:pt x="688" y="221"/>
                    </a:lnTo>
                    <a:lnTo>
                      <a:pt x="669" y="226"/>
                    </a:lnTo>
                    <a:lnTo>
                      <a:pt x="650" y="231"/>
                    </a:lnTo>
                    <a:lnTo>
                      <a:pt x="631" y="240"/>
                    </a:lnTo>
                    <a:lnTo>
                      <a:pt x="616" y="248"/>
                    </a:lnTo>
                    <a:lnTo>
                      <a:pt x="602" y="256"/>
                    </a:lnTo>
                    <a:lnTo>
                      <a:pt x="589" y="265"/>
                    </a:lnTo>
                    <a:lnTo>
                      <a:pt x="579" y="274"/>
                    </a:lnTo>
                    <a:lnTo>
                      <a:pt x="570" y="282"/>
                    </a:lnTo>
                    <a:lnTo>
                      <a:pt x="561" y="291"/>
                    </a:lnTo>
                    <a:lnTo>
                      <a:pt x="555" y="300"/>
                    </a:lnTo>
                    <a:lnTo>
                      <a:pt x="548" y="310"/>
                    </a:lnTo>
                    <a:lnTo>
                      <a:pt x="545" y="320"/>
                    </a:lnTo>
                    <a:lnTo>
                      <a:pt x="541" y="330"/>
                    </a:lnTo>
                    <a:lnTo>
                      <a:pt x="540" y="340"/>
                    </a:lnTo>
                    <a:lnTo>
                      <a:pt x="540" y="350"/>
                    </a:lnTo>
                    <a:lnTo>
                      <a:pt x="541" y="361"/>
                    </a:lnTo>
                    <a:lnTo>
                      <a:pt x="543" y="372"/>
                    </a:lnTo>
                    <a:lnTo>
                      <a:pt x="547" y="383"/>
                    </a:lnTo>
                    <a:lnTo>
                      <a:pt x="552" y="394"/>
                    </a:lnTo>
                    <a:lnTo>
                      <a:pt x="565" y="408"/>
                    </a:lnTo>
                    <a:lnTo>
                      <a:pt x="578" y="421"/>
                    </a:lnTo>
                    <a:lnTo>
                      <a:pt x="593" y="432"/>
                    </a:lnTo>
                    <a:lnTo>
                      <a:pt x="609" y="441"/>
                    </a:lnTo>
                    <a:lnTo>
                      <a:pt x="628" y="448"/>
                    </a:lnTo>
                    <a:lnTo>
                      <a:pt x="648" y="453"/>
                    </a:lnTo>
                    <a:lnTo>
                      <a:pt x="670" y="457"/>
                    </a:lnTo>
                    <a:lnTo>
                      <a:pt x="693" y="458"/>
                    </a:lnTo>
                    <a:lnTo>
                      <a:pt x="597" y="516"/>
                    </a:lnTo>
                    <a:lnTo>
                      <a:pt x="434" y="441"/>
                    </a:lnTo>
                    <a:lnTo>
                      <a:pt x="105" y="612"/>
                    </a:lnTo>
                    <a:lnTo>
                      <a:pt x="100" y="7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1" name="Freeform 191"/>
              <p:cNvSpPr>
                <a:spLocks/>
              </p:cNvSpPr>
              <p:nvPr/>
            </p:nvSpPr>
            <p:spPr bwMode="auto">
              <a:xfrm>
                <a:off x="2933" y="2417"/>
                <a:ext cx="199" cy="163"/>
              </a:xfrm>
              <a:custGeom>
                <a:avLst/>
                <a:gdLst>
                  <a:gd name="T0" fmla="*/ 0 w 996"/>
                  <a:gd name="T1" fmla="*/ 812 h 812"/>
                  <a:gd name="T2" fmla="*/ 222 w 996"/>
                  <a:gd name="T3" fmla="*/ 281 h 812"/>
                  <a:gd name="T4" fmla="*/ 471 w 996"/>
                  <a:gd name="T5" fmla="*/ 332 h 812"/>
                  <a:gd name="T6" fmla="*/ 500 w 996"/>
                  <a:gd name="T7" fmla="*/ 284 h 812"/>
                  <a:gd name="T8" fmla="*/ 523 w 996"/>
                  <a:gd name="T9" fmla="*/ 249 h 812"/>
                  <a:gd name="T10" fmla="*/ 546 w 996"/>
                  <a:gd name="T11" fmla="*/ 225 h 812"/>
                  <a:gd name="T12" fmla="*/ 567 w 996"/>
                  <a:gd name="T13" fmla="*/ 210 h 812"/>
                  <a:gd name="T14" fmla="*/ 587 w 996"/>
                  <a:gd name="T15" fmla="*/ 200 h 812"/>
                  <a:gd name="T16" fmla="*/ 619 w 996"/>
                  <a:gd name="T17" fmla="*/ 190 h 812"/>
                  <a:gd name="T18" fmla="*/ 658 w 996"/>
                  <a:gd name="T19" fmla="*/ 179 h 812"/>
                  <a:gd name="T20" fmla="*/ 682 w 996"/>
                  <a:gd name="T21" fmla="*/ 168 h 812"/>
                  <a:gd name="T22" fmla="*/ 702 w 996"/>
                  <a:gd name="T23" fmla="*/ 153 h 812"/>
                  <a:gd name="T24" fmla="*/ 715 w 996"/>
                  <a:gd name="T25" fmla="*/ 135 h 812"/>
                  <a:gd name="T26" fmla="*/ 725 w 996"/>
                  <a:gd name="T27" fmla="*/ 117 h 812"/>
                  <a:gd name="T28" fmla="*/ 730 w 996"/>
                  <a:gd name="T29" fmla="*/ 96 h 812"/>
                  <a:gd name="T30" fmla="*/ 730 w 996"/>
                  <a:gd name="T31" fmla="*/ 73 h 812"/>
                  <a:gd name="T32" fmla="*/ 724 w 996"/>
                  <a:gd name="T33" fmla="*/ 51 h 812"/>
                  <a:gd name="T34" fmla="*/ 776 w 996"/>
                  <a:gd name="T35" fmla="*/ 0 h 812"/>
                  <a:gd name="T36" fmla="*/ 805 w 996"/>
                  <a:gd name="T37" fmla="*/ 58 h 812"/>
                  <a:gd name="T38" fmla="*/ 797 w 996"/>
                  <a:gd name="T39" fmla="*/ 73 h 812"/>
                  <a:gd name="T40" fmla="*/ 792 w 996"/>
                  <a:gd name="T41" fmla="*/ 89 h 812"/>
                  <a:gd name="T42" fmla="*/ 790 w 996"/>
                  <a:gd name="T43" fmla="*/ 106 h 812"/>
                  <a:gd name="T44" fmla="*/ 790 w 996"/>
                  <a:gd name="T45" fmla="*/ 123 h 812"/>
                  <a:gd name="T46" fmla="*/ 794 w 996"/>
                  <a:gd name="T47" fmla="*/ 140 h 812"/>
                  <a:gd name="T48" fmla="*/ 801 w 996"/>
                  <a:gd name="T49" fmla="*/ 158 h 812"/>
                  <a:gd name="T50" fmla="*/ 811 w 996"/>
                  <a:gd name="T51" fmla="*/ 175 h 812"/>
                  <a:gd name="T52" fmla="*/ 825 w 996"/>
                  <a:gd name="T53" fmla="*/ 194 h 812"/>
                  <a:gd name="T54" fmla="*/ 841 w 996"/>
                  <a:gd name="T55" fmla="*/ 210 h 812"/>
                  <a:gd name="T56" fmla="*/ 867 w 996"/>
                  <a:gd name="T57" fmla="*/ 230 h 812"/>
                  <a:gd name="T58" fmla="*/ 908 w 996"/>
                  <a:gd name="T59" fmla="*/ 260 h 812"/>
                  <a:gd name="T60" fmla="*/ 948 w 996"/>
                  <a:gd name="T61" fmla="*/ 295 h 812"/>
                  <a:gd name="T62" fmla="*/ 978 w 996"/>
                  <a:gd name="T63" fmla="*/ 327 h 812"/>
                  <a:gd name="T64" fmla="*/ 918 w 996"/>
                  <a:gd name="T65" fmla="*/ 372 h 812"/>
                  <a:gd name="T66" fmla="*/ 885 w 996"/>
                  <a:gd name="T67" fmla="*/ 323 h 812"/>
                  <a:gd name="T68" fmla="*/ 851 w 996"/>
                  <a:gd name="T69" fmla="*/ 285 h 812"/>
                  <a:gd name="T70" fmla="*/ 815 w 996"/>
                  <a:gd name="T71" fmla="*/ 255 h 812"/>
                  <a:gd name="T72" fmla="*/ 779 w 996"/>
                  <a:gd name="T73" fmla="*/ 235 h 812"/>
                  <a:gd name="T74" fmla="*/ 743 w 996"/>
                  <a:gd name="T75" fmla="*/ 223 h 812"/>
                  <a:gd name="T76" fmla="*/ 705 w 996"/>
                  <a:gd name="T77" fmla="*/ 220 h 812"/>
                  <a:gd name="T78" fmla="*/ 669 w 996"/>
                  <a:gd name="T79" fmla="*/ 226 h 812"/>
                  <a:gd name="T80" fmla="*/ 631 w 996"/>
                  <a:gd name="T81" fmla="*/ 240 h 812"/>
                  <a:gd name="T82" fmla="*/ 602 w 996"/>
                  <a:gd name="T83" fmla="*/ 256 h 812"/>
                  <a:gd name="T84" fmla="*/ 579 w 996"/>
                  <a:gd name="T85" fmla="*/ 274 h 812"/>
                  <a:gd name="T86" fmla="*/ 561 w 996"/>
                  <a:gd name="T87" fmla="*/ 291 h 812"/>
                  <a:gd name="T88" fmla="*/ 548 w 996"/>
                  <a:gd name="T89" fmla="*/ 310 h 812"/>
                  <a:gd name="T90" fmla="*/ 541 w 996"/>
                  <a:gd name="T91" fmla="*/ 330 h 812"/>
                  <a:gd name="T92" fmla="*/ 540 w 996"/>
                  <a:gd name="T93" fmla="*/ 350 h 812"/>
                  <a:gd name="T94" fmla="*/ 543 w 996"/>
                  <a:gd name="T95" fmla="*/ 372 h 812"/>
                  <a:gd name="T96" fmla="*/ 552 w 996"/>
                  <a:gd name="T97" fmla="*/ 394 h 812"/>
                  <a:gd name="T98" fmla="*/ 578 w 996"/>
                  <a:gd name="T99" fmla="*/ 421 h 812"/>
                  <a:gd name="T100" fmla="*/ 609 w 996"/>
                  <a:gd name="T101" fmla="*/ 441 h 812"/>
                  <a:gd name="T102" fmla="*/ 648 w 996"/>
                  <a:gd name="T103" fmla="*/ 453 h 812"/>
                  <a:gd name="T104" fmla="*/ 693 w 996"/>
                  <a:gd name="T105" fmla="*/ 458 h 812"/>
                  <a:gd name="T106" fmla="*/ 434 w 996"/>
                  <a:gd name="T107" fmla="*/ 441 h 812"/>
                  <a:gd name="T108" fmla="*/ 100 w 996"/>
                  <a:gd name="T109" fmla="*/ 758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96" h="812">
                    <a:moveTo>
                      <a:pt x="100" y="758"/>
                    </a:moveTo>
                    <a:lnTo>
                      <a:pt x="0" y="812"/>
                    </a:lnTo>
                    <a:lnTo>
                      <a:pt x="34" y="413"/>
                    </a:lnTo>
                    <a:lnTo>
                      <a:pt x="222" y="281"/>
                    </a:lnTo>
                    <a:lnTo>
                      <a:pt x="456" y="362"/>
                    </a:lnTo>
                    <a:lnTo>
                      <a:pt x="471" y="332"/>
                    </a:lnTo>
                    <a:lnTo>
                      <a:pt x="486" y="306"/>
                    </a:lnTo>
                    <a:lnTo>
                      <a:pt x="500" y="284"/>
                    </a:lnTo>
                    <a:lnTo>
                      <a:pt x="512" y="265"/>
                    </a:lnTo>
                    <a:lnTo>
                      <a:pt x="523" y="249"/>
                    </a:lnTo>
                    <a:lnTo>
                      <a:pt x="535" y="236"/>
                    </a:lnTo>
                    <a:lnTo>
                      <a:pt x="546" y="225"/>
                    </a:lnTo>
                    <a:lnTo>
                      <a:pt x="556" y="216"/>
                    </a:lnTo>
                    <a:lnTo>
                      <a:pt x="567" y="210"/>
                    </a:lnTo>
                    <a:lnTo>
                      <a:pt x="577" y="204"/>
                    </a:lnTo>
                    <a:lnTo>
                      <a:pt x="587" y="200"/>
                    </a:lnTo>
                    <a:lnTo>
                      <a:pt x="598" y="196"/>
                    </a:lnTo>
                    <a:lnTo>
                      <a:pt x="619" y="190"/>
                    </a:lnTo>
                    <a:lnTo>
                      <a:pt x="644" y="184"/>
                    </a:lnTo>
                    <a:lnTo>
                      <a:pt x="658" y="179"/>
                    </a:lnTo>
                    <a:lnTo>
                      <a:pt x="670" y="174"/>
                    </a:lnTo>
                    <a:lnTo>
                      <a:pt x="682" y="168"/>
                    </a:lnTo>
                    <a:lnTo>
                      <a:pt x="692" y="160"/>
                    </a:lnTo>
                    <a:lnTo>
                      <a:pt x="702" y="153"/>
                    </a:lnTo>
                    <a:lnTo>
                      <a:pt x="709" y="144"/>
                    </a:lnTo>
                    <a:lnTo>
                      <a:pt x="715" y="135"/>
                    </a:lnTo>
                    <a:lnTo>
                      <a:pt x="721" y="127"/>
                    </a:lnTo>
                    <a:lnTo>
                      <a:pt x="725" y="117"/>
                    </a:lnTo>
                    <a:lnTo>
                      <a:pt x="729" y="106"/>
                    </a:lnTo>
                    <a:lnTo>
                      <a:pt x="730" y="96"/>
                    </a:lnTo>
                    <a:lnTo>
                      <a:pt x="731" y="84"/>
                    </a:lnTo>
                    <a:lnTo>
                      <a:pt x="730" y="73"/>
                    </a:lnTo>
                    <a:lnTo>
                      <a:pt x="728" y="62"/>
                    </a:lnTo>
                    <a:lnTo>
                      <a:pt x="724" y="51"/>
                    </a:lnTo>
                    <a:lnTo>
                      <a:pt x="719" y="40"/>
                    </a:lnTo>
                    <a:lnTo>
                      <a:pt x="776" y="0"/>
                    </a:lnTo>
                    <a:lnTo>
                      <a:pt x="810" y="51"/>
                    </a:lnTo>
                    <a:lnTo>
                      <a:pt x="805" y="58"/>
                    </a:lnTo>
                    <a:lnTo>
                      <a:pt x="800" y="66"/>
                    </a:lnTo>
                    <a:lnTo>
                      <a:pt x="797" y="73"/>
                    </a:lnTo>
                    <a:lnTo>
                      <a:pt x="794" y="82"/>
                    </a:lnTo>
                    <a:lnTo>
                      <a:pt x="792" y="89"/>
                    </a:lnTo>
                    <a:lnTo>
                      <a:pt x="790" y="98"/>
                    </a:lnTo>
                    <a:lnTo>
                      <a:pt x="790" y="106"/>
                    </a:lnTo>
                    <a:lnTo>
                      <a:pt x="790" y="114"/>
                    </a:lnTo>
                    <a:lnTo>
                      <a:pt x="790" y="123"/>
                    </a:lnTo>
                    <a:lnTo>
                      <a:pt x="792" y="132"/>
                    </a:lnTo>
                    <a:lnTo>
                      <a:pt x="794" y="140"/>
                    </a:lnTo>
                    <a:lnTo>
                      <a:pt x="797" y="149"/>
                    </a:lnTo>
                    <a:lnTo>
                      <a:pt x="801" y="158"/>
                    </a:lnTo>
                    <a:lnTo>
                      <a:pt x="806" y="167"/>
                    </a:lnTo>
                    <a:lnTo>
                      <a:pt x="811" y="175"/>
                    </a:lnTo>
                    <a:lnTo>
                      <a:pt x="817" y="185"/>
                    </a:lnTo>
                    <a:lnTo>
                      <a:pt x="825" y="194"/>
                    </a:lnTo>
                    <a:lnTo>
                      <a:pt x="834" y="203"/>
                    </a:lnTo>
                    <a:lnTo>
                      <a:pt x="841" y="210"/>
                    </a:lnTo>
                    <a:lnTo>
                      <a:pt x="850" y="216"/>
                    </a:lnTo>
                    <a:lnTo>
                      <a:pt x="867" y="230"/>
                    </a:lnTo>
                    <a:lnTo>
                      <a:pt x="887" y="244"/>
                    </a:lnTo>
                    <a:lnTo>
                      <a:pt x="908" y="260"/>
                    </a:lnTo>
                    <a:lnTo>
                      <a:pt x="933" y="282"/>
                    </a:lnTo>
                    <a:lnTo>
                      <a:pt x="948" y="295"/>
                    </a:lnTo>
                    <a:lnTo>
                      <a:pt x="963" y="310"/>
                    </a:lnTo>
                    <a:lnTo>
                      <a:pt x="978" y="327"/>
                    </a:lnTo>
                    <a:lnTo>
                      <a:pt x="996" y="347"/>
                    </a:lnTo>
                    <a:lnTo>
                      <a:pt x="918" y="372"/>
                    </a:lnTo>
                    <a:lnTo>
                      <a:pt x="902" y="346"/>
                    </a:lnTo>
                    <a:lnTo>
                      <a:pt x="885" y="323"/>
                    </a:lnTo>
                    <a:lnTo>
                      <a:pt x="867" y="304"/>
                    </a:lnTo>
                    <a:lnTo>
                      <a:pt x="851" y="285"/>
                    </a:lnTo>
                    <a:lnTo>
                      <a:pt x="832" y="269"/>
                    </a:lnTo>
                    <a:lnTo>
                      <a:pt x="815" y="255"/>
                    </a:lnTo>
                    <a:lnTo>
                      <a:pt x="797" y="244"/>
                    </a:lnTo>
                    <a:lnTo>
                      <a:pt x="779" y="235"/>
                    </a:lnTo>
                    <a:lnTo>
                      <a:pt x="761" y="228"/>
                    </a:lnTo>
                    <a:lnTo>
                      <a:pt x="743" y="223"/>
                    </a:lnTo>
                    <a:lnTo>
                      <a:pt x="724" y="220"/>
                    </a:lnTo>
                    <a:lnTo>
                      <a:pt x="705" y="220"/>
                    </a:lnTo>
                    <a:lnTo>
                      <a:pt x="688" y="221"/>
                    </a:lnTo>
                    <a:lnTo>
                      <a:pt x="669" y="226"/>
                    </a:lnTo>
                    <a:lnTo>
                      <a:pt x="650" y="231"/>
                    </a:lnTo>
                    <a:lnTo>
                      <a:pt x="631" y="240"/>
                    </a:lnTo>
                    <a:lnTo>
                      <a:pt x="616" y="248"/>
                    </a:lnTo>
                    <a:lnTo>
                      <a:pt x="602" y="256"/>
                    </a:lnTo>
                    <a:lnTo>
                      <a:pt x="589" y="265"/>
                    </a:lnTo>
                    <a:lnTo>
                      <a:pt x="579" y="274"/>
                    </a:lnTo>
                    <a:lnTo>
                      <a:pt x="570" y="282"/>
                    </a:lnTo>
                    <a:lnTo>
                      <a:pt x="561" y="291"/>
                    </a:lnTo>
                    <a:lnTo>
                      <a:pt x="555" y="300"/>
                    </a:lnTo>
                    <a:lnTo>
                      <a:pt x="548" y="310"/>
                    </a:lnTo>
                    <a:lnTo>
                      <a:pt x="545" y="320"/>
                    </a:lnTo>
                    <a:lnTo>
                      <a:pt x="541" y="330"/>
                    </a:lnTo>
                    <a:lnTo>
                      <a:pt x="540" y="340"/>
                    </a:lnTo>
                    <a:lnTo>
                      <a:pt x="540" y="350"/>
                    </a:lnTo>
                    <a:lnTo>
                      <a:pt x="541" y="361"/>
                    </a:lnTo>
                    <a:lnTo>
                      <a:pt x="543" y="372"/>
                    </a:lnTo>
                    <a:lnTo>
                      <a:pt x="547" y="383"/>
                    </a:lnTo>
                    <a:lnTo>
                      <a:pt x="552" y="394"/>
                    </a:lnTo>
                    <a:lnTo>
                      <a:pt x="565" y="408"/>
                    </a:lnTo>
                    <a:lnTo>
                      <a:pt x="578" y="421"/>
                    </a:lnTo>
                    <a:lnTo>
                      <a:pt x="593" y="432"/>
                    </a:lnTo>
                    <a:lnTo>
                      <a:pt x="609" y="441"/>
                    </a:lnTo>
                    <a:lnTo>
                      <a:pt x="628" y="448"/>
                    </a:lnTo>
                    <a:lnTo>
                      <a:pt x="648" y="453"/>
                    </a:lnTo>
                    <a:lnTo>
                      <a:pt x="670" y="457"/>
                    </a:lnTo>
                    <a:lnTo>
                      <a:pt x="693" y="458"/>
                    </a:lnTo>
                    <a:lnTo>
                      <a:pt x="597" y="516"/>
                    </a:lnTo>
                    <a:lnTo>
                      <a:pt x="434" y="441"/>
                    </a:lnTo>
                    <a:lnTo>
                      <a:pt x="105" y="612"/>
                    </a:lnTo>
                    <a:lnTo>
                      <a:pt x="100" y="75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2" name="Freeform 192"/>
              <p:cNvSpPr>
                <a:spLocks/>
              </p:cNvSpPr>
              <p:nvPr/>
            </p:nvSpPr>
            <p:spPr bwMode="auto">
              <a:xfrm>
                <a:off x="3251" y="2439"/>
                <a:ext cx="73" cy="52"/>
              </a:xfrm>
              <a:custGeom>
                <a:avLst/>
                <a:gdLst>
                  <a:gd name="T0" fmla="*/ 299 w 362"/>
                  <a:gd name="T1" fmla="*/ 0 h 259"/>
                  <a:gd name="T2" fmla="*/ 362 w 362"/>
                  <a:gd name="T3" fmla="*/ 259 h 259"/>
                  <a:gd name="T4" fmla="*/ 0 w 362"/>
                  <a:gd name="T5" fmla="*/ 221 h 259"/>
                  <a:gd name="T6" fmla="*/ 11 w 362"/>
                  <a:gd name="T7" fmla="*/ 157 h 259"/>
                  <a:gd name="T8" fmla="*/ 182 w 362"/>
                  <a:gd name="T9" fmla="*/ 176 h 259"/>
                  <a:gd name="T10" fmla="*/ 196 w 362"/>
                  <a:gd name="T11" fmla="*/ 111 h 259"/>
                  <a:gd name="T12" fmla="*/ 137 w 362"/>
                  <a:gd name="T13" fmla="*/ 122 h 259"/>
                  <a:gd name="T14" fmla="*/ 120 w 362"/>
                  <a:gd name="T15" fmla="*/ 66 h 259"/>
                  <a:gd name="T16" fmla="*/ 172 w 362"/>
                  <a:gd name="T17" fmla="*/ 55 h 259"/>
                  <a:gd name="T18" fmla="*/ 166 w 362"/>
                  <a:gd name="T19" fmla="*/ 30 h 259"/>
                  <a:gd name="T20" fmla="*/ 299 w 362"/>
                  <a:gd name="T2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2" h="259">
                    <a:moveTo>
                      <a:pt x="299" y="0"/>
                    </a:moveTo>
                    <a:lnTo>
                      <a:pt x="362" y="259"/>
                    </a:lnTo>
                    <a:lnTo>
                      <a:pt x="0" y="221"/>
                    </a:lnTo>
                    <a:lnTo>
                      <a:pt x="11" y="157"/>
                    </a:lnTo>
                    <a:lnTo>
                      <a:pt x="182" y="176"/>
                    </a:lnTo>
                    <a:lnTo>
                      <a:pt x="196" y="111"/>
                    </a:lnTo>
                    <a:lnTo>
                      <a:pt x="137" y="122"/>
                    </a:lnTo>
                    <a:lnTo>
                      <a:pt x="120" y="66"/>
                    </a:lnTo>
                    <a:lnTo>
                      <a:pt x="172" y="55"/>
                    </a:lnTo>
                    <a:lnTo>
                      <a:pt x="166" y="30"/>
                    </a:lnTo>
                    <a:lnTo>
                      <a:pt x="299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3" name="Freeform 193"/>
              <p:cNvSpPr>
                <a:spLocks/>
              </p:cNvSpPr>
              <p:nvPr/>
            </p:nvSpPr>
            <p:spPr bwMode="auto">
              <a:xfrm>
                <a:off x="3251" y="2439"/>
                <a:ext cx="73" cy="52"/>
              </a:xfrm>
              <a:custGeom>
                <a:avLst/>
                <a:gdLst>
                  <a:gd name="T0" fmla="*/ 299 w 362"/>
                  <a:gd name="T1" fmla="*/ 0 h 259"/>
                  <a:gd name="T2" fmla="*/ 362 w 362"/>
                  <a:gd name="T3" fmla="*/ 259 h 259"/>
                  <a:gd name="T4" fmla="*/ 0 w 362"/>
                  <a:gd name="T5" fmla="*/ 221 h 259"/>
                  <a:gd name="T6" fmla="*/ 11 w 362"/>
                  <a:gd name="T7" fmla="*/ 157 h 259"/>
                  <a:gd name="T8" fmla="*/ 182 w 362"/>
                  <a:gd name="T9" fmla="*/ 176 h 259"/>
                  <a:gd name="T10" fmla="*/ 196 w 362"/>
                  <a:gd name="T11" fmla="*/ 111 h 259"/>
                  <a:gd name="T12" fmla="*/ 137 w 362"/>
                  <a:gd name="T13" fmla="*/ 122 h 259"/>
                  <a:gd name="T14" fmla="*/ 120 w 362"/>
                  <a:gd name="T15" fmla="*/ 66 h 259"/>
                  <a:gd name="T16" fmla="*/ 172 w 362"/>
                  <a:gd name="T17" fmla="*/ 55 h 259"/>
                  <a:gd name="T18" fmla="*/ 166 w 362"/>
                  <a:gd name="T19" fmla="*/ 30 h 259"/>
                  <a:gd name="T20" fmla="*/ 299 w 362"/>
                  <a:gd name="T2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2" h="259">
                    <a:moveTo>
                      <a:pt x="299" y="0"/>
                    </a:moveTo>
                    <a:lnTo>
                      <a:pt x="362" y="259"/>
                    </a:lnTo>
                    <a:lnTo>
                      <a:pt x="0" y="221"/>
                    </a:lnTo>
                    <a:lnTo>
                      <a:pt x="11" y="157"/>
                    </a:lnTo>
                    <a:lnTo>
                      <a:pt x="182" y="176"/>
                    </a:lnTo>
                    <a:lnTo>
                      <a:pt x="196" y="111"/>
                    </a:lnTo>
                    <a:lnTo>
                      <a:pt x="137" y="122"/>
                    </a:lnTo>
                    <a:lnTo>
                      <a:pt x="120" y="66"/>
                    </a:lnTo>
                    <a:lnTo>
                      <a:pt x="172" y="55"/>
                    </a:lnTo>
                    <a:lnTo>
                      <a:pt x="166" y="30"/>
                    </a:lnTo>
                    <a:lnTo>
                      <a:pt x="299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4" name="Freeform 194"/>
              <p:cNvSpPr>
                <a:spLocks/>
              </p:cNvSpPr>
              <p:nvPr/>
            </p:nvSpPr>
            <p:spPr bwMode="auto">
              <a:xfrm>
                <a:off x="3705" y="2353"/>
                <a:ext cx="177" cy="215"/>
              </a:xfrm>
              <a:custGeom>
                <a:avLst/>
                <a:gdLst>
                  <a:gd name="T0" fmla="*/ 476 w 887"/>
                  <a:gd name="T1" fmla="*/ 1075 h 1075"/>
                  <a:gd name="T2" fmla="*/ 492 w 887"/>
                  <a:gd name="T3" fmla="*/ 1075 h 1075"/>
                  <a:gd name="T4" fmla="*/ 536 w 887"/>
                  <a:gd name="T5" fmla="*/ 1075 h 1075"/>
                  <a:gd name="T6" fmla="*/ 598 w 887"/>
                  <a:gd name="T7" fmla="*/ 1075 h 1075"/>
                  <a:gd name="T8" fmla="*/ 670 w 887"/>
                  <a:gd name="T9" fmla="*/ 1075 h 1075"/>
                  <a:gd name="T10" fmla="*/ 744 w 887"/>
                  <a:gd name="T11" fmla="*/ 1075 h 1075"/>
                  <a:gd name="T12" fmla="*/ 810 w 887"/>
                  <a:gd name="T13" fmla="*/ 1075 h 1075"/>
                  <a:gd name="T14" fmla="*/ 859 w 887"/>
                  <a:gd name="T15" fmla="*/ 1075 h 1075"/>
                  <a:gd name="T16" fmla="*/ 884 w 887"/>
                  <a:gd name="T17" fmla="*/ 1075 h 1075"/>
                  <a:gd name="T18" fmla="*/ 887 w 887"/>
                  <a:gd name="T19" fmla="*/ 0 h 1075"/>
                  <a:gd name="T20" fmla="*/ 0 w 887"/>
                  <a:gd name="T21" fmla="*/ 3 h 1075"/>
                  <a:gd name="T22" fmla="*/ 1 w 887"/>
                  <a:gd name="T23" fmla="*/ 22 h 1075"/>
                  <a:gd name="T24" fmla="*/ 4 w 887"/>
                  <a:gd name="T25" fmla="*/ 47 h 1075"/>
                  <a:gd name="T26" fmla="*/ 6 w 887"/>
                  <a:gd name="T27" fmla="*/ 60 h 1075"/>
                  <a:gd name="T28" fmla="*/ 10 w 887"/>
                  <a:gd name="T29" fmla="*/ 74 h 1075"/>
                  <a:gd name="T30" fmla="*/ 14 w 887"/>
                  <a:gd name="T31" fmla="*/ 88 h 1075"/>
                  <a:gd name="T32" fmla="*/ 20 w 887"/>
                  <a:gd name="T33" fmla="*/ 103 h 1075"/>
                  <a:gd name="T34" fmla="*/ 26 w 887"/>
                  <a:gd name="T35" fmla="*/ 117 h 1075"/>
                  <a:gd name="T36" fmla="*/ 35 w 887"/>
                  <a:gd name="T37" fmla="*/ 132 h 1075"/>
                  <a:gd name="T38" fmla="*/ 45 w 887"/>
                  <a:gd name="T39" fmla="*/ 146 h 1075"/>
                  <a:gd name="T40" fmla="*/ 57 w 887"/>
                  <a:gd name="T41" fmla="*/ 159 h 1075"/>
                  <a:gd name="T42" fmla="*/ 71 w 887"/>
                  <a:gd name="T43" fmla="*/ 172 h 1075"/>
                  <a:gd name="T44" fmla="*/ 87 w 887"/>
                  <a:gd name="T45" fmla="*/ 183 h 1075"/>
                  <a:gd name="T46" fmla="*/ 105 w 887"/>
                  <a:gd name="T47" fmla="*/ 193 h 1075"/>
                  <a:gd name="T48" fmla="*/ 126 w 887"/>
                  <a:gd name="T49" fmla="*/ 202 h 1075"/>
                  <a:gd name="T50" fmla="*/ 154 w 887"/>
                  <a:gd name="T51" fmla="*/ 212 h 1075"/>
                  <a:gd name="T52" fmla="*/ 184 w 887"/>
                  <a:gd name="T53" fmla="*/ 221 h 1075"/>
                  <a:gd name="T54" fmla="*/ 214 w 887"/>
                  <a:gd name="T55" fmla="*/ 231 h 1075"/>
                  <a:gd name="T56" fmla="*/ 245 w 887"/>
                  <a:gd name="T57" fmla="*/ 241 h 1075"/>
                  <a:gd name="T58" fmla="*/ 277 w 887"/>
                  <a:gd name="T59" fmla="*/ 253 h 1075"/>
                  <a:gd name="T60" fmla="*/ 308 w 887"/>
                  <a:gd name="T61" fmla="*/ 267 h 1075"/>
                  <a:gd name="T62" fmla="*/ 323 w 887"/>
                  <a:gd name="T63" fmla="*/ 276 h 1075"/>
                  <a:gd name="T64" fmla="*/ 336 w 887"/>
                  <a:gd name="T65" fmla="*/ 284 h 1075"/>
                  <a:gd name="T66" fmla="*/ 351 w 887"/>
                  <a:gd name="T67" fmla="*/ 293 h 1075"/>
                  <a:gd name="T68" fmla="*/ 365 w 887"/>
                  <a:gd name="T69" fmla="*/ 304 h 1075"/>
                  <a:gd name="T70" fmla="*/ 382 w 887"/>
                  <a:gd name="T71" fmla="*/ 319 h 1075"/>
                  <a:gd name="T72" fmla="*/ 397 w 887"/>
                  <a:gd name="T73" fmla="*/ 334 h 1075"/>
                  <a:gd name="T74" fmla="*/ 411 w 887"/>
                  <a:gd name="T75" fmla="*/ 349 h 1075"/>
                  <a:gd name="T76" fmla="*/ 422 w 887"/>
                  <a:gd name="T77" fmla="*/ 363 h 1075"/>
                  <a:gd name="T78" fmla="*/ 433 w 887"/>
                  <a:gd name="T79" fmla="*/ 378 h 1075"/>
                  <a:gd name="T80" fmla="*/ 441 w 887"/>
                  <a:gd name="T81" fmla="*/ 393 h 1075"/>
                  <a:gd name="T82" fmla="*/ 448 w 887"/>
                  <a:gd name="T83" fmla="*/ 408 h 1075"/>
                  <a:gd name="T84" fmla="*/ 455 w 887"/>
                  <a:gd name="T85" fmla="*/ 424 h 1075"/>
                  <a:gd name="T86" fmla="*/ 460 w 887"/>
                  <a:gd name="T87" fmla="*/ 440 h 1075"/>
                  <a:gd name="T88" fmla="*/ 463 w 887"/>
                  <a:gd name="T89" fmla="*/ 456 h 1075"/>
                  <a:gd name="T90" fmla="*/ 466 w 887"/>
                  <a:gd name="T91" fmla="*/ 475 h 1075"/>
                  <a:gd name="T92" fmla="*/ 467 w 887"/>
                  <a:gd name="T93" fmla="*/ 494 h 1075"/>
                  <a:gd name="T94" fmla="*/ 470 w 887"/>
                  <a:gd name="T95" fmla="*/ 533 h 1075"/>
                  <a:gd name="T96" fmla="*/ 471 w 887"/>
                  <a:gd name="T97" fmla="*/ 579 h 1075"/>
                  <a:gd name="T98" fmla="*/ 476 w 887"/>
                  <a:gd name="T99" fmla="*/ 107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87" h="1075">
                    <a:moveTo>
                      <a:pt x="476" y="1075"/>
                    </a:moveTo>
                    <a:lnTo>
                      <a:pt x="492" y="1075"/>
                    </a:lnTo>
                    <a:lnTo>
                      <a:pt x="536" y="1075"/>
                    </a:lnTo>
                    <a:lnTo>
                      <a:pt x="598" y="1075"/>
                    </a:lnTo>
                    <a:lnTo>
                      <a:pt x="670" y="1075"/>
                    </a:lnTo>
                    <a:lnTo>
                      <a:pt x="744" y="1075"/>
                    </a:lnTo>
                    <a:lnTo>
                      <a:pt x="810" y="1075"/>
                    </a:lnTo>
                    <a:lnTo>
                      <a:pt x="859" y="1075"/>
                    </a:lnTo>
                    <a:lnTo>
                      <a:pt x="884" y="1075"/>
                    </a:lnTo>
                    <a:lnTo>
                      <a:pt x="887" y="0"/>
                    </a:lnTo>
                    <a:lnTo>
                      <a:pt x="0" y="3"/>
                    </a:lnTo>
                    <a:lnTo>
                      <a:pt x="1" y="22"/>
                    </a:lnTo>
                    <a:lnTo>
                      <a:pt x="4" y="47"/>
                    </a:lnTo>
                    <a:lnTo>
                      <a:pt x="6" y="60"/>
                    </a:lnTo>
                    <a:lnTo>
                      <a:pt x="10" y="74"/>
                    </a:lnTo>
                    <a:lnTo>
                      <a:pt x="14" y="88"/>
                    </a:lnTo>
                    <a:lnTo>
                      <a:pt x="20" y="103"/>
                    </a:lnTo>
                    <a:lnTo>
                      <a:pt x="26" y="117"/>
                    </a:lnTo>
                    <a:lnTo>
                      <a:pt x="35" y="132"/>
                    </a:lnTo>
                    <a:lnTo>
                      <a:pt x="45" y="146"/>
                    </a:lnTo>
                    <a:lnTo>
                      <a:pt x="57" y="159"/>
                    </a:lnTo>
                    <a:lnTo>
                      <a:pt x="71" y="172"/>
                    </a:lnTo>
                    <a:lnTo>
                      <a:pt x="87" y="183"/>
                    </a:lnTo>
                    <a:lnTo>
                      <a:pt x="105" y="193"/>
                    </a:lnTo>
                    <a:lnTo>
                      <a:pt x="126" y="202"/>
                    </a:lnTo>
                    <a:lnTo>
                      <a:pt x="154" y="212"/>
                    </a:lnTo>
                    <a:lnTo>
                      <a:pt x="184" y="221"/>
                    </a:lnTo>
                    <a:lnTo>
                      <a:pt x="214" y="231"/>
                    </a:lnTo>
                    <a:lnTo>
                      <a:pt x="245" y="241"/>
                    </a:lnTo>
                    <a:lnTo>
                      <a:pt x="277" y="253"/>
                    </a:lnTo>
                    <a:lnTo>
                      <a:pt x="308" y="267"/>
                    </a:lnTo>
                    <a:lnTo>
                      <a:pt x="323" y="276"/>
                    </a:lnTo>
                    <a:lnTo>
                      <a:pt x="336" y="284"/>
                    </a:lnTo>
                    <a:lnTo>
                      <a:pt x="351" y="293"/>
                    </a:lnTo>
                    <a:lnTo>
                      <a:pt x="365" y="304"/>
                    </a:lnTo>
                    <a:lnTo>
                      <a:pt x="382" y="319"/>
                    </a:lnTo>
                    <a:lnTo>
                      <a:pt x="397" y="334"/>
                    </a:lnTo>
                    <a:lnTo>
                      <a:pt x="411" y="349"/>
                    </a:lnTo>
                    <a:lnTo>
                      <a:pt x="422" y="363"/>
                    </a:lnTo>
                    <a:lnTo>
                      <a:pt x="433" y="378"/>
                    </a:lnTo>
                    <a:lnTo>
                      <a:pt x="441" y="393"/>
                    </a:lnTo>
                    <a:lnTo>
                      <a:pt x="448" y="408"/>
                    </a:lnTo>
                    <a:lnTo>
                      <a:pt x="455" y="424"/>
                    </a:lnTo>
                    <a:lnTo>
                      <a:pt x="460" y="440"/>
                    </a:lnTo>
                    <a:lnTo>
                      <a:pt x="463" y="456"/>
                    </a:lnTo>
                    <a:lnTo>
                      <a:pt x="466" y="475"/>
                    </a:lnTo>
                    <a:lnTo>
                      <a:pt x="467" y="494"/>
                    </a:lnTo>
                    <a:lnTo>
                      <a:pt x="470" y="533"/>
                    </a:lnTo>
                    <a:lnTo>
                      <a:pt x="471" y="579"/>
                    </a:lnTo>
                    <a:lnTo>
                      <a:pt x="476" y="107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5" name="Freeform 195"/>
              <p:cNvSpPr>
                <a:spLocks/>
              </p:cNvSpPr>
              <p:nvPr/>
            </p:nvSpPr>
            <p:spPr bwMode="auto">
              <a:xfrm>
                <a:off x="3705" y="2353"/>
                <a:ext cx="177" cy="215"/>
              </a:xfrm>
              <a:custGeom>
                <a:avLst/>
                <a:gdLst>
                  <a:gd name="T0" fmla="*/ 476 w 887"/>
                  <a:gd name="T1" fmla="*/ 1075 h 1075"/>
                  <a:gd name="T2" fmla="*/ 492 w 887"/>
                  <a:gd name="T3" fmla="*/ 1075 h 1075"/>
                  <a:gd name="T4" fmla="*/ 536 w 887"/>
                  <a:gd name="T5" fmla="*/ 1075 h 1075"/>
                  <a:gd name="T6" fmla="*/ 598 w 887"/>
                  <a:gd name="T7" fmla="*/ 1075 h 1075"/>
                  <a:gd name="T8" fmla="*/ 670 w 887"/>
                  <a:gd name="T9" fmla="*/ 1075 h 1075"/>
                  <a:gd name="T10" fmla="*/ 744 w 887"/>
                  <a:gd name="T11" fmla="*/ 1075 h 1075"/>
                  <a:gd name="T12" fmla="*/ 810 w 887"/>
                  <a:gd name="T13" fmla="*/ 1075 h 1075"/>
                  <a:gd name="T14" fmla="*/ 859 w 887"/>
                  <a:gd name="T15" fmla="*/ 1075 h 1075"/>
                  <a:gd name="T16" fmla="*/ 884 w 887"/>
                  <a:gd name="T17" fmla="*/ 1075 h 1075"/>
                  <a:gd name="T18" fmla="*/ 887 w 887"/>
                  <a:gd name="T19" fmla="*/ 0 h 1075"/>
                  <a:gd name="T20" fmla="*/ 0 w 887"/>
                  <a:gd name="T21" fmla="*/ 3 h 1075"/>
                  <a:gd name="T22" fmla="*/ 1 w 887"/>
                  <a:gd name="T23" fmla="*/ 22 h 1075"/>
                  <a:gd name="T24" fmla="*/ 4 w 887"/>
                  <a:gd name="T25" fmla="*/ 47 h 1075"/>
                  <a:gd name="T26" fmla="*/ 6 w 887"/>
                  <a:gd name="T27" fmla="*/ 60 h 1075"/>
                  <a:gd name="T28" fmla="*/ 10 w 887"/>
                  <a:gd name="T29" fmla="*/ 74 h 1075"/>
                  <a:gd name="T30" fmla="*/ 14 w 887"/>
                  <a:gd name="T31" fmla="*/ 88 h 1075"/>
                  <a:gd name="T32" fmla="*/ 20 w 887"/>
                  <a:gd name="T33" fmla="*/ 103 h 1075"/>
                  <a:gd name="T34" fmla="*/ 26 w 887"/>
                  <a:gd name="T35" fmla="*/ 117 h 1075"/>
                  <a:gd name="T36" fmla="*/ 35 w 887"/>
                  <a:gd name="T37" fmla="*/ 132 h 1075"/>
                  <a:gd name="T38" fmla="*/ 45 w 887"/>
                  <a:gd name="T39" fmla="*/ 146 h 1075"/>
                  <a:gd name="T40" fmla="*/ 57 w 887"/>
                  <a:gd name="T41" fmla="*/ 159 h 1075"/>
                  <a:gd name="T42" fmla="*/ 71 w 887"/>
                  <a:gd name="T43" fmla="*/ 172 h 1075"/>
                  <a:gd name="T44" fmla="*/ 87 w 887"/>
                  <a:gd name="T45" fmla="*/ 183 h 1075"/>
                  <a:gd name="T46" fmla="*/ 105 w 887"/>
                  <a:gd name="T47" fmla="*/ 193 h 1075"/>
                  <a:gd name="T48" fmla="*/ 126 w 887"/>
                  <a:gd name="T49" fmla="*/ 202 h 1075"/>
                  <a:gd name="T50" fmla="*/ 154 w 887"/>
                  <a:gd name="T51" fmla="*/ 212 h 1075"/>
                  <a:gd name="T52" fmla="*/ 184 w 887"/>
                  <a:gd name="T53" fmla="*/ 221 h 1075"/>
                  <a:gd name="T54" fmla="*/ 214 w 887"/>
                  <a:gd name="T55" fmla="*/ 231 h 1075"/>
                  <a:gd name="T56" fmla="*/ 245 w 887"/>
                  <a:gd name="T57" fmla="*/ 241 h 1075"/>
                  <a:gd name="T58" fmla="*/ 277 w 887"/>
                  <a:gd name="T59" fmla="*/ 253 h 1075"/>
                  <a:gd name="T60" fmla="*/ 308 w 887"/>
                  <a:gd name="T61" fmla="*/ 267 h 1075"/>
                  <a:gd name="T62" fmla="*/ 323 w 887"/>
                  <a:gd name="T63" fmla="*/ 276 h 1075"/>
                  <a:gd name="T64" fmla="*/ 336 w 887"/>
                  <a:gd name="T65" fmla="*/ 284 h 1075"/>
                  <a:gd name="T66" fmla="*/ 351 w 887"/>
                  <a:gd name="T67" fmla="*/ 293 h 1075"/>
                  <a:gd name="T68" fmla="*/ 365 w 887"/>
                  <a:gd name="T69" fmla="*/ 304 h 1075"/>
                  <a:gd name="T70" fmla="*/ 382 w 887"/>
                  <a:gd name="T71" fmla="*/ 319 h 1075"/>
                  <a:gd name="T72" fmla="*/ 397 w 887"/>
                  <a:gd name="T73" fmla="*/ 334 h 1075"/>
                  <a:gd name="T74" fmla="*/ 411 w 887"/>
                  <a:gd name="T75" fmla="*/ 349 h 1075"/>
                  <a:gd name="T76" fmla="*/ 422 w 887"/>
                  <a:gd name="T77" fmla="*/ 363 h 1075"/>
                  <a:gd name="T78" fmla="*/ 433 w 887"/>
                  <a:gd name="T79" fmla="*/ 378 h 1075"/>
                  <a:gd name="T80" fmla="*/ 441 w 887"/>
                  <a:gd name="T81" fmla="*/ 393 h 1075"/>
                  <a:gd name="T82" fmla="*/ 448 w 887"/>
                  <a:gd name="T83" fmla="*/ 408 h 1075"/>
                  <a:gd name="T84" fmla="*/ 455 w 887"/>
                  <a:gd name="T85" fmla="*/ 424 h 1075"/>
                  <a:gd name="T86" fmla="*/ 460 w 887"/>
                  <a:gd name="T87" fmla="*/ 440 h 1075"/>
                  <a:gd name="T88" fmla="*/ 463 w 887"/>
                  <a:gd name="T89" fmla="*/ 456 h 1075"/>
                  <a:gd name="T90" fmla="*/ 466 w 887"/>
                  <a:gd name="T91" fmla="*/ 475 h 1075"/>
                  <a:gd name="T92" fmla="*/ 467 w 887"/>
                  <a:gd name="T93" fmla="*/ 494 h 1075"/>
                  <a:gd name="T94" fmla="*/ 470 w 887"/>
                  <a:gd name="T95" fmla="*/ 533 h 1075"/>
                  <a:gd name="T96" fmla="*/ 471 w 887"/>
                  <a:gd name="T97" fmla="*/ 579 h 1075"/>
                  <a:gd name="T98" fmla="*/ 476 w 887"/>
                  <a:gd name="T99" fmla="*/ 107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87" h="1075">
                    <a:moveTo>
                      <a:pt x="476" y="1075"/>
                    </a:moveTo>
                    <a:lnTo>
                      <a:pt x="492" y="1075"/>
                    </a:lnTo>
                    <a:lnTo>
                      <a:pt x="536" y="1075"/>
                    </a:lnTo>
                    <a:lnTo>
                      <a:pt x="598" y="1075"/>
                    </a:lnTo>
                    <a:lnTo>
                      <a:pt x="670" y="1075"/>
                    </a:lnTo>
                    <a:lnTo>
                      <a:pt x="744" y="1075"/>
                    </a:lnTo>
                    <a:lnTo>
                      <a:pt x="810" y="1075"/>
                    </a:lnTo>
                    <a:lnTo>
                      <a:pt x="859" y="1075"/>
                    </a:lnTo>
                    <a:lnTo>
                      <a:pt x="884" y="1075"/>
                    </a:lnTo>
                    <a:lnTo>
                      <a:pt x="887" y="0"/>
                    </a:lnTo>
                    <a:lnTo>
                      <a:pt x="0" y="3"/>
                    </a:lnTo>
                    <a:lnTo>
                      <a:pt x="1" y="22"/>
                    </a:lnTo>
                    <a:lnTo>
                      <a:pt x="4" y="47"/>
                    </a:lnTo>
                    <a:lnTo>
                      <a:pt x="6" y="60"/>
                    </a:lnTo>
                    <a:lnTo>
                      <a:pt x="10" y="74"/>
                    </a:lnTo>
                    <a:lnTo>
                      <a:pt x="14" y="88"/>
                    </a:lnTo>
                    <a:lnTo>
                      <a:pt x="20" y="103"/>
                    </a:lnTo>
                    <a:lnTo>
                      <a:pt x="26" y="117"/>
                    </a:lnTo>
                    <a:lnTo>
                      <a:pt x="35" y="132"/>
                    </a:lnTo>
                    <a:lnTo>
                      <a:pt x="45" y="146"/>
                    </a:lnTo>
                    <a:lnTo>
                      <a:pt x="57" y="159"/>
                    </a:lnTo>
                    <a:lnTo>
                      <a:pt x="71" y="172"/>
                    </a:lnTo>
                    <a:lnTo>
                      <a:pt x="87" y="183"/>
                    </a:lnTo>
                    <a:lnTo>
                      <a:pt x="105" y="193"/>
                    </a:lnTo>
                    <a:lnTo>
                      <a:pt x="126" y="202"/>
                    </a:lnTo>
                    <a:lnTo>
                      <a:pt x="154" y="212"/>
                    </a:lnTo>
                    <a:lnTo>
                      <a:pt x="184" y="221"/>
                    </a:lnTo>
                    <a:lnTo>
                      <a:pt x="214" y="231"/>
                    </a:lnTo>
                    <a:lnTo>
                      <a:pt x="245" y="241"/>
                    </a:lnTo>
                    <a:lnTo>
                      <a:pt x="277" y="253"/>
                    </a:lnTo>
                    <a:lnTo>
                      <a:pt x="308" y="267"/>
                    </a:lnTo>
                    <a:lnTo>
                      <a:pt x="323" y="276"/>
                    </a:lnTo>
                    <a:lnTo>
                      <a:pt x="336" y="284"/>
                    </a:lnTo>
                    <a:lnTo>
                      <a:pt x="351" y="293"/>
                    </a:lnTo>
                    <a:lnTo>
                      <a:pt x="365" y="304"/>
                    </a:lnTo>
                    <a:lnTo>
                      <a:pt x="382" y="319"/>
                    </a:lnTo>
                    <a:lnTo>
                      <a:pt x="397" y="334"/>
                    </a:lnTo>
                    <a:lnTo>
                      <a:pt x="411" y="349"/>
                    </a:lnTo>
                    <a:lnTo>
                      <a:pt x="422" y="363"/>
                    </a:lnTo>
                    <a:lnTo>
                      <a:pt x="433" y="378"/>
                    </a:lnTo>
                    <a:lnTo>
                      <a:pt x="441" y="393"/>
                    </a:lnTo>
                    <a:lnTo>
                      <a:pt x="448" y="408"/>
                    </a:lnTo>
                    <a:lnTo>
                      <a:pt x="455" y="424"/>
                    </a:lnTo>
                    <a:lnTo>
                      <a:pt x="460" y="440"/>
                    </a:lnTo>
                    <a:lnTo>
                      <a:pt x="463" y="456"/>
                    </a:lnTo>
                    <a:lnTo>
                      <a:pt x="466" y="475"/>
                    </a:lnTo>
                    <a:lnTo>
                      <a:pt x="467" y="494"/>
                    </a:lnTo>
                    <a:lnTo>
                      <a:pt x="470" y="533"/>
                    </a:lnTo>
                    <a:lnTo>
                      <a:pt x="471" y="579"/>
                    </a:lnTo>
                    <a:lnTo>
                      <a:pt x="476" y="107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6" name="Freeform 196"/>
              <p:cNvSpPr>
                <a:spLocks/>
              </p:cNvSpPr>
              <p:nvPr/>
            </p:nvSpPr>
            <p:spPr bwMode="auto">
              <a:xfrm>
                <a:off x="3732" y="2652"/>
                <a:ext cx="153" cy="202"/>
              </a:xfrm>
              <a:custGeom>
                <a:avLst/>
                <a:gdLst>
                  <a:gd name="T0" fmla="*/ 78 w 764"/>
                  <a:gd name="T1" fmla="*/ 611 h 1011"/>
                  <a:gd name="T2" fmla="*/ 12 w 764"/>
                  <a:gd name="T3" fmla="*/ 625 h 1011"/>
                  <a:gd name="T4" fmla="*/ 27 w 764"/>
                  <a:gd name="T5" fmla="*/ 679 h 1011"/>
                  <a:gd name="T6" fmla="*/ 0 w 764"/>
                  <a:gd name="T7" fmla="*/ 756 h 1011"/>
                  <a:gd name="T8" fmla="*/ 744 w 764"/>
                  <a:gd name="T9" fmla="*/ 1011 h 1011"/>
                  <a:gd name="T10" fmla="*/ 764 w 764"/>
                  <a:gd name="T11" fmla="*/ 416 h 1011"/>
                  <a:gd name="T12" fmla="*/ 718 w 764"/>
                  <a:gd name="T13" fmla="*/ 0 h 1011"/>
                  <a:gd name="T14" fmla="*/ 395 w 764"/>
                  <a:gd name="T15" fmla="*/ 1 h 1011"/>
                  <a:gd name="T16" fmla="*/ 395 w 764"/>
                  <a:gd name="T17" fmla="*/ 41 h 1011"/>
                  <a:gd name="T18" fmla="*/ 370 w 764"/>
                  <a:gd name="T19" fmla="*/ 41 h 1011"/>
                  <a:gd name="T20" fmla="*/ 370 w 764"/>
                  <a:gd name="T21" fmla="*/ 46 h 1011"/>
                  <a:gd name="T22" fmla="*/ 372 w 764"/>
                  <a:gd name="T23" fmla="*/ 61 h 1011"/>
                  <a:gd name="T24" fmla="*/ 372 w 764"/>
                  <a:gd name="T25" fmla="*/ 78 h 1011"/>
                  <a:gd name="T26" fmla="*/ 372 w 764"/>
                  <a:gd name="T27" fmla="*/ 95 h 1011"/>
                  <a:gd name="T28" fmla="*/ 399 w 764"/>
                  <a:gd name="T29" fmla="*/ 95 h 1011"/>
                  <a:gd name="T30" fmla="*/ 398 w 764"/>
                  <a:gd name="T31" fmla="*/ 117 h 1011"/>
                  <a:gd name="T32" fmla="*/ 397 w 764"/>
                  <a:gd name="T33" fmla="*/ 169 h 1011"/>
                  <a:gd name="T34" fmla="*/ 393 w 764"/>
                  <a:gd name="T35" fmla="*/ 225 h 1011"/>
                  <a:gd name="T36" fmla="*/ 390 w 764"/>
                  <a:gd name="T37" fmla="*/ 263 h 1011"/>
                  <a:gd name="T38" fmla="*/ 385 w 764"/>
                  <a:gd name="T39" fmla="*/ 294 h 1011"/>
                  <a:gd name="T40" fmla="*/ 378 w 764"/>
                  <a:gd name="T41" fmla="*/ 324 h 1011"/>
                  <a:gd name="T42" fmla="*/ 370 w 764"/>
                  <a:gd name="T43" fmla="*/ 352 h 1011"/>
                  <a:gd name="T44" fmla="*/ 360 w 764"/>
                  <a:gd name="T45" fmla="*/ 381 h 1011"/>
                  <a:gd name="T46" fmla="*/ 349 w 764"/>
                  <a:gd name="T47" fmla="*/ 408 h 1011"/>
                  <a:gd name="T48" fmla="*/ 337 w 764"/>
                  <a:gd name="T49" fmla="*/ 436 h 1011"/>
                  <a:gd name="T50" fmla="*/ 322 w 764"/>
                  <a:gd name="T51" fmla="*/ 462 h 1011"/>
                  <a:gd name="T52" fmla="*/ 306 w 764"/>
                  <a:gd name="T53" fmla="*/ 487 h 1011"/>
                  <a:gd name="T54" fmla="*/ 287 w 764"/>
                  <a:gd name="T55" fmla="*/ 512 h 1011"/>
                  <a:gd name="T56" fmla="*/ 266 w 764"/>
                  <a:gd name="T57" fmla="*/ 535 h 1011"/>
                  <a:gd name="T58" fmla="*/ 242 w 764"/>
                  <a:gd name="T59" fmla="*/ 559 h 1011"/>
                  <a:gd name="T60" fmla="*/ 217 w 764"/>
                  <a:gd name="T61" fmla="*/ 582 h 1011"/>
                  <a:gd name="T62" fmla="*/ 190 w 764"/>
                  <a:gd name="T63" fmla="*/ 604 h 1011"/>
                  <a:gd name="T64" fmla="*/ 159 w 764"/>
                  <a:gd name="T65" fmla="*/ 625 h 1011"/>
                  <a:gd name="T66" fmla="*/ 126 w 764"/>
                  <a:gd name="T67" fmla="*/ 646 h 1011"/>
                  <a:gd name="T68" fmla="*/ 91 w 764"/>
                  <a:gd name="T69" fmla="*/ 666 h 1011"/>
                  <a:gd name="T70" fmla="*/ 78 w 764"/>
                  <a:gd name="T71" fmla="*/ 611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4" h="1011">
                    <a:moveTo>
                      <a:pt x="78" y="611"/>
                    </a:moveTo>
                    <a:lnTo>
                      <a:pt x="12" y="625"/>
                    </a:lnTo>
                    <a:lnTo>
                      <a:pt x="27" y="679"/>
                    </a:lnTo>
                    <a:lnTo>
                      <a:pt x="0" y="756"/>
                    </a:lnTo>
                    <a:lnTo>
                      <a:pt x="744" y="1011"/>
                    </a:lnTo>
                    <a:lnTo>
                      <a:pt x="764" y="416"/>
                    </a:lnTo>
                    <a:lnTo>
                      <a:pt x="718" y="0"/>
                    </a:lnTo>
                    <a:lnTo>
                      <a:pt x="395" y="1"/>
                    </a:lnTo>
                    <a:lnTo>
                      <a:pt x="395" y="41"/>
                    </a:lnTo>
                    <a:lnTo>
                      <a:pt x="370" y="41"/>
                    </a:lnTo>
                    <a:lnTo>
                      <a:pt x="370" y="46"/>
                    </a:lnTo>
                    <a:lnTo>
                      <a:pt x="372" y="61"/>
                    </a:lnTo>
                    <a:lnTo>
                      <a:pt x="372" y="78"/>
                    </a:lnTo>
                    <a:lnTo>
                      <a:pt x="372" y="95"/>
                    </a:lnTo>
                    <a:lnTo>
                      <a:pt x="399" y="95"/>
                    </a:lnTo>
                    <a:lnTo>
                      <a:pt x="398" y="117"/>
                    </a:lnTo>
                    <a:lnTo>
                      <a:pt x="397" y="169"/>
                    </a:lnTo>
                    <a:lnTo>
                      <a:pt x="393" y="225"/>
                    </a:lnTo>
                    <a:lnTo>
                      <a:pt x="390" y="263"/>
                    </a:lnTo>
                    <a:lnTo>
                      <a:pt x="385" y="294"/>
                    </a:lnTo>
                    <a:lnTo>
                      <a:pt x="378" y="324"/>
                    </a:lnTo>
                    <a:lnTo>
                      <a:pt x="370" y="352"/>
                    </a:lnTo>
                    <a:lnTo>
                      <a:pt x="360" y="381"/>
                    </a:lnTo>
                    <a:lnTo>
                      <a:pt x="349" y="408"/>
                    </a:lnTo>
                    <a:lnTo>
                      <a:pt x="337" y="436"/>
                    </a:lnTo>
                    <a:lnTo>
                      <a:pt x="322" y="462"/>
                    </a:lnTo>
                    <a:lnTo>
                      <a:pt x="306" y="487"/>
                    </a:lnTo>
                    <a:lnTo>
                      <a:pt x="287" y="512"/>
                    </a:lnTo>
                    <a:lnTo>
                      <a:pt x="266" y="535"/>
                    </a:lnTo>
                    <a:lnTo>
                      <a:pt x="242" y="559"/>
                    </a:lnTo>
                    <a:lnTo>
                      <a:pt x="217" y="582"/>
                    </a:lnTo>
                    <a:lnTo>
                      <a:pt x="190" y="604"/>
                    </a:lnTo>
                    <a:lnTo>
                      <a:pt x="159" y="625"/>
                    </a:lnTo>
                    <a:lnTo>
                      <a:pt x="126" y="646"/>
                    </a:lnTo>
                    <a:lnTo>
                      <a:pt x="91" y="666"/>
                    </a:lnTo>
                    <a:lnTo>
                      <a:pt x="78" y="61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7" name="Freeform 197"/>
              <p:cNvSpPr>
                <a:spLocks/>
              </p:cNvSpPr>
              <p:nvPr/>
            </p:nvSpPr>
            <p:spPr bwMode="auto">
              <a:xfrm>
                <a:off x="3732" y="2652"/>
                <a:ext cx="153" cy="202"/>
              </a:xfrm>
              <a:custGeom>
                <a:avLst/>
                <a:gdLst>
                  <a:gd name="T0" fmla="*/ 78 w 764"/>
                  <a:gd name="T1" fmla="*/ 611 h 1011"/>
                  <a:gd name="T2" fmla="*/ 12 w 764"/>
                  <a:gd name="T3" fmla="*/ 625 h 1011"/>
                  <a:gd name="T4" fmla="*/ 27 w 764"/>
                  <a:gd name="T5" fmla="*/ 679 h 1011"/>
                  <a:gd name="T6" fmla="*/ 0 w 764"/>
                  <a:gd name="T7" fmla="*/ 756 h 1011"/>
                  <a:gd name="T8" fmla="*/ 744 w 764"/>
                  <a:gd name="T9" fmla="*/ 1011 h 1011"/>
                  <a:gd name="T10" fmla="*/ 764 w 764"/>
                  <a:gd name="T11" fmla="*/ 416 h 1011"/>
                  <a:gd name="T12" fmla="*/ 718 w 764"/>
                  <a:gd name="T13" fmla="*/ 0 h 1011"/>
                  <a:gd name="T14" fmla="*/ 395 w 764"/>
                  <a:gd name="T15" fmla="*/ 1 h 1011"/>
                  <a:gd name="T16" fmla="*/ 395 w 764"/>
                  <a:gd name="T17" fmla="*/ 41 h 1011"/>
                  <a:gd name="T18" fmla="*/ 370 w 764"/>
                  <a:gd name="T19" fmla="*/ 41 h 1011"/>
                  <a:gd name="T20" fmla="*/ 370 w 764"/>
                  <a:gd name="T21" fmla="*/ 46 h 1011"/>
                  <a:gd name="T22" fmla="*/ 372 w 764"/>
                  <a:gd name="T23" fmla="*/ 61 h 1011"/>
                  <a:gd name="T24" fmla="*/ 372 w 764"/>
                  <a:gd name="T25" fmla="*/ 78 h 1011"/>
                  <a:gd name="T26" fmla="*/ 372 w 764"/>
                  <a:gd name="T27" fmla="*/ 95 h 1011"/>
                  <a:gd name="T28" fmla="*/ 399 w 764"/>
                  <a:gd name="T29" fmla="*/ 95 h 1011"/>
                  <a:gd name="T30" fmla="*/ 398 w 764"/>
                  <a:gd name="T31" fmla="*/ 117 h 1011"/>
                  <a:gd name="T32" fmla="*/ 397 w 764"/>
                  <a:gd name="T33" fmla="*/ 169 h 1011"/>
                  <a:gd name="T34" fmla="*/ 393 w 764"/>
                  <a:gd name="T35" fmla="*/ 225 h 1011"/>
                  <a:gd name="T36" fmla="*/ 390 w 764"/>
                  <a:gd name="T37" fmla="*/ 263 h 1011"/>
                  <a:gd name="T38" fmla="*/ 385 w 764"/>
                  <a:gd name="T39" fmla="*/ 294 h 1011"/>
                  <a:gd name="T40" fmla="*/ 378 w 764"/>
                  <a:gd name="T41" fmla="*/ 324 h 1011"/>
                  <a:gd name="T42" fmla="*/ 370 w 764"/>
                  <a:gd name="T43" fmla="*/ 352 h 1011"/>
                  <a:gd name="T44" fmla="*/ 360 w 764"/>
                  <a:gd name="T45" fmla="*/ 381 h 1011"/>
                  <a:gd name="T46" fmla="*/ 349 w 764"/>
                  <a:gd name="T47" fmla="*/ 408 h 1011"/>
                  <a:gd name="T48" fmla="*/ 337 w 764"/>
                  <a:gd name="T49" fmla="*/ 436 h 1011"/>
                  <a:gd name="T50" fmla="*/ 322 w 764"/>
                  <a:gd name="T51" fmla="*/ 462 h 1011"/>
                  <a:gd name="T52" fmla="*/ 306 w 764"/>
                  <a:gd name="T53" fmla="*/ 487 h 1011"/>
                  <a:gd name="T54" fmla="*/ 287 w 764"/>
                  <a:gd name="T55" fmla="*/ 512 h 1011"/>
                  <a:gd name="T56" fmla="*/ 266 w 764"/>
                  <a:gd name="T57" fmla="*/ 535 h 1011"/>
                  <a:gd name="T58" fmla="*/ 242 w 764"/>
                  <a:gd name="T59" fmla="*/ 559 h 1011"/>
                  <a:gd name="T60" fmla="*/ 217 w 764"/>
                  <a:gd name="T61" fmla="*/ 582 h 1011"/>
                  <a:gd name="T62" fmla="*/ 190 w 764"/>
                  <a:gd name="T63" fmla="*/ 604 h 1011"/>
                  <a:gd name="T64" fmla="*/ 159 w 764"/>
                  <a:gd name="T65" fmla="*/ 625 h 1011"/>
                  <a:gd name="T66" fmla="*/ 126 w 764"/>
                  <a:gd name="T67" fmla="*/ 646 h 1011"/>
                  <a:gd name="T68" fmla="*/ 91 w 764"/>
                  <a:gd name="T69" fmla="*/ 666 h 1011"/>
                  <a:gd name="T70" fmla="*/ 78 w 764"/>
                  <a:gd name="T71" fmla="*/ 611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4" h="1011">
                    <a:moveTo>
                      <a:pt x="78" y="611"/>
                    </a:moveTo>
                    <a:lnTo>
                      <a:pt x="12" y="625"/>
                    </a:lnTo>
                    <a:lnTo>
                      <a:pt x="27" y="679"/>
                    </a:lnTo>
                    <a:lnTo>
                      <a:pt x="0" y="756"/>
                    </a:lnTo>
                    <a:lnTo>
                      <a:pt x="744" y="1011"/>
                    </a:lnTo>
                    <a:lnTo>
                      <a:pt x="764" y="416"/>
                    </a:lnTo>
                    <a:lnTo>
                      <a:pt x="718" y="0"/>
                    </a:lnTo>
                    <a:lnTo>
                      <a:pt x="395" y="1"/>
                    </a:lnTo>
                    <a:lnTo>
                      <a:pt x="395" y="41"/>
                    </a:lnTo>
                    <a:lnTo>
                      <a:pt x="370" y="41"/>
                    </a:lnTo>
                    <a:lnTo>
                      <a:pt x="370" y="46"/>
                    </a:lnTo>
                    <a:lnTo>
                      <a:pt x="372" y="61"/>
                    </a:lnTo>
                    <a:lnTo>
                      <a:pt x="372" y="78"/>
                    </a:lnTo>
                    <a:lnTo>
                      <a:pt x="372" y="95"/>
                    </a:lnTo>
                    <a:lnTo>
                      <a:pt x="399" y="95"/>
                    </a:lnTo>
                    <a:lnTo>
                      <a:pt x="398" y="117"/>
                    </a:lnTo>
                    <a:lnTo>
                      <a:pt x="397" y="169"/>
                    </a:lnTo>
                    <a:lnTo>
                      <a:pt x="393" y="225"/>
                    </a:lnTo>
                    <a:lnTo>
                      <a:pt x="390" y="263"/>
                    </a:lnTo>
                    <a:lnTo>
                      <a:pt x="385" y="294"/>
                    </a:lnTo>
                    <a:lnTo>
                      <a:pt x="378" y="324"/>
                    </a:lnTo>
                    <a:lnTo>
                      <a:pt x="370" y="352"/>
                    </a:lnTo>
                    <a:lnTo>
                      <a:pt x="360" y="381"/>
                    </a:lnTo>
                    <a:lnTo>
                      <a:pt x="349" y="408"/>
                    </a:lnTo>
                    <a:lnTo>
                      <a:pt x="337" y="436"/>
                    </a:lnTo>
                    <a:lnTo>
                      <a:pt x="322" y="462"/>
                    </a:lnTo>
                    <a:lnTo>
                      <a:pt x="306" y="487"/>
                    </a:lnTo>
                    <a:lnTo>
                      <a:pt x="287" y="512"/>
                    </a:lnTo>
                    <a:lnTo>
                      <a:pt x="266" y="535"/>
                    </a:lnTo>
                    <a:lnTo>
                      <a:pt x="242" y="559"/>
                    </a:lnTo>
                    <a:lnTo>
                      <a:pt x="217" y="582"/>
                    </a:lnTo>
                    <a:lnTo>
                      <a:pt x="190" y="604"/>
                    </a:lnTo>
                    <a:lnTo>
                      <a:pt x="159" y="625"/>
                    </a:lnTo>
                    <a:lnTo>
                      <a:pt x="126" y="646"/>
                    </a:lnTo>
                    <a:lnTo>
                      <a:pt x="91" y="666"/>
                    </a:lnTo>
                    <a:lnTo>
                      <a:pt x="78" y="61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8" name="Freeform 198"/>
              <p:cNvSpPr>
                <a:spLocks/>
              </p:cNvSpPr>
              <p:nvPr/>
            </p:nvSpPr>
            <p:spPr bwMode="auto">
              <a:xfrm>
                <a:off x="3261" y="2658"/>
                <a:ext cx="181" cy="79"/>
              </a:xfrm>
              <a:custGeom>
                <a:avLst/>
                <a:gdLst>
                  <a:gd name="T0" fmla="*/ 750 w 904"/>
                  <a:gd name="T1" fmla="*/ 354 h 392"/>
                  <a:gd name="T2" fmla="*/ 904 w 904"/>
                  <a:gd name="T3" fmla="*/ 290 h 392"/>
                  <a:gd name="T4" fmla="*/ 858 w 904"/>
                  <a:gd name="T5" fmla="*/ 236 h 392"/>
                  <a:gd name="T6" fmla="*/ 820 w 904"/>
                  <a:gd name="T7" fmla="*/ 260 h 392"/>
                  <a:gd name="T8" fmla="*/ 785 w 904"/>
                  <a:gd name="T9" fmla="*/ 281 h 392"/>
                  <a:gd name="T10" fmla="*/ 769 w 904"/>
                  <a:gd name="T11" fmla="*/ 288 h 392"/>
                  <a:gd name="T12" fmla="*/ 755 w 904"/>
                  <a:gd name="T13" fmla="*/ 291 h 392"/>
                  <a:gd name="T14" fmla="*/ 750 w 904"/>
                  <a:gd name="T15" fmla="*/ 293 h 392"/>
                  <a:gd name="T16" fmla="*/ 745 w 904"/>
                  <a:gd name="T17" fmla="*/ 293 h 392"/>
                  <a:gd name="T18" fmla="*/ 741 w 904"/>
                  <a:gd name="T19" fmla="*/ 290 h 392"/>
                  <a:gd name="T20" fmla="*/ 737 w 904"/>
                  <a:gd name="T21" fmla="*/ 288 h 392"/>
                  <a:gd name="T22" fmla="*/ 732 w 904"/>
                  <a:gd name="T23" fmla="*/ 274 h 392"/>
                  <a:gd name="T24" fmla="*/ 721 w 904"/>
                  <a:gd name="T25" fmla="*/ 240 h 392"/>
                  <a:gd name="T26" fmla="*/ 705 w 904"/>
                  <a:gd name="T27" fmla="*/ 194 h 392"/>
                  <a:gd name="T28" fmla="*/ 685 w 904"/>
                  <a:gd name="T29" fmla="*/ 142 h 392"/>
                  <a:gd name="T30" fmla="*/ 675 w 904"/>
                  <a:gd name="T31" fmla="*/ 114 h 392"/>
                  <a:gd name="T32" fmla="*/ 664 w 904"/>
                  <a:gd name="T33" fmla="*/ 90 h 392"/>
                  <a:gd name="T34" fmla="*/ 651 w 904"/>
                  <a:gd name="T35" fmla="*/ 65 h 392"/>
                  <a:gd name="T36" fmla="*/ 639 w 904"/>
                  <a:gd name="T37" fmla="*/ 43 h 392"/>
                  <a:gd name="T38" fmla="*/ 633 w 904"/>
                  <a:gd name="T39" fmla="*/ 33 h 392"/>
                  <a:gd name="T40" fmla="*/ 627 w 904"/>
                  <a:gd name="T41" fmla="*/ 26 h 392"/>
                  <a:gd name="T42" fmla="*/ 620 w 904"/>
                  <a:gd name="T43" fmla="*/ 19 h 392"/>
                  <a:gd name="T44" fmla="*/ 614 w 904"/>
                  <a:gd name="T45" fmla="*/ 11 h 392"/>
                  <a:gd name="T46" fmla="*/ 608 w 904"/>
                  <a:gd name="T47" fmla="*/ 6 h 392"/>
                  <a:gd name="T48" fmla="*/ 602 w 904"/>
                  <a:gd name="T49" fmla="*/ 2 h 392"/>
                  <a:gd name="T50" fmla="*/ 594 w 904"/>
                  <a:gd name="T51" fmla="*/ 0 h 392"/>
                  <a:gd name="T52" fmla="*/ 588 w 904"/>
                  <a:gd name="T53" fmla="*/ 0 h 392"/>
                  <a:gd name="T54" fmla="*/ 120 w 904"/>
                  <a:gd name="T55" fmla="*/ 0 h 392"/>
                  <a:gd name="T56" fmla="*/ 113 w 904"/>
                  <a:gd name="T57" fmla="*/ 0 h 392"/>
                  <a:gd name="T58" fmla="*/ 108 w 904"/>
                  <a:gd name="T59" fmla="*/ 1 h 392"/>
                  <a:gd name="T60" fmla="*/ 102 w 904"/>
                  <a:gd name="T61" fmla="*/ 4 h 392"/>
                  <a:gd name="T62" fmla="*/ 96 w 904"/>
                  <a:gd name="T63" fmla="*/ 7 h 392"/>
                  <a:gd name="T64" fmla="*/ 83 w 904"/>
                  <a:gd name="T65" fmla="*/ 16 h 392"/>
                  <a:gd name="T66" fmla="*/ 72 w 904"/>
                  <a:gd name="T67" fmla="*/ 27 h 392"/>
                  <a:gd name="T68" fmla="*/ 62 w 904"/>
                  <a:gd name="T69" fmla="*/ 40 h 392"/>
                  <a:gd name="T70" fmla="*/ 54 w 904"/>
                  <a:gd name="T71" fmla="*/ 52 h 392"/>
                  <a:gd name="T72" fmla="*/ 47 w 904"/>
                  <a:gd name="T73" fmla="*/ 65 h 392"/>
                  <a:gd name="T74" fmla="*/ 42 w 904"/>
                  <a:gd name="T75" fmla="*/ 75 h 392"/>
                  <a:gd name="T76" fmla="*/ 0 w 904"/>
                  <a:gd name="T77" fmla="*/ 60 h 392"/>
                  <a:gd name="T78" fmla="*/ 0 w 904"/>
                  <a:gd name="T79" fmla="*/ 392 h 392"/>
                  <a:gd name="T80" fmla="*/ 750 w 904"/>
                  <a:gd name="T81" fmla="*/ 392 h 392"/>
                  <a:gd name="T82" fmla="*/ 750 w 904"/>
                  <a:gd name="T83" fmla="*/ 35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4" h="392">
                    <a:moveTo>
                      <a:pt x="750" y="354"/>
                    </a:moveTo>
                    <a:lnTo>
                      <a:pt x="904" y="290"/>
                    </a:lnTo>
                    <a:lnTo>
                      <a:pt x="858" y="236"/>
                    </a:lnTo>
                    <a:lnTo>
                      <a:pt x="820" y="260"/>
                    </a:lnTo>
                    <a:lnTo>
                      <a:pt x="785" y="281"/>
                    </a:lnTo>
                    <a:lnTo>
                      <a:pt x="769" y="288"/>
                    </a:lnTo>
                    <a:lnTo>
                      <a:pt x="755" y="291"/>
                    </a:lnTo>
                    <a:lnTo>
                      <a:pt x="750" y="293"/>
                    </a:lnTo>
                    <a:lnTo>
                      <a:pt x="745" y="293"/>
                    </a:lnTo>
                    <a:lnTo>
                      <a:pt x="741" y="290"/>
                    </a:lnTo>
                    <a:lnTo>
                      <a:pt x="737" y="288"/>
                    </a:lnTo>
                    <a:lnTo>
                      <a:pt x="732" y="274"/>
                    </a:lnTo>
                    <a:lnTo>
                      <a:pt x="721" y="240"/>
                    </a:lnTo>
                    <a:lnTo>
                      <a:pt x="705" y="194"/>
                    </a:lnTo>
                    <a:lnTo>
                      <a:pt x="685" y="142"/>
                    </a:lnTo>
                    <a:lnTo>
                      <a:pt x="675" y="114"/>
                    </a:lnTo>
                    <a:lnTo>
                      <a:pt x="664" y="90"/>
                    </a:lnTo>
                    <a:lnTo>
                      <a:pt x="651" y="65"/>
                    </a:lnTo>
                    <a:lnTo>
                      <a:pt x="639" y="43"/>
                    </a:lnTo>
                    <a:lnTo>
                      <a:pt x="633" y="33"/>
                    </a:lnTo>
                    <a:lnTo>
                      <a:pt x="627" y="26"/>
                    </a:lnTo>
                    <a:lnTo>
                      <a:pt x="620" y="19"/>
                    </a:lnTo>
                    <a:lnTo>
                      <a:pt x="614" y="11"/>
                    </a:lnTo>
                    <a:lnTo>
                      <a:pt x="608" y="6"/>
                    </a:lnTo>
                    <a:lnTo>
                      <a:pt x="602" y="2"/>
                    </a:lnTo>
                    <a:lnTo>
                      <a:pt x="594" y="0"/>
                    </a:lnTo>
                    <a:lnTo>
                      <a:pt x="588" y="0"/>
                    </a:lnTo>
                    <a:lnTo>
                      <a:pt x="120" y="0"/>
                    </a:lnTo>
                    <a:lnTo>
                      <a:pt x="113" y="0"/>
                    </a:lnTo>
                    <a:lnTo>
                      <a:pt x="108" y="1"/>
                    </a:lnTo>
                    <a:lnTo>
                      <a:pt x="102" y="4"/>
                    </a:lnTo>
                    <a:lnTo>
                      <a:pt x="96" y="7"/>
                    </a:lnTo>
                    <a:lnTo>
                      <a:pt x="83" y="16"/>
                    </a:lnTo>
                    <a:lnTo>
                      <a:pt x="72" y="27"/>
                    </a:lnTo>
                    <a:lnTo>
                      <a:pt x="62" y="40"/>
                    </a:lnTo>
                    <a:lnTo>
                      <a:pt x="54" y="52"/>
                    </a:lnTo>
                    <a:lnTo>
                      <a:pt x="47" y="65"/>
                    </a:lnTo>
                    <a:lnTo>
                      <a:pt x="42" y="75"/>
                    </a:lnTo>
                    <a:lnTo>
                      <a:pt x="0" y="60"/>
                    </a:lnTo>
                    <a:lnTo>
                      <a:pt x="0" y="392"/>
                    </a:lnTo>
                    <a:lnTo>
                      <a:pt x="750" y="392"/>
                    </a:lnTo>
                    <a:lnTo>
                      <a:pt x="750" y="35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9" name="Freeform 199"/>
              <p:cNvSpPr>
                <a:spLocks/>
              </p:cNvSpPr>
              <p:nvPr/>
            </p:nvSpPr>
            <p:spPr bwMode="auto">
              <a:xfrm>
                <a:off x="3261" y="2658"/>
                <a:ext cx="181" cy="79"/>
              </a:xfrm>
              <a:custGeom>
                <a:avLst/>
                <a:gdLst>
                  <a:gd name="T0" fmla="*/ 750 w 904"/>
                  <a:gd name="T1" fmla="*/ 354 h 392"/>
                  <a:gd name="T2" fmla="*/ 904 w 904"/>
                  <a:gd name="T3" fmla="*/ 290 h 392"/>
                  <a:gd name="T4" fmla="*/ 858 w 904"/>
                  <a:gd name="T5" fmla="*/ 236 h 392"/>
                  <a:gd name="T6" fmla="*/ 820 w 904"/>
                  <a:gd name="T7" fmla="*/ 260 h 392"/>
                  <a:gd name="T8" fmla="*/ 785 w 904"/>
                  <a:gd name="T9" fmla="*/ 281 h 392"/>
                  <a:gd name="T10" fmla="*/ 769 w 904"/>
                  <a:gd name="T11" fmla="*/ 288 h 392"/>
                  <a:gd name="T12" fmla="*/ 755 w 904"/>
                  <a:gd name="T13" fmla="*/ 291 h 392"/>
                  <a:gd name="T14" fmla="*/ 750 w 904"/>
                  <a:gd name="T15" fmla="*/ 293 h 392"/>
                  <a:gd name="T16" fmla="*/ 745 w 904"/>
                  <a:gd name="T17" fmla="*/ 293 h 392"/>
                  <a:gd name="T18" fmla="*/ 741 w 904"/>
                  <a:gd name="T19" fmla="*/ 290 h 392"/>
                  <a:gd name="T20" fmla="*/ 737 w 904"/>
                  <a:gd name="T21" fmla="*/ 288 h 392"/>
                  <a:gd name="T22" fmla="*/ 732 w 904"/>
                  <a:gd name="T23" fmla="*/ 274 h 392"/>
                  <a:gd name="T24" fmla="*/ 721 w 904"/>
                  <a:gd name="T25" fmla="*/ 240 h 392"/>
                  <a:gd name="T26" fmla="*/ 705 w 904"/>
                  <a:gd name="T27" fmla="*/ 194 h 392"/>
                  <a:gd name="T28" fmla="*/ 685 w 904"/>
                  <a:gd name="T29" fmla="*/ 142 h 392"/>
                  <a:gd name="T30" fmla="*/ 675 w 904"/>
                  <a:gd name="T31" fmla="*/ 114 h 392"/>
                  <a:gd name="T32" fmla="*/ 664 w 904"/>
                  <a:gd name="T33" fmla="*/ 90 h 392"/>
                  <a:gd name="T34" fmla="*/ 651 w 904"/>
                  <a:gd name="T35" fmla="*/ 65 h 392"/>
                  <a:gd name="T36" fmla="*/ 639 w 904"/>
                  <a:gd name="T37" fmla="*/ 43 h 392"/>
                  <a:gd name="T38" fmla="*/ 633 w 904"/>
                  <a:gd name="T39" fmla="*/ 33 h 392"/>
                  <a:gd name="T40" fmla="*/ 627 w 904"/>
                  <a:gd name="T41" fmla="*/ 26 h 392"/>
                  <a:gd name="T42" fmla="*/ 620 w 904"/>
                  <a:gd name="T43" fmla="*/ 19 h 392"/>
                  <a:gd name="T44" fmla="*/ 614 w 904"/>
                  <a:gd name="T45" fmla="*/ 11 h 392"/>
                  <a:gd name="T46" fmla="*/ 608 w 904"/>
                  <a:gd name="T47" fmla="*/ 6 h 392"/>
                  <a:gd name="T48" fmla="*/ 602 w 904"/>
                  <a:gd name="T49" fmla="*/ 2 h 392"/>
                  <a:gd name="T50" fmla="*/ 594 w 904"/>
                  <a:gd name="T51" fmla="*/ 0 h 392"/>
                  <a:gd name="T52" fmla="*/ 588 w 904"/>
                  <a:gd name="T53" fmla="*/ 0 h 392"/>
                  <a:gd name="T54" fmla="*/ 120 w 904"/>
                  <a:gd name="T55" fmla="*/ 0 h 392"/>
                  <a:gd name="T56" fmla="*/ 113 w 904"/>
                  <a:gd name="T57" fmla="*/ 0 h 392"/>
                  <a:gd name="T58" fmla="*/ 108 w 904"/>
                  <a:gd name="T59" fmla="*/ 1 h 392"/>
                  <a:gd name="T60" fmla="*/ 102 w 904"/>
                  <a:gd name="T61" fmla="*/ 4 h 392"/>
                  <a:gd name="T62" fmla="*/ 96 w 904"/>
                  <a:gd name="T63" fmla="*/ 7 h 392"/>
                  <a:gd name="T64" fmla="*/ 83 w 904"/>
                  <a:gd name="T65" fmla="*/ 16 h 392"/>
                  <a:gd name="T66" fmla="*/ 72 w 904"/>
                  <a:gd name="T67" fmla="*/ 27 h 392"/>
                  <a:gd name="T68" fmla="*/ 62 w 904"/>
                  <a:gd name="T69" fmla="*/ 40 h 392"/>
                  <a:gd name="T70" fmla="*/ 54 w 904"/>
                  <a:gd name="T71" fmla="*/ 52 h 392"/>
                  <a:gd name="T72" fmla="*/ 47 w 904"/>
                  <a:gd name="T73" fmla="*/ 65 h 392"/>
                  <a:gd name="T74" fmla="*/ 42 w 904"/>
                  <a:gd name="T75" fmla="*/ 75 h 392"/>
                  <a:gd name="T76" fmla="*/ 0 w 904"/>
                  <a:gd name="T77" fmla="*/ 60 h 392"/>
                  <a:gd name="T78" fmla="*/ 0 w 904"/>
                  <a:gd name="T79" fmla="*/ 392 h 392"/>
                  <a:gd name="T80" fmla="*/ 750 w 904"/>
                  <a:gd name="T81" fmla="*/ 392 h 392"/>
                  <a:gd name="T82" fmla="*/ 750 w 904"/>
                  <a:gd name="T83" fmla="*/ 35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4" h="392">
                    <a:moveTo>
                      <a:pt x="750" y="354"/>
                    </a:moveTo>
                    <a:lnTo>
                      <a:pt x="904" y="290"/>
                    </a:lnTo>
                    <a:lnTo>
                      <a:pt x="858" y="236"/>
                    </a:lnTo>
                    <a:lnTo>
                      <a:pt x="820" y="260"/>
                    </a:lnTo>
                    <a:lnTo>
                      <a:pt x="785" y="281"/>
                    </a:lnTo>
                    <a:lnTo>
                      <a:pt x="769" y="288"/>
                    </a:lnTo>
                    <a:lnTo>
                      <a:pt x="755" y="291"/>
                    </a:lnTo>
                    <a:lnTo>
                      <a:pt x="750" y="293"/>
                    </a:lnTo>
                    <a:lnTo>
                      <a:pt x="745" y="293"/>
                    </a:lnTo>
                    <a:lnTo>
                      <a:pt x="741" y="290"/>
                    </a:lnTo>
                    <a:lnTo>
                      <a:pt x="737" y="288"/>
                    </a:lnTo>
                    <a:lnTo>
                      <a:pt x="732" y="274"/>
                    </a:lnTo>
                    <a:lnTo>
                      <a:pt x="721" y="240"/>
                    </a:lnTo>
                    <a:lnTo>
                      <a:pt x="705" y="194"/>
                    </a:lnTo>
                    <a:lnTo>
                      <a:pt x="685" y="142"/>
                    </a:lnTo>
                    <a:lnTo>
                      <a:pt x="675" y="114"/>
                    </a:lnTo>
                    <a:lnTo>
                      <a:pt x="664" y="90"/>
                    </a:lnTo>
                    <a:lnTo>
                      <a:pt x="651" y="65"/>
                    </a:lnTo>
                    <a:lnTo>
                      <a:pt x="639" y="43"/>
                    </a:lnTo>
                    <a:lnTo>
                      <a:pt x="633" y="33"/>
                    </a:lnTo>
                    <a:lnTo>
                      <a:pt x="627" y="26"/>
                    </a:lnTo>
                    <a:lnTo>
                      <a:pt x="620" y="19"/>
                    </a:lnTo>
                    <a:lnTo>
                      <a:pt x="614" y="11"/>
                    </a:lnTo>
                    <a:lnTo>
                      <a:pt x="608" y="6"/>
                    </a:lnTo>
                    <a:lnTo>
                      <a:pt x="602" y="2"/>
                    </a:lnTo>
                    <a:lnTo>
                      <a:pt x="594" y="0"/>
                    </a:lnTo>
                    <a:lnTo>
                      <a:pt x="588" y="0"/>
                    </a:lnTo>
                    <a:lnTo>
                      <a:pt x="120" y="0"/>
                    </a:lnTo>
                    <a:lnTo>
                      <a:pt x="113" y="0"/>
                    </a:lnTo>
                    <a:lnTo>
                      <a:pt x="108" y="1"/>
                    </a:lnTo>
                    <a:lnTo>
                      <a:pt x="102" y="4"/>
                    </a:lnTo>
                    <a:lnTo>
                      <a:pt x="96" y="7"/>
                    </a:lnTo>
                    <a:lnTo>
                      <a:pt x="83" y="16"/>
                    </a:lnTo>
                    <a:lnTo>
                      <a:pt x="72" y="27"/>
                    </a:lnTo>
                    <a:lnTo>
                      <a:pt x="62" y="40"/>
                    </a:lnTo>
                    <a:lnTo>
                      <a:pt x="54" y="52"/>
                    </a:lnTo>
                    <a:lnTo>
                      <a:pt x="47" y="65"/>
                    </a:lnTo>
                    <a:lnTo>
                      <a:pt x="42" y="75"/>
                    </a:lnTo>
                    <a:lnTo>
                      <a:pt x="0" y="60"/>
                    </a:lnTo>
                    <a:lnTo>
                      <a:pt x="0" y="392"/>
                    </a:lnTo>
                    <a:lnTo>
                      <a:pt x="750" y="392"/>
                    </a:lnTo>
                    <a:lnTo>
                      <a:pt x="750" y="35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0" name="Freeform 200"/>
              <p:cNvSpPr>
                <a:spLocks/>
              </p:cNvSpPr>
              <p:nvPr/>
            </p:nvSpPr>
            <p:spPr bwMode="auto">
              <a:xfrm>
                <a:off x="3421" y="2326"/>
                <a:ext cx="59" cy="157"/>
              </a:xfrm>
              <a:custGeom>
                <a:avLst/>
                <a:gdLst>
                  <a:gd name="T0" fmla="*/ 0 w 296"/>
                  <a:gd name="T1" fmla="*/ 123 h 783"/>
                  <a:gd name="T2" fmla="*/ 0 w 296"/>
                  <a:gd name="T3" fmla="*/ 783 h 783"/>
                  <a:gd name="T4" fmla="*/ 296 w 296"/>
                  <a:gd name="T5" fmla="*/ 783 h 783"/>
                  <a:gd name="T6" fmla="*/ 296 w 296"/>
                  <a:gd name="T7" fmla="*/ 162 h 783"/>
                  <a:gd name="T8" fmla="*/ 241 w 296"/>
                  <a:gd name="T9" fmla="*/ 162 h 783"/>
                  <a:gd name="T10" fmla="*/ 241 w 296"/>
                  <a:gd name="T11" fmla="*/ 0 h 783"/>
                  <a:gd name="T12" fmla="*/ 135 w 296"/>
                  <a:gd name="T13" fmla="*/ 0 h 783"/>
                  <a:gd name="T14" fmla="*/ 135 w 296"/>
                  <a:gd name="T15" fmla="*/ 122 h 783"/>
                  <a:gd name="T16" fmla="*/ 0 w 296"/>
                  <a:gd name="T17" fmla="*/ 12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6" h="783">
                    <a:moveTo>
                      <a:pt x="0" y="123"/>
                    </a:moveTo>
                    <a:lnTo>
                      <a:pt x="0" y="783"/>
                    </a:lnTo>
                    <a:lnTo>
                      <a:pt x="296" y="783"/>
                    </a:lnTo>
                    <a:lnTo>
                      <a:pt x="296" y="162"/>
                    </a:lnTo>
                    <a:lnTo>
                      <a:pt x="241" y="162"/>
                    </a:lnTo>
                    <a:lnTo>
                      <a:pt x="241" y="0"/>
                    </a:lnTo>
                    <a:lnTo>
                      <a:pt x="135" y="0"/>
                    </a:lnTo>
                    <a:lnTo>
                      <a:pt x="135" y="122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1" name="Freeform 201"/>
              <p:cNvSpPr>
                <a:spLocks/>
              </p:cNvSpPr>
              <p:nvPr/>
            </p:nvSpPr>
            <p:spPr bwMode="auto">
              <a:xfrm>
                <a:off x="3421" y="2326"/>
                <a:ext cx="59" cy="157"/>
              </a:xfrm>
              <a:custGeom>
                <a:avLst/>
                <a:gdLst>
                  <a:gd name="T0" fmla="*/ 0 w 296"/>
                  <a:gd name="T1" fmla="*/ 123 h 783"/>
                  <a:gd name="T2" fmla="*/ 0 w 296"/>
                  <a:gd name="T3" fmla="*/ 783 h 783"/>
                  <a:gd name="T4" fmla="*/ 296 w 296"/>
                  <a:gd name="T5" fmla="*/ 783 h 783"/>
                  <a:gd name="T6" fmla="*/ 296 w 296"/>
                  <a:gd name="T7" fmla="*/ 162 h 783"/>
                  <a:gd name="T8" fmla="*/ 241 w 296"/>
                  <a:gd name="T9" fmla="*/ 162 h 783"/>
                  <a:gd name="T10" fmla="*/ 241 w 296"/>
                  <a:gd name="T11" fmla="*/ 0 h 783"/>
                  <a:gd name="T12" fmla="*/ 135 w 296"/>
                  <a:gd name="T13" fmla="*/ 0 h 783"/>
                  <a:gd name="T14" fmla="*/ 135 w 296"/>
                  <a:gd name="T15" fmla="*/ 122 h 783"/>
                  <a:gd name="T16" fmla="*/ 0 w 296"/>
                  <a:gd name="T17" fmla="*/ 12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6" h="783">
                    <a:moveTo>
                      <a:pt x="0" y="123"/>
                    </a:moveTo>
                    <a:lnTo>
                      <a:pt x="0" y="783"/>
                    </a:lnTo>
                    <a:lnTo>
                      <a:pt x="296" y="783"/>
                    </a:lnTo>
                    <a:lnTo>
                      <a:pt x="296" y="162"/>
                    </a:lnTo>
                    <a:lnTo>
                      <a:pt x="241" y="162"/>
                    </a:lnTo>
                    <a:lnTo>
                      <a:pt x="241" y="0"/>
                    </a:lnTo>
                    <a:lnTo>
                      <a:pt x="135" y="0"/>
                    </a:lnTo>
                    <a:lnTo>
                      <a:pt x="135" y="122"/>
                    </a:lnTo>
                    <a:lnTo>
                      <a:pt x="0" y="12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2" name="Freeform 202"/>
              <p:cNvSpPr>
                <a:spLocks/>
              </p:cNvSpPr>
              <p:nvPr/>
            </p:nvSpPr>
            <p:spPr bwMode="auto">
              <a:xfrm>
                <a:off x="1875" y="2620"/>
                <a:ext cx="72" cy="37"/>
              </a:xfrm>
              <a:custGeom>
                <a:avLst/>
                <a:gdLst>
                  <a:gd name="T0" fmla="*/ 242 w 360"/>
                  <a:gd name="T1" fmla="*/ 137 h 184"/>
                  <a:gd name="T2" fmla="*/ 264 w 360"/>
                  <a:gd name="T3" fmla="*/ 181 h 184"/>
                  <a:gd name="T4" fmla="*/ 221 w 360"/>
                  <a:gd name="T5" fmla="*/ 184 h 184"/>
                  <a:gd name="T6" fmla="*/ 184 w 360"/>
                  <a:gd name="T7" fmla="*/ 127 h 184"/>
                  <a:gd name="T8" fmla="*/ 177 w 360"/>
                  <a:gd name="T9" fmla="*/ 167 h 184"/>
                  <a:gd name="T10" fmla="*/ 0 w 360"/>
                  <a:gd name="T11" fmla="*/ 131 h 184"/>
                  <a:gd name="T12" fmla="*/ 28 w 360"/>
                  <a:gd name="T13" fmla="*/ 0 h 184"/>
                  <a:gd name="T14" fmla="*/ 360 w 360"/>
                  <a:gd name="T15" fmla="*/ 70 h 184"/>
                  <a:gd name="T16" fmla="*/ 345 w 360"/>
                  <a:gd name="T17" fmla="*/ 155 h 184"/>
                  <a:gd name="T18" fmla="*/ 242 w 360"/>
                  <a:gd name="T19" fmla="*/ 13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0" h="184">
                    <a:moveTo>
                      <a:pt x="242" y="137"/>
                    </a:moveTo>
                    <a:lnTo>
                      <a:pt x="264" y="181"/>
                    </a:lnTo>
                    <a:lnTo>
                      <a:pt x="221" y="184"/>
                    </a:lnTo>
                    <a:lnTo>
                      <a:pt x="184" y="127"/>
                    </a:lnTo>
                    <a:lnTo>
                      <a:pt x="177" y="167"/>
                    </a:lnTo>
                    <a:lnTo>
                      <a:pt x="0" y="131"/>
                    </a:lnTo>
                    <a:lnTo>
                      <a:pt x="28" y="0"/>
                    </a:lnTo>
                    <a:lnTo>
                      <a:pt x="360" y="70"/>
                    </a:lnTo>
                    <a:lnTo>
                      <a:pt x="345" y="155"/>
                    </a:lnTo>
                    <a:lnTo>
                      <a:pt x="242" y="13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3" name="Freeform 203"/>
              <p:cNvSpPr>
                <a:spLocks/>
              </p:cNvSpPr>
              <p:nvPr/>
            </p:nvSpPr>
            <p:spPr bwMode="auto">
              <a:xfrm>
                <a:off x="1875" y="2620"/>
                <a:ext cx="72" cy="37"/>
              </a:xfrm>
              <a:custGeom>
                <a:avLst/>
                <a:gdLst>
                  <a:gd name="T0" fmla="*/ 242 w 360"/>
                  <a:gd name="T1" fmla="*/ 137 h 184"/>
                  <a:gd name="T2" fmla="*/ 264 w 360"/>
                  <a:gd name="T3" fmla="*/ 181 h 184"/>
                  <a:gd name="T4" fmla="*/ 221 w 360"/>
                  <a:gd name="T5" fmla="*/ 184 h 184"/>
                  <a:gd name="T6" fmla="*/ 184 w 360"/>
                  <a:gd name="T7" fmla="*/ 127 h 184"/>
                  <a:gd name="T8" fmla="*/ 177 w 360"/>
                  <a:gd name="T9" fmla="*/ 167 h 184"/>
                  <a:gd name="T10" fmla="*/ 0 w 360"/>
                  <a:gd name="T11" fmla="*/ 131 h 184"/>
                  <a:gd name="T12" fmla="*/ 28 w 360"/>
                  <a:gd name="T13" fmla="*/ 0 h 184"/>
                  <a:gd name="T14" fmla="*/ 360 w 360"/>
                  <a:gd name="T15" fmla="*/ 70 h 184"/>
                  <a:gd name="T16" fmla="*/ 345 w 360"/>
                  <a:gd name="T17" fmla="*/ 155 h 184"/>
                  <a:gd name="T18" fmla="*/ 242 w 360"/>
                  <a:gd name="T19" fmla="*/ 13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0" h="184">
                    <a:moveTo>
                      <a:pt x="242" y="137"/>
                    </a:moveTo>
                    <a:lnTo>
                      <a:pt x="264" y="181"/>
                    </a:lnTo>
                    <a:lnTo>
                      <a:pt x="221" y="184"/>
                    </a:lnTo>
                    <a:lnTo>
                      <a:pt x="184" y="127"/>
                    </a:lnTo>
                    <a:lnTo>
                      <a:pt x="177" y="167"/>
                    </a:lnTo>
                    <a:lnTo>
                      <a:pt x="0" y="131"/>
                    </a:lnTo>
                    <a:lnTo>
                      <a:pt x="28" y="0"/>
                    </a:lnTo>
                    <a:lnTo>
                      <a:pt x="360" y="70"/>
                    </a:lnTo>
                    <a:lnTo>
                      <a:pt x="345" y="155"/>
                    </a:lnTo>
                    <a:lnTo>
                      <a:pt x="242" y="13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4" name="Freeform 204"/>
              <p:cNvSpPr>
                <a:spLocks/>
              </p:cNvSpPr>
              <p:nvPr/>
            </p:nvSpPr>
            <p:spPr bwMode="auto">
              <a:xfrm>
                <a:off x="1865" y="2665"/>
                <a:ext cx="27" cy="125"/>
              </a:xfrm>
              <a:custGeom>
                <a:avLst/>
                <a:gdLst>
                  <a:gd name="T0" fmla="*/ 99 w 132"/>
                  <a:gd name="T1" fmla="*/ 0 h 628"/>
                  <a:gd name="T2" fmla="*/ 42 w 132"/>
                  <a:gd name="T3" fmla="*/ 19 h 628"/>
                  <a:gd name="T4" fmla="*/ 33 w 132"/>
                  <a:gd name="T5" fmla="*/ 547 h 628"/>
                  <a:gd name="T6" fmla="*/ 0 w 132"/>
                  <a:gd name="T7" fmla="*/ 571 h 628"/>
                  <a:gd name="T8" fmla="*/ 0 w 132"/>
                  <a:gd name="T9" fmla="*/ 628 h 628"/>
                  <a:gd name="T10" fmla="*/ 132 w 132"/>
                  <a:gd name="T11" fmla="*/ 548 h 628"/>
                  <a:gd name="T12" fmla="*/ 132 w 132"/>
                  <a:gd name="T13" fmla="*/ 45 h 628"/>
                  <a:gd name="T14" fmla="*/ 99 w 132"/>
                  <a:gd name="T15" fmla="*/ 45 h 628"/>
                  <a:gd name="T16" fmla="*/ 99 w 132"/>
                  <a:gd name="T17" fmla="*/ 0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28">
                    <a:moveTo>
                      <a:pt x="99" y="0"/>
                    </a:moveTo>
                    <a:lnTo>
                      <a:pt x="42" y="19"/>
                    </a:lnTo>
                    <a:lnTo>
                      <a:pt x="33" y="547"/>
                    </a:lnTo>
                    <a:lnTo>
                      <a:pt x="0" y="571"/>
                    </a:lnTo>
                    <a:lnTo>
                      <a:pt x="0" y="628"/>
                    </a:lnTo>
                    <a:lnTo>
                      <a:pt x="132" y="548"/>
                    </a:lnTo>
                    <a:lnTo>
                      <a:pt x="132" y="45"/>
                    </a:lnTo>
                    <a:lnTo>
                      <a:pt x="99" y="45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406"/>
            <p:cNvGrpSpPr>
              <a:grpSpLocks/>
            </p:cNvGrpSpPr>
            <p:nvPr/>
          </p:nvGrpSpPr>
          <p:grpSpPr bwMode="auto">
            <a:xfrm>
              <a:off x="224" y="25"/>
              <a:ext cx="3934" cy="3721"/>
              <a:chOff x="224" y="25"/>
              <a:chExt cx="3934" cy="3721"/>
            </a:xfrm>
          </p:grpSpPr>
          <p:sp>
            <p:nvSpPr>
              <p:cNvPr id="2475" name="Freeform 206"/>
              <p:cNvSpPr>
                <a:spLocks/>
              </p:cNvSpPr>
              <p:nvPr/>
            </p:nvSpPr>
            <p:spPr bwMode="auto">
              <a:xfrm>
                <a:off x="1865" y="2665"/>
                <a:ext cx="27" cy="125"/>
              </a:xfrm>
              <a:custGeom>
                <a:avLst/>
                <a:gdLst>
                  <a:gd name="T0" fmla="*/ 99 w 132"/>
                  <a:gd name="T1" fmla="*/ 0 h 628"/>
                  <a:gd name="T2" fmla="*/ 42 w 132"/>
                  <a:gd name="T3" fmla="*/ 19 h 628"/>
                  <a:gd name="T4" fmla="*/ 33 w 132"/>
                  <a:gd name="T5" fmla="*/ 547 h 628"/>
                  <a:gd name="T6" fmla="*/ 0 w 132"/>
                  <a:gd name="T7" fmla="*/ 571 h 628"/>
                  <a:gd name="T8" fmla="*/ 0 w 132"/>
                  <a:gd name="T9" fmla="*/ 628 h 628"/>
                  <a:gd name="T10" fmla="*/ 132 w 132"/>
                  <a:gd name="T11" fmla="*/ 548 h 628"/>
                  <a:gd name="T12" fmla="*/ 132 w 132"/>
                  <a:gd name="T13" fmla="*/ 45 h 628"/>
                  <a:gd name="T14" fmla="*/ 99 w 132"/>
                  <a:gd name="T15" fmla="*/ 45 h 628"/>
                  <a:gd name="T16" fmla="*/ 99 w 132"/>
                  <a:gd name="T17" fmla="*/ 0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28">
                    <a:moveTo>
                      <a:pt x="99" y="0"/>
                    </a:moveTo>
                    <a:lnTo>
                      <a:pt x="42" y="19"/>
                    </a:lnTo>
                    <a:lnTo>
                      <a:pt x="33" y="547"/>
                    </a:lnTo>
                    <a:lnTo>
                      <a:pt x="0" y="571"/>
                    </a:lnTo>
                    <a:lnTo>
                      <a:pt x="0" y="628"/>
                    </a:lnTo>
                    <a:lnTo>
                      <a:pt x="132" y="548"/>
                    </a:lnTo>
                    <a:lnTo>
                      <a:pt x="132" y="45"/>
                    </a:lnTo>
                    <a:lnTo>
                      <a:pt x="99" y="45"/>
                    </a:lnTo>
                    <a:lnTo>
                      <a:pt x="99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6" name="Rectangle 207"/>
              <p:cNvSpPr>
                <a:spLocks noChangeArrowheads="1"/>
              </p:cNvSpPr>
              <p:nvPr/>
            </p:nvSpPr>
            <p:spPr bwMode="auto">
              <a:xfrm>
                <a:off x="2298" y="2776"/>
                <a:ext cx="42" cy="6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7" name="Rectangle 208"/>
              <p:cNvSpPr>
                <a:spLocks noChangeArrowheads="1"/>
              </p:cNvSpPr>
              <p:nvPr/>
            </p:nvSpPr>
            <p:spPr bwMode="auto">
              <a:xfrm>
                <a:off x="2298" y="2776"/>
                <a:ext cx="42" cy="62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" name="Freeform 209"/>
              <p:cNvSpPr>
                <a:spLocks/>
              </p:cNvSpPr>
              <p:nvPr/>
            </p:nvSpPr>
            <p:spPr bwMode="auto">
              <a:xfrm>
                <a:off x="2154" y="2881"/>
                <a:ext cx="152" cy="100"/>
              </a:xfrm>
              <a:custGeom>
                <a:avLst/>
                <a:gdLst>
                  <a:gd name="T0" fmla="*/ 1 w 761"/>
                  <a:gd name="T1" fmla="*/ 0 h 503"/>
                  <a:gd name="T2" fmla="*/ 761 w 761"/>
                  <a:gd name="T3" fmla="*/ 0 h 503"/>
                  <a:gd name="T4" fmla="*/ 760 w 761"/>
                  <a:gd name="T5" fmla="*/ 503 h 503"/>
                  <a:gd name="T6" fmla="*/ 47 w 761"/>
                  <a:gd name="T7" fmla="*/ 501 h 503"/>
                  <a:gd name="T8" fmla="*/ 47 w 761"/>
                  <a:gd name="T9" fmla="*/ 381 h 503"/>
                  <a:gd name="T10" fmla="*/ 0 w 761"/>
                  <a:gd name="T11" fmla="*/ 381 h 503"/>
                  <a:gd name="T12" fmla="*/ 1 w 761"/>
                  <a:gd name="T13" fmla="*/ 0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1" h="503">
                    <a:moveTo>
                      <a:pt x="1" y="0"/>
                    </a:moveTo>
                    <a:lnTo>
                      <a:pt x="761" y="0"/>
                    </a:lnTo>
                    <a:lnTo>
                      <a:pt x="760" y="503"/>
                    </a:lnTo>
                    <a:lnTo>
                      <a:pt x="47" y="501"/>
                    </a:lnTo>
                    <a:lnTo>
                      <a:pt x="47" y="381"/>
                    </a:lnTo>
                    <a:lnTo>
                      <a:pt x="0" y="38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" name="Freeform 210"/>
              <p:cNvSpPr>
                <a:spLocks/>
              </p:cNvSpPr>
              <p:nvPr/>
            </p:nvSpPr>
            <p:spPr bwMode="auto">
              <a:xfrm>
                <a:off x="2154" y="2881"/>
                <a:ext cx="152" cy="100"/>
              </a:xfrm>
              <a:custGeom>
                <a:avLst/>
                <a:gdLst>
                  <a:gd name="T0" fmla="*/ 1 w 761"/>
                  <a:gd name="T1" fmla="*/ 0 h 503"/>
                  <a:gd name="T2" fmla="*/ 761 w 761"/>
                  <a:gd name="T3" fmla="*/ 0 h 503"/>
                  <a:gd name="T4" fmla="*/ 760 w 761"/>
                  <a:gd name="T5" fmla="*/ 503 h 503"/>
                  <a:gd name="T6" fmla="*/ 47 w 761"/>
                  <a:gd name="T7" fmla="*/ 501 h 503"/>
                  <a:gd name="T8" fmla="*/ 47 w 761"/>
                  <a:gd name="T9" fmla="*/ 381 h 503"/>
                  <a:gd name="T10" fmla="*/ 0 w 761"/>
                  <a:gd name="T11" fmla="*/ 381 h 503"/>
                  <a:gd name="T12" fmla="*/ 1 w 761"/>
                  <a:gd name="T13" fmla="*/ 0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1" h="503">
                    <a:moveTo>
                      <a:pt x="1" y="0"/>
                    </a:moveTo>
                    <a:lnTo>
                      <a:pt x="761" y="0"/>
                    </a:lnTo>
                    <a:lnTo>
                      <a:pt x="760" y="503"/>
                    </a:lnTo>
                    <a:lnTo>
                      <a:pt x="47" y="501"/>
                    </a:lnTo>
                    <a:lnTo>
                      <a:pt x="47" y="381"/>
                    </a:lnTo>
                    <a:lnTo>
                      <a:pt x="0" y="381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" name="Rectangle 211"/>
              <p:cNvSpPr>
                <a:spLocks noChangeArrowheads="1"/>
              </p:cNvSpPr>
              <p:nvPr/>
            </p:nvSpPr>
            <p:spPr bwMode="auto">
              <a:xfrm>
                <a:off x="1924" y="2658"/>
                <a:ext cx="43" cy="4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" name="Rectangle 212"/>
              <p:cNvSpPr>
                <a:spLocks noChangeArrowheads="1"/>
              </p:cNvSpPr>
              <p:nvPr/>
            </p:nvSpPr>
            <p:spPr bwMode="auto">
              <a:xfrm>
                <a:off x="1924" y="2658"/>
                <a:ext cx="43" cy="47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" name="Freeform 213"/>
              <p:cNvSpPr>
                <a:spLocks/>
              </p:cNvSpPr>
              <p:nvPr/>
            </p:nvSpPr>
            <p:spPr bwMode="auto">
              <a:xfrm>
                <a:off x="2053" y="2673"/>
                <a:ext cx="26" cy="38"/>
              </a:xfrm>
              <a:custGeom>
                <a:avLst/>
                <a:gdLst>
                  <a:gd name="T0" fmla="*/ 131 w 131"/>
                  <a:gd name="T1" fmla="*/ 194 h 194"/>
                  <a:gd name="T2" fmla="*/ 131 w 131"/>
                  <a:gd name="T3" fmla="*/ 27 h 194"/>
                  <a:gd name="T4" fmla="*/ 0 w 131"/>
                  <a:gd name="T5" fmla="*/ 0 h 194"/>
                  <a:gd name="T6" fmla="*/ 0 w 131"/>
                  <a:gd name="T7" fmla="*/ 194 h 194"/>
                  <a:gd name="T8" fmla="*/ 131 w 131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94">
                    <a:moveTo>
                      <a:pt x="131" y="194"/>
                    </a:moveTo>
                    <a:lnTo>
                      <a:pt x="131" y="27"/>
                    </a:lnTo>
                    <a:lnTo>
                      <a:pt x="0" y="0"/>
                    </a:lnTo>
                    <a:lnTo>
                      <a:pt x="0" y="194"/>
                    </a:lnTo>
                    <a:lnTo>
                      <a:pt x="131" y="19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" name="Freeform 214"/>
              <p:cNvSpPr>
                <a:spLocks/>
              </p:cNvSpPr>
              <p:nvPr/>
            </p:nvSpPr>
            <p:spPr bwMode="auto">
              <a:xfrm>
                <a:off x="2053" y="2673"/>
                <a:ext cx="26" cy="38"/>
              </a:xfrm>
              <a:custGeom>
                <a:avLst/>
                <a:gdLst>
                  <a:gd name="T0" fmla="*/ 131 w 131"/>
                  <a:gd name="T1" fmla="*/ 194 h 194"/>
                  <a:gd name="T2" fmla="*/ 131 w 131"/>
                  <a:gd name="T3" fmla="*/ 27 h 194"/>
                  <a:gd name="T4" fmla="*/ 0 w 131"/>
                  <a:gd name="T5" fmla="*/ 0 h 194"/>
                  <a:gd name="T6" fmla="*/ 0 w 131"/>
                  <a:gd name="T7" fmla="*/ 194 h 194"/>
                  <a:gd name="T8" fmla="*/ 131 w 131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94">
                    <a:moveTo>
                      <a:pt x="131" y="194"/>
                    </a:moveTo>
                    <a:lnTo>
                      <a:pt x="131" y="27"/>
                    </a:lnTo>
                    <a:lnTo>
                      <a:pt x="0" y="0"/>
                    </a:lnTo>
                    <a:lnTo>
                      <a:pt x="0" y="194"/>
                    </a:lnTo>
                    <a:lnTo>
                      <a:pt x="131" y="19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" name="Freeform 215"/>
              <p:cNvSpPr>
                <a:spLocks/>
              </p:cNvSpPr>
              <p:nvPr/>
            </p:nvSpPr>
            <p:spPr bwMode="auto">
              <a:xfrm>
                <a:off x="3084" y="2773"/>
                <a:ext cx="794" cy="291"/>
              </a:xfrm>
              <a:custGeom>
                <a:avLst/>
                <a:gdLst>
                  <a:gd name="T0" fmla="*/ 438 w 3974"/>
                  <a:gd name="T1" fmla="*/ 119 h 1454"/>
                  <a:gd name="T2" fmla="*/ 611 w 3974"/>
                  <a:gd name="T3" fmla="*/ 103 h 1454"/>
                  <a:gd name="T4" fmla="*/ 781 w 3974"/>
                  <a:gd name="T5" fmla="*/ 91 h 1454"/>
                  <a:gd name="T6" fmla="*/ 949 w 3974"/>
                  <a:gd name="T7" fmla="*/ 84 h 1454"/>
                  <a:gd name="T8" fmla="*/ 1112 w 3974"/>
                  <a:gd name="T9" fmla="*/ 81 h 1454"/>
                  <a:gd name="T10" fmla="*/ 1274 w 3974"/>
                  <a:gd name="T11" fmla="*/ 83 h 1454"/>
                  <a:gd name="T12" fmla="*/ 1359 w 3974"/>
                  <a:gd name="T13" fmla="*/ 79 h 1454"/>
                  <a:gd name="T14" fmla="*/ 1550 w 3974"/>
                  <a:gd name="T15" fmla="*/ 93 h 1454"/>
                  <a:gd name="T16" fmla="*/ 1731 w 3974"/>
                  <a:gd name="T17" fmla="*/ 111 h 1454"/>
                  <a:gd name="T18" fmla="*/ 1900 w 3974"/>
                  <a:gd name="T19" fmla="*/ 134 h 1454"/>
                  <a:gd name="T20" fmla="*/ 2060 w 3974"/>
                  <a:gd name="T21" fmla="*/ 160 h 1454"/>
                  <a:gd name="T22" fmla="*/ 2207 w 3974"/>
                  <a:gd name="T23" fmla="*/ 190 h 1454"/>
                  <a:gd name="T24" fmla="*/ 2321 w 3974"/>
                  <a:gd name="T25" fmla="*/ 141 h 1454"/>
                  <a:gd name="T26" fmla="*/ 2424 w 3974"/>
                  <a:gd name="T27" fmla="*/ 226 h 1454"/>
                  <a:gd name="T28" fmla="*/ 2583 w 3974"/>
                  <a:gd name="T29" fmla="*/ 262 h 1454"/>
                  <a:gd name="T30" fmla="*/ 2749 w 3974"/>
                  <a:gd name="T31" fmla="*/ 303 h 1454"/>
                  <a:gd name="T32" fmla="*/ 2921 w 3974"/>
                  <a:gd name="T33" fmla="*/ 349 h 1454"/>
                  <a:gd name="T34" fmla="*/ 3100 w 3974"/>
                  <a:gd name="T35" fmla="*/ 400 h 1454"/>
                  <a:gd name="T36" fmla="*/ 3246 w 3974"/>
                  <a:gd name="T37" fmla="*/ 375 h 1454"/>
                  <a:gd name="T38" fmla="*/ 3384 w 3974"/>
                  <a:gd name="T39" fmla="*/ 495 h 1454"/>
                  <a:gd name="T40" fmla="*/ 3648 w 3974"/>
                  <a:gd name="T41" fmla="*/ 587 h 1454"/>
                  <a:gd name="T42" fmla="*/ 3896 w 3974"/>
                  <a:gd name="T43" fmla="*/ 659 h 1454"/>
                  <a:gd name="T44" fmla="*/ 3887 w 3974"/>
                  <a:gd name="T45" fmla="*/ 809 h 1454"/>
                  <a:gd name="T46" fmla="*/ 3626 w 3974"/>
                  <a:gd name="T47" fmla="*/ 739 h 1454"/>
                  <a:gd name="T48" fmla="*/ 3359 w 3974"/>
                  <a:gd name="T49" fmla="*/ 650 h 1454"/>
                  <a:gd name="T50" fmla="*/ 3317 w 3974"/>
                  <a:gd name="T51" fmla="*/ 664 h 1454"/>
                  <a:gd name="T52" fmla="*/ 3272 w 3974"/>
                  <a:gd name="T53" fmla="*/ 1173 h 1454"/>
                  <a:gd name="T54" fmla="*/ 3165 w 3974"/>
                  <a:gd name="T55" fmla="*/ 1454 h 1454"/>
                  <a:gd name="T56" fmla="*/ 3213 w 3974"/>
                  <a:gd name="T57" fmla="*/ 599 h 1454"/>
                  <a:gd name="T58" fmla="*/ 2932 w 3974"/>
                  <a:gd name="T59" fmla="*/ 508 h 1454"/>
                  <a:gd name="T60" fmla="*/ 2650 w 3974"/>
                  <a:gd name="T61" fmla="*/ 431 h 1454"/>
                  <a:gd name="T62" fmla="*/ 2369 w 3974"/>
                  <a:gd name="T63" fmla="*/ 367 h 1454"/>
                  <a:gd name="T64" fmla="*/ 2087 w 3974"/>
                  <a:gd name="T65" fmla="*/ 314 h 1454"/>
                  <a:gd name="T66" fmla="*/ 1806 w 3974"/>
                  <a:gd name="T67" fmla="*/ 274 h 1454"/>
                  <a:gd name="T68" fmla="*/ 1524 w 3974"/>
                  <a:gd name="T69" fmla="*/ 248 h 1454"/>
                  <a:gd name="T70" fmla="*/ 1243 w 3974"/>
                  <a:gd name="T71" fmla="*/ 235 h 1454"/>
                  <a:gd name="T72" fmla="*/ 961 w 3974"/>
                  <a:gd name="T73" fmla="*/ 233 h 1454"/>
                  <a:gd name="T74" fmla="*/ 681 w 3974"/>
                  <a:gd name="T75" fmla="*/ 244 h 1454"/>
                  <a:gd name="T76" fmla="*/ 399 w 3974"/>
                  <a:gd name="T77" fmla="*/ 269 h 1454"/>
                  <a:gd name="T78" fmla="*/ 195 w 3974"/>
                  <a:gd name="T79" fmla="*/ 294 h 1454"/>
                  <a:gd name="T80" fmla="*/ 147 w 3974"/>
                  <a:gd name="T81" fmla="*/ 287 h 1454"/>
                  <a:gd name="T82" fmla="*/ 104 w 3974"/>
                  <a:gd name="T83" fmla="*/ 263 h 1454"/>
                  <a:gd name="T84" fmla="*/ 67 w 3974"/>
                  <a:gd name="T85" fmla="*/ 222 h 1454"/>
                  <a:gd name="T86" fmla="*/ 32 w 3974"/>
                  <a:gd name="T87" fmla="*/ 165 h 1454"/>
                  <a:gd name="T88" fmla="*/ 0 w 3974"/>
                  <a:gd name="T89" fmla="*/ 90 h 1454"/>
                  <a:gd name="T90" fmla="*/ 101 w 3974"/>
                  <a:gd name="T91" fmla="*/ 106 h 1454"/>
                  <a:gd name="T92" fmla="*/ 112 w 3974"/>
                  <a:gd name="T93" fmla="*/ 155 h 1454"/>
                  <a:gd name="T94" fmla="*/ 133 w 3974"/>
                  <a:gd name="T95" fmla="*/ 191 h 1454"/>
                  <a:gd name="T96" fmla="*/ 162 w 3974"/>
                  <a:gd name="T97" fmla="*/ 213 h 1454"/>
                  <a:gd name="T98" fmla="*/ 194 w 3974"/>
                  <a:gd name="T99" fmla="*/ 225 h 1454"/>
                  <a:gd name="T100" fmla="*/ 228 w 3974"/>
                  <a:gd name="T101" fmla="*/ 223 h 1454"/>
                  <a:gd name="T102" fmla="*/ 257 w 3974"/>
                  <a:gd name="T103" fmla="*/ 210 h 1454"/>
                  <a:gd name="T104" fmla="*/ 282 w 3974"/>
                  <a:gd name="T105" fmla="*/ 183 h 1454"/>
                  <a:gd name="T106" fmla="*/ 297 w 3974"/>
                  <a:gd name="T107" fmla="*/ 146 h 1454"/>
                  <a:gd name="T108" fmla="*/ 300 w 3974"/>
                  <a:gd name="T109" fmla="*/ 98 h 1454"/>
                  <a:gd name="T110" fmla="*/ 287 w 3974"/>
                  <a:gd name="T111" fmla="*/ 38 h 1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974" h="1454">
                    <a:moveTo>
                      <a:pt x="366" y="25"/>
                    </a:moveTo>
                    <a:lnTo>
                      <a:pt x="380" y="125"/>
                    </a:lnTo>
                    <a:lnTo>
                      <a:pt x="438" y="119"/>
                    </a:lnTo>
                    <a:lnTo>
                      <a:pt x="495" y="112"/>
                    </a:lnTo>
                    <a:lnTo>
                      <a:pt x="554" y="108"/>
                    </a:lnTo>
                    <a:lnTo>
                      <a:pt x="611" y="103"/>
                    </a:lnTo>
                    <a:lnTo>
                      <a:pt x="669" y="99"/>
                    </a:lnTo>
                    <a:lnTo>
                      <a:pt x="725" y="94"/>
                    </a:lnTo>
                    <a:lnTo>
                      <a:pt x="781" y="91"/>
                    </a:lnTo>
                    <a:lnTo>
                      <a:pt x="837" y="88"/>
                    </a:lnTo>
                    <a:lnTo>
                      <a:pt x="893" y="85"/>
                    </a:lnTo>
                    <a:lnTo>
                      <a:pt x="949" y="84"/>
                    </a:lnTo>
                    <a:lnTo>
                      <a:pt x="1004" y="83"/>
                    </a:lnTo>
                    <a:lnTo>
                      <a:pt x="1058" y="81"/>
                    </a:lnTo>
                    <a:lnTo>
                      <a:pt x="1112" y="81"/>
                    </a:lnTo>
                    <a:lnTo>
                      <a:pt x="1167" y="81"/>
                    </a:lnTo>
                    <a:lnTo>
                      <a:pt x="1220" y="81"/>
                    </a:lnTo>
                    <a:lnTo>
                      <a:pt x="1274" y="83"/>
                    </a:lnTo>
                    <a:lnTo>
                      <a:pt x="1274" y="0"/>
                    </a:lnTo>
                    <a:lnTo>
                      <a:pt x="1359" y="0"/>
                    </a:lnTo>
                    <a:lnTo>
                      <a:pt x="1359" y="79"/>
                    </a:lnTo>
                    <a:lnTo>
                      <a:pt x="1423" y="83"/>
                    </a:lnTo>
                    <a:lnTo>
                      <a:pt x="1487" y="88"/>
                    </a:lnTo>
                    <a:lnTo>
                      <a:pt x="1550" y="93"/>
                    </a:lnTo>
                    <a:lnTo>
                      <a:pt x="1611" y="99"/>
                    </a:lnTo>
                    <a:lnTo>
                      <a:pt x="1671" y="105"/>
                    </a:lnTo>
                    <a:lnTo>
                      <a:pt x="1731" y="111"/>
                    </a:lnTo>
                    <a:lnTo>
                      <a:pt x="1788" y="117"/>
                    </a:lnTo>
                    <a:lnTo>
                      <a:pt x="1846" y="125"/>
                    </a:lnTo>
                    <a:lnTo>
                      <a:pt x="1900" y="134"/>
                    </a:lnTo>
                    <a:lnTo>
                      <a:pt x="1955" y="141"/>
                    </a:lnTo>
                    <a:lnTo>
                      <a:pt x="2008" y="150"/>
                    </a:lnTo>
                    <a:lnTo>
                      <a:pt x="2060" y="160"/>
                    </a:lnTo>
                    <a:lnTo>
                      <a:pt x="2110" y="169"/>
                    </a:lnTo>
                    <a:lnTo>
                      <a:pt x="2160" y="180"/>
                    </a:lnTo>
                    <a:lnTo>
                      <a:pt x="2207" y="190"/>
                    </a:lnTo>
                    <a:lnTo>
                      <a:pt x="2254" y="201"/>
                    </a:lnTo>
                    <a:lnTo>
                      <a:pt x="2254" y="120"/>
                    </a:lnTo>
                    <a:lnTo>
                      <a:pt x="2321" y="141"/>
                    </a:lnTo>
                    <a:lnTo>
                      <a:pt x="2321" y="205"/>
                    </a:lnTo>
                    <a:lnTo>
                      <a:pt x="2373" y="215"/>
                    </a:lnTo>
                    <a:lnTo>
                      <a:pt x="2424" y="226"/>
                    </a:lnTo>
                    <a:lnTo>
                      <a:pt x="2476" y="237"/>
                    </a:lnTo>
                    <a:lnTo>
                      <a:pt x="2530" y="249"/>
                    </a:lnTo>
                    <a:lnTo>
                      <a:pt x="2583" y="262"/>
                    </a:lnTo>
                    <a:lnTo>
                      <a:pt x="2638" y="276"/>
                    </a:lnTo>
                    <a:lnTo>
                      <a:pt x="2693" y="289"/>
                    </a:lnTo>
                    <a:lnTo>
                      <a:pt x="2749" y="303"/>
                    </a:lnTo>
                    <a:lnTo>
                      <a:pt x="2806" y="318"/>
                    </a:lnTo>
                    <a:lnTo>
                      <a:pt x="2863" y="334"/>
                    </a:lnTo>
                    <a:lnTo>
                      <a:pt x="2921" y="349"/>
                    </a:lnTo>
                    <a:lnTo>
                      <a:pt x="2980" y="367"/>
                    </a:lnTo>
                    <a:lnTo>
                      <a:pt x="3040" y="383"/>
                    </a:lnTo>
                    <a:lnTo>
                      <a:pt x="3100" y="400"/>
                    </a:lnTo>
                    <a:lnTo>
                      <a:pt x="3161" y="419"/>
                    </a:lnTo>
                    <a:lnTo>
                      <a:pt x="3223" y="438"/>
                    </a:lnTo>
                    <a:lnTo>
                      <a:pt x="3246" y="375"/>
                    </a:lnTo>
                    <a:lnTo>
                      <a:pt x="3315" y="396"/>
                    </a:lnTo>
                    <a:lnTo>
                      <a:pt x="3293" y="459"/>
                    </a:lnTo>
                    <a:lnTo>
                      <a:pt x="3384" y="495"/>
                    </a:lnTo>
                    <a:lnTo>
                      <a:pt x="3474" y="528"/>
                    </a:lnTo>
                    <a:lnTo>
                      <a:pt x="3562" y="558"/>
                    </a:lnTo>
                    <a:lnTo>
                      <a:pt x="3648" y="587"/>
                    </a:lnTo>
                    <a:lnTo>
                      <a:pt x="3733" y="613"/>
                    </a:lnTo>
                    <a:lnTo>
                      <a:pt x="3815" y="637"/>
                    </a:lnTo>
                    <a:lnTo>
                      <a:pt x="3896" y="659"/>
                    </a:lnTo>
                    <a:lnTo>
                      <a:pt x="3974" y="678"/>
                    </a:lnTo>
                    <a:lnTo>
                      <a:pt x="3974" y="829"/>
                    </a:lnTo>
                    <a:lnTo>
                      <a:pt x="3887" y="809"/>
                    </a:lnTo>
                    <a:lnTo>
                      <a:pt x="3800" y="787"/>
                    </a:lnTo>
                    <a:lnTo>
                      <a:pt x="3713" y="765"/>
                    </a:lnTo>
                    <a:lnTo>
                      <a:pt x="3626" y="739"/>
                    </a:lnTo>
                    <a:lnTo>
                      <a:pt x="3537" y="711"/>
                    </a:lnTo>
                    <a:lnTo>
                      <a:pt x="3449" y="682"/>
                    </a:lnTo>
                    <a:lnTo>
                      <a:pt x="3359" y="650"/>
                    </a:lnTo>
                    <a:lnTo>
                      <a:pt x="3271" y="616"/>
                    </a:lnTo>
                    <a:lnTo>
                      <a:pt x="3271" y="664"/>
                    </a:lnTo>
                    <a:lnTo>
                      <a:pt x="3317" y="664"/>
                    </a:lnTo>
                    <a:lnTo>
                      <a:pt x="3317" y="878"/>
                    </a:lnTo>
                    <a:lnTo>
                      <a:pt x="3272" y="878"/>
                    </a:lnTo>
                    <a:lnTo>
                      <a:pt x="3272" y="1173"/>
                    </a:lnTo>
                    <a:lnTo>
                      <a:pt x="3315" y="1173"/>
                    </a:lnTo>
                    <a:lnTo>
                      <a:pt x="3315" y="1454"/>
                    </a:lnTo>
                    <a:lnTo>
                      <a:pt x="3165" y="1454"/>
                    </a:lnTo>
                    <a:lnTo>
                      <a:pt x="3165" y="664"/>
                    </a:lnTo>
                    <a:lnTo>
                      <a:pt x="3213" y="664"/>
                    </a:lnTo>
                    <a:lnTo>
                      <a:pt x="3213" y="599"/>
                    </a:lnTo>
                    <a:lnTo>
                      <a:pt x="3120" y="567"/>
                    </a:lnTo>
                    <a:lnTo>
                      <a:pt x="3027" y="537"/>
                    </a:lnTo>
                    <a:lnTo>
                      <a:pt x="2932" y="508"/>
                    </a:lnTo>
                    <a:lnTo>
                      <a:pt x="2838" y="481"/>
                    </a:lnTo>
                    <a:lnTo>
                      <a:pt x="2744" y="455"/>
                    </a:lnTo>
                    <a:lnTo>
                      <a:pt x="2650" y="431"/>
                    </a:lnTo>
                    <a:lnTo>
                      <a:pt x="2557" y="408"/>
                    </a:lnTo>
                    <a:lnTo>
                      <a:pt x="2462" y="386"/>
                    </a:lnTo>
                    <a:lnTo>
                      <a:pt x="2369" y="367"/>
                    </a:lnTo>
                    <a:lnTo>
                      <a:pt x="2275" y="348"/>
                    </a:lnTo>
                    <a:lnTo>
                      <a:pt x="2181" y="330"/>
                    </a:lnTo>
                    <a:lnTo>
                      <a:pt x="2087" y="314"/>
                    </a:lnTo>
                    <a:lnTo>
                      <a:pt x="1994" y="299"/>
                    </a:lnTo>
                    <a:lnTo>
                      <a:pt x="1899" y="287"/>
                    </a:lnTo>
                    <a:lnTo>
                      <a:pt x="1806" y="274"/>
                    </a:lnTo>
                    <a:lnTo>
                      <a:pt x="1712" y="264"/>
                    </a:lnTo>
                    <a:lnTo>
                      <a:pt x="1618" y="256"/>
                    </a:lnTo>
                    <a:lnTo>
                      <a:pt x="1524" y="248"/>
                    </a:lnTo>
                    <a:lnTo>
                      <a:pt x="1431" y="242"/>
                    </a:lnTo>
                    <a:lnTo>
                      <a:pt x="1336" y="238"/>
                    </a:lnTo>
                    <a:lnTo>
                      <a:pt x="1243" y="235"/>
                    </a:lnTo>
                    <a:lnTo>
                      <a:pt x="1149" y="233"/>
                    </a:lnTo>
                    <a:lnTo>
                      <a:pt x="1056" y="232"/>
                    </a:lnTo>
                    <a:lnTo>
                      <a:pt x="961" y="233"/>
                    </a:lnTo>
                    <a:lnTo>
                      <a:pt x="868" y="236"/>
                    </a:lnTo>
                    <a:lnTo>
                      <a:pt x="774" y="240"/>
                    </a:lnTo>
                    <a:lnTo>
                      <a:pt x="681" y="244"/>
                    </a:lnTo>
                    <a:lnTo>
                      <a:pt x="588" y="252"/>
                    </a:lnTo>
                    <a:lnTo>
                      <a:pt x="493" y="259"/>
                    </a:lnTo>
                    <a:lnTo>
                      <a:pt x="399" y="269"/>
                    </a:lnTo>
                    <a:lnTo>
                      <a:pt x="306" y="281"/>
                    </a:lnTo>
                    <a:lnTo>
                      <a:pt x="213" y="293"/>
                    </a:lnTo>
                    <a:lnTo>
                      <a:pt x="195" y="294"/>
                    </a:lnTo>
                    <a:lnTo>
                      <a:pt x="178" y="293"/>
                    </a:lnTo>
                    <a:lnTo>
                      <a:pt x="163" y="292"/>
                    </a:lnTo>
                    <a:lnTo>
                      <a:pt x="147" y="287"/>
                    </a:lnTo>
                    <a:lnTo>
                      <a:pt x="132" y="281"/>
                    </a:lnTo>
                    <a:lnTo>
                      <a:pt x="118" y="273"/>
                    </a:lnTo>
                    <a:lnTo>
                      <a:pt x="104" y="263"/>
                    </a:lnTo>
                    <a:lnTo>
                      <a:pt x="92" y="252"/>
                    </a:lnTo>
                    <a:lnTo>
                      <a:pt x="79" y="238"/>
                    </a:lnTo>
                    <a:lnTo>
                      <a:pt x="67" y="222"/>
                    </a:lnTo>
                    <a:lnTo>
                      <a:pt x="54" y="205"/>
                    </a:lnTo>
                    <a:lnTo>
                      <a:pt x="43" y="186"/>
                    </a:lnTo>
                    <a:lnTo>
                      <a:pt x="32" y="165"/>
                    </a:lnTo>
                    <a:lnTo>
                      <a:pt x="21" y="141"/>
                    </a:lnTo>
                    <a:lnTo>
                      <a:pt x="11" y="116"/>
                    </a:lnTo>
                    <a:lnTo>
                      <a:pt x="0" y="90"/>
                    </a:lnTo>
                    <a:lnTo>
                      <a:pt x="99" y="68"/>
                    </a:lnTo>
                    <a:lnTo>
                      <a:pt x="99" y="88"/>
                    </a:lnTo>
                    <a:lnTo>
                      <a:pt x="101" y="106"/>
                    </a:lnTo>
                    <a:lnTo>
                      <a:pt x="102" y="125"/>
                    </a:lnTo>
                    <a:lnTo>
                      <a:pt x="106" y="140"/>
                    </a:lnTo>
                    <a:lnTo>
                      <a:pt x="112" y="155"/>
                    </a:lnTo>
                    <a:lnTo>
                      <a:pt x="118" y="169"/>
                    </a:lnTo>
                    <a:lnTo>
                      <a:pt x="124" y="180"/>
                    </a:lnTo>
                    <a:lnTo>
                      <a:pt x="133" y="191"/>
                    </a:lnTo>
                    <a:lnTo>
                      <a:pt x="142" y="200"/>
                    </a:lnTo>
                    <a:lnTo>
                      <a:pt x="152" y="207"/>
                    </a:lnTo>
                    <a:lnTo>
                      <a:pt x="162" y="213"/>
                    </a:lnTo>
                    <a:lnTo>
                      <a:pt x="172" y="218"/>
                    </a:lnTo>
                    <a:lnTo>
                      <a:pt x="183" y="222"/>
                    </a:lnTo>
                    <a:lnTo>
                      <a:pt x="194" y="225"/>
                    </a:lnTo>
                    <a:lnTo>
                      <a:pt x="205" y="226"/>
                    </a:lnTo>
                    <a:lnTo>
                      <a:pt x="216" y="225"/>
                    </a:lnTo>
                    <a:lnTo>
                      <a:pt x="228" y="223"/>
                    </a:lnTo>
                    <a:lnTo>
                      <a:pt x="238" y="220"/>
                    </a:lnTo>
                    <a:lnTo>
                      <a:pt x="248" y="216"/>
                    </a:lnTo>
                    <a:lnTo>
                      <a:pt x="257" y="210"/>
                    </a:lnTo>
                    <a:lnTo>
                      <a:pt x="266" y="202"/>
                    </a:lnTo>
                    <a:lnTo>
                      <a:pt x="275" y="193"/>
                    </a:lnTo>
                    <a:lnTo>
                      <a:pt x="282" y="183"/>
                    </a:lnTo>
                    <a:lnTo>
                      <a:pt x="289" y="172"/>
                    </a:lnTo>
                    <a:lnTo>
                      <a:pt x="294" y="160"/>
                    </a:lnTo>
                    <a:lnTo>
                      <a:pt x="297" y="146"/>
                    </a:lnTo>
                    <a:lnTo>
                      <a:pt x="300" y="131"/>
                    </a:lnTo>
                    <a:lnTo>
                      <a:pt x="301" y="115"/>
                    </a:lnTo>
                    <a:lnTo>
                      <a:pt x="300" y="98"/>
                    </a:lnTo>
                    <a:lnTo>
                      <a:pt x="299" y="79"/>
                    </a:lnTo>
                    <a:lnTo>
                      <a:pt x="294" y="59"/>
                    </a:lnTo>
                    <a:lnTo>
                      <a:pt x="287" y="38"/>
                    </a:lnTo>
                    <a:lnTo>
                      <a:pt x="366" y="2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5" name="Freeform 216"/>
              <p:cNvSpPr>
                <a:spLocks/>
              </p:cNvSpPr>
              <p:nvPr/>
            </p:nvSpPr>
            <p:spPr bwMode="auto">
              <a:xfrm>
                <a:off x="3084" y="2773"/>
                <a:ext cx="794" cy="291"/>
              </a:xfrm>
              <a:custGeom>
                <a:avLst/>
                <a:gdLst>
                  <a:gd name="T0" fmla="*/ 438 w 3974"/>
                  <a:gd name="T1" fmla="*/ 119 h 1454"/>
                  <a:gd name="T2" fmla="*/ 611 w 3974"/>
                  <a:gd name="T3" fmla="*/ 103 h 1454"/>
                  <a:gd name="T4" fmla="*/ 781 w 3974"/>
                  <a:gd name="T5" fmla="*/ 91 h 1454"/>
                  <a:gd name="T6" fmla="*/ 949 w 3974"/>
                  <a:gd name="T7" fmla="*/ 84 h 1454"/>
                  <a:gd name="T8" fmla="*/ 1112 w 3974"/>
                  <a:gd name="T9" fmla="*/ 81 h 1454"/>
                  <a:gd name="T10" fmla="*/ 1274 w 3974"/>
                  <a:gd name="T11" fmla="*/ 83 h 1454"/>
                  <a:gd name="T12" fmla="*/ 1359 w 3974"/>
                  <a:gd name="T13" fmla="*/ 79 h 1454"/>
                  <a:gd name="T14" fmla="*/ 1550 w 3974"/>
                  <a:gd name="T15" fmla="*/ 93 h 1454"/>
                  <a:gd name="T16" fmla="*/ 1731 w 3974"/>
                  <a:gd name="T17" fmla="*/ 111 h 1454"/>
                  <a:gd name="T18" fmla="*/ 1900 w 3974"/>
                  <a:gd name="T19" fmla="*/ 134 h 1454"/>
                  <a:gd name="T20" fmla="*/ 2060 w 3974"/>
                  <a:gd name="T21" fmla="*/ 160 h 1454"/>
                  <a:gd name="T22" fmla="*/ 2207 w 3974"/>
                  <a:gd name="T23" fmla="*/ 190 h 1454"/>
                  <a:gd name="T24" fmla="*/ 2321 w 3974"/>
                  <a:gd name="T25" fmla="*/ 141 h 1454"/>
                  <a:gd name="T26" fmla="*/ 2424 w 3974"/>
                  <a:gd name="T27" fmla="*/ 226 h 1454"/>
                  <a:gd name="T28" fmla="*/ 2583 w 3974"/>
                  <a:gd name="T29" fmla="*/ 262 h 1454"/>
                  <a:gd name="T30" fmla="*/ 2749 w 3974"/>
                  <a:gd name="T31" fmla="*/ 303 h 1454"/>
                  <a:gd name="T32" fmla="*/ 2921 w 3974"/>
                  <a:gd name="T33" fmla="*/ 349 h 1454"/>
                  <a:gd name="T34" fmla="*/ 3100 w 3974"/>
                  <a:gd name="T35" fmla="*/ 400 h 1454"/>
                  <a:gd name="T36" fmla="*/ 3246 w 3974"/>
                  <a:gd name="T37" fmla="*/ 375 h 1454"/>
                  <a:gd name="T38" fmla="*/ 3384 w 3974"/>
                  <a:gd name="T39" fmla="*/ 495 h 1454"/>
                  <a:gd name="T40" fmla="*/ 3648 w 3974"/>
                  <a:gd name="T41" fmla="*/ 587 h 1454"/>
                  <a:gd name="T42" fmla="*/ 3896 w 3974"/>
                  <a:gd name="T43" fmla="*/ 659 h 1454"/>
                  <a:gd name="T44" fmla="*/ 3887 w 3974"/>
                  <a:gd name="T45" fmla="*/ 809 h 1454"/>
                  <a:gd name="T46" fmla="*/ 3626 w 3974"/>
                  <a:gd name="T47" fmla="*/ 739 h 1454"/>
                  <a:gd name="T48" fmla="*/ 3359 w 3974"/>
                  <a:gd name="T49" fmla="*/ 650 h 1454"/>
                  <a:gd name="T50" fmla="*/ 3317 w 3974"/>
                  <a:gd name="T51" fmla="*/ 664 h 1454"/>
                  <a:gd name="T52" fmla="*/ 3272 w 3974"/>
                  <a:gd name="T53" fmla="*/ 1173 h 1454"/>
                  <a:gd name="T54" fmla="*/ 3165 w 3974"/>
                  <a:gd name="T55" fmla="*/ 1454 h 1454"/>
                  <a:gd name="T56" fmla="*/ 3213 w 3974"/>
                  <a:gd name="T57" fmla="*/ 599 h 1454"/>
                  <a:gd name="T58" fmla="*/ 2932 w 3974"/>
                  <a:gd name="T59" fmla="*/ 508 h 1454"/>
                  <a:gd name="T60" fmla="*/ 2650 w 3974"/>
                  <a:gd name="T61" fmla="*/ 431 h 1454"/>
                  <a:gd name="T62" fmla="*/ 2369 w 3974"/>
                  <a:gd name="T63" fmla="*/ 367 h 1454"/>
                  <a:gd name="T64" fmla="*/ 2087 w 3974"/>
                  <a:gd name="T65" fmla="*/ 314 h 1454"/>
                  <a:gd name="T66" fmla="*/ 1806 w 3974"/>
                  <a:gd name="T67" fmla="*/ 274 h 1454"/>
                  <a:gd name="T68" fmla="*/ 1524 w 3974"/>
                  <a:gd name="T69" fmla="*/ 248 h 1454"/>
                  <a:gd name="T70" fmla="*/ 1243 w 3974"/>
                  <a:gd name="T71" fmla="*/ 235 h 1454"/>
                  <a:gd name="T72" fmla="*/ 961 w 3974"/>
                  <a:gd name="T73" fmla="*/ 233 h 1454"/>
                  <a:gd name="T74" fmla="*/ 681 w 3974"/>
                  <a:gd name="T75" fmla="*/ 244 h 1454"/>
                  <a:gd name="T76" fmla="*/ 399 w 3974"/>
                  <a:gd name="T77" fmla="*/ 269 h 1454"/>
                  <a:gd name="T78" fmla="*/ 195 w 3974"/>
                  <a:gd name="T79" fmla="*/ 294 h 1454"/>
                  <a:gd name="T80" fmla="*/ 147 w 3974"/>
                  <a:gd name="T81" fmla="*/ 287 h 1454"/>
                  <a:gd name="T82" fmla="*/ 104 w 3974"/>
                  <a:gd name="T83" fmla="*/ 263 h 1454"/>
                  <a:gd name="T84" fmla="*/ 67 w 3974"/>
                  <a:gd name="T85" fmla="*/ 222 h 1454"/>
                  <a:gd name="T86" fmla="*/ 32 w 3974"/>
                  <a:gd name="T87" fmla="*/ 165 h 1454"/>
                  <a:gd name="T88" fmla="*/ 0 w 3974"/>
                  <a:gd name="T89" fmla="*/ 90 h 1454"/>
                  <a:gd name="T90" fmla="*/ 101 w 3974"/>
                  <a:gd name="T91" fmla="*/ 106 h 1454"/>
                  <a:gd name="T92" fmla="*/ 112 w 3974"/>
                  <a:gd name="T93" fmla="*/ 155 h 1454"/>
                  <a:gd name="T94" fmla="*/ 133 w 3974"/>
                  <a:gd name="T95" fmla="*/ 191 h 1454"/>
                  <a:gd name="T96" fmla="*/ 162 w 3974"/>
                  <a:gd name="T97" fmla="*/ 213 h 1454"/>
                  <a:gd name="T98" fmla="*/ 194 w 3974"/>
                  <a:gd name="T99" fmla="*/ 225 h 1454"/>
                  <a:gd name="T100" fmla="*/ 228 w 3974"/>
                  <a:gd name="T101" fmla="*/ 223 h 1454"/>
                  <a:gd name="T102" fmla="*/ 257 w 3974"/>
                  <a:gd name="T103" fmla="*/ 210 h 1454"/>
                  <a:gd name="T104" fmla="*/ 282 w 3974"/>
                  <a:gd name="T105" fmla="*/ 183 h 1454"/>
                  <a:gd name="T106" fmla="*/ 297 w 3974"/>
                  <a:gd name="T107" fmla="*/ 146 h 1454"/>
                  <a:gd name="T108" fmla="*/ 300 w 3974"/>
                  <a:gd name="T109" fmla="*/ 98 h 1454"/>
                  <a:gd name="T110" fmla="*/ 287 w 3974"/>
                  <a:gd name="T111" fmla="*/ 38 h 1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974" h="1454">
                    <a:moveTo>
                      <a:pt x="366" y="25"/>
                    </a:moveTo>
                    <a:lnTo>
                      <a:pt x="380" y="125"/>
                    </a:lnTo>
                    <a:lnTo>
                      <a:pt x="438" y="119"/>
                    </a:lnTo>
                    <a:lnTo>
                      <a:pt x="495" y="112"/>
                    </a:lnTo>
                    <a:lnTo>
                      <a:pt x="554" y="108"/>
                    </a:lnTo>
                    <a:lnTo>
                      <a:pt x="611" y="103"/>
                    </a:lnTo>
                    <a:lnTo>
                      <a:pt x="669" y="99"/>
                    </a:lnTo>
                    <a:lnTo>
                      <a:pt x="725" y="94"/>
                    </a:lnTo>
                    <a:lnTo>
                      <a:pt x="781" y="91"/>
                    </a:lnTo>
                    <a:lnTo>
                      <a:pt x="837" y="88"/>
                    </a:lnTo>
                    <a:lnTo>
                      <a:pt x="893" y="85"/>
                    </a:lnTo>
                    <a:lnTo>
                      <a:pt x="949" y="84"/>
                    </a:lnTo>
                    <a:lnTo>
                      <a:pt x="1004" y="83"/>
                    </a:lnTo>
                    <a:lnTo>
                      <a:pt x="1058" y="81"/>
                    </a:lnTo>
                    <a:lnTo>
                      <a:pt x="1112" y="81"/>
                    </a:lnTo>
                    <a:lnTo>
                      <a:pt x="1167" y="81"/>
                    </a:lnTo>
                    <a:lnTo>
                      <a:pt x="1220" y="81"/>
                    </a:lnTo>
                    <a:lnTo>
                      <a:pt x="1274" y="83"/>
                    </a:lnTo>
                    <a:lnTo>
                      <a:pt x="1274" y="0"/>
                    </a:lnTo>
                    <a:lnTo>
                      <a:pt x="1359" y="0"/>
                    </a:lnTo>
                    <a:lnTo>
                      <a:pt x="1359" y="79"/>
                    </a:lnTo>
                    <a:lnTo>
                      <a:pt x="1423" y="83"/>
                    </a:lnTo>
                    <a:lnTo>
                      <a:pt x="1487" y="88"/>
                    </a:lnTo>
                    <a:lnTo>
                      <a:pt x="1550" y="93"/>
                    </a:lnTo>
                    <a:lnTo>
                      <a:pt x="1611" y="99"/>
                    </a:lnTo>
                    <a:lnTo>
                      <a:pt x="1671" y="105"/>
                    </a:lnTo>
                    <a:lnTo>
                      <a:pt x="1731" y="111"/>
                    </a:lnTo>
                    <a:lnTo>
                      <a:pt x="1788" y="117"/>
                    </a:lnTo>
                    <a:lnTo>
                      <a:pt x="1846" y="125"/>
                    </a:lnTo>
                    <a:lnTo>
                      <a:pt x="1900" y="134"/>
                    </a:lnTo>
                    <a:lnTo>
                      <a:pt x="1955" y="141"/>
                    </a:lnTo>
                    <a:lnTo>
                      <a:pt x="2008" y="150"/>
                    </a:lnTo>
                    <a:lnTo>
                      <a:pt x="2060" y="160"/>
                    </a:lnTo>
                    <a:lnTo>
                      <a:pt x="2110" y="169"/>
                    </a:lnTo>
                    <a:lnTo>
                      <a:pt x="2160" y="180"/>
                    </a:lnTo>
                    <a:lnTo>
                      <a:pt x="2207" y="190"/>
                    </a:lnTo>
                    <a:lnTo>
                      <a:pt x="2254" y="201"/>
                    </a:lnTo>
                    <a:lnTo>
                      <a:pt x="2254" y="120"/>
                    </a:lnTo>
                    <a:lnTo>
                      <a:pt x="2321" y="141"/>
                    </a:lnTo>
                    <a:lnTo>
                      <a:pt x="2321" y="205"/>
                    </a:lnTo>
                    <a:lnTo>
                      <a:pt x="2373" y="215"/>
                    </a:lnTo>
                    <a:lnTo>
                      <a:pt x="2424" y="226"/>
                    </a:lnTo>
                    <a:lnTo>
                      <a:pt x="2476" y="237"/>
                    </a:lnTo>
                    <a:lnTo>
                      <a:pt x="2530" y="249"/>
                    </a:lnTo>
                    <a:lnTo>
                      <a:pt x="2583" y="262"/>
                    </a:lnTo>
                    <a:lnTo>
                      <a:pt x="2638" y="276"/>
                    </a:lnTo>
                    <a:lnTo>
                      <a:pt x="2693" y="289"/>
                    </a:lnTo>
                    <a:lnTo>
                      <a:pt x="2749" y="303"/>
                    </a:lnTo>
                    <a:lnTo>
                      <a:pt x="2806" y="318"/>
                    </a:lnTo>
                    <a:lnTo>
                      <a:pt x="2863" y="334"/>
                    </a:lnTo>
                    <a:lnTo>
                      <a:pt x="2921" y="349"/>
                    </a:lnTo>
                    <a:lnTo>
                      <a:pt x="2980" y="367"/>
                    </a:lnTo>
                    <a:lnTo>
                      <a:pt x="3040" y="383"/>
                    </a:lnTo>
                    <a:lnTo>
                      <a:pt x="3100" y="400"/>
                    </a:lnTo>
                    <a:lnTo>
                      <a:pt x="3161" y="419"/>
                    </a:lnTo>
                    <a:lnTo>
                      <a:pt x="3223" y="438"/>
                    </a:lnTo>
                    <a:lnTo>
                      <a:pt x="3246" y="375"/>
                    </a:lnTo>
                    <a:lnTo>
                      <a:pt x="3315" y="396"/>
                    </a:lnTo>
                    <a:lnTo>
                      <a:pt x="3293" y="459"/>
                    </a:lnTo>
                    <a:lnTo>
                      <a:pt x="3384" y="495"/>
                    </a:lnTo>
                    <a:lnTo>
                      <a:pt x="3474" y="528"/>
                    </a:lnTo>
                    <a:lnTo>
                      <a:pt x="3562" y="558"/>
                    </a:lnTo>
                    <a:lnTo>
                      <a:pt x="3648" y="587"/>
                    </a:lnTo>
                    <a:lnTo>
                      <a:pt x="3733" y="613"/>
                    </a:lnTo>
                    <a:lnTo>
                      <a:pt x="3815" y="637"/>
                    </a:lnTo>
                    <a:lnTo>
                      <a:pt x="3896" y="659"/>
                    </a:lnTo>
                    <a:lnTo>
                      <a:pt x="3974" y="678"/>
                    </a:lnTo>
                    <a:lnTo>
                      <a:pt x="3974" y="829"/>
                    </a:lnTo>
                    <a:lnTo>
                      <a:pt x="3887" y="809"/>
                    </a:lnTo>
                    <a:lnTo>
                      <a:pt x="3800" y="787"/>
                    </a:lnTo>
                    <a:lnTo>
                      <a:pt x="3713" y="765"/>
                    </a:lnTo>
                    <a:lnTo>
                      <a:pt x="3626" y="739"/>
                    </a:lnTo>
                    <a:lnTo>
                      <a:pt x="3537" y="711"/>
                    </a:lnTo>
                    <a:lnTo>
                      <a:pt x="3449" y="682"/>
                    </a:lnTo>
                    <a:lnTo>
                      <a:pt x="3359" y="650"/>
                    </a:lnTo>
                    <a:lnTo>
                      <a:pt x="3271" y="616"/>
                    </a:lnTo>
                    <a:lnTo>
                      <a:pt x="3271" y="664"/>
                    </a:lnTo>
                    <a:lnTo>
                      <a:pt x="3317" y="664"/>
                    </a:lnTo>
                    <a:lnTo>
                      <a:pt x="3317" y="878"/>
                    </a:lnTo>
                    <a:lnTo>
                      <a:pt x="3272" y="878"/>
                    </a:lnTo>
                    <a:lnTo>
                      <a:pt x="3272" y="1173"/>
                    </a:lnTo>
                    <a:lnTo>
                      <a:pt x="3315" y="1173"/>
                    </a:lnTo>
                    <a:lnTo>
                      <a:pt x="3315" y="1454"/>
                    </a:lnTo>
                    <a:lnTo>
                      <a:pt x="3165" y="1454"/>
                    </a:lnTo>
                    <a:lnTo>
                      <a:pt x="3165" y="664"/>
                    </a:lnTo>
                    <a:lnTo>
                      <a:pt x="3213" y="664"/>
                    </a:lnTo>
                    <a:lnTo>
                      <a:pt x="3213" y="599"/>
                    </a:lnTo>
                    <a:lnTo>
                      <a:pt x="3120" y="567"/>
                    </a:lnTo>
                    <a:lnTo>
                      <a:pt x="3027" y="537"/>
                    </a:lnTo>
                    <a:lnTo>
                      <a:pt x="2932" y="508"/>
                    </a:lnTo>
                    <a:lnTo>
                      <a:pt x="2838" y="481"/>
                    </a:lnTo>
                    <a:lnTo>
                      <a:pt x="2744" y="455"/>
                    </a:lnTo>
                    <a:lnTo>
                      <a:pt x="2650" y="431"/>
                    </a:lnTo>
                    <a:lnTo>
                      <a:pt x="2557" y="408"/>
                    </a:lnTo>
                    <a:lnTo>
                      <a:pt x="2462" y="386"/>
                    </a:lnTo>
                    <a:lnTo>
                      <a:pt x="2369" y="367"/>
                    </a:lnTo>
                    <a:lnTo>
                      <a:pt x="2275" y="348"/>
                    </a:lnTo>
                    <a:lnTo>
                      <a:pt x="2181" y="330"/>
                    </a:lnTo>
                    <a:lnTo>
                      <a:pt x="2087" y="314"/>
                    </a:lnTo>
                    <a:lnTo>
                      <a:pt x="1994" y="299"/>
                    </a:lnTo>
                    <a:lnTo>
                      <a:pt x="1899" y="287"/>
                    </a:lnTo>
                    <a:lnTo>
                      <a:pt x="1806" y="274"/>
                    </a:lnTo>
                    <a:lnTo>
                      <a:pt x="1712" y="264"/>
                    </a:lnTo>
                    <a:lnTo>
                      <a:pt x="1618" y="256"/>
                    </a:lnTo>
                    <a:lnTo>
                      <a:pt x="1524" y="248"/>
                    </a:lnTo>
                    <a:lnTo>
                      <a:pt x="1431" y="242"/>
                    </a:lnTo>
                    <a:lnTo>
                      <a:pt x="1336" y="238"/>
                    </a:lnTo>
                    <a:lnTo>
                      <a:pt x="1243" y="235"/>
                    </a:lnTo>
                    <a:lnTo>
                      <a:pt x="1149" y="233"/>
                    </a:lnTo>
                    <a:lnTo>
                      <a:pt x="1056" y="232"/>
                    </a:lnTo>
                    <a:lnTo>
                      <a:pt x="961" y="233"/>
                    </a:lnTo>
                    <a:lnTo>
                      <a:pt x="868" y="236"/>
                    </a:lnTo>
                    <a:lnTo>
                      <a:pt x="774" y="240"/>
                    </a:lnTo>
                    <a:lnTo>
                      <a:pt x="681" y="244"/>
                    </a:lnTo>
                    <a:lnTo>
                      <a:pt x="588" y="252"/>
                    </a:lnTo>
                    <a:lnTo>
                      <a:pt x="493" y="259"/>
                    </a:lnTo>
                    <a:lnTo>
                      <a:pt x="399" y="269"/>
                    </a:lnTo>
                    <a:lnTo>
                      <a:pt x="306" y="281"/>
                    </a:lnTo>
                    <a:lnTo>
                      <a:pt x="213" y="293"/>
                    </a:lnTo>
                    <a:lnTo>
                      <a:pt x="195" y="294"/>
                    </a:lnTo>
                    <a:lnTo>
                      <a:pt x="178" y="293"/>
                    </a:lnTo>
                    <a:lnTo>
                      <a:pt x="163" y="292"/>
                    </a:lnTo>
                    <a:lnTo>
                      <a:pt x="147" y="287"/>
                    </a:lnTo>
                    <a:lnTo>
                      <a:pt x="132" y="281"/>
                    </a:lnTo>
                    <a:lnTo>
                      <a:pt x="118" y="273"/>
                    </a:lnTo>
                    <a:lnTo>
                      <a:pt x="104" y="263"/>
                    </a:lnTo>
                    <a:lnTo>
                      <a:pt x="92" y="252"/>
                    </a:lnTo>
                    <a:lnTo>
                      <a:pt x="79" y="238"/>
                    </a:lnTo>
                    <a:lnTo>
                      <a:pt x="67" y="222"/>
                    </a:lnTo>
                    <a:lnTo>
                      <a:pt x="54" y="205"/>
                    </a:lnTo>
                    <a:lnTo>
                      <a:pt x="43" y="186"/>
                    </a:lnTo>
                    <a:lnTo>
                      <a:pt x="32" y="165"/>
                    </a:lnTo>
                    <a:lnTo>
                      <a:pt x="21" y="141"/>
                    </a:lnTo>
                    <a:lnTo>
                      <a:pt x="11" y="116"/>
                    </a:lnTo>
                    <a:lnTo>
                      <a:pt x="0" y="90"/>
                    </a:lnTo>
                    <a:lnTo>
                      <a:pt x="99" y="68"/>
                    </a:lnTo>
                    <a:lnTo>
                      <a:pt x="99" y="88"/>
                    </a:lnTo>
                    <a:lnTo>
                      <a:pt x="101" y="106"/>
                    </a:lnTo>
                    <a:lnTo>
                      <a:pt x="102" y="125"/>
                    </a:lnTo>
                    <a:lnTo>
                      <a:pt x="106" y="140"/>
                    </a:lnTo>
                    <a:lnTo>
                      <a:pt x="112" y="155"/>
                    </a:lnTo>
                    <a:lnTo>
                      <a:pt x="118" y="169"/>
                    </a:lnTo>
                    <a:lnTo>
                      <a:pt x="124" y="180"/>
                    </a:lnTo>
                    <a:lnTo>
                      <a:pt x="133" y="191"/>
                    </a:lnTo>
                    <a:lnTo>
                      <a:pt x="142" y="200"/>
                    </a:lnTo>
                    <a:lnTo>
                      <a:pt x="152" y="207"/>
                    </a:lnTo>
                    <a:lnTo>
                      <a:pt x="162" y="213"/>
                    </a:lnTo>
                    <a:lnTo>
                      <a:pt x="172" y="218"/>
                    </a:lnTo>
                    <a:lnTo>
                      <a:pt x="183" y="222"/>
                    </a:lnTo>
                    <a:lnTo>
                      <a:pt x="194" y="225"/>
                    </a:lnTo>
                    <a:lnTo>
                      <a:pt x="205" y="226"/>
                    </a:lnTo>
                    <a:lnTo>
                      <a:pt x="216" y="225"/>
                    </a:lnTo>
                    <a:lnTo>
                      <a:pt x="228" y="223"/>
                    </a:lnTo>
                    <a:lnTo>
                      <a:pt x="238" y="220"/>
                    </a:lnTo>
                    <a:lnTo>
                      <a:pt x="248" y="216"/>
                    </a:lnTo>
                    <a:lnTo>
                      <a:pt x="257" y="210"/>
                    </a:lnTo>
                    <a:lnTo>
                      <a:pt x="266" y="202"/>
                    </a:lnTo>
                    <a:lnTo>
                      <a:pt x="275" y="193"/>
                    </a:lnTo>
                    <a:lnTo>
                      <a:pt x="282" y="183"/>
                    </a:lnTo>
                    <a:lnTo>
                      <a:pt x="289" y="172"/>
                    </a:lnTo>
                    <a:lnTo>
                      <a:pt x="294" y="160"/>
                    </a:lnTo>
                    <a:lnTo>
                      <a:pt x="297" y="146"/>
                    </a:lnTo>
                    <a:lnTo>
                      <a:pt x="300" y="131"/>
                    </a:lnTo>
                    <a:lnTo>
                      <a:pt x="301" y="115"/>
                    </a:lnTo>
                    <a:lnTo>
                      <a:pt x="300" y="98"/>
                    </a:lnTo>
                    <a:lnTo>
                      <a:pt x="299" y="79"/>
                    </a:lnTo>
                    <a:lnTo>
                      <a:pt x="294" y="59"/>
                    </a:lnTo>
                    <a:lnTo>
                      <a:pt x="287" y="38"/>
                    </a:lnTo>
                    <a:lnTo>
                      <a:pt x="366" y="2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6" name="Freeform 217"/>
              <p:cNvSpPr>
                <a:spLocks/>
              </p:cNvSpPr>
              <p:nvPr/>
            </p:nvSpPr>
            <p:spPr bwMode="auto">
              <a:xfrm>
                <a:off x="3207" y="3035"/>
                <a:ext cx="130" cy="32"/>
              </a:xfrm>
              <a:custGeom>
                <a:avLst/>
                <a:gdLst>
                  <a:gd name="T0" fmla="*/ 437 w 649"/>
                  <a:gd name="T1" fmla="*/ 163 h 163"/>
                  <a:gd name="T2" fmla="*/ 0 w 649"/>
                  <a:gd name="T3" fmla="*/ 163 h 163"/>
                  <a:gd name="T4" fmla="*/ 0 w 649"/>
                  <a:gd name="T5" fmla="*/ 89 h 163"/>
                  <a:gd name="T6" fmla="*/ 307 w 649"/>
                  <a:gd name="T7" fmla="*/ 87 h 163"/>
                  <a:gd name="T8" fmla="*/ 333 w 649"/>
                  <a:gd name="T9" fmla="*/ 87 h 163"/>
                  <a:gd name="T10" fmla="*/ 358 w 649"/>
                  <a:gd name="T11" fmla="*/ 87 h 163"/>
                  <a:gd name="T12" fmla="*/ 383 w 649"/>
                  <a:gd name="T13" fmla="*/ 86 h 163"/>
                  <a:gd name="T14" fmla="*/ 406 w 649"/>
                  <a:gd name="T15" fmla="*/ 84 h 163"/>
                  <a:gd name="T16" fmla="*/ 429 w 649"/>
                  <a:gd name="T17" fmla="*/ 81 h 163"/>
                  <a:gd name="T18" fmla="*/ 450 w 649"/>
                  <a:gd name="T19" fmla="*/ 78 h 163"/>
                  <a:gd name="T20" fmla="*/ 470 w 649"/>
                  <a:gd name="T21" fmla="*/ 73 h 163"/>
                  <a:gd name="T22" fmla="*/ 490 w 649"/>
                  <a:gd name="T23" fmla="*/ 68 h 163"/>
                  <a:gd name="T24" fmla="*/ 507 w 649"/>
                  <a:gd name="T25" fmla="*/ 62 h 163"/>
                  <a:gd name="T26" fmla="*/ 525 w 649"/>
                  <a:gd name="T27" fmla="*/ 56 h 163"/>
                  <a:gd name="T28" fmla="*/ 541 w 649"/>
                  <a:gd name="T29" fmla="*/ 48 h 163"/>
                  <a:gd name="T30" fmla="*/ 557 w 649"/>
                  <a:gd name="T31" fmla="*/ 41 h 163"/>
                  <a:gd name="T32" fmla="*/ 571 w 649"/>
                  <a:gd name="T33" fmla="*/ 31 h 163"/>
                  <a:gd name="T34" fmla="*/ 584 w 649"/>
                  <a:gd name="T35" fmla="*/ 22 h 163"/>
                  <a:gd name="T36" fmla="*/ 597 w 649"/>
                  <a:gd name="T37" fmla="*/ 11 h 163"/>
                  <a:gd name="T38" fmla="*/ 608 w 649"/>
                  <a:gd name="T39" fmla="*/ 0 h 163"/>
                  <a:gd name="T40" fmla="*/ 649 w 649"/>
                  <a:gd name="T41" fmla="*/ 59 h 163"/>
                  <a:gd name="T42" fmla="*/ 506 w 649"/>
                  <a:gd name="T43" fmla="*/ 147 h 163"/>
                  <a:gd name="T44" fmla="*/ 437 w 649"/>
                  <a:gd name="T45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9" h="163">
                    <a:moveTo>
                      <a:pt x="437" y="163"/>
                    </a:moveTo>
                    <a:lnTo>
                      <a:pt x="0" y="163"/>
                    </a:lnTo>
                    <a:lnTo>
                      <a:pt x="0" y="89"/>
                    </a:lnTo>
                    <a:lnTo>
                      <a:pt x="307" y="87"/>
                    </a:lnTo>
                    <a:lnTo>
                      <a:pt x="333" y="87"/>
                    </a:lnTo>
                    <a:lnTo>
                      <a:pt x="358" y="87"/>
                    </a:lnTo>
                    <a:lnTo>
                      <a:pt x="383" y="86"/>
                    </a:lnTo>
                    <a:lnTo>
                      <a:pt x="406" y="84"/>
                    </a:lnTo>
                    <a:lnTo>
                      <a:pt x="429" y="81"/>
                    </a:lnTo>
                    <a:lnTo>
                      <a:pt x="450" y="78"/>
                    </a:lnTo>
                    <a:lnTo>
                      <a:pt x="470" y="73"/>
                    </a:lnTo>
                    <a:lnTo>
                      <a:pt x="490" y="68"/>
                    </a:lnTo>
                    <a:lnTo>
                      <a:pt x="507" y="62"/>
                    </a:lnTo>
                    <a:lnTo>
                      <a:pt x="525" y="56"/>
                    </a:lnTo>
                    <a:lnTo>
                      <a:pt x="541" y="48"/>
                    </a:lnTo>
                    <a:lnTo>
                      <a:pt x="557" y="41"/>
                    </a:lnTo>
                    <a:lnTo>
                      <a:pt x="571" y="31"/>
                    </a:lnTo>
                    <a:lnTo>
                      <a:pt x="584" y="22"/>
                    </a:lnTo>
                    <a:lnTo>
                      <a:pt x="597" y="11"/>
                    </a:lnTo>
                    <a:lnTo>
                      <a:pt x="608" y="0"/>
                    </a:lnTo>
                    <a:lnTo>
                      <a:pt x="649" y="59"/>
                    </a:lnTo>
                    <a:lnTo>
                      <a:pt x="506" y="147"/>
                    </a:lnTo>
                    <a:lnTo>
                      <a:pt x="437" y="16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7" name="Freeform 218"/>
              <p:cNvSpPr>
                <a:spLocks/>
              </p:cNvSpPr>
              <p:nvPr/>
            </p:nvSpPr>
            <p:spPr bwMode="auto">
              <a:xfrm>
                <a:off x="3207" y="3035"/>
                <a:ext cx="130" cy="32"/>
              </a:xfrm>
              <a:custGeom>
                <a:avLst/>
                <a:gdLst>
                  <a:gd name="T0" fmla="*/ 437 w 649"/>
                  <a:gd name="T1" fmla="*/ 163 h 163"/>
                  <a:gd name="T2" fmla="*/ 0 w 649"/>
                  <a:gd name="T3" fmla="*/ 163 h 163"/>
                  <a:gd name="T4" fmla="*/ 0 w 649"/>
                  <a:gd name="T5" fmla="*/ 89 h 163"/>
                  <a:gd name="T6" fmla="*/ 307 w 649"/>
                  <a:gd name="T7" fmla="*/ 87 h 163"/>
                  <a:gd name="T8" fmla="*/ 333 w 649"/>
                  <a:gd name="T9" fmla="*/ 87 h 163"/>
                  <a:gd name="T10" fmla="*/ 358 w 649"/>
                  <a:gd name="T11" fmla="*/ 87 h 163"/>
                  <a:gd name="T12" fmla="*/ 383 w 649"/>
                  <a:gd name="T13" fmla="*/ 86 h 163"/>
                  <a:gd name="T14" fmla="*/ 406 w 649"/>
                  <a:gd name="T15" fmla="*/ 84 h 163"/>
                  <a:gd name="T16" fmla="*/ 429 w 649"/>
                  <a:gd name="T17" fmla="*/ 81 h 163"/>
                  <a:gd name="T18" fmla="*/ 450 w 649"/>
                  <a:gd name="T19" fmla="*/ 78 h 163"/>
                  <a:gd name="T20" fmla="*/ 470 w 649"/>
                  <a:gd name="T21" fmla="*/ 73 h 163"/>
                  <a:gd name="T22" fmla="*/ 490 w 649"/>
                  <a:gd name="T23" fmla="*/ 68 h 163"/>
                  <a:gd name="T24" fmla="*/ 507 w 649"/>
                  <a:gd name="T25" fmla="*/ 62 h 163"/>
                  <a:gd name="T26" fmla="*/ 525 w 649"/>
                  <a:gd name="T27" fmla="*/ 56 h 163"/>
                  <a:gd name="T28" fmla="*/ 541 w 649"/>
                  <a:gd name="T29" fmla="*/ 48 h 163"/>
                  <a:gd name="T30" fmla="*/ 557 w 649"/>
                  <a:gd name="T31" fmla="*/ 41 h 163"/>
                  <a:gd name="T32" fmla="*/ 571 w 649"/>
                  <a:gd name="T33" fmla="*/ 31 h 163"/>
                  <a:gd name="T34" fmla="*/ 584 w 649"/>
                  <a:gd name="T35" fmla="*/ 22 h 163"/>
                  <a:gd name="T36" fmla="*/ 597 w 649"/>
                  <a:gd name="T37" fmla="*/ 11 h 163"/>
                  <a:gd name="T38" fmla="*/ 608 w 649"/>
                  <a:gd name="T39" fmla="*/ 0 h 163"/>
                  <a:gd name="T40" fmla="*/ 649 w 649"/>
                  <a:gd name="T41" fmla="*/ 59 h 163"/>
                  <a:gd name="T42" fmla="*/ 506 w 649"/>
                  <a:gd name="T43" fmla="*/ 147 h 163"/>
                  <a:gd name="T44" fmla="*/ 437 w 649"/>
                  <a:gd name="T45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9" h="163">
                    <a:moveTo>
                      <a:pt x="437" y="163"/>
                    </a:moveTo>
                    <a:lnTo>
                      <a:pt x="0" y="163"/>
                    </a:lnTo>
                    <a:lnTo>
                      <a:pt x="0" y="89"/>
                    </a:lnTo>
                    <a:lnTo>
                      <a:pt x="307" y="87"/>
                    </a:lnTo>
                    <a:lnTo>
                      <a:pt x="333" y="87"/>
                    </a:lnTo>
                    <a:lnTo>
                      <a:pt x="358" y="87"/>
                    </a:lnTo>
                    <a:lnTo>
                      <a:pt x="383" y="86"/>
                    </a:lnTo>
                    <a:lnTo>
                      <a:pt x="406" y="84"/>
                    </a:lnTo>
                    <a:lnTo>
                      <a:pt x="429" y="81"/>
                    </a:lnTo>
                    <a:lnTo>
                      <a:pt x="450" y="78"/>
                    </a:lnTo>
                    <a:lnTo>
                      <a:pt x="470" y="73"/>
                    </a:lnTo>
                    <a:lnTo>
                      <a:pt x="490" y="68"/>
                    </a:lnTo>
                    <a:lnTo>
                      <a:pt x="507" y="62"/>
                    </a:lnTo>
                    <a:lnTo>
                      <a:pt x="525" y="56"/>
                    </a:lnTo>
                    <a:lnTo>
                      <a:pt x="541" y="48"/>
                    </a:lnTo>
                    <a:lnTo>
                      <a:pt x="557" y="41"/>
                    </a:lnTo>
                    <a:lnTo>
                      <a:pt x="571" y="31"/>
                    </a:lnTo>
                    <a:lnTo>
                      <a:pt x="584" y="22"/>
                    </a:lnTo>
                    <a:lnTo>
                      <a:pt x="597" y="11"/>
                    </a:lnTo>
                    <a:lnTo>
                      <a:pt x="608" y="0"/>
                    </a:lnTo>
                    <a:lnTo>
                      <a:pt x="649" y="59"/>
                    </a:lnTo>
                    <a:lnTo>
                      <a:pt x="506" y="147"/>
                    </a:lnTo>
                    <a:lnTo>
                      <a:pt x="437" y="16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8" name="Freeform 219"/>
              <p:cNvSpPr>
                <a:spLocks/>
              </p:cNvSpPr>
              <p:nvPr/>
            </p:nvSpPr>
            <p:spPr bwMode="auto">
              <a:xfrm>
                <a:off x="3475" y="3296"/>
                <a:ext cx="165" cy="109"/>
              </a:xfrm>
              <a:custGeom>
                <a:avLst/>
                <a:gdLst>
                  <a:gd name="T0" fmla="*/ 829 w 829"/>
                  <a:gd name="T1" fmla="*/ 541 h 543"/>
                  <a:gd name="T2" fmla="*/ 825 w 829"/>
                  <a:gd name="T3" fmla="*/ 449 h 543"/>
                  <a:gd name="T4" fmla="*/ 759 w 829"/>
                  <a:gd name="T5" fmla="*/ 408 h 543"/>
                  <a:gd name="T6" fmla="*/ 466 w 829"/>
                  <a:gd name="T7" fmla="*/ 406 h 543"/>
                  <a:gd name="T8" fmla="*/ 470 w 829"/>
                  <a:gd name="T9" fmla="*/ 0 h 543"/>
                  <a:gd name="T10" fmla="*/ 396 w 829"/>
                  <a:gd name="T11" fmla="*/ 0 h 543"/>
                  <a:gd name="T12" fmla="*/ 396 w 829"/>
                  <a:gd name="T13" fmla="*/ 109 h 543"/>
                  <a:gd name="T14" fmla="*/ 359 w 829"/>
                  <a:gd name="T15" fmla="*/ 109 h 543"/>
                  <a:gd name="T16" fmla="*/ 357 w 829"/>
                  <a:gd name="T17" fmla="*/ 359 h 543"/>
                  <a:gd name="T18" fmla="*/ 44 w 829"/>
                  <a:gd name="T19" fmla="*/ 358 h 543"/>
                  <a:gd name="T20" fmla="*/ 41 w 829"/>
                  <a:gd name="T21" fmla="*/ 444 h 543"/>
                  <a:gd name="T22" fmla="*/ 0 w 829"/>
                  <a:gd name="T23" fmla="*/ 444 h 543"/>
                  <a:gd name="T24" fmla="*/ 0 w 829"/>
                  <a:gd name="T25" fmla="*/ 518 h 543"/>
                  <a:gd name="T26" fmla="*/ 38 w 829"/>
                  <a:gd name="T27" fmla="*/ 518 h 543"/>
                  <a:gd name="T28" fmla="*/ 74 w 829"/>
                  <a:gd name="T29" fmla="*/ 518 h 543"/>
                  <a:gd name="T30" fmla="*/ 111 w 829"/>
                  <a:gd name="T31" fmla="*/ 518 h 543"/>
                  <a:gd name="T32" fmla="*/ 147 w 829"/>
                  <a:gd name="T33" fmla="*/ 518 h 543"/>
                  <a:gd name="T34" fmla="*/ 185 w 829"/>
                  <a:gd name="T35" fmla="*/ 518 h 543"/>
                  <a:gd name="T36" fmla="*/ 221 w 829"/>
                  <a:gd name="T37" fmla="*/ 518 h 543"/>
                  <a:gd name="T38" fmla="*/ 258 w 829"/>
                  <a:gd name="T39" fmla="*/ 520 h 543"/>
                  <a:gd name="T40" fmla="*/ 294 w 829"/>
                  <a:gd name="T41" fmla="*/ 521 h 543"/>
                  <a:gd name="T42" fmla="*/ 328 w 829"/>
                  <a:gd name="T43" fmla="*/ 525 h 543"/>
                  <a:gd name="T44" fmla="*/ 361 w 829"/>
                  <a:gd name="T45" fmla="*/ 531 h 543"/>
                  <a:gd name="T46" fmla="*/ 379 w 829"/>
                  <a:gd name="T47" fmla="*/ 535 h 543"/>
                  <a:gd name="T48" fmla="*/ 395 w 829"/>
                  <a:gd name="T49" fmla="*/ 537 h 543"/>
                  <a:gd name="T50" fmla="*/ 413 w 829"/>
                  <a:gd name="T51" fmla="*/ 540 h 543"/>
                  <a:gd name="T52" fmla="*/ 429 w 829"/>
                  <a:gd name="T53" fmla="*/ 541 h 543"/>
                  <a:gd name="T54" fmla="*/ 479 w 829"/>
                  <a:gd name="T55" fmla="*/ 542 h 543"/>
                  <a:gd name="T56" fmla="*/ 528 w 829"/>
                  <a:gd name="T57" fmla="*/ 543 h 543"/>
                  <a:gd name="T58" fmla="*/ 578 w 829"/>
                  <a:gd name="T59" fmla="*/ 543 h 543"/>
                  <a:gd name="T60" fmla="*/ 629 w 829"/>
                  <a:gd name="T61" fmla="*/ 543 h 543"/>
                  <a:gd name="T62" fmla="*/ 679 w 829"/>
                  <a:gd name="T63" fmla="*/ 542 h 543"/>
                  <a:gd name="T64" fmla="*/ 729 w 829"/>
                  <a:gd name="T65" fmla="*/ 542 h 543"/>
                  <a:gd name="T66" fmla="*/ 779 w 829"/>
                  <a:gd name="T67" fmla="*/ 541 h 543"/>
                  <a:gd name="T68" fmla="*/ 829 w 829"/>
                  <a:gd name="T69" fmla="*/ 541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9" h="543">
                    <a:moveTo>
                      <a:pt x="829" y="541"/>
                    </a:moveTo>
                    <a:lnTo>
                      <a:pt x="825" y="449"/>
                    </a:lnTo>
                    <a:lnTo>
                      <a:pt x="759" y="408"/>
                    </a:lnTo>
                    <a:lnTo>
                      <a:pt x="466" y="406"/>
                    </a:lnTo>
                    <a:lnTo>
                      <a:pt x="470" y="0"/>
                    </a:lnTo>
                    <a:lnTo>
                      <a:pt x="396" y="0"/>
                    </a:lnTo>
                    <a:lnTo>
                      <a:pt x="396" y="109"/>
                    </a:lnTo>
                    <a:lnTo>
                      <a:pt x="359" y="109"/>
                    </a:lnTo>
                    <a:lnTo>
                      <a:pt x="357" y="359"/>
                    </a:lnTo>
                    <a:lnTo>
                      <a:pt x="44" y="358"/>
                    </a:lnTo>
                    <a:lnTo>
                      <a:pt x="41" y="444"/>
                    </a:lnTo>
                    <a:lnTo>
                      <a:pt x="0" y="444"/>
                    </a:lnTo>
                    <a:lnTo>
                      <a:pt x="0" y="518"/>
                    </a:lnTo>
                    <a:lnTo>
                      <a:pt x="38" y="518"/>
                    </a:lnTo>
                    <a:lnTo>
                      <a:pt x="74" y="518"/>
                    </a:lnTo>
                    <a:lnTo>
                      <a:pt x="111" y="518"/>
                    </a:lnTo>
                    <a:lnTo>
                      <a:pt x="147" y="518"/>
                    </a:lnTo>
                    <a:lnTo>
                      <a:pt x="185" y="518"/>
                    </a:lnTo>
                    <a:lnTo>
                      <a:pt x="221" y="518"/>
                    </a:lnTo>
                    <a:lnTo>
                      <a:pt x="258" y="520"/>
                    </a:lnTo>
                    <a:lnTo>
                      <a:pt x="294" y="521"/>
                    </a:lnTo>
                    <a:lnTo>
                      <a:pt x="328" y="525"/>
                    </a:lnTo>
                    <a:lnTo>
                      <a:pt x="361" y="531"/>
                    </a:lnTo>
                    <a:lnTo>
                      <a:pt x="379" y="535"/>
                    </a:lnTo>
                    <a:lnTo>
                      <a:pt x="395" y="537"/>
                    </a:lnTo>
                    <a:lnTo>
                      <a:pt x="413" y="540"/>
                    </a:lnTo>
                    <a:lnTo>
                      <a:pt x="429" y="541"/>
                    </a:lnTo>
                    <a:lnTo>
                      <a:pt x="479" y="542"/>
                    </a:lnTo>
                    <a:lnTo>
                      <a:pt x="528" y="543"/>
                    </a:lnTo>
                    <a:lnTo>
                      <a:pt x="578" y="543"/>
                    </a:lnTo>
                    <a:lnTo>
                      <a:pt x="629" y="543"/>
                    </a:lnTo>
                    <a:lnTo>
                      <a:pt x="679" y="542"/>
                    </a:lnTo>
                    <a:lnTo>
                      <a:pt x="729" y="542"/>
                    </a:lnTo>
                    <a:lnTo>
                      <a:pt x="779" y="541"/>
                    </a:lnTo>
                    <a:lnTo>
                      <a:pt x="829" y="54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9" name="Freeform 220"/>
              <p:cNvSpPr>
                <a:spLocks/>
              </p:cNvSpPr>
              <p:nvPr/>
            </p:nvSpPr>
            <p:spPr bwMode="auto">
              <a:xfrm>
                <a:off x="3475" y="3296"/>
                <a:ext cx="165" cy="109"/>
              </a:xfrm>
              <a:custGeom>
                <a:avLst/>
                <a:gdLst>
                  <a:gd name="T0" fmla="*/ 829 w 829"/>
                  <a:gd name="T1" fmla="*/ 541 h 543"/>
                  <a:gd name="T2" fmla="*/ 825 w 829"/>
                  <a:gd name="T3" fmla="*/ 449 h 543"/>
                  <a:gd name="T4" fmla="*/ 759 w 829"/>
                  <a:gd name="T5" fmla="*/ 408 h 543"/>
                  <a:gd name="T6" fmla="*/ 466 w 829"/>
                  <a:gd name="T7" fmla="*/ 406 h 543"/>
                  <a:gd name="T8" fmla="*/ 470 w 829"/>
                  <a:gd name="T9" fmla="*/ 0 h 543"/>
                  <a:gd name="T10" fmla="*/ 396 w 829"/>
                  <a:gd name="T11" fmla="*/ 0 h 543"/>
                  <a:gd name="T12" fmla="*/ 396 w 829"/>
                  <a:gd name="T13" fmla="*/ 109 h 543"/>
                  <a:gd name="T14" fmla="*/ 359 w 829"/>
                  <a:gd name="T15" fmla="*/ 109 h 543"/>
                  <a:gd name="T16" fmla="*/ 357 w 829"/>
                  <a:gd name="T17" fmla="*/ 359 h 543"/>
                  <a:gd name="T18" fmla="*/ 44 w 829"/>
                  <a:gd name="T19" fmla="*/ 358 h 543"/>
                  <a:gd name="T20" fmla="*/ 41 w 829"/>
                  <a:gd name="T21" fmla="*/ 444 h 543"/>
                  <a:gd name="T22" fmla="*/ 0 w 829"/>
                  <a:gd name="T23" fmla="*/ 444 h 543"/>
                  <a:gd name="T24" fmla="*/ 0 w 829"/>
                  <a:gd name="T25" fmla="*/ 518 h 543"/>
                  <a:gd name="T26" fmla="*/ 38 w 829"/>
                  <a:gd name="T27" fmla="*/ 518 h 543"/>
                  <a:gd name="T28" fmla="*/ 74 w 829"/>
                  <a:gd name="T29" fmla="*/ 518 h 543"/>
                  <a:gd name="T30" fmla="*/ 111 w 829"/>
                  <a:gd name="T31" fmla="*/ 518 h 543"/>
                  <a:gd name="T32" fmla="*/ 147 w 829"/>
                  <a:gd name="T33" fmla="*/ 518 h 543"/>
                  <a:gd name="T34" fmla="*/ 185 w 829"/>
                  <a:gd name="T35" fmla="*/ 518 h 543"/>
                  <a:gd name="T36" fmla="*/ 221 w 829"/>
                  <a:gd name="T37" fmla="*/ 518 h 543"/>
                  <a:gd name="T38" fmla="*/ 258 w 829"/>
                  <a:gd name="T39" fmla="*/ 520 h 543"/>
                  <a:gd name="T40" fmla="*/ 294 w 829"/>
                  <a:gd name="T41" fmla="*/ 521 h 543"/>
                  <a:gd name="T42" fmla="*/ 328 w 829"/>
                  <a:gd name="T43" fmla="*/ 525 h 543"/>
                  <a:gd name="T44" fmla="*/ 361 w 829"/>
                  <a:gd name="T45" fmla="*/ 531 h 543"/>
                  <a:gd name="T46" fmla="*/ 379 w 829"/>
                  <a:gd name="T47" fmla="*/ 535 h 543"/>
                  <a:gd name="T48" fmla="*/ 395 w 829"/>
                  <a:gd name="T49" fmla="*/ 537 h 543"/>
                  <a:gd name="T50" fmla="*/ 413 w 829"/>
                  <a:gd name="T51" fmla="*/ 540 h 543"/>
                  <a:gd name="T52" fmla="*/ 429 w 829"/>
                  <a:gd name="T53" fmla="*/ 541 h 543"/>
                  <a:gd name="T54" fmla="*/ 479 w 829"/>
                  <a:gd name="T55" fmla="*/ 542 h 543"/>
                  <a:gd name="T56" fmla="*/ 528 w 829"/>
                  <a:gd name="T57" fmla="*/ 543 h 543"/>
                  <a:gd name="T58" fmla="*/ 578 w 829"/>
                  <a:gd name="T59" fmla="*/ 543 h 543"/>
                  <a:gd name="T60" fmla="*/ 629 w 829"/>
                  <a:gd name="T61" fmla="*/ 543 h 543"/>
                  <a:gd name="T62" fmla="*/ 679 w 829"/>
                  <a:gd name="T63" fmla="*/ 542 h 543"/>
                  <a:gd name="T64" fmla="*/ 729 w 829"/>
                  <a:gd name="T65" fmla="*/ 542 h 543"/>
                  <a:gd name="T66" fmla="*/ 779 w 829"/>
                  <a:gd name="T67" fmla="*/ 541 h 543"/>
                  <a:gd name="T68" fmla="*/ 829 w 829"/>
                  <a:gd name="T69" fmla="*/ 541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9" h="543">
                    <a:moveTo>
                      <a:pt x="829" y="541"/>
                    </a:moveTo>
                    <a:lnTo>
                      <a:pt x="825" y="449"/>
                    </a:lnTo>
                    <a:lnTo>
                      <a:pt x="759" y="408"/>
                    </a:lnTo>
                    <a:lnTo>
                      <a:pt x="466" y="406"/>
                    </a:lnTo>
                    <a:lnTo>
                      <a:pt x="470" y="0"/>
                    </a:lnTo>
                    <a:lnTo>
                      <a:pt x="396" y="0"/>
                    </a:lnTo>
                    <a:lnTo>
                      <a:pt x="396" y="109"/>
                    </a:lnTo>
                    <a:lnTo>
                      <a:pt x="359" y="109"/>
                    </a:lnTo>
                    <a:lnTo>
                      <a:pt x="357" y="359"/>
                    </a:lnTo>
                    <a:lnTo>
                      <a:pt x="44" y="358"/>
                    </a:lnTo>
                    <a:lnTo>
                      <a:pt x="41" y="444"/>
                    </a:lnTo>
                    <a:lnTo>
                      <a:pt x="0" y="444"/>
                    </a:lnTo>
                    <a:lnTo>
                      <a:pt x="0" y="518"/>
                    </a:lnTo>
                    <a:lnTo>
                      <a:pt x="38" y="518"/>
                    </a:lnTo>
                    <a:lnTo>
                      <a:pt x="74" y="518"/>
                    </a:lnTo>
                    <a:lnTo>
                      <a:pt x="111" y="518"/>
                    </a:lnTo>
                    <a:lnTo>
                      <a:pt x="147" y="518"/>
                    </a:lnTo>
                    <a:lnTo>
                      <a:pt x="185" y="518"/>
                    </a:lnTo>
                    <a:lnTo>
                      <a:pt x="221" y="518"/>
                    </a:lnTo>
                    <a:lnTo>
                      <a:pt x="258" y="520"/>
                    </a:lnTo>
                    <a:lnTo>
                      <a:pt x="294" y="521"/>
                    </a:lnTo>
                    <a:lnTo>
                      <a:pt x="328" y="525"/>
                    </a:lnTo>
                    <a:lnTo>
                      <a:pt x="361" y="531"/>
                    </a:lnTo>
                    <a:lnTo>
                      <a:pt x="379" y="535"/>
                    </a:lnTo>
                    <a:lnTo>
                      <a:pt x="395" y="537"/>
                    </a:lnTo>
                    <a:lnTo>
                      <a:pt x="413" y="540"/>
                    </a:lnTo>
                    <a:lnTo>
                      <a:pt x="429" y="541"/>
                    </a:lnTo>
                    <a:lnTo>
                      <a:pt x="479" y="542"/>
                    </a:lnTo>
                    <a:lnTo>
                      <a:pt x="528" y="543"/>
                    </a:lnTo>
                    <a:lnTo>
                      <a:pt x="578" y="543"/>
                    </a:lnTo>
                    <a:lnTo>
                      <a:pt x="629" y="543"/>
                    </a:lnTo>
                    <a:lnTo>
                      <a:pt x="679" y="542"/>
                    </a:lnTo>
                    <a:lnTo>
                      <a:pt x="729" y="542"/>
                    </a:lnTo>
                    <a:lnTo>
                      <a:pt x="779" y="541"/>
                    </a:lnTo>
                    <a:lnTo>
                      <a:pt x="829" y="54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0" name="Freeform 221"/>
              <p:cNvSpPr>
                <a:spLocks/>
              </p:cNvSpPr>
              <p:nvPr/>
            </p:nvSpPr>
            <p:spPr bwMode="auto">
              <a:xfrm>
                <a:off x="3669" y="3197"/>
                <a:ext cx="181" cy="137"/>
              </a:xfrm>
              <a:custGeom>
                <a:avLst/>
                <a:gdLst>
                  <a:gd name="T0" fmla="*/ 894 w 905"/>
                  <a:gd name="T1" fmla="*/ 350 h 685"/>
                  <a:gd name="T2" fmla="*/ 905 w 905"/>
                  <a:gd name="T3" fmla="*/ 223 h 685"/>
                  <a:gd name="T4" fmla="*/ 867 w 905"/>
                  <a:gd name="T5" fmla="*/ 219 h 685"/>
                  <a:gd name="T6" fmla="*/ 827 w 905"/>
                  <a:gd name="T7" fmla="*/ 216 h 685"/>
                  <a:gd name="T8" fmla="*/ 786 w 905"/>
                  <a:gd name="T9" fmla="*/ 213 h 685"/>
                  <a:gd name="T10" fmla="*/ 746 w 905"/>
                  <a:gd name="T11" fmla="*/ 211 h 685"/>
                  <a:gd name="T12" fmla="*/ 704 w 905"/>
                  <a:gd name="T13" fmla="*/ 211 h 685"/>
                  <a:gd name="T14" fmla="*/ 663 w 905"/>
                  <a:gd name="T15" fmla="*/ 209 h 685"/>
                  <a:gd name="T16" fmla="*/ 620 w 905"/>
                  <a:gd name="T17" fmla="*/ 209 h 685"/>
                  <a:gd name="T18" fmla="*/ 578 w 905"/>
                  <a:gd name="T19" fmla="*/ 211 h 685"/>
                  <a:gd name="T20" fmla="*/ 535 w 905"/>
                  <a:gd name="T21" fmla="*/ 213 h 685"/>
                  <a:gd name="T22" fmla="*/ 492 w 905"/>
                  <a:gd name="T23" fmla="*/ 216 h 685"/>
                  <a:gd name="T24" fmla="*/ 450 w 905"/>
                  <a:gd name="T25" fmla="*/ 218 h 685"/>
                  <a:gd name="T26" fmla="*/ 406 w 905"/>
                  <a:gd name="T27" fmla="*/ 222 h 685"/>
                  <a:gd name="T28" fmla="*/ 364 w 905"/>
                  <a:gd name="T29" fmla="*/ 227 h 685"/>
                  <a:gd name="T30" fmla="*/ 320 w 905"/>
                  <a:gd name="T31" fmla="*/ 232 h 685"/>
                  <a:gd name="T32" fmla="*/ 278 w 905"/>
                  <a:gd name="T33" fmla="*/ 238 h 685"/>
                  <a:gd name="T34" fmla="*/ 234 w 905"/>
                  <a:gd name="T35" fmla="*/ 244 h 685"/>
                  <a:gd name="T36" fmla="*/ 204 w 905"/>
                  <a:gd name="T37" fmla="*/ 0 h 685"/>
                  <a:gd name="T38" fmla="*/ 62 w 905"/>
                  <a:gd name="T39" fmla="*/ 16 h 685"/>
                  <a:gd name="T40" fmla="*/ 107 w 905"/>
                  <a:gd name="T41" fmla="*/ 374 h 685"/>
                  <a:gd name="T42" fmla="*/ 163 w 905"/>
                  <a:gd name="T43" fmla="*/ 370 h 685"/>
                  <a:gd name="T44" fmla="*/ 174 w 905"/>
                  <a:gd name="T45" fmla="*/ 547 h 685"/>
                  <a:gd name="T46" fmla="*/ 0 w 905"/>
                  <a:gd name="T47" fmla="*/ 547 h 685"/>
                  <a:gd name="T48" fmla="*/ 0 w 905"/>
                  <a:gd name="T49" fmla="*/ 684 h 685"/>
                  <a:gd name="T50" fmla="*/ 199 w 905"/>
                  <a:gd name="T51" fmla="*/ 685 h 685"/>
                  <a:gd name="T52" fmla="*/ 281 w 905"/>
                  <a:gd name="T53" fmla="*/ 678 h 685"/>
                  <a:gd name="T54" fmla="*/ 497 w 905"/>
                  <a:gd name="T55" fmla="*/ 635 h 685"/>
                  <a:gd name="T56" fmla="*/ 474 w 905"/>
                  <a:gd name="T57" fmla="*/ 502 h 685"/>
                  <a:gd name="T58" fmla="*/ 251 w 905"/>
                  <a:gd name="T59" fmla="*/ 536 h 685"/>
                  <a:gd name="T60" fmla="*/ 238 w 905"/>
                  <a:gd name="T61" fmla="*/ 369 h 685"/>
                  <a:gd name="T62" fmla="*/ 319 w 905"/>
                  <a:gd name="T63" fmla="*/ 360 h 685"/>
                  <a:gd name="T64" fmla="*/ 401 w 905"/>
                  <a:gd name="T65" fmla="*/ 353 h 685"/>
                  <a:gd name="T66" fmla="*/ 483 w 905"/>
                  <a:gd name="T67" fmla="*/ 348 h 685"/>
                  <a:gd name="T68" fmla="*/ 565 w 905"/>
                  <a:gd name="T69" fmla="*/ 344 h 685"/>
                  <a:gd name="T70" fmla="*/ 648 w 905"/>
                  <a:gd name="T71" fmla="*/ 343 h 685"/>
                  <a:gd name="T72" fmla="*/ 730 w 905"/>
                  <a:gd name="T73" fmla="*/ 344 h 685"/>
                  <a:gd name="T74" fmla="*/ 812 w 905"/>
                  <a:gd name="T75" fmla="*/ 346 h 685"/>
                  <a:gd name="T76" fmla="*/ 894 w 905"/>
                  <a:gd name="T77" fmla="*/ 35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05" h="685">
                    <a:moveTo>
                      <a:pt x="894" y="350"/>
                    </a:moveTo>
                    <a:lnTo>
                      <a:pt x="905" y="223"/>
                    </a:lnTo>
                    <a:lnTo>
                      <a:pt x="867" y="219"/>
                    </a:lnTo>
                    <a:lnTo>
                      <a:pt x="827" y="216"/>
                    </a:lnTo>
                    <a:lnTo>
                      <a:pt x="786" y="213"/>
                    </a:lnTo>
                    <a:lnTo>
                      <a:pt x="746" y="211"/>
                    </a:lnTo>
                    <a:lnTo>
                      <a:pt x="704" y="211"/>
                    </a:lnTo>
                    <a:lnTo>
                      <a:pt x="663" y="209"/>
                    </a:lnTo>
                    <a:lnTo>
                      <a:pt x="620" y="209"/>
                    </a:lnTo>
                    <a:lnTo>
                      <a:pt x="578" y="211"/>
                    </a:lnTo>
                    <a:lnTo>
                      <a:pt x="535" y="213"/>
                    </a:lnTo>
                    <a:lnTo>
                      <a:pt x="492" y="216"/>
                    </a:lnTo>
                    <a:lnTo>
                      <a:pt x="450" y="218"/>
                    </a:lnTo>
                    <a:lnTo>
                      <a:pt x="406" y="222"/>
                    </a:lnTo>
                    <a:lnTo>
                      <a:pt x="364" y="227"/>
                    </a:lnTo>
                    <a:lnTo>
                      <a:pt x="320" y="232"/>
                    </a:lnTo>
                    <a:lnTo>
                      <a:pt x="278" y="238"/>
                    </a:lnTo>
                    <a:lnTo>
                      <a:pt x="234" y="244"/>
                    </a:lnTo>
                    <a:lnTo>
                      <a:pt x="204" y="0"/>
                    </a:lnTo>
                    <a:lnTo>
                      <a:pt x="62" y="16"/>
                    </a:lnTo>
                    <a:lnTo>
                      <a:pt x="107" y="374"/>
                    </a:lnTo>
                    <a:lnTo>
                      <a:pt x="163" y="370"/>
                    </a:lnTo>
                    <a:lnTo>
                      <a:pt x="174" y="547"/>
                    </a:lnTo>
                    <a:lnTo>
                      <a:pt x="0" y="547"/>
                    </a:lnTo>
                    <a:lnTo>
                      <a:pt x="0" y="684"/>
                    </a:lnTo>
                    <a:lnTo>
                      <a:pt x="199" y="685"/>
                    </a:lnTo>
                    <a:lnTo>
                      <a:pt x="281" y="678"/>
                    </a:lnTo>
                    <a:lnTo>
                      <a:pt x="497" y="635"/>
                    </a:lnTo>
                    <a:lnTo>
                      <a:pt x="474" y="502"/>
                    </a:lnTo>
                    <a:lnTo>
                      <a:pt x="251" y="536"/>
                    </a:lnTo>
                    <a:lnTo>
                      <a:pt x="238" y="369"/>
                    </a:lnTo>
                    <a:lnTo>
                      <a:pt x="319" y="360"/>
                    </a:lnTo>
                    <a:lnTo>
                      <a:pt x="401" y="353"/>
                    </a:lnTo>
                    <a:lnTo>
                      <a:pt x="483" y="348"/>
                    </a:lnTo>
                    <a:lnTo>
                      <a:pt x="565" y="344"/>
                    </a:lnTo>
                    <a:lnTo>
                      <a:pt x="648" y="343"/>
                    </a:lnTo>
                    <a:lnTo>
                      <a:pt x="730" y="344"/>
                    </a:lnTo>
                    <a:lnTo>
                      <a:pt x="812" y="346"/>
                    </a:lnTo>
                    <a:lnTo>
                      <a:pt x="894" y="35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1" name="Freeform 222"/>
              <p:cNvSpPr>
                <a:spLocks/>
              </p:cNvSpPr>
              <p:nvPr/>
            </p:nvSpPr>
            <p:spPr bwMode="auto">
              <a:xfrm>
                <a:off x="3669" y="3197"/>
                <a:ext cx="181" cy="137"/>
              </a:xfrm>
              <a:custGeom>
                <a:avLst/>
                <a:gdLst>
                  <a:gd name="T0" fmla="*/ 894 w 905"/>
                  <a:gd name="T1" fmla="*/ 350 h 685"/>
                  <a:gd name="T2" fmla="*/ 905 w 905"/>
                  <a:gd name="T3" fmla="*/ 223 h 685"/>
                  <a:gd name="T4" fmla="*/ 867 w 905"/>
                  <a:gd name="T5" fmla="*/ 219 h 685"/>
                  <a:gd name="T6" fmla="*/ 827 w 905"/>
                  <a:gd name="T7" fmla="*/ 216 h 685"/>
                  <a:gd name="T8" fmla="*/ 786 w 905"/>
                  <a:gd name="T9" fmla="*/ 213 h 685"/>
                  <a:gd name="T10" fmla="*/ 746 w 905"/>
                  <a:gd name="T11" fmla="*/ 211 h 685"/>
                  <a:gd name="T12" fmla="*/ 704 w 905"/>
                  <a:gd name="T13" fmla="*/ 211 h 685"/>
                  <a:gd name="T14" fmla="*/ 663 w 905"/>
                  <a:gd name="T15" fmla="*/ 209 h 685"/>
                  <a:gd name="T16" fmla="*/ 620 w 905"/>
                  <a:gd name="T17" fmla="*/ 209 h 685"/>
                  <a:gd name="T18" fmla="*/ 578 w 905"/>
                  <a:gd name="T19" fmla="*/ 211 h 685"/>
                  <a:gd name="T20" fmla="*/ 535 w 905"/>
                  <a:gd name="T21" fmla="*/ 213 h 685"/>
                  <a:gd name="T22" fmla="*/ 492 w 905"/>
                  <a:gd name="T23" fmla="*/ 216 h 685"/>
                  <a:gd name="T24" fmla="*/ 450 w 905"/>
                  <a:gd name="T25" fmla="*/ 218 h 685"/>
                  <a:gd name="T26" fmla="*/ 406 w 905"/>
                  <a:gd name="T27" fmla="*/ 222 h 685"/>
                  <a:gd name="T28" fmla="*/ 364 w 905"/>
                  <a:gd name="T29" fmla="*/ 227 h 685"/>
                  <a:gd name="T30" fmla="*/ 320 w 905"/>
                  <a:gd name="T31" fmla="*/ 232 h 685"/>
                  <a:gd name="T32" fmla="*/ 278 w 905"/>
                  <a:gd name="T33" fmla="*/ 238 h 685"/>
                  <a:gd name="T34" fmla="*/ 234 w 905"/>
                  <a:gd name="T35" fmla="*/ 244 h 685"/>
                  <a:gd name="T36" fmla="*/ 204 w 905"/>
                  <a:gd name="T37" fmla="*/ 0 h 685"/>
                  <a:gd name="T38" fmla="*/ 62 w 905"/>
                  <a:gd name="T39" fmla="*/ 16 h 685"/>
                  <a:gd name="T40" fmla="*/ 107 w 905"/>
                  <a:gd name="T41" fmla="*/ 374 h 685"/>
                  <a:gd name="T42" fmla="*/ 163 w 905"/>
                  <a:gd name="T43" fmla="*/ 370 h 685"/>
                  <a:gd name="T44" fmla="*/ 174 w 905"/>
                  <a:gd name="T45" fmla="*/ 547 h 685"/>
                  <a:gd name="T46" fmla="*/ 0 w 905"/>
                  <a:gd name="T47" fmla="*/ 547 h 685"/>
                  <a:gd name="T48" fmla="*/ 0 w 905"/>
                  <a:gd name="T49" fmla="*/ 684 h 685"/>
                  <a:gd name="T50" fmla="*/ 199 w 905"/>
                  <a:gd name="T51" fmla="*/ 685 h 685"/>
                  <a:gd name="T52" fmla="*/ 281 w 905"/>
                  <a:gd name="T53" fmla="*/ 678 h 685"/>
                  <a:gd name="T54" fmla="*/ 497 w 905"/>
                  <a:gd name="T55" fmla="*/ 635 h 685"/>
                  <a:gd name="T56" fmla="*/ 474 w 905"/>
                  <a:gd name="T57" fmla="*/ 502 h 685"/>
                  <a:gd name="T58" fmla="*/ 251 w 905"/>
                  <a:gd name="T59" fmla="*/ 536 h 685"/>
                  <a:gd name="T60" fmla="*/ 238 w 905"/>
                  <a:gd name="T61" fmla="*/ 369 h 685"/>
                  <a:gd name="T62" fmla="*/ 319 w 905"/>
                  <a:gd name="T63" fmla="*/ 360 h 685"/>
                  <a:gd name="T64" fmla="*/ 401 w 905"/>
                  <a:gd name="T65" fmla="*/ 353 h 685"/>
                  <a:gd name="T66" fmla="*/ 483 w 905"/>
                  <a:gd name="T67" fmla="*/ 348 h 685"/>
                  <a:gd name="T68" fmla="*/ 565 w 905"/>
                  <a:gd name="T69" fmla="*/ 344 h 685"/>
                  <a:gd name="T70" fmla="*/ 648 w 905"/>
                  <a:gd name="T71" fmla="*/ 343 h 685"/>
                  <a:gd name="T72" fmla="*/ 730 w 905"/>
                  <a:gd name="T73" fmla="*/ 344 h 685"/>
                  <a:gd name="T74" fmla="*/ 812 w 905"/>
                  <a:gd name="T75" fmla="*/ 346 h 685"/>
                  <a:gd name="T76" fmla="*/ 894 w 905"/>
                  <a:gd name="T77" fmla="*/ 35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05" h="685">
                    <a:moveTo>
                      <a:pt x="894" y="350"/>
                    </a:moveTo>
                    <a:lnTo>
                      <a:pt x="905" y="223"/>
                    </a:lnTo>
                    <a:lnTo>
                      <a:pt x="867" y="219"/>
                    </a:lnTo>
                    <a:lnTo>
                      <a:pt x="827" y="216"/>
                    </a:lnTo>
                    <a:lnTo>
                      <a:pt x="786" y="213"/>
                    </a:lnTo>
                    <a:lnTo>
                      <a:pt x="746" y="211"/>
                    </a:lnTo>
                    <a:lnTo>
                      <a:pt x="704" y="211"/>
                    </a:lnTo>
                    <a:lnTo>
                      <a:pt x="663" y="209"/>
                    </a:lnTo>
                    <a:lnTo>
                      <a:pt x="620" y="209"/>
                    </a:lnTo>
                    <a:lnTo>
                      <a:pt x="578" y="211"/>
                    </a:lnTo>
                    <a:lnTo>
                      <a:pt x="535" y="213"/>
                    </a:lnTo>
                    <a:lnTo>
                      <a:pt x="492" y="216"/>
                    </a:lnTo>
                    <a:lnTo>
                      <a:pt x="450" y="218"/>
                    </a:lnTo>
                    <a:lnTo>
                      <a:pt x="406" y="222"/>
                    </a:lnTo>
                    <a:lnTo>
                      <a:pt x="364" y="227"/>
                    </a:lnTo>
                    <a:lnTo>
                      <a:pt x="320" y="232"/>
                    </a:lnTo>
                    <a:lnTo>
                      <a:pt x="278" y="238"/>
                    </a:lnTo>
                    <a:lnTo>
                      <a:pt x="234" y="244"/>
                    </a:lnTo>
                    <a:lnTo>
                      <a:pt x="204" y="0"/>
                    </a:lnTo>
                    <a:lnTo>
                      <a:pt x="62" y="16"/>
                    </a:lnTo>
                    <a:lnTo>
                      <a:pt x="107" y="374"/>
                    </a:lnTo>
                    <a:lnTo>
                      <a:pt x="163" y="370"/>
                    </a:lnTo>
                    <a:lnTo>
                      <a:pt x="174" y="547"/>
                    </a:lnTo>
                    <a:lnTo>
                      <a:pt x="0" y="547"/>
                    </a:lnTo>
                    <a:lnTo>
                      <a:pt x="0" y="684"/>
                    </a:lnTo>
                    <a:lnTo>
                      <a:pt x="199" y="685"/>
                    </a:lnTo>
                    <a:lnTo>
                      <a:pt x="281" y="678"/>
                    </a:lnTo>
                    <a:lnTo>
                      <a:pt x="497" y="635"/>
                    </a:lnTo>
                    <a:lnTo>
                      <a:pt x="474" y="502"/>
                    </a:lnTo>
                    <a:lnTo>
                      <a:pt x="251" y="536"/>
                    </a:lnTo>
                    <a:lnTo>
                      <a:pt x="238" y="369"/>
                    </a:lnTo>
                    <a:lnTo>
                      <a:pt x="319" y="360"/>
                    </a:lnTo>
                    <a:lnTo>
                      <a:pt x="401" y="353"/>
                    </a:lnTo>
                    <a:lnTo>
                      <a:pt x="483" y="348"/>
                    </a:lnTo>
                    <a:lnTo>
                      <a:pt x="565" y="344"/>
                    </a:lnTo>
                    <a:lnTo>
                      <a:pt x="648" y="343"/>
                    </a:lnTo>
                    <a:lnTo>
                      <a:pt x="730" y="344"/>
                    </a:lnTo>
                    <a:lnTo>
                      <a:pt x="812" y="346"/>
                    </a:lnTo>
                    <a:lnTo>
                      <a:pt x="894" y="35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2" name="Freeform 223"/>
              <p:cNvSpPr>
                <a:spLocks/>
              </p:cNvSpPr>
              <p:nvPr/>
            </p:nvSpPr>
            <p:spPr bwMode="auto">
              <a:xfrm>
                <a:off x="3285" y="3312"/>
                <a:ext cx="150" cy="80"/>
              </a:xfrm>
              <a:custGeom>
                <a:avLst/>
                <a:gdLst>
                  <a:gd name="T0" fmla="*/ 6 w 748"/>
                  <a:gd name="T1" fmla="*/ 66 h 398"/>
                  <a:gd name="T2" fmla="*/ 0 w 748"/>
                  <a:gd name="T3" fmla="*/ 155 h 398"/>
                  <a:gd name="T4" fmla="*/ 110 w 748"/>
                  <a:gd name="T5" fmla="*/ 174 h 398"/>
                  <a:gd name="T6" fmla="*/ 110 w 748"/>
                  <a:gd name="T7" fmla="*/ 226 h 398"/>
                  <a:gd name="T8" fmla="*/ 124 w 748"/>
                  <a:gd name="T9" fmla="*/ 226 h 398"/>
                  <a:gd name="T10" fmla="*/ 138 w 748"/>
                  <a:gd name="T11" fmla="*/ 228 h 398"/>
                  <a:gd name="T12" fmla="*/ 150 w 748"/>
                  <a:gd name="T13" fmla="*/ 228 h 398"/>
                  <a:gd name="T14" fmla="*/ 164 w 748"/>
                  <a:gd name="T15" fmla="*/ 228 h 398"/>
                  <a:gd name="T16" fmla="*/ 164 w 748"/>
                  <a:gd name="T17" fmla="*/ 398 h 398"/>
                  <a:gd name="T18" fmla="*/ 300 w 748"/>
                  <a:gd name="T19" fmla="*/ 398 h 398"/>
                  <a:gd name="T20" fmla="*/ 302 w 748"/>
                  <a:gd name="T21" fmla="*/ 234 h 398"/>
                  <a:gd name="T22" fmla="*/ 358 w 748"/>
                  <a:gd name="T23" fmla="*/ 235 h 398"/>
                  <a:gd name="T24" fmla="*/ 413 w 748"/>
                  <a:gd name="T25" fmla="*/ 236 h 398"/>
                  <a:gd name="T26" fmla="*/ 469 w 748"/>
                  <a:gd name="T27" fmla="*/ 238 h 398"/>
                  <a:gd name="T28" fmla="*/ 525 w 748"/>
                  <a:gd name="T29" fmla="*/ 238 h 398"/>
                  <a:gd name="T30" fmla="*/ 581 w 748"/>
                  <a:gd name="T31" fmla="*/ 238 h 398"/>
                  <a:gd name="T32" fmla="*/ 636 w 748"/>
                  <a:gd name="T33" fmla="*/ 239 h 398"/>
                  <a:gd name="T34" fmla="*/ 692 w 748"/>
                  <a:gd name="T35" fmla="*/ 239 h 398"/>
                  <a:gd name="T36" fmla="*/ 748 w 748"/>
                  <a:gd name="T37" fmla="*/ 239 h 398"/>
                  <a:gd name="T38" fmla="*/ 748 w 748"/>
                  <a:gd name="T39" fmla="*/ 67 h 398"/>
                  <a:gd name="T40" fmla="*/ 436 w 748"/>
                  <a:gd name="T41" fmla="*/ 67 h 398"/>
                  <a:gd name="T42" fmla="*/ 436 w 748"/>
                  <a:gd name="T43" fmla="*/ 0 h 398"/>
                  <a:gd name="T44" fmla="*/ 362 w 748"/>
                  <a:gd name="T45" fmla="*/ 0 h 398"/>
                  <a:gd name="T46" fmla="*/ 363 w 748"/>
                  <a:gd name="T47" fmla="*/ 83 h 398"/>
                  <a:gd name="T48" fmla="*/ 6 w 748"/>
                  <a:gd name="T49" fmla="*/ 6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48" h="398">
                    <a:moveTo>
                      <a:pt x="6" y="66"/>
                    </a:moveTo>
                    <a:lnTo>
                      <a:pt x="0" y="155"/>
                    </a:lnTo>
                    <a:lnTo>
                      <a:pt x="110" y="174"/>
                    </a:lnTo>
                    <a:lnTo>
                      <a:pt x="110" y="226"/>
                    </a:lnTo>
                    <a:lnTo>
                      <a:pt x="124" y="226"/>
                    </a:lnTo>
                    <a:lnTo>
                      <a:pt x="138" y="228"/>
                    </a:lnTo>
                    <a:lnTo>
                      <a:pt x="150" y="228"/>
                    </a:lnTo>
                    <a:lnTo>
                      <a:pt x="164" y="228"/>
                    </a:lnTo>
                    <a:lnTo>
                      <a:pt x="164" y="398"/>
                    </a:lnTo>
                    <a:lnTo>
                      <a:pt x="300" y="398"/>
                    </a:lnTo>
                    <a:lnTo>
                      <a:pt x="302" y="234"/>
                    </a:lnTo>
                    <a:lnTo>
                      <a:pt x="358" y="235"/>
                    </a:lnTo>
                    <a:lnTo>
                      <a:pt x="413" y="236"/>
                    </a:lnTo>
                    <a:lnTo>
                      <a:pt x="469" y="238"/>
                    </a:lnTo>
                    <a:lnTo>
                      <a:pt x="525" y="238"/>
                    </a:lnTo>
                    <a:lnTo>
                      <a:pt x="581" y="238"/>
                    </a:lnTo>
                    <a:lnTo>
                      <a:pt x="636" y="239"/>
                    </a:lnTo>
                    <a:lnTo>
                      <a:pt x="692" y="239"/>
                    </a:lnTo>
                    <a:lnTo>
                      <a:pt x="748" y="239"/>
                    </a:lnTo>
                    <a:lnTo>
                      <a:pt x="748" y="67"/>
                    </a:lnTo>
                    <a:lnTo>
                      <a:pt x="436" y="67"/>
                    </a:lnTo>
                    <a:lnTo>
                      <a:pt x="436" y="0"/>
                    </a:lnTo>
                    <a:lnTo>
                      <a:pt x="362" y="0"/>
                    </a:lnTo>
                    <a:lnTo>
                      <a:pt x="363" y="83"/>
                    </a:lnTo>
                    <a:lnTo>
                      <a:pt x="6" y="6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3" name="Freeform 224"/>
              <p:cNvSpPr>
                <a:spLocks/>
              </p:cNvSpPr>
              <p:nvPr/>
            </p:nvSpPr>
            <p:spPr bwMode="auto">
              <a:xfrm>
                <a:off x="3285" y="3312"/>
                <a:ext cx="150" cy="80"/>
              </a:xfrm>
              <a:custGeom>
                <a:avLst/>
                <a:gdLst>
                  <a:gd name="T0" fmla="*/ 6 w 748"/>
                  <a:gd name="T1" fmla="*/ 66 h 398"/>
                  <a:gd name="T2" fmla="*/ 0 w 748"/>
                  <a:gd name="T3" fmla="*/ 155 h 398"/>
                  <a:gd name="T4" fmla="*/ 110 w 748"/>
                  <a:gd name="T5" fmla="*/ 174 h 398"/>
                  <a:gd name="T6" fmla="*/ 110 w 748"/>
                  <a:gd name="T7" fmla="*/ 226 h 398"/>
                  <a:gd name="T8" fmla="*/ 124 w 748"/>
                  <a:gd name="T9" fmla="*/ 226 h 398"/>
                  <a:gd name="T10" fmla="*/ 138 w 748"/>
                  <a:gd name="T11" fmla="*/ 228 h 398"/>
                  <a:gd name="T12" fmla="*/ 150 w 748"/>
                  <a:gd name="T13" fmla="*/ 228 h 398"/>
                  <a:gd name="T14" fmla="*/ 164 w 748"/>
                  <a:gd name="T15" fmla="*/ 228 h 398"/>
                  <a:gd name="T16" fmla="*/ 164 w 748"/>
                  <a:gd name="T17" fmla="*/ 398 h 398"/>
                  <a:gd name="T18" fmla="*/ 300 w 748"/>
                  <a:gd name="T19" fmla="*/ 398 h 398"/>
                  <a:gd name="T20" fmla="*/ 302 w 748"/>
                  <a:gd name="T21" fmla="*/ 234 h 398"/>
                  <a:gd name="T22" fmla="*/ 358 w 748"/>
                  <a:gd name="T23" fmla="*/ 235 h 398"/>
                  <a:gd name="T24" fmla="*/ 413 w 748"/>
                  <a:gd name="T25" fmla="*/ 236 h 398"/>
                  <a:gd name="T26" fmla="*/ 469 w 748"/>
                  <a:gd name="T27" fmla="*/ 238 h 398"/>
                  <a:gd name="T28" fmla="*/ 525 w 748"/>
                  <a:gd name="T29" fmla="*/ 238 h 398"/>
                  <a:gd name="T30" fmla="*/ 581 w 748"/>
                  <a:gd name="T31" fmla="*/ 238 h 398"/>
                  <a:gd name="T32" fmla="*/ 636 w 748"/>
                  <a:gd name="T33" fmla="*/ 239 h 398"/>
                  <a:gd name="T34" fmla="*/ 692 w 748"/>
                  <a:gd name="T35" fmla="*/ 239 h 398"/>
                  <a:gd name="T36" fmla="*/ 748 w 748"/>
                  <a:gd name="T37" fmla="*/ 239 h 398"/>
                  <a:gd name="T38" fmla="*/ 748 w 748"/>
                  <a:gd name="T39" fmla="*/ 67 h 398"/>
                  <a:gd name="T40" fmla="*/ 436 w 748"/>
                  <a:gd name="T41" fmla="*/ 67 h 398"/>
                  <a:gd name="T42" fmla="*/ 436 w 748"/>
                  <a:gd name="T43" fmla="*/ 0 h 398"/>
                  <a:gd name="T44" fmla="*/ 362 w 748"/>
                  <a:gd name="T45" fmla="*/ 0 h 398"/>
                  <a:gd name="T46" fmla="*/ 363 w 748"/>
                  <a:gd name="T47" fmla="*/ 83 h 398"/>
                  <a:gd name="T48" fmla="*/ 6 w 748"/>
                  <a:gd name="T49" fmla="*/ 6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48" h="398">
                    <a:moveTo>
                      <a:pt x="6" y="66"/>
                    </a:moveTo>
                    <a:lnTo>
                      <a:pt x="0" y="155"/>
                    </a:lnTo>
                    <a:lnTo>
                      <a:pt x="110" y="174"/>
                    </a:lnTo>
                    <a:lnTo>
                      <a:pt x="110" y="226"/>
                    </a:lnTo>
                    <a:lnTo>
                      <a:pt x="124" y="226"/>
                    </a:lnTo>
                    <a:lnTo>
                      <a:pt x="138" y="228"/>
                    </a:lnTo>
                    <a:lnTo>
                      <a:pt x="150" y="228"/>
                    </a:lnTo>
                    <a:lnTo>
                      <a:pt x="164" y="228"/>
                    </a:lnTo>
                    <a:lnTo>
                      <a:pt x="164" y="398"/>
                    </a:lnTo>
                    <a:lnTo>
                      <a:pt x="300" y="398"/>
                    </a:lnTo>
                    <a:lnTo>
                      <a:pt x="302" y="234"/>
                    </a:lnTo>
                    <a:lnTo>
                      <a:pt x="358" y="235"/>
                    </a:lnTo>
                    <a:lnTo>
                      <a:pt x="413" y="236"/>
                    </a:lnTo>
                    <a:lnTo>
                      <a:pt x="469" y="238"/>
                    </a:lnTo>
                    <a:lnTo>
                      <a:pt x="525" y="238"/>
                    </a:lnTo>
                    <a:lnTo>
                      <a:pt x="581" y="238"/>
                    </a:lnTo>
                    <a:lnTo>
                      <a:pt x="636" y="239"/>
                    </a:lnTo>
                    <a:lnTo>
                      <a:pt x="692" y="239"/>
                    </a:lnTo>
                    <a:lnTo>
                      <a:pt x="748" y="239"/>
                    </a:lnTo>
                    <a:lnTo>
                      <a:pt x="748" y="67"/>
                    </a:lnTo>
                    <a:lnTo>
                      <a:pt x="436" y="67"/>
                    </a:lnTo>
                    <a:lnTo>
                      <a:pt x="436" y="0"/>
                    </a:lnTo>
                    <a:lnTo>
                      <a:pt x="362" y="0"/>
                    </a:lnTo>
                    <a:lnTo>
                      <a:pt x="363" y="83"/>
                    </a:lnTo>
                    <a:lnTo>
                      <a:pt x="6" y="6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4" name="Freeform 225"/>
              <p:cNvSpPr>
                <a:spLocks/>
              </p:cNvSpPr>
              <p:nvPr/>
            </p:nvSpPr>
            <p:spPr bwMode="auto">
              <a:xfrm>
                <a:off x="2874" y="3232"/>
                <a:ext cx="303" cy="133"/>
              </a:xfrm>
              <a:custGeom>
                <a:avLst/>
                <a:gdLst>
                  <a:gd name="T0" fmla="*/ 1504 w 1515"/>
                  <a:gd name="T1" fmla="*/ 25 h 666"/>
                  <a:gd name="T2" fmla="*/ 1332 w 1515"/>
                  <a:gd name="T3" fmla="*/ 55 h 666"/>
                  <a:gd name="T4" fmla="*/ 1324 w 1515"/>
                  <a:gd name="T5" fmla="*/ 0 h 666"/>
                  <a:gd name="T6" fmla="*/ 468 w 1515"/>
                  <a:gd name="T7" fmla="*/ 136 h 666"/>
                  <a:gd name="T8" fmla="*/ 476 w 1515"/>
                  <a:gd name="T9" fmla="*/ 201 h 666"/>
                  <a:gd name="T10" fmla="*/ 452 w 1515"/>
                  <a:gd name="T11" fmla="*/ 207 h 666"/>
                  <a:gd name="T12" fmla="*/ 431 w 1515"/>
                  <a:gd name="T13" fmla="*/ 214 h 666"/>
                  <a:gd name="T14" fmla="*/ 410 w 1515"/>
                  <a:gd name="T15" fmla="*/ 222 h 666"/>
                  <a:gd name="T16" fmla="*/ 390 w 1515"/>
                  <a:gd name="T17" fmla="*/ 231 h 666"/>
                  <a:gd name="T18" fmla="*/ 371 w 1515"/>
                  <a:gd name="T19" fmla="*/ 239 h 666"/>
                  <a:gd name="T20" fmla="*/ 353 w 1515"/>
                  <a:gd name="T21" fmla="*/ 249 h 666"/>
                  <a:gd name="T22" fmla="*/ 335 w 1515"/>
                  <a:gd name="T23" fmla="*/ 260 h 666"/>
                  <a:gd name="T24" fmla="*/ 319 w 1515"/>
                  <a:gd name="T25" fmla="*/ 273 h 666"/>
                  <a:gd name="T26" fmla="*/ 304 w 1515"/>
                  <a:gd name="T27" fmla="*/ 287 h 666"/>
                  <a:gd name="T28" fmla="*/ 290 w 1515"/>
                  <a:gd name="T29" fmla="*/ 300 h 666"/>
                  <a:gd name="T30" fmla="*/ 277 w 1515"/>
                  <a:gd name="T31" fmla="*/ 315 h 666"/>
                  <a:gd name="T32" fmla="*/ 264 w 1515"/>
                  <a:gd name="T33" fmla="*/ 333 h 666"/>
                  <a:gd name="T34" fmla="*/ 253 w 1515"/>
                  <a:gd name="T35" fmla="*/ 350 h 666"/>
                  <a:gd name="T36" fmla="*/ 242 w 1515"/>
                  <a:gd name="T37" fmla="*/ 369 h 666"/>
                  <a:gd name="T38" fmla="*/ 232 w 1515"/>
                  <a:gd name="T39" fmla="*/ 389 h 666"/>
                  <a:gd name="T40" fmla="*/ 223 w 1515"/>
                  <a:gd name="T41" fmla="*/ 410 h 666"/>
                  <a:gd name="T42" fmla="*/ 70 w 1515"/>
                  <a:gd name="T43" fmla="*/ 336 h 666"/>
                  <a:gd name="T44" fmla="*/ 0 w 1515"/>
                  <a:gd name="T45" fmla="*/ 458 h 666"/>
                  <a:gd name="T46" fmla="*/ 444 w 1515"/>
                  <a:gd name="T47" fmla="*/ 666 h 666"/>
                  <a:gd name="T48" fmla="*/ 497 w 1515"/>
                  <a:gd name="T49" fmla="*/ 542 h 666"/>
                  <a:gd name="T50" fmla="*/ 288 w 1515"/>
                  <a:gd name="T51" fmla="*/ 442 h 666"/>
                  <a:gd name="T52" fmla="*/ 295 w 1515"/>
                  <a:gd name="T53" fmla="*/ 424 h 666"/>
                  <a:gd name="T54" fmla="*/ 304 w 1515"/>
                  <a:gd name="T55" fmla="*/ 405 h 666"/>
                  <a:gd name="T56" fmla="*/ 314 w 1515"/>
                  <a:gd name="T57" fmla="*/ 389 h 666"/>
                  <a:gd name="T58" fmla="*/ 323 w 1515"/>
                  <a:gd name="T59" fmla="*/ 374 h 666"/>
                  <a:gd name="T60" fmla="*/ 333 w 1515"/>
                  <a:gd name="T61" fmla="*/ 359 h 666"/>
                  <a:gd name="T62" fmla="*/ 344 w 1515"/>
                  <a:gd name="T63" fmla="*/ 345 h 666"/>
                  <a:gd name="T64" fmla="*/ 355 w 1515"/>
                  <a:gd name="T65" fmla="*/ 334 h 666"/>
                  <a:gd name="T66" fmla="*/ 366 w 1515"/>
                  <a:gd name="T67" fmla="*/ 321 h 666"/>
                  <a:gd name="T68" fmla="*/ 379 w 1515"/>
                  <a:gd name="T69" fmla="*/ 311 h 666"/>
                  <a:gd name="T70" fmla="*/ 392 w 1515"/>
                  <a:gd name="T71" fmla="*/ 303 h 666"/>
                  <a:gd name="T72" fmla="*/ 406 w 1515"/>
                  <a:gd name="T73" fmla="*/ 294 h 666"/>
                  <a:gd name="T74" fmla="*/ 420 w 1515"/>
                  <a:gd name="T75" fmla="*/ 287 h 666"/>
                  <a:gd name="T76" fmla="*/ 435 w 1515"/>
                  <a:gd name="T77" fmla="*/ 279 h 666"/>
                  <a:gd name="T78" fmla="*/ 451 w 1515"/>
                  <a:gd name="T79" fmla="*/ 274 h 666"/>
                  <a:gd name="T80" fmla="*/ 467 w 1515"/>
                  <a:gd name="T81" fmla="*/ 269 h 666"/>
                  <a:gd name="T82" fmla="*/ 485 w 1515"/>
                  <a:gd name="T83" fmla="*/ 265 h 666"/>
                  <a:gd name="T84" fmla="*/ 495 w 1515"/>
                  <a:gd name="T85" fmla="*/ 315 h 666"/>
                  <a:gd name="T86" fmla="*/ 907 w 1515"/>
                  <a:gd name="T87" fmla="*/ 248 h 666"/>
                  <a:gd name="T88" fmla="*/ 901 w 1515"/>
                  <a:gd name="T89" fmla="*/ 197 h 666"/>
                  <a:gd name="T90" fmla="*/ 1060 w 1515"/>
                  <a:gd name="T91" fmla="*/ 172 h 666"/>
                  <a:gd name="T92" fmla="*/ 1066 w 1515"/>
                  <a:gd name="T93" fmla="*/ 226 h 666"/>
                  <a:gd name="T94" fmla="*/ 1354 w 1515"/>
                  <a:gd name="T95" fmla="*/ 177 h 666"/>
                  <a:gd name="T96" fmla="*/ 1345 w 1515"/>
                  <a:gd name="T97" fmla="*/ 122 h 666"/>
                  <a:gd name="T98" fmla="*/ 1515 w 1515"/>
                  <a:gd name="T99" fmla="*/ 91 h 666"/>
                  <a:gd name="T100" fmla="*/ 1504 w 1515"/>
                  <a:gd name="T101" fmla="*/ 25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15" h="666">
                    <a:moveTo>
                      <a:pt x="1504" y="25"/>
                    </a:moveTo>
                    <a:lnTo>
                      <a:pt x="1332" y="55"/>
                    </a:lnTo>
                    <a:lnTo>
                      <a:pt x="1324" y="0"/>
                    </a:lnTo>
                    <a:lnTo>
                      <a:pt x="468" y="136"/>
                    </a:lnTo>
                    <a:lnTo>
                      <a:pt x="476" y="201"/>
                    </a:lnTo>
                    <a:lnTo>
                      <a:pt x="452" y="207"/>
                    </a:lnTo>
                    <a:lnTo>
                      <a:pt x="431" y="214"/>
                    </a:lnTo>
                    <a:lnTo>
                      <a:pt x="410" y="222"/>
                    </a:lnTo>
                    <a:lnTo>
                      <a:pt x="390" y="231"/>
                    </a:lnTo>
                    <a:lnTo>
                      <a:pt x="371" y="239"/>
                    </a:lnTo>
                    <a:lnTo>
                      <a:pt x="353" y="249"/>
                    </a:lnTo>
                    <a:lnTo>
                      <a:pt x="335" y="260"/>
                    </a:lnTo>
                    <a:lnTo>
                      <a:pt x="319" y="273"/>
                    </a:lnTo>
                    <a:lnTo>
                      <a:pt x="304" y="287"/>
                    </a:lnTo>
                    <a:lnTo>
                      <a:pt x="290" y="300"/>
                    </a:lnTo>
                    <a:lnTo>
                      <a:pt x="277" y="315"/>
                    </a:lnTo>
                    <a:lnTo>
                      <a:pt x="264" y="333"/>
                    </a:lnTo>
                    <a:lnTo>
                      <a:pt x="253" y="350"/>
                    </a:lnTo>
                    <a:lnTo>
                      <a:pt x="242" y="369"/>
                    </a:lnTo>
                    <a:lnTo>
                      <a:pt x="232" y="389"/>
                    </a:lnTo>
                    <a:lnTo>
                      <a:pt x="223" y="410"/>
                    </a:lnTo>
                    <a:lnTo>
                      <a:pt x="70" y="336"/>
                    </a:lnTo>
                    <a:lnTo>
                      <a:pt x="0" y="458"/>
                    </a:lnTo>
                    <a:lnTo>
                      <a:pt x="444" y="666"/>
                    </a:lnTo>
                    <a:lnTo>
                      <a:pt x="497" y="542"/>
                    </a:lnTo>
                    <a:lnTo>
                      <a:pt x="288" y="442"/>
                    </a:lnTo>
                    <a:lnTo>
                      <a:pt x="295" y="424"/>
                    </a:lnTo>
                    <a:lnTo>
                      <a:pt x="304" y="405"/>
                    </a:lnTo>
                    <a:lnTo>
                      <a:pt x="314" y="389"/>
                    </a:lnTo>
                    <a:lnTo>
                      <a:pt x="323" y="374"/>
                    </a:lnTo>
                    <a:lnTo>
                      <a:pt x="333" y="359"/>
                    </a:lnTo>
                    <a:lnTo>
                      <a:pt x="344" y="345"/>
                    </a:lnTo>
                    <a:lnTo>
                      <a:pt x="355" y="334"/>
                    </a:lnTo>
                    <a:lnTo>
                      <a:pt x="366" y="321"/>
                    </a:lnTo>
                    <a:lnTo>
                      <a:pt x="379" y="311"/>
                    </a:lnTo>
                    <a:lnTo>
                      <a:pt x="392" y="303"/>
                    </a:lnTo>
                    <a:lnTo>
                      <a:pt x="406" y="294"/>
                    </a:lnTo>
                    <a:lnTo>
                      <a:pt x="420" y="287"/>
                    </a:lnTo>
                    <a:lnTo>
                      <a:pt x="435" y="279"/>
                    </a:lnTo>
                    <a:lnTo>
                      <a:pt x="451" y="274"/>
                    </a:lnTo>
                    <a:lnTo>
                      <a:pt x="467" y="269"/>
                    </a:lnTo>
                    <a:lnTo>
                      <a:pt x="485" y="265"/>
                    </a:lnTo>
                    <a:lnTo>
                      <a:pt x="495" y="315"/>
                    </a:lnTo>
                    <a:lnTo>
                      <a:pt x="907" y="248"/>
                    </a:lnTo>
                    <a:lnTo>
                      <a:pt x="901" y="197"/>
                    </a:lnTo>
                    <a:lnTo>
                      <a:pt x="1060" y="172"/>
                    </a:lnTo>
                    <a:lnTo>
                      <a:pt x="1066" y="226"/>
                    </a:lnTo>
                    <a:lnTo>
                      <a:pt x="1354" y="177"/>
                    </a:lnTo>
                    <a:lnTo>
                      <a:pt x="1345" y="122"/>
                    </a:lnTo>
                    <a:lnTo>
                      <a:pt x="1515" y="91"/>
                    </a:lnTo>
                    <a:lnTo>
                      <a:pt x="1504" y="2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5" name="Freeform 226"/>
              <p:cNvSpPr>
                <a:spLocks/>
              </p:cNvSpPr>
              <p:nvPr/>
            </p:nvSpPr>
            <p:spPr bwMode="auto">
              <a:xfrm>
                <a:off x="2874" y="3232"/>
                <a:ext cx="303" cy="133"/>
              </a:xfrm>
              <a:custGeom>
                <a:avLst/>
                <a:gdLst>
                  <a:gd name="T0" fmla="*/ 1504 w 1515"/>
                  <a:gd name="T1" fmla="*/ 25 h 666"/>
                  <a:gd name="T2" fmla="*/ 1332 w 1515"/>
                  <a:gd name="T3" fmla="*/ 55 h 666"/>
                  <a:gd name="T4" fmla="*/ 1324 w 1515"/>
                  <a:gd name="T5" fmla="*/ 0 h 666"/>
                  <a:gd name="T6" fmla="*/ 468 w 1515"/>
                  <a:gd name="T7" fmla="*/ 136 h 666"/>
                  <a:gd name="T8" fmla="*/ 476 w 1515"/>
                  <a:gd name="T9" fmla="*/ 201 h 666"/>
                  <a:gd name="T10" fmla="*/ 452 w 1515"/>
                  <a:gd name="T11" fmla="*/ 207 h 666"/>
                  <a:gd name="T12" fmla="*/ 431 w 1515"/>
                  <a:gd name="T13" fmla="*/ 214 h 666"/>
                  <a:gd name="T14" fmla="*/ 410 w 1515"/>
                  <a:gd name="T15" fmla="*/ 222 h 666"/>
                  <a:gd name="T16" fmla="*/ 390 w 1515"/>
                  <a:gd name="T17" fmla="*/ 231 h 666"/>
                  <a:gd name="T18" fmla="*/ 371 w 1515"/>
                  <a:gd name="T19" fmla="*/ 239 h 666"/>
                  <a:gd name="T20" fmla="*/ 353 w 1515"/>
                  <a:gd name="T21" fmla="*/ 249 h 666"/>
                  <a:gd name="T22" fmla="*/ 335 w 1515"/>
                  <a:gd name="T23" fmla="*/ 260 h 666"/>
                  <a:gd name="T24" fmla="*/ 319 w 1515"/>
                  <a:gd name="T25" fmla="*/ 273 h 666"/>
                  <a:gd name="T26" fmla="*/ 304 w 1515"/>
                  <a:gd name="T27" fmla="*/ 287 h 666"/>
                  <a:gd name="T28" fmla="*/ 290 w 1515"/>
                  <a:gd name="T29" fmla="*/ 300 h 666"/>
                  <a:gd name="T30" fmla="*/ 277 w 1515"/>
                  <a:gd name="T31" fmla="*/ 315 h 666"/>
                  <a:gd name="T32" fmla="*/ 264 w 1515"/>
                  <a:gd name="T33" fmla="*/ 333 h 666"/>
                  <a:gd name="T34" fmla="*/ 253 w 1515"/>
                  <a:gd name="T35" fmla="*/ 350 h 666"/>
                  <a:gd name="T36" fmla="*/ 242 w 1515"/>
                  <a:gd name="T37" fmla="*/ 369 h 666"/>
                  <a:gd name="T38" fmla="*/ 232 w 1515"/>
                  <a:gd name="T39" fmla="*/ 389 h 666"/>
                  <a:gd name="T40" fmla="*/ 223 w 1515"/>
                  <a:gd name="T41" fmla="*/ 410 h 666"/>
                  <a:gd name="T42" fmla="*/ 70 w 1515"/>
                  <a:gd name="T43" fmla="*/ 336 h 666"/>
                  <a:gd name="T44" fmla="*/ 0 w 1515"/>
                  <a:gd name="T45" fmla="*/ 458 h 666"/>
                  <a:gd name="T46" fmla="*/ 444 w 1515"/>
                  <a:gd name="T47" fmla="*/ 666 h 666"/>
                  <a:gd name="T48" fmla="*/ 497 w 1515"/>
                  <a:gd name="T49" fmla="*/ 542 h 666"/>
                  <a:gd name="T50" fmla="*/ 288 w 1515"/>
                  <a:gd name="T51" fmla="*/ 442 h 666"/>
                  <a:gd name="T52" fmla="*/ 295 w 1515"/>
                  <a:gd name="T53" fmla="*/ 424 h 666"/>
                  <a:gd name="T54" fmla="*/ 304 w 1515"/>
                  <a:gd name="T55" fmla="*/ 405 h 666"/>
                  <a:gd name="T56" fmla="*/ 314 w 1515"/>
                  <a:gd name="T57" fmla="*/ 389 h 666"/>
                  <a:gd name="T58" fmla="*/ 323 w 1515"/>
                  <a:gd name="T59" fmla="*/ 374 h 666"/>
                  <a:gd name="T60" fmla="*/ 333 w 1515"/>
                  <a:gd name="T61" fmla="*/ 359 h 666"/>
                  <a:gd name="T62" fmla="*/ 344 w 1515"/>
                  <a:gd name="T63" fmla="*/ 345 h 666"/>
                  <a:gd name="T64" fmla="*/ 355 w 1515"/>
                  <a:gd name="T65" fmla="*/ 334 h 666"/>
                  <a:gd name="T66" fmla="*/ 366 w 1515"/>
                  <a:gd name="T67" fmla="*/ 321 h 666"/>
                  <a:gd name="T68" fmla="*/ 379 w 1515"/>
                  <a:gd name="T69" fmla="*/ 311 h 666"/>
                  <a:gd name="T70" fmla="*/ 392 w 1515"/>
                  <a:gd name="T71" fmla="*/ 303 h 666"/>
                  <a:gd name="T72" fmla="*/ 406 w 1515"/>
                  <a:gd name="T73" fmla="*/ 294 h 666"/>
                  <a:gd name="T74" fmla="*/ 420 w 1515"/>
                  <a:gd name="T75" fmla="*/ 287 h 666"/>
                  <a:gd name="T76" fmla="*/ 435 w 1515"/>
                  <a:gd name="T77" fmla="*/ 279 h 666"/>
                  <a:gd name="T78" fmla="*/ 451 w 1515"/>
                  <a:gd name="T79" fmla="*/ 274 h 666"/>
                  <a:gd name="T80" fmla="*/ 467 w 1515"/>
                  <a:gd name="T81" fmla="*/ 269 h 666"/>
                  <a:gd name="T82" fmla="*/ 485 w 1515"/>
                  <a:gd name="T83" fmla="*/ 265 h 666"/>
                  <a:gd name="T84" fmla="*/ 495 w 1515"/>
                  <a:gd name="T85" fmla="*/ 315 h 666"/>
                  <a:gd name="T86" fmla="*/ 907 w 1515"/>
                  <a:gd name="T87" fmla="*/ 248 h 666"/>
                  <a:gd name="T88" fmla="*/ 901 w 1515"/>
                  <a:gd name="T89" fmla="*/ 197 h 666"/>
                  <a:gd name="T90" fmla="*/ 1060 w 1515"/>
                  <a:gd name="T91" fmla="*/ 172 h 666"/>
                  <a:gd name="T92" fmla="*/ 1066 w 1515"/>
                  <a:gd name="T93" fmla="*/ 226 h 666"/>
                  <a:gd name="T94" fmla="*/ 1354 w 1515"/>
                  <a:gd name="T95" fmla="*/ 177 h 666"/>
                  <a:gd name="T96" fmla="*/ 1345 w 1515"/>
                  <a:gd name="T97" fmla="*/ 122 h 666"/>
                  <a:gd name="T98" fmla="*/ 1515 w 1515"/>
                  <a:gd name="T99" fmla="*/ 91 h 666"/>
                  <a:gd name="T100" fmla="*/ 1504 w 1515"/>
                  <a:gd name="T101" fmla="*/ 25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15" h="666">
                    <a:moveTo>
                      <a:pt x="1504" y="25"/>
                    </a:moveTo>
                    <a:lnTo>
                      <a:pt x="1332" y="55"/>
                    </a:lnTo>
                    <a:lnTo>
                      <a:pt x="1324" y="0"/>
                    </a:lnTo>
                    <a:lnTo>
                      <a:pt x="468" y="136"/>
                    </a:lnTo>
                    <a:lnTo>
                      <a:pt x="476" y="201"/>
                    </a:lnTo>
                    <a:lnTo>
                      <a:pt x="452" y="207"/>
                    </a:lnTo>
                    <a:lnTo>
                      <a:pt x="431" y="214"/>
                    </a:lnTo>
                    <a:lnTo>
                      <a:pt x="410" y="222"/>
                    </a:lnTo>
                    <a:lnTo>
                      <a:pt x="390" y="231"/>
                    </a:lnTo>
                    <a:lnTo>
                      <a:pt x="371" y="239"/>
                    </a:lnTo>
                    <a:lnTo>
                      <a:pt x="353" y="249"/>
                    </a:lnTo>
                    <a:lnTo>
                      <a:pt x="335" y="260"/>
                    </a:lnTo>
                    <a:lnTo>
                      <a:pt x="319" y="273"/>
                    </a:lnTo>
                    <a:lnTo>
                      <a:pt x="304" y="287"/>
                    </a:lnTo>
                    <a:lnTo>
                      <a:pt x="290" y="300"/>
                    </a:lnTo>
                    <a:lnTo>
                      <a:pt x="277" y="315"/>
                    </a:lnTo>
                    <a:lnTo>
                      <a:pt x="264" y="333"/>
                    </a:lnTo>
                    <a:lnTo>
                      <a:pt x="253" y="350"/>
                    </a:lnTo>
                    <a:lnTo>
                      <a:pt x="242" y="369"/>
                    </a:lnTo>
                    <a:lnTo>
                      <a:pt x="232" y="389"/>
                    </a:lnTo>
                    <a:lnTo>
                      <a:pt x="223" y="410"/>
                    </a:lnTo>
                    <a:lnTo>
                      <a:pt x="70" y="336"/>
                    </a:lnTo>
                    <a:lnTo>
                      <a:pt x="0" y="458"/>
                    </a:lnTo>
                    <a:lnTo>
                      <a:pt x="444" y="666"/>
                    </a:lnTo>
                    <a:lnTo>
                      <a:pt x="497" y="542"/>
                    </a:lnTo>
                    <a:lnTo>
                      <a:pt x="288" y="442"/>
                    </a:lnTo>
                    <a:lnTo>
                      <a:pt x="295" y="424"/>
                    </a:lnTo>
                    <a:lnTo>
                      <a:pt x="304" y="405"/>
                    </a:lnTo>
                    <a:lnTo>
                      <a:pt x="314" y="389"/>
                    </a:lnTo>
                    <a:lnTo>
                      <a:pt x="323" y="374"/>
                    </a:lnTo>
                    <a:lnTo>
                      <a:pt x="333" y="359"/>
                    </a:lnTo>
                    <a:lnTo>
                      <a:pt x="344" y="345"/>
                    </a:lnTo>
                    <a:lnTo>
                      <a:pt x="355" y="334"/>
                    </a:lnTo>
                    <a:lnTo>
                      <a:pt x="366" y="321"/>
                    </a:lnTo>
                    <a:lnTo>
                      <a:pt x="379" y="311"/>
                    </a:lnTo>
                    <a:lnTo>
                      <a:pt x="392" y="303"/>
                    </a:lnTo>
                    <a:lnTo>
                      <a:pt x="406" y="294"/>
                    </a:lnTo>
                    <a:lnTo>
                      <a:pt x="420" y="287"/>
                    </a:lnTo>
                    <a:lnTo>
                      <a:pt x="435" y="279"/>
                    </a:lnTo>
                    <a:lnTo>
                      <a:pt x="451" y="274"/>
                    </a:lnTo>
                    <a:lnTo>
                      <a:pt x="467" y="269"/>
                    </a:lnTo>
                    <a:lnTo>
                      <a:pt x="485" y="265"/>
                    </a:lnTo>
                    <a:lnTo>
                      <a:pt x="495" y="315"/>
                    </a:lnTo>
                    <a:lnTo>
                      <a:pt x="907" y="248"/>
                    </a:lnTo>
                    <a:lnTo>
                      <a:pt x="901" y="197"/>
                    </a:lnTo>
                    <a:lnTo>
                      <a:pt x="1060" y="172"/>
                    </a:lnTo>
                    <a:lnTo>
                      <a:pt x="1066" y="226"/>
                    </a:lnTo>
                    <a:lnTo>
                      <a:pt x="1354" y="177"/>
                    </a:lnTo>
                    <a:lnTo>
                      <a:pt x="1345" y="122"/>
                    </a:lnTo>
                    <a:lnTo>
                      <a:pt x="1515" y="91"/>
                    </a:lnTo>
                    <a:lnTo>
                      <a:pt x="1504" y="2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6" name="Freeform 227"/>
              <p:cNvSpPr>
                <a:spLocks/>
              </p:cNvSpPr>
              <p:nvPr/>
            </p:nvSpPr>
            <p:spPr bwMode="auto">
              <a:xfrm>
                <a:off x="752" y="1425"/>
                <a:ext cx="29" cy="23"/>
              </a:xfrm>
              <a:custGeom>
                <a:avLst/>
                <a:gdLst>
                  <a:gd name="T0" fmla="*/ 63 w 145"/>
                  <a:gd name="T1" fmla="*/ 79 h 117"/>
                  <a:gd name="T2" fmla="*/ 0 w 145"/>
                  <a:gd name="T3" fmla="*/ 79 h 117"/>
                  <a:gd name="T4" fmla="*/ 0 w 145"/>
                  <a:gd name="T5" fmla="*/ 42 h 117"/>
                  <a:gd name="T6" fmla="*/ 63 w 145"/>
                  <a:gd name="T7" fmla="*/ 42 h 117"/>
                  <a:gd name="T8" fmla="*/ 63 w 145"/>
                  <a:gd name="T9" fmla="*/ 0 h 117"/>
                  <a:gd name="T10" fmla="*/ 100 w 145"/>
                  <a:gd name="T11" fmla="*/ 0 h 117"/>
                  <a:gd name="T12" fmla="*/ 100 w 145"/>
                  <a:gd name="T13" fmla="*/ 42 h 117"/>
                  <a:gd name="T14" fmla="*/ 145 w 145"/>
                  <a:gd name="T15" fmla="*/ 42 h 117"/>
                  <a:gd name="T16" fmla="*/ 145 w 145"/>
                  <a:gd name="T17" fmla="*/ 79 h 117"/>
                  <a:gd name="T18" fmla="*/ 102 w 145"/>
                  <a:gd name="T19" fmla="*/ 79 h 117"/>
                  <a:gd name="T20" fmla="*/ 102 w 145"/>
                  <a:gd name="T21" fmla="*/ 117 h 117"/>
                  <a:gd name="T22" fmla="*/ 63 w 145"/>
                  <a:gd name="T23" fmla="*/ 117 h 117"/>
                  <a:gd name="T24" fmla="*/ 63 w 145"/>
                  <a:gd name="T25" fmla="*/ 7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17">
                    <a:moveTo>
                      <a:pt x="63" y="79"/>
                    </a:moveTo>
                    <a:lnTo>
                      <a:pt x="0" y="79"/>
                    </a:lnTo>
                    <a:lnTo>
                      <a:pt x="0" y="42"/>
                    </a:lnTo>
                    <a:lnTo>
                      <a:pt x="63" y="42"/>
                    </a:lnTo>
                    <a:lnTo>
                      <a:pt x="63" y="0"/>
                    </a:lnTo>
                    <a:lnTo>
                      <a:pt x="100" y="0"/>
                    </a:lnTo>
                    <a:lnTo>
                      <a:pt x="100" y="42"/>
                    </a:lnTo>
                    <a:lnTo>
                      <a:pt x="145" y="42"/>
                    </a:lnTo>
                    <a:lnTo>
                      <a:pt x="145" y="79"/>
                    </a:lnTo>
                    <a:lnTo>
                      <a:pt x="102" y="79"/>
                    </a:lnTo>
                    <a:lnTo>
                      <a:pt x="102" y="117"/>
                    </a:lnTo>
                    <a:lnTo>
                      <a:pt x="63" y="117"/>
                    </a:lnTo>
                    <a:lnTo>
                      <a:pt x="63" y="7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7" name="Freeform 228"/>
              <p:cNvSpPr>
                <a:spLocks/>
              </p:cNvSpPr>
              <p:nvPr/>
            </p:nvSpPr>
            <p:spPr bwMode="auto">
              <a:xfrm>
                <a:off x="752" y="1425"/>
                <a:ext cx="29" cy="23"/>
              </a:xfrm>
              <a:custGeom>
                <a:avLst/>
                <a:gdLst>
                  <a:gd name="T0" fmla="*/ 63 w 145"/>
                  <a:gd name="T1" fmla="*/ 79 h 117"/>
                  <a:gd name="T2" fmla="*/ 0 w 145"/>
                  <a:gd name="T3" fmla="*/ 79 h 117"/>
                  <a:gd name="T4" fmla="*/ 0 w 145"/>
                  <a:gd name="T5" fmla="*/ 42 h 117"/>
                  <a:gd name="T6" fmla="*/ 63 w 145"/>
                  <a:gd name="T7" fmla="*/ 42 h 117"/>
                  <a:gd name="T8" fmla="*/ 63 w 145"/>
                  <a:gd name="T9" fmla="*/ 0 h 117"/>
                  <a:gd name="T10" fmla="*/ 100 w 145"/>
                  <a:gd name="T11" fmla="*/ 0 h 117"/>
                  <a:gd name="T12" fmla="*/ 100 w 145"/>
                  <a:gd name="T13" fmla="*/ 42 h 117"/>
                  <a:gd name="T14" fmla="*/ 145 w 145"/>
                  <a:gd name="T15" fmla="*/ 42 h 117"/>
                  <a:gd name="T16" fmla="*/ 145 w 145"/>
                  <a:gd name="T17" fmla="*/ 79 h 117"/>
                  <a:gd name="T18" fmla="*/ 102 w 145"/>
                  <a:gd name="T19" fmla="*/ 79 h 117"/>
                  <a:gd name="T20" fmla="*/ 102 w 145"/>
                  <a:gd name="T21" fmla="*/ 117 h 117"/>
                  <a:gd name="T22" fmla="*/ 63 w 145"/>
                  <a:gd name="T23" fmla="*/ 117 h 117"/>
                  <a:gd name="T24" fmla="*/ 63 w 145"/>
                  <a:gd name="T25" fmla="*/ 7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17">
                    <a:moveTo>
                      <a:pt x="63" y="79"/>
                    </a:moveTo>
                    <a:lnTo>
                      <a:pt x="0" y="79"/>
                    </a:lnTo>
                    <a:lnTo>
                      <a:pt x="0" y="42"/>
                    </a:lnTo>
                    <a:lnTo>
                      <a:pt x="63" y="42"/>
                    </a:lnTo>
                    <a:lnTo>
                      <a:pt x="63" y="0"/>
                    </a:lnTo>
                    <a:lnTo>
                      <a:pt x="100" y="0"/>
                    </a:lnTo>
                    <a:lnTo>
                      <a:pt x="100" y="42"/>
                    </a:lnTo>
                    <a:lnTo>
                      <a:pt x="145" y="42"/>
                    </a:lnTo>
                    <a:lnTo>
                      <a:pt x="145" y="79"/>
                    </a:lnTo>
                    <a:lnTo>
                      <a:pt x="102" y="79"/>
                    </a:lnTo>
                    <a:lnTo>
                      <a:pt x="102" y="117"/>
                    </a:lnTo>
                    <a:lnTo>
                      <a:pt x="63" y="117"/>
                    </a:lnTo>
                    <a:lnTo>
                      <a:pt x="63" y="7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8" name="Freeform 229"/>
              <p:cNvSpPr>
                <a:spLocks/>
              </p:cNvSpPr>
              <p:nvPr/>
            </p:nvSpPr>
            <p:spPr bwMode="auto">
              <a:xfrm>
                <a:off x="1996" y="1847"/>
                <a:ext cx="60" cy="93"/>
              </a:xfrm>
              <a:custGeom>
                <a:avLst/>
                <a:gdLst>
                  <a:gd name="T0" fmla="*/ 190 w 301"/>
                  <a:gd name="T1" fmla="*/ 153 h 462"/>
                  <a:gd name="T2" fmla="*/ 190 w 301"/>
                  <a:gd name="T3" fmla="*/ 274 h 462"/>
                  <a:gd name="T4" fmla="*/ 301 w 301"/>
                  <a:gd name="T5" fmla="*/ 274 h 462"/>
                  <a:gd name="T6" fmla="*/ 299 w 301"/>
                  <a:gd name="T7" fmla="*/ 339 h 462"/>
                  <a:gd name="T8" fmla="*/ 194 w 301"/>
                  <a:gd name="T9" fmla="*/ 339 h 462"/>
                  <a:gd name="T10" fmla="*/ 194 w 301"/>
                  <a:gd name="T11" fmla="*/ 461 h 462"/>
                  <a:gd name="T12" fmla="*/ 40 w 301"/>
                  <a:gd name="T13" fmla="*/ 462 h 462"/>
                  <a:gd name="T14" fmla="*/ 48 w 301"/>
                  <a:gd name="T15" fmla="*/ 434 h 462"/>
                  <a:gd name="T16" fmla="*/ 55 w 301"/>
                  <a:gd name="T17" fmla="*/ 405 h 462"/>
                  <a:gd name="T18" fmla="*/ 60 w 301"/>
                  <a:gd name="T19" fmla="*/ 375 h 462"/>
                  <a:gd name="T20" fmla="*/ 63 w 301"/>
                  <a:gd name="T21" fmla="*/ 345 h 462"/>
                  <a:gd name="T22" fmla="*/ 64 w 301"/>
                  <a:gd name="T23" fmla="*/ 315 h 462"/>
                  <a:gd name="T24" fmla="*/ 62 w 301"/>
                  <a:gd name="T25" fmla="*/ 284 h 462"/>
                  <a:gd name="T26" fmla="*/ 60 w 301"/>
                  <a:gd name="T27" fmla="*/ 269 h 462"/>
                  <a:gd name="T28" fmla="*/ 58 w 301"/>
                  <a:gd name="T29" fmla="*/ 253 h 462"/>
                  <a:gd name="T30" fmla="*/ 54 w 301"/>
                  <a:gd name="T31" fmla="*/ 237 h 462"/>
                  <a:gd name="T32" fmla="*/ 50 w 301"/>
                  <a:gd name="T33" fmla="*/ 221 h 462"/>
                  <a:gd name="T34" fmla="*/ 98 w 301"/>
                  <a:gd name="T35" fmla="*/ 221 h 462"/>
                  <a:gd name="T36" fmla="*/ 0 w 301"/>
                  <a:gd name="T37" fmla="*/ 36 h 462"/>
                  <a:gd name="T38" fmla="*/ 34 w 301"/>
                  <a:gd name="T39" fmla="*/ 0 h 462"/>
                  <a:gd name="T40" fmla="*/ 116 w 301"/>
                  <a:gd name="T41" fmla="*/ 153 h 462"/>
                  <a:gd name="T42" fmla="*/ 190 w 301"/>
                  <a:gd name="T43" fmla="*/ 153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1" h="462">
                    <a:moveTo>
                      <a:pt x="190" y="153"/>
                    </a:moveTo>
                    <a:lnTo>
                      <a:pt x="190" y="274"/>
                    </a:lnTo>
                    <a:lnTo>
                      <a:pt x="301" y="274"/>
                    </a:lnTo>
                    <a:lnTo>
                      <a:pt x="299" y="339"/>
                    </a:lnTo>
                    <a:lnTo>
                      <a:pt x="194" y="339"/>
                    </a:lnTo>
                    <a:lnTo>
                      <a:pt x="194" y="461"/>
                    </a:lnTo>
                    <a:lnTo>
                      <a:pt x="40" y="462"/>
                    </a:lnTo>
                    <a:lnTo>
                      <a:pt x="48" y="434"/>
                    </a:lnTo>
                    <a:lnTo>
                      <a:pt x="55" y="405"/>
                    </a:lnTo>
                    <a:lnTo>
                      <a:pt x="60" y="375"/>
                    </a:lnTo>
                    <a:lnTo>
                      <a:pt x="63" y="345"/>
                    </a:lnTo>
                    <a:lnTo>
                      <a:pt x="64" y="315"/>
                    </a:lnTo>
                    <a:lnTo>
                      <a:pt x="62" y="284"/>
                    </a:lnTo>
                    <a:lnTo>
                      <a:pt x="60" y="269"/>
                    </a:lnTo>
                    <a:lnTo>
                      <a:pt x="58" y="253"/>
                    </a:lnTo>
                    <a:lnTo>
                      <a:pt x="54" y="237"/>
                    </a:lnTo>
                    <a:lnTo>
                      <a:pt x="50" y="221"/>
                    </a:lnTo>
                    <a:lnTo>
                      <a:pt x="98" y="221"/>
                    </a:lnTo>
                    <a:lnTo>
                      <a:pt x="0" y="36"/>
                    </a:lnTo>
                    <a:lnTo>
                      <a:pt x="34" y="0"/>
                    </a:lnTo>
                    <a:lnTo>
                      <a:pt x="116" y="153"/>
                    </a:lnTo>
                    <a:lnTo>
                      <a:pt x="190" y="15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9" name="Freeform 230"/>
              <p:cNvSpPr>
                <a:spLocks/>
              </p:cNvSpPr>
              <p:nvPr/>
            </p:nvSpPr>
            <p:spPr bwMode="auto">
              <a:xfrm>
                <a:off x="1996" y="1847"/>
                <a:ext cx="60" cy="93"/>
              </a:xfrm>
              <a:custGeom>
                <a:avLst/>
                <a:gdLst>
                  <a:gd name="T0" fmla="*/ 190 w 301"/>
                  <a:gd name="T1" fmla="*/ 153 h 462"/>
                  <a:gd name="T2" fmla="*/ 190 w 301"/>
                  <a:gd name="T3" fmla="*/ 274 h 462"/>
                  <a:gd name="T4" fmla="*/ 301 w 301"/>
                  <a:gd name="T5" fmla="*/ 274 h 462"/>
                  <a:gd name="T6" fmla="*/ 299 w 301"/>
                  <a:gd name="T7" fmla="*/ 339 h 462"/>
                  <a:gd name="T8" fmla="*/ 194 w 301"/>
                  <a:gd name="T9" fmla="*/ 339 h 462"/>
                  <a:gd name="T10" fmla="*/ 194 w 301"/>
                  <a:gd name="T11" fmla="*/ 461 h 462"/>
                  <a:gd name="T12" fmla="*/ 40 w 301"/>
                  <a:gd name="T13" fmla="*/ 462 h 462"/>
                  <a:gd name="T14" fmla="*/ 48 w 301"/>
                  <a:gd name="T15" fmla="*/ 434 h 462"/>
                  <a:gd name="T16" fmla="*/ 55 w 301"/>
                  <a:gd name="T17" fmla="*/ 405 h 462"/>
                  <a:gd name="T18" fmla="*/ 60 w 301"/>
                  <a:gd name="T19" fmla="*/ 375 h 462"/>
                  <a:gd name="T20" fmla="*/ 63 w 301"/>
                  <a:gd name="T21" fmla="*/ 345 h 462"/>
                  <a:gd name="T22" fmla="*/ 64 w 301"/>
                  <a:gd name="T23" fmla="*/ 315 h 462"/>
                  <a:gd name="T24" fmla="*/ 62 w 301"/>
                  <a:gd name="T25" fmla="*/ 284 h 462"/>
                  <a:gd name="T26" fmla="*/ 60 w 301"/>
                  <a:gd name="T27" fmla="*/ 269 h 462"/>
                  <a:gd name="T28" fmla="*/ 58 w 301"/>
                  <a:gd name="T29" fmla="*/ 253 h 462"/>
                  <a:gd name="T30" fmla="*/ 54 w 301"/>
                  <a:gd name="T31" fmla="*/ 237 h 462"/>
                  <a:gd name="T32" fmla="*/ 50 w 301"/>
                  <a:gd name="T33" fmla="*/ 221 h 462"/>
                  <a:gd name="T34" fmla="*/ 98 w 301"/>
                  <a:gd name="T35" fmla="*/ 221 h 462"/>
                  <a:gd name="T36" fmla="*/ 0 w 301"/>
                  <a:gd name="T37" fmla="*/ 36 h 462"/>
                  <a:gd name="T38" fmla="*/ 34 w 301"/>
                  <a:gd name="T39" fmla="*/ 0 h 462"/>
                  <a:gd name="T40" fmla="*/ 116 w 301"/>
                  <a:gd name="T41" fmla="*/ 153 h 462"/>
                  <a:gd name="T42" fmla="*/ 190 w 301"/>
                  <a:gd name="T43" fmla="*/ 153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1" h="462">
                    <a:moveTo>
                      <a:pt x="190" y="153"/>
                    </a:moveTo>
                    <a:lnTo>
                      <a:pt x="190" y="274"/>
                    </a:lnTo>
                    <a:lnTo>
                      <a:pt x="301" y="274"/>
                    </a:lnTo>
                    <a:lnTo>
                      <a:pt x="299" y="339"/>
                    </a:lnTo>
                    <a:lnTo>
                      <a:pt x="194" y="339"/>
                    </a:lnTo>
                    <a:lnTo>
                      <a:pt x="194" y="461"/>
                    </a:lnTo>
                    <a:lnTo>
                      <a:pt x="40" y="462"/>
                    </a:lnTo>
                    <a:lnTo>
                      <a:pt x="48" y="434"/>
                    </a:lnTo>
                    <a:lnTo>
                      <a:pt x="55" y="405"/>
                    </a:lnTo>
                    <a:lnTo>
                      <a:pt x="60" y="375"/>
                    </a:lnTo>
                    <a:lnTo>
                      <a:pt x="63" y="345"/>
                    </a:lnTo>
                    <a:lnTo>
                      <a:pt x="64" y="315"/>
                    </a:lnTo>
                    <a:lnTo>
                      <a:pt x="62" y="284"/>
                    </a:lnTo>
                    <a:lnTo>
                      <a:pt x="60" y="269"/>
                    </a:lnTo>
                    <a:lnTo>
                      <a:pt x="58" y="253"/>
                    </a:lnTo>
                    <a:lnTo>
                      <a:pt x="54" y="237"/>
                    </a:lnTo>
                    <a:lnTo>
                      <a:pt x="50" y="221"/>
                    </a:lnTo>
                    <a:lnTo>
                      <a:pt x="98" y="221"/>
                    </a:lnTo>
                    <a:lnTo>
                      <a:pt x="0" y="36"/>
                    </a:lnTo>
                    <a:lnTo>
                      <a:pt x="34" y="0"/>
                    </a:lnTo>
                    <a:lnTo>
                      <a:pt x="116" y="153"/>
                    </a:lnTo>
                    <a:lnTo>
                      <a:pt x="190" y="15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0" name="Rectangle 231"/>
              <p:cNvSpPr>
                <a:spLocks noChangeArrowheads="1"/>
              </p:cNvSpPr>
              <p:nvPr/>
            </p:nvSpPr>
            <p:spPr bwMode="auto">
              <a:xfrm>
                <a:off x="555" y="2765"/>
                <a:ext cx="70" cy="3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1" name="Rectangle 232"/>
              <p:cNvSpPr>
                <a:spLocks noChangeArrowheads="1"/>
              </p:cNvSpPr>
              <p:nvPr/>
            </p:nvSpPr>
            <p:spPr bwMode="auto">
              <a:xfrm>
                <a:off x="555" y="2765"/>
                <a:ext cx="70" cy="34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2" name="Freeform 233"/>
              <p:cNvSpPr>
                <a:spLocks/>
              </p:cNvSpPr>
              <p:nvPr/>
            </p:nvSpPr>
            <p:spPr bwMode="auto">
              <a:xfrm>
                <a:off x="1757" y="2431"/>
                <a:ext cx="20" cy="14"/>
              </a:xfrm>
              <a:custGeom>
                <a:avLst/>
                <a:gdLst>
                  <a:gd name="T0" fmla="*/ 104 w 104"/>
                  <a:gd name="T1" fmla="*/ 61 h 73"/>
                  <a:gd name="T2" fmla="*/ 9 w 104"/>
                  <a:gd name="T3" fmla="*/ 73 h 73"/>
                  <a:gd name="T4" fmla="*/ 0 w 104"/>
                  <a:gd name="T5" fmla="*/ 15 h 73"/>
                  <a:gd name="T6" fmla="*/ 96 w 104"/>
                  <a:gd name="T7" fmla="*/ 0 h 73"/>
                  <a:gd name="T8" fmla="*/ 104 w 104"/>
                  <a:gd name="T9" fmla="*/ 6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73">
                    <a:moveTo>
                      <a:pt x="104" y="61"/>
                    </a:moveTo>
                    <a:lnTo>
                      <a:pt x="9" y="73"/>
                    </a:lnTo>
                    <a:lnTo>
                      <a:pt x="0" y="15"/>
                    </a:lnTo>
                    <a:lnTo>
                      <a:pt x="96" y="0"/>
                    </a:lnTo>
                    <a:lnTo>
                      <a:pt x="104" y="6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3" name="Freeform 234"/>
              <p:cNvSpPr>
                <a:spLocks/>
              </p:cNvSpPr>
              <p:nvPr/>
            </p:nvSpPr>
            <p:spPr bwMode="auto">
              <a:xfrm>
                <a:off x="1757" y="2431"/>
                <a:ext cx="20" cy="14"/>
              </a:xfrm>
              <a:custGeom>
                <a:avLst/>
                <a:gdLst>
                  <a:gd name="T0" fmla="*/ 104 w 104"/>
                  <a:gd name="T1" fmla="*/ 61 h 73"/>
                  <a:gd name="T2" fmla="*/ 9 w 104"/>
                  <a:gd name="T3" fmla="*/ 73 h 73"/>
                  <a:gd name="T4" fmla="*/ 0 w 104"/>
                  <a:gd name="T5" fmla="*/ 15 h 73"/>
                  <a:gd name="T6" fmla="*/ 96 w 104"/>
                  <a:gd name="T7" fmla="*/ 0 h 73"/>
                  <a:gd name="T8" fmla="*/ 104 w 104"/>
                  <a:gd name="T9" fmla="*/ 6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73">
                    <a:moveTo>
                      <a:pt x="104" y="61"/>
                    </a:moveTo>
                    <a:lnTo>
                      <a:pt x="9" y="73"/>
                    </a:lnTo>
                    <a:lnTo>
                      <a:pt x="0" y="15"/>
                    </a:lnTo>
                    <a:lnTo>
                      <a:pt x="96" y="0"/>
                    </a:lnTo>
                    <a:lnTo>
                      <a:pt x="104" y="6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4" name="Freeform 235"/>
              <p:cNvSpPr>
                <a:spLocks/>
              </p:cNvSpPr>
              <p:nvPr/>
            </p:nvSpPr>
            <p:spPr bwMode="auto">
              <a:xfrm>
                <a:off x="1663" y="2487"/>
                <a:ext cx="100" cy="53"/>
              </a:xfrm>
              <a:custGeom>
                <a:avLst/>
                <a:gdLst>
                  <a:gd name="T0" fmla="*/ 0 w 504"/>
                  <a:gd name="T1" fmla="*/ 76 h 268"/>
                  <a:gd name="T2" fmla="*/ 493 w 504"/>
                  <a:gd name="T3" fmla="*/ 0 h 268"/>
                  <a:gd name="T4" fmla="*/ 504 w 504"/>
                  <a:gd name="T5" fmla="*/ 69 h 268"/>
                  <a:gd name="T6" fmla="*/ 402 w 504"/>
                  <a:gd name="T7" fmla="*/ 85 h 268"/>
                  <a:gd name="T8" fmla="*/ 431 w 504"/>
                  <a:gd name="T9" fmla="*/ 247 h 268"/>
                  <a:gd name="T10" fmla="*/ 321 w 504"/>
                  <a:gd name="T11" fmla="*/ 268 h 268"/>
                  <a:gd name="T12" fmla="*/ 287 w 504"/>
                  <a:gd name="T13" fmla="*/ 76 h 268"/>
                  <a:gd name="T14" fmla="*/ 130 w 504"/>
                  <a:gd name="T15" fmla="*/ 100 h 268"/>
                  <a:gd name="T16" fmla="*/ 135 w 504"/>
                  <a:gd name="T17" fmla="*/ 143 h 268"/>
                  <a:gd name="T18" fmla="*/ 12 w 504"/>
                  <a:gd name="T19" fmla="*/ 161 h 268"/>
                  <a:gd name="T20" fmla="*/ 0 w 504"/>
                  <a:gd name="T21" fmla="*/ 7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268">
                    <a:moveTo>
                      <a:pt x="0" y="76"/>
                    </a:moveTo>
                    <a:lnTo>
                      <a:pt x="493" y="0"/>
                    </a:lnTo>
                    <a:lnTo>
                      <a:pt x="504" y="69"/>
                    </a:lnTo>
                    <a:lnTo>
                      <a:pt x="402" y="85"/>
                    </a:lnTo>
                    <a:lnTo>
                      <a:pt x="431" y="247"/>
                    </a:lnTo>
                    <a:lnTo>
                      <a:pt x="321" y="268"/>
                    </a:lnTo>
                    <a:lnTo>
                      <a:pt x="287" y="76"/>
                    </a:lnTo>
                    <a:lnTo>
                      <a:pt x="130" y="100"/>
                    </a:lnTo>
                    <a:lnTo>
                      <a:pt x="135" y="143"/>
                    </a:lnTo>
                    <a:lnTo>
                      <a:pt x="12" y="161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5" name="Freeform 236"/>
              <p:cNvSpPr>
                <a:spLocks/>
              </p:cNvSpPr>
              <p:nvPr/>
            </p:nvSpPr>
            <p:spPr bwMode="auto">
              <a:xfrm>
                <a:off x="1663" y="2487"/>
                <a:ext cx="100" cy="53"/>
              </a:xfrm>
              <a:custGeom>
                <a:avLst/>
                <a:gdLst>
                  <a:gd name="T0" fmla="*/ 0 w 504"/>
                  <a:gd name="T1" fmla="*/ 76 h 268"/>
                  <a:gd name="T2" fmla="*/ 493 w 504"/>
                  <a:gd name="T3" fmla="*/ 0 h 268"/>
                  <a:gd name="T4" fmla="*/ 504 w 504"/>
                  <a:gd name="T5" fmla="*/ 69 h 268"/>
                  <a:gd name="T6" fmla="*/ 402 w 504"/>
                  <a:gd name="T7" fmla="*/ 85 h 268"/>
                  <a:gd name="T8" fmla="*/ 431 w 504"/>
                  <a:gd name="T9" fmla="*/ 247 h 268"/>
                  <a:gd name="T10" fmla="*/ 321 w 504"/>
                  <a:gd name="T11" fmla="*/ 268 h 268"/>
                  <a:gd name="T12" fmla="*/ 287 w 504"/>
                  <a:gd name="T13" fmla="*/ 76 h 268"/>
                  <a:gd name="T14" fmla="*/ 130 w 504"/>
                  <a:gd name="T15" fmla="*/ 100 h 268"/>
                  <a:gd name="T16" fmla="*/ 135 w 504"/>
                  <a:gd name="T17" fmla="*/ 143 h 268"/>
                  <a:gd name="T18" fmla="*/ 12 w 504"/>
                  <a:gd name="T19" fmla="*/ 161 h 268"/>
                  <a:gd name="T20" fmla="*/ 0 w 504"/>
                  <a:gd name="T21" fmla="*/ 7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268">
                    <a:moveTo>
                      <a:pt x="0" y="76"/>
                    </a:moveTo>
                    <a:lnTo>
                      <a:pt x="493" y="0"/>
                    </a:lnTo>
                    <a:lnTo>
                      <a:pt x="504" y="69"/>
                    </a:lnTo>
                    <a:lnTo>
                      <a:pt x="402" y="85"/>
                    </a:lnTo>
                    <a:lnTo>
                      <a:pt x="431" y="247"/>
                    </a:lnTo>
                    <a:lnTo>
                      <a:pt x="321" y="268"/>
                    </a:lnTo>
                    <a:lnTo>
                      <a:pt x="287" y="76"/>
                    </a:lnTo>
                    <a:lnTo>
                      <a:pt x="130" y="100"/>
                    </a:lnTo>
                    <a:lnTo>
                      <a:pt x="135" y="143"/>
                    </a:lnTo>
                    <a:lnTo>
                      <a:pt x="12" y="161"/>
                    </a:lnTo>
                    <a:lnTo>
                      <a:pt x="0" y="7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6" name="Freeform 237"/>
              <p:cNvSpPr>
                <a:spLocks/>
              </p:cNvSpPr>
              <p:nvPr/>
            </p:nvSpPr>
            <p:spPr bwMode="auto">
              <a:xfrm>
                <a:off x="506" y="3093"/>
                <a:ext cx="244" cy="170"/>
              </a:xfrm>
              <a:custGeom>
                <a:avLst/>
                <a:gdLst>
                  <a:gd name="T0" fmla="*/ 1171 w 1223"/>
                  <a:gd name="T1" fmla="*/ 471 h 853"/>
                  <a:gd name="T2" fmla="*/ 1223 w 1223"/>
                  <a:gd name="T3" fmla="*/ 372 h 853"/>
                  <a:gd name="T4" fmla="*/ 1223 w 1223"/>
                  <a:gd name="T5" fmla="*/ 177 h 853"/>
                  <a:gd name="T6" fmla="*/ 557 w 1223"/>
                  <a:gd name="T7" fmla="*/ 78 h 853"/>
                  <a:gd name="T8" fmla="*/ 496 w 1223"/>
                  <a:gd name="T9" fmla="*/ 0 h 853"/>
                  <a:gd name="T10" fmla="*/ 252 w 1223"/>
                  <a:gd name="T11" fmla="*/ 141 h 853"/>
                  <a:gd name="T12" fmla="*/ 252 w 1223"/>
                  <a:gd name="T13" fmla="*/ 500 h 853"/>
                  <a:gd name="T14" fmla="*/ 126 w 1223"/>
                  <a:gd name="T15" fmla="*/ 500 h 853"/>
                  <a:gd name="T16" fmla="*/ 0 w 1223"/>
                  <a:gd name="T17" fmla="*/ 500 h 853"/>
                  <a:gd name="T18" fmla="*/ 0 w 1223"/>
                  <a:gd name="T19" fmla="*/ 528 h 853"/>
                  <a:gd name="T20" fmla="*/ 0 w 1223"/>
                  <a:gd name="T21" fmla="*/ 555 h 853"/>
                  <a:gd name="T22" fmla="*/ 6 w 1223"/>
                  <a:gd name="T23" fmla="*/ 583 h 853"/>
                  <a:gd name="T24" fmla="*/ 14 w 1223"/>
                  <a:gd name="T25" fmla="*/ 600 h 853"/>
                  <a:gd name="T26" fmla="*/ 26 w 1223"/>
                  <a:gd name="T27" fmla="*/ 620 h 853"/>
                  <a:gd name="T28" fmla="*/ 44 w 1223"/>
                  <a:gd name="T29" fmla="*/ 644 h 853"/>
                  <a:gd name="T30" fmla="*/ 67 w 1223"/>
                  <a:gd name="T31" fmla="*/ 667 h 853"/>
                  <a:gd name="T32" fmla="*/ 96 w 1223"/>
                  <a:gd name="T33" fmla="*/ 693 h 853"/>
                  <a:gd name="T34" fmla="*/ 132 w 1223"/>
                  <a:gd name="T35" fmla="*/ 721 h 853"/>
                  <a:gd name="T36" fmla="*/ 153 w 1223"/>
                  <a:gd name="T37" fmla="*/ 735 h 853"/>
                  <a:gd name="T38" fmla="*/ 176 w 1223"/>
                  <a:gd name="T39" fmla="*/ 745 h 853"/>
                  <a:gd name="T40" fmla="*/ 224 w 1223"/>
                  <a:gd name="T41" fmla="*/ 759 h 853"/>
                  <a:gd name="T42" fmla="*/ 275 w 1223"/>
                  <a:gd name="T43" fmla="*/ 768 h 853"/>
                  <a:gd name="T44" fmla="*/ 324 w 1223"/>
                  <a:gd name="T45" fmla="*/ 772 h 853"/>
                  <a:gd name="T46" fmla="*/ 369 w 1223"/>
                  <a:gd name="T47" fmla="*/ 772 h 853"/>
                  <a:gd name="T48" fmla="*/ 404 w 1223"/>
                  <a:gd name="T49" fmla="*/ 769 h 853"/>
                  <a:gd name="T50" fmla="*/ 437 w 1223"/>
                  <a:gd name="T51" fmla="*/ 766 h 853"/>
                  <a:gd name="T52" fmla="*/ 437 w 1223"/>
                  <a:gd name="T53" fmla="*/ 809 h 853"/>
                  <a:gd name="T54" fmla="*/ 437 w 1223"/>
                  <a:gd name="T55" fmla="*/ 853 h 853"/>
                  <a:gd name="T56" fmla="*/ 466 w 1223"/>
                  <a:gd name="T57" fmla="*/ 852 h 853"/>
                  <a:gd name="T58" fmla="*/ 496 w 1223"/>
                  <a:gd name="T59" fmla="*/ 850 h 853"/>
                  <a:gd name="T60" fmla="*/ 496 w 1223"/>
                  <a:gd name="T61" fmla="*/ 808 h 853"/>
                  <a:gd name="T62" fmla="*/ 496 w 1223"/>
                  <a:gd name="T63" fmla="*/ 766 h 853"/>
                  <a:gd name="T64" fmla="*/ 761 w 1223"/>
                  <a:gd name="T65" fmla="*/ 766 h 853"/>
                  <a:gd name="T66" fmla="*/ 1025 w 1223"/>
                  <a:gd name="T67" fmla="*/ 766 h 853"/>
                  <a:gd name="T68" fmla="*/ 1033 w 1223"/>
                  <a:gd name="T69" fmla="*/ 758 h 853"/>
                  <a:gd name="T70" fmla="*/ 1050 w 1223"/>
                  <a:gd name="T71" fmla="*/ 741 h 853"/>
                  <a:gd name="T72" fmla="*/ 1074 w 1223"/>
                  <a:gd name="T73" fmla="*/ 716 h 853"/>
                  <a:gd name="T74" fmla="*/ 1101 w 1223"/>
                  <a:gd name="T75" fmla="*/ 688 h 853"/>
                  <a:gd name="T76" fmla="*/ 1130 w 1223"/>
                  <a:gd name="T77" fmla="*/ 662 h 853"/>
                  <a:gd name="T78" fmla="*/ 1157 w 1223"/>
                  <a:gd name="T79" fmla="*/ 640 h 853"/>
                  <a:gd name="T80" fmla="*/ 1179 w 1223"/>
                  <a:gd name="T81" fmla="*/ 624 h 853"/>
                  <a:gd name="T82" fmla="*/ 1187 w 1223"/>
                  <a:gd name="T83" fmla="*/ 619 h 853"/>
                  <a:gd name="T84" fmla="*/ 1154 w 1223"/>
                  <a:gd name="T85" fmla="*/ 560 h 853"/>
                  <a:gd name="T86" fmla="*/ 1120 w 1223"/>
                  <a:gd name="T87" fmla="*/ 500 h 853"/>
                  <a:gd name="T88" fmla="*/ 1119 w 1223"/>
                  <a:gd name="T89" fmla="*/ 469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23" h="853">
                    <a:moveTo>
                      <a:pt x="1119" y="469"/>
                    </a:moveTo>
                    <a:lnTo>
                      <a:pt x="1171" y="471"/>
                    </a:lnTo>
                    <a:lnTo>
                      <a:pt x="1223" y="471"/>
                    </a:lnTo>
                    <a:lnTo>
                      <a:pt x="1223" y="372"/>
                    </a:lnTo>
                    <a:lnTo>
                      <a:pt x="1223" y="275"/>
                    </a:lnTo>
                    <a:lnTo>
                      <a:pt x="1223" y="177"/>
                    </a:lnTo>
                    <a:lnTo>
                      <a:pt x="1223" y="80"/>
                    </a:lnTo>
                    <a:lnTo>
                      <a:pt x="557" y="78"/>
                    </a:lnTo>
                    <a:lnTo>
                      <a:pt x="557" y="0"/>
                    </a:lnTo>
                    <a:lnTo>
                      <a:pt x="496" y="0"/>
                    </a:lnTo>
                    <a:lnTo>
                      <a:pt x="496" y="141"/>
                    </a:lnTo>
                    <a:lnTo>
                      <a:pt x="252" y="141"/>
                    </a:lnTo>
                    <a:lnTo>
                      <a:pt x="252" y="330"/>
                    </a:lnTo>
                    <a:lnTo>
                      <a:pt x="252" y="500"/>
                    </a:lnTo>
                    <a:lnTo>
                      <a:pt x="189" y="500"/>
                    </a:lnTo>
                    <a:lnTo>
                      <a:pt x="126" y="500"/>
                    </a:lnTo>
                    <a:lnTo>
                      <a:pt x="64" y="500"/>
                    </a:lnTo>
                    <a:lnTo>
                      <a:pt x="0" y="500"/>
                    </a:lnTo>
                    <a:lnTo>
                      <a:pt x="0" y="514"/>
                    </a:lnTo>
                    <a:lnTo>
                      <a:pt x="0" y="528"/>
                    </a:lnTo>
                    <a:lnTo>
                      <a:pt x="0" y="542"/>
                    </a:lnTo>
                    <a:lnTo>
                      <a:pt x="0" y="555"/>
                    </a:lnTo>
                    <a:lnTo>
                      <a:pt x="3" y="568"/>
                    </a:lnTo>
                    <a:lnTo>
                      <a:pt x="6" y="583"/>
                    </a:lnTo>
                    <a:lnTo>
                      <a:pt x="10" y="591"/>
                    </a:lnTo>
                    <a:lnTo>
                      <a:pt x="14" y="600"/>
                    </a:lnTo>
                    <a:lnTo>
                      <a:pt x="20" y="610"/>
                    </a:lnTo>
                    <a:lnTo>
                      <a:pt x="26" y="620"/>
                    </a:lnTo>
                    <a:lnTo>
                      <a:pt x="35" y="631"/>
                    </a:lnTo>
                    <a:lnTo>
                      <a:pt x="44" y="644"/>
                    </a:lnTo>
                    <a:lnTo>
                      <a:pt x="55" y="655"/>
                    </a:lnTo>
                    <a:lnTo>
                      <a:pt x="67" y="667"/>
                    </a:lnTo>
                    <a:lnTo>
                      <a:pt x="81" y="681"/>
                    </a:lnTo>
                    <a:lnTo>
                      <a:pt x="96" y="693"/>
                    </a:lnTo>
                    <a:lnTo>
                      <a:pt x="114" y="707"/>
                    </a:lnTo>
                    <a:lnTo>
                      <a:pt x="132" y="721"/>
                    </a:lnTo>
                    <a:lnTo>
                      <a:pt x="142" y="728"/>
                    </a:lnTo>
                    <a:lnTo>
                      <a:pt x="153" y="735"/>
                    </a:lnTo>
                    <a:lnTo>
                      <a:pt x="165" y="740"/>
                    </a:lnTo>
                    <a:lnTo>
                      <a:pt x="176" y="745"/>
                    </a:lnTo>
                    <a:lnTo>
                      <a:pt x="199" y="753"/>
                    </a:lnTo>
                    <a:lnTo>
                      <a:pt x="224" y="759"/>
                    </a:lnTo>
                    <a:lnTo>
                      <a:pt x="249" y="764"/>
                    </a:lnTo>
                    <a:lnTo>
                      <a:pt x="275" y="768"/>
                    </a:lnTo>
                    <a:lnTo>
                      <a:pt x="300" y="771"/>
                    </a:lnTo>
                    <a:lnTo>
                      <a:pt x="324" y="772"/>
                    </a:lnTo>
                    <a:lnTo>
                      <a:pt x="348" y="772"/>
                    </a:lnTo>
                    <a:lnTo>
                      <a:pt x="369" y="772"/>
                    </a:lnTo>
                    <a:lnTo>
                      <a:pt x="388" y="771"/>
                    </a:lnTo>
                    <a:lnTo>
                      <a:pt x="404" y="769"/>
                    </a:lnTo>
                    <a:lnTo>
                      <a:pt x="429" y="767"/>
                    </a:lnTo>
                    <a:lnTo>
                      <a:pt x="437" y="766"/>
                    </a:lnTo>
                    <a:lnTo>
                      <a:pt x="437" y="787"/>
                    </a:lnTo>
                    <a:lnTo>
                      <a:pt x="437" y="809"/>
                    </a:lnTo>
                    <a:lnTo>
                      <a:pt x="437" y="830"/>
                    </a:lnTo>
                    <a:lnTo>
                      <a:pt x="437" y="853"/>
                    </a:lnTo>
                    <a:lnTo>
                      <a:pt x="452" y="852"/>
                    </a:lnTo>
                    <a:lnTo>
                      <a:pt x="466" y="852"/>
                    </a:lnTo>
                    <a:lnTo>
                      <a:pt x="481" y="850"/>
                    </a:lnTo>
                    <a:lnTo>
                      <a:pt x="496" y="850"/>
                    </a:lnTo>
                    <a:lnTo>
                      <a:pt x="496" y="829"/>
                    </a:lnTo>
                    <a:lnTo>
                      <a:pt x="496" y="808"/>
                    </a:lnTo>
                    <a:lnTo>
                      <a:pt x="496" y="787"/>
                    </a:lnTo>
                    <a:lnTo>
                      <a:pt x="496" y="766"/>
                    </a:lnTo>
                    <a:lnTo>
                      <a:pt x="628" y="766"/>
                    </a:lnTo>
                    <a:lnTo>
                      <a:pt x="761" y="766"/>
                    </a:lnTo>
                    <a:lnTo>
                      <a:pt x="893" y="766"/>
                    </a:lnTo>
                    <a:lnTo>
                      <a:pt x="1025" y="766"/>
                    </a:lnTo>
                    <a:lnTo>
                      <a:pt x="1028" y="764"/>
                    </a:lnTo>
                    <a:lnTo>
                      <a:pt x="1033" y="758"/>
                    </a:lnTo>
                    <a:lnTo>
                      <a:pt x="1040" y="751"/>
                    </a:lnTo>
                    <a:lnTo>
                      <a:pt x="1050" y="741"/>
                    </a:lnTo>
                    <a:lnTo>
                      <a:pt x="1061" y="728"/>
                    </a:lnTo>
                    <a:lnTo>
                      <a:pt x="1074" y="716"/>
                    </a:lnTo>
                    <a:lnTo>
                      <a:pt x="1088" y="702"/>
                    </a:lnTo>
                    <a:lnTo>
                      <a:pt x="1101" y="688"/>
                    </a:lnTo>
                    <a:lnTo>
                      <a:pt x="1115" y="675"/>
                    </a:lnTo>
                    <a:lnTo>
                      <a:pt x="1130" y="662"/>
                    </a:lnTo>
                    <a:lnTo>
                      <a:pt x="1144" y="651"/>
                    </a:lnTo>
                    <a:lnTo>
                      <a:pt x="1157" y="640"/>
                    </a:lnTo>
                    <a:lnTo>
                      <a:pt x="1170" y="631"/>
                    </a:lnTo>
                    <a:lnTo>
                      <a:pt x="1179" y="624"/>
                    </a:lnTo>
                    <a:lnTo>
                      <a:pt x="1186" y="620"/>
                    </a:lnTo>
                    <a:lnTo>
                      <a:pt x="1187" y="619"/>
                    </a:lnTo>
                    <a:lnTo>
                      <a:pt x="1171" y="589"/>
                    </a:lnTo>
                    <a:lnTo>
                      <a:pt x="1154" y="560"/>
                    </a:lnTo>
                    <a:lnTo>
                      <a:pt x="1136" y="530"/>
                    </a:lnTo>
                    <a:lnTo>
                      <a:pt x="1120" y="500"/>
                    </a:lnTo>
                    <a:lnTo>
                      <a:pt x="1119" y="485"/>
                    </a:lnTo>
                    <a:lnTo>
                      <a:pt x="1119" y="46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7" name="Freeform 238"/>
              <p:cNvSpPr>
                <a:spLocks/>
              </p:cNvSpPr>
              <p:nvPr/>
            </p:nvSpPr>
            <p:spPr bwMode="auto">
              <a:xfrm>
                <a:off x="506" y="3093"/>
                <a:ext cx="244" cy="170"/>
              </a:xfrm>
              <a:custGeom>
                <a:avLst/>
                <a:gdLst>
                  <a:gd name="T0" fmla="*/ 1171 w 1223"/>
                  <a:gd name="T1" fmla="*/ 471 h 853"/>
                  <a:gd name="T2" fmla="*/ 1223 w 1223"/>
                  <a:gd name="T3" fmla="*/ 372 h 853"/>
                  <a:gd name="T4" fmla="*/ 1223 w 1223"/>
                  <a:gd name="T5" fmla="*/ 177 h 853"/>
                  <a:gd name="T6" fmla="*/ 557 w 1223"/>
                  <a:gd name="T7" fmla="*/ 78 h 853"/>
                  <a:gd name="T8" fmla="*/ 496 w 1223"/>
                  <a:gd name="T9" fmla="*/ 0 h 853"/>
                  <a:gd name="T10" fmla="*/ 252 w 1223"/>
                  <a:gd name="T11" fmla="*/ 141 h 853"/>
                  <a:gd name="T12" fmla="*/ 252 w 1223"/>
                  <a:gd name="T13" fmla="*/ 500 h 853"/>
                  <a:gd name="T14" fmla="*/ 126 w 1223"/>
                  <a:gd name="T15" fmla="*/ 500 h 853"/>
                  <a:gd name="T16" fmla="*/ 0 w 1223"/>
                  <a:gd name="T17" fmla="*/ 500 h 853"/>
                  <a:gd name="T18" fmla="*/ 0 w 1223"/>
                  <a:gd name="T19" fmla="*/ 528 h 853"/>
                  <a:gd name="T20" fmla="*/ 0 w 1223"/>
                  <a:gd name="T21" fmla="*/ 555 h 853"/>
                  <a:gd name="T22" fmla="*/ 6 w 1223"/>
                  <a:gd name="T23" fmla="*/ 583 h 853"/>
                  <a:gd name="T24" fmla="*/ 14 w 1223"/>
                  <a:gd name="T25" fmla="*/ 600 h 853"/>
                  <a:gd name="T26" fmla="*/ 26 w 1223"/>
                  <a:gd name="T27" fmla="*/ 620 h 853"/>
                  <a:gd name="T28" fmla="*/ 44 w 1223"/>
                  <a:gd name="T29" fmla="*/ 644 h 853"/>
                  <a:gd name="T30" fmla="*/ 67 w 1223"/>
                  <a:gd name="T31" fmla="*/ 667 h 853"/>
                  <a:gd name="T32" fmla="*/ 96 w 1223"/>
                  <a:gd name="T33" fmla="*/ 693 h 853"/>
                  <a:gd name="T34" fmla="*/ 132 w 1223"/>
                  <a:gd name="T35" fmla="*/ 721 h 853"/>
                  <a:gd name="T36" fmla="*/ 153 w 1223"/>
                  <a:gd name="T37" fmla="*/ 735 h 853"/>
                  <a:gd name="T38" fmla="*/ 176 w 1223"/>
                  <a:gd name="T39" fmla="*/ 745 h 853"/>
                  <a:gd name="T40" fmla="*/ 224 w 1223"/>
                  <a:gd name="T41" fmla="*/ 759 h 853"/>
                  <a:gd name="T42" fmla="*/ 275 w 1223"/>
                  <a:gd name="T43" fmla="*/ 768 h 853"/>
                  <a:gd name="T44" fmla="*/ 324 w 1223"/>
                  <a:gd name="T45" fmla="*/ 772 h 853"/>
                  <a:gd name="T46" fmla="*/ 369 w 1223"/>
                  <a:gd name="T47" fmla="*/ 772 h 853"/>
                  <a:gd name="T48" fmla="*/ 404 w 1223"/>
                  <a:gd name="T49" fmla="*/ 769 h 853"/>
                  <a:gd name="T50" fmla="*/ 437 w 1223"/>
                  <a:gd name="T51" fmla="*/ 766 h 853"/>
                  <a:gd name="T52" fmla="*/ 437 w 1223"/>
                  <a:gd name="T53" fmla="*/ 809 h 853"/>
                  <a:gd name="T54" fmla="*/ 437 w 1223"/>
                  <a:gd name="T55" fmla="*/ 853 h 853"/>
                  <a:gd name="T56" fmla="*/ 466 w 1223"/>
                  <a:gd name="T57" fmla="*/ 852 h 853"/>
                  <a:gd name="T58" fmla="*/ 496 w 1223"/>
                  <a:gd name="T59" fmla="*/ 850 h 853"/>
                  <a:gd name="T60" fmla="*/ 496 w 1223"/>
                  <a:gd name="T61" fmla="*/ 808 h 853"/>
                  <a:gd name="T62" fmla="*/ 496 w 1223"/>
                  <a:gd name="T63" fmla="*/ 766 h 853"/>
                  <a:gd name="T64" fmla="*/ 761 w 1223"/>
                  <a:gd name="T65" fmla="*/ 766 h 853"/>
                  <a:gd name="T66" fmla="*/ 1025 w 1223"/>
                  <a:gd name="T67" fmla="*/ 766 h 853"/>
                  <a:gd name="T68" fmla="*/ 1033 w 1223"/>
                  <a:gd name="T69" fmla="*/ 758 h 853"/>
                  <a:gd name="T70" fmla="*/ 1050 w 1223"/>
                  <a:gd name="T71" fmla="*/ 741 h 853"/>
                  <a:gd name="T72" fmla="*/ 1074 w 1223"/>
                  <a:gd name="T73" fmla="*/ 716 h 853"/>
                  <a:gd name="T74" fmla="*/ 1101 w 1223"/>
                  <a:gd name="T75" fmla="*/ 688 h 853"/>
                  <a:gd name="T76" fmla="*/ 1130 w 1223"/>
                  <a:gd name="T77" fmla="*/ 662 h 853"/>
                  <a:gd name="T78" fmla="*/ 1157 w 1223"/>
                  <a:gd name="T79" fmla="*/ 640 h 853"/>
                  <a:gd name="T80" fmla="*/ 1179 w 1223"/>
                  <a:gd name="T81" fmla="*/ 624 h 853"/>
                  <a:gd name="T82" fmla="*/ 1187 w 1223"/>
                  <a:gd name="T83" fmla="*/ 619 h 853"/>
                  <a:gd name="T84" fmla="*/ 1154 w 1223"/>
                  <a:gd name="T85" fmla="*/ 560 h 853"/>
                  <a:gd name="T86" fmla="*/ 1120 w 1223"/>
                  <a:gd name="T87" fmla="*/ 500 h 853"/>
                  <a:gd name="T88" fmla="*/ 1119 w 1223"/>
                  <a:gd name="T89" fmla="*/ 469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23" h="853">
                    <a:moveTo>
                      <a:pt x="1119" y="469"/>
                    </a:moveTo>
                    <a:lnTo>
                      <a:pt x="1171" y="471"/>
                    </a:lnTo>
                    <a:lnTo>
                      <a:pt x="1223" y="471"/>
                    </a:lnTo>
                    <a:lnTo>
                      <a:pt x="1223" y="372"/>
                    </a:lnTo>
                    <a:lnTo>
                      <a:pt x="1223" y="275"/>
                    </a:lnTo>
                    <a:lnTo>
                      <a:pt x="1223" y="177"/>
                    </a:lnTo>
                    <a:lnTo>
                      <a:pt x="1223" y="80"/>
                    </a:lnTo>
                    <a:lnTo>
                      <a:pt x="557" y="78"/>
                    </a:lnTo>
                    <a:lnTo>
                      <a:pt x="557" y="0"/>
                    </a:lnTo>
                    <a:lnTo>
                      <a:pt x="496" y="0"/>
                    </a:lnTo>
                    <a:lnTo>
                      <a:pt x="496" y="141"/>
                    </a:lnTo>
                    <a:lnTo>
                      <a:pt x="252" y="141"/>
                    </a:lnTo>
                    <a:lnTo>
                      <a:pt x="252" y="330"/>
                    </a:lnTo>
                    <a:lnTo>
                      <a:pt x="252" y="500"/>
                    </a:lnTo>
                    <a:lnTo>
                      <a:pt x="189" y="500"/>
                    </a:lnTo>
                    <a:lnTo>
                      <a:pt x="126" y="500"/>
                    </a:lnTo>
                    <a:lnTo>
                      <a:pt x="64" y="500"/>
                    </a:lnTo>
                    <a:lnTo>
                      <a:pt x="0" y="500"/>
                    </a:lnTo>
                    <a:lnTo>
                      <a:pt x="0" y="514"/>
                    </a:lnTo>
                    <a:lnTo>
                      <a:pt x="0" y="528"/>
                    </a:lnTo>
                    <a:lnTo>
                      <a:pt x="0" y="542"/>
                    </a:lnTo>
                    <a:lnTo>
                      <a:pt x="0" y="555"/>
                    </a:lnTo>
                    <a:lnTo>
                      <a:pt x="3" y="568"/>
                    </a:lnTo>
                    <a:lnTo>
                      <a:pt x="6" y="583"/>
                    </a:lnTo>
                    <a:lnTo>
                      <a:pt x="10" y="591"/>
                    </a:lnTo>
                    <a:lnTo>
                      <a:pt x="14" y="600"/>
                    </a:lnTo>
                    <a:lnTo>
                      <a:pt x="20" y="610"/>
                    </a:lnTo>
                    <a:lnTo>
                      <a:pt x="26" y="620"/>
                    </a:lnTo>
                    <a:lnTo>
                      <a:pt x="35" y="631"/>
                    </a:lnTo>
                    <a:lnTo>
                      <a:pt x="44" y="644"/>
                    </a:lnTo>
                    <a:lnTo>
                      <a:pt x="55" y="655"/>
                    </a:lnTo>
                    <a:lnTo>
                      <a:pt x="67" y="667"/>
                    </a:lnTo>
                    <a:lnTo>
                      <a:pt x="81" y="681"/>
                    </a:lnTo>
                    <a:lnTo>
                      <a:pt x="96" y="693"/>
                    </a:lnTo>
                    <a:lnTo>
                      <a:pt x="114" y="707"/>
                    </a:lnTo>
                    <a:lnTo>
                      <a:pt x="132" y="721"/>
                    </a:lnTo>
                    <a:lnTo>
                      <a:pt x="142" y="728"/>
                    </a:lnTo>
                    <a:lnTo>
                      <a:pt x="153" y="735"/>
                    </a:lnTo>
                    <a:lnTo>
                      <a:pt x="165" y="740"/>
                    </a:lnTo>
                    <a:lnTo>
                      <a:pt x="176" y="745"/>
                    </a:lnTo>
                    <a:lnTo>
                      <a:pt x="199" y="753"/>
                    </a:lnTo>
                    <a:lnTo>
                      <a:pt x="224" y="759"/>
                    </a:lnTo>
                    <a:lnTo>
                      <a:pt x="249" y="764"/>
                    </a:lnTo>
                    <a:lnTo>
                      <a:pt x="275" y="768"/>
                    </a:lnTo>
                    <a:lnTo>
                      <a:pt x="300" y="771"/>
                    </a:lnTo>
                    <a:lnTo>
                      <a:pt x="324" y="772"/>
                    </a:lnTo>
                    <a:lnTo>
                      <a:pt x="348" y="772"/>
                    </a:lnTo>
                    <a:lnTo>
                      <a:pt x="369" y="772"/>
                    </a:lnTo>
                    <a:lnTo>
                      <a:pt x="388" y="771"/>
                    </a:lnTo>
                    <a:lnTo>
                      <a:pt x="404" y="769"/>
                    </a:lnTo>
                    <a:lnTo>
                      <a:pt x="429" y="767"/>
                    </a:lnTo>
                    <a:lnTo>
                      <a:pt x="437" y="766"/>
                    </a:lnTo>
                    <a:lnTo>
                      <a:pt x="437" y="787"/>
                    </a:lnTo>
                    <a:lnTo>
                      <a:pt x="437" y="809"/>
                    </a:lnTo>
                    <a:lnTo>
                      <a:pt x="437" y="830"/>
                    </a:lnTo>
                    <a:lnTo>
                      <a:pt x="437" y="853"/>
                    </a:lnTo>
                    <a:lnTo>
                      <a:pt x="452" y="852"/>
                    </a:lnTo>
                    <a:lnTo>
                      <a:pt x="466" y="852"/>
                    </a:lnTo>
                    <a:lnTo>
                      <a:pt x="481" y="850"/>
                    </a:lnTo>
                    <a:lnTo>
                      <a:pt x="496" y="850"/>
                    </a:lnTo>
                    <a:lnTo>
                      <a:pt x="496" y="829"/>
                    </a:lnTo>
                    <a:lnTo>
                      <a:pt x="496" y="808"/>
                    </a:lnTo>
                    <a:lnTo>
                      <a:pt x="496" y="787"/>
                    </a:lnTo>
                    <a:lnTo>
                      <a:pt x="496" y="766"/>
                    </a:lnTo>
                    <a:lnTo>
                      <a:pt x="628" y="766"/>
                    </a:lnTo>
                    <a:lnTo>
                      <a:pt x="761" y="766"/>
                    </a:lnTo>
                    <a:lnTo>
                      <a:pt x="893" y="766"/>
                    </a:lnTo>
                    <a:lnTo>
                      <a:pt x="1025" y="766"/>
                    </a:lnTo>
                    <a:lnTo>
                      <a:pt x="1028" y="764"/>
                    </a:lnTo>
                    <a:lnTo>
                      <a:pt x="1033" y="758"/>
                    </a:lnTo>
                    <a:lnTo>
                      <a:pt x="1040" y="751"/>
                    </a:lnTo>
                    <a:lnTo>
                      <a:pt x="1050" y="741"/>
                    </a:lnTo>
                    <a:lnTo>
                      <a:pt x="1061" y="728"/>
                    </a:lnTo>
                    <a:lnTo>
                      <a:pt x="1074" y="716"/>
                    </a:lnTo>
                    <a:lnTo>
                      <a:pt x="1088" y="702"/>
                    </a:lnTo>
                    <a:lnTo>
                      <a:pt x="1101" y="688"/>
                    </a:lnTo>
                    <a:lnTo>
                      <a:pt x="1115" y="675"/>
                    </a:lnTo>
                    <a:lnTo>
                      <a:pt x="1130" y="662"/>
                    </a:lnTo>
                    <a:lnTo>
                      <a:pt x="1144" y="651"/>
                    </a:lnTo>
                    <a:lnTo>
                      <a:pt x="1157" y="640"/>
                    </a:lnTo>
                    <a:lnTo>
                      <a:pt x="1170" y="631"/>
                    </a:lnTo>
                    <a:lnTo>
                      <a:pt x="1179" y="624"/>
                    </a:lnTo>
                    <a:lnTo>
                      <a:pt x="1186" y="620"/>
                    </a:lnTo>
                    <a:lnTo>
                      <a:pt x="1187" y="619"/>
                    </a:lnTo>
                    <a:lnTo>
                      <a:pt x="1171" y="589"/>
                    </a:lnTo>
                    <a:lnTo>
                      <a:pt x="1154" y="560"/>
                    </a:lnTo>
                    <a:lnTo>
                      <a:pt x="1136" y="530"/>
                    </a:lnTo>
                    <a:lnTo>
                      <a:pt x="1120" y="500"/>
                    </a:lnTo>
                    <a:lnTo>
                      <a:pt x="1119" y="485"/>
                    </a:lnTo>
                    <a:lnTo>
                      <a:pt x="1119" y="46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8" name="Freeform 239"/>
              <p:cNvSpPr>
                <a:spLocks/>
              </p:cNvSpPr>
              <p:nvPr/>
            </p:nvSpPr>
            <p:spPr bwMode="auto">
              <a:xfrm>
                <a:off x="997" y="2835"/>
                <a:ext cx="44" cy="41"/>
              </a:xfrm>
              <a:custGeom>
                <a:avLst/>
                <a:gdLst>
                  <a:gd name="T0" fmla="*/ 136 w 221"/>
                  <a:gd name="T1" fmla="*/ 85 h 203"/>
                  <a:gd name="T2" fmla="*/ 221 w 221"/>
                  <a:gd name="T3" fmla="*/ 85 h 203"/>
                  <a:gd name="T4" fmla="*/ 174 w 221"/>
                  <a:gd name="T5" fmla="*/ 0 h 203"/>
                  <a:gd name="T6" fmla="*/ 0 w 221"/>
                  <a:gd name="T7" fmla="*/ 0 h 203"/>
                  <a:gd name="T8" fmla="*/ 0 w 221"/>
                  <a:gd name="T9" fmla="*/ 203 h 203"/>
                  <a:gd name="T10" fmla="*/ 136 w 221"/>
                  <a:gd name="T11" fmla="*/ 203 h 203"/>
                  <a:gd name="T12" fmla="*/ 136 w 221"/>
                  <a:gd name="T13" fmla="*/ 8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03">
                    <a:moveTo>
                      <a:pt x="136" y="85"/>
                    </a:moveTo>
                    <a:lnTo>
                      <a:pt x="221" y="85"/>
                    </a:lnTo>
                    <a:lnTo>
                      <a:pt x="174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136" y="203"/>
                    </a:lnTo>
                    <a:lnTo>
                      <a:pt x="136" y="8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9" name="Freeform 240"/>
              <p:cNvSpPr>
                <a:spLocks/>
              </p:cNvSpPr>
              <p:nvPr/>
            </p:nvSpPr>
            <p:spPr bwMode="auto">
              <a:xfrm>
                <a:off x="997" y="2835"/>
                <a:ext cx="44" cy="41"/>
              </a:xfrm>
              <a:custGeom>
                <a:avLst/>
                <a:gdLst>
                  <a:gd name="T0" fmla="*/ 136 w 221"/>
                  <a:gd name="T1" fmla="*/ 85 h 203"/>
                  <a:gd name="T2" fmla="*/ 221 w 221"/>
                  <a:gd name="T3" fmla="*/ 85 h 203"/>
                  <a:gd name="T4" fmla="*/ 174 w 221"/>
                  <a:gd name="T5" fmla="*/ 0 h 203"/>
                  <a:gd name="T6" fmla="*/ 0 w 221"/>
                  <a:gd name="T7" fmla="*/ 0 h 203"/>
                  <a:gd name="T8" fmla="*/ 0 w 221"/>
                  <a:gd name="T9" fmla="*/ 203 h 203"/>
                  <a:gd name="T10" fmla="*/ 136 w 221"/>
                  <a:gd name="T11" fmla="*/ 203 h 203"/>
                  <a:gd name="T12" fmla="*/ 136 w 221"/>
                  <a:gd name="T13" fmla="*/ 8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03">
                    <a:moveTo>
                      <a:pt x="136" y="85"/>
                    </a:moveTo>
                    <a:lnTo>
                      <a:pt x="221" y="85"/>
                    </a:lnTo>
                    <a:lnTo>
                      <a:pt x="174" y="0"/>
                    </a:lnTo>
                    <a:lnTo>
                      <a:pt x="0" y="0"/>
                    </a:lnTo>
                    <a:lnTo>
                      <a:pt x="0" y="203"/>
                    </a:lnTo>
                    <a:lnTo>
                      <a:pt x="136" y="203"/>
                    </a:lnTo>
                    <a:lnTo>
                      <a:pt x="136" y="8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0" name="Freeform 241"/>
              <p:cNvSpPr>
                <a:spLocks/>
              </p:cNvSpPr>
              <p:nvPr/>
            </p:nvSpPr>
            <p:spPr bwMode="auto">
              <a:xfrm>
                <a:off x="491" y="2902"/>
                <a:ext cx="92" cy="60"/>
              </a:xfrm>
              <a:custGeom>
                <a:avLst/>
                <a:gdLst>
                  <a:gd name="T0" fmla="*/ 109 w 459"/>
                  <a:gd name="T1" fmla="*/ 165 h 300"/>
                  <a:gd name="T2" fmla="*/ 0 w 459"/>
                  <a:gd name="T3" fmla="*/ 165 h 300"/>
                  <a:gd name="T4" fmla="*/ 0 w 459"/>
                  <a:gd name="T5" fmla="*/ 107 h 300"/>
                  <a:gd name="T6" fmla="*/ 83 w 459"/>
                  <a:gd name="T7" fmla="*/ 107 h 300"/>
                  <a:gd name="T8" fmla="*/ 83 w 459"/>
                  <a:gd name="T9" fmla="*/ 67 h 300"/>
                  <a:gd name="T10" fmla="*/ 113 w 459"/>
                  <a:gd name="T11" fmla="*/ 0 h 300"/>
                  <a:gd name="T12" fmla="*/ 459 w 459"/>
                  <a:gd name="T13" fmla="*/ 0 h 300"/>
                  <a:gd name="T14" fmla="*/ 458 w 459"/>
                  <a:gd name="T15" fmla="*/ 300 h 300"/>
                  <a:gd name="T16" fmla="*/ 348 w 459"/>
                  <a:gd name="T17" fmla="*/ 300 h 300"/>
                  <a:gd name="T18" fmla="*/ 348 w 459"/>
                  <a:gd name="T19" fmla="*/ 219 h 300"/>
                  <a:gd name="T20" fmla="*/ 109 w 459"/>
                  <a:gd name="T21" fmla="*/ 219 h 300"/>
                  <a:gd name="T22" fmla="*/ 109 w 459"/>
                  <a:gd name="T23" fmla="*/ 16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9" h="300">
                    <a:moveTo>
                      <a:pt x="109" y="165"/>
                    </a:moveTo>
                    <a:lnTo>
                      <a:pt x="0" y="165"/>
                    </a:lnTo>
                    <a:lnTo>
                      <a:pt x="0" y="107"/>
                    </a:lnTo>
                    <a:lnTo>
                      <a:pt x="83" y="107"/>
                    </a:lnTo>
                    <a:lnTo>
                      <a:pt x="83" y="67"/>
                    </a:lnTo>
                    <a:lnTo>
                      <a:pt x="113" y="0"/>
                    </a:lnTo>
                    <a:lnTo>
                      <a:pt x="459" y="0"/>
                    </a:lnTo>
                    <a:lnTo>
                      <a:pt x="458" y="300"/>
                    </a:lnTo>
                    <a:lnTo>
                      <a:pt x="348" y="300"/>
                    </a:lnTo>
                    <a:lnTo>
                      <a:pt x="348" y="219"/>
                    </a:lnTo>
                    <a:lnTo>
                      <a:pt x="109" y="219"/>
                    </a:lnTo>
                    <a:lnTo>
                      <a:pt x="109" y="16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1" name="Freeform 242"/>
              <p:cNvSpPr>
                <a:spLocks/>
              </p:cNvSpPr>
              <p:nvPr/>
            </p:nvSpPr>
            <p:spPr bwMode="auto">
              <a:xfrm>
                <a:off x="491" y="2902"/>
                <a:ext cx="92" cy="60"/>
              </a:xfrm>
              <a:custGeom>
                <a:avLst/>
                <a:gdLst>
                  <a:gd name="T0" fmla="*/ 109 w 459"/>
                  <a:gd name="T1" fmla="*/ 165 h 300"/>
                  <a:gd name="T2" fmla="*/ 0 w 459"/>
                  <a:gd name="T3" fmla="*/ 165 h 300"/>
                  <a:gd name="T4" fmla="*/ 0 w 459"/>
                  <a:gd name="T5" fmla="*/ 107 h 300"/>
                  <a:gd name="T6" fmla="*/ 83 w 459"/>
                  <a:gd name="T7" fmla="*/ 107 h 300"/>
                  <a:gd name="T8" fmla="*/ 83 w 459"/>
                  <a:gd name="T9" fmla="*/ 67 h 300"/>
                  <a:gd name="T10" fmla="*/ 113 w 459"/>
                  <a:gd name="T11" fmla="*/ 0 h 300"/>
                  <a:gd name="T12" fmla="*/ 459 w 459"/>
                  <a:gd name="T13" fmla="*/ 0 h 300"/>
                  <a:gd name="T14" fmla="*/ 458 w 459"/>
                  <a:gd name="T15" fmla="*/ 300 h 300"/>
                  <a:gd name="T16" fmla="*/ 348 w 459"/>
                  <a:gd name="T17" fmla="*/ 300 h 300"/>
                  <a:gd name="T18" fmla="*/ 348 w 459"/>
                  <a:gd name="T19" fmla="*/ 219 h 300"/>
                  <a:gd name="T20" fmla="*/ 109 w 459"/>
                  <a:gd name="T21" fmla="*/ 219 h 300"/>
                  <a:gd name="T22" fmla="*/ 109 w 459"/>
                  <a:gd name="T23" fmla="*/ 16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9" h="300">
                    <a:moveTo>
                      <a:pt x="109" y="165"/>
                    </a:moveTo>
                    <a:lnTo>
                      <a:pt x="0" y="165"/>
                    </a:lnTo>
                    <a:lnTo>
                      <a:pt x="0" y="107"/>
                    </a:lnTo>
                    <a:lnTo>
                      <a:pt x="83" y="107"/>
                    </a:lnTo>
                    <a:lnTo>
                      <a:pt x="83" y="67"/>
                    </a:lnTo>
                    <a:lnTo>
                      <a:pt x="113" y="0"/>
                    </a:lnTo>
                    <a:lnTo>
                      <a:pt x="459" y="0"/>
                    </a:lnTo>
                    <a:lnTo>
                      <a:pt x="458" y="300"/>
                    </a:lnTo>
                    <a:lnTo>
                      <a:pt x="348" y="300"/>
                    </a:lnTo>
                    <a:lnTo>
                      <a:pt x="348" y="219"/>
                    </a:lnTo>
                    <a:lnTo>
                      <a:pt x="109" y="219"/>
                    </a:lnTo>
                    <a:lnTo>
                      <a:pt x="109" y="16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2" name="Rectangle 243"/>
              <p:cNvSpPr>
                <a:spLocks noChangeArrowheads="1"/>
              </p:cNvSpPr>
              <p:nvPr/>
            </p:nvSpPr>
            <p:spPr bwMode="auto">
              <a:xfrm>
                <a:off x="972" y="1416"/>
                <a:ext cx="152" cy="8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3" name="Rectangle 244"/>
              <p:cNvSpPr>
                <a:spLocks noChangeArrowheads="1"/>
              </p:cNvSpPr>
              <p:nvPr/>
            </p:nvSpPr>
            <p:spPr bwMode="auto">
              <a:xfrm>
                <a:off x="972" y="1416"/>
                <a:ext cx="152" cy="82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00"/>
              </a:p>
            </p:txBody>
          </p:sp>
          <p:sp>
            <p:nvSpPr>
              <p:cNvPr id="2514" name="Rectangle 245"/>
              <p:cNvSpPr>
                <a:spLocks noChangeArrowheads="1"/>
              </p:cNvSpPr>
              <p:nvPr/>
            </p:nvSpPr>
            <p:spPr bwMode="auto">
              <a:xfrm>
                <a:off x="1102" y="1498"/>
                <a:ext cx="6" cy="8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5" name="Rectangle 246"/>
              <p:cNvSpPr>
                <a:spLocks noChangeArrowheads="1"/>
              </p:cNvSpPr>
              <p:nvPr/>
            </p:nvSpPr>
            <p:spPr bwMode="auto">
              <a:xfrm>
                <a:off x="1102" y="1498"/>
                <a:ext cx="6" cy="8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6" name="Rectangle 247"/>
              <p:cNvSpPr>
                <a:spLocks noChangeArrowheads="1"/>
              </p:cNvSpPr>
              <p:nvPr/>
            </p:nvSpPr>
            <p:spPr bwMode="auto">
              <a:xfrm>
                <a:off x="1124" y="1428"/>
                <a:ext cx="26" cy="15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7" name="Rectangle 248"/>
              <p:cNvSpPr>
                <a:spLocks noChangeArrowheads="1"/>
              </p:cNvSpPr>
              <p:nvPr/>
            </p:nvSpPr>
            <p:spPr bwMode="auto">
              <a:xfrm>
                <a:off x="1124" y="1428"/>
                <a:ext cx="26" cy="15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8" name="Rectangle 249"/>
              <p:cNvSpPr>
                <a:spLocks noChangeArrowheads="1"/>
              </p:cNvSpPr>
              <p:nvPr/>
            </p:nvSpPr>
            <p:spPr bwMode="auto">
              <a:xfrm>
                <a:off x="982" y="1498"/>
                <a:ext cx="15" cy="20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9" name="Rectangle 250"/>
              <p:cNvSpPr>
                <a:spLocks noChangeArrowheads="1"/>
              </p:cNvSpPr>
              <p:nvPr/>
            </p:nvSpPr>
            <p:spPr bwMode="auto">
              <a:xfrm>
                <a:off x="982" y="1498"/>
                <a:ext cx="15" cy="20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0" name="Rectangle 251"/>
              <p:cNvSpPr>
                <a:spLocks noChangeArrowheads="1"/>
              </p:cNvSpPr>
              <p:nvPr/>
            </p:nvSpPr>
            <p:spPr bwMode="auto">
              <a:xfrm>
                <a:off x="1063" y="1268"/>
                <a:ext cx="23" cy="26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1" name="Rectangle 252"/>
              <p:cNvSpPr>
                <a:spLocks noChangeArrowheads="1"/>
              </p:cNvSpPr>
              <p:nvPr/>
            </p:nvSpPr>
            <p:spPr bwMode="auto">
              <a:xfrm>
                <a:off x="1063" y="1268"/>
                <a:ext cx="23" cy="26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2" name="Freeform 253"/>
              <p:cNvSpPr>
                <a:spLocks/>
              </p:cNvSpPr>
              <p:nvPr/>
            </p:nvSpPr>
            <p:spPr bwMode="auto">
              <a:xfrm>
                <a:off x="1005" y="1287"/>
                <a:ext cx="39" cy="13"/>
              </a:xfrm>
              <a:custGeom>
                <a:avLst/>
                <a:gdLst>
                  <a:gd name="T0" fmla="*/ 0 w 196"/>
                  <a:gd name="T1" fmla="*/ 0 h 62"/>
                  <a:gd name="T2" fmla="*/ 86 w 196"/>
                  <a:gd name="T3" fmla="*/ 0 h 62"/>
                  <a:gd name="T4" fmla="*/ 196 w 196"/>
                  <a:gd name="T5" fmla="*/ 62 h 62"/>
                  <a:gd name="T6" fmla="*/ 0 w 196"/>
                  <a:gd name="T7" fmla="*/ 62 h 62"/>
                  <a:gd name="T8" fmla="*/ 0 w 196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62">
                    <a:moveTo>
                      <a:pt x="0" y="0"/>
                    </a:moveTo>
                    <a:lnTo>
                      <a:pt x="86" y="0"/>
                    </a:lnTo>
                    <a:lnTo>
                      <a:pt x="196" y="62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3" name="Freeform 254"/>
              <p:cNvSpPr>
                <a:spLocks/>
              </p:cNvSpPr>
              <p:nvPr/>
            </p:nvSpPr>
            <p:spPr bwMode="auto">
              <a:xfrm>
                <a:off x="1005" y="1287"/>
                <a:ext cx="39" cy="13"/>
              </a:xfrm>
              <a:custGeom>
                <a:avLst/>
                <a:gdLst>
                  <a:gd name="T0" fmla="*/ 0 w 196"/>
                  <a:gd name="T1" fmla="*/ 0 h 62"/>
                  <a:gd name="T2" fmla="*/ 86 w 196"/>
                  <a:gd name="T3" fmla="*/ 0 h 62"/>
                  <a:gd name="T4" fmla="*/ 196 w 196"/>
                  <a:gd name="T5" fmla="*/ 62 h 62"/>
                  <a:gd name="T6" fmla="*/ 0 w 196"/>
                  <a:gd name="T7" fmla="*/ 62 h 62"/>
                  <a:gd name="T8" fmla="*/ 0 w 196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62">
                    <a:moveTo>
                      <a:pt x="0" y="0"/>
                    </a:moveTo>
                    <a:lnTo>
                      <a:pt x="86" y="0"/>
                    </a:lnTo>
                    <a:lnTo>
                      <a:pt x="196" y="62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4" name="Freeform 255"/>
              <p:cNvSpPr>
                <a:spLocks/>
              </p:cNvSpPr>
              <p:nvPr/>
            </p:nvSpPr>
            <p:spPr bwMode="auto">
              <a:xfrm>
                <a:off x="1649" y="2271"/>
                <a:ext cx="76" cy="40"/>
              </a:xfrm>
              <a:custGeom>
                <a:avLst/>
                <a:gdLst>
                  <a:gd name="T0" fmla="*/ 0 w 381"/>
                  <a:gd name="T1" fmla="*/ 97 h 199"/>
                  <a:gd name="T2" fmla="*/ 217 w 381"/>
                  <a:gd name="T3" fmla="*/ 61 h 199"/>
                  <a:gd name="T4" fmla="*/ 208 w 381"/>
                  <a:gd name="T5" fmla="*/ 17 h 199"/>
                  <a:gd name="T6" fmla="*/ 319 w 381"/>
                  <a:gd name="T7" fmla="*/ 0 h 199"/>
                  <a:gd name="T8" fmla="*/ 327 w 381"/>
                  <a:gd name="T9" fmla="*/ 42 h 199"/>
                  <a:gd name="T10" fmla="*/ 372 w 381"/>
                  <a:gd name="T11" fmla="*/ 35 h 199"/>
                  <a:gd name="T12" fmla="*/ 381 w 381"/>
                  <a:gd name="T13" fmla="*/ 93 h 199"/>
                  <a:gd name="T14" fmla="*/ 339 w 381"/>
                  <a:gd name="T15" fmla="*/ 101 h 199"/>
                  <a:gd name="T16" fmla="*/ 347 w 381"/>
                  <a:gd name="T17" fmla="*/ 143 h 199"/>
                  <a:gd name="T18" fmla="*/ 17 w 381"/>
                  <a:gd name="T19" fmla="*/ 199 h 199"/>
                  <a:gd name="T20" fmla="*/ 0 w 381"/>
                  <a:gd name="T21" fmla="*/ 97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1" h="199">
                    <a:moveTo>
                      <a:pt x="0" y="97"/>
                    </a:moveTo>
                    <a:lnTo>
                      <a:pt x="217" y="61"/>
                    </a:lnTo>
                    <a:lnTo>
                      <a:pt x="208" y="17"/>
                    </a:lnTo>
                    <a:lnTo>
                      <a:pt x="319" y="0"/>
                    </a:lnTo>
                    <a:lnTo>
                      <a:pt x="327" y="42"/>
                    </a:lnTo>
                    <a:lnTo>
                      <a:pt x="372" y="35"/>
                    </a:lnTo>
                    <a:lnTo>
                      <a:pt x="381" y="93"/>
                    </a:lnTo>
                    <a:lnTo>
                      <a:pt x="339" y="101"/>
                    </a:lnTo>
                    <a:lnTo>
                      <a:pt x="347" y="143"/>
                    </a:lnTo>
                    <a:lnTo>
                      <a:pt x="17" y="199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5" name="Freeform 256"/>
              <p:cNvSpPr>
                <a:spLocks/>
              </p:cNvSpPr>
              <p:nvPr/>
            </p:nvSpPr>
            <p:spPr bwMode="auto">
              <a:xfrm>
                <a:off x="1649" y="2271"/>
                <a:ext cx="76" cy="40"/>
              </a:xfrm>
              <a:custGeom>
                <a:avLst/>
                <a:gdLst>
                  <a:gd name="T0" fmla="*/ 0 w 381"/>
                  <a:gd name="T1" fmla="*/ 97 h 199"/>
                  <a:gd name="T2" fmla="*/ 217 w 381"/>
                  <a:gd name="T3" fmla="*/ 61 h 199"/>
                  <a:gd name="T4" fmla="*/ 208 w 381"/>
                  <a:gd name="T5" fmla="*/ 17 h 199"/>
                  <a:gd name="T6" fmla="*/ 319 w 381"/>
                  <a:gd name="T7" fmla="*/ 0 h 199"/>
                  <a:gd name="T8" fmla="*/ 327 w 381"/>
                  <a:gd name="T9" fmla="*/ 42 h 199"/>
                  <a:gd name="T10" fmla="*/ 372 w 381"/>
                  <a:gd name="T11" fmla="*/ 35 h 199"/>
                  <a:gd name="T12" fmla="*/ 381 w 381"/>
                  <a:gd name="T13" fmla="*/ 93 h 199"/>
                  <a:gd name="T14" fmla="*/ 339 w 381"/>
                  <a:gd name="T15" fmla="*/ 101 h 199"/>
                  <a:gd name="T16" fmla="*/ 347 w 381"/>
                  <a:gd name="T17" fmla="*/ 143 h 199"/>
                  <a:gd name="T18" fmla="*/ 17 w 381"/>
                  <a:gd name="T19" fmla="*/ 199 h 199"/>
                  <a:gd name="T20" fmla="*/ 0 w 381"/>
                  <a:gd name="T21" fmla="*/ 97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1" h="199">
                    <a:moveTo>
                      <a:pt x="0" y="97"/>
                    </a:moveTo>
                    <a:lnTo>
                      <a:pt x="217" y="61"/>
                    </a:lnTo>
                    <a:lnTo>
                      <a:pt x="208" y="17"/>
                    </a:lnTo>
                    <a:lnTo>
                      <a:pt x="319" y="0"/>
                    </a:lnTo>
                    <a:lnTo>
                      <a:pt x="327" y="42"/>
                    </a:lnTo>
                    <a:lnTo>
                      <a:pt x="372" y="35"/>
                    </a:lnTo>
                    <a:lnTo>
                      <a:pt x="381" y="93"/>
                    </a:lnTo>
                    <a:lnTo>
                      <a:pt x="339" y="101"/>
                    </a:lnTo>
                    <a:lnTo>
                      <a:pt x="347" y="143"/>
                    </a:lnTo>
                    <a:lnTo>
                      <a:pt x="17" y="199"/>
                    </a:lnTo>
                    <a:lnTo>
                      <a:pt x="0" y="9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6" name="Freeform 257"/>
              <p:cNvSpPr>
                <a:spLocks/>
              </p:cNvSpPr>
              <p:nvPr/>
            </p:nvSpPr>
            <p:spPr bwMode="auto">
              <a:xfrm>
                <a:off x="1670" y="2453"/>
                <a:ext cx="85" cy="38"/>
              </a:xfrm>
              <a:custGeom>
                <a:avLst/>
                <a:gdLst>
                  <a:gd name="T0" fmla="*/ 261 w 424"/>
                  <a:gd name="T1" fmla="*/ 0 h 187"/>
                  <a:gd name="T2" fmla="*/ 115 w 424"/>
                  <a:gd name="T3" fmla="*/ 28 h 187"/>
                  <a:gd name="T4" fmla="*/ 128 w 424"/>
                  <a:gd name="T5" fmla="*/ 94 h 187"/>
                  <a:gd name="T6" fmla="*/ 0 w 424"/>
                  <a:gd name="T7" fmla="*/ 117 h 187"/>
                  <a:gd name="T8" fmla="*/ 13 w 424"/>
                  <a:gd name="T9" fmla="*/ 178 h 187"/>
                  <a:gd name="T10" fmla="*/ 206 w 424"/>
                  <a:gd name="T11" fmla="*/ 143 h 187"/>
                  <a:gd name="T12" fmla="*/ 215 w 424"/>
                  <a:gd name="T13" fmla="*/ 187 h 187"/>
                  <a:gd name="T14" fmla="*/ 282 w 424"/>
                  <a:gd name="T15" fmla="*/ 175 h 187"/>
                  <a:gd name="T16" fmla="*/ 267 w 424"/>
                  <a:gd name="T17" fmla="*/ 99 h 187"/>
                  <a:gd name="T18" fmla="*/ 424 w 424"/>
                  <a:gd name="T19" fmla="*/ 69 h 187"/>
                  <a:gd name="T20" fmla="*/ 415 w 424"/>
                  <a:gd name="T21" fmla="*/ 5 h 187"/>
                  <a:gd name="T22" fmla="*/ 267 w 424"/>
                  <a:gd name="T23" fmla="*/ 34 h 187"/>
                  <a:gd name="T24" fmla="*/ 261 w 424"/>
                  <a:gd name="T2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4" h="187">
                    <a:moveTo>
                      <a:pt x="261" y="0"/>
                    </a:moveTo>
                    <a:lnTo>
                      <a:pt x="115" y="28"/>
                    </a:lnTo>
                    <a:lnTo>
                      <a:pt x="128" y="94"/>
                    </a:lnTo>
                    <a:lnTo>
                      <a:pt x="0" y="117"/>
                    </a:lnTo>
                    <a:lnTo>
                      <a:pt x="13" y="178"/>
                    </a:lnTo>
                    <a:lnTo>
                      <a:pt x="206" y="143"/>
                    </a:lnTo>
                    <a:lnTo>
                      <a:pt x="215" y="187"/>
                    </a:lnTo>
                    <a:lnTo>
                      <a:pt x="282" y="175"/>
                    </a:lnTo>
                    <a:lnTo>
                      <a:pt x="267" y="99"/>
                    </a:lnTo>
                    <a:lnTo>
                      <a:pt x="424" y="69"/>
                    </a:lnTo>
                    <a:lnTo>
                      <a:pt x="415" y="5"/>
                    </a:lnTo>
                    <a:lnTo>
                      <a:pt x="267" y="34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7" name="Freeform 258"/>
              <p:cNvSpPr>
                <a:spLocks/>
              </p:cNvSpPr>
              <p:nvPr/>
            </p:nvSpPr>
            <p:spPr bwMode="auto">
              <a:xfrm>
                <a:off x="1670" y="2453"/>
                <a:ext cx="85" cy="38"/>
              </a:xfrm>
              <a:custGeom>
                <a:avLst/>
                <a:gdLst>
                  <a:gd name="T0" fmla="*/ 261 w 424"/>
                  <a:gd name="T1" fmla="*/ 0 h 187"/>
                  <a:gd name="T2" fmla="*/ 115 w 424"/>
                  <a:gd name="T3" fmla="*/ 28 h 187"/>
                  <a:gd name="T4" fmla="*/ 128 w 424"/>
                  <a:gd name="T5" fmla="*/ 94 h 187"/>
                  <a:gd name="T6" fmla="*/ 0 w 424"/>
                  <a:gd name="T7" fmla="*/ 117 h 187"/>
                  <a:gd name="T8" fmla="*/ 13 w 424"/>
                  <a:gd name="T9" fmla="*/ 178 h 187"/>
                  <a:gd name="T10" fmla="*/ 206 w 424"/>
                  <a:gd name="T11" fmla="*/ 143 h 187"/>
                  <a:gd name="T12" fmla="*/ 215 w 424"/>
                  <a:gd name="T13" fmla="*/ 187 h 187"/>
                  <a:gd name="T14" fmla="*/ 282 w 424"/>
                  <a:gd name="T15" fmla="*/ 175 h 187"/>
                  <a:gd name="T16" fmla="*/ 267 w 424"/>
                  <a:gd name="T17" fmla="*/ 99 h 187"/>
                  <a:gd name="T18" fmla="*/ 424 w 424"/>
                  <a:gd name="T19" fmla="*/ 69 h 187"/>
                  <a:gd name="T20" fmla="*/ 415 w 424"/>
                  <a:gd name="T21" fmla="*/ 5 h 187"/>
                  <a:gd name="T22" fmla="*/ 267 w 424"/>
                  <a:gd name="T23" fmla="*/ 34 h 187"/>
                  <a:gd name="T24" fmla="*/ 261 w 424"/>
                  <a:gd name="T2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4" h="187">
                    <a:moveTo>
                      <a:pt x="261" y="0"/>
                    </a:moveTo>
                    <a:lnTo>
                      <a:pt x="115" y="28"/>
                    </a:lnTo>
                    <a:lnTo>
                      <a:pt x="128" y="94"/>
                    </a:lnTo>
                    <a:lnTo>
                      <a:pt x="0" y="117"/>
                    </a:lnTo>
                    <a:lnTo>
                      <a:pt x="13" y="178"/>
                    </a:lnTo>
                    <a:lnTo>
                      <a:pt x="206" y="143"/>
                    </a:lnTo>
                    <a:lnTo>
                      <a:pt x="215" y="187"/>
                    </a:lnTo>
                    <a:lnTo>
                      <a:pt x="282" y="175"/>
                    </a:lnTo>
                    <a:lnTo>
                      <a:pt x="267" y="99"/>
                    </a:lnTo>
                    <a:lnTo>
                      <a:pt x="424" y="69"/>
                    </a:lnTo>
                    <a:lnTo>
                      <a:pt x="415" y="5"/>
                    </a:lnTo>
                    <a:lnTo>
                      <a:pt x="267" y="34"/>
                    </a:lnTo>
                    <a:lnTo>
                      <a:pt x="261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8" name="Rectangle 259"/>
              <p:cNvSpPr>
                <a:spLocks noChangeArrowheads="1"/>
              </p:cNvSpPr>
              <p:nvPr/>
            </p:nvSpPr>
            <p:spPr bwMode="auto">
              <a:xfrm>
                <a:off x="1566" y="2043"/>
                <a:ext cx="30" cy="1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9" name="Rectangle 260"/>
              <p:cNvSpPr>
                <a:spLocks noChangeArrowheads="1"/>
              </p:cNvSpPr>
              <p:nvPr/>
            </p:nvSpPr>
            <p:spPr bwMode="auto">
              <a:xfrm>
                <a:off x="1566" y="2043"/>
                <a:ext cx="30" cy="13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0" name="Freeform 261"/>
              <p:cNvSpPr>
                <a:spLocks/>
              </p:cNvSpPr>
              <p:nvPr/>
            </p:nvSpPr>
            <p:spPr bwMode="auto">
              <a:xfrm>
                <a:off x="1577" y="2584"/>
                <a:ext cx="259" cy="108"/>
              </a:xfrm>
              <a:custGeom>
                <a:avLst/>
                <a:gdLst>
                  <a:gd name="T0" fmla="*/ 5 w 1299"/>
                  <a:gd name="T1" fmla="*/ 29 h 538"/>
                  <a:gd name="T2" fmla="*/ 0 w 1299"/>
                  <a:gd name="T3" fmla="*/ 313 h 538"/>
                  <a:gd name="T4" fmla="*/ 621 w 1299"/>
                  <a:gd name="T5" fmla="*/ 313 h 538"/>
                  <a:gd name="T6" fmla="*/ 649 w 1299"/>
                  <a:gd name="T7" fmla="*/ 315 h 538"/>
                  <a:gd name="T8" fmla="*/ 704 w 1299"/>
                  <a:gd name="T9" fmla="*/ 323 h 538"/>
                  <a:gd name="T10" fmla="*/ 757 w 1299"/>
                  <a:gd name="T11" fmla="*/ 330 h 538"/>
                  <a:gd name="T12" fmla="*/ 781 w 1299"/>
                  <a:gd name="T13" fmla="*/ 334 h 538"/>
                  <a:gd name="T14" fmla="*/ 878 w 1299"/>
                  <a:gd name="T15" fmla="*/ 538 h 538"/>
                  <a:gd name="T16" fmla="*/ 934 w 1299"/>
                  <a:gd name="T17" fmla="*/ 517 h 538"/>
                  <a:gd name="T18" fmla="*/ 868 w 1299"/>
                  <a:gd name="T19" fmla="*/ 367 h 538"/>
                  <a:gd name="T20" fmla="*/ 1253 w 1299"/>
                  <a:gd name="T21" fmla="*/ 416 h 538"/>
                  <a:gd name="T22" fmla="*/ 1299 w 1299"/>
                  <a:gd name="T23" fmla="*/ 125 h 538"/>
                  <a:gd name="T24" fmla="*/ 983 w 1299"/>
                  <a:gd name="T25" fmla="*/ 81 h 538"/>
                  <a:gd name="T26" fmla="*/ 988 w 1299"/>
                  <a:gd name="T27" fmla="*/ 11 h 538"/>
                  <a:gd name="T28" fmla="*/ 924 w 1299"/>
                  <a:gd name="T29" fmla="*/ 0 h 538"/>
                  <a:gd name="T30" fmla="*/ 920 w 1299"/>
                  <a:gd name="T31" fmla="*/ 70 h 538"/>
                  <a:gd name="T32" fmla="*/ 640 w 1299"/>
                  <a:gd name="T33" fmla="*/ 31 h 538"/>
                  <a:gd name="T34" fmla="*/ 5 w 1299"/>
                  <a:gd name="T35" fmla="*/ 29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9" h="538">
                    <a:moveTo>
                      <a:pt x="5" y="29"/>
                    </a:moveTo>
                    <a:lnTo>
                      <a:pt x="0" y="313"/>
                    </a:lnTo>
                    <a:lnTo>
                      <a:pt x="621" y="313"/>
                    </a:lnTo>
                    <a:lnTo>
                      <a:pt x="649" y="315"/>
                    </a:lnTo>
                    <a:lnTo>
                      <a:pt x="704" y="323"/>
                    </a:lnTo>
                    <a:lnTo>
                      <a:pt x="757" y="330"/>
                    </a:lnTo>
                    <a:lnTo>
                      <a:pt x="781" y="334"/>
                    </a:lnTo>
                    <a:lnTo>
                      <a:pt x="878" y="538"/>
                    </a:lnTo>
                    <a:lnTo>
                      <a:pt x="934" y="517"/>
                    </a:lnTo>
                    <a:lnTo>
                      <a:pt x="868" y="367"/>
                    </a:lnTo>
                    <a:lnTo>
                      <a:pt x="1253" y="416"/>
                    </a:lnTo>
                    <a:lnTo>
                      <a:pt x="1299" y="125"/>
                    </a:lnTo>
                    <a:lnTo>
                      <a:pt x="983" y="81"/>
                    </a:lnTo>
                    <a:lnTo>
                      <a:pt x="988" y="11"/>
                    </a:lnTo>
                    <a:lnTo>
                      <a:pt x="924" y="0"/>
                    </a:lnTo>
                    <a:lnTo>
                      <a:pt x="920" y="70"/>
                    </a:lnTo>
                    <a:lnTo>
                      <a:pt x="640" y="31"/>
                    </a:lnTo>
                    <a:lnTo>
                      <a:pt x="5" y="2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1" name="Freeform 262"/>
              <p:cNvSpPr>
                <a:spLocks/>
              </p:cNvSpPr>
              <p:nvPr/>
            </p:nvSpPr>
            <p:spPr bwMode="auto">
              <a:xfrm>
                <a:off x="1577" y="2584"/>
                <a:ext cx="259" cy="108"/>
              </a:xfrm>
              <a:custGeom>
                <a:avLst/>
                <a:gdLst>
                  <a:gd name="T0" fmla="*/ 5 w 1299"/>
                  <a:gd name="T1" fmla="*/ 29 h 538"/>
                  <a:gd name="T2" fmla="*/ 0 w 1299"/>
                  <a:gd name="T3" fmla="*/ 313 h 538"/>
                  <a:gd name="T4" fmla="*/ 621 w 1299"/>
                  <a:gd name="T5" fmla="*/ 313 h 538"/>
                  <a:gd name="T6" fmla="*/ 649 w 1299"/>
                  <a:gd name="T7" fmla="*/ 315 h 538"/>
                  <a:gd name="T8" fmla="*/ 704 w 1299"/>
                  <a:gd name="T9" fmla="*/ 323 h 538"/>
                  <a:gd name="T10" fmla="*/ 757 w 1299"/>
                  <a:gd name="T11" fmla="*/ 330 h 538"/>
                  <a:gd name="T12" fmla="*/ 781 w 1299"/>
                  <a:gd name="T13" fmla="*/ 334 h 538"/>
                  <a:gd name="T14" fmla="*/ 878 w 1299"/>
                  <a:gd name="T15" fmla="*/ 538 h 538"/>
                  <a:gd name="T16" fmla="*/ 934 w 1299"/>
                  <a:gd name="T17" fmla="*/ 517 h 538"/>
                  <a:gd name="T18" fmla="*/ 868 w 1299"/>
                  <a:gd name="T19" fmla="*/ 367 h 538"/>
                  <a:gd name="T20" fmla="*/ 1253 w 1299"/>
                  <a:gd name="T21" fmla="*/ 416 h 538"/>
                  <a:gd name="T22" fmla="*/ 1299 w 1299"/>
                  <a:gd name="T23" fmla="*/ 125 h 538"/>
                  <a:gd name="T24" fmla="*/ 983 w 1299"/>
                  <a:gd name="T25" fmla="*/ 81 h 538"/>
                  <a:gd name="T26" fmla="*/ 988 w 1299"/>
                  <a:gd name="T27" fmla="*/ 11 h 538"/>
                  <a:gd name="T28" fmla="*/ 924 w 1299"/>
                  <a:gd name="T29" fmla="*/ 0 h 538"/>
                  <a:gd name="T30" fmla="*/ 920 w 1299"/>
                  <a:gd name="T31" fmla="*/ 70 h 538"/>
                  <a:gd name="T32" fmla="*/ 640 w 1299"/>
                  <a:gd name="T33" fmla="*/ 31 h 538"/>
                  <a:gd name="T34" fmla="*/ 5 w 1299"/>
                  <a:gd name="T35" fmla="*/ 29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9" h="538">
                    <a:moveTo>
                      <a:pt x="5" y="29"/>
                    </a:moveTo>
                    <a:lnTo>
                      <a:pt x="0" y="313"/>
                    </a:lnTo>
                    <a:lnTo>
                      <a:pt x="621" y="313"/>
                    </a:lnTo>
                    <a:lnTo>
                      <a:pt x="649" y="315"/>
                    </a:lnTo>
                    <a:lnTo>
                      <a:pt x="704" y="323"/>
                    </a:lnTo>
                    <a:lnTo>
                      <a:pt x="757" y="330"/>
                    </a:lnTo>
                    <a:lnTo>
                      <a:pt x="781" y="334"/>
                    </a:lnTo>
                    <a:lnTo>
                      <a:pt x="878" y="538"/>
                    </a:lnTo>
                    <a:lnTo>
                      <a:pt x="934" y="517"/>
                    </a:lnTo>
                    <a:lnTo>
                      <a:pt x="868" y="367"/>
                    </a:lnTo>
                    <a:lnTo>
                      <a:pt x="1253" y="416"/>
                    </a:lnTo>
                    <a:lnTo>
                      <a:pt x="1299" y="125"/>
                    </a:lnTo>
                    <a:lnTo>
                      <a:pt x="983" y="81"/>
                    </a:lnTo>
                    <a:lnTo>
                      <a:pt x="988" y="11"/>
                    </a:lnTo>
                    <a:lnTo>
                      <a:pt x="924" y="0"/>
                    </a:lnTo>
                    <a:lnTo>
                      <a:pt x="920" y="70"/>
                    </a:lnTo>
                    <a:lnTo>
                      <a:pt x="640" y="31"/>
                    </a:lnTo>
                    <a:lnTo>
                      <a:pt x="5" y="2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2" name="Rectangle 263"/>
              <p:cNvSpPr>
                <a:spLocks noChangeArrowheads="1"/>
              </p:cNvSpPr>
              <p:nvPr/>
            </p:nvSpPr>
            <p:spPr bwMode="auto">
              <a:xfrm>
                <a:off x="1525" y="2910"/>
                <a:ext cx="72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3" name="Rectangle 264"/>
              <p:cNvSpPr>
                <a:spLocks noChangeArrowheads="1"/>
              </p:cNvSpPr>
              <p:nvPr/>
            </p:nvSpPr>
            <p:spPr bwMode="auto">
              <a:xfrm>
                <a:off x="1525" y="2910"/>
                <a:ext cx="72" cy="12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4" name="Freeform 265"/>
              <p:cNvSpPr>
                <a:spLocks/>
              </p:cNvSpPr>
              <p:nvPr/>
            </p:nvSpPr>
            <p:spPr bwMode="auto">
              <a:xfrm>
                <a:off x="3709" y="2029"/>
                <a:ext cx="173" cy="268"/>
              </a:xfrm>
              <a:custGeom>
                <a:avLst/>
                <a:gdLst>
                  <a:gd name="T0" fmla="*/ 776 w 867"/>
                  <a:gd name="T1" fmla="*/ 198 h 1341"/>
                  <a:gd name="T2" fmla="*/ 752 w 867"/>
                  <a:gd name="T3" fmla="*/ 241 h 1341"/>
                  <a:gd name="T4" fmla="*/ 752 w 867"/>
                  <a:gd name="T5" fmla="*/ 276 h 1341"/>
                  <a:gd name="T6" fmla="*/ 626 w 867"/>
                  <a:gd name="T7" fmla="*/ 207 h 1341"/>
                  <a:gd name="T8" fmla="*/ 501 w 867"/>
                  <a:gd name="T9" fmla="*/ 138 h 1341"/>
                  <a:gd name="T10" fmla="*/ 375 w 867"/>
                  <a:gd name="T11" fmla="*/ 68 h 1341"/>
                  <a:gd name="T12" fmla="*/ 249 w 867"/>
                  <a:gd name="T13" fmla="*/ 0 h 1341"/>
                  <a:gd name="T14" fmla="*/ 202 w 867"/>
                  <a:gd name="T15" fmla="*/ 80 h 1341"/>
                  <a:gd name="T16" fmla="*/ 156 w 867"/>
                  <a:gd name="T17" fmla="*/ 161 h 1341"/>
                  <a:gd name="T18" fmla="*/ 108 w 867"/>
                  <a:gd name="T19" fmla="*/ 241 h 1341"/>
                  <a:gd name="T20" fmla="*/ 61 w 867"/>
                  <a:gd name="T21" fmla="*/ 321 h 1341"/>
                  <a:gd name="T22" fmla="*/ 61 w 867"/>
                  <a:gd name="T23" fmla="*/ 346 h 1341"/>
                  <a:gd name="T24" fmla="*/ 61 w 867"/>
                  <a:gd name="T25" fmla="*/ 371 h 1341"/>
                  <a:gd name="T26" fmla="*/ 61 w 867"/>
                  <a:gd name="T27" fmla="*/ 396 h 1341"/>
                  <a:gd name="T28" fmla="*/ 61 w 867"/>
                  <a:gd name="T29" fmla="*/ 420 h 1341"/>
                  <a:gd name="T30" fmla="*/ 61 w 867"/>
                  <a:gd name="T31" fmla="*/ 444 h 1341"/>
                  <a:gd name="T32" fmla="*/ 62 w 867"/>
                  <a:gd name="T33" fmla="*/ 469 h 1341"/>
                  <a:gd name="T34" fmla="*/ 62 w 867"/>
                  <a:gd name="T35" fmla="*/ 494 h 1341"/>
                  <a:gd name="T36" fmla="*/ 62 w 867"/>
                  <a:gd name="T37" fmla="*/ 519 h 1341"/>
                  <a:gd name="T38" fmla="*/ 62 w 867"/>
                  <a:gd name="T39" fmla="*/ 543 h 1341"/>
                  <a:gd name="T40" fmla="*/ 62 w 867"/>
                  <a:gd name="T41" fmla="*/ 568 h 1341"/>
                  <a:gd name="T42" fmla="*/ 62 w 867"/>
                  <a:gd name="T43" fmla="*/ 593 h 1341"/>
                  <a:gd name="T44" fmla="*/ 62 w 867"/>
                  <a:gd name="T45" fmla="*/ 618 h 1341"/>
                  <a:gd name="T46" fmla="*/ 62 w 867"/>
                  <a:gd name="T47" fmla="*/ 642 h 1341"/>
                  <a:gd name="T48" fmla="*/ 62 w 867"/>
                  <a:gd name="T49" fmla="*/ 666 h 1341"/>
                  <a:gd name="T50" fmla="*/ 62 w 867"/>
                  <a:gd name="T51" fmla="*/ 691 h 1341"/>
                  <a:gd name="T52" fmla="*/ 62 w 867"/>
                  <a:gd name="T53" fmla="*/ 716 h 1341"/>
                  <a:gd name="T54" fmla="*/ 47 w 867"/>
                  <a:gd name="T55" fmla="*/ 716 h 1341"/>
                  <a:gd name="T56" fmla="*/ 32 w 867"/>
                  <a:gd name="T57" fmla="*/ 716 h 1341"/>
                  <a:gd name="T58" fmla="*/ 17 w 867"/>
                  <a:gd name="T59" fmla="*/ 716 h 1341"/>
                  <a:gd name="T60" fmla="*/ 2 w 867"/>
                  <a:gd name="T61" fmla="*/ 716 h 1341"/>
                  <a:gd name="T62" fmla="*/ 2 w 867"/>
                  <a:gd name="T63" fmla="*/ 733 h 1341"/>
                  <a:gd name="T64" fmla="*/ 1 w 867"/>
                  <a:gd name="T65" fmla="*/ 750 h 1341"/>
                  <a:gd name="T66" fmla="*/ 1 w 867"/>
                  <a:gd name="T67" fmla="*/ 767 h 1341"/>
                  <a:gd name="T68" fmla="*/ 0 w 867"/>
                  <a:gd name="T69" fmla="*/ 783 h 1341"/>
                  <a:gd name="T70" fmla="*/ 16 w 867"/>
                  <a:gd name="T71" fmla="*/ 783 h 1341"/>
                  <a:gd name="T72" fmla="*/ 32 w 867"/>
                  <a:gd name="T73" fmla="*/ 783 h 1341"/>
                  <a:gd name="T74" fmla="*/ 48 w 867"/>
                  <a:gd name="T75" fmla="*/ 783 h 1341"/>
                  <a:gd name="T76" fmla="*/ 65 w 867"/>
                  <a:gd name="T77" fmla="*/ 783 h 1341"/>
                  <a:gd name="T78" fmla="*/ 65 w 867"/>
                  <a:gd name="T79" fmla="*/ 923 h 1341"/>
                  <a:gd name="T80" fmla="*/ 65 w 867"/>
                  <a:gd name="T81" fmla="*/ 1062 h 1341"/>
                  <a:gd name="T82" fmla="*/ 65 w 867"/>
                  <a:gd name="T83" fmla="*/ 1202 h 1341"/>
                  <a:gd name="T84" fmla="*/ 65 w 867"/>
                  <a:gd name="T85" fmla="*/ 1341 h 1341"/>
                  <a:gd name="T86" fmla="*/ 265 w 867"/>
                  <a:gd name="T87" fmla="*/ 1341 h 1341"/>
                  <a:gd name="T88" fmla="*/ 466 w 867"/>
                  <a:gd name="T89" fmla="*/ 1341 h 1341"/>
                  <a:gd name="T90" fmla="*/ 666 w 867"/>
                  <a:gd name="T91" fmla="*/ 1341 h 1341"/>
                  <a:gd name="T92" fmla="*/ 867 w 867"/>
                  <a:gd name="T93" fmla="*/ 1341 h 1341"/>
                  <a:gd name="T94" fmla="*/ 867 w 867"/>
                  <a:gd name="T95" fmla="*/ 990 h 1341"/>
                  <a:gd name="T96" fmla="*/ 866 w 867"/>
                  <a:gd name="T97" fmla="*/ 965 h 1341"/>
                  <a:gd name="T98" fmla="*/ 866 w 867"/>
                  <a:gd name="T99" fmla="*/ 901 h 1341"/>
                  <a:gd name="T100" fmla="*/ 864 w 867"/>
                  <a:gd name="T101" fmla="*/ 811 h 1341"/>
                  <a:gd name="T102" fmla="*/ 863 w 867"/>
                  <a:gd name="T103" fmla="*/ 706 h 1341"/>
                  <a:gd name="T104" fmla="*/ 862 w 867"/>
                  <a:gd name="T105" fmla="*/ 599 h 1341"/>
                  <a:gd name="T106" fmla="*/ 861 w 867"/>
                  <a:gd name="T107" fmla="*/ 502 h 1341"/>
                  <a:gd name="T108" fmla="*/ 859 w 867"/>
                  <a:gd name="T109" fmla="*/ 429 h 1341"/>
                  <a:gd name="T110" fmla="*/ 858 w 867"/>
                  <a:gd name="T111" fmla="*/ 392 h 1341"/>
                  <a:gd name="T112" fmla="*/ 857 w 867"/>
                  <a:gd name="T113" fmla="*/ 362 h 1341"/>
                  <a:gd name="T114" fmla="*/ 856 w 867"/>
                  <a:gd name="T115" fmla="*/ 336 h 1341"/>
                  <a:gd name="T116" fmla="*/ 856 w 867"/>
                  <a:gd name="T117" fmla="*/ 310 h 1341"/>
                  <a:gd name="T118" fmla="*/ 856 w 867"/>
                  <a:gd name="T119" fmla="*/ 281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7" h="1341">
                    <a:moveTo>
                      <a:pt x="776" y="198"/>
                    </a:moveTo>
                    <a:lnTo>
                      <a:pt x="752" y="241"/>
                    </a:lnTo>
                    <a:lnTo>
                      <a:pt x="752" y="276"/>
                    </a:lnTo>
                    <a:lnTo>
                      <a:pt x="626" y="207"/>
                    </a:lnTo>
                    <a:lnTo>
                      <a:pt x="501" y="138"/>
                    </a:lnTo>
                    <a:lnTo>
                      <a:pt x="375" y="68"/>
                    </a:lnTo>
                    <a:lnTo>
                      <a:pt x="249" y="0"/>
                    </a:lnTo>
                    <a:lnTo>
                      <a:pt x="202" y="80"/>
                    </a:lnTo>
                    <a:lnTo>
                      <a:pt x="156" y="161"/>
                    </a:lnTo>
                    <a:lnTo>
                      <a:pt x="108" y="241"/>
                    </a:lnTo>
                    <a:lnTo>
                      <a:pt x="61" y="321"/>
                    </a:lnTo>
                    <a:lnTo>
                      <a:pt x="61" y="346"/>
                    </a:lnTo>
                    <a:lnTo>
                      <a:pt x="61" y="371"/>
                    </a:lnTo>
                    <a:lnTo>
                      <a:pt x="61" y="396"/>
                    </a:lnTo>
                    <a:lnTo>
                      <a:pt x="61" y="420"/>
                    </a:lnTo>
                    <a:lnTo>
                      <a:pt x="61" y="444"/>
                    </a:lnTo>
                    <a:lnTo>
                      <a:pt x="62" y="469"/>
                    </a:lnTo>
                    <a:lnTo>
                      <a:pt x="62" y="494"/>
                    </a:lnTo>
                    <a:lnTo>
                      <a:pt x="62" y="519"/>
                    </a:lnTo>
                    <a:lnTo>
                      <a:pt x="62" y="543"/>
                    </a:lnTo>
                    <a:lnTo>
                      <a:pt x="62" y="568"/>
                    </a:lnTo>
                    <a:lnTo>
                      <a:pt x="62" y="593"/>
                    </a:lnTo>
                    <a:lnTo>
                      <a:pt x="62" y="618"/>
                    </a:lnTo>
                    <a:lnTo>
                      <a:pt x="62" y="642"/>
                    </a:lnTo>
                    <a:lnTo>
                      <a:pt x="62" y="666"/>
                    </a:lnTo>
                    <a:lnTo>
                      <a:pt x="62" y="691"/>
                    </a:lnTo>
                    <a:lnTo>
                      <a:pt x="62" y="716"/>
                    </a:lnTo>
                    <a:lnTo>
                      <a:pt x="47" y="716"/>
                    </a:lnTo>
                    <a:lnTo>
                      <a:pt x="32" y="716"/>
                    </a:lnTo>
                    <a:lnTo>
                      <a:pt x="17" y="716"/>
                    </a:lnTo>
                    <a:lnTo>
                      <a:pt x="2" y="716"/>
                    </a:lnTo>
                    <a:lnTo>
                      <a:pt x="2" y="733"/>
                    </a:lnTo>
                    <a:lnTo>
                      <a:pt x="1" y="750"/>
                    </a:lnTo>
                    <a:lnTo>
                      <a:pt x="1" y="767"/>
                    </a:lnTo>
                    <a:lnTo>
                      <a:pt x="0" y="783"/>
                    </a:lnTo>
                    <a:lnTo>
                      <a:pt x="16" y="783"/>
                    </a:lnTo>
                    <a:lnTo>
                      <a:pt x="32" y="783"/>
                    </a:lnTo>
                    <a:lnTo>
                      <a:pt x="48" y="783"/>
                    </a:lnTo>
                    <a:lnTo>
                      <a:pt x="65" y="783"/>
                    </a:lnTo>
                    <a:lnTo>
                      <a:pt x="65" y="923"/>
                    </a:lnTo>
                    <a:lnTo>
                      <a:pt x="65" y="1062"/>
                    </a:lnTo>
                    <a:lnTo>
                      <a:pt x="65" y="1202"/>
                    </a:lnTo>
                    <a:lnTo>
                      <a:pt x="65" y="1341"/>
                    </a:lnTo>
                    <a:lnTo>
                      <a:pt x="265" y="1341"/>
                    </a:lnTo>
                    <a:lnTo>
                      <a:pt x="466" y="1341"/>
                    </a:lnTo>
                    <a:lnTo>
                      <a:pt x="666" y="1341"/>
                    </a:lnTo>
                    <a:lnTo>
                      <a:pt x="867" y="1341"/>
                    </a:lnTo>
                    <a:lnTo>
                      <a:pt x="867" y="990"/>
                    </a:lnTo>
                    <a:lnTo>
                      <a:pt x="866" y="965"/>
                    </a:lnTo>
                    <a:lnTo>
                      <a:pt x="866" y="901"/>
                    </a:lnTo>
                    <a:lnTo>
                      <a:pt x="864" y="811"/>
                    </a:lnTo>
                    <a:lnTo>
                      <a:pt x="863" y="706"/>
                    </a:lnTo>
                    <a:lnTo>
                      <a:pt x="862" y="599"/>
                    </a:lnTo>
                    <a:lnTo>
                      <a:pt x="861" y="502"/>
                    </a:lnTo>
                    <a:lnTo>
                      <a:pt x="859" y="429"/>
                    </a:lnTo>
                    <a:lnTo>
                      <a:pt x="858" y="392"/>
                    </a:lnTo>
                    <a:lnTo>
                      <a:pt x="857" y="362"/>
                    </a:lnTo>
                    <a:lnTo>
                      <a:pt x="856" y="336"/>
                    </a:lnTo>
                    <a:lnTo>
                      <a:pt x="856" y="310"/>
                    </a:lnTo>
                    <a:lnTo>
                      <a:pt x="856" y="281"/>
                    </a:lnTo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5" name="Freeform 266"/>
              <p:cNvSpPr>
                <a:spLocks/>
              </p:cNvSpPr>
              <p:nvPr/>
            </p:nvSpPr>
            <p:spPr bwMode="auto">
              <a:xfrm>
                <a:off x="3599" y="1835"/>
                <a:ext cx="300" cy="240"/>
              </a:xfrm>
              <a:custGeom>
                <a:avLst/>
                <a:gdLst>
                  <a:gd name="T0" fmla="*/ 1407 w 1498"/>
                  <a:gd name="T1" fmla="*/ 1202 h 1202"/>
                  <a:gd name="T2" fmla="*/ 1409 w 1498"/>
                  <a:gd name="T3" fmla="*/ 1158 h 1202"/>
                  <a:gd name="T4" fmla="*/ 1415 w 1498"/>
                  <a:gd name="T5" fmla="*/ 1116 h 1202"/>
                  <a:gd name="T6" fmla="*/ 1422 w 1498"/>
                  <a:gd name="T7" fmla="*/ 1082 h 1202"/>
                  <a:gd name="T8" fmla="*/ 1430 w 1498"/>
                  <a:gd name="T9" fmla="*/ 1049 h 1202"/>
                  <a:gd name="T10" fmla="*/ 1440 w 1498"/>
                  <a:gd name="T11" fmla="*/ 1015 h 1202"/>
                  <a:gd name="T12" fmla="*/ 1451 w 1498"/>
                  <a:gd name="T13" fmla="*/ 983 h 1202"/>
                  <a:gd name="T14" fmla="*/ 1463 w 1498"/>
                  <a:gd name="T15" fmla="*/ 950 h 1202"/>
                  <a:gd name="T16" fmla="*/ 1474 w 1498"/>
                  <a:gd name="T17" fmla="*/ 918 h 1202"/>
                  <a:gd name="T18" fmla="*/ 1486 w 1498"/>
                  <a:gd name="T19" fmla="*/ 885 h 1202"/>
                  <a:gd name="T20" fmla="*/ 1498 w 1498"/>
                  <a:gd name="T21" fmla="*/ 853 h 1202"/>
                  <a:gd name="T22" fmla="*/ 1485 w 1498"/>
                  <a:gd name="T23" fmla="*/ 798 h 1202"/>
                  <a:gd name="T24" fmla="*/ 1473 w 1498"/>
                  <a:gd name="T25" fmla="*/ 745 h 1202"/>
                  <a:gd name="T26" fmla="*/ 1258 w 1498"/>
                  <a:gd name="T27" fmla="*/ 628 h 1202"/>
                  <a:gd name="T28" fmla="*/ 1044 w 1498"/>
                  <a:gd name="T29" fmla="*/ 511 h 1202"/>
                  <a:gd name="T30" fmla="*/ 1033 w 1498"/>
                  <a:gd name="T31" fmla="*/ 482 h 1202"/>
                  <a:gd name="T32" fmla="*/ 1023 w 1498"/>
                  <a:gd name="T33" fmla="*/ 460 h 1202"/>
                  <a:gd name="T34" fmla="*/ 1011 w 1498"/>
                  <a:gd name="T35" fmla="*/ 443 h 1202"/>
                  <a:gd name="T36" fmla="*/ 996 w 1498"/>
                  <a:gd name="T37" fmla="*/ 428 h 1202"/>
                  <a:gd name="T38" fmla="*/ 948 w 1498"/>
                  <a:gd name="T39" fmla="*/ 395 h 1202"/>
                  <a:gd name="T40" fmla="*/ 870 w 1498"/>
                  <a:gd name="T41" fmla="*/ 338 h 1202"/>
                  <a:gd name="T42" fmla="*/ 784 w 1498"/>
                  <a:gd name="T43" fmla="*/ 273 h 1202"/>
                  <a:gd name="T44" fmla="*/ 636 w 1498"/>
                  <a:gd name="T45" fmla="*/ 162 h 1202"/>
                  <a:gd name="T46" fmla="*/ 492 w 1498"/>
                  <a:gd name="T47" fmla="*/ 55 h 1202"/>
                  <a:gd name="T48" fmla="*/ 419 w 1498"/>
                  <a:gd name="T49" fmla="*/ 0 h 1202"/>
                  <a:gd name="T50" fmla="*/ 303 w 1498"/>
                  <a:gd name="T51" fmla="*/ 100 h 1202"/>
                  <a:gd name="T52" fmla="*/ 193 w 1498"/>
                  <a:gd name="T53" fmla="*/ 183 h 1202"/>
                  <a:gd name="T54" fmla="*/ 94 w 1498"/>
                  <a:gd name="T55" fmla="*/ 250 h 1202"/>
                  <a:gd name="T56" fmla="*/ 0 w 1498"/>
                  <a:gd name="T57" fmla="*/ 303 h 1202"/>
                  <a:gd name="T58" fmla="*/ 5 w 1498"/>
                  <a:gd name="T59" fmla="*/ 355 h 1202"/>
                  <a:gd name="T60" fmla="*/ 10 w 1498"/>
                  <a:gd name="T61" fmla="*/ 407 h 1202"/>
                  <a:gd name="T62" fmla="*/ 102 w 1498"/>
                  <a:gd name="T63" fmla="*/ 458 h 1202"/>
                  <a:gd name="T64" fmla="*/ 195 w 1498"/>
                  <a:gd name="T65" fmla="*/ 509 h 1202"/>
                  <a:gd name="T66" fmla="*/ 287 w 1498"/>
                  <a:gd name="T67" fmla="*/ 560 h 1202"/>
                  <a:gd name="T68" fmla="*/ 379 w 1498"/>
                  <a:gd name="T69" fmla="*/ 611 h 1202"/>
                  <a:gd name="T70" fmla="*/ 471 w 1498"/>
                  <a:gd name="T71" fmla="*/ 663 h 1202"/>
                  <a:gd name="T72" fmla="*/ 562 w 1498"/>
                  <a:gd name="T73" fmla="*/ 714 h 1202"/>
                  <a:gd name="T74" fmla="*/ 653 w 1498"/>
                  <a:gd name="T75" fmla="*/ 765 h 1202"/>
                  <a:gd name="T76" fmla="*/ 744 w 1498"/>
                  <a:gd name="T77" fmla="*/ 814 h 1202"/>
                  <a:gd name="T78" fmla="*/ 794 w 1498"/>
                  <a:gd name="T79" fmla="*/ 873 h 1202"/>
                  <a:gd name="T80" fmla="*/ 932 w 1498"/>
                  <a:gd name="T81" fmla="*/ 915 h 1202"/>
                  <a:gd name="T82" fmla="*/ 1194 w 1498"/>
                  <a:gd name="T83" fmla="*/ 1055 h 1202"/>
                  <a:gd name="T84" fmla="*/ 1328 w 1498"/>
                  <a:gd name="T85" fmla="*/ 1164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8" h="1202">
                    <a:moveTo>
                      <a:pt x="1328" y="1164"/>
                    </a:moveTo>
                    <a:lnTo>
                      <a:pt x="1407" y="1202"/>
                    </a:lnTo>
                    <a:lnTo>
                      <a:pt x="1408" y="1177"/>
                    </a:lnTo>
                    <a:lnTo>
                      <a:pt x="1409" y="1158"/>
                    </a:lnTo>
                    <a:lnTo>
                      <a:pt x="1412" y="1141"/>
                    </a:lnTo>
                    <a:lnTo>
                      <a:pt x="1415" y="1116"/>
                    </a:lnTo>
                    <a:lnTo>
                      <a:pt x="1419" y="1098"/>
                    </a:lnTo>
                    <a:lnTo>
                      <a:pt x="1422" y="1082"/>
                    </a:lnTo>
                    <a:lnTo>
                      <a:pt x="1427" y="1065"/>
                    </a:lnTo>
                    <a:lnTo>
                      <a:pt x="1430" y="1049"/>
                    </a:lnTo>
                    <a:lnTo>
                      <a:pt x="1435" y="1032"/>
                    </a:lnTo>
                    <a:lnTo>
                      <a:pt x="1440" y="1015"/>
                    </a:lnTo>
                    <a:lnTo>
                      <a:pt x="1445" y="999"/>
                    </a:lnTo>
                    <a:lnTo>
                      <a:pt x="1451" y="983"/>
                    </a:lnTo>
                    <a:lnTo>
                      <a:pt x="1456" y="966"/>
                    </a:lnTo>
                    <a:lnTo>
                      <a:pt x="1463" y="950"/>
                    </a:lnTo>
                    <a:lnTo>
                      <a:pt x="1468" y="934"/>
                    </a:lnTo>
                    <a:lnTo>
                      <a:pt x="1474" y="918"/>
                    </a:lnTo>
                    <a:lnTo>
                      <a:pt x="1480" y="902"/>
                    </a:lnTo>
                    <a:lnTo>
                      <a:pt x="1486" y="885"/>
                    </a:lnTo>
                    <a:lnTo>
                      <a:pt x="1491" y="869"/>
                    </a:lnTo>
                    <a:lnTo>
                      <a:pt x="1498" y="853"/>
                    </a:lnTo>
                    <a:lnTo>
                      <a:pt x="1491" y="826"/>
                    </a:lnTo>
                    <a:lnTo>
                      <a:pt x="1485" y="798"/>
                    </a:lnTo>
                    <a:lnTo>
                      <a:pt x="1479" y="772"/>
                    </a:lnTo>
                    <a:lnTo>
                      <a:pt x="1473" y="745"/>
                    </a:lnTo>
                    <a:lnTo>
                      <a:pt x="1366" y="686"/>
                    </a:lnTo>
                    <a:lnTo>
                      <a:pt x="1258" y="628"/>
                    </a:lnTo>
                    <a:lnTo>
                      <a:pt x="1151" y="569"/>
                    </a:lnTo>
                    <a:lnTo>
                      <a:pt x="1044" y="511"/>
                    </a:lnTo>
                    <a:lnTo>
                      <a:pt x="1039" y="496"/>
                    </a:lnTo>
                    <a:lnTo>
                      <a:pt x="1033" y="482"/>
                    </a:lnTo>
                    <a:lnTo>
                      <a:pt x="1028" y="470"/>
                    </a:lnTo>
                    <a:lnTo>
                      <a:pt x="1023" y="460"/>
                    </a:lnTo>
                    <a:lnTo>
                      <a:pt x="1017" y="451"/>
                    </a:lnTo>
                    <a:lnTo>
                      <a:pt x="1011" y="443"/>
                    </a:lnTo>
                    <a:lnTo>
                      <a:pt x="1003" y="436"/>
                    </a:lnTo>
                    <a:lnTo>
                      <a:pt x="996" y="428"/>
                    </a:lnTo>
                    <a:lnTo>
                      <a:pt x="976" y="413"/>
                    </a:lnTo>
                    <a:lnTo>
                      <a:pt x="948" y="395"/>
                    </a:lnTo>
                    <a:lnTo>
                      <a:pt x="913" y="370"/>
                    </a:lnTo>
                    <a:lnTo>
                      <a:pt x="870" y="338"/>
                    </a:lnTo>
                    <a:lnTo>
                      <a:pt x="839" y="314"/>
                    </a:lnTo>
                    <a:lnTo>
                      <a:pt x="784" y="273"/>
                    </a:lnTo>
                    <a:lnTo>
                      <a:pt x="714" y="220"/>
                    </a:lnTo>
                    <a:lnTo>
                      <a:pt x="636" y="162"/>
                    </a:lnTo>
                    <a:lnTo>
                      <a:pt x="560" y="105"/>
                    </a:lnTo>
                    <a:lnTo>
                      <a:pt x="492" y="55"/>
                    </a:lnTo>
                    <a:lnTo>
                      <a:pt x="443" y="17"/>
                    </a:lnTo>
                    <a:lnTo>
                      <a:pt x="419" y="0"/>
                    </a:lnTo>
                    <a:lnTo>
                      <a:pt x="360" y="52"/>
                    </a:lnTo>
                    <a:lnTo>
                      <a:pt x="303" y="100"/>
                    </a:lnTo>
                    <a:lnTo>
                      <a:pt x="247" y="143"/>
                    </a:lnTo>
                    <a:lnTo>
                      <a:pt x="193" y="183"/>
                    </a:lnTo>
                    <a:lnTo>
                      <a:pt x="142" y="219"/>
                    </a:lnTo>
                    <a:lnTo>
                      <a:pt x="94" y="250"/>
                    </a:lnTo>
                    <a:lnTo>
                      <a:pt x="46" y="279"/>
                    </a:lnTo>
                    <a:lnTo>
                      <a:pt x="0" y="303"/>
                    </a:lnTo>
                    <a:lnTo>
                      <a:pt x="3" y="329"/>
                    </a:lnTo>
                    <a:lnTo>
                      <a:pt x="5" y="355"/>
                    </a:lnTo>
                    <a:lnTo>
                      <a:pt x="8" y="381"/>
                    </a:lnTo>
                    <a:lnTo>
                      <a:pt x="10" y="407"/>
                    </a:lnTo>
                    <a:lnTo>
                      <a:pt x="56" y="432"/>
                    </a:lnTo>
                    <a:lnTo>
                      <a:pt x="102" y="458"/>
                    </a:lnTo>
                    <a:lnTo>
                      <a:pt x="149" y="483"/>
                    </a:lnTo>
                    <a:lnTo>
                      <a:pt x="195" y="509"/>
                    </a:lnTo>
                    <a:lnTo>
                      <a:pt x="241" y="534"/>
                    </a:lnTo>
                    <a:lnTo>
                      <a:pt x="287" y="560"/>
                    </a:lnTo>
                    <a:lnTo>
                      <a:pt x="333" y="585"/>
                    </a:lnTo>
                    <a:lnTo>
                      <a:pt x="379" y="611"/>
                    </a:lnTo>
                    <a:lnTo>
                      <a:pt x="425" y="638"/>
                    </a:lnTo>
                    <a:lnTo>
                      <a:pt x="471" y="663"/>
                    </a:lnTo>
                    <a:lnTo>
                      <a:pt x="517" y="689"/>
                    </a:lnTo>
                    <a:lnTo>
                      <a:pt x="562" y="714"/>
                    </a:lnTo>
                    <a:lnTo>
                      <a:pt x="608" y="740"/>
                    </a:lnTo>
                    <a:lnTo>
                      <a:pt x="653" y="765"/>
                    </a:lnTo>
                    <a:lnTo>
                      <a:pt x="698" y="790"/>
                    </a:lnTo>
                    <a:lnTo>
                      <a:pt x="744" y="814"/>
                    </a:lnTo>
                    <a:lnTo>
                      <a:pt x="732" y="839"/>
                    </a:lnTo>
                    <a:lnTo>
                      <a:pt x="794" y="873"/>
                    </a:lnTo>
                    <a:lnTo>
                      <a:pt x="806" y="847"/>
                    </a:lnTo>
                    <a:lnTo>
                      <a:pt x="932" y="915"/>
                    </a:lnTo>
                    <a:lnTo>
                      <a:pt x="1063" y="985"/>
                    </a:lnTo>
                    <a:lnTo>
                      <a:pt x="1194" y="1055"/>
                    </a:lnTo>
                    <a:lnTo>
                      <a:pt x="1324" y="1125"/>
                    </a:lnTo>
                    <a:lnTo>
                      <a:pt x="1328" y="1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6" name="Freeform 267"/>
              <p:cNvSpPr>
                <a:spLocks/>
              </p:cNvSpPr>
              <p:nvPr/>
            </p:nvSpPr>
            <p:spPr bwMode="auto">
              <a:xfrm>
                <a:off x="3599" y="1835"/>
                <a:ext cx="300" cy="240"/>
              </a:xfrm>
              <a:custGeom>
                <a:avLst/>
                <a:gdLst>
                  <a:gd name="T0" fmla="*/ 1407 w 1498"/>
                  <a:gd name="T1" fmla="*/ 1202 h 1202"/>
                  <a:gd name="T2" fmla="*/ 1409 w 1498"/>
                  <a:gd name="T3" fmla="*/ 1158 h 1202"/>
                  <a:gd name="T4" fmla="*/ 1415 w 1498"/>
                  <a:gd name="T5" fmla="*/ 1116 h 1202"/>
                  <a:gd name="T6" fmla="*/ 1422 w 1498"/>
                  <a:gd name="T7" fmla="*/ 1082 h 1202"/>
                  <a:gd name="T8" fmla="*/ 1430 w 1498"/>
                  <a:gd name="T9" fmla="*/ 1049 h 1202"/>
                  <a:gd name="T10" fmla="*/ 1440 w 1498"/>
                  <a:gd name="T11" fmla="*/ 1015 h 1202"/>
                  <a:gd name="T12" fmla="*/ 1451 w 1498"/>
                  <a:gd name="T13" fmla="*/ 983 h 1202"/>
                  <a:gd name="T14" fmla="*/ 1463 w 1498"/>
                  <a:gd name="T15" fmla="*/ 950 h 1202"/>
                  <a:gd name="T16" fmla="*/ 1474 w 1498"/>
                  <a:gd name="T17" fmla="*/ 918 h 1202"/>
                  <a:gd name="T18" fmla="*/ 1486 w 1498"/>
                  <a:gd name="T19" fmla="*/ 885 h 1202"/>
                  <a:gd name="T20" fmla="*/ 1498 w 1498"/>
                  <a:gd name="T21" fmla="*/ 853 h 1202"/>
                  <a:gd name="T22" fmla="*/ 1485 w 1498"/>
                  <a:gd name="T23" fmla="*/ 798 h 1202"/>
                  <a:gd name="T24" fmla="*/ 1473 w 1498"/>
                  <a:gd name="T25" fmla="*/ 745 h 1202"/>
                  <a:gd name="T26" fmla="*/ 1258 w 1498"/>
                  <a:gd name="T27" fmla="*/ 628 h 1202"/>
                  <a:gd name="T28" fmla="*/ 1044 w 1498"/>
                  <a:gd name="T29" fmla="*/ 511 h 1202"/>
                  <a:gd name="T30" fmla="*/ 1033 w 1498"/>
                  <a:gd name="T31" fmla="*/ 482 h 1202"/>
                  <a:gd name="T32" fmla="*/ 1023 w 1498"/>
                  <a:gd name="T33" fmla="*/ 460 h 1202"/>
                  <a:gd name="T34" fmla="*/ 1011 w 1498"/>
                  <a:gd name="T35" fmla="*/ 443 h 1202"/>
                  <a:gd name="T36" fmla="*/ 996 w 1498"/>
                  <a:gd name="T37" fmla="*/ 428 h 1202"/>
                  <a:gd name="T38" fmla="*/ 948 w 1498"/>
                  <a:gd name="T39" fmla="*/ 395 h 1202"/>
                  <a:gd name="T40" fmla="*/ 870 w 1498"/>
                  <a:gd name="T41" fmla="*/ 338 h 1202"/>
                  <a:gd name="T42" fmla="*/ 784 w 1498"/>
                  <a:gd name="T43" fmla="*/ 273 h 1202"/>
                  <a:gd name="T44" fmla="*/ 636 w 1498"/>
                  <a:gd name="T45" fmla="*/ 162 h 1202"/>
                  <a:gd name="T46" fmla="*/ 492 w 1498"/>
                  <a:gd name="T47" fmla="*/ 55 h 1202"/>
                  <a:gd name="T48" fmla="*/ 419 w 1498"/>
                  <a:gd name="T49" fmla="*/ 0 h 1202"/>
                  <a:gd name="T50" fmla="*/ 303 w 1498"/>
                  <a:gd name="T51" fmla="*/ 100 h 1202"/>
                  <a:gd name="T52" fmla="*/ 193 w 1498"/>
                  <a:gd name="T53" fmla="*/ 183 h 1202"/>
                  <a:gd name="T54" fmla="*/ 94 w 1498"/>
                  <a:gd name="T55" fmla="*/ 250 h 1202"/>
                  <a:gd name="T56" fmla="*/ 0 w 1498"/>
                  <a:gd name="T57" fmla="*/ 303 h 1202"/>
                  <a:gd name="T58" fmla="*/ 5 w 1498"/>
                  <a:gd name="T59" fmla="*/ 355 h 1202"/>
                  <a:gd name="T60" fmla="*/ 10 w 1498"/>
                  <a:gd name="T61" fmla="*/ 407 h 1202"/>
                  <a:gd name="T62" fmla="*/ 102 w 1498"/>
                  <a:gd name="T63" fmla="*/ 458 h 1202"/>
                  <a:gd name="T64" fmla="*/ 195 w 1498"/>
                  <a:gd name="T65" fmla="*/ 509 h 1202"/>
                  <a:gd name="T66" fmla="*/ 287 w 1498"/>
                  <a:gd name="T67" fmla="*/ 560 h 1202"/>
                  <a:gd name="T68" fmla="*/ 379 w 1498"/>
                  <a:gd name="T69" fmla="*/ 611 h 1202"/>
                  <a:gd name="T70" fmla="*/ 471 w 1498"/>
                  <a:gd name="T71" fmla="*/ 663 h 1202"/>
                  <a:gd name="T72" fmla="*/ 562 w 1498"/>
                  <a:gd name="T73" fmla="*/ 714 h 1202"/>
                  <a:gd name="T74" fmla="*/ 653 w 1498"/>
                  <a:gd name="T75" fmla="*/ 765 h 1202"/>
                  <a:gd name="T76" fmla="*/ 744 w 1498"/>
                  <a:gd name="T77" fmla="*/ 814 h 1202"/>
                  <a:gd name="T78" fmla="*/ 794 w 1498"/>
                  <a:gd name="T79" fmla="*/ 873 h 1202"/>
                  <a:gd name="T80" fmla="*/ 932 w 1498"/>
                  <a:gd name="T81" fmla="*/ 915 h 1202"/>
                  <a:gd name="T82" fmla="*/ 1194 w 1498"/>
                  <a:gd name="T83" fmla="*/ 1055 h 1202"/>
                  <a:gd name="T84" fmla="*/ 1328 w 1498"/>
                  <a:gd name="T85" fmla="*/ 1164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8" h="1202">
                    <a:moveTo>
                      <a:pt x="1328" y="1164"/>
                    </a:moveTo>
                    <a:lnTo>
                      <a:pt x="1407" y="1202"/>
                    </a:lnTo>
                    <a:lnTo>
                      <a:pt x="1408" y="1177"/>
                    </a:lnTo>
                    <a:lnTo>
                      <a:pt x="1409" y="1158"/>
                    </a:lnTo>
                    <a:lnTo>
                      <a:pt x="1412" y="1141"/>
                    </a:lnTo>
                    <a:lnTo>
                      <a:pt x="1415" y="1116"/>
                    </a:lnTo>
                    <a:lnTo>
                      <a:pt x="1419" y="1098"/>
                    </a:lnTo>
                    <a:lnTo>
                      <a:pt x="1422" y="1082"/>
                    </a:lnTo>
                    <a:lnTo>
                      <a:pt x="1427" y="1065"/>
                    </a:lnTo>
                    <a:lnTo>
                      <a:pt x="1430" y="1049"/>
                    </a:lnTo>
                    <a:lnTo>
                      <a:pt x="1435" y="1032"/>
                    </a:lnTo>
                    <a:lnTo>
                      <a:pt x="1440" y="1015"/>
                    </a:lnTo>
                    <a:lnTo>
                      <a:pt x="1445" y="999"/>
                    </a:lnTo>
                    <a:lnTo>
                      <a:pt x="1451" y="983"/>
                    </a:lnTo>
                    <a:lnTo>
                      <a:pt x="1456" y="966"/>
                    </a:lnTo>
                    <a:lnTo>
                      <a:pt x="1463" y="950"/>
                    </a:lnTo>
                    <a:lnTo>
                      <a:pt x="1468" y="934"/>
                    </a:lnTo>
                    <a:lnTo>
                      <a:pt x="1474" y="918"/>
                    </a:lnTo>
                    <a:lnTo>
                      <a:pt x="1480" y="902"/>
                    </a:lnTo>
                    <a:lnTo>
                      <a:pt x="1486" y="885"/>
                    </a:lnTo>
                    <a:lnTo>
                      <a:pt x="1491" y="869"/>
                    </a:lnTo>
                    <a:lnTo>
                      <a:pt x="1498" y="853"/>
                    </a:lnTo>
                    <a:lnTo>
                      <a:pt x="1491" y="826"/>
                    </a:lnTo>
                    <a:lnTo>
                      <a:pt x="1485" y="798"/>
                    </a:lnTo>
                    <a:lnTo>
                      <a:pt x="1479" y="772"/>
                    </a:lnTo>
                    <a:lnTo>
                      <a:pt x="1473" y="745"/>
                    </a:lnTo>
                    <a:lnTo>
                      <a:pt x="1366" y="686"/>
                    </a:lnTo>
                    <a:lnTo>
                      <a:pt x="1258" y="628"/>
                    </a:lnTo>
                    <a:lnTo>
                      <a:pt x="1151" y="569"/>
                    </a:lnTo>
                    <a:lnTo>
                      <a:pt x="1044" y="511"/>
                    </a:lnTo>
                    <a:lnTo>
                      <a:pt x="1039" y="496"/>
                    </a:lnTo>
                    <a:lnTo>
                      <a:pt x="1033" y="482"/>
                    </a:lnTo>
                    <a:lnTo>
                      <a:pt x="1028" y="470"/>
                    </a:lnTo>
                    <a:lnTo>
                      <a:pt x="1023" y="460"/>
                    </a:lnTo>
                    <a:lnTo>
                      <a:pt x="1017" y="451"/>
                    </a:lnTo>
                    <a:lnTo>
                      <a:pt x="1011" y="443"/>
                    </a:lnTo>
                    <a:lnTo>
                      <a:pt x="1003" y="436"/>
                    </a:lnTo>
                    <a:lnTo>
                      <a:pt x="996" y="428"/>
                    </a:lnTo>
                    <a:lnTo>
                      <a:pt x="976" y="413"/>
                    </a:lnTo>
                    <a:lnTo>
                      <a:pt x="948" y="395"/>
                    </a:lnTo>
                    <a:lnTo>
                      <a:pt x="913" y="370"/>
                    </a:lnTo>
                    <a:lnTo>
                      <a:pt x="870" y="338"/>
                    </a:lnTo>
                    <a:lnTo>
                      <a:pt x="839" y="314"/>
                    </a:lnTo>
                    <a:lnTo>
                      <a:pt x="784" y="273"/>
                    </a:lnTo>
                    <a:lnTo>
                      <a:pt x="714" y="220"/>
                    </a:lnTo>
                    <a:lnTo>
                      <a:pt x="636" y="162"/>
                    </a:lnTo>
                    <a:lnTo>
                      <a:pt x="560" y="105"/>
                    </a:lnTo>
                    <a:lnTo>
                      <a:pt x="492" y="55"/>
                    </a:lnTo>
                    <a:lnTo>
                      <a:pt x="443" y="17"/>
                    </a:lnTo>
                    <a:lnTo>
                      <a:pt x="419" y="0"/>
                    </a:lnTo>
                    <a:lnTo>
                      <a:pt x="360" y="52"/>
                    </a:lnTo>
                    <a:lnTo>
                      <a:pt x="303" y="100"/>
                    </a:lnTo>
                    <a:lnTo>
                      <a:pt x="247" y="143"/>
                    </a:lnTo>
                    <a:lnTo>
                      <a:pt x="193" y="183"/>
                    </a:lnTo>
                    <a:lnTo>
                      <a:pt x="142" y="219"/>
                    </a:lnTo>
                    <a:lnTo>
                      <a:pt x="94" y="250"/>
                    </a:lnTo>
                    <a:lnTo>
                      <a:pt x="46" y="279"/>
                    </a:lnTo>
                    <a:lnTo>
                      <a:pt x="0" y="303"/>
                    </a:lnTo>
                    <a:lnTo>
                      <a:pt x="3" y="329"/>
                    </a:lnTo>
                    <a:lnTo>
                      <a:pt x="5" y="355"/>
                    </a:lnTo>
                    <a:lnTo>
                      <a:pt x="8" y="381"/>
                    </a:lnTo>
                    <a:lnTo>
                      <a:pt x="10" y="407"/>
                    </a:lnTo>
                    <a:lnTo>
                      <a:pt x="56" y="432"/>
                    </a:lnTo>
                    <a:lnTo>
                      <a:pt x="102" y="458"/>
                    </a:lnTo>
                    <a:lnTo>
                      <a:pt x="149" y="483"/>
                    </a:lnTo>
                    <a:lnTo>
                      <a:pt x="195" y="509"/>
                    </a:lnTo>
                    <a:lnTo>
                      <a:pt x="241" y="534"/>
                    </a:lnTo>
                    <a:lnTo>
                      <a:pt x="287" y="560"/>
                    </a:lnTo>
                    <a:lnTo>
                      <a:pt x="333" y="585"/>
                    </a:lnTo>
                    <a:lnTo>
                      <a:pt x="379" y="611"/>
                    </a:lnTo>
                    <a:lnTo>
                      <a:pt x="425" y="638"/>
                    </a:lnTo>
                    <a:lnTo>
                      <a:pt x="471" y="663"/>
                    </a:lnTo>
                    <a:lnTo>
                      <a:pt x="517" y="689"/>
                    </a:lnTo>
                    <a:lnTo>
                      <a:pt x="562" y="714"/>
                    </a:lnTo>
                    <a:lnTo>
                      <a:pt x="608" y="740"/>
                    </a:lnTo>
                    <a:lnTo>
                      <a:pt x="653" y="765"/>
                    </a:lnTo>
                    <a:lnTo>
                      <a:pt x="698" y="790"/>
                    </a:lnTo>
                    <a:lnTo>
                      <a:pt x="744" y="814"/>
                    </a:lnTo>
                    <a:lnTo>
                      <a:pt x="732" y="839"/>
                    </a:lnTo>
                    <a:lnTo>
                      <a:pt x="794" y="873"/>
                    </a:lnTo>
                    <a:lnTo>
                      <a:pt x="806" y="847"/>
                    </a:lnTo>
                    <a:lnTo>
                      <a:pt x="932" y="915"/>
                    </a:lnTo>
                    <a:lnTo>
                      <a:pt x="1063" y="985"/>
                    </a:lnTo>
                    <a:lnTo>
                      <a:pt x="1194" y="1055"/>
                    </a:lnTo>
                    <a:lnTo>
                      <a:pt x="1324" y="1125"/>
                    </a:lnTo>
                    <a:lnTo>
                      <a:pt x="1328" y="116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7" name="Freeform 268"/>
              <p:cNvSpPr>
                <a:spLocks/>
              </p:cNvSpPr>
              <p:nvPr/>
            </p:nvSpPr>
            <p:spPr bwMode="auto">
              <a:xfrm>
                <a:off x="3340" y="2158"/>
                <a:ext cx="52" cy="50"/>
              </a:xfrm>
              <a:custGeom>
                <a:avLst/>
                <a:gdLst>
                  <a:gd name="T0" fmla="*/ 169 w 259"/>
                  <a:gd name="T1" fmla="*/ 83 h 251"/>
                  <a:gd name="T2" fmla="*/ 249 w 259"/>
                  <a:gd name="T3" fmla="*/ 83 h 251"/>
                  <a:gd name="T4" fmla="*/ 249 w 259"/>
                  <a:gd name="T5" fmla="*/ 37 h 251"/>
                  <a:gd name="T6" fmla="*/ 169 w 259"/>
                  <a:gd name="T7" fmla="*/ 37 h 251"/>
                  <a:gd name="T8" fmla="*/ 169 w 259"/>
                  <a:gd name="T9" fmla="*/ 0 h 251"/>
                  <a:gd name="T10" fmla="*/ 0 w 259"/>
                  <a:gd name="T11" fmla="*/ 0 h 251"/>
                  <a:gd name="T12" fmla="*/ 0 w 259"/>
                  <a:gd name="T13" fmla="*/ 251 h 251"/>
                  <a:gd name="T14" fmla="*/ 259 w 259"/>
                  <a:gd name="T15" fmla="*/ 251 h 251"/>
                  <a:gd name="T16" fmla="*/ 259 w 259"/>
                  <a:gd name="T17" fmla="*/ 205 h 251"/>
                  <a:gd name="T18" fmla="*/ 169 w 259"/>
                  <a:gd name="T19" fmla="*/ 205 h 251"/>
                  <a:gd name="T20" fmla="*/ 169 w 259"/>
                  <a:gd name="T21" fmla="*/ 83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251">
                    <a:moveTo>
                      <a:pt x="169" y="83"/>
                    </a:moveTo>
                    <a:lnTo>
                      <a:pt x="249" y="83"/>
                    </a:lnTo>
                    <a:lnTo>
                      <a:pt x="249" y="37"/>
                    </a:lnTo>
                    <a:lnTo>
                      <a:pt x="169" y="37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251"/>
                    </a:lnTo>
                    <a:lnTo>
                      <a:pt x="259" y="251"/>
                    </a:lnTo>
                    <a:lnTo>
                      <a:pt x="259" y="205"/>
                    </a:lnTo>
                    <a:lnTo>
                      <a:pt x="169" y="205"/>
                    </a:lnTo>
                    <a:lnTo>
                      <a:pt x="169" y="8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8" name="Freeform 269"/>
              <p:cNvSpPr>
                <a:spLocks/>
              </p:cNvSpPr>
              <p:nvPr/>
            </p:nvSpPr>
            <p:spPr bwMode="auto">
              <a:xfrm>
                <a:off x="3340" y="2158"/>
                <a:ext cx="52" cy="50"/>
              </a:xfrm>
              <a:custGeom>
                <a:avLst/>
                <a:gdLst>
                  <a:gd name="T0" fmla="*/ 169 w 259"/>
                  <a:gd name="T1" fmla="*/ 83 h 251"/>
                  <a:gd name="T2" fmla="*/ 249 w 259"/>
                  <a:gd name="T3" fmla="*/ 83 h 251"/>
                  <a:gd name="T4" fmla="*/ 249 w 259"/>
                  <a:gd name="T5" fmla="*/ 37 h 251"/>
                  <a:gd name="T6" fmla="*/ 169 w 259"/>
                  <a:gd name="T7" fmla="*/ 37 h 251"/>
                  <a:gd name="T8" fmla="*/ 169 w 259"/>
                  <a:gd name="T9" fmla="*/ 0 h 251"/>
                  <a:gd name="T10" fmla="*/ 0 w 259"/>
                  <a:gd name="T11" fmla="*/ 0 h 251"/>
                  <a:gd name="T12" fmla="*/ 0 w 259"/>
                  <a:gd name="T13" fmla="*/ 251 h 251"/>
                  <a:gd name="T14" fmla="*/ 259 w 259"/>
                  <a:gd name="T15" fmla="*/ 251 h 251"/>
                  <a:gd name="T16" fmla="*/ 259 w 259"/>
                  <a:gd name="T17" fmla="*/ 205 h 251"/>
                  <a:gd name="T18" fmla="*/ 169 w 259"/>
                  <a:gd name="T19" fmla="*/ 205 h 251"/>
                  <a:gd name="T20" fmla="*/ 169 w 259"/>
                  <a:gd name="T21" fmla="*/ 83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251">
                    <a:moveTo>
                      <a:pt x="169" y="83"/>
                    </a:moveTo>
                    <a:lnTo>
                      <a:pt x="249" y="83"/>
                    </a:lnTo>
                    <a:lnTo>
                      <a:pt x="249" y="37"/>
                    </a:lnTo>
                    <a:lnTo>
                      <a:pt x="169" y="37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251"/>
                    </a:lnTo>
                    <a:lnTo>
                      <a:pt x="259" y="251"/>
                    </a:lnTo>
                    <a:lnTo>
                      <a:pt x="259" y="205"/>
                    </a:lnTo>
                    <a:lnTo>
                      <a:pt x="169" y="205"/>
                    </a:lnTo>
                    <a:lnTo>
                      <a:pt x="169" y="8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9" name="Rectangle 270"/>
              <p:cNvSpPr>
                <a:spLocks noChangeArrowheads="1"/>
              </p:cNvSpPr>
              <p:nvPr/>
            </p:nvSpPr>
            <p:spPr bwMode="auto">
              <a:xfrm>
                <a:off x="1567" y="3202"/>
                <a:ext cx="10" cy="1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0" name="Rectangle 271"/>
              <p:cNvSpPr>
                <a:spLocks noChangeArrowheads="1"/>
              </p:cNvSpPr>
              <p:nvPr/>
            </p:nvSpPr>
            <p:spPr bwMode="auto">
              <a:xfrm>
                <a:off x="1567" y="3202"/>
                <a:ext cx="10" cy="14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1" name="Freeform 272"/>
              <p:cNvSpPr>
                <a:spLocks/>
              </p:cNvSpPr>
              <p:nvPr/>
            </p:nvSpPr>
            <p:spPr bwMode="auto">
              <a:xfrm>
                <a:off x="2796" y="2968"/>
                <a:ext cx="20" cy="25"/>
              </a:xfrm>
              <a:custGeom>
                <a:avLst/>
                <a:gdLst>
                  <a:gd name="T0" fmla="*/ 28 w 102"/>
                  <a:gd name="T1" fmla="*/ 125 h 125"/>
                  <a:gd name="T2" fmla="*/ 0 w 102"/>
                  <a:gd name="T3" fmla="*/ 29 h 125"/>
                  <a:gd name="T4" fmla="*/ 70 w 102"/>
                  <a:gd name="T5" fmla="*/ 0 h 125"/>
                  <a:gd name="T6" fmla="*/ 102 w 102"/>
                  <a:gd name="T7" fmla="*/ 104 h 125"/>
                  <a:gd name="T8" fmla="*/ 28 w 102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25">
                    <a:moveTo>
                      <a:pt x="28" y="125"/>
                    </a:moveTo>
                    <a:lnTo>
                      <a:pt x="0" y="29"/>
                    </a:lnTo>
                    <a:lnTo>
                      <a:pt x="70" y="0"/>
                    </a:lnTo>
                    <a:lnTo>
                      <a:pt x="102" y="104"/>
                    </a:lnTo>
                    <a:lnTo>
                      <a:pt x="28" y="12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2" name="Freeform 273"/>
              <p:cNvSpPr>
                <a:spLocks/>
              </p:cNvSpPr>
              <p:nvPr/>
            </p:nvSpPr>
            <p:spPr bwMode="auto">
              <a:xfrm>
                <a:off x="2796" y="2968"/>
                <a:ext cx="20" cy="25"/>
              </a:xfrm>
              <a:custGeom>
                <a:avLst/>
                <a:gdLst>
                  <a:gd name="T0" fmla="*/ 28 w 102"/>
                  <a:gd name="T1" fmla="*/ 125 h 125"/>
                  <a:gd name="T2" fmla="*/ 0 w 102"/>
                  <a:gd name="T3" fmla="*/ 29 h 125"/>
                  <a:gd name="T4" fmla="*/ 70 w 102"/>
                  <a:gd name="T5" fmla="*/ 0 h 125"/>
                  <a:gd name="T6" fmla="*/ 102 w 102"/>
                  <a:gd name="T7" fmla="*/ 104 h 125"/>
                  <a:gd name="T8" fmla="*/ 28 w 102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25">
                    <a:moveTo>
                      <a:pt x="28" y="125"/>
                    </a:moveTo>
                    <a:lnTo>
                      <a:pt x="0" y="29"/>
                    </a:lnTo>
                    <a:lnTo>
                      <a:pt x="70" y="0"/>
                    </a:lnTo>
                    <a:lnTo>
                      <a:pt x="102" y="104"/>
                    </a:lnTo>
                    <a:lnTo>
                      <a:pt x="28" y="12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3" name="Freeform 274"/>
              <p:cNvSpPr>
                <a:spLocks/>
              </p:cNvSpPr>
              <p:nvPr/>
            </p:nvSpPr>
            <p:spPr bwMode="auto">
              <a:xfrm>
                <a:off x="2688" y="3022"/>
                <a:ext cx="25" cy="22"/>
              </a:xfrm>
              <a:custGeom>
                <a:avLst/>
                <a:gdLst>
                  <a:gd name="T0" fmla="*/ 44 w 125"/>
                  <a:gd name="T1" fmla="*/ 110 h 110"/>
                  <a:gd name="T2" fmla="*/ 0 w 125"/>
                  <a:gd name="T3" fmla="*/ 56 h 110"/>
                  <a:gd name="T4" fmla="*/ 82 w 125"/>
                  <a:gd name="T5" fmla="*/ 0 h 110"/>
                  <a:gd name="T6" fmla="*/ 125 w 125"/>
                  <a:gd name="T7" fmla="*/ 56 h 110"/>
                  <a:gd name="T8" fmla="*/ 44 w 125"/>
                  <a:gd name="T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0">
                    <a:moveTo>
                      <a:pt x="44" y="110"/>
                    </a:moveTo>
                    <a:lnTo>
                      <a:pt x="0" y="56"/>
                    </a:lnTo>
                    <a:lnTo>
                      <a:pt x="82" y="0"/>
                    </a:lnTo>
                    <a:lnTo>
                      <a:pt x="125" y="56"/>
                    </a:lnTo>
                    <a:lnTo>
                      <a:pt x="44" y="11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4" name="Freeform 275"/>
              <p:cNvSpPr>
                <a:spLocks/>
              </p:cNvSpPr>
              <p:nvPr/>
            </p:nvSpPr>
            <p:spPr bwMode="auto">
              <a:xfrm>
                <a:off x="2688" y="3022"/>
                <a:ext cx="25" cy="22"/>
              </a:xfrm>
              <a:custGeom>
                <a:avLst/>
                <a:gdLst>
                  <a:gd name="T0" fmla="*/ 44 w 125"/>
                  <a:gd name="T1" fmla="*/ 110 h 110"/>
                  <a:gd name="T2" fmla="*/ 0 w 125"/>
                  <a:gd name="T3" fmla="*/ 56 h 110"/>
                  <a:gd name="T4" fmla="*/ 82 w 125"/>
                  <a:gd name="T5" fmla="*/ 0 h 110"/>
                  <a:gd name="T6" fmla="*/ 125 w 125"/>
                  <a:gd name="T7" fmla="*/ 56 h 110"/>
                  <a:gd name="T8" fmla="*/ 44 w 125"/>
                  <a:gd name="T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0">
                    <a:moveTo>
                      <a:pt x="44" y="110"/>
                    </a:moveTo>
                    <a:lnTo>
                      <a:pt x="0" y="56"/>
                    </a:lnTo>
                    <a:lnTo>
                      <a:pt x="82" y="0"/>
                    </a:lnTo>
                    <a:lnTo>
                      <a:pt x="125" y="56"/>
                    </a:lnTo>
                    <a:lnTo>
                      <a:pt x="44" y="11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5" name="Freeform 276"/>
              <p:cNvSpPr>
                <a:spLocks/>
              </p:cNvSpPr>
              <p:nvPr/>
            </p:nvSpPr>
            <p:spPr bwMode="auto">
              <a:xfrm>
                <a:off x="2787" y="3163"/>
                <a:ext cx="84" cy="32"/>
              </a:xfrm>
              <a:custGeom>
                <a:avLst/>
                <a:gdLst>
                  <a:gd name="T0" fmla="*/ 10 w 421"/>
                  <a:gd name="T1" fmla="*/ 157 h 157"/>
                  <a:gd name="T2" fmla="*/ 0 w 421"/>
                  <a:gd name="T3" fmla="*/ 77 h 157"/>
                  <a:gd name="T4" fmla="*/ 385 w 421"/>
                  <a:gd name="T5" fmla="*/ 0 h 157"/>
                  <a:gd name="T6" fmla="*/ 421 w 421"/>
                  <a:gd name="T7" fmla="*/ 80 h 157"/>
                  <a:gd name="T8" fmla="*/ 360 w 421"/>
                  <a:gd name="T9" fmla="*/ 102 h 157"/>
                  <a:gd name="T10" fmla="*/ 308 w 421"/>
                  <a:gd name="T11" fmla="*/ 121 h 157"/>
                  <a:gd name="T12" fmla="*/ 284 w 421"/>
                  <a:gd name="T13" fmla="*/ 129 h 157"/>
                  <a:gd name="T14" fmla="*/ 260 w 421"/>
                  <a:gd name="T15" fmla="*/ 135 h 157"/>
                  <a:gd name="T16" fmla="*/ 239 w 421"/>
                  <a:gd name="T17" fmla="*/ 140 h 157"/>
                  <a:gd name="T18" fmla="*/ 217 w 421"/>
                  <a:gd name="T19" fmla="*/ 145 h 157"/>
                  <a:gd name="T20" fmla="*/ 194 w 421"/>
                  <a:gd name="T21" fmla="*/ 148 h 157"/>
                  <a:gd name="T22" fmla="*/ 173 w 421"/>
                  <a:gd name="T23" fmla="*/ 152 h 157"/>
                  <a:gd name="T24" fmla="*/ 149 w 421"/>
                  <a:gd name="T25" fmla="*/ 153 h 157"/>
                  <a:gd name="T26" fmla="*/ 126 w 421"/>
                  <a:gd name="T27" fmla="*/ 156 h 157"/>
                  <a:gd name="T28" fmla="*/ 72 w 421"/>
                  <a:gd name="T29" fmla="*/ 157 h 157"/>
                  <a:gd name="T30" fmla="*/ 10 w 421"/>
                  <a:gd name="T31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1" h="157">
                    <a:moveTo>
                      <a:pt x="10" y="157"/>
                    </a:moveTo>
                    <a:lnTo>
                      <a:pt x="0" y="77"/>
                    </a:lnTo>
                    <a:lnTo>
                      <a:pt x="385" y="0"/>
                    </a:lnTo>
                    <a:lnTo>
                      <a:pt x="421" y="80"/>
                    </a:lnTo>
                    <a:lnTo>
                      <a:pt x="360" y="102"/>
                    </a:lnTo>
                    <a:lnTo>
                      <a:pt x="308" y="121"/>
                    </a:lnTo>
                    <a:lnTo>
                      <a:pt x="284" y="129"/>
                    </a:lnTo>
                    <a:lnTo>
                      <a:pt x="260" y="135"/>
                    </a:lnTo>
                    <a:lnTo>
                      <a:pt x="239" y="140"/>
                    </a:lnTo>
                    <a:lnTo>
                      <a:pt x="217" y="145"/>
                    </a:lnTo>
                    <a:lnTo>
                      <a:pt x="194" y="148"/>
                    </a:lnTo>
                    <a:lnTo>
                      <a:pt x="173" y="152"/>
                    </a:lnTo>
                    <a:lnTo>
                      <a:pt x="149" y="153"/>
                    </a:lnTo>
                    <a:lnTo>
                      <a:pt x="126" y="156"/>
                    </a:lnTo>
                    <a:lnTo>
                      <a:pt x="72" y="157"/>
                    </a:lnTo>
                    <a:lnTo>
                      <a:pt x="10" y="15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6" name="Freeform 277"/>
              <p:cNvSpPr>
                <a:spLocks/>
              </p:cNvSpPr>
              <p:nvPr/>
            </p:nvSpPr>
            <p:spPr bwMode="auto">
              <a:xfrm>
                <a:off x="2787" y="3163"/>
                <a:ext cx="84" cy="32"/>
              </a:xfrm>
              <a:custGeom>
                <a:avLst/>
                <a:gdLst>
                  <a:gd name="T0" fmla="*/ 10 w 421"/>
                  <a:gd name="T1" fmla="*/ 157 h 157"/>
                  <a:gd name="T2" fmla="*/ 0 w 421"/>
                  <a:gd name="T3" fmla="*/ 77 h 157"/>
                  <a:gd name="T4" fmla="*/ 385 w 421"/>
                  <a:gd name="T5" fmla="*/ 0 h 157"/>
                  <a:gd name="T6" fmla="*/ 421 w 421"/>
                  <a:gd name="T7" fmla="*/ 80 h 157"/>
                  <a:gd name="T8" fmla="*/ 360 w 421"/>
                  <a:gd name="T9" fmla="*/ 102 h 157"/>
                  <a:gd name="T10" fmla="*/ 308 w 421"/>
                  <a:gd name="T11" fmla="*/ 121 h 157"/>
                  <a:gd name="T12" fmla="*/ 284 w 421"/>
                  <a:gd name="T13" fmla="*/ 129 h 157"/>
                  <a:gd name="T14" fmla="*/ 260 w 421"/>
                  <a:gd name="T15" fmla="*/ 135 h 157"/>
                  <a:gd name="T16" fmla="*/ 239 w 421"/>
                  <a:gd name="T17" fmla="*/ 140 h 157"/>
                  <a:gd name="T18" fmla="*/ 217 w 421"/>
                  <a:gd name="T19" fmla="*/ 145 h 157"/>
                  <a:gd name="T20" fmla="*/ 194 w 421"/>
                  <a:gd name="T21" fmla="*/ 148 h 157"/>
                  <a:gd name="T22" fmla="*/ 173 w 421"/>
                  <a:gd name="T23" fmla="*/ 152 h 157"/>
                  <a:gd name="T24" fmla="*/ 149 w 421"/>
                  <a:gd name="T25" fmla="*/ 153 h 157"/>
                  <a:gd name="T26" fmla="*/ 126 w 421"/>
                  <a:gd name="T27" fmla="*/ 156 h 157"/>
                  <a:gd name="T28" fmla="*/ 72 w 421"/>
                  <a:gd name="T29" fmla="*/ 157 h 157"/>
                  <a:gd name="T30" fmla="*/ 10 w 421"/>
                  <a:gd name="T31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1" h="157">
                    <a:moveTo>
                      <a:pt x="10" y="157"/>
                    </a:moveTo>
                    <a:lnTo>
                      <a:pt x="0" y="77"/>
                    </a:lnTo>
                    <a:lnTo>
                      <a:pt x="385" y="0"/>
                    </a:lnTo>
                    <a:lnTo>
                      <a:pt x="421" y="80"/>
                    </a:lnTo>
                    <a:lnTo>
                      <a:pt x="360" y="102"/>
                    </a:lnTo>
                    <a:lnTo>
                      <a:pt x="308" y="121"/>
                    </a:lnTo>
                    <a:lnTo>
                      <a:pt x="284" y="129"/>
                    </a:lnTo>
                    <a:lnTo>
                      <a:pt x="260" y="135"/>
                    </a:lnTo>
                    <a:lnTo>
                      <a:pt x="239" y="140"/>
                    </a:lnTo>
                    <a:lnTo>
                      <a:pt x="217" y="145"/>
                    </a:lnTo>
                    <a:lnTo>
                      <a:pt x="194" y="148"/>
                    </a:lnTo>
                    <a:lnTo>
                      <a:pt x="173" y="152"/>
                    </a:lnTo>
                    <a:lnTo>
                      <a:pt x="149" y="153"/>
                    </a:lnTo>
                    <a:lnTo>
                      <a:pt x="126" y="156"/>
                    </a:lnTo>
                    <a:lnTo>
                      <a:pt x="72" y="157"/>
                    </a:lnTo>
                    <a:lnTo>
                      <a:pt x="10" y="15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7" name="Freeform 278"/>
              <p:cNvSpPr>
                <a:spLocks/>
              </p:cNvSpPr>
              <p:nvPr/>
            </p:nvSpPr>
            <p:spPr bwMode="auto">
              <a:xfrm>
                <a:off x="2915" y="3139"/>
                <a:ext cx="86" cy="42"/>
              </a:xfrm>
              <a:custGeom>
                <a:avLst/>
                <a:gdLst>
                  <a:gd name="T0" fmla="*/ 0 w 434"/>
                  <a:gd name="T1" fmla="*/ 15 h 208"/>
                  <a:gd name="T2" fmla="*/ 427 w 434"/>
                  <a:gd name="T3" fmla="*/ 0 h 208"/>
                  <a:gd name="T4" fmla="*/ 434 w 434"/>
                  <a:gd name="T5" fmla="*/ 193 h 208"/>
                  <a:gd name="T6" fmla="*/ 6 w 434"/>
                  <a:gd name="T7" fmla="*/ 208 h 208"/>
                  <a:gd name="T8" fmla="*/ 0 w 434"/>
                  <a:gd name="T9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208">
                    <a:moveTo>
                      <a:pt x="0" y="15"/>
                    </a:moveTo>
                    <a:lnTo>
                      <a:pt x="427" y="0"/>
                    </a:lnTo>
                    <a:lnTo>
                      <a:pt x="434" y="193"/>
                    </a:lnTo>
                    <a:lnTo>
                      <a:pt x="6" y="208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8" name="Freeform 279"/>
              <p:cNvSpPr>
                <a:spLocks/>
              </p:cNvSpPr>
              <p:nvPr/>
            </p:nvSpPr>
            <p:spPr bwMode="auto">
              <a:xfrm>
                <a:off x="2915" y="3139"/>
                <a:ext cx="86" cy="42"/>
              </a:xfrm>
              <a:custGeom>
                <a:avLst/>
                <a:gdLst>
                  <a:gd name="T0" fmla="*/ 0 w 434"/>
                  <a:gd name="T1" fmla="*/ 15 h 208"/>
                  <a:gd name="T2" fmla="*/ 427 w 434"/>
                  <a:gd name="T3" fmla="*/ 0 h 208"/>
                  <a:gd name="T4" fmla="*/ 434 w 434"/>
                  <a:gd name="T5" fmla="*/ 193 h 208"/>
                  <a:gd name="T6" fmla="*/ 6 w 434"/>
                  <a:gd name="T7" fmla="*/ 208 h 208"/>
                  <a:gd name="T8" fmla="*/ 0 w 434"/>
                  <a:gd name="T9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208">
                    <a:moveTo>
                      <a:pt x="0" y="15"/>
                    </a:moveTo>
                    <a:lnTo>
                      <a:pt x="427" y="0"/>
                    </a:lnTo>
                    <a:lnTo>
                      <a:pt x="434" y="193"/>
                    </a:lnTo>
                    <a:lnTo>
                      <a:pt x="6" y="208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9" name="Freeform 280"/>
              <p:cNvSpPr>
                <a:spLocks/>
              </p:cNvSpPr>
              <p:nvPr/>
            </p:nvSpPr>
            <p:spPr bwMode="auto">
              <a:xfrm>
                <a:off x="615" y="739"/>
                <a:ext cx="52" cy="69"/>
              </a:xfrm>
              <a:custGeom>
                <a:avLst/>
                <a:gdLst>
                  <a:gd name="T0" fmla="*/ 0 w 258"/>
                  <a:gd name="T1" fmla="*/ 301 h 348"/>
                  <a:gd name="T2" fmla="*/ 81 w 258"/>
                  <a:gd name="T3" fmla="*/ 0 h 348"/>
                  <a:gd name="T4" fmla="*/ 258 w 258"/>
                  <a:gd name="T5" fmla="*/ 47 h 348"/>
                  <a:gd name="T6" fmla="*/ 177 w 258"/>
                  <a:gd name="T7" fmla="*/ 348 h 348"/>
                  <a:gd name="T8" fmla="*/ 0 w 258"/>
                  <a:gd name="T9" fmla="*/ 301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348">
                    <a:moveTo>
                      <a:pt x="0" y="301"/>
                    </a:moveTo>
                    <a:lnTo>
                      <a:pt x="81" y="0"/>
                    </a:lnTo>
                    <a:lnTo>
                      <a:pt x="258" y="47"/>
                    </a:lnTo>
                    <a:lnTo>
                      <a:pt x="177" y="348"/>
                    </a:lnTo>
                    <a:lnTo>
                      <a:pt x="0" y="30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0" name="Freeform 281"/>
              <p:cNvSpPr>
                <a:spLocks/>
              </p:cNvSpPr>
              <p:nvPr/>
            </p:nvSpPr>
            <p:spPr bwMode="auto">
              <a:xfrm>
                <a:off x="615" y="739"/>
                <a:ext cx="52" cy="69"/>
              </a:xfrm>
              <a:custGeom>
                <a:avLst/>
                <a:gdLst>
                  <a:gd name="T0" fmla="*/ 0 w 258"/>
                  <a:gd name="T1" fmla="*/ 301 h 348"/>
                  <a:gd name="T2" fmla="*/ 81 w 258"/>
                  <a:gd name="T3" fmla="*/ 0 h 348"/>
                  <a:gd name="T4" fmla="*/ 258 w 258"/>
                  <a:gd name="T5" fmla="*/ 47 h 348"/>
                  <a:gd name="T6" fmla="*/ 177 w 258"/>
                  <a:gd name="T7" fmla="*/ 348 h 348"/>
                  <a:gd name="T8" fmla="*/ 0 w 258"/>
                  <a:gd name="T9" fmla="*/ 301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348">
                    <a:moveTo>
                      <a:pt x="0" y="301"/>
                    </a:moveTo>
                    <a:lnTo>
                      <a:pt x="81" y="0"/>
                    </a:lnTo>
                    <a:lnTo>
                      <a:pt x="258" y="47"/>
                    </a:lnTo>
                    <a:lnTo>
                      <a:pt x="177" y="348"/>
                    </a:lnTo>
                    <a:lnTo>
                      <a:pt x="0" y="30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1" name="Freeform 282"/>
              <p:cNvSpPr>
                <a:spLocks/>
              </p:cNvSpPr>
              <p:nvPr/>
            </p:nvSpPr>
            <p:spPr bwMode="auto">
              <a:xfrm>
                <a:off x="1015" y="1327"/>
                <a:ext cx="139" cy="68"/>
              </a:xfrm>
              <a:custGeom>
                <a:avLst/>
                <a:gdLst>
                  <a:gd name="T0" fmla="*/ 696 w 696"/>
                  <a:gd name="T1" fmla="*/ 340 h 340"/>
                  <a:gd name="T2" fmla="*/ 0 w 696"/>
                  <a:gd name="T3" fmla="*/ 340 h 340"/>
                  <a:gd name="T4" fmla="*/ 0 w 696"/>
                  <a:gd name="T5" fmla="*/ 229 h 340"/>
                  <a:gd name="T6" fmla="*/ 65 w 696"/>
                  <a:gd name="T7" fmla="*/ 229 h 340"/>
                  <a:gd name="T8" fmla="*/ 65 w 696"/>
                  <a:gd name="T9" fmla="*/ 269 h 340"/>
                  <a:gd name="T10" fmla="*/ 501 w 696"/>
                  <a:gd name="T11" fmla="*/ 269 h 340"/>
                  <a:gd name="T12" fmla="*/ 501 w 696"/>
                  <a:gd name="T13" fmla="*/ 91 h 340"/>
                  <a:gd name="T14" fmla="*/ 696 w 696"/>
                  <a:gd name="T15" fmla="*/ 0 h 340"/>
                  <a:gd name="T16" fmla="*/ 696 w 696"/>
                  <a:gd name="T17" fmla="*/ 73 h 340"/>
                  <a:gd name="T18" fmla="*/ 684 w 696"/>
                  <a:gd name="T19" fmla="*/ 76 h 340"/>
                  <a:gd name="T20" fmla="*/ 673 w 696"/>
                  <a:gd name="T21" fmla="*/ 80 h 340"/>
                  <a:gd name="T22" fmla="*/ 663 w 696"/>
                  <a:gd name="T23" fmla="*/ 85 h 340"/>
                  <a:gd name="T24" fmla="*/ 653 w 696"/>
                  <a:gd name="T25" fmla="*/ 91 h 340"/>
                  <a:gd name="T26" fmla="*/ 644 w 696"/>
                  <a:gd name="T27" fmla="*/ 97 h 340"/>
                  <a:gd name="T28" fmla="*/ 635 w 696"/>
                  <a:gd name="T29" fmla="*/ 105 h 340"/>
                  <a:gd name="T30" fmla="*/ 627 w 696"/>
                  <a:gd name="T31" fmla="*/ 113 h 340"/>
                  <a:gd name="T32" fmla="*/ 619 w 696"/>
                  <a:gd name="T33" fmla="*/ 122 h 340"/>
                  <a:gd name="T34" fmla="*/ 619 w 696"/>
                  <a:gd name="T35" fmla="*/ 237 h 340"/>
                  <a:gd name="T36" fmla="*/ 627 w 696"/>
                  <a:gd name="T37" fmla="*/ 247 h 340"/>
                  <a:gd name="T38" fmla="*/ 635 w 696"/>
                  <a:gd name="T39" fmla="*/ 254 h 340"/>
                  <a:gd name="T40" fmla="*/ 644 w 696"/>
                  <a:gd name="T41" fmla="*/ 261 h 340"/>
                  <a:gd name="T42" fmla="*/ 654 w 696"/>
                  <a:gd name="T43" fmla="*/ 269 h 340"/>
                  <a:gd name="T44" fmla="*/ 664 w 696"/>
                  <a:gd name="T45" fmla="*/ 275 h 340"/>
                  <a:gd name="T46" fmla="*/ 674 w 696"/>
                  <a:gd name="T47" fmla="*/ 280 h 340"/>
                  <a:gd name="T48" fmla="*/ 685 w 696"/>
                  <a:gd name="T49" fmla="*/ 284 h 340"/>
                  <a:gd name="T50" fmla="*/ 696 w 696"/>
                  <a:gd name="T51" fmla="*/ 288 h 340"/>
                  <a:gd name="T52" fmla="*/ 696 w 696"/>
                  <a:gd name="T53" fmla="*/ 34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6" h="340">
                    <a:moveTo>
                      <a:pt x="696" y="340"/>
                    </a:moveTo>
                    <a:lnTo>
                      <a:pt x="0" y="340"/>
                    </a:lnTo>
                    <a:lnTo>
                      <a:pt x="0" y="229"/>
                    </a:lnTo>
                    <a:lnTo>
                      <a:pt x="65" y="229"/>
                    </a:lnTo>
                    <a:lnTo>
                      <a:pt x="65" y="269"/>
                    </a:lnTo>
                    <a:lnTo>
                      <a:pt x="501" y="269"/>
                    </a:lnTo>
                    <a:lnTo>
                      <a:pt x="501" y="91"/>
                    </a:lnTo>
                    <a:lnTo>
                      <a:pt x="696" y="0"/>
                    </a:lnTo>
                    <a:lnTo>
                      <a:pt x="696" y="73"/>
                    </a:lnTo>
                    <a:lnTo>
                      <a:pt x="684" y="76"/>
                    </a:lnTo>
                    <a:lnTo>
                      <a:pt x="673" y="80"/>
                    </a:lnTo>
                    <a:lnTo>
                      <a:pt x="663" y="85"/>
                    </a:lnTo>
                    <a:lnTo>
                      <a:pt x="653" y="91"/>
                    </a:lnTo>
                    <a:lnTo>
                      <a:pt x="644" y="97"/>
                    </a:lnTo>
                    <a:lnTo>
                      <a:pt x="635" y="105"/>
                    </a:lnTo>
                    <a:lnTo>
                      <a:pt x="627" y="113"/>
                    </a:lnTo>
                    <a:lnTo>
                      <a:pt x="619" y="122"/>
                    </a:lnTo>
                    <a:lnTo>
                      <a:pt x="619" y="237"/>
                    </a:lnTo>
                    <a:lnTo>
                      <a:pt x="627" y="247"/>
                    </a:lnTo>
                    <a:lnTo>
                      <a:pt x="635" y="254"/>
                    </a:lnTo>
                    <a:lnTo>
                      <a:pt x="644" y="261"/>
                    </a:lnTo>
                    <a:lnTo>
                      <a:pt x="654" y="269"/>
                    </a:lnTo>
                    <a:lnTo>
                      <a:pt x="664" y="275"/>
                    </a:lnTo>
                    <a:lnTo>
                      <a:pt x="674" y="280"/>
                    </a:lnTo>
                    <a:lnTo>
                      <a:pt x="685" y="284"/>
                    </a:lnTo>
                    <a:lnTo>
                      <a:pt x="696" y="288"/>
                    </a:lnTo>
                    <a:lnTo>
                      <a:pt x="696" y="34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2" name="Freeform 283"/>
              <p:cNvSpPr>
                <a:spLocks/>
              </p:cNvSpPr>
              <p:nvPr/>
            </p:nvSpPr>
            <p:spPr bwMode="auto">
              <a:xfrm>
                <a:off x="1015" y="1327"/>
                <a:ext cx="139" cy="68"/>
              </a:xfrm>
              <a:custGeom>
                <a:avLst/>
                <a:gdLst>
                  <a:gd name="T0" fmla="*/ 696 w 696"/>
                  <a:gd name="T1" fmla="*/ 340 h 340"/>
                  <a:gd name="T2" fmla="*/ 0 w 696"/>
                  <a:gd name="T3" fmla="*/ 340 h 340"/>
                  <a:gd name="T4" fmla="*/ 0 w 696"/>
                  <a:gd name="T5" fmla="*/ 229 h 340"/>
                  <a:gd name="T6" fmla="*/ 65 w 696"/>
                  <a:gd name="T7" fmla="*/ 229 h 340"/>
                  <a:gd name="T8" fmla="*/ 65 w 696"/>
                  <a:gd name="T9" fmla="*/ 269 h 340"/>
                  <a:gd name="T10" fmla="*/ 501 w 696"/>
                  <a:gd name="T11" fmla="*/ 269 h 340"/>
                  <a:gd name="T12" fmla="*/ 501 w 696"/>
                  <a:gd name="T13" fmla="*/ 91 h 340"/>
                  <a:gd name="T14" fmla="*/ 696 w 696"/>
                  <a:gd name="T15" fmla="*/ 0 h 340"/>
                  <a:gd name="T16" fmla="*/ 696 w 696"/>
                  <a:gd name="T17" fmla="*/ 73 h 340"/>
                  <a:gd name="T18" fmla="*/ 684 w 696"/>
                  <a:gd name="T19" fmla="*/ 76 h 340"/>
                  <a:gd name="T20" fmla="*/ 673 w 696"/>
                  <a:gd name="T21" fmla="*/ 80 h 340"/>
                  <a:gd name="T22" fmla="*/ 663 w 696"/>
                  <a:gd name="T23" fmla="*/ 85 h 340"/>
                  <a:gd name="T24" fmla="*/ 653 w 696"/>
                  <a:gd name="T25" fmla="*/ 91 h 340"/>
                  <a:gd name="T26" fmla="*/ 644 w 696"/>
                  <a:gd name="T27" fmla="*/ 97 h 340"/>
                  <a:gd name="T28" fmla="*/ 635 w 696"/>
                  <a:gd name="T29" fmla="*/ 105 h 340"/>
                  <a:gd name="T30" fmla="*/ 627 w 696"/>
                  <a:gd name="T31" fmla="*/ 113 h 340"/>
                  <a:gd name="T32" fmla="*/ 619 w 696"/>
                  <a:gd name="T33" fmla="*/ 122 h 340"/>
                  <a:gd name="T34" fmla="*/ 619 w 696"/>
                  <a:gd name="T35" fmla="*/ 237 h 340"/>
                  <a:gd name="T36" fmla="*/ 627 w 696"/>
                  <a:gd name="T37" fmla="*/ 247 h 340"/>
                  <a:gd name="T38" fmla="*/ 635 w 696"/>
                  <a:gd name="T39" fmla="*/ 254 h 340"/>
                  <a:gd name="T40" fmla="*/ 644 w 696"/>
                  <a:gd name="T41" fmla="*/ 261 h 340"/>
                  <a:gd name="T42" fmla="*/ 654 w 696"/>
                  <a:gd name="T43" fmla="*/ 269 h 340"/>
                  <a:gd name="T44" fmla="*/ 664 w 696"/>
                  <a:gd name="T45" fmla="*/ 275 h 340"/>
                  <a:gd name="T46" fmla="*/ 674 w 696"/>
                  <a:gd name="T47" fmla="*/ 280 h 340"/>
                  <a:gd name="T48" fmla="*/ 685 w 696"/>
                  <a:gd name="T49" fmla="*/ 284 h 340"/>
                  <a:gd name="T50" fmla="*/ 696 w 696"/>
                  <a:gd name="T51" fmla="*/ 288 h 340"/>
                  <a:gd name="T52" fmla="*/ 696 w 696"/>
                  <a:gd name="T53" fmla="*/ 34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6" h="340">
                    <a:moveTo>
                      <a:pt x="696" y="340"/>
                    </a:moveTo>
                    <a:lnTo>
                      <a:pt x="0" y="340"/>
                    </a:lnTo>
                    <a:lnTo>
                      <a:pt x="0" y="229"/>
                    </a:lnTo>
                    <a:lnTo>
                      <a:pt x="65" y="229"/>
                    </a:lnTo>
                    <a:lnTo>
                      <a:pt x="65" y="269"/>
                    </a:lnTo>
                    <a:lnTo>
                      <a:pt x="501" y="269"/>
                    </a:lnTo>
                    <a:lnTo>
                      <a:pt x="501" y="91"/>
                    </a:lnTo>
                    <a:lnTo>
                      <a:pt x="696" y="0"/>
                    </a:lnTo>
                    <a:lnTo>
                      <a:pt x="696" y="73"/>
                    </a:lnTo>
                    <a:lnTo>
                      <a:pt x="684" y="76"/>
                    </a:lnTo>
                    <a:lnTo>
                      <a:pt x="673" y="80"/>
                    </a:lnTo>
                    <a:lnTo>
                      <a:pt x="663" y="85"/>
                    </a:lnTo>
                    <a:lnTo>
                      <a:pt x="653" y="91"/>
                    </a:lnTo>
                    <a:lnTo>
                      <a:pt x="644" y="97"/>
                    </a:lnTo>
                    <a:lnTo>
                      <a:pt x="635" y="105"/>
                    </a:lnTo>
                    <a:lnTo>
                      <a:pt x="627" y="113"/>
                    </a:lnTo>
                    <a:lnTo>
                      <a:pt x="619" y="122"/>
                    </a:lnTo>
                    <a:lnTo>
                      <a:pt x="619" y="237"/>
                    </a:lnTo>
                    <a:lnTo>
                      <a:pt x="627" y="247"/>
                    </a:lnTo>
                    <a:lnTo>
                      <a:pt x="635" y="254"/>
                    </a:lnTo>
                    <a:lnTo>
                      <a:pt x="644" y="261"/>
                    </a:lnTo>
                    <a:lnTo>
                      <a:pt x="654" y="269"/>
                    </a:lnTo>
                    <a:lnTo>
                      <a:pt x="664" y="275"/>
                    </a:lnTo>
                    <a:lnTo>
                      <a:pt x="674" y="280"/>
                    </a:lnTo>
                    <a:lnTo>
                      <a:pt x="685" y="284"/>
                    </a:lnTo>
                    <a:lnTo>
                      <a:pt x="696" y="288"/>
                    </a:lnTo>
                    <a:lnTo>
                      <a:pt x="696" y="34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3" name="Rectangle 284"/>
              <p:cNvSpPr>
                <a:spLocks noChangeArrowheads="1"/>
              </p:cNvSpPr>
              <p:nvPr/>
            </p:nvSpPr>
            <p:spPr bwMode="auto">
              <a:xfrm>
                <a:off x="1699" y="2928"/>
                <a:ext cx="25" cy="6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4" name="Rectangle 285"/>
              <p:cNvSpPr>
                <a:spLocks noChangeArrowheads="1"/>
              </p:cNvSpPr>
              <p:nvPr/>
            </p:nvSpPr>
            <p:spPr bwMode="auto">
              <a:xfrm>
                <a:off x="1699" y="2928"/>
                <a:ext cx="25" cy="67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5" name="Freeform 286"/>
              <p:cNvSpPr>
                <a:spLocks/>
              </p:cNvSpPr>
              <p:nvPr/>
            </p:nvSpPr>
            <p:spPr bwMode="auto">
              <a:xfrm>
                <a:off x="658" y="763"/>
                <a:ext cx="27" cy="46"/>
              </a:xfrm>
              <a:custGeom>
                <a:avLst/>
                <a:gdLst>
                  <a:gd name="T0" fmla="*/ 0 w 136"/>
                  <a:gd name="T1" fmla="*/ 218 h 229"/>
                  <a:gd name="T2" fmla="*/ 22 w 136"/>
                  <a:gd name="T3" fmla="*/ 0 h 229"/>
                  <a:gd name="T4" fmla="*/ 136 w 136"/>
                  <a:gd name="T5" fmla="*/ 12 h 229"/>
                  <a:gd name="T6" fmla="*/ 113 w 136"/>
                  <a:gd name="T7" fmla="*/ 229 h 229"/>
                  <a:gd name="T8" fmla="*/ 0 w 136"/>
                  <a:gd name="T9" fmla="*/ 21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29">
                    <a:moveTo>
                      <a:pt x="0" y="218"/>
                    </a:moveTo>
                    <a:lnTo>
                      <a:pt x="22" y="0"/>
                    </a:lnTo>
                    <a:lnTo>
                      <a:pt x="136" y="12"/>
                    </a:lnTo>
                    <a:lnTo>
                      <a:pt x="113" y="229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6" name="Freeform 287"/>
              <p:cNvSpPr>
                <a:spLocks/>
              </p:cNvSpPr>
              <p:nvPr/>
            </p:nvSpPr>
            <p:spPr bwMode="auto">
              <a:xfrm>
                <a:off x="658" y="763"/>
                <a:ext cx="27" cy="46"/>
              </a:xfrm>
              <a:custGeom>
                <a:avLst/>
                <a:gdLst>
                  <a:gd name="T0" fmla="*/ 0 w 136"/>
                  <a:gd name="T1" fmla="*/ 218 h 229"/>
                  <a:gd name="T2" fmla="*/ 22 w 136"/>
                  <a:gd name="T3" fmla="*/ 0 h 229"/>
                  <a:gd name="T4" fmla="*/ 136 w 136"/>
                  <a:gd name="T5" fmla="*/ 12 h 229"/>
                  <a:gd name="T6" fmla="*/ 113 w 136"/>
                  <a:gd name="T7" fmla="*/ 229 h 229"/>
                  <a:gd name="T8" fmla="*/ 0 w 136"/>
                  <a:gd name="T9" fmla="*/ 21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29">
                    <a:moveTo>
                      <a:pt x="0" y="218"/>
                    </a:moveTo>
                    <a:lnTo>
                      <a:pt x="22" y="0"/>
                    </a:lnTo>
                    <a:lnTo>
                      <a:pt x="136" y="12"/>
                    </a:lnTo>
                    <a:lnTo>
                      <a:pt x="113" y="229"/>
                    </a:lnTo>
                    <a:lnTo>
                      <a:pt x="0" y="21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7" name="Freeform 288"/>
              <p:cNvSpPr>
                <a:spLocks/>
              </p:cNvSpPr>
              <p:nvPr/>
            </p:nvSpPr>
            <p:spPr bwMode="auto">
              <a:xfrm>
                <a:off x="653" y="826"/>
                <a:ext cx="19" cy="24"/>
              </a:xfrm>
              <a:custGeom>
                <a:avLst/>
                <a:gdLst>
                  <a:gd name="T0" fmla="*/ 0 w 99"/>
                  <a:gd name="T1" fmla="*/ 105 h 119"/>
                  <a:gd name="T2" fmla="*/ 19 w 99"/>
                  <a:gd name="T3" fmla="*/ 0 h 119"/>
                  <a:gd name="T4" fmla="*/ 99 w 99"/>
                  <a:gd name="T5" fmla="*/ 13 h 119"/>
                  <a:gd name="T6" fmla="*/ 81 w 99"/>
                  <a:gd name="T7" fmla="*/ 119 h 119"/>
                  <a:gd name="T8" fmla="*/ 0 w 99"/>
                  <a:gd name="T9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19">
                    <a:moveTo>
                      <a:pt x="0" y="105"/>
                    </a:moveTo>
                    <a:lnTo>
                      <a:pt x="19" y="0"/>
                    </a:lnTo>
                    <a:lnTo>
                      <a:pt x="99" y="13"/>
                    </a:lnTo>
                    <a:lnTo>
                      <a:pt x="81" y="119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8" name="Freeform 289"/>
              <p:cNvSpPr>
                <a:spLocks/>
              </p:cNvSpPr>
              <p:nvPr/>
            </p:nvSpPr>
            <p:spPr bwMode="auto">
              <a:xfrm>
                <a:off x="653" y="826"/>
                <a:ext cx="19" cy="24"/>
              </a:xfrm>
              <a:custGeom>
                <a:avLst/>
                <a:gdLst>
                  <a:gd name="T0" fmla="*/ 0 w 99"/>
                  <a:gd name="T1" fmla="*/ 105 h 119"/>
                  <a:gd name="T2" fmla="*/ 19 w 99"/>
                  <a:gd name="T3" fmla="*/ 0 h 119"/>
                  <a:gd name="T4" fmla="*/ 99 w 99"/>
                  <a:gd name="T5" fmla="*/ 13 h 119"/>
                  <a:gd name="T6" fmla="*/ 81 w 99"/>
                  <a:gd name="T7" fmla="*/ 119 h 119"/>
                  <a:gd name="T8" fmla="*/ 0 w 99"/>
                  <a:gd name="T9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19">
                    <a:moveTo>
                      <a:pt x="0" y="105"/>
                    </a:moveTo>
                    <a:lnTo>
                      <a:pt x="19" y="0"/>
                    </a:lnTo>
                    <a:lnTo>
                      <a:pt x="99" y="13"/>
                    </a:lnTo>
                    <a:lnTo>
                      <a:pt x="81" y="119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9" name="Freeform 290"/>
              <p:cNvSpPr>
                <a:spLocks/>
              </p:cNvSpPr>
              <p:nvPr/>
            </p:nvSpPr>
            <p:spPr bwMode="auto">
              <a:xfrm>
                <a:off x="683" y="676"/>
                <a:ext cx="33" cy="45"/>
              </a:xfrm>
              <a:custGeom>
                <a:avLst/>
                <a:gdLst>
                  <a:gd name="T0" fmla="*/ 0 w 162"/>
                  <a:gd name="T1" fmla="*/ 193 h 225"/>
                  <a:gd name="T2" fmla="*/ 98 w 162"/>
                  <a:gd name="T3" fmla="*/ 0 h 225"/>
                  <a:gd name="T4" fmla="*/ 162 w 162"/>
                  <a:gd name="T5" fmla="*/ 31 h 225"/>
                  <a:gd name="T6" fmla="*/ 62 w 162"/>
                  <a:gd name="T7" fmla="*/ 225 h 225"/>
                  <a:gd name="T8" fmla="*/ 0 w 162"/>
                  <a:gd name="T9" fmla="*/ 19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225">
                    <a:moveTo>
                      <a:pt x="0" y="193"/>
                    </a:moveTo>
                    <a:lnTo>
                      <a:pt x="98" y="0"/>
                    </a:lnTo>
                    <a:lnTo>
                      <a:pt x="162" y="31"/>
                    </a:lnTo>
                    <a:lnTo>
                      <a:pt x="62" y="225"/>
                    </a:ln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0" name="Freeform 291"/>
              <p:cNvSpPr>
                <a:spLocks/>
              </p:cNvSpPr>
              <p:nvPr/>
            </p:nvSpPr>
            <p:spPr bwMode="auto">
              <a:xfrm>
                <a:off x="683" y="676"/>
                <a:ext cx="33" cy="45"/>
              </a:xfrm>
              <a:custGeom>
                <a:avLst/>
                <a:gdLst>
                  <a:gd name="T0" fmla="*/ 0 w 162"/>
                  <a:gd name="T1" fmla="*/ 193 h 225"/>
                  <a:gd name="T2" fmla="*/ 98 w 162"/>
                  <a:gd name="T3" fmla="*/ 0 h 225"/>
                  <a:gd name="T4" fmla="*/ 162 w 162"/>
                  <a:gd name="T5" fmla="*/ 31 h 225"/>
                  <a:gd name="T6" fmla="*/ 62 w 162"/>
                  <a:gd name="T7" fmla="*/ 225 h 225"/>
                  <a:gd name="T8" fmla="*/ 0 w 162"/>
                  <a:gd name="T9" fmla="*/ 19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225">
                    <a:moveTo>
                      <a:pt x="0" y="193"/>
                    </a:moveTo>
                    <a:lnTo>
                      <a:pt x="98" y="0"/>
                    </a:lnTo>
                    <a:lnTo>
                      <a:pt x="162" y="31"/>
                    </a:lnTo>
                    <a:lnTo>
                      <a:pt x="62" y="225"/>
                    </a:lnTo>
                    <a:lnTo>
                      <a:pt x="0" y="19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1" name="Freeform 292"/>
              <p:cNvSpPr>
                <a:spLocks/>
              </p:cNvSpPr>
              <p:nvPr/>
            </p:nvSpPr>
            <p:spPr bwMode="auto">
              <a:xfrm>
                <a:off x="1643" y="1722"/>
                <a:ext cx="54" cy="54"/>
              </a:xfrm>
              <a:custGeom>
                <a:avLst/>
                <a:gdLst>
                  <a:gd name="T0" fmla="*/ 0 w 270"/>
                  <a:gd name="T1" fmla="*/ 178 h 271"/>
                  <a:gd name="T2" fmla="*/ 174 w 270"/>
                  <a:gd name="T3" fmla="*/ 0 h 271"/>
                  <a:gd name="T4" fmla="*/ 270 w 270"/>
                  <a:gd name="T5" fmla="*/ 93 h 271"/>
                  <a:gd name="T6" fmla="*/ 97 w 270"/>
                  <a:gd name="T7" fmla="*/ 271 h 271"/>
                  <a:gd name="T8" fmla="*/ 0 w 270"/>
                  <a:gd name="T9" fmla="*/ 17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71">
                    <a:moveTo>
                      <a:pt x="0" y="178"/>
                    </a:moveTo>
                    <a:lnTo>
                      <a:pt x="174" y="0"/>
                    </a:lnTo>
                    <a:lnTo>
                      <a:pt x="270" y="93"/>
                    </a:lnTo>
                    <a:lnTo>
                      <a:pt x="97" y="271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" name="Freeform 293"/>
              <p:cNvSpPr>
                <a:spLocks/>
              </p:cNvSpPr>
              <p:nvPr/>
            </p:nvSpPr>
            <p:spPr bwMode="auto">
              <a:xfrm>
                <a:off x="1643" y="1722"/>
                <a:ext cx="54" cy="54"/>
              </a:xfrm>
              <a:custGeom>
                <a:avLst/>
                <a:gdLst>
                  <a:gd name="T0" fmla="*/ 0 w 270"/>
                  <a:gd name="T1" fmla="*/ 178 h 271"/>
                  <a:gd name="T2" fmla="*/ 174 w 270"/>
                  <a:gd name="T3" fmla="*/ 0 h 271"/>
                  <a:gd name="T4" fmla="*/ 270 w 270"/>
                  <a:gd name="T5" fmla="*/ 93 h 271"/>
                  <a:gd name="T6" fmla="*/ 97 w 270"/>
                  <a:gd name="T7" fmla="*/ 271 h 271"/>
                  <a:gd name="T8" fmla="*/ 0 w 270"/>
                  <a:gd name="T9" fmla="*/ 17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71">
                    <a:moveTo>
                      <a:pt x="0" y="178"/>
                    </a:moveTo>
                    <a:lnTo>
                      <a:pt x="174" y="0"/>
                    </a:lnTo>
                    <a:lnTo>
                      <a:pt x="270" y="93"/>
                    </a:lnTo>
                    <a:lnTo>
                      <a:pt x="97" y="271"/>
                    </a:lnTo>
                    <a:lnTo>
                      <a:pt x="0" y="17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" name="Freeform 294"/>
              <p:cNvSpPr>
                <a:spLocks/>
              </p:cNvSpPr>
              <p:nvPr/>
            </p:nvSpPr>
            <p:spPr bwMode="auto">
              <a:xfrm>
                <a:off x="224" y="617"/>
                <a:ext cx="272" cy="188"/>
              </a:xfrm>
              <a:custGeom>
                <a:avLst/>
                <a:gdLst>
                  <a:gd name="T0" fmla="*/ 824 w 1361"/>
                  <a:gd name="T1" fmla="*/ 268 h 942"/>
                  <a:gd name="T2" fmla="*/ 842 w 1361"/>
                  <a:gd name="T3" fmla="*/ 226 h 942"/>
                  <a:gd name="T4" fmla="*/ 857 w 1361"/>
                  <a:gd name="T5" fmla="*/ 192 h 942"/>
                  <a:gd name="T6" fmla="*/ 869 w 1361"/>
                  <a:gd name="T7" fmla="*/ 160 h 942"/>
                  <a:gd name="T8" fmla="*/ 883 w 1361"/>
                  <a:gd name="T9" fmla="*/ 133 h 942"/>
                  <a:gd name="T10" fmla="*/ 895 w 1361"/>
                  <a:gd name="T11" fmla="*/ 106 h 942"/>
                  <a:gd name="T12" fmla="*/ 909 w 1361"/>
                  <a:gd name="T13" fmla="*/ 77 h 942"/>
                  <a:gd name="T14" fmla="*/ 924 w 1361"/>
                  <a:gd name="T15" fmla="*/ 45 h 942"/>
                  <a:gd name="T16" fmla="*/ 943 w 1361"/>
                  <a:gd name="T17" fmla="*/ 7 h 942"/>
                  <a:gd name="T18" fmla="*/ 1361 w 1361"/>
                  <a:gd name="T19" fmla="*/ 192 h 942"/>
                  <a:gd name="T20" fmla="*/ 1321 w 1361"/>
                  <a:gd name="T21" fmla="*/ 276 h 942"/>
                  <a:gd name="T22" fmla="*/ 1283 w 1361"/>
                  <a:gd name="T23" fmla="*/ 365 h 942"/>
                  <a:gd name="T24" fmla="*/ 1244 w 1361"/>
                  <a:gd name="T25" fmla="*/ 457 h 942"/>
                  <a:gd name="T26" fmla="*/ 1206 w 1361"/>
                  <a:gd name="T27" fmla="*/ 550 h 942"/>
                  <a:gd name="T28" fmla="*/ 1170 w 1361"/>
                  <a:gd name="T29" fmla="*/ 646 h 942"/>
                  <a:gd name="T30" fmla="*/ 1132 w 1361"/>
                  <a:gd name="T31" fmla="*/ 743 h 942"/>
                  <a:gd name="T32" fmla="*/ 1097 w 1361"/>
                  <a:gd name="T33" fmla="*/ 842 h 942"/>
                  <a:gd name="T34" fmla="*/ 1062 w 1361"/>
                  <a:gd name="T35" fmla="*/ 942 h 942"/>
                  <a:gd name="T36" fmla="*/ 619 w 1361"/>
                  <a:gd name="T37" fmla="*/ 822 h 942"/>
                  <a:gd name="T38" fmla="*/ 640 w 1361"/>
                  <a:gd name="T39" fmla="*/ 763 h 942"/>
                  <a:gd name="T40" fmla="*/ 660 w 1361"/>
                  <a:gd name="T41" fmla="*/ 703 h 942"/>
                  <a:gd name="T42" fmla="*/ 682 w 1361"/>
                  <a:gd name="T43" fmla="*/ 641 h 942"/>
                  <a:gd name="T44" fmla="*/ 705 w 1361"/>
                  <a:gd name="T45" fmla="*/ 580 h 942"/>
                  <a:gd name="T46" fmla="*/ 727 w 1361"/>
                  <a:gd name="T47" fmla="*/ 520 h 942"/>
                  <a:gd name="T48" fmla="*/ 750 w 1361"/>
                  <a:gd name="T49" fmla="*/ 461 h 942"/>
                  <a:gd name="T50" fmla="*/ 771 w 1361"/>
                  <a:gd name="T51" fmla="*/ 404 h 942"/>
                  <a:gd name="T52" fmla="*/ 792 w 1361"/>
                  <a:gd name="T53" fmla="*/ 351 h 942"/>
                  <a:gd name="T54" fmla="*/ 639 w 1361"/>
                  <a:gd name="T55" fmla="*/ 296 h 942"/>
                  <a:gd name="T56" fmla="*/ 452 w 1361"/>
                  <a:gd name="T57" fmla="*/ 788 h 942"/>
                  <a:gd name="T58" fmla="*/ 138 w 1361"/>
                  <a:gd name="T59" fmla="*/ 700 h 942"/>
                  <a:gd name="T60" fmla="*/ 108 w 1361"/>
                  <a:gd name="T61" fmla="*/ 766 h 942"/>
                  <a:gd name="T62" fmla="*/ 40 w 1361"/>
                  <a:gd name="T63" fmla="*/ 747 h 942"/>
                  <a:gd name="T64" fmla="*/ 66 w 1361"/>
                  <a:gd name="T65" fmla="*/ 681 h 942"/>
                  <a:gd name="T66" fmla="*/ 0 w 1361"/>
                  <a:gd name="T67" fmla="*/ 661 h 942"/>
                  <a:gd name="T68" fmla="*/ 255 w 1361"/>
                  <a:gd name="T69" fmla="*/ 0 h 942"/>
                  <a:gd name="T70" fmla="*/ 696 w 1361"/>
                  <a:gd name="T71" fmla="*/ 152 h 942"/>
                  <a:gd name="T72" fmla="*/ 670 w 1361"/>
                  <a:gd name="T73" fmla="*/ 214 h 942"/>
                  <a:gd name="T74" fmla="*/ 824 w 1361"/>
                  <a:gd name="T75" fmla="*/ 268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1" h="942">
                    <a:moveTo>
                      <a:pt x="824" y="268"/>
                    </a:moveTo>
                    <a:lnTo>
                      <a:pt x="842" y="226"/>
                    </a:lnTo>
                    <a:lnTo>
                      <a:pt x="857" y="192"/>
                    </a:lnTo>
                    <a:lnTo>
                      <a:pt x="869" y="160"/>
                    </a:lnTo>
                    <a:lnTo>
                      <a:pt x="883" y="133"/>
                    </a:lnTo>
                    <a:lnTo>
                      <a:pt x="895" y="106"/>
                    </a:lnTo>
                    <a:lnTo>
                      <a:pt x="909" y="77"/>
                    </a:lnTo>
                    <a:lnTo>
                      <a:pt x="924" y="45"/>
                    </a:lnTo>
                    <a:lnTo>
                      <a:pt x="943" y="7"/>
                    </a:lnTo>
                    <a:lnTo>
                      <a:pt x="1361" y="192"/>
                    </a:lnTo>
                    <a:lnTo>
                      <a:pt x="1321" y="276"/>
                    </a:lnTo>
                    <a:lnTo>
                      <a:pt x="1283" y="365"/>
                    </a:lnTo>
                    <a:lnTo>
                      <a:pt x="1244" y="457"/>
                    </a:lnTo>
                    <a:lnTo>
                      <a:pt x="1206" y="550"/>
                    </a:lnTo>
                    <a:lnTo>
                      <a:pt x="1170" y="646"/>
                    </a:lnTo>
                    <a:lnTo>
                      <a:pt x="1132" y="743"/>
                    </a:lnTo>
                    <a:lnTo>
                      <a:pt x="1097" y="842"/>
                    </a:lnTo>
                    <a:lnTo>
                      <a:pt x="1062" y="942"/>
                    </a:lnTo>
                    <a:lnTo>
                      <a:pt x="619" y="822"/>
                    </a:lnTo>
                    <a:lnTo>
                      <a:pt x="640" y="763"/>
                    </a:lnTo>
                    <a:lnTo>
                      <a:pt x="660" y="703"/>
                    </a:lnTo>
                    <a:lnTo>
                      <a:pt x="682" y="641"/>
                    </a:lnTo>
                    <a:lnTo>
                      <a:pt x="705" y="580"/>
                    </a:lnTo>
                    <a:lnTo>
                      <a:pt x="727" y="520"/>
                    </a:lnTo>
                    <a:lnTo>
                      <a:pt x="750" y="461"/>
                    </a:lnTo>
                    <a:lnTo>
                      <a:pt x="771" y="404"/>
                    </a:lnTo>
                    <a:lnTo>
                      <a:pt x="792" y="351"/>
                    </a:lnTo>
                    <a:lnTo>
                      <a:pt x="639" y="296"/>
                    </a:lnTo>
                    <a:lnTo>
                      <a:pt x="452" y="788"/>
                    </a:lnTo>
                    <a:lnTo>
                      <a:pt x="138" y="700"/>
                    </a:lnTo>
                    <a:lnTo>
                      <a:pt x="108" y="766"/>
                    </a:lnTo>
                    <a:lnTo>
                      <a:pt x="40" y="747"/>
                    </a:lnTo>
                    <a:lnTo>
                      <a:pt x="66" y="681"/>
                    </a:lnTo>
                    <a:lnTo>
                      <a:pt x="0" y="661"/>
                    </a:lnTo>
                    <a:lnTo>
                      <a:pt x="255" y="0"/>
                    </a:lnTo>
                    <a:lnTo>
                      <a:pt x="696" y="152"/>
                    </a:lnTo>
                    <a:lnTo>
                      <a:pt x="670" y="214"/>
                    </a:lnTo>
                    <a:lnTo>
                      <a:pt x="824" y="26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4" name="Freeform 295"/>
              <p:cNvSpPr>
                <a:spLocks/>
              </p:cNvSpPr>
              <p:nvPr/>
            </p:nvSpPr>
            <p:spPr bwMode="auto">
              <a:xfrm>
                <a:off x="224" y="617"/>
                <a:ext cx="272" cy="188"/>
              </a:xfrm>
              <a:custGeom>
                <a:avLst/>
                <a:gdLst>
                  <a:gd name="T0" fmla="*/ 824 w 1361"/>
                  <a:gd name="T1" fmla="*/ 268 h 942"/>
                  <a:gd name="T2" fmla="*/ 842 w 1361"/>
                  <a:gd name="T3" fmla="*/ 226 h 942"/>
                  <a:gd name="T4" fmla="*/ 857 w 1361"/>
                  <a:gd name="T5" fmla="*/ 192 h 942"/>
                  <a:gd name="T6" fmla="*/ 869 w 1361"/>
                  <a:gd name="T7" fmla="*/ 160 h 942"/>
                  <a:gd name="T8" fmla="*/ 883 w 1361"/>
                  <a:gd name="T9" fmla="*/ 133 h 942"/>
                  <a:gd name="T10" fmla="*/ 895 w 1361"/>
                  <a:gd name="T11" fmla="*/ 106 h 942"/>
                  <a:gd name="T12" fmla="*/ 909 w 1361"/>
                  <a:gd name="T13" fmla="*/ 77 h 942"/>
                  <a:gd name="T14" fmla="*/ 924 w 1361"/>
                  <a:gd name="T15" fmla="*/ 45 h 942"/>
                  <a:gd name="T16" fmla="*/ 943 w 1361"/>
                  <a:gd name="T17" fmla="*/ 7 h 942"/>
                  <a:gd name="T18" fmla="*/ 1361 w 1361"/>
                  <a:gd name="T19" fmla="*/ 192 h 942"/>
                  <a:gd name="T20" fmla="*/ 1321 w 1361"/>
                  <a:gd name="T21" fmla="*/ 276 h 942"/>
                  <a:gd name="T22" fmla="*/ 1283 w 1361"/>
                  <a:gd name="T23" fmla="*/ 365 h 942"/>
                  <a:gd name="T24" fmla="*/ 1244 w 1361"/>
                  <a:gd name="T25" fmla="*/ 457 h 942"/>
                  <a:gd name="T26" fmla="*/ 1206 w 1361"/>
                  <a:gd name="T27" fmla="*/ 550 h 942"/>
                  <a:gd name="T28" fmla="*/ 1170 w 1361"/>
                  <a:gd name="T29" fmla="*/ 646 h 942"/>
                  <a:gd name="T30" fmla="*/ 1132 w 1361"/>
                  <a:gd name="T31" fmla="*/ 743 h 942"/>
                  <a:gd name="T32" fmla="*/ 1097 w 1361"/>
                  <a:gd name="T33" fmla="*/ 842 h 942"/>
                  <a:gd name="T34" fmla="*/ 1062 w 1361"/>
                  <a:gd name="T35" fmla="*/ 942 h 942"/>
                  <a:gd name="T36" fmla="*/ 619 w 1361"/>
                  <a:gd name="T37" fmla="*/ 822 h 942"/>
                  <a:gd name="T38" fmla="*/ 640 w 1361"/>
                  <a:gd name="T39" fmla="*/ 763 h 942"/>
                  <a:gd name="T40" fmla="*/ 660 w 1361"/>
                  <a:gd name="T41" fmla="*/ 703 h 942"/>
                  <a:gd name="T42" fmla="*/ 682 w 1361"/>
                  <a:gd name="T43" fmla="*/ 641 h 942"/>
                  <a:gd name="T44" fmla="*/ 705 w 1361"/>
                  <a:gd name="T45" fmla="*/ 580 h 942"/>
                  <a:gd name="T46" fmla="*/ 727 w 1361"/>
                  <a:gd name="T47" fmla="*/ 520 h 942"/>
                  <a:gd name="T48" fmla="*/ 750 w 1361"/>
                  <a:gd name="T49" fmla="*/ 461 h 942"/>
                  <a:gd name="T50" fmla="*/ 771 w 1361"/>
                  <a:gd name="T51" fmla="*/ 404 h 942"/>
                  <a:gd name="T52" fmla="*/ 792 w 1361"/>
                  <a:gd name="T53" fmla="*/ 351 h 942"/>
                  <a:gd name="T54" fmla="*/ 639 w 1361"/>
                  <a:gd name="T55" fmla="*/ 296 h 942"/>
                  <a:gd name="T56" fmla="*/ 452 w 1361"/>
                  <a:gd name="T57" fmla="*/ 788 h 942"/>
                  <a:gd name="T58" fmla="*/ 138 w 1361"/>
                  <a:gd name="T59" fmla="*/ 700 h 942"/>
                  <a:gd name="T60" fmla="*/ 108 w 1361"/>
                  <a:gd name="T61" fmla="*/ 766 h 942"/>
                  <a:gd name="T62" fmla="*/ 40 w 1361"/>
                  <a:gd name="T63" fmla="*/ 747 h 942"/>
                  <a:gd name="T64" fmla="*/ 66 w 1361"/>
                  <a:gd name="T65" fmla="*/ 681 h 942"/>
                  <a:gd name="T66" fmla="*/ 0 w 1361"/>
                  <a:gd name="T67" fmla="*/ 661 h 942"/>
                  <a:gd name="T68" fmla="*/ 255 w 1361"/>
                  <a:gd name="T69" fmla="*/ 0 h 942"/>
                  <a:gd name="T70" fmla="*/ 696 w 1361"/>
                  <a:gd name="T71" fmla="*/ 152 h 942"/>
                  <a:gd name="T72" fmla="*/ 670 w 1361"/>
                  <a:gd name="T73" fmla="*/ 214 h 942"/>
                  <a:gd name="T74" fmla="*/ 824 w 1361"/>
                  <a:gd name="T75" fmla="*/ 268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1" h="942">
                    <a:moveTo>
                      <a:pt x="824" y="268"/>
                    </a:moveTo>
                    <a:lnTo>
                      <a:pt x="842" y="226"/>
                    </a:lnTo>
                    <a:lnTo>
                      <a:pt x="857" y="192"/>
                    </a:lnTo>
                    <a:lnTo>
                      <a:pt x="869" y="160"/>
                    </a:lnTo>
                    <a:lnTo>
                      <a:pt x="883" y="133"/>
                    </a:lnTo>
                    <a:lnTo>
                      <a:pt x="895" y="106"/>
                    </a:lnTo>
                    <a:lnTo>
                      <a:pt x="909" y="77"/>
                    </a:lnTo>
                    <a:lnTo>
                      <a:pt x="924" y="45"/>
                    </a:lnTo>
                    <a:lnTo>
                      <a:pt x="943" y="7"/>
                    </a:lnTo>
                    <a:lnTo>
                      <a:pt x="1361" y="192"/>
                    </a:lnTo>
                    <a:lnTo>
                      <a:pt x="1321" y="276"/>
                    </a:lnTo>
                    <a:lnTo>
                      <a:pt x="1283" y="365"/>
                    </a:lnTo>
                    <a:lnTo>
                      <a:pt x="1244" y="457"/>
                    </a:lnTo>
                    <a:lnTo>
                      <a:pt x="1206" y="550"/>
                    </a:lnTo>
                    <a:lnTo>
                      <a:pt x="1170" y="646"/>
                    </a:lnTo>
                    <a:lnTo>
                      <a:pt x="1132" y="743"/>
                    </a:lnTo>
                    <a:lnTo>
                      <a:pt x="1097" y="842"/>
                    </a:lnTo>
                    <a:lnTo>
                      <a:pt x="1062" y="942"/>
                    </a:lnTo>
                    <a:lnTo>
                      <a:pt x="619" y="822"/>
                    </a:lnTo>
                    <a:lnTo>
                      <a:pt x="640" y="763"/>
                    </a:lnTo>
                    <a:lnTo>
                      <a:pt x="660" y="703"/>
                    </a:lnTo>
                    <a:lnTo>
                      <a:pt x="682" y="641"/>
                    </a:lnTo>
                    <a:lnTo>
                      <a:pt x="705" y="580"/>
                    </a:lnTo>
                    <a:lnTo>
                      <a:pt x="727" y="520"/>
                    </a:lnTo>
                    <a:lnTo>
                      <a:pt x="750" y="461"/>
                    </a:lnTo>
                    <a:lnTo>
                      <a:pt x="771" y="404"/>
                    </a:lnTo>
                    <a:lnTo>
                      <a:pt x="792" y="351"/>
                    </a:lnTo>
                    <a:lnTo>
                      <a:pt x="639" y="296"/>
                    </a:lnTo>
                    <a:lnTo>
                      <a:pt x="452" y="788"/>
                    </a:lnTo>
                    <a:lnTo>
                      <a:pt x="138" y="700"/>
                    </a:lnTo>
                    <a:lnTo>
                      <a:pt x="108" y="766"/>
                    </a:lnTo>
                    <a:lnTo>
                      <a:pt x="40" y="747"/>
                    </a:lnTo>
                    <a:lnTo>
                      <a:pt x="66" y="681"/>
                    </a:lnTo>
                    <a:lnTo>
                      <a:pt x="0" y="661"/>
                    </a:lnTo>
                    <a:lnTo>
                      <a:pt x="255" y="0"/>
                    </a:lnTo>
                    <a:lnTo>
                      <a:pt x="696" y="152"/>
                    </a:lnTo>
                    <a:lnTo>
                      <a:pt x="670" y="214"/>
                    </a:lnTo>
                    <a:lnTo>
                      <a:pt x="824" y="26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" name="Freeform 296"/>
              <p:cNvSpPr>
                <a:spLocks/>
              </p:cNvSpPr>
              <p:nvPr/>
            </p:nvSpPr>
            <p:spPr bwMode="auto">
              <a:xfrm>
                <a:off x="665" y="873"/>
                <a:ext cx="89" cy="28"/>
              </a:xfrm>
              <a:custGeom>
                <a:avLst/>
                <a:gdLst>
                  <a:gd name="T0" fmla="*/ 364 w 445"/>
                  <a:gd name="T1" fmla="*/ 43 h 139"/>
                  <a:gd name="T2" fmla="*/ 364 w 445"/>
                  <a:gd name="T3" fmla="*/ 0 h 139"/>
                  <a:gd name="T4" fmla="*/ 0 w 445"/>
                  <a:gd name="T5" fmla="*/ 0 h 139"/>
                  <a:gd name="T6" fmla="*/ 0 w 445"/>
                  <a:gd name="T7" fmla="*/ 139 h 139"/>
                  <a:gd name="T8" fmla="*/ 364 w 445"/>
                  <a:gd name="T9" fmla="*/ 139 h 139"/>
                  <a:gd name="T10" fmla="*/ 364 w 445"/>
                  <a:gd name="T11" fmla="*/ 96 h 139"/>
                  <a:gd name="T12" fmla="*/ 445 w 445"/>
                  <a:gd name="T13" fmla="*/ 96 h 139"/>
                  <a:gd name="T14" fmla="*/ 445 w 445"/>
                  <a:gd name="T15" fmla="*/ 43 h 139"/>
                  <a:gd name="T16" fmla="*/ 364 w 445"/>
                  <a:gd name="T17" fmla="*/ 4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5" h="139">
                    <a:moveTo>
                      <a:pt x="364" y="43"/>
                    </a:moveTo>
                    <a:lnTo>
                      <a:pt x="364" y="0"/>
                    </a:lnTo>
                    <a:lnTo>
                      <a:pt x="0" y="0"/>
                    </a:lnTo>
                    <a:lnTo>
                      <a:pt x="0" y="139"/>
                    </a:lnTo>
                    <a:lnTo>
                      <a:pt x="364" y="139"/>
                    </a:lnTo>
                    <a:lnTo>
                      <a:pt x="364" y="96"/>
                    </a:lnTo>
                    <a:lnTo>
                      <a:pt x="445" y="96"/>
                    </a:lnTo>
                    <a:lnTo>
                      <a:pt x="445" y="43"/>
                    </a:lnTo>
                    <a:lnTo>
                      <a:pt x="364" y="4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" name="Freeform 297"/>
              <p:cNvSpPr>
                <a:spLocks/>
              </p:cNvSpPr>
              <p:nvPr/>
            </p:nvSpPr>
            <p:spPr bwMode="auto">
              <a:xfrm>
                <a:off x="665" y="873"/>
                <a:ext cx="89" cy="28"/>
              </a:xfrm>
              <a:custGeom>
                <a:avLst/>
                <a:gdLst>
                  <a:gd name="T0" fmla="*/ 364 w 445"/>
                  <a:gd name="T1" fmla="*/ 43 h 139"/>
                  <a:gd name="T2" fmla="*/ 364 w 445"/>
                  <a:gd name="T3" fmla="*/ 0 h 139"/>
                  <a:gd name="T4" fmla="*/ 0 w 445"/>
                  <a:gd name="T5" fmla="*/ 0 h 139"/>
                  <a:gd name="T6" fmla="*/ 0 w 445"/>
                  <a:gd name="T7" fmla="*/ 139 h 139"/>
                  <a:gd name="T8" fmla="*/ 364 w 445"/>
                  <a:gd name="T9" fmla="*/ 139 h 139"/>
                  <a:gd name="T10" fmla="*/ 364 w 445"/>
                  <a:gd name="T11" fmla="*/ 96 h 139"/>
                  <a:gd name="T12" fmla="*/ 445 w 445"/>
                  <a:gd name="T13" fmla="*/ 96 h 139"/>
                  <a:gd name="T14" fmla="*/ 445 w 445"/>
                  <a:gd name="T15" fmla="*/ 43 h 139"/>
                  <a:gd name="T16" fmla="*/ 364 w 445"/>
                  <a:gd name="T17" fmla="*/ 4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5" h="139">
                    <a:moveTo>
                      <a:pt x="364" y="43"/>
                    </a:moveTo>
                    <a:lnTo>
                      <a:pt x="364" y="0"/>
                    </a:lnTo>
                    <a:lnTo>
                      <a:pt x="0" y="0"/>
                    </a:lnTo>
                    <a:lnTo>
                      <a:pt x="0" y="139"/>
                    </a:lnTo>
                    <a:lnTo>
                      <a:pt x="364" y="139"/>
                    </a:lnTo>
                    <a:lnTo>
                      <a:pt x="364" y="96"/>
                    </a:lnTo>
                    <a:lnTo>
                      <a:pt x="445" y="96"/>
                    </a:lnTo>
                    <a:lnTo>
                      <a:pt x="445" y="43"/>
                    </a:lnTo>
                    <a:lnTo>
                      <a:pt x="364" y="43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" name="Freeform 298"/>
              <p:cNvSpPr>
                <a:spLocks/>
              </p:cNvSpPr>
              <p:nvPr/>
            </p:nvSpPr>
            <p:spPr bwMode="auto">
              <a:xfrm>
                <a:off x="783" y="742"/>
                <a:ext cx="74" cy="171"/>
              </a:xfrm>
              <a:custGeom>
                <a:avLst/>
                <a:gdLst>
                  <a:gd name="T0" fmla="*/ 1 w 366"/>
                  <a:gd name="T1" fmla="*/ 858 h 858"/>
                  <a:gd name="T2" fmla="*/ 366 w 366"/>
                  <a:gd name="T3" fmla="*/ 858 h 858"/>
                  <a:gd name="T4" fmla="*/ 341 w 366"/>
                  <a:gd name="T5" fmla="*/ 0 h 858"/>
                  <a:gd name="T6" fmla="*/ 233 w 366"/>
                  <a:gd name="T7" fmla="*/ 0 h 858"/>
                  <a:gd name="T8" fmla="*/ 99 w 366"/>
                  <a:gd name="T9" fmla="*/ 274 h 858"/>
                  <a:gd name="T10" fmla="*/ 26 w 366"/>
                  <a:gd name="T11" fmla="*/ 241 h 858"/>
                  <a:gd name="T12" fmla="*/ 0 w 366"/>
                  <a:gd name="T13" fmla="*/ 302 h 858"/>
                  <a:gd name="T14" fmla="*/ 73 w 366"/>
                  <a:gd name="T15" fmla="*/ 335 h 858"/>
                  <a:gd name="T16" fmla="*/ 58 w 366"/>
                  <a:gd name="T17" fmla="*/ 371 h 858"/>
                  <a:gd name="T18" fmla="*/ 35 w 366"/>
                  <a:gd name="T19" fmla="*/ 427 h 858"/>
                  <a:gd name="T20" fmla="*/ 12 w 366"/>
                  <a:gd name="T21" fmla="*/ 480 h 858"/>
                  <a:gd name="T22" fmla="*/ 1 w 366"/>
                  <a:gd name="T23" fmla="*/ 510 h 858"/>
                  <a:gd name="T24" fmla="*/ 1 w 366"/>
                  <a:gd name="T25" fmla="*/ 858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6" h="858">
                    <a:moveTo>
                      <a:pt x="1" y="858"/>
                    </a:moveTo>
                    <a:lnTo>
                      <a:pt x="366" y="858"/>
                    </a:lnTo>
                    <a:lnTo>
                      <a:pt x="341" y="0"/>
                    </a:lnTo>
                    <a:lnTo>
                      <a:pt x="233" y="0"/>
                    </a:lnTo>
                    <a:lnTo>
                      <a:pt x="99" y="274"/>
                    </a:lnTo>
                    <a:lnTo>
                      <a:pt x="26" y="241"/>
                    </a:lnTo>
                    <a:lnTo>
                      <a:pt x="0" y="302"/>
                    </a:lnTo>
                    <a:lnTo>
                      <a:pt x="73" y="335"/>
                    </a:lnTo>
                    <a:lnTo>
                      <a:pt x="58" y="371"/>
                    </a:lnTo>
                    <a:lnTo>
                      <a:pt x="35" y="427"/>
                    </a:lnTo>
                    <a:lnTo>
                      <a:pt x="12" y="480"/>
                    </a:lnTo>
                    <a:lnTo>
                      <a:pt x="1" y="510"/>
                    </a:lnTo>
                    <a:lnTo>
                      <a:pt x="1" y="8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" name="Freeform 299"/>
              <p:cNvSpPr>
                <a:spLocks/>
              </p:cNvSpPr>
              <p:nvPr/>
            </p:nvSpPr>
            <p:spPr bwMode="auto">
              <a:xfrm>
                <a:off x="783" y="742"/>
                <a:ext cx="74" cy="171"/>
              </a:xfrm>
              <a:custGeom>
                <a:avLst/>
                <a:gdLst>
                  <a:gd name="T0" fmla="*/ 1 w 366"/>
                  <a:gd name="T1" fmla="*/ 858 h 858"/>
                  <a:gd name="T2" fmla="*/ 366 w 366"/>
                  <a:gd name="T3" fmla="*/ 858 h 858"/>
                  <a:gd name="T4" fmla="*/ 341 w 366"/>
                  <a:gd name="T5" fmla="*/ 0 h 858"/>
                  <a:gd name="T6" fmla="*/ 233 w 366"/>
                  <a:gd name="T7" fmla="*/ 0 h 858"/>
                  <a:gd name="T8" fmla="*/ 99 w 366"/>
                  <a:gd name="T9" fmla="*/ 274 h 858"/>
                  <a:gd name="T10" fmla="*/ 26 w 366"/>
                  <a:gd name="T11" fmla="*/ 241 h 858"/>
                  <a:gd name="T12" fmla="*/ 0 w 366"/>
                  <a:gd name="T13" fmla="*/ 302 h 858"/>
                  <a:gd name="T14" fmla="*/ 73 w 366"/>
                  <a:gd name="T15" fmla="*/ 335 h 858"/>
                  <a:gd name="T16" fmla="*/ 58 w 366"/>
                  <a:gd name="T17" fmla="*/ 371 h 858"/>
                  <a:gd name="T18" fmla="*/ 35 w 366"/>
                  <a:gd name="T19" fmla="*/ 427 h 858"/>
                  <a:gd name="T20" fmla="*/ 12 w 366"/>
                  <a:gd name="T21" fmla="*/ 480 h 858"/>
                  <a:gd name="T22" fmla="*/ 1 w 366"/>
                  <a:gd name="T23" fmla="*/ 510 h 858"/>
                  <a:gd name="T24" fmla="*/ 1 w 366"/>
                  <a:gd name="T25" fmla="*/ 858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6" h="858">
                    <a:moveTo>
                      <a:pt x="1" y="858"/>
                    </a:moveTo>
                    <a:lnTo>
                      <a:pt x="366" y="858"/>
                    </a:lnTo>
                    <a:lnTo>
                      <a:pt x="341" y="0"/>
                    </a:lnTo>
                    <a:lnTo>
                      <a:pt x="233" y="0"/>
                    </a:lnTo>
                    <a:lnTo>
                      <a:pt x="99" y="274"/>
                    </a:lnTo>
                    <a:lnTo>
                      <a:pt x="26" y="241"/>
                    </a:lnTo>
                    <a:lnTo>
                      <a:pt x="0" y="302"/>
                    </a:lnTo>
                    <a:lnTo>
                      <a:pt x="73" y="335"/>
                    </a:lnTo>
                    <a:lnTo>
                      <a:pt x="58" y="371"/>
                    </a:lnTo>
                    <a:lnTo>
                      <a:pt x="35" y="427"/>
                    </a:lnTo>
                    <a:lnTo>
                      <a:pt x="12" y="480"/>
                    </a:lnTo>
                    <a:lnTo>
                      <a:pt x="1" y="510"/>
                    </a:lnTo>
                    <a:lnTo>
                      <a:pt x="1" y="85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" name="Freeform 300"/>
              <p:cNvSpPr>
                <a:spLocks/>
              </p:cNvSpPr>
              <p:nvPr/>
            </p:nvSpPr>
            <p:spPr bwMode="auto">
              <a:xfrm>
                <a:off x="2901" y="2220"/>
                <a:ext cx="67" cy="73"/>
              </a:xfrm>
              <a:custGeom>
                <a:avLst/>
                <a:gdLst>
                  <a:gd name="T0" fmla="*/ 335 w 335"/>
                  <a:gd name="T1" fmla="*/ 335 h 367"/>
                  <a:gd name="T2" fmla="*/ 296 w 335"/>
                  <a:gd name="T3" fmla="*/ 367 h 367"/>
                  <a:gd name="T4" fmla="*/ 230 w 335"/>
                  <a:gd name="T5" fmla="*/ 286 h 367"/>
                  <a:gd name="T6" fmla="*/ 161 w 335"/>
                  <a:gd name="T7" fmla="*/ 336 h 367"/>
                  <a:gd name="T8" fmla="*/ 0 w 335"/>
                  <a:gd name="T9" fmla="*/ 107 h 367"/>
                  <a:gd name="T10" fmla="*/ 165 w 335"/>
                  <a:gd name="T11" fmla="*/ 0 h 367"/>
                  <a:gd name="T12" fmla="*/ 296 w 335"/>
                  <a:gd name="T13" fmla="*/ 195 h 367"/>
                  <a:gd name="T14" fmla="*/ 253 w 335"/>
                  <a:gd name="T15" fmla="*/ 225 h 367"/>
                  <a:gd name="T16" fmla="*/ 335 w 335"/>
                  <a:gd name="T17" fmla="*/ 335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67">
                    <a:moveTo>
                      <a:pt x="335" y="335"/>
                    </a:moveTo>
                    <a:lnTo>
                      <a:pt x="296" y="367"/>
                    </a:lnTo>
                    <a:lnTo>
                      <a:pt x="230" y="286"/>
                    </a:lnTo>
                    <a:lnTo>
                      <a:pt x="161" y="336"/>
                    </a:lnTo>
                    <a:lnTo>
                      <a:pt x="0" y="107"/>
                    </a:lnTo>
                    <a:lnTo>
                      <a:pt x="165" y="0"/>
                    </a:lnTo>
                    <a:lnTo>
                      <a:pt x="296" y="195"/>
                    </a:lnTo>
                    <a:lnTo>
                      <a:pt x="253" y="225"/>
                    </a:lnTo>
                    <a:lnTo>
                      <a:pt x="335" y="33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" name="Freeform 301"/>
              <p:cNvSpPr>
                <a:spLocks/>
              </p:cNvSpPr>
              <p:nvPr/>
            </p:nvSpPr>
            <p:spPr bwMode="auto">
              <a:xfrm>
                <a:off x="2901" y="2220"/>
                <a:ext cx="67" cy="73"/>
              </a:xfrm>
              <a:custGeom>
                <a:avLst/>
                <a:gdLst>
                  <a:gd name="T0" fmla="*/ 335 w 335"/>
                  <a:gd name="T1" fmla="*/ 335 h 367"/>
                  <a:gd name="T2" fmla="*/ 296 w 335"/>
                  <a:gd name="T3" fmla="*/ 367 h 367"/>
                  <a:gd name="T4" fmla="*/ 230 w 335"/>
                  <a:gd name="T5" fmla="*/ 286 h 367"/>
                  <a:gd name="T6" fmla="*/ 161 w 335"/>
                  <a:gd name="T7" fmla="*/ 336 h 367"/>
                  <a:gd name="T8" fmla="*/ 0 w 335"/>
                  <a:gd name="T9" fmla="*/ 107 h 367"/>
                  <a:gd name="T10" fmla="*/ 165 w 335"/>
                  <a:gd name="T11" fmla="*/ 0 h 367"/>
                  <a:gd name="T12" fmla="*/ 296 w 335"/>
                  <a:gd name="T13" fmla="*/ 195 h 367"/>
                  <a:gd name="T14" fmla="*/ 253 w 335"/>
                  <a:gd name="T15" fmla="*/ 225 h 367"/>
                  <a:gd name="T16" fmla="*/ 335 w 335"/>
                  <a:gd name="T17" fmla="*/ 335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67">
                    <a:moveTo>
                      <a:pt x="335" y="335"/>
                    </a:moveTo>
                    <a:lnTo>
                      <a:pt x="296" y="367"/>
                    </a:lnTo>
                    <a:lnTo>
                      <a:pt x="230" y="286"/>
                    </a:lnTo>
                    <a:lnTo>
                      <a:pt x="161" y="336"/>
                    </a:lnTo>
                    <a:lnTo>
                      <a:pt x="0" y="107"/>
                    </a:lnTo>
                    <a:lnTo>
                      <a:pt x="165" y="0"/>
                    </a:lnTo>
                    <a:lnTo>
                      <a:pt x="296" y="195"/>
                    </a:lnTo>
                    <a:lnTo>
                      <a:pt x="253" y="225"/>
                    </a:lnTo>
                    <a:lnTo>
                      <a:pt x="335" y="33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" name="Freeform 302"/>
              <p:cNvSpPr>
                <a:spLocks/>
              </p:cNvSpPr>
              <p:nvPr/>
            </p:nvSpPr>
            <p:spPr bwMode="auto">
              <a:xfrm>
                <a:off x="2593" y="2474"/>
                <a:ext cx="108" cy="139"/>
              </a:xfrm>
              <a:custGeom>
                <a:avLst/>
                <a:gdLst>
                  <a:gd name="T0" fmla="*/ 1 w 542"/>
                  <a:gd name="T1" fmla="*/ 210 h 698"/>
                  <a:gd name="T2" fmla="*/ 0 w 542"/>
                  <a:gd name="T3" fmla="*/ 293 h 698"/>
                  <a:gd name="T4" fmla="*/ 56 w 542"/>
                  <a:gd name="T5" fmla="*/ 293 h 698"/>
                  <a:gd name="T6" fmla="*/ 56 w 542"/>
                  <a:gd name="T7" fmla="*/ 520 h 698"/>
                  <a:gd name="T8" fmla="*/ 184 w 542"/>
                  <a:gd name="T9" fmla="*/ 698 h 698"/>
                  <a:gd name="T10" fmla="*/ 542 w 542"/>
                  <a:gd name="T11" fmla="*/ 457 h 698"/>
                  <a:gd name="T12" fmla="*/ 238 w 542"/>
                  <a:gd name="T13" fmla="*/ 0 h 698"/>
                  <a:gd name="T14" fmla="*/ 97 w 542"/>
                  <a:gd name="T15" fmla="*/ 88 h 698"/>
                  <a:gd name="T16" fmla="*/ 76 w 542"/>
                  <a:gd name="T17" fmla="*/ 210 h 698"/>
                  <a:gd name="T18" fmla="*/ 1 w 542"/>
                  <a:gd name="T19" fmla="*/ 210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2" h="698">
                    <a:moveTo>
                      <a:pt x="1" y="210"/>
                    </a:moveTo>
                    <a:lnTo>
                      <a:pt x="0" y="293"/>
                    </a:lnTo>
                    <a:lnTo>
                      <a:pt x="56" y="293"/>
                    </a:lnTo>
                    <a:lnTo>
                      <a:pt x="56" y="520"/>
                    </a:lnTo>
                    <a:lnTo>
                      <a:pt x="184" y="698"/>
                    </a:lnTo>
                    <a:lnTo>
                      <a:pt x="542" y="457"/>
                    </a:lnTo>
                    <a:lnTo>
                      <a:pt x="238" y="0"/>
                    </a:lnTo>
                    <a:lnTo>
                      <a:pt x="97" y="88"/>
                    </a:lnTo>
                    <a:lnTo>
                      <a:pt x="76" y="210"/>
                    </a:lnTo>
                    <a:lnTo>
                      <a:pt x="1" y="21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" name="Freeform 303"/>
              <p:cNvSpPr>
                <a:spLocks/>
              </p:cNvSpPr>
              <p:nvPr/>
            </p:nvSpPr>
            <p:spPr bwMode="auto">
              <a:xfrm>
                <a:off x="2593" y="2474"/>
                <a:ext cx="108" cy="139"/>
              </a:xfrm>
              <a:custGeom>
                <a:avLst/>
                <a:gdLst>
                  <a:gd name="T0" fmla="*/ 1 w 542"/>
                  <a:gd name="T1" fmla="*/ 210 h 698"/>
                  <a:gd name="T2" fmla="*/ 0 w 542"/>
                  <a:gd name="T3" fmla="*/ 293 h 698"/>
                  <a:gd name="T4" fmla="*/ 56 w 542"/>
                  <a:gd name="T5" fmla="*/ 293 h 698"/>
                  <a:gd name="T6" fmla="*/ 56 w 542"/>
                  <a:gd name="T7" fmla="*/ 520 h 698"/>
                  <a:gd name="T8" fmla="*/ 184 w 542"/>
                  <a:gd name="T9" fmla="*/ 698 h 698"/>
                  <a:gd name="T10" fmla="*/ 542 w 542"/>
                  <a:gd name="T11" fmla="*/ 457 h 698"/>
                  <a:gd name="T12" fmla="*/ 238 w 542"/>
                  <a:gd name="T13" fmla="*/ 0 h 698"/>
                  <a:gd name="T14" fmla="*/ 97 w 542"/>
                  <a:gd name="T15" fmla="*/ 88 h 698"/>
                  <a:gd name="T16" fmla="*/ 76 w 542"/>
                  <a:gd name="T17" fmla="*/ 210 h 698"/>
                  <a:gd name="T18" fmla="*/ 1 w 542"/>
                  <a:gd name="T19" fmla="*/ 210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2" h="698">
                    <a:moveTo>
                      <a:pt x="1" y="210"/>
                    </a:moveTo>
                    <a:lnTo>
                      <a:pt x="0" y="293"/>
                    </a:lnTo>
                    <a:lnTo>
                      <a:pt x="56" y="293"/>
                    </a:lnTo>
                    <a:lnTo>
                      <a:pt x="56" y="520"/>
                    </a:lnTo>
                    <a:lnTo>
                      <a:pt x="184" y="698"/>
                    </a:lnTo>
                    <a:lnTo>
                      <a:pt x="542" y="457"/>
                    </a:lnTo>
                    <a:lnTo>
                      <a:pt x="238" y="0"/>
                    </a:lnTo>
                    <a:lnTo>
                      <a:pt x="97" y="88"/>
                    </a:lnTo>
                    <a:lnTo>
                      <a:pt x="76" y="210"/>
                    </a:lnTo>
                    <a:lnTo>
                      <a:pt x="1" y="21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" name="Freeform 304"/>
              <p:cNvSpPr>
                <a:spLocks/>
              </p:cNvSpPr>
              <p:nvPr/>
            </p:nvSpPr>
            <p:spPr bwMode="auto">
              <a:xfrm>
                <a:off x="2589" y="2615"/>
                <a:ext cx="55" cy="71"/>
              </a:xfrm>
              <a:custGeom>
                <a:avLst/>
                <a:gdLst>
                  <a:gd name="T0" fmla="*/ 137 w 277"/>
                  <a:gd name="T1" fmla="*/ 100 h 356"/>
                  <a:gd name="T2" fmla="*/ 142 w 277"/>
                  <a:gd name="T3" fmla="*/ 101 h 356"/>
                  <a:gd name="T4" fmla="*/ 147 w 277"/>
                  <a:gd name="T5" fmla="*/ 104 h 356"/>
                  <a:gd name="T6" fmla="*/ 151 w 277"/>
                  <a:gd name="T7" fmla="*/ 106 h 356"/>
                  <a:gd name="T8" fmla="*/ 153 w 277"/>
                  <a:gd name="T9" fmla="*/ 109 h 356"/>
                  <a:gd name="T10" fmla="*/ 156 w 277"/>
                  <a:gd name="T11" fmla="*/ 112 h 356"/>
                  <a:gd name="T12" fmla="*/ 157 w 277"/>
                  <a:gd name="T13" fmla="*/ 116 h 356"/>
                  <a:gd name="T14" fmla="*/ 158 w 277"/>
                  <a:gd name="T15" fmla="*/ 120 h 356"/>
                  <a:gd name="T16" fmla="*/ 158 w 277"/>
                  <a:gd name="T17" fmla="*/ 125 h 356"/>
                  <a:gd name="T18" fmla="*/ 157 w 277"/>
                  <a:gd name="T19" fmla="*/ 135 h 356"/>
                  <a:gd name="T20" fmla="*/ 153 w 277"/>
                  <a:gd name="T21" fmla="*/ 143 h 356"/>
                  <a:gd name="T22" fmla="*/ 146 w 277"/>
                  <a:gd name="T23" fmla="*/ 153 h 356"/>
                  <a:gd name="T24" fmla="*/ 137 w 277"/>
                  <a:gd name="T25" fmla="*/ 162 h 356"/>
                  <a:gd name="T26" fmla="*/ 0 w 277"/>
                  <a:gd name="T27" fmla="*/ 259 h 356"/>
                  <a:gd name="T28" fmla="*/ 0 w 277"/>
                  <a:gd name="T29" fmla="*/ 356 h 356"/>
                  <a:gd name="T30" fmla="*/ 277 w 277"/>
                  <a:gd name="T31" fmla="*/ 163 h 356"/>
                  <a:gd name="T32" fmla="*/ 179 w 277"/>
                  <a:gd name="T33" fmla="*/ 26 h 356"/>
                  <a:gd name="T34" fmla="*/ 0 w 277"/>
                  <a:gd name="T35" fmla="*/ 0 h 356"/>
                  <a:gd name="T36" fmla="*/ 0 w 277"/>
                  <a:gd name="T37" fmla="*/ 87 h 356"/>
                  <a:gd name="T38" fmla="*/ 137 w 277"/>
                  <a:gd name="T39" fmla="*/ 10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7" h="356">
                    <a:moveTo>
                      <a:pt x="137" y="100"/>
                    </a:moveTo>
                    <a:lnTo>
                      <a:pt x="142" y="101"/>
                    </a:lnTo>
                    <a:lnTo>
                      <a:pt x="147" y="104"/>
                    </a:lnTo>
                    <a:lnTo>
                      <a:pt x="151" y="106"/>
                    </a:lnTo>
                    <a:lnTo>
                      <a:pt x="153" y="109"/>
                    </a:lnTo>
                    <a:lnTo>
                      <a:pt x="156" y="112"/>
                    </a:lnTo>
                    <a:lnTo>
                      <a:pt x="157" y="116"/>
                    </a:lnTo>
                    <a:lnTo>
                      <a:pt x="158" y="120"/>
                    </a:lnTo>
                    <a:lnTo>
                      <a:pt x="158" y="125"/>
                    </a:lnTo>
                    <a:lnTo>
                      <a:pt x="157" y="135"/>
                    </a:lnTo>
                    <a:lnTo>
                      <a:pt x="153" y="143"/>
                    </a:lnTo>
                    <a:lnTo>
                      <a:pt x="146" y="153"/>
                    </a:lnTo>
                    <a:lnTo>
                      <a:pt x="137" y="162"/>
                    </a:lnTo>
                    <a:lnTo>
                      <a:pt x="0" y="259"/>
                    </a:lnTo>
                    <a:lnTo>
                      <a:pt x="0" y="356"/>
                    </a:lnTo>
                    <a:lnTo>
                      <a:pt x="277" y="163"/>
                    </a:lnTo>
                    <a:lnTo>
                      <a:pt x="179" y="26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137" y="10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" name="Freeform 305"/>
              <p:cNvSpPr>
                <a:spLocks/>
              </p:cNvSpPr>
              <p:nvPr/>
            </p:nvSpPr>
            <p:spPr bwMode="auto">
              <a:xfrm>
                <a:off x="2589" y="2615"/>
                <a:ext cx="55" cy="71"/>
              </a:xfrm>
              <a:custGeom>
                <a:avLst/>
                <a:gdLst>
                  <a:gd name="T0" fmla="*/ 137 w 277"/>
                  <a:gd name="T1" fmla="*/ 100 h 356"/>
                  <a:gd name="T2" fmla="*/ 142 w 277"/>
                  <a:gd name="T3" fmla="*/ 101 h 356"/>
                  <a:gd name="T4" fmla="*/ 147 w 277"/>
                  <a:gd name="T5" fmla="*/ 104 h 356"/>
                  <a:gd name="T6" fmla="*/ 151 w 277"/>
                  <a:gd name="T7" fmla="*/ 106 h 356"/>
                  <a:gd name="T8" fmla="*/ 153 w 277"/>
                  <a:gd name="T9" fmla="*/ 109 h 356"/>
                  <a:gd name="T10" fmla="*/ 156 w 277"/>
                  <a:gd name="T11" fmla="*/ 112 h 356"/>
                  <a:gd name="T12" fmla="*/ 157 w 277"/>
                  <a:gd name="T13" fmla="*/ 116 h 356"/>
                  <a:gd name="T14" fmla="*/ 158 w 277"/>
                  <a:gd name="T15" fmla="*/ 120 h 356"/>
                  <a:gd name="T16" fmla="*/ 158 w 277"/>
                  <a:gd name="T17" fmla="*/ 125 h 356"/>
                  <a:gd name="T18" fmla="*/ 157 w 277"/>
                  <a:gd name="T19" fmla="*/ 135 h 356"/>
                  <a:gd name="T20" fmla="*/ 153 w 277"/>
                  <a:gd name="T21" fmla="*/ 143 h 356"/>
                  <a:gd name="T22" fmla="*/ 146 w 277"/>
                  <a:gd name="T23" fmla="*/ 153 h 356"/>
                  <a:gd name="T24" fmla="*/ 137 w 277"/>
                  <a:gd name="T25" fmla="*/ 162 h 356"/>
                  <a:gd name="T26" fmla="*/ 0 w 277"/>
                  <a:gd name="T27" fmla="*/ 259 h 356"/>
                  <a:gd name="T28" fmla="*/ 0 w 277"/>
                  <a:gd name="T29" fmla="*/ 356 h 356"/>
                  <a:gd name="T30" fmla="*/ 277 w 277"/>
                  <a:gd name="T31" fmla="*/ 163 h 356"/>
                  <a:gd name="T32" fmla="*/ 179 w 277"/>
                  <a:gd name="T33" fmla="*/ 26 h 356"/>
                  <a:gd name="T34" fmla="*/ 0 w 277"/>
                  <a:gd name="T35" fmla="*/ 0 h 356"/>
                  <a:gd name="T36" fmla="*/ 0 w 277"/>
                  <a:gd name="T37" fmla="*/ 87 h 356"/>
                  <a:gd name="T38" fmla="*/ 137 w 277"/>
                  <a:gd name="T39" fmla="*/ 10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7" h="356">
                    <a:moveTo>
                      <a:pt x="137" y="100"/>
                    </a:moveTo>
                    <a:lnTo>
                      <a:pt x="142" y="101"/>
                    </a:lnTo>
                    <a:lnTo>
                      <a:pt x="147" y="104"/>
                    </a:lnTo>
                    <a:lnTo>
                      <a:pt x="151" y="106"/>
                    </a:lnTo>
                    <a:lnTo>
                      <a:pt x="153" y="109"/>
                    </a:lnTo>
                    <a:lnTo>
                      <a:pt x="156" y="112"/>
                    </a:lnTo>
                    <a:lnTo>
                      <a:pt x="157" y="116"/>
                    </a:lnTo>
                    <a:lnTo>
                      <a:pt x="158" y="120"/>
                    </a:lnTo>
                    <a:lnTo>
                      <a:pt x="158" y="125"/>
                    </a:lnTo>
                    <a:lnTo>
                      <a:pt x="157" y="135"/>
                    </a:lnTo>
                    <a:lnTo>
                      <a:pt x="153" y="143"/>
                    </a:lnTo>
                    <a:lnTo>
                      <a:pt x="146" y="153"/>
                    </a:lnTo>
                    <a:lnTo>
                      <a:pt x="137" y="162"/>
                    </a:lnTo>
                    <a:lnTo>
                      <a:pt x="0" y="259"/>
                    </a:lnTo>
                    <a:lnTo>
                      <a:pt x="0" y="356"/>
                    </a:lnTo>
                    <a:lnTo>
                      <a:pt x="277" y="163"/>
                    </a:lnTo>
                    <a:lnTo>
                      <a:pt x="179" y="26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137" y="10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5" name="Freeform 306"/>
              <p:cNvSpPr>
                <a:spLocks/>
              </p:cNvSpPr>
              <p:nvPr/>
            </p:nvSpPr>
            <p:spPr bwMode="auto">
              <a:xfrm>
                <a:off x="2787" y="2125"/>
                <a:ext cx="130" cy="120"/>
              </a:xfrm>
              <a:custGeom>
                <a:avLst/>
                <a:gdLst>
                  <a:gd name="T0" fmla="*/ 0 w 650"/>
                  <a:gd name="T1" fmla="*/ 309 h 599"/>
                  <a:gd name="T2" fmla="*/ 451 w 650"/>
                  <a:gd name="T3" fmla="*/ 0 h 599"/>
                  <a:gd name="T4" fmla="*/ 650 w 650"/>
                  <a:gd name="T5" fmla="*/ 289 h 599"/>
                  <a:gd name="T6" fmla="*/ 199 w 650"/>
                  <a:gd name="T7" fmla="*/ 599 h 599"/>
                  <a:gd name="T8" fmla="*/ 0 w 650"/>
                  <a:gd name="T9" fmla="*/ 309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0" h="599">
                    <a:moveTo>
                      <a:pt x="0" y="309"/>
                    </a:moveTo>
                    <a:lnTo>
                      <a:pt x="451" y="0"/>
                    </a:lnTo>
                    <a:lnTo>
                      <a:pt x="650" y="289"/>
                    </a:lnTo>
                    <a:lnTo>
                      <a:pt x="199" y="599"/>
                    </a:lnTo>
                    <a:lnTo>
                      <a:pt x="0" y="30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6" name="Freeform 307"/>
              <p:cNvSpPr>
                <a:spLocks/>
              </p:cNvSpPr>
              <p:nvPr/>
            </p:nvSpPr>
            <p:spPr bwMode="auto">
              <a:xfrm>
                <a:off x="2787" y="2125"/>
                <a:ext cx="130" cy="120"/>
              </a:xfrm>
              <a:custGeom>
                <a:avLst/>
                <a:gdLst>
                  <a:gd name="T0" fmla="*/ 0 w 650"/>
                  <a:gd name="T1" fmla="*/ 309 h 599"/>
                  <a:gd name="T2" fmla="*/ 451 w 650"/>
                  <a:gd name="T3" fmla="*/ 0 h 599"/>
                  <a:gd name="T4" fmla="*/ 650 w 650"/>
                  <a:gd name="T5" fmla="*/ 289 h 599"/>
                  <a:gd name="T6" fmla="*/ 199 w 650"/>
                  <a:gd name="T7" fmla="*/ 599 h 599"/>
                  <a:gd name="T8" fmla="*/ 0 w 650"/>
                  <a:gd name="T9" fmla="*/ 309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0" h="599">
                    <a:moveTo>
                      <a:pt x="0" y="309"/>
                    </a:moveTo>
                    <a:lnTo>
                      <a:pt x="451" y="0"/>
                    </a:lnTo>
                    <a:lnTo>
                      <a:pt x="650" y="289"/>
                    </a:lnTo>
                    <a:lnTo>
                      <a:pt x="199" y="599"/>
                    </a:lnTo>
                    <a:lnTo>
                      <a:pt x="0" y="30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7" name="Freeform 308"/>
              <p:cNvSpPr>
                <a:spLocks/>
              </p:cNvSpPr>
              <p:nvPr/>
            </p:nvSpPr>
            <p:spPr bwMode="auto">
              <a:xfrm>
                <a:off x="2876" y="2034"/>
                <a:ext cx="160" cy="145"/>
              </a:xfrm>
              <a:custGeom>
                <a:avLst/>
                <a:gdLst>
                  <a:gd name="T0" fmla="*/ 0 w 800"/>
                  <a:gd name="T1" fmla="*/ 388 h 728"/>
                  <a:gd name="T2" fmla="*/ 566 w 800"/>
                  <a:gd name="T3" fmla="*/ 0 h 728"/>
                  <a:gd name="T4" fmla="*/ 800 w 800"/>
                  <a:gd name="T5" fmla="*/ 340 h 728"/>
                  <a:gd name="T6" fmla="*/ 234 w 800"/>
                  <a:gd name="T7" fmla="*/ 728 h 728"/>
                  <a:gd name="T8" fmla="*/ 0 w 800"/>
                  <a:gd name="T9" fmla="*/ 38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728">
                    <a:moveTo>
                      <a:pt x="0" y="388"/>
                    </a:moveTo>
                    <a:lnTo>
                      <a:pt x="566" y="0"/>
                    </a:lnTo>
                    <a:lnTo>
                      <a:pt x="800" y="340"/>
                    </a:lnTo>
                    <a:lnTo>
                      <a:pt x="234" y="728"/>
                    </a:lnTo>
                    <a:lnTo>
                      <a:pt x="0" y="38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" name="Freeform 309"/>
              <p:cNvSpPr>
                <a:spLocks/>
              </p:cNvSpPr>
              <p:nvPr/>
            </p:nvSpPr>
            <p:spPr bwMode="auto">
              <a:xfrm>
                <a:off x="2876" y="2034"/>
                <a:ext cx="160" cy="145"/>
              </a:xfrm>
              <a:custGeom>
                <a:avLst/>
                <a:gdLst>
                  <a:gd name="T0" fmla="*/ 0 w 800"/>
                  <a:gd name="T1" fmla="*/ 388 h 728"/>
                  <a:gd name="T2" fmla="*/ 566 w 800"/>
                  <a:gd name="T3" fmla="*/ 0 h 728"/>
                  <a:gd name="T4" fmla="*/ 800 w 800"/>
                  <a:gd name="T5" fmla="*/ 340 h 728"/>
                  <a:gd name="T6" fmla="*/ 234 w 800"/>
                  <a:gd name="T7" fmla="*/ 728 h 728"/>
                  <a:gd name="T8" fmla="*/ 0 w 800"/>
                  <a:gd name="T9" fmla="*/ 38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728">
                    <a:moveTo>
                      <a:pt x="0" y="388"/>
                    </a:moveTo>
                    <a:lnTo>
                      <a:pt x="566" y="0"/>
                    </a:lnTo>
                    <a:lnTo>
                      <a:pt x="800" y="340"/>
                    </a:lnTo>
                    <a:lnTo>
                      <a:pt x="234" y="728"/>
                    </a:lnTo>
                    <a:lnTo>
                      <a:pt x="0" y="38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" name="Freeform 310"/>
              <p:cNvSpPr>
                <a:spLocks/>
              </p:cNvSpPr>
              <p:nvPr/>
            </p:nvSpPr>
            <p:spPr bwMode="auto">
              <a:xfrm>
                <a:off x="2832" y="2234"/>
                <a:ext cx="22" cy="24"/>
              </a:xfrm>
              <a:custGeom>
                <a:avLst/>
                <a:gdLst>
                  <a:gd name="T0" fmla="*/ 0 w 109"/>
                  <a:gd name="T1" fmla="*/ 38 h 119"/>
                  <a:gd name="T2" fmla="*/ 53 w 109"/>
                  <a:gd name="T3" fmla="*/ 0 h 119"/>
                  <a:gd name="T4" fmla="*/ 109 w 109"/>
                  <a:gd name="T5" fmla="*/ 83 h 119"/>
                  <a:gd name="T6" fmla="*/ 56 w 109"/>
                  <a:gd name="T7" fmla="*/ 119 h 119"/>
                  <a:gd name="T8" fmla="*/ 0 w 109"/>
                  <a:gd name="T9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19">
                    <a:moveTo>
                      <a:pt x="0" y="38"/>
                    </a:moveTo>
                    <a:lnTo>
                      <a:pt x="53" y="0"/>
                    </a:lnTo>
                    <a:lnTo>
                      <a:pt x="109" y="83"/>
                    </a:lnTo>
                    <a:lnTo>
                      <a:pt x="56" y="119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" name="Freeform 311"/>
              <p:cNvSpPr>
                <a:spLocks/>
              </p:cNvSpPr>
              <p:nvPr/>
            </p:nvSpPr>
            <p:spPr bwMode="auto">
              <a:xfrm>
                <a:off x="2832" y="2234"/>
                <a:ext cx="22" cy="24"/>
              </a:xfrm>
              <a:custGeom>
                <a:avLst/>
                <a:gdLst>
                  <a:gd name="T0" fmla="*/ 0 w 109"/>
                  <a:gd name="T1" fmla="*/ 38 h 119"/>
                  <a:gd name="T2" fmla="*/ 53 w 109"/>
                  <a:gd name="T3" fmla="*/ 0 h 119"/>
                  <a:gd name="T4" fmla="*/ 109 w 109"/>
                  <a:gd name="T5" fmla="*/ 83 h 119"/>
                  <a:gd name="T6" fmla="*/ 56 w 109"/>
                  <a:gd name="T7" fmla="*/ 119 h 119"/>
                  <a:gd name="T8" fmla="*/ 0 w 109"/>
                  <a:gd name="T9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19">
                    <a:moveTo>
                      <a:pt x="0" y="38"/>
                    </a:moveTo>
                    <a:lnTo>
                      <a:pt x="53" y="0"/>
                    </a:lnTo>
                    <a:lnTo>
                      <a:pt x="109" y="83"/>
                    </a:lnTo>
                    <a:lnTo>
                      <a:pt x="56" y="119"/>
                    </a:lnTo>
                    <a:lnTo>
                      <a:pt x="0" y="3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" name="Freeform 312"/>
              <p:cNvSpPr>
                <a:spLocks/>
              </p:cNvSpPr>
              <p:nvPr/>
            </p:nvSpPr>
            <p:spPr bwMode="auto">
              <a:xfrm>
                <a:off x="3015" y="2109"/>
                <a:ext cx="32" cy="39"/>
              </a:xfrm>
              <a:custGeom>
                <a:avLst/>
                <a:gdLst>
                  <a:gd name="T0" fmla="*/ 0 w 162"/>
                  <a:gd name="T1" fmla="*/ 37 h 196"/>
                  <a:gd name="T2" fmla="*/ 53 w 162"/>
                  <a:gd name="T3" fmla="*/ 0 h 196"/>
                  <a:gd name="T4" fmla="*/ 162 w 162"/>
                  <a:gd name="T5" fmla="*/ 158 h 196"/>
                  <a:gd name="T6" fmla="*/ 108 w 162"/>
                  <a:gd name="T7" fmla="*/ 196 h 196"/>
                  <a:gd name="T8" fmla="*/ 0 w 162"/>
                  <a:gd name="T9" fmla="*/ 3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96">
                    <a:moveTo>
                      <a:pt x="0" y="37"/>
                    </a:moveTo>
                    <a:lnTo>
                      <a:pt x="53" y="0"/>
                    </a:lnTo>
                    <a:lnTo>
                      <a:pt x="162" y="158"/>
                    </a:lnTo>
                    <a:lnTo>
                      <a:pt x="108" y="196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" name="Freeform 313"/>
              <p:cNvSpPr>
                <a:spLocks/>
              </p:cNvSpPr>
              <p:nvPr/>
            </p:nvSpPr>
            <p:spPr bwMode="auto">
              <a:xfrm>
                <a:off x="3015" y="2109"/>
                <a:ext cx="32" cy="39"/>
              </a:xfrm>
              <a:custGeom>
                <a:avLst/>
                <a:gdLst>
                  <a:gd name="T0" fmla="*/ 0 w 162"/>
                  <a:gd name="T1" fmla="*/ 37 h 196"/>
                  <a:gd name="T2" fmla="*/ 53 w 162"/>
                  <a:gd name="T3" fmla="*/ 0 h 196"/>
                  <a:gd name="T4" fmla="*/ 162 w 162"/>
                  <a:gd name="T5" fmla="*/ 158 h 196"/>
                  <a:gd name="T6" fmla="*/ 108 w 162"/>
                  <a:gd name="T7" fmla="*/ 196 h 196"/>
                  <a:gd name="T8" fmla="*/ 0 w 162"/>
                  <a:gd name="T9" fmla="*/ 3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96">
                    <a:moveTo>
                      <a:pt x="0" y="37"/>
                    </a:moveTo>
                    <a:lnTo>
                      <a:pt x="53" y="0"/>
                    </a:lnTo>
                    <a:lnTo>
                      <a:pt x="162" y="158"/>
                    </a:lnTo>
                    <a:lnTo>
                      <a:pt x="108" y="196"/>
                    </a:lnTo>
                    <a:lnTo>
                      <a:pt x="0" y="37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" name="Freeform 314"/>
              <p:cNvSpPr>
                <a:spLocks/>
              </p:cNvSpPr>
              <p:nvPr/>
            </p:nvSpPr>
            <p:spPr bwMode="auto">
              <a:xfrm>
                <a:off x="788" y="744"/>
                <a:ext cx="18" cy="23"/>
              </a:xfrm>
              <a:custGeom>
                <a:avLst/>
                <a:gdLst>
                  <a:gd name="T0" fmla="*/ 0 w 93"/>
                  <a:gd name="T1" fmla="*/ 85 h 111"/>
                  <a:gd name="T2" fmla="*/ 42 w 93"/>
                  <a:gd name="T3" fmla="*/ 0 h 111"/>
                  <a:gd name="T4" fmla="*/ 93 w 93"/>
                  <a:gd name="T5" fmla="*/ 26 h 111"/>
                  <a:gd name="T6" fmla="*/ 51 w 93"/>
                  <a:gd name="T7" fmla="*/ 111 h 111"/>
                  <a:gd name="T8" fmla="*/ 0 w 93"/>
                  <a:gd name="T9" fmla="*/ 8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11">
                    <a:moveTo>
                      <a:pt x="0" y="85"/>
                    </a:moveTo>
                    <a:lnTo>
                      <a:pt x="42" y="0"/>
                    </a:lnTo>
                    <a:lnTo>
                      <a:pt x="93" y="26"/>
                    </a:lnTo>
                    <a:lnTo>
                      <a:pt x="51" y="111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" name="Freeform 315"/>
              <p:cNvSpPr>
                <a:spLocks/>
              </p:cNvSpPr>
              <p:nvPr/>
            </p:nvSpPr>
            <p:spPr bwMode="auto">
              <a:xfrm>
                <a:off x="788" y="744"/>
                <a:ext cx="18" cy="23"/>
              </a:xfrm>
              <a:custGeom>
                <a:avLst/>
                <a:gdLst>
                  <a:gd name="T0" fmla="*/ 0 w 93"/>
                  <a:gd name="T1" fmla="*/ 85 h 111"/>
                  <a:gd name="T2" fmla="*/ 42 w 93"/>
                  <a:gd name="T3" fmla="*/ 0 h 111"/>
                  <a:gd name="T4" fmla="*/ 93 w 93"/>
                  <a:gd name="T5" fmla="*/ 26 h 111"/>
                  <a:gd name="T6" fmla="*/ 51 w 93"/>
                  <a:gd name="T7" fmla="*/ 111 h 111"/>
                  <a:gd name="T8" fmla="*/ 0 w 93"/>
                  <a:gd name="T9" fmla="*/ 8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11">
                    <a:moveTo>
                      <a:pt x="0" y="85"/>
                    </a:moveTo>
                    <a:lnTo>
                      <a:pt x="42" y="0"/>
                    </a:lnTo>
                    <a:lnTo>
                      <a:pt x="93" y="26"/>
                    </a:lnTo>
                    <a:lnTo>
                      <a:pt x="51" y="111"/>
                    </a:lnTo>
                    <a:lnTo>
                      <a:pt x="0" y="8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" name="Freeform 316"/>
              <p:cNvSpPr>
                <a:spLocks noEditPoints="1"/>
              </p:cNvSpPr>
              <p:nvPr/>
            </p:nvSpPr>
            <p:spPr bwMode="auto">
              <a:xfrm>
                <a:off x="3167" y="1424"/>
                <a:ext cx="585" cy="706"/>
              </a:xfrm>
              <a:custGeom>
                <a:avLst/>
                <a:gdLst>
                  <a:gd name="T0" fmla="*/ 2484 w 2924"/>
                  <a:gd name="T1" fmla="*/ 179 h 3531"/>
                  <a:gd name="T2" fmla="*/ 2616 w 2924"/>
                  <a:gd name="T3" fmla="*/ 67 h 3531"/>
                  <a:gd name="T4" fmla="*/ 2527 w 2924"/>
                  <a:gd name="T5" fmla="*/ 233 h 3531"/>
                  <a:gd name="T6" fmla="*/ 2700 w 2924"/>
                  <a:gd name="T7" fmla="*/ 176 h 3531"/>
                  <a:gd name="T8" fmla="*/ 2569 w 2924"/>
                  <a:gd name="T9" fmla="*/ 295 h 3531"/>
                  <a:gd name="T10" fmla="*/ 2783 w 2924"/>
                  <a:gd name="T11" fmla="*/ 323 h 3531"/>
                  <a:gd name="T12" fmla="*/ 2611 w 2924"/>
                  <a:gd name="T13" fmla="*/ 368 h 3531"/>
                  <a:gd name="T14" fmla="*/ 2860 w 2924"/>
                  <a:gd name="T15" fmla="*/ 518 h 3531"/>
                  <a:gd name="T16" fmla="*/ 2659 w 2924"/>
                  <a:gd name="T17" fmla="*/ 468 h 3531"/>
                  <a:gd name="T18" fmla="*/ 2896 w 2924"/>
                  <a:gd name="T19" fmla="*/ 658 h 3531"/>
                  <a:gd name="T20" fmla="*/ 2733 w 2924"/>
                  <a:gd name="T21" fmla="*/ 738 h 3531"/>
                  <a:gd name="T22" fmla="*/ 2916 w 2924"/>
                  <a:gd name="T23" fmla="*/ 790 h 3531"/>
                  <a:gd name="T24" fmla="*/ 2924 w 2924"/>
                  <a:gd name="T25" fmla="*/ 951 h 3531"/>
                  <a:gd name="T26" fmla="*/ 2748 w 2924"/>
                  <a:gd name="T27" fmla="*/ 879 h 3531"/>
                  <a:gd name="T28" fmla="*/ 2923 w 2924"/>
                  <a:gd name="T29" fmla="*/ 980 h 3531"/>
                  <a:gd name="T30" fmla="*/ 2904 w 2924"/>
                  <a:gd name="T31" fmla="*/ 1155 h 3531"/>
                  <a:gd name="T32" fmla="*/ 2738 w 2924"/>
                  <a:gd name="T33" fmla="*/ 1098 h 3531"/>
                  <a:gd name="T34" fmla="*/ 2923 w 2924"/>
                  <a:gd name="T35" fmla="*/ 980 h 3531"/>
                  <a:gd name="T36" fmla="*/ 2850 w 2924"/>
                  <a:gd name="T37" fmla="*/ 1338 h 3531"/>
                  <a:gd name="T38" fmla="*/ 2697 w 2924"/>
                  <a:gd name="T39" fmla="*/ 1255 h 3531"/>
                  <a:gd name="T40" fmla="*/ 2768 w 2924"/>
                  <a:gd name="T41" fmla="*/ 1503 h 3531"/>
                  <a:gd name="T42" fmla="*/ 2642 w 2924"/>
                  <a:gd name="T43" fmla="*/ 1374 h 3531"/>
                  <a:gd name="T44" fmla="*/ 2617 w 2924"/>
                  <a:gd name="T45" fmla="*/ 1701 h 3531"/>
                  <a:gd name="T46" fmla="*/ 2571 w 2924"/>
                  <a:gd name="T47" fmla="*/ 1484 h 3531"/>
                  <a:gd name="T48" fmla="*/ 2447 w 2924"/>
                  <a:gd name="T49" fmla="*/ 1864 h 3531"/>
                  <a:gd name="T50" fmla="*/ 2584 w 2924"/>
                  <a:gd name="T51" fmla="*/ 1737 h 3531"/>
                  <a:gd name="T52" fmla="*/ 2205 w 2924"/>
                  <a:gd name="T53" fmla="*/ 1835 h 3531"/>
                  <a:gd name="T54" fmla="*/ 2310 w 2924"/>
                  <a:gd name="T55" fmla="*/ 1975 h 3531"/>
                  <a:gd name="T56" fmla="*/ 2119 w 2924"/>
                  <a:gd name="T57" fmla="*/ 1900 h 3531"/>
                  <a:gd name="T58" fmla="*/ 2168 w 2924"/>
                  <a:gd name="T59" fmla="*/ 2079 h 3531"/>
                  <a:gd name="T60" fmla="*/ 2026 w 2924"/>
                  <a:gd name="T61" fmla="*/ 1967 h 3531"/>
                  <a:gd name="T62" fmla="*/ 2021 w 2924"/>
                  <a:gd name="T63" fmla="*/ 2080 h 3531"/>
                  <a:gd name="T64" fmla="*/ 1912 w 2924"/>
                  <a:gd name="T65" fmla="*/ 2256 h 3531"/>
                  <a:gd name="T66" fmla="*/ 2074 w 2924"/>
                  <a:gd name="T67" fmla="*/ 2149 h 3531"/>
                  <a:gd name="T68" fmla="*/ 1797 w 2924"/>
                  <a:gd name="T69" fmla="*/ 2317 h 3531"/>
                  <a:gd name="T70" fmla="*/ 1742 w 2924"/>
                  <a:gd name="T71" fmla="*/ 2151 h 3531"/>
                  <a:gd name="T72" fmla="*/ 1672 w 2924"/>
                  <a:gd name="T73" fmla="*/ 2376 h 3531"/>
                  <a:gd name="T74" fmla="*/ 1513 w 2924"/>
                  <a:gd name="T75" fmla="*/ 2442 h 3531"/>
                  <a:gd name="T76" fmla="*/ 1576 w 2924"/>
                  <a:gd name="T77" fmla="*/ 2227 h 3531"/>
                  <a:gd name="T78" fmla="*/ 1484 w 2924"/>
                  <a:gd name="T79" fmla="*/ 2453 h 3531"/>
                  <a:gd name="T80" fmla="*/ 1321 w 2924"/>
                  <a:gd name="T81" fmla="*/ 2515 h 3531"/>
                  <a:gd name="T82" fmla="*/ 1347 w 2924"/>
                  <a:gd name="T83" fmla="*/ 2320 h 3531"/>
                  <a:gd name="T84" fmla="*/ 1295 w 2924"/>
                  <a:gd name="T85" fmla="*/ 2524 h 3531"/>
                  <a:gd name="T86" fmla="*/ 1102 w 2924"/>
                  <a:gd name="T87" fmla="*/ 2409 h 3531"/>
                  <a:gd name="T88" fmla="*/ 1104 w 2924"/>
                  <a:gd name="T89" fmla="*/ 2594 h 3531"/>
                  <a:gd name="T90" fmla="*/ 910 w 2924"/>
                  <a:gd name="T91" fmla="*/ 2664 h 3531"/>
                  <a:gd name="T92" fmla="*/ 933 w 2924"/>
                  <a:gd name="T93" fmla="*/ 2470 h 3531"/>
                  <a:gd name="T94" fmla="*/ 875 w 2924"/>
                  <a:gd name="T95" fmla="*/ 2677 h 3531"/>
                  <a:gd name="T96" fmla="*/ 672 w 2924"/>
                  <a:gd name="T97" fmla="*/ 2571 h 3531"/>
                  <a:gd name="T98" fmla="*/ 658 w 2924"/>
                  <a:gd name="T99" fmla="*/ 2767 h 3531"/>
                  <a:gd name="T100" fmla="*/ 544 w 2924"/>
                  <a:gd name="T101" fmla="*/ 2630 h 3531"/>
                  <a:gd name="T102" fmla="*/ 487 w 2924"/>
                  <a:gd name="T103" fmla="*/ 2861 h 3531"/>
                  <a:gd name="T104" fmla="*/ 428 w 2924"/>
                  <a:gd name="T105" fmla="*/ 2693 h 3531"/>
                  <a:gd name="T106" fmla="*/ 355 w 2924"/>
                  <a:gd name="T107" fmla="*/ 2977 h 3531"/>
                  <a:gd name="T108" fmla="*/ 317 w 2924"/>
                  <a:gd name="T109" fmla="*/ 2773 h 3531"/>
                  <a:gd name="T110" fmla="*/ 267 w 2924"/>
                  <a:gd name="T111" fmla="*/ 3108 h 3531"/>
                  <a:gd name="T112" fmla="*/ 335 w 2924"/>
                  <a:gd name="T113" fmla="*/ 3002 h 3531"/>
                  <a:gd name="T114" fmla="*/ 54 w 2924"/>
                  <a:gd name="T115" fmla="*/ 3183 h 3531"/>
                  <a:gd name="T116" fmla="*/ 221 w 2924"/>
                  <a:gd name="T117" fmla="*/ 3230 h 3531"/>
                  <a:gd name="T118" fmla="*/ 25 w 2924"/>
                  <a:gd name="T119" fmla="*/ 3303 h 3531"/>
                  <a:gd name="T120" fmla="*/ 185 w 2924"/>
                  <a:gd name="T121" fmla="*/ 3410 h 3531"/>
                  <a:gd name="T122" fmla="*/ 8 w 2924"/>
                  <a:gd name="T123" fmla="*/ 3430 h 3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924" h="3531">
                    <a:moveTo>
                      <a:pt x="2553" y="0"/>
                    </a:moveTo>
                    <a:lnTo>
                      <a:pt x="2558" y="3"/>
                    </a:lnTo>
                    <a:lnTo>
                      <a:pt x="2570" y="16"/>
                    </a:lnTo>
                    <a:lnTo>
                      <a:pt x="2590" y="37"/>
                    </a:lnTo>
                    <a:lnTo>
                      <a:pt x="2616" y="67"/>
                    </a:lnTo>
                    <a:lnTo>
                      <a:pt x="2484" y="179"/>
                    </a:lnTo>
                    <a:lnTo>
                      <a:pt x="2466" y="158"/>
                    </a:lnTo>
                    <a:lnTo>
                      <a:pt x="2451" y="142"/>
                    </a:lnTo>
                    <a:lnTo>
                      <a:pt x="2441" y="133"/>
                    </a:lnTo>
                    <a:lnTo>
                      <a:pt x="2438" y="129"/>
                    </a:lnTo>
                    <a:lnTo>
                      <a:pt x="2553" y="0"/>
                    </a:lnTo>
                    <a:close/>
                    <a:moveTo>
                      <a:pt x="2616" y="67"/>
                    </a:moveTo>
                    <a:lnTo>
                      <a:pt x="2632" y="86"/>
                    </a:lnTo>
                    <a:lnTo>
                      <a:pt x="2649" y="107"/>
                    </a:lnTo>
                    <a:lnTo>
                      <a:pt x="2667" y="130"/>
                    </a:lnTo>
                    <a:lnTo>
                      <a:pt x="2685" y="155"/>
                    </a:lnTo>
                    <a:lnTo>
                      <a:pt x="2543" y="255"/>
                    </a:lnTo>
                    <a:lnTo>
                      <a:pt x="2527" y="233"/>
                    </a:lnTo>
                    <a:lnTo>
                      <a:pt x="2512" y="213"/>
                    </a:lnTo>
                    <a:lnTo>
                      <a:pt x="2497" y="194"/>
                    </a:lnTo>
                    <a:lnTo>
                      <a:pt x="2484" y="179"/>
                    </a:lnTo>
                    <a:lnTo>
                      <a:pt x="2616" y="67"/>
                    </a:lnTo>
                    <a:close/>
                    <a:moveTo>
                      <a:pt x="2685" y="155"/>
                    </a:moveTo>
                    <a:lnTo>
                      <a:pt x="2700" y="176"/>
                    </a:lnTo>
                    <a:lnTo>
                      <a:pt x="2715" y="200"/>
                    </a:lnTo>
                    <a:lnTo>
                      <a:pt x="2731" y="226"/>
                    </a:lnTo>
                    <a:lnTo>
                      <a:pt x="2746" y="254"/>
                    </a:lnTo>
                    <a:lnTo>
                      <a:pt x="2595" y="338"/>
                    </a:lnTo>
                    <a:lnTo>
                      <a:pt x="2583" y="316"/>
                    </a:lnTo>
                    <a:lnTo>
                      <a:pt x="2569" y="295"/>
                    </a:lnTo>
                    <a:lnTo>
                      <a:pt x="2555" y="274"/>
                    </a:lnTo>
                    <a:lnTo>
                      <a:pt x="2543" y="255"/>
                    </a:lnTo>
                    <a:lnTo>
                      <a:pt x="2685" y="155"/>
                    </a:lnTo>
                    <a:close/>
                    <a:moveTo>
                      <a:pt x="2746" y="254"/>
                    </a:moveTo>
                    <a:lnTo>
                      <a:pt x="2764" y="287"/>
                    </a:lnTo>
                    <a:lnTo>
                      <a:pt x="2783" y="323"/>
                    </a:lnTo>
                    <a:lnTo>
                      <a:pt x="2801" y="361"/>
                    </a:lnTo>
                    <a:lnTo>
                      <a:pt x="2818" y="402"/>
                    </a:lnTo>
                    <a:lnTo>
                      <a:pt x="2659" y="468"/>
                    </a:lnTo>
                    <a:lnTo>
                      <a:pt x="2644" y="433"/>
                    </a:lnTo>
                    <a:lnTo>
                      <a:pt x="2627" y="399"/>
                    </a:lnTo>
                    <a:lnTo>
                      <a:pt x="2611" y="368"/>
                    </a:lnTo>
                    <a:lnTo>
                      <a:pt x="2595" y="338"/>
                    </a:lnTo>
                    <a:lnTo>
                      <a:pt x="2746" y="254"/>
                    </a:lnTo>
                    <a:close/>
                    <a:moveTo>
                      <a:pt x="2818" y="402"/>
                    </a:moveTo>
                    <a:lnTo>
                      <a:pt x="2833" y="439"/>
                    </a:lnTo>
                    <a:lnTo>
                      <a:pt x="2847" y="477"/>
                    </a:lnTo>
                    <a:lnTo>
                      <a:pt x="2860" y="518"/>
                    </a:lnTo>
                    <a:lnTo>
                      <a:pt x="2873" y="559"/>
                    </a:lnTo>
                    <a:lnTo>
                      <a:pt x="2705" y="605"/>
                    </a:lnTo>
                    <a:lnTo>
                      <a:pt x="2695" y="569"/>
                    </a:lnTo>
                    <a:lnTo>
                      <a:pt x="2683" y="534"/>
                    </a:lnTo>
                    <a:lnTo>
                      <a:pt x="2671" y="500"/>
                    </a:lnTo>
                    <a:lnTo>
                      <a:pt x="2659" y="468"/>
                    </a:lnTo>
                    <a:lnTo>
                      <a:pt x="2818" y="402"/>
                    </a:lnTo>
                    <a:close/>
                    <a:moveTo>
                      <a:pt x="2873" y="559"/>
                    </a:moveTo>
                    <a:lnTo>
                      <a:pt x="2879" y="584"/>
                    </a:lnTo>
                    <a:lnTo>
                      <a:pt x="2885" y="607"/>
                    </a:lnTo>
                    <a:lnTo>
                      <a:pt x="2890" y="633"/>
                    </a:lnTo>
                    <a:lnTo>
                      <a:pt x="2896" y="658"/>
                    </a:lnTo>
                    <a:lnTo>
                      <a:pt x="2901" y="685"/>
                    </a:lnTo>
                    <a:lnTo>
                      <a:pt x="2905" y="711"/>
                    </a:lnTo>
                    <a:lnTo>
                      <a:pt x="2909" y="738"/>
                    </a:lnTo>
                    <a:lnTo>
                      <a:pt x="2913" y="765"/>
                    </a:lnTo>
                    <a:lnTo>
                      <a:pt x="2741" y="785"/>
                    </a:lnTo>
                    <a:lnTo>
                      <a:pt x="2733" y="738"/>
                    </a:lnTo>
                    <a:lnTo>
                      <a:pt x="2726" y="691"/>
                    </a:lnTo>
                    <a:lnTo>
                      <a:pt x="2716" y="647"/>
                    </a:lnTo>
                    <a:lnTo>
                      <a:pt x="2705" y="605"/>
                    </a:lnTo>
                    <a:lnTo>
                      <a:pt x="2873" y="559"/>
                    </a:lnTo>
                    <a:close/>
                    <a:moveTo>
                      <a:pt x="2913" y="765"/>
                    </a:moveTo>
                    <a:lnTo>
                      <a:pt x="2916" y="790"/>
                    </a:lnTo>
                    <a:lnTo>
                      <a:pt x="2918" y="815"/>
                    </a:lnTo>
                    <a:lnTo>
                      <a:pt x="2920" y="841"/>
                    </a:lnTo>
                    <a:lnTo>
                      <a:pt x="2921" y="869"/>
                    </a:lnTo>
                    <a:lnTo>
                      <a:pt x="2923" y="895"/>
                    </a:lnTo>
                    <a:lnTo>
                      <a:pt x="2923" y="922"/>
                    </a:lnTo>
                    <a:lnTo>
                      <a:pt x="2924" y="951"/>
                    </a:lnTo>
                    <a:lnTo>
                      <a:pt x="2923" y="980"/>
                    </a:lnTo>
                    <a:lnTo>
                      <a:pt x="2750" y="976"/>
                    </a:lnTo>
                    <a:lnTo>
                      <a:pt x="2750" y="951"/>
                    </a:lnTo>
                    <a:lnTo>
                      <a:pt x="2750" y="927"/>
                    </a:lnTo>
                    <a:lnTo>
                      <a:pt x="2750" y="902"/>
                    </a:lnTo>
                    <a:lnTo>
                      <a:pt x="2748" y="879"/>
                    </a:lnTo>
                    <a:lnTo>
                      <a:pt x="2747" y="855"/>
                    </a:lnTo>
                    <a:lnTo>
                      <a:pt x="2745" y="831"/>
                    </a:lnTo>
                    <a:lnTo>
                      <a:pt x="2743" y="809"/>
                    </a:lnTo>
                    <a:lnTo>
                      <a:pt x="2741" y="785"/>
                    </a:lnTo>
                    <a:lnTo>
                      <a:pt x="2913" y="765"/>
                    </a:lnTo>
                    <a:close/>
                    <a:moveTo>
                      <a:pt x="2923" y="980"/>
                    </a:moveTo>
                    <a:lnTo>
                      <a:pt x="2921" y="1010"/>
                    </a:lnTo>
                    <a:lnTo>
                      <a:pt x="2920" y="1041"/>
                    </a:lnTo>
                    <a:lnTo>
                      <a:pt x="2918" y="1069"/>
                    </a:lnTo>
                    <a:lnTo>
                      <a:pt x="2914" y="1099"/>
                    </a:lnTo>
                    <a:lnTo>
                      <a:pt x="2909" y="1128"/>
                    </a:lnTo>
                    <a:lnTo>
                      <a:pt x="2904" y="1155"/>
                    </a:lnTo>
                    <a:lnTo>
                      <a:pt x="2899" y="1183"/>
                    </a:lnTo>
                    <a:lnTo>
                      <a:pt x="2893" y="1210"/>
                    </a:lnTo>
                    <a:lnTo>
                      <a:pt x="2723" y="1168"/>
                    </a:lnTo>
                    <a:lnTo>
                      <a:pt x="2730" y="1145"/>
                    </a:lnTo>
                    <a:lnTo>
                      <a:pt x="2735" y="1122"/>
                    </a:lnTo>
                    <a:lnTo>
                      <a:pt x="2738" y="1098"/>
                    </a:lnTo>
                    <a:lnTo>
                      <a:pt x="2742" y="1074"/>
                    </a:lnTo>
                    <a:lnTo>
                      <a:pt x="2745" y="1051"/>
                    </a:lnTo>
                    <a:lnTo>
                      <a:pt x="2747" y="1026"/>
                    </a:lnTo>
                    <a:lnTo>
                      <a:pt x="2748" y="1001"/>
                    </a:lnTo>
                    <a:lnTo>
                      <a:pt x="2750" y="976"/>
                    </a:lnTo>
                    <a:lnTo>
                      <a:pt x="2923" y="980"/>
                    </a:lnTo>
                    <a:close/>
                    <a:moveTo>
                      <a:pt x="2893" y="1210"/>
                    </a:moveTo>
                    <a:lnTo>
                      <a:pt x="2885" y="1236"/>
                    </a:lnTo>
                    <a:lnTo>
                      <a:pt x="2878" y="1262"/>
                    </a:lnTo>
                    <a:lnTo>
                      <a:pt x="2869" y="1288"/>
                    </a:lnTo>
                    <a:lnTo>
                      <a:pt x="2860" y="1313"/>
                    </a:lnTo>
                    <a:lnTo>
                      <a:pt x="2850" y="1338"/>
                    </a:lnTo>
                    <a:lnTo>
                      <a:pt x="2840" y="1363"/>
                    </a:lnTo>
                    <a:lnTo>
                      <a:pt x="2829" y="1388"/>
                    </a:lnTo>
                    <a:lnTo>
                      <a:pt x="2818" y="1412"/>
                    </a:lnTo>
                    <a:lnTo>
                      <a:pt x="2662" y="1336"/>
                    </a:lnTo>
                    <a:lnTo>
                      <a:pt x="2681" y="1296"/>
                    </a:lnTo>
                    <a:lnTo>
                      <a:pt x="2697" y="1255"/>
                    </a:lnTo>
                    <a:lnTo>
                      <a:pt x="2711" y="1213"/>
                    </a:lnTo>
                    <a:lnTo>
                      <a:pt x="2723" y="1168"/>
                    </a:lnTo>
                    <a:lnTo>
                      <a:pt x="2893" y="1210"/>
                    </a:lnTo>
                    <a:close/>
                    <a:moveTo>
                      <a:pt x="2818" y="1412"/>
                    </a:moveTo>
                    <a:lnTo>
                      <a:pt x="2794" y="1458"/>
                    </a:lnTo>
                    <a:lnTo>
                      <a:pt x="2768" y="1503"/>
                    </a:lnTo>
                    <a:lnTo>
                      <a:pt x="2741" y="1545"/>
                    </a:lnTo>
                    <a:lnTo>
                      <a:pt x="2712" y="1586"/>
                    </a:lnTo>
                    <a:lnTo>
                      <a:pt x="2571" y="1484"/>
                    </a:lnTo>
                    <a:lnTo>
                      <a:pt x="2596" y="1448"/>
                    </a:lnTo>
                    <a:lnTo>
                      <a:pt x="2620" y="1412"/>
                    </a:lnTo>
                    <a:lnTo>
                      <a:pt x="2642" y="1374"/>
                    </a:lnTo>
                    <a:lnTo>
                      <a:pt x="2662" y="1336"/>
                    </a:lnTo>
                    <a:lnTo>
                      <a:pt x="2818" y="1412"/>
                    </a:lnTo>
                    <a:close/>
                    <a:moveTo>
                      <a:pt x="2712" y="1586"/>
                    </a:moveTo>
                    <a:lnTo>
                      <a:pt x="2681" y="1626"/>
                    </a:lnTo>
                    <a:lnTo>
                      <a:pt x="2650" y="1665"/>
                    </a:lnTo>
                    <a:lnTo>
                      <a:pt x="2617" y="1701"/>
                    </a:lnTo>
                    <a:lnTo>
                      <a:pt x="2584" y="1737"/>
                    </a:lnTo>
                    <a:lnTo>
                      <a:pt x="2459" y="1616"/>
                    </a:lnTo>
                    <a:lnTo>
                      <a:pt x="2489" y="1585"/>
                    </a:lnTo>
                    <a:lnTo>
                      <a:pt x="2518" y="1552"/>
                    </a:lnTo>
                    <a:lnTo>
                      <a:pt x="2545" y="1519"/>
                    </a:lnTo>
                    <a:lnTo>
                      <a:pt x="2571" y="1484"/>
                    </a:lnTo>
                    <a:lnTo>
                      <a:pt x="2712" y="1586"/>
                    </a:lnTo>
                    <a:close/>
                    <a:moveTo>
                      <a:pt x="2584" y="1737"/>
                    </a:moveTo>
                    <a:lnTo>
                      <a:pt x="2551" y="1769"/>
                    </a:lnTo>
                    <a:lnTo>
                      <a:pt x="2518" y="1802"/>
                    </a:lnTo>
                    <a:lnTo>
                      <a:pt x="2483" y="1834"/>
                    </a:lnTo>
                    <a:lnTo>
                      <a:pt x="2447" y="1864"/>
                    </a:lnTo>
                    <a:lnTo>
                      <a:pt x="2335" y="1732"/>
                    </a:lnTo>
                    <a:lnTo>
                      <a:pt x="2366" y="1706"/>
                    </a:lnTo>
                    <a:lnTo>
                      <a:pt x="2397" y="1677"/>
                    </a:lnTo>
                    <a:lnTo>
                      <a:pt x="2428" y="1647"/>
                    </a:lnTo>
                    <a:lnTo>
                      <a:pt x="2459" y="1616"/>
                    </a:lnTo>
                    <a:lnTo>
                      <a:pt x="2584" y="1737"/>
                    </a:lnTo>
                    <a:close/>
                    <a:moveTo>
                      <a:pt x="2447" y="1864"/>
                    </a:moveTo>
                    <a:lnTo>
                      <a:pt x="2411" y="1895"/>
                    </a:lnTo>
                    <a:lnTo>
                      <a:pt x="2376" y="1922"/>
                    </a:lnTo>
                    <a:lnTo>
                      <a:pt x="2342" y="1950"/>
                    </a:lnTo>
                    <a:lnTo>
                      <a:pt x="2310" y="1975"/>
                    </a:lnTo>
                    <a:lnTo>
                      <a:pt x="2205" y="1835"/>
                    </a:lnTo>
                    <a:lnTo>
                      <a:pt x="2239" y="1810"/>
                    </a:lnTo>
                    <a:lnTo>
                      <a:pt x="2271" y="1784"/>
                    </a:lnTo>
                    <a:lnTo>
                      <a:pt x="2304" y="1758"/>
                    </a:lnTo>
                    <a:lnTo>
                      <a:pt x="2335" y="1732"/>
                    </a:lnTo>
                    <a:lnTo>
                      <a:pt x="2447" y="1864"/>
                    </a:lnTo>
                    <a:close/>
                    <a:moveTo>
                      <a:pt x="2310" y="1975"/>
                    </a:moveTo>
                    <a:lnTo>
                      <a:pt x="2287" y="1991"/>
                    </a:lnTo>
                    <a:lnTo>
                      <a:pt x="2260" y="2011"/>
                    </a:lnTo>
                    <a:lnTo>
                      <a:pt x="2230" y="2033"/>
                    </a:lnTo>
                    <a:lnTo>
                      <a:pt x="2199" y="2056"/>
                    </a:lnTo>
                    <a:lnTo>
                      <a:pt x="2097" y="1915"/>
                    </a:lnTo>
                    <a:lnTo>
                      <a:pt x="2119" y="1900"/>
                    </a:lnTo>
                    <a:lnTo>
                      <a:pt x="2143" y="1881"/>
                    </a:lnTo>
                    <a:lnTo>
                      <a:pt x="2172" y="1861"/>
                    </a:lnTo>
                    <a:lnTo>
                      <a:pt x="2205" y="1835"/>
                    </a:lnTo>
                    <a:lnTo>
                      <a:pt x="2310" y="1975"/>
                    </a:lnTo>
                    <a:close/>
                    <a:moveTo>
                      <a:pt x="2199" y="2056"/>
                    </a:moveTo>
                    <a:lnTo>
                      <a:pt x="2168" y="2079"/>
                    </a:lnTo>
                    <a:lnTo>
                      <a:pt x="2137" y="2102"/>
                    </a:lnTo>
                    <a:lnTo>
                      <a:pt x="2106" y="2125"/>
                    </a:lnTo>
                    <a:lnTo>
                      <a:pt x="2076" y="2149"/>
                    </a:lnTo>
                    <a:lnTo>
                      <a:pt x="1967" y="2013"/>
                    </a:lnTo>
                    <a:lnTo>
                      <a:pt x="1995" y="1991"/>
                    </a:lnTo>
                    <a:lnTo>
                      <a:pt x="2026" y="1967"/>
                    </a:lnTo>
                    <a:lnTo>
                      <a:pt x="2061" y="1942"/>
                    </a:lnTo>
                    <a:lnTo>
                      <a:pt x="2097" y="1915"/>
                    </a:lnTo>
                    <a:lnTo>
                      <a:pt x="2199" y="2056"/>
                    </a:lnTo>
                    <a:close/>
                    <a:moveTo>
                      <a:pt x="2076" y="2149"/>
                    </a:moveTo>
                    <a:lnTo>
                      <a:pt x="2074" y="2149"/>
                    </a:lnTo>
                    <a:lnTo>
                      <a:pt x="2021" y="2080"/>
                    </a:lnTo>
                    <a:lnTo>
                      <a:pt x="2076" y="2149"/>
                    </a:lnTo>
                    <a:close/>
                    <a:moveTo>
                      <a:pt x="2074" y="2149"/>
                    </a:moveTo>
                    <a:lnTo>
                      <a:pt x="2038" y="2176"/>
                    </a:lnTo>
                    <a:lnTo>
                      <a:pt x="1998" y="2204"/>
                    </a:lnTo>
                    <a:lnTo>
                      <a:pt x="1956" y="2230"/>
                    </a:lnTo>
                    <a:lnTo>
                      <a:pt x="1912" y="2256"/>
                    </a:lnTo>
                    <a:lnTo>
                      <a:pt x="1826" y="2105"/>
                    </a:lnTo>
                    <a:lnTo>
                      <a:pt x="1866" y="2083"/>
                    </a:lnTo>
                    <a:lnTo>
                      <a:pt x="1902" y="2059"/>
                    </a:lnTo>
                    <a:lnTo>
                      <a:pt x="1936" y="2036"/>
                    </a:lnTo>
                    <a:lnTo>
                      <a:pt x="1967" y="2013"/>
                    </a:lnTo>
                    <a:lnTo>
                      <a:pt x="2074" y="2149"/>
                    </a:lnTo>
                    <a:close/>
                    <a:moveTo>
                      <a:pt x="1912" y="2256"/>
                    </a:moveTo>
                    <a:lnTo>
                      <a:pt x="1890" y="2268"/>
                    </a:lnTo>
                    <a:lnTo>
                      <a:pt x="1868" y="2281"/>
                    </a:lnTo>
                    <a:lnTo>
                      <a:pt x="1845" y="2293"/>
                    </a:lnTo>
                    <a:lnTo>
                      <a:pt x="1822" y="2305"/>
                    </a:lnTo>
                    <a:lnTo>
                      <a:pt x="1797" y="2317"/>
                    </a:lnTo>
                    <a:lnTo>
                      <a:pt x="1773" y="2328"/>
                    </a:lnTo>
                    <a:lnTo>
                      <a:pt x="1748" y="2341"/>
                    </a:lnTo>
                    <a:lnTo>
                      <a:pt x="1722" y="2352"/>
                    </a:lnTo>
                    <a:lnTo>
                      <a:pt x="1650" y="2195"/>
                    </a:lnTo>
                    <a:lnTo>
                      <a:pt x="1697" y="2173"/>
                    </a:lnTo>
                    <a:lnTo>
                      <a:pt x="1742" y="2151"/>
                    </a:lnTo>
                    <a:lnTo>
                      <a:pt x="1785" y="2128"/>
                    </a:lnTo>
                    <a:lnTo>
                      <a:pt x="1826" y="2105"/>
                    </a:lnTo>
                    <a:lnTo>
                      <a:pt x="1912" y="2256"/>
                    </a:lnTo>
                    <a:close/>
                    <a:moveTo>
                      <a:pt x="1722" y="2352"/>
                    </a:moveTo>
                    <a:lnTo>
                      <a:pt x="1697" y="2363"/>
                    </a:lnTo>
                    <a:lnTo>
                      <a:pt x="1672" y="2376"/>
                    </a:lnTo>
                    <a:lnTo>
                      <a:pt x="1646" y="2386"/>
                    </a:lnTo>
                    <a:lnTo>
                      <a:pt x="1620" y="2397"/>
                    </a:lnTo>
                    <a:lnTo>
                      <a:pt x="1594" y="2408"/>
                    </a:lnTo>
                    <a:lnTo>
                      <a:pt x="1566" y="2419"/>
                    </a:lnTo>
                    <a:lnTo>
                      <a:pt x="1540" y="2430"/>
                    </a:lnTo>
                    <a:lnTo>
                      <a:pt x="1513" y="2442"/>
                    </a:lnTo>
                    <a:lnTo>
                      <a:pt x="1449" y="2280"/>
                    </a:lnTo>
                    <a:lnTo>
                      <a:pt x="1475" y="2270"/>
                    </a:lnTo>
                    <a:lnTo>
                      <a:pt x="1500" y="2260"/>
                    </a:lnTo>
                    <a:lnTo>
                      <a:pt x="1526" y="2249"/>
                    </a:lnTo>
                    <a:lnTo>
                      <a:pt x="1551" y="2239"/>
                    </a:lnTo>
                    <a:lnTo>
                      <a:pt x="1576" y="2227"/>
                    </a:lnTo>
                    <a:lnTo>
                      <a:pt x="1601" y="2216"/>
                    </a:lnTo>
                    <a:lnTo>
                      <a:pt x="1626" y="2206"/>
                    </a:lnTo>
                    <a:lnTo>
                      <a:pt x="1650" y="2195"/>
                    </a:lnTo>
                    <a:lnTo>
                      <a:pt x="1722" y="2352"/>
                    </a:lnTo>
                    <a:close/>
                    <a:moveTo>
                      <a:pt x="1513" y="2442"/>
                    </a:moveTo>
                    <a:lnTo>
                      <a:pt x="1484" y="2453"/>
                    </a:lnTo>
                    <a:lnTo>
                      <a:pt x="1455" y="2464"/>
                    </a:lnTo>
                    <a:lnTo>
                      <a:pt x="1428" y="2474"/>
                    </a:lnTo>
                    <a:lnTo>
                      <a:pt x="1400" y="2485"/>
                    </a:lnTo>
                    <a:lnTo>
                      <a:pt x="1373" y="2495"/>
                    </a:lnTo>
                    <a:lnTo>
                      <a:pt x="1347" y="2505"/>
                    </a:lnTo>
                    <a:lnTo>
                      <a:pt x="1321" y="2515"/>
                    </a:lnTo>
                    <a:lnTo>
                      <a:pt x="1295" y="2524"/>
                    </a:lnTo>
                    <a:lnTo>
                      <a:pt x="1235" y="2361"/>
                    </a:lnTo>
                    <a:lnTo>
                      <a:pt x="1263" y="2351"/>
                    </a:lnTo>
                    <a:lnTo>
                      <a:pt x="1292" y="2339"/>
                    </a:lnTo>
                    <a:lnTo>
                      <a:pt x="1320" y="2330"/>
                    </a:lnTo>
                    <a:lnTo>
                      <a:pt x="1347" y="2320"/>
                    </a:lnTo>
                    <a:lnTo>
                      <a:pt x="1373" y="2310"/>
                    </a:lnTo>
                    <a:lnTo>
                      <a:pt x="1399" y="2300"/>
                    </a:lnTo>
                    <a:lnTo>
                      <a:pt x="1424" y="2290"/>
                    </a:lnTo>
                    <a:lnTo>
                      <a:pt x="1449" y="2280"/>
                    </a:lnTo>
                    <a:lnTo>
                      <a:pt x="1513" y="2442"/>
                    </a:lnTo>
                    <a:close/>
                    <a:moveTo>
                      <a:pt x="1295" y="2524"/>
                    </a:moveTo>
                    <a:lnTo>
                      <a:pt x="1273" y="2531"/>
                    </a:lnTo>
                    <a:lnTo>
                      <a:pt x="1236" y="2545"/>
                    </a:lnTo>
                    <a:lnTo>
                      <a:pt x="1189" y="2562"/>
                    </a:lnTo>
                    <a:lnTo>
                      <a:pt x="1135" y="2582"/>
                    </a:lnTo>
                    <a:lnTo>
                      <a:pt x="1077" y="2419"/>
                    </a:lnTo>
                    <a:lnTo>
                      <a:pt x="1102" y="2409"/>
                    </a:lnTo>
                    <a:lnTo>
                      <a:pt x="1133" y="2398"/>
                    </a:lnTo>
                    <a:lnTo>
                      <a:pt x="1175" y="2383"/>
                    </a:lnTo>
                    <a:lnTo>
                      <a:pt x="1235" y="2361"/>
                    </a:lnTo>
                    <a:lnTo>
                      <a:pt x="1295" y="2524"/>
                    </a:lnTo>
                    <a:close/>
                    <a:moveTo>
                      <a:pt x="1135" y="2582"/>
                    </a:moveTo>
                    <a:lnTo>
                      <a:pt x="1104" y="2594"/>
                    </a:lnTo>
                    <a:lnTo>
                      <a:pt x="1073" y="2605"/>
                    </a:lnTo>
                    <a:lnTo>
                      <a:pt x="1042" y="2616"/>
                    </a:lnTo>
                    <a:lnTo>
                      <a:pt x="1009" y="2627"/>
                    </a:lnTo>
                    <a:lnTo>
                      <a:pt x="977" y="2640"/>
                    </a:lnTo>
                    <a:lnTo>
                      <a:pt x="945" y="2651"/>
                    </a:lnTo>
                    <a:lnTo>
                      <a:pt x="910" y="2664"/>
                    </a:lnTo>
                    <a:lnTo>
                      <a:pt x="875" y="2677"/>
                    </a:lnTo>
                    <a:lnTo>
                      <a:pt x="814" y="2515"/>
                    </a:lnTo>
                    <a:lnTo>
                      <a:pt x="840" y="2505"/>
                    </a:lnTo>
                    <a:lnTo>
                      <a:pt x="870" y="2494"/>
                    </a:lnTo>
                    <a:lnTo>
                      <a:pt x="901" y="2483"/>
                    </a:lnTo>
                    <a:lnTo>
                      <a:pt x="933" y="2470"/>
                    </a:lnTo>
                    <a:lnTo>
                      <a:pt x="968" y="2458"/>
                    </a:lnTo>
                    <a:lnTo>
                      <a:pt x="1003" y="2445"/>
                    </a:lnTo>
                    <a:lnTo>
                      <a:pt x="1039" y="2432"/>
                    </a:lnTo>
                    <a:lnTo>
                      <a:pt x="1077" y="2419"/>
                    </a:lnTo>
                    <a:lnTo>
                      <a:pt x="1135" y="2582"/>
                    </a:lnTo>
                    <a:close/>
                    <a:moveTo>
                      <a:pt x="875" y="2677"/>
                    </a:moveTo>
                    <a:lnTo>
                      <a:pt x="826" y="2696"/>
                    </a:lnTo>
                    <a:lnTo>
                      <a:pt x="780" y="2714"/>
                    </a:lnTo>
                    <a:lnTo>
                      <a:pt x="737" y="2732"/>
                    </a:lnTo>
                    <a:lnTo>
                      <a:pt x="697" y="2749"/>
                    </a:lnTo>
                    <a:lnTo>
                      <a:pt x="627" y="2591"/>
                    </a:lnTo>
                    <a:lnTo>
                      <a:pt x="672" y="2571"/>
                    </a:lnTo>
                    <a:lnTo>
                      <a:pt x="718" y="2552"/>
                    </a:lnTo>
                    <a:lnTo>
                      <a:pt x="765" y="2534"/>
                    </a:lnTo>
                    <a:lnTo>
                      <a:pt x="814" y="2515"/>
                    </a:lnTo>
                    <a:lnTo>
                      <a:pt x="875" y="2677"/>
                    </a:lnTo>
                    <a:close/>
                    <a:moveTo>
                      <a:pt x="697" y="2749"/>
                    </a:moveTo>
                    <a:lnTo>
                      <a:pt x="658" y="2767"/>
                    </a:lnTo>
                    <a:lnTo>
                      <a:pt x="621" y="2784"/>
                    </a:lnTo>
                    <a:lnTo>
                      <a:pt x="587" y="2801"/>
                    </a:lnTo>
                    <a:lnTo>
                      <a:pt x="555" y="2819"/>
                    </a:lnTo>
                    <a:lnTo>
                      <a:pt x="470" y="2668"/>
                    </a:lnTo>
                    <a:lnTo>
                      <a:pt x="505" y="2648"/>
                    </a:lnTo>
                    <a:lnTo>
                      <a:pt x="544" y="2630"/>
                    </a:lnTo>
                    <a:lnTo>
                      <a:pt x="585" y="2610"/>
                    </a:lnTo>
                    <a:lnTo>
                      <a:pt x="627" y="2591"/>
                    </a:lnTo>
                    <a:lnTo>
                      <a:pt x="697" y="2749"/>
                    </a:lnTo>
                    <a:close/>
                    <a:moveTo>
                      <a:pt x="555" y="2819"/>
                    </a:moveTo>
                    <a:lnTo>
                      <a:pt x="520" y="2840"/>
                    </a:lnTo>
                    <a:lnTo>
                      <a:pt x="487" y="2861"/>
                    </a:lnTo>
                    <a:lnTo>
                      <a:pt x="458" y="2884"/>
                    </a:lnTo>
                    <a:lnTo>
                      <a:pt x="429" y="2906"/>
                    </a:lnTo>
                    <a:lnTo>
                      <a:pt x="317" y="2773"/>
                    </a:lnTo>
                    <a:lnTo>
                      <a:pt x="352" y="2745"/>
                    </a:lnTo>
                    <a:lnTo>
                      <a:pt x="388" y="2719"/>
                    </a:lnTo>
                    <a:lnTo>
                      <a:pt x="428" y="2693"/>
                    </a:lnTo>
                    <a:lnTo>
                      <a:pt x="470" y="2668"/>
                    </a:lnTo>
                    <a:lnTo>
                      <a:pt x="555" y="2819"/>
                    </a:lnTo>
                    <a:close/>
                    <a:moveTo>
                      <a:pt x="429" y="2906"/>
                    </a:moveTo>
                    <a:lnTo>
                      <a:pt x="403" y="2928"/>
                    </a:lnTo>
                    <a:lnTo>
                      <a:pt x="378" y="2952"/>
                    </a:lnTo>
                    <a:lnTo>
                      <a:pt x="355" y="2977"/>
                    </a:lnTo>
                    <a:lnTo>
                      <a:pt x="335" y="3002"/>
                    </a:lnTo>
                    <a:lnTo>
                      <a:pt x="198" y="2895"/>
                    </a:lnTo>
                    <a:lnTo>
                      <a:pt x="225" y="2862"/>
                    </a:lnTo>
                    <a:lnTo>
                      <a:pt x="253" y="2831"/>
                    </a:lnTo>
                    <a:lnTo>
                      <a:pt x="284" y="2801"/>
                    </a:lnTo>
                    <a:lnTo>
                      <a:pt x="317" y="2773"/>
                    </a:lnTo>
                    <a:lnTo>
                      <a:pt x="429" y="2906"/>
                    </a:lnTo>
                    <a:close/>
                    <a:moveTo>
                      <a:pt x="335" y="3002"/>
                    </a:moveTo>
                    <a:lnTo>
                      <a:pt x="316" y="3027"/>
                    </a:lnTo>
                    <a:lnTo>
                      <a:pt x="298" y="3054"/>
                    </a:lnTo>
                    <a:lnTo>
                      <a:pt x="282" y="3080"/>
                    </a:lnTo>
                    <a:lnTo>
                      <a:pt x="267" y="3108"/>
                    </a:lnTo>
                    <a:lnTo>
                      <a:pt x="113" y="3032"/>
                    </a:lnTo>
                    <a:lnTo>
                      <a:pt x="131" y="2996"/>
                    </a:lnTo>
                    <a:lnTo>
                      <a:pt x="151" y="2961"/>
                    </a:lnTo>
                    <a:lnTo>
                      <a:pt x="174" y="2927"/>
                    </a:lnTo>
                    <a:lnTo>
                      <a:pt x="198" y="2895"/>
                    </a:lnTo>
                    <a:lnTo>
                      <a:pt x="335" y="3002"/>
                    </a:lnTo>
                    <a:close/>
                    <a:moveTo>
                      <a:pt x="267" y="3108"/>
                    </a:moveTo>
                    <a:lnTo>
                      <a:pt x="255" y="3138"/>
                    </a:lnTo>
                    <a:lnTo>
                      <a:pt x="242" y="3168"/>
                    </a:lnTo>
                    <a:lnTo>
                      <a:pt x="231" y="3199"/>
                    </a:lnTo>
                    <a:lnTo>
                      <a:pt x="221" y="3230"/>
                    </a:lnTo>
                    <a:lnTo>
                      <a:pt x="54" y="3183"/>
                    </a:lnTo>
                    <a:lnTo>
                      <a:pt x="66" y="3143"/>
                    </a:lnTo>
                    <a:lnTo>
                      <a:pt x="80" y="3105"/>
                    </a:lnTo>
                    <a:lnTo>
                      <a:pt x="95" y="3068"/>
                    </a:lnTo>
                    <a:lnTo>
                      <a:pt x="113" y="3032"/>
                    </a:lnTo>
                    <a:lnTo>
                      <a:pt x="267" y="3108"/>
                    </a:lnTo>
                    <a:close/>
                    <a:moveTo>
                      <a:pt x="221" y="3230"/>
                    </a:moveTo>
                    <a:lnTo>
                      <a:pt x="212" y="3263"/>
                    </a:lnTo>
                    <a:lnTo>
                      <a:pt x="203" y="3297"/>
                    </a:lnTo>
                    <a:lnTo>
                      <a:pt x="197" y="3333"/>
                    </a:lnTo>
                    <a:lnTo>
                      <a:pt x="191" y="3371"/>
                    </a:lnTo>
                    <a:lnTo>
                      <a:pt x="19" y="3346"/>
                    </a:lnTo>
                    <a:lnTo>
                      <a:pt x="25" y="3303"/>
                    </a:lnTo>
                    <a:lnTo>
                      <a:pt x="34" y="3262"/>
                    </a:lnTo>
                    <a:lnTo>
                      <a:pt x="43" y="3222"/>
                    </a:lnTo>
                    <a:lnTo>
                      <a:pt x="54" y="3183"/>
                    </a:lnTo>
                    <a:lnTo>
                      <a:pt x="221" y="3230"/>
                    </a:lnTo>
                    <a:close/>
                    <a:moveTo>
                      <a:pt x="191" y="3371"/>
                    </a:moveTo>
                    <a:lnTo>
                      <a:pt x="185" y="3410"/>
                    </a:lnTo>
                    <a:lnTo>
                      <a:pt x="181" y="3450"/>
                    </a:lnTo>
                    <a:lnTo>
                      <a:pt x="177" y="3490"/>
                    </a:lnTo>
                    <a:lnTo>
                      <a:pt x="174" y="3531"/>
                    </a:lnTo>
                    <a:lnTo>
                      <a:pt x="0" y="3520"/>
                    </a:lnTo>
                    <a:lnTo>
                      <a:pt x="4" y="3475"/>
                    </a:lnTo>
                    <a:lnTo>
                      <a:pt x="8" y="3430"/>
                    </a:lnTo>
                    <a:lnTo>
                      <a:pt x="13" y="3387"/>
                    </a:lnTo>
                    <a:lnTo>
                      <a:pt x="19" y="3346"/>
                    </a:lnTo>
                    <a:lnTo>
                      <a:pt x="191" y="337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6" name="Freeform 317"/>
              <p:cNvSpPr>
                <a:spLocks/>
              </p:cNvSpPr>
              <p:nvPr/>
            </p:nvSpPr>
            <p:spPr bwMode="auto">
              <a:xfrm>
                <a:off x="573" y="555"/>
                <a:ext cx="146" cy="84"/>
              </a:xfrm>
              <a:custGeom>
                <a:avLst/>
                <a:gdLst>
                  <a:gd name="T0" fmla="*/ 48 w 730"/>
                  <a:gd name="T1" fmla="*/ 0 h 421"/>
                  <a:gd name="T2" fmla="*/ 71 w 730"/>
                  <a:gd name="T3" fmla="*/ 12 h 421"/>
                  <a:gd name="T4" fmla="*/ 128 w 730"/>
                  <a:gd name="T5" fmla="*/ 43 h 421"/>
                  <a:gd name="T6" fmla="*/ 214 w 730"/>
                  <a:gd name="T7" fmla="*/ 89 h 421"/>
                  <a:gd name="T8" fmla="*/ 317 w 730"/>
                  <a:gd name="T9" fmla="*/ 141 h 421"/>
                  <a:gd name="T10" fmla="*/ 372 w 730"/>
                  <a:gd name="T11" fmla="*/ 170 h 421"/>
                  <a:gd name="T12" fmla="*/ 429 w 730"/>
                  <a:gd name="T13" fmla="*/ 197 h 421"/>
                  <a:gd name="T14" fmla="*/ 486 w 730"/>
                  <a:gd name="T15" fmla="*/ 223 h 421"/>
                  <a:gd name="T16" fmla="*/ 542 w 730"/>
                  <a:gd name="T17" fmla="*/ 250 h 421"/>
                  <a:gd name="T18" fmla="*/ 595 w 730"/>
                  <a:gd name="T19" fmla="*/ 272 h 421"/>
                  <a:gd name="T20" fmla="*/ 645 w 730"/>
                  <a:gd name="T21" fmla="*/ 293 h 421"/>
                  <a:gd name="T22" fmla="*/ 690 w 730"/>
                  <a:gd name="T23" fmla="*/ 309 h 421"/>
                  <a:gd name="T24" fmla="*/ 730 w 730"/>
                  <a:gd name="T25" fmla="*/ 322 h 421"/>
                  <a:gd name="T26" fmla="*/ 702 w 730"/>
                  <a:gd name="T27" fmla="*/ 421 h 421"/>
                  <a:gd name="T28" fmla="*/ 661 w 730"/>
                  <a:gd name="T29" fmla="*/ 408 h 421"/>
                  <a:gd name="T30" fmla="*/ 614 w 730"/>
                  <a:gd name="T31" fmla="*/ 390 h 421"/>
                  <a:gd name="T32" fmla="*/ 561 w 730"/>
                  <a:gd name="T33" fmla="*/ 370 h 421"/>
                  <a:gd name="T34" fmla="*/ 507 w 730"/>
                  <a:gd name="T35" fmla="*/ 345 h 421"/>
                  <a:gd name="T36" fmla="*/ 448 w 730"/>
                  <a:gd name="T37" fmla="*/ 319 h 421"/>
                  <a:gd name="T38" fmla="*/ 390 w 730"/>
                  <a:gd name="T39" fmla="*/ 292 h 421"/>
                  <a:gd name="T40" fmla="*/ 332 w 730"/>
                  <a:gd name="T41" fmla="*/ 263 h 421"/>
                  <a:gd name="T42" fmla="*/ 275 w 730"/>
                  <a:gd name="T43" fmla="*/ 235 h 421"/>
                  <a:gd name="T44" fmla="*/ 168 w 730"/>
                  <a:gd name="T45" fmla="*/ 181 h 421"/>
                  <a:gd name="T46" fmla="*/ 81 w 730"/>
                  <a:gd name="T47" fmla="*/ 135 h 421"/>
                  <a:gd name="T48" fmla="*/ 21 w 730"/>
                  <a:gd name="T49" fmla="*/ 103 h 421"/>
                  <a:gd name="T50" fmla="*/ 0 w 730"/>
                  <a:gd name="T51" fmla="*/ 90 h 421"/>
                  <a:gd name="T52" fmla="*/ 48 w 730"/>
                  <a:gd name="T53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0" h="421">
                    <a:moveTo>
                      <a:pt x="48" y="0"/>
                    </a:moveTo>
                    <a:lnTo>
                      <a:pt x="71" y="12"/>
                    </a:lnTo>
                    <a:lnTo>
                      <a:pt x="128" y="43"/>
                    </a:lnTo>
                    <a:lnTo>
                      <a:pt x="214" y="89"/>
                    </a:lnTo>
                    <a:lnTo>
                      <a:pt x="317" y="141"/>
                    </a:lnTo>
                    <a:lnTo>
                      <a:pt x="372" y="170"/>
                    </a:lnTo>
                    <a:lnTo>
                      <a:pt x="429" y="197"/>
                    </a:lnTo>
                    <a:lnTo>
                      <a:pt x="486" y="223"/>
                    </a:lnTo>
                    <a:lnTo>
                      <a:pt x="542" y="250"/>
                    </a:lnTo>
                    <a:lnTo>
                      <a:pt x="595" y="272"/>
                    </a:lnTo>
                    <a:lnTo>
                      <a:pt x="645" y="293"/>
                    </a:lnTo>
                    <a:lnTo>
                      <a:pt x="690" y="309"/>
                    </a:lnTo>
                    <a:lnTo>
                      <a:pt x="730" y="322"/>
                    </a:lnTo>
                    <a:lnTo>
                      <a:pt x="702" y="421"/>
                    </a:lnTo>
                    <a:lnTo>
                      <a:pt x="661" y="408"/>
                    </a:lnTo>
                    <a:lnTo>
                      <a:pt x="614" y="390"/>
                    </a:lnTo>
                    <a:lnTo>
                      <a:pt x="561" y="370"/>
                    </a:lnTo>
                    <a:lnTo>
                      <a:pt x="507" y="345"/>
                    </a:lnTo>
                    <a:lnTo>
                      <a:pt x="448" y="319"/>
                    </a:lnTo>
                    <a:lnTo>
                      <a:pt x="390" y="292"/>
                    </a:lnTo>
                    <a:lnTo>
                      <a:pt x="332" y="263"/>
                    </a:lnTo>
                    <a:lnTo>
                      <a:pt x="275" y="235"/>
                    </a:lnTo>
                    <a:lnTo>
                      <a:pt x="168" y="181"/>
                    </a:lnTo>
                    <a:lnTo>
                      <a:pt x="81" y="135"/>
                    </a:lnTo>
                    <a:lnTo>
                      <a:pt x="21" y="103"/>
                    </a:lnTo>
                    <a:lnTo>
                      <a:pt x="0" y="9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7" name="Freeform 318"/>
              <p:cNvSpPr>
                <a:spLocks noEditPoints="1"/>
              </p:cNvSpPr>
              <p:nvPr/>
            </p:nvSpPr>
            <p:spPr bwMode="auto">
              <a:xfrm>
                <a:off x="2425" y="1669"/>
                <a:ext cx="1090" cy="222"/>
              </a:xfrm>
              <a:custGeom>
                <a:avLst/>
                <a:gdLst>
                  <a:gd name="T0" fmla="*/ 50 w 5449"/>
                  <a:gd name="T1" fmla="*/ 989 h 1106"/>
                  <a:gd name="T2" fmla="*/ 272 w 5449"/>
                  <a:gd name="T3" fmla="*/ 877 h 1106"/>
                  <a:gd name="T4" fmla="*/ 599 w 5449"/>
                  <a:gd name="T5" fmla="*/ 713 h 1106"/>
                  <a:gd name="T6" fmla="*/ 951 w 5449"/>
                  <a:gd name="T7" fmla="*/ 537 h 1106"/>
                  <a:gd name="T8" fmla="*/ 1246 w 5449"/>
                  <a:gd name="T9" fmla="*/ 392 h 1106"/>
                  <a:gd name="T10" fmla="*/ 1414 w 5449"/>
                  <a:gd name="T11" fmla="*/ 427 h 1106"/>
                  <a:gd name="T12" fmla="*/ 1202 w 5449"/>
                  <a:gd name="T13" fmla="*/ 528 h 1106"/>
                  <a:gd name="T14" fmla="*/ 880 w 5449"/>
                  <a:gd name="T15" fmla="*/ 686 h 1106"/>
                  <a:gd name="T16" fmla="*/ 528 w 5449"/>
                  <a:gd name="T17" fmla="*/ 863 h 1106"/>
                  <a:gd name="T18" fmla="*/ 228 w 5449"/>
                  <a:gd name="T19" fmla="*/ 1014 h 1106"/>
                  <a:gd name="T20" fmla="*/ 60 w 5449"/>
                  <a:gd name="T21" fmla="*/ 1100 h 1106"/>
                  <a:gd name="T22" fmla="*/ 1373 w 5449"/>
                  <a:gd name="T23" fmla="*/ 334 h 1106"/>
                  <a:gd name="T24" fmla="*/ 1414 w 5449"/>
                  <a:gd name="T25" fmla="*/ 427 h 1106"/>
                  <a:gd name="T26" fmla="*/ 1453 w 5449"/>
                  <a:gd name="T27" fmla="*/ 299 h 1106"/>
                  <a:gd name="T28" fmla="*/ 1637 w 5449"/>
                  <a:gd name="T29" fmla="*/ 222 h 1106"/>
                  <a:gd name="T30" fmla="*/ 1866 w 5449"/>
                  <a:gd name="T31" fmla="*/ 138 h 1106"/>
                  <a:gd name="T32" fmla="*/ 2042 w 5449"/>
                  <a:gd name="T33" fmla="*/ 87 h 1106"/>
                  <a:gd name="T34" fmla="*/ 2183 w 5449"/>
                  <a:gd name="T35" fmla="*/ 55 h 1106"/>
                  <a:gd name="T36" fmla="*/ 2331 w 5449"/>
                  <a:gd name="T37" fmla="*/ 28 h 1106"/>
                  <a:gd name="T38" fmla="*/ 2486 w 5449"/>
                  <a:gd name="T39" fmla="*/ 9 h 1106"/>
                  <a:gd name="T40" fmla="*/ 2646 w 5449"/>
                  <a:gd name="T41" fmla="*/ 0 h 1106"/>
                  <a:gd name="T42" fmla="*/ 2753 w 5449"/>
                  <a:gd name="T43" fmla="*/ 104 h 1106"/>
                  <a:gd name="T44" fmla="*/ 2596 w 5449"/>
                  <a:gd name="T45" fmla="*/ 105 h 1106"/>
                  <a:gd name="T46" fmla="*/ 2443 w 5449"/>
                  <a:gd name="T47" fmla="*/ 117 h 1106"/>
                  <a:gd name="T48" fmla="*/ 2296 w 5449"/>
                  <a:gd name="T49" fmla="*/ 137 h 1106"/>
                  <a:gd name="T50" fmla="*/ 2154 w 5449"/>
                  <a:gd name="T51" fmla="*/ 166 h 1106"/>
                  <a:gd name="T52" fmla="*/ 2021 w 5449"/>
                  <a:gd name="T53" fmla="*/ 199 h 1106"/>
                  <a:gd name="T54" fmla="*/ 1816 w 5449"/>
                  <a:gd name="T55" fmla="*/ 264 h 1106"/>
                  <a:gd name="T56" fmla="*/ 1606 w 5449"/>
                  <a:gd name="T57" fmla="*/ 345 h 1106"/>
                  <a:gd name="T58" fmla="*/ 1444 w 5449"/>
                  <a:gd name="T59" fmla="*/ 415 h 1106"/>
                  <a:gd name="T60" fmla="*/ 2868 w 5449"/>
                  <a:gd name="T61" fmla="*/ 5 h 1106"/>
                  <a:gd name="T62" fmla="*/ 3188 w 5449"/>
                  <a:gd name="T63" fmla="*/ 33 h 1106"/>
                  <a:gd name="T64" fmla="*/ 3338 w 5449"/>
                  <a:gd name="T65" fmla="*/ 54 h 1106"/>
                  <a:gd name="T66" fmla="*/ 3484 w 5449"/>
                  <a:gd name="T67" fmla="*/ 80 h 1106"/>
                  <a:gd name="T68" fmla="*/ 3555 w 5449"/>
                  <a:gd name="T69" fmla="*/ 201 h 1106"/>
                  <a:gd name="T70" fmla="*/ 3417 w 5449"/>
                  <a:gd name="T71" fmla="*/ 172 h 1106"/>
                  <a:gd name="T72" fmla="*/ 3274 w 5449"/>
                  <a:gd name="T73" fmla="*/ 148 h 1106"/>
                  <a:gd name="T74" fmla="*/ 3073 w 5449"/>
                  <a:gd name="T75" fmla="*/ 123 h 1106"/>
                  <a:gd name="T76" fmla="*/ 2753 w 5449"/>
                  <a:gd name="T77" fmla="*/ 104 h 1106"/>
                  <a:gd name="T78" fmla="*/ 3625 w 5449"/>
                  <a:gd name="T79" fmla="*/ 112 h 1106"/>
                  <a:gd name="T80" fmla="*/ 3761 w 5449"/>
                  <a:gd name="T81" fmla="*/ 148 h 1106"/>
                  <a:gd name="T82" fmla="*/ 3894 w 5449"/>
                  <a:gd name="T83" fmla="*/ 189 h 1106"/>
                  <a:gd name="T84" fmla="*/ 4022 w 5449"/>
                  <a:gd name="T85" fmla="*/ 236 h 1106"/>
                  <a:gd name="T86" fmla="*/ 4147 w 5449"/>
                  <a:gd name="T87" fmla="*/ 287 h 1106"/>
                  <a:gd name="T88" fmla="*/ 4269 w 5449"/>
                  <a:gd name="T89" fmla="*/ 344 h 1106"/>
                  <a:gd name="T90" fmla="*/ 4066 w 5449"/>
                  <a:gd name="T91" fmla="*/ 364 h 1106"/>
                  <a:gd name="T92" fmla="*/ 3944 w 5449"/>
                  <a:gd name="T93" fmla="*/ 317 h 1106"/>
                  <a:gd name="T94" fmla="*/ 3818 w 5449"/>
                  <a:gd name="T95" fmla="*/ 273 h 1106"/>
                  <a:gd name="T96" fmla="*/ 3689 w 5449"/>
                  <a:gd name="T97" fmla="*/ 234 h 1106"/>
                  <a:gd name="T98" fmla="*/ 3555 w 5449"/>
                  <a:gd name="T99" fmla="*/ 201 h 1106"/>
                  <a:gd name="T100" fmla="*/ 4351 w 5449"/>
                  <a:gd name="T101" fmla="*/ 385 h 1106"/>
                  <a:gd name="T102" fmla="*/ 4631 w 5449"/>
                  <a:gd name="T103" fmla="*/ 532 h 1106"/>
                  <a:gd name="T104" fmla="*/ 4923 w 5449"/>
                  <a:gd name="T105" fmla="*/ 694 h 1106"/>
                  <a:gd name="T106" fmla="*/ 5186 w 5449"/>
                  <a:gd name="T107" fmla="*/ 842 h 1106"/>
                  <a:gd name="T108" fmla="*/ 5375 w 5449"/>
                  <a:gd name="T109" fmla="*/ 952 h 1106"/>
                  <a:gd name="T110" fmla="*/ 5449 w 5449"/>
                  <a:gd name="T111" fmla="*/ 995 h 1106"/>
                  <a:gd name="T112" fmla="*/ 5364 w 5449"/>
                  <a:gd name="T113" fmla="*/ 1064 h 1106"/>
                  <a:gd name="T114" fmla="*/ 5209 w 5449"/>
                  <a:gd name="T115" fmla="*/ 974 h 1106"/>
                  <a:gd name="T116" fmla="*/ 4968 w 5449"/>
                  <a:gd name="T117" fmla="*/ 837 h 1106"/>
                  <a:gd name="T118" fmla="*/ 4683 w 5449"/>
                  <a:gd name="T119" fmla="*/ 678 h 1106"/>
                  <a:gd name="T120" fmla="*/ 4395 w 5449"/>
                  <a:gd name="T121" fmla="*/ 523 h 1106"/>
                  <a:gd name="T122" fmla="*/ 4269 w 5449"/>
                  <a:gd name="T123" fmla="*/ 344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449" h="1106">
                    <a:moveTo>
                      <a:pt x="0" y="1015"/>
                    </a:moveTo>
                    <a:lnTo>
                      <a:pt x="13" y="1008"/>
                    </a:lnTo>
                    <a:lnTo>
                      <a:pt x="50" y="989"/>
                    </a:lnTo>
                    <a:lnTo>
                      <a:pt x="107" y="960"/>
                    </a:lnTo>
                    <a:lnTo>
                      <a:pt x="182" y="922"/>
                    </a:lnTo>
                    <a:lnTo>
                      <a:pt x="272" y="877"/>
                    </a:lnTo>
                    <a:lnTo>
                      <a:pt x="374" y="826"/>
                    </a:lnTo>
                    <a:lnTo>
                      <a:pt x="484" y="770"/>
                    </a:lnTo>
                    <a:lnTo>
                      <a:pt x="599" y="713"/>
                    </a:lnTo>
                    <a:lnTo>
                      <a:pt x="718" y="653"/>
                    </a:lnTo>
                    <a:lnTo>
                      <a:pt x="836" y="594"/>
                    </a:lnTo>
                    <a:lnTo>
                      <a:pt x="951" y="537"/>
                    </a:lnTo>
                    <a:lnTo>
                      <a:pt x="1059" y="483"/>
                    </a:lnTo>
                    <a:lnTo>
                      <a:pt x="1159" y="435"/>
                    </a:lnTo>
                    <a:lnTo>
                      <a:pt x="1246" y="392"/>
                    </a:lnTo>
                    <a:lnTo>
                      <a:pt x="1318" y="358"/>
                    </a:lnTo>
                    <a:lnTo>
                      <a:pt x="1373" y="334"/>
                    </a:lnTo>
                    <a:lnTo>
                      <a:pt x="1414" y="427"/>
                    </a:lnTo>
                    <a:lnTo>
                      <a:pt x="1360" y="452"/>
                    </a:lnTo>
                    <a:lnTo>
                      <a:pt x="1289" y="486"/>
                    </a:lnTo>
                    <a:lnTo>
                      <a:pt x="1202" y="528"/>
                    </a:lnTo>
                    <a:lnTo>
                      <a:pt x="1103" y="577"/>
                    </a:lnTo>
                    <a:lnTo>
                      <a:pt x="994" y="630"/>
                    </a:lnTo>
                    <a:lnTo>
                      <a:pt x="880" y="686"/>
                    </a:lnTo>
                    <a:lnTo>
                      <a:pt x="763" y="746"/>
                    </a:lnTo>
                    <a:lnTo>
                      <a:pt x="644" y="805"/>
                    </a:lnTo>
                    <a:lnTo>
                      <a:pt x="528" y="863"/>
                    </a:lnTo>
                    <a:lnTo>
                      <a:pt x="419" y="918"/>
                    </a:lnTo>
                    <a:lnTo>
                      <a:pt x="318" y="969"/>
                    </a:lnTo>
                    <a:lnTo>
                      <a:pt x="228" y="1014"/>
                    </a:lnTo>
                    <a:lnTo>
                      <a:pt x="153" y="1051"/>
                    </a:lnTo>
                    <a:lnTo>
                      <a:pt x="96" y="1081"/>
                    </a:lnTo>
                    <a:lnTo>
                      <a:pt x="60" y="1100"/>
                    </a:lnTo>
                    <a:lnTo>
                      <a:pt x="46" y="1106"/>
                    </a:lnTo>
                    <a:lnTo>
                      <a:pt x="0" y="1015"/>
                    </a:lnTo>
                    <a:close/>
                    <a:moveTo>
                      <a:pt x="1373" y="334"/>
                    </a:moveTo>
                    <a:lnTo>
                      <a:pt x="1402" y="320"/>
                    </a:lnTo>
                    <a:lnTo>
                      <a:pt x="1444" y="415"/>
                    </a:lnTo>
                    <a:lnTo>
                      <a:pt x="1414" y="427"/>
                    </a:lnTo>
                    <a:lnTo>
                      <a:pt x="1373" y="334"/>
                    </a:lnTo>
                    <a:close/>
                    <a:moveTo>
                      <a:pt x="1402" y="320"/>
                    </a:moveTo>
                    <a:lnTo>
                      <a:pt x="1453" y="299"/>
                    </a:lnTo>
                    <a:lnTo>
                      <a:pt x="1507" y="274"/>
                    </a:lnTo>
                    <a:lnTo>
                      <a:pt x="1570" y="248"/>
                    </a:lnTo>
                    <a:lnTo>
                      <a:pt x="1637" y="222"/>
                    </a:lnTo>
                    <a:lnTo>
                      <a:pt x="1708" y="193"/>
                    </a:lnTo>
                    <a:lnTo>
                      <a:pt x="1785" y="166"/>
                    </a:lnTo>
                    <a:lnTo>
                      <a:pt x="1866" y="138"/>
                    </a:lnTo>
                    <a:lnTo>
                      <a:pt x="1952" y="112"/>
                    </a:lnTo>
                    <a:lnTo>
                      <a:pt x="1997" y="100"/>
                    </a:lnTo>
                    <a:lnTo>
                      <a:pt x="2042" y="87"/>
                    </a:lnTo>
                    <a:lnTo>
                      <a:pt x="2088" y="76"/>
                    </a:lnTo>
                    <a:lnTo>
                      <a:pt x="2135" y="65"/>
                    </a:lnTo>
                    <a:lnTo>
                      <a:pt x="2183" y="55"/>
                    </a:lnTo>
                    <a:lnTo>
                      <a:pt x="2231" y="45"/>
                    </a:lnTo>
                    <a:lnTo>
                      <a:pt x="2281" y="36"/>
                    </a:lnTo>
                    <a:lnTo>
                      <a:pt x="2331" y="28"/>
                    </a:lnTo>
                    <a:lnTo>
                      <a:pt x="2382" y="20"/>
                    </a:lnTo>
                    <a:lnTo>
                      <a:pt x="2434" y="14"/>
                    </a:lnTo>
                    <a:lnTo>
                      <a:pt x="2486" y="9"/>
                    </a:lnTo>
                    <a:lnTo>
                      <a:pt x="2539" y="5"/>
                    </a:lnTo>
                    <a:lnTo>
                      <a:pt x="2592" y="3"/>
                    </a:lnTo>
                    <a:lnTo>
                      <a:pt x="2646" y="0"/>
                    </a:lnTo>
                    <a:lnTo>
                      <a:pt x="2701" y="0"/>
                    </a:lnTo>
                    <a:lnTo>
                      <a:pt x="2756" y="1"/>
                    </a:lnTo>
                    <a:lnTo>
                      <a:pt x="2753" y="104"/>
                    </a:lnTo>
                    <a:lnTo>
                      <a:pt x="2699" y="102"/>
                    </a:lnTo>
                    <a:lnTo>
                      <a:pt x="2647" y="104"/>
                    </a:lnTo>
                    <a:lnTo>
                      <a:pt x="2596" y="105"/>
                    </a:lnTo>
                    <a:lnTo>
                      <a:pt x="2544" y="107"/>
                    </a:lnTo>
                    <a:lnTo>
                      <a:pt x="2494" y="111"/>
                    </a:lnTo>
                    <a:lnTo>
                      <a:pt x="2443" y="117"/>
                    </a:lnTo>
                    <a:lnTo>
                      <a:pt x="2393" y="122"/>
                    </a:lnTo>
                    <a:lnTo>
                      <a:pt x="2344" y="130"/>
                    </a:lnTo>
                    <a:lnTo>
                      <a:pt x="2296" y="137"/>
                    </a:lnTo>
                    <a:lnTo>
                      <a:pt x="2247" y="146"/>
                    </a:lnTo>
                    <a:lnTo>
                      <a:pt x="2201" y="156"/>
                    </a:lnTo>
                    <a:lnTo>
                      <a:pt x="2154" y="166"/>
                    </a:lnTo>
                    <a:lnTo>
                      <a:pt x="2109" y="177"/>
                    </a:lnTo>
                    <a:lnTo>
                      <a:pt x="2064" y="188"/>
                    </a:lnTo>
                    <a:lnTo>
                      <a:pt x="2021" y="199"/>
                    </a:lnTo>
                    <a:lnTo>
                      <a:pt x="1977" y="212"/>
                    </a:lnTo>
                    <a:lnTo>
                      <a:pt x="1895" y="238"/>
                    </a:lnTo>
                    <a:lnTo>
                      <a:pt x="1816" y="264"/>
                    </a:lnTo>
                    <a:lnTo>
                      <a:pt x="1742" y="292"/>
                    </a:lnTo>
                    <a:lnTo>
                      <a:pt x="1672" y="318"/>
                    </a:lnTo>
                    <a:lnTo>
                      <a:pt x="1606" y="345"/>
                    </a:lnTo>
                    <a:lnTo>
                      <a:pt x="1546" y="370"/>
                    </a:lnTo>
                    <a:lnTo>
                      <a:pt x="1492" y="394"/>
                    </a:lnTo>
                    <a:lnTo>
                      <a:pt x="1444" y="415"/>
                    </a:lnTo>
                    <a:lnTo>
                      <a:pt x="1402" y="320"/>
                    </a:lnTo>
                    <a:close/>
                    <a:moveTo>
                      <a:pt x="2756" y="1"/>
                    </a:moveTo>
                    <a:lnTo>
                      <a:pt x="2868" y="5"/>
                    </a:lnTo>
                    <a:lnTo>
                      <a:pt x="2977" y="13"/>
                    </a:lnTo>
                    <a:lnTo>
                      <a:pt x="3084" y="21"/>
                    </a:lnTo>
                    <a:lnTo>
                      <a:pt x="3188" y="33"/>
                    </a:lnTo>
                    <a:lnTo>
                      <a:pt x="3239" y="40"/>
                    </a:lnTo>
                    <a:lnTo>
                      <a:pt x="3289" y="46"/>
                    </a:lnTo>
                    <a:lnTo>
                      <a:pt x="3338" y="54"/>
                    </a:lnTo>
                    <a:lnTo>
                      <a:pt x="3388" y="62"/>
                    </a:lnTo>
                    <a:lnTo>
                      <a:pt x="3437" y="71"/>
                    </a:lnTo>
                    <a:lnTo>
                      <a:pt x="3484" y="80"/>
                    </a:lnTo>
                    <a:lnTo>
                      <a:pt x="3532" y="90"/>
                    </a:lnTo>
                    <a:lnTo>
                      <a:pt x="3579" y="101"/>
                    </a:lnTo>
                    <a:lnTo>
                      <a:pt x="3555" y="201"/>
                    </a:lnTo>
                    <a:lnTo>
                      <a:pt x="3510" y="191"/>
                    </a:lnTo>
                    <a:lnTo>
                      <a:pt x="3464" y="181"/>
                    </a:lnTo>
                    <a:lnTo>
                      <a:pt x="3417" y="172"/>
                    </a:lnTo>
                    <a:lnTo>
                      <a:pt x="3370" y="163"/>
                    </a:lnTo>
                    <a:lnTo>
                      <a:pt x="3322" y="156"/>
                    </a:lnTo>
                    <a:lnTo>
                      <a:pt x="3274" y="148"/>
                    </a:lnTo>
                    <a:lnTo>
                      <a:pt x="3224" y="141"/>
                    </a:lnTo>
                    <a:lnTo>
                      <a:pt x="3174" y="135"/>
                    </a:lnTo>
                    <a:lnTo>
                      <a:pt x="3073" y="123"/>
                    </a:lnTo>
                    <a:lnTo>
                      <a:pt x="2970" y="115"/>
                    </a:lnTo>
                    <a:lnTo>
                      <a:pt x="2863" y="109"/>
                    </a:lnTo>
                    <a:lnTo>
                      <a:pt x="2753" y="104"/>
                    </a:lnTo>
                    <a:lnTo>
                      <a:pt x="2756" y="1"/>
                    </a:lnTo>
                    <a:close/>
                    <a:moveTo>
                      <a:pt x="3579" y="101"/>
                    </a:moveTo>
                    <a:lnTo>
                      <a:pt x="3625" y="112"/>
                    </a:lnTo>
                    <a:lnTo>
                      <a:pt x="3671" y="123"/>
                    </a:lnTo>
                    <a:lnTo>
                      <a:pt x="3716" y="136"/>
                    </a:lnTo>
                    <a:lnTo>
                      <a:pt x="3761" y="148"/>
                    </a:lnTo>
                    <a:lnTo>
                      <a:pt x="3806" y="161"/>
                    </a:lnTo>
                    <a:lnTo>
                      <a:pt x="3850" y="175"/>
                    </a:lnTo>
                    <a:lnTo>
                      <a:pt x="3894" y="189"/>
                    </a:lnTo>
                    <a:lnTo>
                      <a:pt x="3936" y="204"/>
                    </a:lnTo>
                    <a:lnTo>
                      <a:pt x="3980" y="219"/>
                    </a:lnTo>
                    <a:lnTo>
                      <a:pt x="4022" y="236"/>
                    </a:lnTo>
                    <a:lnTo>
                      <a:pt x="4063" y="252"/>
                    </a:lnTo>
                    <a:lnTo>
                      <a:pt x="4106" y="269"/>
                    </a:lnTo>
                    <a:lnTo>
                      <a:pt x="4147" y="287"/>
                    </a:lnTo>
                    <a:lnTo>
                      <a:pt x="4188" y="305"/>
                    </a:lnTo>
                    <a:lnTo>
                      <a:pt x="4228" y="324"/>
                    </a:lnTo>
                    <a:lnTo>
                      <a:pt x="4269" y="344"/>
                    </a:lnTo>
                    <a:lnTo>
                      <a:pt x="4224" y="436"/>
                    </a:lnTo>
                    <a:lnTo>
                      <a:pt x="4146" y="399"/>
                    </a:lnTo>
                    <a:lnTo>
                      <a:pt x="4066" y="364"/>
                    </a:lnTo>
                    <a:lnTo>
                      <a:pt x="4025" y="348"/>
                    </a:lnTo>
                    <a:lnTo>
                      <a:pt x="3985" y="331"/>
                    </a:lnTo>
                    <a:lnTo>
                      <a:pt x="3944" y="317"/>
                    </a:lnTo>
                    <a:lnTo>
                      <a:pt x="3902" y="302"/>
                    </a:lnTo>
                    <a:lnTo>
                      <a:pt x="3860" y="287"/>
                    </a:lnTo>
                    <a:lnTo>
                      <a:pt x="3818" y="273"/>
                    </a:lnTo>
                    <a:lnTo>
                      <a:pt x="3776" y="259"/>
                    </a:lnTo>
                    <a:lnTo>
                      <a:pt x="3732" y="247"/>
                    </a:lnTo>
                    <a:lnTo>
                      <a:pt x="3689" y="234"/>
                    </a:lnTo>
                    <a:lnTo>
                      <a:pt x="3645" y="223"/>
                    </a:lnTo>
                    <a:lnTo>
                      <a:pt x="3600" y="212"/>
                    </a:lnTo>
                    <a:lnTo>
                      <a:pt x="3555" y="201"/>
                    </a:lnTo>
                    <a:lnTo>
                      <a:pt x="3579" y="101"/>
                    </a:lnTo>
                    <a:close/>
                    <a:moveTo>
                      <a:pt x="4269" y="344"/>
                    </a:moveTo>
                    <a:lnTo>
                      <a:pt x="4351" y="385"/>
                    </a:lnTo>
                    <a:lnTo>
                      <a:pt x="4441" y="431"/>
                    </a:lnTo>
                    <a:lnTo>
                      <a:pt x="4534" y="480"/>
                    </a:lnTo>
                    <a:lnTo>
                      <a:pt x="4631" y="532"/>
                    </a:lnTo>
                    <a:lnTo>
                      <a:pt x="4729" y="585"/>
                    </a:lnTo>
                    <a:lnTo>
                      <a:pt x="4827" y="640"/>
                    </a:lnTo>
                    <a:lnTo>
                      <a:pt x="4923" y="694"/>
                    </a:lnTo>
                    <a:lnTo>
                      <a:pt x="5016" y="746"/>
                    </a:lnTo>
                    <a:lnTo>
                      <a:pt x="5105" y="796"/>
                    </a:lnTo>
                    <a:lnTo>
                      <a:pt x="5186" y="842"/>
                    </a:lnTo>
                    <a:lnTo>
                      <a:pt x="5259" y="884"/>
                    </a:lnTo>
                    <a:lnTo>
                      <a:pt x="5323" y="922"/>
                    </a:lnTo>
                    <a:lnTo>
                      <a:pt x="5375" y="952"/>
                    </a:lnTo>
                    <a:lnTo>
                      <a:pt x="5415" y="975"/>
                    </a:lnTo>
                    <a:lnTo>
                      <a:pt x="5440" y="989"/>
                    </a:lnTo>
                    <a:lnTo>
                      <a:pt x="5449" y="995"/>
                    </a:lnTo>
                    <a:lnTo>
                      <a:pt x="5397" y="1084"/>
                    </a:lnTo>
                    <a:lnTo>
                      <a:pt x="5389" y="1079"/>
                    </a:lnTo>
                    <a:lnTo>
                      <a:pt x="5364" y="1064"/>
                    </a:lnTo>
                    <a:lnTo>
                      <a:pt x="5324" y="1041"/>
                    </a:lnTo>
                    <a:lnTo>
                      <a:pt x="5272" y="1010"/>
                    </a:lnTo>
                    <a:lnTo>
                      <a:pt x="5209" y="974"/>
                    </a:lnTo>
                    <a:lnTo>
                      <a:pt x="5136" y="933"/>
                    </a:lnTo>
                    <a:lnTo>
                      <a:pt x="5055" y="886"/>
                    </a:lnTo>
                    <a:lnTo>
                      <a:pt x="4968" y="837"/>
                    </a:lnTo>
                    <a:lnTo>
                      <a:pt x="4876" y="785"/>
                    </a:lnTo>
                    <a:lnTo>
                      <a:pt x="4780" y="731"/>
                    </a:lnTo>
                    <a:lnTo>
                      <a:pt x="4683" y="678"/>
                    </a:lnTo>
                    <a:lnTo>
                      <a:pt x="4585" y="624"/>
                    </a:lnTo>
                    <a:lnTo>
                      <a:pt x="4488" y="572"/>
                    </a:lnTo>
                    <a:lnTo>
                      <a:pt x="4395" y="523"/>
                    </a:lnTo>
                    <a:lnTo>
                      <a:pt x="4306" y="477"/>
                    </a:lnTo>
                    <a:lnTo>
                      <a:pt x="4224" y="436"/>
                    </a:lnTo>
                    <a:lnTo>
                      <a:pt x="4269" y="34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8" name="Freeform 319"/>
              <p:cNvSpPr>
                <a:spLocks/>
              </p:cNvSpPr>
              <p:nvPr/>
            </p:nvSpPr>
            <p:spPr bwMode="auto">
              <a:xfrm>
                <a:off x="454" y="2748"/>
                <a:ext cx="79" cy="39"/>
              </a:xfrm>
              <a:custGeom>
                <a:avLst/>
                <a:gdLst>
                  <a:gd name="T0" fmla="*/ 397 w 397"/>
                  <a:gd name="T1" fmla="*/ 99 h 197"/>
                  <a:gd name="T2" fmla="*/ 385 w 397"/>
                  <a:gd name="T3" fmla="*/ 102 h 197"/>
                  <a:gd name="T4" fmla="*/ 351 w 397"/>
                  <a:gd name="T5" fmla="*/ 112 h 197"/>
                  <a:gd name="T6" fmla="*/ 302 w 397"/>
                  <a:gd name="T7" fmla="*/ 127 h 197"/>
                  <a:gd name="T8" fmla="*/ 242 w 397"/>
                  <a:gd name="T9" fmla="*/ 143 h 197"/>
                  <a:gd name="T10" fmla="*/ 178 w 397"/>
                  <a:gd name="T11" fmla="*/ 161 h 197"/>
                  <a:gd name="T12" fmla="*/ 115 w 397"/>
                  <a:gd name="T13" fmla="*/ 177 h 197"/>
                  <a:gd name="T14" fmla="*/ 85 w 397"/>
                  <a:gd name="T15" fmla="*/ 183 h 197"/>
                  <a:gd name="T16" fmla="*/ 57 w 397"/>
                  <a:gd name="T17" fmla="*/ 189 h 197"/>
                  <a:gd name="T18" fmla="*/ 32 w 397"/>
                  <a:gd name="T19" fmla="*/ 194 h 197"/>
                  <a:gd name="T20" fmla="*/ 11 w 397"/>
                  <a:gd name="T21" fmla="*/ 197 h 197"/>
                  <a:gd name="T22" fmla="*/ 0 w 397"/>
                  <a:gd name="T23" fmla="*/ 95 h 197"/>
                  <a:gd name="T24" fmla="*/ 19 w 397"/>
                  <a:gd name="T25" fmla="*/ 92 h 197"/>
                  <a:gd name="T26" fmla="*/ 42 w 397"/>
                  <a:gd name="T27" fmla="*/ 87 h 197"/>
                  <a:gd name="T28" fmla="*/ 69 w 397"/>
                  <a:gd name="T29" fmla="*/ 82 h 197"/>
                  <a:gd name="T30" fmla="*/ 96 w 397"/>
                  <a:gd name="T31" fmla="*/ 76 h 197"/>
                  <a:gd name="T32" fmla="*/ 157 w 397"/>
                  <a:gd name="T33" fmla="*/ 61 h 197"/>
                  <a:gd name="T34" fmla="*/ 218 w 397"/>
                  <a:gd name="T35" fmla="*/ 44 h 197"/>
                  <a:gd name="T36" fmla="*/ 275 w 397"/>
                  <a:gd name="T37" fmla="*/ 28 h 197"/>
                  <a:gd name="T38" fmla="*/ 323 w 397"/>
                  <a:gd name="T39" fmla="*/ 14 h 197"/>
                  <a:gd name="T40" fmla="*/ 355 w 397"/>
                  <a:gd name="T41" fmla="*/ 4 h 197"/>
                  <a:gd name="T42" fmla="*/ 366 w 397"/>
                  <a:gd name="T43" fmla="*/ 0 h 197"/>
                  <a:gd name="T44" fmla="*/ 397 w 397"/>
                  <a:gd name="T4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7" h="197">
                    <a:moveTo>
                      <a:pt x="397" y="99"/>
                    </a:moveTo>
                    <a:lnTo>
                      <a:pt x="385" y="102"/>
                    </a:lnTo>
                    <a:lnTo>
                      <a:pt x="351" y="112"/>
                    </a:lnTo>
                    <a:lnTo>
                      <a:pt x="302" y="127"/>
                    </a:lnTo>
                    <a:lnTo>
                      <a:pt x="242" y="143"/>
                    </a:lnTo>
                    <a:lnTo>
                      <a:pt x="178" y="161"/>
                    </a:lnTo>
                    <a:lnTo>
                      <a:pt x="115" y="177"/>
                    </a:lnTo>
                    <a:lnTo>
                      <a:pt x="85" y="183"/>
                    </a:lnTo>
                    <a:lnTo>
                      <a:pt x="57" y="189"/>
                    </a:lnTo>
                    <a:lnTo>
                      <a:pt x="32" y="194"/>
                    </a:lnTo>
                    <a:lnTo>
                      <a:pt x="11" y="197"/>
                    </a:lnTo>
                    <a:lnTo>
                      <a:pt x="0" y="95"/>
                    </a:lnTo>
                    <a:lnTo>
                      <a:pt x="19" y="92"/>
                    </a:lnTo>
                    <a:lnTo>
                      <a:pt x="42" y="87"/>
                    </a:lnTo>
                    <a:lnTo>
                      <a:pt x="69" y="82"/>
                    </a:lnTo>
                    <a:lnTo>
                      <a:pt x="96" y="76"/>
                    </a:lnTo>
                    <a:lnTo>
                      <a:pt x="157" y="61"/>
                    </a:lnTo>
                    <a:lnTo>
                      <a:pt x="218" y="44"/>
                    </a:lnTo>
                    <a:lnTo>
                      <a:pt x="275" y="28"/>
                    </a:lnTo>
                    <a:lnTo>
                      <a:pt x="323" y="14"/>
                    </a:lnTo>
                    <a:lnTo>
                      <a:pt x="355" y="4"/>
                    </a:lnTo>
                    <a:lnTo>
                      <a:pt x="366" y="0"/>
                    </a:lnTo>
                    <a:lnTo>
                      <a:pt x="397" y="9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9" name="Freeform 320"/>
              <p:cNvSpPr>
                <a:spLocks/>
              </p:cNvSpPr>
              <p:nvPr/>
            </p:nvSpPr>
            <p:spPr bwMode="auto">
              <a:xfrm>
                <a:off x="433" y="1441"/>
                <a:ext cx="204" cy="21"/>
              </a:xfrm>
              <a:custGeom>
                <a:avLst/>
                <a:gdLst>
                  <a:gd name="T0" fmla="*/ 0 w 1020"/>
                  <a:gd name="T1" fmla="*/ 0 h 104"/>
                  <a:gd name="T2" fmla="*/ 1020 w 1020"/>
                  <a:gd name="T3" fmla="*/ 0 h 104"/>
                  <a:gd name="T4" fmla="*/ 1020 w 1020"/>
                  <a:gd name="T5" fmla="*/ 102 h 104"/>
                  <a:gd name="T6" fmla="*/ 0 w 1020"/>
                  <a:gd name="T7" fmla="*/ 104 h 104"/>
                  <a:gd name="T8" fmla="*/ 0 w 1020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0" h="104">
                    <a:moveTo>
                      <a:pt x="0" y="0"/>
                    </a:moveTo>
                    <a:lnTo>
                      <a:pt x="1020" y="0"/>
                    </a:lnTo>
                    <a:lnTo>
                      <a:pt x="1020" y="102"/>
                    </a:lnTo>
                    <a:lnTo>
                      <a:pt x="0" y="1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90" name="Freeform 321"/>
              <p:cNvSpPr>
                <a:spLocks/>
              </p:cNvSpPr>
              <p:nvPr/>
            </p:nvSpPr>
            <p:spPr bwMode="auto">
              <a:xfrm>
                <a:off x="1084" y="30"/>
                <a:ext cx="32" cy="259"/>
              </a:xfrm>
              <a:custGeom>
                <a:avLst/>
                <a:gdLst>
                  <a:gd name="T0" fmla="*/ 103 w 162"/>
                  <a:gd name="T1" fmla="*/ 1296 h 1296"/>
                  <a:gd name="T2" fmla="*/ 0 w 162"/>
                  <a:gd name="T3" fmla="*/ 4 h 1296"/>
                  <a:gd name="T4" fmla="*/ 57 w 162"/>
                  <a:gd name="T5" fmla="*/ 0 h 1296"/>
                  <a:gd name="T6" fmla="*/ 162 w 162"/>
                  <a:gd name="T7" fmla="*/ 1291 h 1296"/>
                  <a:gd name="T8" fmla="*/ 103 w 162"/>
                  <a:gd name="T9" fmla="*/ 1296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296">
                    <a:moveTo>
                      <a:pt x="103" y="1296"/>
                    </a:moveTo>
                    <a:lnTo>
                      <a:pt x="0" y="4"/>
                    </a:lnTo>
                    <a:lnTo>
                      <a:pt x="57" y="0"/>
                    </a:lnTo>
                    <a:lnTo>
                      <a:pt x="162" y="1291"/>
                    </a:lnTo>
                    <a:lnTo>
                      <a:pt x="103" y="129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1" name="Freeform 322"/>
              <p:cNvSpPr>
                <a:spLocks/>
              </p:cNvSpPr>
              <p:nvPr/>
            </p:nvSpPr>
            <p:spPr bwMode="auto">
              <a:xfrm>
                <a:off x="1860" y="381"/>
                <a:ext cx="192" cy="203"/>
              </a:xfrm>
              <a:custGeom>
                <a:avLst/>
                <a:gdLst>
                  <a:gd name="T0" fmla="*/ 0 w 956"/>
                  <a:gd name="T1" fmla="*/ 975 h 1015"/>
                  <a:gd name="T2" fmla="*/ 915 w 956"/>
                  <a:gd name="T3" fmla="*/ 0 h 1015"/>
                  <a:gd name="T4" fmla="*/ 956 w 956"/>
                  <a:gd name="T5" fmla="*/ 40 h 1015"/>
                  <a:gd name="T6" fmla="*/ 42 w 956"/>
                  <a:gd name="T7" fmla="*/ 1015 h 1015"/>
                  <a:gd name="T8" fmla="*/ 0 w 956"/>
                  <a:gd name="T9" fmla="*/ 97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6" h="1015">
                    <a:moveTo>
                      <a:pt x="0" y="975"/>
                    </a:moveTo>
                    <a:lnTo>
                      <a:pt x="915" y="0"/>
                    </a:lnTo>
                    <a:lnTo>
                      <a:pt x="956" y="40"/>
                    </a:lnTo>
                    <a:lnTo>
                      <a:pt x="42" y="1015"/>
                    </a:lnTo>
                    <a:lnTo>
                      <a:pt x="0" y="97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2" name="Freeform 323"/>
              <p:cNvSpPr>
                <a:spLocks noEditPoints="1"/>
              </p:cNvSpPr>
              <p:nvPr/>
            </p:nvSpPr>
            <p:spPr bwMode="auto">
              <a:xfrm>
                <a:off x="664" y="175"/>
                <a:ext cx="63" cy="142"/>
              </a:xfrm>
              <a:custGeom>
                <a:avLst/>
                <a:gdLst>
                  <a:gd name="T0" fmla="*/ 262 w 313"/>
                  <a:gd name="T1" fmla="*/ 32 h 713"/>
                  <a:gd name="T2" fmla="*/ 198 w 313"/>
                  <a:gd name="T3" fmla="*/ 121 h 713"/>
                  <a:gd name="T4" fmla="*/ 113 w 313"/>
                  <a:gd name="T5" fmla="*/ 248 h 713"/>
                  <a:gd name="T6" fmla="*/ 59 w 313"/>
                  <a:gd name="T7" fmla="*/ 335 h 713"/>
                  <a:gd name="T8" fmla="*/ 36 w 313"/>
                  <a:gd name="T9" fmla="*/ 378 h 713"/>
                  <a:gd name="T10" fmla="*/ 3 w 313"/>
                  <a:gd name="T11" fmla="*/ 385 h 713"/>
                  <a:gd name="T12" fmla="*/ 18 w 313"/>
                  <a:gd name="T13" fmla="*/ 350 h 713"/>
                  <a:gd name="T14" fmla="*/ 47 w 313"/>
                  <a:gd name="T15" fmla="*/ 298 h 713"/>
                  <a:gd name="T16" fmla="*/ 131 w 313"/>
                  <a:gd name="T17" fmla="*/ 169 h 713"/>
                  <a:gd name="T18" fmla="*/ 211 w 313"/>
                  <a:gd name="T19" fmla="*/ 52 h 713"/>
                  <a:gd name="T20" fmla="*/ 248 w 313"/>
                  <a:gd name="T21" fmla="*/ 0 h 713"/>
                  <a:gd name="T22" fmla="*/ 31 w 313"/>
                  <a:gd name="T23" fmla="*/ 391 h 713"/>
                  <a:gd name="T24" fmla="*/ 29 w 313"/>
                  <a:gd name="T25" fmla="*/ 410 h 713"/>
                  <a:gd name="T26" fmla="*/ 30 w 313"/>
                  <a:gd name="T27" fmla="*/ 426 h 713"/>
                  <a:gd name="T28" fmla="*/ 35 w 313"/>
                  <a:gd name="T29" fmla="*/ 441 h 713"/>
                  <a:gd name="T30" fmla="*/ 42 w 313"/>
                  <a:gd name="T31" fmla="*/ 456 h 713"/>
                  <a:gd name="T32" fmla="*/ 13 w 313"/>
                  <a:gd name="T33" fmla="*/ 462 h 713"/>
                  <a:gd name="T34" fmla="*/ 4 w 313"/>
                  <a:gd name="T35" fmla="*/ 443 h 713"/>
                  <a:gd name="T36" fmla="*/ 0 w 313"/>
                  <a:gd name="T37" fmla="*/ 421 h 713"/>
                  <a:gd name="T38" fmla="*/ 0 w 313"/>
                  <a:gd name="T39" fmla="*/ 398 h 713"/>
                  <a:gd name="T40" fmla="*/ 31 w 313"/>
                  <a:gd name="T41" fmla="*/ 391 h 713"/>
                  <a:gd name="T42" fmla="*/ 55 w 313"/>
                  <a:gd name="T43" fmla="*/ 471 h 713"/>
                  <a:gd name="T44" fmla="*/ 89 w 313"/>
                  <a:gd name="T45" fmla="*/ 501 h 713"/>
                  <a:gd name="T46" fmla="*/ 92 w 313"/>
                  <a:gd name="T47" fmla="*/ 541 h 713"/>
                  <a:gd name="T48" fmla="*/ 50 w 313"/>
                  <a:gd name="T49" fmla="*/ 506 h 713"/>
                  <a:gd name="T50" fmla="*/ 33 w 313"/>
                  <a:gd name="T51" fmla="*/ 490 h 713"/>
                  <a:gd name="T52" fmla="*/ 19 w 313"/>
                  <a:gd name="T53" fmla="*/ 472 h 713"/>
                  <a:gd name="T54" fmla="*/ 110 w 313"/>
                  <a:gd name="T55" fmla="*/ 517 h 713"/>
                  <a:gd name="T56" fmla="*/ 101 w 313"/>
                  <a:gd name="T57" fmla="*/ 530 h 713"/>
                  <a:gd name="T58" fmla="*/ 110 w 313"/>
                  <a:gd name="T59" fmla="*/ 517 h 713"/>
                  <a:gd name="T60" fmla="*/ 167 w 313"/>
                  <a:gd name="T61" fmla="*/ 565 h 713"/>
                  <a:gd name="T62" fmla="*/ 234 w 313"/>
                  <a:gd name="T63" fmla="*/ 622 h 713"/>
                  <a:gd name="T64" fmla="*/ 289 w 313"/>
                  <a:gd name="T65" fmla="*/ 672 h 713"/>
                  <a:gd name="T66" fmla="*/ 313 w 313"/>
                  <a:gd name="T67" fmla="*/ 692 h 713"/>
                  <a:gd name="T68" fmla="*/ 287 w 313"/>
                  <a:gd name="T69" fmla="*/ 708 h 713"/>
                  <a:gd name="T70" fmla="*/ 246 w 313"/>
                  <a:gd name="T71" fmla="*/ 670 h 713"/>
                  <a:gd name="T72" fmla="*/ 182 w 313"/>
                  <a:gd name="T73" fmla="*/ 616 h 713"/>
                  <a:gd name="T74" fmla="*/ 118 w 313"/>
                  <a:gd name="T75" fmla="*/ 561 h 713"/>
                  <a:gd name="T76" fmla="*/ 110 w 313"/>
                  <a:gd name="T77" fmla="*/ 517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713">
                    <a:moveTo>
                      <a:pt x="272" y="17"/>
                    </a:moveTo>
                    <a:lnTo>
                      <a:pt x="262" y="32"/>
                    </a:lnTo>
                    <a:lnTo>
                      <a:pt x="236" y="68"/>
                    </a:lnTo>
                    <a:lnTo>
                      <a:pt x="198" y="121"/>
                    </a:lnTo>
                    <a:lnTo>
                      <a:pt x="156" y="182"/>
                    </a:lnTo>
                    <a:lnTo>
                      <a:pt x="113" y="248"/>
                    </a:lnTo>
                    <a:lnTo>
                      <a:pt x="75" y="308"/>
                    </a:lnTo>
                    <a:lnTo>
                      <a:pt x="59" y="335"/>
                    </a:lnTo>
                    <a:lnTo>
                      <a:pt x="45" y="359"/>
                    </a:lnTo>
                    <a:lnTo>
                      <a:pt x="36" y="378"/>
                    </a:lnTo>
                    <a:lnTo>
                      <a:pt x="31" y="391"/>
                    </a:lnTo>
                    <a:lnTo>
                      <a:pt x="3" y="385"/>
                    </a:lnTo>
                    <a:lnTo>
                      <a:pt x="8" y="370"/>
                    </a:lnTo>
                    <a:lnTo>
                      <a:pt x="18" y="350"/>
                    </a:lnTo>
                    <a:lnTo>
                      <a:pt x="31" y="325"/>
                    </a:lnTo>
                    <a:lnTo>
                      <a:pt x="47" y="298"/>
                    </a:lnTo>
                    <a:lnTo>
                      <a:pt x="87" y="236"/>
                    </a:lnTo>
                    <a:lnTo>
                      <a:pt x="131" y="169"/>
                    </a:lnTo>
                    <a:lnTo>
                      <a:pt x="173" y="105"/>
                    </a:lnTo>
                    <a:lnTo>
                      <a:pt x="211" y="52"/>
                    </a:lnTo>
                    <a:lnTo>
                      <a:pt x="238" y="14"/>
                    </a:lnTo>
                    <a:lnTo>
                      <a:pt x="248" y="0"/>
                    </a:lnTo>
                    <a:lnTo>
                      <a:pt x="272" y="17"/>
                    </a:lnTo>
                    <a:close/>
                    <a:moveTo>
                      <a:pt x="31" y="391"/>
                    </a:moveTo>
                    <a:lnTo>
                      <a:pt x="30" y="400"/>
                    </a:lnTo>
                    <a:lnTo>
                      <a:pt x="29" y="410"/>
                    </a:lnTo>
                    <a:lnTo>
                      <a:pt x="29" y="418"/>
                    </a:lnTo>
                    <a:lnTo>
                      <a:pt x="30" y="426"/>
                    </a:lnTo>
                    <a:lnTo>
                      <a:pt x="33" y="434"/>
                    </a:lnTo>
                    <a:lnTo>
                      <a:pt x="35" y="441"/>
                    </a:lnTo>
                    <a:lnTo>
                      <a:pt x="39" y="449"/>
                    </a:lnTo>
                    <a:lnTo>
                      <a:pt x="42" y="456"/>
                    </a:lnTo>
                    <a:lnTo>
                      <a:pt x="19" y="472"/>
                    </a:lnTo>
                    <a:lnTo>
                      <a:pt x="13" y="462"/>
                    </a:lnTo>
                    <a:lnTo>
                      <a:pt x="8" y="452"/>
                    </a:lnTo>
                    <a:lnTo>
                      <a:pt x="4" y="443"/>
                    </a:lnTo>
                    <a:lnTo>
                      <a:pt x="1" y="433"/>
                    </a:lnTo>
                    <a:lnTo>
                      <a:pt x="0" y="421"/>
                    </a:lnTo>
                    <a:lnTo>
                      <a:pt x="0" y="410"/>
                    </a:lnTo>
                    <a:lnTo>
                      <a:pt x="0" y="398"/>
                    </a:lnTo>
                    <a:lnTo>
                      <a:pt x="3" y="385"/>
                    </a:lnTo>
                    <a:lnTo>
                      <a:pt x="31" y="391"/>
                    </a:lnTo>
                    <a:close/>
                    <a:moveTo>
                      <a:pt x="42" y="456"/>
                    </a:moveTo>
                    <a:lnTo>
                      <a:pt x="55" y="471"/>
                    </a:lnTo>
                    <a:lnTo>
                      <a:pt x="71" y="486"/>
                    </a:lnTo>
                    <a:lnTo>
                      <a:pt x="89" y="501"/>
                    </a:lnTo>
                    <a:lnTo>
                      <a:pt x="110" y="517"/>
                    </a:lnTo>
                    <a:lnTo>
                      <a:pt x="92" y="541"/>
                    </a:lnTo>
                    <a:lnTo>
                      <a:pt x="70" y="523"/>
                    </a:lnTo>
                    <a:lnTo>
                      <a:pt x="50" y="506"/>
                    </a:lnTo>
                    <a:lnTo>
                      <a:pt x="41" y="497"/>
                    </a:lnTo>
                    <a:lnTo>
                      <a:pt x="33" y="490"/>
                    </a:lnTo>
                    <a:lnTo>
                      <a:pt x="25" y="481"/>
                    </a:lnTo>
                    <a:lnTo>
                      <a:pt x="19" y="472"/>
                    </a:lnTo>
                    <a:lnTo>
                      <a:pt x="42" y="456"/>
                    </a:lnTo>
                    <a:close/>
                    <a:moveTo>
                      <a:pt x="110" y="517"/>
                    </a:moveTo>
                    <a:lnTo>
                      <a:pt x="110" y="517"/>
                    </a:lnTo>
                    <a:lnTo>
                      <a:pt x="101" y="530"/>
                    </a:lnTo>
                    <a:lnTo>
                      <a:pt x="110" y="517"/>
                    </a:lnTo>
                    <a:close/>
                    <a:moveTo>
                      <a:pt x="110" y="517"/>
                    </a:moveTo>
                    <a:lnTo>
                      <a:pt x="136" y="538"/>
                    </a:lnTo>
                    <a:lnTo>
                      <a:pt x="167" y="565"/>
                    </a:lnTo>
                    <a:lnTo>
                      <a:pt x="201" y="593"/>
                    </a:lnTo>
                    <a:lnTo>
                      <a:pt x="234" y="622"/>
                    </a:lnTo>
                    <a:lnTo>
                      <a:pt x="264" y="649"/>
                    </a:lnTo>
                    <a:lnTo>
                      <a:pt x="289" y="672"/>
                    </a:lnTo>
                    <a:lnTo>
                      <a:pt x="307" y="687"/>
                    </a:lnTo>
                    <a:lnTo>
                      <a:pt x="313" y="692"/>
                    </a:lnTo>
                    <a:lnTo>
                      <a:pt x="293" y="713"/>
                    </a:lnTo>
                    <a:lnTo>
                      <a:pt x="287" y="708"/>
                    </a:lnTo>
                    <a:lnTo>
                      <a:pt x="270" y="693"/>
                    </a:lnTo>
                    <a:lnTo>
                      <a:pt x="246" y="670"/>
                    </a:lnTo>
                    <a:lnTo>
                      <a:pt x="216" y="644"/>
                    </a:lnTo>
                    <a:lnTo>
                      <a:pt x="182" y="616"/>
                    </a:lnTo>
                    <a:lnTo>
                      <a:pt x="150" y="587"/>
                    </a:lnTo>
                    <a:lnTo>
                      <a:pt x="118" y="561"/>
                    </a:lnTo>
                    <a:lnTo>
                      <a:pt x="92" y="541"/>
                    </a:lnTo>
                    <a:lnTo>
                      <a:pt x="110" y="51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3" name="Rectangle 324"/>
              <p:cNvSpPr>
                <a:spLocks noChangeArrowheads="1"/>
              </p:cNvSpPr>
              <p:nvPr/>
            </p:nvSpPr>
            <p:spPr bwMode="auto">
              <a:xfrm>
                <a:off x="792" y="1466"/>
                <a:ext cx="10" cy="79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4" name="Rectangle 325"/>
              <p:cNvSpPr>
                <a:spLocks noChangeArrowheads="1"/>
              </p:cNvSpPr>
              <p:nvPr/>
            </p:nvSpPr>
            <p:spPr bwMode="auto">
              <a:xfrm>
                <a:off x="885" y="2014"/>
                <a:ext cx="41" cy="6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5" name="Rectangle 326"/>
              <p:cNvSpPr>
                <a:spLocks noChangeArrowheads="1"/>
              </p:cNvSpPr>
              <p:nvPr/>
            </p:nvSpPr>
            <p:spPr bwMode="auto">
              <a:xfrm>
                <a:off x="692" y="2127"/>
                <a:ext cx="10" cy="91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6" name="Freeform 327"/>
              <p:cNvSpPr>
                <a:spLocks/>
              </p:cNvSpPr>
              <p:nvPr/>
            </p:nvSpPr>
            <p:spPr bwMode="auto">
              <a:xfrm>
                <a:off x="991" y="2104"/>
                <a:ext cx="6" cy="37"/>
              </a:xfrm>
              <a:custGeom>
                <a:avLst/>
                <a:gdLst>
                  <a:gd name="T0" fmla="*/ 29 w 30"/>
                  <a:gd name="T1" fmla="*/ 0 h 184"/>
                  <a:gd name="T2" fmla="*/ 30 w 30"/>
                  <a:gd name="T3" fmla="*/ 184 h 184"/>
                  <a:gd name="T4" fmla="*/ 0 w 30"/>
                  <a:gd name="T5" fmla="*/ 184 h 184"/>
                  <a:gd name="T6" fmla="*/ 0 w 30"/>
                  <a:gd name="T7" fmla="*/ 0 h 184"/>
                  <a:gd name="T8" fmla="*/ 29 w 30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4">
                    <a:moveTo>
                      <a:pt x="29" y="0"/>
                    </a:moveTo>
                    <a:lnTo>
                      <a:pt x="30" y="184"/>
                    </a:lnTo>
                    <a:lnTo>
                      <a:pt x="0" y="184"/>
                    </a:lnTo>
                    <a:lnTo>
                      <a:pt x="0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7" name="Freeform 328"/>
              <p:cNvSpPr>
                <a:spLocks noEditPoints="1"/>
              </p:cNvSpPr>
              <p:nvPr/>
            </p:nvSpPr>
            <p:spPr bwMode="auto">
              <a:xfrm>
                <a:off x="459" y="2380"/>
                <a:ext cx="307" cy="84"/>
              </a:xfrm>
              <a:custGeom>
                <a:avLst/>
                <a:gdLst>
                  <a:gd name="T0" fmla="*/ 1216 w 1536"/>
                  <a:gd name="T1" fmla="*/ 0 h 420"/>
                  <a:gd name="T2" fmla="*/ 0 w 1536"/>
                  <a:gd name="T3" fmla="*/ 47 h 420"/>
                  <a:gd name="T4" fmla="*/ 1216 w 1536"/>
                  <a:gd name="T5" fmla="*/ 0 h 420"/>
                  <a:gd name="T6" fmla="*/ 1216 w 1536"/>
                  <a:gd name="T7" fmla="*/ 24 h 420"/>
                  <a:gd name="T8" fmla="*/ 1218 w 1536"/>
                  <a:gd name="T9" fmla="*/ 0 h 420"/>
                  <a:gd name="T10" fmla="*/ 1246 w 1536"/>
                  <a:gd name="T11" fmla="*/ 5 h 420"/>
                  <a:gd name="T12" fmla="*/ 1313 w 1536"/>
                  <a:gd name="T13" fmla="*/ 22 h 420"/>
                  <a:gd name="T14" fmla="*/ 1353 w 1536"/>
                  <a:gd name="T15" fmla="*/ 37 h 420"/>
                  <a:gd name="T16" fmla="*/ 1395 w 1536"/>
                  <a:gd name="T17" fmla="*/ 57 h 420"/>
                  <a:gd name="T18" fmla="*/ 1434 w 1536"/>
                  <a:gd name="T19" fmla="*/ 83 h 420"/>
                  <a:gd name="T20" fmla="*/ 1467 w 1536"/>
                  <a:gd name="T21" fmla="*/ 116 h 420"/>
                  <a:gd name="T22" fmla="*/ 1419 w 1536"/>
                  <a:gd name="T23" fmla="*/ 132 h 420"/>
                  <a:gd name="T24" fmla="*/ 1386 w 1536"/>
                  <a:gd name="T25" fmla="*/ 107 h 420"/>
                  <a:gd name="T26" fmla="*/ 1350 w 1536"/>
                  <a:gd name="T27" fmla="*/ 87 h 420"/>
                  <a:gd name="T28" fmla="*/ 1314 w 1536"/>
                  <a:gd name="T29" fmla="*/ 72 h 420"/>
                  <a:gd name="T30" fmla="*/ 1264 w 1536"/>
                  <a:gd name="T31" fmla="*/ 57 h 420"/>
                  <a:gd name="T32" fmla="*/ 1219 w 1536"/>
                  <a:gd name="T33" fmla="*/ 47 h 420"/>
                  <a:gd name="T34" fmla="*/ 1218 w 1536"/>
                  <a:gd name="T35" fmla="*/ 0 h 420"/>
                  <a:gd name="T36" fmla="*/ 1479 w 1536"/>
                  <a:gd name="T37" fmla="*/ 129 h 420"/>
                  <a:gd name="T38" fmla="*/ 1496 w 1536"/>
                  <a:gd name="T39" fmla="*/ 156 h 420"/>
                  <a:gd name="T40" fmla="*/ 1510 w 1536"/>
                  <a:gd name="T41" fmla="*/ 182 h 420"/>
                  <a:gd name="T42" fmla="*/ 1521 w 1536"/>
                  <a:gd name="T43" fmla="*/ 208 h 420"/>
                  <a:gd name="T44" fmla="*/ 1531 w 1536"/>
                  <a:gd name="T45" fmla="*/ 248 h 420"/>
                  <a:gd name="T46" fmla="*/ 1536 w 1536"/>
                  <a:gd name="T47" fmla="*/ 296 h 420"/>
                  <a:gd name="T48" fmla="*/ 1533 w 1536"/>
                  <a:gd name="T49" fmla="*/ 340 h 420"/>
                  <a:gd name="T50" fmla="*/ 1527 w 1536"/>
                  <a:gd name="T51" fmla="*/ 376 h 420"/>
                  <a:gd name="T52" fmla="*/ 1517 w 1536"/>
                  <a:gd name="T53" fmla="*/ 412 h 420"/>
                  <a:gd name="T54" fmla="*/ 1471 w 1536"/>
                  <a:gd name="T55" fmla="*/ 401 h 420"/>
                  <a:gd name="T56" fmla="*/ 1479 w 1536"/>
                  <a:gd name="T57" fmla="*/ 377 h 420"/>
                  <a:gd name="T58" fmla="*/ 1485 w 1536"/>
                  <a:gd name="T59" fmla="*/ 351 h 420"/>
                  <a:gd name="T60" fmla="*/ 1488 w 1536"/>
                  <a:gd name="T61" fmla="*/ 317 h 420"/>
                  <a:gd name="T62" fmla="*/ 1487 w 1536"/>
                  <a:gd name="T63" fmla="*/ 278 h 420"/>
                  <a:gd name="T64" fmla="*/ 1480 w 1536"/>
                  <a:gd name="T65" fmla="*/ 235 h 420"/>
                  <a:gd name="T66" fmla="*/ 1462 w 1536"/>
                  <a:gd name="T67" fmla="*/ 190 h 420"/>
                  <a:gd name="T68" fmla="*/ 1449 w 1536"/>
                  <a:gd name="T69" fmla="*/ 168 h 420"/>
                  <a:gd name="T70" fmla="*/ 1432 w 1536"/>
                  <a:gd name="T71" fmla="*/ 147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36" h="420">
                    <a:moveTo>
                      <a:pt x="0" y="0"/>
                    </a:moveTo>
                    <a:lnTo>
                      <a:pt x="1216" y="0"/>
                    </a:lnTo>
                    <a:lnTo>
                      <a:pt x="1216" y="47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  <a:moveTo>
                      <a:pt x="1216" y="0"/>
                    </a:moveTo>
                    <a:lnTo>
                      <a:pt x="1218" y="0"/>
                    </a:lnTo>
                    <a:lnTo>
                      <a:pt x="1216" y="24"/>
                    </a:lnTo>
                    <a:lnTo>
                      <a:pt x="1216" y="0"/>
                    </a:lnTo>
                    <a:close/>
                    <a:moveTo>
                      <a:pt x="1218" y="0"/>
                    </a:moveTo>
                    <a:lnTo>
                      <a:pt x="1226" y="1"/>
                    </a:lnTo>
                    <a:lnTo>
                      <a:pt x="1246" y="5"/>
                    </a:lnTo>
                    <a:lnTo>
                      <a:pt x="1275" y="11"/>
                    </a:lnTo>
                    <a:lnTo>
                      <a:pt x="1313" y="22"/>
                    </a:lnTo>
                    <a:lnTo>
                      <a:pt x="1333" y="30"/>
                    </a:lnTo>
                    <a:lnTo>
                      <a:pt x="1353" y="37"/>
                    </a:lnTo>
                    <a:lnTo>
                      <a:pt x="1374" y="47"/>
                    </a:lnTo>
                    <a:lnTo>
                      <a:pt x="1395" y="57"/>
                    </a:lnTo>
                    <a:lnTo>
                      <a:pt x="1415" y="70"/>
                    </a:lnTo>
                    <a:lnTo>
                      <a:pt x="1434" y="83"/>
                    </a:lnTo>
                    <a:lnTo>
                      <a:pt x="1451" y="100"/>
                    </a:lnTo>
                    <a:lnTo>
                      <a:pt x="1467" y="116"/>
                    </a:lnTo>
                    <a:lnTo>
                      <a:pt x="1432" y="147"/>
                    </a:lnTo>
                    <a:lnTo>
                      <a:pt x="1419" y="132"/>
                    </a:lnTo>
                    <a:lnTo>
                      <a:pt x="1403" y="118"/>
                    </a:lnTo>
                    <a:lnTo>
                      <a:pt x="1386" y="107"/>
                    </a:lnTo>
                    <a:lnTo>
                      <a:pt x="1369" y="97"/>
                    </a:lnTo>
                    <a:lnTo>
                      <a:pt x="1350" y="87"/>
                    </a:lnTo>
                    <a:lnTo>
                      <a:pt x="1333" y="80"/>
                    </a:lnTo>
                    <a:lnTo>
                      <a:pt x="1314" y="72"/>
                    </a:lnTo>
                    <a:lnTo>
                      <a:pt x="1297" y="66"/>
                    </a:lnTo>
                    <a:lnTo>
                      <a:pt x="1264" y="57"/>
                    </a:lnTo>
                    <a:lnTo>
                      <a:pt x="1237" y="51"/>
                    </a:lnTo>
                    <a:lnTo>
                      <a:pt x="1219" y="47"/>
                    </a:lnTo>
                    <a:lnTo>
                      <a:pt x="1212" y="46"/>
                    </a:lnTo>
                    <a:lnTo>
                      <a:pt x="1218" y="0"/>
                    </a:lnTo>
                    <a:close/>
                    <a:moveTo>
                      <a:pt x="1467" y="116"/>
                    </a:moveTo>
                    <a:lnTo>
                      <a:pt x="1479" y="129"/>
                    </a:lnTo>
                    <a:lnTo>
                      <a:pt x="1487" y="142"/>
                    </a:lnTo>
                    <a:lnTo>
                      <a:pt x="1496" y="156"/>
                    </a:lnTo>
                    <a:lnTo>
                      <a:pt x="1503" y="168"/>
                    </a:lnTo>
                    <a:lnTo>
                      <a:pt x="1510" y="182"/>
                    </a:lnTo>
                    <a:lnTo>
                      <a:pt x="1516" y="195"/>
                    </a:lnTo>
                    <a:lnTo>
                      <a:pt x="1521" y="208"/>
                    </a:lnTo>
                    <a:lnTo>
                      <a:pt x="1525" y="222"/>
                    </a:lnTo>
                    <a:lnTo>
                      <a:pt x="1531" y="248"/>
                    </a:lnTo>
                    <a:lnTo>
                      <a:pt x="1535" y="273"/>
                    </a:lnTo>
                    <a:lnTo>
                      <a:pt x="1536" y="296"/>
                    </a:lnTo>
                    <a:lnTo>
                      <a:pt x="1535" y="319"/>
                    </a:lnTo>
                    <a:lnTo>
                      <a:pt x="1533" y="340"/>
                    </a:lnTo>
                    <a:lnTo>
                      <a:pt x="1531" y="360"/>
                    </a:lnTo>
                    <a:lnTo>
                      <a:pt x="1527" y="376"/>
                    </a:lnTo>
                    <a:lnTo>
                      <a:pt x="1523" y="391"/>
                    </a:lnTo>
                    <a:lnTo>
                      <a:pt x="1517" y="412"/>
                    </a:lnTo>
                    <a:lnTo>
                      <a:pt x="1515" y="420"/>
                    </a:lnTo>
                    <a:lnTo>
                      <a:pt x="1471" y="401"/>
                    </a:lnTo>
                    <a:lnTo>
                      <a:pt x="1474" y="395"/>
                    </a:lnTo>
                    <a:lnTo>
                      <a:pt x="1479" y="377"/>
                    </a:lnTo>
                    <a:lnTo>
                      <a:pt x="1482" y="365"/>
                    </a:lnTo>
                    <a:lnTo>
                      <a:pt x="1485" y="351"/>
                    </a:lnTo>
                    <a:lnTo>
                      <a:pt x="1487" y="335"/>
                    </a:lnTo>
                    <a:lnTo>
                      <a:pt x="1488" y="317"/>
                    </a:lnTo>
                    <a:lnTo>
                      <a:pt x="1488" y="298"/>
                    </a:lnTo>
                    <a:lnTo>
                      <a:pt x="1487" y="278"/>
                    </a:lnTo>
                    <a:lnTo>
                      <a:pt x="1485" y="256"/>
                    </a:lnTo>
                    <a:lnTo>
                      <a:pt x="1480" y="235"/>
                    </a:lnTo>
                    <a:lnTo>
                      <a:pt x="1472" y="213"/>
                    </a:lnTo>
                    <a:lnTo>
                      <a:pt x="1462" y="190"/>
                    </a:lnTo>
                    <a:lnTo>
                      <a:pt x="1456" y="179"/>
                    </a:lnTo>
                    <a:lnTo>
                      <a:pt x="1449" y="168"/>
                    </a:lnTo>
                    <a:lnTo>
                      <a:pt x="1441" y="157"/>
                    </a:lnTo>
                    <a:lnTo>
                      <a:pt x="1432" y="147"/>
                    </a:lnTo>
                    <a:lnTo>
                      <a:pt x="1467" y="11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8" name="Freeform 329"/>
              <p:cNvSpPr>
                <a:spLocks noEditPoints="1"/>
              </p:cNvSpPr>
              <p:nvPr/>
            </p:nvSpPr>
            <p:spPr bwMode="auto">
              <a:xfrm>
                <a:off x="514" y="2702"/>
                <a:ext cx="102" cy="16"/>
              </a:xfrm>
              <a:custGeom>
                <a:avLst/>
                <a:gdLst>
                  <a:gd name="T0" fmla="*/ 2 w 509"/>
                  <a:gd name="T1" fmla="*/ 0 h 83"/>
                  <a:gd name="T2" fmla="*/ 499 w 509"/>
                  <a:gd name="T3" fmla="*/ 36 h 83"/>
                  <a:gd name="T4" fmla="*/ 495 w 509"/>
                  <a:gd name="T5" fmla="*/ 82 h 83"/>
                  <a:gd name="T6" fmla="*/ 0 w 509"/>
                  <a:gd name="T7" fmla="*/ 47 h 83"/>
                  <a:gd name="T8" fmla="*/ 2 w 509"/>
                  <a:gd name="T9" fmla="*/ 0 h 83"/>
                  <a:gd name="T10" fmla="*/ 497 w 509"/>
                  <a:gd name="T11" fmla="*/ 82 h 83"/>
                  <a:gd name="T12" fmla="*/ 495 w 509"/>
                  <a:gd name="T13" fmla="*/ 82 h 83"/>
                  <a:gd name="T14" fmla="*/ 498 w 509"/>
                  <a:gd name="T15" fmla="*/ 60 h 83"/>
                  <a:gd name="T16" fmla="*/ 497 w 509"/>
                  <a:gd name="T17" fmla="*/ 82 h 83"/>
                  <a:gd name="T18" fmla="*/ 499 w 509"/>
                  <a:gd name="T19" fmla="*/ 36 h 83"/>
                  <a:gd name="T20" fmla="*/ 509 w 509"/>
                  <a:gd name="T21" fmla="*/ 36 h 83"/>
                  <a:gd name="T22" fmla="*/ 506 w 509"/>
                  <a:gd name="T23" fmla="*/ 83 h 83"/>
                  <a:gd name="T24" fmla="*/ 497 w 509"/>
                  <a:gd name="T25" fmla="*/ 82 h 83"/>
                  <a:gd name="T26" fmla="*/ 499 w 509"/>
                  <a:gd name="T27" fmla="*/ 3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9" h="83">
                    <a:moveTo>
                      <a:pt x="2" y="0"/>
                    </a:moveTo>
                    <a:lnTo>
                      <a:pt x="499" y="36"/>
                    </a:lnTo>
                    <a:lnTo>
                      <a:pt x="495" y="82"/>
                    </a:lnTo>
                    <a:lnTo>
                      <a:pt x="0" y="47"/>
                    </a:lnTo>
                    <a:lnTo>
                      <a:pt x="2" y="0"/>
                    </a:lnTo>
                    <a:close/>
                    <a:moveTo>
                      <a:pt x="497" y="82"/>
                    </a:moveTo>
                    <a:lnTo>
                      <a:pt x="495" y="82"/>
                    </a:lnTo>
                    <a:lnTo>
                      <a:pt x="498" y="60"/>
                    </a:lnTo>
                    <a:lnTo>
                      <a:pt x="497" y="82"/>
                    </a:lnTo>
                    <a:close/>
                    <a:moveTo>
                      <a:pt x="499" y="36"/>
                    </a:moveTo>
                    <a:lnTo>
                      <a:pt x="509" y="36"/>
                    </a:lnTo>
                    <a:lnTo>
                      <a:pt x="506" y="83"/>
                    </a:lnTo>
                    <a:lnTo>
                      <a:pt x="497" y="82"/>
                    </a:lnTo>
                    <a:lnTo>
                      <a:pt x="499" y="3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9" name="Freeform 330"/>
              <p:cNvSpPr>
                <a:spLocks noEditPoints="1"/>
              </p:cNvSpPr>
              <p:nvPr/>
            </p:nvSpPr>
            <p:spPr bwMode="auto">
              <a:xfrm>
                <a:off x="800" y="3289"/>
                <a:ext cx="142" cy="221"/>
              </a:xfrm>
              <a:custGeom>
                <a:avLst/>
                <a:gdLst>
                  <a:gd name="T0" fmla="*/ 698 w 711"/>
                  <a:gd name="T1" fmla="*/ 20 h 1106"/>
                  <a:gd name="T2" fmla="*/ 708 w 711"/>
                  <a:gd name="T3" fmla="*/ 56 h 1106"/>
                  <a:gd name="T4" fmla="*/ 711 w 711"/>
                  <a:gd name="T5" fmla="*/ 105 h 1106"/>
                  <a:gd name="T6" fmla="*/ 703 w 711"/>
                  <a:gd name="T7" fmla="*/ 157 h 1106"/>
                  <a:gd name="T8" fmla="*/ 685 w 711"/>
                  <a:gd name="T9" fmla="*/ 192 h 1106"/>
                  <a:gd name="T10" fmla="*/ 638 w 711"/>
                  <a:gd name="T11" fmla="*/ 177 h 1106"/>
                  <a:gd name="T12" fmla="*/ 659 w 711"/>
                  <a:gd name="T13" fmla="*/ 140 h 1106"/>
                  <a:gd name="T14" fmla="*/ 665 w 711"/>
                  <a:gd name="T15" fmla="*/ 100 h 1106"/>
                  <a:gd name="T16" fmla="*/ 659 w 711"/>
                  <a:gd name="T17" fmla="*/ 52 h 1106"/>
                  <a:gd name="T18" fmla="*/ 648 w 711"/>
                  <a:gd name="T19" fmla="*/ 20 h 1106"/>
                  <a:gd name="T20" fmla="*/ 654 w 711"/>
                  <a:gd name="T21" fmla="*/ 227 h 1106"/>
                  <a:gd name="T22" fmla="*/ 583 w 711"/>
                  <a:gd name="T23" fmla="*/ 280 h 1106"/>
                  <a:gd name="T24" fmla="*/ 498 w 711"/>
                  <a:gd name="T25" fmla="*/ 330 h 1106"/>
                  <a:gd name="T26" fmla="*/ 475 w 711"/>
                  <a:gd name="T27" fmla="*/ 290 h 1106"/>
                  <a:gd name="T28" fmla="*/ 555 w 711"/>
                  <a:gd name="T29" fmla="*/ 242 h 1106"/>
                  <a:gd name="T30" fmla="*/ 622 w 711"/>
                  <a:gd name="T31" fmla="*/ 193 h 1106"/>
                  <a:gd name="T32" fmla="*/ 470 w 711"/>
                  <a:gd name="T33" fmla="*/ 346 h 1106"/>
                  <a:gd name="T34" fmla="*/ 381 w 711"/>
                  <a:gd name="T35" fmla="*/ 397 h 1106"/>
                  <a:gd name="T36" fmla="*/ 354 w 711"/>
                  <a:gd name="T37" fmla="*/ 360 h 1106"/>
                  <a:gd name="T38" fmla="*/ 447 w 711"/>
                  <a:gd name="T39" fmla="*/ 305 h 1106"/>
                  <a:gd name="T40" fmla="*/ 349 w 711"/>
                  <a:gd name="T41" fmla="*/ 422 h 1106"/>
                  <a:gd name="T42" fmla="*/ 314 w 711"/>
                  <a:gd name="T43" fmla="*/ 461 h 1106"/>
                  <a:gd name="T44" fmla="*/ 247 w 711"/>
                  <a:gd name="T45" fmla="*/ 565 h 1106"/>
                  <a:gd name="T46" fmla="*/ 187 w 711"/>
                  <a:gd name="T47" fmla="*/ 674 h 1106"/>
                  <a:gd name="T48" fmla="*/ 186 w 711"/>
                  <a:gd name="T49" fmla="*/ 578 h 1106"/>
                  <a:gd name="T50" fmla="*/ 256 w 711"/>
                  <a:gd name="T51" fmla="*/ 462 h 1106"/>
                  <a:gd name="T52" fmla="*/ 305 w 711"/>
                  <a:gd name="T53" fmla="*/ 399 h 1106"/>
                  <a:gd name="T54" fmla="*/ 360 w 711"/>
                  <a:gd name="T55" fmla="*/ 412 h 1106"/>
                  <a:gd name="T56" fmla="*/ 142 w 711"/>
                  <a:gd name="T57" fmla="*/ 660 h 1106"/>
                  <a:gd name="T58" fmla="*/ 183 w 711"/>
                  <a:gd name="T59" fmla="*/ 681 h 1106"/>
                  <a:gd name="T60" fmla="*/ 146 w 711"/>
                  <a:gd name="T61" fmla="*/ 734 h 1106"/>
                  <a:gd name="T62" fmla="*/ 107 w 711"/>
                  <a:gd name="T63" fmla="*/ 768 h 1106"/>
                  <a:gd name="T64" fmla="*/ 58 w 711"/>
                  <a:gd name="T65" fmla="*/ 746 h 1106"/>
                  <a:gd name="T66" fmla="*/ 111 w 711"/>
                  <a:gd name="T67" fmla="*/ 702 h 1106"/>
                  <a:gd name="T68" fmla="*/ 142 w 711"/>
                  <a:gd name="T69" fmla="*/ 660 h 1106"/>
                  <a:gd name="T70" fmla="*/ 70 w 711"/>
                  <a:gd name="T71" fmla="*/ 792 h 1106"/>
                  <a:gd name="T72" fmla="*/ 49 w 711"/>
                  <a:gd name="T73" fmla="*/ 814 h 1106"/>
                  <a:gd name="T74" fmla="*/ 13 w 711"/>
                  <a:gd name="T75" fmla="*/ 782 h 1106"/>
                  <a:gd name="T76" fmla="*/ 40 w 711"/>
                  <a:gd name="T77" fmla="*/ 757 h 1106"/>
                  <a:gd name="T78" fmla="*/ 49 w 711"/>
                  <a:gd name="T79" fmla="*/ 814 h 1106"/>
                  <a:gd name="T80" fmla="*/ 48 w 711"/>
                  <a:gd name="T81" fmla="*/ 856 h 1106"/>
                  <a:gd name="T82" fmla="*/ 74 w 711"/>
                  <a:gd name="T83" fmla="*/ 969 h 1106"/>
                  <a:gd name="T84" fmla="*/ 107 w 711"/>
                  <a:gd name="T85" fmla="*/ 1081 h 1106"/>
                  <a:gd name="T86" fmla="*/ 63 w 711"/>
                  <a:gd name="T87" fmla="*/ 1095 h 1106"/>
                  <a:gd name="T88" fmla="*/ 28 w 711"/>
                  <a:gd name="T89" fmla="*/ 974 h 1106"/>
                  <a:gd name="T90" fmla="*/ 9 w 711"/>
                  <a:gd name="T91" fmla="*/ 895 h 1106"/>
                  <a:gd name="T92" fmla="*/ 0 w 711"/>
                  <a:gd name="T93" fmla="*/ 828 h 1106"/>
                  <a:gd name="T94" fmla="*/ 3 w 711"/>
                  <a:gd name="T95" fmla="*/ 805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11" h="1106">
                    <a:moveTo>
                      <a:pt x="690" y="0"/>
                    </a:moveTo>
                    <a:lnTo>
                      <a:pt x="693" y="5"/>
                    </a:lnTo>
                    <a:lnTo>
                      <a:pt x="698" y="20"/>
                    </a:lnTo>
                    <a:lnTo>
                      <a:pt x="702" y="31"/>
                    </a:lnTo>
                    <a:lnTo>
                      <a:pt x="705" y="42"/>
                    </a:lnTo>
                    <a:lnTo>
                      <a:pt x="708" y="56"/>
                    </a:lnTo>
                    <a:lnTo>
                      <a:pt x="710" y="71"/>
                    </a:lnTo>
                    <a:lnTo>
                      <a:pt x="711" y="87"/>
                    </a:lnTo>
                    <a:lnTo>
                      <a:pt x="711" y="105"/>
                    </a:lnTo>
                    <a:lnTo>
                      <a:pt x="710" y="121"/>
                    </a:lnTo>
                    <a:lnTo>
                      <a:pt x="708" y="138"/>
                    </a:lnTo>
                    <a:lnTo>
                      <a:pt x="703" y="157"/>
                    </a:lnTo>
                    <a:lnTo>
                      <a:pt x="695" y="174"/>
                    </a:lnTo>
                    <a:lnTo>
                      <a:pt x="690" y="183"/>
                    </a:lnTo>
                    <a:lnTo>
                      <a:pt x="685" y="192"/>
                    </a:lnTo>
                    <a:lnTo>
                      <a:pt x="679" y="199"/>
                    </a:lnTo>
                    <a:lnTo>
                      <a:pt x="673" y="208"/>
                    </a:lnTo>
                    <a:lnTo>
                      <a:pt x="638" y="177"/>
                    </a:lnTo>
                    <a:lnTo>
                      <a:pt x="647" y="164"/>
                    </a:lnTo>
                    <a:lnTo>
                      <a:pt x="654" y="152"/>
                    </a:lnTo>
                    <a:lnTo>
                      <a:pt x="659" y="140"/>
                    </a:lnTo>
                    <a:lnTo>
                      <a:pt x="663" y="126"/>
                    </a:lnTo>
                    <a:lnTo>
                      <a:pt x="664" y="112"/>
                    </a:lnTo>
                    <a:lnTo>
                      <a:pt x="665" y="100"/>
                    </a:lnTo>
                    <a:lnTo>
                      <a:pt x="665" y="87"/>
                    </a:lnTo>
                    <a:lnTo>
                      <a:pt x="664" y="75"/>
                    </a:lnTo>
                    <a:lnTo>
                      <a:pt x="659" y="52"/>
                    </a:lnTo>
                    <a:lnTo>
                      <a:pt x="654" y="35"/>
                    </a:lnTo>
                    <a:lnTo>
                      <a:pt x="649" y="24"/>
                    </a:lnTo>
                    <a:lnTo>
                      <a:pt x="648" y="20"/>
                    </a:lnTo>
                    <a:lnTo>
                      <a:pt x="690" y="0"/>
                    </a:lnTo>
                    <a:close/>
                    <a:moveTo>
                      <a:pt x="673" y="208"/>
                    </a:moveTo>
                    <a:lnTo>
                      <a:pt x="654" y="227"/>
                    </a:lnTo>
                    <a:lnTo>
                      <a:pt x="633" y="244"/>
                    </a:lnTo>
                    <a:lnTo>
                      <a:pt x="609" y="262"/>
                    </a:lnTo>
                    <a:lnTo>
                      <a:pt x="583" y="280"/>
                    </a:lnTo>
                    <a:lnTo>
                      <a:pt x="556" y="296"/>
                    </a:lnTo>
                    <a:lnTo>
                      <a:pt x="527" y="314"/>
                    </a:lnTo>
                    <a:lnTo>
                      <a:pt x="498" y="330"/>
                    </a:lnTo>
                    <a:lnTo>
                      <a:pt x="470" y="346"/>
                    </a:lnTo>
                    <a:lnTo>
                      <a:pt x="447" y="305"/>
                    </a:lnTo>
                    <a:lnTo>
                      <a:pt x="475" y="290"/>
                    </a:lnTo>
                    <a:lnTo>
                      <a:pt x="502" y="274"/>
                    </a:lnTo>
                    <a:lnTo>
                      <a:pt x="528" y="258"/>
                    </a:lnTo>
                    <a:lnTo>
                      <a:pt x="555" y="242"/>
                    </a:lnTo>
                    <a:lnTo>
                      <a:pt x="579" y="225"/>
                    </a:lnTo>
                    <a:lnTo>
                      <a:pt x="602" y="209"/>
                    </a:lnTo>
                    <a:lnTo>
                      <a:pt x="622" y="193"/>
                    </a:lnTo>
                    <a:lnTo>
                      <a:pt x="638" y="177"/>
                    </a:lnTo>
                    <a:lnTo>
                      <a:pt x="673" y="208"/>
                    </a:lnTo>
                    <a:close/>
                    <a:moveTo>
                      <a:pt x="470" y="346"/>
                    </a:moveTo>
                    <a:lnTo>
                      <a:pt x="437" y="364"/>
                    </a:lnTo>
                    <a:lnTo>
                      <a:pt x="408" y="381"/>
                    </a:lnTo>
                    <a:lnTo>
                      <a:pt x="381" y="397"/>
                    </a:lnTo>
                    <a:lnTo>
                      <a:pt x="360" y="412"/>
                    </a:lnTo>
                    <a:lnTo>
                      <a:pt x="330" y="376"/>
                    </a:lnTo>
                    <a:lnTo>
                      <a:pt x="354" y="360"/>
                    </a:lnTo>
                    <a:lnTo>
                      <a:pt x="381" y="343"/>
                    </a:lnTo>
                    <a:lnTo>
                      <a:pt x="413" y="324"/>
                    </a:lnTo>
                    <a:lnTo>
                      <a:pt x="447" y="305"/>
                    </a:lnTo>
                    <a:lnTo>
                      <a:pt x="470" y="346"/>
                    </a:lnTo>
                    <a:close/>
                    <a:moveTo>
                      <a:pt x="360" y="412"/>
                    </a:moveTo>
                    <a:lnTo>
                      <a:pt x="349" y="422"/>
                    </a:lnTo>
                    <a:lnTo>
                      <a:pt x="337" y="433"/>
                    </a:lnTo>
                    <a:lnTo>
                      <a:pt x="325" y="446"/>
                    </a:lnTo>
                    <a:lnTo>
                      <a:pt x="314" y="461"/>
                    </a:lnTo>
                    <a:lnTo>
                      <a:pt x="290" y="493"/>
                    </a:lnTo>
                    <a:lnTo>
                      <a:pt x="268" y="528"/>
                    </a:lnTo>
                    <a:lnTo>
                      <a:pt x="247" y="565"/>
                    </a:lnTo>
                    <a:lnTo>
                      <a:pt x="226" y="603"/>
                    </a:lnTo>
                    <a:lnTo>
                      <a:pt x="206" y="639"/>
                    </a:lnTo>
                    <a:lnTo>
                      <a:pt x="187" y="674"/>
                    </a:lnTo>
                    <a:lnTo>
                      <a:pt x="146" y="651"/>
                    </a:lnTo>
                    <a:lnTo>
                      <a:pt x="165" y="615"/>
                    </a:lnTo>
                    <a:lnTo>
                      <a:pt x="186" y="578"/>
                    </a:lnTo>
                    <a:lnTo>
                      <a:pt x="208" y="538"/>
                    </a:lnTo>
                    <a:lnTo>
                      <a:pt x="231" y="499"/>
                    </a:lnTo>
                    <a:lnTo>
                      <a:pt x="256" y="462"/>
                    </a:lnTo>
                    <a:lnTo>
                      <a:pt x="281" y="428"/>
                    </a:lnTo>
                    <a:lnTo>
                      <a:pt x="293" y="414"/>
                    </a:lnTo>
                    <a:lnTo>
                      <a:pt x="305" y="399"/>
                    </a:lnTo>
                    <a:lnTo>
                      <a:pt x="318" y="386"/>
                    </a:lnTo>
                    <a:lnTo>
                      <a:pt x="330" y="376"/>
                    </a:lnTo>
                    <a:lnTo>
                      <a:pt x="360" y="412"/>
                    </a:lnTo>
                    <a:close/>
                    <a:moveTo>
                      <a:pt x="187" y="674"/>
                    </a:moveTo>
                    <a:lnTo>
                      <a:pt x="183" y="681"/>
                    </a:lnTo>
                    <a:lnTo>
                      <a:pt x="142" y="660"/>
                    </a:lnTo>
                    <a:lnTo>
                      <a:pt x="146" y="651"/>
                    </a:lnTo>
                    <a:lnTo>
                      <a:pt x="187" y="674"/>
                    </a:lnTo>
                    <a:close/>
                    <a:moveTo>
                      <a:pt x="183" y="681"/>
                    </a:moveTo>
                    <a:lnTo>
                      <a:pt x="171" y="701"/>
                    </a:lnTo>
                    <a:lnTo>
                      <a:pt x="160" y="719"/>
                    </a:lnTo>
                    <a:lnTo>
                      <a:pt x="146" y="734"/>
                    </a:lnTo>
                    <a:lnTo>
                      <a:pt x="134" y="747"/>
                    </a:lnTo>
                    <a:lnTo>
                      <a:pt x="120" y="758"/>
                    </a:lnTo>
                    <a:lnTo>
                      <a:pt x="107" y="768"/>
                    </a:lnTo>
                    <a:lnTo>
                      <a:pt x="95" y="777"/>
                    </a:lnTo>
                    <a:lnTo>
                      <a:pt x="82" y="785"/>
                    </a:lnTo>
                    <a:lnTo>
                      <a:pt x="58" y="746"/>
                    </a:lnTo>
                    <a:lnTo>
                      <a:pt x="77" y="731"/>
                    </a:lnTo>
                    <a:lnTo>
                      <a:pt x="100" y="714"/>
                    </a:lnTo>
                    <a:lnTo>
                      <a:pt x="111" y="702"/>
                    </a:lnTo>
                    <a:lnTo>
                      <a:pt x="122" y="690"/>
                    </a:lnTo>
                    <a:lnTo>
                      <a:pt x="132" y="676"/>
                    </a:lnTo>
                    <a:lnTo>
                      <a:pt x="142" y="660"/>
                    </a:lnTo>
                    <a:lnTo>
                      <a:pt x="183" y="681"/>
                    </a:lnTo>
                    <a:close/>
                    <a:moveTo>
                      <a:pt x="82" y="785"/>
                    </a:moveTo>
                    <a:lnTo>
                      <a:pt x="70" y="792"/>
                    </a:lnTo>
                    <a:lnTo>
                      <a:pt x="60" y="800"/>
                    </a:lnTo>
                    <a:lnTo>
                      <a:pt x="53" y="807"/>
                    </a:lnTo>
                    <a:lnTo>
                      <a:pt x="49" y="814"/>
                    </a:lnTo>
                    <a:lnTo>
                      <a:pt x="4" y="798"/>
                    </a:lnTo>
                    <a:lnTo>
                      <a:pt x="8" y="790"/>
                    </a:lnTo>
                    <a:lnTo>
                      <a:pt x="13" y="782"/>
                    </a:lnTo>
                    <a:lnTo>
                      <a:pt x="19" y="776"/>
                    </a:lnTo>
                    <a:lnTo>
                      <a:pt x="25" y="768"/>
                    </a:lnTo>
                    <a:lnTo>
                      <a:pt x="40" y="757"/>
                    </a:lnTo>
                    <a:lnTo>
                      <a:pt x="58" y="746"/>
                    </a:lnTo>
                    <a:lnTo>
                      <a:pt x="82" y="785"/>
                    </a:lnTo>
                    <a:close/>
                    <a:moveTo>
                      <a:pt x="49" y="814"/>
                    </a:moveTo>
                    <a:lnTo>
                      <a:pt x="46" y="824"/>
                    </a:lnTo>
                    <a:lnTo>
                      <a:pt x="46" y="838"/>
                    </a:lnTo>
                    <a:lnTo>
                      <a:pt x="48" y="856"/>
                    </a:lnTo>
                    <a:lnTo>
                      <a:pt x="51" y="876"/>
                    </a:lnTo>
                    <a:lnTo>
                      <a:pt x="61" y="920"/>
                    </a:lnTo>
                    <a:lnTo>
                      <a:pt x="74" y="969"/>
                    </a:lnTo>
                    <a:lnTo>
                      <a:pt x="86" y="1015"/>
                    </a:lnTo>
                    <a:lnTo>
                      <a:pt x="99" y="1054"/>
                    </a:lnTo>
                    <a:lnTo>
                      <a:pt x="107" y="1081"/>
                    </a:lnTo>
                    <a:lnTo>
                      <a:pt x="111" y="1091"/>
                    </a:lnTo>
                    <a:lnTo>
                      <a:pt x="66" y="1106"/>
                    </a:lnTo>
                    <a:lnTo>
                      <a:pt x="63" y="1095"/>
                    </a:lnTo>
                    <a:lnTo>
                      <a:pt x="54" y="1066"/>
                    </a:lnTo>
                    <a:lnTo>
                      <a:pt x="41" y="1024"/>
                    </a:lnTo>
                    <a:lnTo>
                      <a:pt x="28" y="974"/>
                    </a:lnTo>
                    <a:lnTo>
                      <a:pt x="20" y="948"/>
                    </a:lnTo>
                    <a:lnTo>
                      <a:pt x="14" y="922"/>
                    </a:lnTo>
                    <a:lnTo>
                      <a:pt x="9" y="895"/>
                    </a:lnTo>
                    <a:lnTo>
                      <a:pt x="5" y="872"/>
                    </a:lnTo>
                    <a:lnTo>
                      <a:pt x="1" y="848"/>
                    </a:lnTo>
                    <a:lnTo>
                      <a:pt x="0" y="828"/>
                    </a:lnTo>
                    <a:lnTo>
                      <a:pt x="1" y="819"/>
                    </a:lnTo>
                    <a:lnTo>
                      <a:pt x="1" y="812"/>
                    </a:lnTo>
                    <a:lnTo>
                      <a:pt x="3" y="805"/>
                    </a:lnTo>
                    <a:lnTo>
                      <a:pt x="4" y="798"/>
                    </a:lnTo>
                    <a:lnTo>
                      <a:pt x="49" y="8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0" name="Freeform 331"/>
              <p:cNvSpPr>
                <a:spLocks noEditPoints="1"/>
              </p:cNvSpPr>
              <p:nvPr/>
            </p:nvSpPr>
            <p:spPr bwMode="auto">
              <a:xfrm>
                <a:off x="983" y="2955"/>
                <a:ext cx="37" cy="258"/>
              </a:xfrm>
              <a:custGeom>
                <a:avLst/>
                <a:gdLst>
                  <a:gd name="T0" fmla="*/ 153 w 183"/>
                  <a:gd name="T1" fmla="*/ 1290 h 1294"/>
                  <a:gd name="T2" fmla="*/ 119 w 183"/>
                  <a:gd name="T3" fmla="*/ 1265 h 1294"/>
                  <a:gd name="T4" fmla="*/ 84 w 183"/>
                  <a:gd name="T5" fmla="*/ 1233 h 1294"/>
                  <a:gd name="T6" fmla="*/ 63 w 183"/>
                  <a:gd name="T7" fmla="*/ 1206 h 1294"/>
                  <a:gd name="T8" fmla="*/ 46 w 183"/>
                  <a:gd name="T9" fmla="*/ 1176 h 1294"/>
                  <a:gd name="T10" fmla="*/ 37 w 183"/>
                  <a:gd name="T11" fmla="*/ 1153 h 1294"/>
                  <a:gd name="T12" fmla="*/ 35 w 183"/>
                  <a:gd name="T13" fmla="*/ 1137 h 1294"/>
                  <a:gd name="T14" fmla="*/ 82 w 183"/>
                  <a:gd name="T15" fmla="*/ 1129 h 1294"/>
                  <a:gd name="T16" fmla="*/ 86 w 183"/>
                  <a:gd name="T17" fmla="*/ 1152 h 1294"/>
                  <a:gd name="T18" fmla="*/ 97 w 183"/>
                  <a:gd name="T19" fmla="*/ 1174 h 1294"/>
                  <a:gd name="T20" fmla="*/ 113 w 183"/>
                  <a:gd name="T21" fmla="*/ 1195 h 1294"/>
                  <a:gd name="T22" fmla="*/ 132 w 183"/>
                  <a:gd name="T23" fmla="*/ 1215 h 1294"/>
                  <a:gd name="T24" fmla="*/ 183 w 183"/>
                  <a:gd name="T25" fmla="*/ 1254 h 1294"/>
                  <a:gd name="T26" fmla="*/ 35 w 183"/>
                  <a:gd name="T27" fmla="*/ 1129 h 1294"/>
                  <a:gd name="T28" fmla="*/ 37 w 183"/>
                  <a:gd name="T29" fmla="*/ 1069 h 1294"/>
                  <a:gd name="T30" fmla="*/ 43 w 183"/>
                  <a:gd name="T31" fmla="*/ 966 h 1294"/>
                  <a:gd name="T32" fmla="*/ 52 w 183"/>
                  <a:gd name="T33" fmla="*/ 837 h 1294"/>
                  <a:gd name="T34" fmla="*/ 62 w 183"/>
                  <a:gd name="T35" fmla="*/ 698 h 1294"/>
                  <a:gd name="T36" fmla="*/ 104 w 183"/>
                  <a:gd name="T37" fmla="*/ 771 h 1294"/>
                  <a:gd name="T38" fmla="*/ 94 w 183"/>
                  <a:gd name="T39" fmla="*/ 905 h 1294"/>
                  <a:gd name="T40" fmla="*/ 87 w 183"/>
                  <a:gd name="T41" fmla="*/ 1023 h 1294"/>
                  <a:gd name="T42" fmla="*/ 82 w 183"/>
                  <a:gd name="T43" fmla="*/ 1106 h 1294"/>
                  <a:gd name="T44" fmla="*/ 35 w 183"/>
                  <a:gd name="T45" fmla="*/ 1129 h 1294"/>
                  <a:gd name="T46" fmla="*/ 66 w 183"/>
                  <a:gd name="T47" fmla="*/ 646 h 1294"/>
                  <a:gd name="T48" fmla="*/ 73 w 183"/>
                  <a:gd name="T49" fmla="*/ 549 h 1294"/>
                  <a:gd name="T50" fmla="*/ 78 w 183"/>
                  <a:gd name="T51" fmla="*/ 470 h 1294"/>
                  <a:gd name="T52" fmla="*/ 81 w 183"/>
                  <a:gd name="T53" fmla="*/ 419 h 1294"/>
                  <a:gd name="T54" fmla="*/ 128 w 183"/>
                  <a:gd name="T55" fmla="*/ 407 h 1294"/>
                  <a:gd name="T56" fmla="*/ 127 w 183"/>
                  <a:gd name="T57" fmla="*/ 442 h 1294"/>
                  <a:gd name="T58" fmla="*/ 123 w 183"/>
                  <a:gd name="T59" fmla="*/ 508 h 1294"/>
                  <a:gd name="T60" fmla="*/ 117 w 183"/>
                  <a:gd name="T61" fmla="*/ 597 h 1294"/>
                  <a:gd name="T62" fmla="*/ 109 w 183"/>
                  <a:gd name="T63" fmla="*/ 702 h 1294"/>
                  <a:gd name="T64" fmla="*/ 82 w 183"/>
                  <a:gd name="T65" fmla="*/ 407 h 1294"/>
                  <a:gd name="T66" fmla="*/ 70 w 183"/>
                  <a:gd name="T67" fmla="*/ 327 h 1294"/>
                  <a:gd name="T68" fmla="*/ 42 w 183"/>
                  <a:gd name="T69" fmla="*/ 196 h 1294"/>
                  <a:gd name="T70" fmla="*/ 15 w 183"/>
                  <a:gd name="T71" fmla="*/ 73 h 1294"/>
                  <a:gd name="T72" fmla="*/ 2 w 183"/>
                  <a:gd name="T73" fmla="*/ 18 h 1294"/>
                  <a:gd name="T74" fmla="*/ 52 w 183"/>
                  <a:gd name="T75" fmla="*/ 23 h 1294"/>
                  <a:gd name="T76" fmla="*/ 73 w 183"/>
                  <a:gd name="T77" fmla="*/ 122 h 1294"/>
                  <a:gd name="T78" fmla="*/ 103 w 183"/>
                  <a:gd name="T79" fmla="*/ 260 h 1294"/>
                  <a:gd name="T80" fmla="*/ 121 w 183"/>
                  <a:gd name="T81" fmla="*/ 352 h 1294"/>
                  <a:gd name="T82" fmla="*/ 128 w 183"/>
                  <a:gd name="T83" fmla="*/ 394 h 1294"/>
                  <a:gd name="T84" fmla="*/ 82 w 183"/>
                  <a:gd name="T85" fmla="*/ 407 h 1294"/>
                  <a:gd name="T86" fmla="*/ 2 w 183"/>
                  <a:gd name="T87" fmla="*/ 18 h 1294"/>
                  <a:gd name="T88" fmla="*/ 2 w 183"/>
                  <a:gd name="T89" fmla="*/ 18 h 1294"/>
                  <a:gd name="T90" fmla="*/ 0 w 183"/>
                  <a:gd name="T91" fmla="*/ 10 h 1294"/>
                  <a:gd name="T92" fmla="*/ 48 w 183"/>
                  <a:gd name="T93" fmla="*/ 8 h 1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3" h="1294">
                    <a:moveTo>
                      <a:pt x="158" y="1294"/>
                    </a:moveTo>
                    <a:lnTo>
                      <a:pt x="153" y="1290"/>
                    </a:lnTo>
                    <a:lnTo>
                      <a:pt x="139" y="1280"/>
                    </a:lnTo>
                    <a:lnTo>
                      <a:pt x="119" y="1265"/>
                    </a:lnTo>
                    <a:lnTo>
                      <a:pt x="96" y="1244"/>
                    </a:lnTo>
                    <a:lnTo>
                      <a:pt x="84" y="1233"/>
                    </a:lnTo>
                    <a:lnTo>
                      <a:pt x="73" y="1220"/>
                    </a:lnTo>
                    <a:lnTo>
                      <a:pt x="63" y="1206"/>
                    </a:lnTo>
                    <a:lnTo>
                      <a:pt x="53" y="1191"/>
                    </a:lnTo>
                    <a:lnTo>
                      <a:pt x="46" y="1176"/>
                    </a:lnTo>
                    <a:lnTo>
                      <a:pt x="40" y="1162"/>
                    </a:lnTo>
                    <a:lnTo>
                      <a:pt x="37" y="1153"/>
                    </a:lnTo>
                    <a:lnTo>
                      <a:pt x="36" y="1145"/>
                    </a:lnTo>
                    <a:lnTo>
                      <a:pt x="35" y="1137"/>
                    </a:lnTo>
                    <a:lnTo>
                      <a:pt x="35" y="1129"/>
                    </a:lnTo>
                    <a:lnTo>
                      <a:pt x="82" y="1129"/>
                    </a:lnTo>
                    <a:lnTo>
                      <a:pt x="83" y="1140"/>
                    </a:lnTo>
                    <a:lnTo>
                      <a:pt x="86" y="1152"/>
                    </a:lnTo>
                    <a:lnTo>
                      <a:pt x="91" y="1163"/>
                    </a:lnTo>
                    <a:lnTo>
                      <a:pt x="97" y="1174"/>
                    </a:lnTo>
                    <a:lnTo>
                      <a:pt x="106" y="1185"/>
                    </a:lnTo>
                    <a:lnTo>
                      <a:pt x="113" y="1195"/>
                    </a:lnTo>
                    <a:lnTo>
                      <a:pt x="123" y="1205"/>
                    </a:lnTo>
                    <a:lnTo>
                      <a:pt x="132" y="1215"/>
                    </a:lnTo>
                    <a:lnTo>
                      <a:pt x="167" y="1244"/>
                    </a:lnTo>
                    <a:lnTo>
                      <a:pt x="183" y="1254"/>
                    </a:lnTo>
                    <a:lnTo>
                      <a:pt x="158" y="1294"/>
                    </a:lnTo>
                    <a:close/>
                    <a:moveTo>
                      <a:pt x="35" y="1129"/>
                    </a:moveTo>
                    <a:lnTo>
                      <a:pt x="36" y="1106"/>
                    </a:lnTo>
                    <a:lnTo>
                      <a:pt x="37" y="1069"/>
                    </a:lnTo>
                    <a:lnTo>
                      <a:pt x="40" y="1022"/>
                    </a:lnTo>
                    <a:lnTo>
                      <a:pt x="43" y="966"/>
                    </a:lnTo>
                    <a:lnTo>
                      <a:pt x="48" y="904"/>
                    </a:lnTo>
                    <a:lnTo>
                      <a:pt x="52" y="837"/>
                    </a:lnTo>
                    <a:lnTo>
                      <a:pt x="57" y="767"/>
                    </a:lnTo>
                    <a:lnTo>
                      <a:pt x="62" y="698"/>
                    </a:lnTo>
                    <a:lnTo>
                      <a:pt x="109" y="702"/>
                    </a:lnTo>
                    <a:lnTo>
                      <a:pt x="104" y="771"/>
                    </a:lnTo>
                    <a:lnTo>
                      <a:pt x="99" y="839"/>
                    </a:lnTo>
                    <a:lnTo>
                      <a:pt x="94" y="905"/>
                    </a:lnTo>
                    <a:lnTo>
                      <a:pt x="91" y="967"/>
                    </a:lnTo>
                    <a:lnTo>
                      <a:pt x="87" y="1023"/>
                    </a:lnTo>
                    <a:lnTo>
                      <a:pt x="84" y="1069"/>
                    </a:lnTo>
                    <a:lnTo>
                      <a:pt x="82" y="1106"/>
                    </a:lnTo>
                    <a:lnTo>
                      <a:pt x="82" y="1129"/>
                    </a:lnTo>
                    <a:lnTo>
                      <a:pt x="35" y="1129"/>
                    </a:lnTo>
                    <a:close/>
                    <a:moveTo>
                      <a:pt x="62" y="698"/>
                    </a:moveTo>
                    <a:lnTo>
                      <a:pt x="66" y="646"/>
                    </a:lnTo>
                    <a:lnTo>
                      <a:pt x="70" y="595"/>
                    </a:lnTo>
                    <a:lnTo>
                      <a:pt x="73" y="549"/>
                    </a:lnTo>
                    <a:lnTo>
                      <a:pt x="76" y="507"/>
                    </a:lnTo>
                    <a:lnTo>
                      <a:pt x="78" y="470"/>
                    </a:lnTo>
                    <a:lnTo>
                      <a:pt x="79" y="441"/>
                    </a:lnTo>
                    <a:lnTo>
                      <a:pt x="81" y="419"/>
                    </a:lnTo>
                    <a:lnTo>
                      <a:pt x="82" y="407"/>
                    </a:lnTo>
                    <a:lnTo>
                      <a:pt x="128" y="407"/>
                    </a:lnTo>
                    <a:lnTo>
                      <a:pt x="128" y="419"/>
                    </a:lnTo>
                    <a:lnTo>
                      <a:pt x="127" y="442"/>
                    </a:lnTo>
                    <a:lnTo>
                      <a:pt x="126" y="472"/>
                    </a:lnTo>
                    <a:lnTo>
                      <a:pt x="123" y="508"/>
                    </a:lnTo>
                    <a:lnTo>
                      <a:pt x="119" y="550"/>
                    </a:lnTo>
                    <a:lnTo>
                      <a:pt x="117" y="597"/>
                    </a:lnTo>
                    <a:lnTo>
                      <a:pt x="113" y="649"/>
                    </a:lnTo>
                    <a:lnTo>
                      <a:pt x="109" y="702"/>
                    </a:lnTo>
                    <a:lnTo>
                      <a:pt x="62" y="698"/>
                    </a:lnTo>
                    <a:close/>
                    <a:moveTo>
                      <a:pt x="82" y="407"/>
                    </a:moveTo>
                    <a:lnTo>
                      <a:pt x="78" y="378"/>
                    </a:lnTo>
                    <a:lnTo>
                      <a:pt x="70" y="327"/>
                    </a:lnTo>
                    <a:lnTo>
                      <a:pt x="57" y="265"/>
                    </a:lnTo>
                    <a:lnTo>
                      <a:pt x="42" y="196"/>
                    </a:lnTo>
                    <a:lnTo>
                      <a:pt x="27" y="130"/>
                    </a:lnTo>
                    <a:lnTo>
                      <a:pt x="15" y="73"/>
                    </a:lnTo>
                    <a:lnTo>
                      <a:pt x="6" y="33"/>
                    </a:lnTo>
                    <a:lnTo>
                      <a:pt x="2" y="18"/>
                    </a:lnTo>
                    <a:lnTo>
                      <a:pt x="48" y="8"/>
                    </a:lnTo>
                    <a:lnTo>
                      <a:pt x="52" y="23"/>
                    </a:lnTo>
                    <a:lnTo>
                      <a:pt x="61" y="64"/>
                    </a:lnTo>
                    <a:lnTo>
                      <a:pt x="73" y="122"/>
                    </a:lnTo>
                    <a:lnTo>
                      <a:pt x="88" y="189"/>
                    </a:lnTo>
                    <a:lnTo>
                      <a:pt x="103" y="260"/>
                    </a:lnTo>
                    <a:lnTo>
                      <a:pt x="116" y="325"/>
                    </a:lnTo>
                    <a:lnTo>
                      <a:pt x="121" y="352"/>
                    </a:lnTo>
                    <a:lnTo>
                      <a:pt x="126" y="376"/>
                    </a:lnTo>
                    <a:lnTo>
                      <a:pt x="128" y="394"/>
                    </a:lnTo>
                    <a:lnTo>
                      <a:pt x="128" y="407"/>
                    </a:lnTo>
                    <a:lnTo>
                      <a:pt x="82" y="407"/>
                    </a:lnTo>
                    <a:close/>
                    <a:moveTo>
                      <a:pt x="2" y="18"/>
                    </a:moveTo>
                    <a:lnTo>
                      <a:pt x="2" y="18"/>
                    </a:lnTo>
                    <a:lnTo>
                      <a:pt x="25" y="13"/>
                    </a:lnTo>
                    <a:lnTo>
                      <a:pt x="2" y="18"/>
                    </a:lnTo>
                    <a:close/>
                    <a:moveTo>
                      <a:pt x="2" y="18"/>
                    </a:moveTo>
                    <a:lnTo>
                      <a:pt x="0" y="10"/>
                    </a:lnTo>
                    <a:lnTo>
                      <a:pt x="46" y="0"/>
                    </a:lnTo>
                    <a:lnTo>
                      <a:pt x="48" y="8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1" name="Freeform 332"/>
              <p:cNvSpPr>
                <a:spLocks noEditPoints="1"/>
              </p:cNvSpPr>
              <p:nvPr/>
            </p:nvSpPr>
            <p:spPr bwMode="auto">
              <a:xfrm>
                <a:off x="881" y="3078"/>
                <a:ext cx="120" cy="24"/>
              </a:xfrm>
              <a:custGeom>
                <a:avLst/>
                <a:gdLst>
                  <a:gd name="T0" fmla="*/ 0 w 602"/>
                  <a:gd name="T1" fmla="*/ 76 h 122"/>
                  <a:gd name="T2" fmla="*/ 232 w 602"/>
                  <a:gd name="T3" fmla="*/ 76 h 122"/>
                  <a:gd name="T4" fmla="*/ 232 w 602"/>
                  <a:gd name="T5" fmla="*/ 122 h 122"/>
                  <a:gd name="T6" fmla="*/ 0 w 602"/>
                  <a:gd name="T7" fmla="*/ 122 h 122"/>
                  <a:gd name="T8" fmla="*/ 0 w 602"/>
                  <a:gd name="T9" fmla="*/ 76 h 122"/>
                  <a:gd name="T10" fmla="*/ 247 w 602"/>
                  <a:gd name="T11" fmla="*/ 116 h 122"/>
                  <a:gd name="T12" fmla="*/ 240 w 602"/>
                  <a:gd name="T13" fmla="*/ 122 h 122"/>
                  <a:gd name="T14" fmla="*/ 232 w 602"/>
                  <a:gd name="T15" fmla="*/ 122 h 122"/>
                  <a:gd name="T16" fmla="*/ 232 w 602"/>
                  <a:gd name="T17" fmla="*/ 100 h 122"/>
                  <a:gd name="T18" fmla="*/ 247 w 602"/>
                  <a:gd name="T19" fmla="*/ 116 h 122"/>
                  <a:gd name="T20" fmla="*/ 216 w 602"/>
                  <a:gd name="T21" fmla="*/ 83 h 122"/>
                  <a:gd name="T22" fmla="*/ 295 w 602"/>
                  <a:gd name="T23" fmla="*/ 8 h 122"/>
                  <a:gd name="T24" fmla="*/ 328 w 602"/>
                  <a:gd name="T25" fmla="*/ 41 h 122"/>
                  <a:gd name="T26" fmla="*/ 247 w 602"/>
                  <a:gd name="T27" fmla="*/ 116 h 122"/>
                  <a:gd name="T28" fmla="*/ 216 w 602"/>
                  <a:gd name="T29" fmla="*/ 83 h 122"/>
                  <a:gd name="T30" fmla="*/ 295 w 602"/>
                  <a:gd name="T31" fmla="*/ 8 h 122"/>
                  <a:gd name="T32" fmla="*/ 302 w 602"/>
                  <a:gd name="T33" fmla="*/ 0 h 122"/>
                  <a:gd name="T34" fmla="*/ 311 w 602"/>
                  <a:gd name="T35" fmla="*/ 0 h 122"/>
                  <a:gd name="T36" fmla="*/ 311 w 602"/>
                  <a:gd name="T37" fmla="*/ 24 h 122"/>
                  <a:gd name="T38" fmla="*/ 295 w 602"/>
                  <a:gd name="T39" fmla="*/ 8 h 122"/>
                  <a:gd name="T40" fmla="*/ 311 w 602"/>
                  <a:gd name="T41" fmla="*/ 0 h 122"/>
                  <a:gd name="T42" fmla="*/ 602 w 602"/>
                  <a:gd name="T43" fmla="*/ 0 h 122"/>
                  <a:gd name="T44" fmla="*/ 602 w 602"/>
                  <a:gd name="T45" fmla="*/ 48 h 122"/>
                  <a:gd name="T46" fmla="*/ 311 w 602"/>
                  <a:gd name="T47" fmla="*/ 48 h 122"/>
                  <a:gd name="T48" fmla="*/ 311 w 602"/>
                  <a:gd name="T4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2" h="122">
                    <a:moveTo>
                      <a:pt x="0" y="76"/>
                    </a:moveTo>
                    <a:lnTo>
                      <a:pt x="232" y="76"/>
                    </a:lnTo>
                    <a:lnTo>
                      <a:pt x="232" y="122"/>
                    </a:lnTo>
                    <a:lnTo>
                      <a:pt x="0" y="122"/>
                    </a:lnTo>
                    <a:lnTo>
                      <a:pt x="0" y="76"/>
                    </a:lnTo>
                    <a:close/>
                    <a:moveTo>
                      <a:pt x="247" y="116"/>
                    </a:moveTo>
                    <a:lnTo>
                      <a:pt x="240" y="122"/>
                    </a:lnTo>
                    <a:lnTo>
                      <a:pt x="232" y="122"/>
                    </a:lnTo>
                    <a:lnTo>
                      <a:pt x="232" y="100"/>
                    </a:lnTo>
                    <a:lnTo>
                      <a:pt x="247" y="116"/>
                    </a:lnTo>
                    <a:close/>
                    <a:moveTo>
                      <a:pt x="216" y="83"/>
                    </a:moveTo>
                    <a:lnTo>
                      <a:pt x="295" y="8"/>
                    </a:lnTo>
                    <a:lnTo>
                      <a:pt x="328" y="41"/>
                    </a:lnTo>
                    <a:lnTo>
                      <a:pt x="247" y="116"/>
                    </a:lnTo>
                    <a:lnTo>
                      <a:pt x="216" y="83"/>
                    </a:lnTo>
                    <a:close/>
                    <a:moveTo>
                      <a:pt x="295" y="8"/>
                    </a:moveTo>
                    <a:lnTo>
                      <a:pt x="302" y="0"/>
                    </a:lnTo>
                    <a:lnTo>
                      <a:pt x="311" y="0"/>
                    </a:lnTo>
                    <a:lnTo>
                      <a:pt x="311" y="24"/>
                    </a:lnTo>
                    <a:lnTo>
                      <a:pt x="295" y="8"/>
                    </a:lnTo>
                    <a:close/>
                    <a:moveTo>
                      <a:pt x="311" y="0"/>
                    </a:moveTo>
                    <a:lnTo>
                      <a:pt x="602" y="0"/>
                    </a:lnTo>
                    <a:lnTo>
                      <a:pt x="602" y="48"/>
                    </a:lnTo>
                    <a:lnTo>
                      <a:pt x="311" y="48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2" name="Rectangle 333"/>
              <p:cNvSpPr>
                <a:spLocks noChangeArrowheads="1"/>
              </p:cNvSpPr>
              <p:nvPr/>
            </p:nvSpPr>
            <p:spPr bwMode="auto">
              <a:xfrm>
                <a:off x="924" y="3098"/>
                <a:ext cx="9" cy="31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3" name="Freeform 334"/>
              <p:cNvSpPr>
                <a:spLocks noEditPoints="1"/>
              </p:cNvSpPr>
              <p:nvPr/>
            </p:nvSpPr>
            <p:spPr bwMode="auto">
              <a:xfrm>
                <a:off x="962" y="2692"/>
                <a:ext cx="181" cy="265"/>
              </a:xfrm>
              <a:custGeom>
                <a:avLst/>
                <a:gdLst>
                  <a:gd name="T0" fmla="*/ 822 w 905"/>
                  <a:gd name="T1" fmla="*/ 215 h 1325"/>
                  <a:gd name="T2" fmla="*/ 815 w 905"/>
                  <a:gd name="T3" fmla="*/ 261 h 1325"/>
                  <a:gd name="T4" fmla="*/ 752 w 905"/>
                  <a:gd name="T5" fmla="*/ 200 h 1325"/>
                  <a:gd name="T6" fmla="*/ 678 w 905"/>
                  <a:gd name="T7" fmla="*/ 230 h 1325"/>
                  <a:gd name="T8" fmla="*/ 650 w 905"/>
                  <a:gd name="T9" fmla="*/ 174 h 1325"/>
                  <a:gd name="T10" fmla="*/ 545 w 905"/>
                  <a:gd name="T11" fmla="*/ 144 h 1325"/>
                  <a:gd name="T12" fmla="*/ 478 w 905"/>
                  <a:gd name="T13" fmla="*/ 169 h 1325"/>
                  <a:gd name="T14" fmla="*/ 478 w 905"/>
                  <a:gd name="T15" fmla="*/ 117 h 1325"/>
                  <a:gd name="T16" fmla="*/ 386 w 905"/>
                  <a:gd name="T17" fmla="*/ 123 h 1325"/>
                  <a:gd name="T18" fmla="*/ 364 w 905"/>
                  <a:gd name="T19" fmla="*/ 58 h 1325"/>
                  <a:gd name="T20" fmla="*/ 303 w 905"/>
                  <a:gd name="T21" fmla="*/ 81 h 1325"/>
                  <a:gd name="T22" fmla="*/ 295 w 905"/>
                  <a:gd name="T23" fmla="*/ 26 h 1325"/>
                  <a:gd name="T24" fmla="*/ 182 w 905"/>
                  <a:gd name="T25" fmla="*/ 46 h 1325"/>
                  <a:gd name="T26" fmla="*/ 141 w 905"/>
                  <a:gd name="T27" fmla="*/ 1 h 1325"/>
                  <a:gd name="T28" fmla="*/ 227 w 905"/>
                  <a:gd name="T29" fmla="*/ 5 h 1325"/>
                  <a:gd name="T30" fmla="*/ 83 w 905"/>
                  <a:gd name="T31" fmla="*/ 18 h 1325"/>
                  <a:gd name="T32" fmla="*/ 103 w 905"/>
                  <a:gd name="T33" fmla="*/ 61 h 1325"/>
                  <a:gd name="T34" fmla="*/ 73 w 905"/>
                  <a:gd name="T35" fmla="*/ 23 h 1325"/>
                  <a:gd name="T36" fmla="*/ 58 w 905"/>
                  <a:gd name="T37" fmla="*/ 96 h 1325"/>
                  <a:gd name="T38" fmla="*/ 46 w 905"/>
                  <a:gd name="T39" fmla="*/ 42 h 1325"/>
                  <a:gd name="T40" fmla="*/ 55 w 905"/>
                  <a:gd name="T41" fmla="*/ 102 h 1325"/>
                  <a:gd name="T42" fmla="*/ 1 w 905"/>
                  <a:gd name="T43" fmla="*/ 112 h 1325"/>
                  <a:gd name="T44" fmla="*/ 46 w 905"/>
                  <a:gd name="T45" fmla="*/ 134 h 1325"/>
                  <a:gd name="T46" fmla="*/ 47 w 905"/>
                  <a:gd name="T47" fmla="*/ 140 h 1325"/>
                  <a:gd name="T48" fmla="*/ 47 w 905"/>
                  <a:gd name="T49" fmla="*/ 140 h 1325"/>
                  <a:gd name="T50" fmla="*/ 51 w 905"/>
                  <a:gd name="T51" fmla="*/ 159 h 1325"/>
                  <a:gd name="T52" fmla="*/ 53 w 905"/>
                  <a:gd name="T53" fmla="*/ 167 h 1325"/>
                  <a:gd name="T54" fmla="*/ 53 w 905"/>
                  <a:gd name="T55" fmla="*/ 167 h 1325"/>
                  <a:gd name="T56" fmla="*/ 71 w 905"/>
                  <a:gd name="T57" fmla="*/ 304 h 1325"/>
                  <a:gd name="T58" fmla="*/ 111 w 905"/>
                  <a:gd name="T59" fmla="*/ 281 h 1325"/>
                  <a:gd name="T60" fmla="*/ 116 w 905"/>
                  <a:gd name="T61" fmla="*/ 381 h 1325"/>
                  <a:gd name="T62" fmla="*/ 192 w 905"/>
                  <a:gd name="T63" fmla="*/ 413 h 1325"/>
                  <a:gd name="T64" fmla="*/ 176 w 905"/>
                  <a:gd name="T65" fmla="*/ 472 h 1325"/>
                  <a:gd name="T66" fmla="*/ 280 w 905"/>
                  <a:gd name="T67" fmla="*/ 544 h 1325"/>
                  <a:gd name="T68" fmla="*/ 228 w 905"/>
                  <a:gd name="T69" fmla="*/ 551 h 1325"/>
                  <a:gd name="T70" fmla="*/ 351 w 905"/>
                  <a:gd name="T71" fmla="*/ 657 h 1325"/>
                  <a:gd name="T72" fmla="*/ 261 w 905"/>
                  <a:gd name="T73" fmla="*/ 601 h 1325"/>
                  <a:gd name="T74" fmla="*/ 428 w 905"/>
                  <a:gd name="T75" fmla="*/ 798 h 1325"/>
                  <a:gd name="T76" fmla="*/ 367 w 905"/>
                  <a:gd name="T77" fmla="*/ 685 h 1325"/>
                  <a:gd name="T78" fmla="*/ 420 w 905"/>
                  <a:gd name="T79" fmla="*/ 884 h 1325"/>
                  <a:gd name="T80" fmla="*/ 461 w 905"/>
                  <a:gd name="T81" fmla="*/ 863 h 1325"/>
                  <a:gd name="T82" fmla="*/ 482 w 905"/>
                  <a:gd name="T83" fmla="*/ 1005 h 1325"/>
                  <a:gd name="T84" fmla="*/ 544 w 905"/>
                  <a:gd name="T85" fmla="*/ 1022 h 1325"/>
                  <a:gd name="T86" fmla="*/ 534 w 905"/>
                  <a:gd name="T87" fmla="*/ 1082 h 1325"/>
                  <a:gd name="T88" fmla="*/ 565 w 905"/>
                  <a:gd name="T89" fmla="*/ 1047 h 1325"/>
                  <a:gd name="T90" fmla="*/ 543 w 905"/>
                  <a:gd name="T91" fmla="*/ 1089 h 1325"/>
                  <a:gd name="T92" fmla="*/ 598 w 905"/>
                  <a:gd name="T93" fmla="*/ 1130 h 1325"/>
                  <a:gd name="T94" fmla="*/ 653 w 905"/>
                  <a:gd name="T95" fmla="*/ 1112 h 1325"/>
                  <a:gd name="T96" fmla="*/ 611 w 905"/>
                  <a:gd name="T97" fmla="*/ 1140 h 1325"/>
                  <a:gd name="T98" fmla="*/ 715 w 905"/>
                  <a:gd name="T99" fmla="*/ 1170 h 1325"/>
                  <a:gd name="T100" fmla="*/ 645 w 905"/>
                  <a:gd name="T101" fmla="*/ 1167 h 1325"/>
                  <a:gd name="T102" fmla="*/ 750 w 905"/>
                  <a:gd name="T103" fmla="*/ 1233 h 1325"/>
                  <a:gd name="T104" fmla="*/ 725 w 905"/>
                  <a:gd name="T105" fmla="*/ 1181 h 1325"/>
                  <a:gd name="T106" fmla="*/ 705 w 905"/>
                  <a:gd name="T107" fmla="*/ 1245 h 1325"/>
                  <a:gd name="T108" fmla="*/ 767 w 905"/>
                  <a:gd name="T109" fmla="*/ 1323 h 1325"/>
                  <a:gd name="T110" fmla="*/ 755 w 905"/>
                  <a:gd name="T111" fmla="*/ 1247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05" h="1325">
                    <a:moveTo>
                      <a:pt x="905" y="270"/>
                    </a:moveTo>
                    <a:lnTo>
                      <a:pt x="884" y="269"/>
                    </a:lnTo>
                    <a:lnTo>
                      <a:pt x="862" y="267"/>
                    </a:lnTo>
                    <a:lnTo>
                      <a:pt x="839" y="265"/>
                    </a:lnTo>
                    <a:lnTo>
                      <a:pt x="815" y="261"/>
                    </a:lnTo>
                    <a:lnTo>
                      <a:pt x="822" y="215"/>
                    </a:lnTo>
                    <a:lnTo>
                      <a:pt x="844" y="218"/>
                    </a:lnTo>
                    <a:lnTo>
                      <a:pt x="866" y="220"/>
                    </a:lnTo>
                    <a:lnTo>
                      <a:pt x="886" y="223"/>
                    </a:lnTo>
                    <a:lnTo>
                      <a:pt x="905" y="223"/>
                    </a:lnTo>
                    <a:lnTo>
                      <a:pt x="905" y="270"/>
                    </a:lnTo>
                    <a:close/>
                    <a:moveTo>
                      <a:pt x="815" y="261"/>
                    </a:moveTo>
                    <a:lnTo>
                      <a:pt x="791" y="256"/>
                    </a:lnTo>
                    <a:lnTo>
                      <a:pt x="766" y="251"/>
                    </a:lnTo>
                    <a:lnTo>
                      <a:pt x="741" y="246"/>
                    </a:lnTo>
                    <a:lnTo>
                      <a:pt x="716" y="240"/>
                    </a:lnTo>
                    <a:lnTo>
                      <a:pt x="727" y="195"/>
                    </a:lnTo>
                    <a:lnTo>
                      <a:pt x="752" y="200"/>
                    </a:lnTo>
                    <a:lnTo>
                      <a:pt x="776" y="206"/>
                    </a:lnTo>
                    <a:lnTo>
                      <a:pt x="800" y="210"/>
                    </a:lnTo>
                    <a:lnTo>
                      <a:pt x="822" y="215"/>
                    </a:lnTo>
                    <a:lnTo>
                      <a:pt x="815" y="261"/>
                    </a:lnTo>
                    <a:close/>
                    <a:moveTo>
                      <a:pt x="716" y="240"/>
                    </a:moveTo>
                    <a:lnTo>
                      <a:pt x="678" y="230"/>
                    </a:lnTo>
                    <a:lnTo>
                      <a:pt x="639" y="220"/>
                    </a:lnTo>
                    <a:lnTo>
                      <a:pt x="602" y="209"/>
                    </a:lnTo>
                    <a:lnTo>
                      <a:pt x="567" y="199"/>
                    </a:lnTo>
                    <a:lnTo>
                      <a:pt x="579" y="154"/>
                    </a:lnTo>
                    <a:lnTo>
                      <a:pt x="614" y="164"/>
                    </a:lnTo>
                    <a:lnTo>
                      <a:pt x="650" y="174"/>
                    </a:lnTo>
                    <a:lnTo>
                      <a:pt x="689" y="185"/>
                    </a:lnTo>
                    <a:lnTo>
                      <a:pt x="727" y="195"/>
                    </a:lnTo>
                    <a:lnTo>
                      <a:pt x="716" y="240"/>
                    </a:lnTo>
                    <a:close/>
                    <a:moveTo>
                      <a:pt x="567" y="199"/>
                    </a:moveTo>
                    <a:lnTo>
                      <a:pt x="533" y="189"/>
                    </a:lnTo>
                    <a:lnTo>
                      <a:pt x="545" y="144"/>
                    </a:lnTo>
                    <a:lnTo>
                      <a:pt x="579" y="154"/>
                    </a:lnTo>
                    <a:lnTo>
                      <a:pt x="567" y="199"/>
                    </a:lnTo>
                    <a:close/>
                    <a:moveTo>
                      <a:pt x="533" y="189"/>
                    </a:moveTo>
                    <a:lnTo>
                      <a:pt x="514" y="183"/>
                    </a:lnTo>
                    <a:lnTo>
                      <a:pt x="496" y="177"/>
                    </a:lnTo>
                    <a:lnTo>
                      <a:pt x="478" y="169"/>
                    </a:lnTo>
                    <a:lnTo>
                      <a:pt x="460" y="160"/>
                    </a:lnTo>
                    <a:lnTo>
                      <a:pt x="422" y="142"/>
                    </a:lnTo>
                    <a:lnTo>
                      <a:pt x="386" y="123"/>
                    </a:lnTo>
                    <a:lnTo>
                      <a:pt x="407" y="81"/>
                    </a:lnTo>
                    <a:lnTo>
                      <a:pt x="443" y="99"/>
                    </a:lnTo>
                    <a:lnTo>
                      <a:pt x="478" y="117"/>
                    </a:lnTo>
                    <a:lnTo>
                      <a:pt x="496" y="126"/>
                    </a:lnTo>
                    <a:lnTo>
                      <a:pt x="512" y="132"/>
                    </a:lnTo>
                    <a:lnTo>
                      <a:pt x="529" y="138"/>
                    </a:lnTo>
                    <a:lnTo>
                      <a:pt x="545" y="144"/>
                    </a:lnTo>
                    <a:lnTo>
                      <a:pt x="533" y="189"/>
                    </a:lnTo>
                    <a:close/>
                    <a:moveTo>
                      <a:pt x="386" y="123"/>
                    </a:moveTo>
                    <a:lnTo>
                      <a:pt x="371" y="114"/>
                    </a:lnTo>
                    <a:lnTo>
                      <a:pt x="356" y="107"/>
                    </a:lnTo>
                    <a:lnTo>
                      <a:pt x="342" y="99"/>
                    </a:lnTo>
                    <a:lnTo>
                      <a:pt x="327" y="93"/>
                    </a:lnTo>
                    <a:lnTo>
                      <a:pt x="349" y="51"/>
                    </a:lnTo>
                    <a:lnTo>
                      <a:pt x="364" y="58"/>
                    </a:lnTo>
                    <a:lnTo>
                      <a:pt x="379" y="66"/>
                    </a:lnTo>
                    <a:lnTo>
                      <a:pt x="392" y="73"/>
                    </a:lnTo>
                    <a:lnTo>
                      <a:pt x="407" y="81"/>
                    </a:lnTo>
                    <a:lnTo>
                      <a:pt x="386" y="123"/>
                    </a:lnTo>
                    <a:close/>
                    <a:moveTo>
                      <a:pt x="327" y="93"/>
                    </a:moveTo>
                    <a:lnTo>
                      <a:pt x="303" y="81"/>
                    </a:lnTo>
                    <a:lnTo>
                      <a:pt x="279" y="71"/>
                    </a:lnTo>
                    <a:lnTo>
                      <a:pt x="254" y="61"/>
                    </a:lnTo>
                    <a:lnTo>
                      <a:pt x="229" y="53"/>
                    </a:lnTo>
                    <a:lnTo>
                      <a:pt x="240" y="8"/>
                    </a:lnTo>
                    <a:lnTo>
                      <a:pt x="268" y="16"/>
                    </a:lnTo>
                    <a:lnTo>
                      <a:pt x="295" y="26"/>
                    </a:lnTo>
                    <a:lnTo>
                      <a:pt x="321" y="38"/>
                    </a:lnTo>
                    <a:lnTo>
                      <a:pt x="349" y="51"/>
                    </a:lnTo>
                    <a:lnTo>
                      <a:pt x="327" y="93"/>
                    </a:lnTo>
                    <a:close/>
                    <a:moveTo>
                      <a:pt x="229" y="53"/>
                    </a:moveTo>
                    <a:lnTo>
                      <a:pt x="205" y="48"/>
                    </a:lnTo>
                    <a:lnTo>
                      <a:pt x="182" y="46"/>
                    </a:lnTo>
                    <a:lnTo>
                      <a:pt x="171" y="46"/>
                    </a:lnTo>
                    <a:lnTo>
                      <a:pt x="159" y="46"/>
                    </a:lnTo>
                    <a:lnTo>
                      <a:pt x="147" y="47"/>
                    </a:lnTo>
                    <a:lnTo>
                      <a:pt x="136" y="50"/>
                    </a:lnTo>
                    <a:lnTo>
                      <a:pt x="127" y="3"/>
                    </a:lnTo>
                    <a:lnTo>
                      <a:pt x="141" y="1"/>
                    </a:lnTo>
                    <a:lnTo>
                      <a:pt x="156" y="0"/>
                    </a:lnTo>
                    <a:lnTo>
                      <a:pt x="169" y="0"/>
                    </a:lnTo>
                    <a:lnTo>
                      <a:pt x="184" y="0"/>
                    </a:lnTo>
                    <a:lnTo>
                      <a:pt x="198" y="1"/>
                    </a:lnTo>
                    <a:lnTo>
                      <a:pt x="212" y="2"/>
                    </a:lnTo>
                    <a:lnTo>
                      <a:pt x="227" y="5"/>
                    </a:lnTo>
                    <a:lnTo>
                      <a:pt x="240" y="8"/>
                    </a:lnTo>
                    <a:lnTo>
                      <a:pt x="229" y="53"/>
                    </a:lnTo>
                    <a:close/>
                    <a:moveTo>
                      <a:pt x="136" y="50"/>
                    </a:moveTo>
                    <a:lnTo>
                      <a:pt x="119" y="53"/>
                    </a:lnTo>
                    <a:lnTo>
                      <a:pt x="103" y="61"/>
                    </a:lnTo>
                    <a:lnTo>
                      <a:pt x="83" y="18"/>
                    </a:lnTo>
                    <a:lnTo>
                      <a:pt x="93" y="13"/>
                    </a:lnTo>
                    <a:lnTo>
                      <a:pt x="105" y="10"/>
                    </a:lnTo>
                    <a:lnTo>
                      <a:pt x="116" y="6"/>
                    </a:lnTo>
                    <a:lnTo>
                      <a:pt x="127" y="3"/>
                    </a:lnTo>
                    <a:lnTo>
                      <a:pt x="136" y="50"/>
                    </a:lnTo>
                    <a:close/>
                    <a:moveTo>
                      <a:pt x="103" y="61"/>
                    </a:moveTo>
                    <a:lnTo>
                      <a:pt x="88" y="68"/>
                    </a:lnTo>
                    <a:lnTo>
                      <a:pt x="76" y="78"/>
                    </a:lnTo>
                    <a:lnTo>
                      <a:pt x="46" y="42"/>
                    </a:lnTo>
                    <a:lnTo>
                      <a:pt x="55" y="35"/>
                    </a:lnTo>
                    <a:lnTo>
                      <a:pt x="63" y="28"/>
                    </a:lnTo>
                    <a:lnTo>
                      <a:pt x="73" y="23"/>
                    </a:lnTo>
                    <a:lnTo>
                      <a:pt x="83" y="18"/>
                    </a:lnTo>
                    <a:lnTo>
                      <a:pt x="103" y="61"/>
                    </a:lnTo>
                    <a:close/>
                    <a:moveTo>
                      <a:pt x="76" y="78"/>
                    </a:moveTo>
                    <a:lnTo>
                      <a:pt x="70" y="83"/>
                    </a:lnTo>
                    <a:lnTo>
                      <a:pt x="63" y="89"/>
                    </a:lnTo>
                    <a:lnTo>
                      <a:pt x="58" y="96"/>
                    </a:lnTo>
                    <a:lnTo>
                      <a:pt x="55" y="102"/>
                    </a:lnTo>
                    <a:lnTo>
                      <a:pt x="14" y="79"/>
                    </a:lnTo>
                    <a:lnTo>
                      <a:pt x="21" y="69"/>
                    </a:lnTo>
                    <a:lnTo>
                      <a:pt x="29" y="60"/>
                    </a:lnTo>
                    <a:lnTo>
                      <a:pt x="36" y="51"/>
                    </a:lnTo>
                    <a:lnTo>
                      <a:pt x="46" y="42"/>
                    </a:lnTo>
                    <a:lnTo>
                      <a:pt x="76" y="78"/>
                    </a:lnTo>
                    <a:close/>
                    <a:moveTo>
                      <a:pt x="14" y="79"/>
                    </a:moveTo>
                    <a:lnTo>
                      <a:pt x="14" y="79"/>
                    </a:lnTo>
                    <a:lnTo>
                      <a:pt x="35" y="91"/>
                    </a:lnTo>
                    <a:lnTo>
                      <a:pt x="14" y="79"/>
                    </a:lnTo>
                    <a:close/>
                    <a:moveTo>
                      <a:pt x="55" y="102"/>
                    </a:moveTo>
                    <a:lnTo>
                      <a:pt x="52" y="108"/>
                    </a:lnTo>
                    <a:lnTo>
                      <a:pt x="50" y="114"/>
                    </a:lnTo>
                    <a:lnTo>
                      <a:pt x="47" y="122"/>
                    </a:lnTo>
                    <a:lnTo>
                      <a:pt x="47" y="128"/>
                    </a:lnTo>
                    <a:lnTo>
                      <a:pt x="0" y="124"/>
                    </a:lnTo>
                    <a:lnTo>
                      <a:pt x="1" y="112"/>
                    </a:lnTo>
                    <a:lnTo>
                      <a:pt x="5" y="101"/>
                    </a:lnTo>
                    <a:lnTo>
                      <a:pt x="9" y="89"/>
                    </a:lnTo>
                    <a:lnTo>
                      <a:pt x="14" y="79"/>
                    </a:lnTo>
                    <a:lnTo>
                      <a:pt x="55" y="102"/>
                    </a:lnTo>
                    <a:close/>
                    <a:moveTo>
                      <a:pt x="47" y="128"/>
                    </a:moveTo>
                    <a:lnTo>
                      <a:pt x="46" y="134"/>
                    </a:lnTo>
                    <a:lnTo>
                      <a:pt x="47" y="140"/>
                    </a:lnTo>
                    <a:lnTo>
                      <a:pt x="0" y="144"/>
                    </a:lnTo>
                    <a:lnTo>
                      <a:pt x="0" y="134"/>
                    </a:lnTo>
                    <a:lnTo>
                      <a:pt x="0" y="124"/>
                    </a:lnTo>
                    <a:lnTo>
                      <a:pt x="47" y="128"/>
                    </a:lnTo>
                    <a:close/>
                    <a:moveTo>
                      <a:pt x="47" y="140"/>
                    </a:moveTo>
                    <a:lnTo>
                      <a:pt x="47" y="147"/>
                    </a:lnTo>
                    <a:lnTo>
                      <a:pt x="48" y="153"/>
                    </a:lnTo>
                    <a:lnTo>
                      <a:pt x="4" y="164"/>
                    </a:lnTo>
                    <a:lnTo>
                      <a:pt x="1" y="154"/>
                    </a:lnTo>
                    <a:lnTo>
                      <a:pt x="0" y="144"/>
                    </a:lnTo>
                    <a:lnTo>
                      <a:pt x="47" y="140"/>
                    </a:lnTo>
                    <a:close/>
                    <a:moveTo>
                      <a:pt x="48" y="153"/>
                    </a:moveTo>
                    <a:lnTo>
                      <a:pt x="48" y="153"/>
                    </a:lnTo>
                    <a:lnTo>
                      <a:pt x="26" y="159"/>
                    </a:lnTo>
                    <a:lnTo>
                      <a:pt x="48" y="153"/>
                    </a:lnTo>
                    <a:close/>
                    <a:moveTo>
                      <a:pt x="48" y="153"/>
                    </a:moveTo>
                    <a:lnTo>
                      <a:pt x="51" y="159"/>
                    </a:lnTo>
                    <a:lnTo>
                      <a:pt x="53" y="167"/>
                    </a:lnTo>
                    <a:lnTo>
                      <a:pt x="9" y="183"/>
                    </a:lnTo>
                    <a:lnTo>
                      <a:pt x="6" y="174"/>
                    </a:lnTo>
                    <a:lnTo>
                      <a:pt x="4" y="164"/>
                    </a:lnTo>
                    <a:lnTo>
                      <a:pt x="48" y="153"/>
                    </a:lnTo>
                    <a:close/>
                    <a:moveTo>
                      <a:pt x="53" y="167"/>
                    </a:moveTo>
                    <a:lnTo>
                      <a:pt x="56" y="173"/>
                    </a:lnTo>
                    <a:lnTo>
                      <a:pt x="58" y="180"/>
                    </a:lnTo>
                    <a:lnTo>
                      <a:pt x="16" y="199"/>
                    </a:lnTo>
                    <a:lnTo>
                      <a:pt x="12" y="192"/>
                    </a:lnTo>
                    <a:lnTo>
                      <a:pt x="9" y="183"/>
                    </a:lnTo>
                    <a:lnTo>
                      <a:pt x="53" y="167"/>
                    </a:lnTo>
                    <a:close/>
                    <a:moveTo>
                      <a:pt x="58" y="180"/>
                    </a:moveTo>
                    <a:lnTo>
                      <a:pt x="71" y="205"/>
                    </a:lnTo>
                    <a:lnTo>
                      <a:pt x="83" y="231"/>
                    </a:lnTo>
                    <a:lnTo>
                      <a:pt x="97" y="256"/>
                    </a:lnTo>
                    <a:lnTo>
                      <a:pt x="111" y="281"/>
                    </a:lnTo>
                    <a:lnTo>
                      <a:pt x="71" y="304"/>
                    </a:lnTo>
                    <a:lnTo>
                      <a:pt x="56" y="279"/>
                    </a:lnTo>
                    <a:lnTo>
                      <a:pt x="42" y="253"/>
                    </a:lnTo>
                    <a:lnTo>
                      <a:pt x="29" y="226"/>
                    </a:lnTo>
                    <a:lnTo>
                      <a:pt x="16" y="199"/>
                    </a:lnTo>
                    <a:lnTo>
                      <a:pt x="58" y="180"/>
                    </a:lnTo>
                    <a:close/>
                    <a:moveTo>
                      <a:pt x="111" y="281"/>
                    </a:moveTo>
                    <a:lnTo>
                      <a:pt x="126" y="306"/>
                    </a:lnTo>
                    <a:lnTo>
                      <a:pt x="141" y="331"/>
                    </a:lnTo>
                    <a:lnTo>
                      <a:pt x="156" y="356"/>
                    </a:lnTo>
                    <a:lnTo>
                      <a:pt x="172" y="381"/>
                    </a:lnTo>
                    <a:lnTo>
                      <a:pt x="132" y="406"/>
                    </a:lnTo>
                    <a:lnTo>
                      <a:pt x="116" y="381"/>
                    </a:lnTo>
                    <a:lnTo>
                      <a:pt x="101" y="355"/>
                    </a:lnTo>
                    <a:lnTo>
                      <a:pt x="85" y="330"/>
                    </a:lnTo>
                    <a:lnTo>
                      <a:pt x="71" y="304"/>
                    </a:lnTo>
                    <a:lnTo>
                      <a:pt x="111" y="281"/>
                    </a:lnTo>
                    <a:close/>
                    <a:moveTo>
                      <a:pt x="172" y="381"/>
                    </a:moveTo>
                    <a:lnTo>
                      <a:pt x="192" y="413"/>
                    </a:lnTo>
                    <a:lnTo>
                      <a:pt x="214" y="446"/>
                    </a:lnTo>
                    <a:lnTo>
                      <a:pt x="235" y="477"/>
                    </a:lnTo>
                    <a:lnTo>
                      <a:pt x="256" y="509"/>
                    </a:lnTo>
                    <a:lnTo>
                      <a:pt x="218" y="535"/>
                    </a:lnTo>
                    <a:lnTo>
                      <a:pt x="197" y="504"/>
                    </a:lnTo>
                    <a:lnTo>
                      <a:pt x="176" y="472"/>
                    </a:lnTo>
                    <a:lnTo>
                      <a:pt x="153" y="439"/>
                    </a:lnTo>
                    <a:lnTo>
                      <a:pt x="132" y="406"/>
                    </a:lnTo>
                    <a:lnTo>
                      <a:pt x="172" y="381"/>
                    </a:lnTo>
                    <a:close/>
                    <a:moveTo>
                      <a:pt x="256" y="509"/>
                    </a:moveTo>
                    <a:lnTo>
                      <a:pt x="269" y="526"/>
                    </a:lnTo>
                    <a:lnTo>
                      <a:pt x="280" y="544"/>
                    </a:lnTo>
                    <a:lnTo>
                      <a:pt x="291" y="560"/>
                    </a:lnTo>
                    <a:lnTo>
                      <a:pt x="301" y="575"/>
                    </a:lnTo>
                    <a:lnTo>
                      <a:pt x="261" y="601"/>
                    </a:lnTo>
                    <a:lnTo>
                      <a:pt x="250" y="584"/>
                    </a:lnTo>
                    <a:lnTo>
                      <a:pt x="239" y="566"/>
                    </a:lnTo>
                    <a:lnTo>
                      <a:pt x="228" y="551"/>
                    </a:lnTo>
                    <a:lnTo>
                      <a:pt x="218" y="535"/>
                    </a:lnTo>
                    <a:lnTo>
                      <a:pt x="256" y="509"/>
                    </a:lnTo>
                    <a:close/>
                    <a:moveTo>
                      <a:pt x="301" y="575"/>
                    </a:moveTo>
                    <a:lnTo>
                      <a:pt x="319" y="602"/>
                    </a:lnTo>
                    <a:lnTo>
                      <a:pt x="335" y="630"/>
                    </a:lnTo>
                    <a:lnTo>
                      <a:pt x="351" y="657"/>
                    </a:lnTo>
                    <a:lnTo>
                      <a:pt x="367" y="685"/>
                    </a:lnTo>
                    <a:lnTo>
                      <a:pt x="326" y="707"/>
                    </a:lnTo>
                    <a:lnTo>
                      <a:pt x="311" y="681"/>
                    </a:lnTo>
                    <a:lnTo>
                      <a:pt x="295" y="653"/>
                    </a:lnTo>
                    <a:lnTo>
                      <a:pt x="279" y="627"/>
                    </a:lnTo>
                    <a:lnTo>
                      <a:pt x="261" y="601"/>
                    </a:lnTo>
                    <a:lnTo>
                      <a:pt x="301" y="575"/>
                    </a:lnTo>
                    <a:close/>
                    <a:moveTo>
                      <a:pt x="367" y="685"/>
                    </a:moveTo>
                    <a:lnTo>
                      <a:pt x="382" y="712"/>
                    </a:lnTo>
                    <a:lnTo>
                      <a:pt x="398" y="741"/>
                    </a:lnTo>
                    <a:lnTo>
                      <a:pt x="413" y="769"/>
                    </a:lnTo>
                    <a:lnTo>
                      <a:pt x="428" y="798"/>
                    </a:lnTo>
                    <a:lnTo>
                      <a:pt x="386" y="819"/>
                    </a:lnTo>
                    <a:lnTo>
                      <a:pt x="372" y="790"/>
                    </a:lnTo>
                    <a:lnTo>
                      <a:pt x="357" y="763"/>
                    </a:lnTo>
                    <a:lnTo>
                      <a:pt x="342" y="736"/>
                    </a:lnTo>
                    <a:lnTo>
                      <a:pt x="326" y="707"/>
                    </a:lnTo>
                    <a:lnTo>
                      <a:pt x="367" y="685"/>
                    </a:lnTo>
                    <a:close/>
                    <a:moveTo>
                      <a:pt x="428" y="798"/>
                    </a:moveTo>
                    <a:lnTo>
                      <a:pt x="438" y="817"/>
                    </a:lnTo>
                    <a:lnTo>
                      <a:pt x="446" y="833"/>
                    </a:lnTo>
                    <a:lnTo>
                      <a:pt x="453" y="848"/>
                    </a:lnTo>
                    <a:lnTo>
                      <a:pt x="461" y="863"/>
                    </a:lnTo>
                    <a:lnTo>
                      <a:pt x="420" y="884"/>
                    </a:lnTo>
                    <a:lnTo>
                      <a:pt x="410" y="865"/>
                    </a:lnTo>
                    <a:lnTo>
                      <a:pt x="401" y="848"/>
                    </a:lnTo>
                    <a:lnTo>
                      <a:pt x="394" y="832"/>
                    </a:lnTo>
                    <a:lnTo>
                      <a:pt x="386" y="819"/>
                    </a:lnTo>
                    <a:lnTo>
                      <a:pt x="428" y="798"/>
                    </a:lnTo>
                    <a:close/>
                    <a:moveTo>
                      <a:pt x="461" y="863"/>
                    </a:moveTo>
                    <a:lnTo>
                      <a:pt x="482" y="903"/>
                    </a:lnTo>
                    <a:lnTo>
                      <a:pt x="503" y="944"/>
                    </a:lnTo>
                    <a:lnTo>
                      <a:pt x="523" y="983"/>
                    </a:lnTo>
                    <a:lnTo>
                      <a:pt x="544" y="1022"/>
                    </a:lnTo>
                    <a:lnTo>
                      <a:pt x="503" y="1045"/>
                    </a:lnTo>
                    <a:lnTo>
                      <a:pt x="482" y="1005"/>
                    </a:lnTo>
                    <a:lnTo>
                      <a:pt x="461" y="964"/>
                    </a:lnTo>
                    <a:lnTo>
                      <a:pt x="440" y="924"/>
                    </a:lnTo>
                    <a:lnTo>
                      <a:pt x="420" y="884"/>
                    </a:lnTo>
                    <a:lnTo>
                      <a:pt x="461" y="863"/>
                    </a:lnTo>
                    <a:close/>
                    <a:moveTo>
                      <a:pt x="544" y="1022"/>
                    </a:moveTo>
                    <a:lnTo>
                      <a:pt x="544" y="1022"/>
                    </a:lnTo>
                    <a:lnTo>
                      <a:pt x="524" y="1033"/>
                    </a:lnTo>
                    <a:lnTo>
                      <a:pt x="544" y="1022"/>
                    </a:lnTo>
                    <a:close/>
                    <a:moveTo>
                      <a:pt x="544" y="1022"/>
                    </a:moveTo>
                    <a:lnTo>
                      <a:pt x="553" y="1035"/>
                    </a:lnTo>
                    <a:lnTo>
                      <a:pt x="565" y="1047"/>
                    </a:lnTo>
                    <a:lnTo>
                      <a:pt x="534" y="1082"/>
                    </a:lnTo>
                    <a:lnTo>
                      <a:pt x="526" y="1072"/>
                    </a:lnTo>
                    <a:lnTo>
                      <a:pt x="517" y="1063"/>
                    </a:lnTo>
                    <a:lnTo>
                      <a:pt x="509" y="1054"/>
                    </a:lnTo>
                    <a:lnTo>
                      <a:pt x="503" y="1045"/>
                    </a:lnTo>
                    <a:lnTo>
                      <a:pt x="544" y="1022"/>
                    </a:lnTo>
                    <a:close/>
                    <a:moveTo>
                      <a:pt x="565" y="1047"/>
                    </a:moveTo>
                    <a:lnTo>
                      <a:pt x="583" y="1061"/>
                    </a:lnTo>
                    <a:lnTo>
                      <a:pt x="600" y="1076"/>
                    </a:lnTo>
                    <a:lnTo>
                      <a:pt x="573" y="1113"/>
                    </a:lnTo>
                    <a:lnTo>
                      <a:pt x="563" y="1106"/>
                    </a:lnTo>
                    <a:lnTo>
                      <a:pt x="553" y="1097"/>
                    </a:lnTo>
                    <a:lnTo>
                      <a:pt x="543" y="1089"/>
                    </a:lnTo>
                    <a:lnTo>
                      <a:pt x="534" y="1082"/>
                    </a:lnTo>
                    <a:lnTo>
                      <a:pt x="565" y="1047"/>
                    </a:lnTo>
                    <a:close/>
                    <a:moveTo>
                      <a:pt x="600" y="1076"/>
                    </a:moveTo>
                    <a:lnTo>
                      <a:pt x="613" y="1083"/>
                    </a:lnTo>
                    <a:lnTo>
                      <a:pt x="625" y="1092"/>
                    </a:lnTo>
                    <a:lnTo>
                      <a:pt x="598" y="1130"/>
                    </a:lnTo>
                    <a:lnTo>
                      <a:pt x="585" y="1122"/>
                    </a:lnTo>
                    <a:lnTo>
                      <a:pt x="573" y="1113"/>
                    </a:lnTo>
                    <a:lnTo>
                      <a:pt x="600" y="1076"/>
                    </a:lnTo>
                    <a:close/>
                    <a:moveTo>
                      <a:pt x="625" y="1092"/>
                    </a:moveTo>
                    <a:lnTo>
                      <a:pt x="639" y="1102"/>
                    </a:lnTo>
                    <a:lnTo>
                      <a:pt x="653" y="1112"/>
                    </a:lnTo>
                    <a:lnTo>
                      <a:pt x="665" y="1122"/>
                    </a:lnTo>
                    <a:lnTo>
                      <a:pt x="676" y="1132"/>
                    </a:lnTo>
                    <a:lnTo>
                      <a:pt x="645" y="1167"/>
                    </a:lnTo>
                    <a:lnTo>
                      <a:pt x="635" y="1158"/>
                    </a:lnTo>
                    <a:lnTo>
                      <a:pt x="624" y="1149"/>
                    </a:lnTo>
                    <a:lnTo>
                      <a:pt x="611" y="1140"/>
                    </a:lnTo>
                    <a:lnTo>
                      <a:pt x="598" y="1130"/>
                    </a:lnTo>
                    <a:lnTo>
                      <a:pt x="625" y="1092"/>
                    </a:lnTo>
                    <a:close/>
                    <a:moveTo>
                      <a:pt x="676" y="1132"/>
                    </a:moveTo>
                    <a:lnTo>
                      <a:pt x="691" y="1144"/>
                    </a:lnTo>
                    <a:lnTo>
                      <a:pt x="704" y="1158"/>
                    </a:lnTo>
                    <a:lnTo>
                      <a:pt x="715" y="1170"/>
                    </a:lnTo>
                    <a:lnTo>
                      <a:pt x="725" y="1181"/>
                    </a:lnTo>
                    <a:lnTo>
                      <a:pt x="686" y="1210"/>
                    </a:lnTo>
                    <a:lnTo>
                      <a:pt x="679" y="1200"/>
                    </a:lnTo>
                    <a:lnTo>
                      <a:pt x="669" y="1189"/>
                    </a:lnTo>
                    <a:lnTo>
                      <a:pt x="658" y="1178"/>
                    </a:lnTo>
                    <a:lnTo>
                      <a:pt x="645" y="1167"/>
                    </a:lnTo>
                    <a:lnTo>
                      <a:pt x="676" y="1132"/>
                    </a:lnTo>
                    <a:close/>
                    <a:moveTo>
                      <a:pt x="725" y="1181"/>
                    </a:moveTo>
                    <a:lnTo>
                      <a:pt x="732" y="1194"/>
                    </a:lnTo>
                    <a:lnTo>
                      <a:pt x="740" y="1206"/>
                    </a:lnTo>
                    <a:lnTo>
                      <a:pt x="745" y="1219"/>
                    </a:lnTo>
                    <a:lnTo>
                      <a:pt x="750" y="1233"/>
                    </a:lnTo>
                    <a:lnTo>
                      <a:pt x="705" y="1245"/>
                    </a:lnTo>
                    <a:lnTo>
                      <a:pt x="702" y="1236"/>
                    </a:lnTo>
                    <a:lnTo>
                      <a:pt x="697" y="1228"/>
                    </a:lnTo>
                    <a:lnTo>
                      <a:pt x="692" y="1219"/>
                    </a:lnTo>
                    <a:lnTo>
                      <a:pt x="686" y="1210"/>
                    </a:lnTo>
                    <a:lnTo>
                      <a:pt x="725" y="1181"/>
                    </a:lnTo>
                    <a:close/>
                    <a:moveTo>
                      <a:pt x="750" y="1233"/>
                    </a:moveTo>
                    <a:lnTo>
                      <a:pt x="752" y="1239"/>
                    </a:lnTo>
                    <a:lnTo>
                      <a:pt x="755" y="1247"/>
                    </a:lnTo>
                    <a:lnTo>
                      <a:pt x="711" y="1262"/>
                    </a:lnTo>
                    <a:lnTo>
                      <a:pt x="709" y="1256"/>
                    </a:lnTo>
                    <a:lnTo>
                      <a:pt x="705" y="1245"/>
                    </a:lnTo>
                    <a:lnTo>
                      <a:pt x="750" y="1233"/>
                    </a:lnTo>
                    <a:close/>
                    <a:moveTo>
                      <a:pt x="755" y="1247"/>
                    </a:moveTo>
                    <a:lnTo>
                      <a:pt x="760" y="1261"/>
                    </a:lnTo>
                    <a:lnTo>
                      <a:pt x="763" y="1276"/>
                    </a:lnTo>
                    <a:lnTo>
                      <a:pt x="766" y="1296"/>
                    </a:lnTo>
                    <a:lnTo>
                      <a:pt x="767" y="1323"/>
                    </a:lnTo>
                    <a:lnTo>
                      <a:pt x="721" y="1325"/>
                    </a:lnTo>
                    <a:lnTo>
                      <a:pt x="720" y="1302"/>
                    </a:lnTo>
                    <a:lnTo>
                      <a:pt x="717" y="1286"/>
                    </a:lnTo>
                    <a:lnTo>
                      <a:pt x="715" y="1274"/>
                    </a:lnTo>
                    <a:lnTo>
                      <a:pt x="711" y="1262"/>
                    </a:lnTo>
                    <a:lnTo>
                      <a:pt x="755" y="124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4" name="Freeform 335"/>
              <p:cNvSpPr>
                <a:spLocks noEditPoints="1"/>
              </p:cNvSpPr>
              <p:nvPr/>
            </p:nvSpPr>
            <p:spPr bwMode="auto">
              <a:xfrm>
                <a:off x="965" y="2341"/>
                <a:ext cx="107" cy="31"/>
              </a:xfrm>
              <a:custGeom>
                <a:avLst/>
                <a:gdLst>
                  <a:gd name="T0" fmla="*/ 0 w 531"/>
                  <a:gd name="T1" fmla="*/ 127 h 155"/>
                  <a:gd name="T2" fmla="*/ 14 w 531"/>
                  <a:gd name="T3" fmla="*/ 122 h 155"/>
                  <a:gd name="T4" fmla="*/ 49 w 531"/>
                  <a:gd name="T5" fmla="*/ 107 h 155"/>
                  <a:gd name="T6" fmla="*/ 100 w 531"/>
                  <a:gd name="T7" fmla="*/ 87 h 155"/>
                  <a:gd name="T8" fmla="*/ 160 w 531"/>
                  <a:gd name="T9" fmla="*/ 64 h 155"/>
                  <a:gd name="T10" fmla="*/ 223 w 531"/>
                  <a:gd name="T11" fmla="*/ 40 h 155"/>
                  <a:gd name="T12" fmla="*/ 286 w 531"/>
                  <a:gd name="T13" fmla="*/ 20 h 155"/>
                  <a:gd name="T14" fmla="*/ 313 w 531"/>
                  <a:gd name="T15" fmla="*/ 11 h 155"/>
                  <a:gd name="T16" fmla="*/ 338 w 531"/>
                  <a:gd name="T17" fmla="*/ 5 h 155"/>
                  <a:gd name="T18" fmla="*/ 360 w 531"/>
                  <a:gd name="T19" fmla="*/ 1 h 155"/>
                  <a:gd name="T20" fmla="*/ 377 w 531"/>
                  <a:gd name="T21" fmla="*/ 0 h 155"/>
                  <a:gd name="T22" fmla="*/ 377 w 531"/>
                  <a:gd name="T23" fmla="*/ 29 h 155"/>
                  <a:gd name="T24" fmla="*/ 362 w 531"/>
                  <a:gd name="T25" fmla="*/ 30 h 155"/>
                  <a:gd name="T26" fmla="*/ 340 w 531"/>
                  <a:gd name="T27" fmla="*/ 34 h 155"/>
                  <a:gd name="T28" fmla="*/ 317 w 531"/>
                  <a:gd name="T29" fmla="*/ 40 h 155"/>
                  <a:gd name="T30" fmla="*/ 289 w 531"/>
                  <a:gd name="T31" fmla="*/ 49 h 155"/>
                  <a:gd name="T32" fmla="*/ 230 w 531"/>
                  <a:gd name="T33" fmla="*/ 69 h 155"/>
                  <a:gd name="T34" fmla="*/ 167 w 531"/>
                  <a:gd name="T35" fmla="*/ 91 h 155"/>
                  <a:gd name="T36" fmla="*/ 109 w 531"/>
                  <a:gd name="T37" fmla="*/ 115 h 155"/>
                  <a:gd name="T38" fmla="*/ 59 w 531"/>
                  <a:gd name="T39" fmla="*/ 135 h 155"/>
                  <a:gd name="T40" fmla="*/ 25 w 531"/>
                  <a:gd name="T41" fmla="*/ 148 h 155"/>
                  <a:gd name="T42" fmla="*/ 12 w 531"/>
                  <a:gd name="T43" fmla="*/ 155 h 155"/>
                  <a:gd name="T44" fmla="*/ 0 w 531"/>
                  <a:gd name="T45" fmla="*/ 127 h 155"/>
                  <a:gd name="T46" fmla="*/ 377 w 531"/>
                  <a:gd name="T47" fmla="*/ 0 h 155"/>
                  <a:gd name="T48" fmla="*/ 391 w 531"/>
                  <a:gd name="T49" fmla="*/ 0 h 155"/>
                  <a:gd name="T50" fmla="*/ 406 w 531"/>
                  <a:gd name="T51" fmla="*/ 1 h 155"/>
                  <a:gd name="T52" fmla="*/ 421 w 531"/>
                  <a:gd name="T53" fmla="*/ 5 h 155"/>
                  <a:gd name="T54" fmla="*/ 435 w 531"/>
                  <a:gd name="T55" fmla="*/ 8 h 155"/>
                  <a:gd name="T56" fmla="*/ 461 w 531"/>
                  <a:gd name="T57" fmla="*/ 16 h 155"/>
                  <a:gd name="T58" fmla="*/ 484 w 531"/>
                  <a:gd name="T59" fmla="*/ 26 h 155"/>
                  <a:gd name="T60" fmla="*/ 519 w 531"/>
                  <a:gd name="T61" fmla="*/ 45 h 155"/>
                  <a:gd name="T62" fmla="*/ 531 w 531"/>
                  <a:gd name="T63" fmla="*/ 54 h 155"/>
                  <a:gd name="T64" fmla="*/ 514 w 531"/>
                  <a:gd name="T65" fmla="*/ 77 h 155"/>
                  <a:gd name="T66" fmla="*/ 502 w 531"/>
                  <a:gd name="T67" fmla="*/ 70 h 155"/>
                  <a:gd name="T68" fmla="*/ 471 w 531"/>
                  <a:gd name="T69" fmla="*/ 52 h 155"/>
                  <a:gd name="T70" fmla="*/ 451 w 531"/>
                  <a:gd name="T71" fmla="*/ 44 h 155"/>
                  <a:gd name="T72" fmla="*/ 428 w 531"/>
                  <a:gd name="T73" fmla="*/ 36 h 155"/>
                  <a:gd name="T74" fmla="*/ 415 w 531"/>
                  <a:gd name="T75" fmla="*/ 33 h 155"/>
                  <a:gd name="T76" fmla="*/ 403 w 531"/>
                  <a:gd name="T77" fmla="*/ 31 h 155"/>
                  <a:gd name="T78" fmla="*/ 390 w 531"/>
                  <a:gd name="T79" fmla="*/ 29 h 155"/>
                  <a:gd name="T80" fmla="*/ 377 w 531"/>
                  <a:gd name="T81" fmla="*/ 29 h 155"/>
                  <a:gd name="T82" fmla="*/ 377 w 531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1" h="155">
                    <a:moveTo>
                      <a:pt x="0" y="127"/>
                    </a:moveTo>
                    <a:lnTo>
                      <a:pt x="14" y="122"/>
                    </a:lnTo>
                    <a:lnTo>
                      <a:pt x="49" y="107"/>
                    </a:lnTo>
                    <a:lnTo>
                      <a:pt x="100" y="87"/>
                    </a:lnTo>
                    <a:lnTo>
                      <a:pt x="160" y="64"/>
                    </a:lnTo>
                    <a:lnTo>
                      <a:pt x="223" y="40"/>
                    </a:lnTo>
                    <a:lnTo>
                      <a:pt x="286" y="20"/>
                    </a:lnTo>
                    <a:lnTo>
                      <a:pt x="313" y="11"/>
                    </a:lnTo>
                    <a:lnTo>
                      <a:pt x="338" y="5"/>
                    </a:lnTo>
                    <a:lnTo>
                      <a:pt x="360" y="1"/>
                    </a:lnTo>
                    <a:lnTo>
                      <a:pt x="377" y="0"/>
                    </a:lnTo>
                    <a:lnTo>
                      <a:pt x="377" y="29"/>
                    </a:lnTo>
                    <a:lnTo>
                      <a:pt x="362" y="30"/>
                    </a:lnTo>
                    <a:lnTo>
                      <a:pt x="340" y="34"/>
                    </a:lnTo>
                    <a:lnTo>
                      <a:pt x="317" y="40"/>
                    </a:lnTo>
                    <a:lnTo>
                      <a:pt x="289" y="49"/>
                    </a:lnTo>
                    <a:lnTo>
                      <a:pt x="230" y="69"/>
                    </a:lnTo>
                    <a:lnTo>
                      <a:pt x="167" y="91"/>
                    </a:lnTo>
                    <a:lnTo>
                      <a:pt x="109" y="115"/>
                    </a:lnTo>
                    <a:lnTo>
                      <a:pt x="59" y="135"/>
                    </a:lnTo>
                    <a:lnTo>
                      <a:pt x="25" y="148"/>
                    </a:lnTo>
                    <a:lnTo>
                      <a:pt x="12" y="155"/>
                    </a:lnTo>
                    <a:lnTo>
                      <a:pt x="0" y="127"/>
                    </a:lnTo>
                    <a:close/>
                    <a:moveTo>
                      <a:pt x="377" y="0"/>
                    </a:moveTo>
                    <a:lnTo>
                      <a:pt x="391" y="0"/>
                    </a:lnTo>
                    <a:lnTo>
                      <a:pt x="406" y="1"/>
                    </a:lnTo>
                    <a:lnTo>
                      <a:pt x="421" y="5"/>
                    </a:lnTo>
                    <a:lnTo>
                      <a:pt x="435" y="8"/>
                    </a:lnTo>
                    <a:lnTo>
                      <a:pt x="461" y="16"/>
                    </a:lnTo>
                    <a:lnTo>
                      <a:pt x="484" y="26"/>
                    </a:lnTo>
                    <a:lnTo>
                      <a:pt x="519" y="45"/>
                    </a:lnTo>
                    <a:lnTo>
                      <a:pt x="531" y="54"/>
                    </a:lnTo>
                    <a:lnTo>
                      <a:pt x="514" y="77"/>
                    </a:lnTo>
                    <a:lnTo>
                      <a:pt x="502" y="70"/>
                    </a:lnTo>
                    <a:lnTo>
                      <a:pt x="471" y="52"/>
                    </a:lnTo>
                    <a:lnTo>
                      <a:pt x="451" y="44"/>
                    </a:lnTo>
                    <a:lnTo>
                      <a:pt x="428" y="36"/>
                    </a:lnTo>
                    <a:lnTo>
                      <a:pt x="415" y="33"/>
                    </a:lnTo>
                    <a:lnTo>
                      <a:pt x="403" y="31"/>
                    </a:lnTo>
                    <a:lnTo>
                      <a:pt x="390" y="29"/>
                    </a:lnTo>
                    <a:lnTo>
                      <a:pt x="377" y="29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5" name="Freeform 336"/>
              <p:cNvSpPr>
                <a:spLocks noEditPoints="1"/>
              </p:cNvSpPr>
              <p:nvPr/>
            </p:nvSpPr>
            <p:spPr bwMode="auto">
              <a:xfrm>
                <a:off x="2029" y="2055"/>
                <a:ext cx="27" cy="149"/>
              </a:xfrm>
              <a:custGeom>
                <a:avLst/>
                <a:gdLst>
                  <a:gd name="T0" fmla="*/ 46 w 136"/>
                  <a:gd name="T1" fmla="*/ 0 h 746"/>
                  <a:gd name="T2" fmla="*/ 50 w 136"/>
                  <a:gd name="T3" fmla="*/ 24 h 746"/>
                  <a:gd name="T4" fmla="*/ 60 w 136"/>
                  <a:gd name="T5" fmla="*/ 86 h 746"/>
                  <a:gd name="T6" fmla="*/ 73 w 136"/>
                  <a:gd name="T7" fmla="*/ 174 h 746"/>
                  <a:gd name="T8" fmla="*/ 88 w 136"/>
                  <a:gd name="T9" fmla="*/ 278 h 746"/>
                  <a:gd name="T10" fmla="*/ 105 w 136"/>
                  <a:gd name="T11" fmla="*/ 381 h 746"/>
                  <a:gd name="T12" fmla="*/ 119 w 136"/>
                  <a:gd name="T13" fmla="*/ 473 h 746"/>
                  <a:gd name="T14" fmla="*/ 129 w 136"/>
                  <a:gd name="T15" fmla="*/ 543 h 746"/>
                  <a:gd name="T16" fmla="*/ 136 w 136"/>
                  <a:gd name="T17" fmla="*/ 576 h 746"/>
                  <a:gd name="T18" fmla="*/ 88 w 136"/>
                  <a:gd name="T19" fmla="*/ 583 h 746"/>
                  <a:gd name="T20" fmla="*/ 83 w 136"/>
                  <a:gd name="T21" fmla="*/ 549 h 746"/>
                  <a:gd name="T22" fmla="*/ 73 w 136"/>
                  <a:gd name="T23" fmla="*/ 479 h 746"/>
                  <a:gd name="T24" fmla="*/ 58 w 136"/>
                  <a:gd name="T25" fmla="*/ 386 h 746"/>
                  <a:gd name="T26" fmla="*/ 42 w 136"/>
                  <a:gd name="T27" fmla="*/ 283 h 746"/>
                  <a:gd name="T28" fmla="*/ 26 w 136"/>
                  <a:gd name="T29" fmla="*/ 182 h 746"/>
                  <a:gd name="T30" fmla="*/ 12 w 136"/>
                  <a:gd name="T31" fmla="*/ 93 h 746"/>
                  <a:gd name="T32" fmla="*/ 4 w 136"/>
                  <a:gd name="T33" fmla="*/ 31 h 746"/>
                  <a:gd name="T34" fmla="*/ 0 w 136"/>
                  <a:gd name="T35" fmla="*/ 7 h 746"/>
                  <a:gd name="T36" fmla="*/ 46 w 136"/>
                  <a:gd name="T37" fmla="*/ 0 h 746"/>
                  <a:gd name="T38" fmla="*/ 136 w 136"/>
                  <a:gd name="T39" fmla="*/ 576 h 746"/>
                  <a:gd name="T40" fmla="*/ 136 w 136"/>
                  <a:gd name="T41" fmla="*/ 585 h 746"/>
                  <a:gd name="T42" fmla="*/ 134 w 136"/>
                  <a:gd name="T43" fmla="*/ 596 h 746"/>
                  <a:gd name="T44" fmla="*/ 133 w 136"/>
                  <a:gd name="T45" fmla="*/ 608 h 746"/>
                  <a:gd name="T46" fmla="*/ 131 w 136"/>
                  <a:gd name="T47" fmla="*/ 620 h 746"/>
                  <a:gd name="T48" fmla="*/ 126 w 136"/>
                  <a:gd name="T49" fmla="*/ 634 h 746"/>
                  <a:gd name="T50" fmla="*/ 122 w 136"/>
                  <a:gd name="T51" fmla="*/ 647 h 746"/>
                  <a:gd name="T52" fmla="*/ 116 w 136"/>
                  <a:gd name="T53" fmla="*/ 660 h 746"/>
                  <a:gd name="T54" fmla="*/ 110 w 136"/>
                  <a:gd name="T55" fmla="*/ 674 h 746"/>
                  <a:gd name="T56" fmla="*/ 67 w 136"/>
                  <a:gd name="T57" fmla="*/ 652 h 746"/>
                  <a:gd name="T58" fmla="*/ 77 w 136"/>
                  <a:gd name="T59" fmla="*/ 632 h 746"/>
                  <a:gd name="T60" fmla="*/ 85 w 136"/>
                  <a:gd name="T61" fmla="*/ 613 h 746"/>
                  <a:gd name="T62" fmla="*/ 87 w 136"/>
                  <a:gd name="T63" fmla="*/ 604 h 746"/>
                  <a:gd name="T64" fmla="*/ 88 w 136"/>
                  <a:gd name="T65" fmla="*/ 596 h 746"/>
                  <a:gd name="T66" fmla="*/ 88 w 136"/>
                  <a:gd name="T67" fmla="*/ 589 h 746"/>
                  <a:gd name="T68" fmla="*/ 88 w 136"/>
                  <a:gd name="T69" fmla="*/ 583 h 746"/>
                  <a:gd name="T70" fmla="*/ 136 w 136"/>
                  <a:gd name="T71" fmla="*/ 576 h 746"/>
                  <a:gd name="T72" fmla="*/ 110 w 136"/>
                  <a:gd name="T73" fmla="*/ 674 h 746"/>
                  <a:gd name="T74" fmla="*/ 103 w 136"/>
                  <a:gd name="T75" fmla="*/ 685 h 746"/>
                  <a:gd name="T76" fmla="*/ 97 w 136"/>
                  <a:gd name="T77" fmla="*/ 696 h 746"/>
                  <a:gd name="T78" fmla="*/ 90 w 136"/>
                  <a:gd name="T79" fmla="*/ 706 h 746"/>
                  <a:gd name="T80" fmla="*/ 82 w 136"/>
                  <a:gd name="T81" fmla="*/ 716 h 746"/>
                  <a:gd name="T82" fmla="*/ 73 w 136"/>
                  <a:gd name="T83" fmla="*/ 725 h 746"/>
                  <a:gd name="T84" fmla="*/ 66 w 136"/>
                  <a:gd name="T85" fmla="*/ 733 h 746"/>
                  <a:gd name="T86" fmla="*/ 57 w 136"/>
                  <a:gd name="T87" fmla="*/ 740 h 746"/>
                  <a:gd name="T88" fmla="*/ 48 w 136"/>
                  <a:gd name="T89" fmla="*/ 746 h 746"/>
                  <a:gd name="T90" fmla="*/ 26 w 136"/>
                  <a:gd name="T91" fmla="*/ 705 h 746"/>
                  <a:gd name="T92" fmla="*/ 31 w 136"/>
                  <a:gd name="T93" fmla="*/ 701 h 746"/>
                  <a:gd name="T94" fmla="*/ 37 w 136"/>
                  <a:gd name="T95" fmla="*/ 696 h 746"/>
                  <a:gd name="T96" fmla="*/ 42 w 136"/>
                  <a:gd name="T97" fmla="*/ 691 h 746"/>
                  <a:gd name="T98" fmla="*/ 47 w 136"/>
                  <a:gd name="T99" fmla="*/ 684 h 746"/>
                  <a:gd name="T100" fmla="*/ 58 w 136"/>
                  <a:gd name="T101" fmla="*/ 669 h 746"/>
                  <a:gd name="T102" fmla="*/ 67 w 136"/>
                  <a:gd name="T103" fmla="*/ 652 h 746"/>
                  <a:gd name="T104" fmla="*/ 110 w 136"/>
                  <a:gd name="T105" fmla="*/ 674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6" h="746">
                    <a:moveTo>
                      <a:pt x="46" y="0"/>
                    </a:moveTo>
                    <a:lnTo>
                      <a:pt x="50" y="24"/>
                    </a:lnTo>
                    <a:lnTo>
                      <a:pt x="60" y="86"/>
                    </a:lnTo>
                    <a:lnTo>
                      <a:pt x="73" y="174"/>
                    </a:lnTo>
                    <a:lnTo>
                      <a:pt x="88" y="278"/>
                    </a:lnTo>
                    <a:lnTo>
                      <a:pt x="105" y="381"/>
                    </a:lnTo>
                    <a:lnTo>
                      <a:pt x="119" y="473"/>
                    </a:lnTo>
                    <a:lnTo>
                      <a:pt x="129" y="543"/>
                    </a:lnTo>
                    <a:lnTo>
                      <a:pt x="136" y="576"/>
                    </a:lnTo>
                    <a:lnTo>
                      <a:pt x="88" y="583"/>
                    </a:lnTo>
                    <a:lnTo>
                      <a:pt x="83" y="549"/>
                    </a:lnTo>
                    <a:lnTo>
                      <a:pt x="73" y="479"/>
                    </a:lnTo>
                    <a:lnTo>
                      <a:pt x="58" y="386"/>
                    </a:lnTo>
                    <a:lnTo>
                      <a:pt x="42" y="283"/>
                    </a:lnTo>
                    <a:lnTo>
                      <a:pt x="26" y="182"/>
                    </a:lnTo>
                    <a:lnTo>
                      <a:pt x="12" y="93"/>
                    </a:lnTo>
                    <a:lnTo>
                      <a:pt x="4" y="31"/>
                    </a:lnTo>
                    <a:lnTo>
                      <a:pt x="0" y="7"/>
                    </a:lnTo>
                    <a:lnTo>
                      <a:pt x="46" y="0"/>
                    </a:lnTo>
                    <a:close/>
                    <a:moveTo>
                      <a:pt x="136" y="576"/>
                    </a:moveTo>
                    <a:lnTo>
                      <a:pt x="136" y="585"/>
                    </a:lnTo>
                    <a:lnTo>
                      <a:pt x="134" y="596"/>
                    </a:lnTo>
                    <a:lnTo>
                      <a:pt x="133" y="608"/>
                    </a:lnTo>
                    <a:lnTo>
                      <a:pt x="131" y="620"/>
                    </a:lnTo>
                    <a:lnTo>
                      <a:pt x="126" y="634"/>
                    </a:lnTo>
                    <a:lnTo>
                      <a:pt x="122" y="647"/>
                    </a:lnTo>
                    <a:lnTo>
                      <a:pt x="116" y="660"/>
                    </a:lnTo>
                    <a:lnTo>
                      <a:pt x="110" y="674"/>
                    </a:lnTo>
                    <a:lnTo>
                      <a:pt x="67" y="652"/>
                    </a:lnTo>
                    <a:lnTo>
                      <a:pt x="77" y="632"/>
                    </a:lnTo>
                    <a:lnTo>
                      <a:pt x="85" y="613"/>
                    </a:lnTo>
                    <a:lnTo>
                      <a:pt x="87" y="604"/>
                    </a:lnTo>
                    <a:lnTo>
                      <a:pt x="88" y="596"/>
                    </a:lnTo>
                    <a:lnTo>
                      <a:pt x="88" y="589"/>
                    </a:lnTo>
                    <a:lnTo>
                      <a:pt x="88" y="583"/>
                    </a:lnTo>
                    <a:lnTo>
                      <a:pt x="136" y="576"/>
                    </a:lnTo>
                    <a:close/>
                    <a:moveTo>
                      <a:pt x="110" y="674"/>
                    </a:moveTo>
                    <a:lnTo>
                      <a:pt x="103" y="685"/>
                    </a:lnTo>
                    <a:lnTo>
                      <a:pt x="97" y="696"/>
                    </a:lnTo>
                    <a:lnTo>
                      <a:pt x="90" y="706"/>
                    </a:lnTo>
                    <a:lnTo>
                      <a:pt x="82" y="716"/>
                    </a:lnTo>
                    <a:lnTo>
                      <a:pt x="73" y="725"/>
                    </a:lnTo>
                    <a:lnTo>
                      <a:pt x="66" y="733"/>
                    </a:lnTo>
                    <a:lnTo>
                      <a:pt x="57" y="740"/>
                    </a:lnTo>
                    <a:lnTo>
                      <a:pt x="48" y="746"/>
                    </a:lnTo>
                    <a:lnTo>
                      <a:pt x="26" y="705"/>
                    </a:lnTo>
                    <a:lnTo>
                      <a:pt x="31" y="701"/>
                    </a:lnTo>
                    <a:lnTo>
                      <a:pt x="37" y="696"/>
                    </a:lnTo>
                    <a:lnTo>
                      <a:pt x="42" y="691"/>
                    </a:lnTo>
                    <a:lnTo>
                      <a:pt x="47" y="684"/>
                    </a:lnTo>
                    <a:lnTo>
                      <a:pt x="58" y="669"/>
                    </a:lnTo>
                    <a:lnTo>
                      <a:pt x="67" y="652"/>
                    </a:lnTo>
                    <a:lnTo>
                      <a:pt x="110" y="67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6" name="Freeform 337"/>
              <p:cNvSpPr>
                <a:spLocks noEditPoints="1"/>
              </p:cNvSpPr>
              <p:nvPr/>
            </p:nvSpPr>
            <p:spPr bwMode="auto">
              <a:xfrm>
                <a:off x="1810" y="2147"/>
                <a:ext cx="87" cy="91"/>
              </a:xfrm>
              <a:custGeom>
                <a:avLst/>
                <a:gdLst>
                  <a:gd name="T0" fmla="*/ 21 w 437"/>
                  <a:gd name="T1" fmla="*/ 0 h 451"/>
                  <a:gd name="T2" fmla="*/ 428 w 437"/>
                  <a:gd name="T3" fmla="*/ 422 h 451"/>
                  <a:gd name="T4" fmla="*/ 409 w 437"/>
                  <a:gd name="T5" fmla="*/ 442 h 451"/>
                  <a:gd name="T6" fmla="*/ 0 w 437"/>
                  <a:gd name="T7" fmla="*/ 20 h 451"/>
                  <a:gd name="T8" fmla="*/ 21 w 437"/>
                  <a:gd name="T9" fmla="*/ 0 h 451"/>
                  <a:gd name="T10" fmla="*/ 409 w 437"/>
                  <a:gd name="T11" fmla="*/ 442 h 451"/>
                  <a:gd name="T12" fmla="*/ 409 w 437"/>
                  <a:gd name="T13" fmla="*/ 442 h 451"/>
                  <a:gd name="T14" fmla="*/ 419 w 437"/>
                  <a:gd name="T15" fmla="*/ 432 h 451"/>
                  <a:gd name="T16" fmla="*/ 409 w 437"/>
                  <a:gd name="T17" fmla="*/ 442 h 451"/>
                  <a:gd name="T18" fmla="*/ 428 w 437"/>
                  <a:gd name="T19" fmla="*/ 422 h 451"/>
                  <a:gd name="T20" fmla="*/ 437 w 437"/>
                  <a:gd name="T21" fmla="*/ 429 h 451"/>
                  <a:gd name="T22" fmla="*/ 416 w 437"/>
                  <a:gd name="T23" fmla="*/ 451 h 451"/>
                  <a:gd name="T24" fmla="*/ 409 w 437"/>
                  <a:gd name="T25" fmla="*/ 442 h 451"/>
                  <a:gd name="T26" fmla="*/ 428 w 437"/>
                  <a:gd name="T27" fmla="*/ 422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7" h="451">
                    <a:moveTo>
                      <a:pt x="21" y="0"/>
                    </a:moveTo>
                    <a:lnTo>
                      <a:pt x="428" y="422"/>
                    </a:lnTo>
                    <a:lnTo>
                      <a:pt x="409" y="442"/>
                    </a:lnTo>
                    <a:lnTo>
                      <a:pt x="0" y="20"/>
                    </a:lnTo>
                    <a:lnTo>
                      <a:pt x="21" y="0"/>
                    </a:lnTo>
                    <a:close/>
                    <a:moveTo>
                      <a:pt x="409" y="442"/>
                    </a:moveTo>
                    <a:lnTo>
                      <a:pt x="409" y="442"/>
                    </a:lnTo>
                    <a:lnTo>
                      <a:pt x="419" y="432"/>
                    </a:lnTo>
                    <a:lnTo>
                      <a:pt x="409" y="442"/>
                    </a:lnTo>
                    <a:close/>
                    <a:moveTo>
                      <a:pt x="428" y="422"/>
                    </a:moveTo>
                    <a:lnTo>
                      <a:pt x="437" y="429"/>
                    </a:lnTo>
                    <a:lnTo>
                      <a:pt x="416" y="451"/>
                    </a:lnTo>
                    <a:lnTo>
                      <a:pt x="409" y="442"/>
                    </a:lnTo>
                    <a:lnTo>
                      <a:pt x="428" y="42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7" name="Freeform 338"/>
              <p:cNvSpPr>
                <a:spLocks noEditPoints="1"/>
              </p:cNvSpPr>
              <p:nvPr/>
            </p:nvSpPr>
            <p:spPr bwMode="auto">
              <a:xfrm>
                <a:off x="1884" y="2839"/>
                <a:ext cx="27" cy="128"/>
              </a:xfrm>
              <a:custGeom>
                <a:avLst/>
                <a:gdLst>
                  <a:gd name="T0" fmla="*/ 0 w 136"/>
                  <a:gd name="T1" fmla="*/ 641 h 641"/>
                  <a:gd name="T2" fmla="*/ 0 w 136"/>
                  <a:gd name="T3" fmla="*/ 15 h 641"/>
                  <a:gd name="T4" fmla="*/ 29 w 136"/>
                  <a:gd name="T5" fmla="*/ 15 h 641"/>
                  <a:gd name="T6" fmla="*/ 29 w 136"/>
                  <a:gd name="T7" fmla="*/ 641 h 641"/>
                  <a:gd name="T8" fmla="*/ 0 w 136"/>
                  <a:gd name="T9" fmla="*/ 641 h 641"/>
                  <a:gd name="T10" fmla="*/ 0 w 136"/>
                  <a:gd name="T11" fmla="*/ 15 h 641"/>
                  <a:gd name="T12" fmla="*/ 0 w 136"/>
                  <a:gd name="T13" fmla="*/ 0 h 641"/>
                  <a:gd name="T14" fmla="*/ 14 w 136"/>
                  <a:gd name="T15" fmla="*/ 0 h 641"/>
                  <a:gd name="T16" fmla="*/ 14 w 136"/>
                  <a:gd name="T17" fmla="*/ 15 h 641"/>
                  <a:gd name="T18" fmla="*/ 0 w 136"/>
                  <a:gd name="T19" fmla="*/ 15 h 641"/>
                  <a:gd name="T20" fmla="*/ 14 w 136"/>
                  <a:gd name="T21" fmla="*/ 0 h 641"/>
                  <a:gd name="T22" fmla="*/ 136 w 136"/>
                  <a:gd name="T23" fmla="*/ 0 h 641"/>
                  <a:gd name="T24" fmla="*/ 136 w 136"/>
                  <a:gd name="T25" fmla="*/ 28 h 641"/>
                  <a:gd name="T26" fmla="*/ 14 w 136"/>
                  <a:gd name="T27" fmla="*/ 28 h 641"/>
                  <a:gd name="T28" fmla="*/ 14 w 136"/>
                  <a:gd name="T29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6" h="641">
                    <a:moveTo>
                      <a:pt x="0" y="641"/>
                    </a:moveTo>
                    <a:lnTo>
                      <a:pt x="0" y="15"/>
                    </a:lnTo>
                    <a:lnTo>
                      <a:pt x="29" y="15"/>
                    </a:lnTo>
                    <a:lnTo>
                      <a:pt x="29" y="641"/>
                    </a:lnTo>
                    <a:lnTo>
                      <a:pt x="0" y="641"/>
                    </a:lnTo>
                    <a:close/>
                    <a:moveTo>
                      <a:pt x="0" y="15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0" y="15"/>
                    </a:lnTo>
                    <a:close/>
                    <a:moveTo>
                      <a:pt x="14" y="0"/>
                    </a:moveTo>
                    <a:lnTo>
                      <a:pt x="136" y="0"/>
                    </a:lnTo>
                    <a:lnTo>
                      <a:pt x="136" y="28"/>
                    </a:lnTo>
                    <a:lnTo>
                      <a:pt x="14" y="28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8" name="Freeform 339"/>
              <p:cNvSpPr>
                <a:spLocks noEditPoints="1"/>
              </p:cNvSpPr>
              <p:nvPr/>
            </p:nvSpPr>
            <p:spPr bwMode="auto">
              <a:xfrm>
                <a:off x="2150" y="2800"/>
                <a:ext cx="28" cy="28"/>
              </a:xfrm>
              <a:custGeom>
                <a:avLst/>
                <a:gdLst>
                  <a:gd name="T0" fmla="*/ 30 w 139"/>
                  <a:gd name="T1" fmla="*/ 77 h 138"/>
                  <a:gd name="T2" fmla="*/ 36 w 139"/>
                  <a:gd name="T3" fmla="*/ 92 h 138"/>
                  <a:gd name="T4" fmla="*/ 20 w 139"/>
                  <a:gd name="T5" fmla="*/ 118 h 138"/>
                  <a:gd name="T6" fmla="*/ 11 w 139"/>
                  <a:gd name="T7" fmla="*/ 108 h 138"/>
                  <a:gd name="T8" fmla="*/ 5 w 139"/>
                  <a:gd name="T9" fmla="*/ 96 h 138"/>
                  <a:gd name="T10" fmla="*/ 2 w 139"/>
                  <a:gd name="T11" fmla="*/ 83 h 138"/>
                  <a:gd name="T12" fmla="*/ 0 w 139"/>
                  <a:gd name="T13" fmla="*/ 69 h 138"/>
                  <a:gd name="T14" fmla="*/ 41 w 139"/>
                  <a:gd name="T15" fmla="*/ 98 h 138"/>
                  <a:gd name="T16" fmla="*/ 54 w 139"/>
                  <a:gd name="T17" fmla="*/ 107 h 138"/>
                  <a:gd name="T18" fmla="*/ 69 w 139"/>
                  <a:gd name="T19" fmla="*/ 109 h 138"/>
                  <a:gd name="T20" fmla="*/ 63 w 139"/>
                  <a:gd name="T21" fmla="*/ 138 h 138"/>
                  <a:gd name="T22" fmla="*/ 49 w 139"/>
                  <a:gd name="T23" fmla="*/ 135 h 138"/>
                  <a:gd name="T24" fmla="*/ 36 w 139"/>
                  <a:gd name="T25" fmla="*/ 130 h 138"/>
                  <a:gd name="T26" fmla="*/ 25 w 139"/>
                  <a:gd name="T27" fmla="*/ 123 h 138"/>
                  <a:gd name="T28" fmla="*/ 41 w 139"/>
                  <a:gd name="T29" fmla="*/ 98 h 138"/>
                  <a:gd name="T30" fmla="*/ 78 w 139"/>
                  <a:gd name="T31" fmla="*/ 109 h 138"/>
                  <a:gd name="T32" fmla="*/ 92 w 139"/>
                  <a:gd name="T33" fmla="*/ 103 h 138"/>
                  <a:gd name="T34" fmla="*/ 119 w 139"/>
                  <a:gd name="T35" fmla="*/ 118 h 138"/>
                  <a:gd name="T36" fmla="*/ 109 w 139"/>
                  <a:gd name="T37" fmla="*/ 127 h 138"/>
                  <a:gd name="T38" fmla="*/ 96 w 139"/>
                  <a:gd name="T39" fmla="*/ 133 h 138"/>
                  <a:gd name="T40" fmla="*/ 84 w 139"/>
                  <a:gd name="T41" fmla="*/ 137 h 138"/>
                  <a:gd name="T42" fmla="*/ 69 w 139"/>
                  <a:gd name="T43" fmla="*/ 138 h 138"/>
                  <a:gd name="T44" fmla="*/ 97 w 139"/>
                  <a:gd name="T45" fmla="*/ 98 h 138"/>
                  <a:gd name="T46" fmla="*/ 106 w 139"/>
                  <a:gd name="T47" fmla="*/ 84 h 138"/>
                  <a:gd name="T48" fmla="*/ 110 w 139"/>
                  <a:gd name="T49" fmla="*/ 69 h 138"/>
                  <a:gd name="T50" fmla="*/ 139 w 139"/>
                  <a:gd name="T51" fmla="*/ 76 h 138"/>
                  <a:gd name="T52" fmla="*/ 136 w 139"/>
                  <a:gd name="T53" fmla="*/ 89 h 138"/>
                  <a:gd name="T54" fmla="*/ 130 w 139"/>
                  <a:gd name="T55" fmla="*/ 102 h 138"/>
                  <a:gd name="T56" fmla="*/ 122 w 139"/>
                  <a:gd name="T57" fmla="*/ 113 h 138"/>
                  <a:gd name="T58" fmla="*/ 97 w 139"/>
                  <a:gd name="T59" fmla="*/ 98 h 138"/>
                  <a:gd name="T60" fmla="*/ 109 w 139"/>
                  <a:gd name="T61" fmla="*/ 61 h 138"/>
                  <a:gd name="T62" fmla="*/ 102 w 139"/>
                  <a:gd name="T63" fmla="*/ 47 h 138"/>
                  <a:gd name="T64" fmla="*/ 119 w 139"/>
                  <a:gd name="T65" fmla="*/ 20 h 138"/>
                  <a:gd name="T66" fmla="*/ 127 w 139"/>
                  <a:gd name="T67" fmla="*/ 31 h 138"/>
                  <a:gd name="T68" fmla="*/ 134 w 139"/>
                  <a:gd name="T69" fmla="*/ 42 h 138"/>
                  <a:gd name="T70" fmla="*/ 137 w 139"/>
                  <a:gd name="T71" fmla="*/ 56 h 138"/>
                  <a:gd name="T72" fmla="*/ 139 w 139"/>
                  <a:gd name="T73" fmla="*/ 69 h 138"/>
                  <a:gd name="T74" fmla="*/ 119 w 139"/>
                  <a:gd name="T75" fmla="*/ 20 h 138"/>
                  <a:gd name="T76" fmla="*/ 109 w 139"/>
                  <a:gd name="T77" fmla="*/ 31 h 138"/>
                  <a:gd name="T78" fmla="*/ 97 w 139"/>
                  <a:gd name="T79" fmla="*/ 41 h 138"/>
                  <a:gd name="T80" fmla="*/ 85 w 139"/>
                  <a:gd name="T81" fmla="*/ 32 h 138"/>
                  <a:gd name="T82" fmla="*/ 69 w 139"/>
                  <a:gd name="T83" fmla="*/ 28 h 138"/>
                  <a:gd name="T84" fmla="*/ 76 w 139"/>
                  <a:gd name="T85" fmla="*/ 0 h 138"/>
                  <a:gd name="T86" fmla="*/ 90 w 139"/>
                  <a:gd name="T87" fmla="*/ 3 h 138"/>
                  <a:gd name="T88" fmla="*/ 102 w 139"/>
                  <a:gd name="T89" fmla="*/ 8 h 138"/>
                  <a:gd name="T90" fmla="*/ 114 w 139"/>
                  <a:gd name="T91" fmla="*/ 16 h 138"/>
                  <a:gd name="T92" fmla="*/ 97 w 139"/>
                  <a:gd name="T93" fmla="*/ 41 h 138"/>
                  <a:gd name="T94" fmla="*/ 61 w 139"/>
                  <a:gd name="T95" fmla="*/ 30 h 138"/>
                  <a:gd name="T96" fmla="*/ 46 w 139"/>
                  <a:gd name="T97" fmla="*/ 36 h 138"/>
                  <a:gd name="T98" fmla="*/ 20 w 139"/>
                  <a:gd name="T99" fmla="*/ 20 h 138"/>
                  <a:gd name="T100" fmla="*/ 30 w 139"/>
                  <a:gd name="T101" fmla="*/ 12 h 138"/>
                  <a:gd name="T102" fmla="*/ 43 w 139"/>
                  <a:gd name="T103" fmla="*/ 6 h 138"/>
                  <a:gd name="T104" fmla="*/ 55 w 139"/>
                  <a:gd name="T105" fmla="*/ 1 h 138"/>
                  <a:gd name="T106" fmla="*/ 69 w 139"/>
                  <a:gd name="T107" fmla="*/ 0 h 138"/>
                  <a:gd name="T108" fmla="*/ 41 w 139"/>
                  <a:gd name="T109" fmla="*/ 41 h 138"/>
                  <a:gd name="T110" fmla="*/ 33 w 139"/>
                  <a:gd name="T111" fmla="*/ 53 h 138"/>
                  <a:gd name="T112" fmla="*/ 29 w 139"/>
                  <a:gd name="T113" fmla="*/ 69 h 138"/>
                  <a:gd name="T114" fmla="*/ 0 w 139"/>
                  <a:gd name="T115" fmla="*/ 62 h 138"/>
                  <a:gd name="T116" fmla="*/ 3 w 139"/>
                  <a:gd name="T117" fmla="*/ 48 h 138"/>
                  <a:gd name="T118" fmla="*/ 9 w 139"/>
                  <a:gd name="T119" fmla="*/ 36 h 138"/>
                  <a:gd name="T120" fmla="*/ 16 w 139"/>
                  <a:gd name="T121" fmla="*/ 25 h 138"/>
                  <a:gd name="T122" fmla="*/ 41 w 139"/>
                  <a:gd name="T123" fmla="*/ 4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9" h="138">
                    <a:moveTo>
                      <a:pt x="29" y="69"/>
                    </a:moveTo>
                    <a:lnTo>
                      <a:pt x="30" y="77"/>
                    </a:lnTo>
                    <a:lnTo>
                      <a:pt x="33" y="84"/>
                    </a:lnTo>
                    <a:lnTo>
                      <a:pt x="36" y="92"/>
                    </a:lnTo>
                    <a:lnTo>
                      <a:pt x="41" y="98"/>
                    </a:lnTo>
                    <a:lnTo>
                      <a:pt x="20" y="118"/>
                    </a:lnTo>
                    <a:lnTo>
                      <a:pt x="16" y="113"/>
                    </a:lnTo>
                    <a:lnTo>
                      <a:pt x="11" y="108"/>
                    </a:lnTo>
                    <a:lnTo>
                      <a:pt x="9" y="102"/>
                    </a:lnTo>
                    <a:lnTo>
                      <a:pt x="5" y="96"/>
                    </a:lnTo>
                    <a:lnTo>
                      <a:pt x="3" y="89"/>
                    </a:lnTo>
                    <a:lnTo>
                      <a:pt x="2" y="83"/>
                    </a:lnTo>
                    <a:lnTo>
                      <a:pt x="0" y="76"/>
                    </a:lnTo>
                    <a:lnTo>
                      <a:pt x="0" y="69"/>
                    </a:lnTo>
                    <a:lnTo>
                      <a:pt x="29" y="69"/>
                    </a:lnTo>
                    <a:close/>
                    <a:moveTo>
                      <a:pt x="41" y="98"/>
                    </a:moveTo>
                    <a:lnTo>
                      <a:pt x="46" y="103"/>
                    </a:lnTo>
                    <a:lnTo>
                      <a:pt x="54" y="107"/>
                    </a:lnTo>
                    <a:lnTo>
                      <a:pt x="61" y="109"/>
                    </a:lnTo>
                    <a:lnTo>
                      <a:pt x="69" y="109"/>
                    </a:lnTo>
                    <a:lnTo>
                      <a:pt x="69" y="138"/>
                    </a:lnTo>
                    <a:lnTo>
                      <a:pt x="63" y="138"/>
                    </a:lnTo>
                    <a:lnTo>
                      <a:pt x="55" y="137"/>
                    </a:lnTo>
                    <a:lnTo>
                      <a:pt x="49" y="135"/>
                    </a:lnTo>
                    <a:lnTo>
                      <a:pt x="43" y="133"/>
                    </a:lnTo>
                    <a:lnTo>
                      <a:pt x="36" y="130"/>
                    </a:lnTo>
                    <a:lnTo>
                      <a:pt x="30" y="127"/>
                    </a:lnTo>
                    <a:lnTo>
                      <a:pt x="25" y="123"/>
                    </a:lnTo>
                    <a:lnTo>
                      <a:pt x="20" y="118"/>
                    </a:lnTo>
                    <a:lnTo>
                      <a:pt x="41" y="98"/>
                    </a:lnTo>
                    <a:close/>
                    <a:moveTo>
                      <a:pt x="69" y="109"/>
                    </a:moveTo>
                    <a:lnTo>
                      <a:pt x="78" y="109"/>
                    </a:lnTo>
                    <a:lnTo>
                      <a:pt x="85" y="107"/>
                    </a:lnTo>
                    <a:lnTo>
                      <a:pt x="92" y="103"/>
                    </a:lnTo>
                    <a:lnTo>
                      <a:pt x="97" y="98"/>
                    </a:lnTo>
                    <a:lnTo>
                      <a:pt x="119" y="118"/>
                    </a:lnTo>
                    <a:lnTo>
                      <a:pt x="114" y="123"/>
                    </a:lnTo>
                    <a:lnTo>
                      <a:pt x="109" y="127"/>
                    </a:lnTo>
                    <a:lnTo>
                      <a:pt x="102" y="130"/>
                    </a:lnTo>
                    <a:lnTo>
                      <a:pt x="96" y="133"/>
                    </a:lnTo>
                    <a:lnTo>
                      <a:pt x="90" y="135"/>
                    </a:lnTo>
                    <a:lnTo>
                      <a:pt x="84" y="137"/>
                    </a:lnTo>
                    <a:lnTo>
                      <a:pt x="76" y="138"/>
                    </a:lnTo>
                    <a:lnTo>
                      <a:pt x="69" y="138"/>
                    </a:lnTo>
                    <a:lnTo>
                      <a:pt x="69" y="109"/>
                    </a:lnTo>
                    <a:close/>
                    <a:moveTo>
                      <a:pt x="97" y="98"/>
                    </a:moveTo>
                    <a:lnTo>
                      <a:pt x="102" y="92"/>
                    </a:lnTo>
                    <a:lnTo>
                      <a:pt x="106" y="84"/>
                    </a:lnTo>
                    <a:lnTo>
                      <a:pt x="109" y="77"/>
                    </a:lnTo>
                    <a:lnTo>
                      <a:pt x="110" y="69"/>
                    </a:lnTo>
                    <a:lnTo>
                      <a:pt x="139" y="69"/>
                    </a:lnTo>
                    <a:lnTo>
                      <a:pt x="139" y="76"/>
                    </a:lnTo>
                    <a:lnTo>
                      <a:pt x="137" y="83"/>
                    </a:lnTo>
                    <a:lnTo>
                      <a:pt x="136" y="89"/>
                    </a:lnTo>
                    <a:lnTo>
                      <a:pt x="134" y="96"/>
                    </a:lnTo>
                    <a:lnTo>
                      <a:pt x="130" y="102"/>
                    </a:lnTo>
                    <a:lnTo>
                      <a:pt x="127" y="108"/>
                    </a:lnTo>
                    <a:lnTo>
                      <a:pt x="122" y="113"/>
                    </a:lnTo>
                    <a:lnTo>
                      <a:pt x="119" y="118"/>
                    </a:lnTo>
                    <a:lnTo>
                      <a:pt x="97" y="98"/>
                    </a:lnTo>
                    <a:close/>
                    <a:moveTo>
                      <a:pt x="110" y="69"/>
                    </a:moveTo>
                    <a:lnTo>
                      <a:pt x="109" y="61"/>
                    </a:lnTo>
                    <a:lnTo>
                      <a:pt x="106" y="53"/>
                    </a:lnTo>
                    <a:lnTo>
                      <a:pt x="102" y="47"/>
                    </a:lnTo>
                    <a:lnTo>
                      <a:pt x="97" y="41"/>
                    </a:lnTo>
                    <a:lnTo>
                      <a:pt x="119" y="20"/>
                    </a:lnTo>
                    <a:lnTo>
                      <a:pt x="122" y="25"/>
                    </a:lnTo>
                    <a:lnTo>
                      <a:pt x="127" y="31"/>
                    </a:lnTo>
                    <a:lnTo>
                      <a:pt x="130" y="36"/>
                    </a:lnTo>
                    <a:lnTo>
                      <a:pt x="134" y="42"/>
                    </a:lnTo>
                    <a:lnTo>
                      <a:pt x="136" y="48"/>
                    </a:lnTo>
                    <a:lnTo>
                      <a:pt x="137" y="56"/>
                    </a:lnTo>
                    <a:lnTo>
                      <a:pt x="139" y="62"/>
                    </a:lnTo>
                    <a:lnTo>
                      <a:pt x="139" y="69"/>
                    </a:lnTo>
                    <a:lnTo>
                      <a:pt x="110" y="69"/>
                    </a:lnTo>
                    <a:close/>
                    <a:moveTo>
                      <a:pt x="119" y="20"/>
                    </a:moveTo>
                    <a:lnTo>
                      <a:pt x="119" y="20"/>
                    </a:lnTo>
                    <a:lnTo>
                      <a:pt x="109" y="31"/>
                    </a:lnTo>
                    <a:lnTo>
                      <a:pt x="119" y="20"/>
                    </a:lnTo>
                    <a:close/>
                    <a:moveTo>
                      <a:pt x="97" y="41"/>
                    </a:moveTo>
                    <a:lnTo>
                      <a:pt x="92" y="36"/>
                    </a:lnTo>
                    <a:lnTo>
                      <a:pt x="85" y="32"/>
                    </a:lnTo>
                    <a:lnTo>
                      <a:pt x="78" y="30"/>
                    </a:lnTo>
                    <a:lnTo>
                      <a:pt x="69" y="28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4" y="1"/>
                    </a:lnTo>
                    <a:lnTo>
                      <a:pt x="90" y="3"/>
                    </a:lnTo>
                    <a:lnTo>
                      <a:pt x="96" y="6"/>
                    </a:lnTo>
                    <a:lnTo>
                      <a:pt x="102" y="8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19" y="20"/>
                    </a:lnTo>
                    <a:lnTo>
                      <a:pt x="97" y="41"/>
                    </a:lnTo>
                    <a:close/>
                    <a:moveTo>
                      <a:pt x="69" y="28"/>
                    </a:moveTo>
                    <a:lnTo>
                      <a:pt x="61" y="30"/>
                    </a:lnTo>
                    <a:lnTo>
                      <a:pt x="54" y="32"/>
                    </a:lnTo>
                    <a:lnTo>
                      <a:pt x="46" y="36"/>
                    </a:lnTo>
                    <a:lnTo>
                      <a:pt x="41" y="41"/>
                    </a:lnTo>
                    <a:lnTo>
                      <a:pt x="20" y="20"/>
                    </a:lnTo>
                    <a:lnTo>
                      <a:pt x="25" y="16"/>
                    </a:lnTo>
                    <a:lnTo>
                      <a:pt x="30" y="12"/>
                    </a:lnTo>
                    <a:lnTo>
                      <a:pt x="36" y="8"/>
                    </a:lnTo>
                    <a:lnTo>
                      <a:pt x="43" y="6"/>
                    </a:lnTo>
                    <a:lnTo>
                      <a:pt x="49" y="3"/>
                    </a:lnTo>
                    <a:lnTo>
                      <a:pt x="55" y="1"/>
                    </a:lnTo>
                    <a:lnTo>
                      <a:pt x="63" y="0"/>
                    </a:lnTo>
                    <a:lnTo>
                      <a:pt x="69" y="0"/>
                    </a:lnTo>
                    <a:lnTo>
                      <a:pt x="69" y="28"/>
                    </a:lnTo>
                    <a:close/>
                    <a:moveTo>
                      <a:pt x="41" y="41"/>
                    </a:moveTo>
                    <a:lnTo>
                      <a:pt x="36" y="47"/>
                    </a:lnTo>
                    <a:lnTo>
                      <a:pt x="33" y="53"/>
                    </a:lnTo>
                    <a:lnTo>
                      <a:pt x="30" y="61"/>
                    </a:lnTo>
                    <a:lnTo>
                      <a:pt x="29" y="69"/>
                    </a:lnTo>
                    <a:lnTo>
                      <a:pt x="0" y="69"/>
                    </a:lnTo>
                    <a:lnTo>
                      <a:pt x="0" y="62"/>
                    </a:lnTo>
                    <a:lnTo>
                      <a:pt x="2" y="56"/>
                    </a:lnTo>
                    <a:lnTo>
                      <a:pt x="3" y="48"/>
                    </a:lnTo>
                    <a:lnTo>
                      <a:pt x="5" y="42"/>
                    </a:lnTo>
                    <a:lnTo>
                      <a:pt x="9" y="36"/>
                    </a:lnTo>
                    <a:lnTo>
                      <a:pt x="11" y="31"/>
                    </a:lnTo>
                    <a:lnTo>
                      <a:pt x="16" y="25"/>
                    </a:lnTo>
                    <a:lnTo>
                      <a:pt x="20" y="20"/>
                    </a:lnTo>
                    <a:lnTo>
                      <a:pt x="41" y="4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9" name="Freeform 340"/>
              <p:cNvSpPr>
                <a:spLocks/>
              </p:cNvSpPr>
              <p:nvPr/>
            </p:nvSpPr>
            <p:spPr bwMode="auto">
              <a:xfrm>
                <a:off x="2150" y="2814"/>
                <a:ext cx="6" cy="158"/>
              </a:xfrm>
              <a:custGeom>
                <a:avLst/>
                <a:gdLst>
                  <a:gd name="T0" fmla="*/ 30 w 30"/>
                  <a:gd name="T1" fmla="*/ 0 h 791"/>
                  <a:gd name="T2" fmla="*/ 29 w 30"/>
                  <a:gd name="T3" fmla="*/ 791 h 791"/>
                  <a:gd name="T4" fmla="*/ 0 w 30"/>
                  <a:gd name="T5" fmla="*/ 791 h 791"/>
                  <a:gd name="T6" fmla="*/ 1 w 30"/>
                  <a:gd name="T7" fmla="*/ 0 h 791"/>
                  <a:gd name="T8" fmla="*/ 30 w 30"/>
                  <a:gd name="T9" fmla="*/ 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791">
                    <a:moveTo>
                      <a:pt x="30" y="0"/>
                    </a:moveTo>
                    <a:lnTo>
                      <a:pt x="29" y="791"/>
                    </a:lnTo>
                    <a:lnTo>
                      <a:pt x="0" y="791"/>
                    </a:lnTo>
                    <a:lnTo>
                      <a:pt x="1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0" name="Freeform 341"/>
              <p:cNvSpPr>
                <a:spLocks noEditPoints="1"/>
              </p:cNvSpPr>
              <p:nvPr/>
            </p:nvSpPr>
            <p:spPr bwMode="auto">
              <a:xfrm>
                <a:off x="865" y="2001"/>
                <a:ext cx="23" cy="35"/>
              </a:xfrm>
              <a:custGeom>
                <a:avLst/>
                <a:gdLst>
                  <a:gd name="T0" fmla="*/ 13 w 112"/>
                  <a:gd name="T1" fmla="*/ 0 h 172"/>
                  <a:gd name="T2" fmla="*/ 32 w 112"/>
                  <a:gd name="T3" fmla="*/ 4 h 172"/>
                  <a:gd name="T4" fmla="*/ 52 w 112"/>
                  <a:gd name="T5" fmla="*/ 9 h 172"/>
                  <a:gd name="T6" fmla="*/ 71 w 112"/>
                  <a:gd name="T7" fmla="*/ 18 h 172"/>
                  <a:gd name="T8" fmla="*/ 62 w 112"/>
                  <a:gd name="T9" fmla="*/ 47 h 172"/>
                  <a:gd name="T10" fmla="*/ 33 w 112"/>
                  <a:gd name="T11" fmla="*/ 34 h 172"/>
                  <a:gd name="T12" fmla="*/ 3 w 112"/>
                  <a:gd name="T13" fmla="*/ 29 h 172"/>
                  <a:gd name="T14" fmla="*/ 78 w 112"/>
                  <a:gd name="T15" fmla="*/ 23 h 172"/>
                  <a:gd name="T16" fmla="*/ 92 w 112"/>
                  <a:gd name="T17" fmla="*/ 34 h 172"/>
                  <a:gd name="T18" fmla="*/ 103 w 112"/>
                  <a:gd name="T19" fmla="*/ 47 h 172"/>
                  <a:gd name="T20" fmla="*/ 109 w 112"/>
                  <a:gd name="T21" fmla="*/ 61 h 172"/>
                  <a:gd name="T22" fmla="*/ 112 w 112"/>
                  <a:gd name="T23" fmla="*/ 79 h 172"/>
                  <a:gd name="T24" fmla="*/ 83 w 112"/>
                  <a:gd name="T25" fmla="*/ 74 h 172"/>
                  <a:gd name="T26" fmla="*/ 79 w 112"/>
                  <a:gd name="T27" fmla="*/ 65 h 172"/>
                  <a:gd name="T28" fmla="*/ 71 w 112"/>
                  <a:gd name="T29" fmla="*/ 54 h 172"/>
                  <a:gd name="T30" fmla="*/ 78 w 112"/>
                  <a:gd name="T31" fmla="*/ 23 h 172"/>
                  <a:gd name="T32" fmla="*/ 112 w 112"/>
                  <a:gd name="T33" fmla="*/ 87 h 172"/>
                  <a:gd name="T34" fmla="*/ 107 w 112"/>
                  <a:gd name="T35" fmla="*/ 103 h 172"/>
                  <a:gd name="T36" fmla="*/ 97 w 112"/>
                  <a:gd name="T37" fmla="*/ 120 h 172"/>
                  <a:gd name="T38" fmla="*/ 83 w 112"/>
                  <a:gd name="T39" fmla="*/ 135 h 172"/>
                  <a:gd name="T40" fmla="*/ 57 w 112"/>
                  <a:gd name="T41" fmla="*/ 120 h 172"/>
                  <a:gd name="T42" fmla="*/ 76 w 112"/>
                  <a:gd name="T43" fmla="*/ 100 h 172"/>
                  <a:gd name="T44" fmla="*/ 82 w 112"/>
                  <a:gd name="T45" fmla="*/ 89 h 172"/>
                  <a:gd name="T46" fmla="*/ 83 w 112"/>
                  <a:gd name="T47" fmla="*/ 79 h 172"/>
                  <a:gd name="T48" fmla="*/ 57 w 112"/>
                  <a:gd name="T49" fmla="*/ 120 h 172"/>
                  <a:gd name="T50" fmla="*/ 67 w 112"/>
                  <a:gd name="T51" fmla="*/ 131 h 172"/>
                  <a:gd name="T52" fmla="*/ 76 w 112"/>
                  <a:gd name="T53" fmla="*/ 142 h 172"/>
                  <a:gd name="T54" fmla="*/ 58 w 112"/>
                  <a:gd name="T55" fmla="*/ 155 h 172"/>
                  <a:gd name="T56" fmla="*/ 38 w 112"/>
                  <a:gd name="T57" fmla="*/ 165 h 172"/>
                  <a:gd name="T58" fmla="*/ 18 w 112"/>
                  <a:gd name="T59" fmla="*/ 171 h 172"/>
                  <a:gd name="T60" fmla="*/ 0 w 112"/>
                  <a:gd name="T61" fmla="*/ 172 h 172"/>
                  <a:gd name="T62" fmla="*/ 7 w 112"/>
                  <a:gd name="T63" fmla="*/ 143 h 172"/>
                  <a:gd name="T64" fmla="*/ 21 w 112"/>
                  <a:gd name="T65" fmla="*/ 140 h 172"/>
                  <a:gd name="T66" fmla="*/ 43 w 112"/>
                  <a:gd name="T67" fmla="*/ 130 h 172"/>
                  <a:gd name="T68" fmla="*/ 76 w 112"/>
                  <a:gd name="T69" fmla="*/ 1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2" h="172">
                    <a:moveTo>
                      <a:pt x="3" y="0"/>
                    </a:moveTo>
                    <a:lnTo>
                      <a:pt x="13" y="0"/>
                    </a:lnTo>
                    <a:lnTo>
                      <a:pt x="22" y="1"/>
                    </a:lnTo>
                    <a:lnTo>
                      <a:pt x="32" y="4"/>
                    </a:lnTo>
                    <a:lnTo>
                      <a:pt x="42" y="6"/>
                    </a:lnTo>
                    <a:lnTo>
                      <a:pt x="52" y="9"/>
                    </a:lnTo>
                    <a:lnTo>
                      <a:pt x="61" y="13"/>
                    </a:lnTo>
                    <a:lnTo>
                      <a:pt x="71" y="18"/>
                    </a:lnTo>
                    <a:lnTo>
                      <a:pt x="78" y="23"/>
                    </a:lnTo>
                    <a:lnTo>
                      <a:pt x="62" y="47"/>
                    </a:lnTo>
                    <a:lnTo>
                      <a:pt x="48" y="39"/>
                    </a:lnTo>
                    <a:lnTo>
                      <a:pt x="33" y="34"/>
                    </a:lnTo>
                    <a:lnTo>
                      <a:pt x="18" y="30"/>
                    </a:lnTo>
                    <a:lnTo>
                      <a:pt x="3" y="29"/>
                    </a:lnTo>
                    <a:lnTo>
                      <a:pt x="3" y="0"/>
                    </a:lnTo>
                    <a:close/>
                    <a:moveTo>
                      <a:pt x="78" y="23"/>
                    </a:moveTo>
                    <a:lnTo>
                      <a:pt x="86" y="29"/>
                    </a:lnTo>
                    <a:lnTo>
                      <a:pt x="92" y="34"/>
                    </a:lnTo>
                    <a:lnTo>
                      <a:pt x="98" y="40"/>
                    </a:lnTo>
                    <a:lnTo>
                      <a:pt x="103" y="47"/>
                    </a:lnTo>
                    <a:lnTo>
                      <a:pt x="107" y="54"/>
                    </a:lnTo>
                    <a:lnTo>
                      <a:pt x="109" y="61"/>
                    </a:lnTo>
                    <a:lnTo>
                      <a:pt x="112" y="70"/>
                    </a:lnTo>
                    <a:lnTo>
                      <a:pt x="112" y="79"/>
                    </a:lnTo>
                    <a:lnTo>
                      <a:pt x="83" y="79"/>
                    </a:lnTo>
                    <a:lnTo>
                      <a:pt x="83" y="74"/>
                    </a:lnTo>
                    <a:lnTo>
                      <a:pt x="82" y="70"/>
                    </a:lnTo>
                    <a:lnTo>
                      <a:pt x="79" y="65"/>
                    </a:lnTo>
                    <a:lnTo>
                      <a:pt x="77" y="61"/>
                    </a:lnTo>
                    <a:lnTo>
                      <a:pt x="71" y="54"/>
                    </a:lnTo>
                    <a:lnTo>
                      <a:pt x="62" y="47"/>
                    </a:lnTo>
                    <a:lnTo>
                      <a:pt x="78" y="23"/>
                    </a:lnTo>
                    <a:close/>
                    <a:moveTo>
                      <a:pt x="112" y="79"/>
                    </a:moveTo>
                    <a:lnTo>
                      <a:pt x="112" y="87"/>
                    </a:lnTo>
                    <a:lnTo>
                      <a:pt x="109" y="96"/>
                    </a:lnTo>
                    <a:lnTo>
                      <a:pt x="107" y="103"/>
                    </a:lnTo>
                    <a:lnTo>
                      <a:pt x="102" y="112"/>
                    </a:lnTo>
                    <a:lnTo>
                      <a:pt x="97" y="120"/>
                    </a:lnTo>
                    <a:lnTo>
                      <a:pt x="91" y="127"/>
                    </a:lnTo>
                    <a:lnTo>
                      <a:pt x="83" y="135"/>
                    </a:lnTo>
                    <a:lnTo>
                      <a:pt x="76" y="142"/>
                    </a:lnTo>
                    <a:lnTo>
                      <a:pt x="57" y="120"/>
                    </a:lnTo>
                    <a:lnTo>
                      <a:pt x="68" y="110"/>
                    </a:lnTo>
                    <a:lnTo>
                      <a:pt x="76" y="100"/>
                    </a:lnTo>
                    <a:lnTo>
                      <a:pt x="79" y="94"/>
                    </a:lnTo>
                    <a:lnTo>
                      <a:pt x="82" y="89"/>
                    </a:lnTo>
                    <a:lnTo>
                      <a:pt x="83" y="84"/>
                    </a:lnTo>
                    <a:lnTo>
                      <a:pt x="83" y="79"/>
                    </a:lnTo>
                    <a:lnTo>
                      <a:pt x="112" y="79"/>
                    </a:lnTo>
                    <a:close/>
                    <a:moveTo>
                      <a:pt x="57" y="120"/>
                    </a:moveTo>
                    <a:lnTo>
                      <a:pt x="57" y="120"/>
                    </a:lnTo>
                    <a:lnTo>
                      <a:pt x="67" y="131"/>
                    </a:lnTo>
                    <a:lnTo>
                      <a:pt x="57" y="120"/>
                    </a:lnTo>
                    <a:close/>
                    <a:moveTo>
                      <a:pt x="76" y="142"/>
                    </a:moveTo>
                    <a:lnTo>
                      <a:pt x="67" y="148"/>
                    </a:lnTo>
                    <a:lnTo>
                      <a:pt x="58" y="155"/>
                    </a:lnTo>
                    <a:lnTo>
                      <a:pt x="48" y="160"/>
                    </a:lnTo>
                    <a:lnTo>
                      <a:pt x="38" y="165"/>
                    </a:lnTo>
                    <a:lnTo>
                      <a:pt x="28" y="167"/>
                    </a:lnTo>
                    <a:lnTo>
                      <a:pt x="18" y="171"/>
                    </a:lnTo>
                    <a:lnTo>
                      <a:pt x="10" y="172"/>
                    </a:lnTo>
                    <a:lnTo>
                      <a:pt x="0" y="172"/>
                    </a:lnTo>
                    <a:lnTo>
                      <a:pt x="0" y="143"/>
                    </a:lnTo>
                    <a:lnTo>
                      <a:pt x="7" y="143"/>
                    </a:lnTo>
                    <a:lnTo>
                      <a:pt x="13" y="142"/>
                    </a:lnTo>
                    <a:lnTo>
                      <a:pt x="21" y="140"/>
                    </a:lnTo>
                    <a:lnTo>
                      <a:pt x="28" y="137"/>
                    </a:lnTo>
                    <a:lnTo>
                      <a:pt x="43" y="130"/>
                    </a:lnTo>
                    <a:lnTo>
                      <a:pt x="57" y="120"/>
                    </a:lnTo>
                    <a:lnTo>
                      <a:pt x="76" y="14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1" name="Freeform 342"/>
              <p:cNvSpPr>
                <a:spLocks noEditPoints="1"/>
              </p:cNvSpPr>
              <p:nvPr/>
            </p:nvSpPr>
            <p:spPr bwMode="auto">
              <a:xfrm>
                <a:off x="958" y="2085"/>
                <a:ext cx="39" cy="38"/>
              </a:xfrm>
              <a:custGeom>
                <a:avLst/>
                <a:gdLst>
                  <a:gd name="T0" fmla="*/ 1 w 193"/>
                  <a:gd name="T1" fmla="*/ 78 h 193"/>
                  <a:gd name="T2" fmla="*/ 11 w 193"/>
                  <a:gd name="T3" fmla="*/ 51 h 193"/>
                  <a:gd name="T4" fmla="*/ 27 w 193"/>
                  <a:gd name="T5" fmla="*/ 29 h 193"/>
                  <a:gd name="T6" fmla="*/ 40 w 193"/>
                  <a:gd name="T7" fmla="*/ 59 h 193"/>
                  <a:gd name="T8" fmla="*/ 31 w 193"/>
                  <a:gd name="T9" fmla="*/ 76 h 193"/>
                  <a:gd name="T10" fmla="*/ 29 w 193"/>
                  <a:gd name="T11" fmla="*/ 97 h 193"/>
                  <a:gd name="T12" fmla="*/ 35 w 193"/>
                  <a:gd name="T13" fmla="*/ 23 h 193"/>
                  <a:gd name="T14" fmla="*/ 59 w 193"/>
                  <a:gd name="T15" fmla="*/ 8 h 193"/>
                  <a:gd name="T16" fmla="*/ 86 w 193"/>
                  <a:gd name="T17" fmla="*/ 0 h 193"/>
                  <a:gd name="T18" fmla="*/ 90 w 193"/>
                  <a:gd name="T19" fmla="*/ 30 h 193"/>
                  <a:gd name="T20" fmla="*/ 70 w 193"/>
                  <a:gd name="T21" fmla="*/ 35 h 193"/>
                  <a:gd name="T22" fmla="*/ 54 w 193"/>
                  <a:gd name="T23" fmla="*/ 45 h 193"/>
                  <a:gd name="T24" fmla="*/ 96 w 193"/>
                  <a:gd name="T25" fmla="*/ 0 h 193"/>
                  <a:gd name="T26" fmla="*/ 125 w 193"/>
                  <a:gd name="T27" fmla="*/ 5 h 193"/>
                  <a:gd name="T28" fmla="*/ 151 w 193"/>
                  <a:gd name="T29" fmla="*/ 16 h 193"/>
                  <a:gd name="T30" fmla="*/ 144 w 193"/>
                  <a:gd name="T31" fmla="*/ 49 h 193"/>
                  <a:gd name="T32" fmla="*/ 128 w 193"/>
                  <a:gd name="T33" fmla="*/ 38 h 193"/>
                  <a:gd name="T34" fmla="*/ 110 w 193"/>
                  <a:gd name="T35" fmla="*/ 30 h 193"/>
                  <a:gd name="T36" fmla="*/ 96 w 193"/>
                  <a:gd name="T37" fmla="*/ 0 h 193"/>
                  <a:gd name="T38" fmla="*/ 177 w 193"/>
                  <a:gd name="T39" fmla="*/ 43 h 193"/>
                  <a:gd name="T40" fmla="*/ 189 w 193"/>
                  <a:gd name="T41" fmla="*/ 69 h 193"/>
                  <a:gd name="T42" fmla="*/ 193 w 193"/>
                  <a:gd name="T43" fmla="*/ 97 h 193"/>
                  <a:gd name="T44" fmla="*/ 163 w 193"/>
                  <a:gd name="T45" fmla="*/ 84 h 193"/>
                  <a:gd name="T46" fmla="*/ 156 w 193"/>
                  <a:gd name="T47" fmla="*/ 65 h 193"/>
                  <a:gd name="T48" fmla="*/ 144 w 193"/>
                  <a:gd name="T49" fmla="*/ 49 h 193"/>
                  <a:gd name="T50" fmla="*/ 193 w 193"/>
                  <a:gd name="T51" fmla="*/ 107 h 193"/>
                  <a:gd name="T52" fmla="*/ 186 w 193"/>
                  <a:gd name="T53" fmla="*/ 135 h 193"/>
                  <a:gd name="T54" fmla="*/ 171 w 193"/>
                  <a:gd name="T55" fmla="*/ 158 h 193"/>
                  <a:gd name="T56" fmla="*/ 148 w 193"/>
                  <a:gd name="T57" fmla="*/ 140 h 193"/>
                  <a:gd name="T58" fmla="*/ 159 w 193"/>
                  <a:gd name="T59" fmla="*/ 124 h 193"/>
                  <a:gd name="T60" fmla="*/ 164 w 193"/>
                  <a:gd name="T61" fmla="*/ 104 h 193"/>
                  <a:gd name="T62" fmla="*/ 164 w 193"/>
                  <a:gd name="T63" fmla="*/ 166 h 193"/>
                  <a:gd name="T64" fmla="*/ 142 w 193"/>
                  <a:gd name="T65" fmla="*/ 182 h 193"/>
                  <a:gd name="T66" fmla="*/ 116 w 193"/>
                  <a:gd name="T67" fmla="*/ 192 h 193"/>
                  <a:gd name="T68" fmla="*/ 96 w 193"/>
                  <a:gd name="T69" fmla="*/ 165 h 193"/>
                  <a:gd name="T70" fmla="*/ 117 w 193"/>
                  <a:gd name="T71" fmla="*/ 162 h 193"/>
                  <a:gd name="T72" fmla="*/ 134 w 193"/>
                  <a:gd name="T73" fmla="*/ 153 h 193"/>
                  <a:gd name="T74" fmla="*/ 164 w 193"/>
                  <a:gd name="T75" fmla="*/ 166 h 193"/>
                  <a:gd name="T76" fmla="*/ 77 w 193"/>
                  <a:gd name="T77" fmla="*/ 192 h 193"/>
                  <a:gd name="T78" fmla="*/ 50 w 193"/>
                  <a:gd name="T79" fmla="*/ 182 h 193"/>
                  <a:gd name="T80" fmla="*/ 27 w 193"/>
                  <a:gd name="T81" fmla="*/ 166 h 193"/>
                  <a:gd name="T82" fmla="*/ 59 w 193"/>
                  <a:gd name="T83" fmla="*/ 153 h 193"/>
                  <a:gd name="T84" fmla="*/ 76 w 193"/>
                  <a:gd name="T85" fmla="*/ 162 h 193"/>
                  <a:gd name="T86" fmla="*/ 96 w 193"/>
                  <a:gd name="T87" fmla="*/ 165 h 193"/>
                  <a:gd name="T88" fmla="*/ 21 w 193"/>
                  <a:gd name="T89" fmla="*/ 158 h 193"/>
                  <a:gd name="T90" fmla="*/ 7 w 193"/>
                  <a:gd name="T91" fmla="*/ 135 h 193"/>
                  <a:gd name="T92" fmla="*/ 0 w 193"/>
                  <a:gd name="T93" fmla="*/ 107 h 193"/>
                  <a:gd name="T94" fmla="*/ 29 w 193"/>
                  <a:gd name="T95" fmla="*/ 104 h 193"/>
                  <a:gd name="T96" fmla="*/ 34 w 193"/>
                  <a:gd name="T97" fmla="*/ 124 h 193"/>
                  <a:gd name="T98" fmla="*/ 44 w 193"/>
                  <a:gd name="T99" fmla="*/ 14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3" h="193">
                    <a:moveTo>
                      <a:pt x="0" y="97"/>
                    </a:moveTo>
                    <a:lnTo>
                      <a:pt x="0" y="87"/>
                    </a:lnTo>
                    <a:lnTo>
                      <a:pt x="1" y="78"/>
                    </a:lnTo>
                    <a:lnTo>
                      <a:pt x="4" y="69"/>
                    </a:lnTo>
                    <a:lnTo>
                      <a:pt x="7" y="59"/>
                    </a:lnTo>
                    <a:lnTo>
                      <a:pt x="11" y="51"/>
                    </a:lnTo>
                    <a:lnTo>
                      <a:pt x="16" y="43"/>
                    </a:lnTo>
                    <a:lnTo>
                      <a:pt x="21" y="35"/>
                    </a:lnTo>
                    <a:lnTo>
                      <a:pt x="27" y="29"/>
                    </a:lnTo>
                    <a:lnTo>
                      <a:pt x="49" y="49"/>
                    </a:lnTo>
                    <a:lnTo>
                      <a:pt x="44" y="54"/>
                    </a:lnTo>
                    <a:lnTo>
                      <a:pt x="40" y="59"/>
                    </a:lnTo>
                    <a:lnTo>
                      <a:pt x="36" y="65"/>
                    </a:lnTo>
                    <a:lnTo>
                      <a:pt x="34" y="70"/>
                    </a:lnTo>
                    <a:lnTo>
                      <a:pt x="31" y="76"/>
                    </a:lnTo>
                    <a:lnTo>
                      <a:pt x="30" y="84"/>
                    </a:lnTo>
                    <a:lnTo>
                      <a:pt x="29" y="90"/>
                    </a:lnTo>
                    <a:lnTo>
                      <a:pt x="29" y="97"/>
                    </a:lnTo>
                    <a:lnTo>
                      <a:pt x="0" y="97"/>
                    </a:lnTo>
                    <a:close/>
                    <a:moveTo>
                      <a:pt x="27" y="29"/>
                    </a:moveTo>
                    <a:lnTo>
                      <a:pt x="35" y="23"/>
                    </a:lnTo>
                    <a:lnTo>
                      <a:pt x="42" y="16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67" y="5"/>
                    </a:lnTo>
                    <a:lnTo>
                      <a:pt x="77" y="3"/>
                    </a:lnTo>
                    <a:lnTo>
                      <a:pt x="86" y="0"/>
                    </a:lnTo>
                    <a:lnTo>
                      <a:pt x="96" y="0"/>
                    </a:lnTo>
                    <a:lnTo>
                      <a:pt x="96" y="29"/>
                    </a:lnTo>
                    <a:lnTo>
                      <a:pt x="90" y="30"/>
                    </a:lnTo>
                    <a:lnTo>
                      <a:pt x="82" y="30"/>
                    </a:lnTo>
                    <a:lnTo>
                      <a:pt x="76" y="33"/>
                    </a:lnTo>
                    <a:lnTo>
                      <a:pt x="70" y="35"/>
                    </a:lnTo>
                    <a:lnTo>
                      <a:pt x="63" y="38"/>
                    </a:lnTo>
                    <a:lnTo>
                      <a:pt x="59" y="41"/>
                    </a:lnTo>
                    <a:lnTo>
                      <a:pt x="54" y="45"/>
                    </a:lnTo>
                    <a:lnTo>
                      <a:pt x="49" y="49"/>
                    </a:lnTo>
                    <a:lnTo>
                      <a:pt x="27" y="29"/>
                    </a:lnTo>
                    <a:close/>
                    <a:moveTo>
                      <a:pt x="96" y="0"/>
                    </a:moveTo>
                    <a:lnTo>
                      <a:pt x="106" y="0"/>
                    </a:lnTo>
                    <a:lnTo>
                      <a:pt x="116" y="3"/>
                    </a:lnTo>
                    <a:lnTo>
                      <a:pt x="125" y="5"/>
                    </a:lnTo>
                    <a:lnTo>
                      <a:pt x="134" y="8"/>
                    </a:lnTo>
                    <a:lnTo>
                      <a:pt x="142" y="12"/>
                    </a:lnTo>
                    <a:lnTo>
                      <a:pt x="151" y="16"/>
                    </a:lnTo>
                    <a:lnTo>
                      <a:pt x="158" y="23"/>
                    </a:lnTo>
                    <a:lnTo>
                      <a:pt x="164" y="29"/>
                    </a:lnTo>
                    <a:lnTo>
                      <a:pt x="144" y="49"/>
                    </a:lnTo>
                    <a:lnTo>
                      <a:pt x="139" y="45"/>
                    </a:lnTo>
                    <a:lnTo>
                      <a:pt x="134" y="41"/>
                    </a:lnTo>
                    <a:lnTo>
                      <a:pt x="128" y="38"/>
                    </a:lnTo>
                    <a:lnTo>
                      <a:pt x="123" y="35"/>
                    </a:lnTo>
                    <a:lnTo>
                      <a:pt x="117" y="33"/>
                    </a:lnTo>
                    <a:lnTo>
                      <a:pt x="110" y="30"/>
                    </a:lnTo>
                    <a:lnTo>
                      <a:pt x="103" y="30"/>
                    </a:lnTo>
                    <a:lnTo>
                      <a:pt x="96" y="29"/>
                    </a:lnTo>
                    <a:lnTo>
                      <a:pt x="96" y="0"/>
                    </a:lnTo>
                    <a:close/>
                    <a:moveTo>
                      <a:pt x="164" y="29"/>
                    </a:moveTo>
                    <a:lnTo>
                      <a:pt x="171" y="35"/>
                    </a:lnTo>
                    <a:lnTo>
                      <a:pt x="177" y="43"/>
                    </a:lnTo>
                    <a:lnTo>
                      <a:pt x="182" y="51"/>
                    </a:lnTo>
                    <a:lnTo>
                      <a:pt x="186" y="59"/>
                    </a:lnTo>
                    <a:lnTo>
                      <a:pt x="189" y="69"/>
                    </a:lnTo>
                    <a:lnTo>
                      <a:pt x="192" y="78"/>
                    </a:lnTo>
                    <a:lnTo>
                      <a:pt x="193" y="87"/>
                    </a:lnTo>
                    <a:lnTo>
                      <a:pt x="193" y="97"/>
                    </a:lnTo>
                    <a:lnTo>
                      <a:pt x="164" y="97"/>
                    </a:lnTo>
                    <a:lnTo>
                      <a:pt x="164" y="90"/>
                    </a:lnTo>
                    <a:lnTo>
                      <a:pt x="163" y="84"/>
                    </a:lnTo>
                    <a:lnTo>
                      <a:pt x="161" y="76"/>
                    </a:lnTo>
                    <a:lnTo>
                      <a:pt x="159" y="70"/>
                    </a:lnTo>
                    <a:lnTo>
                      <a:pt x="156" y="65"/>
                    </a:lnTo>
                    <a:lnTo>
                      <a:pt x="153" y="59"/>
                    </a:lnTo>
                    <a:lnTo>
                      <a:pt x="148" y="54"/>
                    </a:lnTo>
                    <a:lnTo>
                      <a:pt x="144" y="49"/>
                    </a:lnTo>
                    <a:lnTo>
                      <a:pt x="164" y="29"/>
                    </a:lnTo>
                    <a:close/>
                    <a:moveTo>
                      <a:pt x="193" y="97"/>
                    </a:moveTo>
                    <a:lnTo>
                      <a:pt x="193" y="107"/>
                    </a:lnTo>
                    <a:lnTo>
                      <a:pt x="192" y="116"/>
                    </a:lnTo>
                    <a:lnTo>
                      <a:pt x="189" y="126"/>
                    </a:lnTo>
                    <a:lnTo>
                      <a:pt x="186" y="135"/>
                    </a:lnTo>
                    <a:lnTo>
                      <a:pt x="182" y="144"/>
                    </a:lnTo>
                    <a:lnTo>
                      <a:pt x="177" y="151"/>
                    </a:lnTo>
                    <a:lnTo>
                      <a:pt x="171" y="158"/>
                    </a:lnTo>
                    <a:lnTo>
                      <a:pt x="164" y="166"/>
                    </a:lnTo>
                    <a:lnTo>
                      <a:pt x="144" y="145"/>
                    </a:lnTo>
                    <a:lnTo>
                      <a:pt x="148" y="140"/>
                    </a:lnTo>
                    <a:lnTo>
                      <a:pt x="153" y="135"/>
                    </a:lnTo>
                    <a:lnTo>
                      <a:pt x="156" y="130"/>
                    </a:lnTo>
                    <a:lnTo>
                      <a:pt x="159" y="124"/>
                    </a:lnTo>
                    <a:lnTo>
                      <a:pt x="161" y="117"/>
                    </a:lnTo>
                    <a:lnTo>
                      <a:pt x="163" y="111"/>
                    </a:lnTo>
                    <a:lnTo>
                      <a:pt x="164" y="104"/>
                    </a:lnTo>
                    <a:lnTo>
                      <a:pt x="164" y="97"/>
                    </a:lnTo>
                    <a:lnTo>
                      <a:pt x="193" y="97"/>
                    </a:lnTo>
                    <a:close/>
                    <a:moveTo>
                      <a:pt x="164" y="166"/>
                    </a:moveTo>
                    <a:lnTo>
                      <a:pt x="158" y="172"/>
                    </a:lnTo>
                    <a:lnTo>
                      <a:pt x="151" y="177"/>
                    </a:lnTo>
                    <a:lnTo>
                      <a:pt x="142" y="182"/>
                    </a:lnTo>
                    <a:lnTo>
                      <a:pt x="134" y="186"/>
                    </a:lnTo>
                    <a:lnTo>
                      <a:pt x="125" y="190"/>
                    </a:lnTo>
                    <a:lnTo>
                      <a:pt x="116" y="192"/>
                    </a:lnTo>
                    <a:lnTo>
                      <a:pt x="106" y="193"/>
                    </a:lnTo>
                    <a:lnTo>
                      <a:pt x="96" y="193"/>
                    </a:lnTo>
                    <a:lnTo>
                      <a:pt x="96" y="165"/>
                    </a:lnTo>
                    <a:lnTo>
                      <a:pt x="103" y="165"/>
                    </a:lnTo>
                    <a:lnTo>
                      <a:pt x="110" y="163"/>
                    </a:lnTo>
                    <a:lnTo>
                      <a:pt x="117" y="162"/>
                    </a:lnTo>
                    <a:lnTo>
                      <a:pt x="123" y="160"/>
                    </a:lnTo>
                    <a:lnTo>
                      <a:pt x="128" y="157"/>
                    </a:lnTo>
                    <a:lnTo>
                      <a:pt x="134" y="153"/>
                    </a:lnTo>
                    <a:lnTo>
                      <a:pt x="139" y="150"/>
                    </a:lnTo>
                    <a:lnTo>
                      <a:pt x="144" y="145"/>
                    </a:lnTo>
                    <a:lnTo>
                      <a:pt x="164" y="166"/>
                    </a:lnTo>
                    <a:close/>
                    <a:moveTo>
                      <a:pt x="96" y="193"/>
                    </a:moveTo>
                    <a:lnTo>
                      <a:pt x="86" y="193"/>
                    </a:lnTo>
                    <a:lnTo>
                      <a:pt x="77" y="192"/>
                    </a:lnTo>
                    <a:lnTo>
                      <a:pt x="67" y="190"/>
                    </a:lnTo>
                    <a:lnTo>
                      <a:pt x="59" y="186"/>
                    </a:lnTo>
                    <a:lnTo>
                      <a:pt x="50" y="182"/>
                    </a:lnTo>
                    <a:lnTo>
                      <a:pt x="42" y="177"/>
                    </a:lnTo>
                    <a:lnTo>
                      <a:pt x="35" y="172"/>
                    </a:lnTo>
                    <a:lnTo>
                      <a:pt x="27" y="166"/>
                    </a:lnTo>
                    <a:lnTo>
                      <a:pt x="49" y="145"/>
                    </a:lnTo>
                    <a:lnTo>
                      <a:pt x="54" y="150"/>
                    </a:lnTo>
                    <a:lnTo>
                      <a:pt x="59" y="153"/>
                    </a:lnTo>
                    <a:lnTo>
                      <a:pt x="63" y="157"/>
                    </a:lnTo>
                    <a:lnTo>
                      <a:pt x="70" y="160"/>
                    </a:lnTo>
                    <a:lnTo>
                      <a:pt x="76" y="162"/>
                    </a:lnTo>
                    <a:lnTo>
                      <a:pt x="82" y="163"/>
                    </a:lnTo>
                    <a:lnTo>
                      <a:pt x="90" y="165"/>
                    </a:lnTo>
                    <a:lnTo>
                      <a:pt x="96" y="165"/>
                    </a:lnTo>
                    <a:lnTo>
                      <a:pt x="96" y="193"/>
                    </a:lnTo>
                    <a:close/>
                    <a:moveTo>
                      <a:pt x="27" y="166"/>
                    </a:moveTo>
                    <a:lnTo>
                      <a:pt x="21" y="158"/>
                    </a:lnTo>
                    <a:lnTo>
                      <a:pt x="16" y="151"/>
                    </a:lnTo>
                    <a:lnTo>
                      <a:pt x="11" y="144"/>
                    </a:lnTo>
                    <a:lnTo>
                      <a:pt x="7" y="135"/>
                    </a:lnTo>
                    <a:lnTo>
                      <a:pt x="4" y="126"/>
                    </a:lnTo>
                    <a:lnTo>
                      <a:pt x="1" y="116"/>
                    </a:lnTo>
                    <a:lnTo>
                      <a:pt x="0" y="107"/>
                    </a:lnTo>
                    <a:lnTo>
                      <a:pt x="0" y="97"/>
                    </a:lnTo>
                    <a:lnTo>
                      <a:pt x="29" y="97"/>
                    </a:lnTo>
                    <a:lnTo>
                      <a:pt x="29" y="104"/>
                    </a:lnTo>
                    <a:lnTo>
                      <a:pt x="30" y="111"/>
                    </a:lnTo>
                    <a:lnTo>
                      <a:pt x="31" y="117"/>
                    </a:lnTo>
                    <a:lnTo>
                      <a:pt x="34" y="124"/>
                    </a:lnTo>
                    <a:lnTo>
                      <a:pt x="36" y="130"/>
                    </a:lnTo>
                    <a:lnTo>
                      <a:pt x="40" y="135"/>
                    </a:lnTo>
                    <a:lnTo>
                      <a:pt x="44" y="140"/>
                    </a:lnTo>
                    <a:lnTo>
                      <a:pt x="49" y="145"/>
                    </a:lnTo>
                    <a:lnTo>
                      <a:pt x="27" y="16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2" name="Freeform 343"/>
              <p:cNvSpPr>
                <a:spLocks noEditPoints="1"/>
              </p:cNvSpPr>
              <p:nvPr/>
            </p:nvSpPr>
            <p:spPr bwMode="auto">
              <a:xfrm>
                <a:off x="2409" y="1812"/>
                <a:ext cx="27" cy="72"/>
              </a:xfrm>
              <a:custGeom>
                <a:avLst/>
                <a:gdLst>
                  <a:gd name="T0" fmla="*/ 90 w 131"/>
                  <a:gd name="T1" fmla="*/ 364 h 364"/>
                  <a:gd name="T2" fmla="*/ 86 w 131"/>
                  <a:gd name="T3" fmla="*/ 358 h 364"/>
                  <a:gd name="T4" fmla="*/ 77 w 131"/>
                  <a:gd name="T5" fmla="*/ 339 h 364"/>
                  <a:gd name="T6" fmla="*/ 65 w 131"/>
                  <a:gd name="T7" fmla="*/ 312 h 364"/>
                  <a:gd name="T8" fmla="*/ 51 w 131"/>
                  <a:gd name="T9" fmla="*/ 278 h 364"/>
                  <a:gd name="T10" fmla="*/ 36 w 131"/>
                  <a:gd name="T11" fmla="*/ 241 h 364"/>
                  <a:gd name="T12" fmla="*/ 22 w 131"/>
                  <a:gd name="T13" fmla="*/ 201 h 364"/>
                  <a:gd name="T14" fmla="*/ 16 w 131"/>
                  <a:gd name="T15" fmla="*/ 181 h 364"/>
                  <a:gd name="T16" fmla="*/ 11 w 131"/>
                  <a:gd name="T17" fmla="*/ 162 h 364"/>
                  <a:gd name="T18" fmla="*/ 7 w 131"/>
                  <a:gd name="T19" fmla="*/ 143 h 364"/>
                  <a:gd name="T20" fmla="*/ 5 w 131"/>
                  <a:gd name="T21" fmla="*/ 126 h 364"/>
                  <a:gd name="T22" fmla="*/ 51 w 131"/>
                  <a:gd name="T23" fmla="*/ 121 h 364"/>
                  <a:gd name="T24" fmla="*/ 54 w 131"/>
                  <a:gd name="T25" fmla="*/ 137 h 364"/>
                  <a:gd name="T26" fmla="*/ 57 w 131"/>
                  <a:gd name="T27" fmla="*/ 153 h 364"/>
                  <a:gd name="T28" fmla="*/ 62 w 131"/>
                  <a:gd name="T29" fmla="*/ 172 h 364"/>
                  <a:gd name="T30" fmla="*/ 67 w 131"/>
                  <a:gd name="T31" fmla="*/ 190 h 364"/>
                  <a:gd name="T32" fmla="*/ 80 w 131"/>
                  <a:gd name="T33" fmla="*/ 227 h 364"/>
                  <a:gd name="T34" fmla="*/ 95 w 131"/>
                  <a:gd name="T35" fmla="*/ 262 h 364"/>
                  <a:gd name="T36" fmla="*/ 108 w 131"/>
                  <a:gd name="T37" fmla="*/ 294 h 364"/>
                  <a:gd name="T38" fmla="*/ 120 w 131"/>
                  <a:gd name="T39" fmla="*/ 319 h 364"/>
                  <a:gd name="T40" fmla="*/ 128 w 131"/>
                  <a:gd name="T41" fmla="*/ 336 h 364"/>
                  <a:gd name="T42" fmla="*/ 131 w 131"/>
                  <a:gd name="T43" fmla="*/ 343 h 364"/>
                  <a:gd name="T44" fmla="*/ 90 w 131"/>
                  <a:gd name="T45" fmla="*/ 364 h 364"/>
                  <a:gd name="T46" fmla="*/ 5 w 131"/>
                  <a:gd name="T47" fmla="*/ 126 h 364"/>
                  <a:gd name="T48" fmla="*/ 1 w 131"/>
                  <a:gd name="T49" fmla="*/ 96 h 364"/>
                  <a:gd name="T50" fmla="*/ 0 w 131"/>
                  <a:gd name="T51" fmla="*/ 70 h 364"/>
                  <a:gd name="T52" fmla="*/ 0 w 131"/>
                  <a:gd name="T53" fmla="*/ 48 h 364"/>
                  <a:gd name="T54" fmla="*/ 1 w 131"/>
                  <a:gd name="T55" fmla="*/ 30 h 364"/>
                  <a:gd name="T56" fmla="*/ 4 w 131"/>
                  <a:gd name="T57" fmla="*/ 8 h 364"/>
                  <a:gd name="T58" fmla="*/ 5 w 131"/>
                  <a:gd name="T59" fmla="*/ 0 h 364"/>
                  <a:gd name="T60" fmla="*/ 50 w 131"/>
                  <a:gd name="T61" fmla="*/ 14 h 364"/>
                  <a:gd name="T62" fmla="*/ 49 w 131"/>
                  <a:gd name="T63" fmla="*/ 20 h 364"/>
                  <a:gd name="T64" fmla="*/ 47 w 131"/>
                  <a:gd name="T65" fmla="*/ 38 h 364"/>
                  <a:gd name="T66" fmla="*/ 47 w 131"/>
                  <a:gd name="T67" fmla="*/ 53 h 364"/>
                  <a:gd name="T68" fmla="*/ 47 w 131"/>
                  <a:gd name="T69" fmla="*/ 71 h 364"/>
                  <a:gd name="T70" fmla="*/ 49 w 131"/>
                  <a:gd name="T71" fmla="*/ 94 h 364"/>
                  <a:gd name="T72" fmla="*/ 51 w 131"/>
                  <a:gd name="T73" fmla="*/ 121 h 364"/>
                  <a:gd name="T74" fmla="*/ 5 w 131"/>
                  <a:gd name="T75" fmla="*/ 126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1" h="364">
                    <a:moveTo>
                      <a:pt x="90" y="364"/>
                    </a:moveTo>
                    <a:lnTo>
                      <a:pt x="86" y="358"/>
                    </a:lnTo>
                    <a:lnTo>
                      <a:pt x="77" y="339"/>
                    </a:lnTo>
                    <a:lnTo>
                      <a:pt x="65" y="312"/>
                    </a:lnTo>
                    <a:lnTo>
                      <a:pt x="51" y="278"/>
                    </a:lnTo>
                    <a:lnTo>
                      <a:pt x="36" y="241"/>
                    </a:lnTo>
                    <a:lnTo>
                      <a:pt x="22" y="201"/>
                    </a:lnTo>
                    <a:lnTo>
                      <a:pt x="16" y="181"/>
                    </a:lnTo>
                    <a:lnTo>
                      <a:pt x="11" y="162"/>
                    </a:lnTo>
                    <a:lnTo>
                      <a:pt x="7" y="143"/>
                    </a:lnTo>
                    <a:lnTo>
                      <a:pt x="5" y="126"/>
                    </a:lnTo>
                    <a:lnTo>
                      <a:pt x="51" y="121"/>
                    </a:lnTo>
                    <a:lnTo>
                      <a:pt x="54" y="137"/>
                    </a:lnTo>
                    <a:lnTo>
                      <a:pt x="57" y="153"/>
                    </a:lnTo>
                    <a:lnTo>
                      <a:pt x="62" y="172"/>
                    </a:lnTo>
                    <a:lnTo>
                      <a:pt x="67" y="190"/>
                    </a:lnTo>
                    <a:lnTo>
                      <a:pt x="80" y="227"/>
                    </a:lnTo>
                    <a:lnTo>
                      <a:pt x="95" y="262"/>
                    </a:lnTo>
                    <a:lnTo>
                      <a:pt x="108" y="294"/>
                    </a:lnTo>
                    <a:lnTo>
                      <a:pt x="120" y="319"/>
                    </a:lnTo>
                    <a:lnTo>
                      <a:pt x="128" y="336"/>
                    </a:lnTo>
                    <a:lnTo>
                      <a:pt x="131" y="343"/>
                    </a:lnTo>
                    <a:lnTo>
                      <a:pt x="90" y="364"/>
                    </a:lnTo>
                    <a:close/>
                    <a:moveTo>
                      <a:pt x="5" y="126"/>
                    </a:moveTo>
                    <a:lnTo>
                      <a:pt x="1" y="96"/>
                    </a:lnTo>
                    <a:lnTo>
                      <a:pt x="0" y="70"/>
                    </a:lnTo>
                    <a:lnTo>
                      <a:pt x="0" y="48"/>
                    </a:lnTo>
                    <a:lnTo>
                      <a:pt x="1" y="30"/>
                    </a:lnTo>
                    <a:lnTo>
                      <a:pt x="4" y="8"/>
                    </a:lnTo>
                    <a:lnTo>
                      <a:pt x="5" y="0"/>
                    </a:lnTo>
                    <a:lnTo>
                      <a:pt x="50" y="14"/>
                    </a:lnTo>
                    <a:lnTo>
                      <a:pt x="49" y="20"/>
                    </a:lnTo>
                    <a:lnTo>
                      <a:pt x="47" y="38"/>
                    </a:lnTo>
                    <a:lnTo>
                      <a:pt x="47" y="53"/>
                    </a:lnTo>
                    <a:lnTo>
                      <a:pt x="47" y="71"/>
                    </a:lnTo>
                    <a:lnTo>
                      <a:pt x="49" y="94"/>
                    </a:lnTo>
                    <a:lnTo>
                      <a:pt x="51" y="121"/>
                    </a:lnTo>
                    <a:lnTo>
                      <a:pt x="5" y="12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3" name="Freeform 344"/>
              <p:cNvSpPr>
                <a:spLocks noEditPoints="1"/>
              </p:cNvSpPr>
              <p:nvPr/>
            </p:nvSpPr>
            <p:spPr bwMode="auto">
              <a:xfrm>
                <a:off x="1887" y="2930"/>
                <a:ext cx="167" cy="38"/>
              </a:xfrm>
              <a:custGeom>
                <a:avLst/>
                <a:gdLst>
                  <a:gd name="T0" fmla="*/ 0 w 837"/>
                  <a:gd name="T1" fmla="*/ 0 h 188"/>
                  <a:gd name="T2" fmla="*/ 766 w 837"/>
                  <a:gd name="T3" fmla="*/ 0 h 188"/>
                  <a:gd name="T4" fmla="*/ 766 w 837"/>
                  <a:gd name="T5" fmla="*/ 30 h 188"/>
                  <a:gd name="T6" fmla="*/ 0 w 837"/>
                  <a:gd name="T7" fmla="*/ 30 h 188"/>
                  <a:gd name="T8" fmla="*/ 0 w 837"/>
                  <a:gd name="T9" fmla="*/ 0 h 188"/>
                  <a:gd name="T10" fmla="*/ 766 w 837"/>
                  <a:gd name="T11" fmla="*/ 0 h 188"/>
                  <a:gd name="T12" fmla="*/ 784 w 837"/>
                  <a:gd name="T13" fmla="*/ 1 h 188"/>
                  <a:gd name="T14" fmla="*/ 799 w 837"/>
                  <a:gd name="T15" fmla="*/ 3 h 188"/>
                  <a:gd name="T16" fmla="*/ 806 w 837"/>
                  <a:gd name="T17" fmla="*/ 6 h 188"/>
                  <a:gd name="T18" fmla="*/ 811 w 837"/>
                  <a:gd name="T19" fmla="*/ 8 h 188"/>
                  <a:gd name="T20" fmla="*/ 817 w 837"/>
                  <a:gd name="T21" fmla="*/ 11 h 188"/>
                  <a:gd name="T22" fmla="*/ 821 w 837"/>
                  <a:gd name="T23" fmla="*/ 16 h 188"/>
                  <a:gd name="T24" fmla="*/ 801 w 837"/>
                  <a:gd name="T25" fmla="*/ 36 h 188"/>
                  <a:gd name="T26" fmla="*/ 796 w 837"/>
                  <a:gd name="T27" fmla="*/ 32 h 188"/>
                  <a:gd name="T28" fmla="*/ 788 w 837"/>
                  <a:gd name="T29" fmla="*/ 31 h 188"/>
                  <a:gd name="T30" fmla="*/ 778 w 837"/>
                  <a:gd name="T31" fmla="*/ 30 h 188"/>
                  <a:gd name="T32" fmla="*/ 766 w 837"/>
                  <a:gd name="T33" fmla="*/ 30 h 188"/>
                  <a:gd name="T34" fmla="*/ 766 w 837"/>
                  <a:gd name="T35" fmla="*/ 0 h 188"/>
                  <a:gd name="T36" fmla="*/ 821 w 837"/>
                  <a:gd name="T37" fmla="*/ 16 h 188"/>
                  <a:gd name="T38" fmla="*/ 821 w 837"/>
                  <a:gd name="T39" fmla="*/ 16 h 188"/>
                  <a:gd name="T40" fmla="*/ 811 w 837"/>
                  <a:gd name="T41" fmla="*/ 26 h 188"/>
                  <a:gd name="T42" fmla="*/ 821 w 837"/>
                  <a:gd name="T43" fmla="*/ 16 h 188"/>
                  <a:gd name="T44" fmla="*/ 821 w 837"/>
                  <a:gd name="T45" fmla="*/ 16 h 188"/>
                  <a:gd name="T46" fmla="*/ 826 w 837"/>
                  <a:gd name="T47" fmla="*/ 20 h 188"/>
                  <a:gd name="T48" fmla="*/ 828 w 837"/>
                  <a:gd name="T49" fmla="*/ 25 h 188"/>
                  <a:gd name="T50" fmla="*/ 830 w 837"/>
                  <a:gd name="T51" fmla="*/ 31 h 188"/>
                  <a:gd name="T52" fmla="*/ 833 w 837"/>
                  <a:gd name="T53" fmla="*/ 37 h 188"/>
                  <a:gd name="T54" fmla="*/ 835 w 837"/>
                  <a:gd name="T55" fmla="*/ 52 h 188"/>
                  <a:gd name="T56" fmla="*/ 837 w 837"/>
                  <a:gd name="T57" fmla="*/ 71 h 188"/>
                  <a:gd name="T58" fmla="*/ 808 w 837"/>
                  <a:gd name="T59" fmla="*/ 71 h 188"/>
                  <a:gd name="T60" fmla="*/ 807 w 837"/>
                  <a:gd name="T61" fmla="*/ 58 h 188"/>
                  <a:gd name="T62" fmla="*/ 806 w 837"/>
                  <a:gd name="T63" fmla="*/ 48 h 188"/>
                  <a:gd name="T64" fmla="*/ 804 w 837"/>
                  <a:gd name="T65" fmla="*/ 41 h 188"/>
                  <a:gd name="T66" fmla="*/ 801 w 837"/>
                  <a:gd name="T67" fmla="*/ 36 h 188"/>
                  <a:gd name="T68" fmla="*/ 821 w 837"/>
                  <a:gd name="T69" fmla="*/ 16 h 188"/>
                  <a:gd name="T70" fmla="*/ 837 w 837"/>
                  <a:gd name="T71" fmla="*/ 71 h 188"/>
                  <a:gd name="T72" fmla="*/ 837 w 837"/>
                  <a:gd name="T73" fmla="*/ 188 h 188"/>
                  <a:gd name="T74" fmla="*/ 808 w 837"/>
                  <a:gd name="T75" fmla="*/ 188 h 188"/>
                  <a:gd name="T76" fmla="*/ 808 w 837"/>
                  <a:gd name="T77" fmla="*/ 71 h 188"/>
                  <a:gd name="T78" fmla="*/ 837 w 837"/>
                  <a:gd name="T79" fmla="*/ 7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37" h="188">
                    <a:moveTo>
                      <a:pt x="0" y="0"/>
                    </a:moveTo>
                    <a:lnTo>
                      <a:pt x="766" y="0"/>
                    </a:lnTo>
                    <a:lnTo>
                      <a:pt x="766" y="30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  <a:moveTo>
                      <a:pt x="766" y="0"/>
                    </a:moveTo>
                    <a:lnTo>
                      <a:pt x="784" y="1"/>
                    </a:lnTo>
                    <a:lnTo>
                      <a:pt x="799" y="3"/>
                    </a:lnTo>
                    <a:lnTo>
                      <a:pt x="806" y="6"/>
                    </a:lnTo>
                    <a:lnTo>
                      <a:pt x="811" y="8"/>
                    </a:lnTo>
                    <a:lnTo>
                      <a:pt x="817" y="11"/>
                    </a:lnTo>
                    <a:lnTo>
                      <a:pt x="821" y="16"/>
                    </a:lnTo>
                    <a:lnTo>
                      <a:pt x="801" y="36"/>
                    </a:lnTo>
                    <a:lnTo>
                      <a:pt x="796" y="32"/>
                    </a:lnTo>
                    <a:lnTo>
                      <a:pt x="788" y="31"/>
                    </a:lnTo>
                    <a:lnTo>
                      <a:pt x="778" y="30"/>
                    </a:lnTo>
                    <a:lnTo>
                      <a:pt x="766" y="30"/>
                    </a:lnTo>
                    <a:lnTo>
                      <a:pt x="766" y="0"/>
                    </a:lnTo>
                    <a:close/>
                    <a:moveTo>
                      <a:pt x="821" y="16"/>
                    </a:moveTo>
                    <a:lnTo>
                      <a:pt x="821" y="16"/>
                    </a:lnTo>
                    <a:lnTo>
                      <a:pt x="811" y="26"/>
                    </a:lnTo>
                    <a:lnTo>
                      <a:pt x="821" y="16"/>
                    </a:lnTo>
                    <a:close/>
                    <a:moveTo>
                      <a:pt x="821" y="16"/>
                    </a:moveTo>
                    <a:lnTo>
                      <a:pt x="826" y="20"/>
                    </a:lnTo>
                    <a:lnTo>
                      <a:pt x="828" y="25"/>
                    </a:lnTo>
                    <a:lnTo>
                      <a:pt x="830" y="31"/>
                    </a:lnTo>
                    <a:lnTo>
                      <a:pt x="833" y="37"/>
                    </a:lnTo>
                    <a:lnTo>
                      <a:pt x="835" y="52"/>
                    </a:lnTo>
                    <a:lnTo>
                      <a:pt x="837" y="71"/>
                    </a:lnTo>
                    <a:lnTo>
                      <a:pt x="808" y="71"/>
                    </a:lnTo>
                    <a:lnTo>
                      <a:pt x="807" y="58"/>
                    </a:lnTo>
                    <a:lnTo>
                      <a:pt x="806" y="48"/>
                    </a:lnTo>
                    <a:lnTo>
                      <a:pt x="804" y="41"/>
                    </a:lnTo>
                    <a:lnTo>
                      <a:pt x="801" y="36"/>
                    </a:lnTo>
                    <a:lnTo>
                      <a:pt x="821" y="16"/>
                    </a:lnTo>
                    <a:close/>
                    <a:moveTo>
                      <a:pt x="837" y="71"/>
                    </a:moveTo>
                    <a:lnTo>
                      <a:pt x="837" y="188"/>
                    </a:lnTo>
                    <a:lnTo>
                      <a:pt x="808" y="188"/>
                    </a:lnTo>
                    <a:lnTo>
                      <a:pt x="808" y="71"/>
                    </a:lnTo>
                    <a:lnTo>
                      <a:pt x="837" y="7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4" name="Freeform 345"/>
              <p:cNvSpPr>
                <a:spLocks noEditPoints="1"/>
              </p:cNvSpPr>
              <p:nvPr/>
            </p:nvSpPr>
            <p:spPr bwMode="auto">
              <a:xfrm>
                <a:off x="2316" y="2617"/>
                <a:ext cx="31" cy="377"/>
              </a:xfrm>
              <a:custGeom>
                <a:avLst/>
                <a:gdLst>
                  <a:gd name="T0" fmla="*/ 5 w 157"/>
                  <a:gd name="T1" fmla="*/ 1855 h 1886"/>
                  <a:gd name="T2" fmla="*/ 34 w 157"/>
                  <a:gd name="T3" fmla="*/ 1721 h 1886"/>
                  <a:gd name="T4" fmla="*/ 64 w 157"/>
                  <a:gd name="T5" fmla="*/ 1573 h 1886"/>
                  <a:gd name="T6" fmla="*/ 83 w 157"/>
                  <a:gd name="T7" fmla="*/ 1465 h 1886"/>
                  <a:gd name="T8" fmla="*/ 99 w 157"/>
                  <a:gd name="T9" fmla="*/ 1359 h 1886"/>
                  <a:gd name="T10" fmla="*/ 108 w 157"/>
                  <a:gd name="T11" fmla="*/ 1264 h 1886"/>
                  <a:gd name="T12" fmla="*/ 155 w 157"/>
                  <a:gd name="T13" fmla="*/ 1223 h 1886"/>
                  <a:gd name="T14" fmla="*/ 152 w 157"/>
                  <a:gd name="T15" fmla="*/ 1312 h 1886"/>
                  <a:gd name="T16" fmla="*/ 139 w 157"/>
                  <a:gd name="T17" fmla="*/ 1415 h 1886"/>
                  <a:gd name="T18" fmla="*/ 120 w 157"/>
                  <a:gd name="T19" fmla="*/ 1525 h 1886"/>
                  <a:gd name="T20" fmla="*/ 101 w 157"/>
                  <a:gd name="T21" fmla="*/ 1633 h 1886"/>
                  <a:gd name="T22" fmla="*/ 63 w 157"/>
                  <a:gd name="T23" fmla="*/ 1811 h 1886"/>
                  <a:gd name="T24" fmla="*/ 46 w 157"/>
                  <a:gd name="T25" fmla="*/ 1886 h 1886"/>
                  <a:gd name="T26" fmla="*/ 109 w 157"/>
                  <a:gd name="T27" fmla="*/ 1223 h 1886"/>
                  <a:gd name="T28" fmla="*/ 155 w 157"/>
                  <a:gd name="T29" fmla="*/ 389 h 1886"/>
                  <a:gd name="T30" fmla="*/ 109 w 157"/>
                  <a:gd name="T31" fmla="*/ 1223 h 1886"/>
                  <a:gd name="T32" fmla="*/ 109 w 157"/>
                  <a:gd name="T33" fmla="*/ 389 h 1886"/>
                  <a:gd name="T34" fmla="*/ 109 w 157"/>
                  <a:gd name="T35" fmla="*/ 389 h 1886"/>
                  <a:gd name="T36" fmla="*/ 109 w 157"/>
                  <a:gd name="T37" fmla="*/ 380 h 1886"/>
                  <a:gd name="T38" fmla="*/ 109 w 157"/>
                  <a:gd name="T39" fmla="*/ 323 h 1886"/>
                  <a:gd name="T40" fmla="*/ 107 w 157"/>
                  <a:gd name="T41" fmla="*/ 241 h 1886"/>
                  <a:gd name="T42" fmla="*/ 102 w 157"/>
                  <a:gd name="T43" fmla="*/ 180 h 1886"/>
                  <a:gd name="T44" fmla="*/ 96 w 157"/>
                  <a:gd name="T45" fmla="*/ 147 h 1886"/>
                  <a:gd name="T46" fmla="*/ 135 w 157"/>
                  <a:gd name="T47" fmla="*/ 119 h 1886"/>
                  <a:gd name="T48" fmla="*/ 143 w 157"/>
                  <a:gd name="T49" fmla="*/ 149 h 1886"/>
                  <a:gd name="T50" fmla="*/ 149 w 157"/>
                  <a:gd name="T51" fmla="*/ 188 h 1886"/>
                  <a:gd name="T52" fmla="*/ 155 w 157"/>
                  <a:gd name="T53" fmla="*/ 278 h 1886"/>
                  <a:gd name="T54" fmla="*/ 157 w 157"/>
                  <a:gd name="T55" fmla="*/ 357 h 1886"/>
                  <a:gd name="T56" fmla="*/ 155 w 157"/>
                  <a:gd name="T57" fmla="*/ 390 h 1886"/>
                  <a:gd name="T58" fmla="*/ 92 w 157"/>
                  <a:gd name="T59" fmla="*/ 135 h 1886"/>
                  <a:gd name="T60" fmla="*/ 73 w 157"/>
                  <a:gd name="T61" fmla="*/ 94 h 1886"/>
                  <a:gd name="T62" fmla="*/ 54 w 157"/>
                  <a:gd name="T63" fmla="*/ 60 h 1886"/>
                  <a:gd name="T64" fmla="*/ 34 w 157"/>
                  <a:gd name="T65" fmla="*/ 29 h 1886"/>
                  <a:gd name="T66" fmla="*/ 78 w 157"/>
                  <a:gd name="T67" fmla="*/ 10 h 1886"/>
                  <a:gd name="T68" fmla="*/ 104 w 157"/>
                  <a:gd name="T69" fmla="*/ 53 h 1886"/>
                  <a:gd name="T70" fmla="*/ 125 w 157"/>
                  <a:gd name="T71" fmla="*/ 95 h 1886"/>
                  <a:gd name="T72" fmla="*/ 92 w 157"/>
                  <a:gd name="T73" fmla="*/ 135 h 1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7" h="1886">
                    <a:moveTo>
                      <a:pt x="0" y="1875"/>
                    </a:moveTo>
                    <a:lnTo>
                      <a:pt x="5" y="1855"/>
                    </a:lnTo>
                    <a:lnTo>
                      <a:pt x="17" y="1801"/>
                    </a:lnTo>
                    <a:lnTo>
                      <a:pt x="34" y="1721"/>
                    </a:lnTo>
                    <a:lnTo>
                      <a:pt x="54" y="1625"/>
                    </a:lnTo>
                    <a:lnTo>
                      <a:pt x="64" y="1573"/>
                    </a:lnTo>
                    <a:lnTo>
                      <a:pt x="74" y="1518"/>
                    </a:lnTo>
                    <a:lnTo>
                      <a:pt x="83" y="1465"/>
                    </a:lnTo>
                    <a:lnTo>
                      <a:pt x="92" y="1411"/>
                    </a:lnTo>
                    <a:lnTo>
                      <a:pt x="99" y="1359"/>
                    </a:lnTo>
                    <a:lnTo>
                      <a:pt x="104" y="1310"/>
                    </a:lnTo>
                    <a:lnTo>
                      <a:pt x="108" y="1264"/>
                    </a:lnTo>
                    <a:lnTo>
                      <a:pt x="109" y="1223"/>
                    </a:lnTo>
                    <a:lnTo>
                      <a:pt x="155" y="1223"/>
                    </a:lnTo>
                    <a:lnTo>
                      <a:pt x="154" y="1266"/>
                    </a:lnTo>
                    <a:lnTo>
                      <a:pt x="152" y="1312"/>
                    </a:lnTo>
                    <a:lnTo>
                      <a:pt x="145" y="1361"/>
                    </a:lnTo>
                    <a:lnTo>
                      <a:pt x="139" y="1415"/>
                    </a:lnTo>
                    <a:lnTo>
                      <a:pt x="130" y="1470"/>
                    </a:lnTo>
                    <a:lnTo>
                      <a:pt x="120" y="1525"/>
                    </a:lnTo>
                    <a:lnTo>
                      <a:pt x="110" y="1579"/>
                    </a:lnTo>
                    <a:lnTo>
                      <a:pt x="101" y="1633"/>
                    </a:lnTo>
                    <a:lnTo>
                      <a:pt x="81" y="1731"/>
                    </a:lnTo>
                    <a:lnTo>
                      <a:pt x="63" y="1811"/>
                    </a:lnTo>
                    <a:lnTo>
                      <a:pt x="51" y="1866"/>
                    </a:lnTo>
                    <a:lnTo>
                      <a:pt x="46" y="1886"/>
                    </a:lnTo>
                    <a:lnTo>
                      <a:pt x="0" y="1875"/>
                    </a:lnTo>
                    <a:close/>
                    <a:moveTo>
                      <a:pt x="109" y="1223"/>
                    </a:moveTo>
                    <a:lnTo>
                      <a:pt x="109" y="389"/>
                    </a:lnTo>
                    <a:lnTo>
                      <a:pt x="155" y="389"/>
                    </a:lnTo>
                    <a:lnTo>
                      <a:pt x="155" y="1223"/>
                    </a:lnTo>
                    <a:lnTo>
                      <a:pt x="109" y="1223"/>
                    </a:lnTo>
                    <a:close/>
                    <a:moveTo>
                      <a:pt x="109" y="389"/>
                    </a:moveTo>
                    <a:lnTo>
                      <a:pt x="109" y="389"/>
                    </a:lnTo>
                    <a:lnTo>
                      <a:pt x="133" y="389"/>
                    </a:lnTo>
                    <a:lnTo>
                      <a:pt x="109" y="389"/>
                    </a:lnTo>
                    <a:close/>
                    <a:moveTo>
                      <a:pt x="109" y="389"/>
                    </a:moveTo>
                    <a:lnTo>
                      <a:pt x="109" y="380"/>
                    </a:lnTo>
                    <a:lnTo>
                      <a:pt x="109" y="357"/>
                    </a:lnTo>
                    <a:lnTo>
                      <a:pt x="109" y="323"/>
                    </a:lnTo>
                    <a:lnTo>
                      <a:pt x="108" y="283"/>
                    </a:lnTo>
                    <a:lnTo>
                      <a:pt x="107" y="241"/>
                    </a:lnTo>
                    <a:lnTo>
                      <a:pt x="103" y="198"/>
                    </a:lnTo>
                    <a:lnTo>
                      <a:pt x="102" y="180"/>
                    </a:lnTo>
                    <a:lnTo>
                      <a:pt x="99" y="162"/>
                    </a:lnTo>
                    <a:lnTo>
                      <a:pt x="96" y="147"/>
                    </a:lnTo>
                    <a:lnTo>
                      <a:pt x="92" y="135"/>
                    </a:lnTo>
                    <a:lnTo>
                      <a:pt x="135" y="119"/>
                    </a:lnTo>
                    <a:lnTo>
                      <a:pt x="139" y="132"/>
                    </a:lnTo>
                    <a:lnTo>
                      <a:pt x="143" y="149"/>
                    </a:lnTo>
                    <a:lnTo>
                      <a:pt x="147" y="169"/>
                    </a:lnTo>
                    <a:lnTo>
                      <a:pt x="149" y="188"/>
                    </a:lnTo>
                    <a:lnTo>
                      <a:pt x="153" y="233"/>
                    </a:lnTo>
                    <a:lnTo>
                      <a:pt x="155" y="278"/>
                    </a:lnTo>
                    <a:lnTo>
                      <a:pt x="155" y="320"/>
                    </a:lnTo>
                    <a:lnTo>
                      <a:pt x="157" y="357"/>
                    </a:lnTo>
                    <a:lnTo>
                      <a:pt x="155" y="380"/>
                    </a:lnTo>
                    <a:lnTo>
                      <a:pt x="155" y="390"/>
                    </a:lnTo>
                    <a:lnTo>
                      <a:pt x="109" y="389"/>
                    </a:lnTo>
                    <a:close/>
                    <a:moveTo>
                      <a:pt x="92" y="135"/>
                    </a:moveTo>
                    <a:lnTo>
                      <a:pt x="83" y="114"/>
                    </a:lnTo>
                    <a:lnTo>
                      <a:pt x="73" y="94"/>
                    </a:lnTo>
                    <a:lnTo>
                      <a:pt x="63" y="76"/>
                    </a:lnTo>
                    <a:lnTo>
                      <a:pt x="54" y="60"/>
                    </a:lnTo>
                    <a:lnTo>
                      <a:pt x="39" y="38"/>
                    </a:lnTo>
                    <a:lnTo>
                      <a:pt x="34" y="29"/>
                    </a:lnTo>
                    <a:lnTo>
                      <a:pt x="71" y="0"/>
                    </a:lnTo>
                    <a:lnTo>
                      <a:pt x="78" y="10"/>
                    </a:lnTo>
                    <a:lnTo>
                      <a:pt x="94" y="35"/>
                    </a:lnTo>
                    <a:lnTo>
                      <a:pt x="104" y="53"/>
                    </a:lnTo>
                    <a:lnTo>
                      <a:pt x="115" y="74"/>
                    </a:lnTo>
                    <a:lnTo>
                      <a:pt x="125" y="95"/>
                    </a:lnTo>
                    <a:lnTo>
                      <a:pt x="135" y="119"/>
                    </a:lnTo>
                    <a:lnTo>
                      <a:pt x="92" y="13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5" name="Freeform 346"/>
              <p:cNvSpPr>
                <a:spLocks noEditPoints="1"/>
              </p:cNvSpPr>
              <p:nvPr/>
            </p:nvSpPr>
            <p:spPr bwMode="auto">
              <a:xfrm>
                <a:off x="2943" y="2278"/>
                <a:ext cx="82" cy="82"/>
              </a:xfrm>
              <a:custGeom>
                <a:avLst/>
                <a:gdLst>
                  <a:gd name="T0" fmla="*/ 4 w 412"/>
                  <a:gd name="T1" fmla="*/ 165 h 413"/>
                  <a:gd name="T2" fmla="*/ 25 w 412"/>
                  <a:gd name="T3" fmla="*/ 107 h 413"/>
                  <a:gd name="T4" fmla="*/ 61 w 412"/>
                  <a:gd name="T5" fmla="*/ 60 h 413"/>
                  <a:gd name="T6" fmla="*/ 75 w 412"/>
                  <a:gd name="T7" fmla="*/ 117 h 413"/>
                  <a:gd name="T8" fmla="*/ 53 w 412"/>
                  <a:gd name="T9" fmla="*/ 159 h 413"/>
                  <a:gd name="T10" fmla="*/ 47 w 412"/>
                  <a:gd name="T11" fmla="*/ 206 h 413"/>
                  <a:gd name="T12" fmla="*/ 75 w 412"/>
                  <a:gd name="T13" fmla="*/ 48 h 413"/>
                  <a:gd name="T14" fmla="*/ 126 w 412"/>
                  <a:gd name="T15" fmla="*/ 17 h 413"/>
                  <a:gd name="T16" fmla="*/ 185 w 412"/>
                  <a:gd name="T17" fmla="*/ 2 h 413"/>
                  <a:gd name="T18" fmla="*/ 190 w 412"/>
                  <a:gd name="T19" fmla="*/ 48 h 413"/>
                  <a:gd name="T20" fmla="*/ 144 w 412"/>
                  <a:gd name="T21" fmla="*/ 59 h 413"/>
                  <a:gd name="T22" fmla="*/ 104 w 412"/>
                  <a:gd name="T23" fmla="*/ 84 h 413"/>
                  <a:gd name="T24" fmla="*/ 207 w 412"/>
                  <a:gd name="T25" fmla="*/ 0 h 413"/>
                  <a:gd name="T26" fmla="*/ 268 w 412"/>
                  <a:gd name="T27" fmla="*/ 9 h 413"/>
                  <a:gd name="T28" fmla="*/ 321 w 412"/>
                  <a:gd name="T29" fmla="*/ 35 h 413"/>
                  <a:gd name="T30" fmla="*/ 319 w 412"/>
                  <a:gd name="T31" fmla="*/ 94 h 413"/>
                  <a:gd name="T32" fmla="*/ 283 w 412"/>
                  <a:gd name="T33" fmla="*/ 66 h 413"/>
                  <a:gd name="T34" fmla="*/ 239 w 412"/>
                  <a:gd name="T35" fmla="*/ 50 h 413"/>
                  <a:gd name="T36" fmla="*/ 207 w 412"/>
                  <a:gd name="T37" fmla="*/ 0 h 413"/>
                  <a:gd name="T38" fmla="*/ 377 w 412"/>
                  <a:gd name="T39" fmla="*/ 91 h 413"/>
                  <a:gd name="T40" fmla="*/ 403 w 412"/>
                  <a:gd name="T41" fmla="*/ 145 h 413"/>
                  <a:gd name="T42" fmla="*/ 412 w 412"/>
                  <a:gd name="T43" fmla="*/ 206 h 413"/>
                  <a:gd name="T44" fmla="*/ 362 w 412"/>
                  <a:gd name="T45" fmla="*/ 173 h 413"/>
                  <a:gd name="T46" fmla="*/ 346 w 412"/>
                  <a:gd name="T47" fmla="*/ 130 h 413"/>
                  <a:gd name="T48" fmla="*/ 319 w 412"/>
                  <a:gd name="T49" fmla="*/ 94 h 413"/>
                  <a:gd name="T50" fmla="*/ 412 w 412"/>
                  <a:gd name="T51" fmla="*/ 227 h 413"/>
                  <a:gd name="T52" fmla="*/ 396 w 412"/>
                  <a:gd name="T53" fmla="*/ 287 h 413"/>
                  <a:gd name="T54" fmla="*/ 366 w 412"/>
                  <a:gd name="T55" fmla="*/ 338 h 413"/>
                  <a:gd name="T56" fmla="*/ 330 w 412"/>
                  <a:gd name="T57" fmla="*/ 308 h 413"/>
                  <a:gd name="T58" fmla="*/ 354 w 412"/>
                  <a:gd name="T59" fmla="*/ 268 h 413"/>
                  <a:gd name="T60" fmla="*/ 365 w 412"/>
                  <a:gd name="T61" fmla="*/ 222 h 413"/>
                  <a:gd name="T62" fmla="*/ 352 w 412"/>
                  <a:gd name="T63" fmla="*/ 352 h 413"/>
                  <a:gd name="T64" fmla="*/ 305 w 412"/>
                  <a:gd name="T65" fmla="*/ 388 h 413"/>
                  <a:gd name="T66" fmla="*/ 248 w 412"/>
                  <a:gd name="T67" fmla="*/ 409 h 413"/>
                  <a:gd name="T68" fmla="*/ 207 w 412"/>
                  <a:gd name="T69" fmla="*/ 365 h 413"/>
                  <a:gd name="T70" fmla="*/ 254 w 412"/>
                  <a:gd name="T71" fmla="*/ 358 h 413"/>
                  <a:gd name="T72" fmla="*/ 295 w 412"/>
                  <a:gd name="T73" fmla="*/ 338 h 413"/>
                  <a:gd name="T74" fmla="*/ 352 w 412"/>
                  <a:gd name="T75" fmla="*/ 352 h 413"/>
                  <a:gd name="T76" fmla="*/ 164 w 412"/>
                  <a:gd name="T77" fmla="*/ 409 h 413"/>
                  <a:gd name="T78" fmla="*/ 108 w 412"/>
                  <a:gd name="T79" fmla="*/ 388 h 413"/>
                  <a:gd name="T80" fmla="*/ 61 w 412"/>
                  <a:gd name="T81" fmla="*/ 352 h 413"/>
                  <a:gd name="T82" fmla="*/ 117 w 412"/>
                  <a:gd name="T83" fmla="*/ 338 h 413"/>
                  <a:gd name="T84" fmla="*/ 159 w 412"/>
                  <a:gd name="T85" fmla="*/ 358 h 413"/>
                  <a:gd name="T86" fmla="*/ 207 w 412"/>
                  <a:gd name="T87" fmla="*/ 365 h 413"/>
                  <a:gd name="T88" fmla="*/ 47 w 412"/>
                  <a:gd name="T89" fmla="*/ 338 h 413"/>
                  <a:gd name="T90" fmla="*/ 16 w 412"/>
                  <a:gd name="T91" fmla="*/ 287 h 413"/>
                  <a:gd name="T92" fmla="*/ 1 w 412"/>
                  <a:gd name="T93" fmla="*/ 227 h 413"/>
                  <a:gd name="T94" fmla="*/ 47 w 412"/>
                  <a:gd name="T95" fmla="*/ 222 h 413"/>
                  <a:gd name="T96" fmla="*/ 60 w 412"/>
                  <a:gd name="T97" fmla="*/ 268 h 413"/>
                  <a:gd name="T98" fmla="*/ 83 w 412"/>
                  <a:gd name="T99" fmla="*/ 308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12" h="413">
                    <a:moveTo>
                      <a:pt x="0" y="206"/>
                    </a:moveTo>
                    <a:lnTo>
                      <a:pt x="1" y="185"/>
                    </a:lnTo>
                    <a:lnTo>
                      <a:pt x="4" y="165"/>
                    </a:lnTo>
                    <a:lnTo>
                      <a:pt x="10" y="145"/>
                    </a:lnTo>
                    <a:lnTo>
                      <a:pt x="16" y="126"/>
                    </a:lnTo>
                    <a:lnTo>
                      <a:pt x="25" y="107"/>
                    </a:lnTo>
                    <a:lnTo>
                      <a:pt x="35" y="91"/>
                    </a:lnTo>
                    <a:lnTo>
                      <a:pt x="47" y="75"/>
                    </a:lnTo>
                    <a:lnTo>
                      <a:pt x="61" y="60"/>
                    </a:lnTo>
                    <a:lnTo>
                      <a:pt x="93" y="94"/>
                    </a:lnTo>
                    <a:lnTo>
                      <a:pt x="83" y="105"/>
                    </a:lnTo>
                    <a:lnTo>
                      <a:pt x="75" y="117"/>
                    </a:lnTo>
                    <a:lnTo>
                      <a:pt x="66" y="130"/>
                    </a:lnTo>
                    <a:lnTo>
                      <a:pt x="60" y="144"/>
                    </a:lnTo>
                    <a:lnTo>
                      <a:pt x="53" y="159"/>
                    </a:lnTo>
                    <a:lnTo>
                      <a:pt x="50" y="173"/>
                    </a:lnTo>
                    <a:lnTo>
                      <a:pt x="47" y="190"/>
                    </a:lnTo>
                    <a:lnTo>
                      <a:pt x="47" y="206"/>
                    </a:lnTo>
                    <a:lnTo>
                      <a:pt x="0" y="206"/>
                    </a:lnTo>
                    <a:close/>
                    <a:moveTo>
                      <a:pt x="61" y="60"/>
                    </a:moveTo>
                    <a:lnTo>
                      <a:pt x="75" y="48"/>
                    </a:lnTo>
                    <a:lnTo>
                      <a:pt x="91" y="35"/>
                    </a:lnTo>
                    <a:lnTo>
                      <a:pt x="108" y="25"/>
                    </a:lnTo>
                    <a:lnTo>
                      <a:pt x="126" y="17"/>
                    </a:lnTo>
                    <a:lnTo>
                      <a:pt x="146" y="9"/>
                    </a:lnTo>
                    <a:lnTo>
                      <a:pt x="164" y="4"/>
                    </a:lnTo>
                    <a:lnTo>
                      <a:pt x="185" y="2"/>
                    </a:lnTo>
                    <a:lnTo>
                      <a:pt x="207" y="0"/>
                    </a:lnTo>
                    <a:lnTo>
                      <a:pt x="207" y="46"/>
                    </a:lnTo>
                    <a:lnTo>
                      <a:pt x="190" y="48"/>
                    </a:lnTo>
                    <a:lnTo>
                      <a:pt x="174" y="50"/>
                    </a:lnTo>
                    <a:lnTo>
                      <a:pt x="159" y="54"/>
                    </a:lnTo>
                    <a:lnTo>
                      <a:pt x="144" y="59"/>
                    </a:lnTo>
                    <a:lnTo>
                      <a:pt x="131" y="66"/>
                    </a:lnTo>
                    <a:lnTo>
                      <a:pt x="117" y="74"/>
                    </a:lnTo>
                    <a:lnTo>
                      <a:pt x="104" y="84"/>
                    </a:lnTo>
                    <a:lnTo>
                      <a:pt x="93" y="94"/>
                    </a:lnTo>
                    <a:lnTo>
                      <a:pt x="61" y="60"/>
                    </a:lnTo>
                    <a:close/>
                    <a:moveTo>
                      <a:pt x="207" y="0"/>
                    </a:moveTo>
                    <a:lnTo>
                      <a:pt x="228" y="2"/>
                    </a:lnTo>
                    <a:lnTo>
                      <a:pt x="248" y="4"/>
                    </a:lnTo>
                    <a:lnTo>
                      <a:pt x="268" y="9"/>
                    </a:lnTo>
                    <a:lnTo>
                      <a:pt x="286" y="17"/>
                    </a:lnTo>
                    <a:lnTo>
                      <a:pt x="305" y="25"/>
                    </a:lnTo>
                    <a:lnTo>
                      <a:pt x="321" y="35"/>
                    </a:lnTo>
                    <a:lnTo>
                      <a:pt x="337" y="48"/>
                    </a:lnTo>
                    <a:lnTo>
                      <a:pt x="352" y="60"/>
                    </a:lnTo>
                    <a:lnTo>
                      <a:pt x="319" y="94"/>
                    </a:lnTo>
                    <a:lnTo>
                      <a:pt x="308" y="84"/>
                    </a:lnTo>
                    <a:lnTo>
                      <a:pt x="295" y="74"/>
                    </a:lnTo>
                    <a:lnTo>
                      <a:pt x="283" y="66"/>
                    </a:lnTo>
                    <a:lnTo>
                      <a:pt x="269" y="59"/>
                    </a:lnTo>
                    <a:lnTo>
                      <a:pt x="254" y="54"/>
                    </a:lnTo>
                    <a:lnTo>
                      <a:pt x="239" y="50"/>
                    </a:lnTo>
                    <a:lnTo>
                      <a:pt x="223" y="48"/>
                    </a:lnTo>
                    <a:lnTo>
                      <a:pt x="207" y="46"/>
                    </a:lnTo>
                    <a:lnTo>
                      <a:pt x="207" y="0"/>
                    </a:lnTo>
                    <a:close/>
                    <a:moveTo>
                      <a:pt x="352" y="60"/>
                    </a:moveTo>
                    <a:lnTo>
                      <a:pt x="366" y="75"/>
                    </a:lnTo>
                    <a:lnTo>
                      <a:pt x="377" y="91"/>
                    </a:lnTo>
                    <a:lnTo>
                      <a:pt x="387" y="107"/>
                    </a:lnTo>
                    <a:lnTo>
                      <a:pt x="396" y="126"/>
                    </a:lnTo>
                    <a:lnTo>
                      <a:pt x="403" y="145"/>
                    </a:lnTo>
                    <a:lnTo>
                      <a:pt x="408" y="165"/>
                    </a:lnTo>
                    <a:lnTo>
                      <a:pt x="412" y="185"/>
                    </a:lnTo>
                    <a:lnTo>
                      <a:pt x="412" y="206"/>
                    </a:lnTo>
                    <a:lnTo>
                      <a:pt x="366" y="206"/>
                    </a:lnTo>
                    <a:lnTo>
                      <a:pt x="365" y="190"/>
                    </a:lnTo>
                    <a:lnTo>
                      <a:pt x="362" y="173"/>
                    </a:lnTo>
                    <a:lnTo>
                      <a:pt x="359" y="159"/>
                    </a:lnTo>
                    <a:lnTo>
                      <a:pt x="354" y="144"/>
                    </a:lnTo>
                    <a:lnTo>
                      <a:pt x="346" y="130"/>
                    </a:lnTo>
                    <a:lnTo>
                      <a:pt x="339" y="117"/>
                    </a:lnTo>
                    <a:lnTo>
                      <a:pt x="330" y="105"/>
                    </a:lnTo>
                    <a:lnTo>
                      <a:pt x="319" y="94"/>
                    </a:lnTo>
                    <a:lnTo>
                      <a:pt x="352" y="60"/>
                    </a:lnTo>
                    <a:close/>
                    <a:moveTo>
                      <a:pt x="412" y="206"/>
                    </a:moveTo>
                    <a:lnTo>
                      <a:pt x="412" y="227"/>
                    </a:lnTo>
                    <a:lnTo>
                      <a:pt x="408" y="248"/>
                    </a:lnTo>
                    <a:lnTo>
                      <a:pt x="403" y="268"/>
                    </a:lnTo>
                    <a:lnTo>
                      <a:pt x="396" y="287"/>
                    </a:lnTo>
                    <a:lnTo>
                      <a:pt x="387" y="304"/>
                    </a:lnTo>
                    <a:lnTo>
                      <a:pt x="377" y="322"/>
                    </a:lnTo>
                    <a:lnTo>
                      <a:pt x="366" y="338"/>
                    </a:lnTo>
                    <a:lnTo>
                      <a:pt x="352" y="352"/>
                    </a:lnTo>
                    <a:lnTo>
                      <a:pt x="319" y="319"/>
                    </a:lnTo>
                    <a:lnTo>
                      <a:pt x="330" y="308"/>
                    </a:lnTo>
                    <a:lnTo>
                      <a:pt x="339" y="295"/>
                    </a:lnTo>
                    <a:lnTo>
                      <a:pt x="346" y="282"/>
                    </a:lnTo>
                    <a:lnTo>
                      <a:pt x="354" y="268"/>
                    </a:lnTo>
                    <a:lnTo>
                      <a:pt x="359" y="253"/>
                    </a:lnTo>
                    <a:lnTo>
                      <a:pt x="362" y="238"/>
                    </a:lnTo>
                    <a:lnTo>
                      <a:pt x="365" y="222"/>
                    </a:lnTo>
                    <a:lnTo>
                      <a:pt x="366" y="206"/>
                    </a:lnTo>
                    <a:lnTo>
                      <a:pt x="412" y="206"/>
                    </a:lnTo>
                    <a:close/>
                    <a:moveTo>
                      <a:pt x="352" y="352"/>
                    </a:moveTo>
                    <a:lnTo>
                      <a:pt x="337" y="365"/>
                    </a:lnTo>
                    <a:lnTo>
                      <a:pt x="321" y="378"/>
                    </a:lnTo>
                    <a:lnTo>
                      <a:pt x="305" y="388"/>
                    </a:lnTo>
                    <a:lnTo>
                      <a:pt x="286" y="396"/>
                    </a:lnTo>
                    <a:lnTo>
                      <a:pt x="268" y="403"/>
                    </a:lnTo>
                    <a:lnTo>
                      <a:pt x="248" y="409"/>
                    </a:lnTo>
                    <a:lnTo>
                      <a:pt x="228" y="411"/>
                    </a:lnTo>
                    <a:lnTo>
                      <a:pt x="207" y="413"/>
                    </a:lnTo>
                    <a:lnTo>
                      <a:pt x="207" y="365"/>
                    </a:lnTo>
                    <a:lnTo>
                      <a:pt x="223" y="365"/>
                    </a:lnTo>
                    <a:lnTo>
                      <a:pt x="239" y="363"/>
                    </a:lnTo>
                    <a:lnTo>
                      <a:pt x="254" y="358"/>
                    </a:lnTo>
                    <a:lnTo>
                      <a:pt x="269" y="353"/>
                    </a:lnTo>
                    <a:lnTo>
                      <a:pt x="283" y="347"/>
                    </a:lnTo>
                    <a:lnTo>
                      <a:pt x="295" y="338"/>
                    </a:lnTo>
                    <a:lnTo>
                      <a:pt x="308" y="329"/>
                    </a:lnTo>
                    <a:lnTo>
                      <a:pt x="319" y="319"/>
                    </a:lnTo>
                    <a:lnTo>
                      <a:pt x="352" y="352"/>
                    </a:lnTo>
                    <a:close/>
                    <a:moveTo>
                      <a:pt x="207" y="413"/>
                    </a:moveTo>
                    <a:lnTo>
                      <a:pt x="185" y="411"/>
                    </a:lnTo>
                    <a:lnTo>
                      <a:pt x="164" y="409"/>
                    </a:lnTo>
                    <a:lnTo>
                      <a:pt x="146" y="403"/>
                    </a:lnTo>
                    <a:lnTo>
                      <a:pt x="126" y="396"/>
                    </a:lnTo>
                    <a:lnTo>
                      <a:pt x="108" y="388"/>
                    </a:lnTo>
                    <a:lnTo>
                      <a:pt x="91" y="378"/>
                    </a:lnTo>
                    <a:lnTo>
                      <a:pt x="75" y="365"/>
                    </a:lnTo>
                    <a:lnTo>
                      <a:pt x="61" y="352"/>
                    </a:lnTo>
                    <a:lnTo>
                      <a:pt x="93" y="319"/>
                    </a:lnTo>
                    <a:lnTo>
                      <a:pt x="104" y="329"/>
                    </a:lnTo>
                    <a:lnTo>
                      <a:pt x="117" y="338"/>
                    </a:lnTo>
                    <a:lnTo>
                      <a:pt x="131" y="347"/>
                    </a:lnTo>
                    <a:lnTo>
                      <a:pt x="144" y="353"/>
                    </a:lnTo>
                    <a:lnTo>
                      <a:pt x="159" y="358"/>
                    </a:lnTo>
                    <a:lnTo>
                      <a:pt x="174" y="363"/>
                    </a:lnTo>
                    <a:lnTo>
                      <a:pt x="190" y="365"/>
                    </a:lnTo>
                    <a:lnTo>
                      <a:pt x="207" y="365"/>
                    </a:lnTo>
                    <a:lnTo>
                      <a:pt x="207" y="413"/>
                    </a:lnTo>
                    <a:close/>
                    <a:moveTo>
                      <a:pt x="61" y="352"/>
                    </a:moveTo>
                    <a:lnTo>
                      <a:pt x="47" y="338"/>
                    </a:lnTo>
                    <a:lnTo>
                      <a:pt x="35" y="322"/>
                    </a:lnTo>
                    <a:lnTo>
                      <a:pt x="25" y="304"/>
                    </a:lnTo>
                    <a:lnTo>
                      <a:pt x="16" y="287"/>
                    </a:lnTo>
                    <a:lnTo>
                      <a:pt x="10" y="268"/>
                    </a:lnTo>
                    <a:lnTo>
                      <a:pt x="4" y="248"/>
                    </a:lnTo>
                    <a:lnTo>
                      <a:pt x="1" y="227"/>
                    </a:lnTo>
                    <a:lnTo>
                      <a:pt x="0" y="206"/>
                    </a:lnTo>
                    <a:lnTo>
                      <a:pt x="47" y="206"/>
                    </a:lnTo>
                    <a:lnTo>
                      <a:pt x="47" y="222"/>
                    </a:lnTo>
                    <a:lnTo>
                      <a:pt x="50" y="238"/>
                    </a:lnTo>
                    <a:lnTo>
                      <a:pt x="53" y="253"/>
                    </a:lnTo>
                    <a:lnTo>
                      <a:pt x="60" y="268"/>
                    </a:lnTo>
                    <a:lnTo>
                      <a:pt x="66" y="282"/>
                    </a:lnTo>
                    <a:lnTo>
                      <a:pt x="75" y="295"/>
                    </a:lnTo>
                    <a:lnTo>
                      <a:pt x="83" y="308"/>
                    </a:lnTo>
                    <a:lnTo>
                      <a:pt x="93" y="319"/>
                    </a:lnTo>
                    <a:lnTo>
                      <a:pt x="61" y="35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6" name="Freeform 347"/>
              <p:cNvSpPr>
                <a:spLocks/>
              </p:cNvSpPr>
              <p:nvPr/>
            </p:nvSpPr>
            <p:spPr bwMode="auto">
              <a:xfrm>
                <a:off x="2986" y="2193"/>
                <a:ext cx="28" cy="91"/>
              </a:xfrm>
              <a:custGeom>
                <a:avLst/>
                <a:gdLst>
                  <a:gd name="T0" fmla="*/ 0 w 139"/>
                  <a:gd name="T1" fmla="*/ 445 h 455"/>
                  <a:gd name="T2" fmla="*/ 93 w 139"/>
                  <a:gd name="T3" fmla="*/ 0 h 455"/>
                  <a:gd name="T4" fmla="*/ 139 w 139"/>
                  <a:gd name="T5" fmla="*/ 10 h 455"/>
                  <a:gd name="T6" fmla="*/ 46 w 139"/>
                  <a:gd name="T7" fmla="*/ 455 h 455"/>
                  <a:gd name="T8" fmla="*/ 0 w 139"/>
                  <a:gd name="T9" fmla="*/ 445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55">
                    <a:moveTo>
                      <a:pt x="0" y="445"/>
                    </a:moveTo>
                    <a:lnTo>
                      <a:pt x="93" y="0"/>
                    </a:lnTo>
                    <a:lnTo>
                      <a:pt x="139" y="10"/>
                    </a:lnTo>
                    <a:lnTo>
                      <a:pt x="46" y="455"/>
                    </a:lnTo>
                    <a:lnTo>
                      <a:pt x="0" y="44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7" name="Freeform 348"/>
              <p:cNvSpPr>
                <a:spLocks noEditPoints="1"/>
              </p:cNvSpPr>
              <p:nvPr/>
            </p:nvSpPr>
            <p:spPr bwMode="auto">
              <a:xfrm>
                <a:off x="3145" y="2974"/>
                <a:ext cx="772" cy="159"/>
              </a:xfrm>
              <a:custGeom>
                <a:avLst/>
                <a:gdLst>
                  <a:gd name="T0" fmla="*/ 65 w 3859"/>
                  <a:gd name="T1" fmla="*/ 713 h 793"/>
                  <a:gd name="T2" fmla="*/ 137 w 3859"/>
                  <a:gd name="T3" fmla="*/ 605 h 793"/>
                  <a:gd name="T4" fmla="*/ 126 w 3859"/>
                  <a:gd name="T5" fmla="*/ 685 h 793"/>
                  <a:gd name="T6" fmla="*/ 31 w 3859"/>
                  <a:gd name="T7" fmla="*/ 782 h 793"/>
                  <a:gd name="T8" fmla="*/ 161 w 3859"/>
                  <a:gd name="T9" fmla="*/ 550 h 793"/>
                  <a:gd name="T10" fmla="*/ 181 w 3859"/>
                  <a:gd name="T11" fmla="*/ 576 h 793"/>
                  <a:gd name="T12" fmla="*/ 205 w 3859"/>
                  <a:gd name="T13" fmla="*/ 444 h 793"/>
                  <a:gd name="T14" fmla="*/ 252 w 3859"/>
                  <a:gd name="T15" fmla="*/ 397 h 793"/>
                  <a:gd name="T16" fmla="*/ 244 w 3859"/>
                  <a:gd name="T17" fmla="*/ 438 h 793"/>
                  <a:gd name="T18" fmla="*/ 198 w 3859"/>
                  <a:gd name="T19" fmla="*/ 534 h 793"/>
                  <a:gd name="T20" fmla="*/ 380 w 3859"/>
                  <a:gd name="T21" fmla="*/ 380 h 793"/>
                  <a:gd name="T22" fmla="*/ 514 w 3859"/>
                  <a:gd name="T23" fmla="*/ 405 h 793"/>
                  <a:gd name="T24" fmla="*/ 294 w 3859"/>
                  <a:gd name="T25" fmla="*/ 415 h 793"/>
                  <a:gd name="T26" fmla="*/ 669 w 3859"/>
                  <a:gd name="T27" fmla="*/ 373 h 793"/>
                  <a:gd name="T28" fmla="*/ 786 w 3859"/>
                  <a:gd name="T29" fmla="*/ 393 h 793"/>
                  <a:gd name="T30" fmla="*/ 637 w 3859"/>
                  <a:gd name="T31" fmla="*/ 403 h 793"/>
                  <a:gd name="T32" fmla="*/ 795 w 3859"/>
                  <a:gd name="T33" fmla="*/ 391 h 793"/>
                  <a:gd name="T34" fmla="*/ 785 w 3859"/>
                  <a:gd name="T35" fmla="*/ 363 h 793"/>
                  <a:gd name="T36" fmla="*/ 878 w 3859"/>
                  <a:gd name="T37" fmla="*/ 316 h 793"/>
                  <a:gd name="T38" fmla="*/ 859 w 3859"/>
                  <a:gd name="T39" fmla="*/ 365 h 793"/>
                  <a:gd name="T40" fmla="*/ 901 w 3859"/>
                  <a:gd name="T41" fmla="*/ 285 h 793"/>
                  <a:gd name="T42" fmla="*/ 917 w 3859"/>
                  <a:gd name="T43" fmla="*/ 259 h 793"/>
                  <a:gd name="T44" fmla="*/ 1042 w 3859"/>
                  <a:gd name="T45" fmla="*/ 106 h 793"/>
                  <a:gd name="T46" fmla="*/ 1153 w 3859"/>
                  <a:gd name="T47" fmla="*/ 71 h 793"/>
                  <a:gd name="T48" fmla="*/ 1043 w 3859"/>
                  <a:gd name="T49" fmla="*/ 144 h 793"/>
                  <a:gd name="T50" fmla="*/ 926 w 3859"/>
                  <a:gd name="T51" fmla="*/ 300 h 793"/>
                  <a:gd name="T52" fmla="*/ 1217 w 3859"/>
                  <a:gd name="T53" fmla="*/ 15 h 793"/>
                  <a:gd name="T54" fmla="*/ 1143 w 3859"/>
                  <a:gd name="T55" fmla="*/ 43 h 793"/>
                  <a:gd name="T56" fmla="*/ 1228 w 3859"/>
                  <a:gd name="T57" fmla="*/ 41 h 793"/>
                  <a:gd name="T58" fmla="*/ 1301 w 3859"/>
                  <a:gd name="T59" fmla="*/ 0 h 793"/>
                  <a:gd name="T60" fmla="*/ 1250 w 3859"/>
                  <a:gd name="T61" fmla="*/ 4 h 793"/>
                  <a:gd name="T62" fmla="*/ 1326 w 3859"/>
                  <a:gd name="T63" fmla="*/ 0 h 793"/>
                  <a:gd name="T64" fmla="*/ 1461 w 3859"/>
                  <a:gd name="T65" fmla="*/ 26 h 793"/>
                  <a:gd name="T66" fmla="*/ 1430 w 3859"/>
                  <a:gd name="T67" fmla="*/ 47 h 793"/>
                  <a:gd name="T68" fmla="*/ 1326 w 3859"/>
                  <a:gd name="T69" fmla="*/ 0 h 793"/>
                  <a:gd name="T70" fmla="*/ 1648 w 3859"/>
                  <a:gd name="T71" fmla="*/ 104 h 793"/>
                  <a:gd name="T72" fmla="*/ 1657 w 3859"/>
                  <a:gd name="T73" fmla="*/ 142 h 793"/>
                  <a:gd name="T74" fmla="*/ 1504 w 3859"/>
                  <a:gd name="T75" fmla="*/ 71 h 793"/>
                  <a:gd name="T76" fmla="*/ 1783 w 3859"/>
                  <a:gd name="T77" fmla="*/ 192 h 793"/>
                  <a:gd name="T78" fmla="*/ 1714 w 3859"/>
                  <a:gd name="T79" fmla="*/ 143 h 793"/>
                  <a:gd name="T80" fmla="*/ 1825 w 3859"/>
                  <a:gd name="T81" fmla="*/ 220 h 793"/>
                  <a:gd name="T82" fmla="*/ 2099 w 3859"/>
                  <a:gd name="T83" fmla="*/ 418 h 793"/>
                  <a:gd name="T84" fmla="*/ 1947 w 3859"/>
                  <a:gd name="T85" fmla="*/ 341 h 793"/>
                  <a:gd name="T86" fmla="*/ 2137 w 3859"/>
                  <a:gd name="T87" fmla="*/ 449 h 793"/>
                  <a:gd name="T88" fmla="*/ 2147 w 3859"/>
                  <a:gd name="T89" fmla="*/ 495 h 793"/>
                  <a:gd name="T90" fmla="*/ 2214 w 3859"/>
                  <a:gd name="T91" fmla="*/ 513 h 793"/>
                  <a:gd name="T92" fmla="*/ 2403 w 3859"/>
                  <a:gd name="T93" fmla="*/ 655 h 793"/>
                  <a:gd name="T94" fmla="*/ 2407 w 3859"/>
                  <a:gd name="T95" fmla="*/ 690 h 793"/>
                  <a:gd name="T96" fmla="*/ 2235 w 3859"/>
                  <a:gd name="T97" fmla="*/ 569 h 793"/>
                  <a:gd name="T98" fmla="*/ 2493 w 3859"/>
                  <a:gd name="T99" fmla="*/ 683 h 793"/>
                  <a:gd name="T100" fmla="*/ 2793 w 3859"/>
                  <a:gd name="T101" fmla="*/ 741 h 793"/>
                  <a:gd name="T102" fmla="*/ 2524 w 3859"/>
                  <a:gd name="T103" fmla="*/ 721 h 793"/>
                  <a:gd name="T104" fmla="*/ 2828 w 3859"/>
                  <a:gd name="T105" fmla="*/ 746 h 793"/>
                  <a:gd name="T106" fmla="*/ 3023 w 3859"/>
                  <a:gd name="T107" fmla="*/ 761 h 793"/>
                  <a:gd name="T108" fmla="*/ 2928 w 3859"/>
                  <a:gd name="T109" fmla="*/ 786 h 793"/>
                  <a:gd name="T110" fmla="*/ 3051 w 3859"/>
                  <a:gd name="T111" fmla="*/ 759 h 793"/>
                  <a:gd name="T112" fmla="*/ 3285 w 3859"/>
                  <a:gd name="T113" fmla="*/ 727 h 793"/>
                  <a:gd name="T114" fmla="*/ 3250 w 3859"/>
                  <a:gd name="T115" fmla="*/ 763 h 793"/>
                  <a:gd name="T116" fmla="*/ 3051 w 3859"/>
                  <a:gd name="T117" fmla="*/ 759 h 793"/>
                  <a:gd name="T118" fmla="*/ 3537 w 3859"/>
                  <a:gd name="T119" fmla="*/ 677 h 793"/>
                  <a:gd name="T120" fmla="*/ 3569 w 3859"/>
                  <a:gd name="T121" fmla="*/ 702 h 793"/>
                  <a:gd name="T122" fmla="*/ 3368 w 3859"/>
                  <a:gd name="T123" fmla="*/ 740 h 793"/>
                  <a:gd name="T124" fmla="*/ 3624 w 3859"/>
                  <a:gd name="T125" fmla="*/ 671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59" h="793">
                    <a:moveTo>
                      <a:pt x="0" y="767"/>
                    </a:moveTo>
                    <a:lnTo>
                      <a:pt x="4" y="764"/>
                    </a:lnTo>
                    <a:lnTo>
                      <a:pt x="15" y="757"/>
                    </a:lnTo>
                    <a:lnTo>
                      <a:pt x="33" y="745"/>
                    </a:lnTo>
                    <a:lnTo>
                      <a:pt x="54" y="725"/>
                    </a:lnTo>
                    <a:lnTo>
                      <a:pt x="65" y="713"/>
                    </a:lnTo>
                    <a:lnTo>
                      <a:pt x="78" y="700"/>
                    </a:lnTo>
                    <a:lnTo>
                      <a:pt x="90" y="685"/>
                    </a:lnTo>
                    <a:lnTo>
                      <a:pt x="102" y="667"/>
                    </a:lnTo>
                    <a:lnTo>
                      <a:pt x="115" y="649"/>
                    </a:lnTo>
                    <a:lnTo>
                      <a:pt x="126" y="629"/>
                    </a:lnTo>
                    <a:lnTo>
                      <a:pt x="137" y="605"/>
                    </a:lnTo>
                    <a:lnTo>
                      <a:pt x="149" y="581"/>
                    </a:lnTo>
                    <a:lnTo>
                      <a:pt x="176" y="593"/>
                    </a:lnTo>
                    <a:lnTo>
                      <a:pt x="163" y="619"/>
                    </a:lnTo>
                    <a:lnTo>
                      <a:pt x="152" y="642"/>
                    </a:lnTo>
                    <a:lnTo>
                      <a:pt x="139" y="665"/>
                    </a:lnTo>
                    <a:lnTo>
                      <a:pt x="126" y="685"/>
                    </a:lnTo>
                    <a:lnTo>
                      <a:pt x="112" y="703"/>
                    </a:lnTo>
                    <a:lnTo>
                      <a:pt x="99" y="720"/>
                    </a:lnTo>
                    <a:lnTo>
                      <a:pt x="85" y="733"/>
                    </a:lnTo>
                    <a:lnTo>
                      <a:pt x="73" y="747"/>
                    </a:lnTo>
                    <a:lnTo>
                      <a:pt x="50" y="767"/>
                    </a:lnTo>
                    <a:lnTo>
                      <a:pt x="31" y="782"/>
                    </a:lnTo>
                    <a:lnTo>
                      <a:pt x="19" y="789"/>
                    </a:lnTo>
                    <a:lnTo>
                      <a:pt x="14" y="793"/>
                    </a:lnTo>
                    <a:lnTo>
                      <a:pt x="0" y="767"/>
                    </a:lnTo>
                    <a:close/>
                    <a:moveTo>
                      <a:pt x="149" y="581"/>
                    </a:moveTo>
                    <a:lnTo>
                      <a:pt x="155" y="565"/>
                    </a:lnTo>
                    <a:lnTo>
                      <a:pt x="161" y="550"/>
                    </a:lnTo>
                    <a:lnTo>
                      <a:pt x="166" y="537"/>
                    </a:lnTo>
                    <a:lnTo>
                      <a:pt x="171" y="524"/>
                    </a:lnTo>
                    <a:lnTo>
                      <a:pt x="198" y="534"/>
                    </a:lnTo>
                    <a:lnTo>
                      <a:pt x="193" y="548"/>
                    </a:lnTo>
                    <a:lnTo>
                      <a:pt x="187" y="561"/>
                    </a:lnTo>
                    <a:lnTo>
                      <a:pt x="181" y="576"/>
                    </a:lnTo>
                    <a:lnTo>
                      <a:pt x="176" y="593"/>
                    </a:lnTo>
                    <a:lnTo>
                      <a:pt x="149" y="581"/>
                    </a:lnTo>
                    <a:close/>
                    <a:moveTo>
                      <a:pt x="171" y="524"/>
                    </a:moveTo>
                    <a:lnTo>
                      <a:pt x="183" y="492"/>
                    </a:lnTo>
                    <a:lnTo>
                      <a:pt x="195" y="466"/>
                    </a:lnTo>
                    <a:lnTo>
                      <a:pt x="205" y="444"/>
                    </a:lnTo>
                    <a:lnTo>
                      <a:pt x="215" y="428"/>
                    </a:lnTo>
                    <a:lnTo>
                      <a:pt x="220" y="421"/>
                    </a:lnTo>
                    <a:lnTo>
                      <a:pt x="225" y="416"/>
                    </a:lnTo>
                    <a:lnTo>
                      <a:pt x="231" y="410"/>
                    </a:lnTo>
                    <a:lnTo>
                      <a:pt x="237" y="405"/>
                    </a:lnTo>
                    <a:lnTo>
                      <a:pt x="252" y="397"/>
                    </a:lnTo>
                    <a:lnTo>
                      <a:pt x="269" y="390"/>
                    </a:lnTo>
                    <a:lnTo>
                      <a:pt x="279" y="417"/>
                    </a:lnTo>
                    <a:lnTo>
                      <a:pt x="266" y="423"/>
                    </a:lnTo>
                    <a:lnTo>
                      <a:pt x="253" y="429"/>
                    </a:lnTo>
                    <a:lnTo>
                      <a:pt x="248" y="433"/>
                    </a:lnTo>
                    <a:lnTo>
                      <a:pt x="244" y="438"/>
                    </a:lnTo>
                    <a:lnTo>
                      <a:pt x="239" y="443"/>
                    </a:lnTo>
                    <a:lnTo>
                      <a:pt x="236" y="449"/>
                    </a:lnTo>
                    <a:lnTo>
                      <a:pt x="227" y="463"/>
                    </a:lnTo>
                    <a:lnTo>
                      <a:pt x="218" y="482"/>
                    </a:lnTo>
                    <a:lnTo>
                      <a:pt x="210" y="505"/>
                    </a:lnTo>
                    <a:lnTo>
                      <a:pt x="198" y="534"/>
                    </a:lnTo>
                    <a:lnTo>
                      <a:pt x="171" y="524"/>
                    </a:lnTo>
                    <a:close/>
                    <a:moveTo>
                      <a:pt x="269" y="390"/>
                    </a:moveTo>
                    <a:lnTo>
                      <a:pt x="287" y="387"/>
                    </a:lnTo>
                    <a:lnTo>
                      <a:pt x="312" y="383"/>
                    </a:lnTo>
                    <a:lnTo>
                      <a:pt x="343" y="381"/>
                    </a:lnTo>
                    <a:lnTo>
                      <a:pt x="380" y="380"/>
                    </a:lnTo>
                    <a:lnTo>
                      <a:pt x="421" y="378"/>
                    </a:lnTo>
                    <a:lnTo>
                      <a:pt x="466" y="377"/>
                    </a:lnTo>
                    <a:lnTo>
                      <a:pt x="512" y="376"/>
                    </a:lnTo>
                    <a:lnTo>
                      <a:pt x="558" y="376"/>
                    </a:lnTo>
                    <a:lnTo>
                      <a:pt x="560" y="405"/>
                    </a:lnTo>
                    <a:lnTo>
                      <a:pt x="514" y="405"/>
                    </a:lnTo>
                    <a:lnTo>
                      <a:pt x="469" y="406"/>
                    </a:lnTo>
                    <a:lnTo>
                      <a:pt x="425" y="407"/>
                    </a:lnTo>
                    <a:lnTo>
                      <a:pt x="384" y="408"/>
                    </a:lnTo>
                    <a:lnTo>
                      <a:pt x="348" y="410"/>
                    </a:lnTo>
                    <a:lnTo>
                      <a:pt x="318" y="412"/>
                    </a:lnTo>
                    <a:lnTo>
                      <a:pt x="294" y="415"/>
                    </a:lnTo>
                    <a:lnTo>
                      <a:pt x="279" y="417"/>
                    </a:lnTo>
                    <a:lnTo>
                      <a:pt x="269" y="390"/>
                    </a:lnTo>
                    <a:close/>
                    <a:moveTo>
                      <a:pt x="558" y="376"/>
                    </a:moveTo>
                    <a:lnTo>
                      <a:pt x="598" y="375"/>
                    </a:lnTo>
                    <a:lnTo>
                      <a:pt x="634" y="375"/>
                    </a:lnTo>
                    <a:lnTo>
                      <a:pt x="669" y="373"/>
                    </a:lnTo>
                    <a:lnTo>
                      <a:pt x="702" y="372"/>
                    </a:lnTo>
                    <a:lnTo>
                      <a:pt x="729" y="372"/>
                    </a:lnTo>
                    <a:lnTo>
                      <a:pt x="750" y="371"/>
                    </a:lnTo>
                    <a:lnTo>
                      <a:pt x="766" y="368"/>
                    </a:lnTo>
                    <a:lnTo>
                      <a:pt x="776" y="367"/>
                    </a:lnTo>
                    <a:lnTo>
                      <a:pt x="786" y="393"/>
                    </a:lnTo>
                    <a:lnTo>
                      <a:pt x="775" y="396"/>
                    </a:lnTo>
                    <a:lnTo>
                      <a:pt x="758" y="398"/>
                    </a:lnTo>
                    <a:lnTo>
                      <a:pt x="734" y="400"/>
                    </a:lnTo>
                    <a:lnTo>
                      <a:pt x="705" y="401"/>
                    </a:lnTo>
                    <a:lnTo>
                      <a:pt x="673" y="402"/>
                    </a:lnTo>
                    <a:lnTo>
                      <a:pt x="637" y="403"/>
                    </a:lnTo>
                    <a:lnTo>
                      <a:pt x="599" y="403"/>
                    </a:lnTo>
                    <a:lnTo>
                      <a:pt x="560" y="405"/>
                    </a:lnTo>
                    <a:lnTo>
                      <a:pt x="558" y="376"/>
                    </a:lnTo>
                    <a:close/>
                    <a:moveTo>
                      <a:pt x="776" y="367"/>
                    </a:moveTo>
                    <a:lnTo>
                      <a:pt x="785" y="363"/>
                    </a:lnTo>
                    <a:lnTo>
                      <a:pt x="795" y="391"/>
                    </a:lnTo>
                    <a:lnTo>
                      <a:pt x="786" y="393"/>
                    </a:lnTo>
                    <a:lnTo>
                      <a:pt x="776" y="367"/>
                    </a:lnTo>
                    <a:close/>
                    <a:moveTo>
                      <a:pt x="785" y="363"/>
                    </a:moveTo>
                    <a:lnTo>
                      <a:pt x="785" y="363"/>
                    </a:lnTo>
                    <a:lnTo>
                      <a:pt x="790" y="377"/>
                    </a:lnTo>
                    <a:lnTo>
                      <a:pt x="785" y="363"/>
                    </a:lnTo>
                    <a:close/>
                    <a:moveTo>
                      <a:pt x="785" y="363"/>
                    </a:moveTo>
                    <a:lnTo>
                      <a:pt x="814" y="352"/>
                    </a:lnTo>
                    <a:lnTo>
                      <a:pt x="842" y="340"/>
                    </a:lnTo>
                    <a:lnTo>
                      <a:pt x="856" y="332"/>
                    </a:lnTo>
                    <a:lnTo>
                      <a:pt x="867" y="325"/>
                    </a:lnTo>
                    <a:lnTo>
                      <a:pt x="878" y="316"/>
                    </a:lnTo>
                    <a:lnTo>
                      <a:pt x="887" y="306"/>
                    </a:lnTo>
                    <a:lnTo>
                      <a:pt x="911" y="324"/>
                    </a:lnTo>
                    <a:lnTo>
                      <a:pt x="900" y="335"/>
                    </a:lnTo>
                    <a:lnTo>
                      <a:pt x="887" y="346"/>
                    </a:lnTo>
                    <a:lnTo>
                      <a:pt x="873" y="356"/>
                    </a:lnTo>
                    <a:lnTo>
                      <a:pt x="859" y="365"/>
                    </a:lnTo>
                    <a:lnTo>
                      <a:pt x="826" y="378"/>
                    </a:lnTo>
                    <a:lnTo>
                      <a:pt x="795" y="391"/>
                    </a:lnTo>
                    <a:lnTo>
                      <a:pt x="785" y="363"/>
                    </a:lnTo>
                    <a:close/>
                    <a:moveTo>
                      <a:pt x="887" y="306"/>
                    </a:moveTo>
                    <a:lnTo>
                      <a:pt x="892" y="297"/>
                    </a:lnTo>
                    <a:lnTo>
                      <a:pt x="901" y="285"/>
                    </a:lnTo>
                    <a:lnTo>
                      <a:pt x="926" y="300"/>
                    </a:lnTo>
                    <a:lnTo>
                      <a:pt x="917" y="314"/>
                    </a:lnTo>
                    <a:lnTo>
                      <a:pt x="911" y="324"/>
                    </a:lnTo>
                    <a:lnTo>
                      <a:pt x="887" y="306"/>
                    </a:lnTo>
                    <a:close/>
                    <a:moveTo>
                      <a:pt x="901" y="285"/>
                    </a:moveTo>
                    <a:lnTo>
                      <a:pt x="917" y="259"/>
                    </a:lnTo>
                    <a:lnTo>
                      <a:pt x="938" y="228"/>
                    </a:lnTo>
                    <a:lnTo>
                      <a:pt x="963" y="193"/>
                    </a:lnTo>
                    <a:lnTo>
                      <a:pt x="992" y="157"/>
                    </a:lnTo>
                    <a:lnTo>
                      <a:pt x="1008" y="139"/>
                    </a:lnTo>
                    <a:lnTo>
                      <a:pt x="1024" y="122"/>
                    </a:lnTo>
                    <a:lnTo>
                      <a:pt x="1042" y="106"/>
                    </a:lnTo>
                    <a:lnTo>
                      <a:pt x="1060" y="91"/>
                    </a:lnTo>
                    <a:lnTo>
                      <a:pt x="1080" y="76"/>
                    </a:lnTo>
                    <a:lnTo>
                      <a:pt x="1100" y="63"/>
                    </a:lnTo>
                    <a:lnTo>
                      <a:pt x="1120" y="52"/>
                    </a:lnTo>
                    <a:lnTo>
                      <a:pt x="1143" y="43"/>
                    </a:lnTo>
                    <a:lnTo>
                      <a:pt x="1153" y="71"/>
                    </a:lnTo>
                    <a:lnTo>
                      <a:pt x="1133" y="80"/>
                    </a:lnTo>
                    <a:lnTo>
                      <a:pt x="1113" y="90"/>
                    </a:lnTo>
                    <a:lnTo>
                      <a:pt x="1094" y="101"/>
                    </a:lnTo>
                    <a:lnTo>
                      <a:pt x="1077" y="114"/>
                    </a:lnTo>
                    <a:lnTo>
                      <a:pt x="1059" y="129"/>
                    </a:lnTo>
                    <a:lnTo>
                      <a:pt x="1043" y="144"/>
                    </a:lnTo>
                    <a:lnTo>
                      <a:pt x="1027" y="160"/>
                    </a:lnTo>
                    <a:lnTo>
                      <a:pt x="1012" y="178"/>
                    </a:lnTo>
                    <a:lnTo>
                      <a:pt x="984" y="212"/>
                    </a:lnTo>
                    <a:lnTo>
                      <a:pt x="961" y="245"/>
                    </a:lnTo>
                    <a:lnTo>
                      <a:pt x="941" y="275"/>
                    </a:lnTo>
                    <a:lnTo>
                      <a:pt x="926" y="300"/>
                    </a:lnTo>
                    <a:lnTo>
                      <a:pt x="901" y="285"/>
                    </a:lnTo>
                    <a:close/>
                    <a:moveTo>
                      <a:pt x="1143" y="43"/>
                    </a:moveTo>
                    <a:lnTo>
                      <a:pt x="1167" y="35"/>
                    </a:lnTo>
                    <a:lnTo>
                      <a:pt x="1189" y="26"/>
                    </a:lnTo>
                    <a:lnTo>
                      <a:pt x="1205" y="20"/>
                    </a:lnTo>
                    <a:lnTo>
                      <a:pt x="1217" y="15"/>
                    </a:lnTo>
                    <a:lnTo>
                      <a:pt x="1228" y="41"/>
                    </a:lnTo>
                    <a:lnTo>
                      <a:pt x="1216" y="47"/>
                    </a:lnTo>
                    <a:lnTo>
                      <a:pt x="1199" y="53"/>
                    </a:lnTo>
                    <a:lnTo>
                      <a:pt x="1177" y="61"/>
                    </a:lnTo>
                    <a:lnTo>
                      <a:pt x="1153" y="71"/>
                    </a:lnTo>
                    <a:lnTo>
                      <a:pt x="1143" y="43"/>
                    </a:lnTo>
                    <a:close/>
                    <a:moveTo>
                      <a:pt x="1217" y="15"/>
                    </a:moveTo>
                    <a:lnTo>
                      <a:pt x="1236" y="7"/>
                    </a:lnTo>
                    <a:lnTo>
                      <a:pt x="1250" y="4"/>
                    </a:lnTo>
                    <a:lnTo>
                      <a:pt x="1256" y="31"/>
                    </a:lnTo>
                    <a:lnTo>
                      <a:pt x="1245" y="35"/>
                    </a:lnTo>
                    <a:lnTo>
                      <a:pt x="1228" y="41"/>
                    </a:lnTo>
                    <a:lnTo>
                      <a:pt x="1217" y="15"/>
                    </a:lnTo>
                    <a:close/>
                    <a:moveTo>
                      <a:pt x="1250" y="4"/>
                    </a:moveTo>
                    <a:lnTo>
                      <a:pt x="1260" y="1"/>
                    </a:lnTo>
                    <a:lnTo>
                      <a:pt x="1270" y="1"/>
                    </a:lnTo>
                    <a:lnTo>
                      <a:pt x="1283" y="0"/>
                    </a:lnTo>
                    <a:lnTo>
                      <a:pt x="1301" y="0"/>
                    </a:lnTo>
                    <a:lnTo>
                      <a:pt x="1301" y="30"/>
                    </a:lnTo>
                    <a:lnTo>
                      <a:pt x="1285" y="30"/>
                    </a:lnTo>
                    <a:lnTo>
                      <a:pt x="1273" y="30"/>
                    </a:lnTo>
                    <a:lnTo>
                      <a:pt x="1263" y="30"/>
                    </a:lnTo>
                    <a:lnTo>
                      <a:pt x="1256" y="31"/>
                    </a:lnTo>
                    <a:lnTo>
                      <a:pt x="1250" y="4"/>
                    </a:lnTo>
                    <a:close/>
                    <a:moveTo>
                      <a:pt x="1301" y="0"/>
                    </a:moveTo>
                    <a:lnTo>
                      <a:pt x="1326" y="0"/>
                    </a:lnTo>
                    <a:lnTo>
                      <a:pt x="1326" y="30"/>
                    </a:lnTo>
                    <a:lnTo>
                      <a:pt x="1301" y="30"/>
                    </a:lnTo>
                    <a:lnTo>
                      <a:pt x="1301" y="0"/>
                    </a:lnTo>
                    <a:close/>
                    <a:moveTo>
                      <a:pt x="1326" y="0"/>
                    </a:moveTo>
                    <a:lnTo>
                      <a:pt x="1344" y="1"/>
                    </a:lnTo>
                    <a:lnTo>
                      <a:pt x="1366" y="4"/>
                    </a:lnTo>
                    <a:lnTo>
                      <a:pt x="1388" y="7"/>
                    </a:lnTo>
                    <a:lnTo>
                      <a:pt x="1412" y="12"/>
                    </a:lnTo>
                    <a:lnTo>
                      <a:pt x="1437" y="19"/>
                    </a:lnTo>
                    <a:lnTo>
                      <a:pt x="1461" y="26"/>
                    </a:lnTo>
                    <a:lnTo>
                      <a:pt x="1488" y="35"/>
                    </a:lnTo>
                    <a:lnTo>
                      <a:pt x="1514" y="43"/>
                    </a:lnTo>
                    <a:lnTo>
                      <a:pt x="1504" y="71"/>
                    </a:lnTo>
                    <a:lnTo>
                      <a:pt x="1479" y="62"/>
                    </a:lnTo>
                    <a:lnTo>
                      <a:pt x="1454" y="55"/>
                    </a:lnTo>
                    <a:lnTo>
                      <a:pt x="1430" y="47"/>
                    </a:lnTo>
                    <a:lnTo>
                      <a:pt x="1407" y="41"/>
                    </a:lnTo>
                    <a:lnTo>
                      <a:pt x="1384" y="36"/>
                    </a:lnTo>
                    <a:lnTo>
                      <a:pt x="1363" y="32"/>
                    </a:lnTo>
                    <a:lnTo>
                      <a:pt x="1343" y="30"/>
                    </a:lnTo>
                    <a:lnTo>
                      <a:pt x="1326" y="30"/>
                    </a:lnTo>
                    <a:lnTo>
                      <a:pt x="1326" y="0"/>
                    </a:lnTo>
                    <a:close/>
                    <a:moveTo>
                      <a:pt x="1514" y="43"/>
                    </a:moveTo>
                    <a:lnTo>
                      <a:pt x="1541" y="55"/>
                    </a:lnTo>
                    <a:lnTo>
                      <a:pt x="1570" y="66"/>
                    </a:lnTo>
                    <a:lnTo>
                      <a:pt x="1596" y="78"/>
                    </a:lnTo>
                    <a:lnTo>
                      <a:pt x="1623" y="91"/>
                    </a:lnTo>
                    <a:lnTo>
                      <a:pt x="1648" y="104"/>
                    </a:lnTo>
                    <a:lnTo>
                      <a:pt x="1672" y="117"/>
                    </a:lnTo>
                    <a:lnTo>
                      <a:pt x="1694" y="131"/>
                    </a:lnTo>
                    <a:lnTo>
                      <a:pt x="1714" y="143"/>
                    </a:lnTo>
                    <a:lnTo>
                      <a:pt x="1697" y="167"/>
                    </a:lnTo>
                    <a:lnTo>
                      <a:pt x="1678" y="154"/>
                    </a:lnTo>
                    <a:lnTo>
                      <a:pt x="1657" y="142"/>
                    </a:lnTo>
                    <a:lnTo>
                      <a:pt x="1635" y="129"/>
                    </a:lnTo>
                    <a:lnTo>
                      <a:pt x="1610" y="117"/>
                    </a:lnTo>
                    <a:lnTo>
                      <a:pt x="1585" y="104"/>
                    </a:lnTo>
                    <a:lnTo>
                      <a:pt x="1557" y="93"/>
                    </a:lnTo>
                    <a:lnTo>
                      <a:pt x="1531" y="82"/>
                    </a:lnTo>
                    <a:lnTo>
                      <a:pt x="1504" y="71"/>
                    </a:lnTo>
                    <a:lnTo>
                      <a:pt x="1514" y="43"/>
                    </a:lnTo>
                    <a:close/>
                    <a:moveTo>
                      <a:pt x="1714" y="143"/>
                    </a:moveTo>
                    <a:lnTo>
                      <a:pt x="1728" y="153"/>
                    </a:lnTo>
                    <a:lnTo>
                      <a:pt x="1744" y="165"/>
                    </a:lnTo>
                    <a:lnTo>
                      <a:pt x="1763" y="178"/>
                    </a:lnTo>
                    <a:lnTo>
                      <a:pt x="1783" y="192"/>
                    </a:lnTo>
                    <a:lnTo>
                      <a:pt x="1767" y="215"/>
                    </a:lnTo>
                    <a:lnTo>
                      <a:pt x="1748" y="202"/>
                    </a:lnTo>
                    <a:lnTo>
                      <a:pt x="1729" y="190"/>
                    </a:lnTo>
                    <a:lnTo>
                      <a:pt x="1713" y="178"/>
                    </a:lnTo>
                    <a:lnTo>
                      <a:pt x="1697" y="167"/>
                    </a:lnTo>
                    <a:lnTo>
                      <a:pt x="1714" y="143"/>
                    </a:lnTo>
                    <a:close/>
                    <a:moveTo>
                      <a:pt x="1767" y="215"/>
                    </a:moveTo>
                    <a:lnTo>
                      <a:pt x="1767" y="215"/>
                    </a:lnTo>
                    <a:lnTo>
                      <a:pt x="1774" y="203"/>
                    </a:lnTo>
                    <a:lnTo>
                      <a:pt x="1767" y="215"/>
                    </a:lnTo>
                    <a:close/>
                    <a:moveTo>
                      <a:pt x="1783" y="192"/>
                    </a:moveTo>
                    <a:lnTo>
                      <a:pt x="1825" y="220"/>
                    </a:lnTo>
                    <a:lnTo>
                      <a:pt x="1870" y="251"/>
                    </a:lnTo>
                    <a:lnTo>
                      <a:pt x="1917" y="284"/>
                    </a:lnTo>
                    <a:lnTo>
                      <a:pt x="1965" y="319"/>
                    </a:lnTo>
                    <a:lnTo>
                      <a:pt x="2012" y="352"/>
                    </a:lnTo>
                    <a:lnTo>
                      <a:pt x="2057" y="386"/>
                    </a:lnTo>
                    <a:lnTo>
                      <a:pt x="2099" y="418"/>
                    </a:lnTo>
                    <a:lnTo>
                      <a:pt x="2137" y="449"/>
                    </a:lnTo>
                    <a:lnTo>
                      <a:pt x="2118" y="471"/>
                    </a:lnTo>
                    <a:lnTo>
                      <a:pt x="2081" y="441"/>
                    </a:lnTo>
                    <a:lnTo>
                      <a:pt x="2038" y="408"/>
                    </a:lnTo>
                    <a:lnTo>
                      <a:pt x="1993" y="375"/>
                    </a:lnTo>
                    <a:lnTo>
                      <a:pt x="1947" y="341"/>
                    </a:lnTo>
                    <a:lnTo>
                      <a:pt x="1900" y="307"/>
                    </a:lnTo>
                    <a:lnTo>
                      <a:pt x="1853" y="275"/>
                    </a:lnTo>
                    <a:lnTo>
                      <a:pt x="1808" y="244"/>
                    </a:lnTo>
                    <a:lnTo>
                      <a:pt x="1767" y="215"/>
                    </a:lnTo>
                    <a:lnTo>
                      <a:pt x="1783" y="192"/>
                    </a:lnTo>
                    <a:close/>
                    <a:moveTo>
                      <a:pt x="2137" y="449"/>
                    </a:moveTo>
                    <a:lnTo>
                      <a:pt x="2147" y="457"/>
                    </a:lnTo>
                    <a:lnTo>
                      <a:pt x="2155" y="464"/>
                    </a:lnTo>
                    <a:lnTo>
                      <a:pt x="2165" y="473"/>
                    </a:lnTo>
                    <a:lnTo>
                      <a:pt x="2175" y="481"/>
                    </a:lnTo>
                    <a:lnTo>
                      <a:pt x="2156" y="503"/>
                    </a:lnTo>
                    <a:lnTo>
                      <a:pt x="2147" y="495"/>
                    </a:lnTo>
                    <a:lnTo>
                      <a:pt x="2138" y="487"/>
                    </a:lnTo>
                    <a:lnTo>
                      <a:pt x="2128" y="479"/>
                    </a:lnTo>
                    <a:lnTo>
                      <a:pt x="2118" y="471"/>
                    </a:lnTo>
                    <a:lnTo>
                      <a:pt x="2137" y="449"/>
                    </a:lnTo>
                    <a:close/>
                    <a:moveTo>
                      <a:pt x="2175" y="481"/>
                    </a:moveTo>
                    <a:lnTo>
                      <a:pt x="2214" y="513"/>
                    </a:lnTo>
                    <a:lnTo>
                      <a:pt x="2251" y="545"/>
                    </a:lnTo>
                    <a:lnTo>
                      <a:pt x="2289" y="575"/>
                    </a:lnTo>
                    <a:lnTo>
                      <a:pt x="2325" y="603"/>
                    </a:lnTo>
                    <a:lnTo>
                      <a:pt x="2358" y="627"/>
                    </a:lnTo>
                    <a:lnTo>
                      <a:pt x="2389" y="647"/>
                    </a:lnTo>
                    <a:lnTo>
                      <a:pt x="2403" y="655"/>
                    </a:lnTo>
                    <a:lnTo>
                      <a:pt x="2417" y="662"/>
                    </a:lnTo>
                    <a:lnTo>
                      <a:pt x="2429" y="667"/>
                    </a:lnTo>
                    <a:lnTo>
                      <a:pt x="2440" y="671"/>
                    </a:lnTo>
                    <a:lnTo>
                      <a:pt x="2434" y="698"/>
                    </a:lnTo>
                    <a:lnTo>
                      <a:pt x="2421" y="695"/>
                    </a:lnTo>
                    <a:lnTo>
                      <a:pt x="2407" y="690"/>
                    </a:lnTo>
                    <a:lnTo>
                      <a:pt x="2393" y="682"/>
                    </a:lnTo>
                    <a:lnTo>
                      <a:pt x="2377" y="674"/>
                    </a:lnTo>
                    <a:lnTo>
                      <a:pt x="2345" y="652"/>
                    </a:lnTo>
                    <a:lnTo>
                      <a:pt x="2310" y="627"/>
                    </a:lnTo>
                    <a:lnTo>
                      <a:pt x="2274" y="600"/>
                    </a:lnTo>
                    <a:lnTo>
                      <a:pt x="2235" y="569"/>
                    </a:lnTo>
                    <a:lnTo>
                      <a:pt x="2195" y="537"/>
                    </a:lnTo>
                    <a:lnTo>
                      <a:pt x="2156" y="503"/>
                    </a:lnTo>
                    <a:lnTo>
                      <a:pt x="2175" y="481"/>
                    </a:lnTo>
                    <a:close/>
                    <a:moveTo>
                      <a:pt x="2440" y="671"/>
                    </a:moveTo>
                    <a:lnTo>
                      <a:pt x="2463" y="676"/>
                    </a:lnTo>
                    <a:lnTo>
                      <a:pt x="2493" y="683"/>
                    </a:lnTo>
                    <a:lnTo>
                      <a:pt x="2530" y="692"/>
                    </a:lnTo>
                    <a:lnTo>
                      <a:pt x="2575" y="702"/>
                    </a:lnTo>
                    <a:lnTo>
                      <a:pt x="2625" y="712"/>
                    </a:lnTo>
                    <a:lnTo>
                      <a:pt x="2678" y="722"/>
                    </a:lnTo>
                    <a:lnTo>
                      <a:pt x="2736" y="732"/>
                    </a:lnTo>
                    <a:lnTo>
                      <a:pt x="2793" y="741"/>
                    </a:lnTo>
                    <a:lnTo>
                      <a:pt x="2789" y="769"/>
                    </a:lnTo>
                    <a:lnTo>
                      <a:pt x="2731" y="761"/>
                    </a:lnTo>
                    <a:lnTo>
                      <a:pt x="2673" y="751"/>
                    </a:lnTo>
                    <a:lnTo>
                      <a:pt x="2620" y="741"/>
                    </a:lnTo>
                    <a:lnTo>
                      <a:pt x="2569" y="730"/>
                    </a:lnTo>
                    <a:lnTo>
                      <a:pt x="2524" y="721"/>
                    </a:lnTo>
                    <a:lnTo>
                      <a:pt x="2485" y="712"/>
                    </a:lnTo>
                    <a:lnTo>
                      <a:pt x="2455" y="705"/>
                    </a:lnTo>
                    <a:lnTo>
                      <a:pt x="2434" y="698"/>
                    </a:lnTo>
                    <a:lnTo>
                      <a:pt x="2440" y="671"/>
                    </a:lnTo>
                    <a:close/>
                    <a:moveTo>
                      <a:pt x="2793" y="741"/>
                    </a:moveTo>
                    <a:lnTo>
                      <a:pt x="2828" y="746"/>
                    </a:lnTo>
                    <a:lnTo>
                      <a:pt x="2863" y="749"/>
                    </a:lnTo>
                    <a:lnTo>
                      <a:pt x="2896" y="753"/>
                    </a:lnTo>
                    <a:lnTo>
                      <a:pt x="2930" y="757"/>
                    </a:lnTo>
                    <a:lnTo>
                      <a:pt x="2962" y="758"/>
                    </a:lnTo>
                    <a:lnTo>
                      <a:pt x="2994" y="759"/>
                    </a:lnTo>
                    <a:lnTo>
                      <a:pt x="3023" y="761"/>
                    </a:lnTo>
                    <a:lnTo>
                      <a:pt x="3051" y="759"/>
                    </a:lnTo>
                    <a:lnTo>
                      <a:pt x="3052" y="788"/>
                    </a:lnTo>
                    <a:lnTo>
                      <a:pt x="3023" y="789"/>
                    </a:lnTo>
                    <a:lnTo>
                      <a:pt x="2994" y="789"/>
                    </a:lnTo>
                    <a:lnTo>
                      <a:pt x="2961" y="788"/>
                    </a:lnTo>
                    <a:lnTo>
                      <a:pt x="2928" y="786"/>
                    </a:lnTo>
                    <a:lnTo>
                      <a:pt x="2894" y="782"/>
                    </a:lnTo>
                    <a:lnTo>
                      <a:pt x="2859" y="778"/>
                    </a:lnTo>
                    <a:lnTo>
                      <a:pt x="2824" y="774"/>
                    </a:lnTo>
                    <a:lnTo>
                      <a:pt x="2789" y="769"/>
                    </a:lnTo>
                    <a:lnTo>
                      <a:pt x="2793" y="741"/>
                    </a:lnTo>
                    <a:close/>
                    <a:moveTo>
                      <a:pt x="3051" y="759"/>
                    </a:moveTo>
                    <a:lnTo>
                      <a:pt x="3089" y="757"/>
                    </a:lnTo>
                    <a:lnTo>
                      <a:pt x="3127" y="753"/>
                    </a:lnTo>
                    <a:lnTo>
                      <a:pt x="3167" y="748"/>
                    </a:lnTo>
                    <a:lnTo>
                      <a:pt x="3205" y="741"/>
                    </a:lnTo>
                    <a:lnTo>
                      <a:pt x="3245" y="735"/>
                    </a:lnTo>
                    <a:lnTo>
                      <a:pt x="3285" y="727"/>
                    </a:lnTo>
                    <a:lnTo>
                      <a:pt x="3324" y="718"/>
                    </a:lnTo>
                    <a:lnTo>
                      <a:pt x="3362" y="711"/>
                    </a:lnTo>
                    <a:lnTo>
                      <a:pt x="3368" y="740"/>
                    </a:lnTo>
                    <a:lnTo>
                      <a:pt x="3329" y="747"/>
                    </a:lnTo>
                    <a:lnTo>
                      <a:pt x="3290" y="754"/>
                    </a:lnTo>
                    <a:lnTo>
                      <a:pt x="3250" y="763"/>
                    </a:lnTo>
                    <a:lnTo>
                      <a:pt x="3210" y="769"/>
                    </a:lnTo>
                    <a:lnTo>
                      <a:pt x="3170" y="777"/>
                    </a:lnTo>
                    <a:lnTo>
                      <a:pt x="3131" y="782"/>
                    </a:lnTo>
                    <a:lnTo>
                      <a:pt x="3091" y="786"/>
                    </a:lnTo>
                    <a:lnTo>
                      <a:pt x="3052" y="788"/>
                    </a:lnTo>
                    <a:lnTo>
                      <a:pt x="3051" y="759"/>
                    </a:lnTo>
                    <a:close/>
                    <a:moveTo>
                      <a:pt x="3362" y="711"/>
                    </a:moveTo>
                    <a:lnTo>
                      <a:pt x="3400" y="703"/>
                    </a:lnTo>
                    <a:lnTo>
                      <a:pt x="3436" y="696"/>
                    </a:lnTo>
                    <a:lnTo>
                      <a:pt x="3471" y="688"/>
                    </a:lnTo>
                    <a:lnTo>
                      <a:pt x="3504" y="682"/>
                    </a:lnTo>
                    <a:lnTo>
                      <a:pt x="3537" y="677"/>
                    </a:lnTo>
                    <a:lnTo>
                      <a:pt x="3568" y="674"/>
                    </a:lnTo>
                    <a:lnTo>
                      <a:pt x="3596" y="671"/>
                    </a:lnTo>
                    <a:lnTo>
                      <a:pt x="3624" y="671"/>
                    </a:lnTo>
                    <a:lnTo>
                      <a:pt x="3624" y="700"/>
                    </a:lnTo>
                    <a:lnTo>
                      <a:pt x="3598" y="701"/>
                    </a:lnTo>
                    <a:lnTo>
                      <a:pt x="3569" y="702"/>
                    </a:lnTo>
                    <a:lnTo>
                      <a:pt x="3539" y="707"/>
                    </a:lnTo>
                    <a:lnTo>
                      <a:pt x="3508" y="712"/>
                    </a:lnTo>
                    <a:lnTo>
                      <a:pt x="3474" y="717"/>
                    </a:lnTo>
                    <a:lnTo>
                      <a:pt x="3439" y="725"/>
                    </a:lnTo>
                    <a:lnTo>
                      <a:pt x="3405" y="731"/>
                    </a:lnTo>
                    <a:lnTo>
                      <a:pt x="3368" y="740"/>
                    </a:lnTo>
                    <a:lnTo>
                      <a:pt x="3362" y="711"/>
                    </a:lnTo>
                    <a:close/>
                    <a:moveTo>
                      <a:pt x="3624" y="671"/>
                    </a:moveTo>
                    <a:lnTo>
                      <a:pt x="3859" y="671"/>
                    </a:lnTo>
                    <a:lnTo>
                      <a:pt x="3859" y="700"/>
                    </a:lnTo>
                    <a:lnTo>
                      <a:pt x="3624" y="700"/>
                    </a:lnTo>
                    <a:lnTo>
                      <a:pt x="3624" y="67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8" name="Freeform 349"/>
              <p:cNvSpPr>
                <a:spLocks noEditPoints="1"/>
              </p:cNvSpPr>
              <p:nvPr/>
            </p:nvSpPr>
            <p:spPr bwMode="auto">
              <a:xfrm>
                <a:off x="1730" y="1502"/>
                <a:ext cx="78" cy="105"/>
              </a:xfrm>
              <a:custGeom>
                <a:avLst/>
                <a:gdLst>
                  <a:gd name="T0" fmla="*/ 0 w 390"/>
                  <a:gd name="T1" fmla="*/ 515 h 528"/>
                  <a:gd name="T2" fmla="*/ 1 w 390"/>
                  <a:gd name="T3" fmla="*/ 509 h 528"/>
                  <a:gd name="T4" fmla="*/ 6 w 390"/>
                  <a:gd name="T5" fmla="*/ 492 h 528"/>
                  <a:gd name="T6" fmla="*/ 14 w 390"/>
                  <a:gd name="T7" fmla="*/ 467 h 528"/>
                  <a:gd name="T8" fmla="*/ 22 w 390"/>
                  <a:gd name="T9" fmla="*/ 436 h 528"/>
                  <a:gd name="T10" fmla="*/ 32 w 390"/>
                  <a:gd name="T11" fmla="*/ 403 h 528"/>
                  <a:gd name="T12" fmla="*/ 44 w 390"/>
                  <a:gd name="T13" fmla="*/ 370 h 528"/>
                  <a:gd name="T14" fmla="*/ 56 w 390"/>
                  <a:gd name="T15" fmla="*/ 340 h 528"/>
                  <a:gd name="T16" fmla="*/ 67 w 390"/>
                  <a:gd name="T17" fmla="*/ 314 h 528"/>
                  <a:gd name="T18" fmla="*/ 108 w 390"/>
                  <a:gd name="T19" fmla="*/ 335 h 528"/>
                  <a:gd name="T20" fmla="*/ 98 w 390"/>
                  <a:gd name="T21" fmla="*/ 359 h 528"/>
                  <a:gd name="T22" fmla="*/ 87 w 390"/>
                  <a:gd name="T23" fmla="*/ 387 h 528"/>
                  <a:gd name="T24" fmla="*/ 77 w 390"/>
                  <a:gd name="T25" fmla="*/ 420 h 528"/>
                  <a:gd name="T26" fmla="*/ 67 w 390"/>
                  <a:gd name="T27" fmla="*/ 451 h 528"/>
                  <a:gd name="T28" fmla="*/ 57 w 390"/>
                  <a:gd name="T29" fmla="*/ 481 h 528"/>
                  <a:gd name="T30" fmla="*/ 51 w 390"/>
                  <a:gd name="T31" fmla="*/ 504 h 528"/>
                  <a:gd name="T32" fmla="*/ 46 w 390"/>
                  <a:gd name="T33" fmla="*/ 522 h 528"/>
                  <a:gd name="T34" fmla="*/ 45 w 390"/>
                  <a:gd name="T35" fmla="*/ 528 h 528"/>
                  <a:gd name="T36" fmla="*/ 0 w 390"/>
                  <a:gd name="T37" fmla="*/ 515 h 528"/>
                  <a:gd name="T38" fmla="*/ 67 w 390"/>
                  <a:gd name="T39" fmla="*/ 314 h 528"/>
                  <a:gd name="T40" fmla="*/ 83 w 390"/>
                  <a:gd name="T41" fmla="*/ 285 h 528"/>
                  <a:gd name="T42" fmla="*/ 103 w 390"/>
                  <a:gd name="T43" fmla="*/ 253 h 528"/>
                  <a:gd name="T44" fmla="*/ 128 w 390"/>
                  <a:gd name="T45" fmla="*/ 218 h 528"/>
                  <a:gd name="T46" fmla="*/ 154 w 390"/>
                  <a:gd name="T47" fmla="*/ 182 h 528"/>
                  <a:gd name="T48" fmla="*/ 192 w 390"/>
                  <a:gd name="T49" fmla="*/ 212 h 528"/>
                  <a:gd name="T50" fmla="*/ 166 w 390"/>
                  <a:gd name="T51" fmla="*/ 245 h 528"/>
                  <a:gd name="T52" fmla="*/ 143 w 390"/>
                  <a:gd name="T53" fmla="*/ 278 h 528"/>
                  <a:gd name="T54" fmla="*/ 123 w 390"/>
                  <a:gd name="T55" fmla="*/ 307 h 528"/>
                  <a:gd name="T56" fmla="*/ 108 w 390"/>
                  <a:gd name="T57" fmla="*/ 335 h 528"/>
                  <a:gd name="T58" fmla="*/ 67 w 390"/>
                  <a:gd name="T59" fmla="*/ 314 h 528"/>
                  <a:gd name="T60" fmla="*/ 154 w 390"/>
                  <a:gd name="T61" fmla="*/ 182 h 528"/>
                  <a:gd name="T62" fmla="*/ 179 w 390"/>
                  <a:gd name="T63" fmla="*/ 152 h 528"/>
                  <a:gd name="T64" fmla="*/ 205 w 390"/>
                  <a:gd name="T65" fmla="*/ 124 h 528"/>
                  <a:gd name="T66" fmla="*/ 230 w 390"/>
                  <a:gd name="T67" fmla="*/ 98 h 528"/>
                  <a:gd name="T68" fmla="*/ 257 w 390"/>
                  <a:gd name="T69" fmla="*/ 76 h 528"/>
                  <a:gd name="T70" fmla="*/ 285 w 390"/>
                  <a:gd name="T71" fmla="*/ 113 h 528"/>
                  <a:gd name="T72" fmla="*/ 261 w 390"/>
                  <a:gd name="T73" fmla="*/ 133 h 528"/>
                  <a:gd name="T74" fmla="*/ 238 w 390"/>
                  <a:gd name="T75" fmla="*/ 157 h 528"/>
                  <a:gd name="T76" fmla="*/ 214 w 390"/>
                  <a:gd name="T77" fmla="*/ 183 h 528"/>
                  <a:gd name="T78" fmla="*/ 192 w 390"/>
                  <a:gd name="T79" fmla="*/ 212 h 528"/>
                  <a:gd name="T80" fmla="*/ 154 w 390"/>
                  <a:gd name="T81" fmla="*/ 182 h 528"/>
                  <a:gd name="T82" fmla="*/ 285 w 390"/>
                  <a:gd name="T83" fmla="*/ 113 h 528"/>
                  <a:gd name="T84" fmla="*/ 285 w 390"/>
                  <a:gd name="T85" fmla="*/ 113 h 528"/>
                  <a:gd name="T86" fmla="*/ 270 w 390"/>
                  <a:gd name="T87" fmla="*/ 95 h 528"/>
                  <a:gd name="T88" fmla="*/ 285 w 390"/>
                  <a:gd name="T89" fmla="*/ 113 h 528"/>
                  <a:gd name="T90" fmla="*/ 257 w 390"/>
                  <a:gd name="T91" fmla="*/ 76 h 528"/>
                  <a:gd name="T92" fmla="*/ 289 w 390"/>
                  <a:gd name="T93" fmla="*/ 52 h 528"/>
                  <a:gd name="T94" fmla="*/ 316 w 390"/>
                  <a:gd name="T95" fmla="*/ 34 h 528"/>
                  <a:gd name="T96" fmla="*/ 339 w 390"/>
                  <a:gd name="T97" fmla="*/ 20 h 528"/>
                  <a:gd name="T98" fmla="*/ 356 w 390"/>
                  <a:gd name="T99" fmla="*/ 10 h 528"/>
                  <a:gd name="T100" fmla="*/ 377 w 390"/>
                  <a:gd name="T101" fmla="*/ 1 h 528"/>
                  <a:gd name="T102" fmla="*/ 384 w 390"/>
                  <a:gd name="T103" fmla="*/ 0 h 528"/>
                  <a:gd name="T104" fmla="*/ 390 w 390"/>
                  <a:gd name="T105" fmla="*/ 47 h 528"/>
                  <a:gd name="T106" fmla="*/ 385 w 390"/>
                  <a:gd name="T107" fmla="*/ 48 h 528"/>
                  <a:gd name="T108" fmla="*/ 369 w 390"/>
                  <a:gd name="T109" fmla="*/ 55 h 528"/>
                  <a:gd name="T110" fmla="*/ 355 w 390"/>
                  <a:gd name="T111" fmla="*/ 63 h 528"/>
                  <a:gd name="T112" fmla="*/ 336 w 390"/>
                  <a:gd name="T113" fmla="*/ 75 h 528"/>
                  <a:gd name="T114" fmla="*/ 314 w 390"/>
                  <a:gd name="T115" fmla="*/ 91 h 528"/>
                  <a:gd name="T116" fmla="*/ 285 w 390"/>
                  <a:gd name="T117" fmla="*/ 113 h 528"/>
                  <a:gd name="T118" fmla="*/ 257 w 390"/>
                  <a:gd name="T119" fmla="*/ 76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0" h="528">
                    <a:moveTo>
                      <a:pt x="0" y="515"/>
                    </a:moveTo>
                    <a:lnTo>
                      <a:pt x="1" y="509"/>
                    </a:lnTo>
                    <a:lnTo>
                      <a:pt x="6" y="492"/>
                    </a:lnTo>
                    <a:lnTo>
                      <a:pt x="14" y="467"/>
                    </a:lnTo>
                    <a:lnTo>
                      <a:pt x="22" y="436"/>
                    </a:lnTo>
                    <a:lnTo>
                      <a:pt x="32" y="403"/>
                    </a:lnTo>
                    <a:lnTo>
                      <a:pt x="44" y="370"/>
                    </a:lnTo>
                    <a:lnTo>
                      <a:pt x="56" y="340"/>
                    </a:lnTo>
                    <a:lnTo>
                      <a:pt x="67" y="314"/>
                    </a:lnTo>
                    <a:lnTo>
                      <a:pt x="108" y="335"/>
                    </a:lnTo>
                    <a:lnTo>
                      <a:pt x="98" y="359"/>
                    </a:lnTo>
                    <a:lnTo>
                      <a:pt x="87" y="387"/>
                    </a:lnTo>
                    <a:lnTo>
                      <a:pt x="77" y="420"/>
                    </a:lnTo>
                    <a:lnTo>
                      <a:pt x="67" y="451"/>
                    </a:lnTo>
                    <a:lnTo>
                      <a:pt x="57" y="481"/>
                    </a:lnTo>
                    <a:lnTo>
                      <a:pt x="51" y="504"/>
                    </a:lnTo>
                    <a:lnTo>
                      <a:pt x="46" y="522"/>
                    </a:lnTo>
                    <a:lnTo>
                      <a:pt x="45" y="528"/>
                    </a:lnTo>
                    <a:lnTo>
                      <a:pt x="0" y="515"/>
                    </a:lnTo>
                    <a:close/>
                    <a:moveTo>
                      <a:pt x="67" y="314"/>
                    </a:moveTo>
                    <a:lnTo>
                      <a:pt x="83" y="285"/>
                    </a:lnTo>
                    <a:lnTo>
                      <a:pt x="103" y="253"/>
                    </a:lnTo>
                    <a:lnTo>
                      <a:pt x="128" y="218"/>
                    </a:lnTo>
                    <a:lnTo>
                      <a:pt x="154" y="182"/>
                    </a:lnTo>
                    <a:lnTo>
                      <a:pt x="192" y="212"/>
                    </a:lnTo>
                    <a:lnTo>
                      <a:pt x="166" y="245"/>
                    </a:lnTo>
                    <a:lnTo>
                      <a:pt x="143" y="278"/>
                    </a:lnTo>
                    <a:lnTo>
                      <a:pt x="123" y="307"/>
                    </a:lnTo>
                    <a:lnTo>
                      <a:pt x="108" y="335"/>
                    </a:lnTo>
                    <a:lnTo>
                      <a:pt x="67" y="314"/>
                    </a:lnTo>
                    <a:close/>
                    <a:moveTo>
                      <a:pt x="154" y="182"/>
                    </a:moveTo>
                    <a:lnTo>
                      <a:pt x="179" y="152"/>
                    </a:lnTo>
                    <a:lnTo>
                      <a:pt x="205" y="124"/>
                    </a:lnTo>
                    <a:lnTo>
                      <a:pt x="230" y="98"/>
                    </a:lnTo>
                    <a:lnTo>
                      <a:pt x="257" y="76"/>
                    </a:lnTo>
                    <a:lnTo>
                      <a:pt x="285" y="113"/>
                    </a:lnTo>
                    <a:lnTo>
                      <a:pt x="261" y="133"/>
                    </a:lnTo>
                    <a:lnTo>
                      <a:pt x="238" y="157"/>
                    </a:lnTo>
                    <a:lnTo>
                      <a:pt x="214" y="183"/>
                    </a:lnTo>
                    <a:lnTo>
                      <a:pt x="192" y="212"/>
                    </a:lnTo>
                    <a:lnTo>
                      <a:pt x="154" y="182"/>
                    </a:lnTo>
                    <a:close/>
                    <a:moveTo>
                      <a:pt x="285" y="113"/>
                    </a:moveTo>
                    <a:lnTo>
                      <a:pt x="285" y="113"/>
                    </a:lnTo>
                    <a:lnTo>
                      <a:pt x="270" y="95"/>
                    </a:lnTo>
                    <a:lnTo>
                      <a:pt x="285" y="113"/>
                    </a:lnTo>
                    <a:close/>
                    <a:moveTo>
                      <a:pt x="257" y="76"/>
                    </a:moveTo>
                    <a:lnTo>
                      <a:pt x="289" y="52"/>
                    </a:lnTo>
                    <a:lnTo>
                      <a:pt x="316" y="34"/>
                    </a:lnTo>
                    <a:lnTo>
                      <a:pt x="339" y="20"/>
                    </a:lnTo>
                    <a:lnTo>
                      <a:pt x="356" y="10"/>
                    </a:lnTo>
                    <a:lnTo>
                      <a:pt x="377" y="1"/>
                    </a:lnTo>
                    <a:lnTo>
                      <a:pt x="384" y="0"/>
                    </a:lnTo>
                    <a:lnTo>
                      <a:pt x="390" y="47"/>
                    </a:lnTo>
                    <a:lnTo>
                      <a:pt x="385" y="48"/>
                    </a:lnTo>
                    <a:lnTo>
                      <a:pt x="369" y="55"/>
                    </a:lnTo>
                    <a:lnTo>
                      <a:pt x="355" y="63"/>
                    </a:lnTo>
                    <a:lnTo>
                      <a:pt x="336" y="75"/>
                    </a:lnTo>
                    <a:lnTo>
                      <a:pt x="314" y="91"/>
                    </a:lnTo>
                    <a:lnTo>
                      <a:pt x="285" y="113"/>
                    </a:lnTo>
                    <a:lnTo>
                      <a:pt x="257" y="7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9" name="Freeform 350"/>
              <p:cNvSpPr>
                <a:spLocks noEditPoints="1"/>
              </p:cNvSpPr>
              <p:nvPr/>
            </p:nvSpPr>
            <p:spPr bwMode="auto">
              <a:xfrm>
                <a:off x="1976" y="1579"/>
                <a:ext cx="55" cy="290"/>
              </a:xfrm>
              <a:custGeom>
                <a:avLst/>
                <a:gdLst>
                  <a:gd name="T0" fmla="*/ 17 w 276"/>
                  <a:gd name="T1" fmla="*/ 1396 h 1448"/>
                  <a:gd name="T2" fmla="*/ 80 w 276"/>
                  <a:gd name="T3" fmla="*/ 1343 h 1448"/>
                  <a:gd name="T4" fmla="*/ 109 w 276"/>
                  <a:gd name="T5" fmla="*/ 1310 h 1448"/>
                  <a:gd name="T6" fmla="*/ 124 w 276"/>
                  <a:gd name="T7" fmla="*/ 1289 h 1448"/>
                  <a:gd name="T8" fmla="*/ 173 w 276"/>
                  <a:gd name="T9" fmla="*/ 1295 h 1448"/>
                  <a:gd name="T10" fmla="*/ 159 w 276"/>
                  <a:gd name="T11" fmla="*/ 1320 h 1448"/>
                  <a:gd name="T12" fmla="*/ 139 w 276"/>
                  <a:gd name="T13" fmla="*/ 1346 h 1448"/>
                  <a:gd name="T14" fmla="*/ 91 w 276"/>
                  <a:gd name="T15" fmla="*/ 1396 h 1448"/>
                  <a:gd name="T16" fmla="*/ 27 w 276"/>
                  <a:gd name="T17" fmla="*/ 1448 h 1448"/>
                  <a:gd name="T18" fmla="*/ 129 w 276"/>
                  <a:gd name="T19" fmla="*/ 1279 h 1448"/>
                  <a:gd name="T20" fmla="*/ 153 w 276"/>
                  <a:gd name="T21" fmla="*/ 1199 h 1448"/>
                  <a:gd name="T22" fmla="*/ 172 w 276"/>
                  <a:gd name="T23" fmla="*/ 1110 h 1448"/>
                  <a:gd name="T24" fmla="*/ 185 w 276"/>
                  <a:gd name="T25" fmla="*/ 1009 h 1448"/>
                  <a:gd name="T26" fmla="*/ 194 w 276"/>
                  <a:gd name="T27" fmla="*/ 902 h 1448"/>
                  <a:gd name="T28" fmla="*/ 237 w 276"/>
                  <a:gd name="T29" fmla="*/ 960 h 1448"/>
                  <a:gd name="T30" fmla="*/ 225 w 276"/>
                  <a:gd name="T31" fmla="*/ 1069 h 1448"/>
                  <a:gd name="T32" fmla="*/ 209 w 276"/>
                  <a:gd name="T33" fmla="*/ 1167 h 1448"/>
                  <a:gd name="T34" fmla="*/ 193 w 276"/>
                  <a:gd name="T35" fmla="*/ 1234 h 1448"/>
                  <a:gd name="T36" fmla="*/ 179 w 276"/>
                  <a:gd name="T37" fmla="*/ 1277 h 1448"/>
                  <a:gd name="T38" fmla="*/ 129 w 276"/>
                  <a:gd name="T39" fmla="*/ 1279 h 1448"/>
                  <a:gd name="T40" fmla="*/ 197 w 276"/>
                  <a:gd name="T41" fmla="*/ 846 h 1448"/>
                  <a:gd name="T42" fmla="*/ 200 w 276"/>
                  <a:gd name="T43" fmla="*/ 730 h 1448"/>
                  <a:gd name="T44" fmla="*/ 200 w 276"/>
                  <a:gd name="T45" fmla="*/ 613 h 1448"/>
                  <a:gd name="T46" fmla="*/ 199 w 276"/>
                  <a:gd name="T47" fmla="*/ 497 h 1448"/>
                  <a:gd name="T48" fmla="*/ 244 w 276"/>
                  <a:gd name="T49" fmla="*/ 439 h 1448"/>
                  <a:gd name="T50" fmla="*/ 246 w 276"/>
                  <a:gd name="T51" fmla="*/ 554 h 1448"/>
                  <a:gd name="T52" fmla="*/ 248 w 276"/>
                  <a:gd name="T53" fmla="*/ 673 h 1448"/>
                  <a:gd name="T54" fmla="*/ 245 w 276"/>
                  <a:gd name="T55" fmla="*/ 790 h 1448"/>
                  <a:gd name="T56" fmla="*/ 240 w 276"/>
                  <a:gd name="T57" fmla="*/ 904 h 1448"/>
                  <a:gd name="T58" fmla="*/ 198 w 276"/>
                  <a:gd name="T59" fmla="*/ 440 h 1448"/>
                  <a:gd name="T60" fmla="*/ 195 w 276"/>
                  <a:gd name="T61" fmla="*/ 384 h 1448"/>
                  <a:gd name="T62" fmla="*/ 194 w 276"/>
                  <a:gd name="T63" fmla="*/ 334 h 1448"/>
                  <a:gd name="T64" fmla="*/ 241 w 276"/>
                  <a:gd name="T65" fmla="*/ 356 h 1448"/>
                  <a:gd name="T66" fmla="*/ 244 w 276"/>
                  <a:gd name="T67" fmla="*/ 409 h 1448"/>
                  <a:gd name="T68" fmla="*/ 198 w 276"/>
                  <a:gd name="T69" fmla="*/ 440 h 1448"/>
                  <a:gd name="T70" fmla="*/ 193 w 276"/>
                  <a:gd name="T71" fmla="*/ 299 h 1448"/>
                  <a:gd name="T72" fmla="*/ 192 w 276"/>
                  <a:gd name="T73" fmla="*/ 237 h 1448"/>
                  <a:gd name="T74" fmla="*/ 193 w 276"/>
                  <a:gd name="T75" fmla="*/ 182 h 1448"/>
                  <a:gd name="T76" fmla="*/ 198 w 276"/>
                  <a:gd name="T77" fmla="*/ 127 h 1448"/>
                  <a:gd name="T78" fmla="*/ 249 w 276"/>
                  <a:gd name="T79" fmla="*/ 106 h 1448"/>
                  <a:gd name="T80" fmla="*/ 241 w 276"/>
                  <a:gd name="T81" fmla="*/ 160 h 1448"/>
                  <a:gd name="T82" fmla="*/ 238 w 276"/>
                  <a:gd name="T83" fmla="*/ 211 h 1448"/>
                  <a:gd name="T84" fmla="*/ 239 w 276"/>
                  <a:gd name="T85" fmla="*/ 267 h 1448"/>
                  <a:gd name="T86" fmla="*/ 240 w 276"/>
                  <a:gd name="T87" fmla="*/ 333 h 1448"/>
                  <a:gd name="T88" fmla="*/ 203 w 276"/>
                  <a:gd name="T89" fmla="*/ 97 h 1448"/>
                  <a:gd name="T90" fmla="*/ 212 w 276"/>
                  <a:gd name="T91" fmla="*/ 59 h 1448"/>
                  <a:gd name="T92" fmla="*/ 223 w 276"/>
                  <a:gd name="T93" fmla="*/ 29 h 1448"/>
                  <a:gd name="T94" fmla="*/ 234 w 276"/>
                  <a:gd name="T95" fmla="*/ 0 h 1448"/>
                  <a:gd name="T96" fmla="*/ 274 w 276"/>
                  <a:gd name="T97" fmla="*/ 26 h 1448"/>
                  <a:gd name="T98" fmla="*/ 261 w 276"/>
                  <a:gd name="T99" fmla="*/ 57 h 1448"/>
                  <a:gd name="T100" fmla="*/ 253 w 276"/>
                  <a:gd name="T101" fmla="*/ 89 h 1448"/>
                  <a:gd name="T102" fmla="*/ 203 w 276"/>
                  <a:gd name="T103" fmla="*/ 97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76" h="1448">
                    <a:moveTo>
                      <a:pt x="0" y="1410"/>
                    </a:moveTo>
                    <a:lnTo>
                      <a:pt x="17" y="1396"/>
                    </a:lnTo>
                    <a:lnTo>
                      <a:pt x="57" y="1364"/>
                    </a:lnTo>
                    <a:lnTo>
                      <a:pt x="80" y="1343"/>
                    </a:lnTo>
                    <a:lnTo>
                      <a:pt x="101" y="1321"/>
                    </a:lnTo>
                    <a:lnTo>
                      <a:pt x="109" y="1310"/>
                    </a:lnTo>
                    <a:lnTo>
                      <a:pt x="118" y="1299"/>
                    </a:lnTo>
                    <a:lnTo>
                      <a:pt x="124" y="1289"/>
                    </a:lnTo>
                    <a:lnTo>
                      <a:pt x="129" y="1279"/>
                    </a:lnTo>
                    <a:lnTo>
                      <a:pt x="173" y="1295"/>
                    </a:lnTo>
                    <a:lnTo>
                      <a:pt x="167" y="1308"/>
                    </a:lnTo>
                    <a:lnTo>
                      <a:pt x="159" y="1320"/>
                    </a:lnTo>
                    <a:lnTo>
                      <a:pt x="151" y="1334"/>
                    </a:lnTo>
                    <a:lnTo>
                      <a:pt x="139" y="1346"/>
                    </a:lnTo>
                    <a:lnTo>
                      <a:pt x="116" y="1372"/>
                    </a:lnTo>
                    <a:lnTo>
                      <a:pt x="91" y="1396"/>
                    </a:lnTo>
                    <a:lnTo>
                      <a:pt x="47" y="1433"/>
                    </a:lnTo>
                    <a:lnTo>
                      <a:pt x="27" y="1448"/>
                    </a:lnTo>
                    <a:lnTo>
                      <a:pt x="0" y="1410"/>
                    </a:lnTo>
                    <a:close/>
                    <a:moveTo>
                      <a:pt x="129" y="1279"/>
                    </a:moveTo>
                    <a:lnTo>
                      <a:pt x="142" y="1240"/>
                    </a:lnTo>
                    <a:lnTo>
                      <a:pt x="153" y="1199"/>
                    </a:lnTo>
                    <a:lnTo>
                      <a:pt x="163" y="1156"/>
                    </a:lnTo>
                    <a:lnTo>
                      <a:pt x="172" y="1110"/>
                    </a:lnTo>
                    <a:lnTo>
                      <a:pt x="179" y="1060"/>
                    </a:lnTo>
                    <a:lnTo>
                      <a:pt x="185" y="1009"/>
                    </a:lnTo>
                    <a:lnTo>
                      <a:pt x="190" y="957"/>
                    </a:lnTo>
                    <a:lnTo>
                      <a:pt x="194" y="902"/>
                    </a:lnTo>
                    <a:lnTo>
                      <a:pt x="240" y="904"/>
                    </a:lnTo>
                    <a:lnTo>
                      <a:pt x="237" y="960"/>
                    </a:lnTo>
                    <a:lnTo>
                      <a:pt x="232" y="1015"/>
                    </a:lnTo>
                    <a:lnTo>
                      <a:pt x="225" y="1069"/>
                    </a:lnTo>
                    <a:lnTo>
                      <a:pt x="218" y="1118"/>
                    </a:lnTo>
                    <a:lnTo>
                      <a:pt x="209" y="1167"/>
                    </a:lnTo>
                    <a:lnTo>
                      <a:pt x="198" y="1213"/>
                    </a:lnTo>
                    <a:lnTo>
                      <a:pt x="193" y="1234"/>
                    </a:lnTo>
                    <a:lnTo>
                      <a:pt x="187" y="1255"/>
                    </a:lnTo>
                    <a:lnTo>
                      <a:pt x="179" y="1277"/>
                    </a:lnTo>
                    <a:lnTo>
                      <a:pt x="173" y="1295"/>
                    </a:lnTo>
                    <a:lnTo>
                      <a:pt x="129" y="1279"/>
                    </a:lnTo>
                    <a:close/>
                    <a:moveTo>
                      <a:pt x="194" y="902"/>
                    </a:moveTo>
                    <a:lnTo>
                      <a:pt x="197" y="846"/>
                    </a:lnTo>
                    <a:lnTo>
                      <a:pt x="199" y="788"/>
                    </a:lnTo>
                    <a:lnTo>
                      <a:pt x="200" y="730"/>
                    </a:lnTo>
                    <a:lnTo>
                      <a:pt x="200" y="671"/>
                    </a:lnTo>
                    <a:lnTo>
                      <a:pt x="200" y="613"/>
                    </a:lnTo>
                    <a:lnTo>
                      <a:pt x="200" y="554"/>
                    </a:lnTo>
                    <a:lnTo>
                      <a:pt x="199" y="497"/>
                    </a:lnTo>
                    <a:lnTo>
                      <a:pt x="198" y="440"/>
                    </a:lnTo>
                    <a:lnTo>
                      <a:pt x="244" y="439"/>
                    </a:lnTo>
                    <a:lnTo>
                      <a:pt x="245" y="496"/>
                    </a:lnTo>
                    <a:lnTo>
                      <a:pt x="246" y="554"/>
                    </a:lnTo>
                    <a:lnTo>
                      <a:pt x="248" y="614"/>
                    </a:lnTo>
                    <a:lnTo>
                      <a:pt x="248" y="673"/>
                    </a:lnTo>
                    <a:lnTo>
                      <a:pt x="246" y="731"/>
                    </a:lnTo>
                    <a:lnTo>
                      <a:pt x="245" y="790"/>
                    </a:lnTo>
                    <a:lnTo>
                      <a:pt x="244" y="848"/>
                    </a:lnTo>
                    <a:lnTo>
                      <a:pt x="240" y="904"/>
                    </a:lnTo>
                    <a:lnTo>
                      <a:pt x="194" y="902"/>
                    </a:lnTo>
                    <a:close/>
                    <a:moveTo>
                      <a:pt x="198" y="440"/>
                    </a:moveTo>
                    <a:lnTo>
                      <a:pt x="197" y="411"/>
                    </a:lnTo>
                    <a:lnTo>
                      <a:pt x="195" y="384"/>
                    </a:lnTo>
                    <a:lnTo>
                      <a:pt x="195" y="358"/>
                    </a:lnTo>
                    <a:lnTo>
                      <a:pt x="194" y="334"/>
                    </a:lnTo>
                    <a:lnTo>
                      <a:pt x="240" y="333"/>
                    </a:lnTo>
                    <a:lnTo>
                      <a:pt x="241" y="356"/>
                    </a:lnTo>
                    <a:lnTo>
                      <a:pt x="243" y="381"/>
                    </a:lnTo>
                    <a:lnTo>
                      <a:pt x="244" y="409"/>
                    </a:lnTo>
                    <a:lnTo>
                      <a:pt x="244" y="439"/>
                    </a:lnTo>
                    <a:lnTo>
                      <a:pt x="198" y="440"/>
                    </a:lnTo>
                    <a:close/>
                    <a:moveTo>
                      <a:pt x="194" y="334"/>
                    </a:moveTo>
                    <a:lnTo>
                      <a:pt x="193" y="299"/>
                    </a:lnTo>
                    <a:lnTo>
                      <a:pt x="192" y="267"/>
                    </a:lnTo>
                    <a:lnTo>
                      <a:pt x="192" y="237"/>
                    </a:lnTo>
                    <a:lnTo>
                      <a:pt x="192" y="208"/>
                    </a:lnTo>
                    <a:lnTo>
                      <a:pt x="193" y="182"/>
                    </a:lnTo>
                    <a:lnTo>
                      <a:pt x="194" y="155"/>
                    </a:lnTo>
                    <a:lnTo>
                      <a:pt x="198" y="127"/>
                    </a:lnTo>
                    <a:lnTo>
                      <a:pt x="203" y="97"/>
                    </a:lnTo>
                    <a:lnTo>
                      <a:pt x="249" y="106"/>
                    </a:lnTo>
                    <a:lnTo>
                      <a:pt x="244" y="133"/>
                    </a:lnTo>
                    <a:lnTo>
                      <a:pt x="241" y="160"/>
                    </a:lnTo>
                    <a:lnTo>
                      <a:pt x="239" y="186"/>
                    </a:lnTo>
                    <a:lnTo>
                      <a:pt x="238" y="211"/>
                    </a:lnTo>
                    <a:lnTo>
                      <a:pt x="238" y="238"/>
                    </a:lnTo>
                    <a:lnTo>
                      <a:pt x="239" y="267"/>
                    </a:lnTo>
                    <a:lnTo>
                      <a:pt x="239" y="298"/>
                    </a:lnTo>
                    <a:lnTo>
                      <a:pt x="240" y="333"/>
                    </a:lnTo>
                    <a:lnTo>
                      <a:pt x="194" y="334"/>
                    </a:lnTo>
                    <a:close/>
                    <a:moveTo>
                      <a:pt x="203" y="97"/>
                    </a:moveTo>
                    <a:lnTo>
                      <a:pt x="207" y="77"/>
                    </a:lnTo>
                    <a:lnTo>
                      <a:pt x="212" y="59"/>
                    </a:lnTo>
                    <a:lnTo>
                      <a:pt x="217" y="43"/>
                    </a:lnTo>
                    <a:lnTo>
                      <a:pt x="223" y="29"/>
                    </a:lnTo>
                    <a:lnTo>
                      <a:pt x="230" y="8"/>
                    </a:lnTo>
                    <a:lnTo>
                      <a:pt x="234" y="0"/>
                    </a:lnTo>
                    <a:lnTo>
                      <a:pt x="276" y="20"/>
                    </a:lnTo>
                    <a:lnTo>
                      <a:pt x="274" y="26"/>
                    </a:lnTo>
                    <a:lnTo>
                      <a:pt x="266" y="45"/>
                    </a:lnTo>
                    <a:lnTo>
                      <a:pt x="261" y="57"/>
                    </a:lnTo>
                    <a:lnTo>
                      <a:pt x="256" y="72"/>
                    </a:lnTo>
                    <a:lnTo>
                      <a:pt x="253" y="89"/>
                    </a:lnTo>
                    <a:lnTo>
                      <a:pt x="249" y="106"/>
                    </a:lnTo>
                    <a:lnTo>
                      <a:pt x="203" y="9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0" name="Freeform 351"/>
              <p:cNvSpPr>
                <a:spLocks noEditPoints="1"/>
              </p:cNvSpPr>
              <p:nvPr/>
            </p:nvSpPr>
            <p:spPr bwMode="auto">
              <a:xfrm>
                <a:off x="1410" y="2927"/>
                <a:ext cx="49" cy="124"/>
              </a:xfrm>
              <a:custGeom>
                <a:avLst/>
                <a:gdLst>
                  <a:gd name="T0" fmla="*/ 41 w 244"/>
                  <a:gd name="T1" fmla="*/ 10 h 620"/>
                  <a:gd name="T2" fmla="*/ 44 w 244"/>
                  <a:gd name="T3" fmla="*/ 50 h 620"/>
                  <a:gd name="T4" fmla="*/ 51 w 244"/>
                  <a:gd name="T5" fmla="*/ 80 h 620"/>
                  <a:gd name="T6" fmla="*/ 21 w 244"/>
                  <a:gd name="T7" fmla="*/ 114 h 620"/>
                  <a:gd name="T8" fmla="*/ 8 w 244"/>
                  <a:gd name="T9" fmla="*/ 79 h 620"/>
                  <a:gd name="T10" fmla="*/ 2 w 244"/>
                  <a:gd name="T11" fmla="*/ 41 h 620"/>
                  <a:gd name="T12" fmla="*/ 0 w 244"/>
                  <a:gd name="T13" fmla="*/ 0 h 620"/>
                  <a:gd name="T14" fmla="*/ 57 w 244"/>
                  <a:gd name="T15" fmla="*/ 94 h 620"/>
                  <a:gd name="T16" fmla="*/ 73 w 244"/>
                  <a:gd name="T17" fmla="*/ 119 h 620"/>
                  <a:gd name="T18" fmla="*/ 92 w 244"/>
                  <a:gd name="T19" fmla="*/ 145 h 620"/>
                  <a:gd name="T20" fmla="*/ 48 w 244"/>
                  <a:gd name="T21" fmla="*/ 156 h 620"/>
                  <a:gd name="T22" fmla="*/ 29 w 244"/>
                  <a:gd name="T23" fmla="*/ 127 h 620"/>
                  <a:gd name="T24" fmla="*/ 57 w 244"/>
                  <a:gd name="T25" fmla="*/ 94 h 620"/>
                  <a:gd name="T26" fmla="*/ 103 w 244"/>
                  <a:gd name="T27" fmla="*/ 158 h 620"/>
                  <a:gd name="T28" fmla="*/ 129 w 244"/>
                  <a:gd name="T29" fmla="*/ 187 h 620"/>
                  <a:gd name="T30" fmla="*/ 115 w 244"/>
                  <a:gd name="T31" fmla="*/ 231 h 620"/>
                  <a:gd name="T32" fmla="*/ 85 w 244"/>
                  <a:gd name="T33" fmla="*/ 199 h 620"/>
                  <a:gd name="T34" fmla="*/ 59 w 244"/>
                  <a:gd name="T35" fmla="*/ 170 h 620"/>
                  <a:gd name="T36" fmla="*/ 144 w 244"/>
                  <a:gd name="T37" fmla="*/ 202 h 620"/>
                  <a:gd name="T38" fmla="*/ 178 w 244"/>
                  <a:gd name="T39" fmla="*/ 237 h 620"/>
                  <a:gd name="T40" fmla="*/ 209 w 244"/>
                  <a:gd name="T41" fmla="*/ 275 h 620"/>
                  <a:gd name="T42" fmla="*/ 161 w 244"/>
                  <a:gd name="T43" fmla="*/ 282 h 620"/>
                  <a:gd name="T44" fmla="*/ 130 w 244"/>
                  <a:gd name="T45" fmla="*/ 247 h 620"/>
                  <a:gd name="T46" fmla="*/ 144 w 244"/>
                  <a:gd name="T47" fmla="*/ 202 h 620"/>
                  <a:gd name="T48" fmla="*/ 216 w 244"/>
                  <a:gd name="T49" fmla="*/ 287 h 620"/>
                  <a:gd name="T50" fmla="*/ 229 w 244"/>
                  <a:gd name="T51" fmla="*/ 309 h 620"/>
                  <a:gd name="T52" fmla="*/ 237 w 244"/>
                  <a:gd name="T53" fmla="*/ 331 h 620"/>
                  <a:gd name="T54" fmla="*/ 242 w 244"/>
                  <a:gd name="T55" fmla="*/ 355 h 620"/>
                  <a:gd name="T56" fmla="*/ 203 w 244"/>
                  <a:gd name="T57" fmla="*/ 366 h 620"/>
                  <a:gd name="T58" fmla="*/ 200 w 244"/>
                  <a:gd name="T59" fmla="*/ 350 h 620"/>
                  <a:gd name="T60" fmla="*/ 195 w 244"/>
                  <a:gd name="T61" fmla="*/ 334 h 620"/>
                  <a:gd name="T62" fmla="*/ 175 w 244"/>
                  <a:gd name="T63" fmla="*/ 299 h 620"/>
                  <a:gd name="T64" fmla="*/ 244 w 244"/>
                  <a:gd name="T65" fmla="*/ 366 h 620"/>
                  <a:gd name="T66" fmla="*/ 203 w 244"/>
                  <a:gd name="T67" fmla="*/ 620 h 620"/>
                  <a:gd name="T68" fmla="*/ 244 w 244"/>
                  <a:gd name="T69" fmla="*/ 366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4" h="620">
                    <a:moveTo>
                      <a:pt x="41" y="0"/>
                    </a:moveTo>
                    <a:lnTo>
                      <a:pt x="41" y="10"/>
                    </a:lnTo>
                    <a:lnTo>
                      <a:pt x="42" y="35"/>
                    </a:lnTo>
                    <a:lnTo>
                      <a:pt x="44" y="50"/>
                    </a:lnTo>
                    <a:lnTo>
                      <a:pt x="47" y="66"/>
                    </a:lnTo>
                    <a:lnTo>
                      <a:pt x="51" y="80"/>
                    </a:lnTo>
                    <a:lnTo>
                      <a:pt x="57" y="94"/>
                    </a:lnTo>
                    <a:lnTo>
                      <a:pt x="21" y="114"/>
                    </a:lnTo>
                    <a:lnTo>
                      <a:pt x="13" y="97"/>
                    </a:lnTo>
                    <a:lnTo>
                      <a:pt x="8" y="79"/>
                    </a:lnTo>
                    <a:lnTo>
                      <a:pt x="5" y="60"/>
                    </a:lnTo>
                    <a:lnTo>
                      <a:pt x="2" y="41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41" y="0"/>
                    </a:lnTo>
                    <a:close/>
                    <a:moveTo>
                      <a:pt x="57" y="94"/>
                    </a:moveTo>
                    <a:lnTo>
                      <a:pt x="64" y="106"/>
                    </a:lnTo>
                    <a:lnTo>
                      <a:pt x="73" y="119"/>
                    </a:lnTo>
                    <a:lnTo>
                      <a:pt x="82" y="131"/>
                    </a:lnTo>
                    <a:lnTo>
                      <a:pt x="92" y="145"/>
                    </a:lnTo>
                    <a:lnTo>
                      <a:pt x="59" y="170"/>
                    </a:lnTo>
                    <a:lnTo>
                      <a:pt x="48" y="156"/>
                    </a:lnTo>
                    <a:lnTo>
                      <a:pt x="38" y="141"/>
                    </a:lnTo>
                    <a:lnTo>
                      <a:pt x="29" y="127"/>
                    </a:lnTo>
                    <a:lnTo>
                      <a:pt x="21" y="114"/>
                    </a:lnTo>
                    <a:lnTo>
                      <a:pt x="57" y="94"/>
                    </a:lnTo>
                    <a:close/>
                    <a:moveTo>
                      <a:pt x="92" y="145"/>
                    </a:moveTo>
                    <a:lnTo>
                      <a:pt x="103" y="158"/>
                    </a:lnTo>
                    <a:lnTo>
                      <a:pt x="115" y="172"/>
                    </a:lnTo>
                    <a:lnTo>
                      <a:pt x="129" y="187"/>
                    </a:lnTo>
                    <a:lnTo>
                      <a:pt x="144" y="202"/>
                    </a:lnTo>
                    <a:lnTo>
                      <a:pt x="115" y="231"/>
                    </a:lnTo>
                    <a:lnTo>
                      <a:pt x="99" y="216"/>
                    </a:lnTo>
                    <a:lnTo>
                      <a:pt x="85" y="199"/>
                    </a:lnTo>
                    <a:lnTo>
                      <a:pt x="72" y="185"/>
                    </a:lnTo>
                    <a:lnTo>
                      <a:pt x="59" y="170"/>
                    </a:lnTo>
                    <a:lnTo>
                      <a:pt x="92" y="145"/>
                    </a:lnTo>
                    <a:close/>
                    <a:moveTo>
                      <a:pt x="144" y="202"/>
                    </a:moveTo>
                    <a:lnTo>
                      <a:pt x="160" y="219"/>
                    </a:lnTo>
                    <a:lnTo>
                      <a:pt x="178" y="237"/>
                    </a:lnTo>
                    <a:lnTo>
                      <a:pt x="194" y="256"/>
                    </a:lnTo>
                    <a:lnTo>
                      <a:pt x="209" y="275"/>
                    </a:lnTo>
                    <a:lnTo>
                      <a:pt x="175" y="299"/>
                    </a:lnTo>
                    <a:lnTo>
                      <a:pt x="161" y="282"/>
                    </a:lnTo>
                    <a:lnTo>
                      <a:pt x="147" y="264"/>
                    </a:lnTo>
                    <a:lnTo>
                      <a:pt x="130" y="247"/>
                    </a:lnTo>
                    <a:lnTo>
                      <a:pt x="115" y="231"/>
                    </a:lnTo>
                    <a:lnTo>
                      <a:pt x="144" y="202"/>
                    </a:lnTo>
                    <a:close/>
                    <a:moveTo>
                      <a:pt x="209" y="275"/>
                    </a:moveTo>
                    <a:lnTo>
                      <a:pt x="216" y="287"/>
                    </a:lnTo>
                    <a:lnTo>
                      <a:pt x="222" y="298"/>
                    </a:lnTo>
                    <a:lnTo>
                      <a:pt x="229" y="309"/>
                    </a:lnTo>
                    <a:lnTo>
                      <a:pt x="234" y="320"/>
                    </a:lnTo>
                    <a:lnTo>
                      <a:pt x="237" y="331"/>
                    </a:lnTo>
                    <a:lnTo>
                      <a:pt x="241" y="344"/>
                    </a:lnTo>
                    <a:lnTo>
                      <a:pt x="242" y="355"/>
                    </a:lnTo>
                    <a:lnTo>
                      <a:pt x="244" y="366"/>
                    </a:lnTo>
                    <a:lnTo>
                      <a:pt x="203" y="366"/>
                    </a:lnTo>
                    <a:lnTo>
                      <a:pt x="203" y="359"/>
                    </a:lnTo>
                    <a:lnTo>
                      <a:pt x="200" y="350"/>
                    </a:lnTo>
                    <a:lnTo>
                      <a:pt x="198" y="341"/>
                    </a:lnTo>
                    <a:lnTo>
                      <a:pt x="195" y="334"/>
                    </a:lnTo>
                    <a:lnTo>
                      <a:pt x="186" y="317"/>
                    </a:lnTo>
                    <a:lnTo>
                      <a:pt x="175" y="299"/>
                    </a:lnTo>
                    <a:lnTo>
                      <a:pt x="209" y="275"/>
                    </a:lnTo>
                    <a:close/>
                    <a:moveTo>
                      <a:pt x="244" y="366"/>
                    </a:moveTo>
                    <a:lnTo>
                      <a:pt x="244" y="620"/>
                    </a:lnTo>
                    <a:lnTo>
                      <a:pt x="203" y="620"/>
                    </a:lnTo>
                    <a:lnTo>
                      <a:pt x="203" y="366"/>
                    </a:lnTo>
                    <a:lnTo>
                      <a:pt x="244" y="36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1" name="Freeform 352"/>
              <p:cNvSpPr>
                <a:spLocks noEditPoints="1"/>
              </p:cNvSpPr>
              <p:nvPr/>
            </p:nvSpPr>
            <p:spPr bwMode="auto">
              <a:xfrm>
                <a:off x="890" y="1280"/>
                <a:ext cx="262" cy="21"/>
              </a:xfrm>
              <a:custGeom>
                <a:avLst/>
                <a:gdLst>
                  <a:gd name="T0" fmla="*/ 0 w 1306"/>
                  <a:gd name="T1" fmla="*/ 0 h 102"/>
                  <a:gd name="T2" fmla="*/ 653 w 1306"/>
                  <a:gd name="T3" fmla="*/ 0 h 102"/>
                  <a:gd name="T4" fmla="*/ 653 w 1306"/>
                  <a:gd name="T5" fmla="*/ 46 h 102"/>
                  <a:gd name="T6" fmla="*/ 0 w 1306"/>
                  <a:gd name="T7" fmla="*/ 47 h 102"/>
                  <a:gd name="T8" fmla="*/ 0 w 1306"/>
                  <a:gd name="T9" fmla="*/ 0 h 102"/>
                  <a:gd name="T10" fmla="*/ 653 w 1306"/>
                  <a:gd name="T11" fmla="*/ 0 h 102"/>
                  <a:gd name="T12" fmla="*/ 664 w 1306"/>
                  <a:gd name="T13" fmla="*/ 2 h 102"/>
                  <a:gd name="T14" fmla="*/ 653 w 1306"/>
                  <a:gd name="T15" fmla="*/ 22 h 102"/>
                  <a:gd name="T16" fmla="*/ 653 w 1306"/>
                  <a:gd name="T17" fmla="*/ 0 h 102"/>
                  <a:gd name="T18" fmla="*/ 664 w 1306"/>
                  <a:gd name="T19" fmla="*/ 2 h 102"/>
                  <a:gd name="T20" fmla="*/ 768 w 1306"/>
                  <a:gd name="T21" fmla="*/ 58 h 102"/>
                  <a:gd name="T22" fmla="*/ 745 w 1306"/>
                  <a:gd name="T23" fmla="*/ 100 h 102"/>
                  <a:gd name="T24" fmla="*/ 642 w 1306"/>
                  <a:gd name="T25" fmla="*/ 43 h 102"/>
                  <a:gd name="T26" fmla="*/ 664 w 1306"/>
                  <a:gd name="T27" fmla="*/ 2 h 102"/>
                  <a:gd name="T28" fmla="*/ 756 w 1306"/>
                  <a:gd name="T29" fmla="*/ 102 h 102"/>
                  <a:gd name="T30" fmla="*/ 745 w 1306"/>
                  <a:gd name="T31" fmla="*/ 100 h 102"/>
                  <a:gd name="T32" fmla="*/ 756 w 1306"/>
                  <a:gd name="T33" fmla="*/ 80 h 102"/>
                  <a:gd name="T34" fmla="*/ 756 w 1306"/>
                  <a:gd name="T35" fmla="*/ 102 h 102"/>
                  <a:gd name="T36" fmla="*/ 756 w 1306"/>
                  <a:gd name="T37" fmla="*/ 56 h 102"/>
                  <a:gd name="T38" fmla="*/ 1306 w 1306"/>
                  <a:gd name="T39" fmla="*/ 56 h 102"/>
                  <a:gd name="T40" fmla="*/ 1306 w 1306"/>
                  <a:gd name="T41" fmla="*/ 102 h 102"/>
                  <a:gd name="T42" fmla="*/ 756 w 1306"/>
                  <a:gd name="T43" fmla="*/ 102 h 102"/>
                  <a:gd name="T44" fmla="*/ 756 w 1306"/>
                  <a:gd name="T45" fmla="*/ 5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06" h="102">
                    <a:moveTo>
                      <a:pt x="0" y="0"/>
                    </a:moveTo>
                    <a:lnTo>
                      <a:pt x="653" y="0"/>
                    </a:lnTo>
                    <a:lnTo>
                      <a:pt x="653" y="46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  <a:moveTo>
                      <a:pt x="653" y="0"/>
                    </a:moveTo>
                    <a:lnTo>
                      <a:pt x="664" y="2"/>
                    </a:lnTo>
                    <a:lnTo>
                      <a:pt x="653" y="22"/>
                    </a:lnTo>
                    <a:lnTo>
                      <a:pt x="653" y="0"/>
                    </a:lnTo>
                    <a:close/>
                    <a:moveTo>
                      <a:pt x="664" y="2"/>
                    </a:moveTo>
                    <a:lnTo>
                      <a:pt x="768" y="58"/>
                    </a:lnTo>
                    <a:lnTo>
                      <a:pt x="745" y="100"/>
                    </a:lnTo>
                    <a:lnTo>
                      <a:pt x="642" y="43"/>
                    </a:lnTo>
                    <a:lnTo>
                      <a:pt x="664" y="2"/>
                    </a:lnTo>
                    <a:close/>
                    <a:moveTo>
                      <a:pt x="756" y="102"/>
                    </a:moveTo>
                    <a:lnTo>
                      <a:pt x="745" y="100"/>
                    </a:lnTo>
                    <a:lnTo>
                      <a:pt x="756" y="80"/>
                    </a:lnTo>
                    <a:lnTo>
                      <a:pt x="756" y="102"/>
                    </a:lnTo>
                    <a:close/>
                    <a:moveTo>
                      <a:pt x="756" y="56"/>
                    </a:moveTo>
                    <a:lnTo>
                      <a:pt x="1306" y="56"/>
                    </a:lnTo>
                    <a:lnTo>
                      <a:pt x="1306" y="102"/>
                    </a:lnTo>
                    <a:lnTo>
                      <a:pt x="756" y="102"/>
                    </a:lnTo>
                    <a:lnTo>
                      <a:pt x="756" y="5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2" name="Freeform 353"/>
              <p:cNvSpPr>
                <a:spLocks noEditPoints="1"/>
              </p:cNvSpPr>
              <p:nvPr/>
            </p:nvSpPr>
            <p:spPr bwMode="auto">
              <a:xfrm>
                <a:off x="1118" y="2209"/>
                <a:ext cx="86" cy="173"/>
              </a:xfrm>
              <a:custGeom>
                <a:avLst/>
                <a:gdLst>
                  <a:gd name="T0" fmla="*/ 193 w 427"/>
                  <a:gd name="T1" fmla="*/ 644 h 863"/>
                  <a:gd name="T2" fmla="*/ 21 w 427"/>
                  <a:gd name="T3" fmla="*/ 863 h 863"/>
                  <a:gd name="T4" fmla="*/ 193 w 427"/>
                  <a:gd name="T5" fmla="*/ 644 h 863"/>
                  <a:gd name="T6" fmla="*/ 406 w 427"/>
                  <a:gd name="T7" fmla="*/ 464 h 863"/>
                  <a:gd name="T8" fmla="*/ 193 w 427"/>
                  <a:gd name="T9" fmla="*/ 644 h 863"/>
                  <a:gd name="T10" fmla="*/ 411 w 427"/>
                  <a:gd name="T11" fmla="*/ 459 h 863"/>
                  <a:gd name="T12" fmla="*/ 395 w 427"/>
                  <a:gd name="T13" fmla="*/ 454 h 863"/>
                  <a:gd name="T14" fmla="*/ 381 w 427"/>
                  <a:gd name="T15" fmla="*/ 457 h 863"/>
                  <a:gd name="T16" fmla="*/ 378 w 427"/>
                  <a:gd name="T17" fmla="*/ 435 h 863"/>
                  <a:gd name="T18" fmla="*/ 373 w 427"/>
                  <a:gd name="T19" fmla="*/ 378 h 863"/>
                  <a:gd name="T20" fmla="*/ 404 w 427"/>
                  <a:gd name="T21" fmla="*/ 407 h 863"/>
                  <a:gd name="T22" fmla="*/ 409 w 427"/>
                  <a:gd name="T23" fmla="*/ 446 h 863"/>
                  <a:gd name="T24" fmla="*/ 381 w 427"/>
                  <a:gd name="T25" fmla="*/ 457 h 863"/>
                  <a:gd name="T26" fmla="*/ 373 w 427"/>
                  <a:gd name="T27" fmla="*/ 361 h 863"/>
                  <a:gd name="T28" fmla="*/ 373 w 427"/>
                  <a:gd name="T29" fmla="*/ 324 h 863"/>
                  <a:gd name="T30" fmla="*/ 402 w 427"/>
                  <a:gd name="T31" fmla="*/ 308 h 863"/>
                  <a:gd name="T32" fmla="*/ 401 w 427"/>
                  <a:gd name="T33" fmla="*/ 344 h 863"/>
                  <a:gd name="T34" fmla="*/ 401 w 427"/>
                  <a:gd name="T35" fmla="*/ 377 h 863"/>
                  <a:gd name="T36" fmla="*/ 373 w 427"/>
                  <a:gd name="T37" fmla="*/ 305 h 863"/>
                  <a:gd name="T38" fmla="*/ 378 w 427"/>
                  <a:gd name="T39" fmla="*/ 266 h 863"/>
                  <a:gd name="T40" fmla="*/ 386 w 427"/>
                  <a:gd name="T41" fmla="*/ 230 h 863"/>
                  <a:gd name="T42" fmla="*/ 410 w 427"/>
                  <a:gd name="T43" fmla="*/ 255 h 863"/>
                  <a:gd name="T44" fmla="*/ 404 w 427"/>
                  <a:gd name="T45" fmla="*/ 290 h 863"/>
                  <a:gd name="T46" fmla="*/ 373 w 427"/>
                  <a:gd name="T47" fmla="*/ 305 h 863"/>
                  <a:gd name="T48" fmla="*/ 391 w 427"/>
                  <a:gd name="T49" fmla="*/ 215 h 863"/>
                  <a:gd name="T50" fmla="*/ 396 w 427"/>
                  <a:gd name="T51" fmla="*/ 189 h 863"/>
                  <a:gd name="T52" fmla="*/ 427 w 427"/>
                  <a:gd name="T53" fmla="*/ 180 h 863"/>
                  <a:gd name="T54" fmla="*/ 422 w 427"/>
                  <a:gd name="T55" fmla="*/ 207 h 863"/>
                  <a:gd name="T56" fmla="*/ 414 w 427"/>
                  <a:gd name="T57" fmla="*/ 239 h 863"/>
                  <a:gd name="T58" fmla="*/ 398 w 427"/>
                  <a:gd name="T59" fmla="*/ 178 h 863"/>
                  <a:gd name="T60" fmla="*/ 398 w 427"/>
                  <a:gd name="T61" fmla="*/ 159 h 863"/>
                  <a:gd name="T62" fmla="*/ 395 w 427"/>
                  <a:gd name="T63" fmla="*/ 144 h 863"/>
                  <a:gd name="T64" fmla="*/ 425 w 427"/>
                  <a:gd name="T65" fmla="*/ 146 h 863"/>
                  <a:gd name="T66" fmla="*/ 427 w 427"/>
                  <a:gd name="T67" fmla="*/ 168 h 863"/>
                  <a:gd name="T68" fmla="*/ 398 w 427"/>
                  <a:gd name="T69" fmla="*/ 178 h 863"/>
                  <a:gd name="T70" fmla="*/ 424 w 427"/>
                  <a:gd name="T71" fmla="*/ 137 h 863"/>
                  <a:gd name="T72" fmla="*/ 424 w 427"/>
                  <a:gd name="T73" fmla="*/ 137 h 863"/>
                  <a:gd name="T74" fmla="*/ 393 w 427"/>
                  <a:gd name="T75" fmla="*/ 139 h 863"/>
                  <a:gd name="T76" fmla="*/ 375 w 427"/>
                  <a:gd name="T77" fmla="*/ 123 h 863"/>
                  <a:gd name="T78" fmla="*/ 334 w 427"/>
                  <a:gd name="T79" fmla="*/ 88 h 863"/>
                  <a:gd name="T80" fmla="*/ 320 w 427"/>
                  <a:gd name="T81" fmla="*/ 41 h 863"/>
                  <a:gd name="T82" fmla="*/ 386 w 427"/>
                  <a:gd name="T83" fmla="*/ 96 h 863"/>
                  <a:gd name="T84" fmla="*/ 411 w 427"/>
                  <a:gd name="T85" fmla="*/ 119 h 863"/>
                  <a:gd name="T86" fmla="*/ 424 w 427"/>
                  <a:gd name="T87" fmla="*/ 137 h 863"/>
                  <a:gd name="T88" fmla="*/ 320 w 427"/>
                  <a:gd name="T89" fmla="*/ 41 h 863"/>
                  <a:gd name="T90" fmla="*/ 312 w 427"/>
                  <a:gd name="T91" fmla="*/ 52 h 863"/>
                  <a:gd name="T92" fmla="*/ 302 w 427"/>
                  <a:gd name="T93" fmla="*/ 65 h 863"/>
                  <a:gd name="T94" fmla="*/ 268 w 427"/>
                  <a:gd name="T95" fmla="*/ 37 h 863"/>
                  <a:gd name="T96" fmla="*/ 248 w 427"/>
                  <a:gd name="T97" fmla="*/ 19 h 863"/>
                  <a:gd name="T98" fmla="*/ 275 w 427"/>
                  <a:gd name="T99" fmla="*/ 6 h 863"/>
                  <a:gd name="T100" fmla="*/ 303 w 427"/>
                  <a:gd name="T101" fmla="*/ 27 h 863"/>
                  <a:gd name="T102" fmla="*/ 302 w 427"/>
                  <a:gd name="T103" fmla="*/ 65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7" h="863">
                    <a:moveTo>
                      <a:pt x="0" y="843"/>
                    </a:moveTo>
                    <a:lnTo>
                      <a:pt x="193" y="644"/>
                    </a:lnTo>
                    <a:lnTo>
                      <a:pt x="213" y="664"/>
                    </a:lnTo>
                    <a:lnTo>
                      <a:pt x="21" y="863"/>
                    </a:lnTo>
                    <a:lnTo>
                      <a:pt x="0" y="843"/>
                    </a:lnTo>
                    <a:close/>
                    <a:moveTo>
                      <a:pt x="193" y="644"/>
                    </a:moveTo>
                    <a:lnTo>
                      <a:pt x="385" y="444"/>
                    </a:lnTo>
                    <a:lnTo>
                      <a:pt x="406" y="464"/>
                    </a:lnTo>
                    <a:lnTo>
                      <a:pt x="213" y="664"/>
                    </a:lnTo>
                    <a:lnTo>
                      <a:pt x="193" y="644"/>
                    </a:lnTo>
                    <a:close/>
                    <a:moveTo>
                      <a:pt x="410" y="452"/>
                    </a:moveTo>
                    <a:lnTo>
                      <a:pt x="411" y="459"/>
                    </a:lnTo>
                    <a:lnTo>
                      <a:pt x="406" y="464"/>
                    </a:lnTo>
                    <a:lnTo>
                      <a:pt x="395" y="454"/>
                    </a:lnTo>
                    <a:lnTo>
                      <a:pt x="410" y="452"/>
                    </a:lnTo>
                    <a:close/>
                    <a:moveTo>
                      <a:pt x="381" y="457"/>
                    </a:moveTo>
                    <a:lnTo>
                      <a:pt x="380" y="451"/>
                    </a:lnTo>
                    <a:lnTo>
                      <a:pt x="378" y="435"/>
                    </a:lnTo>
                    <a:lnTo>
                      <a:pt x="375" y="410"/>
                    </a:lnTo>
                    <a:lnTo>
                      <a:pt x="373" y="378"/>
                    </a:lnTo>
                    <a:lnTo>
                      <a:pt x="401" y="377"/>
                    </a:lnTo>
                    <a:lnTo>
                      <a:pt x="404" y="407"/>
                    </a:lnTo>
                    <a:lnTo>
                      <a:pt x="406" y="431"/>
                    </a:lnTo>
                    <a:lnTo>
                      <a:pt x="409" y="446"/>
                    </a:lnTo>
                    <a:lnTo>
                      <a:pt x="410" y="452"/>
                    </a:lnTo>
                    <a:lnTo>
                      <a:pt x="381" y="457"/>
                    </a:lnTo>
                    <a:close/>
                    <a:moveTo>
                      <a:pt x="373" y="378"/>
                    </a:moveTo>
                    <a:lnTo>
                      <a:pt x="373" y="361"/>
                    </a:lnTo>
                    <a:lnTo>
                      <a:pt x="371" y="344"/>
                    </a:lnTo>
                    <a:lnTo>
                      <a:pt x="373" y="324"/>
                    </a:lnTo>
                    <a:lnTo>
                      <a:pt x="373" y="305"/>
                    </a:lnTo>
                    <a:lnTo>
                      <a:pt x="402" y="308"/>
                    </a:lnTo>
                    <a:lnTo>
                      <a:pt x="401" y="325"/>
                    </a:lnTo>
                    <a:lnTo>
                      <a:pt x="401" y="344"/>
                    </a:lnTo>
                    <a:lnTo>
                      <a:pt x="401" y="361"/>
                    </a:lnTo>
                    <a:lnTo>
                      <a:pt x="401" y="377"/>
                    </a:lnTo>
                    <a:lnTo>
                      <a:pt x="373" y="378"/>
                    </a:lnTo>
                    <a:close/>
                    <a:moveTo>
                      <a:pt x="373" y="305"/>
                    </a:moveTo>
                    <a:lnTo>
                      <a:pt x="375" y="286"/>
                    </a:lnTo>
                    <a:lnTo>
                      <a:pt x="378" y="266"/>
                    </a:lnTo>
                    <a:lnTo>
                      <a:pt x="381" y="248"/>
                    </a:lnTo>
                    <a:lnTo>
                      <a:pt x="386" y="230"/>
                    </a:lnTo>
                    <a:lnTo>
                      <a:pt x="414" y="239"/>
                    </a:lnTo>
                    <a:lnTo>
                      <a:pt x="410" y="255"/>
                    </a:lnTo>
                    <a:lnTo>
                      <a:pt x="406" y="273"/>
                    </a:lnTo>
                    <a:lnTo>
                      <a:pt x="404" y="290"/>
                    </a:lnTo>
                    <a:lnTo>
                      <a:pt x="402" y="308"/>
                    </a:lnTo>
                    <a:lnTo>
                      <a:pt x="373" y="305"/>
                    </a:lnTo>
                    <a:close/>
                    <a:moveTo>
                      <a:pt x="386" y="230"/>
                    </a:moveTo>
                    <a:lnTo>
                      <a:pt x="391" y="215"/>
                    </a:lnTo>
                    <a:lnTo>
                      <a:pt x="394" y="202"/>
                    </a:lnTo>
                    <a:lnTo>
                      <a:pt x="396" y="189"/>
                    </a:lnTo>
                    <a:lnTo>
                      <a:pt x="398" y="178"/>
                    </a:lnTo>
                    <a:lnTo>
                      <a:pt x="427" y="180"/>
                    </a:lnTo>
                    <a:lnTo>
                      <a:pt x="425" y="193"/>
                    </a:lnTo>
                    <a:lnTo>
                      <a:pt x="422" y="207"/>
                    </a:lnTo>
                    <a:lnTo>
                      <a:pt x="419" y="222"/>
                    </a:lnTo>
                    <a:lnTo>
                      <a:pt x="414" y="239"/>
                    </a:lnTo>
                    <a:lnTo>
                      <a:pt x="386" y="230"/>
                    </a:lnTo>
                    <a:close/>
                    <a:moveTo>
                      <a:pt x="398" y="178"/>
                    </a:moveTo>
                    <a:lnTo>
                      <a:pt x="399" y="168"/>
                    </a:lnTo>
                    <a:lnTo>
                      <a:pt x="398" y="159"/>
                    </a:lnTo>
                    <a:lnTo>
                      <a:pt x="398" y="152"/>
                    </a:lnTo>
                    <a:lnTo>
                      <a:pt x="395" y="144"/>
                    </a:lnTo>
                    <a:lnTo>
                      <a:pt x="424" y="137"/>
                    </a:lnTo>
                    <a:lnTo>
                      <a:pt x="425" y="146"/>
                    </a:lnTo>
                    <a:lnTo>
                      <a:pt x="427" y="157"/>
                    </a:lnTo>
                    <a:lnTo>
                      <a:pt x="427" y="168"/>
                    </a:lnTo>
                    <a:lnTo>
                      <a:pt x="427" y="180"/>
                    </a:lnTo>
                    <a:lnTo>
                      <a:pt x="398" y="178"/>
                    </a:lnTo>
                    <a:close/>
                    <a:moveTo>
                      <a:pt x="424" y="137"/>
                    </a:moveTo>
                    <a:lnTo>
                      <a:pt x="424" y="137"/>
                    </a:lnTo>
                    <a:lnTo>
                      <a:pt x="410" y="141"/>
                    </a:lnTo>
                    <a:lnTo>
                      <a:pt x="424" y="137"/>
                    </a:lnTo>
                    <a:close/>
                    <a:moveTo>
                      <a:pt x="395" y="144"/>
                    </a:moveTo>
                    <a:lnTo>
                      <a:pt x="393" y="139"/>
                    </a:lnTo>
                    <a:lnTo>
                      <a:pt x="385" y="133"/>
                    </a:lnTo>
                    <a:lnTo>
                      <a:pt x="375" y="123"/>
                    </a:lnTo>
                    <a:lnTo>
                      <a:pt x="363" y="113"/>
                    </a:lnTo>
                    <a:lnTo>
                      <a:pt x="334" y="88"/>
                    </a:lnTo>
                    <a:lnTo>
                      <a:pt x="302" y="65"/>
                    </a:lnTo>
                    <a:lnTo>
                      <a:pt x="320" y="41"/>
                    </a:lnTo>
                    <a:lnTo>
                      <a:pt x="354" y="68"/>
                    </a:lnTo>
                    <a:lnTo>
                      <a:pt x="386" y="96"/>
                    </a:lnTo>
                    <a:lnTo>
                      <a:pt x="400" y="108"/>
                    </a:lnTo>
                    <a:lnTo>
                      <a:pt x="411" y="119"/>
                    </a:lnTo>
                    <a:lnTo>
                      <a:pt x="419" y="128"/>
                    </a:lnTo>
                    <a:lnTo>
                      <a:pt x="424" y="137"/>
                    </a:lnTo>
                    <a:lnTo>
                      <a:pt x="395" y="144"/>
                    </a:lnTo>
                    <a:close/>
                    <a:moveTo>
                      <a:pt x="320" y="41"/>
                    </a:moveTo>
                    <a:lnTo>
                      <a:pt x="320" y="41"/>
                    </a:lnTo>
                    <a:lnTo>
                      <a:pt x="312" y="52"/>
                    </a:lnTo>
                    <a:lnTo>
                      <a:pt x="320" y="41"/>
                    </a:lnTo>
                    <a:close/>
                    <a:moveTo>
                      <a:pt x="302" y="65"/>
                    </a:moveTo>
                    <a:lnTo>
                      <a:pt x="284" y="50"/>
                    </a:lnTo>
                    <a:lnTo>
                      <a:pt x="268" y="37"/>
                    </a:lnTo>
                    <a:lnTo>
                      <a:pt x="256" y="26"/>
                    </a:lnTo>
                    <a:lnTo>
                      <a:pt x="248" y="19"/>
                    </a:lnTo>
                    <a:lnTo>
                      <a:pt x="269" y="0"/>
                    </a:lnTo>
                    <a:lnTo>
                      <a:pt x="275" y="6"/>
                    </a:lnTo>
                    <a:lnTo>
                      <a:pt x="288" y="15"/>
                    </a:lnTo>
                    <a:lnTo>
                      <a:pt x="303" y="27"/>
                    </a:lnTo>
                    <a:lnTo>
                      <a:pt x="320" y="41"/>
                    </a:lnTo>
                    <a:lnTo>
                      <a:pt x="302" y="6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3" name="Freeform 354"/>
              <p:cNvSpPr>
                <a:spLocks noEditPoints="1"/>
              </p:cNvSpPr>
              <p:nvPr/>
            </p:nvSpPr>
            <p:spPr bwMode="auto">
              <a:xfrm>
                <a:off x="540" y="2757"/>
                <a:ext cx="183" cy="85"/>
              </a:xfrm>
              <a:custGeom>
                <a:avLst/>
                <a:gdLst>
                  <a:gd name="T0" fmla="*/ 0 w 915"/>
                  <a:gd name="T1" fmla="*/ 0 h 423"/>
                  <a:gd name="T2" fmla="*/ 778 w 915"/>
                  <a:gd name="T3" fmla="*/ 0 h 423"/>
                  <a:gd name="T4" fmla="*/ 778 w 915"/>
                  <a:gd name="T5" fmla="*/ 48 h 423"/>
                  <a:gd name="T6" fmla="*/ 0 w 915"/>
                  <a:gd name="T7" fmla="*/ 48 h 423"/>
                  <a:gd name="T8" fmla="*/ 0 w 915"/>
                  <a:gd name="T9" fmla="*/ 0 h 423"/>
                  <a:gd name="T10" fmla="*/ 778 w 915"/>
                  <a:gd name="T11" fmla="*/ 0 h 423"/>
                  <a:gd name="T12" fmla="*/ 802 w 915"/>
                  <a:gd name="T13" fmla="*/ 0 h 423"/>
                  <a:gd name="T14" fmla="*/ 802 w 915"/>
                  <a:gd name="T15" fmla="*/ 24 h 423"/>
                  <a:gd name="T16" fmla="*/ 778 w 915"/>
                  <a:gd name="T17" fmla="*/ 24 h 423"/>
                  <a:gd name="T18" fmla="*/ 778 w 915"/>
                  <a:gd name="T19" fmla="*/ 0 h 423"/>
                  <a:gd name="T20" fmla="*/ 802 w 915"/>
                  <a:gd name="T21" fmla="*/ 24 h 423"/>
                  <a:gd name="T22" fmla="*/ 802 w 915"/>
                  <a:gd name="T23" fmla="*/ 398 h 423"/>
                  <a:gd name="T24" fmla="*/ 754 w 915"/>
                  <a:gd name="T25" fmla="*/ 398 h 423"/>
                  <a:gd name="T26" fmla="*/ 754 w 915"/>
                  <a:gd name="T27" fmla="*/ 24 h 423"/>
                  <a:gd name="T28" fmla="*/ 802 w 915"/>
                  <a:gd name="T29" fmla="*/ 24 h 423"/>
                  <a:gd name="T30" fmla="*/ 779 w 915"/>
                  <a:gd name="T31" fmla="*/ 421 h 423"/>
                  <a:gd name="T32" fmla="*/ 754 w 915"/>
                  <a:gd name="T33" fmla="*/ 423 h 423"/>
                  <a:gd name="T34" fmla="*/ 754 w 915"/>
                  <a:gd name="T35" fmla="*/ 398 h 423"/>
                  <a:gd name="T36" fmla="*/ 778 w 915"/>
                  <a:gd name="T37" fmla="*/ 398 h 423"/>
                  <a:gd name="T38" fmla="*/ 779 w 915"/>
                  <a:gd name="T39" fmla="*/ 421 h 423"/>
                  <a:gd name="T40" fmla="*/ 778 w 915"/>
                  <a:gd name="T41" fmla="*/ 375 h 423"/>
                  <a:gd name="T42" fmla="*/ 914 w 915"/>
                  <a:gd name="T43" fmla="*/ 373 h 423"/>
                  <a:gd name="T44" fmla="*/ 915 w 915"/>
                  <a:gd name="T45" fmla="*/ 420 h 423"/>
                  <a:gd name="T46" fmla="*/ 779 w 915"/>
                  <a:gd name="T47" fmla="*/ 421 h 423"/>
                  <a:gd name="T48" fmla="*/ 778 w 915"/>
                  <a:gd name="T49" fmla="*/ 375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5" h="423">
                    <a:moveTo>
                      <a:pt x="0" y="0"/>
                    </a:moveTo>
                    <a:lnTo>
                      <a:pt x="778" y="0"/>
                    </a:lnTo>
                    <a:lnTo>
                      <a:pt x="778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778" y="0"/>
                    </a:moveTo>
                    <a:lnTo>
                      <a:pt x="802" y="0"/>
                    </a:lnTo>
                    <a:lnTo>
                      <a:pt x="802" y="24"/>
                    </a:lnTo>
                    <a:lnTo>
                      <a:pt x="778" y="24"/>
                    </a:lnTo>
                    <a:lnTo>
                      <a:pt x="778" y="0"/>
                    </a:lnTo>
                    <a:close/>
                    <a:moveTo>
                      <a:pt x="802" y="24"/>
                    </a:moveTo>
                    <a:lnTo>
                      <a:pt x="802" y="398"/>
                    </a:lnTo>
                    <a:lnTo>
                      <a:pt x="754" y="398"/>
                    </a:lnTo>
                    <a:lnTo>
                      <a:pt x="754" y="24"/>
                    </a:lnTo>
                    <a:lnTo>
                      <a:pt x="802" y="24"/>
                    </a:lnTo>
                    <a:close/>
                    <a:moveTo>
                      <a:pt x="779" y="421"/>
                    </a:moveTo>
                    <a:lnTo>
                      <a:pt x="754" y="423"/>
                    </a:lnTo>
                    <a:lnTo>
                      <a:pt x="754" y="398"/>
                    </a:lnTo>
                    <a:lnTo>
                      <a:pt x="778" y="398"/>
                    </a:lnTo>
                    <a:lnTo>
                      <a:pt x="779" y="421"/>
                    </a:lnTo>
                    <a:close/>
                    <a:moveTo>
                      <a:pt x="778" y="375"/>
                    </a:moveTo>
                    <a:lnTo>
                      <a:pt x="914" y="373"/>
                    </a:lnTo>
                    <a:lnTo>
                      <a:pt x="915" y="420"/>
                    </a:lnTo>
                    <a:lnTo>
                      <a:pt x="779" y="421"/>
                    </a:lnTo>
                    <a:lnTo>
                      <a:pt x="778" y="37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4" name="Rectangle 355"/>
              <p:cNvSpPr>
                <a:spLocks noChangeArrowheads="1"/>
              </p:cNvSpPr>
              <p:nvPr/>
            </p:nvSpPr>
            <p:spPr bwMode="auto">
              <a:xfrm>
                <a:off x="614" y="2127"/>
                <a:ext cx="9" cy="50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5" name="Freeform 356"/>
              <p:cNvSpPr>
                <a:spLocks noEditPoints="1"/>
              </p:cNvSpPr>
              <p:nvPr/>
            </p:nvSpPr>
            <p:spPr bwMode="auto">
              <a:xfrm>
                <a:off x="925" y="1522"/>
                <a:ext cx="25" cy="286"/>
              </a:xfrm>
              <a:custGeom>
                <a:avLst/>
                <a:gdLst>
                  <a:gd name="T0" fmla="*/ 41 w 128"/>
                  <a:gd name="T1" fmla="*/ 0 h 1433"/>
                  <a:gd name="T2" fmla="*/ 41 w 128"/>
                  <a:gd name="T3" fmla="*/ 512 h 1433"/>
                  <a:gd name="T4" fmla="*/ 0 w 128"/>
                  <a:gd name="T5" fmla="*/ 512 h 1433"/>
                  <a:gd name="T6" fmla="*/ 0 w 128"/>
                  <a:gd name="T7" fmla="*/ 0 h 1433"/>
                  <a:gd name="T8" fmla="*/ 41 w 128"/>
                  <a:gd name="T9" fmla="*/ 0 h 1433"/>
                  <a:gd name="T10" fmla="*/ 0 w 128"/>
                  <a:gd name="T11" fmla="*/ 515 h 1433"/>
                  <a:gd name="T12" fmla="*/ 0 w 128"/>
                  <a:gd name="T13" fmla="*/ 512 h 1433"/>
                  <a:gd name="T14" fmla="*/ 20 w 128"/>
                  <a:gd name="T15" fmla="*/ 512 h 1433"/>
                  <a:gd name="T16" fmla="*/ 0 w 128"/>
                  <a:gd name="T17" fmla="*/ 515 h 1433"/>
                  <a:gd name="T18" fmla="*/ 40 w 128"/>
                  <a:gd name="T19" fmla="*/ 507 h 1433"/>
                  <a:gd name="T20" fmla="*/ 108 w 128"/>
                  <a:gd name="T21" fmla="*/ 817 h 1433"/>
                  <a:gd name="T22" fmla="*/ 69 w 128"/>
                  <a:gd name="T23" fmla="*/ 825 h 1433"/>
                  <a:gd name="T24" fmla="*/ 0 w 128"/>
                  <a:gd name="T25" fmla="*/ 515 h 1433"/>
                  <a:gd name="T26" fmla="*/ 40 w 128"/>
                  <a:gd name="T27" fmla="*/ 507 h 1433"/>
                  <a:gd name="T28" fmla="*/ 108 w 128"/>
                  <a:gd name="T29" fmla="*/ 817 h 1433"/>
                  <a:gd name="T30" fmla="*/ 108 w 128"/>
                  <a:gd name="T31" fmla="*/ 820 h 1433"/>
                  <a:gd name="T32" fmla="*/ 88 w 128"/>
                  <a:gd name="T33" fmla="*/ 820 h 1433"/>
                  <a:gd name="T34" fmla="*/ 108 w 128"/>
                  <a:gd name="T35" fmla="*/ 817 h 1433"/>
                  <a:gd name="T36" fmla="*/ 108 w 128"/>
                  <a:gd name="T37" fmla="*/ 820 h 1433"/>
                  <a:gd name="T38" fmla="*/ 127 w 128"/>
                  <a:gd name="T39" fmla="*/ 1347 h 1433"/>
                  <a:gd name="T40" fmla="*/ 87 w 128"/>
                  <a:gd name="T41" fmla="*/ 1348 h 1433"/>
                  <a:gd name="T42" fmla="*/ 69 w 128"/>
                  <a:gd name="T43" fmla="*/ 822 h 1433"/>
                  <a:gd name="T44" fmla="*/ 108 w 128"/>
                  <a:gd name="T45" fmla="*/ 820 h 1433"/>
                  <a:gd name="T46" fmla="*/ 127 w 128"/>
                  <a:gd name="T47" fmla="*/ 1347 h 1433"/>
                  <a:gd name="T48" fmla="*/ 128 w 128"/>
                  <a:gd name="T49" fmla="*/ 1356 h 1433"/>
                  <a:gd name="T50" fmla="*/ 122 w 128"/>
                  <a:gd name="T51" fmla="*/ 1362 h 1433"/>
                  <a:gd name="T52" fmla="*/ 107 w 128"/>
                  <a:gd name="T53" fmla="*/ 1348 h 1433"/>
                  <a:gd name="T54" fmla="*/ 127 w 128"/>
                  <a:gd name="T55" fmla="*/ 1347 h 1433"/>
                  <a:gd name="T56" fmla="*/ 122 w 128"/>
                  <a:gd name="T57" fmla="*/ 1362 h 1433"/>
                  <a:gd name="T58" fmla="*/ 51 w 128"/>
                  <a:gd name="T59" fmla="*/ 1433 h 1433"/>
                  <a:gd name="T60" fmla="*/ 22 w 128"/>
                  <a:gd name="T61" fmla="*/ 1404 h 1433"/>
                  <a:gd name="T62" fmla="*/ 92 w 128"/>
                  <a:gd name="T63" fmla="*/ 1333 h 1433"/>
                  <a:gd name="T64" fmla="*/ 122 w 128"/>
                  <a:gd name="T65" fmla="*/ 1362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433">
                    <a:moveTo>
                      <a:pt x="41" y="0"/>
                    </a:moveTo>
                    <a:lnTo>
                      <a:pt x="41" y="512"/>
                    </a:lnTo>
                    <a:lnTo>
                      <a:pt x="0" y="512"/>
                    </a:lnTo>
                    <a:lnTo>
                      <a:pt x="0" y="0"/>
                    </a:lnTo>
                    <a:lnTo>
                      <a:pt x="41" y="0"/>
                    </a:lnTo>
                    <a:close/>
                    <a:moveTo>
                      <a:pt x="0" y="515"/>
                    </a:moveTo>
                    <a:lnTo>
                      <a:pt x="0" y="512"/>
                    </a:lnTo>
                    <a:lnTo>
                      <a:pt x="20" y="512"/>
                    </a:lnTo>
                    <a:lnTo>
                      <a:pt x="0" y="515"/>
                    </a:lnTo>
                    <a:close/>
                    <a:moveTo>
                      <a:pt x="40" y="507"/>
                    </a:moveTo>
                    <a:lnTo>
                      <a:pt x="108" y="817"/>
                    </a:lnTo>
                    <a:lnTo>
                      <a:pt x="69" y="825"/>
                    </a:lnTo>
                    <a:lnTo>
                      <a:pt x="0" y="515"/>
                    </a:lnTo>
                    <a:lnTo>
                      <a:pt x="40" y="507"/>
                    </a:lnTo>
                    <a:close/>
                    <a:moveTo>
                      <a:pt x="108" y="817"/>
                    </a:moveTo>
                    <a:lnTo>
                      <a:pt x="108" y="820"/>
                    </a:lnTo>
                    <a:lnTo>
                      <a:pt x="88" y="820"/>
                    </a:lnTo>
                    <a:lnTo>
                      <a:pt x="108" y="817"/>
                    </a:lnTo>
                    <a:close/>
                    <a:moveTo>
                      <a:pt x="108" y="820"/>
                    </a:moveTo>
                    <a:lnTo>
                      <a:pt x="127" y="1347"/>
                    </a:lnTo>
                    <a:lnTo>
                      <a:pt x="87" y="1348"/>
                    </a:lnTo>
                    <a:lnTo>
                      <a:pt x="69" y="822"/>
                    </a:lnTo>
                    <a:lnTo>
                      <a:pt x="108" y="820"/>
                    </a:lnTo>
                    <a:close/>
                    <a:moveTo>
                      <a:pt x="127" y="1347"/>
                    </a:moveTo>
                    <a:lnTo>
                      <a:pt x="128" y="1356"/>
                    </a:lnTo>
                    <a:lnTo>
                      <a:pt x="122" y="1362"/>
                    </a:lnTo>
                    <a:lnTo>
                      <a:pt x="107" y="1348"/>
                    </a:lnTo>
                    <a:lnTo>
                      <a:pt x="127" y="1347"/>
                    </a:lnTo>
                    <a:close/>
                    <a:moveTo>
                      <a:pt x="122" y="1362"/>
                    </a:moveTo>
                    <a:lnTo>
                      <a:pt x="51" y="1433"/>
                    </a:lnTo>
                    <a:lnTo>
                      <a:pt x="22" y="1404"/>
                    </a:lnTo>
                    <a:lnTo>
                      <a:pt x="92" y="1333"/>
                    </a:lnTo>
                    <a:lnTo>
                      <a:pt x="122" y="136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6" name="Freeform 357"/>
              <p:cNvSpPr>
                <a:spLocks/>
              </p:cNvSpPr>
              <p:nvPr/>
            </p:nvSpPr>
            <p:spPr bwMode="auto">
              <a:xfrm>
                <a:off x="1475" y="2373"/>
                <a:ext cx="141" cy="32"/>
              </a:xfrm>
              <a:custGeom>
                <a:avLst/>
                <a:gdLst>
                  <a:gd name="T0" fmla="*/ 0 w 704"/>
                  <a:gd name="T1" fmla="*/ 117 h 163"/>
                  <a:gd name="T2" fmla="*/ 696 w 704"/>
                  <a:gd name="T3" fmla="*/ 0 h 163"/>
                  <a:gd name="T4" fmla="*/ 704 w 704"/>
                  <a:gd name="T5" fmla="*/ 46 h 163"/>
                  <a:gd name="T6" fmla="*/ 8 w 704"/>
                  <a:gd name="T7" fmla="*/ 163 h 163"/>
                  <a:gd name="T8" fmla="*/ 0 w 704"/>
                  <a:gd name="T9" fmla="*/ 117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4" h="163">
                    <a:moveTo>
                      <a:pt x="0" y="117"/>
                    </a:moveTo>
                    <a:lnTo>
                      <a:pt x="696" y="0"/>
                    </a:lnTo>
                    <a:lnTo>
                      <a:pt x="704" y="46"/>
                    </a:lnTo>
                    <a:lnTo>
                      <a:pt x="8" y="163"/>
                    </a:lnTo>
                    <a:lnTo>
                      <a:pt x="0" y="11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7" name="Freeform 358"/>
              <p:cNvSpPr>
                <a:spLocks noEditPoints="1"/>
              </p:cNvSpPr>
              <p:nvPr/>
            </p:nvSpPr>
            <p:spPr bwMode="auto">
              <a:xfrm>
                <a:off x="857" y="2100"/>
                <a:ext cx="137" cy="24"/>
              </a:xfrm>
              <a:custGeom>
                <a:avLst/>
                <a:gdLst>
                  <a:gd name="T0" fmla="*/ 29 w 683"/>
                  <a:gd name="T1" fmla="*/ 0 h 120"/>
                  <a:gd name="T2" fmla="*/ 30 w 683"/>
                  <a:gd name="T3" fmla="*/ 4 h 120"/>
                  <a:gd name="T4" fmla="*/ 33 w 683"/>
                  <a:gd name="T5" fmla="*/ 15 h 120"/>
                  <a:gd name="T6" fmla="*/ 35 w 683"/>
                  <a:gd name="T7" fmla="*/ 21 h 120"/>
                  <a:gd name="T8" fmla="*/ 38 w 683"/>
                  <a:gd name="T9" fmla="*/ 29 h 120"/>
                  <a:gd name="T10" fmla="*/ 43 w 683"/>
                  <a:gd name="T11" fmla="*/ 37 h 120"/>
                  <a:gd name="T12" fmla="*/ 49 w 683"/>
                  <a:gd name="T13" fmla="*/ 46 h 120"/>
                  <a:gd name="T14" fmla="*/ 55 w 683"/>
                  <a:gd name="T15" fmla="*/ 54 h 120"/>
                  <a:gd name="T16" fmla="*/ 65 w 683"/>
                  <a:gd name="T17" fmla="*/ 62 h 120"/>
                  <a:gd name="T18" fmla="*/ 75 w 683"/>
                  <a:gd name="T19" fmla="*/ 70 h 120"/>
                  <a:gd name="T20" fmla="*/ 88 w 683"/>
                  <a:gd name="T21" fmla="*/ 77 h 120"/>
                  <a:gd name="T22" fmla="*/ 103 w 683"/>
                  <a:gd name="T23" fmla="*/ 82 h 120"/>
                  <a:gd name="T24" fmla="*/ 120 w 683"/>
                  <a:gd name="T25" fmla="*/ 87 h 120"/>
                  <a:gd name="T26" fmla="*/ 139 w 683"/>
                  <a:gd name="T27" fmla="*/ 90 h 120"/>
                  <a:gd name="T28" fmla="*/ 161 w 683"/>
                  <a:gd name="T29" fmla="*/ 91 h 120"/>
                  <a:gd name="T30" fmla="*/ 161 w 683"/>
                  <a:gd name="T31" fmla="*/ 120 h 120"/>
                  <a:gd name="T32" fmla="*/ 147 w 683"/>
                  <a:gd name="T33" fmla="*/ 120 h 120"/>
                  <a:gd name="T34" fmla="*/ 134 w 683"/>
                  <a:gd name="T35" fmla="*/ 118 h 120"/>
                  <a:gd name="T36" fmla="*/ 123 w 683"/>
                  <a:gd name="T37" fmla="*/ 117 h 120"/>
                  <a:gd name="T38" fmla="*/ 111 w 683"/>
                  <a:gd name="T39" fmla="*/ 115 h 120"/>
                  <a:gd name="T40" fmla="*/ 100 w 683"/>
                  <a:gd name="T41" fmla="*/ 112 h 120"/>
                  <a:gd name="T42" fmla="*/ 90 w 683"/>
                  <a:gd name="T43" fmla="*/ 110 h 120"/>
                  <a:gd name="T44" fmla="*/ 81 w 683"/>
                  <a:gd name="T45" fmla="*/ 106 h 120"/>
                  <a:gd name="T46" fmla="*/ 73 w 683"/>
                  <a:gd name="T47" fmla="*/ 102 h 120"/>
                  <a:gd name="T48" fmla="*/ 57 w 683"/>
                  <a:gd name="T49" fmla="*/ 93 h 120"/>
                  <a:gd name="T50" fmla="*/ 44 w 683"/>
                  <a:gd name="T51" fmla="*/ 83 h 120"/>
                  <a:gd name="T52" fmla="*/ 33 w 683"/>
                  <a:gd name="T53" fmla="*/ 72 h 120"/>
                  <a:gd name="T54" fmla="*/ 24 w 683"/>
                  <a:gd name="T55" fmla="*/ 61 h 120"/>
                  <a:gd name="T56" fmla="*/ 17 w 683"/>
                  <a:gd name="T57" fmla="*/ 51 h 120"/>
                  <a:gd name="T58" fmla="*/ 12 w 683"/>
                  <a:gd name="T59" fmla="*/ 40 h 120"/>
                  <a:gd name="T60" fmla="*/ 7 w 683"/>
                  <a:gd name="T61" fmla="*/ 30 h 120"/>
                  <a:gd name="T62" fmla="*/ 4 w 683"/>
                  <a:gd name="T63" fmla="*/ 21 h 120"/>
                  <a:gd name="T64" fmla="*/ 2 w 683"/>
                  <a:gd name="T65" fmla="*/ 7 h 120"/>
                  <a:gd name="T66" fmla="*/ 0 w 683"/>
                  <a:gd name="T67" fmla="*/ 3 h 120"/>
                  <a:gd name="T68" fmla="*/ 29 w 683"/>
                  <a:gd name="T69" fmla="*/ 0 h 120"/>
                  <a:gd name="T70" fmla="*/ 161 w 683"/>
                  <a:gd name="T71" fmla="*/ 91 h 120"/>
                  <a:gd name="T72" fmla="*/ 683 w 683"/>
                  <a:gd name="T73" fmla="*/ 91 h 120"/>
                  <a:gd name="T74" fmla="*/ 683 w 683"/>
                  <a:gd name="T75" fmla="*/ 120 h 120"/>
                  <a:gd name="T76" fmla="*/ 161 w 683"/>
                  <a:gd name="T77" fmla="*/ 120 h 120"/>
                  <a:gd name="T78" fmla="*/ 161 w 683"/>
                  <a:gd name="T79" fmla="*/ 9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83" h="120">
                    <a:moveTo>
                      <a:pt x="29" y="0"/>
                    </a:moveTo>
                    <a:lnTo>
                      <a:pt x="30" y="4"/>
                    </a:lnTo>
                    <a:lnTo>
                      <a:pt x="33" y="15"/>
                    </a:lnTo>
                    <a:lnTo>
                      <a:pt x="35" y="21"/>
                    </a:lnTo>
                    <a:lnTo>
                      <a:pt x="38" y="29"/>
                    </a:lnTo>
                    <a:lnTo>
                      <a:pt x="43" y="37"/>
                    </a:lnTo>
                    <a:lnTo>
                      <a:pt x="49" y="46"/>
                    </a:lnTo>
                    <a:lnTo>
                      <a:pt x="55" y="54"/>
                    </a:lnTo>
                    <a:lnTo>
                      <a:pt x="65" y="62"/>
                    </a:lnTo>
                    <a:lnTo>
                      <a:pt x="75" y="70"/>
                    </a:lnTo>
                    <a:lnTo>
                      <a:pt x="88" y="77"/>
                    </a:lnTo>
                    <a:lnTo>
                      <a:pt x="103" y="82"/>
                    </a:lnTo>
                    <a:lnTo>
                      <a:pt x="120" y="87"/>
                    </a:lnTo>
                    <a:lnTo>
                      <a:pt x="139" y="90"/>
                    </a:lnTo>
                    <a:lnTo>
                      <a:pt x="161" y="91"/>
                    </a:lnTo>
                    <a:lnTo>
                      <a:pt x="161" y="120"/>
                    </a:lnTo>
                    <a:lnTo>
                      <a:pt x="147" y="120"/>
                    </a:lnTo>
                    <a:lnTo>
                      <a:pt x="134" y="118"/>
                    </a:lnTo>
                    <a:lnTo>
                      <a:pt x="123" y="117"/>
                    </a:lnTo>
                    <a:lnTo>
                      <a:pt x="111" y="115"/>
                    </a:lnTo>
                    <a:lnTo>
                      <a:pt x="100" y="112"/>
                    </a:lnTo>
                    <a:lnTo>
                      <a:pt x="90" y="110"/>
                    </a:lnTo>
                    <a:lnTo>
                      <a:pt x="81" y="106"/>
                    </a:lnTo>
                    <a:lnTo>
                      <a:pt x="73" y="102"/>
                    </a:lnTo>
                    <a:lnTo>
                      <a:pt x="57" y="93"/>
                    </a:lnTo>
                    <a:lnTo>
                      <a:pt x="44" y="83"/>
                    </a:lnTo>
                    <a:lnTo>
                      <a:pt x="33" y="72"/>
                    </a:lnTo>
                    <a:lnTo>
                      <a:pt x="24" y="61"/>
                    </a:lnTo>
                    <a:lnTo>
                      <a:pt x="17" y="51"/>
                    </a:lnTo>
                    <a:lnTo>
                      <a:pt x="12" y="40"/>
                    </a:lnTo>
                    <a:lnTo>
                      <a:pt x="7" y="30"/>
                    </a:lnTo>
                    <a:lnTo>
                      <a:pt x="4" y="21"/>
                    </a:lnTo>
                    <a:lnTo>
                      <a:pt x="2" y="7"/>
                    </a:lnTo>
                    <a:lnTo>
                      <a:pt x="0" y="3"/>
                    </a:lnTo>
                    <a:lnTo>
                      <a:pt x="29" y="0"/>
                    </a:lnTo>
                    <a:close/>
                    <a:moveTo>
                      <a:pt x="161" y="91"/>
                    </a:moveTo>
                    <a:lnTo>
                      <a:pt x="683" y="91"/>
                    </a:lnTo>
                    <a:lnTo>
                      <a:pt x="683" y="120"/>
                    </a:lnTo>
                    <a:lnTo>
                      <a:pt x="161" y="120"/>
                    </a:lnTo>
                    <a:lnTo>
                      <a:pt x="161" y="9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8" name="Freeform 359"/>
              <p:cNvSpPr>
                <a:spLocks noEditPoints="1"/>
              </p:cNvSpPr>
              <p:nvPr/>
            </p:nvSpPr>
            <p:spPr bwMode="auto">
              <a:xfrm>
                <a:off x="3907" y="1964"/>
                <a:ext cx="41" cy="1522"/>
              </a:xfrm>
              <a:custGeom>
                <a:avLst/>
                <a:gdLst>
                  <a:gd name="T0" fmla="*/ 196 w 203"/>
                  <a:gd name="T1" fmla="*/ 40 h 7611"/>
                  <a:gd name="T2" fmla="*/ 172 w 203"/>
                  <a:gd name="T3" fmla="*/ 87 h 7611"/>
                  <a:gd name="T4" fmla="*/ 148 w 203"/>
                  <a:gd name="T5" fmla="*/ 137 h 7611"/>
                  <a:gd name="T6" fmla="*/ 123 w 203"/>
                  <a:gd name="T7" fmla="*/ 198 h 7611"/>
                  <a:gd name="T8" fmla="*/ 98 w 203"/>
                  <a:gd name="T9" fmla="*/ 270 h 7611"/>
                  <a:gd name="T10" fmla="*/ 79 w 203"/>
                  <a:gd name="T11" fmla="*/ 349 h 7611"/>
                  <a:gd name="T12" fmla="*/ 68 w 203"/>
                  <a:gd name="T13" fmla="*/ 412 h 7611"/>
                  <a:gd name="T14" fmla="*/ 64 w 203"/>
                  <a:gd name="T15" fmla="*/ 456 h 7611"/>
                  <a:gd name="T16" fmla="*/ 6 w 203"/>
                  <a:gd name="T17" fmla="*/ 476 h 7611"/>
                  <a:gd name="T18" fmla="*/ 8 w 203"/>
                  <a:gd name="T19" fmla="*/ 430 h 7611"/>
                  <a:gd name="T20" fmla="*/ 15 w 203"/>
                  <a:gd name="T21" fmla="*/ 384 h 7611"/>
                  <a:gd name="T22" fmla="*/ 32 w 203"/>
                  <a:gd name="T23" fmla="*/ 296 h 7611"/>
                  <a:gd name="T24" fmla="*/ 56 w 203"/>
                  <a:gd name="T25" fmla="*/ 216 h 7611"/>
                  <a:gd name="T26" fmla="*/ 82 w 203"/>
                  <a:gd name="T27" fmla="*/ 145 h 7611"/>
                  <a:gd name="T28" fmla="*/ 108 w 203"/>
                  <a:gd name="T29" fmla="*/ 85 h 7611"/>
                  <a:gd name="T30" fmla="*/ 130 w 203"/>
                  <a:gd name="T31" fmla="*/ 39 h 7611"/>
                  <a:gd name="T32" fmla="*/ 153 w 203"/>
                  <a:gd name="T33" fmla="*/ 0 h 7611"/>
                  <a:gd name="T34" fmla="*/ 64 w 203"/>
                  <a:gd name="T35" fmla="*/ 477 h 7611"/>
                  <a:gd name="T36" fmla="*/ 63 w 203"/>
                  <a:gd name="T37" fmla="*/ 533 h 7611"/>
                  <a:gd name="T38" fmla="*/ 63 w 203"/>
                  <a:gd name="T39" fmla="*/ 636 h 7611"/>
                  <a:gd name="T40" fmla="*/ 63 w 203"/>
                  <a:gd name="T41" fmla="*/ 781 h 7611"/>
                  <a:gd name="T42" fmla="*/ 63 w 203"/>
                  <a:gd name="T43" fmla="*/ 965 h 7611"/>
                  <a:gd name="T44" fmla="*/ 63 w 203"/>
                  <a:gd name="T45" fmla="*/ 1186 h 7611"/>
                  <a:gd name="T46" fmla="*/ 64 w 203"/>
                  <a:gd name="T47" fmla="*/ 1438 h 7611"/>
                  <a:gd name="T48" fmla="*/ 64 w 203"/>
                  <a:gd name="T49" fmla="*/ 1720 h 7611"/>
                  <a:gd name="T50" fmla="*/ 66 w 203"/>
                  <a:gd name="T51" fmla="*/ 2026 h 7611"/>
                  <a:gd name="T52" fmla="*/ 7 w 203"/>
                  <a:gd name="T53" fmla="*/ 1869 h 7611"/>
                  <a:gd name="T54" fmla="*/ 7 w 203"/>
                  <a:gd name="T55" fmla="*/ 1575 h 7611"/>
                  <a:gd name="T56" fmla="*/ 6 w 203"/>
                  <a:gd name="T57" fmla="*/ 1308 h 7611"/>
                  <a:gd name="T58" fmla="*/ 6 w 203"/>
                  <a:gd name="T59" fmla="*/ 1071 h 7611"/>
                  <a:gd name="T60" fmla="*/ 5 w 203"/>
                  <a:gd name="T61" fmla="*/ 868 h 7611"/>
                  <a:gd name="T62" fmla="*/ 5 w 203"/>
                  <a:gd name="T63" fmla="*/ 702 h 7611"/>
                  <a:gd name="T64" fmla="*/ 6 w 203"/>
                  <a:gd name="T65" fmla="*/ 578 h 7611"/>
                  <a:gd name="T66" fmla="*/ 6 w 203"/>
                  <a:gd name="T67" fmla="*/ 498 h 7611"/>
                  <a:gd name="T68" fmla="*/ 64 w 203"/>
                  <a:gd name="T69" fmla="*/ 477 h 7611"/>
                  <a:gd name="T70" fmla="*/ 67 w 203"/>
                  <a:gd name="T71" fmla="*/ 2371 h 7611"/>
                  <a:gd name="T72" fmla="*/ 68 w 203"/>
                  <a:gd name="T73" fmla="*/ 3116 h 7611"/>
                  <a:gd name="T74" fmla="*/ 69 w 203"/>
                  <a:gd name="T75" fmla="*/ 3906 h 7611"/>
                  <a:gd name="T76" fmla="*/ 71 w 203"/>
                  <a:gd name="T77" fmla="*/ 4711 h 7611"/>
                  <a:gd name="T78" fmla="*/ 71 w 203"/>
                  <a:gd name="T79" fmla="*/ 5494 h 7611"/>
                  <a:gd name="T80" fmla="*/ 69 w 203"/>
                  <a:gd name="T81" fmla="*/ 6226 h 7611"/>
                  <a:gd name="T82" fmla="*/ 66 w 203"/>
                  <a:gd name="T83" fmla="*/ 6873 h 7611"/>
                  <a:gd name="T84" fmla="*/ 61 w 203"/>
                  <a:gd name="T85" fmla="*/ 7402 h 7611"/>
                  <a:gd name="T86" fmla="*/ 0 w 203"/>
                  <a:gd name="T87" fmla="*/ 7610 h 7611"/>
                  <a:gd name="T88" fmla="*/ 6 w 203"/>
                  <a:gd name="T89" fmla="*/ 7153 h 7611"/>
                  <a:gd name="T90" fmla="*/ 10 w 203"/>
                  <a:gd name="T91" fmla="*/ 6561 h 7611"/>
                  <a:gd name="T92" fmla="*/ 12 w 203"/>
                  <a:gd name="T93" fmla="*/ 5869 h 7611"/>
                  <a:gd name="T94" fmla="*/ 13 w 203"/>
                  <a:gd name="T95" fmla="*/ 5107 h 7611"/>
                  <a:gd name="T96" fmla="*/ 12 w 203"/>
                  <a:gd name="T97" fmla="*/ 4309 h 7611"/>
                  <a:gd name="T98" fmla="*/ 11 w 203"/>
                  <a:gd name="T99" fmla="*/ 3507 h 7611"/>
                  <a:gd name="T100" fmla="*/ 10 w 203"/>
                  <a:gd name="T101" fmla="*/ 2735 h 7611"/>
                  <a:gd name="T102" fmla="*/ 8 w 203"/>
                  <a:gd name="T103" fmla="*/ 2026 h 7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3" h="7611">
                    <a:moveTo>
                      <a:pt x="203" y="30"/>
                    </a:moveTo>
                    <a:lnTo>
                      <a:pt x="196" y="40"/>
                    </a:lnTo>
                    <a:lnTo>
                      <a:pt x="182" y="67"/>
                    </a:lnTo>
                    <a:lnTo>
                      <a:pt x="172" y="87"/>
                    </a:lnTo>
                    <a:lnTo>
                      <a:pt x="160" y="110"/>
                    </a:lnTo>
                    <a:lnTo>
                      <a:pt x="148" y="137"/>
                    </a:lnTo>
                    <a:lnTo>
                      <a:pt x="135" y="166"/>
                    </a:lnTo>
                    <a:lnTo>
                      <a:pt x="123" y="198"/>
                    </a:lnTo>
                    <a:lnTo>
                      <a:pt x="111" y="233"/>
                    </a:lnTo>
                    <a:lnTo>
                      <a:pt x="98" y="270"/>
                    </a:lnTo>
                    <a:lnTo>
                      <a:pt x="88" y="309"/>
                    </a:lnTo>
                    <a:lnTo>
                      <a:pt x="79" y="349"/>
                    </a:lnTo>
                    <a:lnTo>
                      <a:pt x="72" y="391"/>
                    </a:lnTo>
                    <a:lnTo>
                      <a:pt x="68" y="412"/>
                    </a:lnTo>
                    <a:lnTo>
                      <a:pt x="67" y="433"/>
                    </a:lnTo>
                    <a:lnTo>
                      <a:pt x="64" y="456"/>
                    </a:lnTo>
                    <a:lnTo>
                      <a:pt x="64" y="477"/>
                    </a:lnTo>
                    <a:lnTo>
                      <a:pt x="6" y="476"/>
                    </a:lnTo>
                    <a:lnTo>
                      <a:pt x="7" y="452"/>
                    </a:lnTo>
                    <a:lnTo>
                      <a:pt x="8" y="430"/>
                    </a:lnTo>
                    <a:lnTo>
                      <a:pt x="11" y="406"/>
                    </a:lnTo>
                    <a:lnTo>
                      <a:pt x="15" y="384"/>
                    </a:lnTo>
                    <a:lnTo>
                      <a:pt x="22" y="340"/>
                    </a:lnTo>
                    <a:lnTo>
                      <a:pt x="32" y="296"/>
                    </a:lnTo>
                    <a:lnTo>
                      <a:pt x="43" y="255"/>
                    </a:lnTo>
                    <a:lnTo>
                      <a:pt x="56" y="216"/>
                    </a:lnTo>
                    <a:lnTo>
                      <a:pt x="68" y="179"/>
                    </a:lnTo>
                    <a:lnTo>
                      <a:pt x="82" y="145"/>
                    </a:lnTo>
                    <a:lnTo>
                      <a:pt x="96" y="113"/>
                    </a:lnTo>
                    <a:lnTo>
                      <a:pt x="108" y="85"/>
                    </a:lnTo>
                    <a:lnTo>
                      <a:pt x="120" y="60"/>
                    </a:lnTo>
                    <a:lnTo>
                      <a:pt x="130" y="39"/>
                    </a:lnTo>
                    <a:lnTo>
                      <a:pt x="147" y="10"/>
                    </a:lnTo>
                    <a:lnTo>
                      <a:pt x="153" y="0"/>
                    </a:lnTo>
                    <a:lnTo>
                      <a:pt x="203" y="30"/>
                    </a:lnTo>
                    <a:close/>
                    <a:moveTo>
                      <a:pt x="64" y="477"/>
                    </a:moveTo>
                    <a:lnTo>
                      <a:pt x="63" y="499"/>
                    </a:lnTo>
                    <a:lnTo>
                      <a:pt x="63" y="533"/>
                    </a:lnTo>
                    <a:lnTo>
                      <a:pt x="63" y="579"/>
                    </a:lnTo>
                    <a:lnTo>
                      <a:pt x="63" y="636"/>
                    </a:lnTo>
                    <a:lnTo>
                      <a:pt x="63" y="704"/>
                    </a:lnTo>
                    <a:lnTo>
                      <a:pt x="63" y="781"/>
                    </a:lnTo>
                    <a:lnTo>
                      <a:pt x="63" y="869"/>
                    </a:lnTo>
                    <a:lnTo>
                      <a:pt x="63" y="965"/>
                    </a:lnTo>
                    <a:lnTo>
                      <a:pt x="63" y="1071"/>
                    </a:lnTo>
                    <a:lnTo>
                      <a:pt x="63" y="1186"/>
                    </a:lnTo>
                    <a:lnTo>
                      <a:pt x="63" y="1309"/>
                    </a:lnTo>
                    <a:lnTo>
                      <a:pt x="64" y="1438"/>
                    </a:lnTo>
                    <a:lnTo>
                      <a:pt x="64" y="1575"/>
                    </a:lnTo>
                    <a:lnTo>
                      <a:pt x="64" y="1720"/>
                    </a:lnTo>
                    <a:lnTo>
                      <a:pt x="66" y="1869"/>
                    </a:lnTo>
                    <a:lnTo>
                      <a:pt x="66" y="2026"/>
                    </a:lnTo>
                    <a:lnTo>
                      <a:pt x="8" y="2026"/>
                    </a:lnTo>
                    <a:lnTo>
                      <a:pt x="7" y="1869"/>
                    </a:lnTo>
                    <a:lnTo>
                      <a:pt x="7" y="1719"/>
                    </a:lnTo>
                    <a:lnTo>
                      <a:pt x="7" y="1575"/>
                    </a:lnTo>
                    <a:lnTo>
                      <a:pt x="6" y="1438"/>
                    </a:lnTo>
                    <a:lnTo>
                      <a:pt x="6" y="1308"/>
                    </a:lnTo>
                    <a:lnTo>
                      <a:pt x="6" y="1186"/>
                    </a:lnTo>
                    <a:lnTo>
                      <a:pt x="6" y="1071"/>
                    </a:lnTo>
                    <a:lnTo>
                      <a:pt x="6" y="965"/>
                    </a:lnTo>
                    <a:lnTo>
                      <a:pt x="5" y="868"/>
                    </a:lnTo>
                    <a:lnTo>
                      <a:pt x="5" y="780"/>
                    </a:lnTo>
                    <a:lnTo>
                      <a:pt x="5" y="702"/>
                    </a:lnTo>
                    <a:lnTo>
                      <a:pt x="5" y="635"/>
                    </a:lnTo>
                    <a:lnTo>
                      <a:pt x="6" y="578"/>
                    </a:lnTo>
                    <a:lnTo>
                      <a:pt x="6" y="532"/>
                    </a:lnTo>
                    <a:lnTo>
                      <a:pt x="6" y="498"/>
                    </a:lnTo>
                    <a:lnTo>
                      <a:pt x="6" y="476"/>
                    </a:lnTo>
                    <a:lnTo>
                      <a:pt x="64" y="477"/>
                    </a:lnTo>
                    <a:close/>
                    <a:moveTo>
                      <a:pt x="66" y="2026"/>
                    </a:moveTo>
                    <a:lnTo>
                      <a:pt x="67" y="2371"/>
                    </a:lnTo>
                    <a:lnTo>
                      <a:pt x="67" y="2735"/>
                    </a:lnTo>
                    <a:lnTo>
                      <a:pt x="68" y="3116"/>
                    </a:lnTo>
                    <a:lnTo>
                      <a:pt x="69" y="3507"/>
                    </a:lnTo>
                    <a:lnTo>
                      <a:pt x="69" y="3906"/>
                    </a:lnTo>
                    <a:lnTo>
                      <a:pt x="71" y="4309"/>
                    </a:lnTo>
                    <a:lnTo>
                      <a:pt x="71" y="4711"/>
                    </a:lnTo>
                    <a:lnTo>
                      <a:pt x="71" y="5107"/>
                    </a:lnTo>
                    <a:lnTo>
                      <a:pt x="71" y="5494"/>
                    </a:lnTo>
                    <a:lnTo>
                      <a:pt x="69" y="5869"/>
                    </a:lnTo>
                    <a:lnTo>
                      <a:pt x="69" y="6226"/>
                    </a:lnTo>
                    <a:lnTo>
                      <a:pt x="68" y="6563"/>
                    </a:lnTo>
                    <a:lnTo>
                      <a:pt x="66" y="6873"/>
                    </a:lnTo>
                    <a:lnTo>
                      <a:pt x="64" y="7154"/>
                    </a:lnTo>
                    <a:lnTo>
                      <a:pt x="61" y="7402"/>
                    </a:lnTo>
                    <a:lnTo>
                      <a:pt x="58" y="7611"/>
                    </a:lnTo>
                    <a:lnTo>
                      <a:pt x="0" y="7610"/>
                    </a:lnTo>
                    <a:lnTo>
                      <a:pt x="3" y="7401"/>
                    </a:lnTo>
                    <a:lnTo>
                      <a:pt x="6" y="7153"/>
                    </a:lnTo>
                    <a:lnTo>
                      <a:pt x="8" y="6873"/>
                    </a:lnTo>
                    <a:lnTo>
                      <a:pt x="10" y="6561"/>
                    </a:lnTo>
                    <a:lnTo>
                      <a:pt x="11" y="6226"/>
                    </a:lnTo>
                    <a:lnTo>
                      <a:pt x="12" y="5869"/>
                    </a:lnTo>
                    <a:lnTo>
                      <a:pt x="12" y="5494"/>
                    </a:lnTo>
                    <a:lnTo>
                      <a:pt x="13" y="5107"/>
                    </a:lnTo>
                    <a:lnTo>
                      <a:pt x="12" y="4710"/>
                    </a:lnTo>
                    <a:lnTo>
                      <a:pt x="12" y="4309"/>
                    </a:lnTo>
                    <a:lnTo>
                      <a:pt x="12" y="3906"/>
                    </a:lnTo>
                    <a:lnTo>
                      <a:pt x="11" y="3507"/>
                    </a:lnTo>
                    <a:lnTo>
                      <a:pt x="11" y="3116"/>
                    </a:lnTo>
                    <a:lnTo>
                      <a:pt x="10" y="2735"/>
                    </a:lnTo>
                    <a:lnTo>
                      <a:pt x="8" y="2371"/>
                    </a:lnTo>
                    <a:lnTo>
                      <a:pt x="8" y="2026"/>
                    </a:lnTo>
                    <a:lnTo>
                      <a:pt x="66" y="202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9" name="Freeform 360"/>
              <p:cNvSpPr>
                <a:spLocks noEditPoints="1"/>
              </p:cNvSpPr>
              <p:nvPr/>
            </p:nvSpPr>
            <p:spPr bwMode="auto">
              <a:xfrm>
                <a:off x="3920" y="2592"/>
                <a:ext cx="238" cy="17"/>
              </a:xfrm>
              <a:custGeom>
                <a:avLst/>
                <a:gdLst>
                  <a:gd name="T0" fmla="*/ 0 w 1191"/>
                  <a:gd name="T1" fmla="*/ 22 h 84"/>
                  <a:gd name="T2" fmla="*/ 14 w 1191"/>
                  <a:gd name="T3" fmla="*/ 22 h 84"/>
                  <a:gd name="T4" fmla="*/ 52 w 1191"/>
                  <a:gd name="T5" fmla="*/ 22 h 84"/>
                  <a:gd name="T6" fmla="*/ 108 w 1191"/>
                  <a:gd name="T7" fmla="*/ 23 h 84"/>
                  <a:gd name="T8" fmla="*/ 177 w 1191"/>
                  <a:gd name="T9" fmla="*/ 23 h 84"/>
                  <a:gd name="T10" fmla="*/ 254 w 1191"/>
                  <a:gd name="T11" fmla="*/ 25 h 84"/>
                  <a:gd name="T12" fmla="*/ 334 w 1191"/>
                  <a:gd name="T13" fmla="*/ 25 h 84"/>
                  <a:gd name="T14" fmla="*/ 411 w 1191"/>
                  <a:gd name="T15" fmla="*/ 25 h 84"/>
                  <a:gd name="T16" fmla="*/ 481 w 1191"/>
                  <a:gd name="T17" fmla="*/ 26 h 84"/>
                  <a:gd name="T18" fmla="*/ 481 w 1191"/>
                  <a:gd name="T19" fmla="*/ 83 h 84"/>
                  <a:gd name="T20" fmla="*/ 418 w 1191"/>
                  <a:gd name="T21" fmla="*/ 83 h 84"/>
                  <a:gd name="T22" fmla="*/ 345 w 1191"/>
                  <a:gd name="T23" fmla="*/ 83 h 84"/>
                  <a:gd name="T24" fmla="*/ 265 w 1191"/>
                  <a:gd name="T25" fmla="*/ 82 h 84"/>
                  <a:gd name="T26" fmla="*/ 187 w 1191"/>
                  <a:gd name="T27" fmla="*/ 82 h 84"/>
                  <a:gd name="T28" fmla="*/ 115 w 1191"/>
                  <a:gd name="T29" fmla="*/ 81 h 84"/>
                  <a:gd name="T30" fmla="*/ 55 w 1191"/>
                  <a:gd name="T31" fmla="*/ 81 h 84"/>
                  <a:gd name="T32" fmla="*/ 15 w 1191"/>
                  <a:gd name="T33" fmla="*/ 79 h 84"/>
                  <a:gd name="T34" fmla="*/ 0 w 1191"/>
                  <a:gd name="T35" fmla="*/ 79 h 84"/>
                  <a:gd name="T36" fmla="*/ 0 w 1191"/>
                  <a:gd name="T37" fmla="*/ 22 h 84"/>
                  <a:gd name="T38" fmla="*/ 481 w 1191"/>
                  <a:gd name="T39" fmla="*/ 26 h 84"/>
                  <a:gd name="T40" fmla="*/ 494 w 1191"/>
                  <a:gd name="T41" fmla="*/ 26 h 84"/>
                  <a:gd name="T42" fmla="*/ 514 w 1191"/>
                  <a:gd name="T43" fmla="*/ 26 h 84"/>
                  <a:gd name="T44" fmla="*/ 539 w 1191"/>
                  <a:gd name="T45" fmla="*/ 26 h 84"/>
                  <a:gd name="T46" fmla="*/ 567 w 1191"/>
                  <a:gd name="T47" fmla="*/ 26 h 84"/>
                  <a:gd name="T48" fmla="*/ 567 w 1191"/>
                  <a:gd name="T49" fmla="*/ 83 h 84"/>
                  <a:gd name="T50" fmla="*/ 548 w 1191"/>
                  <a:gd name="T51" fmla="*/ 83 h 84"/>
                  <a:gd name="T52" fmla="*/ 528 w 1191"/>
                  <a:gd name="T53" fmla="*/ 83 h 84"/>
                  <a:gd name="T54" fmla="*/ 506 w 1191"/>
                  <a:gd name="T55" fmla="*/ 83 h 84"/>
                  <a:gd name="T56" fmla="*/ 481 w 1191"/>
                  <a:gd name="T57" fmla="*/ 83 h 84"/>
                  <a:gd name="T58" fmla="*/ 481 w 1191"/>
                  <a:gd name="T59" fmla="*/ 26 h 84"/>
                  <a:gd name="T60" fmla="*/ 567 w 1191"/>
                  <a:gd name="T61" fmla="*/ 26 h 84"/>
                  <a:gd name="T62" fmla="*/ 631 w 1191"/>
                  <a:gd name="T63" fmla="*/ 27 h 84"/>
                  <a:gd name="T64" fmla="*/ 702 w 1191"/>
                  <a:gd name="T65" fmla="*/ 27 h 84"/>
                  <a:gd name="T66" fmla="*/ 778 w 1191"/>
                  <a:gd name="T67" fmla="*/ 26 h 84"/>
                  <a:gd name="T68" fmla="*/ 857 w 1191"/>
                  <a:gd name="T69" fmla="*/ 25 h 84"/>
                  <a:gd name="T70" fmla="*/ 938 w 1191"/>
                  <a:gd name="T71" fmla="*/ 22 h 84"/>
                  <a:gd name="T72" fmla="*/ 1020 w 1191"/>
                  <a:gd name="T73" fmla="*/ 17 h 84"/>
                  <a:gd name="T74" fmla="*/ 1061 w 1191"/>
                  <a:gd name="T75" fmla="*/ 13 h 84"/>
                  <a:gd name="T76" fmla="*/ 1102 w 1191"/>
                  <a:gd name="T77" fmla="*/ 10 h 84"/>
                  <a:gd name="T78" fmla="*/ 1142 w 1191"/>
                  <a:gd name="T79" fmla="*/ 5 h 84"/>
                  <a:gd name="T80" fmla="*/ 1182 w 1191"/>
                  <a:gd name="T81" fmla="*/ 0 h 84"/>
                  <a:gd name="T82" fmla="*/ 1191 w 1191"/>
                  <a:gd name="T83" fmla="*/ 57 h 84"/>
                  <a:gd name="T84" fmla="*/ 1150 w 1191"/>
                  <a:gd name="T85" fmla="*/ 62 h 84"/>
                  <a:gd name="T86" fmla="*/ 1109 w 1191"/>
                  <a:gd name="T87" fmla="*/ 67 h 84"/>
                  <a:gd name="T88" fmla="*/ 1067 w 1191"/>
                  <a:gd name="T89" fmla="*/ 71 h 84"/>
                  <a:gd name="T90" fmla="*/ 1026 w 1191"/>
                  <a:gd name="T91" fmla="*/ 74 h 84"/>
                  <a:gd name="T92" fmla="*/ 943 w 1191"/>
                  <a:gd name="T93" fmla="*/ 79 h 84"/>
                  <a:gd name="T94" fmla="*/ 861 w 1191"/>
                  <a:gd name="T95" fmla="*/ 82 h 84"/>
                  <a:gd name="T96" fmla="*/ 780 w 1191"/>
                  <a:gd name="T97" fmla="*/ 84 h 84"/>
                  <a:gd name="T98" fmla="*/ 704 w 1191"/>
                  <a:gd name="T99" fmla="*/ 84 h 84"/>
                  <a:gd name="T100" fmla="*/ 631 w 1191"/>
                  <a:gd name="T101" fmla="*/ 84 h 84"/>
                  <a:gd name="T102" fmla="*/ 567 w 1191"/>
                  <a:gd name="T103" fmla="*/ 83 h 84"/>
                  <a:gd name="T104" fmla="*/ 567 w 1191"/>
                  <a:gd name="T105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191" h="84">
                    <a:moveTo>
                      <a:pt x="0" y="22"/>
                    </a:moveTo>
                    <a:lnTo>
                      <a:pt x="14" y="22"/>
                    </a:lnTo>
                    <a:lnTo>
                      <a:pt x="52" y="22"/>
                    </a:lnTo>
                    <a:lnTo>
                      <a:pt x="108" y="23"/>
                    </a:lnTo>
                    <a:lnTo>
                      <a:pt x="177" y="23"/>
                    </a:lnTo>
                    <a:lnTo>
                      <a:pt x="254" y="25"/>
                    </a:lnTo>
                    <a:lnTo>
                      <a:pt x="334" y="25"/>
                    </a:lnTo>
                    <a:lnTo>
                      <a:pt x="411" y="25"/>
                    </a:lnTo>
                    <a:lnTo>
                      <a:pt x="481" y="26"/>
                    </a:lnTo>
                    <a:lnTo>
                      <a:pt x="481" y="83"/>
                    </a:lnTo>
                    <a:lnTo>
                      <a:pt x="418" y="83"/>
                    </a:lnTo>
                    <a:lnTo>
                      <a:pt x="345" y="83"/>
                    </a:lnTo>
                    <a:lnTo>
                      <a:pt x="265" y="82"/>
                    </a:lnTo>
                    <a:lnTo>
                      <a:pt x="187" y="82"/>
                    </a:lnTo>
                    <a:lnTo>
                      <a:pt x="115" y="81"/>
                    </a:lnTo>
                    <a:lnTo>
                      <a:pt x="55" y="81"/>
                    </a:lnTo>
                    <a:lnTo>
                      <a:pt x="15" y="79"/>
                    </a:lnTo>
                    <a:lnTo>
                      <a:pt x="0" y="79"/>
                    </a:lnTo>
                    <a:lnTo>
                      <a:pt x="0" y="22"/>
                    </a:lnTo>
                    <a:close/>
                    <a:moveTo>
                      <a:pt x="481" y="26"/>
                    </a:moveTo>
                    <a:lnTo>
                      <a:pt x="494" y="26"/>
                    </a:lnTo>
                    <a:lnTo>
                      <a:pt x="514" y="26"/>
                    </a:lnTo>
                    <a:lnTo>
                      <a:pt x="539" y="26"/>
                    </a:lnTo>
                    <a:lnTo>
                      <a:pt x="567" y="26"/>
                    </a:lnTo>
                    <a:lnTo>
                      <a:pt x="567" y="83"/>
                    </a:lnTo>
                    <a:lnTo>
                      <a:pt x="548" y="83"/>
                    </a:lnTo>
                    <a:lnTo>
                      <a:pt x="528" y="83"/>
                    </a:lnTo>
                    <a:lnTo>
                      <a:pt x="506" y="83"/>
                    </a:lnTo>
                    <a:lnTo>
                      <a:pt x="481" y="83"/>
                    </a:lnTo>
                    <a:lnTo>
                      <a:pt x="481" y="26"/>
                    </a:lnTo>
                    <a:close/>
                    <a:moveTo>
                      <a:pt x="567" y="26"/>
                    </a:moveTo>
                    <a:lnTo>
                      <a:pt x="631" y="27"/>
                    </a:lnTo>
                    <a:lnTo>
                      <a:pt x="702" y="27"/>
                    </a:lnTo>
                    <a:lnTo>
                      <a:pt x="778" y="26"/>
                    </a:lnTo>
                    <a:lnTo>
                      <a:pt x="857" y="25"/>
                    </a:lnTo>
                    <a:lnTo>
                      <a:pt x="938" y="22"/>
                    </a:lnTo>
                    <a:lnTo>
                      <a:pt x="1020" y="17"/>
                    </a:lnTo>
                    <a:lnTo>
                      <a:pt x="1061" y="13"/>
                    </a:lnTo>
                    <a:lnTo>
                      <a:pt x="1102" y="10"/>
                    </a:lnTo>
                    <a:lnTo>
                      <a:pt x="1142" y="5"/>
                    </a:lnTo>
                    <a:lnTo>
                      <a:pt x="1182" y="0"/>
                    </a:lnTo>
                    <a:lnTo>
                      <a:pt x="1191" y="57"/>
                    </a:lnTo>
                    <a:lnTo>
                      <a:pt x="1150" y="62"/>
                    </a:lnTo>
                    <a:lnTo>
                      <a:pt x="1109" y="67"/>
                    </a:lnTo>
                    <a:lnTo>
                      <a:pt x="1067" y="71"/>
                    </a:lnTo>
                    <a:lnTo>
                      <a:pt x="1026" y="74"/>
                    </a:lnTo>
                    <a:lnTo>
                      <a:pt x="943" y="79"/>
                    </a:lnTo>
                    <a:lnTo>
                      <a:pt x="861" y="82"/>
                    </a:lnTo>
                    <a:lnTo>
                      <a:pt x="780" y="84"/>
                    </a:lnTo>
                    <a:lnTo>
                      <a:pt x="704" y="84"/>
                    </a:lnTo>
                    <a:lnTo>
                      <a:pt x="631" y="84"/>
                    </a:lnTo>
                    <a:lnTo>
                      <a:pt x="567" y="83"/>
                    </a:lnTo>
                    <a:lnTo>
                      <a:pt x="567" y="2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0" name="Freeform 361"/>
              <p:cNvSpPr>
                <a:spLocks noEditPoints="1"/>
              </p:cNvSpPr>
              <p:nvPr/>
            </p:nvSpPr>
            <p:spPr bwMode="auto">
              <a:xfrm>
                <a:off x="1147" y="1774"/>
                <a:ext cx="55" cy="55"/>
              </a:xfrm>
              <a:custGeom>
                <a:avLst/>
                <a:gdLst>
                  <a:gd name="T0" fmla="*/ 4 w 278"/>
                  <a:gd name="T1" fmla="*/ 111 h 277"/>
                  <a:gd name="T2" fmla="*/ 18 w 278"/>
                  <a:gd name="T3" fmla="*/ 72 h 277"/>
                  <a:gd name="T4" fmla="*/ 41 w 278"/>
                  <a:gd name="T5" fmla="*/ 40 h 277"/>
                  <a:gd name="T6" fmla="*/ 72 w 278"/>
                  <a:gd name="T7" fmla="*/ 94 h 277"/>
                  <a:gd name="T8" fmla="*/ 62 w 278"/>
                  <a:gd name="T9" fmla="*/ 115 h 277"/>
                  <a:gd name="T10" fmla="*/ 59 w 278"/>
                  <a:gd name="T11" fmla="*/ 138 h 277"/>
                  <a:gd name="T12" fmla="*/ 51 w 278"/>
                  <a:gd name="T13" fmla="*/ 31 h 277"/>
                  <a:gd name="T14" fmla="*/ 85 w 278"/>
                  <a:gd name="T15" fmla="*/ 10 h 277"/>
                  <a:gd name="T16" fmla="*/ 125 w 278"/>
                  <a:gd name="T17" fmla="*/ 0 h 277"/>
                  <a:gd name="T18" fmla="*/ 131 w 278"/>
                  <a:gd name="T19" fmla="*/ 59 h 277"/>
                  <a:gd name="T20" fmla="*/ 107 w 278"/>
                  <a:gd name="T21" fmla="*/ 64 h 277"/>
                  <a:gd name="T22" fmla="*/ 87 w 278"/>
                  <a:gd name="T23" fmla="*/ 76 h 277"/>
                  <a:gd name="T24" fmla="*/ 140 w 278"/>
                  <a:gd name="T25" fmla="*/ 0 h 277"/>
                  <a:gd name="T26" fmla="*/ 181 w 278"/>
                  <a:gd name="T27" fmla="*/ 6 h 277"/>
                  <a:gd name="T28" fmla="*/ 217 w 278"/>
                  <a:gd name="T29" fmla="*/ 24 h 277"/>
                  <a:gd name="T30" fmla="*/ 197 w 278"/>
                  <a:gd name="T31" fmla="*/ 81 h 277"/>
                  <a:gd name="T32" fmla="*/ 178 w 278"/>
                  <a:gd name="T33" fmla="*/ 67 h 277"/>
                  <a:gd name="T34" fmla="*/ 156 w 278"/>
                  <a:gd name="T35" fmla="*/ 60 h 277"/>
                  <a:gd name="T36" fmla="*/ 140 w 278"/>
                  <a:gd name="T37" fmla="*/ 0 h 277"/>
                  <a:gd name="T38" fmla="*/ 254 w 278"/>
                  <a:gd name="T39" fmla="*/ 61 h 277"/>
                  <a:gd name="T40" fmla="*/ 272 w 278"/>
                  <a:gd name="T41" fmla="*/ 97 h 277"/>
                  <a:gd name="T42" fmla="*/ 278 w 278"/>
                  <a:gd name="T43" fmla="*/ 138 h 277"/>
                  <a:gd name="T44" fmla="*/ 218 w 278"/>
                  <a:gd name="T45" fmla="*/ 122 h 277"/>
                  <a:gd name="T46" fmla="*/ 211 w 278"/>
                  <a:gd name="T47" fmla="*/ 100 h 277"/>
                  <a:gd name="T48" fmla="*/ 197 w 278"/>
                  <a:gd name="T49" fmla="*/ 81 h 277"/>
                  <a:gd name="T50" fmla="*/ 278 w 278"/>
                  <a:gd name="T51" fmla="*/ 152 h 277"/>
                  <a:gd name="T52" fmla="*/ 267 w 278"/>
                  <a:gd name="T53" fmla="*/ 192 h 277"/>
                  <a:gd name="T54" fmla="*/ 247 w 278"/>
                  <a:gd name="T55" fmla="*/ 227 h 277"/>
                  <a:gd name="T56" fmla="*/ 202 w 278"/>
                  <a:gd name="T57" fmla="*/ 190 h 277"/>
                  <a:gd name="T58" fmla="*/ 213 w 278"/>
                  <a:gd name="T59" fmla="*/ 170 h 277"/>
                  <a:gd name="T60" fmla="*/ 219 w 278"/>
                  <a:gd name="T61" fmla="*/ 147 h 277"/>
                  <a:gd name="T62" fmla="*/ 237 w 278"/>
                  <a:gd name="T63" fmla="*/ 237 h 277"/>
                  <a:gd name="T64" fmla="*/ 206 w 278"/>
                  <a:gd name="T65" fmla="*/ 260 h 277"/>
                  <a:gd name="T66" fmla="*/ 167 w 278"/>
                  <a:gd name="T67" fmla="*/ 274 h 277"/>
                  <a:gd name="T68" fmla="*/ 140 w 278"/>
                  <a:gd name="T69" fmla="*/ 219 h 277"/>
                  <a:gd name="T70" fmla="*/ 163 w 278"/>
                  <a:gd name="T71" fmla="*/ 216 h 277"/>
                  <a:gd name="T72" fmla="*/ 185 w 278"/>
                  <a:gd name="T73" fmla="*/ 206 h 277"/>
                  <a:gd name="T74" fmla="*/ 237 w 278"/>
                  <a:gd name="T75" fmla="*/ 237 h 277"/>
                  <a:gd name="T76" fmla="*/ 111 w 278"/>
                  <a:gd name="T77" fmla="*/ 274 h 277"/>
                  <a:gd name="T78" fmla="*/ 74 w 278"/>
                  <a:gd name="T79" fmla="*/ 260 h 277"/>
                  <a:gd name="T80" fmla="*/ 41 w 278"/>
                  <a:gd name="T81" fmla="*/ 237 h 277"/>
                  <a:gd name="T82" fmla="*/ 94 w 278"/>
                  <a:gd name="T83" fmla="*/ 206 h 277"/>
                  <a:gd name="T84" fmla="*/ 115 w 278"/>
                  <a:gd name="T85" fmla="*/ 216 h 277"/>
                  <a:gd name="T86" fmla="*/ 140 w 278"/>
                  <a:gd name="T87" fmla="*/ 219 h 277"/>
                  <a:gd name="T88" fmla="*/ 33 w 278"/>
                  <a:gd name="T89" fmla="*/ 227 h 277"/>
                  <a:gd name="T90" fmla="*/ 11 w 278"/>
                  <a:gd name="T91" fmla="*/ 192 h 277"/>
                  <a:gd name="T92" fmla="*/ 1 w 278"/>
                  <a:gd name="T93" fmla="*/ 152 h 277"/>
                  <a:gd name="T94" fmla="*/ 59 w 278"/>
                  <a:gd name="T95" fmla="*/ 147 h 277"/>
                  <a:gd name="T96" fmla="*/ 65 w 278"/>
                  <a:gd name="T97" fmla="*/ 170 h 277"/>
                  <a:gd name="T98" fmla="*/ 77 w 278"/>
                  <a:gd name="T99" fmla="*/ 19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78" h="277">
                    <a:moveTo>
                      <a:pt x="0" y="138"/>
                    </a:moveTo>
                    <a:lnTo>
                      <a:pt x="1" y="125"/>
                    </a:lnTo>
                    <a:lnTo>
                      <a:pt x="4" y="111"/>
                    </a:lnTo>
                    <a:lnTo>
                      <a:pt x="6" y="97"/>
                    </a:lnTo>
                    <a:lnTo>
                      <a:pt x="11" y="85"/>
                    </a:lnTo>
                    <a:lnTo>
                      <a:pt x="18" y="72"/>
                    </a:lnTo>
                    <a:lnTo>
                      <a:pt x="24" y="61"/>
                    </a:lnTo>
                    <a:lnTo>
                      <a:pt x="33" y="50"/>
                    </a:lnTo>
                    <a:lnTo>
                      <a:pt x="41" y="40"/>
                    </a:lnTo>
                    <a:lnTo>
                      <a:pt x="82" y="81"/>
                    </a:lnTo>
                    <a:lnTo>
                      <a:pt x="77" y="87"/>
                    </a:lnTo>
                    <a:lnTo>
                      <a:pt x="72" y="94"/>
                    </a:lnTo>
                    <a:lnTo>
                      <a:pt x="69" y="100"/>
                    </a:lnTo>
                    <a:lnTo>
                      <a:pt x="65" y="107"/>
                    </a:lnTo>
                    <a:lnTo>
                      <a:pt x="62" y="115"/>
                    </a:lnTo>
                    <a:lnTo>
                      <a:pt x="60" y="122"/>
                    </a:lnTo>
                    <a:lnTo>
                      <a:pt x="59" y="130"/>
                    </a:lnTo>
                    <a:lnTo>
                      <a:pt x="59" y="138"/>
                    </a:lnTo>
                    <a:lnTo>
                      <a:pt x="0" y="138"/>
                    </a:lnTo>
                    <a:close/>
                    <a:moveTo>
                      <a:pt x="41" y="40"/>
                    </a:moveTo>
                    <a:lnTo>
                      <a:pt x="51" y="31"/>
                    </a:lnTo>
                    <a:lnTo>
                      <a:pt x="62" y="24"/>
                    </a:lnTo>
                    <a:lnTo>
                      <a:pt x="74" y="16"/>
                    </a:lnTo>
                    <a:lnTo>
                      <a:pt x="85" y="10"/>
                    </a:lnTo>
                    <a:lnTo>
                      <a:pt x="99" y="6"/>
                    </a:lnTo>
                    <a:lnTo>
                      <a:pt x="111" y="3"/>
                    </a:lnTo>
                    <a:lnTo>
                      <a:pt x="125" y="0"/>
                    </a:lnTo>
                    <a:lnTo>
                      <a:pt x="140" y="0"/>
                    </a:lnTo>
                    <a:lnTo>
                      <a:pt x="140" y="58"/>
                    </a:lnTo>
                    <a:lnTo>
                      <a:pt x="131" y="59"/>
                    </a:lnTo>
                    <a:lnTo>
                      <a:pt x="123" y="60"/>
                    </a:lnTo>
                    <a:lnTo>
                      <a:pt x="115" y="61"/>
                    </a:lnTo>
                    <a:lnTo>
                      <a:pt x="107" y="64"/>
                    </a:lnTo>
                    <a:lnTo>
                      <a:pt x="101" y="67"/>
                    </a:lnTo>
                    <a:lnTo>
                      <a:pt x="94" y="71"/>
                    </a:lnTo>
                    <a:lnTo>
                      <a:pt x="87" y="76"/>
                    </a:lnTo>
                    <a:lnTo>
                      <a:pt x="82" y="81"/>
                    </a:lnTo>
                    <a:lnTo>
                      <a:pt x="41" y="40"/>
                    </a:lnTo>
                    <a:close/>
                    <a:moveTo>
                      <a:pt x="140" y="0"/>
                    </a:moveTo>
                    <a:lnTo>
                      <a:pt x="153" y="0"/>
                    </a:lnTo>
                    <a:lnTo>
                      <a:pt x="167" y="3"/>
                    </a:lnTo>
                    <a:lnTo>
                      <a:pt x="181" y="6"/>
                    </a:lnTo>
                    <a:lnTo>
                      <a:pt x="193" y="10"/>
                    </a:lnTo>
                    <a:lnTo>
                      <a:pt x="206" y="16"/>
                    </a:lnTo>
                    <a:lnTo>
                      <a:pt x="217" y="24"/>
                    </a:lnTo>
                    <a:lnTo>
                      <a:pt x="227" y="31"/>
                    </a:lnTo>
                    <a:lnTo>
                      <a:pt x="237" y="40"/>
                    </a:lnTo>
                    <a:lnTo>
                      <a:pt x="197" y="81"/>
                    </a:lnTo>
                    <a:lnTo>
                      <a:pt x="191" y="76"/>
                    </a:lnTo>
                    <a:lnTo>
                      <a:pt x="185" y="71"/>
                    </a:lnTo>
                    <a:lnTo>
                      <a:pt x="178" y="67"/>
                    </a:lnTo>
                    <a:lnTo>
                      <a:pt x="171" y="64"/>
                    </a:lnTo>
                    <a:lnTo>
                      <a:pt x="163" y="61"/>
                    </a:lnTo>
                    <a:lnTo>
                      <a:pt x="156" y="60"/>
                    </a:lnTo>
                    <a:lnTo>
                      <a:pt x="147" y="59"/>
                    </a:lnTo>
                    <a:lnTo>
                      <a:pt x="140" y="58"/>
                    </a:lnTo>
                    <a:lnTo>
                      <a:pt x="140" y="0"/>
                    </a:lnTo>
                    <a:close/>
                    <a:moveTo>
                      <a:pt x="237" y="40"/>
                    </a:moveTo>
                    <a:lnTo>
                      <a:pt x="247" y="50"/>
                    </a:lnTo>
                    <a:lnTo>
                      <a:pt x="254" y="61"/>
                    </a:lnTo>
                    <a:lnTo>
                      <a:pt x="262" y="72"/>
                    </a:lnTo>
                    <a:lnTo>
                      <a:pt x="267" y="85"/>
                    </a:lnTo>
                    <a:lnTo>
                      <a:pt x="272" y="97"/>
                    </a:lnTo>
                    <a:lnTo>
                      <a:pt x="275" y="111"/>
                    </a:lnTo>
                    <a:lnTo>
                      <a:pt x="278" y="125"/>
                    </a:lnTo>
                    <a:lnTo>
                      <a:pt x="278" y="138"/>
                    </a:lnTo>
                    <a:lnTo>
                      <a:pt x="221" y="138"/>
                    </a:lnTo>
                    <a:lnTo>
                      <a:pt x="219" y="130"/>
                    </a:lnTo>
                    <a:lnTo>
                      <a:pt x="218" y="122"/>
                    </a:lnTo>
                    <a:lnTo>
                      <a:pt x="217" y="115"/>
                    </a:lnTo>
                    <a:lnTo>
                      <a:pt x="213" y="107"/>
                    </a:lnTo>
                    <a:lnTo>
                      <a:pt x="211" y="100"/>
                    </a:lnTo>
                    <a:lnTo>
                      <a:pt x="207" y="94"/>
                    </a:lnTo>
                    <a:lnTo>
                      <a:pt x="202" y="87"/>
                    </a:lnTo>
                    <a:lnTo>
                      <a:pt x="197" y="81"/>
                    </a:lnTo>
                    <a:lnTo>
                      <a:pt x="237" y="40"/>
                    </a:lnTo>
                    <a:close/>
                    <a:moveTo>
                      <a:pt x="278" y="138"/>
                    </a:moveTo>
                    <a:lnTo>
                      <a:pt x="278" y="152"/>
                    </a:lnTo>
                    <a:lnTo>
                      <a:pt x="275" y="166"/>
                    </a:lnTo>
                    <a:lnTo>
                      <a:pt x="272" y="180"/>
                    </a:lnTo>
                    <a:lnTo>
                      <a:pt x="267" y="192"/>
                    </a:lnTo>
                    <a:lnTo>
                      <a:pt x="262" y="204"/>
                    </a:lnTo>
                    <a:lnTo>
                      <a:pt x="254" y="216"/>
                    </a:lnTo>
                    <a:lnTo>
                      <a:pt x="247" y="227"/>
                    </a:lnTo>
                    <a:lnTo>
                      <a:pt x="237" y="237"/>
                    </a:lnTo>
                    <a:lnTo>
                      <a:pt x="197" y="196"/>
                    </a:lnTo>
                    <a:lnTo>
                      <a:pt x="202" y="190"/>
                    </a:lnTo>
                    <a:lnTo>
                      <a:pt x="207" y="183"/>
                    </a:lnTo>
                    <a:lnTo>
                      <a:pt x="211" y="177"/>
                    </a:lnTo>
                    <a:lnTo>
                      <a:pt x="213" y="170"/>
                    </a:lnTo>
                    <a:lnTo>
                      <a:pt x="217" y="162"/>
                    </a:lnTo>
                    <a:lnTo>
                      <a:pt x="218" y="155"/>
                    </a:lnTo>
                    <a:lnTo>
                      <a:pt x="219" y="147"/>
                    </a:lnTo>
                    <a:lnTo>
                      <a:pt x="221" y="138"/>
                    </a:lnTo>
                    <a:lnTo>
                      <a:pt x="278" y="138"/>
                    </a:lnTo>
                    <a:close/>
                    <a:moveTo>
                      <a:pt x="237" y="237"/>
                    </a:moveTo>
                    <a:lnTo>
                      <a:pt x="227" y="246"/>
                    </a:lnTo>
                    <a:lnTo>
                      <a:pt x="217" y="253"/>
                    </a:lnTo>
                    <a:lnTo>
                      <a:pt x="206" y="260"/>
                    </a:lnTo>
                    <a:lnTo>
                      <a:pt x="193" y="265"/>
                    </a:lnTo>
                    <a:lnTo>
                      <a:pt x="181" y="270"/>
                    </a:lnTo>
                    <a:lnTo>
                      <a:pt x="167" y="274"/>
                    </a:lnTo>
                    <a:lnTo>
                      <a:pt x="153" y="277"/>
                    </a:lnTo>
                    <a:lnTo>
                      <a:pt x="140" y="277"/>
                    </a:lnTo>
                    <a:lnTo>
                      <a:pt x="140" y="219"/>
                    </a:lnTo>
                    <a:lnTo>
                      <a:pt x="147" y="218"/>
                    </a:lnTo>
                    <a:lnTo>
                      <a:pt x="156" y="217"/>
                    </a:lnTo>
                    <a:lnTo>
                      <a:pt x="163" y="216"/>
                    </a:lnTo>
                    <a:lnTo>
                      <a:pt x="171" y="213"/>
                    </a:lnTo>
                    <a:lnTo>
                      <a:pt x="178" y="209"/>
                    </a:lnTo>
                    <a:lnTo>
                      <a:pt x="185" y="206"/>
                    </a:lnTo>
                    <a:lnTo>
                      <a:pt x="191" y="201"/>
                    </a:lnTo>
                    <a:lnTo>
                      <a:pt x="197" y="196"/>
                    </a:lnTo>
                    <a:lnTo>
                      <a:pt x="237" y="237"/>
                    </a:lnTo>
                    <a:close/>
                    <a:moveTo>
                      <a:pt x="140" y="277"/>
                    </a:moveTo>
                    <a:lnTo>
                      <a:pt x="125" y="277"/>
                    </a:lnTo>
                    <a:lnTo>
                      <a:pt x="111" y="274"/>
                    </a:lnTo>
                    <a:lnTo>
                      <a:pt x="99" y="270"/>
                    </a:lnTo>
                    <a:lnTo>
                      <a:pt x="85" y="265"/>
                    </a:lnTo>
                    <a:lnTo>
                      <a:pt x="74" y="260"/>
                    </a:lnTo>
                    <a:lnTo>
                      <a:pt x="62" y="253"/>
                    </a:lnTo>
                    <a:lnTo>
                      <a:pt x="51" y="246"/>
                    </a:lnTo>
                    <a:lnTo>
                      <a:pt x="41" y="237"/>
                    </a:lnTo>
                    <a:lnTo>
                      <a:pt x="82" y="196"/>
                    </a:lnTo>
                    <a:lnTo>
                      <a:pt x="87" y="201"/>
                    </a:lnTo>
                    <a:lnTo>
                      <a:pt x="94" y="206"/>
                    </a:lnTo>
                    <a:lnTo>
                      <a:pt x="101" y="209"/>
                    </a:lnTo>
                    <a:lnTo>
                      <a:pt x="107" y="213"/>
                    </a:lnTo>
                    <a:lnTo>
                      <a:pt x="115" y="216"/>
                    </a:lnTo>
                    <a:lnTo>
                      <a:pt x="123" y="217"/>
                    </a:lnTo>
                    <a:lnTo>
                      <a:pt x="131" y="218"/>
                    </a:lnTo>
                    <a:lnTo>
                      <a:pt x="140" y="219"/>
                    </a:lnTo>
                    <a:lnTo>
                      <a:pt x="140" y="277"/>
                    </a:lnTo>
                    <a:close/>
                    <a:moveTo>
                      <a:pt x="41" y="237"/>
                    </a:moveTo>
                    <a:lnTo>
                      <a:pt x="33" y="227"/>
                    </a:lnTo>
                    <a:lnTo>
                      <a:pt x="24" y="216"/>
                    </a:lnTo>
                    <a:lnTo>
                      <a:pt x="18" y="204"/>
                    </a:lnTo>
                    <a:lnTo>
                      <a:pt x="11" y="192"/>
                    </a:lnTo>
                    <a:lnTo>
                      <a:pt x="6" y="180"/>
                    </a:lnTo>
                    <a:lnTo>
                      <a:pt x="4" y="166"/>
                    </a:lnTo>
                    <a:lnTo>
                      <a:pt x="1" y="152"/>
                    </a:lnTo>
                    <a:lnTo>
                      <a:pt x="0" y="138"/>
                    </a:lnTo>
                    <a:lnTo>
                      <a:pt x="59" y="138"/>
                    </a:lnTo>
                    <a:lnTo>
                      <a:pt x="59" y="147"/>
                    </a:lnTo>
                    <a:lnTo>
                      <a:pt x="60" y="155"/>
                    </a:lnTo>
                    <a:lnTo>
                      <a:pt x="62" y="162"/>
                    </a:lnTo>
                    <a:lnTo>
                      <a:pt x="65" y="170"/>
                    </a:lnTo>
                    <a:lnTo>
                      <a:pt x="69" y="177"/>
                    </a:lnTo>
                    <a:lnTo>
                      <a:pt x="72" y="183"/>
                    </a:lnTo>
                    <a:lnTo>
                      <a:pt x="77" y="190"/>
                    </a:lnTo>
                    <a:lnTo>
                      <a:pt x="82" y="196"/>
                    </a:lnTo>
                    <a:lnTo>
                      <a:pt x="41" y="23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1" name="Freeform 362"/>
              <p:cNvSpPr>
                <a:spLocks noEditPoints="1"/>
              </p:cNvSpPr>
              <p:nvPr/>
            </p:nvSpPr>
            <p:spPr bwMode="auto">
              <a:xfrm>
                <a:off x="1196" y="3309"/>
                <a:ext cx="373" cy="98"/>
              </a:xfrm>
              <a:custGeom>
                <a:avLst/>
                <a:gdLst>
                  <a:gd name="T0" fmla="*/ 73 w 1863"/>
                  <a:gd name="T1" fmla="*/ 14 h 492"/>
                  <a:gd name="T2" fmla="*/ 0 w 1863"/>
                  <a:gd name="T3" fmla="*/ 79 h 492"/>
                  <a:gd name="T4" fmla="*/ 179 w 1863"/>
                  <a:gd name="T5" fmla="*/ 0 h 492"/>
                  <a:gd name="T6" fmla="*/ 228 w 1863"/>
                  <a:gd name="T7" fmla="*/ 59 h 492"/>
                  <a:gd name="T8" fmla="*/ 82 w 1863"/>
                  <a:gd name="T9" fmla="*/ 71 h 492"/>
                  <a:gd name="T10" fmla="*/ 370 w 1863"/>
                  <a:gd name="T11" fmla="*/ 24 h 492"/>
                  <a:gd name="T12" fmla="*/ 285 w 1863"/>
                  <a:gd name="T13" fmla="*/ 65 h 492"/>
                  <a:gd name="T14" fmla="*/ 506 w 1863"/>
                  <a:gd name="T15" fmla="*/ 69 h 492"/>
                  <a:gd name="T16" fmla="*/ 483 w 1863"/>
                  <a:gd name="T17" fmla="*/ 123 h 492"/>
                  <a:gd name="T18" fmla="*/ 598 w 1863"/>
                  <a:gd name="T19" fmla="*/ 111 h 492"/>
                  <a:gd name="T20" fmla="*/ 616 w 1863"/>
                  <a:gd name="T21" fmla="*/ 187 h 492"/>
                  <a:gd name="T22" fmla="*/ 667 w 1863"/>
                  <a:gd name="T23" fmla="*/ 150 h 492"/>
                  <a:gd name="T24" fmla="*/ 702 w 1863"/>
                  <a:gd name="T25" fmla="*/ 235 h 492"/>
                  <a:gd name="T26" fmla="*/ 667 w 1863"/>
                  <a:gd name="T27" fmla="*/ 150 h 492"/>
                  <a:gd name="T28" fmla="*/ 802 w 1863"/>
                  <a:gd name="T29" fmla="*/ 218 h 492"/>
                  <a:gd name="T30" fmla="*/ 702 w 1863"/>
                  <a:gd name="T31" fmla="*/ 235 h 492"/>
                  <a:gd name="T32" fmla="*/ 853 w 1863"/>
                  <a:gd name="T33" fmla="*/ 236 h 492"/>
                  <a:gd name="T34" fmla="*/ 799 w 1863"/>
                  <a:gd name="T35" fmla="*/ 279 h 492"/>
                  <a:gd name="T36" fmla="*/ 895 w 1863"/>
                  <a:gd name="T37" fmla="*/ 246 h 492"/>
                  <a:gd name="T38" fmla="*/ 895 w 1863"/>
                  <a:gd name="T39" fmla="*/ 246 h 492"/>
                  <a:gd name="T40" fmla="*/ 922 w 1863"/>
                  <a:gd name="T41" fmla="*/ 251 h 492"/>
                  <a:gd name="T42" fmla="*/ 922 w 1863"/>
                  <a:gd name="T43" fmla="*/ 251 h 492"/>
                  <a:gd name="T44" fmla="*/ 917 w 1863"/>
                  <a:gd name="T45" fmla="*/ 309 h 492"/>
                  <a:gd name="T46" fmla="*/ 948 w 1863"/>
                  <a:gd name="T47" fmla="*/ 257 h 492"/>
                  <a:gd name="T48" fmla="*/ 943 w 1863"/>
                  <a:gd name="T49" fmla="*/ 316 h 492"/>
                  <a:gd name="T50" fmla="*/ 986 w 1863"/>
                  <a:gd name="T51" fmla="*/ 266 h 492"/>
                  <a:gd name="T52" fmla="*/ 974 w 1863"/>
                  <a:gd name="T53" fmla="*/ 263 h 492"/>
                  <a:gd name="T54" fmla="*/ 1000 w 1863"/>
                  <a:gd name="T55" fmla="*/ 268 h 492"/>
                  <a:gd name="T56" fmla="*/ 989 w 1863"/>
                  <a:gd name="T57" fmla="*/ 325 h 492"/>
                  <a:gd name="T58" fmla="*/ 1042 w 1863"/>
                  <a:gd name="T59" fmla="*/ 334 h 492"/>
                  <a:gd name="T60" fmla="*/ 1064 w 1863"/>
                  <a:gd name="T61" fmla="*/ 279 h 492"/>
                  <a:gd name="T62" fmla="*/ 1051 w 1863"/>
                  <a:gd name="T63" fmla="*/ 277 h 492"/>
                  <a:gd name="T64" fmla="*/ 1076 w 1863"/>
                  <a:gd name="T65" fmla="*/ 281 h 492"/>
                  <a:gd name="T66" fmla="*/ 1115 w 1863"/>
                  <a:gd name="T67" fmla="*/ 344 h 492"/>
                  <a:gd name="T68" fmla="*/ 1076 w 1863"/>
                  <a:gd name="T69" fmla="*/ 281 h 492"/>
                  <a:gd name="T70" fmla="*/ 1168 w 1863"/>
                  <a:gd name="T71" fmla="*/ 293 h 492"/>
                  <a:gd name="T72" fmla="*/ 1115 w 1863"/>
                  <a:gd name="T73" fmla="*/ 344 h 492"/>
                  <a:gd name="T74" fmla="*/ 1203 w 1863"/>
                  <a:gd name="T75" fmla="*/ 299 h 492"/>
                  <a:gd name="T76" fmla="*/ 1171 w 1863"/>
                  <a:gd name="T77" fmla="*/ 352 h 492"/>
                  <a:gd name="T78" fmla="*/ 1235 w 1863"/>
                  <a:gd name="T79" fmla="*/ 306 h 492"/>
                  <a:gd name="T80" fmla="*/ 1227 w 1863"/>
                  <a:gd name="T81" fmla="*/ 363 h 492"/>
                  <a:gd name="T82" fmla="*/ 1273 w 1863"/>
                  <a:gd name="T83" fmla="*/ 313 h 492"/>
                  <a:gd name="T84" fmla="*/ 1278 w 1863"/>
                  <a:gd name="T85" fmla="*/ 373 h 492"/>
                  <a:gd name="T86" fmla="*/ 1304 w 1863"/>
                  <a:gd name="T87" fmla="*/ 319 h 492"/>
                  <a:gd name="T88" fmla="*/ 1336 w 1863"/>
                  <a:gd name="T89" fmla="*/ 385 h 492"/>
                  <a:gd name="T90" fmla="*/ 1304 w 1863"/>
                  <a:gd name="T91" fmla="*/ 319 h 492"/>
                  <a:gd name="T92" fmla="*/ 1349 w 1863"/>
                  <a:gd name="T93" fmla="*/ 329 h 492"/>
                  <a:gd name="T94" fmla="*/ 1437 w 1863"/>
                  <a:gd name="T95" fmla="*/ 348 h 492"/>
                  <a:gd name="T96" fmla="*/ 1354 w 1863"/>
                  <a:gd name="T97" fmla="*/ 389 h 492"/>
                  <a:gd name="T98" fmla="*/ 1426 w 1863"/>
                  <a:gd name="T99" fmla="*/ 405 h 492"/>
                  <a:gd name="T100" fmla="*/ 1437 w 1863"/>
                  <a:gd name="T101" fmla="*/ 348 h 492"/>
                  <a:gd name="T102" fmla="*/ 1491 w 1863"/>
                  <a:gd name="T103" fmla="*/ 359 h 492"/>
                  <a:gd name="T104" fmla="*/ 1544 w 1863"/>
                  <a:gd name="T105" fmla="*/ 370 h 492"/>
                  <a:gd name="T106" fmla="*/ 1597 w 1863"/>
                  <a:gd name="T107" fmla="*/ 382 h 492"/>
                  <a:gd name="T108" fmla="*/ 1639 w 1863"/>
                  <a:gd name="T109" fmla="*/ 449 h 492"/>
                  <a:gd name="T110" fmla="*/ 1704 w 1863"/>
                  <a:gd name="T111" fmla="*/ 404 h 492"/>
                  <a:gd name="T112" fmla="*/ 1693 w 1863"/>
                  <a:gd name="T113" fmla="*/ 460 h 492"/>
                  <a:gd name="T114" fmla="*/ 1746 w 1863"/>
                  <a:gd name="T115" fmla="*/ 471 h 492"/>
                  <a:gd name="T116" fmla="*/ 1751 w 1863"/>
                  <a:gd name="T117" fmla="*/ 443 h 492"/>
                  <a:gd name="T118" fmla="*/ 1838 w 1863"/>
                  <a:gd name="T119" fmla="*/ 430 h 492"/>
                  <a:gd name="T120" fmla="*/ 1771 w 1863"/>
                  <a:gd name="T121" fmla="*/ 47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863" h="492">
                    <a:moveTo>
                      <a:pt x="5" y="22"/>
                    </a:moveTo>
                    <a:lnTo>
                      <a:pt x="18" y="22"/>
                    </a:lnTo>
                    <a:lnTo>
                      <a:pt x="33" y="20"/>
                    </a:lnTo>
                    <a:lnTo>
                      <a:pt x="52" y="18"/>
                    </a:lnTo>
                    <a:lnTo>
                      <a:pt x="73" y="14"/>
                    </a:lnTo>
                    <a:lnTo>
                      <a:pt x="82" y="71"/>
                    </a:lnTo>
                    <a:lnTo>
                      <a:pt x="60" y="75"/>
                    </a:lnTo>
                    <a:lnTo>
                      <a:pt x="37" y="78"/>
                    </a:lnTo>
                    <a:lnTo>
                      <a:pt x="18" y="79"/>
                    </a:lnTo>
                    <a:lnTo>
                      <a:pt x="0" y="79"/>
                    </a:lnTo>
                    <a:lnTo>
                      <a:pt x="5" y="22"/>
                    </a:lnTo>
                    <a:close/>
                    <a:moveTo>
                      <a:pt x="73" y="14"/>
                    </a:moveTo>
                    <a:lnTo>
                      <a:pt x="112" y="8"/>
                    </a:lnTo>
                    <a:lnTo>
                      <a:pt x="155" y="3"/>
                    </a:lnTo>
                    <a:lnTo>
                      <a:pt x="179" y="0"/>
                    </a:lnTo>
                    <a:lnTo>
                      <a:pt x="204" y="0"/>
                    </a:lnTo>
                    <a:lnTo>
                      <a:pt x="230" y="0"/>
                    </a:lnTo>
                    <a:lnTo>
                      <a:pt x="258" y="3"/>
                    </a:lnTo>
                    <a:lnTo>
                      <a:pt x="251" y="60"/>
                    </a:lnTo>
                    <a:lnTo>
                      <a:pt x="228" y="59"/>
                    </a:lnTo>
                    <a:lnTo>
                      <a:pt x="204" y="58"/>
                    </a:lnTo>
                    <a:lnTo>
                      <a:pt x="182" y="59"/>
                    </a:lnTo>
                    <a:lnTo>
                      <a:pt x="159" y="60"/>
                    </a:lnTo>
                    <a:lnTo>
                      <a:pt x="119" y="65"/>
                    </a:lnTo>
                    <a:lnTo>
                      <a:pt x="82" y="71"/>
                    </a:lnTo>
                    <a:lnTo>
                      <a:pt x="73" y="14"/>
                    </a:lnTo>
                    <a:close/>
                    <a:moveTo>
                      <a:pt x="258" y="3"/>
                    </a:moveTo>
                    <a:lnTo>
                      <a:pt x="294" y="8"/>
                    </a:lnTo>
                    <a:lnTo>
                      <a:pt x="332" y="15"/>
                    </a:lnTo>
                    <a:lnTo>
                      <a:pt x="370" y="24"/>
                    </a:lnTo>
                    <a:lnTo>
                      <a:pt x="407" y="35"/>
                    </a:lnTo>
                    <a:lnTo>
                      <a:pt x="391" y="90"/>
                    </a:lnTo>
                    <a:lnTo>
                      <a:pt x="356" y="80"/>
                    </a:lnTo>
                    <a:lnTo>
                      <a:pt x="321" y="71"/>
                    </a:lnTo>
                    <a:lnTo>
                      <a:pt x="285" y="65"/>
                    </a:lnTo>
                    <a:lnTo>
                      <a:pt x="251" y="60"/>
                    </a:lnTo>
                    <a:lnTo>
                      <a:pt x="258" y="3"/>
                    </a:lnTo>
                    <a:close/>
                    <a:moveTo>
                      <a:pt x="407" y="35"/>
                    </a:moveTo>
                    <a:lnTo>
                      <a:pt x="458" y="52"/>
                    </a:lnTo>
                    <a:lnTo>
                      <a:pt x="506" y="69"/>
                    </a:lnTo>
                    <a:lnTo>
                      <a:pt x="544" y="85"/>
                    </a:lnTo>
                    <a:lnTo>
                      <a:pt x="573" y="99"/>
                    </a:lnTo>
                    <a:lnTo>
                      <a:pt x="548" y="151"/>
                    </a:lnTo>
                    <a:lnTo>
                      <a:pt x="520" y="139"/>
                    </a:lnTo>
                    <a:lnTo>
                      <a:pt x="483" y="123"/>
                    </a:lnTo>
                    <a:lnTo>
                      <a:pt x="439" y="106"/>
                    </a:lnTo>
                    <a:lnTo>
                      <a:pt x="391" y="90"/>
                    </a:lnTo>
                    <a:lnTo>
                      <a:pt x="407" y="35"/>
                    </a:lnTo>
                    <a:close/>
                    <a:moveTo>
                      <a:pt x="573" y="99"/>
                    </a:moveTo>
                    <a:lnTo>
                      <a:pt x="598" y="111"/>
                    </a:lnTo>
                    <a:lnTo>
                      <a:pt x="621" y="124"/>
                    </a:lnTo>
                    <a:lnTo>
                      <a:pt x="645" y="137"/>
                    </a:lnTo>
                    <a:lnTo>
                      <a:pt x="667" y="150"/>
                    </a:lnTo>
                    <a:lnTo>
                      <a:pt x="640" y="201"/>
                    </a:lnTo>
                    <a:lnTo>
                      <a:pt x="616" y="187"/>
                    </a:lnTo>
                    <a:lnTo>
                      <a:pt x="594" y="175"/>
                    </a:lnTo>
                    <a:lnTo>
                      <a:pt x="570" y="162"/>
                    </a:lnTo>
                    <a:lnTo>
                      <a:pt x="548" y="151"/>
                    </a:lnTo>
                    <a:lnTo>
                      <a:pt x="573" y="99"/>
                    </a:lnTo>
                    <a:close/>
                    <a:moveTo>
                      <a:pt x="667" y="150"/>
                    </a:moveTo>
                    <a:lnTo>
                      <a:pt x="684" y="159"/>
                    </a:lnTo>
                    <a:lnTo>
                      <a:pt x="700" y="167"/>
                    </a:lnTo>
                    <a:lnTo>
                      <a:pt x="715" y="176"/>
                    </a:lnTo>
                    <a:lnTo>
                      <a:pt x="730" y="184"/>
                    </a:lnTo>
                    <a:lnTo>
                      <a:pt x="702" y="235"/>
                    </a:lnTo>
                    <a:lnTo>
                      <a:pt x="687" y="226"/>
                    </a:lnTo>
                    <a:lnTo>
                      <a:pt x="671" y="217"/>
                    </a:lnTo>
                    <a:lnTo>
                      <a:pt x="655" y="210"/>
                    </a:lnTo>
                    <a:lnTo>
                      <a:pt x="640" y="201"/>
                    </a:lnTo>
                    <a:lnTo>
                      <a:pt x="667" y="150"/>
                    </a:lnTo>
                    <a:close/>
                    <a:moveTo>
                      <a:pt x="730" y="184"/>
                    </a:moveTo>
                    <a:lnTo>
                      <a:pt x="748" y="193"/>
                    </a:lnTo>
                    <a:lnTo>
                      <a:pt x="767" y="202"/>
                    </a:lnTo>
                    <a:lnTo>
                      <a:pt x="785" y="211"/>
                    </a:lnTo>
                    <a:lnTo>
                      <a:pt x="802" y="218"/>
                    </a:lnTo>
                    <a:lnTo>
                      <a:pt x="781" y="272"/>
                    </a:lnTo>
                    <a:lnTo>
                      <a:pt x="761" y="263"/>
                    </a:lnTo>
                    <a:lnTo>
                      <a:pt x="742" y="255"/>
                    </a:lnTo>
                    <a:lnTo>
                      <a:pt x="722" y="245"/>
                    </a:lnTo>
                    <a:lnTo>
                      <a:pt x="702" y="235"/>
                    </a:lnTo>
                    <a:lnTo>
                      <a:pt x="730" y="184"/>
                    </a:lnTo>
                    <a:close/>
                    <a:moveTo>
                      <a:pt x="802" y="218"/>
                    </a:moveTo>
                    <a:lnTo>
                      <a:pt x="819" y="225"/>
                    </a:lnTo>
                    <a:lnTo>
                      <a:pt x="837" y="231"/>
                    </a:lnTo>
                    <a:lnTo>
                      <a:pt x="853" y="236"/>
                    </a:lnTo>
                    <a:lnTo>
                      <a:pt x="869" y="240"/>
                    </a:lnTo>
                    <a:lnTo>
                      <a:pt x="857" y="297"/>
                    </a:lnTo>
                    <a:lnTo>
                      <a:pt x="838" y="292"/>
                    </a:lnTo>
                    <a:lnTo>
                      <a:pt x="819" y="286"/>
                    </a:lnTo>
                    <a:lnTo>
                      <a:pt x="799" y="279"/>
                    </a:lnTo>
                    <a:lnTo>
                      <a:pt x="781" y="272"/>
                    </a:lnTo>
                    <a:lnTo>
                      <a:pt x="802" y="218"/>
                    </a:lnTo>
                    <a:close/>
                    <a:moveTo>
                      <a:pt x="869" y="240"/>
                    </a:moveTo>
                    <a:lnTo>
                      <a:pt x="885" y="243"/>
                    </a:lnTo>
                    <a:lnTo>
                      <a:pt x="895" y="246"/>
                    </a:lnTo>
                    <a:lnTo>
                      <a:pt x="883" y="302"/>
                    </a:lnTo>
                    <a:lnTo>
                      <a:pt x="867" y="298"/>
                    </a:lnTo>
                    <a:lnTo>
                      <a:pt x="857" y="297"/>
                    </a:lnTo>
                    <a:lnTo>
                      <a:pt x="869" y="240"/>
                    </a:lnTo>
                    <a:close/>
                    <a:moveTo>
                      <a:pt x="895" y="246"/>
                    </a:moveTo>
                    <a:lnTo>
                      <a:pt x="895" y="246"/>
                    </a:lnTo>
                    <a:lnTo>
                      <a:pt x="889" y="273"/>
                    </a:lnTo>
                    <a:lnTo>
                      <a:pt x="895" y="246"/>
                    </a:lnTo>
                    <a:close/>
                    <a:moveTo>
                      <a:pt x="895" y="246"/>
                    </a:moveTo>
                    <a:lnTo>
                      <a:pt x="922" y="251"/>
                    </a:lnTo>
                    <a:lnTo>
                      <a:pt x="909" y="308"/>
                    </a:lnTo>
                    <a:lnTo>
                      <a:pt x="883" y="302"/>
                    </a:lnTo>
                    <a:lnTo>
                      <a:pt x="895" y="246"/>
                    </a:lnTo>
                    <a:close/>
                    <a:moveTo>
                      <a:pt x="922" y="251"/>
                    </a:moveTo>
                    <a:lnTo>
                      <a:pt x="922" y="251"/>
                    </a:lnTo>
                    <a:lnTo>
                      <a:pt x="915" y="279"/>
                    </a:lnTo>
                    <a:lnTo>
                      <a:pt x="922" y="251"/>
                    </a:lnTo>
                    <a:close/>
                    <a:moveTo>
                      <a:pt x="922" y="251"/>
                    </a:moveTo>
                    <a:lnTo>
                      <a:pt x="929" y="253"/>
                    </a:lnTo>
                    <a:lnTo>
                      <a:pt x="917" y="309"/>
                    </a:lnTo>
                    <a:lnTo>
                      <a:pt x="909" y="308"/>
                    </a:lnTo>
                    <a:lnTo>
                      <a:pt x="922" y="251"/>
                    </a:lnTo>
                    <a:close/>
                    <a:moveTo>
                      <a:pt x="929" y="253"/>
                    </a:moveTo>
                    <a:lnTo>
                      <a:pt x="938" y="255"/>
                    </a:lnTo>
                    <a:lnTo>
                      <a:pt x="948" y="257"/>
                    </a:lnTo>
                    <a:lnTo>
                      <a:pt x="960" y="259"/>
                    </a:lnTo>
                    <a:lnTo>
                      <a:pt x="974" y="263"/>
                    </a:lnTo>
                    <a:lnTo>
                      <a:pt x="961" y="319"/>
                    </a:lnTo>
                    <a:lnTo>
                      <a:pt x="953" y="318"/>
                    </a:lnTo>
                    <a:lnTo>
                      <a:pt x="943" y="316"/>
                    </a:lnTo>
                    <a:lnTo>
                      <a:pt x="929" y="313"/>
                    </a:lnTo>
                    <a:lnTo>
                      <a:pt x="917" y="309"/>
                    </a:lnTo>
                    <a:lnTo>
                      <a:pt x="929" y="253"/>
                    </a:lnTo>
                    <a:close/>
                    <a:moveTo>
                      <a:pt x="974" y="263"/>
                    </a:moveTo>
                    <a:lnTo>
                      <a:pt x="986" y="266"/>
                    </a:lnTo>
                    <a:lnTo>
                      <a:pt x="1000" y="268"/>
                    </a:lnTo>
                    <a:lnTo>
                      <a:pt x="989" y="325"/>
                    </a:lnTo>
                    <a:lnTo>
                      <a:pt x="976" y="323"/>
                    </a:lnTo>
                    <a:lnTo>
                      <a:pt x="961" y="319"/>
                    </a:lnTo>
                    <a:lnTo>
                      <a:pt x="974" y="263"/>
                    </a:lnTo>
                    <a:close/>
                    <a:moveTo>
                      <a:pt x="1000" y="268"/>
                    </a:moveTo>
                    <a:lnTo>
                      <a:pt x="1000" y="268"/>
                    </a:lnTo>
                    <a:lnTo>
                      <a:pt x="994" y="297"/>
                    </a:lnTo>
                    <a:lnTo>
                      <a:pt x="1000" y="268"/>
                    </a:lnTo>
                    <a:close/>
                    <a:moveTo>
                      <a:pt x="1000" y="268"/>
                    </a:moveTo>
                    <a:lnTo>
                      <a:pt x="1011" y="271"/>
                    </a:lnTo>
                    <a:lnTo>
                      <a:pt x="1026" y="273"/>
                    </a:lnTo>
                    <a:lnTo>
                      <a:pt x="1016" y="330"/>
                    </a:lnTo>
                    <a:lnTo>
                      <a:pt x="1004" y="328"/>
                    </a:lnTo>
                    <a:lnTo>
                      <a:pt x="989" y="325"/>
                    </a:lnTo>
                    <a:lnTo>
                      <a:pt x="1000" y="268"/>
                    </a:lnTo>
                    <a:close/>
                    <a:moveTo>
                      <a:pt x="1026" y="273"/>
                    </a:moveTo>
                    <a:lnTo>
                      <a:pt x="1039" y="276"/>
                    </a:lnTo>
                    <a:lnTo>
                      <a:pt x="1051" y="277"/>
                    </a:lnTo>
                    <a:lnTo>
                      <a:pt x="1042" y="334"/>
                    </a:lnTo>
                    <a:lnTo>
                      <a:pt x="1029" y="333"/>
                    </a:lnTo>
                    <a:lnTo>
                      <a:pt x="1016" y="330"/>
                    </a:lnTo>
                    <a:lnTo>
                      <a:pt x="1026" y="273"/>
                    </a:lnTo>
                    <a:close/>
                    <a:moveTo>
                      <a:pt x="1051" y="277"/>
                    </a:moveTo>
                    <a:lnTo>
                      <a:pt x="1064" y="279"/>
                    </a:lnTo>
                    <a:lnTo>
                      <a:pt x="1076" y="281"/>
                    </a:lnTo>
                    <a:lnTo>
                      <a:pt x="1070" y="338"/>
                    </a:lnTo>
                    <a:lnTo>
                      <a:pt x="1056" y="337"/>
                    </a:lnTo>
                    <a:lnTo>
                      <a:pt x="1042" y="334"/>
                    </a:lnTo>
                    <a:lnTo>
                      <a:pt x="1051" y="277"/>
                    </a:lnTo>
                    <a:close/>
                    <a:moveTo>
                      <a:pt x="1070" y="338"/>
                    </a:moveTo>
                    <a:lnTo>
                      <a:pt x="1070" y="338"/>
                    </a:lnTo>
                    <a:lnTo>
                      <a:pt x="1074" y="309"/>
                    </a:lnTo>
                    <a:lnTo>
                      <a:pt x="1070" y="338"/>
                    </a:lnTo>
                    <a:close/>
                    <a:moveTo>
                      <a:pt x="1076" y="281"/>
                    </a:moveTo>
                    <a:lnTo>
                      <a:pt x="1087" y="282"/>
                    </a:lnTo>
                    <a:lnTo>
                      <a:pt x="1100" y="283"/>
                    </a:lnTo>
                    <a:lnTo>
                      <a:pt x="1111" y="284"/>
                    </a:lnTo>
                    <a:lnTo>
                      <a:pt x="1123" y="287"/>
                    </a:lnTo>
                    <a:lnTo>
                      <a:pt x="1115" y="344"/>
                    </a:lnTo>
                    <a:lnTo>
                      <a:pt x="1103" y="342"/>
                    </a:lnTo>
                    <a:lnTo>
                      <a:pt x="1093" y="340"/>
                    </a:lnTo>
                    <a:lnTo>
                      <a:pt x="1082" y="339"/>
                    </a:lnTo>
                    <a:lnTo>
                      <a:pt x="1070" y="338"/>
                    </a:lnTo>
                    <a:lnTo>
                      <a:pt x="1076" y="281"/>
                    </a:lnTo>
                    <a:close/>
                    <a:moveTo>
                      <a:pt x="1123" y="287"/>
                    </a:moveTo>
                    <a:lnTo>
                      <a:pt x="1135" y="288"/>
                    </a:lnTo>
                    <a:lnTo>
                      <a:pt x="1146" y="289"/>
                    </a:lnTo>
                    <a:lnTo>
                      <a:pt x="1157" y="292"/>
                    </a:lnTo>
                    <a:lnTo>
                      <a:pt x="1168" y="293"/>
                    </a:lnTo>
                    <a:lnTo>
                      <a:pt x="1159" y="350"/>
                    </a:lnTo>
                    <a:lnTo>
                      <a:pt x="1148" y="348"/>
                    </a:lnTo>
                    <a:lnTo>
                      <a:pt x="1137" y="347"/>
                    </a:lnTo>
                    <a:lnTo>
                      <a:pt x="1126" y="345"/>
                    </a:lnTo>
                    <a:lnTo>
                      <a:pt x="1115" y="344"/>
                    </a:lnTo>
                    <a:lnTo>
                      <a:pt x="1123" y="287"/>
                    </a:lnTo>
                    <a:close/>
                    <a:moveTo>
                      <a:pt x="1168" y="293"/>
                    </a:moveTo>
                    <a:lnTo>
                      <a:pt x="1179" y="296"/>
                    </a:lnTo>
                    <a:lnTo>
                      <a:pt x="1191" y="297"/>
                    </a:lnTo>
                    <a:lnTo>
                      <a:pt x="1203" y="299"/>
                    </a:lnTo>
                    <a:lnTo>
                      <a:pt x="1214" y="301"/>
                    </a:lnTo>
                    <a:lnTo>
                      <a:pt x="1203" y="358"/>
                    </a:lnTo>
                    <a:lnTo>
                      <a:pt x="1193" y="357"/>
                    </a:lnTo>
                    <a:lnTo>
                      <a:pt x="1182" y="354"/>
                    </a:lnTo>
                    <a:lnTo>
                      <a:pt x="1171" y="352"/>
                    </a:lnTo>
                    <a:lnTo>
                      <a:pt x="1159" y="350"/>
                    </a:lnTo>
                    <a:lnTo>
                      <a:pt x="1168" y="293"/>
                    </a:lnTo>
                    <a:close/>
                    <a:moveTo>
                      <a:pt x="1214" y="301"/>
                    </a:moveTo>
                    <a:lnTo>
                      <a:pt x="1224" y="303"/>
                    </a:lnTo>
                    <a:lnTo>
                      <a:pt x="1235" y="306"/>
                    </a:lnTo>
                    <a:lnTo>
                      <a:pt x="1247" y="308"/>
                    </a:lnTo>
                    <a:lnTo>
                      <a:pt x="1259" y="311"/>
                    </a:lnTo>
                    <a:lnTo>
                      <a:pt x="1248" y="367"/>
                    </a:lnTo>
                    <a:lnTo>
                      <a:pt x="1238" y="364"/>
                    </a:lnTo>
                    <a:lnTo>
                      <a:pt x="1227" y="363"/>
                    </a:lnTo>
                    <a:lnTo>
                      <a:pt x="1216" y="360"/>
                    </a:lnTo>
                    <a:lnTo>
                      <a:pt x="1203" y="358"/>
                    </a:lnTo>
                    <a:lnTo>
                      <a:pt x="1214" y="301"/>
                    </a:lnTo>
                    <a:close/>
                    <a:moveTo>
                      <a:pt x="1259" y="311"/>
                    </a:moveTo>
                    <a:lnTo>
                      <a:pt x="1273" y="313"/>
                    </a:lnTo>
                    <a:lnTo>
                      <a:pt x="1285" y="316"/>
                    </a:lnTo>
                    <a:lnTo>
                      <a:pt x="1295" y="317"/>
                    </a:lnTo>
                    <a:lnTo>
                      <a:pt x="1304" y="319"/>
                    </a:lnTo>
                    <a:lnTo>
                      <a:pt x="1291" y="375"/>
                    </a:lnTo>
                    <a:lnTo>
                      <a:pt x="1278" y="373"/>
                    </a:lnTo>
                    <a:lnTo>
                      <a:pt x="1267" y="370"/>
                    </a:lnTo>
                    <a:lnTo>
                      <a:pt x="1257" y="368"/>
                    </a:lnTo>
                    <a:lnTo>
                      <a:pt x="1248" y="367"/>
                    </a:lnTo>
                    <a:lnTo>
                      <a:pt x="1259" y="311"/>
                    </a:lnTo>
                    <a:close/>
                    <a:moveTo>
                      <a:pt x="1304" y="319"/>
                    </a:moveTo>
                    <a:lnTo>
                      <a:pt x="1316" y="322"/>
                    </a:lnTo>
                    <a:lnTo>
                      <a:pt x="1329" y="324"/>
                    </a:lnTo>
                    <a:lnTo>
                      <a:pt x="1339" y="327"/>
                    </a:lnTo>
                    <a:lnTo>
                      <a:pt x="1349" y="329"/>
                    </a:lnTo>
                    <a:lnTo>
                      <a:pt x="1336" y="385"/>
                    </a:lnTo>
                    <a:lnTo>
                      <a:pt x="1324" y="383"/>
                    </a:lnTo>
                    <a:lnTo>
                      <a:pt x="1311" y="380"/>
                    </a:lnTo>
                    <a:lnTo>
                      <a:pt x="1301" y="378"/>
                    </a:lnTo>
                    <a:lnTo>
                      <a:pt x="1291" y="375"/>
                    </a:lnTo>
                    <a:lnTo>
                      <a:pt x="1304" y="319"/>
                    </a:lnTo>
                    <a:close/>
                    <a:moveTo>
                      <a:pt x="1349" y="329"/>
                    </a:moveTo>
                    <a:lnTo>
                      <a:pt x="1366" y="333"/>
                    </a:lnTo>
                    <a:lnTo>
                      <a:pt x="1354" y="389"/>
                    </a:lnTo>
                    <a:lnTo>
                      <a:pt x="1336" y="385"/>
                    </a:lnTo>
                    <a:lnTo>
                      <a:pt x="1349" y="329"/>
                    </a:lnTo>
                    <a:close/>
                    <a:moveTo>
                      <a:pt x="1366" y="333"/>
                    </a:moveTo>
                    <a:lnTo>
                      <a:pt x="1385" y="337"/>
                    </a:lnTo>
                    <a:lnTo>
                      <a:pt x="1404" y="340"/>
                    </a:lnTo>
                    <a:lnTo>
                      <a:pt x="1421" y="345"/>
                    </a:lnTo>
                    <a:lnTo>
                      <a:pt x="1437" y="348"/>
                    </a:lnTo>
                    <a:lnTo>
                      <a:pt x="1426" y="405"/>
                    </a:lnTo>
                    <a:lnTo>
                      <a:pt x="1406" y="400"/>
                    </a:lnTo>
                    <a:lnTo>
                      <a:pt x="1387" y="396"/>
                    </a:lnTo>
                    <a:lnTo>
                      <a:pt x="1371" y="393"/>
                    </a:lnTo>
                    <a:lnTo>
                      <a:pt x="1354" y="389"/>
                    </a:lnTo>
                    <a:lnTo>
                      <a:pt x="1366" y="333"/>
                    </a:lnTo>
                    <a:close/>
                    <a:moveTo>
                      <a:pt x="1426" y="405"/>
                    </a:moveTo>
                    <a:lnTo>
                      <a:pt x="1426" y="405"/>
                    </a:lnTo>
                    <a:lnTo>
                      <a:pt x="1432" y="377"/>
                    </a:lnTo>
                    <a:lnTo>
                      <a:pt x="1426" y="405"/>
                    </a:lnTo>
                    <a:close/>
                    <a:moveTo>
                      <a:pt x="1437" y="348"/>
                    </a:moveTo>
                    <a:lnTo>
                      <a:pt x="1491" y="359"/>
                    </a:lnTo>
                    <a:lnTo>
                      <a:pt x="1480" y="416"/>
                    </a:lnTo>
                    <a:lnTo>
                      <a:pt x="1426" y="405"/>
                    </a:lnTo>
                    <a:lnTo>
                      <a:pt x="1437" y="348"/>
                    </a:lnTo>
                    <a:close/>
                    <a:moveTo>
                      <a:pt x="1491" y="359"/>
                    </a:moveTo>
                    <a:lnTo>
                      <a:pt x="1544" y="370"/>
                    </a:lnTo>
                    <a:lnTo>
                      <a:pt x="1532" y="428"/>
                    </a:lnTo>
                    <a:lnTo>
                      <a:pt x="1480" y="416"/>
                    </a:lnTo>
                    <a:lnTo>
                      <a:pt x="1491" y="359"/>
                    </a:lnTo>
                    <a:close/>
                    <a:moveTo>
                      <a:pt x="1532" y="428"/>
                    </a:moveTo>
                    <a:lnTo>
                      <a:pt x="1532" y="428"/>
                    </a:lnTo>
                    <a:lnTo>
                      <a:pt x="1538" y="399"/>
                    </a:lnTo>
                    <a:lnTo>
                      <a:pt x="1532" y="428"/>
                    </a:lnTo>
                    <a:close/>
                    <a:moveTo>
                      <a:pt x="1544" y="370"/>
                    </a:moveTo>
                    <a:lnTo>
                      <a:pt x="1597" y="382"/>
                    </a:lnTo>
                    <a:lnTo>
                      <a:pt x="1585" y="439"/>
                    </a:lnTo>
                    <a:lnTo>
                      <a:pt x="1532" y="428"/>
                    </a:lnTo>
                    <a:lnTo>
                      <a:pt x="1544" y="370"/>
                    </a:lnTo>
                    <a:close/>
                    <a:moveTo>
                      <a:pt x="1597" y="382"/>
                    </a:moveTo>
                    <a:lnTo>
                      <a:pt x="1650" y="393"/>
                    </a:lnTo>
                    <a:lnTo>
                      <a:pt x="1639" y="449"/>
                    </a:lnTo>
                    <a:lnTo>
                      <a:pt x="1585" y="439"/>
                    </a:lnTo>
                    <a:lnTo>
                      <a:pt x="1597" y="382"/>
                    </a:lnTo>
                    <a:close/>
                    <a:moveTo>
                      <a:pt x="1639" y="449"/>
                    </a:moveTo>
                    <a:lnTo>
                      <a:pt x="1639" y="449"/>
                    </a:lnTo>
                    <a:lnTo>
                      <a:pt x="1645" y="421"/>
                    </a:lnTo>
                    <a:lnTo>
                      <a:pt x="1639" y="449"/>
                    </a:lnTo>
                    <a:close/>
                    <a:moveTo>
                      <a:pt x="1650" y="393"/>
                    </a:moveTo>
                    <a:lnTo>
                      <a:pt x="1704" y="404"/>
                    </a:lnTo>
                    <a:lnTo>
                      <a:pt x="1693" y="460"/>
                    </a:lnTo>
                    <a:lnTo>
                      <a:pt x="1639" y="449"/>
                    </a:lnTo>
                    <a:lnTo>
                      <a:pt x="1650" y="393"/>
                    </a:lnTo>
                    <a:close/>
                    <a:moveTo>
                      <a:pt x="1693" y="460"/>
                    </a:moveTo>
                    <a:lnTo>
                      <a:pt x="1693" y="460"/>
                    </a:lnTo>
                    <a:lnTo>
                      <a:pt x="1698" y="431"/>
                    </a:lnTo>
                    <a:lnTo>
                      <a:pt x="1693" y="460"/>
                    </a:lnTo>
                    <a:close/>
                    <a:moveTo>
                      <a:pt x="1704" y="403"/>
                    </a:moveTo>
                    <a:lnTo>
                      <a:pt x="1757" y="414"/>
                    </a:lnTo>
                    <a:lnTo>
                      <a:pt x="1746" y="471"/>
                    </a:lnTo>
                    <a:lnTo>
                      <a:pt x="1693" y="460"/>
                    </a:lnTo>
                    <a:lnTo>
                      <a:pt x="1704" y="403"/>
                    </a:lnTo>
                    <a:close/>
                    <a:moveTo>
                      <a:pt x="1746" y="471"/>
                    </a:moveTo>
                    <a:lnTo>
                      <a:pt x="1746" y="471"/>
                    </a:lnTo>
                    <a:lnTo>
                      <a:pt x="1751" y="443"/>
                    </a:lnTo>
                    <a:lnTo>
                      <a:pt x="1746" y="471"/>
                    </a:lnTo>
                    <a:close/>
                    <a:moveTo>
                      <a:pt x="1757" y="414"/>
                    </a:moveTo>
                    <a:lnTo>
                      <a:pt x="1786" y="420"/>
                    </a:lnTo>
                    <a:lnTo>
                      <a:pt x="1812" y="425"/>
                    </a:lnTo>
                    <a:lnTo>
                      <a:pt x="1838" y="430"/>
                    </a:lnTo>
                    <a:lnTo>
                      <a:pt x="1863" y="435"/>
                    </a:lnTo>
                    <a:lnTo>
                      <a:pt x="1853" y="492"/>
                    </a:lnTo>
                    <a:lnTo>
                      <a:pt x="1825" y="486"/>
                    </a:lnTo>
                    <a:lnTo>
                      <a:pt x="1797" y="481"/>
                    </a:lnTo>
                    <a:lnTo>
                      <a:pt x="1771" y="476"/>
                    </a:lnTo>
                    <a:lnTo>
                      <a:pt x="1746" y="471"/>
                    </a:lnTo>
                    <a:lnTo>
                      <a:pt x="1757" y="4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2" name="Freeform 363"/>
              <p:cNvSpPr>
                <a:spLocks noEditPoints="1"/>
              </p:cNvSpPr>
              <p:nvPr/>
            </p:nvSpPr>
            <p:spPr bwMode="auto">
              <a:xfrm>
                <a:off x="2873" y="2766"/>
                <a:ext cx="1282" cy="554"/>
              </a:xfrm>
              <a:custGeom>
                <a:avLst/>
                <a:gdLst>
                  <a:gd name="T0" fmla="*/ 6305 w 6413"/>
                  <a:gd name="T1" fmla="*/ 583 h 2772"/>
                  <a:gd name="T2" fmla="*/ 5301 w 6413"/>
                  <a:gd name="T3" fmla="*/ 645 h 2772"/>
                  <a:gd name="T4" fmla="*/ 5236 w 6413"/>
                  <a:gd name="T5" fmla="*/ 644 h 2772"/>
                  <a:gd name="T6" fmla="*/ 4230 w 6413"/>
                  <a:gd name="T7" fmla="*/ 424 h 2772"/>
                  <a:gd name="T8" fmla="*/ 5090 w 6413"/>
                  <a:gd name="T9" fmla="*/ 566 h 2772"/>
                  <a:gd name="T10" fmla="*/ 4088 w 6413"/>
                  <a:gd name="T11" fmla="*/ 327 h 2772"/>
                  <a:gd name="T12" fmla="*/ 3614 w 6413"/>
                  <a:gd name="T13" fmla="*/ 266 h 2772"/>
                  <a:gd name="T14" fmla="*/ 3993 w 6413"/>
                  <a:gd name="T15" fmla="*/ 362 h 2772"/>
                  <a:gd name="T16" fmla="*/ 2711 w 6413"/>
                  <a:gd name="T17" fmla="*/ 77 h 2772"/>
                  <a:gd name="T18" fmla="*/ 3186 w 6413"/>
                  <a:gd name="T19" fmla="*/ 164 h 2772"/>
                  <a:gd name="T20" fmla="*/ 1873 w 6413"/>
                  <a:gd name="T21" fmla="*/ 60 h 2772"/>
                  <a:gd name="T22" fmla="*/ 2319 w 6413"/>
                  <a:gd name="T23" fmla="*/ 2 h 2772"/>
                  <a:gd name="T24" fmla="*/ 1288 w 6413"/>
                  <a:gd name="T25" fmla="*/ 108 h 2772"/>
                  <a:gd name="T26" fmla="*/ 753 w 6413"/>
                  <a:gd name="T27" fmla="*/ 202 h 2772"/>
                  <a:gd name="T28" fmla="*/ 1469 w 6413"/>
                  <a:gd name="T29" fmla="*/ 27 h 2772"/>
                  <a:gd name="T30" fmla="*/ 497 w 6413"/>
                  <a:gd name="T31" fmla="*/ 381 h 2772"/>
                  <a:gd name="T32" fmla="*/ 535 w 6413"/>
                  <a:gd name="T33" fmla="*/ 423 h 2772"/>
                  <a:gd name="T34" fmla="*/ 422 w 6413"/>
                  <a:gd name="T35" fmla="*/ 454 h 2772"/>
                  <a:gd name="T36" fmla="*/ 302 w 6413"/>
                  <a:gd name="T37" fmla="*/ 590 h 2772"/>
                  <a:gd name="T38" fmla="*/ 69 w 6413"/>
                  <a:gd name="T39" fmla="*/ 1027 h 2772"/>
                  <a:gd name="T40" fmla="*/ 279 w 6413"/>
                  <a:gd name="T41" fmla="*/ 706 h 2772"/>
                  <a:gd name="T42" fmla="*/ 58 w 6413"/>
                  <a:gd name="T43" fmla="*/ 1144 h 2772"/>
                  <a:gd name="T44" fmla="*/ 58 w 6413"/>
                  <a:gd name="T45" fmla="*/ 1144 h 2772"/>
                  <a:gd name="T46" fmla="*/ 265 w 6413"/>
                  <a:gd name="T47" fmla="*/ 1417 h 2772"/>
                  <a:gd name="T48" fmla="*/ 109 w 6413"/>
                  <a:gd name="T49" fmla="*/ 1386 h 2772"/>
                  <a:gd name="T50" fmla="*/ 488 w 6413"/>
                  <a:gd name="T51" fmla="*/ 1464 h 2772"/>
                  <a:gd name="T52" fmla="*/ 327 w 6413"/>
                  <a:gd name="T53" fmla="*/ 1498 h 2772"/>
                  <a:gd name="T54" fmla="*/ 797 w 6413"/>
                  <a:gd name="T55" fmla="*/ 1465 h 2772"/>
                  <a:gd name="T56" fmla="*/ 1047 w 6413"/>
                  <a:gd name="T57" fmla="*/ 1529 h 2772"/>
                  <a:gd name="T58" fmla="*/ 1146 w 6413"/>
                  <a:gd name="T59" fmla="*/ 1649 h 2772"/>
                  <a:gd name="T60" fmla="*/ 1374 w 6413"/>
                  <a:gd name="T61" fmla="*/ 1901 h 2772"/>
                  <a:gd name="T62" fmla="*/ 1425 w 6413"/>
                  <a:gd name="T63" fmla="*/ 1874 h 2772"/>
                  <a:gd name="T64" fmla="*/ 1425 w 6413"/>
                  <a:gd name="T65" fmla="*/ 2015 h 2772"/>
                  <a:gd name="T66" fmla="*/ 1473 w 6413"/>
                  <a:gd name="T67" fmla="*/ 2223 h 2772"/>
                  <a:gd name="T68" fmla="*/ 1616 w 6413"/>
                  <a:gd name="T69" fmla="*/ 2571 h 2772"/>
                  <a:gd name="T70" fmla="*/ 1824 w 6413"/>
                  <a:gd name="T71" fmla="*/ 2698 h 2772"/>
                  <a:gd name="T72" fmla="*/ 1582 w 6413"/>
                  <a:gd name="T73" fmla="*/ 2627 h 2772"/>
                  <a:gd name="T74" fmla="*/ 1537 w 6413"/>
                  <a:gd name="T75" fmla="*/ 2261 h 2772"/>
                  <a:gd name="T76" fmla="*/ 2011 w 6413"/>
                  <a:gd name="T77" fmla="*/ 2768 h 2772"/>
                  <a:gd name="T78" fmla="*/ 2401 w 6413"/>
                  <a:gd name="T79" fmla="*/ 2698 h 2772"/>
                  <a:gd name="T80" fmla="*/ 2482 w 6413"/>
                  <a:gd name="T81" fmla="*/ 2700 h 2772"/>
                  <a:gd name="T82" fmla="*/ 2401 w 6413"/>
                  <a:gd name="T83" fmla="*/ 2756 h 2772"/>
                  <a:gd name="T84" fmla="*/ 2752 w 6413"/>
                  <a:gd name="T85" fmla="*/ 2771 h 2772"/>
                  <a:gd name="T86" fmla="*/ 2950 w 6413"/>
                  <a:gd name="T87" fmla="*/ 2711 h 2772"/>
                  <a:gd name="T88" fmla="*/ 2950 w 6413"/>
                  <a:gd name="T89" fmla="*/ 2636 h 2772"/>
                  <a:gd name="T90" fmla="*/ 3026 w 6413"/>
                  <a:gd name="T91" fmla="*/ 2606 h 2772"/>
                  <a:gd name="T92" fmla="*/ 3056 w 6413"/>
                  <a:gd name="T93" fmla="*/ 2661 h 2772"/>
                  <a:gd name="T94" fmla="*/ 3307 w 6413"/>
                  <a:gd name="T95" fmla="*/ 2667 h 2772"/>
                  <a:gd name="T96" fmla="*/ 3491 w 6413"/>
                  <a:gd name="T97" fmla="*/ 2673 h 2772"/>
                  <a:gd name="T98" fmla="*/ 3736 w 6413"/>
                  <a:gd name="T99" fmla="*/ 2615 h 2772"/>
                  <a:gd name="T100" fmla="*/ 3834 w 6413"/>
                  <a:gd name="T101" fmla="*/ 2609 h 2772"/>
                  <a:gd name="T102" fmla="*/ 3869 w 6413"/>
                  <a:gd name="T103" fmla="*/ 2663 h 2772"/>
                  <a:gd name="T104" fmla="*/ 4742 w 6413"/>
                  <a:gd name="T105" fmla="*/ 2605 h 2772"/>
                  <a:gd name="T106" fmla="*/ 4955 w 6413"/>
                  <a:gd name="T107" fmla="*/ 2554 h 2772"/>
                  <a:gd name="T108" fmla="*/ 5211 w 6413"/>
                  <a:gd name="T109" fmla="*/ 2584 h 2772"/>
                  <a:gd name="T110" fmla="*/ 5289 w 6413"/>
                  <a:gd name="T111" fmla="*/ 2648 h 2772"/>
                  <a:gd name="T112" fmla="*/ 5378 w 6413"/>
                  <a:gd name="T113" fmla="*/ 2594 h 2772"/>
                  <a:gd name="T114" fmla="*/ 5548 w 6413"/>
                  <a:gd name="T115" fmla="*/ 2656 h 2772"/>
                  <a:gd name="T116" fmla="*/ 5761 w 6413"/>
                  <a:gd name="T117" fmla="*/ 2596 h 2772"/>
                  <a:gd name="T118" fmla="*/ 5847 w 6413"/>
                  <a:gd name="T119" fmla="*/ 2596 h 2772"/>
                  <a:gd name="T120" fmla="*/ 5818 w 6413"/>
                  <a:gd name="T121" fmla="*/ 2655 h 2772"/>
                  <a:gd name="T122" fmla="*/ 6149 w 6413"/>
                  <a:gd name="T123" fmla="*/ 2499 h 2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413" h="2772">
                    <a:moveTo>
                      <a:pt x="6413" y="641"/>
                    </a:moveTo>
                    <a:lnTo>
                      <a:pt x="6390" y="641"/>
                    </a:lnTo>
                    <a:lnTo>
                      <a:pt x="6363" y="641"/>
                    </a:lnTo>
                    <a:lnTo>
                      <a:pt x="6335" y="641"/>
                    </a:lnTo>
                    <a:lnTo>
                      <a:pt x="6305" y="641"/>
                    </a:lnTo>
                    <a:lnTo>
                      <a:pt x="6273" y="640"/>
                    </a:lnTo>
                    <a:lnTo>
                      <a:pt x="6239" y="640"/>
                    </a:lnTo>
                    <a:lnTo>
                      <a:pt x="6204" y="640"/>
                    </a:lnTo>
                    <a:lnTo>
                      <a:pt x="6168" y="640"/>
                    </a:lnTo>
                    <a:lnTo>
                      <a:pt x="6168" y="581"/>
                    </a:lnTo>
                    <a:lnTo>
                      <a:pt x="6204" y="583"/>
                    </a:lnTo>
                    <a:lnTo>
                      <a:pt x="6239" y="583"/>
                    </a:lnTo>
                    <a:lnTo>
                      <a:pt x="6273" y="583"/>
                    </a:lnTo>
                    <a:lnTo>
                      <a:pt x="6305" y="583"/>
                    </a:lnTo>
                    <a:lnTo>
                      <a:pt x="6335" y="584"/>
                    </a:lnTo>
                    <a:lnTo>
                      <a:pt x="6363" y="584"/>
                    </a:lnTo>
                    <a:lnTo>
                      <a:pt x="6390" y="584"/>
                    </a:lnTo>
                    <a:lnTo>
                      <a:pt x="6413" y="584"/>
                    </a:lnTo>
                    <a:lnTo>
                      <a:pt x="6413" y="641"/>
                    </a:lnTo>
                    <a:close/>
                    <a:moveTo>
                      <a:pt x="6168" y="640"/>
                    </a:moveTo>
                    <a:lnTo>
                      <a:pt x="6057" y="639"/>
                    </a:lnTo>
                    <a:lnTo>
                      <a:pt x="5940" y="637"/>
                    </a:lnTo>
                    <a:lnTo>
                      <a:pt x="5820" y="637"/>
                    </a:lnTo>
                    <a:lnTo>
                      <a:pt x="5701" y="637"/>
                    </a:lnTo>
                    <a:lnTo>
                      <a:pt x="5586" y="637"/>
                    </a:lnTo>
                    <a:lnTo>
                      <a:pt x="5479" y="639"/>
                    </a:lnTo>
                    <a:lnTo>
                      <a:pt x="5383" y="641"/>
                    </a:lnTo>
                    <a:lnTo>
                      <a:pt x="5301" y="645"/>
                    </a:lnTo>
                    <a:lnTo>
                      <a:pt x="5298" y="588"/>
                    </a:lnTo>
                    <a:lnTo>
                      <a:pt x="5379" y="584"/>
                    </a:lnTo>
                    <a:lnTo>
                      <a:pt x="5477" y="581"/>
                    </a:lnTo>
                    <a:lnTo>
                      <a:pt x="5584" y="580"/>
                    </a:lnTo>
                    <a:lnTo>
                      <a:pt x="5700" y="579"/>
                    </a:lnTo>
                    <a:lnTo>
                      <a:pt x="5819" y="579"/>
                    </a:lnTo>
                    <a:lnTo>
                      <a:pt x="5939" y="580"/>
                    </a:lnTo>
                    <a:lnTo>
                      <a:pt x="6057" y="581"/>
                    </a:lnTo>
                    <a:lnTo>
                      <a:pt x="6168" y="581"/>
                    </a:lnTo>
                    <a:lnTo>
                      <a:pt x="6168" y="640"/>
                    </a:lnTo>
                    <a:close/>
                    <a:moveTo>
                      <a:pt x="5301" y="645"/>
                    </a:moveTo>
                    <a:lnTo>
                      <a:pt x="5282" y="645"/>
                    </a:lnTo>
                    <a:lnTo>
                      <a:pt x="5260" y="645"/>
                    </a:lnTo>
                    <a:lnTo>
                      <a:pt x="5236" y="644"/>
                    </a:lnTo>
                    <a:lnTo>
                      <a:pt x="5210" y="641"/>
                    </a:lnTo>
                    <a:lnTo>
                      <a:pt x="5151" y="635"/>
                    </a:lnTo>
                    <a:lnTo>
                      <a:pt x="5088" y="625"/>
                    </a:lnTo>
                    <a:lnTo>
                      <a:pt x="5017" y="612"/>
                    </a:lnTo>
                    <a:lnTo>
                      <a:pt x="4942" y="598"/>
                    </a:lnTo>
                    <a:lnTo>
                      <a:pt x="4864" y="581"/>
                    </a:lnTo>
                    <a:lnTo>
                      <a:pt x="4782" y="563"/>
                    </a:lnTo>
                    <a:lnTo>
                      <a:pt x="4699" y="544"/>
                    </a:lnTo>
                    <a:lnTo>
                      <a:pt x="4616" y="523"/>
                    </a:lnTo>
                    <a:lnTo>
                      <a:pt x="4534" y="503"/>
                    </a:lnTo>
                    <a:lnTo>
                      <a:pt x="4453" y="483"/>
                    </a:lnTo>
                    <a:lnTo>
                      <a:pt x="4374" y="463"/>
                    </a:lnTo>
                    <a:lnTo>
                      <a:pt x="4299" y="443"/>
                    </a:lnTo>
                    <a:lnTo>
                      <a:pt x="4230" y="424"/>
                    </a:lnTo>
                    <a:lnTo>
                      <a:pt x="4166" y="408"/>
                    </a:lnTo>
                    <a:lnTo>
                      <a:pt x="4181" y="352"/>
                    </a:lnTo>
                    <a:lnTo>
                      <a:pt x="4245" y="368"/>
                    </a:lnTo>
                    <a:lnTo>
                      <a:pt x="4313" y="387"/>
                    </a:lnTo>
                    <a:lnTo>
                      <a:pt x="4387" y="406"/>
                    </a:lnTo>
                    <a:lnTo>
                      <a:pt x="4464" y="426"/>
                    </a:lnTo>
                    <a:lnTo>
                      <a:pt x="4545" y="446"/>
                    </a:lnTo>
                    <a:lnTo>
                      <a:pt x="4626" y="467"/>
                    </a:lnTo>
                    <a:lnTo>
                      <a:pt x="4708" y="487"/>
                    </a:lnTo>
                    <a:lnTo>
                      <a:pt x="4790" y="505"/>
                    </a:lnTo>
                    <a:lnTo>
                      <a:pt x="4870" y="523"/>
                    </a:lnTo>
                    <a:lnTo>
                      <a:pt x="4947" y="540"/>
                    </a:lnTo>
                    <a:lnTo>
                      <a:pt x="5021" y="554"/>
                    </a:lnTo>
                    <a:lnTo>
                      <a:pt x="5090" y="566"/>
                    </a:lnTo>
                    <a:lnTo>
                      <a:pt x="5154" y="576"/>
                    </a:lnTo>
                    <a:lnTo>
                      <a:pt x="5210" y="584"/>
                    </a:lnTo>
                    <a:lnTo>
                      <a:pt x="5235" y="586"/>
                    </a:lnTo>
                    <a:lnTo>
                      <a:pt x="5259" y="588"/>
                    </a:lnTo>
                    <a:lnTo>
                      <a:pt x="5280" y="588"/>
                    </a:lnTo>
                    <a:lnTo>
                      <a:pt x="5298" y="588"/>
                    </a:lnTo>
                    <a:lnTo>
                      <a:pt x="5301" y="645"/>
                    </a:lnTo>
                    <a:close/>
                    <a:moveTo>
                      <a:pt x="4166" y="408"/>
                    </a:moveTo>
                    <a:lnTo>
                      <a:pt x="4128" y="398"/>
                    </a:lnTo>
                    <a:lnTo>
                      <a:pt x="4093" y="388"/>
                    </a:lnTo>
                    <a:lnTo>
                      <a:pt x="4064" y="381"/>
                    </a:lnTo>
                    <a:lnTo>
                      <a:pt x="4043" y="376"/>
                    </a:lnTo>
                    <a:lnTo>
                      <a:pt x="4057" y="320"/>
                    </a:lnTo>
                    <a:lnTo>
                      <a:pt x="4088" y="327"/>
                    </a:lnTo>
                    <a:lnTo>
                      <a:pt x="4119" y="336"/>
                    </a:lnTo>
                    <a:lnTo>
                      <a:pt x="4149" y="344"/>
                    </a:lnTo>
                    <a:lnTo>
                      <a:pt x="4181" y="352"/>
                    </a:lnTo>
                    <a:lnTo>
                      <a:pt x="4166" y="408"/>
                    </a:lnTo>
                    <a:close/>
                    <a:moveTo>
                      <a:pt x="4043" y="376"/>
                    </a:moveTo>
                    <a:lnTo>
                      <a:pt x="3993" y="362"/>
                    </a:lnTo>
                    <a:lnTo>
                      <a:pt x="4007" y="306"/>
                    </a:lnTo>
                    <a:lnTo>
                      <a:pt x="4057" y="320"/>
                    </a:lnTo>
                    <a:lnTo>
                      <a:pt x="4043" y="376"/>
                    </a:lnTo>
                    <a:close/>
                    <a:moveTo>
                      <a:pt x="3993" y="362"/>
                    </a:moveTo>
                    <a:lnTo>
                      <a:pt x="3898" y="339"/>
                    </a:lnTo>
                    <a:lnTo>
                      <a:pt x="3804" y="314"/>
                    </a:lnTo>
                    <a:lnTo>
                      <a:pt x="3709" y="290"/>
                    </a:lnTo>
                    <a:lnTo>
                      <a:pt x="3614" y="266"/>
                    </a:lnTo>
                    <a:lnTo>
                      <a:pt x="3518" y="243"/>
                    </a:lnTo>
                    <a:lnTo>
                      <a:pt x="3424" y="219"/>
                    </a:lnTo>
                    <a:lnTo>
                      <a:pt x="3328" y="197"/>
                    </a:lnTo>
                    <a:lnTo>
                      <a:pt x="3232" y="174"/>
                    </a:lnTo>
                    <a:lnTo>
                      <a:pt x="3244" y="118"/>
                    </a:lnTo>
                    <a:lnTo>
                      <a:pt x="3339" y="139"/>
                    </a:lnTo>
                    <a:lnTo>
                      <a:pt x="3435" y="163"/>
                    </a:lnTo>
                    <a:lnTo>
                      <a:pt x="3530" y="185"/>
                    </a:lnTo>
                    <a:lnTo>
                      <a:pt x="3626" y="209"/>
                    </a:lnTo>
                    <a:lnTo>
                      <a:pt x="3720" y="234"/>
                    </a:lnTo>
                    <a:lnTo>
                      <a:pt x="3816" y="258"/>
                    </a:lnTo>
                    <a:lnTo>
                      <a:pt x="3911" y="282"/>
                    </a:lnTo>
                    <a:lnTo>
                      <a:pt x="4007" y="306"/>
                    </a:lnTo>
                    <a:lnTo>
                      <a:pt x="3993" y="362"/>
                    </a:lnTo>
                    <a:close/>
                    <a:moveTo>
                      <a:pt x="3232" y="174"/>
                    </a:moveTo>
                    <a:lnTo>
                      <a:pt x="3186" y="164"/>
                    </a:lnTo>
                    <a:lnTo>
                      <a:pt x="3198" y="107"/>
                    </a:lnTo>
                    <a:lnTo>
                      <a:pt x="3244" y="118"/>
                    </a:lnTo>
                    <a:lnTo>
                      <a:pt x="3232" y="174"/>
                    </a:lnTo>
                    <a:close/>
                    <a:moveTo>
                      <a:pt x="3186" y="164"/>
                    </a:moveTo>
                    <a:lnTo>
                      <a:pt x="3119" y="148"/>
                    </a:lnTo>
                    <a:lnTo>
                      <a:pt x="3051" y="133"/>
                    </a:lnTo>
                    <a:lnTo>
                      <a:pt x="2984" y="119"/>
                    </a:lnTo>
                    <a:lnTo>
                      <a:pt x="2916" y="106"/>
                    </a:lnTo>
                    <a:lnTo>
                      <a:pt x="2847" y="93"/>
                    </a:lnTo>
                    <a:lnTo>
                      <a:pt x="2780" y="84"/>
                    </a:lnTo>
                    <a:lnTo>
                      <a:pt x="2745" y="80"/>
                    </a:lnTo>
                    <a:lnTo>
                      <a:pt x="2711" y="77"/>
                    </a:lnTo>
                    <a:lnTo>
                      <a:pt x="2678" y="73"/>
                    </a:lnTo>
                    <a:lnTo>
                      <a:pt x="2644" y="72"/>
                    </a:lnTo>
                    <a:lnTo>
                      <a:pt x="2647" y="14"/>
                    </a:lnTo>
                    <a:lnTo>
                      <a:pt x="2681" y="16"/>
                    </a:lnTo>
                    <a:lnTo>
                      <a:pt x="2716" y="19"/>
                    </a:lnTo>
                    <a:lnTo>
                      <a:pt x="2751" y="22"/>
                    </a:lnTo>
                    <a:lnTo>
                      <a:pt x="2786" y="26"/>
                    </a:lnTo>
                    <a:lnTo>
                      <a:pt x="2856" y="36"/>
                    </a:lnTo>
                    <a:lnTo>
                      <a:pt x="2924" y="48"/>
                    </a:lnTo>
                    <a:lnTo>
                      <a:pt x="2994" y="62"/>
                    </a:lnTo>
                    <a:lnTo>
                      <a:pt x="3063" y="77"/>
                    </a:lnTo>
                    <a:lnTo>
                      <a:pt x="3131" y="92"/>
                    </a:lnTo>
                    <a:lnTo>
                      <a:pt x="3198" y="107"/>
                    </a:lnTo>
                    <a:lnTo>
                      <a:pt x="3186" y="164"/>
                    </a:lnTo>
                    <a:close/>
                    <a:moveTo>
                      <a:pt x="2644" y="72"/>
                    </a:moveTo>
                    <a:lnTo>
                      <a:pt x="2595" y="70"/>
                    </a:lnTo>
                    <a:lnTo>
                      <a:pt x="2543" y="67"/>
                    </a:lnTo>
                    <a:lnTo>
                      <a:pt x="2491" y="65"/>
                    </a:lnTo>
                    <a:lnTo>
                      <a:pt x="2435" y="63"/>
                    </a:lnTo>
                    <a:lnTo>
                      <a:pt x="2377" y="61"/>
                    </a:lnTo>
                    <a:lnTo>
                      <a:pt x="2319" y="60"/>
                    </a:lnTo>
                    <a:lnTo>
                      <a:pt x="2258" y="58"/>
                    </a:lnTo>
                    <a:lnTo>
                      <a:pt x="2196" y="57"/>
                    </a:lnTo>
                    <a:lnTo>
                      <a:pt x="2133" y="57"/>
                    </a:lnTo>
                    <a:lnTo>
                      <a:pt x="2070" y="57"/>
                    </a:lnTo>
                    <a:lnTo>
                      <a:pt x="2004" y="57"/>
                    </a:lnTo>
                    <a:lnTo>
                      <a:pt x="1939" y="58"/>
                    </a:lnTo>
                    <a:lnTo>
                      <a:pt x="1873" y="60"/>
                    </a:lnTo>
                    <a:lnTo>
                      <a:pt x="1807" y="62"/>
                    </a:lnTo>
                    <a:lnTo>
                      <a:pt x="1740" y="66"/>
                    </a:lnTo>
                    <a:lnTo>
                      <a:pt x="1674" y="68"/>
                    </a:lnTo>
                    <a:lnTo>
                      <a:pt x="1670" y="11"/>
                    </a:lnTo>
                    <a:lnTo>
                      <a:pt x="1737" y="7"/>
                    </a:lnTo>
                    <a:lnTo>
                      <a:pt x="1805" y="5"/>
                    </a:lnTo>
                    <a:lnTo>
                      <a:pt x="1871" y="2"/>
                    </a:lnTo>
                    <a:lnTo>
                      <a:pt x="1938" y="1"/>
                    </a:lnTo>
                    <a:lnTo>
                      <a:pt x="2003" y="0"/>
                    </a:lnTo>
                    <a:lnTo>
                      <a:pt x="2069" y="0"/>
                    </a:lnTo>
                    <a:lnTo>
                      <a:pt x="2133" y="0"/>
                    </a:lnTo>
                    <a:lnTo>
                      <a:pt x="2196" y="0"/>
                    </a:lnTo>
                    <a:lnTo>
                      <a:pt x="2258" y="1"/>
                    </a:lnTo>
                    <a:lnTo>
                      <a:pt x="2319" y="2"/>
                    </a:lnTo>
                    <a:lnTo>
                      <a:pt x="2379" y="4"/>
                    </a:lnTo>
                    <a:lnTo>
                      <a:pt x="2436" y="5"/>
                    </a:lnTo>
                    <a:lnTo>
                      <a:pt x="2492" y="7"/>
                    </a:lnTo>
                    <a:lnTo>
                      <a:pt x="2546" y="10"/>
                    </a:lnTo>
                    <a:lnTo>
                      <a:pt x="2598" y="12"/>
                    </a:lnTo>
                    <a:lnTo>
                      <a:pt x="2647" y="14"/>
                    </a:lnTo>
                    <a:lnTo>
                      <a:pt x="2644" y="72"/>
                    </a:lnTo>
                    <a:close/>
                    <a:moveTo>
                      <a:pt x="1674" y="68"/>
                    </a:moveTo>
                    <a:lnTo>
                      <a:pt x="1608" y="73"/>
                    </a:lnTo>
                    <a:lnTo>
                      <a:pt x="1542" y="78"/>
                    </a:lnTo>
                    <a:lnTo>
                      <a:pt x="1477" y="84"/>
                    </a:lnTo>
                    <a:lnTo>
                      <a:pt x="1413" y="92"/>
                    </a:lnTo>
                    <a:lnTo>
                      <a:pt x="1350" y="99"/>
                    </a:lnTo>
                    <a:lnTo>
                      <a:pt x="1288" y="108"/>
                    </a:lnTo>
                    <a:lnTo>
                      <a:pt x="1227" y="118"/>
                    </a:lnTo>
                    <a:lnTo>
                      <a:pt x="1167" y="129"/>
                    </a:lnTo>
                    <a:lnTo>
                      <a:pt x="1108" y="142"/>
                    </a:lnTo>
                    <a:lnTo>
                      <a:pt x="1052" y="155"/>
                    </a:lnTo>
                    <a:lnTo>
                      <a:pt x="997" y="169"/>
                    </a:lnTo>
                    <a:lnTo>
                      <a:pt x="945" y="185"/>
                    </a:lnTo>
                    <a:lnTo>
                      <a:pt x="894" y="203"/>
                    </a:lnTo>
                    <a:lnTo>
                      <a:pt x="847" y="221"/>
                    </a:lnTo>
                    <a:lnTo>
                      <a:pt x="824" y="231"/>
                    </a:lnTo>
                    <a:lnTo>
                      <a:pt x="802" y="241"/>
                    </a:lnTo>
                    <a:lnTo>
                      <a:pt x="779" y="253"/>
                    </a:lnTo>
                    <a:lnTo>
                      <a:pt x="758" y="263"/>
                    </a:lnTo>
                    <a:lnTo>
                      <a:pt x="731" y="213"/>
                    </a:lnTo>
                    <a:lnTo>
                      <a:pt x="753" y="202"/>
                    </a:lnTo>
                    <a:lnTo>
                      <a:pt x="776" y="190"/>
                    </a:lnTo>
                    <a:lnTo>
                      <a:pt x="798" y="179"/>
                    </a:lnTo>
                    <a:lnTo>
                      <a:pt x="822" y="169"/>
                    </a:lnTo>
                    <a:lnTo>
                      <a:pt x="872" y="149"/>
                    </a:lnTo>
                    <a:lnTo>
                      <a:pt x="924" y="132"/>
                    </a:lnTo>
                    <a:lnTo>
                      <a:pt x="977" y="116"/>
                    </a:lnTo>
                    <a:lnTo>
                      <a:pt x="1033" y="99"/>
                    </a:lnTo>
                    <a:lnTo>
                      <a:pt x="1092" y="86"/>
                    </a:lnTo>
                    <a:lnTo>
                      <a:pt x="1152" y="73"/>
                    </a:lnTo>
                    <a:lnTo>
                      <a:pt x="1213" y="62"/>
                    </a:lnTo>
                    <a:lnTo>
                      <a:pt x="1275" y="52"/>
                    </a:lnTo>
                    <a:lnTo>
                      <a:pt x="1340" y="42"/>
                    </a:lnTo>
                    <a:lnTo>
                      <a:pt x="1405" y="35"/>
                    </a:lnTo>
                    <a:lnTo>
                      <a:pt x="1469" y="27"/>
                    </a:lnTo>
                    <a:lnTo>
                      <a:pt x="1537" y="21"/>
                    </a:lnTo>
                    <a:lnTo>
                      <a:pt x="1603" y="16"/>
                    </a:lnTo>
                    <a:lnTo>
                      <a:pt x="1670" y="11"/>
                    </a:lnTo>
                    <a:lnTo>
                      <a:pt x="1674" y="68"/>
                    </a:lnTo>
                    <a:close/>
                    <a:moveTo>
                      <a:pt x="758" y="263"/>
                    </a:moveTo>
                    <a:lnTo>
                      <a:pt x="727" y="281"/>
                    </a:lnTo>
                    <a:lnTo>
                      <a:pt x="697" y="299"/>
                    </a:lnTo>
                    <a:lnTo>
                      <a:pt x="668" y="319"/>
                    </a:lnTo>
                    <a:lnTo>
                      <a:pt x="640" y="339"/>
                    </a:lnTo>
                    <a:lnTo>
                      <a:pt x="612" y="358"/>
                    </a:lnTo>
                    <a:lnTo>
                      <a:pt x="586" y="380"/>
                    </a:lnTo>
                    <a:lnTo>
                      <a:pt x="560" y="401"/>
                    </a:lnTo>
                    <a:lnTo>
                      <a:pt x="535" y="423"/>
                    </a:lnTo>
                    <a:lnTo>
                      <a:pt x="497" y="381"/>
                    </a:lnTo>
                    <a:lnTo>
                      <a:pt x="523" y="357"/>
                    </a:lnTo>
                    <a:lnTo>
                      <a:pt x="550" y="335"/>
                    </a:lnTo>
                    <a:lnTo>
                      <a:pt x="578" y="312"/>
                    </a:lnTo>
                    <a:lnTo>
                      <a:pt x="606" y="291"/>
                    </a:lnTo>
                    <a:lnTo>
                      <a:pt x="636" y="270"/>
                    </a:lnTo>
                    <a:lnTo>
                      <a:pt x="666" y="250"/>
                    </a:lnTo>
                    <a:lnTo>
                      <a:pt x="698" y="231"/>
                    </a:lnTo>
                    <a:lnTo>
                      <a:pt x="731" y="213"/>
                    </a:lnTo>
                    <a:lnTo>
                      <a:pt x="758" y="263"/>
                    </a:lnTo>
                    <a:close/>
                    <a:moveTo>
                      <a:pt x="497" y="381"/>
                    </a:moveTo>
                    <a:lnTo>
                      <a:pt x="497" y="381"/>
                    </a:lnTo>
                    <a:lnTo>
                      <a:pt x="517" y="402"/>
                    </a:lnTo>
                    <a:lnTo>
                      <a:pt x="497" y="381"/>
                    </a:lnTo>
                    <a:close/>
                    <a:moveTo>
                      <a:pt x="535" y="423"/>
                    </a:moveTo>
                    <a:lnTo>
                      <a:pt x="512" y="447"/>
                    </a:lnTo>
                    <a:lnTo>
                      <a:pt x="487" y="471"/>
                    </a:lnTo>
                    <a:lnTo>
                      <a:pt x="463" y="495"/>
                    </a:lnTo>
                    <a:lnTo>
                      <a:pt x="439" y="520"/>
                    </a:lnTo>
                    <a:lnTo>
                      <a:pt x="416" y="546"/>
                    </a:lnTo>
                    <a:lnTo>
                      <a:pt x="393" y="573"/>
                    </a:lnTo>
                    <a:lnTo>
                      <a:pt x="370" y="600"/>
                    </a:lnTo>
                    <a:lnTo>
                      <a:pt x="347" y="627"/>
                    </a:lnTo>
                    <a:lnTo>
                      <a:pt x="302" y="590"/>
                    </a:lnTo>
                    <a:lnTo>
                      <a:pt x="326" y="563"/>
                    </a:lnTo>
                    <a:lnTo>
                      <a:pt x="350" y="534"/>
                    </a:lnTo>
                    <a:lnTo>
                      <a:pt x="373" y="508"/>
                    </a:lnTo>
                    <a:lnTo>
                      <a:pt x="397" y="480"/>
                    </a:lnTo>
                    <a:lnTo>
                      <a:pt x="422" y="454"/>
                    </a:lnTo>
                    <a:lnTo>
                      <a:pt x="446" y="429"/>
                    </a:lnTo>
                    <a:lnTo>
                      <a:pt x="470" y="405"/>
                    </a:lnTo>
                    <a:lnTo>
                      <a:pt x="497" y="381"/>
                    </a:lnTo>
                    <a:lnTo>
                      <a:pt x="535" y="423"/>
                    </a:lnTo>
                    <a:close/>
                    <a:moveTo>
                      <a:pt x="347" y="627"/>
                    </a:moveTo>
                    <a:lnTo>
                      <a:pt x="331" y="646"/>
                    </a:lnTo>
                    <a:lnTo>
                      <a:pt x="315" y="665"/>
                    </a:lnTo>
                    <a:lnTo>
                      <a:pt x="297" y="685"/>
                    </a:lnTo>
                    <a:lnTo>
                      <a:pt x="279" y="706"/>
                    </a:lnTo>
                    <a:lnTo>
                      <a:pt x="235" y="667"/>
                    </a:lnTo>
                    <a:lnTo>
                      <a:pt x="252" y="649"/>
                    </a:lnTo>
                    <a:lnTo>
                      <a:pt x="269" y="630"/>
                    </a:lnTo>
                    <a:lnTo>
                      <a:pt x="285" y="610"/>
                    </a:lnTo>
                    <a:lnTo>
                      <a:pt x="302" y="590"/>
                    </a:lnTo>
                    <a:lnTo>
                      <a:pt x="347" y="627"/>
                    </a:lnTo>
                    <a:close/>
                    <a:moveTo>
                      <a:pt x="279" y="706"/>
                    </a:moveTo>
                    <a:lnTo>
                      <a:pt x="246" y="743"/>
                    </a:lnTo>
                    <a:lnTo>
                      <a:pt x="214" y="781"/>
                    </a:lnTo>
                    <a:lnTo>
                      <a:pt x="181" y="819"/>
                    </a:lnTo>
                    <a:lnTo>
                      <a:pt x="153" y="859"/>
                    </a:lnTo>
                    <a:lnTo>
                      <a:pt x="139" y="879"/>
                    </a:lnTo>
                    <a:lnTo>
                      <a:pt x="125" y="900"/>
                    </a:lnTo>
                    <a:lnTo>
                      <a:pt x="113" y="920"/>
                    </a:lnTo>
                    <a:lnTo>
                      <a:pt x="102" y="941"/>
                    </a:lnTo>
                    <a:lnTo>
                      <a:pt x="92" y="962"/>
                    </a:lnTo>
                    <a:lnTo>
                      <a:pt x="83" y="984"/>
                    </a:lnTo>
                    <a:lnTo>
                      <a:pt x="76" y="1005"/>
                    </a:lnTo>
                    <a:lnTo>
                      <a:pt x="69" y="1027"/>
                    </a:lnTo>
                    <a:lnTo>
                      <a:pt x="13" y="1013"/>
                    </a:lnTo>
                    <a:lnTo>
                      <a:pt x="21" y="989"/>
                    </a:lnTo>
                    <a:lnTo>
                      <a:pt x="28" y="965"/>
                    </a:lnTo>
                    <a:lnTo>
                      <a:pt x="38" y="941"/>
                    </a:lnTo>
                    <a:lnTo>
                      <a:pt x="49" y="919"/>
                    </a:lnTo>
                    <a:lnTo>
                      <a:pt x="61" y="896"/>
                    </a:lnTo>
                    <a:lnTo>
                      <a:pt x="73" y="874"/>
                    </a:lnTo>
                    <a:lnTo>
                      <a:pt x="88" y="852"/>
                    </a:lnTo>
                    <a:lnTo>
                      <a:pt x="102" y="830"/>
                    </a:lnTo>
                    <a:lnTo>
                      <a:pt x="133" y="788"/>
                    </a:lnTo>
                    <a:lnTo>
                      <a:pt x="167" y="747"/>
                    </a:lnTo>
                    <a:lnTo>
                      <a:pt x="201" y="707"/>
                    </a:lnTo>
                    <a:lnTo>
                      <a:pt x="235" y="667"/>
                    </a:lnTo>
                    <a:lnTo>
                      <a:pt x="279" y="706"/>
                    </a:lnTo>
                    <a:close/>
                    <a:moveTo>
                      <a:pt x="69" y="1027"/>
                    </a:moveTo>
                    <a:lnTo>
                      <a:pt x="63" y="1056"/>
                    </a:lnTo>
                    <a:lnTo>
                      <a:pt x="59" y="1086"/>
                    </a:lnTo>
                    <a:lnTo>
                      <a:pt x="58" y="1114"/>
                    </a:lnTo>
                    <a:lnTo>
                      <a:pt x="58" y="1144"/>
                    </a:lnTo>
                    <a:lnTo>
                      <a:pt x="1" y="1148"/>
                    </a:lnTo>
                    <a:lnTo>
                      <a:pt x="0" y="1131"/>
                    </a:lnTo>
                    <a:lnTo>
                      <a:pt x="0" y="1113"/>
                    </a:lnTo>
                    <a:lnTo>
                      <a:pt x="1" y="1097"/>
                    </a:lnTo>
                    <a:lnTo>
                      <a:pt x="2" y="1079"/>
                    </a:lnTo>
                    <a:lnTo>
                      <a:pt x="7" y="1046"/>
                    </a:lnTo>
                    <a:lnTo>
                      <a:pt x="13" y="1013"/>
                    </a:lnTo>
                    <a:lnTo>
                      <a:pt x="69" y="1027"/>
                    </a:lnTo>
                    <a:close/>
                    <a:moveTo>
                      <a:pt x="58" y="1144"/>
                    </a:moveTo>
                    <a:lnTo>
                      <a:pt x="62" y="1170"/>
                    </a:lnTo>
                    <a:lnTo>
                      <a:pt x="67" y="1198"/>
                    </a:lnTo>
                    <a:lnTo>
                      <a:pt x="74" y="1223"/>
                    </a:lnTo>
                    <a:lnTo>
                      <a:pt x="83" y="1249"/>
                    </a:lnTo>
                    <a:lnTo>
                      <a:pt x="31" y="1271"/>
                    </a:lnTo>
                    <a:lnTo>
                      <a:pt x="25" y="1256"/>
                    </a:lnTo>
                    <a:lnTo>
                      <a:pt x="20" y="1241"/>
                    </a:lnTo>
                    <a:lnTo>
                      <a:pt x="15" y="1226"/>
                    </a:lnTo>
                    <a:lnTo>
                      <a:pt x="11" y="1210"/>
                    </a:lnTo>
                    <a:lnTo>
                      <a:pt x="7" y="1195"/>
                    </a:lnTo>
                    <a:lnTo>
                      <a:pt x="5" y="1179"/>
                    </a:lnTo>
                    <a:lnTo>
                      <a:pt x="2" y="1163"/>
                    </a:lnTo>
                    <a:lnTo>
                      <a:pt x="1" y="1148"/>
                    </a:lnTo>
                    <a:lnTo>
                      <a:pt x="58" y="1144"/>
                    </a:lnTo>
                    <a:close/>
                    <a:moveTo>
                      <a:pt x="83" y="1249"/>
                    </a:moveTo>
                    <a:lnTo>
                      <a:pt x="92" y="1267"/>
                    </a:lnTo>
                    <a:lnTo>
                      <a:pt x="102" y="1285"/>
                    </a:lnTo>
                    <a:lnTo>
                      <a:pt x="113" y="1301"/>
                    </a:lnTo>
                    <a:lnTo>
                      <a:pt x="125" y="1317"/>
                    </a:lnTo>
                    <a:lnTo>
                      <a:pt x="138" y="1331"/>
                    </a:lnTo>
                    <a:lnTo>
                      <a:pt x="150" y="1345"/>
                    </a:lnTo>
                    <a:lnTo>
                      <a:pt x="165" y="1358"/>
                    </a:lnTo>
                    <a:lnTo>
                      <a:pt x="180" y="1370"/>
                    </a:lnTo>
                    <a:lnTo>
                      <a:pt x="196" y="1381"/>
                    </a:lnTo>
                    <a:lnTo>
                      <a:pt x="213" y="1391"/>
                    </a:lnTo>
                    <a:lnTo>
                      <a:pt x="229" y="1401"/>
                    </a:lnTo>
                    <a:lnTo>
                      <a:pt x="246" y="1409"/>
                    </a:lnTo>
                    <a:lnTo>
                      <a:pt x="265" y="1417"/>
                    </a:lnTo>
                    <a:lnTo>
                      <a:pt x="284" y="1424"/>
                    </a:lnTo>
                    <a:lnTo>
                      <a:pt x="302" y="1431"/>
                    </a:lnTo>
                    <a:lnTo>
                      <a:pt x="321" y="1437"/>
                    </a:lnTo>
                    <a:lnTo>
                      <a:pt x="305" y="1493"/>
                    </a:lnTo>
                    <a:lnTo>
                      <a:pt x="284" y="1485"/>
                    </a:lnTo>
                    <a:lnTo>
                      <a:pt x="261" y="1478"/>
                    </a:lnTo>
                    <a:lnTo>
                      <a:pt x="240" y="1469"/>
                    </a:lnTo>
                    <a:lnTo>
                      <a:pt x="220" y="1461"/>
                    </a:lnTo>
                    <a:lnTo>
                      <a:pt x="200" y="1451"/>
                    </a:lnTo>
                    <a:lnTo>
                      <a:pt x="180" y="1439"/>
                    </a:lnTo>
                    <a:lnTo>
                      <a:pt x="162" y="1427"/>
                    </a:lnTo>
                    <a:lnTo>
                      <a:pt x="143" y="1414"/>
                    </a:lnTo>
                    <a:lnTo>
                      <a:pt x="125" y="1401"/>
                    </a:lnTo>
                    <a:lnTo>
                      <a:pt x="109" y="1386"/>
                    </a:lnTo>
                    <a:lnTo>
                      <a:pt x="93" y="1370"/>
                    </a:lnTo>
                    <a:lnTo>
                      <a:pt x="79" y="1352"/>
                    </a:lnTo>
                    <a:lnTo>
                      <a:pt x="66" y="1333"/>
                    </a:lnTo>
                    <a:lnTo>
                      <a:pt x="52" y="1315"/>
                    </a:lnTo>
                    <a:lnTo>
                      <a:pt x="41" y="1294"/>
                    </a:lnTo>
                    <a:lnTo>
                      <a:pt x="31" y="1271"/>
                    </a:lnTo>
                    <a:lnTo>
                      <a:pt x="83" y="1249"/>
                    </a:lnTo>
                    <a:close/>
                    <a:moveTo>
                      <a:pt x="321" y="1437"/>
                    </a:moveTo>
                    <a:lnTo>
                      <a:pt x="341" y="1442"/>
                    </a:lnTo>
                    <a:lnTo>
                      <a:pt x="362" y="1447"/>
                    </a:lnTo>
                    <a:lnTo>
                      <a:pt x="382" y="1451"/>
                    </a:lnTo>
                    <a:lnTo>
                      <a:pt x="403" y="1454"/>
                    </a:lnTo>
                    <a:lnTo>
                      <a:pt x="446" y="1461"/>
                    </a:lnTo>
                    <a:lnTo>
                      <a:pt x="488" y="1464"/>
                    </a:lnTo>
                    <a:lnTo>
                      <a:pt x="530" y="1465"/>
                    </a:lnTo>
                    <a:lnTo>
                      <a:pt x="571" y="1465"/>
                    </a:lnTo>
                    <a:lnTo>
                      <a:pt x="612" y="1465"/>
                    </a:lnTo>
                    <a:lnTo>
                      <a:pt x="651" y="1463"/>
                    </a:lnTo>
                    <a:lnTo>
                      <a:pt x="655" y="1522"/>
                    </a:lnTo>
                    <a:lnTo>
                      <a:pt x="614" y="1523"/>
                    </a:lnTo>
                    <a:lnTo>
                      <a:pt x="571" y="1524"/>
                    </a:lnTo>
                    <a:lnTo>
                      <a:pt x="528" y="1524"/>
                    </a:lnTo>
                    <a:lnTo>
                      <a:pt x="483" y="1522"/>
                    </a:lnTo>
                    <a:lnTo>
                      <a:pt x="438" y="1518"/>
                    </a:lnTo>
                    <a:lnTo>
                      <a:pt x="393" y="1512"/>
                    </a:lnTo>
                    <a:lnTo>
                      <a:pt x="371" y="1508"/>
                    </a:lnTo>
                    <a:lnTo>
                      <a:pt x="348" y="1503"/>
                    </a:lnTo>
                    <a:lnTo>
                      <a:pt x="327" y="1498"/>
                    </a:lnTo>
                    <a:lnTo>
                      <a:pt x="305" y="1493"/>
                    </a:lnTo>
                    <a:lnTo>
                      <a:pt x="321" y="1437"/>
                    </a:lnTo>
                    <a:close/>
                    <a:moveTo>
                      <a:pt x="651" y="1463"/>
                    </a:moveTo>
                    <a:lnTo>
                      <a:pt x="687" y="1462"/>
                    </a:lnTo>
                    <a:lnTo>
                      <a:pt x="723" y="1462"/>
                    </a:lnTo>
                    <a:lnTo>
                      <a:pt x="761" y="1463"/>
                    </a:lnTo>
                    <a:lnTo>
                      <a:pt x="797" y="1465"/>
                    </a:lnTo>
                    <a:lnTo>
                      <a:pt x="791" y="1523"/>
                    </a:lnTo>
                    <a:lnTo>
                      <a:pt x="757" y="1520"/>
                    </a:lnTo>
                    <a:lnTo>
                      <a:pt x="723" y="1519"/>
                    </a:lnTo>
                    <a:lnTo>
                      <a:pt x="690" y="1519"/>
                    </a:lnTo>
                    <a:lnTo>
                      <a:pt x="655" y="1522"/>
                    </a:lnTo>
                    <a:lnTo>
                      <a:pt x="651" y="1463"/>
                    </a:lnTo>
                    <a:close/>
                    <a:moveTo>
                      <a:pt x="797" y="1465"/>
                    </a:moveTo>
                    <a:lnTo>
                      <a:pt x="832" y="1469"/>
                    </a:lnTo>
                    <a:lnTo>
                      <a:pt x="868" y="1475"/>
                    </a:lnTo>
                    <a:lnTo>
                      <a:pt x="904" y="1483"/>
                    </a:lnTo>
                    <a:lnTo>
                      <a:pt x="940" y="1492"/>
                    </a:lnTo>
                    <a:lnTo>
                      <a:pt x="924" y="1546"/>
                    </a:lnTo>
                    <a:lnTo>
                      <a:pt x="891" y="1539"/>
                    </a:lnTo>
                    <a:lnTo>
                      <a:pt x="858" y="1531"/>
                    </a:lnTo>
                    <a:lnTo>
                      <a:pt x="824" y="1527"/>
                    </a:lnTo>
                    <a:lnTo>
                      <a:pt x="791" y="1523"/>
                    </a:lnTo>
                    <a:lnTo>
                      <a:pt x="797" y="1465"/>
                    </a:lnTo>
                    <a:close/>
                    <a:moveTo>
                      <a:pt x="940" y="1492"/>
                    </a:moveTo>
                    <a:lnTo>
                      <a:pt x="976" y="1502"/>
                    </a:lnTo>
                    <a:lnTo>
                      <a:pt x="1011" y="1514"/>
                    </a:lnTo>
                    <a:lnTo>
                      <a:pt x="1047" y="1529"/>
                    </a:lnTo>
                    <a:lnTo>
                      <a:pt x="1081" y="1544"/>
                    </a:lnTo>
                    <a:lnTo>
                      <a:pt x="1056" y="1596"/>
                    </a:lnTo>
                    <a:lnTo>
                      <a:pt x="1023" y="1581"/>
                    </a:lnTo>
                    <a:lnTo>
                      <a:pt x="991" y="1569"/>
                    </a:lnTo>
                    <a:lnTo>
                      <a:pt x="957" y="1556"/>
                    </a:lnTo>
                    <a:lnTo>
                      <a:pt x="924" y="1546"/>
                    </a:lnTo>
                    <a:lnTo>
                      <a:pt x="940" y="1492"/>
                    </a:lnTo>
                    <a:close/>
                    <a:moveTo>
                      <a:pt x="1081" y="1544"/>
                    </a:moveTo>
                    <a:lnTo>
                      <a:pt x="1114" y="1561"/>
                    </a:lnTo>
                    <a:lnTo>
                      <a:pt x="1146" y="1580"/>
                    </a:lnTo>
                    <a:lnTo>
                      <a:pt x="1178" y="1600"/>
                    </a:lnTo>
                    <a:lnTo>
                      <a:pt x="1208" y="1622"/>
                    </a:lnTo>
                    <a:lnTo>
                      <a:pt x="1173" y="1668"/>
                    </a:lnTo>
                    <a:lnTo>
                      <a:pt x="1146" y="1649"/>
                    </a:lnTo>
                    <a:lnTo>
                      <a:pt x="1117" y="1630"/>
                    </a:lnTo>
                    <a:lnTo>
                      <a:pt x="1086" y="1612"/>
                    </a:lnTo>
                    <a:lnTo>
                      <a:pt x="1056" y="1596"/>
                    </a:lnTo>
                    <a:lnTo>
                      <a:pt x="1081" y="1544"/>
                    </a:lnTo>
                    <a:close/>
                    <a:moveTo>
                      <a:pt x="1208" y="1622"/>
                    </a:moveTo>
                    <a:lnTo>
                      <a:pt x="1243" y="1650"/>
                    </a:lnTo>
                    <a:lnTo>
                      <a:pt x="1274" y="1677"/>
                    </a:lnTo>
                    <a:lnTo>
                      <a:pt x="1304" y="1707"/>
                    </a:lnTo>
                    <a:lnTo>
                      <a:pt x="1332" y="1738"/>
                    </a:lnTo>
                    <a:lnTo>
                      <a:pt x="1359" y="1771"/>
                    </a:lnTo>
                    <a:lnTo>
                      <a:pt x="1382" y="1804"/>
                    </a:lnTo>
                    <a:lnTo>
                      <a:pt x="1405" y="1838"/>
                    </a:lnTo>
                    <a:lnTo>
                      <a:pt x="1425" y="1874"/>
                    </a:lnTo>
                    <a:lnTo>
                      <a:pt x="1374" y="1901"/>
                    </a:lnTo>
                    <a:lnTo>
                      <a:pt x="1355" y="1868"/>
                    </a:lnTo>
                    <a:lnTo>
                      <a:pt x="1334" y="1837"/>
                    </a:lnTo>
                    <a:lnTo>
                      <a:pt x="1312" y="1805"/>
                    </a:lnTo>
                    <a:lnTo>
                      <a:pt x="1288" y="1776"/>
                    </a:lnTo>
                    <a:lnTo>
                      <a:pt x="1263" y="1747"/>
                    </a:lnTo>
                    <a:lnTo>
                      <a:pt x="1234" y="1720"/>
                    </a:lnTo>
                    <a:lnTo>
                      <a:pt x="1205" y="1693"/>
                    </a:lnTo>
                    <a:lnTo>
                      <a:pt x="1173" y="1668"/>
                    </a:lnTo>
                    <a:lnTo>
                      <a:pt x="1208" y="1622"/>
                    </a:lnTo>
                    <a:close/>
                    <a:moveTo>
                      <a:pt x="1425" y="1874"/>
                    </a:moveTo>
                    <a:lnTo>
                      <a:pt x="1425" y="1874"/>
                    </a:lnTo>
                    <a:lnTo>
                      <a:pt x="1400" y="1888"/>
                    </a:lnTo>
                    <a:lnTo>
                      <a:pt x="1425" y="1874"/>
                    </a:lnTo>
                    <a:close/>
                    <a:moveTo>
                      <a:pt x="1425" y="1874"/>
                    </a:moveTo>
                    <a:lnTo>
                      <a:pt x="1445" y="1913"/>
                    </a:lnTo>
                    <a:lnTo>
                      <a:pt x="1463" y="1954"/>
                    </a:lnTo>
                    <a:lnTo>
                      <a:pt x="1478" y="1995"/>
                    </a:lnTo>
                    <a:lnTo>
                      <a:pt x="1493" y="2037"/>
                    </a:lnTo>
                    <a:lnTo>
                      <a:pt x="1504" y="2081"/>
                    </a:lnTo>
                    <a:lnTo>
                      <a:pt x="1516" y="2124"/>
                    </a:lnTo>
                    <a:lnTo>
                      <a:pt x="1524" y="2169"/>
                    </a:lnTo>
                    <a:lnTo>
                      <a:pt x="1530" y="2215"/>
                    </a:lnTo>
                    <a:lnTo>
                      <a:pt x="1473" y="2223"/>
                    </a:lnTo>
                    <a:lnTo>
                      <a:pt x="1467" y="2179"/>
                    </a:lnTo>
                    <a:lnTo>
                      <a:pt x="1458" y="2137"/>
                    </a:lnTo>
                    <a:lnTo>
                      <a:pt x="1450" y="2096"/>
                    </a:lnTo>
                    <a:lnTo>
                      <a:pt x="1437" y="2054"/>
                    </a:lnTo>
                    <a:lnTo>
                      <a:pt x="1425" y="2015"/>
                    </a:lnTo>
                    <a:lnTo>
                      <a:pt x="1410" y="1976"/>
                    </a:lnTo>
                    <a:lnTo>
                      <a:pt x="1392" y="1937"/>
                    </a:lnTo>
                    <a:lnTo>
                      <a:pt x="1374" y="1901"/>
                    </a:lnTo>
                    <a:lnTo>
                      <a:pt x="1425" y="1874"/>
                    </a:lnTo>
                    <a:close/>
                    <a:moveTo>
                      <a:pt x="1530" y="2215"/>
                    </a:moveTo>
                    <a:lnTo>
                      <a:pt x="1533" y="2238"/>
                    </a:lnTo>
                    <a:lnTo>
                      <a:pt x="1535" y="2250"/>
                    </a:lnTo>
                    <a:lnTo>
                      <a:pt x="1535" y="2256"/>
                    </a:lnTo>
                    <a:lnTo>
                      <a:pt x="1537" y="2261"/>
                    </a:lnTo>
                    <a:lnTo>
                      <a:pt x="1479" y="2267"/>
                    </a:lnTo>
                    <a:lnTo>
                      <a:pt x="1477" y="2251"/>
                    </a:lnTo>
                    <a:lnTo>
                      <a:pt x="1476" y="2239"/>
                    </a:lnTo>
                    <a:lnTo>
                      <a:pt x="1474" y="2230"/>
                    </a:lnTo>
                    <a:lnTo>
                      <a:pt x="1473" y="2223"/>
                    </a:lnTo>
                    <a:lnTo>
                      <a:pt x="1530" y="2215"/>
                    </a:lnTo>
                    <a:close/>
                    <a:moveTo>
                      <a:pt x="1537" y="2261"/>
                    </a:moveTo>
                    <a:lnTo>
                      <a:pt x="1542" y="2299"/>
                    </a:lnTo>
                    <a:lnTo>
                      <a:pt x="1547" y="2337"/>
                    </a:lnTo>
                    <a:lnTo>
                      <a:pt x="1552" y="2373"/>
                    </a:lnTo>
                    <a:lnTo>
                      <a:pt x="1558" y="2411"/>
                    </a:lnTo>
                    <a:lnTo>
                      <a:pt x="1567" y="2445"/>
                    </a:lnTo>
                    <a:lnTo>
                      <a:pt x="1575" y="2479"/>
                    </a:lnTo>
                    <a:lnTo>
                      <a:pt x="1582" y="2495"/>
                    </a:lnTo>
                    <a:lnTo>
                      <a:pt x="1587" y="2511"/>
                    </a:lnTo>
                    <a:lnTo>
                      <a:pt x="1593" y="2528"/>
                    </a:lnTo>
                    <a:lnTo>
                      <a:pt x="1600" y="2543"/>
                    </a:lnTo>
                    <a:lnTo>
                      <a:pt x="1608" y="2558"/>
                    </a:lnTo>
                    <a:lnTo>
                      <a:pt x="1616" y="2571"/>
                    </a:lnTo>
                    <a:lnTo>
                      <a:pt x="1625" y="2585"/>
                    </a:lnTo>
                    <a:lnTo>
                      <a:pt x="1635" y="2597"/>
                    </a:lnTo>
                    <a:lnTo>
                      <a:pt x="1645" y="2610"/>
                    </a:lnTo>
                    <a:lnTo>
                      <a:pt x="1656" y="2622"/>
                    </a:lnTo>
                    <a:lnTo>
                      <a:pt x="1669" y="2634"/>
                    </a:lnTo>
                    <a:lnTo>
                      <a:pt x="1682" y="2643"/>
                    </a:lnTo>
                    <a:lnTo>
                      <a:pt x="1696" y="2653"/>
                    </a:lnTo>
                    <a:lnTo>
                      <a:pt x="1711" y="2662"/>
                    </a:lnTo>
                    <a:lnTo>
                      <a:pt x="1727" y="2670"/>
                    </a:lnTo>
                    <a:lnTo>
                      <a:pt x="1745" y="2677"/>
                    </a:lnTo>
                    <a:lnTo>
                      <a:pt x="1762" y="2683"/>
                    </a:lnTo>
                    <a:lnTo>
                      <a:pt x="1782" y="2690"/>
                    </a:lnTo>
                    <a:lnTo>
                      <a:pt x="1802" y="2695"/>
                    </a:lnTo>
                    <a:lnTo>
                      <a:pt x="1824" y="2698"/>
                    </a:lnTo>
                    <a:lnTo>
                      <a:pt x="1816" y="2756"/>
                    </a:lnTo>
                    <a:lnTo>
                      <a:pt x="1790" y="2751"/>
                    </a:lnTo>
                    <a:lnTo>
                      <a:pt x="1766" y="2746"/>
                    </a:lnTo>
                    <a:lnTo>
                      <a:pt x="1742" y="2739"/>
                    </a:lnTo>
                    <a:lnTo>
                      <a:pt x="1721" y="2732"/>
                    </a:lnTo>
                    <a:lnTo>
                      <a:pt x="1701" y="2723"/>
                    </a:lnTo>
                    <a:lnTo>
                      <a:pt x="1682" y="2714"/>
                    </a:lnTo>
                    <a:lnTo>
                      <a:pt x="1665" y="2705"/>
                    </a:lnTo>
                    <a:lnTo>
                      <a:pt x="1648" y="2693"/>
                    </a:lnTo>
                    <a:lnTo>
                      <a:pt x="1633" y="2682"/>
                    </a:lnTo>
                    <a:lnTo>
                      <a:pt x="1618" y="2670"/>
                    </a:lnTo>
                    <a:lnTo>
                      <a:pt x="1605" y="2656"/>
                    </a:lnTo>
                    <a:lnTo>
                      <a:pt x="1593" y="2642"/>
                    </a:lnTo>
                    <a:lnTo>
                      <a:pt x="1582" y="2627"/>
                    </a:lnTo>
                    <a:lnTo>
                      <a:pt x="1570" y="2612"/>
                    </a:lnTo>
                    <a:lnTo>
                      <a:pt x="1560" y="2597"/>
                    </a:lnTo>
                    <a:lnTo>
                      <a:pt x="1552" y="2581"/>
                    </a:lnTo>
                    <a:lnTo>
                      <a:pt x="1544" y="2564"/>
                    </a:lnTo>
                    <a:lnTo>
                      <a:pt x="1537" y="2546"/>
                    </a:lnTo>
                    <a:lnTo>
                      <a:pt x="1529" y="2529"/>
                    </a:lnTo>
                    <a:lnTo>
                      <a:pt x="1523" y="2510"/>
                    </a:lnTo>
                    <a:lnTo>
                      <a:pt x="1513" y="2473"/>
                    </a:lnTo>
                    <a:lnTo>
                      <a:pt x="1503" y="2433"/>
                    </a:lnTo>
                    <a:lnTo>
                      <a:pt x="1496" y="2393"/>
                    </a:lnTo>
                    <a:lnTo>
                      <a:pt x="1489" y="2352"/>
                    </a:lnTo>
                    <a:lnTo>
                      <a:pt x="1484" y="2310"/>
                    </a:lnTo>
                    <a:lnTo>
                      <a:pt x="1479" y="2267"/>
                    </a:lnTo>
                    <a:lnTo>
                      <a:pt x="1537" y="2261"/>
                    </a:lnTo>
                    <a:close/>
                    <a:moveTo>
                      <a:pt x="1824" y="2698"/>
                    </a:moveTo>
                    <a:lnTo>
                      <a:pt x="1869" y="2703"/>
                    </a:lnTo>
                    <a:lnTo>
                      <a:pt x="1917" y="2707"/>
                    </a:lnTo>
                    <a:lnTo>
                      <a:pt x="1964" y="2709"/>
                    </a:lnTo>
                    <a:lnTo>
                      <a:pt x="2013" y="2711"/>
                    </a:lnTo>
                    <a:lnTo>
                      <a:pt x="2062" y="2709"/>
                    </a:lnTo>
                    <a:lnTo>
                      <a:pt x="2111" y="2708"/>
                    </a:lnTo>
                    <a:lnTo>
                      <a:pt x="2161" y="2706"/>
                    </a:lnTo>
                    <a:lnTo>
                      <a:pt x="2209" y="2705"/>
                    </a:lnTo>
                    <a:lnTo>
                      <a:pt x="2212" y="2762"/>
                    </a:lnTo>
                    <a:lnTo>
                      <a:pt x="2162" y="2764"/>
                    </a:lnTo>
                    <a:lnTo>
                      <a:pt x="2111" y="2766"/>
                    </a:lnTo>
                    <a:lnTo>
                      <a:pt x="2061" y="2768"/>
                    </a:lnTo>
                    <a:lnTo>
                      <a:pt x="2011" y="2768"/>
                    </a:lnTo>
                    <a:lnTo>
                      <a:pt x="1961" y="2767"/>
                    </a:lnTo>
                    <a:lnTo>
                      <a:pt x="1912" y="2766"/>
                    </a:lnTo>
                    <a:lnTo>
                      <a:pt x="1863" y="2762"/>
                    </a:lnTo>
                    <a:lnTo>
                      <a:pt x="1816" y="2756"/>
                    </a:lnTo>
                    <a:lnTo>
                      <a:pt x="1824" y="2698"/>
                    </a:lnTo>
                    <a:close/>
                    <a:moveTo>
                      <a:pt x="2209" y="2705"/>
                    </a:moveTo>
                    <a:lnTo>
                      <a:pt x="2234" y="2703"/>
                    </a:lnTo>
                    <a:lnTo>
                      <a:pt x="2259" y="2702"/>
                    </a:lnTo>
                    <a:lnTo>
                      <a:pt x="2283" y="2701"/>
                    </a:lnTo>
                    <a:lnTo>
                      <a:pt x="2308" y="2700"/>
                    </a:lnTo>
                    <a:lnTo>
                      <a:pt x="2331" y="2700"/>
                    </a:lnTo>
                    <a:lnTo>
                      <a:pt x="2355" y="2698"/>
                    </a:lnTo>
                    <a:lnTo>
                      <a:pt x="2379" y="2698"/>
                    </a:lnTo>
                    <a:lnTo>
                      <a:pt x="2401" y="2698"/>
                    </a:lnTo>
                    <a:lnTo>
                      <a:pt x="2401" y="2756"/>
                    </a:lnTo>
                    <a:lnTo>
                      <a:pt x="2377" y="2756"/>
                    </a:lnTo>
                    <a:lnTo>
                      <a:pt x="2354" y="2757"/>
                    </a:lnTo>
                    <a:lnTo>
                      <a:pt x="2330" y="2757"/>
                    </a:lnTo>
                    <a:lnTo>
                      <a:pt x="2306" y="2758"/>
                    </a:lnTo>
                    <a:lnTo>
                      <a:pt x="2283" y="2759"/>
                    </a:lnTo>
                    <a:lnTo>
                      <a:pt x="2259" y="2759"/>
                    </a:lnTo>
                    <a:lnTo>
                      <a:pt x="2235" y="2761"/>
                    </a:lnTo>
                    <a:lnTo>
                      <a:pt x="2212" y="2762"/>
                    </a:lnTo>
                    <a:lnTo>
                      <a:pt x="2209" y="2705"/>
                    </a:lnTo>
                    <a:close/>
                    <a:moveTo>
                      <a:pt x="2401" y="2698"/>
                    </a:moveTo>
                    <a:lnTo>
                      <a:pt x="2429" y="2698"/>
                    </a:lnTo>
                    <a:lnTo>
                      <a:pt x="2456" y="2698"/>
                    </a:lnTo>
                    <a:lnTo>
                      <a:pt x="2482" y="2700"/>
                    </a:lnTo>
                    <a:lnTo>
                      <a:pt x="2510" y="2701"/>
                    </a:lnTo>
                    <a:lnTo>
                      <a:pt x="2537" y="2702"/>
                    </a:lnTo>
                    <a:lnTo>
                      <a:pt x="2564" y="2703"/>
                    </a:lnTo>
                    <a:lnTo>
                      <a:pt x="2592" y="2705"/>
                    </a:lnTo>
                    <a:lnTo>
                      <a:pt x="2619" y="2706"/>
                    </a:lnTo>
                    <a:lnTo>
                      <a:pt x="2615" y="2764"/>
                    </a:lnTo>
                    <a:lnTo>
                      <a:pt x="2589" y="2762"/>
                    </a:lnTo>
                    <a:lnTo>
                      <a:pt x="2563" y="2761"/>
                    </a:lnTo>
                    <a:lnTo>
                      <a:pt x="2536" y="2759"/>
                    </a:lnTo>
                    <a:lnTo>
                      <a:pt x="2510" y="2758"/>
                    </a:lnTo>
                    <a:lnTo>
                      <a:pt x="2482" y="2758"/>
                    </a:lnTo>
                    <a:lnTo>
                      <a:pt x="2456" y="2757"/>
                    </a:lnTo>
                    <a:lnTo>
                      <a:pt x="2429" y="2757"/>
                    </a:lnTo>
                    <a:lnTo>
                      <a:pt x="2401" y="2756"/>
                    </a:lnTo>
                    <a:lnTo>
                      <a:pt x="2401" y="2698"/>
                    </a:lnTo>
                    <a:close/>
                    <a:moveTo>
                      <a:pt x="2619" y="2706"/>
                    </a:moveTo>
                    <a:lnTo>
                      <a:pt x="2645" y="2707"/>
                    </a:lnTo>
                    <a:lnTo>
                      <a:pt x="2673" y="2709"/>
                    </a:lnTo>
                    <a:lnTo>
                      <a:pt x="2699" y="2711"/>
                    </a:lnTo>
                    <a:lnTo>
                      <a:pt x="2725" y="2712"/>
                    </a:lnTo>
                    <a:lnTo>
                      <a:pt x="2752" y="2712"/>
                    </a:lnTo>
                    <a:lnTo>
                      <a:pt x="2779" y="2713"/>
                    </a:lnTo>
                    <a:lnTo>
                      <a:pt x="2806" y="2713"/>
                    </a:lnTo>
                    <a:lnTo>
                      <a:pt x="2833" y="2714"/>
                    </a:lnTo>
                    <a:lnTo>
                      <a:pt x="2833" y="2772"/>
                    </a:lnTo>
                    <a:lnTo>
                      <a:pt x="2806" y="2772"/>
                    </a:lnTo>
                    <a:lnTo>
                      <a:pt x="2779" y="2772"/>
                    </a:lnTo>
                    <a:lnTo>
                      <a:pt x="2752" y="2771"/>
                    </a:lnTo>
                    <a:lnTo>
                      <a:pt x="2725" y="2769"/>
                    </a:lnTo>
                    <a:lnTo>
                      <a:pt x="2698" y="2768"/>
                    </a:lnTo>
                    <a:lnTo>
                      <a:pt x="2670" y="2767"/>
                    </a:lnTo>
                    <a:lnTo>
                      <a:pt x="2643" y="2766"/>
                    </a:lnTo>
                    <a:lnTo>
                      <a:pt x="2615" y="2764"/>
                    </a:lnTo>
                    <a:lnTo>
                      <a:pt x="2619" y="2706"/>
                    </a:lnTo>
                    <a:close/>
                    <a:moveTo>
                      <a:pt x="2833" y="2714"/>
                    </a:moveTo>
                    <a:lnTo>
                      <a:pt x="2842" y="2713"/>
                    </a:lnTo>
                    <a:lnTo>
                      <a:pt x="2851" y="2709"/>
                    </a:lnTo>
                    <a:lnTo>
                      <a:pt x="2861" y="2706"/>
                    </a:lnTo>
                    <a:lnTo>
                      <a:pt x="2871" y="2700"/>
                    </a:lnTo>
                    <a:lnTo>
                      <a:pt x="2892" y="2685"/>
                    </a:lnTo>
                    <a:lnTo>
                      <a:pt x="2913" y="2667"/>
                    </a:lnTo>
                    <a:lnTo>
                      <a:pt x="2950" y="2711"/>
                    </a:lnTo>
                    <a:lnTo>
                      <a:pt x="2937" y="2722"/>
                    </a:lnTo>
                    <a:lnTo>
                      <a:pt x="2923" y="2733"/>
                    </a:lnTo>
                    <a:lnTo>
                      <a:pt x="2909" y="2743"/>
                    </a:lnTo>
                    <a:lnTo>
                      <a:pt x="2894" y="2753"/>
                    </a:lnTo>
                    <a:lnTo>
                      <a:pt x="2879" y="2761"/>
                    </a:lnTo>
                    <a:lnTo>
                      <a:pt x="2865" y="2767"/>
                    </a:lnTo>
                    <a:lnTo>
                      <a:pt x="2857" y="2769"/>
                    </a:lnTo>
                    <a:lnTo>
                      <a:pt x="2850" y="2771"/>
                    </a:lnTo>
                    <a:lnTo>
                      <a:pt x="2841" y="2772"/>
                    </a:lnTo>
                    <a:lnTo>
                      <a:pt x="2833" y="2772"/>
                    </a:lnTo>
                    <a:lnTo>
                      <a:pt x="2833" y="2714"/>
                    </a:lnTo>
                    <a:close/>
                    <a:moveTo>
                      <a:pt x="2913" y="2667"/>
                    </a:moveTo>
                    <a:lnTo>
                      <a:pt x="2932" y="2651"/>
                    </a:lnTo>
                    <a:lnTo>
                      <a:pt x="2950" y="2636"/>
                    </a:lnTo>
                    <a:lnTo>
                      <a:pt x="2960" y="2630"/>
                    </a:lnTo>
                    <a:lnTo>
                      <a:pt x="2970" y="2624"/>
                    </a:lnTo>
                    <a:lnTo>
                      <a:pt x="2980" y="2617"/>
                    </a:lnTo>
                    <a:lnTo>
                      <a:pt x="2990" y="2614"/>
                    </a:lnTo>
                    <a:lnTo>
                      <a:pt x="3013" y="2666"/>
                    </a:lnTo>
                    <a:lnTo>
                      <a:pt x="2998" y="2675"/>
                    </a:lnTo>
                    <a:lnTo>
                      <a:pt x="2982" y="2685"/>
                    </a:lnTo>
                    <a:lnTo>
                      <a:pt x="2965" y="2697"/>
                    </a:lnTo>
                    <a:lnTo>
                      <a:pt x="2950" y="2711"/>
                    </a:lnTo>
                    <a:lnTo>
                      <a:pt x="2913" y="2667"/>
                    </a:lnTo>
                    <a:close/>
                    <a:moveTo>
                      <a:pt x="2990" y="2614"/>
                    </a:moveTo>
                    <a:lnTo>
                      <a:pt x="3000" y="2610"/>
                    </a:lnTo>
                    <a:lnTo>
                      <a:pt x="3012" y="2607"/>
                    </a:lnTo>
                    <a:lnTo>
                      <a:pt x="3026" y="2606"/>
                    </a:lnTo>
                    <a:lnTo>
                      <a:pt x="3043" y="2605"/>
                    </a:lnTo>
                    <a:lnTo>
                      <a:pt x="3080" y="2602"/>
                    </a:lnTo>
                    <a:lnTo>
                      <a:pt x="3122" y="2602"/>
                    </a:lnTo>
                    <a:lnTo>
                      <a:pt x="3166" y="2604"/>
                    </a:lnTo>
                    <a:lnTo>
                      <a:pt x="3208" y="2605"/>
                    </a:lnTo>
                    <a:lnTo>
                      <a:pt x="3248" y="2606"/>
                    </a:lnTo>
                    <a:lnTo>
                      <a:pt x="3282" y="2609"/>
                    </a:lnTo>
                    <a:lnTo>
                      <a:pt x="3279" y="2666"/>
                    </a:lnTo>
                    <a:lnTo>
                      <a:pt x="3247" y="2665"/>
                    </a:lnTo>
                    <a:lnTo>
                      <a:pt x="3210" y="2662"/>
                    </a:lnTo>
                    <a:lnTo>
                      <a:pt x="3170" y="2661"/>
                    </a:lnTo>
                    <a:lnTo>
                      <a:pt x="3129" y="2660"/>
                    </a:lnTo>
                    <a:lnTo>
                      <a:pt x="3090" y="2660"/>
                    </a:lnTo>
                    <a:lnTo>
                      <a:pt x="3056" y="2661"/>
                    </a:lnTo>
                    <a:lnTo>
                      <a:pt x="3041" y="2662"/>
                    </a:lnTo>
                    <a:lnTo>
                      <a:pt x="3030" y="2662"/>
                    </a:lnTo>
                    <a:lnTo>
                      <a:pt x="3020" y="2665"/>
                    </a:lnTo>
                    <a:lnTo>
                      <a:pt x="3013" y="2666"/>
                    </a:lnTo>
                    <a:lnTo>
                      <a:pt x="2990" y="2614"/>
                    </a:lnTo>
                    <a:close/>
                    <a:moveTo>
                      <a:pt x="3282" y="2609"/>
                    </a:moveTo>
                    <a:lnTo>
                      <a:pt x="3297" y="2609"/>
                    </a:lnTo>
                    <a:lnTo>
                      <a:pt x="3309" y="2610"/>
                    </a:lnTo>
                    <a:lnTo>
                      <a:pt x="3307" y="2667"/>
                    </a:lnTo>
                    <a:lnTo>
                      <a:pt x="3293" y="2667"/>
                    </a:lnTo>
                    <a:lnTo>
                      <a:pt x="3279" y="2666"/>
                    </a:lnTo>
                    <a:lnTo>
                      <a:pt x="3282" y="2609"/>
                    </a:lnTo>
                    <a:close/>
                    <a:moveTo>
                      <a:pt x="3307" y="2667"/>
                    </a:moveTo>
                    <a:lnTo>
                      <a:pt x="3307" y="2667"/>
                    </a:lnTo>
                    <a:lnTo>
                      <a:pt x="3308" y="2639"/>
                    </a:lnTo>
                    <a:lnTo>
                      <a:pt x="3307" y="2667"/>
                    </a:lnTo>
                    <a:close/>
                    <a:moveTo>
                      <a:pt x="3309" y="2610"/>
                    </a:moveTo>
                    <a:lnTo>
                      <a:pt x="3339" y="2611"/>
                    </a:lnTo>
                    <a:lnTo>
                      <a:pt x="3370" y="2612"/>
                    </a:lnTo>
                    <a:lnTo>
                      <a:pt x="3401" y="2614"/>
                    </a:lnTo>
                    <a:lnTo>
                      <a:pt x="3431" y="2615"/>
                    </a:lnTo>
                    <a:lnTo>
                      <a:pt x="3462" y="2615"/>
                    </a:lnTo>
                    <a:lnTo>
                      <a:pt x="3492" y="2616"/>
                    </a:lnTo>
                    <a:lnTo>
                      <a:pt x="3523" y="2617"/>
                    </a:lnTo>
                    <a:lnTo>
                      <a:pt x="3553" y="2617"/>
                    </a:lnTo>
                    <a:lnTo>
                      <a:pt x="3553" y="2675"/>
                    </a:lnTo>
                    <a:lnTo>
                      <a:pt x="3522" y="2675"/>
                    </a:lnTo>
                    <a:lnTo>
                      <a:pt x="3491" y="2673"/>
                    </a:lnTo>
                    <a:lnTo>
                      <a:pt x="3460" y="2673"/>
                    </a:lnTo>
                    <a:lnTo>
                      <a:pt x="3429" y="2672"/>
                    </a:lnTo>
                    <a:lnTo>
                      <a:pt x="3399" y="2671"/>
                    </a:lnTo>
                    <a:lnTo>
                      <a:pt x="3368" y="2670"/>
                    </a:lnTo>
                    <a:lnTo>
                      <a:pt x="3337" y="2668"/>
                    </a:lnTo>
                    <a:lnTo>
                      <a:pt x="3307" y="2667"/>
                    </a:lnTo>
                    <a:lnTo>
                      <a:pt x="3309" y="2610"/>
                    </a:lnTo>
                    <a:close/>
                    <a:moveTo>
                      <a:pt x="3553" y="2617"/>
                    </a:moveTo>
                    <a:lnTo>
                      <a:pt x="3585" y="2617"/>
                    </a:lnTo>
                    <a:lnTo>
                      <a:pt x="3614" y="2617"/>
                    </a:lnTo>
                    <a:lnTo>
                      <a:pt x="3644" y="2617"/>
                    </a:lnTo>
                    <a:lnTo>
                      <a:pt x="3675" y="2617"/>
                    </a:lnTo>
                    <a:lnTo>
                      <a:pt x="3705" y="2616"/>
                    </a:lnTo>
                    <a:lnTo>
                      <a:pt x="3736" y="2615"/>
                    </a:lnTo>
                    <a:lnTo>
                      <a:pt x="3766" y="2612"/>
                    </a:lnTo>
                    <a:lnTo>
                      <a:pt x="3798" y="2611"/>
                    </a:lnTo>
                    <a:lnTo>
                      <a:pt x="3801" y="2668"/>
                    </a:lnTo>
                    <a:lnTo>
                      <a:pt x="3770" y="2671"/>
                    </a:lnTo>
                    <a:lnTo>
                      <a:pt x="3740" y="2672"/>
                    </a:lnTo>
                    <a:lnTo>
                      <a:pt x="3709" y="2673"/>
                    </a:lnTo>
                    <a:lnTo>
                      <a:pt x="3678" y="2675"/>
                    </a:lnTo>
                    <a:lnTo>
                      <a:pt x="3647" y="2675"/>
                    </a:lnTo>
                    <a:lnTo>
                      <a:pt x="3616" y="2676"/>
                    </a:lnTo>
                    <a:lnTo>
                      <a:pt x="3585" y="2676"/>
                    </a:lnTo>
                    <a:lnTo>
                      <a:pt x="3553" y="2675"/>
                    </a:lnTo>
                    <a:lnTo>
                      <a:pt x="3553" y="2617"/>
                    </a:lnTo>
                    <a:close/>
                    <a:moveTo>
                      <a:pt x="3798" y="2611"/>
                    </a:moveTo>
                    <a:lnTo>
                      <a:pt x="3834" y="2609"/>
                    </a:lnTo>
                    <a:lnTo>
                      <a:pt x="3869" y="2605"/>
                    </a:lnTo>
                    <a:lnTo>
                      <a:pt x="3903" y="2602"/>
                    </a:lnTo>
                    <a:lnTo>
                      <a:pt x="3938" y="2600"/>
                    </a:lnTo>
                    <a:lnTo>
                      <a:pt x="3972" y="2596"/>
                    </a:lnTo>
                    <a:lnTo>
                      <a:pt x="4006" y="2594"/>
                    </a:lnTo>
                    <a:lnTo>
                      <a:pt x="4039" y="2590"/>
                    </a:lnTo>
                    <a:lnTo>
                      <a:pt x="4073" y="2587"/>
                    </a:lnTo>
                    <a:lnTo>
                      <a:pt x="4078" y="2645"/>
                    </a:lnTo>
                    <a:lnTo>
                      <a:pt x="4043" y="2648"/>
                    </a:lnTo>
                    <a:lnTo>
                      <a:pt x="4007" y="2651"/>
                    </a:lnTo>
                    <a:lnTo>
                      <a:pt x="3972" y="2655"/>
                    </a:lnTo>
                    <a:lnTo>
                      <a:pt x="3937" y="2657"/>
                    </a:lnTo>
                    <a:lnTo>
                      <a:pt x="3902" y="2661"/>
                    </a:lnTo>
                    <a:lnTo>
                      <a:pt x="3869" y="2663"/>
                    </a:lnTo>
                    <a:lnTo>
                      <a:pt x="3835" y="2666"/>
                    </a:lnTo>
                    <a:lnTo>
                      <a:pt x="3801" y="2668"/>
                    </a:lnTo>
                    <a:lnTo>
                      <a:pt x="3798" y="2611"/>
                    </a:lnTo>
                    <a:close/>
                    <a:moveTo>
                      <a:pt x="4073" y="2587"/>
                    </a:moveTo>
                    <a:lnTo>
                      <a:pt x="4169" y="2579"/>
                    </a:lnTo>
                    <a:lnTo>
                      <a:pt x="4263" y="2571"/>
                    </a:lnTo>
                    <a:lnTo>
                      <a:pt x="4359" y="2564"/>
                    </a:lnTo>
                    <a:lnTo>
                      <a:pt x="4454" y="2556"/>
                    </a:lnTo>
                    <a:lnTo>
                      <a:pt x="4550" y="2551"/>
                    </a:lnTo>
                    <a:lnTo>
                      <a:pt x="4646" y="2549"/>
                    </a:lnTo>
                    <a:lnTo>
                      <a:pt x="4742" y="2548"/>
                    </a:lnTo>
                    <a:lnTo>
                      <a:pt x="4838" y="2548"/>
                    </a:lnTo>
                    <a:lnTo>
                      <a:pt x="4836" y="2606"/>
                    </a:lnTo>
                    <a:lnTo>
                      <a:pt x="4742" y="2605"/>
                    </a:lnTo>
                    <a:lnTo>
                      <a:pt x="4646" y="2606"/>
                    </a:lnTo>
                    <a:lnTo>
                      <a:pt x="4551" y="2610"/>
                    </a:lnTo>
                    <a:lnTo>
                      <a:pt x="4456" y="2615"/>
                    </a:lnTo>
                    <a:lnTo>
                      <a:pt x="4362" y="2621"/>
                    </a:lnTo>
                    <a:lnTo>
                      <a:pt x="4267" y="2629"/>
                    </a:lnTo>
                    <a:lnTo>
                      <a:pt x="4172" y="2636"/>
                    </a:lnTo>
                    <a:lnTo>
                      <a:pt x="4078" y="2645"/>
                    </a:lnTo>
                    <a:lnTo>
                      <a:pt x="4073" y="2587"/>
                    </a:lnTo>
                    <a:close/>
                    <a:moveTo>
                      <a:pt x="4838" y="2548"/>
                    </a:moveTo>
                    <a:lnTo>
                      <a:pt x="4861" y="2549"/>
                    </a:lnTo>
                    <a:lnTo>
                      <a:pt x="4885" y="2550"/>
                    </a:lnTo>
                    <a:lnTo>
                      <a:pt x="4909" y="2551"/>
                    </a:lnTo>
                    <a:lnTo>
                      <a:pt x="4932" y="2553"/>
                    </a:lnTo>
                    <a:lnTo>
                      <a:pt x="4955" y="2554"/>
                    </a:lnTo>
                    <a:lnTo>
                      <a:pt x="4978" y="2555"/>
                    </a:lnTo>
                    <a:lnTo>
                      <a:pt x="5002" y="2558"/>
                    </a:lnTo>
                    <a:lnTo>
                      <a:pt x="5026" y="2559"/>
                    </a:lnTo>
                    <a:lnTo>
                      <a:pt x="5019" y="2616"/>
                    </a:lnTo>
                    <a:lnTo>
                      <a:pt x="4975" y="2612"/>
                    </a:lnTo>
                    <a:lnTo>
                      <a:pt x="4929" y="2610"/>
                    </a:lnTo>
                    <a:lnTo>
                      <a:pt x="4882" y="2607"/>
                    </a:lnTo>
                    <a:lnTo>
                      <a:pt x="4836" y="2606"/>
                    </a:lnTo>
                    <a:lnTo>
                      <a:pt x="4838" y="2548"/>
                    </a:lnTo>
                    <a:close/>
                    <a:moveTo>
                      <a:pt x="5026" y="2559"/>
                    </a:moveTo>
                    <a:lnTo>
                      <a:pt x="5072" y="2564"/>
                    </a:lnTo>
                    <a:lnTo>
                      <a:pt x="5119" y="2570"/>
                    </a:lnTo>
                    <a:lnTo>
                      <a:pt x="5165" y="2576"/>
                    </a:lnTo>
                    <a:lnTo>
                      <a:pt x="5211" y="2584"/>
                    </a:lnTo>
                    <a:lnTo>
                      <a:pt x="5203" y="2640"/>
                    </a:lnTo>
                    <a:lnTo>
                      <a:pt x="5156" y="2634"/>
                    </a:lnTo>
                    <a:lnTo>
                      <a:pt x="5110" y="2627"/>
                    </a:lnTo>
                    <a:lnTo>
                      <a:pt x="5066" y="2621"/>
                    </a:lnTo>
                    <a:lnTo>
                      <a:pt x="5019" y="2616"/>
                    </a:lnTo>
                    <a:lnTo>
                      <a:pt x="5026" y="2559"/>
                    </a:lnTo>
                    <a:close/>
                    <a:moveTo>
                      <a:pt x="5211" y="2584"/>
                    </a:moveTo>
                    <a:lnTo>
                      <a:pt x="5251" y="2589"/>
                    </a:lnTo>
                    <a:lnTo>
                      <a:pt x="5293" y="2591"/>
                    </a:lnTo>
                    <a:lnTo>
                      <a:pt x="5336" y="2594"/>
                    </a:lnTo>
                    <a:lnTo>
                      <a:pt x="5378" y="2594"/>
                    </a:lnTo>
                    <a:lnTo>
                      <a:pt x="5377" y="2652"/>
                    </a:lnTo>
                    <a:lnTo>
                      <a:pt x="5333" y="2651"/>
                    </a:lnTo>
                    <a:lnTo>
                      <a:pt x="5289" y="2648"/>
                    </a:lnTo>
                    <a:lnTo>
                      <a:pt x="5245" y="2646"/>
                    </a:lnTo>
                    <a:lnTo>
                      <a:pt x="5203" y="2640"/>
                    </a:lnTo>
                    <a:lnTo>
                      <a:pt x="5211" y="2584"/>
                    </a:lnTo>
                    <a:close/>
                    <a:moveTo>
                      <a:pt x="5378" y="2594"/>
                    </a:moveTo>
                    <a:lnTo>
                      <a:pt x="5394" y="2595"/>
                    </a:lnTo>
                    <a:lnTo>
                      <a:pt x="5411" y="2595"/>
                    </a:lnTo>
                    <a:lnTo>
                      <a:pt x="5426" y="2595"/>
                    </a:lnTo>
                    <a:lnTo>
                      <a:pt x="5440" y="2596"/>
                    </a:lnTo>
                    <a:lnTo>
                      <a:pt x="5438" y="2653"/>
                    </a:lnTo>
                    <a:lnTo>
                      <a:pt x="5423" y="2653"/>
                    </a:lnTo>
                    <a:lnTo>
                      <a:pt x="5408" y="2652"/>
                    </a:lnTo>
                    <a:lnTo>
                      <a:pt x="5392" y="2652"/>
                    </a:lnTo>
                    <a:lnTo>
                      <a:pt x="5377" y="2652"/>
                    </a:lnTo>
                    <a:lnTo>
                      <a:pt x="5378" y="2594"/>
                    </a:lnTo>
                    <a:close/>
                    <a:moveTo>
                      <a:pt x="5440" y="2596"/>
                    </a:moveTo>
                    <a:lnTo>
                      <a:pt x="5468" y="2597"/>
                    </a:lnTo>
                    <a:lnTo>
                      <a:pt x="5495" y="2597"/>
                    </a:lnTo>
                    <a:lnTo>
                      <a:pt x="5521" y="2597"/>
                    </a:lnTo>
                    <a:lnTo>
                      <a:pt x="5549" y="2597"/>
                    </a:lnTo>
                    <a:lnTo>
                      <a:pt x="5576" y="2597"/>
                    </a:lnTo>
                    <a:lnTo>
                      <a:pt x="5604" y="2597"/>
                    </a:lnTo>
                    <a:lnTo>
                      <a:pt x="5630" y="2597"/>
                    </a:lnTo>
                    <a:lnTo>
                      <a:pt x="5657" y="2597"/>
                    </a:lnTo>
                    <a:lnTo>
                      <a:pt x="5657" y="2655"/>
                    </a:lnTo>
                    <a:lnTo>
                      <a:pt x="5630" y="2655"/>
                    </a:lnTo>
                    <a:lnTo>
                      <a:pt x="5602" y="2656"/>
                    </a:lnTo>
                    <a:lnTo>
                      <a:pt x="5575" y="2656"/>
                    </a:lnTo>
                    <a:lnTo>
                      <a:pt x="5548" y="2656"/>
                    </a:lnTo>
                    <a:lnTo>
                      <a:pt x="5520" y="2656"/>
                    </a:lnTo>
                    <a:lnTo>
                      <a:pt x="5493" y="2655"/>
                    </a:lnTo>
                    <a:lnTo>
                      <a:pt x="5465" y="2655"/>
                    </a:lnTo>
                    <a:lnTo>
                      <a:pt x="5438" y="2653"/>
                    </a:lnTo>
                    <a:lnTo>
                      <a:pt x="5440" y="2596"/>
                    </a:lnTo>
                    <a:close/>
                    <a:moveTo>
                      <a:pt x="5658" y="2655"/>
                    </a:moveTo>
                    <a:lnTo>
                      <a:pt x="5657" y="2655"/>
                    </a:lnTo>
                    <a:lnTo>
                      <a:pt x="5657" y="2626"/>
                    </a:lnTo>
                    <a:lnTo>
                      <a:pt x="5658" y="2655"/>
                    </a:lnTo>
                    <a:close/>
                    <a:moveTo>
                      <a:pt x="5657" y="2597"/>
                    </a:moveTo>
                    <a:lnTo>
                      <a:pt x="5686" y="2597"/>
                    </a:lnTo>
                    <a:lnTo>
                      <a:pt x="5713" y="2596"/>
                    </a:lnTo>
                    <a:lnTo>
                      <a:pt x="5739" y="2596"/>
                    </a:lnTo>
                    <a:lnTo>
                      <a:pt x="5761" y="2596"/>
                    </a:lnTo>
                    <a:lnTo>
                      <a:pt x="5761" y="2655"/>
                    </a:lnTo>
                    <a:lnTo>
                      <a:pt x="5731" y="2655"/>
                    </a:lnTo>
                    <a:lnTo>
                      <a:pt x="5705" y="2655"/>
                    </a:lnTo>
                    <a:lnTo>
                      <a:pt x="5680" y="2655"/>
                    </a:lnTo>
                    <a:lnTo>
                      <a:pt x="5658" y="2655"/>
                    </a:lnTo>
                    <a:lnTo>
                      <a:pt x="5657" y="2597"/>
                    </a:lnTo>
                    <a:close/>
                    <a:moveTo>
                      <a:pt x="5761" y="2596"/>
                    </a:moveTo>
                    <a:lnTo>
                      <a:pt x="5783" y="2596"/>
                    </a:lnTo>
                    <a:lnTo>
                      <a:pt x="5783" y="2655"/>
                    </a:lnTo>
                    <a:lnTo>
                      <a:pt x="5761" y="2655"/>
                    </a:lnTo>
                    <a:lnTo>
                      <a:pt x="5761" y="2596"/>
                    </a:lnTo>
                    <a:close/>
                    <a:moveTo>
                      <a:pt x="5783" y="2596"/>
                    </a:moveTo>
                    <a:lnTo>
                      <a:pt x="5815" y="2596"/>
                    </a:lnTo>
                    <a:lnTo>
                      <a:pt x="5847" y="2596"/>
                    </a:lnTo>
                    <a:lnTo>
                      <a:pt x="5876" y="2595"/>
                    </a:lnTo>
                    <a:lnTo>
                      <a:pt x="5906" y="2592"/>
                    </a:lnTo>
                    <a:lnTo>
                      <a:pt x="5936" y="2589"/>
                    </a:lnTo>
                    <a:lnTo>
                      <a:pt x="5966" y="2584"/>
                    </a:lnTo>
                    <a:lnTo>
                      <a:pt x="5996" y="2575"/>
                    </a:lnTo>
                    <a:lnTo>
                      <a:pt x="6028" y="2565"/>
                    </a:lnTo>
                    <a:lnTo>
                      <a:pt x="6048" y="2619"/>
                    </a:lnTo>
                    <a:lnTo>
                      <a:pt x="6013" y="2631"/>
                    </a:lnTo>
                    <a:lnTo>
                      <a:pt x="5980" y="2640"/>
                    </a:lnTo>
                    <a:lnTo>
                      <a:pt x="5947" y="2646"/>
                    </a:lnTo>
                    <a:lnTo>
                      <a:pt x="5915" y="2650"/>
                    </a:lnTo>
                    <a:lnTo>
                      <a:pt x="5883" y="2652"/>
                    </a:lnTo>
                    <a:lnTo>
                      <a:pt x="5850" y="2653"/>
                    </a:lnTo>
                    <a:lnTo>
                      <a:pt x="5818" y="2655"/>
                    </a:lnTo>
                    <a:lnTo>
                      <a:pt x="5783" y="2655"/>
                    </a:lnTo>
                    <a:lnTo>
                      <a:pt x="5783" y="2596"/>
                    </a:lnTo>
                    <a:close/>
                    <a:moveTo>
                      <a:pt x="6028" y="2565"/>
                    </a:moveTo>
                    <a:lnTo>
                      <a:pt x="6058" y="2551"/>
                    </a:lnTo>
                    <a:lnTo>
                      <a:pt x="6088" y="2536"/>
                    </a:lnTo>
                    <a:lnTo>
                      <a:pt x="6119" y="2519"/>
                    </a:lnTo>
                    <a:lnTo>
                      <a:pt x="6149" y="2499"/>
                    </a:lnTo>
                    <a:lnTo>
                      <a:pt x="6182" y="2548"/>
                    </a:lnTo>
                    <a:lnTo>
                      <a:pt x="6148" y="2569"/>
                    </a:lnTo>
                    <a:lnTo>
                      <a:pt x="6114" y="2587"/>
                    </a:lnTo>
                    <a:lnTo>
                      <a:pt x="6082" y="2605"/>
                    </a:lnTo>
                    <a:lnTo>
                      <a:pt x="6048" y="2619"/>
                    </a:lnTo>
                    <a:lnTo>
                      <a:pt x="6028" y="2565"/>
                    </a:lnTo>
                    <a:close/>
                    <a:moveTo>
                      <a:pt x="6149" y="2499"/>
                    </a:moveTo>
                    <a:lnTo>
                      <a:pt x="6182" y="2477"/>
                    </a:lnTo>
                    <a:lnTo>
                      <a:pt x="6214" y="2452"/>
                    </a:lnTo>
                    <a:lnTo>
                      <a:pt x="6243" y="2427"/>
                    </a:lnTo>
                    <a:lnTo>
                      <a:pt x="6270" y="2402"/>
                    </a:lnTo>
                    <a:lnTo>
                      <a:pt x="6310" y="2443"/>
                    </a:lnTo>
                    <a:lnTo>
                      <a:pt x="6281" y="2470"/>
                    </a:lnTo>
                    <a:lnTo>
                      <a:pt x="6250" y="2497"/>
                    </a:lnTo>
                    <a:lnTo>
                      <a:pt x="6217" y="2523"/>
                    </a:lnTo>
                    <a:lnTo>
                      <a:pt x="6182" y="2548"/>
                    </a:lnTo>
                    <a:lnTo>
                      <a:pt x="6149" y="249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3" name="Freeform 364"/>
              <p:cNvSpPr>
                <a:spLocks noEditPoints="1"/>
              </p:cNvSpPr>
              <p:nvPr/>
            </p:nvSpPr>
            <p:spPr bwMode="auto">
              <a:xfrm>
                <a:off x="1147" y="1521"/>
                <a:ext cx="12" cy="280"/>
              </a:xfrm>
              <a:custGeom>
                <a:avLst/>
                <a:gdLst>
                  <a:gd name="T0" fmla="*/ 62 w 62"/>
                  <a:gd name="T1" fmla="*/ 0 h 1402"/>
                  <a:gd name="T2" fmla="*/ 61 w 62"/>
                  <a:gd name="T3" fmla="*/ 95 h 1402"/>
                  <a:gd name="T4" fmla="*/ 61 w 62"/>
                  <a:gd name="T5" fmla="*/ 193 h 1402"/>
                  <a:gd name="T6" fmla="*/ 61 w 62"/>
                  <a:gd name="T7" fmla="*/ 292 h 1402"/>
                  <a:gd name="T8" fmla="*/ 61 w 62"/>
                  <a:gd name="T9" fmla="*/ 393 h 1402"/>
                  <a:gd name="T10" fmla="*/ 61 w 62"/>
                  <a:gd name="T11" fmla="*/ 494 h 1402"/>
                  <a:gd name="T12" fmla="*/ 60 w 62"/>
                  <a:gd name="T13" fmla="*/ 595 h 1402"/>
                  <a:gd name="T14" fmla="*/ 60 w 62"/>
                  <a:gd name="T15" fmla="*/ 694 h 1402"/>
                  <a:gd name="T16" fmla="*/ 60 w 62"/>
                  <a:gd name="T17" fmla="*/ 792 h 1402"/>
                  <a:gd name="T18" fmla="*/ 3 w 62"/>
                  <a:gd name="T19" fmla="*/ 792 h 1402"/>
                  <a:gd name="T20" fmla="*/ 3 w 62"/>
                  <a:gd name="T21" fmla="*/ 694 h 1402"/>
                  <a:gd name="T22" fmla="*/ 3 w 62"/>
                  <a:gd name="T23" fmla="*/ 595 h 1402"/>
                  <a:gd name="T24" fmla="*/ 3 w 62"/>
                  <a:gd name="T25" fmla="*/ 494 h 1402"/>
                  <a:gd name="T26" fmla="*/ 3 w 62"/>
                  <a:gd name="T27" fmla="*/ 393 h 1402"/>
                  <a:gd name="T28" fmla="*/ 4 w 62"/>
                  <a:gd name="T29" fmla="*/ 292 h 1402"/>
                  <a:gd name="T30" fmla="*/ 4 w 62"/>
                  <a:gd name="T31" fmla="*/ 193 h 1402"/>
                  <a:gd name="T32" fmla="*/ 4 w 62"/>
                  <a:gd name="T33" fmla="*/ 95 h 1402"/>
                  <a:gd name="T34" fmla="*/ 4 w 62"/>
                  <a:gd name="T35" fmla="*/ 0 h 1402"/>
                  <a:gd name="T36" fmla="*/ 62 w 62"/>
                  <a:gd name="T37" fmla="*/ 0 h 1402"/>
                  <a:gd name="T38" fmla="*/ 60 w 62"/>
                  <a:gd name="T39" fmla="*/ 792 h 1402"/>
                  <a:gd name="T40" fmla="*/ 60 w 62"/>
                  <a:gd name="T41" fmla="*/ 880 h 1402"/>
                  <a:gd name="T42" fmla="*/ 60 w 62"/>
                  <a:gd name="T43" fmla="*/ 965 h 1402"/>
                  <a:gd name="T44" fmla="*/ 59 w 62"/>
                  <a:gd name="T45" fmla="*/ 1047 h 1402"/>
                  <a:gd name="T46" fmla="*/ 59 w 62"/>
                  <a:gd name="T47" fmla="*/ 1127 h 1402"/>
                  <a:gd name="T48" fmla="*/ 59 w 62"/>
                  <a:gd name="T49" fmla="*/ 1201 h 1402"/>
                  <a:gd name="T50" fmla="*/ 59 w 62"/>
                  <a:gd name="T51" fmla="*/ 1272 h 1402"/>
                  <a:gd name="T52" fmla="*/ 59 w 62"/>
                  <a:gd name="T53" fmla="*/ 1339 h 1402"/>
                  <a:gd name="T54" fmla="*/ 59 w 62"/>
                  <a:gd name="T55" fmla="*/ 1402 h 1402"/>
                  <a:gd name="T56" fmla="*/ 0 w 62"/>
                  <a:gd name="T57" fmla="*/ 1402 h 1402"/>
                  <a:gd name="T58" fmla="*/ 0 w 62"/>
                  <a:gd name="T59" fmla="*/ 1362 h 1402"/>
                  <a:gd name="T60" fmla="*/ 0 w 62"/>
                  <a:gd name="T61" fmla="*/ 1310 h 1402"/>
                  <a:gd name="T62" fmla="*/ 1 w 62"/>
                  <a:gd name="T63" fmla="*/ 1245 h 1402"/>
                  <a:gd name="T64" fmla="*/ 1 w 62"/>
                  <a:gd name="T65" fmla="*/ 1169 h 1402"/>
                  <a:gd name="T66" fmla="*/ 1 w 62"/>
                  <a:gd name="T67" fmla="*/ 1085 h 1402"/>
                  <a:gd name="T68" fmla="*/ 1 w 62"/>
                  <a:gd name="T69" fmla="*/ 993 h 1402"/>
                  <a:gd name="T70" fmla="*/ 1 w 62"/>
                  <a:gd name="T71" fmla="*/ 895 h 1402"/>
                  <a:gd name="T72" fmla="*/ 3 w 62"/>
                  <a:gd name="T73" fmla="*/ 792 h 1402"/>
                  <a:gd name="T74" fmla="*/ 60 w 62"/>
                  <a:gd name="T75" fmla="*/ 792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" h="1402">
                    <a:moveTo>
                      <a:pt x="62" y="0"/>
                    </a:moveTo>
                    <a:lnTo>
                      <a:pt x="61" y="95"/>
                    </a:lnTo>
                    <a:lnTo>
                      <a:pt x="61" y="193"/>
                    </a:lnTo>
                    <a:lnTo>
                      <a:pt x="61" y="292"/>
                    </a:lnTo>
                    <a:lnTo>
                      <a:pt x="61" y="393"/>
                    </a:lnTo>
                    <a:lnTo>
                      <a:pt x="61" y="494"/>
                    </a:lnTo>
                    <a:lnTo>
                      <a:pt x="60" y="595"/>
                    </a:lnTo>
                    <a:lnTo>
                      <a:pt x="60" y="694"/>
                    </a:lnTo>
                    <a:lnTo>
                      <a:pt x="60" y="792"/>
                    </a:lnTo>
                    <a:lnTo>
                      <a:pt x="3" y="792"/>
                    </a:lnTo>
                    <a:lnTo>
                      <a:pt x="3" y="694"/>
                    </a:lnTo>
                    <a:lnTo>
                      <a:pt x="3" y="595"/>
                    </a:lnTo>
                    <a:lnTo>
                      <a:pt x="3" y="494"/>
                    </a:lnTo>
                    <a:lnTo>
                      <a:pt x="3" y="393"/>
                    </a:lnTo>
                    <a:lnTo>
                      <a:pt x="4" y="292"/>
                    </a:lnTo>
                    <a:lnTo>
                      <a:pt x="4" y="193"/>
                    </a:lnTo>
                    <a:lnTo>
                      <a:pt x="4" y="95"/>
                    </a:lnTo>
                    <a:lnTo>
                      <a:pt x="4" y="0"/>
                    </a:lnTo>
                    <a:lnTo>
                      <a:pt x="62" y="0"/>
                    </a:lnTo>
                    <a:close/>
                    <a:moveTo>
                      <a:pt x="60" y="792"/>
                    </a:moveTo>
                    <a:lnTo>
                      <a:pt x="60" y="880"/>
                    </a:lnTo>
                    <a:lnTo>
                      <a:pt x="60" y="965"/>
                    </a:lnTo>
                    <a:lnTo>
                      <a:pt x="59" y="1047"/>
                    </a:lnTo>
                    <a:lnTo>
                      <a:pt x="59" y="1127"/>
                    </a:lnTo>
                    <a:lnTo>
                      <a:pt x="59" y="1201"/>
                    </a:lnTo>
                    <a:lnTo>
                      <a:pt x="59" y="1272"/>
                    </a:lnTo>
                    <a:lnTo>
                      <a:pt x="59" y="1339"/>
                    </a:lnTo>
                    <a:lnTo>
                      <a:pt x="59" y="1402"/>
                    </a:lnTo>
                    <a:lnTo>
                      <a:pt x="0" y="1402"/>
                    </a:lnTo>
                    <a:lnTo>
                      <a:pt x="0" y="1362"/>
                    </a:lnTo>
                    <a:lnTo>
                      <a:pt x="0" y="1310"/>
                    </a:lnTo>
                    <a:lnTo>
                      <a:pt x="1" y="1245"/>
                    </a:lnTo>
                    <a:lnTo>
                      <a:pt x="1" y="1169"/>
                    </a:lnTo>
                    <a:lnTo>
                      <a:pt x="1" y="1085"/>
                    </a:lnTo>
                    <a:lnTo>
                      <a:pt x="1" y="993"/>
                    </a:lnTo>
                    <a:lnTo>
                      <a:pt x="1" y="895"/>
                    </a:lnTo>
                    <a:lnTo>
                      <a:pt x="3" y="792"/>
                    </a:lnTo>
                    <a:lnTo>
                      <a:pt x="60" y="79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4" name="Freeform 365"/>
              <p:cNvSpPr>
                <a:spLocks noEditPoints="1"/>
              </p:cNvSpPr>
              <p:nvPr/>
            </p:nvSpPr>
            <p:spPr bwMode="auto">
              <a:xfrm>
                <a:off x="1188" y="2919"/>
                <a:ext cx="545" cy="118"/>
              </a:xfrm>
              <a:custGeom>
                <a:avLst/>
                <a:gdLst>
                  <a:gd name="T0" fmla="*/ 23 w 2726"/>
                  <a:gd name="T1" fmla="*/ 528 h 593"/>
                  <a:gd name="T2" fmla="*/ 73 w 2726"/>
                  <a:gd name="T3" fmla="*/ 491 h 593"/>
                  <a:gd name="T4" fmla="*/ 127 w 2726"/>
                  <a:gd name="T5" fmla="*/ 445 h 593"/>
                  <a:gd name="T6" fmla="*/ 184 w 2726"/>
                  <a:gd name="T7" fmla="*/ 393 h 593"/>
                  <a:gd name="T8" fmla="*/ 254 w 2726"/>
                  <a:gd name="T9" fmla="*/ 408 h 593"/>
                  <a:gd name="T10" fmla="*/ 193 w 2726"/>
                  <a:gd name="T11" fmla="*/ 464 h 593"/>
                  <a:gd name="T12" fmla="*/ 135 w 2726"/>
                  <a:gd name="T13" fmla="*/ 515 h 593"/>
                  <a:gd name="T14" fmla="*/ 81 w 2726"/>
                  <a:gd name="T15" fmla="*/ 560 h 593"/>
                  <a:gd name="T16" fmla="*/ 30 w 2726"/>
                  <a:gd name="T17" fmla="*/ 593 h 593"/>
                  <a:gd name="T18" fmla="*/ 214 w 2726"/>
                  <a:gd name="T19" fmla="*/ 365 h 593"/>
                  <a:gd name="T20" fmla="*/ 353 w 2726"/>
                  <a:gd name="T21" fmla="*/ 238 h 593"/>
                  <a:gd name="T22" fmla="*/ 428 w 2726"/>
                  <a:gd name="T23" fmla="*/ 177 h 593"/>
                  <a:gd name="T24" fmla="*/ 505 w 2726"/>
                  <a:gd name="T25" fmla="*/ 121 h 593"/>
                  <a:gd name="T26" fmla="*/ 586 w 2726"/>
                  <a:gd name="T27" fmla="*/ 73 h 593"/>
                  <a:gd name="T28" fmla="*/ 629 w 2726"/>
                  <a:gd name="T29" fmla="*/ 51 h 593"/>
                  <a:gd name="T30" fmla="*/ 671 w 2726"/>
                  <a:gd name="T31" fmla="*/ 34 h 593"/>
                  <a:gd name="T32" fmla="*/ 713 w 2726"/>
                  <a:gd name="T33" fmla="*/ 20 h 593"/>
                  <a:gd name="T34" fmla="*/ 757 w 2726"/>
                  <a:gd name="T35" fmla="*/ 9 h 593"/>
                  <a:gd name="T36" fmla="*/ 802 w 2726"/>
                  <a:gd name="T37" fmla="*/ 3 h 593"/>
                  <a:gd name="T38" fmla="*/ 847 w 2726"/>
                  <a:gd name="T39" fmla="*/ 0 h 593"/>
                  <a:gd name="T40" fmla="*/ 827 w 2726"/>
                  <a:gd name="T41" fmla="*/ 59 h 593"/>
                  <a:gd name="T42" fmla="*/ 786 w 2726"/>
                  <a:gd name="T43" fmla="*/ 64 h 593"/>
                  <a:gd name="T44" fmla="*/ 746 w 2726"/>
                  <a:gd name="T45" fmla="*/ 71 h 593"/>
                  <a:gd name="T46" fmla="*/ 705 w 2726"/>
                  <a:gd name="T47" fmla="*/ 84 h 593"/>
                  <a:gd name="T48" fmla="*/ 666 w 2726"/>
                  <a:gd name="T49" fmla="*/ 99 h 593"/>
                  <a:gd name="T50" fmla="*/ 626 w 2726"/>
                  <a:gd name="T51" fmla="*/ 117 h 593"/>
                  <a:gd name="T52" fmla="*/ 569 w 2726"/>
                  <a:gd name="T53" fmla="*/ 150 h 593"/>
                  <a:gd name="T54" fmla="*/ 494 w 2726"/>
                  <a:gd name="T55" fmla="*/ 200 h 593"/>
                  <a:gd name="T56" fmla="*/ 422 w 2726"/>
                  <a:gd name="T57" fmla="*/ 257 h 593"/>
                  <a:gd name="T58" fmla="*/ 319 w 2726"/>
                  <a:gd name="T59" fmla="*/ 348 h 593"/>
                  <a:gd name="T60" fmla="*/ 214 w 2726"/>
                  <a:gd name="T61" fmla="*/ 365 h 593"/>
                  <a:gd name="T62" fmla="*/ 2726 w 2726"/>
                  <a:gd name="T63" fmla="*/ 0 h 593"/>
                  <a:gd name="T64" fmla="*/ 847 w 2726"/>
                  <a:gd name="T65" fmla="*/ 59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26" h="593">
                    <a:moveTo>
                      <a:pt x="0" y="543"/>
                    </a:moveTo>
                    <a:lnTo>
                      <a:pt x="23" y="528"/>
                    </a:lnTo>
                    <a:lnTo>
                      <a:pt x="48" y="511"/>
                    </a:lnTo>
                    <a:lnTo>
                      <a:pt x="73" y="491"/>
                    </a:lnTo>
                    <a:lnTo>
                      <a:pt x="99" y="470"/>
                    </a:lnTo>
                    <a:lnTo>
                      <a:pt x="127" y="445"/>
                    </a:lnTo>
                    <a:lnTo>
                      <a:pt x="155" y="420"/>
                    </a:lnTo>
                    <a:lnTo>
                      <a:pt x="184" y="393"/>
                    </a:lnTo>
                    <a:lnTo>
                      <a:pt x="214" y="365"/>
                    </a:lnTo>
                    <a:lnTo>
                      <a:pt x="254" y="408"/>
                    </a:lnTo>
                    <a:lnTo>
                      <a:pt x="223" y="436"/>
                    </a:lnTo>
                    <a:lnTo>
                      <a:pt x="193" y="464"/>
                    </a:lnTo>
                    <a:lnTo>
                      <a:pt x="164" y="490"/>
                    </a:lnTo>
                    <a:lnTo>
                      <a:pt x="135" y="515"/>
                    </a:lnTo>
                    <a:lnTo>
                      <a:pt x="108" y="538"/>
                    </a:lnTo>
                    <a:lnTo>
                      <a:pt x="81" y="560"/>
                    </a:lnTo>
                    <a:lnTo>
                      <a:pt x="54" y="577"/>
                    </a:lnTo>
                    <a:lnTo>
                      <a:pt x="30" y="593"/>
                    </a:lnTo>
                    <a:lnTo>
                      <a:pt x="0" y="543"/>
                    </a:lnTo>
                    <a:close/>
                    <a:moveTo>
                      <a:pt x="214" y="365"/>
                    </a:moveTo>
                    <a:lnTo>
                      <a:pt x="282" y="303"/>
                    </a:lnTo>
                    <a:lnTo>
                      <a:pt x="353" y="238"/>
                    </a:lnTo>
                    <a:lnTo>
                      <a:pt x="390" y="207"/>
                    </a:lnTo>
                    <a:lnTo>
                      <a:pt x="428" y="177"/>
                    </a:lnTo>
                    <a:lnTo>
                      <a:pt x="467" y="149"/>
                    </a:lnTo>
                    <a:lnTo>
                      <a:pt x="505" y="121"/>
                    </a:lnTo>
                    <a:lnTo>
                      <a:pt x="547" y="95"/>
                    </a:lnTo>
                    <a:lnTo>
                      <a:pt x="586" y="73"/>
                    </a:lnTo>
                    <a:lnTo>
                      <a:pt x="608" y="61"/>
                    </a:lnTo>
                    <a:lnTo>
                      <a:pt x="629" y="51"/>
                    </a:lnTo>
                    <a:lnTo>
                      <a:pt x="650" y="43"/>
                    </a:lnTo>
                    <a:lnTo>
                      <a:pt x="671" y="34"/>
                    </a:lnTo>
                    <a:lnTo>
                      <a:pt x="692" y="27"/>
                    </a:lnTo>
                    <a:lnTo>
                      <a:pt x="713" y="20"/>
                    </a:lnTo>
                    <a:lnTo>
                      <a:pt x="736" y="14"/>
                    </a:lnTo>
                    <a:lnTo>
                      <a:pt x="757" y="9"/>
                    </a:lnTo>
                    <a:lnTo>
                      <a:pt x="779" y="5"/>
                    </a:lnTo>
                    <a:lnTo>
                      <a:pt x="802" y="3"/>
                    </a:lnTo>
                    <a:lnTo>
                      <a:pt x="824" y="2"/>
                    </a:lnTo>
                    <a:lnTo>
                      <a:pt x="847" y="0"/>
                    </a:lnTo>
                    <a:lnTo>
                      <a:pt x="847" y="59"/>
                    </a:lnTo>
                    <a:lnTo>
                      <a:pt x="827" y="59"/>
                    </a:lnTo>
                    <a:lnTo>
                      <a:pt x="806" y="60"/>
                    </a:lnTo>
                    <a:lnTo>
                      <a:pt x="786" y="64"/>
                    </a:lnTo>
                    <a:lnTo>
                      <a:pt x="766" y="66"/>
                    </a:lnTo>
                    <a:lnTo>
                      <a:pt x="746" y="71"/>
                    </a:lnTo>
                    <a:lnTo>
                      <a:pt x="725" y="78"/>
                    </a:lnTo>
                    <a:lnTo>
                      <a:pt x="705" y="84"/>
                    </a:lnTo>
                    <a:lnTo>
                      <a:pt x="686" y="91"/>
                    </a:lnTo>
                    <a:lnTo>
                      <a:pt x="666" y="99"/>
                    </a:lnTo>
                    <a:lnTo>
                      <a:pt x="646" y="107"/>
                    </a:lnTo>
                    <a:lnTo>
                      <a:pt x="626" y="117"/>
                    </a:lnTo>
                    <a:lnTo>
                      <a:pt x="608" y="127"/>
                    </a:lnTo>
                    <a:lnTo>
                      <a:pt x="569" y="150"/>
                    </a:lnTo>
                    <a:lnTo>
                      <a:pt x="532" y="173"/>
                    </a:lnTo>
                    <a:lnTo>
                      <a:pt x="494" y="200"/>
                    </a:lnTo>
                    <a:lnTo>
                      <a:pt x="458" y="228"/>
                    </a:lnTo>
                    <a:lnTo>
                      <a:pt x="422" y="257"/>
                    </a:lnTo>
                    <a:lnTo>
                      <a:pt x="387" y="287"/>
                    </a:lnTo>
                    <a:lnTo>
                      <a:pt x="319" y="348"/>
                    </a:lnTo>
                    <a:lnTo>
                      <a:pt x="254" y="408"/>
                    </a:lnTo>
                    <a:lnTo>
                      <a:pt x="214" y="365"/>
                    </a:lnTo>
                    <a:close/>
                    <a:moveTo>
                      <a:pt x="847" y="0"/>
                    </a:moveTo>
                    <a:lnTo>
                      <a:pt x="2726" y="0"/>
                    </a:lnTo>
                    <a:lnTo>
                      <a:pt x="2726" y="59"/>
                    </a:lnTo>
                    <a:lnTo>
                      <a:pt x="847" y="59"/>
                    </a:lnTo>
                    <a:lnTo>
                      <a:pt x="847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5" name="Freeform 366"/>
              <p:cNvSpPr>
                <a:spLocks noEditPoints="1"/>
              </p:cNvSpPr>
              <p:nvPr/>
            </p:nvSpPr>
            <p:spPr bwMode="auto">
              <a:xfrm>
                <a:off x="2701" y="264"/>
                <a:ext cx="428" cy="808"/>
              </a:xfrm>
              <a:custGeom>
                <a:avLst/>
                <a:gdLst>
                  <a:gd name="T0" fmla="*/ 69 w 2137"/>
                  <a:gd name="T1" fmla="*/ 121 h 4041"/>
                  <a:gd name="T2" fmla="*/ 61 w 2137"/>
                  <a:gd name="T3" fmla="*/ 391 h 4041"/>
                  <a:gd name="T4" fmla="*/ 58 w 2137"/>
                  <a:gd name="T5" fmla="*/ 754 h 4041"/>
                  <a:gd name="T6" fmla="*/ 1 w 2137"/>
                  <a:gd name="T7" fmla="*/ 502 h 4041"/>
                  <a:gd name="T8" fmla="*/ 8 w 2137"/>
                  <a:gd name="T9" fmla="*/ 196 h 4041"/>
                  <a:gd name="T10" fmla="*/ 21 w 2137"/>
                  <a:gd name="T11" fmla="*/ 0 h 4041"/>
                  <a:gd name="T12" fmla="*/ 59 w 2137"/>
                  <a:gd name="T13" fmla="*/ 853 h 4041"/>
                  <a:gd name="T14" fmla="*/ 68 w 2137"/>
                  <a:gd name="T15" fmla="*/ 1171 h 4041"/>
                  <a:gd name="T16" fmla="*/ 84 w 2137"/>
                  <a:gd name="T17" fmla="*/ 1506 h 4041"/>
                  <a:gd name="T18" fmla="*/ 26 w 2137"/>
                  <a:gd name="T19" fmla="*/ 1511 h 4041"/>
                  <a:gd name="T20" fmla="*/ 10 w 2137"/>
                  <a:gd name="T21" fmla="*/ 1173 h 4041"/>
                  <a:gd name="T22" fmla="*/ 2 w 2137"/>
                  <a:gd name="T23" fmla="*/ 854 h 4041"/>
                  <a:gd name="T24" fmla="*/ 92 w 2137"/>
                  <a:gd name="T25" fmla="*/ 1620 h 4041"/>
                  <a:gd name="T26" fmla="*/ 109 w 2137"/>
                  <a:gd name="T27" fmla="*/ 1841 h 4041"/>
                  <a:gd name="T28" fmla="*/ 132 w 2137"/>
                  <a:gd name="T29" fmla="*/ 2059 h 4041"/>
                  <a:gd name="T30" fmla="*/ 159 w 2137"/>
                  <a:gd name="T31" fmla="*/ 2272 h 4041"/>
                  <a:gd name="T32" fmla="*/ 193 w 2137"/>
                  <a:gd name="T33" fmla="*/ 2476 h 4041"/>
                  <a:gd name="T34" fmla="*/ 231 w 2137"/>
                  <a:gd name="T35" fmla="*/ 2669 h 4041"/>
                  <a:gd name="T36" fmla="*/ 174 w 2137"/>
                  <a:gd name="T37" fmla="*/ 2681 h 4041"/>
                  <a:gd name="T38" fmla="*/ 135 w 2137"/>
                  <a:gd name="T39" fmla="*/ 2487 h 4041"/>
                  <a:gd name="T40" fmla="*/ 102 w 2137"/>
                  <a:gd name="T41" fmla="*/ 2280 h 4041"/>
                  <a:gd name="T42" fmla="*/ 74 w 2137"/>
                  <a:gd name="T43" fmla="*/ 2066 h 4041"/>
                  <a:gd name="T44" fmla="*/ 52 w 2137"/>
                  <a:gd name="T45" fmla="*/ 1847 h 4041"/>
                  <a:gd name="T46" fmla="*/ 33 w 2137"/>
                  <a:gd name="T47" fmla="*/ 1624 h 4041"/>
                  <a:gd name="T48" fmla="*/ 257 w 2137"/>
                  <a:gd name="T49" fmla="*/ 2778 h 4041"/>
                  <a:gd name="T50" fmla="*/ 296 w 2137"/>
                  <a:gd name="T51" fmla="*/ 2915 h 4041"/>
                  <a:gd name="T52" fmla="*/ 341 w 2137"/>
                  <a:gd name="T53" fmla="*/ 3040 h 4041"/>
                  <a:gd name="T54" fmla="*/ 388 w 2137"/>
                  <a:gd name="T55" fmla="*/ 3148 h 4041"/>
                  <a:gd name="T56" fmla="*/ 442 w 2137"/>
                  <a:gd name="T57" fmla="*/ 3242 h 4041"/>
                  <a:gd name="T58" fmla="*/ 500 w 2137"/>
                  <a:gd name="T59" fmla="*/ 3315 h 4041"/>
                  <a:gd name="T60" fmla="*/ 416 w 2137"/>
                  <a:gd name="T61" fmla="*/ 3305 h 4041"/>
                  <a:gd name="T62" fmla="*/ 357 w 2137"/>
                  <a:gd name="T63" fmla="*/ 3214 h 4041"/>
                  <a:gd name="T64" fmla="*/ 305 w 2137"/>
                  <a:gd name="T65" fmla="*/ 3105 h 4041"/>
                  <a:gd name="T66" fmla="*/ 257 w 2137"/>
                  <a:gd name="T67" fmla="*/ 2980 h 4041"/>
                  <a:gd name="T68" fmla="*/ 215 w 2137"/>
                  <a:gd name="T69" fmla="*/ 2842 h 4041"/>
                  <a:gd name="T70" fmla="*/ 245 w 2137"/>
                  <a:gd name="T71" fmla="*/ 2730 h 4041"/>
                  <a:gd name="T72" fmla="*/ 569 w 2137"/>
                  <a:gd name="T73" fmla="*/ 3381 h 4041"/>
                  <a:gd name="T74" fmla="*/ 675 w 2137"/>
                  <a:gd name="T75" fmla="*/ 3458 h 4041"/>
                  <a:gd name="T76" fmla="*/ 784 w 2137"/>
                  <a:gd name="T77" fmla="*/ 3516 h 4041"/>
                  <a:gd name="T78" fmla="*/ 901 w 2137"/>
                  <a:gd name="T79" fmla="*/ 3559 h 4041"/>
                  <a:gd name="T80" fmla="*/ 1117 w 2137"/>
                  <a:gd name="T81" fmla="*/ 3619 h 4041"/>
                  <a:gd name="T82" fmla="*/ 921 w 2137"/>
                  <a:gd name="T83" fmla="*/ 3626 h 4041"/>
                  <a:gd name="T84" fmla="*/ 797 w 2137"/>
                  <a:gd name="T85" fmla="*/ 3583 h 4041"/>
                  <a:gd name="T86" fmla="*/ 680 w 2137"/>
                  <a:gd name="T87" fmla="*/ 3528 h 4041"/>
                  <a:gd name="T88" fmla="*/ 568 w 2137"/>
                  <a:gd name="T89" fmla="*/ 3455 h 4041"/>
                  <a:gd name="T90" fmla="*/ 458 w 2137"/>
                  <a:gd name="T91" fmla="*/ 3355 h 4041"/>
                  <a:gd name="T92" fmla="*/ 1152 w 2137"/>
                  <a:gd name="T93" fmla="*/ 3628 h 4041"/>
                  <a:gd name="T94" fmla="*/ 1256 w 2137"/>
                  <a:gd name="T95" fmla="*/ 3656 h 4041"/>
                  <a:gd name="T96" fmla="*/ 1170 w 2137"/>
                  <a:gd name="T97" fmla="*/ 3692 h 4041"/>
                  <a:gd name="T98" fmla="*/ 1117 w 2137"/>
                  <a:gd name="T99" fmla="*/ 3619 h 4041"/>
                  <a:gd name="T100" fmla="*/ 1391 w 2137"/>
                  <a:gd name="T101" fmla="*/ 3695 h 4041"/>
                  <a:gd name="T102" fmla="*/ 1601 w 2137"/>
                  <a:gd name="T103" fmla="*/ 3762 h 4041"/>
                  <a:gd name="T104" fmla="*/ 1802 w 2137"/>
                  <a:gd name="T105" fmla="*/ 3836 h 4041"/>
                  <a:gd name="T106" fmla="*/ 1651 w 2137"/>
                  <a:gd name="T107" fmla="*/ 3841 h 4041"/>
                  <a:gd name="T108" fmla="*/ 1445 w 2137"/>
                  <a:gd name="T109" fmla="*/ 3772 h 4041"/>
                  <a:gd name="T110" fmla="*/ 1241 w 2137"/>
                  <a:gd name="T111" fmla="*/ 3712 h 4041"/>
                  <a:gd name="T112" fmla="*/ 1857 w 2137"/>
                  <a:gd name="T113" fmla="*/ 3857 h 4041"/>
                  <a:gd name="T114" fmla="*/ 2004 w 2137"/>
                  <a:gd name="T115" fmla="*/ 3920 h 4041"/>
                  <a:gd name="T116" fmla="*/ 2111 w 2137"/>
                  <a:gd name="T117" fmla="*/ 3978 h 4041"/>
                  <a:gd name="T118" fmla="*/ 2079 w 2137"/>
                  <a:gd name="T119" fmla="*/ 4025 h 4041"/>
                  <a:gd name="T120" fmla="*/ 1975 w 2137"/>
                  <a:gd name="T121" fmla="*/ 3970 h 4041"/>
                  <a:gd name="T122" fmla="*/ 1834 w 2137"/>
                  <a:gd name="T123" fmla="*/ 3910 h 4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37" h="4041">
                    <a:moveTo>
                      <a:pt x="78" y="6"/>
                    </a:moveTo>
                    <a:lnTo>
                      <a:pt x="73" y="56"/>
                    </a:lnTo>
                    <a:lnTo>
                      <a:pt x="69" y="121"/>
                    </a:lnTo>
                    <a:lnTo>
                      <a:pt x="66" y="199"/>
                    </a:lnTo>
                    <a:lnTo>
                      <a:pt x="62" y="290"/>
                    </a:lnTo>
                    <a:lnTo>
                      <a:pt x="61" y="391"/>
                    </a:lnTo>
                    <a:lnTo>
                      <a:pt x="58" y="503"/>
                    </a:lnTo>
                    <a:lnTo>
                      <a:pt x="58" y="625"/>
                    </a:lnTo>
                    <a:lnTo>
                      <a:pt x="58" y="754"/>
                    </a:lnTo>
                    <a:lnTo>
                      <a:pt x="1" y="755"/>
                    </a:lnTo>
                    <a:lnTo>
                      <a:pt x="0" y="624"/>
                    </a:lnTo>
                    <a:lnTo>
                      <a:pt x="1" y="502"/>
                    </a:lnTo>
                    <a:lnTo>
                      <a:pt x="2" y="389"/>
                    </a:lnTo>
                    <a:lnTo>
                      <a:pt x="5" y="287"/>
                    </a:lnTo>
                    <a:lnTo>
                      <a:pt x="8" y="196"/>
                    </a:lnTo>
                    <a:lnTo>
                      <a:pt x="12" y="116"/>
                    </a:lnTo>
                    <a:lnTo>
                      <a:pt x="16" y="51"/>
                    </a:lnTo>
                    <a:lnTo>
                      <a:pt x="21" y="0"/>
                    </a:lnTo>
                    <a:lnTo>
                      <a:pt x="78" y="6"/>
                    </a:lnTo>
                    <a:close/>
                    <a:moveTo>
                      <a:pt x="58" y="754"/>
                    </a:moveTo>
                    <a:lnTo>
                      <a:pt x="59" y="853"/>
                    </a:lnTo>
                    <a:lnTo>
                      <a:pt x="62" y="957"/>
                    </a:lnTo>
                    <a:lnTo>
                      <a:pt x="64" y="1062"/>
                    </a:lnTo>
                    <a:lnTo>
                      <a:pt x="68" y="1171"/>
                    </a:lnTo>
                    <a:lnTo>
                      <a:pt x="72" y="1280"/>
                    </a:lnTo>
                    <a:lnTo>
                      <a:pt x="78" y="1392"/>
                    </a:lnTo>
                    <a:lnTo>
                      <a:pt x="84" y="1506"/>
                    </a:lnTo>
                    <a:lnTo>
                      <a:pt x="92" y="1620"/>
                    </a:lnTo>
                    <a:lnTo>
                      <a:pt x="33" y="1624"/>
                    </a:lnTo>
                    <a:lnTo>
                      <a:pt x="26" y="1511"/>
                    </a:lnTo>
                    <a:lnTo>
                      <a:pt x="20" y="1397"/>
                    </a:lnTo>
                    <a:lnTo>
                      <a:pt x="15" y="1284"/>
                    </a:lnTo>
                    <a:lnTo>
                      <a:pt x="10" y="1173"/>
                    </a:lnTo>
                    <a:lnTo>
                      <a:pt x="6" y="1065"/>
                    </a:lnTo>
                    <a:lnTo>
                      <a:pt x="3" y="959"/>
                    </a:lnTo>
                    <a:lnTo>
                      <a:pt x="2" y="854"/>
                    </a:lnTo>
                    <a:lnTo>
                      <a:pt x="1" y="755"/>
                    </a:lnTo>
                    <a:lnTo>
                      <a:pt x="58" y="754"/>
                    </a:lnTo>
                    <a:close/>
                    <a:moveTo>
                      <a:pt x="92" y="1620"/>
                    </a:moveTo>
                    <a:lnTo>
                      <a:pt x="97" y="1694"/>
                    </a:lnTo>
                    <a:lnTo>
                      <a:pt x="103" y="1767"/>
                    </a:lnTo>
                    <a:lnTo>
                      <a:pt x="109" y="1841"/>
                    </a:lnTo>
                    <a:lnTo>
                      <a:pt x="117" y="1914"/>
                    </a:lnTo>
                    <a:lnTo>
                      <a:pt x="124" y="1986"/>
                    </a:lnTo>
                    <a:lnTo>
                      <a:pt x="132" y="2059"/>
                    </a:lnTo>
                    <a:lnTo>
                      <a:pt x="140" y="2131"/>
                    </a:lnTo>
                    <a:lnTo>
                      <a:pt x="149" y="2202"/>
                    </a:lnTo>
                    <a:lnTo>
                      <a:pt x="159" y="2272"/>
                    </a:lnTo>
                    <a:lnTo>
                      <a:pt x="169" y="2341"/>
                    </a:lnTo>
                    <a:lnTo>
                      <a:pt x="180" y="2410"/>
                    </a:lnTo>
                    <a:lnTo>
                      <a:pt x="193" y="2476"/>
                    </a:lnTo>
                    <a:lnTo>
                      <a:pt x="204" y="2542"/>
                    </a:lnTo>
                    <a:lnTo>
                      <a:pt x="218" y="2607"/>
                    </a:lnTo>
                    <a:lnTo>
                      <a:pt x="231" y="2669"/>
                    </a:lnTo>
                    <a:lnTo>
                      <a:pt x="245" y="2730"/>
                    </a:lnTo>
                    <a:lnTo>
                      <a:pt x="189" y="2744"/>
                    </a:lnTo>
                    <a:lnTo>
                      <a:pt x="174" y="2681"/>
                    </a:lnTo>
                    <a:lnTo>
                      <a:pt x="160" y="2618"/>
                    </a:lnTo>
                    <a:lnTo>
                      <a:pt x="148" y="2553"/>
                    </a:lnTo>
                    <a:lnTo>
                      <a:pt x="135" y="2487"/>
                    </a:lnTo>
                    <a:lnTo>
                      <a:pt x="124" y="2420"/>
                    </a:lnTo>
                    <a:lnTo>
                      <a:pt x="113" y="2351"/>
                    </a:lnTo>
                    <a:lnTo>
                      <a:pt x="102" y="2280"/>
                    </a:lnTo>
                    <a:lnTo>
                      <a:pt x="92" y="2211"/>
                    </a:lnTo>
                    <a:lnTo>
                      <a:pt x="83" y="2138"/>
                    </a:lnTo>
                    <a:lnTo>
                      <a:pt x="74" y="2066"/>
                    </a:lnTo>
                    <a:lnTo>
                      <a:pt x="67" y="1994"/>
                    </a:lnTo>
                    <a:lnTo>
                      <a:pt x="59" y="1920"/>
                    </a:lnTo>
                    <a:lnTo>
                      <a:pt x="52" y="1847"/>
                    </a:lnTo>
                    <a:lnTo>
                      <a:pt x="46" y="1772"/>
                    </a:lnTo>
                    <a:lnTo>
                      <a:pt x="39" y="1699"/>
                    </a:lnTo>
                    <a:lnTo>
                      <a:pt x="33" y="1624"/>
                    </a:lnTo>
                    <a:lnTo>
                      <a:pt x="92" y="1620"/>
                    </a:lnTo>
                    <a:close/>
                    <a:moveTo>
                      <a:pt x="245" y="2730"/>
                    </a:moveTo>
                    <a:lnTo>
                      <a:pt x="257" y="2778"/>
                    </a:lnTo>
                    <a:lnTo>
                      <a:pt x="270" y="2826"/>
                    </a:lnTo>
                    <a:lnTo>
                      <a:pt x="284" y="2871"/>
                    </a:lnTo>
                    <a:lnTo>
                      <a:pt x="296" y="2915"/>
                    </a:lnTo>
                    <a:lnTo>
                      <a:pt x="311" y="2959"/>
                    </a:lnTo>
                    <a:lnTo>
                      <a:pt x="325" y="3000"/>
                    </a:lnTo>
                    <a:lnTo>
                      <a:pt x="341" y="3040"/>
                    </a:lnTo>
                    <a:lnTo>
                      <a:pt x="356" y="3077"/>
                    </a:lnTo>
                    <a:lnTo>
                      <a:pt x="372" y="3115"/>
                    </a:lnTo>
                    <a:lnTo>
                      <a:pt x="388" y="3148"/>
                    </a:lnTo>
                    <a:lnTo>
                      <a:pt x="406" y="3182"/>
                    </a:lnTo>
                    <a:lnTo>
                      <a:pt x="423" y="3213"/>
                    </a:lnTo>
                    <a:lnTo>
                      <a:pt x="442" y="3242"/>
                    </a:lnTo>
                    <a:lnTo>
                      <a:pt x="460" y="3268"/>
                    </a:lnTo>
                    <a:lnTo>
                      <a:pt x="480" y="3293"/>
                    </a:lnTo>
                    <a:lnTo>
                      <a:pt x="500" y="3315"/>
                    </a:lnTo>
                    <a:lnTo>
                      <a:pt x="458" y="3355"/>
                    </a:lnTo>
                    <a:lnTo>
                      <a:pt x="437" y="3331"/>
                    </a:lnTo>
                    <a:lnTo>
                      <a:pt x="416" y="3305"/>
                    </a:lnTo>
                    <a:lnTo>
                      <a:pt x="396" y="3277"/>
                    </a:lnTo>
                    <a:lnTo>
                      <a:pt x="377" y="3247"/>
                    </a:lnTo>
                    <a:lnTo>
                      <a:pt x="357" y="3214"/>
                    </a:lnTo>
                    <a:lnTo>
                      <a:pt x="340" y="3179"/>
                    </a:lnTo>
                    <a:lnTo>
                      <a:pt x="322" y="3143"/>
                    </a:lnTo>
                    <a:lnTo>
                      <a:pt x="305" y="3105"/>
                    </a:lnTo>
                    <a:lnTo>
                      <a:pt x="289" y="3065"/>
                    </a:lnTo>
                    <a:lnTo>
                      <a:pt x="272" y="3024"/>
                    </a:lnTo>
                    <a:lnTo>
                      <a:pt x="257" y="2980"/>
                    </a:lnTo>
                    <a:lnTo>
                      <a:pt x="242" y="2937"/>
                    </a:lnTo>
                    <a:lnTo>
                      <a:pt x="229" y="2889"/>
                    </a:lnTo>
                    <a:lnTo>
                      <a:pt x="215" y="2842"/>
                    </a:lnTo>
                    <a:lnTo>
                      <a:pt x="201" y="2793"/>
                    </a:lnTo>
                    <a:lnTo>
                      <a:pt x="189" y="2744"/>
                    </a:lnTo>
                    <a:lnTo>
                      <a:pt x="245" y="2730"/>
                    </a:lnTo>
                    <a:close/>
                    <a:moveTo>
                      <a:pt x="500" y="3315"/>
                    </a:moveTo>
                    <a:lnTo>
                      <a:pt x="534" y="3350"/>
                    </a:lnTo>
                    <a:lnTo>
                      <a:pt x="569" y="3381"/>
                    </a:lnTo>
                    <a:lnTo>
                      <a:pt x="604" y="3409"/>
                    </a:lnTo>
                    <a:lnTo>
                      <a:pt x="639" y="3435"/>
                    </a:lnTo>
                    <a:lnTo>
                      <a:pt x="675" y="3458"/>
                    </a:lnTo>
                    <a:lnTo>
                      <a:pt x="711" y="3478"/>
                    </a:lnTo>
                    <a:lnTo>
                      <a:pt x="747" y="3498"/>
                    </a:lnTo>
                    <a:lnTo>
                      <a:pt x="784" y="3516"/>
                    </a:lnTo>
                    <a:lnTo>
                      <a:pt x="823" y="3531"/>
                    </a:lnTo>
                    <a:lnTo>
                      <a:pt x="862" y="3545"/>
                    </a:lnTo>
                    <a:lnTo>
                      <a:pt x="901" y="3559"/>
                    </a:lnTo>
                    <a:lnTo>
                      <a:pt x="943" y="3572"/>
                    </a:lnTo>
                    <a:lnTo>
                      <a:pt x="1027" y="3595"/>
                    </a:lnTo>
                    <a:lnTo>
                      <a:pt x="1117" y="3619"/>
                    </a:lnTo>
                    <a:lnTo>
                      <a:pt x="1103" y="3675"/>
                    </a:lnTo>
                    <a:lnTo>
                      <a:pt x="1010" y="3651"/>
                    </a:lnTo>
                    <a:lnTo>
                      <a:pt x="921" y="3626"/>
                    </a:lnTo>
                    <a:lnTo>
                      <a:pt x="879" y="3613"/>
                    </a:lnTo>
                    <a:lnTo>
                      <a:pt x="837" y="3599"/>
                    </a:lnTo>
                    <a:lnTo>
                      <a:pt x="797" y="3583"/>
                    </a:lnTo>
                    <a:lnTo>
                      <a:pt x="757" y="3567"/>
                    </a:lnTo>
                    <a:lnTo>
                      <a:pt x="718" y="3548"/>
                    </a:lnTo>
                    <a:lnTo>
                      <a:pt x="680" y="3528"/>
                    </a:lnTo>
                    <a:lnTo>
                      <a:pt x="642" y="3506"/>
                    </a:lnTo>
                    <a:lnTo>
                      <a:pt x="605" y="3482"/>
                    </a:lnTo>
                    <a:lnTo>
                      <a:pt x="568" y="3455"/>
                    </a:lnTo>
                    <a:lnTo>
                      <a:pt x="531" y="3425"/>
                    </a:lnTo>
                    <a:lnTo>
                      <a:pt x="494" y="3391"/>
                    </a:lnTo>
                    <a:lnTo>
                      <a:pt x="458" y="3355"/>
                    </a:lnTo>
                    <a:lnTo>
                      <a:pt x="500" y="3315"/>
                    </a:lnTo>
                    <a:close/>
                    <a:moveTo>
                      <a:pt x="1117" y="3619"/>
                    </a:moveTo>
                    <a:lnTo>
                      <a:pt x="1152" y="3628"/>
                    </a:lnTo>
                    <a:lnTo>
                      <a:pt x="1185" y="3638"/>
                    </a:lnTo>
                    <a:lnTo>
                      <a:pt x="1222" y="3646"/>
                    </a:lnTo>
                    <a:lnTo>
                      <a:pt x="1256" y="3656"/>
                    </a:lnTo>
                    <a:lnTo>
                      <a:pt x="1241" y="3712"/>
                    </a:lnTo>
                    <a:lnTo>
                      <a:pt x="1205" y="3702"/>
                    </a:lnTo>
                    <a:lnTo>
                      <a:pt x="1170" y="3692"/>
                    </a:lnTo>
                    <a:lnTo>
                      <a:pt x="1136" y="3684"/>
                    </a:lnTo>
                    <a:lnTo>
                      <a:pt x="1103" y="3675"/>
                    </a:lnTo>
                    <a:lnTo>
                      <a:pt x="1117" y="3619"/>
                    </a:lnTo>
                    <a:close/>
                    <a:moveTo>
                      <a:pt x="1256" y="3656"/>
                    </a:moveTo>
                    <a:lnTo>
                      <a:pt x="1324" y="3675"/>
                    </a:lnTo>
                    <a:lnTo>
                      <a:pt x="1391" y="3695"/>
                    </a:lnTo>
                    <a:lnTo>
                      <a:pt x="1461" y="3717"/>
                    </a:lnTo>
                    <a:lnTo>
                      <a:pt x="1530" y="3740"/>
                    </a:lnTo>
                    <a:lnTo>
                      <a:pt x="1601" y="3762"/>
                    </a:lnTo>
                    <a:lnTo>
                      <a:pt x="1670" y="3786"/>
                    </a:lnTo>
                    <a:lnTo>
                      <a:pt x="1737" y="3811"/>
                    </a:lnTo>
                    <a:lnTo>
                      <a:pt x="1802" y="3836"/>
                    </a:lnTo>
                    <a:lnTo>
                      <a:pt x="1782" y="3889"/>
                    </a:lnTo>
                    <a:lnTo>
                      <a:pt x="1717" y="3866"/>
                    </a:lnTo>
                    <a:lnTo>
                      <a:pt x="1651" y="3841"/>
                    </a:lnTo>
                    <a:lnTo>
                      <a:pt x="1583" y="3817"/>
                    </a:lnTo>
                    <a:lnTo>
                      <a:pt x="1513" y="3795"/>
                    </a:lnTo>
                    <a:lnTo>
                      <a:pt x="1445" y="3772"/>
                    </a:lnTo>
                    <a:lnTo>
                      <a:pt x="1375" y="3751"/>
                    </a:lnTo>
                    <a:lnTo>
                      <a:pt x="1308" y="3731"/>
                    </a:lnTo>
                    <a:lnTo>
                      <a:pt x="1241" y="3712"/>
                    </a:lnTo>
                    <a:lnTo>
                      <a:pt x="1256" y="3656"/>
                    </a:lnTo>
                    <a:close/>
                    <a:moveTo>
                      <a:pt x="1802" y="3836"/>
                    </a:moveTo>
                    <a:lnTo>
                      <a:pt x="1857" y="3857"/>
                    </a:lnTo>
                    <a:lnTo>
                      <a:pt x="1909" y="3878"/>
                    </a:lnTo>
                    <a:lnTo>
                      <a:pt x="1958" y="3899"/>
                    </a:lnTo>
                    <a:lnTo>
                      <a:pt x="2004" y="3920"/>
                    </a:lnTo>
                    <a:lnTo>
                      <a:pt x="2044" y="3940"/>
                    </a:lnTo>
                    <a:lnTo>
                      <a:pt x="2081" y="3959"/>
                    </a:lnTo>
                    <a:lnTo>
                      <a:pt x="2111" y="3978"/>
                    </a:lnTo>
                    <a:lnTo>
                      <a:pt x="2137" y="3996"/>
                    </a:lnTo>
                    <a:lnTo>
                      <a:pt x="2102" y="4041"/>
                    </a:lnTo>
                    <a:lnTo>
                      <a:pt x="2079" y="4025"/>
                    </a:lnTo>
                    <a:lnTo>
                      <a:pt x="2049" y="4007"/>
                    </a:lnTo>
                    <a:lnTo>
                      <a:pt x="2014" y="3990"/>
                    </a:lnTo>
                    <a:lnTo>
                      <a:pt x="1975" y="3970"/>
                    </a:lnTo>
                    <a:lnTo>
                      <a:pt x="1932" y="3950"/>
                    </a:lnTo>
                    <a:lnTo>
                      <a:pt x="1885" y="3930"/>
                    </a:lnTo>
                    <a:lnTo>
                      <a:pt x="1834" y="3910"/>
                    </a:lnTo>
                    <a:lnTo>
                      <a:pt x="1782" y="3889"/>
                    </a:lnTo>
                    <a:lnTo>
                      <a:pt x="1802" y="383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6" name="Freeform 367"/>
              <p:cNvSpPr>
                <a:spLocks noEditPoints="1"/>
              </p:cNvSpPr>
              <p:nvPr/>
            </p:nvSpPr>
            <p:spPr bwMode="auto">
              <a:xfrm>
                <a:off x="2266" y="260"/>
                <a:ext cx="410" cy="602"/>
              </a:xfrm>
              <a:custGeom>
                <a:avLst/>
                <a:gdLst>
                  <a:gd name="T0" fmla="*/ 2039 w 2049"/>
                  <a:gd name="T1" fmla="*/ 110 h 3009"/>
                  <a:gd name="T2" fmla="*/ 2004 w 2049"/>
                  <a:gd name="T3" fmla="*/ 389 h 3009"/>
                  <a:gd name="T4" fmla="*/ 1949 w 2049"/>
                  <a:gd name="T5" fmla="*/ 776 h 3009"/>
                  <a:gd name="T6" fmla="*/ 1876 w 2049"/>
                  <a:gd name="T7" fmla="*/ 1225 h 3009"/>
                  <a:gd name="T8" fmla="*/ 1789 w 2049"/>
                  <a:gd name="T9" fmla="*/ 1695 h 3009"/>
                  <a:gd name="T10" fmla="*/ 1667 w 2049"/>
                  <a:gd name="T11" fmla="*/ 1985 h 3009"/>
                  <a:gd name="T12" fmla="*/ 1763 w 2049"/>
                  <a:gd name="T13" fmla="*/ 1528 h 3009"/>
                  <a:gd name="T14" fmla="*/ 1845 w 2049"/>
                  <a:gd name="T15" fmla="*/ 1062 h 3009"/>
                  <a:gd name="T16" fmla="*/ 1912 w 2049"/>
                  <a:gd name="T17" fmla="*/ 630 h 3009"/>
                  <a:gd name="T18" fmla="*/ 1961 w 2049"/>
                  <a:gd name="T19" fmla="*/ 277 h 3009"/>
                  <a:gd name="T20" fmla="*/ 1987 w 2049"/>
                  <a:gd name="T21" fmla="*/ 44 h 3009"/>
                  <a:gd name="T22" fmla="*/ 1723 w 2049"/>
                  <a:gd name="T23" fmla="*/ 1997 h 3009"/>
                  <a:gd name="T24" fmla="*/ 1663 w 2049"/>
                  <a:gd name="T25" fmla="*/ 2240 h 3009"/>
                  <a:gd name="T26" fmla="*/ 1599 w 2049"/>
                  <a:gd name="T27" fmla="*/ 2458 h 3009"/>
                  <a:gd name="T28" fmla="*/ 1532 w 2049"/>
                  <a:gd name="T29" fmla="*/ 2644 h 3009"/>
                  <a:gd name="T30" fmla="*/ 1487 w 2049"/>
                  <a:gd name="T31" fmla="*/ 2745 h 3009"/>
                  <a:gd name="T32" fmla="*/ 1452 w 2049"/>
                  <a:gd name="T33" fmla="*/ 2807 h 3009"/>
                  <a:gd name="T34" fmla="*/ 1418 w 2049"/>
                  <a:gd name="T35" fmla="*/ 2858 h 3009"/>
                  <a:gd name="T36" fmla="*/ 1381 w 2049"/>
                  <a:gd name="T37" fmla="*/ 2894 h 3009"/>
                  <a:gd name="T38" fmla="*/ 1348 w 2049"/>
                  <a:gd name="T39" fmla="*/ 2847 h 3009"/>
                  <a:gd name="T40" fmla="*/ 1380 w 2049"/>
                  <a:gd name="T41" fmla="*/ 2813 h 3009"/>
                  <a:gd name="T42" fmla="*/ 1411 w 2049"/>
                  <a:gd name="T43" fmla="*/ 2766 h 3009"/>
                  <a:gd name="T44" fmla="*/ 1465 w 2049"/>
                  <a:gd name="T45" fmla="*/ 2661 h 3009"/>
                  <a:gd name="T46" fmla="*/ 1527 w 2049"/>
                  <a:gd name="T47" fmla="*/ 2494 h 3009"/>
                  <a:gd name="T48" fmla="*/ 1588 w 2049"/>
                  <a:gd name="T49" fmla="*/ 2294 h 3009"/>
                  <a:gd name="T50" fmla="*/ 1647 w 2049"/>
                  <a:gd name="T51" fmla="*/ 2066 h 3009"/>
                  <a:gd name="T52" fmla="*/ 1370 w 2049"/>
                  <a:gd name="T53" fmla="*/ 2903 h 3009"/>
                  <a:gd name="T54" fmla="*/ 1285 w 2049"/>
                  <a:gd name="T55" fmla="*/ 2948 h 3009"/>
                  <a:gd name="T56" fmla="*/ 1187 w 2049"/>
                  <a:gd name="T57" fmla="*/ 2980 h 3009"/>
                  <a:gd name="T58" fmla="*/ 1077 w 2049"/>
                  <a:gd name="T59" fmla="*/ 3000 h 3009"/>
                  <a:gd name="T60" fmla="*/ 960 w 2049"/>
                  <a:gd name="T61" fmla="*/ 3009 h 3009"/>
                  <a:gd name="T62" fmla="*/ 837 w 2049"/>
                  <a:gd name="T63" fmla="*/ 3007 h 3009"/>
                  <a:gd name="T64" fmla="*/ 838 w 2049"/>
                  <a:gd name="T65" fmla="*/ 2949 h 3009"/>
                  <a:gd name="T66" fmla="*/ 955 w 2049"/>
                  <a:gd name="T67" fmla="*/ 2950 h 3009"/>
                  <a:gd name="T68" fmla="*/ 1066 w 2049"/>
                  <a:gd name="T69" fmla="*/ 2943 h 3009"/>
                  <a:gd name="T70" fmla="*/ 1168 w 2049"/>
                  <a:gd name="T71" fmla="*/ 2925 h 3009"/>
                  <a:gd name="T72" fmla="*/ 1259 w 2049"/>
                  <a:gd name="T73" fmla="*/ 2897 h 3009"/>
                  <a:gd name="T74" fmla="*/ 1337 w 2049"/>
                  <a:gd name="T75" fmla="*/ 2855 h 3009"/>
                  <a:gd name="T76" fmla="*/ 737 w 2049"/>
                  <a:gd name="T77" fmla="*/ 3000 h 3009"/>
                  <a:gd name="T78" fmla="*/ 566 w 2049"/>
                  <a:gd name="T79" fmla="*/ 2979 h 3009"/>
                  <a:gd name="T80" fmla="*/ 399 w 2049"/>
                  <a:gd name="T81" fmla="*/ 2946 h 3009"/>
                  <a:gd name="T82" fmla="*/ 244 w 2049"/>
                  <a:gd name="T83" fmla="*/ 2907 h 3009"/>
                  <a:gd name="T84" fmla="*/ 108 w 2049"/>
                  <a:gd name="T85" fmla="*/ 2863 h 3009"/>
                  <a:gd name="T86" fmla="*/ 0 w 2049"/>
                  <a:gd name="T87" fmla="*/ 2819 h 3009"/>
                  <a:gd name="T88" fmla="*/ 92 w 2049"/>
                  <a:gd name="T89" fmla="*/ 2794 h 3009"/>
                  <a:gd name="T90" fmla="*/ 215 w 2049"/>
                  <a:gd name="T91" fmla="*/ 2838 h 3009"/>
                  <a:gd name="T92" fmla="*/ 360 w 2049"/>
                  <a:gd name="T93" fmla="*/ 2878 h 3009"/>
                  <a:gd name="T94" fmla="*/ 519 w 2049"/>
                  <a:gd name="T95" fmla="*/ 2911 h 3009"/>
                  <a:gd name="T96" fmla="*/ 686 w 2049"/>
                  <a:gd name="T97" fmla="*/ 2936 h 3009"/>
                  <a:gd name="T98" fmla="*/ 795 w 2049"/>
                  <a:gd name="T99" fmla="*/ 3005 h 3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49" h="3009">
                    <a:moveTo>
                      <a:pt x="2049" y="5"/>
                    </a:moveTo>
                    <a:lnTo>
                      <a:pt x="2045" y="47"/>
                    </a:lnTo>
                    <a:lnTo>
                      <a:pt x="2039" y="110"/>
                    </a:lnTo>
                    <a:lnTo>
                      <a:pt x="2029" y="188"/>
                    </a:lnTo>
                    <a:lnTo>
                      <a:pt x="2018" y="282"/>
                    </a:lnTo>
                    <a:lnTo>
                      <a:pt x="2004" y="389"/>
                    </a:lnTo>
                    <a:lnTo>
                      <a:pt x="1988" y="508"/>
                    </a:lnTo>
                    <a:lnTo>
                      <a:pt x="1969" y="638"/>
                    </a:lnTo>
                    <a:lnTo>
                      <a:pt x="1949" y="776"/>
                    </a:lnTo>
                    <a:lnTo>
                      <a:pt x="1927" y="920"/>
                    </a:lnTo>
                    <a:lnTo>
                      <a:pt x="1902" y="1071"/>
                    </a:lnTo>
                    <a:lnTo>
                      <a:pt x="1876" y="1225"/>
                    </a:lnTo>
                    <a:lnTo>
                      <a:pt x="1848" y="1381"/>
                    </a:lnTo>
                    <a:lnTo>
                      <a:pt x="1819" y="1539"/>
                    </a:lnTo>
                    <a:lnTo>
                      <a:pt x="1789" y="1695"/>
                    </a:lnTo>
                    <a:lnTo>
                      <a:pt x="1756" y="1848"/>
                    </a:lnTo>
                    <a:lnTo>
                      <a:pt x="1723" y="1997"/>
                    </a:lnTo>
                    <a:lnTo>
                      <a:pt x="1667" y="1985"/>
                    </a:lnTo>
                    <a:lnTo>
                      <a:pt x="1700" y="1836"/>
                    </a:lnTo>
                    <a:lnTo>
                      <a:pt x="1731" y="1684"/>
                    </a:lnTo>
                    <a:lnTo>
                      <a:pt x="1763" y="1528"/>
                    </a:lnTo>
                    <a:lnTo>
                      <a:pt x="1791" y="1371"/>
                    </a:lnTo>
                    <a:lnTo>
                      <a:pt x="1820" y="1215"/>
                    </a:lnTo>
                    <a:lnTo>
                      <a:pt x="1845" y="1062"/>
                    </a:lnTo>
                    <a:lnTo>
                      <a:pt x="1870" y="912"/>
                    </a:lnTo>
                    <a:lnTo>
                      <a:pt x="1892" y="767"/>
                    </a:lnTo>
                    <a:lnTo>
                      <a:pt x="1912" y="630"/>
                    </a:lnTo>
                    <a:lnTo>
                      <a:pt x="1931" y="502"/>
                    </a:lnTo>
                    <a:lnTo>
                      <a:pt x="1947" y="384"/>
                    </a:lnTo>
                    <a:lnTo>
                      <a:pt x="1961" y="277"/>
                    </a:lnTo>
                    <a:lnTo>
                      <a:pt x="1972" y="183"/>
                    </a:lnTo>
                    <a:lnTo>
                      <a:pt x="1981" y="106"/>
                    </a:lnTo>
                    <a:lnTo>
                      <a:pt x="1987" y="44"/>
                    </a:lnTo>
                    <a:lnTo>
                      <a:pt x="1990" y="0"/>
                    </a:lnTo>
                    <a:lnTo>
                      <a:pt x="2049" y="5"/>
                    </a:lnTo>
                    <a:close/>
                    <a:moveTo>
                      <a:pt x="1723" y="1997"/>
                    </a:moveTo>
                    <a:lnTo>
                      <a:pt x="1703" y="2081"/>
                    </a:lnTo>
                    <a:lnTo>
                      <a:pt x="1683" y="2162"/>
                    </a:lnTo>
                    <a:lnTo>
                      <a:pt x="1663" y="2240"/>
                    </a:lnTo>
                    <a:lnTo>
                      <a:pt x="1642" y="2316"/>
                    </a:lnTo>
                    <a:lnTo>
                      <a:pt x="1621" y="2388"/>
                    </a:lnTo>
                    <a:lnTo>
                      <a:pt x="1599" y="2458"/>
                    </a:lnTo>
                    <a:lnTo>
                      <a:pt x="1577" y="2524"/>
                    </a:lnTo>
                    <a:lnTo>
                      <a:pt x="1555" y="2586"/>
                    </a:lnTo>
                    <a:lnTo>
                      <a:pt x="1532" y="2644"/>
                    </a:lnTo>
                    <a:lnTo>
                      <a:pt x="1510" y="2696"/>
                    </a:lnTo>
                    <a:lnTo>
                      <a:pt x="1498" y="2721"/>
                    </a:lnTo>
                    <a:lnTo>
                      <a:pt x="1487" y="2745"/>
                    </a:lnTo>
                    <a:lnTo>
                      <a:pt x="1476" y="2767"/>
                    </a:lnTo>
                    <a:lnTo>
                      <a:pt x="1464" y="2788"/>
                    </a:lnTo>
                    <a:lnTo>
                      <a:pt x="1452" y="2807"/>
                    </a:lnTo>
                    <a:lnTo>
                      <a:pt x="1441" y="2826"/>
                    </a:lnTo>
                    <a:lnTo>
                      <a:pt x="1429" y="2842"/>
                    </a:lnTo>
                    <a:lnTo>
                      <a:pt x="1418" y="2858"/>
                    </a:lnTo>
                    <a:lnTo>
                      <a:pt x="1405" y="2872"/>
                    </a:lnTo>
                    <a:lnTo>
                      <a:pt x="1394" y="2883"/>
                    </a:lnTo>
                    <a:lnTo>
                      <a:pt x="1381" y="2894"/>
                    </a:lnTo>
                    <a:lnTo>
                      <a:pt x="1370" y="2903"/>
                    </a:lnTo>
                    <a:lnTo>
                      <a:pt x="1337" y="2855"/>
                    </a:lnTo>
                    <a:lnTo>
                      <a:pt x="1348" y="2847"/>
                    </a:lnTo>
                    <a:lnTo>
                      <a:pt x="1358" y="2837"/>
                    </a:lnTo>
                    <a:lnTo>
                      <a:pt x="1369" y="2826"/>
                    </a:lnTo>
                    <a:lnTo>
                      <a:pt x="1380" y="2813"/>
                    </a:lnTo>
                    <a:lnTo>
                      <a:pt x="1390" y="2799"/>
                    </a:lnTo>
                    <a:lnTo>
                      <a:pt x="1401" y="2783"/>
                    </a:lnTo>
                    <a:lnTo>
                      <a:pt x="1411" y="2766"/>
                    </a:lnTo>
                    <a:lnTo>
                      <a:pt x="1422" y="2747"/>
                    </a:lnTo>
                    <a:lnTo>
                      <a:pt x="1444" y="2707"/>
                    </a:lnTo>
                    <a:lnTo>
                      <a:pt x="1465" y="2661"/>
                    </a:lnTo>
                    <a:lnTo>
                      <a:pt x="1486" y="2610"/>
                    </a:lnTo>
                    <a:lnTo>
                      <a:pt x="1506" y="2554"/>
                    </a:lnTo>
                    <a:lnTo>
                      <a:pt x="1527" y="2494"/>
                    </a:lnTo>
                    <a:lnTo>
                      <a:pt x="1548" y="2431"/>
                    </a:lnTo>
                    <a:lnTo>
                      <a:pt x="1568" y="2365"/>
                    </a:lnTo>
                    <a:lnTo>
                      <a:pt x="1588" y="2294"/>
                    </a:lnTo>
                    <a:lnTo>
                      <a:pt x="1608" y="2220"/>
                    </a:lnTo>
                    <a:lnTo>
                      <a:pt x="1628" y="2144"/>
                    </a:lnTo>
                    <a:lnTo>
                      <a:pt x="1647" y="2066"/>
                    </a:lnTo>
                    <a:lnTo>
                      <a:pt x="1667" y="1985"/>
                    </a:lnTo>
                    <a:lnTo>
                      <a:pt x="1723" y="1997"/>
                    </a:lnTo>
                    <a:close/>
                    <a:moveTo>
                      <a:pt x="1370" y="2903"/>
                    </a:moveTo>
                    <a:lnTo>
                      <a:pt x="1343" y="2920"/>
                    </a:lnTo>
                    <a:lnTo>
                      <a:pt x="1315" y="2935"/>
                    </a:lnTo>
                    <a:lnTo>
                      <a:pt x="1285" y="2948"/>
                    </a:lnTo>
                    <a:lnTo>
                      <a:pt x="1254" y="2960"/>
                    </a:lnTo>
                    <a:lnTo>
                      <a:pt x="1222" y="2971"/>
                    </a:lnTo>
                    <a:lnTo>
                      <a:pt x="1187" y="2980"/>
                    </a:lnTo>
                    <a:lnTo>
                      <a:pt x="1152" y="2987"/>
                    </a:lnTo>
                    <a:lnTo>
                      <a:pt x="1116" y="2994"/>
                    </a:lnTo>
                    <a:lnTo>
                      <a:pt x="1077" y="3000"/>
                    </a:lnTo>
                    <a:lnTo>
                      <a:pt x="1040" y="3004"/>
                    </a:lnTo>
                    <a:lnTo>
                      <a:pt x="1000" y="3006"/>
                    </a:lnTo>
                    <a:lnTo>
                      <a:pt x="960" y="3009"/>
                    </a:lnTo>
                    <a:lnTo>
                      <a:pt x="919" y="3009"/>
                    </a:lnTo>
                    <a:lnTo>
                      <a:pt x="878" y="3009"/>
                    </a:lnTo>
                    <a:lnTo>
                      <a:pt x="837" y="3007"/>
                    </a:lnTo>
                    <a:lnTo>
                      <a:pt x="795" y="3005"/>
                    </a:lnTo>
                    <a:lnTo>
                      <a:pt x="798" y="2948"/>
                    </a:lnTo>
                    <a:lnTo>
                      <a:pt x="838" y="2949"/>
                    </a:lnTo>
                    <a:lnTo>
                      <a:pt x="878" y="2950"/>
                    </a:lnTo>
                    <a:lnTo>
                      <a:pt x="917" y="2951"/>
                    </a:lnTo>
                    <a:lnTo>
                      <a:pt x="955" y="2950"/>
                    </a:lnTo>
                    <a:lnTo>
                      <a:pt x="993" y="2949"/>
                    </a:lnTo>
                    <a:lnTo>
                      <a:pt x="1030" y="2946"/>
                    </a:lnTo>
                    <a:lnTo>
                      <a:pt x="1066" y="2943"/>
                    </a:lnTo>
                    <a:lnTo>
                      <a:pt x="1101" y="2938"/>
                    </a:lnTo>
                    <a:lnTo>
                      <a:pt x="1136" y="2933"/>
                    </a:lnTo>
                    <a:lnTo>
                      <a:pt x="1168" y="2925"/>
                    </a:lnTo>
                    <a:lnTo>
                      <a:pt x="1201" y="2916"/>
                    </a:lnTo>
                    <a:lnTo>
                      <a:pt x="1231" y="2908"/>
                    </a:lnTo>
                    <a:lnTo>
                      <a:pt x="1259" y="2897"/>
                    </a:lnTo>
                    <a:lnTo>
                      <a:pt x="1287" y="2884"/>
                    </a:lnTo>
                    <a:lnTo>
                      <a:pt x="1313" y="2870"/>
                    </a:lnTo>
                    <a:lnTo>
                      <a:pt x="1337" y="2855"/>
                    </a:lnTo>
                    <a:lnTo>
                      <a:pt x="1370" y="2903"/>
                    </a:lnTo>
                    <a:close/>
                    <a:moveTo>
                      <a:pt x="795" y="3005"/>
                    </a:moveTo>
                    <a:lnTo>
                      <a:pt x="737" y="3000"/>
                    </a:lnTo>
                    <a:lnTo>
                      <a:pt x="680" y="2994"/>
                    </a:lnTo>
                    <a:lnTo>
                      <a:pt x="623" y="2987"/>
                    </a:lnTo>
                    <a:lnTo>
                      <a:pt x="566" y="2979"/>
                    </a:lnTo>
                    <a:lnTo>
                      <a:pt x="509" y="2969"/>
                    </a:lnTo>
                    <a:lnTo>
                      <a:pt x="453" y="2958"/>
                    </a:lnTo>
                    <a:lnTo>
                      <a:pt x="399" y="2946"/>
                    </a:lnTo>
                    <a:lnTo>
                      <a:pt x="345" y="2934"/>
                    </a:lnTo>
                    <a:lnTo>
                      <a:pt x="294" y="2920"/>
                    </a:lnTo>
                    <a:lnTo>
                      <a:pt x="244" y="2907"/>
                    </a:lnTo>
                    <a:lnTo>
                      <a:pt x="197" y="2893"/>
                    </a:lnTo>
                    <a:lnTo>
                      <a:pt x="151" y="2878"/>
                    </a:lnTo>
                    <a:lnTo>
                      <a:pt x="108" y="2863"/>
                    </a:lnTo>
                    <a:lnTo>
                      <a:pt x="70" y="2848"/>
                    </a:lnTo>
                    <a:lnTo>
                      <a:pt x="32" y="2833"/>
                    </a:lnTo>
                    <a:lnTo>
                      <a:pt x="0" y="2819"/>
                    </a:lnTo>
                    <a:lnTo>
                      <a:pt x="25" y="2767"/>
                    </a:lnTo>
                    <a:lnTo>
                      <a:pt x="56" y="2781"/>
                    </a:lnTo>
                    <a:lnTo>
                      <a:pt x="92" y="2794"/>
                    </a:lnTo>
                    <a:lnTo>
                      <a:pt x="130" y="2809"/>
                    </a:lnTo>
                    <a:lnTo>
                      <a:pt x="172" y="2823"/>
                    </a:lnTo>
                    <a:lnTo>
                      <a:pt x="215" y="2838"/>
                    </a:lnTo>
                    <a:lnTo>
                      <a:pt x="262" y="2852"/>
                    </a:lnTo>
                    <a:lnTo>
                      <a:pt x="310" y="2865"/>
                    </a:lnTo>
                    <a:lnTo>
                      <a:pt x="360" y="2878"/>
                    </a:lnTo>
                    <a:lnTo>
                      <a:pt x="412" y="2890"/>
                    </a:lnTo>
                    <a:lnTo>
                      <a:pt x="466" y="2902"/>
                    </a:lnTo>
                    <a:lnTo>
                      <a:pt x="519" y="2911"/>
                    </a:lnTo>
                    <a:lnTo>
                      <a:pt x="575" y="2921"/>
                    </a:lnTo>
                    <a:lnTo>
                      <a:pt x="630" y="2930"/>
                    </a:lnTo>
                    <a:lnTo>
                      <a:pt x="686" y="2936"/>
                    </a:lnTo>
                    <a:lnTo>
                      <a:pt x="742" y="2943"/>
                    </a:lnTo>
                    <a:lnTo>
                      <a:pt x="798" y="2948"/>
                    </a:lnTo>
                    <a:lnTo>
                      <a:pt x="795" y="300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7" name="Freeform 368"/>
              <p:cNvSpPr>
                <a:spLocks noEditPoints="1"/>
              </p:cNvSpPr>
              <p:nvPr/>
            </p:nvSpPr>
            <p:spPr bwMode="auto">
              <a:xfrm>
                <a:off x="2312" y="836"/>
                <a:ext cx="281" cy="608"/>
              </a:xfrm>
              <a:custGeom>
                <a:avLst/>
                <a:gdLst>
                  <a:gd name="T0" fmla="*/ 62 w 1405"/>
                  <a:gd name="T1" fmla="*/ 16 h 3044"/>
                  <a:gd name="T2" fmla="*/ 151 w 1405"/>
                  <a:gd name="T3" fmla="*/ 56 h 3044"/>
                  <a:gd name="T4" fmla="*/ 241 w 1405"/>
                  <a:gd name="T5" fmla="*/ 103 h 3044"/>
                  <a:gd name="T6" fmla="*/ 333 w 1405"/>
                  <a:gd name="T7" fmla="*/ 156 h 3044"/>
                  <a:gd name="T8" fmla="*/ 425 w 1405"/>
                  <a:gd name="T9" fmla="*/ 214 h 3044"/>
                  <a:gd name="T10" fmla="*/ 517 w 1405"/>
                  <a:gd name="T11" fmla="*/ 277 h 3044"/>
                  <a:gd name="T12" fmla="*/ 608 w 1405"/>
                  <a:gd name="T13" fmla="*/ 341 h 3044"/>
                  <a:gd name="T14" fmla="*/ 696 w 1405"/>
                  <a:gd name="T15" fmla="*/ 410 h 3044"/>
                  <a:gd name="T16" fmla="*/ 703 w 1405"/>
                  <a:gd name="T17" fmla="*/ 489 h 3044"/>
                  <a:gd name="T18" fmla="*/ 618 w 1405"/>
                  <a:gd name="T19" fmla="*/ 422 h 3044"/>
                  <a:gd name="T20" fmla="*/ 530 w 1405"/>
                  <a:gd name="T21" fmla="*/ 356 h 3044"/>
                  <a:gd name="T22" fmla="*/ 440 w 1405"/>
                  <a:gd name="T23" fmla="*/ 293 h 3044"/>
                  <a:gd name="T24" fmla="*/ 349 w 1405"/>
                  <a:gd name="T25" fmla="*/ 234 h 3044"/>
                  <a:gd name="T26" fmla="*/ 259 w 1405"/>
                  <a:gd name="T27" fmla="*/ 179 h 3044"/>
                  <a:gd name="T28" fmla="*/ 170 w 1405"/>
                  <a:gd name="T29" fmla="*/ 131 h 3044"/>
                  <a:gd name="T30" fmla="*/ 84 w 1405"/>
                  <a:gd name="T31" fmla="*/ 89 h 3044"/>
                  <a:gd name="T32" fmla="*/ 0 w 1405"/>
                  <a:gd name="T33" fmla="*/ 54 h 3044"/>
                  <a:gd name="T34" fmla="*/ 740 w 1405"/>
                  <a:gd name="T35" fmla="*/ 445 h 3044"/>
                  <a:gd name="T36" fmla="*/ 827 w 1405"/>
                  <a:gd name="T37" fmla="*/ 518 h 3044"/>
                  <a:gd name="T38" fmla="*/ 909 w 1405"/>
                  <a:gd name="T39" fmla="*/ 593 h 3044"/>
                  <a:gd name="T40" fmla="*/ 985 w 1405"/>
                  <a:gd name="T41" fmla="*/ 666 h 3044"/>
                  <a:gd name="T42" fmla="*/ 1054 w 1405"/>
                  <a:gd name="T43" fmla="*/ 739 h 3044"/>
                  <a:gd name="T44" fmla="*/ 1114 w 1405"/>
                  <a:gd name="T45" fmla="*/ 808 h 3044"/>
                  <a:gd name="T46" fmla="*/ 1164 w 1405"/>
                  <a:gd name="T47" fmla="*/ 874 h 3044"/>
                  <a:gd name="T48" fmla="*/ 1203 w 1405"/>
                  <a:gd name="T49" fmla="*/ 937 h 3044"/>
                  <a:gd name="T50" fmla="*/ 1230 w 1405"/>
                  <a:gd name="T51" fmla="*/ 993 h 3044"/>
                  <a:gd name="T52" fmla="*/ 1165 w 1405"/>
                  <a:gd name="T53" fmla="*/ 988 h 3044"/>
                  <a:gd name="T54" fmla="*/ 1134 w 1405"/>
                  <a:gd name="T55" fmla="*/ 933 h 3044"/>
                  <a:gd name="T56" fmla="*/ 1090 w 1405"/>
                  <a:gd name="T57" fmla="*/ 872 h 3044"/>
                  <a:gd name="T58" fmla="*/ 1038 w 1405"/>
                  <a:gd name="T59" fmla="*/ 807 h 3044"/>
                  <a:gd name="T60" fmla="*/ 976 w 1405"/>
                  <a:gd name="T61" fmla="*/ 739 h 3044"/>
                  <a:gd name="T62" fmla="*/ 906 w 1405"/>
                  <a:gd name="T63" fmla="*/ 669 h 3044"/>
                  <a:gd name="T64" fmla="*/ 829 w 1405"/>
                  <a:gd name="T65" fmla="*/ 597 h 3044"/>
                  <a:gd name="T66" fmla="*/ 746 w 1405"/>
                  <a:gd name="T67" fmla="*/ 526 h 3044"/>
                  <a:gd name="T68" fmla="*/ 740 w 1405"/>
                  <a:gd name="T69" fmla="*/ 445 h 3044"/>
                  <a:gd name="T70" fmla="*/ 1252 w 1405"/>
                  <a:gd name="T71" fmla="*/ 1050 h 3044"/>
                  <a:gd name="T72" fmla="*/ 1289 w 1405"/>
                  <a:gd name="T73" fmla="*/ 1174 h 3044"/>
                  <a:gd name="T74" fmla="*/ 1321 w 1405"/>
                  <a:gd name="T75" fmla="*/ 1306 h 3044"/>
                  <a:gd name="T76" fmla="*/ 1347 w 1405"/>
                  <a:gd name="T77" fmla="*/ 1446 h 3044"/>
                  <a:gd name="T78" fmla="*/ 1367 w 1405"/>
                  <a:gd name="T79" fmla="*/ 1589 h 3044"/>
                  <a:gd name="T80" fmla="*/ 1382 w 1405"/>
                  <a:gd name="T81" fmla="*/ 1737 h 3044"/>
                  <a:gd name="T82" fmla="*/ 1393 w 1405"/>
                  <a:gd name="T83" fmla="*/ 1885 h 3044"/>
                  <a:gd name="T84" fmla="*/ 1400 w 1405"/>
                  <a:gd name="T85" fmla="*/ 2034 h 3044"/>
                  <a:gd name="T86" fmla="*/ 1405 w 1405"/>
                  <a:gd name="T87" fmla="*/ 2252 h 3044"/>
                  <a:gd name="T88" fmla="*/ 1403 w 1405"/>
                  <a:gd name="T89" fmla="*/ 2523 h 3044"/>
                  <a:gd name="T90" fmla="*/ 1394 w 1405"/>
                  <a:gd name="T91" fmla="*/ 2761 h 3044"/>
                  <a:gd name="T92" fmla="*/ 1384 w 1405"/>
                  <a:gd name="T93" fmla="*/ 2949 h 3044"/>
                  <a:gd name="T94" fmla="*/ 1322 w 1405"/>
                  <a:gd name="T95" fmla="*/ 3017 h 3044"/>
                  <a:gd name="T96" fmla="*/ 1332 w 1405"/>
                  <a:gd name="T97" fmla="*/ 2860 h 3044"/>
                  <a:gd name="T98" fmla="*/ 1340 w 1405"/>
                  <a:gd name="T99" fmla="*/ 2648 h 3044"/>
                  <a:gd name="T100" fmla="*/ 1347 w 1405"/>
                  <a:gd name="T101" fmla="*/ 2393 h 3044"/>
                  <a:gd name="T102" fmla="*/ 1344 w 1405"/>
                  <a:gd name="T103" fmla="*/ 2113 h 3044"/>
                  <a:gd name="T104" fmla="*/ 1339 w 1405"/>
                  <a:gd name="T105" fmla="*/ 1968 h 3044"/>
                  <a:gd name="T106" fmla="*/ 1331 w 1405"/>
                  <a:gd name="T107" fmla="*/ 1821 h 3044"/>
                  <a:gd name="T108" fmla="*/ 1318 w 1405"/>
                  <a:gd name="T109" fmla="*/ 1674 h 3044"/>
                  <a:gd name="T110" fmla="*/ 1301 w 1405"/>
                  <a:gd name="T111" fmla="*/ 1529 h 3044"/>
                  <a:gd name="T112" fmla="*/ 1278 w 1405"/>
                  <a:gd name="T113" fmla="*/ 1390 h 3044"/>
                  <a:gd name="T114" fmla="*/ 1251 w 1405"/>
                  <a:gd name="T115" fmla="*/ 1257 h 3044"/>
                  <a:gd name="T116" fmla="*/ 1217 w 1405"/>
                  <a:gd name="T117" fmla="*/ 1130 h 3044"/>
                  <a:gd name="T118" fmla="*/ 1176 w 1405"/>
                  <a:gd name="T119" fmla="*/ 1014 h 3044"/>
                  <a:gd name="T120" fmla="*/ 1380 w 1405"/>
                  <a:gd name="T121" fmla="*/ 3021 h 3044"/>
                  <a:gd name="T122" fmla="*/ 1321 w 1405"/>
                  <a:gd name="T123" fmla="*/ 3040 h 3044"/>
                  <a:gd name="T124" fmla="*/ 1380 w 1405"/>
                  <a:gd name="T125" fmla="*/ 3021 h 3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05" h="3044">
                    <a:moveTo>
                      <a:pt x="20" y="0"/>
                    </a:moveTo>
                    <a:lnTo>
                      <a:pt x="62" y="16"/>
                    </a:lnTo>
                    <a:lnTo>
                      <a:pt x="106" y="35"/>
                    </a:lnTo>
                    <a:lnTo>
                      <a:pt x="151" y="56"/>
                    </a:lnTo>
                    <a:lnTo>
                      <a:pt x="196" y="79"/>
                    </a:lnTo>
                    <a:lnTo>
                      <a:pt x="241" y="103"/>
                    </a:lnTo>
                    <a:lnTo>
                      <a:pt x="287" y="128"/>
                    </a:lnTo>
                    <a:lnTo>
                      <a:pt x="333" y="156"/>
                    </a:lnTo>
                    <a:lnTo>
                      <a:pt x="379" y="184"/>
                    </a:lnTo>
                    <a:lnTo>
                      <a:pt x="425" y="214"/>
                    </a:lnTo>
                    <a:lnTo>
                      <a:pt x="471" y="244"/>
                    </a:lnTo>
                    <a:lnTo>
                      <a:pt x="517" y="277"/>
                    </a:lnTo>
                    <a:lnTo>
                      <a:pt x="563" y="309"/>
                    </a:lnTo>
                    <a:lnTo>
                      <a:pt x="608" y="341"/>
                    </a:lnTo>
                    <a:lnTo>
                      <a:pt x="653" y="375"/>
                    </a:lnTo>
                    <a:lnTo>
                      <a:pt x="696" y="410"/>
                    </a:lnTo>
                    <a:lnTo>
                      <a:pt x="740" y="445"/>
                    </a:lnTo>
                    <a:lnTo>
                      <a:pt x="703" y="489"/>
                    </a:lnTo>
                    <a:lnTo>
                      <a:pt x="660" y="456"/>
                    </a:lnTo>
                    <a:lnTo>
                      <a:pt x="618" y="422"/>
                    </a:lnTo>
                    <a:lnTo>
                      <a:pt x="574" y="389"/>
                    </a:lnTo>
                    <a:lnTo>
                      <a:pt x="530" y="356"/>
                    </a:lnTo>
                    <a:lnTo>
                      <a:pt x="485" y="324"/>
                    </a:lnTo>
                    <a:lnTo>
                      <a:pt x="440" y="293"/>
                    </a:lnTo>
                    <a:lnTo>
                      <a:pt x="395" y="263"/>
                    </a:lnTo>
                    <a:lnTo>
                      <a:pt x="349" y="234"/>
                    </a:lnTo>
                    <a:lnTo>
                      <a:pt x="304" y="207"/>
                    </a:lnTo>
                    <a:lnTo>
                      <a:pt x="259" y="179"/>
                    </a:lnTo>
                    <a:lnTo>
                      <a:pt x="214" y="155"/>
                    </a:lnTo>
                    <a:lnTo>
                      <a:pt x="170" y="131"/>
                    </a:lnTo>
                    <a:lnTo>
                      <a:pt x="126" y="110"/>
                    </a:lnTo>
                    <a:lnTo>
                      <a:pt x="84" y="89"/>
                    </a:lnTo>
                    <a:lnTo>
                      <a:pt x="41" y="70"/>
                    </a:lnTo>
                    <a:lnTo>
                      <a:pt x="0" y="54"/>
                    </a:lnTo>
                    <a:lnTo>
                      <a:pt x="20" y="0"/>
                    </a:lnTo>
                    <a:close/>
                    <a:moveTo>
                      <a:pt x="740" y="445"/>
                    </a:moveTo>
                    <a:lnTo>
                      <a:pt x="784" y="482"/>
                    </a:lnTo>
                    <a:lnTo>
                      <a:pt x="827" y="518"/>
                    </a:lnTo>
                    <a:lnTo>
                      <a:pt x="870" y="555"/>
                    </a:lnTo>
                    <a:lnTo>
                      <a:pt x="909" y="593"/>
                    </a:lnTo>
                    <a:lnTo>
                      <a:pt x="948" y="630"/>
                    </a:lnTo>
                    <a:lnTo>
                      <a:pt x="985" y="666"/>
                    </a:lnTo>
                    <a:lnTo>
                      <a:pt x="1020" y="704"/>
                    </a:lnTo>
                    <a:lnTo>
                      <a:pt x="1054" y="739"/>
                    </a:lnTo>
                    <a:lnTo>
                      <a:pt x="1085" y="775"/>
                    </a:lnTo>
                    <a:lnTo>
                      <a:pt x="1114" y="808"/>
                    </a:lnTo>
                    <a:lnTo>
                      <a:pt x="1140" y="842"/>
                    </a:lnTo>
                    <a:lnTo>
                      <a:pt x="1164" y="874"/>
                    </a:lnTo>
                    <a:lnTo>
                      <a:pt x="1185" y="907"/>
                    </a:lnTo>
                    <a:lnTo>
                      <a:pt x="1203" y="937"/>
                    </a:lnTo>
                    <a:lnTo>
                      <a:pt x="1218" y="965"/>
                    </a:lnTo>
                    <a:lnTo>
                      <a:pt x="1230" y="993"/>
                    </a:lnTo>
                    <a:lnTo>
                      <a:pt x="1176" y="1014"/>
                    </a:lnTo>
                    <a:lnTo>
                      <a:pt x="1165" y="988"/>
                    </a:lnTo>
                    <a:lnTo>
                      <a:pt x="1151" y="960"/>
                    </a:lnTo>
                    <a:lnTo>
                      <a:pt x="1134" y="933"/>
                    </a:lnTo>
                    <a:lnTo>
                      <a:pt x="1113" y="903"/>
                    </a:lnTo>
                    <a:lnTo>
                      <a:pt x="1090" y="872"/>
                    </a:lnTo>
                    <a:lnTo>
                      <a:pt x="1065" y="839"/>
                    </a:lnTo>
                    <a:lnTo>
                      <a:pt x="1038" y="807"/>
                    </a:lnTo>
                    <a:lnTo>
                      <a:pt x="1008" y="773"/>
                    </a:lnTo>
                    <a:lnTo>
                      <a:pt x="976" y="739"/>
                    </a:lnTo>
                    <a:lnTo>
                      <a:pt x="941" y="704"/>
                    </a:lnTo>
                    <a:lnTo>
                      <a:pt x="906" y="669"/>
                    </a:lnTo>
                    <a:lnTo>
                      <a:pt x="867" y="633"/>
                    </a:lnTo>
                    <a:lnTo>
                      <a:pt x="829" y="597"/>
                    </a:lnTo>
                    <a:lnTo>
                      <a:pt x="787" y="562"/>
                    </a:lnTo>
                    <a:lnTo>
                      <a:pt x="746" y="526"/>
                    </a:lnTo>
                    <a:lnTo>
                      <a:pt x="703" y="489"/>
                    </a:lnTo>
                    <a:lnTo>
                      <a:pt x="740" y="445"/>
                    </a:lnTo>
                    <a:close/>
                    <a:moveTo>
                      <a:pt x="1230" y="993"/>
                    </a:moveTo>
                    <a:lnTo>
                      <a:pt x="1252" y="1050"/>
                    </a:lnTo>
                    <a:lnTo>
                      <a:pt x="1272" y="1111"/>
                    </a:lnTo>
                    <a:lnTo>
                      <a:pt x="1289" y="1174"/>
                    </a:lnTo>
                    <a:lnTo>
                      <a:pt x="1306" y="1239"/>
                    </a:lnTo>
                    <a:lnTo>
                      <a:pt x="1321" y="1306"/>
                    </a:lnTo>
                    <a:lnTo>
                      <a:pt x="1334" y="1375"/>
                    </a:lnTo>
                    <a:lnTo>
                      <a:pt x="1347" y="1446"/>
                    </a:lnTo>
                    <a:lnTo>
                      <a:pt x="1357" y="1517"/>
                    </a:lnTo>
                    <a:lnTo>
                      <a:pt x="1367" y="1589"/>
                    </a:lnTo>
                    <a:lnTo>
                      <a:pt x="1375" y="1663"/>
                    </a:lnTo>
                    <a:lnTo>
                      <a:pt x="1382" y="1737"/>
                    </a:lnTo>
                    <a:lnTo>
                      <a:pt x="1388" y="1811"/>
                    </a:lnTo>
                    <a:lnTo>
                      <a:pt x="1393" y="1885"/>
                    </a:lnTo>
                    <a:lnTo>
                      <a:pt x="1397" y="1960"/>
                    </a:lnTo>
                    <a:lnTo>
                      <a:pt x="1400" y="2034"/>
                    </a:lnTo>
                    <a:lnTo>
                      <a:pt x="1403" y="2107"/>
                    </a:lnTo>
                    <a:lnTo>
                      <a:pt x="1405" y="2252"/>
                    </a:lnTo>
                    <a:lnTo>
                      <a:pt x="1405" y="2391"/>
                    </a:lnTo>
                    <a:lnTo>
                      <a:pt x="1403" y="2523"/>
                    </a:lnTo>
                    <a:lnTo>
                      <a:pt x="1399" y="2648"/>
                    </a:lnTo>
                    <a:lnTo>
                      <a:pt x="1394" y="2761"/>
                    </a:lnTo>
                    <a:lnTo>
                      <a:pt x="1389" y="2862"/>
                    </a:lnTo>
                    <a:lnTo>
                      <a:pt x="1384" y="2949"/>
                    </a:lnTo>
                    <a:lnTo>
                      <a:pt x="1380" y="3021"/>
                    </a:lnTo>
                    <a:lnTo>
                      <a:pt x="1322" y="3017"/>
                    </a:lnTo>
                    <a:lnTo>
                      <a:pt x="1327" y="2946"/>
                    </a:lnTo>
                    <a:lnTo>
                      <a:pt x="1332" y="2860"/>
                    </a:lnTo>
                    <a:lnTo>
                      <a:pt x="1337" y="2760"/>
                    </a:lnTo>
                    <a:lnTo>
                      <a:pt x="1340" y="2648"/>
                    </a:lnTo>
                    <a:lnTo>
                      <a:pt x="1344" y="2524"/>
                    </a:lnTo>
                    <a:lnTo>
                      <a:pt x="1347" y="2393"/>
                    </a:lnTo>
                    <a:lnTo>
                      <a:pt x="1347" y="2255"/>
                    </a:lnTo>
                    <a:lnTo>
                      <a:pt x="1344" y="2113"/>
                    </a:lnTo>
                    <a:lnTo>
                      <a:pt x="1343" y="2040"/>
                    </a:lnTo>
                    <a:lnTo>
                      <a:pt x="1339" y="1968"/>
                    </a:lnTo>
                    <a:lnTo>
                      <a:pt x="1335" y="1894"/>
                    </a:lnTo>
                    <a:lnTo>
                      <a:pt x="1331" y="1821"/>
                    </a:lnTo>
                    <a:lnTo>
                      <a:pt x="1324" y="1747"/>
                    </a:lnTo>
                    <a:lnTo>
                      <a:pt x="1318" y="1674"/>
                    </a:lnTo>
                    <a:lnTo>
                      <a:pt x="1309" y="1602"/>
                    </a:lnTo>
                    <a:lnTo>
                      <a:pt x="1301" y="1529"/>
                    </a:lnTo>
                    <a:lnTo>
                      <a:pt x="1291" y="1460"/>
                    </a:lnTo>
                    <a:lnTo>
                      <a:pt x="1278" y="1390"/>
                    </a:lnTo>
                    <a:lnTo>
                      <a:pt x="1266" y="1323"/>
                    </a:lnTo>
                    <a:lnTo>
                      <a:pt x="1251" y="1257"/>
                    </a:lnTo>
                    <a:lnTo>
                      <a:pt x="1235" y="1192"/>
                    </a:lnTo>
                    <a:lnTo>
                      <a:pt x="1217" y="1130"/>
                    </a:lnTo>
                    <a:lnTo>
                      <a:pt x="1197" y="1070"/>
                    </a:lnTo>
                    <a:lnTo>
                      <a:pt x="1176" y="1014"/>
                    </a:lnTo>
                    <a:lnTo>
                      <a:pt x="1230" y="993"/>
                    </a:lnTo>
                    <a:close/>
                    <a:moveTo>
                      <a:pt x="1380" y="3021"/>
                    </a:moveTo>
                    <a:lnTo>
                      <a:pt x="1379" y="3044"/>
                    </a:lnTo>
                    <a:lnTo>
                      <a:pt x="1321" y="3040"/>
                    </a:lnTo>
                    <a:lnTo>
                      <a:pt x="1322" y="3017"/>
                    </a:lnTo>
                    <a:lnTo>
                      <a:pt x="1380" y="302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8" name="Freeform 369"/>
              <p:cNvSpPr>
                <a:spLocks noEditPoints="1"/>
              </p:cNvSpPr>
              <p:nvPr/>
            </p:nvSpPr>
            <p:spPr bwMode="auto">
              <a:xfrm>
                <a:off x="2626" y="958"/>
                <a:ext cx="139" cy="481"/>
              </a:xfrm>
              <a:custGeom>
                <a:avLst/>
                <a:gdLst>
                  <a:gd name="T0" fmla="*/ 5 w 695"/>
                  <a:gd name="T1" fmla="*/ 2358 h 2404"/>
                  <a:gd name="T2" fmla="*/ 17 w 695"/>
                  <a:gd name="T3" fmla="*/ 2264 h 2404"/>
                  <a:gd name="T4" fmla="*/ 32 w 695"/>
                  <a:gd name="T5" fmla="*/ 2158 h 2404"/>
                  <a:gd name="T6" fmla="*/ 50 w 695"/>
                  <a:gd name="T7" fmla="*/ 2039 h 2404"/>
                  <a:gd name="T8" fmla="*/ 70 w 695"/>
                  <a:gd name="T9" fmla="*/ 1914 h 2404"/>
                  <a:gd name="T10" fmla="*/ 94 w 695"/>
                  <a:gd name="T11" fmla="*/ 1783 h 2404"/>
                  <a:gd name="T12" fmla="*/ 119 w 695"/>
                  <a:gd name="T13" fmla="*/ 1648 h 2404"/>
                  <a:gd name="T14" fmla="*/ 145 w 695"/>
                  <a:gd name="T15" fmla="*/ 1514 h 2404"/>
                  <a:gd name="T16" fmla="*/ 215 w 695"/>
                  <a:gd name="T17" fmla="*/ 1459 h 2404"/>
                  <a:gd name="T18" fmla="*/ 189 w 695"/>
                  <a:gd name="T19" fmla="*/ 1592 h 2404"/>
                  <a:gd name="T20" fmla="*/ 162 w 695"/>
                  <a:gd name="T21" fmla="*/ 1726 h 2404"/>
                  <a:gd name="T22" fmla="*/ 139 w 695"/>
                  <a:gd name="T23" fmla="*/ 1859 h 2404"/>
                  <a:gd name="T24" fmla="*/ 118 w 695"/>
                  <a:gd name="T25" fmla="*/ 1986 h 2404"/>
                  <a:gd name="T26" fmla="*/ 98 w 695"/>
                  <a:gd name="T27" fmla="*/ 2108 h 2404"/>
                  <a:gd name="T28" fmla="*/ 81 w 695"/>
                  <a:gd name="T29" fmla="*/ 2219 h 2404"/>
                  <a:gd name="T30" fmla="*/ 68 w 695"/>
                  <a:gd name="T31" fmla="*/ 2320 h 2404"/>
                  <a:gd name="T32" fmla="*/ 59 w 695"/>
                  <a:gd name="T33" fmla="*/ 2404 h 2404"/>
                  <a:gd name="T34" fmla="*/ 159 w 695"/>
                  <a:gd name="T35" fmla="*/ 1447 h 2404"/>
                  <a:gd name="T36" fmla="*/ 203 w 695"/>
                  <a:gd name="T37" fmla="*/ 1238 h 2404"/>
                  <a:gd name="T38" fmla="*/ 250 w 695"/>
                  <a:gd name="T39" fmla="*/ 1047 h 2404"/>
                  <a:gd name="T40" fmla="*/ 294 w 695"/>
                  <a:gd name="T41" fmla="*/ 886 h 2404"/>
                  <a:gd name="T42" fmla="*/ 317 w 695"/>
                  <a:gd name="T43" fmla="*/ 820 h 2404"/>
                  <a:gd name="T44" fmla="*/ 338 w 695"/>
                  <a:gd name="T45" fmla="*/ 766 h 2404"/>
                  <a:gd name="T46" fmla="*/ 380 w 695"/>
                  <a:gd name="T47" fmla="*/ 813 h 2404"/>
                  <a:gd name="T48" fmla="*/ 359 w 695"/>
                  <a:gd name="T49" fmla="*/ 871 h 2404"/>
                  <a:gd name="T50" fmla="*/ 327 w 695"/>
                  <a:gd name="T51" fmla="*/ 981 h 2404"/>
                  <a:gd name="T52" fmla="*/ 282 w 695"/>
                  <a:gd name="T53" fmla="*/ 1155 h 2404"/>
                  <a:gd name="T54" fmla="*/ 237 w 695"/>
                  <a:gd name="T55" fmla="*/ 1353 h 2404"/>
                  <a:gd name="T56" fmla="*/ 159 w 695"/>
                  <a:gd name="T57" fmla="*/ 1447 h 2404"/>
                  <a:gd name="T58" fmla="*/ 387 w 695"/>
                  <a:gd name="T59" fmla="*/ 647 h 2404"/>
                  <a:gd name="T60" fmla="*/ 489 w 695"/>
                  <a:gd name="T61" fmla="*/ 393 h 2404"/>
                  <a:gd name="T62" fmla="*/ 578 w 695"/>
                  <a:gd name="T63" fmla="*/ 164 h 2404"/>
                  <a:gd name="T64" fmla="*/ 633 w 695"/>
                  <a:gd name="T65" fmla="*/ 21 h 2404"/>
                  <a:gd name="T66" fmla="*/ 695 w 695"/>
                  <a:gd name="T67" fmla="*/ 21 h 2404"/>
                  <a:gd name="T68" fmla="*/ 666 w 695"/>
                  <a:gd name="T69" fmla="*/ 98 h 2404"/>
                  <a:gd name="T70" fmla="*/ 591 w 695"/>
                  <a:gd name="T71" fmla="*/ 291 h 2404"/>
                  <a:gd name="T72" fmla="*/ 492 w 695"/>
                  <a:gd name="T73" fmla="*/ 540 h 2404"/>
                  <a:gd name="T74" fmla="*/ 390 w 695"/>
                  <a:gd name="T75" fmla="*/ 788 h 2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5" h="2404">
                    <a:moveTo>
                      <a:pt x="0" y="2399"/>
                    </a:moveTo>
                    <a:lnTo>
                      <a:pt x="5" y="2358"/>
                    </a:lnTo>
                    <a:lnTo>
                      <a:pt x="10" y="2313"/>
                    </a:lnTo>
                    <a:lnTo>
                      <a:pt x="17" y="2264"/>
                    </a:lnTo>
                    <a:lnTo>
                      <a:pt x="24" y="2213"/>
                    </a:lnTo>
                    <a:lnTo>
                      <a:pt x="32" y="2158"/>
                    </a:lnTo>
                    <a:lnTo>
                      <a:pt x="40" y="2099"/>
                    </a:lnTo>
                    <a:lnTo>
                      <a:pt x="50" y="2039"/>
                    </a:lnTo>
                    <a:lnTo>
                      <a:pt x="60" y="1978"/>
                    </a:lnTo>
                    <a:lnTo>
                      <a:pt x="70" y="1914"/>
                    </a:lnTo>
                    <a:lnTo>
                      <a:pt x="81" y="1849"/>
                    </a:lnTo>
                    <a:lnTo>
                      <a:pt x="94" y="1783"/>
                    </a:lnTo>
                    <a:lnTo>
                      <a:pt x="105" y="1716"/>
                    </a:lnTo>
                    <a:lnTo>
                      <a:pt x="119" y="1648"/>
                    </a:lnTo>
                    <a:lnTo>
                      <a:pt x="131" y="1581"/>
                    </a:lnTo>
                    <a:lnTo>
                      <a:pt x="145" y="1514"/>
                    </a:lnTo>
                    <a:lnTo>
                      <a:pt x="159" y="1447"/>
                    </a:lnTo>
                    <a:lnTo>
                      <a:pt x="215" y="1459"/>
                    </a:lnTo>
                    <a:lnTo>
                      <a:pt x="201" y="1525"/>
                    </a:lnTo>
                    <a:lnTo>
                      <a:pt x="189" y="1592"/>
                    </a:lnTo>
                    <a:lnTo>
                      <a:pt x="175" y="1660"/>
                    </a:lnTo>
                    <a:lnTo>
                      <a:pt x="162" y="1726"/>
                    </a:lnTo>
                    <a:lnTo>
                      <a:pt x="150" y="1793"/>
                    </a:lnTo>
                    <a:lnTo>
                      <a:pt x="139" y="1859"/>
                    </a:lnTo>
                    <a:lnTo>
                      <a:pt x="127" y="1924"/>
                    </a:lnTo>
                    <a:lnTo>
                      <a:pt x="118" y="1986"/>
                    </a:lnTo>
                    <a:lnTo>
                      <a:pt x="108" y="2048"/>
                    </a:lnTo>
                    <a:lnTo>
                      <a:pt x="98" y="2108"/>
                    </a:lnTo>
                    <a:lnTo>
                      <a:pt x="89" y="2165"/>
                    </a:lnTo>
                    <a:lnTo>
                      <a:pt x="81" y="2219"/>
                    </a:lnTo>
                    <a:lnTo>
                      <a:pt x="74" y="2271"/>
                    </a:lnTo>
                    <a:lnTo>
                      <a:pt x="68" y="2320"/>
                    </a:lnTo>
                    <a:lnTo>
                      <a:pt x="63" y="2363"/>
                    </a:lnTo>
                    <a:lnTo>
                      <a:pt x="59" y="2404"/>
                    </a:lnTo>
                    <a:lnTo>
                      <a:pt x="0" y="2399"/>
                    </a:lnTo>
                    <a:close/>
                    <a:moveTo>
                      <a:pt x="159" y="1447"/>
                    </a:moveTo>
                    <a:lnTo>
                      <a:pt x="181" y="1341"/>
                    </a:lnTo>
                    <a:lnTo>
                      <a:pt x="203" y="1238"/>
                    </a:lnTo>
                    <a:lnTo>
                      <a:pt x="226" y="1139"/>
                    </a:lnTo>
                    <a:lnTo>
                      <a:pt x="250" y="1047"/>
                    </a:lnTo>
                    <a:lnTo>
                      <a:pt x="272" y="962"/>
                    </a:lnTo>
                    <a:lnTo>
                      <a:pt x="294" y="886"/>
                    </a:lnTo>
                    <a:lnTo>
                      <a:pt x="306" y="852"/>
                    </a:lnTo>
                    <a:lnTo>
                      <a:pt x="317" y="820"/>
                    </a:lnTo>
                    <a:lnTo>
                      <a:pt x="327" y="792"/>
                    </a:lnTo>
                    <a:lnTo>
                      <a:pt x="338" y="766"/>
                    </a:lnTo>
                    <a:lnTo>
                      <a:pt x="390" y="788"/>
                    </a:lnTo>
                    <a:lnTo>
                      <a:pt x="380" y="813"/>
                    </a:lnTo>
                    <a:lnTo>
                      <a:pt x="370" y="842"/>
                    </a:lnTo>
                    <a:lnTo>
                      <a:pt x="359" y="871"/>
                    </a:lnTo>
                    <a:lnTo>
                      <a:pt x="349" y="906"/>
                    </a:lnTo>
                    <a:lnTo>
                      <a:pt x="327" y="981"/>
                    </a:lnTo>
                    <a:lnTo>
                      <a:pt x="304" y="1064"/>
                    </a:lnTo>
                    <a:lnTo>
                      <a:pt x="282" y="1155"/>
                    </a:lnTo>
                    <a:lnTo>
                      <a:pt x="260" y="1251"/>
                    </a:lnTo>
                    <a:lnTo>
                      <a:pt x="237" y="1353"/>
                    </a:lnTo>
                    <a:lnTo>
                      <a:pt x="215" y="1459"/>
                    </a:lnTo>
                    <a:lnTo>
                      <a:pt x="159" y="1447"/>
                    </a:lnTo>
                    <a:close/>
                    <a:moveTo>
                      <a:pt x="338" y="766"/>
                    </a:moveTo>
                    <a:lnTo>
                      <a:pt x="387" y="647"/>
                    </a:lnTo>
                    <a:lnTo>
                      <a:pt x="438" y="520"/>
                    </a:lnTo>
                    <a:lnTo>
                      <a:pt x="489" y="393"/>
                    </a:lnTo>
                    <a:lnTo>
                      <a:pt x="536" y="271"/>
                    </a:lnTo>
                    <a:lnTo>
                      <a:pt x="578" y="164"/>
                    </a:lnTo>
                    <a:lnTo>
                      <a:pt x="611" y="78"/>
                    </a:lnTo>
                    <a:lnTo>
                      <a:pt x="633" y="21"/>
                    </a:lnTo>
                    <a:lnTo>
                      <a:pt x="641" y="0"/>
                    </a:lnTo>
                    <a:lnTo>
                      <a:pt x="695" y="21"/>
                    </a:lnTo>
                    <a:lnTo>
                      <a:pt x="687" y="42"/>
                    </a:lnTo>
                    <a:lnTo>
                      <a:pt x="666" y="98"/>
                    </a:lnTo>
                    <a:lnTo>
                      <a:pt x="632" y="184"/>
                    </a:lnTo>
                    <a:lnTo>
                      <a:pt x="591" y="291"/>
                    </a:lnTo>
                    <a:lnTo>
                      <a:pt x="544" y="412"/>
                    </a:lnTo>
                    <a:lnTo>
                      <a:pt x="492" y="540"/>
                    </a:lnTo>
                    <a:lnTo>
                      <a:pt x="440" y="668"/>
                    </a:lnTo>
                    <a:lnTo>
                      <a:pt x="390" y="788"/>
                    </a:lnTo>
                    <a:lnTo>
                      <a:pt x="338" y="76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9" name="Freeform 370"/>
              <p:cNvSpPr>
                <a:spLocks noEditPoints="1"/>
              </p:cNvSpPr>
              <p:nvPr/>
            </p:nvSpPr>
            <p:spPr bwMode="auto">
              <a:xfrm>
                <a:off x="2470" y="3003"/>
                <a:ext cx="275" cy="347"/>
              </a:xfrm>
              <a:custGeom>
                <a:avLst/>
                <a:gdLst>
                  <a:gd name="T0" fmla="*/ 60 w 1373"/>
                  <a:gd name="T1" fmla="*/ 93 h 1733"/>
                  <a:gd name="T2" fmla="*/ 59 w 1373"/>
                  <a:gd name="T3" fmla="*/ 234 h 1733"/>
                  <a:gd name="T4" fmla="*/ 66 w 1373"/>
                  <a:gd name="T5" fmla="*/ 381 h 1733"/>
                  <a:gd name="T6" fmla="*/ 82 w 1373"/>
                  <a:gd name="T7" fmla="*/ 530 h 1733"/>
                  <a:gd name="T8" fmla="*/ 107 w 1373"/>
                  <a:gd name="T9" fmla="*/ 678 h 1733"/>
                  <a:gd name="T10" fmla="*/ 71 w 1373"/>
                  <a:gd name="T11" fmla="*/ 788 h 1733"/>
                  <a:gd name="T12" fmla="*/ 41 w 1373"/>
                  <a:gd name="T13" fmla="*/ 640 h 1733"/>
                  <a:gd name="T14" fmla="*/ 19 w 1373"/>
                  <a:gd name="T15" fmla="*/ 488 h 1733"/>
                  <a:gd name="T16" fmla="*/ 5 w 1373"/>
                  <a:gd name="T17" fmla="*/ 335 h 1733"/>
                  <a:gd name="T18" fmla="*/ 0 w 1373"/>
                  <a:gd name="T19" fmla="*/ 187 h 1733"/>
                  <a:gd name="T20" fmla="*/ 4 w 1373"/>
                  <a:gd name="T21" fmla="*/ 45 h 1733"/>
                  <a:gd name="T22" fmla="*/ 127 w 1373"/>
                  <a:gd name="T23" fmla="*/ 774 h 1733"/>
                  <a:gd name="T24" fmla="*/ 160 w 1373"/>
                  <a:gd name="T25" fmla="*/ 896 h 1733"/>
                  <a:gd name="T26" fmla="*/ 197 w 1373"/>
                  <a:gd name="T27" fmla="*/ 1010 h 1733"/>
                  <a:gd name="T28" fmla="*/ 241 w 1373"/>
                  <a:gd name="T29" fmla="*/ 1109 h 1733"/>
                  <a:gd name="T30" fmla="*/ 288 w 1373"/>
                  <a:gd name="T31" fmla="*/ 1195 h 1733"/>
                  <a:gd name="T32" fmla="*/ 340 w 1373"/>
                  <a:gd name="T33" fmla="*/ 1262 h 1733"/>
                  <a:gd name="T34" fmla="*/ 300 w 1373"/>
                  <a:gd name="T35" fmla="*/ 1304 h 1733"/>
                  <a:gd name="T36" fmla="*/ 243 w 1373"/>
                  <a:gd name="T37" fmla="*/ 1231 h 1733"/>
                  <a:gd name="T38" fmla="*/ 191 w 1373"/>
                  <a:gd name="T39" fmla="*/ 1140 h 1733"/>
                  <a:gd name="T40" fmla="*/ 145 w 1373"/>
                  <a:gd name="T41" fmla="*/ 1035 h 1733"/>
                  <a:gd name="T42" fmla="*/ 105 w 1373"/>
                  <a:gd name="T43" fmla="*/ 915 h 1733"/>
                  <a:gd name="T44" fmla="*/ 71 w 1373"/>
                  <a:gd name="T45" fmla="*/ 788 h 1733"/>
                  <a:gd name="T46" fmla="*/ 380 w 1373"/>
                  <a:gd name="T47" fmla="*/ 1299 h 1733"/>
                  <a:gd name="T48" fmla="*/ 450 w 1373"/>
                  <a:gd name="T49" fmla="*/ 1351 h 1733"/>
                  <a:gd name="T50" fmla="*/ 528 w 1373"/>
                  <a:gd name="T51" fmla="*/ 1401 h 1733"/>
                  <a:gd name="T52" fmla="*/ 674 w 1373"/>
                  <a:gd name="T53" fmla="*/ 1477 h 1733"/>
                  <a:gd name="T54" fmla="*/ 779 w 1373"/>
                  <a:gd name="T55" fmla="*/ 1585 h 1733"/>
                  <a:gd name="T56" fmla="*/ 618 w 1373"/>
                  <a:gd name="T57" fmla="*/ 1514 h 1733"/>
                  <a:gd name="T58" fmla="*/ 527 w 1373"/>
                  <a:gd name="T59" fmla="*/ 1467 h 1733"/>
                  <a:gd name="T60" fmla="*/ 442 w 1373"/>
                  <a:gd name="T61" fmla="*/ 1416 h 1733"/>
                  <a:gd name="T62" fmla="*/ 366 w 1373"/>
                  <a:gd name="T63" fmla="*/ 1361 h 1733"/>
                  <a:gd name="T64" fmla="*/ 359 w 1373"/>
                  <a:gd name="T65" fmla="*/ 1280 h 1733"/>
                  <a:gd name="T66" fmla="*/ 875 w 1373"/>
                  <a:gd name="T67" fmla="*/ 1559 h 1733"/>
                  <a:gd name="T68" fmla="*/ 1025 w 1373"/>
                  <a:gd name="T69" fmla="*/ 1606 h 1733"/>
                  <a:gd name="T70" fmla="*/ 1243 w 1373"/>
                  <a:gd name="T71" fmla="*/ 1657 h 1733"/>
                  <a:gd name="T72" fmla="*/ 1342 w 1373"/>
                  <a:gd name="T73" fmla="*/ 1672 h 1733"/>
                  <a:gd name="T74" fmla="*/ 1335 w 1373"/>
                  <a:gd name="T75" fmla="*/ 1729 h 1733"/>
                  <a:gd name="T76" fmla="*/ 1233 w 1373"/>
                  <a:gd name="T77" fmla="*/ 1715 h 1733"/>
                  <a:gd name="T78" fmla="*/ 1125 w 1373"/>
                  <a:gd name="T79" fmla="*/ 1691 h 1733"/>
                  <a:gd name="T80" fmla="*/ 933 w 1373"/>
                  <a:gd name="T81" fmla="*/ 1639 h 1733"/>
                  <a:gd name="T82" fmla="*/ 817 w 1373"/>
                  <a:gd name="T83" fmla="*/ 1599 h 1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73" h="1733">
                    <a:moveTo>
                      <a:pt x="65" y="5"/>
                    </a:moveTo>
                    <a:lnTo>
                      <a:pt x="62" y="48"/>
                    </a:lnTo>
                    <a:lnTo>
                      <a:pt x="60" y="93"/>
                    </a:lnTo>
                    <a:lnTo>
                      <a:pt x="59" y="139"/>
                    </a:lnTo>
                    <a:lnTo>
                      <a:pt x="59" y="187"/>
                    </a:lnTo>
                    <a:lnTo>
                      <a:pt x="59" y="234"/>
                    </a:lnTo>
                    <a:lnTo>
                      <a:pt x="60" y="282"/>
                    </a:lnTo>
                    <a:lnTo>
                      <a:pt x="64" y="332"/>
                    </a:lnTo>
                    <a:lnTo>
                      <a:pt x="66" y="381"/>
                    </a:lnTo>
                    <a:lnTo>
                      <a:pt x="71" y="431"/>
                    </a:lnTo>
                    <a:lnTo>
                      <a:pt x="76" y="480"/>
                    </a:lnTo>
                    <a:lnTo>
                      <a:pt x="82" y="530"/>
                    </a:lnTo>
                    <a:lnTo>
                      <a:pt x="90" y="580"/>
                    </a:lnTo>
                    <a:lnTo>
                      <a:pt x="99" y="630"/>
                    </a:lnTo>
                    <a:lnTo>
                      <a:pt x="107" y="678"/>
                    </a:lnTo>
                    <a:lnTo>
                      <a:pt x="117" y="727"/>
                    </a:lnTo>
                    <a:lnTo>
                      <a:pt x="127" y="774"/>
                    </a:lnTo>
                    <a:lnTo>
                      <a:pt x="71" y="788"/>
                    </a:lnTo>
                    <a:lnTo>
                      <a:pt x="60" y="739"/>
                    </a:lnTo>
                    <a:lnTo>
                      <a:pt x="50" y="690"/>
                    </a:lnTo>
                    <a:lnTo>
                      <a:pt x="41" y="640"/>
                    </a:lnTo>
                    <a:lnTo>
                      <a:pt x="33" y="589"/>
                    </a:lnTo>
                    <a:lnTo>
                      <a:pt x="25" y="538"/>
                    </a:lnTo>
                    <a:lnTo>
                      <a:pt x="19" y="488"/>
                    </a:lnTo>
                    <a:lnTo>
                      <a:pt x="14" y="437"/>
                    </a:lnTo>
                    <a:lnTo>
                      <a:pt x="9" y="386"/>
                    </a:lnTo>
                    <a:lnTo>
                      <a:pt x="5" y="335"/>
                    </a:lnTo>
                    <a:lnTo>
                      <a:pt x="3" y="285"/>
                    </a:lnTo>
                    <a:lnTo>
                      <a:pt x="1" y="235"/>
                    </a:lnTo>
                    <a:lnTo>
                      <a:pt x="0" y="187"/>
                    </a:lnTo>
                    <a:lnTo>
                      <a:pt x="0" y="138"/>
                    </a:lnTo>
                    <a:lnTo>
                      <a:pt x="3" y="91"/>
                    </a:lnTo>
                    <a:lnTo>
                      <a:pt x="4" y="45"/>
                    </a:lnTo>
                    <a:lnTo>
                      <a:pt x="8" y="0"/>
                    </a:lnTo>
                    <a:lnTo>
                      <a:pt x="65" y="5"/>
                    </a:lnTo>
                    <a:close/>
                    <a:moveTo>
                      <a:pt x="127" y="774"/>
                    </a:moveTo>
                    <a:lnTo>
                      <a:pt x="137" y="815"/>
                    </a:lnTo>
                    <a:lnTo>
                      <a:pt x="148" y="857"/>
                    </a:lnTo>
                    <a:lnTo>
                      <a:pt x="160" y="896"/>
                    </a:lnTo>
                    <a:lnTo>
                      <a:pt x="172" y="935"/>
                    </a:lnTo>
                    <a:lnTo>
                      <a:pt x="185" y="974"/>
                    </a:lnTo>
                    <a:lnTo>
                      <a:pt x="197" y="1010"/>
                    </a:lnTo>
                    <a:lnTo>
                      <a:pt x="211" y="1045"/>
                    </a:lnTo>
                    <a:lnTo>
                      <a:pt x="226" y="1078"/>
                    </a:lnTo>
                    <a:lnTo>
                      <a:pt x="241" y="1109"/>
                    </a:lnTo>
                    <a:lnTo>
                      <a:pt x="256" y="1140"/>
                    </a:lnTo>
                    <a:lnTo>
                      <a:pt x="272" y="1168"/>
                    </a:lnTo>
                    <a:lnTo>
                      <a:pt x="288" y="1195"/>
                    </a:lnTo>
                    <a:lnTo>
                      <a:pt x="305" y="1220"/>
                    </a:lnTo>
                    <a:lnTo>
                      <a:pt x="323" y="1243"/>
                    </a:lnTo>
                    <a:lnTo>
                      <a:pt x="340" y="1262"/>
                    </a:lnTo>
                    <a:lnTo>
                      <a:pt x="359" y="1280"/>
                    </a:lnTo>
                    <a:lnTo>
                      <a:pt x="320" y="1323"/>
                    </a:lnTo>
                    <a:lnTo>
                      <a:pt x="300" y="1304"/>
                    </a:lnTo>
                    <a:lnTo>
                      <a:pt x="280" y="1282"/>
                    </a:lnTo>
                    <a:lnTo>
                      <a:pt x="262" y="1257"/>
                    </a:lnTo>
                    <a:lnTo>
                      <a:pt x="243" y="1231"/>
                    </a:lnTo>
                    <a:lnTo>
                      <a:pt x="226" y="1203"/>
                    </a:lnTo>
                    <a:lnTo>
                      <a:pt x="208" y="1173"/>
                    </a:lnTo>
                    <a:lnTo>
                      <a:pt x="191" y="1140"/>
                    </a:lnTo>
                    <a:lnTo>
                      <a:pt x="176" y="1107"/>
                    </a:lnTo>
                    <a:lnTo>
                      <a:pt x="160" y="1071"/>
                    </a:lnTo>
                    <a:lnTo>
                      <a:pt x="145" y="1035"/>
                    </a:lnTo>
                    <a:lnTo>
                      <a:pt x="131" y="996"/>
                    </a:lnTo>
                    <a:lnTo>
                      <a:pt x="117" y="956"/>
                    </a:lnTo>
                    <a:lnTo>
                      <a:pt x="105" y="915"/>
                    </a:lnTo>
                    <a:lnTo>
                      <a:pt x="92" y="874"/>
                    </a:lnTo>
                    <a:lnTo>
                      <a:pt x="81" y="832"/>
                    </a:lnTo>
                    <a:lnTo>
                      <a:pt x="71" y="788"/>
                    </a:lnTo>
                    <a:lnTo>
                      <a:pt x="127" y="774"/>
                    </a:lnTo>
                    <a:close/>
                    <a:moveTo>
                      <a:pt x="359" y="1280"/>
                    </a:moveTo>
                    <a:lnTo>
                      <a:pt x="380" y="1299"/>
                    </a:lnTo>
                    <a:lnTo>
                      <a:pt x="402" y="1316"/>
                    </a:lnTo>
                    <a:lnTo>
                      <a:pt x="426" y="1333"/>
                    </a:lnTo>
                    <a:lnTo>
                      <a:pt x="450" y="1351"/>
                    </a:lnTo>
                    <a:lnTo>
                      <a:pt x="476" y="1368"/>
                    </a:lnTo>
                    <a:lnTo>
                      <a:pt x="502" y="1385"/>
                    </a:lnTo>
                    <a:lnTo>
                      <a:pt x="528" y="1401"/>
                    </a:lnTo>
                    <a:lnTo>
                      <a:pt x="557" y="1417"/>
                    </a:lnTo>
                    <a:lnTo>
                      <a:pt x="614" y="1448"/>
                    </a:lnTo>
                    <a:lnTo>
                      <a:pt x="674" y="1477"/>
                    </a:lnTo>
                    <a:lnTo>
                      <a:pt x="736" y="1504"/>
                    </a:lnTo>
                    <a:lnTo>
                      <a:pt x="800" y="1530"/>
                    </a:lnTo>
                    <a:lnTo>
                      <a:pt x="779" y="1585"/>
                    </a:lnTo>
                    <a:lnTo>
                      <a:pt x="713" y="1558"/>
                    </a:lnTo>
                    <a:lnTo>
                      <a:pt x="649" y="1529"/>
                    </a:lnTo>
                    <a:lnTo>
                      <a:pt x="618" y="1514"/>
                    </a:lnTo>
                    <a:lnTo>
                      <a:pt x="587" y="1499"/>
                    </a:lnTo>
                    <a:lnTo>
                      <a:pt x="557" y="1483"/>
                    </a:lnTo>
                    <a:lnTo>
                      <a:pt x="527" y="1467"/>
                    </a:lnTo>
                    <a:lnTo>
                      <a:pt x="498" y="1451"/>
                    </a:lnTo>
                    <a:lnTo>
                      <a:pt x="470" y="1433"/>
                    </a:lnTo>
                    <a:lnTo>
                      <a:pt x="442" y="1416"/>
                    </a:lnTo>
                    <a:lnTo>
                      <a:pt x="416" y="1398"/>
                    </a:lnTo>
                    <a:lnTo>
                      <a:pt x="390" y="1380"/>
                    </a:lnTo>
                    <a:lnTo>
                      <a:pt x="366" y="1361"/>
                    </a:lnTo>
                    <a:lnTo>
                      <a:pt x="343" y="1342"/>
                    </a:lnTo>
                    <a:lnTo>
                      <a:pt x="320" y="1323"/>
                    </a:lnTo>
                    <a:lnTo>
                      <a:pt x="359" y="1280"/>
                    </a:lnTo>
                    <a:close/>
                    <a:moveTo>
                      <a:pt x="800" y="1530"/>
                    </a:moveTo>
                    <a:lnTo>
                      <a:pt x="837" y="1545"/>
                    </a:lnTo>
                    <a:lnTo>
                      <a:pt x="875" y="1559"/>
                    </a:lnTo>
                    <a:lnTo>
                      <a:pt x="913" y="1571"/>
                    </a:lnTo>
                    <a:lnTo>
                      <a:pt x="951" y="1584"/>
                    </a:lnTo>
                    <a:lnTo>
                      <a:pt x="1025" y="1606"/>
                    </a:lnTo>
                    <a:lnTo>
                      <a:pt x="1100" y="1626"/>
                    </a:lnTo>
                    <a:lnTo>
                      <a:pt x="1172" y="1644"/>
                    </a:lnTo>
                    <a:lnTo>
                      <a:pt x="1243" y="1657"/>
                    </a:lnTo>
                    <a:lnTo>
                      <a:pt x="1277" y="1662"/>
                    </a:lnTo>
                    <a:lnTo>
                      <a:pt x="1309" y="1667"/>
                    </a:lnTo>
                    <a:lnTo>
                      <a:pt x="1342" y="1672"/>
                    </a:lnTo>
                    <a:lnTo>
                      <a:pt x="1373" y="1675"/>
                    </a:lnTo>
                    <a:lnTo>
                      <a:pt x="1368" y="1733"/>
                    </a:lnTo>
                    <a:lnTo>
                      <a:pt x="1335" y="1729"/>
                    </a:lnTo>
                    <a:lnTo>
                      <a:pt x="1303" y="1724"/>
                    </a:lnTo>
                    <a:lnTo>
                      <a:pt x="1268" y="1719"/>
                    </a:lnTo>
                    <a:lnTo>
                      <a:pt x="1233" y="1715"/>
                    </a:lnTo>
                    <a:lnTo>
                      <a:pt x="1197" y="1707"/>
                    </a:lnTo>
                    <a:lnTo>
                      <a:pt x="1161" y="1700"/>
                    </a:lnTo>
                    <a:lnTo>
                      <a:pt x="1125" y="1691"/>
                    </a:lnTo>
                    <a:lnTo>
                      <a:pt x="1086" y="1682"/>
                    </a:lnTo>
                    <a:lnTo>
                      <a:pt x="1010" y="1662"/>
                    </a:lnTo>
                    <a:lnTo>
                      <a:pt x="933" y="1639"/>
                    </a:lnTo>
                    <a:lnTo>
                      <a:pt x="895" y="1626"/>
                    </a:lnTo>
                    <a:lnTo>
                      <a:pt x="856" y="1612"/>
                    </a:lnTo>
                    <a:lnTo>
                      <a:pt x="817" y="1599"/>
                    </a:lnTo>
                    <a:lnTo>
                      <a:pt x="779" y="1585"/>
                    </a:lnTo>
                    <a:lnTo>
                      <a:pt x="800" y="15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0" name="Freeform 371"/>
              <p:cNvSpPr>
                <a:spLocks noEditPoints="1"/>
              </p:cNvSpPr>
              <p:nvPr/>
            </p:nvSpPr>
            <p:spPr bwMode="auto">
              <a:xfrm>
                <a:off x="2115" y="3427"/>
                <a:ext cx="259" cy="316"/>
              </a:xfrm>
              <a:custGeom>
                <a:avLst/>
                <a:gdLst>
                  <a:gd name="T0" fmla="*/ 56 w 1291"/>
                  <a:gd name="T1" fmla="*/ 0 h 1577"/>
                  <a:gd name="T2" fmla="*/ 153 w 1291"/>
                  <a:gd name="T3" fmla="*/ 2 h 1577"/>
                  <a:gd name="T4" fmla="*/ 262 w 1291"/>
                  <a:gd name="T5" fmla="*/ 13 h 1577"/>
                  <a:gd name="T6" fmla="*/ 379 w 1291"/>
                  <a:gd name="T7" fmla="*/ 32 h 1577"/>
                  <a:gd name="T8" fmla="*/ 497 w 1291"/>
                  <a:gd name="T9" fmla="*/ 58 h 1577"/>
                  <a:gd name="T10" fmla="*/ 561 w 1291"/>
                  <a:gd name="T11" fmla="*/ 134 h 1577"/>
                  <a:gd name="T12" fmla="*/ 446 w 1291"/>
                  <a:gd name="T13" fmla="*/ 105 h 1577"/>
                  <a:gd name="T14" fmla="*/ 331 w 1291"/>
                  <a:gd name="T15" fmla="*/ 81 h 1577"/>
                  <a:gd name="T16" fmla="*/ 222 w 1291"/>
                  <a:gd name="T17" fmla="*/ 66 h 1577"/>
                  <a:gd name="T18" fmla="*/ 121 w 1291"/>
                  <a:gd name="T19" fmla="*/ 59 h 1577"/>
                  <a:gd name="T20" fmla="*/ 34 w 1291"/>
                  <a:gd name="T21" fmla="*/ 60 h 1577"/>
                  <a:gd name="T22" fmla="*/ 577 w 1291"/>
                  <a:gd name="T23" fmla="*/ 79 h 1577"/>
                  <a:gd name="T24" fmla="*/ 686 w 1291"/>
                  <a:gd name="T25" fmla="*/ 113 h 1577"/>
                  <a:gd name="T26" fmla="*/ 787 w 1291"/>
                  <a:gd name="T27" fmla="*/ 150 h 1577"/>
                  <a:gd name="T28" fmla="*/ 878 w 1291"/>
                  <a:gd name="T29" fmla="*/ 192 h 1577"/>
                  <a:gd name="T30" fmla="*/ 954 w 1291"/>
                  <a:gd name="T31" fmla="*/ 236 h 1577"/>
                  <a:gd name="T32" fmla="*/ 1012 w 1291"/>
                  <a:gd name="T33" fmla="*/ 282 h 1577"/>
                  <a:gd name="T34" fmla="*/ 969 w 1291"/>
                  <a:gd name="T35" fmla="*/ 320 h 1577"/>
                  <a:gd name="T36" fmla="*/ 917 w 1291"/>
                  <a:gd name="T37" fmla="*/ 279 h 1577"/>
                  <a:gd name="T38" fmla="*/ 846 w 1291"/>
                  <a:gd name="T39" fmla="*/ 240 h 1577"/>
                  <a:gd name="T40" fmla="*/ 761 w 1291"/>
                  <a:gd name="T41" fmla="*/ 201 h 1577"/>
                  <a:gd name="T42" fmla="*/ 630 w 1291"/>
                  <a:gd name="T43" fmla="*/ 155 h 1577"/>
                  <a:gd name="T44" fmla="*/ 1027 w 1291"/>
                  <a:gd name="T45" fmla="*/ 298 h 1577"/>
                  <a:gd name="T46" fmla="*/ 1083 w 1291"/>
                  <a:gd name="T47" fmla="*/ 375 h 1577"/>
                  <a:gd name="T48" fmla="*/ 1131 w 1291"/>
                  <a:gd name="T49" fmla="*/ 465 h 1577"/>
                  <a:gd name="T50" fmla="*/ 1172 w 1291"/>
                  <a:gd name="T51" fmla="*/ 563 h 1577"/>
                  <a:gd name="T52" fmla="*/ 1207 w 1291"/>
                  <a:gd name="T53" fmla="*/ 670 h 1577"/>
                  <a:gd name="T54" fmla="*/ 1236 w 1291"/>
                  <a:gd name="T55" fmla="*/ 782 h 1577"/>
                  <a:gd name="T56" fmla="*/ 1180 w 1291"/>
                  <a:gd name="T57" fmla="*/ 796 h 1577"/>
                  <a:gd name="T58" fmla="*/ 1152 w 1291"/>
                  <a:gd name="T59" fmla="*/ 688 h 1577"/>
                  <a:gd name="T60" fmla="*/ 1120 w 1291"/>
                  <a:gd name="T61" fmla="*/ 586 h 1577"/>
                  <a:gd name="T62" fmla="*/ 1080 w 1291"/>
                  <a:gd name="T63" fmla="*/ 492 h 1577"/>
                  <a:gd name="T64" fmla="*/ 1034 w 1291"/>
                  <a:gd name="T65" fmla="*/ 408 h 1577"/>
                  <a:gd name="T66" fmla="*/ 982 w 1291"/>
                  <a:gd name="T67" fmla="*/ 334 h 1577"/>
                  <a:gd name="T68" fmla="*/ 1252 w 1291"/>
                  <a:gd name="T69" fmla="*/ 868 h 1577"/>
                  <a:gd name="T70" fmla="*/ 1273 w 1291"/>
                  <a:gd name="T71" fmla="*/ 1012 h 1577"/>
                  <a:gd name="T72" fmla="*/ 1286 w 1291"/>
                  <a:gd name="T73" fmla="*/ 1156 h 1577"/>
                  <a:gd name="T74" fmla="*/ 1291 w 1291"/>
                  <a:gd name="T75" fmla="*/ 1301 h 1577"/>
                  <a:gd name="T76" fmla="*/ 1289 w 1291"/>
                  <a:gd name="T77" fmla="*/ 1442 h 1577"/>
                  <a:gd name="T78" fmla="*/ 1281 w 1291"/>
                  <a:gd name="T79" fmla="*/ 1577 h 1577"/>
                  <a:gd name="T80" fmla="*/ 1228 w 1291"/>
                  <a:gd name="T81" fmla="*/ 1485 h 1577"/>
                  <a:gd name="T82" fmla="*/ 1233 w 1291"/>
                  <a:gd name="T83" fmla="*/ 1348 h 1577"/>
                  <a:gd name="T84" fmla="*/ 1230 w 1291"/>
                  <a:gd name="T85" fmla="*/ 1208 h 1577"/>
                  <a:gd name="T86" fmla="*/ 1221 w 1291"/>
                  <a:gd name="T87" fmla="*/ 1065 h 1577"/>
                  <a:gd name="T88" fmla="*/ 1203 w 1291"/>
                  <a:gd name="T89" fmla="*/ 924 h 1577"/>
                  <a:gd name="T90" fmla="*/ 1243 w 1291"/>
                  <a:gd name="T91" fmla="*/ 821 h 1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91" h="1577">
                    <a:moveTo>
                      <a:pt x="0" y="5"/>
                    </a:moveTo>
                    <a:lnTo>
                      <a:pt x="28" y="3"/>
                    </a:lnTo>
                    <a:lnTo>
                      <a:pt x="56" y="0"/>
                    </a:lnTo>
                    <a:lnTo>
                      <a:pt x="87" y="0"/>
                    </a:lnTo>
                    <a:lnTo>
                      <a:pt x="120" y="0"/>
                    </a:lnTo>
                    <a:lnTo>
                      <a:pt x="153" y="2"/>
                    </a:lnTo>
                    <a:lnTo>
                      <a:pt x="188" y="4"/>
                    </a:lnTo>
                    <a:lnTo>
                      <a:pt x="224" y="8"/>
                    </a:lnTo>
                    <a:lnTo>
                      <a:pt x="262" y="13"/>
                    </a:lnTo>
                    <a:lnTo>
                      <a:pt x="300" y="18"/>
                    </a:lnTo>
                    <a:lnTo>
                      <a:pt x="339" y="24"/>
                    </a:lnTo>
                    <a:lnTo>
                      <a:pt x="379" y="32"/>
                    </a:lnTo>
                    <a:lnTo>
                      <a:pt x="419" y="39"/>
                    </a:lnTo>
                    <a:lnTo>
                      <a:pt x="459" y="48"/>
                    </a:lnTo>
                    <a:lnTo>
                      <a:pt x="497" y="58"/>
                    </a:lnTo>
                    <a:lnTo>
                      <a:pt x="537" y="68"/>
                    </a:lnTo>
                    <a:lnTo>
                      <a:pt x="577" y="79"/>
                    </a:lnTo>
                    <a:lnTo>
                      <a:pt x="561" y="134"/>
                    </a:lnTo>
                    <a:lnTo>
                      <a:pt x="523" y="124"/>
                    </a:lnTo>
                    <a:lnTo>
                      <a:pt x="485" y="114"/>
                    </a:lnTo>
                    <a:lnTo>
                      <a:pt x="446" y="105"/>
                    </a:lnTo>
                    <a:lnTo>
                      <a:pt x="407" y="96"/>
                    </a:lnTo>
                    <a:lnTo>
                      <a:pt x="370" y="89"/>
                    </a:lnTo>
                    <a:lnTo>
                      <a:pt x="331" y="81"/>
                    </a:lnTo>
                    <a:lnTo>
                      <a:pt x="294" y="75"/>
                    </a:lnTo>
                    <a:lnTo>
                      <a:pt x="258" y="70"/>
                    </a:lnTo>
                    <a:lnTo>
                      <a:pt x="222" y="66"/>
                    </a:lnTo>
                    <a:lnTo>
                      <a:pt x="187" y="63"/>
                    </a:lnTo>
                    <a:lnTo>
                      <a:pt x="153" y="60"/>
                    </a:lnTo>
                    <a:lnTo>
                      <a:pt x="121" y="59"/>
                    </a:lnTo>
                    <a:lnTo>
                      <a:pt x="90" y="58"/>
                    </a:lnTo>
                    <a:lnTo>
                      <a:pt x="61" y="59"/>
                    </a:lnTo>
                    <a:lnTo>
                      <a:pt x="34" y="60"/>
                    </a:lnTo>
                    <a:lnTo>
                      <a:pt x="8" y="63"/>
                    </a:lnTo>
                    <a:lnTo>
                      <a:pt x="0" y="5"/>
                    </a:lnTo>
                    <a:close/>
                    <a:moveTo>
                      <a:pt x="577" y="79"/>
                    </a:moveTo>
                    <a:lnTo>
                      <a:pt x="614" y="89"/>
                    </a:lnTo>
                    <a:lnTo>
                      <a:pt x="650" y="100"/>
                    </a:lnTo>
                    <a:lnTo>
                      <a:pt x="686" y="113"/>
                    </a:lnTo>
                    <a:lnTo>
                      <a:pt x="721" y="125"/>
                    </a:lnTo>
                    <a:lnTo>
                      <a:pt x="755" y="137"/>
                    </a:lnTo>
                    <a:lnTo>
                      <a:pt x="787" y="150"/>
                    </a:lnTo>
                    <a:lnTo>
                      <a:pt x="820" y="164"/>
                    </a:lnTo>
                    <a:lnTo>
                      <a:pt x="850" y="177"/>
                    </a:lnTo>
                    <a:lnTo>
                      <a:pt x="878" y="192"/>
                    </a:lnTo>
                    <a:lnTo>
                      <a:pt x="906" y="206"/>
                    </a:lnTo>
                    <a:lnTo>
                      <a:pt x="931" y="221"/>
                    </a:lnTo>
                    <a:lnTo>
                      <a:pt x="954" y="236"/>
                    </a:lnTo>
                    <a:lnTo>
                      <a:pt x="975" y="251"/>
                    </a:lnTo>
                    <a:lnTo>
                      <a:pt x="995" y="267"/>
                    </a:lnTo>
                    <a:lnTo>
                      <a:pt x="1012" y="282"/>
                    </a:lnTo>
                    <a:lnTo>
                      <a:pt x="1027" y="298"/>
                    </a:lnTo>
                    <a:lnTo>
                      <a:pt x="982" y="334"/>
                    </a:lnTo>
                    <a:lnTo>
                      <a:pt x="969" y="320"/>
                    </a:lnTo>
                    <a:lnTo>
                      <a:pt x="953" y="307"/>
                    </a:lnTo>
                    <a:lnTo>
                      <a:pt x="936" y="293"/>
                    </a:lnTo>
                    <a:lnTo>
                      <a:pt x="917" y="279"/>
                    </a:lnTo>
                    <a:lnTo>
                      <a:pt x="894" y="266"/>
                    </a:lnTo>
                    <a:lnTo>
                      <a:pt x="871" y="253"/>
                    </a:lnTo>
                    <a:lnTo>
                      <a:pt x="846" y="240"/>
                    </a:lnTo>
                    <a:lnTo>
                      <a:pt x="819" y="227"/>
                    </a:lnTo>
                    <a:lnTo>
                      <a:pt x="791" y="213"/>
                    </a:lnTo>
                    <a:lnTo>
                      <a:pt x="761" y="201"/>
                    </a:lnTo>
                    <a:lnTo>
                      <a:pt x="730" y="190"/>
                    </a:lnTo>
                    <a:lnTo>
                      <a:pt x="698" y="177"/>
                    </a:lnTo>
                    <a:lnTo>
                      <a:pt x="630" y="155"/>
                    </a:lnTo>
                    <a:lnTo>
                      <a:pt x="561" y="134"/>
                    </a:lnTo>
                    <a:lnTo>
                      <a:pt x="577" y="79"/>
                    </a:lnTo>
                    <a:close/>
                    <a:moveTo>
                      <a:pt x="1027" y="298"/>
                    </a:moveTo>
                    <a:lnTo>
                      <a:pt x="1045" y="322"/>
                    </a:lnTo>
                    <a:lnTo>
                      <a:pt x="1064" y="348"/>
                    </a:lnTo>
                    <a:lnTo>
                      <a:pt x="1083" y="375"/>
                    </a:lnTo>
                    <a:lnTo>
                      <a:pt x="1099" y="404"/>
                    </a:lnTo>
                    <a:lnTo>
                      <a:pt x="1116" y="434"/>
                    </a:lnTo>
                    <a:lnTo>
                      <a:pt x="1131" y="465"/>
                    </a:lnTo>
                    <a:lnTo>
                      <a:pt x="1146" y="496"/>
                    </a:lnTo>
                    <a:lnTo>
                      <a:pt x="1160" y="530"/>
                    </a:lnTo>
                    <a:lnTo>
                      <a:pt x="1172" y="563"/>
                    </a:lnTo>
                    <a:lnTo>
                      <a:pt x="1185" y="598"/>
                    </a:lnTo>
                    <a:lnTo>
                      <a:pt x="1197" y="633"/>
                    </a:lnTo>
                    <a:lnTo>
                      <a:pt x="1207" y="670"/>
                    </a:lnTo>
                    <a:lnTo>
                      <a:pt x="1217" y="707"/>
                    </a:lnTo>
                    <a:lnTo>
                      <a:pt x="1227" y="745"/>
                    </a:lnTo>
                    <a:lnTo>
                      <a:pt x="1236" y="782"/>
                    </a:lnTo>
                    <a:lnTo>
                      <a:pt x="1243" y="821"/>
                    </a:lnTo>
                    <a:lnTo>
                      <a:pt x="1187" y="832"/>
                    </a:lnTo>
                    <a:lnTo>
                      <a:pt x="1180" y="796"/>
                    </a:lnTo>
                    <a:lnTo>
                      <a:pt x="1171" y="759"/>
                    </a:lnTo>
                    <a:lnTo>
                      <a:pt x="1162" y="723"/>
                    </a:lnTo>
                    <a:lnTo>
                      <a:pt x="1152" y="688"/>
                    </a:lnTo>
                    <a:lnTo>
                      <a:pt x="1142" y="653"/>
                    </a:lnTo>
                    <a:lnTo>
                      <a:pt x="1131" y="619"/>
                    </a:lnTo>
                    <a:lnTo>
                      <a:pt x="1120" y="586"/>
                    </a:lnTo>
                    <a:lnTo>
                      <a:pt x="1107" y="553"/>
                    </a:lnTo>
                    <a:lnTo>
                      <a:pt x="1094" y="522"/>
                    </a:lnTo>
                    <a:lnTo>
                      <a:pt x="1080" y="492"/>
                    </a:lnTo>
                    <a:lnTo>
                      <a:pt x="1065" y="462"/>
                    </a:lnTo>
                    <a:lnTo>
                      <a:pt x="1050" y="435"/>
                    </a:lnTo>
                    <a:lnTo>
                      <a:pt x="1034" y="408"/>
                    </a:lnTo>
                    <a:lnTo>
                      <a:pt x="1018" y="383"/>
                    </a:lnTo>
                    <a:lnTo>
                      <a:pt x="1000" y="358"/>
                    </a:lnTo>
                    <a:lnTo>
                      <a:pt x="982" y="334"/>
                    </a:lnTo>
                    <a:lnTo>
                      <a:pt x="1027" y="298"/>
                    </a:lnTo>
                    <a:close/>
                    <a:moveTo>
                      <a:pt x="1243" y="821"/>
                    </a:moveTo>
                    <a:lnTo>
                      <a:pt x="1252" y="868"/>
                    </a:lnTo>
                    <a:lnTo>
                      <a:pt x="1261" y="916"/>
                    </a:lnTo>
                    <a:lnTo>
                      <a:pt x="1267" y="963"/>
                    </a:lnTo>
                    <a:lnTo>
                      <a:pt x="1273" y="1012"/>
                    </a:lnTo>
                    <a:lnTo>
                      <a:pt x="1278" y="1060"/>
                    </a:lnTo>
                    <a:lnTo>
                      <a:pt x="1282" y="1107"/>
                    </a:lnTo>
                    <a:lnTo>
                      <a:pt x="1286" y="1156"/>
                    </a:lnTo>
                    <a:lnTo>
                      <a:pt x="1288" y="1205"/>
                    </a:lnTo>
                    <a:lnTo>
                      <a:pt x="1289" y="1253"/>
                    </a:lnTo>
                    <a:lnTo>
                      <a:pt x="1291" y="1301"/>
                    </a:lnTo>
                    <a:lnTo>
                      <a:pt x="1291" y="1349"/>
                    </a:lnTo>
                    <a:lnTo>
                      <a:pt x="1291" y="1395"/>
                    </a:lnTo>
                    <a:lnTo>
                      <a:pt x="1289" y="1442"/>
                    </a:lnTo>
                    <a:lnTo>
                      <a:pt x="1287" y="1487"/>
                    </a:lnTo>
                    <a:lnTo>
                      <a:pt x="1284" y="1532"/>
                    </a:lnTo>
                    <a:lnTo>
                      <a:pt x="1281" y="1577"/>
                    </a:lnTo>
                    <a:lnTo>
                      <a:pt x="1223" y="1572"/>
                    </a:lnTo>
                    <a:lnTo>
                      <a:pt x="1226" y="1528"/>
                    </a:lnTo>
                    <a:lnTo>
                      <a:pt x="1228" y="1485"/>
                    </a:lnTo>
                    <a:lnTo>
                      <a:pt x="1231" y="1440"/>
                    </a:lnTo>
                    <a:lnTo>
                      <a:pt x="1232" y="1394"/>
                    </a:lnTo>
                    <a:lnTo>
                      <a:pt x="1233" y="1348"/>
                    </a:lnTo>
                    <a:lnTo>
                      <a:pt x="1232" y="1302"/>
                    </a:lnTo>
                    <a:lnTo>
                      <a:pt x="1232" y="1254"/>
                    </a:lnTo>
                    <a:lnTo>
                      <a:pt x="1230" y="1208"/>
                    </a:lnTo>
                    <a:lnTo>
                      <a:pt x="1227" y="1160"/>
                    </a:lnTo>
                    <a:lnTo>
                      <a:pt x="1225" y="1112"/>
                    </a:lnTo>
                    <a:lnTo>
                      <a:pt x="1221" y="1065"/>
                    </a:lnTo>
                    <a:lnTo>
                      <a:pt x="1216" y="1018"/>
                    </a:lnTo>
                    <a:lnTo>
                      <a:pt x="1210" y="972"/>
                    </a:lnTo>
                    <a:lnTo>
                      <a:pt x="1203" y="924"/>
                    </a:lnTo>
                    <a:lnTo>
                      <a:pt x="1196" y="878"/>
                    </a:lnTo>
                    <a:lnTo>
                      <a:pt x="1187" y="832"/>
                    </a:lnTo>
                    <a:lnTo>
                      <a:pt x="1243" y="82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1" name="Freeform 372"/>
              <p:cNvSpPr>
                <a:spLocks noEditPoints="1"/>
              </p:cNvSpPr>
              <p:nvPr/>
            </p:nvSpPr>
            <p:spPr bwMode="auto">
              <a:xfrm>
                <a:off x="2409" y="3346"/>
                <a:ext cx="231" cy="400"/>
              </a:xfrm>
              <a:custGeom>
                <a:avLst/>
                <a:gdLst>
                  <a:gd name="T0" fmla="*/ 1155 w 1157"/>
                  <a:gd name="T1" fmla="*/ 89 h 2001"/>
                  <a:gd name="T2" fmla="*/ 1157 w 1157"/>
                  <a:gd name="T3" fmla="*/ 243 h 2001"/>
                  <a:gd name="T4" fmla="*/ 1149 w 1157"/>
                  <a:gd name="T5" fmla="*/ 367 h 2001"/>
                  <a:gd name="T6" fmla="*/ 1134 w 1157"/>
                  <a:gd name="T7" fmla="*/ 465 h 2001"/>
                  <a:gd name="T8" fmla="*/ 1110 w 1157"/>
                  <a:gd name="T9" fmla="*/ 561 h 2001"/>
                  <a:gd name="T10" fmla="*/ 1075 w 1157"/>
                  <a:gd name="T11" fmla="*/ 654 h 2001"/>
                  <a:gd name="T12" fmla="*/ 1027 w 1157"/>
                  <a:gd name="T13" fmla="*/ 736 h 2001"/>
                  <a:gd name="T14" fmla="*/ 944 w 1157"/>
                  <a:gd name="T15" fmla="*/ 742 h 2001"/>
                  <a:gd name="T16" fmla="*/ 998 w 1157"/>
                  <a:gd name="T17" fmla="*/ 675 h 2001"/>
                  <a:gd name="T18" fmla="*/ 1038 w 1157"/>
                  <a:gd name="T19" fmla="*/ 595 h 2001"/>
                  <a:gd name="T20" fmla="*/ 1066 w 1157"/>
                  <a:gd name="T21" fmla="*/ 507 h 2001"/>
                  <a:gd name="T22" fmla="*/ 1085 w 1157"/>
                  <a:gd name="T23" fmla="*/ 416 h 2001"/>
                  <a:gd name="T24" fmla="*/ 1096 w 1157"/>
                  <a:gd name="T25" fmla="*/ 325 h 2001"/>
                  <a:gd name="T26" fmla="*/ 1100 w 1157"/>
                  <a:gd name="T27" fmla="*/ 184 h 2001"/>
                  <a:gd name="T28" fmla="*/ 1093 w 1157"/>
                  <a:gd name="T29" fmla="*/ 30 h 2001"/>
                  <a:gd name="T30" fmla="*/ 986 w 1157"/>
                  <a:gd name="T31" fmla="*/ 783 h 2001"/>
                  <a:gd name="T32" fmla="*/ 867 w 1157"/>
                  <a:gd name="T33" fmla="*/ 899 h 2001"/>
                  <a:gd name="T34" fmla="*/ 760 w 1157"/>
                  <a:gd name="T35" fmla="*/ 998 h 2001"/>
                  <a:gd name="T36" fmla="*/ 654 w 1157"/>
                  <a:gd name="T37" fmla="*/ 1017 h 2001"/>
                  <a:gd name="T38" fmla="*/ 755 w 1157"/>
                  <a:gd name="T39" fmla="*/ 924 h 2001"/>
                  <a:gd name="T40" fmla="*/ 866 w 1157"/>
                  <a:gd name="T41" fmla="*/ 820 h 2001"/>
                  <a:gd name="T42" fmla="*/ 986 w 1157"/>
                  <a:gd name="T43" fmla="*/ 783 h 2001"/>
                  <a:gd name="T44" fmla="*/ 628 w 1157"/>
                  <a:gd name="T45" fmla="*/ 1119 h 2001"/>
                  <a:gd name="T46" fmla="*/ 536 w 1157"/>
                  <a:gd name="T47" fmla="*/ 1206 h 2001"/>
                  <a:gd name="T48" fmla="*/ 449 w 1157"/>
                  <a:gd name="T49" fmla="*/ 1294 h 2001"/>
                  <a:gd name="T50" fmla="*/ 465 w 1157"/>
                  <a:gd name="T51" fmla="*/ 1194 h 2001"/>
                  <a:gd name="T52" fmla="*/ 557 w 1157"/>
                  <a:gd name="T53" fmla="*/ 1107 h 2001"/>
                  <a:gd name="T54" fmla="*/ 654 w 1157"/>
                  <a:gd name="T55" fmla="*/ 1017 h 2001"/>
                  <a:gd name="T56" fmla="*/ 413 w 1157"/>
                  <a:gd name="T57" fmla="*/ 1333 h 2001"/>
                  <a:gd name="T58" fmla="*/ 303 w 1157"/>
                  <a:gd name="T59" fmla="*/ 1467 h 2001"/>
                  <a:gd name="T60" fmla="*/ 202 w 1157"/>
                  <a:gd name="T61" fmla="*/ 1617 h 2001"/>
                  <a:gd name="T62" fmla="*/ 152 w 1157"/>
                  <a:gd name="T63" fmla="*/ 1587 h 2001"/>
                  <a:gd name="T64" fmla="*/ 257 w 1157"/>
                  <a:gd name="T65" fmla="*/ 1433 h 2001"/>
                  <a:gd name="T66" fmla="*/ 370 w 1157"/>
                  <a:gd name="T67" fmla="*/ 1295 h 2001"/>
                  <a:gd name="T68" fmla="*/ 172 w 1157"/>
                  <a:gd name="T69" fmla="*/ 1670 h 2001"/>
                  <a:gd name="T70" fmla="*/ 111 w 1157"/>
                  <a:gd name="T71" fmla="*/ 1795 h 2001"/>
                  <a:gd name="T72" fmla="*/ 71 w 1157"/>
                  <a:gd name="T73" fmla="*/ 1920 h 2001"/>
                  <a:gd name="T74" fmla="*/ 60 w 1157"/>
                  <a:gd name="T75" fmla="*/ 1981 h 2001"/>
                  <a:gd name="T76" fmla="*/ 3 w 1157"/>
                  <a:gd name="T77" fmla="*/ 1975 h 2001"/>
                  <a:gd name="T78" fmla="*/ 14 w 1157"/>
                  <a:gd name="T79" fmla="*/ 1910 h 2001"/>
                  <a:gd name="T80" fmla="*/ 33 w 1157"/>
                  <a:gd name="T81" fmla="*/ 1843 h 2001"/>
                  <a:gd name="T82" fmla="*/ 76 w 1157"/>
                  <a:gd name="T83" fmla="*/ 1731 h 2001"/>
                  <a:gd name="T84" fmla="*/ 172 w 1157"/>
                  <a:gd name="T85" fmla="*/ 1670 h 2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57" h="2001">
                    <a:moveTo>
                      <a:pt x="1146" y="0"/>
                    </a:moveTo>
                    <a:lnTo>
                      <a:pt x="1150" y="23"/>
                    </a:lnTo>
                    <a:lnTo>
                      <a:pt x="1155" y="89"/>
                    </a:lnTo>
                    <a:lnTo>
                      <a:pt x="1157" y="134"/>
                    </a:lnTo>
                    <a:lnTo>
                      <a:pt x="1157" y="187"/>
                    </a:lnTo>
                    <a:lnTo>
                      <a:pt x="1157" y="243"/>
                    </a:lnTo>
                    <a:lnTo>
                      <a:pt x="1155" y="304"/>
                    </a:lnTo>
                    <a:lnTo>
                      <a:pt x="1152" y="335"/>
                    </a:lnTo>
                    <a:lnTo>
                      <a:pt x="1149" y="367"/>
                    </a:lnTo>
                    <a:lnTo>
                      <a:pt x="1145" y="399"/>
                    </a:lnTo>
                    <a:lnTo>
                      <a:pt x="1140" y="432"/>
                    </a:lnTo>
                    <a:lnTo>
                      <a:pt x="1134" y="465"/>
                    </a:lnTo>
                    <a:lnTo>
                      <a:pt x="1128" y="498"/>
                    </a:lnTo>
                    <a:lnTo>
                      <a:pt x="1120" y="530"/>
                    </a:lnTo>
                    <a:lnTo>
                      <a:pt x="1110" y="561"/>
                    </a:lnTo>
                    <a:lnTo>
                      <a:pt x="1100" y="594"/>
                    </a:lnTo>
                    <a:lnTo>
                      <a:pt x="1088" y="624"/>
                    </a:lnTo>
                    <a:lnTo>
                      <a:pt x="1075" y="654"/>
                    </a:lnTo>
                    <a:lnTo>
                      <a:pt x="1060" y="682"/>
                    </a:lnTo>
                    <a:lnTo>
                      <a:pt x="1044" y="710"/>
                    </a:lnTo>
                    <a:lnTo>
                      <a:pt x="1027" y="736"/>
                    </a:lnTo>
                    <a:lnTo>
                      <a:pt x="1007" y="761"/>
                    </a:lnTo>
                    <a:lnTo>
                      <a:pt x="986" y="783"/>
                    </a:lnTo>
                    <a:lnTo>
                      <a:pt x="944" y="742"/>
                    </a:lnTo>
                    <a:lnTo>
                      <a:pt x="964" y="721"/>
                    </a:lnTo>
                    <a:lnTo>
                      <a:pt x="982" y="698"/>
                    </a:lnTo>
                    <a:lnTo>
                      <a:pt x="998" y="675"/>
                    </a:lnTo>
                    <a:lnTo>
                      <a:pt x="1013" y="649"/>
                    </a:lnTo>
                    <a:lnTo>
                      <a:pt x="1027" y="622"/>
                    </a:lnTo>
                    <a:lnTo>
                      <a:pt x="1038" y="595"/>
                    </a:lnTo>
                    <a:lnTo>
                      <a:pt x="1049" y="566"/>
                    </a:lnTo>
                    <a:lnTo>
                      <a:pt x="1058" y="536"/>
                    </a:lnTo>
                    <a:lnTo>
                      <a:pt x="1066" y="507"/>
                    </a:lnTo>
                    <a:lnTo>
                      <a:pt x="1074" y="477"/>
                    </a:lnTo>
                    <a:lnTo>
                      <a:pt x="1080" y="447"/>
                    </a:lnTo>
                    <a:lnTo>
                      <a:pt x="1085" y="416"/>
                    </a:lnTo>
                    <a:lnTo>
                      <a:pt x="1090" y="385"/>
                    </a:lnTo>
                    <a:lnTo>
                      <a:pt x="1093" y="355"/>
                    </a:lnTo>
                    <a:lnTo>
                      <a:pt x="1096" y="325"/>
                    </a:lnTo>
                    <a:lnTo>
                      <a:pt x="1098" y="295"/>
                    </a:lnTo>
                    <a:lnTo>
                      <a:pt x="1100" y="238"/>
                    </a:lnTo>
                    <a:lnTo>
                      <a:pt x="1100" y="184"/>
                    </a:lnTo>
                    <a:lnTo>
                      <a:pt x="1099" y="136"/>
                    </a:lnTo>
                    <a:lnTo>
                      <a:pt x="1098" y="92"/>
                    </a:lnTo>
                    <a:lnTo>
                      <a:pt x="1093" y="30"/>
                    </a:lnTo>
                    <a:lnTo>
                      <a:pt x="1089" y="7"/>
                    </a:lnTo>
                    <a:lnTo>
                      <a:pt x="1146" y="0"/>
                    </a:lnTo>
                    <a:close/>
                    <a:moveTo>
                      <a:pt x="986" y="783"/>
                    </a:moveTo>
                    <a:lnTo>
                      <a:pt x="944" y="824"/>
                    </a:lnTo>
                    <a:lnTo>
                      <a:pt x="906" y="861"/>
                    </a:lnTo>
                    <a:lnTo>
                      <a:pt x="867" y="899"/>
                    </a:lnTo>
                    <a:lnTo>
                      <a:pt x="830" y="934"/>
                    </a:lnTo>
                    <a:lnTo>
                      <a:pt x="795" y="967"/>
                    </a:lnTo>
                    <a:lnTo>
                      <a:pt x="760" y="998"/>
                    </a:lnTo>
                    <a:lnTo>
                      <a:pt x="726" y="1030"/>
                    </a:lnTo>
                    <a:lnTo>
                      <a:pt x="694" y="1059"/>
                    </a:lnTo>
                    <a:lnTo>
                      <a:pt x="654" y="1017"/>
                    </a:lnTo>
                    <a:lnTo>
                      <a:pt x="688" y="987"/>
                    </a:lnTo>
                    <a:lnTo>
                      <a:pt x="721" y="956"/>
                    </a:lnTo>
                    <a:lnTo>
                      <a:pt x="755" y="924"/>
                    </a:lnTo>
                    <a:lnTo>
                      <a:pt x="791" y="891"/>
                    </a:lnTo>
                    <a:lnTo>
                      <a:pt x="827" y="857"/>
                    </a:lnTo>
                    <a:lnTo>
                      <a:pt x="866" y="820"/>
                    </a:lnTo>
                    <a:lnTo>
                      <a:pt x="905" y="782"/>
                    </a:lnTo>
                    <a:lnTo>
                      <a:pt x="944" y="742"/>
                    </a:lnTo>
                    <a:lnTo>
                      <a:pt x="986" y="783"/>
                    </a:lnTo>
                    <a:close/>
                    <a:moveTo>
                      <a:pt x="694" y="1059"/>
                    </a:moveTo>
                    <a:lnTo>
                      <a:pt x="660" y="1091"/>
                    </a:lnTo>
                    <a:lnTo>
                      <a:pt x="628" y="1119"/>
                    </a:lnTo>
                    <a:lnTo>
                      <a:pt x="596" y="1149"/>
                    </a:lnTo>
                    <a:lnTo>
                      <a:pt x="566" y="1178"/>
                    </a:lnTo>
                    <a:lnTo>
                      <a:pt x="536" y="1206"/>
                    </a:lnTo>
                    <a:lnTo>
                      <a:pt x="506" y="1235"/>
                    </a:lnTo>
                    <a:lnTo>
                      <a:pt x="477" y="1264"/>
                    </a:lnTo>
                    <a:lnTo>
                      <a:pt x="449" y="1294"/>
                    </a:lnTo>
                    <a:lnTo>
                      <a:pt x="408" y="1254"/>
                    </a:lnTo>
                    <a:lnTo>
                      <a:pt x="436" y="1224"/>
                    </a:lnTo>
                    <a:lnTo>
                      <a:pt x="465" y="1194"/>
                    </a:lnTo>
                    <a:lnTo>
                      <a:pt x="495" y="1165"/>
                    </a:lnTo>
                    <a:lnTo>
                      <a:pt x="526" y="1135"/>
                    </a:lnTo>
                    <a:lnTo>
                      <a:pt x="557" y="1107"/>
                    </a:lnTo>
                    <a:lnTo>
                      <a:pt x="588" y="1077"/>
                    </a:lnTo>
                    <a:lnTo>
                      <a:pt x="621" y="1047"/>
                    </a:lnTo>
                    <a:lnTo>
                      <a:pt x="654" y="1017"/>
                    </a:lnTo>
                    <a:lnTo>
                      <a:pt x="694" y="1059"/>
                    </a:lnTo>
                    <a:close/>
                    <a:moveTo>
                      <a:pt x="449" y="1294"/>
                    </a:moveTo>
                    <a:lnTo>
                      <a:pt x="413" y="1333"/>
                    </a:lnTo>
                    <a:lnTo>
                      <a:pt x="376" y="1376"/>
                    </a:lnTo>
                    <a:lnTo>
                      <a:pt x="339" y="1421"/>
                    </a:lnTo>
                    <a:lnTo>
                      <a:pt x="303" y="1467"/>
                    </a:lnTo>
                    <a:lnTo>
                      <a:pt x="268" y="1515"/>
                    </a:lnTo>
                    <a:lnTo>
                      <a:pt x="234" y="1566"/>
                    </a:lnTo>
                    <a:lnTo>
                      <a:pt x="202" y="1617"/>
                    </a:lnTo>
                    <a:lnTo>
                      <a:pt x="172" y="1670"/>
                    </a:lnTo>
                    <a:lnTo>
                      <a:pt x="121" y="1641"/>
                    </a:lnTo>
                    <a:lnTo>
                      <a:pt x="152" y="1587"/>
                    </a:lnTo>
                    <a:lnTo>
                      <a:pt x="186" y="1535"/>
                    </a:lnTo>
                    <a:lnTo>
                      <a:pt x="221" y="1483"/>
                    </a:lnTo>
                    <a:lnTo>
                      <a:pt x="257" y="1433"/>
                    </a:lnTo>
                    <a:lnTo>
                      <a:pt x="294" y="1384"/>
                    </a:lnTo>
                    <a:lnTo>
                      <a:pt x="332" y="1338"/>
                    </a:lnTo>
                    <a:lnTo>
                      <a:pt x="370" y="1295"/>
                    </a:lnTo>
                    <a:lnTo>
                      <a:pt x="408" y="1254"/>
                    </a:lnTo>
                    <a:lnTo>
                      <a:pt x="449" y="1294"/>
                    </a:lnTo>
                    <a:close/>
                    <a:moveTo>
                      <a:pt x="172" y="1670"/>
                    </a:moveTo>
                    <a:lnTo>
                      <a:pt x="150" y="1711"/>
                    </a:lnTo>
                    <a:lnTo>
                      <a:pt x="130" y="1753"/>
                    </a:lnTo>
                    <a:lnTo>
                      <a:pt x="111" y="1795"/>
                    </a:lnTo>
                    <a:lnTo>
                      <a:pt x="95" y="1838"/>
                    </a:lnTo>
                    <a:lnTo>
                      <a:pt x="81" y="1879"/>
                    </a:lnTo>
                    <a:lnTo>
                      <a:pt x="71" y="1920"/>
                    </a:lnTo>
                    <a:lnTo>
                      <a:pt x="66" y="1941"/>
                    </a:lnTo>
                    <a:lnTo>
                      <a:pt x="63" y="1961"/>
                    </a:lnTo>
                    <a:lnTo>
                      <a:pt x="60" y="1981"/>
                    </a:lnTo>
                    <a:lnTo>
                      <a:pt x="59" y="2001"/>
                    </a:lnTo>
                    <a:lnTo>
                      <a:pt x="0" y="1996"/>
                    </a:lnTo>
                    <a:lnTo>
                      <a:pt x="3" y="1975"/>
                    </a:lnTo>
                    <a:lnTo>
                      <a:pt x="5" y="1954"/>
                    </a:lnTo>
                    <a:lnTo>
                      <a:pt x="9" y="1931"/>
                    </a:lnTo>
                    <a:lnTo>
                      <a:pt x="14" y="1910"/>
                    </a:lnTo>
                    <a:lnTo>
                      <a:pt x="19" y="1888"/>
                    </a:lnTo>
                    <a:lnTo>
                      <a:pt x="25" y="1865"/>
                    </a:lnTo>
                    <a:lnTo>
                      <a:pt x="33" y="1843"/>
                    </a:lnTo>
                    <a:lnTo>
                      <a:pt x="40" y="1820"/>
                    </a:lnTo>
                    <a:lnTo>
                      <a:pt x="56" y="1776"/>
                    </a:lnTo>
                    <a:lnTo>
                      <a:pt x="76" y="1731"/>
                    </a:lnTo>
                    <a:lnTo>
                      <a:pt x="97" y="1686"/>
                    </a:lnTo>
                    <a:lnTo>
                      <a:pt x="121" y="1641"/>
                    </a:lnTo>
                    <a:lnTo>
                      <a:pt x="172" y="167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2" name="Rectangle 373"/>
              <p:cNvSpPr>
                <a:spLocks noChangeArrowheads="1"/>
              </p:cNvSpPr>
              <p:nvPr/>
            </p:nvSpPr>
            <p:spPr bwMode="auto">
              <a:xfrm>
                <a:off x="638" y="1460"/>
                <a:ext cx="228" cy="12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3" name="Freeform 374"/>
              <p:cNvSpPr>
                <a:spLocks noEditPoints="1"/>
              </p:cNvSpPr>
              <p:nvPr/>
            </p:nvSpPr>
            <p:spPr bwMode="auto">
              <a:xfrm>
                <a:off x="919" y="1514"/>
                <a:ext cx="233" cy="13"/>
              </a:xfrm>
              <a:custGeom>
                <a:avLst/>
                <a:gdLst>
                  <a:gd name="T0" fmla="*/ 0 w 1163"/>
                  <a:gd name="T1" fmla="*/ 8 h 66"/>
                  <a:gd name="T2" fmla="*/ 61 w 1163"/>
                  <a:gd name="T3" fmla="*/ 8 h 66"/>
                  <a:gd name="T4" fmla="*/ 133 w 1163"/>
                  <a:gd name="T5" fmla="*/ 8 h 66"/>
                  <a:gd name="T6" fmla="*/ 217 w 1163"/>
                  <a:gd name="T7" fmla="*/ 8 h 66"/>
                  <a:gd name="T8" fmla="*/ 306 w 1163"/>
                  <a:gd name="T9" fmla="*/ 8 h 66"/>
                  <a:gd name="T10" fmla="*/ 402 w 1163"/>
                  <a:gd name="T11" fmla="*/ 6 h 66"/>
                  <a:gd name="T12" fmla="*/ 502 w 1163"/>
                  <a:gd name="T13" fmla="*/ 6 h 66"/>
                  <a:gd name="T14" fmla="*/ 602 w 1163"/>
                  <a:gd name="T15" fmla="*/ 5 h 66"/>
                  <a:gd name="T16" fmla="*/ 700 w 1163"/>
                  <a:gd name="T17" fmla="*/ 5 h 66"/>
                  <a:gd name="T18" fmla="*/ 700 w 1163"/>
                  <a:gd name="T19" fmla="*/ 62 h 66"/>
                  <a:gd name="T20" fmla="*/ 594 w 1163"/>
                  <a:gd name="T21" fmla="*/ 64 h 66"/>
                  <a:gd name="T22" fmla="*/ 491 w 1163"/>
                  <a:gd name="T23" fmla="*/ 64 h 66"/>
                  <a:gd name="T24" fmla="*/ 389 w 1163"/>
                  <a:gd name="T25" fmla="*/ 65 h 66"/>
                  <a:gd name="T26" fmla="*/ 293 w 1163"/>
                  <a:gd name="T27" fmla="*/ 65 h 66"/>
                  <a:gd name="T28" fmla="*/ 203 w 1163"/>
                  <a:gd name="T29" fmla="*/ 65 h 66"/>
                  <a:gd name="T30" fmla="*/ 123 w 1163"/>
                  <a:gd name="T31" fmla="*/ 65 h 66"/>
                  <a:gd name="T32" fmla="*/ 55 w 1163"/>
                  <a:gd name="T33" fmla="*/ 66 h 66"/>
                  <a:gd name="T34" fmla="*/ 0 w 1163"/>
                  <a:gd name="T35" fmla="*/ 66 h 66"/>
                  <a:gd name="T36" fmla="*/ 0 w 1163"/>
                  <a:gd name="T37" fmla="*/ 8 h 66"/>
                  <a:gd name="T38" fmla="*/ 700 w 1163"/>
                  <a:gd name="T39" fmla="*/ 5 h 66"/>
                  <a:gd name="T40" fmla="*/ 771 w 1163"/>
                  <a:gd name="T41" fmla="*/ 5 h 66"/>
                  <a:gd name="T42" fmla="*/ 841 w 1163"/>
                  <a:gd name="T43" fmla="*/ 4 h 66"/>
                  <a:gd name="T44" fmla="*/ 907 w 1163"/>
                  <a:gd name="T45" fmla="*/ 4 h 66"/>
                  <a:gd name="T46" fmla="*/ 969 w 1163"/>
                  <a:gd name="T47" fmla="*/ 3 h 66"/>
                  <a:gd name="T48" fmla="*/ 1026 w 1163"/>
                  <a:gd name="T49" fmla="*/ 3 h 66"/>
                  <a:gd name="T50" fmla="*/ 1079 w 1163"/>
                  <a:gd name="T51" fmla="*/ 1 h 66"/>
                  <a:gd name="T52" fmla="*/ 1123 w 1163"/>
                  <a:gd name="T53" fmla="*/ 1 h 66"/>
                  <a:gd name="T54" fmla="*/ 1162 w 1163"/>
                  <a:gd name="T55" fmla="*/ 0 h 66"/>
                  <a:gd name="T56" fmla="*/ 1163 w 1163"/>
                  <a:gd name="T57" fmla="*/ 59 h 66"/>
                  <a:gd name="T58" fmla="*/ 1125 w 1163"/>
                  <a:gd name="T59" fmla="*/ 59 h 66"/>
                  <a:gd name="T60" fmla="*/ 1080 w 1163"/>
                  <a:gd name="T61" fmla="*/ 60 h 66"/>
                  <a:gd name="T62" fmla="*/ 1028 w 1163"/>
                  <a:gd name="T63" fmla="*/ 60 h 66"/>
                  <a:gd name="T64" fmla="*/ 970 w 1163"/>
                  <a:gd name="T65" fmla="*/ 61 h 66"/>
                  <a:gd name="T66" fmla="*/ 908 w 1163"/>
                  <a:gd name="T67" fmla="*/ 61 h 66"/>
                  <a:gd name="T68" fmla="*/ 841 w 1163"/>
                  <a:gd name="T69" fmla="*/ 62 h 66"/>
                  <a:gd name="T70" fmla="*/ 771 w 1163"/>
                  <a:gd name="T71" fmla="*/ 62 h 66"/>
                  <a:gd name="T72" fmla="*/ 700 w 1163"/>
                  <a:gd name="T73" fmla="*/ 62 h 66"/>
                  <a:gd name="T74" fmla="*/ 700 w 1163"/>
                  <a:gd name="T75" fmla="*/ 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3" h="66">
                    <a:moveTo>
                      <a:pt x="0" y="8"/>
                    </a:moveTo>
                    <a:lnTo>
                      <a:pt x="61" y="8"/>
                    </a:lnTo>
                    <a:lnTo>
                      <a:pt x="133" y="8"/>
                    </a:lnTo>
                    <a:lnTo>
                      <a:pt x="217" y="8"/>
                    </a:lnTo>
                    <a:lnTo>
                      <a:pt x="306" y="8"/>
                    </a:lnTo>
                    <a:lnTo>
                      <a:pt x="402" y="6"/>
                    </a:lnTo>
                    <a:lnTo>
                      <a:pt x="502" y="6"/>
                    </a:lnTo>
                    <a:lnTo>
                      <a:pt x="602" y="5"/>
                    </a:lnTo>
                    <a:lnTo>
                      <a:pt x="700" y="5"/>
                    </a:lnTo>
                    <a:lnTo>
                      <a:pt x="700" y="62"/>
                    </a:lnTo>
                    <a:lnTo>
                      <a:pt x="594" y="64"/>
                    </a:lnTo>
                    <a:lnTo>
                      <a:pt x="491" y="64"/>
                    </a:lnTo>
                    <a:lnTo>
                      <a:pt x="389" y="65"/>
                    </a:lnTo>
                    <a:lnTo>
                      <a:pt x="293" y="65"/>
                    </a:lnTo>
                    <a:lnTo>
                      <a:pt x="203" y="65"/>
                    </a:lnTo>
                    <a:lnTo>
                      <a:pt x="123" y="65"/>
                    </a:lnTo>
                    <a:lnTo>
                      <a:pt x="55" y="66"/>
                    </a:lnTo>
                    <a:lnTo>
                      <a:pt x="0" y="66"/>
                    </a:lnTo>
                    <a:lnTo>
                      <a:pt x="0" y="8"/>
                    </a:lnTo>
                    <a:close/>
                    <a:moveTo>
                      <a:pt x="700" y="5"/>
                    </a:moveTo>
                    <a:lnTo>
                      <a:pt x="771" y="5"/>
                    </a:lnTo>
                    <a:lnTo>
                      <a:pt x="841" y="4"/>
                    </a:lnTo>
                    <a:lnTo>
                      <a:pt x="907" y="4"/>
                    </a:lnTo>
                    <a:lnTo>
                      <a:pt x="969" y="3"/>
                    </a:lnTo>
                    <a:lnTo>
                      <a:pt x="1026" y="3"/>
                    </a:lnTo>
                    <a:lnTo>
                      <a:pt x="1079" y="1"/>
                    </a:lnTo>
                    <a:lnTo>
                      <a:pt x="1123" y="1"/>
                    </a:lnTo>
                    <a:lnTo>
                      <a:pt x="1162" y="0"/>
                    </a:lnTo>
                    <a:lnTo>
                      <a:pt x="1163" y="59"/>
                    </a:lnTo>
                    <a:lnTo>
                      <a:pt x="1125" y="59"/>
                    </a:lnTo>
                    <a:lnTo>
                      <a:pt x="1080" y="60"/>
                    </a:lnTo>
                    <a:lnTo>
                      <a:pt x="1028" y="60"/>
                    </a:lnTo>
                    <a:lnTo>
                      <a:pt x="970" y="61"/>
                    </a:lnTo>
                    <a:lnTo>
                      <a:pt x="908" y="61"/>
                    </a:lnTo>
                    <a:lnTo>
                      <a:pt x="841" y="62"/>
                    </a:lnTo>
                    <a:lnTo>
                      <a:pt x="771" y="62"/>
                    </a:lnTo>
                    <a:lnTo>
                      <a:pt x="700" y="62"/>
                    </a:lnTo>
                    <a:lnTo>
                      <a:pt x="700" y="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4" name="Freeform 375"/>
              <p:cNvSpPr>
                <a:spLocks noEditPoints="1"/>
              </p:cNvSpPr>
              <p:nvPr/>
            </p:nvSpPr>
            <p:spPr bwMode="auto">
              <a:xfrm>
                <a:off x="1540" y="2018"/>
                <a:ext cx="381" cy="58"/>
              </a:xfrm>
              <a:custGeom>
                <a:avLst/>
                <a:gdLst>
                  <a:gd name="T0" fmla="*/ 1900 w 1902"/>
                  <a:gd name="T1" fmla="*/ 42 h 290"/>
                  <a:gd name="T2" fmla="*/ 1895 w 1902"/>
                  <a:gd name="T3" fmla="*/ 47 h 290"/>
                  <a:gd name="T4" fmla="*/ 1889 w 1902"/>
                  <a:gd name="T5" fmla="*/ 55 h 290"/>
                  <a:gd name="T6" fmla="*/ 1880 w 1902"/>
                  <a:gd name="T7" fmla="*/ 63 h 290"/>
                  <a:gd name="T8" fmla="*/ 1833 w 1902"/>
                  <a:gd name="T9" fmla="*/ 28 h 290"/>
                  <a:gd name="T10" fmla="*/ 1845 w 1902"/>
                  <a:gd name="T11" fmla="*/ 57 h 290"/>
                  <a:gd name="T12" fmla="*/ 1856 w 1902"/>
                  <a:gd name="T13" fmla="*/ 86 h 290"/>
                  <a:gd name="T14" fmla="*/ 1846 w 1902"/>
                  <a:gd name="T15" fmla="*/ 94 h 290"/>
                  <a:gd name="T16" fmla="*/ 1831 w 1902"/>
                  <a:gd name="T17" fmla="*/ 108 h 290"/>
                  <a:gd name="T18" fmla="*/ 1781 w 1902"/>
                  <a:gd name="T19" fmla="*/ 75 h 290"/>
                  <a:gd name="T20" fmla="*/ 1789 w 1902"/>
                  <a:gd name="T21" fmla="*/ 106 h 290"/>
                  <a:gd name="T22" fmla="*/ 1795 w 1902"/>
                  <a:gd name="T23" fmla="*/ 138 h 290"/>
                  <a:gd name="T24" fmla="*/ 1783 w 1902"/>
                  <a:gd name="T25" fmla="*/ 149 h 290"/>
                  <a:gd name="T26" fmla="*/ 1762 w 1902"/>
                  <a:gd name="T27" fmla="*/ 165 h 290"/>
                  <a:gd name="T28" fmla="*/ 1713 w 1902"/>
                  <a:gd name="T29" fmla="*/ 129 h 290"/>
                  <a:gd name="T30" fmla="*/ 1707 w 1902"/>
                  <a:gd name="T31" fmla="*/ 134 h 290"/>
                  <a:gd name="T32" fmla="*/ 1725 w 1902"/>
                  <a:gd name="T33" fmla="*/ 192 h 290"/>
                  <a:gd name="T34" fmla="*/ 1703 w 1902"/>
                  <a:gd name="T35" fmla="*/ 207 h 290"/>
                  <a:gd name="T36" fmla="*/ 1687 w 1902"/>
                  <a:gd name="T37" fmla="*/ 218 h 290"/>
                  <a:gd name="T38" fmla="*/ 1661 w 1902"/>
                  <a:gd name="T39" fmla="*/ 199 h 290"/>
                  <a:gd name="T40" fmla="*/ 1667 w 1902"/>
                  <a:gd name="T41" fmla="*/ 229 h 290"/>
                  <a:gd name="T42" fmla="*/ 1654 w 1902"/>
                  <a:gd name="T43" fmla="*/ 236 h 290"/>
                  <a:gd name="T44" fmla="*/ 1638 w 1902"/>
                  <a:gd name="T45" fmla="*/ 245 h 290"/>
                  <a:gd name="T46" fmla="*/ 1605 w 1902"/>
                  <a:gd name="T47" fmla="*/ 198 h 290"/>
                  <a:gd name="T48" fmla="*/ 1597 w 1902"/>
                  <a:gd name="T49" fmla="*/ 200 h 290"/>
                  <a:gd name="T50" fmla="*/ 1605 w 1902"/>
                  <a:gd name="T51" fmla="*/ 261 h 290"/>
                  <a:gd name="T52" fmla="*/ 1588 w 1902"/>
                  <a:gd name="T53" fmla="*/ 268 h 290"/>
                  <a:gd name="T54" fmla="*/ 1580 w 1902"/>
                  <a:gd name="T55" fmla="*/ 271 h 290"/>
                  <a:gd name="T56" fmla="*/ 1562 w 1902"/>
                  <a:gd name="T57" fmla="*/ 246 h 290"/>
                  <a:gd name="T58" fmla="*/ 1562 w 1902"/>
                  <a:gd name="T59" fmla="*/ 276 h 290"/>
                  <a:gd name="T60" fmla="*/ 1554 w 1902"/>
                  <a:gd name="T61" fmla="*/ 279 h 290"/>
                  <a:gd name="T62" fmla="*/ 1541 w 1902"/>
                  <a:gd name="T63" fmla="*/ 282 h 290"/>
                  <a:gd name="T64" fmla="*/ 1521 w 1902"/>
                  <a:gd name="T65" fmla="*/ 228 h 290"/>
                  <a:gd name="T66" fmla="*/ 1517 w 1902"/>
                  <a:gd name="T67" fmla="*/ 229 h 290"/>
                  <a:gd name="T68" fmla="*/ 1520 w 1902"/>
                  <a:gd name="T69" fmla="*/ 286 h 290"/>
                  <a:gd name="T70" fmla="*/ 1507 w 1902"/>
                  <a:gd name="T71" fmla="*/ 287 h 290"/>
                  <a:gd name="T72" fmla="*/ 1497 w 1902"/>
                  <a:gd name="T73" fmla="*/ 289 h 290"/>
                  <a:gd name="T74" fmla="*/ 1486 w 1902"/>
                  <a:gd name="T75" fmla="*/ 260 h 290"/>
                  <a:gd name="T76" fmla="*/ 1471 w 1902"/>
                  <a:gd name="T77" fmla="*/ 290 h 290"/>
                  <a:gd name="T78" fmla="*/ 1459 w 1902"/>
                  <a:gd name="T79" fmla="*/ 290 h 290"/>
                  <a:gd name="T80" fmla="*/ 1419 w 1902"/>
                  <a:gd name="T81" fmla="*/ 290 h 290"/>
                  <a:gd name="T82" fmla="*/ 1389 w 1902"/>
                  <a:gd name="T83" fmla="*/ 231 h 290"/>
                  <a:gd name="T84" fmla="*/ 1374 w 1902"/>
                  <a:gd name="T85" fmla="*/ 231 h 290"/>
                  <a:gd name="T86" fmla="*/ 1338 w 1902"/>
                  <a:gd name="T87" fmla="*/ 287 h 290"/>
                  <a:gd name="T88" fmla="*/ 1283 w 1902"/>
                  <a:gd name="T89" fmla="*/ 285 h 290"/>
                  <a:gd name="T90" fmla="*/ 1223 w 1902"/>
                  <a:gd name="T91" fmla="*/ 281 h 290"/>
                  <a:gd name="T92" fmla="*/ 1159 w 1902"/>
                  <a:gd name="T93" fmla="*/ 278 h 290"/>
                  <a:gd name="T94" fmla="*/ 1091 w 1902"/>
                  <a:gd name="T95" fmla="*/ 274 h 290"/>
                  <a:gd name="T96" fmla="*/ 1020 w 1902"/>
                  <a:gd name="T97" fmla="*/ 269 h 290"/>
                  <a:gd name="T98" fmla="*/ 927 w 1902"/>
                  <a:gd name="T99" fmla="*/ 205 h 290"/>
                  <a:gd name="T100" fmla="*/ 851 w 1902"/>
                  <a:gd name="T101" fmla="*/ 200 h 290"/>
                  <a:gd name="T102" fmla="*/ 774 w 1902"/>
                  <a:gd name="T103" fmla="*/ 195 h 290"/>
                  <a:gd name="T104" fmla="*/ 697 w 1902"/>
                  <a:gd name="T105" fmla="*/ 192 h 290"/>
                  <a:gd name="T106" fmla="*/ 618 w 1902"/>
                  <a:gd name="T107" fmla="*/ 187 h 290"/>
                  <a:gd name="T108" fmla="*/ 541 w 1902"/>
                  <a:gd name="T109" fmla="*/ 183 h 290"/>
                  <a:gd name="T110" fmla="*/ 489 w 1902"/>
                  <a:gd name="T111" fmla="*/ 239 h 290"/>
                  <a:gd name="T112" fmla="*/ 415 w 1902"/>
                  <a:gd name="T113" fmla="*/ 179 h 290"/>
                  <a:gd name="T114" fmla="*/ 365 w 1902"/>
                  <a:gd name="T115" fmla="*/ 178 h 290"/>
                  <a:gd name="T116" fmla="*/ 267 w 1902"/>
                  <a:gd name="T117" fmla="*/ 177 h 290"/>
                  <a:gd name="T118" fmla="*/ 190 w 1902"/>
                  <a:gd name="T119" fmla="*/ 175 h 290"/>
                  <a:gd name="T120" fmla="*/ 171 w 1902"/>
                  <a:gd name="T121" fmla="*/ 175 h 290"/>
                  <a:gd name="T122" fmla="*/ 41 w 1902"/>
                  <a:gd name="T123" fmla="*/ 15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02" h="290">
                    <a:moveTo>
                      <a:pt x="1902" y="40"/>
                    </a:moveTo>
                    <a:lnTo>
                      <a:pt x="1901" y="41"/>
                    </a:lnTo>
                    <a:lnTo>
                      <a:pt x="1860" y="1"/>
                    </a:lnTo>
                    <a:lnTo>
                      <a:pt x="1861" y="0"/>
                    </a:lnTo>
                    <a:lnTo>
                      <a:pt x="1902" y="40"/>
                    </a:lnTo>
                    <a:close/>
                    <a:moveTo>
                      <a:pt x="1901" y="41"/>
                    </a:moveTo>
                    <a:lnTo>
                      <a:pt x="1901" y="41"/>
                    </a:lnTo>
                    <a:lnTo>
                      <a:pt x="1880" y="21"/>
                    </a:lnTo>
                    <a:lnTo>
                      <a:pt x="1901" y="41"/>
                    </a:lnTo>
                    <a:close/>
                    <a:moveTo>
                      <a:pt x="1901" y="41"/>
                    </a:moveTo>
                    <a:lnTo>
                      <a:pt x="1900" y="42"/>
                    </a:lnTo>
                    <a:lnTo>
                      <a:pt x="1859" y="2"/>
                    </a:lnTo>
                    <a:lnTo>
                      <a:pt x="1860" y="1"/>
                    </a:lnTo>
                    <a:lnTo>
                      <a:pt x="1901" y="41"/>
                    </a:lnTo>
                    <a:close/>
                    <a:moveTo>
                      <a:pt x="1900" y="42"/>
                    </a:moveTo>
                    <a:lnTo>
                      <a:pt x="1899" y="43"/>
                    </a:lnTo>
                    <a:lnTo>
                      <a:pt x="1857" y="4"/>
                    </a:lnTo>
                    <a:lnTo>
                      <a:pt x="1859" y="2"/>
                    </a:lnTo>
                    <a:lnTo>
                      <a:pt x="1900" y="42"/>
                    </a:lnTo>
                    <a:close/>
                    <a:moveTo>
                      <a:pt x="1899" y="43"/>
                    </a:moveTo>
                    <a:lnTo>
                      <a:pt x="1899" y="43"/>
                    </a:lnTo>
                    <a:lnTo>
                      <a:pt x="1877" y="23"/>
                    </a:lnTo>
                    <a:lnTo>
                      <a:pt x="1899" y="43"/>
                    </a:lnTo>
                    <a:close/>
                    <a:moveTo>
                      <a:pt x="1899" y="43"/>
                    </a:moveTo>
                    <a:lnTo>
                      <a:pt x="1897" y="46"/>
                    </a:lnTo>
                    <a:lnTo>
                      <a:pt x="1856" y="5"/>
                    </a:lnTo>
                    <a:lnTo>
                      <a:pt x="1857" y="4"/>
                    </a:lnTo>
                    <a:lnTo>
                      <a:pt x="1899" y="43"/>
                    </a:lnTo>
                    <a:close/>
                    <a:moveTo>
                      <a:pt x="1897" y="46"/>
                    </a:moveTo>
                    <a:lnTo>
                      <a:pt x="1897" y="46"/>
                    </a:lnTo>
                    <a:lnTo>
                      <a:pt x="1876" y="25"/>
                    </a:lnTo>
                    <a:lnTo>
                      <a:pt x="1897" y="46"/>
                    </a:lnTo>
                    <a:close/>
                    <a:moveTo>
                      <a:pt x="1897" y="46"/>
                    </a:moveTo>
                    <a:lnTo>
                      <a:pt x="1895" y="47"/>
                    </a:lnTo>
                    <a:lnTo>
                      <a:pt x="1854" y="7"/>
                    </a:lnTo>
                    <a:lnTo>
                      <a:pt x="1856" y="5"/>
                    </a:lnTo>
                    <a:lnTo>
                      <a:pt x="1897" y="46"/>
                    </a:lnTo>
                    <a:close/>
                    <a:moveTo>
                      <a:pt x="1895" y="47"/>
                    </a:moveTo>
                    <a:lnTo>
                      <a:pt x="1894" y="50"/>
                    </a:lnTo>
                    <a:lnTo>
                      <a:pt x="1852" y="9"/>
                    </a:lnTo>
                    <a:lnTo>
                      <a:pt x="1854" y="7"/>
                    </a:lnTo>
                    <a:lnTo>
                      <a:pt x="1895" y="47"/>
                    </a:lnTo>
                    <a:close/>
                    <a:moveTo>
                      <a:pt x="1894" y="50"/>
                    </a:moveTo>
                    <a:lnTo>
                      <a:pt x="1894" y="50"/>
                    </a:lnTo>
                    <a:lnTo>
                      <a:pt x="1872" y="28"/>
                    </a:lnTo>
                    <a:lnTo>
                      <a:pt x="1894" y="50"/>
                    </a:lnTo>
                    <a:close/>
                    <a:moveTo>
                      <a:pt x="1894" y="50"/>
                    </a:moveTo>
                    <a:lnTo>
                      <a:pt x="1891" y="52"/>
                    </a:lnTo>
                    <a:lnTo>
                      <a:pt x="1850" y="11"/>
                    </a:lnTo>
                    <a:lnTo>
                      <a:pt x="1852" y="9"/>
                    </a:lnTo>
                    <a:lnTo>
                      <a:pt x="1894" y="50"/>
                    </a:lnTo>
                    <a:close/>
                    <a:moveTo>
                      <a:pt x="1891" y="52"/>
                    </a:moveTo>
                    <a:lnTo>
                      <a:pt x="1889" y="55"/>
                    </a:lnTo>
                    <a:lnTo>
                      <a:pt x="1847" y="14"/>
                    </a:lnTo>
                    <a:lnTo>
                      <a:pt x="1850" y="11"/>
                    </a:lnTo>
                    <a:lnTo>
                      <a:pt x="1891" y="52"/>
                    </a:lnTo>
                    <a:close/>
                    <a:moveTo>
                      <a:pt x="1889" y="55"/>
                    </a:moveTo>
                    <a:lnTo>
                      <a:pt x="1889" y="55"/>
                    </a:lnTo>
                    <a:lnTo>
                      <a:pt x="1869" y="33"/>
                    </a:lnTo>
                    <a:lnTo>
                      <a:pt x="1889" y="55"/>
                    </a:lnTo>
                    <a:close/>
                    <a:moveTo>
                      <a:pt x="1889" y="55"/>
                    </a:moveTo>
                    <a:lnTo>
                      <a:pt x="1886" y="57"/>
                    </a:lnTo>
                    <a:lnTo>
                      <a:pt x="1845" y="16"/>
                    </a:lnTo>
                    <a:lnTo>
                      <a:pt x="1847" y="14"/>
                    </a:lnTo>
                    <a:lnTo>
                      <a:pt x="1889" y="55"/>
                    </a:lnTo>
                    <a:close/>
                    <a:moveTo>
                      <a:pt x="1886" y="57"/>
                    </a:moveTo>
                    <a:lnTo>
                      <a:pt x="1884" y="60"/>
                    </a:lnTo>
                    <a:lnTo>
                      <a:pt x="1843" y="18"/>
                    </a:lnTo>
                    <a:lnTo>
                      <a:pt x="1845" y="16"/>
                    </a:lnTo>
                    <a:lnTo>
                      <a:pt x="1886" y="57"/>
                    </a:lnTo>
                    <a:close/>
                    <a:moveTo>
                      <a:pt x="1884" y="60"/>
                    </a:moveTo>
                    <a:lnTo>
                      <a:pt x="1882" y="60"/>
                    </a:lnTo>
                    <a:lnTo>
                      <a:pt x="1862" y="40"/>
                    </a:lnTo>
                    <a:lnTo>
                      <a:pt x="1884" y="60"/>
                    </a:lnTo>
                    <a:close/>
                    <a:moveTo>
                      <a:pt x="1882" y="60"/>
                    </a:moveTo>
                    <a:lnTo>
                      <a:pt x="1880" y="63"/>
                    </a:lnTo>
                    <a:lnTo>
                      <a:pt x="1839" y="22"/>
                    </a:lnTo>
                    <a:lnTo>
                      <a:pt x="1843" y="18"/>
                    </a:lnTo>
                    <a:lnTo>
                      <a:pt x="1882" y="60"/>
                    </a:lnTo>
                    <a:close/>
                    <a:moveTo>
                      <a:pt x="1839" y="22"/>
                    </a:moveTo>
                    <a:lnTo>
                      <a:pt x="1839" y="22"/>
                    </a:lnTo>
                    <a:lnTo>
                      <a:pt x="1860" y="42"/>
                    </a:lnTo>
                    <a:lnTo>
                      <a:pt x="1839" y="22"/>
                    </a:lnTo>
                    <a:close/>
                    <a:moveTo>
                      <a:pt x="1880" y="63"/>
                    </a:moveTo>
                    <a:lnTo>
                      <a:pt x="1876" y="66"/>
                    </a:lnTo>
                    <a:lnTo>
                      <a:pt x="1836" y="25"/>
                    </a:lnTo>
                    <a:lnTo>
                      <a:pt x="1839" y="22"/>
                    </a:lnTo>
                    <a:lnTo>
                      <a:pt x="1880" y="63"/>
                    </a:lnTo>
                    <a:close/>
                    <a:moveTo>
                      <a:pt x="1876" y="66"/>
                    </a:moveTo>
                    <a:lnTo>
                      <a:pt x="1876" y="66"/>
                    </a:lnTo>
                    <a:lnTo>
                      <a:pt x="1856" y="46"/>
                    </a:lnTo>
                    <a:lnTo>
                      <a:pt x="1876" y="66"/>
                    </a:lnTo>
                    <a:close/>
                    <a:moveTo>
                      <a:pt x="1876" y="66"/>
                    </a:moveTo>
                    <a:lnTo>
                      <a:pt x="1872" y="70"/>
                    </a:lnTo>
                    <a:lnTo>
                      <a:pt x="1833" y="28"/>
                    </a:lnTo>
                    <a:lnTo>
                      <a:pt x="1836" y="25"/>
                    </a:lnTo>
                    <a:lnTo>
                      <a:pt x="1876" y="66"/>
                    </a:lnTo>
                    <a:close/>
                    <a:moveTo>
                      <a:pt x="1872" y="70"/>
                    </a:moveTo>
                    <a:lnTo>
                      <a:pt x="1869" y="73"/>
                    </a:lnTo>
                    <a:lnTo>
                      <a:pt x="1829" y="32"/>
                    </a:lnTo>
                    <a:lnTo>
                      <a:pt x="1833" y="28"/>
                    </a:lnTo>
                    <a:lnTo>
                      <a:pt x="1872" y="70"/>
                    </a:lnTo>
                    <a:close/>
                    <a:moveTo>
                      <a:pt x="1869" y="73"/>
                    </a:moveTo>
                    <a:lnTo>
                      <a:pt x="1869" y="73"/>
                    </a:lnTo>
                    <a:lnTo>
                      <a:pt x="1849" y="52"/>
                    </a:lnTo>
                    <a:lnTo>
                      <a:pt x="1869" y="73"/>
                    </a:lnTo>
                    <a:close/>
                    <a:moveTo>
                      <a:pt x="1869" y="73"/>
                    </a:moveTo>
                    <a:lnTo>
                      <a:pt x="1865" y="77"/>
                    </a:lnTo>
                    <a:lnTo>
                      <a:pt x="1825" y="36"/>
                    </a:lnTo>
                    <a:lnTo>
                      <a:pt x="1829" y="32"/>
                    </a:lnTo>
                    <a:lnTo>
                      <a:pt x="1869" y="73"/>
                    </a:lnTo>
                    <a:close/>
                    <a:moveTo>
                      <a:pt x="1865" y="77"/>
                    </a:moveTo>
                    <a:lnTo>
                      <a:pt x="1865" y="77"/>
                    </a:lnTo>
                    <a:lnTo>
                      <a:pt x="1845" y="57"/>
                    </a:lnTo>
                    <a:lnTo>
                      <a:pt x="1865" y="77"/>
                    </a:lnTo>
                    <a:close/>
                    <a:moveTo>
                      <a:pt x="1865" y="77"/>
                    </a:moveTo>
                    <a:lnTo>
                      <a:pt x="1860" y="82"/>
                    </a:lnTo>
                    <a:lnTo>
                      <a:pt x="1821" y="40"/>
                    </a:lnTo>
                    <a:lnTo>
                      <a:pt x="1825" y="36"/>
                    </a:lnTo>
                    <a:lnTo>
                      <a:pt x="1865" y="77"/>
                    </a:lnTo>
                    <a:close/>
                    <a:moveTo>
                      <a:pt x="1860" y="82"/>
                    </a:moveTo>
                    <a:lnTo>
                      <a:pt x="1860" y="82"/>
                    </a:lnTo>
                    <a:lnTo>
                      <a:pt x="1841" y="61"/>
                    </a:lnTo>
                    <a:lnTo>
                      <a:pt x="1860" y="82"/>
                    </a:lnTo>
                    <a:close/>
                    <a:moveTo>
                      <a:pt x="1860" y="82"/>
                    </a:moveTo>
                    <a:lnTo>
                      <a:pt x="1856" y="86"/>
                    </a:lnTo>
                    <a:lnTo>
                      <a:pt x="1816" y="43"/>
                    </a:lnTo>
                    <a:lnTo>
                      <a:pt x="1821" y="40"/>
                    </a:lnTo>
                    <a:lnTo>
                      <a:pt x="1860" y="82"/>
                    </a:lnTo>
                    <a:close/>
                    <a:moveTo>
                      <a:pt x="1856" y="86"/>
                    </a:moveTo>
                    <a:lnTo>
                      <a:pt x="1856" y="86"/>
                    </a:lnTo>
                    <a:lnTo>
                      <a:pt x="1836" y="65"/>
                    </a:lnTo>
                    <a:lnTo>
                      <a:pt x="1856" y="86"/>
                    </a:lnTo>
                    <a:close/>
                    <a:moveTo>
                      <a:pt x="1856" y="86"/>
                    </a:moveTo>
                    <a:lnTo>
                      <a:pt x="1851" y="89"/>
                    </a:lnTo>
                    <a:lnTo>
                      <a:pt x="1813" y="47"/>
                    </a:lnTo>
                    <a:lnTo>
                      <a:pt x="1816" y="43"/>
                    </a:lnTo>
                    <a:lnTo>
                      <a:pt x="1856" y="86"/>
                    </a:lnTo>
                    <a:close/>
                    <a:moveTo>
                      <a:pt x="1851" y="89"/>
                    </a:moveTo>
                    <a:lnTo>
                      <a:pt x="1851" y="89"/>
                    </a:lnTo>
                    <a:lnTo>
                      <a:pt x="1831" y="68"/>
                    </a:lnTo>
                    <a:lnTo>
                      <a:pt x="1851" y="89"/>
                    </a:lnTo>
                    <a:close/>
                    <a:moveTo>
                      <a:pt x="1851" y="89"/>
                    </a:moveTo>
                    <a:lnTo>
                      <a:pt x="1846" y="94"/>
                    </a:lnTo>
                    <a:lnTo>
                      <a:pt x="1808" y="52"/>
                    </a:lnTo>
                    <a:lnTo>
                      <a:pt x="1813" y="47"/>
                    </a:lnTo>
                    <a:lnTo>
                      <a:pt x="1851" y="89"/>
                    </a:lnTo>
                    <a:close/>
                    <a:moveTo>
                      <a:pt x="1846" y="94"/>
                    </a:moveTo>
                    <a:lnTo>
                      <a:pt x="1846" y="94"/>
                    </a:lnTo>
                    <a:lnTo>
                      <a:pt x="1828" y="73"/>
                    </a:lnTo>
                    <a:lnTo>
                      <a:pt x="1846" y="94"/>
                    </a:lnTo>
                    <a:close/>
                    <a:moveTo>
                      <a:pt x="1846" y="94"/>
                    </a:moveTo>
                    <a:lnTo>
                      <a:pt x="1841" y="98"/>
                    </a:lnTo>
                    <a:lnTo>
                      <a:pt x="1803" y="56"/>
                    </a:lnTo>
                    <a:lnTo>
                      <a:pt x="1808" y="52"/>
                    </a:lnTo>
                    <a:lnTo>
                      <a:pt x="1846" y="94"/>
                    </a:lnTo>
                    <a:close/>
                    <a:moveTo>
                      <a:pt x="1841" y="98"/>
                    </a:moveTo>
                    <a:lnTo>
                      <a:pt x="1841" y="99"/>
                    </a:lnTo>
                    <a:lnTo>
                      <a:pt x="1823" y="77"/>
                    </a:lnTo>
                    <a:lnTo>
                      <a:pt x="1841" y="98"/>
                    </a:lnTo>
                    <a:close/>
                    <a:moveTo>
                      <a:pt x="1841" y="99"/>
                    </a:moveTo>
                    <a:lnTo>
                      <a:pt x="1836" y="103"/>
                    </a:lnTo>
                    <a:lnTo>
                      <a:pt x="1798" y="61"/>
                    </a:lnTo>
                    <a:lnTo>
                      <a:pt x="1803" y="56"/>
                    </a:lnTo>
                    <a:lnTo>
                      <a:pt x="1841" y="99"/>
                    </a:lnTo>
                    <a:close/>
                    <a:moveTo>
                      <a:pt x="1836" y="103"/>
                    </a:moveTo>
                    <a:lnTo>
                      <a:pt x="1836" y="103"/>
                    </a:lnTo>
                    <a:lnTo>
                      <a:pt x="1818" y="82"/>
                    </a:lnTo>
                    <a:lnTo>
                      <a:pt x="1836" y="103"/>
                    </a:lnTo>
                    <a:close/>
                    <a:moveTo>
                      <a:pt x="1836" y="103"/>
                    </a:moveTo>
                    <a:lnTo>
                      <a:pt x="1831" y="108"/>
                    </a:lnTo>
                    <a:lnTo>
                      <a:pt x="1793" y="65"/>
                    </a:lnTo>
                    <a:lnTo>
                      <a:pt x="1798" y="61"/>
                    </a:lnTo>
                    <a:lnTo>
                      <a:pt x="1836" y="103"/>
                    </a:lnTo>
                    <a:close/>
                    <a:moveTo>
                      <a:pt x="1831" y="108"/>
                    </a:moveTo>
                    <a:lnTo>
                      <a:pt x="1831" y="108"/>
                    </a:lnTo>
                    <a:lnTo>
                      <a:pt x="1811" y="87"/>
                    </a:lnTo>
                    <a:lnTo>
                      <a:pt x="1831" y="108"/>
                    </a:lnTo>
                    <a:close/>
                    <a:moveTo>
                      <a:pt x="1831" y="108"/>
                    </a:moveTo>
                    <a:lnTo>
                      <a:pt x="1825" y="113"/>
                    </a:lnTo>
                    <a:lnTo>
                      <a:pt x="1788" y="70"/>
                    </a:lnTo>
                    <a:lnTo>
                      <a:pt x="1793" y="65"/>
                    </a:lnTo>
                    <a:lnTo>
                      <a:pt x="1831" y="108"/>
                    </a:lnTo>
                    <a:close/>
                    <a:moveTo>
                      <a:pt x="1825" y="113"/>
                    </a:moveTo>
                    <a:lnTo>
                      <a:pt x="1825" y="113"/>
                    </a:lnTo>
                    <a:lnTo>
                      <a:pt x="1806" y="92"/>
                    </a:lnTo>
                    <a:lnTo>
                      <a:pt x="1825" y="113"/>
                    </a:lnTo>
                    <a:close/>
                    <a:moveTo>
                      <a:pt x="1825" y="113"/>
                    </a:moveTo>
                    <a:lnTo>
                      <a:pt x="1820" y="118"/>
                    </a:lnTo>
                    <a:lnTo>
                      <a:pt x="1781" y="75"/>
                    </a:lnTo>
                    <a:lnTo>
                      <a:pt x="1788" y="70"/>
                    </a:lnTo>
                    <a:lnTo>
                      <a:pt x="1825" y="113"/>
                    </a:lnTo>
                    <a:close/>
                    <a:moveTo>
                      <a:pt x="1820" y="118"/>
                    </a:moveTo>
                    <a:lnTo>
                      <a:pt x="1814" y="123"/>
                    </a:lnTo>
                    <a:lnTo>
                      <a:pt x="1776" y="80"/>
                    </a:lnTo>
                    <a:lnTo>
                      <a:pt x="1781" y="75"/>
                    </a:lnTo>
                    <a:lnTo>
                      <a:pt x="1820" y="118"/>
                    </a:lnTo>
                    <a:close/>
                    <a:moveTo>
                      <a:pt x="1814" y="123"/>
                    </a:moveTo>
                    <a:lnTo>
                      <a:pt x="1814" y="123"/>
                    </a:lnTo>
                    <a:lnTo>
                      <a:pt x="1795" y="101"/>
                    </a:lnTo>
                    <a:lnTo>
                      <a:pt x="1814" y="123"/>
                    </a:lnTo>
                    <a:close/>
                    <a:moveTo>
                      <a:pt x="1814" y="123"/>
                    </a:moveTo>
                    <a:lnTo>
                      <a:pt x="1808" y="128"/>
                    </a:lnTo>
                    <a:lnTo>
                      <a:pt x="1770" y="84"/>
                    </a:lnTo>
                    <a:lnTo>
                      <a:pt x="1776" y="80"/>
                    </a:lnTo>
                    <a:lnTo>
                      <a:pt x="1814" y="123"/>
                    </a:lnTo>
                    <a:close/>
                    <a:moveTo>
                      <a:pt x="1808" y="128"/>
                    </a:moveTo>
                    <a:lnTo>
                      <a:pt x="1808" y="128"/>
                    </a:lnTo>
                    <a:lnTo>
                      <a:pt x="1789" y="106"/>
                    </a:lnTo>
                    <a:lnTo>
                      <a:pt x="1808" y="128"/>
                    </a:lnTo>
                    <a:close/>
                    <a:moveTo>
                      <a:pt x="1808" y="128"/>
                    </a:moveTo>
                    <a:lnTo>
                      <a:pt x="1801" y="133"/>
                    </a:lnTo>
                    <a:lnTo>
                      <a:pt x="1764" y="89"/>
                    </a:lnTo>
                    <a:lnTo>
                      <a:pt x="1770" y="84"/>
                    </a:lnTo>
                    <a:lnTo>
                      <a:pt x="1808" y="128"/>
                    </a:lnTo>
                    <a:close/>
                    <a:moveTo>
                      <a:pt x="1801" y="133"/>
                    </a:moveTo>
                    <a:lnTo>
                      <a:pt x="1801" y="133"/>
                    </a:lnTo>
                    <a:lnTo>
                      <a:pt x="1783" y="111"/>
                    </a:lnTo>
                    <a:lnTo>
                      <a:pt x="1801" y="133"/>
                    </a:lnTo>
                    <a:close/>
                    <a:moveTo>
                      <a:pt x="1801" y="133"/>
                    </a:moveTo>
                    <a:lnTo>
                      <a:pt x="1795" y="138"/>
                    </a:lnTo>
                    <a:lnTo>
                      <a:pt x="1759" y="94"/>
                    </a:lnTo>
                    <a:lnTo>
                      <a:pt x="1765" y="89"/>
                    </a:lnTo>
                    <a:lnTo>
                      <a:pt x="1801" y="133"/>
                    </a:lnTo>
                    <a:close/>
                    <a:moveTo>
                      <a:pt x="1795" y="138"/>
                    </a:moveTo>
                    <a:lnTo>
                      <a:pt x="1795" y="139"/>
                    </a:lnTo>
                    <a:lnTo>
                      <a:pt x="1776" y="117"/>
                    </a:lnTo>
                    <a:lnTo>
                      <a:pt x="1795" y="138"/>
                    </a:lnTo>
                    <a:close/>
                    <a:moveTo>
                      <a:pt x="1795" y="139"/>
                    </a:moveTo>
                    <a:lnTo>
                      <a:pt x="1789" y="144"/>
                    </a:lnTo>
                    <a:lnTo>
                      <a:pt x="1753" y="99"/>
                    </a:lnTo>
                    <a:lnTo>
                      <a:pt x="1759" y="94"/>
                    </a:lnTo>
                    <a:lnTo>
                      <a:pt x="1795" y="139"/>
                    </a:lnTo>
                    <a:close/>
                    <a:moveTo>
                      <a:pt x="1789" y="144"/>
                    </a:moveTo>
                    <a:lnTo>
                      <a:pt x="1789" y="144"/>
                    </a:lnTo>
                    <a:lnTo>
                      <a:pt x="1770" y="122"/>
                    </a:lnTo>
                    <a:lnTo>
                      <a:pt x="1789" y="144"/>
                    </a:lnTo>
                    <a:close/>
                    <a:moveTo>
                      <a:pt x="1789" y="144"/>
                    </a:moveTo>
                    <a:lnTo>
                      <a:pt x="1783" y="149"/>
                    </a:lnTo>
                    <a:lnTo>
                      <a:pt x="1747" y="104"/>
                    </a:lnTo>
                    <a:lnTo>
                      <a:pt x="1753" y="99"/>
                    </a:lnTo>
                    <a:lnTo>
                      <a:pt x="1789" y="144"/>
                    </a:lnTo>
                    <a:close/>
                    <a:moveTo>
                      <a:pt x="1783" y="149"/>
                    </a:moveTo>
                    <a:lnTo>
                      <a:pt x="1783" y="149"/>
                    </a:lnTo>
                    <a:lnTo>
                      <a:pt x="1764" y="127"/>
                    </a:lnTo>
                    <a:lnTo>
                      <a:pt x="1783" y="149"/>
                    </a:lnTo>
                    <a:close/>
                    <a:moveTo>
                      <a:pt x="1783" y="149"/>
                    </a:moveTo>
                    <a:lnTo>
                      <a:pt x="1776" y="154"/>
                    </a:lnTo>
                    <a:lnTo>
                      <a:pt x="1740" y="109"/>
                    </a:lnTo>
                    <a:lnTo>
                      <a:pt x="1747" y="104"/>
                    </a:lnTo>
                    <a:lnTo>
                      <a:pt x="1783" y="149"/>
                    </a:lnTo>
                    <a:close/>
                    <a:moveTo>
                      <a:pt x="1776" y="154"/>
                    </a:moveTo>
                    <a:lnTo>
                      <a:pt x="1775" y="154"/>
                    </a:lnTo>
                    <a:lnTo>
                      <a:pt x="1758" y="132"/>
                    </a:lnTo>
                    <a:lnTo>
                      <a:pt x="1776" y="154"/>
                    </a:lnTo>
                    <a:close/>
                    <a:moveTo>
                      <a:pt x="1775" y="154"/>
                    </a:moveTo>
                    <a:lnTo>
                      <a:pt x="1769" y="159"/>
                    </a:lnTo>
                    <a:lnTo>
                      <a:pt x="1733" y="114"/>
                    </a:lnTo>
                    <a:lnTo>
                      <a:pt x="1740" y="109"/>
                    </a:lnTo>
                    <a:lnTo>
                      <a:pt x="1775" y="154"/>
                    </a:lnTo>
                    <a:close/>
                    <a:moveTo>
                      <a:pt x="1769" y="159"/>
                    </a:moveTo>
                    <a:lnTo>
                      <a:pt x="1769" y="159"/>
                    </a:lnTo>
                    <a:lnTo>
                      <a:pt x="1752" y="137"/>
                    </a:lnTo>
                    <a:lnTo>
                      <a:pt x="1769" y="159"/>
                    </a:lnTo>
                    <a:close/>
                    <a:moveTo>
                      <a:pt x="1769" y="159"/>
                    </a:moveTo>
                    <a:lnTo>
                      <a:pt x="1762" y="165"/>
                    </a:lnTo>
                    <a:lnTo>
                      <a:pt x="1727" y="119"/>
                    </a:lnTo>
                    <a:lnTo>
                      <a:pt x="1734" y="114"/>
                    </a:lnTo>
                    <a:lnTo>
                      <a:pt x="1769" y="159"/>
                    </a:lnTo>
                    <a:close/>
                    <a:moveTo>
                      <a:pt x="1762" y="165"/>
                    </a:moveTo>
                    <a:lnTo>
                      <a:pt x="1762" y="165"/>
                    </a:lnTo>
                    <a:lnTo>
                      <a:pt x="1744" y="142"/>
                    </a:lnTo>
                    <a:lnTo>
                      <a:pt x="1762" y="165"/>
                    </a:lnTo>
                    <a:close/>
                    <a:moveTo>
                      <a:pt x="1762" y="165"/>
                    </a:moveTo>
                    <a:lnTo>
                      <a:pt x="1755" y="170"/>
                    </a:lnTo>
                    <a:lnTo>
                      <a:pt x="1720" y="124"/>
                    </a:lnTo>
                    <a:lnTo>
                      <a:pt x="1727" y="119"/>
                    </a:lnTo>
                    <a:lnTo>
                      <a:pt x="1762" y="165"/>
                    </a:lnTo>
                    <a:close/>
                    <a:moveTo>
                      <a:pt x="1755" y="170"/>
                    </a:moveTo>
                    <a:lnTo>
                      <a:pt x="1755" y="170"/>
                    </a:lnTo>
                    <a:lnTo>
                      <a:pt x="1738" y="147"/>
                    </a:lnTo>
                    <a:lnTo>
                      <a:pt x="1755" y="170"/>
                    </a:lnTo>
                    <a:close/>
                    <a:moveTo>
                      <a:pt x="1755" y="170"/>
                    </a:moveTo>
                    <a:lnTo>
                      <a:pt x="1748" y="175"/>
                    </a:lnTo>
                    <a:lnTo>
                      <a:pt x="1713" y="129"/>
                    </a:lnTo>
                    <a:lnTo>
                      <a:pt x="1720" y="124"/>
                    </a:lnTo>
                    <a:lnTo>
                      <a:pt x="1755" y="170"/>
                    </a:lnTo>
                    <a:close/>
                    <a:moveTo>
                      <a:pt x="1748" y="175"/>
                    </a:moveTo>
                    <a:lnTo>
                      <a:pt x="1748" y="175"/>
                    </a:lnTo>
                    <a:lnTo>
                      <a:pt x="1730" y="153"/>
                    </a:lnTo>
                    <a:lnTo>
                      <a:pt x="1748" y="175"/>
                    </a:lnTo>
                    <a:close/>
                    <a:moveTo>
                      <a:pt x="1748" y="175"/>
                    </a:moveTo>
                    <a:lnTo>
                      <a:pt x="1740" y="182"/>
                    </a:lnTo>
                    <a:lnTo>
                      <a:pt x="1707" y="134"/>
                    </a:lnTo>
                    <a:lnTo>
                      <a:pt x="1713" y="129"/>
                    </a:lnTo>
                    <a:lnTo>
                      <a:pt x="1748" y="175"/>
                    </a:lnTo>
                    <a:close/>
                    <a:moveTo>
                      <a:pt x="1740" y="182"/>
                    </a:moveTo>
                    <a:lnTo>
                      <a:pt x="1740" y="182"/>
                    </a:lnTo>
                    <a:lnTo>
                      <a:pt x="1724" y="158"/>
                    </a:lnTo>
                    <a:lnTo>
                      <a:pt x="1740" y="182"/>
                    </a:lnTo>
                    <a:close/>
                    <a:moveTo>
                      <a:pt x="1740" y="182"/>
                    </a:moveTo>
                    <a:lnTo>
                      <a:pt x="1733" y="187"/>
                    </a:lnTo>
                    <a:lnTo>
                      <a:pt x="1699" y="139"/>
                    </a:lnTo>
                    <a:lnTo>
                      <a:pt x="1707" y="134"/>
                    </a:lnTo>
                    <a:lnTo>
                      <a:pt x="1740" y="182"/>
                    </a:lnTo>
                    <a:close/>
                    <a:moveTo>
                      <a:pt x="1733" y="187"/>
                    </a:moveTo>
                    <a:lnTo>
                      <a:pt x="1733" y="187"/>
                    </a:lnTo>
                    <a:lnTo>
                      <a:pt x="1717" y="163"/>
                    </a:lnTo>
                    <a:lnTo>
                      <a:pt x="1733" y="187"/>
                    </a:lnTo>
                    <a:close/>
                    <a:moveTo>
                      <a:pt x="1733" y="187"/>
                    </a:moveTo>
                    <a:lnTo>
                      <a:pt x="1725" y="192"/>
                    </a:lnTo>
                    <a:lnTo>
                      <a:pt x="1693" y="144"/>
                    </a:lnTo>
                    <a:lnTo>
                      <a:pt x="1699" y="139"/>
                    </a:lnTo>
                    <a:lnTo>
                      <a:pt x="1733" y="187"/>
                    </a:lnTo>
                    <a:close/>
                    <a:moveTo>
                      <a:pt x="1725" y="192"/>
                    </a:moveTo>
                    <a:lnTo>
                      <a:pt x="1725" y="192"/>
                    </a:lnTo>
                    <a:lnTo>
                      <a:pt x="1709" y="168"/>
                    </a:lnTo>
                    <a:lnTo>
                      <a:pt x="1725" y="192"/>
                    </a:lnTo>
                    <a:close/>
                    <a:moveTo>
                      <a:pt x="1725" y="192"/>
                    </a:moveTo>
                    <a:lnTo>
                      <a:pt x="1718" y="197"/>
                    </a:lnTo>
                    <a:lnTo>
                      <a:pt x="1686" y="149"/>
                    </a:lnTo>
                    <a:lnTo>
                      <a:pt x="1693" y="144"/>
                    </a:lnTo>
                    <a:lnTo>
                      <a:pt x="1725" y="192"/>
                    </a:lnTo>
                    <a:close/>
                    <a:moveTo>
                      <a:pt x="1718" y="197"/>
                    </a:moveTo>
                    <a:lnTo>
                      <a:pt x="1718" y="197"/>
                    </a:lnTo>
                    <a:lnTo>
                      <a:pt x="1702" y="173"/>
                    </a:lnTo>
                    <a:lnTo>
                      <a:pt x="1718" y="197"/>
                    </a:lnTo>
                    <a:close/>
                    <a:moveTo>
                      <a:pt x="1718" y="197"/>
                    </a:moveTo>
                    <a:lnTo>
                      <a:pt x="1710" y="202"/>
                    </a:lnTo>
                    <a:lnTo>
                      <a:pt x="1678" y="154"/>
                    </a:lnTo>
                    <a:lnTo>
                      <a:pt x="1686" y="149"/>
                    </a:lnTo>
                    <a:lnTo>
                      <a:pt x="1718" y="197"/>
                    </a:lnTo>
                    <a:close/>
                    <a:moveTo>
                      <a:pt x="1710" y="202"/>
                    </a:moveTo>
                    <a:lnTo>
                      <a:pt x="1710" y="202"/>
                    </a:lnTo>
                    <a:lnTo>
                      <a:pt x="1694" y="178"/>
                    </a:lnTo>
                    <a:lnTo>
                      <a:pt x="1710" y="202"/>
                    </a:lnTo>
                    <a:close/>
                    <a:moveTo>
                      <a:pt x="1710" y="202"/>
                    </a:moveTo>
                    <a:lnTo>
                      <a:pt x="1703" y="207"/>
                    </a:lnTo>
                    <a:lnTo>
                      <a:pt x="1671" y="159"/>
                    </a:lnTo>
                    <a:lnTo>
                      <a:pt x="1678" y="154"/>
                    </a:lnTo>
                    <a:lnTo>
                      <a:pt x="1710" y="202"/>
                    </a:lnTo>
                    <a:close/>
                    <a:moveTo>
                      <a:pt x="1703" y="207"/>
                    </a:moveTo>
                    <a:lnTo>
                      <a:pt x="1703" y="208"/>
                    </a:lnTo>
                    <a:lnTo>
                      <a:pt x="1687" y="183"/>
                    </a:lnTo>
                    <a:lnTo>
                      <a:pt x="1703" y="207"/>
                    </a:lnTo>
                    <a:close/>
                    <a:moveTo>
                      <a:pt x="1703" y="208"/>
                    </a:moveTo>
                    <a:lnTo>
                      <a:pt x="1696" y="212"/>
                    </a:lnTo>
                    <a:lnTo>
                      <a:pt x="1664" y="164"/>
                    </a:lnTo>
                    <a:lnTo>
                      <a:pt x="1672" y="159"/>
                    </a:lnTo>
                    <a:lnTo>
                      <a:pt x="1703" y="208"/>
                    </a:lnTo>
                    <a:close/>
                    <a:moveTo>
                      <a:pt x="1696" y="212"/>
                    </a:moveTo>
                    <a:lnTo>
                      <a:pt x="1696" y="213"/>
                    </a:lnTo>
                    <a:lnTo>
                      <a:pt x="1679" y="188"/>
                    </a:lnTo>
                    <a:lnTo>
                      <a:pt x="1696" y="212"/>
                    </a:lnTo>
                    <a:close/>
                    <a:moveTo>
                      <a:pt x="1696" y="213"/>
                    </a:moveTo>
                    <a:lnTo>
                      <a:pt x="1687" y="216"/>
                    </a:lnTo>
                    <a:lnTo>
                      <a:pt x="1657" y="168"/>
                    </a:lnTo>
                    <a:lnTo>
                      <a:pt x="1664" y="163"/>
                    </a:lnTo>
                    <a:lnTo>
                      <a:pt x="1696" y="213"/>
                    </a:lnTo>
                    <a:close/>
                    <a:moveTo>
                      <a:pt x="1687" y="216"/>
                    </a:moveTo>
                    <a:lnTo>
                      <a:pt x="1687" y="218"/>
                    </a:lnTo>
                    <a:lnTo>
                      <a:pt x="1672" y="193"/>
                    </a:lnTo>
                    <a:lnTo>
                      <a:pt x="1687" y="216"/>
                    </a:lnTo>
                    <a:close/>
                    <a:moveTo>
                      <a:pt x="1687" y="218"/>
                    </a:moveTo>
                    <a:lnTo>
                      <a:pt x="1679" y="221"/>
                    </a:lnTo>
                    <a:lnTo>
                      <a:pt x="1649" y="173"/>
                    </a:lnTo>
                    <a:lnTo>
                      <a:pt x="1657" y="168"/>
                    </a:lnTo>
                    <a:lnTo>
                      <a:pt x="1687" y="218"/>
                    </a:lnTo>
                    <a:close/>
                    <a:moveTo>
                      <a:pt x="1679" y="221"/>
                    </a:moveTo>
                    <a:lnTo>
                      <a:pt x="1679" y="223"/>
                    </a:lnTo>
                    <a:lnTo>
                      <a:pt x="1664" y="198"/>
                    </a:lnTo>
                    <a:lnTo>
                      <a:pt x="1679" y="221"/>
                    </a:lnTo>
                    <a:close/>
                    <a:moveTo>
                      <a:pt x="1679" y="223"/>
                    </a:moveTo>
                    <a:lnTo>
                      <a:pt x="1676" y="224"/>
                    </a:lnTo>
                    <a:lnTo>
                      <a:pt x="1646" y="175"/>
                    </a:lnTo>
                    <a:lnTo>
                      <a:pt x="1649" y="173"/>
                    </a:lnTo>
                    <a:lnTo>
                      <a:pt x="1679" y="223"/>
                    </a:lnTo>
                    <a:close/>
                    <a:moveTo>
                      <a:pt x="1676" y="224"/>
                    </a:moveTo>
                    <a:lnTo>
                      <a:pt x="1676" y="224"/>
                    </a:lnTo>
                    <a:lnTo>
                      <a:pt x="1661" y="199"/>
                    </a:lnTo>
                    <a:lnTo>
                      <a:pt x="1676" y="224"/>
                    </a:lnTo>
                    <a:close/>
                    <a:moveTo>
                      <a:pt x="1676" y="224"/>
                    </a:moveTo>
                    <a:lnTo>
                      <a:pt x="1672" y="226"/>
                    </a:lnTo>
                    <a:lnTo>
                      <a:pt x="1642" y="177"/>
                    </a:lnTo>
                    <a:lnTo>
                      <a:pt x="1646" y="174"/>
                    </a:lnTo>
                    <a:lnTo>
                      <a:pt x="1676" y="224"/>
                    </a:lnTo>
                    <a:close/>
                    <a:moveTo>
                      <a:pt x="1672" y="226"/>
                    </a:moveTo>
                    <a:lnTo>
                      <a:pt x="1671" y="226"/>
                    </a:lnTo>
                    <a:lnTo>
                      <a:pt x="1657" y="202"/>
                    </a:lnTo>
                    <a:lnTo>
                      <a:pt x="1672" y="226"/>
                    </a:lnTo>
                    <a:close/>
                    <a:moveTo>
                      <a:pt x="1671" y="226"/>
                    </a:moveTo>
                    <a:lnTo>
                      <a:pt x="1667" y="229"/>
                    </a:lnTo>
                    <a:lnTo>
                      <a:pt x="1638" y="179"/>
                    </a:lnTo>
                    <a:lnTo>
                      <a:pt x="1642" y="177"/>
                    </a:lnTo>
                    <a:lnTo>
                      <a:pt x="1671" y="226"/>
                    </a:lnTo>
                    <a:close/>
                    <a:moveTo>
                      <a:pt x="1667" y="229"/>
                    </a:moveTo>
                    <a:lnTo>
                      <a:pt x="1667" y="229"/>
                    </a:lnTo>
                    <a:lnTo>
                      <a:pt x="1653" y="204"/>
                    </a:lnTo>
                    <a:lnTo>
                      <a:pt x="1667" y="229"/>
                    </a:lnTo>
                    <a:close/>
                    <a:moveTo>
                      <a:pt x="1667" y="229"/>
                    </a:moveTo>
                    <a:lnTo>
                      <a:pt x="1663" y="231"/>
                    </a:lnTo>
                    <a:lnTo>
                      <a:pt x="1634" y="182"/>
                    </a:lnTo>
                    <a:lnTo>
                      <a:pt x="1638" y="179"/>
                    </a:lnTo>
                    <a:lnTo>
                      <a:pt x="1667" y="229"/>
                    </a:lnTo>
                    <a:close/>
                    <a:moveTo>
                      <a:pt x="1663" y="231"/>
                    </a:moveTo>
                    <a:lnTo>
                      <a:pt x="1663" y="231"/>
                    </a:lnTo>
                    <a:lnTo>
                      <a:pt x="1649" y="207"/>
                    </a:lnTo>
                    <a:lnTo>
                      <a:pt x="1663" y="231"/>
                    </a:lnTo>
                    <a:close/>
                    <a:moveTo>
                      <a:pt x="1663" y="231"/>
                    </a:moveTo>
                    <a:lnTo>
                      <a:pt x="1656" y="236"/>
                    </a:lnTo>
                    <a:lnTo>
                      <a:pt x="1627" y="185"/>
                    </a:lnTo>
                    <a:lnTo>
                      <a:pt x="1634" y="182"/>
                    </a:lnTo>
                    <a:lnTo>
                      <a:pt x="1663" y="231"/>
                    </a:lnTo>
                    <a:close/>
                    <a:moveTo>
                      <a:pt x="1656" y="236"/>
                    </a:moveTo>
                    <a:lnTo>
                      <a:pt x="1654" y="236"/>
                    </a:lnTo>
                    <a:lnTo>
                      <a:pt x="1641" y="210"/>
                    </a:lnTo>
                    <a:lnTo>
                      <a:pt x="1656" y="236"/>
                    </a:lnTo>
                    <a:close/>
                    <a:moveTo>
                      <a:pt x="1654" y="236"/>
                    </a:moveTo>
                    <a:lnTo>
                      <a:pt x="1651" y="239"/>
                    </a:lnTo>
                    <a:lnTo>
                      <a:pt x="1623" y="188"/>
                    </a:lnTo>
                    <a:lnTo>
                      <a:pt x="1627" y="185"/>
                    </a:lnTo>
                    <a:lnTo>
                      <a:pt x="1654" y="236"/>
                    </a:lnTo>
                    <a:close/>
                    <a:moveTo>
                      <a:pt x="1651" y="239"/>
                    </a:moveTo>
                    <a:lnTo>
                      <a:pt x="1651" y="239"/>
                    </a:lnTo>
                    <a:lnTo>
                      <a:pt x="1637" y="213"/>
                    </a:lnTo>
                    <a:lnTo>
                      <a:pt x="1651" y="239"/>
                    </a:lnTo>
                    <a:close/>
                    <a:moveTo>
                      <a:pt x="1651" y="239"/>
                    </a:moveTo>
                    <a:lnTo>
                      <a:pt x="1647" y="240"/>
                    </a:lnTo>
                    <a:lnTo>
                      <a:pt x="1620" y="189"/>
                    </a:lnTo>
                    <a:lnTo>
                      <a:pt x="1623" y="188"/>
                    </a:lnTo>
                    <a:lnTo>
                      <a:pt x="1651" y="239"/>
                    </a:lnTo>
                    <a:close/>
                    <a:moveTo>
                      <a:pt x="1647" y="240"/>
                    </a:moveTo>
                    <a:lnTo>
                      <a:pt x="1647" y="240"/>
                    </a:lnTo>
                    <a:lnTo>
                      <a:pt x="1633" y="215"/>
                    </a:lnTo>
                    <a:lnTo>
                      <a:pt x="1647" y="240"/>
                    </a:lnTo>
                    <a:close/>
                    <a:moveTo>
                      <a:pt x="1647" y="240"/>
                    </a:moveTo>
                    <a:lnTo>
                      <a:pt x="1638" y="245"/>
                    </a:lnTo>
                    <a:lnTo>
                      <a:pt x="1612" y="194"/>
                    </a:lnTo>
                    <a:lnTo>
                      <a:pt x="1620" y="189"/>
                    </a:lnTo>
                    <a:lnTo>
                      <a:pt x="1647" y="240"/>
                    </a:lnTo>
                    <a:close/>
                    <a:moveTo>
                      <a:pt x="1638" y="245"/>
                    </a:moveTo>
                    <a:lnTo>
                      <a:pt x="1638" y="245"/>
                    </a:lnTo>
                    <a:lnTo>
                      <a:pt x="1626" y="219"/>
                    </a:lnTo>
                    <a:lnTo>
                      <a:pt x="1638" y="245"/>
                    </a:lnTo>
                    <a:close/>
                    <a:moveTo>
                      <a:pt x="1638" y="245"/>
                    </a:moveTo>
                    <a:lnTo>
                      <a:pt x="1634" y="246"/>
                    </a:lnTo>
                    <a:lnTo>
                      <a:pt x="1608" y="195"/>
                    </a:lnTo>
                    <a:lnTo>
                      <a:pt x="1612" y="194"/>
                    </a:lnTo>
                    <a:lnTo>
                      <a:pt x="1638" y="245"/>
                    </a:lnTo>
                    <a:close/>
                    <a:moveTo>
                      <a:pt x="1634" y="246"/>
                    </a:moveTo>
                    <a:lnTo>
                      <a:pt x="1634" y="248"/>
                    </a:lnTo>
                    <a:lnTo>
                      <a:pt x="1622" y="221"/>
                    </a:lnTo>
                    <a:lnTo>
                      <a:pt x="1634" y="246"/>
                    </a:lnTo>
                    <a:close/>
                    <a:moveTo>
                      <a:pt x="1634" y="248"/>
                    </a:moveTo>
                    <a:lnTo>
                      <a:pt x="1631" y="249"/>
                    </a:lnTo>
                    <a:lnTo>
                      <a:pt x="1605" y="198"/>
                    </a:lnTo>
                    <a:lnTo>
                      <a:pt x="1608" y="195"/>
                    </a:lnTo>
                    <a:lnTo>
                      <a:pt x="1634" y="248"/>
                    </a:lnTo>
                    <a:close/>
                    <a:moveTo>
                      <a:pt x="1631" y="249"/>
                    </a:moveTo>
                    <a:lnTo>
                      <a:pt x="1631" y="249"/>
                    </a:lnTo>
                    <a:lnTo>
                      <a:pt x="1617" y="223"/>
                    </a:lnTo>
                    <a:lnTo>
                      <a:pt x="1631" y="249"/>
                    </a:lnTo>
                    <a:close/>
                    <a:moveTo>
                      <a:pt x="1631" y="249"/>
                    </a:moveTo>
                    <a:lnTo>
                      <a:pt x="1622" y="253"/>
                    </a:lnTo>
                    <a:lnTo>
                      <a:pt x="1597" y="202"/>
                    </a:lnTo>
                    <a:lnTo>
                      <a:pt x="1605" y="197"/>
                    </a:lnTo>
                    <a:lnTo>
                      <a:pt x="1631" y="249"/>
                    </a:lnTo>
                    <a:close/>
                    <a:moveTo>
                      <a:pt x="1622" y="253"/>
                    </a:moveTo>
                    <a:lnTo>
                      <a:pt x="1622" y="254"/>
                    </a:lnTo>
                    <a:lnTo>
                      <a:pt x="1610" y="226"/>
                    </a:lnTo>
                    <a:lnTo>
                      <a:pt x="1622" y="253"/>
                    </a:lnTo>
                    <a:close/>
                    <a:moveTo>
                      <a:pt x="1622" y="254"/>
                    </a:moveTo>
                    <a:lnTo>
                      <a:pt x="1613" y="256"/>
                    </a:lnTo>
                    <a:lnTo>
                      <a:pt x="1590" y="204"/>
                    </a:lnTo>
                    <a:lnTo>
                      <a:pt x="1597" y="200"/>
                    </a:lnTo>
                    <a:lnTo>
                      <a:pt x="1622" y="254"/>
                    </a:lnTo>
                    <a:close/>
                    <a:moveTo>
                      <a:pt x="1613" y="256"/>
                    </a:moveTo>
                    <a:lnTo>
                      <a:pt x="1613" y="258"/>
                    </a:lnTo>
                    <a:lnTo>
                      <a:pt x="1602" y="230"/>
                    </a:lnTo>
                    <a:lnTo>
                      <a:pt x="1613" y="256"/>
                    </a:lnTo>
                    <a:close/>
                    <a:moveTo>
                      <a:pt x="1613" y="258"/>
                    </a:moveTo>
                    <a:lnTo>
                      <a:pt x="1606" y="260"/>
                    </a:lnTo>
                    <a:lnTo>
                      <a:pt x="1582" y="208"/>
                    </a:lnTo>
                    <a:lnTo>
                      <a:pt x="1590" y="204"/>
                    </a:lnTo>
                    <a:lnTo>
                      <a:pt x="1613" y="258"/>
                    </a:lnTo>
                    <a:close/>
                    <a:moveTo>
                      <a:pt x="1606" y="260"/>
                    </a:moveTo>
                    <a:lnTo>
                      <a:pt x="1605" y="261"/>
                    </a:lnTo>
                    <a:lnTo>
                      <a:pt x="1593" y="234"/>
                    </a:lnTo>
                    <a:lnTo>
                      <a:pt x="1606" y="260"/>
                    </a:lnTo>
                    <a:close/>
                    <a:moveTo>
                      <a:pt x="1605" y="261"/>
                    </a:moveTo>
                    <a:lnTo>
                      <a:pt x="1597" y="264"/>
                    </a:lnTo>
                    <a:lnTo>
                      <a:pt x="1575" y="210"/>
                    </a:lnTo>
                    <a:lnTo>
                      <a:pt x="1582" y="208"/>
                    </a:lnTo>
                    <a:lnTo>
                      <a:pt x="1605" y="261"/>
                    </a:lnTo>
                    <a:close/>
                    <a:moveTo>
                      <a:pt x="1597" y="264"/>
                    </a:moveTo>
                    <a:lnTo>
                      <a:pt x="1597" y="264"/>
                    </a:lnTo>
                    <a:lnTo>
                      <a:pt x="1586" y="238"/>
                    </a:lnTo>
                    <a:lnTo>
                      <a:pt x="1597" y="264"/>
                    </a:lnTo>
                    <a:close/>
                    <a:moveTo>
                      <a:pt x="1597" y="264"/>
                    </a:moveTo>
                    <a:lnTo>
                      <a:pt x="1592" y="266"/>
                    </a:lnTo>
                    <a:lnTo>
                      <a:pt x="1571" y="213"/>
                    </a:lnTo>
                    <a:lnTo>
                      <a:pt x="1575" y="210"/>
                    </a:lnTo>
                    <a:lnTo>
                      <a:pt x="1597" y="264"/>
                    </a:lnTo>
                    <a:close/>
                    <a:moveTo>
                      <a:pt x="1592" y="266"/>
                    </a:moveTo>
                    <a:lnTo>
                      <a:pt x="1592" y="266"/>
                    </a:lnTo>
                    <a:lnTo>
                      <a:pt x="1582" y="239"/>
                    </a:lnTo>
                    <a:lnTo>
                      <a:pt x="1592" y="266"/>
                    </a:lnTo>
                    <a:close/>
                    <a:moveTo>
                      <a:pt x="1592" y="266"/>
                    </a:moveTo>
                    <a:lnTo>
                      <a:pt x="1588" y="268"/>
                    </a:lnTo>
                    <a:lnTo>
                      <a:pt x="1567" y="214"/>
                    </a:lnTo>
                    <a:lnTo>
                      <a:pt x="1571" y="213"/>
                    </a:lnTo>
                    <a:lnTo>
                      <a:pt x="1592" y="266"/>
                    </a:lnTo>
                    <a:close/>
                    <a:moveTo>
                      <a:pt x="1588" y="268"/>
                    </a:moveTo>
                    <a:lnTo>
                      <a:pt x="1588" y="268"/>
                    </a:lnTo>
                    <a:lnTo>
                      <a:pt x="1578" y="240"/>
                    </a:lnTo>
                    <a:lnTo>
                      <a:pt x="1588" y="268"/>
                    </a:lnTo>
                    <a:close/>
                    <a:moveTo>
                      <a:pt x="1588" y="268"/>
                    </a:moveTo>
                    <a:lnTo>
                      <a:pt x="1585" y="269"/>
                    </a:lnTo>
                    <a:lnTo>
                      <a:pt x="1563" y="215"/>
                    </a:lnTo>
                    <a:lnTo>
                      <a:pt x="1567" y="214"/>
                    </a:lnTo>
                    <a:lnTo>
                      <a:pt x="1588" y="268"/>
                    </a:lnTo>
                    <a:close/>
                    <a:moveTo>
                      <a:pt x="1585" y="269"/>
                    </a:moveTo>
                    <a:lnTo>
                      <a:pt x="1583" y="269"/>
                    </a:lnTo>
                    <a:lnTo>
                      <a:pt x="1573" y="243"/>
                    </a:lnTo>
                    <a:lnTo>
                      <a:pt x="1585" y="269"/>
                    </a:lnTo>
                    <a:close/>
                    <a:moveTo>
                      <a:pt x="1583" y="269"/>
                    </a:moveTo>
                    <a:lnTo>
                      <a:pt x="1580" y="271"/>
                    </a:lnTo>
                    <a:lnTo>
                      <a:pt x="1560" y="216"/>
                    </a:lnTo>
                    <a:lnTo>
                      <a:pt x="1563" y="215"/>
                    </a:lnTo>
                    <a:lnTo>
                      <a:pt x="1583" y="269"/>
                    </a:lnTo>
                    <a:close/>
                    <a:moveTo>
                      <a:pt x="1580" y="271"/>
                    </a:moveTo>
                    <a:lnTo>
                      <a:pt x="1580" y="271"/>
                    </a:lnTo>
                    <a:lnTo>
                      <a:pt x="1570" y="244"/>
                    </a:lnTo>
                    <a:lnTo>
                      <a:pt x="1580" y="271"/>
                    </a:lnTo>
                    <a:close/>
                    <a:moveTo>
                      <a:pt x="1580" y="271"/>
                    </a:moveTo>
                    <a:lnTo>
                      <a:pt x="1576" y="273"/>
                    </a:lnTo>
                    <a:lnTo>
                      <a:pt x="1556" y="218"/>
                    </a:lnTo>
                    <a:lnTo>
                      <a:pt x="1560" y="216"/>
                    </a:lnTo>
                    <a:lnTo>
                      <a:pt x="1580" y="271"/>
                    </a:lnTo>
                    <a:close/>
                    <a:moveTo>
                      <a:pt x="1576" y="273"/>
                    </a:moveTo>
                    <a:lnTo>
                      <a:pt x="1575" y="273"/>
                    </a:lnTo>
                    <a:lnTo>
                      <a:pt x="1566" y="245"/>
                    </a:lnTo>
                    <a:lnTo>
                      <a:pt x="1576" y="273"/>
                    </a:lnTo>
                    <a:close/>
                    <a:moveTo>
                      <a:pt x="1575" y="273"/>
                    </a:moveTo>
                    <a:lnTo>
                      <a:pt x="1571" y="274"/>
                    </a:lnTo>
                    <a:lnTo>
                      <a:pt x="1552" y="219"/>
                    </a:lnTo>
                    <a:lnTo>
                      <a:pt x="1557" y="218"/>
                    </a:lnTo>
                    <a:lnTo>
                      <a:pt x="1575" y="273"/>
                    </a:lnTo>
                    <a:close/>
                    <a:moveTo>
                      <a:pt x="1571" y="274"/>
                    </a:moveTo>
                    <a:lnTo>
                      <a:pt x="1571" y="274"/>
                    </a:lnTo>
                    <a:lnTo>
                      <a:pt x="1562" y="246"/>
                    </a:lnTo>
                    <a:lnTo>
                      <a:pt x="1571" y="274"/>
                    </a:lnTo>
                    <a:close/>
                    <a:moveTo>
                      <a:pt x="1571" y="274"/>
                    </a:moveTo>
                    <a:lnTo>
                      <a:pt x="1567" y="275"/>
                    </a:lnTo>
                    <a:lnTo>
                      <a:pt x="1549" y="220"/>
                    </a:lnTo>
                    <a:lnTo>
                      <a:pt x="1554" y="219"/>
                    </a:lnTo>
                    <a:lnTo>
                      <a:pt x="1571" y="274"/>
                    </a:lnTo>
                    <a:close/>
                    <a:moveTo>
                      <a:pt x="1567" y="275"/>
                    </a:moveTo>
                    <a:lnTo>
                      <a:pt x="1567" y="275"/>
                    </a:lnTo>
                    <a:lnTo>
                      <a:pt x="1559" y="248"/>
                    </a:lnTo>
                    <a:lnTo>
                      <a:pt x="1567" y="275"/>
                    </a:lnTo>
                    <a:close/>
                    <a:moveTo>
                      <a:pt x="1567" y="275"/>
                    </a:moveTo>
                    <a:lnTo>
                      <a:pt x="1562" y="276"/>
                    </a:lnTo>
                    <a:lnTo>
                      <a:pt x="1545" y="221"/>
                    </a:lnTo>
                    <a:lnTo>
                      <a:pt x="1550" y="220"/>
                    </a:lnTo>
                    <a:lnTo>
                      <a:pt x="1567" y="275"/>
                    </a:lnTo>
                    <a:close/>
                    <a:moveTo>
                      <a:pt x="1562" y="276"/>
                    </a:moveTo>
                    <a:lnTo>
                      <a:pt x="1562" y="276"/>
                    </a:lnTo>
                    <a:lnTo>
                      <a:pt x="1554" y="249"/>
                    </a:lnTo>
                    <a:lnTo>
                      <a:pt x="1562" y="276"/>
                    </a:lnTo>
                    <a:close/>
                    <a:moveTo>
                      <a:pt x="1562" y="276"/>
                    </a:moveTo>
                    <a:lnTo>
                      <a:pt x="1559" y="278"/>
                    </a:lnTo>
                    <a:lnTo>
                      <a:pt x="1542" y="223"/>
                    </a:lnTo>
                    <a:lnTo>
                      <a:pt x="1546" y="221"/>
                    </a:lnTo>
                    <a:lnTo>
                      <a:pt x="1562" y="276"/>
                    </a:lnTo>
                    <a:close/>
                    <a:moveTo>
                      <a:pt x="1559" y="278"/>
                    </a:moveTo>
                    <a:lnTo>
                      <a:pt x="1559" y="278"/>
                    </a:lnTo>
                    <a:lnTo>
                      <a:pt x="1550" y="250"/>
                    </a:lnTo>
                    <a:lnTo>
                      <a:pt x="1559" y="278"/>
                    </a:lnTo>
                    <a:close/>
                    <a:moveTo>
                      <a:pt x="1559" y="278"/>
                    </a:moveTo>
                    <a:lnTo>
                      <a:pt x="1555" y="279"/>
                    </a:lnTo>
                    <a:lnTo>
                      <a:pt x="1539" y="224"/>
                    </a:lnTo>
                    <a:lnTo>
                      <a:pt x="1542" y="223"/>
                    </a:lnTo>
                    <a:lnTo>
                      <a:pt x="1559" y="278"/>
                    </a:lnTo>
                    <a:close/>
                    <a:moveTo>
                      <a:pt x="1555" y="279"/>
                    </a:moveTo>
                    <a:lnTo>
                      <a:pt x="1554" y="279"/>
                    </a:lnTo>
                    <a:lnTo>
                      <a:pt x="1546" y="251"/>
                    </a:lnTo>
                    <a:lnTo>
                      <a:pt x="1555" y="279"/>
                    </a:lnTo>
                    <a:close/>
                    <a:moveTo>
                      <a:pt x="1554" y="279"/>
                    </a:moveTo>
                    <a:lnTo>
                      <a:pt x="1550" y="280"/>
                    </a:lnTo>
                    <a:lnTo>
                      <a:pt x="1535" y="224"/>
                    </a:lnTo>
                    <a:lnTo>
                      <a:pt x="1539" y="224"/>
                    </a:lnTo>
                    <a:lnTo>
                      <a:pt x="1554" y="279"/>
                    </a:lnTo>
                    <a:close/>
                    <a:moveTo>
                      <a:pt x="1550" y="280"/>
                    </a:moveTo>
                    <a:lnTo>
                      <a:pt x="1550" y="280"/>
                    </a:lnTo>
                    <a:lnTo>
                      <a:pt x="1542" y="253"/>
                    </a:lnTo>
                    <a:lnTo>
                      <a:pt x="1550" y="280"/>
                    </a:lnTo>
                    <a:close/>
                    <a:moveTo>
                      <a:pt x="1550" y="280"/>
                    </a:moveTo>
                    <a:lnTo>
                      <a:pt x="1546" y="281"/>
                    </a:lnTo>
                    <a:lnTo>
                      <a:pt x="1531" y="225"/>
                    </a:lnTo>
                    <a:lnTo>
                      <a:pt x="1535" y="224"/>
                    </a:lnTo>
                    <a:lnTo>
                      <a:pt x="1550" y="280"/>
                    </a:lnTo>
                    <a:close/>
                    <a:moveTo>
                      <a:pt x="1546" y="281"/>
                    </a:moveTo>
                    <a:lnTo>
                      <a:pt x="1545" y="281"/>
                    </a:lnTo>
                    <a:lnTo>
                      <a:pt x="1539" y="254"/>
                    </a:lnTo>
                    <a:lnTo>
                      <a:pt x="1546" y="281"/>
                    </a:lnTo>
                    <a:close/>
                    <a:moveTo>
                      <a:pt x="1545" y="281"/>
                    </a:moveTo>
                    <a:lnTo>
                      <a:pt x="1541" y="282"/>
                    </a:lnTo>
                    <a:lnTo>
                      <a:pt x="1527" y="226"/>
                    </a:lnTo>
                    <a:lnTo>
                      <a:pt x="1531" y="225"/>
                    </a:lnTo>
                    <a:lnTo>
                      <a:pt x="1545" y="281"/>
                    </a:lnTo>
                    <a:close/>
                    <a:moveTo>
                      <a:pt x="1541" y="282"/>
                    </a:moveTo>
                    <a:lnTo>
                      <a:pt x="1541" y="282"/>
                    </a:lnTo>
                    <a:lnTo>
                      <a:pt x="1535" y="254"/>
                    </a:lnTo>
                    <a:lnTo>
                      <a:pt x="1541" y="282"/>
                    </a:lnTo>
                    <a:close/>
                    <a:moveTo>
                      <a:pt x="1541" y="282"/>
                    </a:moveTo>
                    <a:lnTo>
                      <a:pt x="1537" y="284"/>
                    </a:lnTo>
                    <a:lnTo>
                      <a:pt x="1524" y="226"/>
                    </a:lnTo>
                    <a:lnTo>
                      <a:pt x="1527" y="226"/>
                    </a:lnTo>
                    <a:lnTo>
                      <a:pt x="1541" y="282"/>
                    </a:lnTo>
                    <a:close/>
                    <a:moveTo>
                      <a:pt x="1537" y="284"/>
                    </a:moveTo>
                    <a:lnTo>
                      <a:pt x="1536" y="284"/>
                    </a:lnTo>
                    <a:lnTo>
                      <a:pt x="1531" y="255"/>
                    </a:lnTo>
                    <a:lnTo>
                      <a:pt x="1537" y="284"/>
                    </a:lnTo>
                    <a:close/>
                    <a:moveTo>
                      <a:pt x="1536" y="284"/>
                    </a:moveTo>
                    <a:lnTo>
                      <a:pt x="1532" y="284"/>
                    </a:lnTo>
                    <a:lnTo>
                      <a:pt x="1521" y="228"/>
                    </a:lnTo>
                    <a:lnTo>
                      <a:pt x="1525" y="226"/>
                    </a:lnTo>
                    <a:lnTo>
                      <a:pt x="1536" y="284"/>
                    </a:lnTo>
                    <a:close/>
                    <a:moveTo>
                      <a:pt x="1532" y="284"/>
                    </a:moveTo>
                    <a:lnTo>
                      <a:pt x="1532" y="285"/>
                    </a:lnTo>
                    <a:lnTo>
                      <a:pt x="1526" y="256"/>
                    </a:lnTo>
                    <a:lnTo>
                      <a:pt x="1532" y="284"/>
                    </a:lnTo>
                    <a:close/>
                    <a:moveTo>
                      <a:pt x="1532" y="285"/>
                    </a:moveTo>
                    <a:lnTo>
                      <a:pt x="1529" y="285"/>
                    </a:lnTo>
                    <a:lnTo>
                      <a:pt x="1517" y="229"/>
                    </a:lnTo>
                    <a:lnTo>
                      <a:pt x="1521" y="228"/>
                    </a:lnTo>
                    <a:lnTo>
                      <a:pt x="1532" y="285"/>
                    </a:lnTo>
                    <a:close/>
                    <a:moveTo>
                      <a:pt x="1529" y="285"/>
                    </a:moveTo>
                    <a:lnTo>
                      <a:pt x="1527" y="285"/>
                    </a:lnTo>
                    <a:lnTo>
                      <a:pt x="1522" y="256"/>
                    </a:lnTo>
                    <a:lnTo>
                      <a:pt x="1529" y="285"/>
                    </a:lnTo>
                    <a:close/>
                    <a:moveTo>
                      <a:pt x="1527" y="285"/>
                    </a:moveTo>
                    <a:lnTo>
                      <a:pt x="1525" y="286"/>
                    </a:lnTo>
                    <a:lnTo>
                      <a:pt x="1515" y="229"/>
                    </a:lnTo>
                    <a:lnTo>
                      <a:pt x="1517" y="229"/>
                    </a:lnTo>
                    <a:lnTo>
                      <a:pt x="1527" y="285"/>
                    </a:lnTo>
                    <a:close/>
                    <a:moveTo>
                      <a:pt x="1525" y="286"/>
                    </a:moveTo>
                    <a:lnTo>
                      <a:pt x="1524" y="286"/>
                    </a:lnTo>
                    <a:lnTo>
                      <a:pt x="1520" y="258"/>
                    </a:lnTo>
                    <a:lnTo>
                      <a:pt x="1525" y="286"/>
                    </a:lnTo>
                    <a:close/>
                    <a:moveTo>
                      <a:pt x="1524" y="286"/>
                    </a:moveTo>
                    <a:lnTo>
                      <a:pt x="1520" y="286"/>
                    </a:lnTo>
                    <a:lnTo>
                      <a:pt x="1511" y="229"/>
                    </a:lnTo>
                    <a:lnTo>
                      <a:pt x="1515" y="229"/>
                    </a:lnTo>
                    <a:lnTo>
                      <a:pt x="1524" y="286"/>
                    </a:lnTo>
                    <a:close/>
                    <a:moveTo>
                      <a:pt x="1520" y="286"/>
                    </a:moveTo>
                    <a:lnTo>
                      <a:pt x="1520" y="286"/>
                    </a:lnTo>
                    <a:lnTo>
                      <a:pt x="1516" y="258"/>
                    </a:lnTo>
                    <a:lnTo>
                      <a:pt x="1520" y="286"/>
                    </a:lnTo>
                    <a:close/>
                    <a:moveTo>
                      <a:pt x="1520" y="286"/>
                    </a:moveTo>
                    <a:lnTo>
                      <a:pt x="1516" y="287"/>
                    </a:lnTo>
                    <a:lnTo>
                      <a:pt x="1509" y="230"/>
                    </a:lnTo>
                    <a:lnTo>
                      <a:pt x="1512" y="229"/>
                    </a:lnTo>
                    <a:lnTo>
                      <a:pt x="1520" y="286"/>
                    </a:lnTo>
                    <a:close/>
                    <a:moveTo>
                      <a:pt x="1516" y="287"/>
                    </a:moveTo>
                    <a:lnTo>
                      <a:pt x="1516" y="287"/>
                    </a:lnTo>
                    <a:lnTo>
                      <a:pt x="1512" y="259"/>
                    </a:lnTo>
                    <a:lnTo>
                      <a:pt x="1516" y="287"/>
                    </a:lnTo>
                    <a:close/>
                    <a:moveTo>
                      <a:pt x="1516" y="287"/>
                    </a:moveTo>
                    <a:lnTo>
                      <a:pt x="1512" y="287"/>
                    </a:lnTo>
                    <a:lnTo>
                      <a:pt x="1505" y="230"/>
                    </a:lnTo>
                    <a:lnTo>
                      <a:pt x="1509" y="230"/>
                    </a:lnTo>
                    <a:lnTo>
                      <a:pt x="1516" y="287"/>
                    </a:lnTo>
                    <a:close/>
                    <a:moveTo>
                      <a:pt x="1512" y="287"/>
                    </a:moveTo>
                    <a:lnTo>
                      <a:pt x="1511" y="287"/>
                    </a:lnTo>
                    <a:lnTo>
                      <a:pt x="1509" y="259"/>
                    </a:lnTo>
                    <a:lnTo>
                      <a:pt x="1512" y="287"/>
                    </a:lnTo>
                    <a:close/>
                    <a:moveTo>
                      <a:pt x="1511" y="287"/>
                    </a:moveTo>
                    <a:lnTo>
                      <a:pt x="1507" y="287"/>
                    </a:lnTo>
                    <a:lnTo>
                      <a:pt x="1501" y="230"/>
                    </a:lnTo>
                    <a:lnTo>
                      <a:pt x="1505" y="230"/>
                    </a:lnTo>
                    <a:lnTo>
                      <a:pt x="1511" y="287"/>
                    </a:lnTo>
                    <a:close/>
                    <a:moveTo>
                      <a:pt x="1507" y="287"/>
                    </a:moveTo>
                    <a:lnTo>
                      <a:pt x="1507" y="289"/>
                    </a:lnTo>
                    <a:lnTo>
                      <a:pt x="1505" y="259"/>
                    </a:lnTo>
                    <a:lnTo>
                      <a:pt x="1507" y="287"/>
                    </a:lnTo>
                    <a:close/>
                    <a:moveTo>
                      <a:pt x="1507" y="289"/>
                    </a:moveTo>
                    <a:lnTo>
                      <a:pt x="1502" y="289"/>
                    </a:lnTo>
                    <a:lnTo>
                      <a:pt x="1497" y="230"/>
                    </a:lnTo>
                    <a:lnTo>
                      <a:pt x="1502" y="230"/>
                    </a:lnTo>
                    <a:lnTo>
                      <a:pt x="1507" y="289"/>
                    </a:lnTo>
                    <a:close/>
                    <a:moveTo>
                      <a:pt x="1502" y="289"/>
                    </a:moveTo>
                    <a:lnTo>
                      <a:pt x="1502" y="289"/>
                    </a:lnTo>
                    <a:lnTo>
                      <a:pt x="1500" y="260"/>
                    </a:lnTo>
                    <a:lnTo>
                      <a:pt x="1502" y="289"/>
                    </a:lnTo>
                    <a:close/>
                    <a:moveTo>
                      <a:pt x="1502" y="289"/>
                    </a:moveTo>
                    <a:lnTo>
                      <a:pt x="1497" y="289"/>
                    </a:lnTo>
                    <a:lnTo>
                      <a:pt x="1494" y="231"/>
                    </a:lnTo>
                    <a:lnTo>
                      <a:pt x="1497" y="230"/>
                    </a:lnTo>
                    <a:lnTo>
                      <a:pt x="1502" y="289"/>
                    </a:lnTo>
                    <a:close/>
                    <a:moveTo>
                      <a:pt x="1497" y="289"/>
                    </a:moveTo>
                    <a:lnTo>
                      <a:pt x="1497" y="289"/>
                    </a:lnTo>
                    <a:lnTo>
                      <a:pt x="1495" y="260"/>
                    </a:lnTo>
                    <a:lnTo>
                      <a:pt x="1497" y="289"/>
                    </a:lnTo>
                    <a:close/>
                    <a:moveTo>
                      <a:pt x="1497" y="289"/>
                    </a:moveTo>
                    <a:lnTo>
                      <a:pt x="1492" y="289"/>
                    </a:lnTo>
                    <a:lnTo>
                      <a:pt x="1489" y="231"/>
                    </a:lnTo>
                    <a:lnTo>
                      <a:pt x="1494" y="231"/>
                    </a:lnTo>
                    <a:lnTo>
                      <a:pt x="1497" y="289"/>
                    </a:lnTo>
                    <a:close/>
                    <a:moveTo>
                      <a:pt x="1492" y="289"/>
                    </a:moveTo>
                    <a:lnTo>
                      <a:pt x="1492" y="289"/>
                    </a:lnTo>
                    <a:lnTo>
                      <a:pt x="1491" y="260"/>
                    </a:lnTo>
                    <a:lnTo>
                      <a:pt x="1492" y="289"/>
                    </a:lnTo>
                    <a:close/>
                    <a:moveTo>
                      <a:pt x="1492" y="289"/>
                    </a:moveTo>
                    <a:lnTo>
                      <a:pt x="1488" y="290"/>
                    </a:lnTo>
                    <a:lnTo>
                      <a:pt x="1485" y="231"/>
                    </a:lnTo>
                    <a:lnTo>
                      <a:pt x="1489" y="231"/>
                    </a:lnTo>
                    <a:lnTo>
                      <a:pt x="1492" y="289"/>
                    </a:lnTo>
                    <a:close/>
                    <a:moveTo>
                      <a:pt x="1488" y="290"/>
                    </a:moveTo>
                    <a:lnTo>
                      <a:pt x="1488" y="290"/>
                    </a:lnTo>
                    <a:lnTo>
                      <a:pt x="1486" y="260"/>
                    </a:lnTo>
                    <a:lnTo>
                      <a:pt x="1488" y="290"/>
                    </a:lnTo>
                    <a:close/>
                    <a:moveTo>
                      <a:pt x="1488" y="290"/>
                    </a:moveTo>
                    <a:lnTo>
                      <a:pt x="1483" y="290"/>
                    </a:lnTo>
                    <a:lnTo>
                      <a:pt x="1480" y="231"/>
                    </a:lnTo>
                    <a:lnTo>
                      <a:pt x="1485" y="231"/>
                    </a:lnTo>
                    <a:lnTo>
                      <a:pt x="1488" y="290"/>
                    </a:lnTo>
                    <a:close/>
                    <a:moveTo>
                      <a:pt x="1483" y="290"/>
                    </a:moveTo>
                    <a:lnTo>
                      <a:pt x="1481" y="290"/>
                    </a:lnTo>
                    <a:lnTo>
                      <a:pt x="1481" y="261"/>
                    </a:lnTo>
                    <a:lnTo>
                      <a:pt x="1483" y="290"/>
                    </a:lnTo>
                    <a:close/>
                    <a:moveTo>
                      <a:pt x="1481" y="290"/>
                    </a:moveTo>
                    <a:lnTo>
                      <a:pt x="1471" y="290"/>
                    </a:lnTo>
                    <a:lnTo>
                      <a:pt x="1469" y="233"/>
                    </a:lnTo>
                    <a:lnTo>
                      <a:pt x="1480" y="231"/>
                    </a:lnTo>
                    <a:lnTo>
                      <a:pt x="1481" y="290"/>
                    </a:lnTo>
                    <a:close/>
                    <a:moveTo>
                      <a:pt x="1471" y="290"/>
                    </a:moveTo>
                    <a:lnTo>
                      <a:pt x="1470" y="290"/>
                    </a:lnTo>
                    <a:lnTo>
                      <a:pt x="1470" y="261"/>
                    </a:lnTo>
                    <a:lnTo>
                      <a:pt x="1471" y="290"/>
                    </a:lnTo>
                    <a:close/>
                    <a:moveTo>
                      <a:pt x="1470" y="290"/>
                    </a:moveTo>
                    <a:lnTo>
                      <a:pt x="1465" y="290"/>
                    </a:lnTo>
                    <a:lnTo>
                      <a:pt x="1464" y="233"/>
                    </a:lnTo>
                    <a:lnTo>
                      <a:pt x="1469" y="233"/>
                    </a:lnTo>
                    <a:lnTo>
                      <a:pt x="1470" y="290"/>
                    </a:lnTo>
                    <a:close/>
                    <a:moveTo>
                      <a:pt x="1465" y="290"/>
                    </a:moveTo>
                    <a:lnTo>
                      <a:pt x="1465" y="290"/>
                    </a:lnTo>
                    <a:lnTo>
                      <a:pt x="1464" y="261"/>
                    </a:lnTo>
                    <a:lnTo>
                      <a:pt x="1465" y="290"/>
                    </a:lnTo>
                    <a:close/>
                    <a:moveTo>
                      <a:pt x="1465" y="290"/>
                    </a:moveTo>
                    <a:lnTo>
                      <a:pt x="1459" y="290"/>
                    </a:lnTo>
                    <a:lnTo>
                      <a:pt x="1458" y="233"/>
                    </a:lnTo>
                    <a:lnTo>
                      <a:pt x="1464" y="233"/>
                    </a:lnTo>
                    <a:lnTo>
                      <a:pt x="1465" y="290"/>
                    </a:lnTo>
                    <a:close/>
                    <a:moveTo>
                      <a:pt x="1459" y="290"/>
                    </a:moveTo>
                    <a:lnTo>
                      <a:pt x="1459" y="290"/>
                    </a:lnTo>
                    <a:lnTo>
                      <a:pt x="1458" y="261"/>
                    </a:lnTo>
                    <a:lnTo>
                      <a:pt x="1459" y="290"/>
                    </a:lnTo>
                    <a:close/>
                    <a:moveTo>
                      <a:pt x="1459" y="290"/>
                    </a:moveTo>
                    <a:lnTo>
                      <a:pt x="1446" y="290"/>
                    </a:lnTo>
                    <a:lnTo>
                      <a:pt x="1445" y="233"/>
                    </a:lnTo>
                    <a:lnTo>
                      <a:pt x="1458" y="233"/>
                    </a:lnTo>
                    <a:lnTo>
                      <a:pt x="1459" y="290"/>
                    </a:lnTo>
                    <a:close/>
                    <a:moveTo>
                      <a:pt x="1446" y="290"/>
                    </a:moveTo>
                    <a:lnTo>
                      <a:pt x="1446" y="290"/>
                    </a:lnTo>
                    <a:lnTo>
                      <a:pt x="1446" y="261"/>
                    </a:lnTo>
                    <a:lnTo>
                      <a:pt x="1446" y="290"/>
                    </a:lnTo>
                    <a:close/>
                    <a:moveTo>
                      <a:pt x="1446" y="290"/>
                    </a:moveTo>
                    <a:lnTo>
                      <a:pt x="1433" y="290"/>
                    </a:lnTo>
                    <a:lnTo>
                      <a:pt x="1433" y="233"/>
                    </a:lnTo>
                    <a:lnTo>
                      <a:pt x="1446" y="233"/>
                    </a:lnTo>
                    <a:lnTo>
                      <a:pt x="1446" y="290"/>
                    </a:lnTo>
                    <a:close/>
                    <a:moveTo>
                      <a:pt x="1433" y="290"/>
                    </a:moveTo>
                    <a:lnTo>
                      <a:pt x="1433" y="290"/>
                    </a:lnTo>
                    <a:lnTo>
                      <a:pt x="1433" y="261"/>
                    </a:lnTo>
                    <a:lnTo>
                      <a:pt x="1433" y="290"/>
                    </a:lnTo>
                    <a:close/>
                    <a:moveTo>
                      <a:pt x="1433" y="290"/>
                    </a:moveTo>
                    <a:lnTo>
                      <a:pt x="1419" y="290"/>
                    </a:lnTo>
                    <a:lnTo>
                      <a:pt x="1419" y="233"/>
                    </a:lnTo>
                    <a:lnTo>
                      <a:pt x="1433" y="233"/>
                    </a:lnTo>
                    <a:lnTo>
                      <a:pt x="1433" y="290"/>
                    </a:lnTo>
                    <a:close/>
                    <a:moveTo>
                      <a:pt x="1419" y="290"/>
                    </a:moveTo>
                    <a:lnTo>
                      <a:pt x="1418" y="290"/>
                    </a:lnTo>
                    <a:lnTo>
                      <a:pt x="1419" y="261"/>
                    </a:lnTo>
                    <a:lnTo>
                      <a:pt x="1419" y="290"/>
                    </a:lnTo>
                    <a:close/>
                    <a:moveTo>
                      <a:pt x="1418" y="290"/>
                    </a:moveTo>
                    <a:lnTo>
                      <a:pt x="1404" y="290"/>
                    </a:lnTo>
                    <a:lnTo>
                      <a:pt x="1405" y="233"/>
                    </a:lnTo>
                    <a:lnTo>
                      <a:pt x="1419" y="233"/>
                    </a:lnTo>
                    <a:lnTo>
                      <a:pt x="1418" y="290"/>
                    </a:lnTo>
                    <a:close/>
                    <a:moveTo>
                      <a:pt x="1404" y="290"/>
                    </a:moveTo>
                    <a:lnTo>
                      <a:pt x="1404" y="290"/>
                    </a:lnTo>
                    <a:lnTo>
                      <a:pt x="1404" y="261"/>
                    </a:lnTo>
                    <a:lnTo>
                      <a:pt x="1404" y="290"/>
                    </a:lnTo>
                    <a:close/>
                    <a:moveTo>
                      <a:pt x="1404" y="290"/>
                    </a:moveTo>
                    <a:lnTo>
                      <a:pt x="1388" y="290"/>
                    </a:lnTo>
                    <a:lnTo>
                      <a:pt x="1389" y="231"/>
                    </a:lnTo>
                    <a:lnTo>
                      <a:pt x="1405" y="233"/>
                    </a:lnTo>
                    <a:lnTo>
                      <a:pt x="1404" y="290"/>
                    </a:lnTo>
                    <a:close/>
                    <a:moveTo>
                      <a:pt x="1388" y="290"/>
                    </a:moveTo>
                    <a:lnTo>
                      <a:pt x="1388" y="290"/>
                    </a:lnTo>
                    <a:lnTo>
                      <a:pt x="1389" y="260"/>
                    </a:lnTo>
                    <a:lnTo>
                      <a:pt x="1388" y="290"/>
                    </a:lnTo>
                    <a:close/>
                    <a:moveTo>
                      <a:pt x="1388" y="290"/>
                    </a:moveTo>
                    <a:lnTo>
                      <a:pt x="1373" y="289"/>
                    </a:lnTo>
                    <a:lnTo>
                      <a:pt x="1374" y="231"/>
                    </a:lnTo>
                    <a:lnTo>
                      <a:pt x="1390" y="231"/>
                    </a:lnTo>
                    <a:lnTo>
                      <a:pt x="1388" y="290"/>
                    </a:lnTo>
                    <a:close/>
                    <a:moveTo>
                      <a:pt x="1373" y="289"/>
                    </a:moveTo>
                    <a:lnTo>
                      <a:pt x="1372" y="289"/>
                    </a:lnTo>
                    <a:lnTo>
                      <a:pt x="1373" y="260"/>
                    </a:lnTo>
                    <a:lnTo>
                      <a:pt x="1373" y="289"/>
                    </a:lnTo>
                    <a:close/>
                    <a:moveTo>
                      <a:pt x="1372" y="289"/>
                    </a:moveTo>
                    <a:lnTo>
                      <a:pt x="1355" y="289"/>
                    </a:lnTo>
                    <a:lnTo>
                      <a:pt x="1358" y="230"/>
                    </a:lnTo>
                    <a:lnTo>
                      <a:pt x="1374" y="231"/>
                    </a:lnTo>
                    <a:lnTo>
                      <a:pt x="1372" y="289"/>
                    </a:lnTo>
                    <a:close/>
                    <a:moveTo>
                      <a:pt x="1355" y="289"/>
                    </a:moveTo>
                    <a:lnTo>
                      <a:pt x="1355" y="289"/>
                    </a:lnTo>
                    <a:lnTo>
                      <a:pt x="1357" y="260"/>
                    </a:lnTo>
                    <a:lnTo>
                      <a:pt x="1355" y="289"/>
                    </a:lnTo>
                    <a:close/>
                    <a:moveTo>
                      <a:pt x="1355" y="289"/>
                    </a:moveTo>
                    <a:lnTo>
                      <a:pt x="1338" y="287"/>
                    </a:lnTo>
                    <a:lnTo>
                      <a:pt x="1341" y="230"/>
                    </a:lnTo>
                    <a:lnTo>
                      <a:pt x="1358" y="230"/>
                    </a:lnTo>
                    <a:lnTo>
                      <a:pt x="1355" y="289"/>
                    </a:lnTo>
                    <a:close/>
                    <a:moveTo>
                      <a:pt x="1338" y="287"/>
                    </a:moveTo>
                    <a:lnTo>
                      <a:pt x="1338" y="287"/>
                    </a:lnTo>
                    <a:lnTo>
                      <a:pt x="1339" y="259"/>
                    </a:lnTo>
                    <a:lnTo>
                      <a:pt x="1338" y="287"/>
                    </a:lnTo>
                    <a:close/>
                    <a:moveTo>
                      <a:pt x="1338" y="287"/>
                    </a:moveTo>
                    <a:lnTo>
                      <a:pt x="1321" y="287"/>
                    </a:lnTo>
                    <a:lnTo>
                      <a:pt x="1323" y="229"/>
                    </a:lnTo>
                    <a:lnTo>
                      <a:pt x="1341" y="230"/>
                    </a:lnTo>
                    <a:lnTo>
                      <a:pt x="1338" y="287"/>
                    </a:lnTo>
                    <a:close/>
                    <a:moveTo>
                      <a:pt x="1321" y="287"/>
                    </a:moveTo>
                    <a:lnTo>
                      <a:pt x="1321" y="287"/>
                    </a:lnTo>
                    <a:lnTo>
                      <a:pt x="1322" y="258"/>
                    </a:lnTo>
                    <a:lnTo>
                      <a:pt x="1321" y="287"/>
                    </a:lnTo>
                    <a:close/>
                    <a:moveTo>
                      <a:pt x="1321" y="287"/>
                    </a:moveTo>
                    <a:lnTo>
                      <a:pt x="1302" y="286"/>
                    </a:lnTo>
                    <a:lnTo>
                      <a:pt x="1304" y="229"/>
                    </a:lnTo>
                    <a:lnTo>
                      <a:pt x="1323" y="229"/>
                    </a:lnTo>
                    <a:lnTo>
                      <a:pt x="1321" y="287"/>
                    </a:lnTo>
                    <a:close/>
                    <a:moveTo>
                      <a:pt x="1302" y="286"/>
                    </a:moveTo>
                    <a:lnTo>
                      <a:pt x="1283" y="285"/>
                    </a:lnTo>
                    <a:lnTo>
                      <a:pt x="1286" y="228"/>
                    </a:lnTo>
                    <a:lnTo>
                      <a:pt x="1304" y="229"/>
                    </a:lnTo>
                    <a:lnTo>
                      <a:pt x="1302" y="286"/>
                    </a:lnTo>
                    <a:close/>
                    <a:moveTo>
                      <a:pt x="1283" y="285"/>
                    </a:moveTo>
                    <a:lnTo>
                      <a:pt x="1283" y="285"/>
                    </a:lnTo>
                    <a:lnTo>
                      <a:pt x="1284" y="256"/>
                    </a:lnTo>
                    <a:lnTo>
                      <a:pt x="1283" y="285"/>
                    </a:lnTo>
                    <a:close/>
                    <a:moveTo>
                      <a:pt x="1283" y="285"/>
                    </a:moveTo>
                    <a:lnTo>
                      <a:pt x="1263" y="284"/>
                    </a:lnTo>
                    <a:lnTo>
                      <a:pt x="1267" y="226"/>
                    </a:lnTo>
                    <a:lnTo>
                      <a:pt x="1286" y="228"/>
                    </a:lnTo>
                    <a:lnTo>
                      <a:pt x="1283" y="285"/>
                    </a:lnTo>
                    <a:close/>
                    <a:moveTo>
                      <a:pt x="1263" y="284"/>
                    </a:moveTo>
                    <a:lnTo>
                      <a:pt x="1263" y="284"/>
                    </a:lnTo>
                    <a:lnTo>
                      <a:pt x="1265" y="255"/>
                    </a:lnTo>
                    <a:lnTo>
                      <a:pt x="1263" y="284"/>
                    </a:lnTo>
                    <a:close/>
                    <a:moveTo>
                      <a:pt x="1263" y="284"/>
                    </a:moveTo>
                    <a:lnTo>
                      <a:pt x="1243" y="282"/>
                    </a:lnTo>
                    <a:lnTo>
                      <a:pt x="1247" y="225"/>
                    </a:lnTo>
                    <a:lnTo>
                      <a:pt x="1267" y="226"/>
                    </a:lnTo>
                    <a:lnTo>
                      <a:pt x="1263" y="284"/>
                    </a:lnTo>
                    <a:close/>
                    <a:moveTo>
                      <a:pt x="1243" y="282"/>
                    </a:moveTo>
                    <a:lnTo>
                      <a:pt x="1223" y="281"/>
                    </a:lnTo>
                    <a:lnTo>
                      <a:pt x="1226" y="224"/>
                    </a:lnTo>
                    <a:lnTo>
                      <a:pt x="1247" y="225"/>
                    </a:lnTo>
                    <a:lnTo>
                      <a:pt x="1243" y="282"/>
                    </a:lnTo>
                    <a:close/>
                    <a:moveTo>
                      <a:pt x="1223" y="281"/>
                    </a:moveTo>
                    <a:lnTo>
                      <a:pt x="1202" y="280"/>
                    </a:lnTo>
                    <a:lnTo>
                      <a:pt x="1206" y="223"/>
                    </a:lnTo>
                    <a:lnTo>
                      <a:pt x="1226" y="224"/>
                    </a:lnTo>
                    <a:lnTo>
                      <a:pt x="1223" y="281"/>
                    </a:lnTo>
                    <a:close/>
                    <a:moveTo>
                      <a:pt x="1202" y="280"/>
                    </a:moveTo>
                    <a:lnTo>
                      <a:pt x="1202" y="280"/>
                    </a:lnTo>
                    <a:lnTo>
                      <a:pt x="1204" y="251"/>
                    </a:lnTo>
                    <a:lnTo>
                      <a:pt x="1202" y="280"/>
                    </a:lnTo>
                    <a:close/>
                    <a:moveTo>
                      <a:pt x="1202" y="280"/>
                    </a:moveTo>
                    <a:lnTo>
                      <a:pt x="1181" y="279"/>
                    </a:lnTo>
                    <a:lnTo>
                      <a:pt x="1185" y="221"/>
                    </a:lnTo>
                    <a:lnTo>
                      <a:pt x="1206" y="223"/>
                    </a:lnTo>
                    <a:lnTo>
                      <a:pt x="1202" y="280"/>
                    </a:lnTo>
                    <a:close/>
                    <a:moveTo>
                      <a:pt x="1181" y="279"/>
                    </a:moveTo>
                    <a:lnTo>
                      <a:pt x="1159" y="278"/>
                    </a:lnTo>
                    <a:lnTo>
                      <a:pt x="1162" y="220"/>
                    </a:lnTo>
                    <a:lnTo>
                      <a:pt x="1185" y="221"/>
                    </a:lnTo>
                    <a:lnTo>
                      <a:pt x="1181" y="279"/>
                    </a:lnTo>
                    <a:close/>
                    <a:moveTo>
                      <a:pt x="1159" y="278"/>
                    </a:moveTo>
                    <a:lnTo>
                      <a:pt x="1159" y="278"/>
                    </a:lnTo>
                    <a:lnTo>
                      <a:pt x="1161" y="249"/>
                    </a:lnTo>
                    <a:lnTo>
                      <a:pt x="1159" y="278"/>
                    </a:lnTo>
                    <a:close/>
                    <a:moveTo>
                      <a:pt x="1159" y="278"/>
                    </a:moveTo>
                    <a:lnTo>
                      <a:pt x="1136" y="276"/>
                    </a:lnTo>
                    <a:lnTo>
                      <a:pt x="1140" y="219"/>
                    </a:lnTo>
                    <a:lnTo>
                      <a:pt x="1162" y="220"/>
                    </a:lnTo>
                    <a:lnTo>
                      <a:pt x="1159" y="278"/>
                    </a:lnTo>
                    <a:close/>
                    <a:moveTo>
                      <a:pt x="1136" y="276"/>
                    </a:moveTo>
                    <a:lnTo>
                      <a:pt x="1115" y="275"/>
                    </a:lnTo>
                    <a:lnTo>
                      <a:pt x="1118" y="218"/>
                    </a:lnTo>
                    <a:lnTo>
                      <a:pt x="1140" y="219"/>
                    </a:lnTo>
                    <a:lnTo>
                      <a:pt x="1136" y="276"/>
                    </a:lnTo>
                    <a:close/>
                    <a:moveTo>
                      <a:pt x="1115" y="275"/>
                    </a:moveTo>
                    <a:lnTo>
                      <a:pt x="1091" y="274"/>
                    </a:lnTo>
                    <a:lnTo>
                      <a:pt x="1095" y="216"/>
                    </a:lnTo>
                    <a:lnTo>
                      <a:pt x="1118" y="218"/>
                    </a:lnTo>
                    <a:lnTo>
                      <a:pt x="1115" y="275"/>
                    </a:lnTo>
                    <a:close/>
                    <a:moveTo>
                      <a:pt x="1091" y="274"/>
                    </a:moveTo>
                    <a:lnTo>
                      <a:pt x="1069" y="273"/>
                    </a:lnTo>
                    <a:lnTo>
                      <a:pt x="1071" y="214"/>
                    </a:lnTo>
                    <a:lnTo>
                      <a:pt x="1095" y="216"/>
                    </a:lnTo>
                    <a:lnTo>
                      <a:pt x="1091" y="274"/>
                    </a:lnTo>
                    <a:close/>
                    <a:moveTo>
                      <a:pt x="1069" y="273"/>
                    </a:moveTo>
                    <a:lnTo>
                      <a:pt x="1044" y="270"/>
                    </a:lnTo>
                    <a:lnTo>
                      <a:pt x="1048" y="213"/>
                    </a:lnTo>
                    <a:lnTo>
                      <a:pt x="1071" y="214"/>
                    </a:lnTo>
                    <a:lnTo>
                      <a:pt x="1069" y="273"/>
                    </a:lnTo>
                    <a:close/>
                    <a:moveTo>
                      <a:pt x="1044" y="270"/>
                    </a:moveTo>
                    <a:lnTo>
                      <a:pt x="1020" y="269"/>
                    </a:lnTo>
                    <a:lnTo>
                      <a:pt x="1024" y="212"/>
                    </a:lnTo>
                    <a:lnTo>
                      <a:pt x="1048" y="213"/>
                    </a:lnTo>
                    <a:lnTo>
                      <a:pt x="1044" y="270"/>
                    </a:lnTo>
                    <a:close/>
                    <a:moveTo>
                      <a:pt x="1020" y="269"/>
                    </a:moveTo>
                    <a:lnTo>
                      <a:pt x="997" y="268"/>
                    </a:lnTo>
                    <a:lnTo>
                      <a:pt x="1000" y="210"/>
                    </a:lnTo>
                    <a:lnTo>
                      <a:pt x="1024" y="212"/>
                    </a:lnTo>
                    <a:lnTo>
                      <a:pt x="1020" y="269"/>
                    </a:lnTo>
                    <a:close/>
                    <a:moveTo>
                      <a:pt x="997" y="268"/>
                    </a:moveTo>
                    <a:lnTo>
                      <a:pt x="973" y="266"/>
                    </a:lnTo>
                    <a:lnTo>
                      <a:pt x="976" y="208"/>
                    </a:lnTo>
                    <a:lnTo>
                      <a:pt x="1000" y="210"/>
                    </a:lnTo>
                    <a:lnTo>
                      <a:pt x="997" y="268"/>
                    </a:lnTo>
                    <a:close/>
                    <a:moveTo>
                      <a:pt x="973" y="266"/>
                    </a:moveTo>
                    <a:lnTo>
                      <a:pt x="948" y="264"/>
                    </a:lnTo>
                    <a:lnTo>
                      <a:pt x="952" y="207"/>
                    </a:lnTo>
                    <a:lnTo>
                      <a:pt x="976" y="208"/>
                    </a:lnTo>
                    <a:lnTo>
                      <a:pt x="973" y="266"/>
                    </a:lnTo>
                    <a:close/>
                    <a:moveTo>
                      <a:pt x="948" y="264"/>
                    </a:moveTo>
                    <a:lnTo>
                      <a:pt x="923" y="263"/>
                    </a:lnTo>
                    <a:lnTo>
                      <a:pt x="927" y="205"/>
                    </a:lnTo>
                    <a:lnTo>
                      <a:pt x="952" y="207"/>
                    </a:lnTo>
                    <a:lnTo>
                      <a:pt x="948" y="264"/>
                    </a:lnTo>
                    <a:close/>
                    <a:moveTo>
                      <a:pt x="923" y="263"/>
                    </a:moveTo>
                    <a:lnTo>
                      <a:pt x="898" y="261"/>
                    </a:lnTo>
                    <a:lnTo>
                      <a:pt x="902" y="203"/>
                    </a:lnTo>
                    <a:lnTo>
                      <a:pt x="927" y="205"/>
                    </a:lnTo>
                    <a:lnTo>
                      <a:pt x="923" y="263"/>
                    </a:lnTo>
                    <a:close/>
                    <a:moveTo>
                      <a:pt x="898" y="261"/>
                    </a:moveTo>
                    <a:lnTo>
                      <a:pt x="872" y="260"/>
                    </a:lnTo>
                    <a:lnTo>
                      <a:pt x="876" y="202"/>
                    </a:lnTo>
                    <a:lnTo>
                      <a:pt x="902" y="203"/>
                    </a:lnTo>
                    <a:lnTo>
                      <a:pt x="898" y="261"/>
                    </a:lnTo>
                    <a:close/>
                    <a:moveTo>
                      <a:pt x="872" y="260"/>
                    </a:moveTo>
                    <a:lnTo>
                      <a:pt x="847" y="258"/>
                    </a:lnTo>
                    <a:lnTo>
                      <a:pt x="851" y="200"/>
                    </a:lnTo>
                    <a:lnTo>
                      <a:pt x="876" y="202"/>
                    </a:lnTo>
                    <a:lnTo>
                      <a:pt x="872" y="260"/>
                    </a:lnTo>
                    <a:close/>
                    <a:moveTo>
                      <a:pt x="851" y="200"/>
                    </a:moveTo>
                    <a:lnTo>
                      <a:pt x="851" y="200"/>
                    </a:lnTo>
                    <a:lnTo>
                      <a:pt x="849" y="229"/>
                    </a:lnTo>
                    <a:lnTo>
                      <a:pt x="851" y="200"/>
                    </a:lnTo>
                    <a:close/>
                    <a:moveTo>
                      <a:pt x="847" y="258"/>
                    </a:moveTo>
                    <a:lnTo>
                      <a:pt x="822" y="256"/>
                    </a:lnTo>
                    <a:lnTo>
                      <a:pt x="825" y="199"/>
                    </a:lnTo>
                    <a:lnTo>
                      <a:pt x="851" y="200"/>
                    </a:lnTo>
                    <a:lnTo>
                      <a:pt x="847" y="258"/>
                    </a:lnTo>
                    <a:close/>
                    <a:moveTo>
                      <a:pt x="822" y="256"/>
                    </a:moveTo>
                    <a:lnTo>
                      <a:pt x="796" y="255"/>
                    </a:lnTo>
                    <a:lnTo>
                      <a:pt x="800" y="197"/>
                    </a:lnTo>
                    <a:lnTo>
                      <a:pt x="825" y="199"/>
                    </a:lnTo>
                    <a:lnTo>
                      <a:pt x="822" y="256"/>
                    </a:lnTo>
                    <a:close/>
                    <a:moveTo>
                      <a:pt x="796" y="255"/>
                    </a:moveTo>
                    <a:lnTo>
                      <a:pt x="770" y="253"/>
                    </a:lnTo>
                    <a:lnTo>
                      <a:pt x="774" y="195"/>
                    </a:lnTo>
                    <a:lnTo>
                      <a:pt x="800" y="197"/>
                    </a:lnTo>
                    <a:lnTo>
                      <a:pt x="796" y="255"/>
                    </a:lnTo>
                    <a:close/>
                    <a:moveTo>
                      <a:pt x="774" y="195"/>
                    </a:moveTo>
                    <a:lnTo>
                      <a:pt x="774" y="195"/>
                    </a:lnTo>
                    <a:lnTo>
                      <a:pt x="773" y="224"/>
                    </a:lnTo>
                    <a:lnTo>
                      <a:pt x="774" y="195"/>
                    </a:lnTo>
                    <a:close/>
                    <a:moveTo>
                      <a:pt x="771" y="253"/>
                    </a:moveTo>
                    <a:lnTo>
                      <a:pt x="745" y="251"/>
                    </a:lnTo>
                    <a:lnTo>
                      <a:pt x="748" y="194"/>
                    </a:lnTo>
                    <a:lnTo>
                      <a:pt x="774" y="195"/>
                    </a:lnTo>
                    <a:lnTo>
                      <a:pt x="771" y="253"/>
                    </a:lnTo>
                    <a:close/>
                    <a:moveTo>
                      <a:pt x="745" y="251"/>
                    </a:moveTo>
                    <a:lnTo>
                      <a:pt x="719" y="250"/>
                    </a:lnTo>
                    <a:lnTo>
                      <a:pt x="723" y="193"/>
                    </a:lnTo>
                    <a:lnTo>
                      <a:pt x="748" y="194"/>
                    </a:lnTo>
                    <a:lnTo>
                      <a:pt x="745" y="251"/>
                    </a:lnTo>
                    <a:close/>
                    <a:moveTo>
                      <a:pt x="719" y="250"/>
                    </a:moveTo>
                    <a:lnTo>
                      <a:pt x="693" y="249"/>
                    </a:lnTo>
                    <a:lnTo>
                      <a:pt x="697" y="192"/>
                    </a:lnTo>
                    <a:lnTo>
                      <a:pt x="723" y="193"/>
                    </a:lnTo>
                    <a:lnTo>
                      <a:pt x="719" y="250"/>
                    </a:lnTo>
                    <a:close/>
                    <a:moveTo>
                      <a:pt x="697" y="192"/>
                    </a:moveTo>
                    <a:lnTo>
                      <a:pt x="697" y="192"/>
                    </a:lnTo>
                    <a:lnTo>
                      <a:pt x="695" y="220"/>
                    </a:lnTo>
                    <a:lnTo>
                      <a:pt x="697" y="192"/>
                    </a:lnTo>
                    <a:close/>
                    <a:moveTo>
                      <a:pt x="693" y="249"/>
                    </a:moveTo>
                    <a:lnTo>
                      <a:pt x="668" y="248"/>
                    </a:lnTo>
                    <a:lnTo>
                      <a:pt x="670" y="189"/>
                    </a:lnTo>
                    <a:lnTo>
                      <a:pt x="697" y="192"/>
                    </a:lnTo>
                    <a:lnTo>
                      <a:pt x="693" y="249"/>
                    </a:lnTo>
                    <a:close/>
                    <a:moveTo>
                      <a:pt x="668" y="248"/>
                    </a:moveTo>
                    <a:lnTo>
                      <a:pt x="642" y="246"/>
                    </a:lnTo>
                    <a:lnTo>
                      <a:pt x="644" y="188"/>
                    </a:lnTo>
                    <a:lnTo>
                      <a:pt x="670" y="189"/>
                    </a:lnTo>
                    <a:lnTo>
                      <a:pt x="668" y="248"/>
                    </a:lnTo>
                    <a:close/>
                    <a:moveTo>
                      <a:pt x="644" y="188"/>
                    </a:moveTo>
                    <a:lnTo>
                      <a:pt x="644" y="188"/>
                    </a:lnTo>
                    <a:lnTo>
                      <a:pt x="643" y="218"/>
                    </a:lnTo>
                    <a:lnTo>
                      <a:pt x="644" y="188"/>
                    </a:lnTo>
                    <a:close/>
                    <a:moveTo>
                      <a:pt x="642" y="246"/>
                    </a:moveTo>
                    <a:lnTo>
                      <a:pt x="616" y="245"/>
                    </a:lnTo>
                    <a:lnTo>
                      <a:pt x="618" y="187"/>
                    </a:lnTo>
                    <a:lnTo>
                      <a:pt x="644" y="188"/>
                    </a:lnTo>
                    <a:lnTo>
                      <a:pt x="642" y="246"/>
                    </a:lnTo>
                    <a:close/>
                    <a:moveTo>
                      <a:pt x="616" y="245"/>
                    </a:moveTo>
                    <a:lnTo>
                      <a:pt x="589" y="244"/>
                    </a:lnTo>
                    <a:lnTo>
                      <a:pt x="593" y="185"/>
                    </a:lnTo>
                    <a:lnTo>
                      <a:pt x="618" y="187"/>
                    </a:lnTo>
                    <a:lnTo>
                      <a:pt x="616" y="245"/>
                    </a:lnTo>
                    <a:close/>
                    <a:moveTo>
                      <a:pt x="593" y="185"/>
                    </a:moveTo>
                    <a:lnTo>
                      <a:pt x="593" y="185"/>
                    </a:lnTo>
                    <a:lnTo>
                      <a:pt x="592" y="214"/>
                    </a:lnTo>
                    <a:lnTo>
                      <a:pt x="593" y="185"/>
                    </a:lnTo>
                    <a:close/>
                    <a:moveTo>
                      <a:pt x="591" y="244"/>
                    </a:moveTo>
                    <a:lnTo>
                      <a:pt x="565" y="243"/>
                    </a:lnTo>
                    <a:lnTo>
                      <a:pt x="567" y="184"/>
                    </a:lnTo>
                    <a:lnTo>
                      <a:pt x="593" y="185"/>
                    </a:lnTo>
                    <a:lnTo>
                      <a:pt x="591" y="244"/>
                    </a:lnTo>
                    <a:close/>
                    <a:moveTo>
                      <a:pt x="565" y="243"/>
                    </a:moveTo>
                    <a:lnTo>
                      <a:pt x="538" y="241"/>
                    </a:lnTo>
                    <a:lnTo>
                      <a:pt x="541" y="183"/>
                    </a:lnTo>
                    <a:lnTo>
                      <a:pt x="567" y="184"/>
                    </a:lnTo>
                    <a:lnTo>
                      <a:pt x="565" y="243"/>
                    </a:lnTo>
                    <a:close/>
                    <a:moveTo>
                      <a:pt x="541" y="183"/>
                    </a:moveTo>
                    <a:lnTo>
                      <a:pt x="541" y="183"/>
                    </a:lnTo>
                    <a:lnTo>
                      <a:pt x="540" y="213"/>
                    </a:lnTo>
                    <a:lnTo>
                      <a:pt x="541" y="183"/>
                    </a:lnTo>
                    <a:close/>
                    <a:moveTo>
                      <a:pt x="538" y="241"/>
                    </a:moveTo>
                    <a:lnTo>
                      <a:pt x="513" y="240"/>
                    </a:lnTo>
                    <a:lnTo>
                      <a:pt x="516" y="183"/>
                    </a:lnTo>
                    <a:lnTo>
                      <a:pt x="541" y="183"/>
                    </a:lnTo>
                    <a:lnTo>
                      <a:pt x="538" y="241"/>
                    </a:lnTo>
                    <a:close/>
                    <a:moveTo>
                      <a:pt x="516" y="183"/>
                    </a:moveTo>
                    <a:lnTo>
                      <a:pt x="516" y="183"/>
                    </a:lnTo>
                    <a:lnTo>
                      <a:pt x="515" y="212"/>
                    </a:lnTo>
                    <a:lnTo>
                      <a:pt x="516" y="183"/>
                    </a:lnTo>
                    <a:close/>
                    <a:moveTo>
                      <a:pt x="513" y="240"/>
                    </a:moveTo>
                    <a:lnTo>
                      <a:pt x="489" y="239"/>
                    </a:lnTo>
                    <a:lnTo>
                      <a:pt x="490" y="182"/>
                    </a:lnTo>
                    <a:lnTo>
                      <a:pt x="516" y="183"/>
                    </a:lnTo>
                    <a:lnTo>
                      <a:pt x="513" y="240"/>
                    </a:lnTo>
                    <a:close/>
                    <a:moveTo>
                      <a:pt x="490" y="182"/>
                    </a:moveTo>
                    <a:lnTo>
                      <a:pt x="490" y="182"/>
                    </a:lnTo>
                    <a:lnTo>
                      <a:pt x="489" y="210"/>
                    </a:lnTo>
                    <a:lnTo>
                      <a:pt x="490" y="182"/>
                    </a:lnTo>
                    <a:close/>
                    <a:moveTo>
                      <a:pt x="489" y="239"/>
                    </a:moveTo>
                    <a:lnTo>
                      <a:pt x="464" y="239"/>
                    </a:lnTo>
                    <a:lnTo>
                      <a:pt x="465" y="180"/>
                    </a:lnTo>
                    <a:lnTo>
                      <a:pt x="490" y="182"/>
                    </a:lnTo>
                    <a:lnTo>
                      <a:pt x="489" y="239"/>
                    </a:lnTo>
                    <a:close/>
                    <a:moveTo>
                      <a:pt x="464" y="239"/>
                    </a:moveTo>
                    <a:lnTo>
                      <a:pt x="437" y="238"/>
                    </a:lnTo>
                    <a:lnTo>
                      <a:pt x="440" y="180"/>
                    </a:lnTo>
                    <a:lnTo>
                      <a:pt x="465" y="180"/>
                    </a:lnTo>
                    <a:lnTo>
                      <a:pt x="464" y="239"/>
                    </a:lnTo>
                    <a:close/>
                    <a:moveTo>
                      <a:pt x="440" y="180"/>
                    </a:moveTo>
                    <a:lnTo>
                      <a:pt x="440" y="180"/>
                    </a:lnTo>
                    <a:lnTo>
                      <a:pt x="439" y="209"/>
                    </a:lnTo>
                    <a:lnTo>
                      <a:pt x="440" y="180"/>
                    </a:lnTo>
                    <a:close/>
                    <a:moveTo>
                      <a:pt x="437" y="238"/>
                    </a:moveTo>
                    <a:lnTo>
                      <a:pt x="414" y="236"/>
                    </a:lnTo>
                    <a:lnTo>
                      <a:pt x="415" y="179"/>
                    </a:lnTo>
                    <a:lnTo>
                      <a:pt x="440" y="180"/>
                    </a:lnTo>
                    <a:lnTo>
                      <a:pt x="437" y="238"/>
                    </a:lnTo>
                    <a:close/>
                    <a:moveTo>
                      <a:pt x="415" y="179"/>
                    </a:moveTo>
                    <a:lnTo>
                      <a:pt x="415" y="179"/>
                    </a:lnTo>
                    <a:lnTo>
                      <a:pt x="414" y="208"/>
                    </a:lnTo>
                    <a:lnTo>
                      <a:pt x="415" y="179"/>
                    </a:lnTo>
                    <a:close/>
                    <a:moveTo>
                      <a:pt x="414" y="236"/>
                    </a:moveTo>
                    <a:lnTo>
                      <a:pt x="389" y="236"/>
                    </a:lnTo>
                    <a:lnTo>
                      <a:pt x="390" y="178"/>
                    </a:lnTo>
                    <a:lnTo>
                      <a:pt x="415" y="179"/>
                    </a:lnTo>
                    <a:lnTo>
                      <a:pt x="414" y="236"/>
                    </a:lnTo>
                    <a:close/>
                    <a:moveTo>
                      <a:pt x="390" y="178"/>
                    </a:moveTo>
                    <a:lnTo>
                      <a:pt x="390" y="178"/>
                    </a:lnTo>
                    <a:lnTo>
                      <a:pt x="389" y="208"/>
                    </a:lnTo>
                    <a:lnTo>
                      <a:pt x="390" y="178"/>
                    </a:lnTo>
                    <a:close/>
                    <a:moveTo>
                      <a:pt x="389" y="236"/>
                    </a:moveTo>
                    <a:lnTo>
                      <a:pt x="364" y="235"/>
                    </a:lnTo>
                    <a:lnTo>
                      <a:pt x="365" y="178"/>
                    </a:lnTo>
                    <a:lnTo>
                      <a:pt x="390" y="178"/>
                    </a:lnTo>
                    <a:lnTo>
                      <a:pt x="389" y="236"/>
                    </a:lnTo>
                    <a:close/>
                    <a:moveTo>
                      <a:pt x="365" y="178"/>
                    </a:moveTo>
                    <a:lnTo>
                      <a:pt x="365" y="178"/>
                    </a:lnTo>
                    <a:lnTo>
                      <a:pt x="365" y="207"/>
                    </a:lnTo>
                    <a:lnTo>
                      <a:pt x="365" y="178"/>
                    </a:lnTo>
                    <a:close/>
                    <a:moveTo>
                      <a:pt x="364" y="235"/>
                    </a:moveTo>
                    <a:lnTo>
                      <a:pt x="337" y="235"/>
                    </a:lnTo>
                    <a:lnTo>
                      <a:pt x="338" y="178"/>
                    </a:lnTo>
                    <a:lnTo>
                      <a:pt x="365" y="178"/>
                    </a:lnTo>
                    <a:lnTo>
                      <a:pt x="364" y="235"/>
                    </a:lnTo>
                    <a:close/>
                    <a:moveTo>
                      <a:pt x="337" y="235"/>
                    </a:moveTo>
                    <a:lnTo>
                      <a:pt x="303" y="235"/>
                    </a:lnTo>
                    <a:lnTo>
                      <a:pt x="304" y="177"/>
                    </a:lnTo>
                    <a:lnTo>
                      <a:pt x="338" y="178"/>
                    </a:lnTo>
                    <a:lnTo>
                      <a:pt x="337" y="235"/>
                    </a:lnTo>
                    <a:close/>
                    <a:moveTo>
                      <a:pt x="304" y="177"/>
                    </a:moveTo>
                    <a:lnTo>
                      <a:pt x="304" y="177"/>
                    </a:lnTo>
                    <a:lnTo>
                      <a:pt x="304" y="205"/>
                    </a:lnTo>
                    <a:lnTo>
                      <a:pt x="304" y="177"/>
                    </a:lnTo>
                    <a:close/>
                    <a:moveTo>
                      <a:pt x="303" y="235"/>
                    </a:moveTo>
                    <a:lnTo>
                      <a:pt x="267" y="234"/>
                    </a:lnTo>
                    <a:lnTo>
                      <a:pt x="267" y="177"/>
                    </a:lnTo>
                    <a:lnTo>
                      <a:pt x="304" y="177"/>
                    </a:lnTo>
                    <a:lnTo>
                      <a:pt x="303" y="235"/>
                    </a:lnTo>
                    <a:close/>
                    <a:moveTo>
                      <a:pt x="267" y="234"/>
                    </a:moveTo>
                    <a:lnTo>
                      <a:pt x="228" y="234"/>
                    </a:lnTo>
                    <a:lnTo>
                      <a:pt x="228" y="175"/>
                    </a:lnTo>
                    <a:lnTo>
                      <a:pt x="267" y="177"/>
                    </a:lnTo>
                    <a:lnTo>
                      <a:pt x="267" y="234"/>
                    </a:lnTo>
                    <a:close/>
                    <a:moveTo>
                      <a:pt x="228" y="175"/>
                    </a:moveTo>
                    <a:lnTo>
                      <a:pt x="228" y="175"/>
                    </a:lnTo>
                    <a:lnTo>
                      <a:pt x="228" y="205"/>
                    </a:lnTo>
                    <a:lnTo>
                      <a:pt x="228" y="175"/>
                    </a:lnTo>
                    <a:close/>
                    <a:moveTo>
                      <a:pt x="228" y="234"/>
                    </a:moveTo>
                    <a:lnTo>
                      <a:pt x="208" y="234"/>
                    </a:lnTo>
                    <a:lnTo>
                      <a:pt x="210" y="175"/>
                    </a:lnTo>
                    <a:lnTo>
                      <a:pt x="228" y="175"/>
                    </a:lnTo>
                    <a:lnTo>
                      <a:pt x="228" y="234"/>
                    </a:lnTo>
                    <a:close/>
                    <a:moveTo>
                      <a:pt x="208" y="234"/>
                    </a:moveTo>
                    <a:lnTo>
                      <a:pt x="190" y="233"/>
                    </a:lnTo>
                    <a:lnTo>
                      <a:pt x="190" y="175"/>
                    </a:lnTo>
                    <a:lnTo>
                      <a:pt x="210" y="175"/>
                    </a:lnTo>
                    <a:lnTo>
                      <a:pt x="208" y="234"/>
                    </a:lnTo>
                    <a:close/>
                    <a:moveTo>
                      <a:pt x="190" y="175"/>
                    </a:moveTo>
                    <a:lnTo>
                      <a:pt x="190" y="175"/>
                    </a:lnTo>
                    <a:lnTo>
                      <a:pt x="190" y="204"/>
                    </a:lnTo>
                    <a:lnTo>
                      <a:pt x="190" y="175"/>
                    </a:lnTo>
                    <a:close/>
                    <a:moveTo>
                      <a:pt x="190" y="233"/>
                    </a:moveTo>
                    <a:lnTo>
                      <a:pt x="171" y="233"/>
                    </a:lnTo>
                    <a:lnTo>
                      <a:pt x="171" y="175"/>
                    </a:lnTo>
                    <a:lnTo>
                      <a:pt x="190" y="175"/>
                    </a:lnTo>
                    <a:lnTo>
                      <a:pt x="190" y="233"/>
                    </a:lnTo>
                    <a:close/>
                    <a:moveTo>
                      <a:pt x="171" y="175"/>
                    </a:moveTo>
                    <a:lnTo>
                      <a:pt x="171" y="175"/>
                    </a:lnTo>
                    <a:lnTo>
                      <a:pt x="171" y="204"/>
                    </a:lnTo>
                    <a:lnTo>
                      <a:pt x="171" y="175"/>
                    </a:lnTo>
                    <a:close/>
                    <a:moveTo>
                      <a:pt x="171" y="233"/>
                    </a:moveTo>
                    <a:lnTo>
                      <a:pt x="153" y="233"/>
                    </a:lnTo>
                    <a:lnTo>
                      <a:pt x="153" y="175"/>
                    </a:lnTo>
                    <a:lnTo>
                      <a:pt x="171" y="175"/>
                    </a:lnTo>
                    <a:lnTo>
                      <a:pt x="171" y="233"/>
                    </a:lnTo>
                    <a:close/>
                    <a:moveTo>
                      <a:pt x="153" y="233"/>
                    </a:moveTo>
                    <a:lnTo>
                      <a:pt x="135" y="233"/>
                    </a:lnTo>
                    <a:lnTo>
                      <a:pt x="112" y="230"/>
                    </a:lnTo>
                    <a:lnTo>
                      <a:pt x="91" y="226"/>
                    </a:lnTo>
                    <a:lnTo>
                      <a:pt x="69" y="223"/>
                    </a:lnTo>
                    <a:lnTo>
                      <a:pt x="81" y="167"/>
                    </a:lnTo>
                    <a:lnTo>
                      <a:pt x="101" y="170"/>
                    </a:lnTo>
                    <a:lnTo>
                      <a:pt x="120" y="173"/>
                    </a:lnTo>
                    <a:lnTo>
                      <a:pt x="137" y="174"/>
                    </a:lnTo>
                    <a:lnTo>
                      <a:pt x="153" y="175"/>
                    </a:lnTo>
                    <a:lnTo>
                      <a:pt x="153" y="233"/>
                    </a:lnTo>
                    <a:close/>
                    <a:moveTo>
                      <a:pt x="69" y="223"/>
                    </a:moveTo>
                    <a:lnTo>
                      <a:pt x="48" y="218"/>
                    </a:lnTo>
                    <a:lnTo>
                      <a:pt x="28" y="212"/>
                    </a:lnTo>
                    <a:lnTo>
                      <a:pt x="11" y="205"/>
                    </a:lnTo>
                    <a:lnTo>
                      <a:pt x="0" y="198"/>
                    </a:lnTo>
                    <a:lnTo>
                      <a:pt x="35" y="152"/>
                    </a:lnTo>
                    <a:lnTo>
                      <a:pt x="41" y="155"/>
                    </a:lnTo>
                    <a:lnTo>
                      <a:pt x="51" y="159"/>
                    </a:lnTo>
                    <a:lnTo>
                      <a:pt x="65" y="163"/>
                    </a:lnTo>
                    <a:lnTo>
                      <a:pt x="81" y="167"/>
                    </a:lnTo>
                    <a:lnTo>
                      <a:pt x="69" y="22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5" name="Freeform 376"/>
              <p:cNvSpPr>
                <a:spLocks noEditPoints="1"/>
              </p:cNvSpPr>
              <p:nvPr/>
            </p:nvSpPr>
            <p:spPr bwMode="auto">
              <a:xfrm>
                <a:off x="1804" y="2960"/>
                <a:ext cx="351" cy="13"/>
              </a:xfrm>
              <a:custGeom>
                <a:avLst/>
                <a:gdLst>
                  <a:gd name="T0" fmla="*/ 0 w 1754"/>
                  <a:gd name="T1" fmla="*/ 0 h 67"/>
                  <a:gd name="T2" fmla="*/ 652 w 1754"/>
                  <a:gd name="T3" fmla="*/ 5 h 67"/>
                  <a:gd name="T4" fmla="*/ 650 w 1754"/>
                  <a:gd name="T5" fmla="*/ 62 h 67"/>
                  <a:gd name="T6" fmla="*/ 0 w 1754"/>
                  <a:gd name="T7" fmla="*/ 57 h 67"/>
                  <a:gd name="T8" fmla="*/ 0 w 1754"/>
                  <a:gd name="T9" fmla="*/ 0 h 67"/>
                  <a:gd name="T10" fmla="*/ 652 w 1754"/>
                  <a:gd name="T11" fmla="*/ 5 h 67"/>
                  <a:gd name="T12" fmla="*/ 1302 w 1754"/>
                  <a:gd name="T13" fmla="*/ 9 h 67"/>
                  <a:gd name="T14" fmla="*/ 1302 w 1754"/>
                  <a:gd name="T15" fmla="*/ 67 h 67"/>
                  <a:gd name="T16" fmla="*/ 650 w 1754"/>
                  <a:gd name="T17" fmla="*/ 62 h 67"/>
                  <a:gd name="T18" fmla="*/ 652 w 1754"/>
                  <a:gd name="T19" fmla="*/ 5 h 67"/>
                  <a:gd name="T20" fmla="*/ 1302 w 1754"/>
                  <a:gd name="T21" fmla="*/ 67 h 67"/>
                  <a:gd name="T22" fmla="*/ 1302 w 1754"/>
                  <a:gd name="T23" fmla="*/ 67 h 67"/>
                  <a:gd name="T24" fmla="*/ 1302 w 1754"/>
                  <a:gd name="T25" fmla="*/ 39 h 67"/>
                  <a:gd name="T26" fmla="*/ 1302 w 1754"/>
                  <a:gd name="T27" fmla="*/ 67 h 67"/>
                  <a:gd name="T28" fmla="*/ 1302 w 1754"/>
                  <a:gd name="T29" fmla="*/ 9 h 67"/>
                  <a:gd name="T30" fmla="*/ 1754 w 1754"/>
                  <a:gd name="T31" fmla="*/ 9 h 67"/>
                  <a:gd name="T32" fmla="*/ 1754 w 1754"/>
                  <a:gd name="T33" fmla="*/ 67 h 67"/>
                  <a:gd name="T34" fmla="*/ 1302 w 1754"/>
                  <a:gd name="T35" fmla="*/ 67 h 67"/>
                  <a:gd name="T36" fmla="*/ 1302 w 1754"/>
                  <a:gd name="T37" fmla="*/ 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4" h="67">
                    <a:moveTo>
                      <a:pt x="0" y="0"/>
                    </a:moveTo>
                    <a:lnTo>
                      <a:pt x="652" y="5"/>
                    </a:lnTo>
                    <a:lnTo>
                      <a:pt x="650" y="62"/>
                    </a:lnTo>
                    <a:lnTo>
                      <a:pt x="0" y="57"/>
                    </a:lnTo>
                    <a:lnTo>
                      <a:pt x="0" y="0"/>
                    </a:lnTo>
                    <a:close/>
                    <a:moveTo>
                      <a:pt x="652" y="5"/>
                    </a:moveTo>
                    <a:lnTo>
                      <a:pt x="1302" y="9"/>
                    </a:lnTo>
                    <a:lnTo>
                      <a:pt x="1302" y="67"/>
                    </a:lnTo>
                    <a:lnTo>
                      <a:pt x="650" y="62"/>
                    </a:lnTo>
                    <a:lnTo>
                      <a:pt x="652" y="5"/>
                    </a:lnTo>
                    <a:close/>
                    <a:moveTo>
                      <a:pt x="1302" y="67"/>
                    </a:moveTo>
                    <a:lnTo>
                      <a:pt x="1302" y="67"/>
                    </a:lnTo>
                    <a:lnTo>
                      <a:pt x="1302" y="39"/>
                    </a:lnTo>
                    <a:lnTo>
                      <a:pt x="1302" y="67"/>
                    </a:lnTo>
                    <a:close/>
                    <a:moveTo>
                      <a:pt x="1302" y="9"/>
                    </a:moveTo>
                    <a:lnTo>
                      <a:pt x="1754" y="9"/>
                    </a:lnTo>
                    <a:lnTo>
                      <a:pt x="1754" y="67"/>
                    </a:lnTo>
                    <a:lnTo>
                      <a:pt x="1302" y="67"/>
                    </a:lnTo>
                    <a:lnTo>
                      <a:pt x="1302" y="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6" name="Freeform 377"/>
              <p:cNvSpPr>
                <a:spLocks/>
              </p:cNvSpPr>
              <p:nvPr/>
            </p:nvSpPr>
            <p:spPr bwMode="auto">
              <a:xfrm>
                <a:off x="1252" y="3073"/>
                <a:ext cx="56" cy="56"/>
              </a:xfrm>
              <a:custGeom>
                <a:avLst/>
                <a:gdLst>
                  <a:gd name="T0" fmla="*/ 170 w 281"/>
                  <a:gd name="T1" fmla="*/ 278 h 282"/>
                  <a:gd name="T2" fmla="*/ 143 w 281"/>
                  <a:gd name="T3" fmla="*/ 282 h 282"/>
                  <a:gd name="T4" fmla="*/ 115 w 281"/>
                  <a:gd name="T5" fmla="*/ 279 h 282"/>
                  <a:gd name="T6" fmla="*/ 89 w 281"/>
                  <a:gd name="T7" fmla="*/ 273 h 282"/>
                  <a:gd name="T8" fmla="*/ 66 w 281"/>
                  <a:gd name="T9" fmla="*/ 261 h 282"/>
                  <a:gd name="T10" fmla="*/ 43 w 281"/>
                  <a:gd name="T11" fmla="*/ 245 h 282"/>
                  <a:gd name="T12" fmla="*/ 26 w 281"/>
                  <a:gd name="T13" fmla="*/ 223 h 282"/>
                  <a:gd name="T14" fmla="*/ 12 w 281"/>
                  <a:gd name="T15" fmla="*/ 200 h 282"/>
                  <a:gd name="T16" fmla="*/ 2 w 281"/>
                  <a:gd name="T17" fmla="*/ 172 h 282"/>
                  <a:gd name="T18" fmla="*/ 0 w 281"/>
                  <a:gd name="T19" fmla="*/ 145 h 282"/>
                  <a:gd name="T20" fmla="*/ 1 w 281"/>
                  <a:gd name="T21" fmla="*/ 118 h 282"/>
                  <a:gd name="T22" fmla="*/ 8 w 281"/>
                  <a:gd name="T23" fmla="*/ 91 h 282"/>
                  <a:gd name="T24" fmla="*/ 21 w 281"/>
                  <a:gd name="T25" fmla="*/ 66 h 282"/>
                  <a:gd name="T26" fmla="*/ 37 w 281"/>
                  <a:gd name="T27" fmla="*/ 45 h 282"/>
                  <a:gd name="T28" fmla="*/ 57 w 281"/>
                  <a:gd name="T29" fmla="*/ 27 h 282"/>
                  <a:gd name="T30" fmla="*/ 82 w 281"/>
                  <a:gd name="T31" fmla="*/ 13 h 282"/>
                  <a:gd name="T32" fmla="*/ 109 w 281"/>
                  <a:gd name="T33" fmla="*/ 4 h 282"/>
                  <a:gd name="T34" fmla="*/ 137 w 281"/>
                  <a:gd name="T35" fmla="*/ 0 h 282"/>
                  <a:gd name="T36" fmla="*/ 164 w 281"/>
                  <a:gd name="T37" fmla="*/ 3 h 282"/>
                  <a:gd name="T38" fmla="*/ 190 w 281"/>
                  <a:gd name="T39" fmla="*/ 10 h 282"/>
                  <a:gd name="T40" fmla="*/ 215 w 281"/>
                  <a:gd name="T41" fmla="*/ 22 h 282"/>
                  <a:gd name="T42" fmla="*/ 236 w 281"/>
                  <a:gd name="T43" fmla="*/ 39 h 282"/>
                  <a:gd name="T44" fmla="*/ 254 w 281"/>
                  <a:gd name="T45" fmla="*/ 59 h 282"/>
                  <a:gd name="T46" fmla="*/ 269 w 281"/>
                  <a:gd name="T47" fmla="*/ 84 h 282"/>
                  <a:gd name="T48" fmla="*/ 277 w 281"/>
                  <a:gd name="T49" fmla="*/ 110 h 282"/>
                  <a:gd name="T50" fmla="*/ 281 w 281"/>
                  <a:gd name="T51" fmla="*/ 139 h 282"/>
                  <a:gd name="T52" fmla="*/ 279 w 281"/>
                  <a:gd name="T53" fmla="*/ 166 h 282"/>
                  <a:gd name="T54" fmla="*/ 271 w 281"/>
                  <a:gd name="T55" fmla="*/ 192 h 282"/>
                  <a:gd name="T56" fmla="*/ 259 w 281"/>
                  <a:gd name="T57" fmla="*/ 216 h 282"/>
                  <a:gd name="T58" fmla="*/ 242 w 281"/>
                  <a:gd name="T59" fmla="*/ 237 h 282"/>
                  <a:gd name="T60" fmla="*/ 223 w 281"/>
                  <a:gd name="T61" fmla="*/ 256 h 282"/>
                  <a:gd name="T62" fmla="*/ 198 w 281"/>
                  <a:gd name="T63" fmla="*/ 269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1" h="282">
                    <a:moveTo>
                      <a:pt x="184" y="274"/>
                    </a:moveTo>
                    <a:lnTo>
                      <a:pt x="170" y="278"/>
                    </a:lnTo>
                    <a:lnTo>
                      <a:pt x="157" y="281"/>
                    </a:lnTo>
                    <a:lnTo>
                      <a:pt x="143" y="282"/>
                    </a:lnTo>
                    <a:lnTo>
                      <a:pt x="129" y="282"/>
                    </a:lnTo>
                    <a:lnTo>
                      <a:pt x="115" y="279"/>
                    </a:lnTo>
                    <a:lnTo>
                      <a:pt x="102" y="277"/>
                    </a:lnTo>
                    <a:lnTo>
                      <a:pt x="89" y="273"/>
                    </a:lnTo>
                    <a:lnTo>
                      <a:pt x="77" y="267"/>
                    </a:lnTo>
                    <a:lnTo>
                      <a:pt x="66" y="261"/>
                    </a:lnTo>
                    <a:lnTo>
                      <a:pt x="54" y="253"/>
                    </a:lnTo>
                    <a:lnTo>
                      <a:pt x="43" y="245"/>
                    </a:lnTo>
                    <a:lnTo>
                      <a:pt x="34" y="235"/>
                    </a:lnTo>
                    <a:lnTo>
                      <a:pt x="26" y="223"/>
                    </a:lnTo>
                    <a:lnTo>
                      <a:pt x="18" y="212"/>
                    </a:lnTo>
                    <a:lnTo>
                      <a:pt x="12" y="200"/>
                    </a:lnTo>
                    <a:lnTo>
                      <a:pt x="6" y="186"/>
                    </a:lnTo>
                    <a:lnTo>
                      <a:pt x="2" y="172"/>
                    </a:lnTo>
                    <a:lnTo>
                      <a:pt x="0" y="159"/>
                    </a:lnTo>
                    <a:lnTo>
                      <a:pt x="0" y="145"/>
                    </a:lnTo>
                    <a:lnTo>
                      <a:pt x="0" y="130"/>
                    </a:lnTo>
                    <a:lnTo>
                      <a:pt x="1" y="118"/>
                    </a:lnTo>
                    <a:lnTo>
                      <a:pt x="5" y="104"/>
                    </a:lnTo>
                    <a:lnTo>
                      <a:pt x="8" y="91"/>
                    </a:lnTo>
                    <a:lnTo>
                      <a:pt x="13" y="79"/>
                    </a:lnTo>
                    <a:lnTo>
                      <a:pt x="21" y="66"/>
                    </a:lnTo>
                    <a:lnTo>
                      <a:pt x="28" y="55"/>
                    </a:lnTo>
                    <a:lnTo>
                      <a:pt x="37" y="45"/>
                    </a:lnTo>
                    <a:lnTo>
                      <a:pt x="47" y="35"/>
                    </a:lnTo>
                    <a:lnTo>
                      <a:pt x="57" y="27"/>
                    </a:lnTo>
                    <a:lnTo>
                      <a:pt x="69" y="19"/>
                    </a:lnTo>
                    <a:lnTo>
                      <a:pt x="82" y="13"/>
                    </a:lnTo>
                    <a:lnTo>
                      <a:pt x="95" y="8"/>
                    </a:lnTo>
                    <a:lnTo>
                      <a:pt x="109" y="4"/>
                    </a:lnTo>
                    <a:lnTo>
                      <a:pt x="123" y="2"/>
                    </a:lnTo>
                    <a:lnTo>
                      <a:pt x="137" y="0"/>
                    </a:lnTo>
                    <a:lnTo>
                      <a:pt x="150" y="0"/>
                    </a:lnTo>
                    <a:lnTo>
                      <a:pt x="164" y="3"/>
                    </a:lnTo>
                    <a:lnTo>
                      <a:pt x="178" y="5"/>
                    </a:lnTo>
                    <a:lnTo>
                      <a:pt x="190" y="10"/>
                    </a:lnTo>
                    <a:lnTo>
                      <a:pt x="203" y="15"/>
                    </a:lnTo>
                    <a:lnTo>
                      <a:pt x="215" y="22"/>
                    </a:lnTo>
                    <a:lnTo>
                      <a:pt x="225" y="30"/>
                    </a:lnTo>
                    <a:lnTo>
                      <a:pt x="236" y="39"/>
                    </a:lnTo>
                    <a:lnTo>
                      <a:pt x="245" y="48"/>
                    </a:lnTo>
                    <a:lnTo>
                      <a:pt x="254" y="59"/>
                    </a:lnTo>
                    <a:lnTo>
                      <a:pt x="261" y="70"/>
                    </a:lnTo>
                    <a:lnTo>
                      <a:pt x="269" y="84"/>
                    </a:lnTo>
                    <a:lnTo>
                      <a:pt x="274" y="96"/>
                    </a:lnTo>
                    <a:lnTo>
                      <a:pt x="277" y="110"/>
                    </a:lnTo>
                    <a:lnTo>
                      <a:pt x="280" y="125"/>
                    </a:lnTo>
                    <a:lnTo>
                      <a:pt x="281" y="139"/>
                    </a:lnTo>
                    <a:lnTo>
                      <a:pt x="280" y="152"/>
                    </a:lnTo>
                    <a:lnTo>
                      <a:pt x="279" y="166"/>
                    </a:lnTo>
                    <a:lnTo>
                      <a:pt x="276" y="179"/>
                    </a:lnTo>
                    <a:lnTo>
                      <a:pt x="271" y="192"/>
                    </a:lnTo>
                    <a:lnTo>
                      <a:pt x="266" y="205"/>
                    </a:lnTo>
                    <a:lnTo>
                      <a:pt x="259" y="216"/>
                    </a:lnTo>
                    <a:lnTo>
                      <a:pt x="251" y="227"/>
                    </a:lnTo>
                    <a:lnTo>
                      <a:pt x="242" y="237"/>
                    </a:lnTo>
                    <a:lnTo>
                      <a:pt x="232" y="247"/>
                    </a:lnTo>
                    <a:lnTo>
                      <a:pt x="223" y="256"/>
                    </a:lnTo>
                    <a:lnTo>
                      <a:pt x="210" y="263"/>
                    </a:lnTo>
                    <a:lnTo>
                      <a:pt x="198" y="269"/>
                    </a:lnTo>
                    <a:lnTo>
                      <a:pt x="184" y="27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7" name="Freeform 378"/>
              <p:cNvSpPr>
                <a:spLocks noEditPoints="1"/>
              </p:cNvSpPr>
              <p:nvPr/>
            </p:nvSpPr>
            <p:spPr bwMode="auto">
              <a:xfrm>
                <a:off x="1246" y="3067"/>
                <a:ext cx="68" cy="68"/>
              </a:xfrm>
              <a:custGeom>
                <a:avLst/>
                <a:gdLst>
                  <a:gd name="T0" fmla="*/ 173 w 340"/>
                  <a:gd name="T1" fmla="*/ 339 h 339"/>
                  <a:gd name="T2" fmla="*/ 109 w 340"/>
                  <a:gd name="T3" fmla="*/ 327 h 339"/>
                  <a:gd name="T4" fmla="*/ 140 w 340"/>
                  <a:gd name="T5" fmla="*/ 278 h 339"/>
                  <a:gd name="T6" fmla="*/ 183 w 340"/>
                  <a:gd name="T7" fmla="*/ 280 h 339"/>
                  <a:gd name="T8" fmla="*/ 94 w 340"/>
                  <a:gd name="T9" fmla="*/ 321 h 339"/>
                  <a:gd name="T10" fmla="*/ 42 w 340"/>
                  <a:gd name="T11" fmla="*/ 281 h 339"/>
                  <a:gd name="T12" fmla="*/ 8 w 340"/>
                  <a:gd name="T13" fmla="*/ 223 h 339"/>
                  <a:gd name="T14" fmla="*/ 79 w 340"/>
                  <a:gd name="T15" fmla="*/ 235 h 339"/>
                  <a:gd name="T16" fmla="*/ 111 w 340"/>
                  <a:gd name="T17" fmla="*/ 264 h 339"/>
                  <a:gd name="T18" fmla="*/ 63 w 340"/>
                  <a:gd name="T19" fmla="*/ 205 h 339"/>
                  <a:gd name="T20" fmla="*/ 10 w 340"/>
                  <a:gd name="T21" fmla="*/ 224 h 339"/>
                  <a:gd name="T22" fmla="*/ 10 w 340"/>
                  <a:gd name="T23" fmla="*/ 224 h 339"/>
                  <a:gd name="T24" fmla="*/ 8 w 340"/>
                  <a:gd name="T25" fmla="*/ 223 h 339"/>
                  <a:gd name="T26" fmla="*/ 1 w 340"/>
                  <a:gd name="T27" fmla="*/ 157 h 339"/>
                  <a:gd name="T28" fmla="*/ 18 w 340"/>
                  <a:gd name="T29" fmla="*/ 93 h 339"/>
                  <a:gd name="T30" fmla="*/ 59 w 340"/>
                  <a:gd name="T31" fmla="*/ 150 h 339"/>
                  <a:gd name="T32" fmla="*/ 61 w 340"/>
                  <a:gd name="T33" fmla="*/ 194 h 339"/>
                  <a:gd name="T34" fmla="*/ 26 w 340"/>
                  <a:gd name="T35" fmla="*/ 80 h 339"/>
                  <a:gd name="T36" fmla="*/ 71 w 340"/>
                  <a:gd name="T37" fmla="*/ 32 h 339"/>
                  <a:gd name="T38" fmla="*/ 134 w 340"/>
                  <a:gd name="T39" fmla="*/ 63 h 339"/>
                  <a:gd name="T40" fmla="*/ 96 w 340"/>
                  <a:gd name="T41" fmla="*/ 86 h 339"/>
                  <a:gd name="T42" fmla="*/ 69 w 340"/>
                  <a:gd name="T43" fmla="*/ 119 h 339"/>
                  <a:gd name="T44" fmla="*/ 125 w 340"/>
                  <a:gd name="T45" fmla="*/ 36 h 339"/>
                  <a:gd name="T46" fmla="*/ 135 w 340"/>
                  <a:gd name="T47" fmla="*/ 63 h 339"/>
                  <a:gd name="T48" fmla="*/ 116 w 340"/>
                  <a:gd name="T49" fmla="*/ 9 h 339"/>
                  <a:gd name="T50" fmla="*/ 133 w 340"/>
                  <a:gd name="T51" fmla="*/ 4 h 339"/>
                  <a:gd name="T52" fmla="*/ 199 w 340"/>
                  <a:gd name="T53" fmla="*/ 2 h 339"/>
                  <a:gd name="T54" fmla="*/ 220 w 340"/>
                  <a:gd name="T55" fmla="*/ 70 h 339"/>
                  <a:gd name="T56" fmla="*/ 178 w 340"/>
                  <a:gd name="T57" fmla="*/ 58 h 339"/>
                  <a:gd name="T58" fmla="*/ 134 w 340"/>
                  <a:gd name="T59" fmla="*/ 63 h 339"/>
                  <a:gd name="T60" fmla="*/ 274 w 340"/>
                  <a:gd name="T61" fmla="*/ 35 h 339"/>
                  <a:gd name="T62" fmla="*/ 316 w 340"/>
                  <a:gd name="T63" fmla="*/ 85 h 339"/>
                  <a:gd name="T64" fmla="*/ 271 w 340"/>
                  <a:gd name="T65" fmla="*/ 123 h 339"/>
                  <a:gd name="T66" fmla="*/ 246 w 340"/>
                  <a:gd name="T67" fmla="*/ 88 h 339"/>
                  <a:gd name="T68" fmla="*/ 245 w 340"/>
                  <a:gd name="T69" fmla="*/ 17 h 339"/>
                  <a:gd name="T70" fmla="*/ 276 w 340"/>
                  <a:gd name="T71" fmla="*/ 134 h 339"/>
                  <a:gd name="T72" fmla="*/ 276 w 340"/>
                  <a:gd name="T73" fmla="*/ 134 h 339"/>
                  <a:gd name="T74" fmla="*/ 304 w 340"/>
                  <a:gd name="T75" fmla="*/ 124 h 339"/>
                  <a:gd name="T76" fmla="*/ 338 w 340"/>
                  <a:gd name="T77" fmla="*/ 149 h 339"/>
                  <a:gd name="T78" fmla="*/ 333 w 340"/>
                  <a:gd name="T79" fmla="*/ 215 h 339"/>
                  <a:gd name="T80" fmla="*/ 274 w 340"/>
                  <a:gd name="T81" fmla="*/ 209 h 339"/>
                  <a:gd name="T82" fmla="*/ 281 w 340"/>
                  <a:gd name="T83" fmla="*/ 167 h 339"/>
                  <a:gd name="T84" fmla="*/ 331 w 340"/>
                  <a:gd name="T85" fmla="*/ 116 h 339"/>
                  <a:gd name="T86" fmla="*/ 294 w 340"/>
                  <a:gd name="T87" fmla="*/ 285 h 339"/>
                  <a:gd name="T88" fmla="*/ 240 w 340"/>
                  <a:gd name="T89" fmla="*/ 324 h 339"/>
                  <a:gd name="T90" fmla="*/ 226 w 340"/>
                  <a:gd name="T91" fmla="*/ 266 h 339"/>
                  <a:gd name="T92" fmla="*/ 259 w 340"/>
                  <a:gd name="T93" fmla="*/ 238 h 339"/>
                  <a:gd name="T94" fmla="*/ 204 w 340"/>
                  <a:gd name="T95" fmla="*/ 275 h 339"/>
                  <a:gd name="T96" fmla="*/ 225 w 340"/>
                  <a:gd name="T97" fmla="*/ 330 h 339"/>
                  <a:gd name="T98" fmla="*/ 225 w 340"/>
                  <a:gd name="T99" fmla="*/ 330 h 339"/>
                  <a:gd name="T100" fmla="*/ 225 w 340"/>
                  <a:gd name="T101" fmla="*/ 33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0" h="339">
                    <a:moveTo>
                      <a:pt x="224" y="330"/>
                    </a:moveTo>
                    <a:lnTo>
                      <a:pt x="206" y="335"/>
                    </a:lnTo>
                    <a:lnTo>
                      <a:pt x="190" y="337"/>
                    </a:lnTo>
                    <a:lnTo>
                      <a:pt x="173" y="339"/>
                    </a:lnTo>
                    <a:lnTo>
                      <a:pt x="157" y="339"/>
                    </a:lnTo>
                    <a:lnTo>
                      <a:pt x="140" y="336"/>
                    </a:lnTo>
                    <a:lnTo>
                      <a:pt x="124" y="332"/>
                    </a:lnTo>
                    <a:lnTo>
                      <a:pt x="109" y="327"/>
                    </a:lnTo>
                    <a:lnTo>
                      <a:pt x="94" y="321"/>
                    </a:lnTo>
                    <a:lnTo>
                      <a:pt x="120" y="269"/>
                    </a:lnTo>
                    <a:lnTo>
                      <a:pt x="129" y="274"/>
                    </a:lnTo>
                    <a:lnTo>
                      <a:pt x="140" y="278"/>
                    </a:lnTo>
                    <a:lnTo>
                      <a:pt x="150" y="279"/>
                    </a:lnTo>
                    <a:lnTo>
                      <a:pt x="162" y="281"/>
                    </a:lnTo>
                    <a:lnTo>
                      <a:pt x="173" y="281"/>
                    </a:lnTo>
                    <a:lnTo>
                      <a:pt x="183" y="280"/>
                    </a:lnTo>
                    <a:lnTo>
                      <a:pt x="194" y="279"/>
                    </a:lnTo>
                    <a:lnTo>
                      <a:pt x="205" y="275"/>
                    </a:lnTo>
                    <a:lnTo>
                      <a:pt x="224" y="330"/>
                    </a:lnTo>
                    <a:close/>
                    <a:moveTo>
                      <a:pt x="94" y="321"/>
                    </a:moveTo>
                    <a:lnTo>
                      <a:pt x="79" y="314"/>
                    </a:lnTo>
                    <a:lnTo>
                      <a:pt x="67" y="304"/>
                    </a:lnTo>
                    <a:lnTo>
                      <a:pt x="54" y="294"/>
                    </a:lnTo>
                    <a:lnTo>
                      <a:pt x="42" y="281"/>
                    </a:lnTo>
                    <a:lnTo>
                      <a:pt x="32" y="269"/>
                    </a:lnTo>
                    <a:lnTo>
                      <a:pt x="23" y="255"/>
                    </a:lnTo>
                    <a:lnTo>
                      <a:pt x="15" y="239"/>
                    </a:lnTo>
                    <a:lnTo>
                      <a:pt x="8" y="223"/>
                    </a:lnTo>
                    <a:lnTo>
                      <a:pt x="63" y="205"/>
                    </a:lnTo>
                    <a:lnTo>
                      <a:pt x="68" y="215"/>
                    </a:lnTo>
                    <a:lnTo>
                      <a:pt x="73" y="225"/>
                    </a:lnTo>
                    <a:lnTo>
                      <a:pt x="79" y="235"/>
                    </a:lnTo>
                    <a:lnTo>
                      <a:pt x="86" y="243"/>
                    </a:lnTo>
                    <a:lnTo>
                      <a:pt x="93" y="251"/>
                    </a:lnTo>
                    <a:lnTo>
                      <a:pt x="102" y="258"/>
                    </a:lnTo>
                    <a:lnTo>
                      <a:pt x="111" y="264"/>
                    </a:lnTo>
                    <a:lnTo>
                      <a:pt x="120" y="269"/>
                    </a:lnTo>
                    <a:lnTo>
                      <a:pt x="94" y="321"/>
                    </a:lnTo>
                    <a:close/>
                    <a:moveTo>
                      <a:pt x="63" y="204"/>
                    </a:moveTo>
                    <a:lnTo>
                      <a:pt x="63" y="205"/>
                    </a:lnTo>
                    <a:lnTo>
                      <a:pt x="36" y="214"/>
                    </a:lnTo>
                    <a:lnTo>
                      <a:pt x="63" y="204"/>
                    </a:lnTo>
                    <a:close/>
                    <a:moveTo>
                      <a:pt x="10" y="224"/>
                    </a:moveTo>
                    <a:lnTo>
                      <a:pt x="10" y="224"/>
                    </a:lnTo>
                    <a:lnTo>
                      <a:pt x="63" y="204"/>
                    </a:lnTo>
                    <a:lnTo>
                      <a:pt x="63" y="204"/>
                    </a:lnTo>
                    <a:lnTo>
                      <a:pt x="10" y="224"/>
                    </a:lnTo>
                    <a:close/>
                    <a:moveTo>
                      <a:pt x="10" y="224"/>
                    </a:moveTo>
                    <a:lnTo>
                      <a:pt x="8" y="223"/>
                    </a:lnTo>
                    <a:lnTo>
                      <a:pt x="36" y="214"/>
                    </a:lnTo>
                    <a:lnTo>
                      <a:pt x="10" y="224"/>
                    </a:lnTo>
                    <a:close/>
                    <a:moveTo>
                      <a:pt x="8" y="223"/>
                    </a:moveTo>
                    <a:lnTo>
                      <a:pt x="5" y="207"/>
                    </a:lnTo>
                    <a:lnTo>
                      <a:pt x="1" y="189"/>
                    </a:lnTo>
                    <a:lnTo>
                      <a:pt x="0" y="173"/>
                    </a:lnTo>
                    <a:lnTo>
                      <a:pt x="1" y="157"/>
                    </a:lnTo>
                    <a:lnTo>
                      <a:pt x="2" y="141"/>
                    </a:lnTo>
                    <a:lnTo>
                      <a:pt x="6" y="124"/>
                    </a:lnTo>
                    <a:lnTo>
                      <a:pt x="11" y="108"/>
                    </a:lnTo>
                    <a:lnTo>
                      <a:pt x="18" y="93"/>
                    </a:lnTo>
                    <a:lnTo>
                      <a:pt x="69" y="119"/>
                    </a:lnTo>
                    <a:lnTo>
                      <a:pt x="66" y="129"/>
                    </a:lnTo>
                    <a:lnTo>
                      <a:pt x="62" y="139"/>
                    </a:lnTo>
                    <a:lnTo>
                      <a:pt x="59" y="150"/>
                    </a:lnTo>
                    <a:lnTo>
                      <a:pt x="58" y="160"/>
                    </a:lnTo>
                    <a:lnTo>
                      <a:pt x="58" y="172"/>
                    </a:lnTo>
                    <a:lnTo>
                      <a:pt x="58" y="183"/>
                    </a:lnTo>
                    <a:lnTo>
                      <a:pt x="61" y="194"/>
                    </a:lnTo>
                    <a:lnTo>
                      <a:pt x="63" y="205"/>
                    </a:lnTo>
                    <a:lnTo>
                      <a:pt x="8" y="223"/>
                    </a:lnTo>
                    <a:close/>
                    <a:moveTo>
                      <a:pt x="18" y="93"/>
                    </a:moveTo>
                    <a:lnTo>
                      <a:pt x="26" y="80"/>
                    </a:lnTo>
                    <a:lnTo>
                      <a:pt x="35" y="66"/>
                    </a:lnTo>
                    <a:lnTo>
                      <a:pt x="46" y="53"/>
                    </a:lnTo>
                    <a:lnTo>
                      <a:pt x="57" y="42"/>
                    </a:lnTo>
                    <a:lnTo>
                      <a:pt x="71" y="32"/>
                    </a:lnTo>
                    <a:lnTo>
                      <a:pt x="84" y="22"/>
                    </a:lnTo>
                    <a:lnTo>
                      <a:pt x="99" y="15"/>
                    </a:lnTo>
                    <a:lnTo>
                      <a:pt x="116" y="9"/>
                    </a:lnTo>
                    <a:lnTo>
                      <a:pt x="134" y="63"/>
                    </a:lnTo>
                    <a:lnTo>
                      <a:pt x="124" y="67"/>
                    </a:lnTo>
                    <a:lnTo>
                      <a:pt x="114" y="73"/>
                    </a:lnTo>
                    <a:lnTo>
                      <a:pt x="104" y="78"/>
                    </a:lnTo>
                    <a:lnTo>
                      <a:pt x="96" y="86"/>
                    </a:lnTo>
                    <a:lnTo>
                      <a:pt x="88" y="93"/>
                    </a:lnTo>
                    <a:lnTo>
                      <a:pt x="81" y="101"/>
                    </a:lnTo>
                    <a:lnTo>
                      <a:pt x="74" y="111"/>
                    </a:lnTo>
                    <a:lnTo>
                      <a:pt x="69" y="119"/>
                    </a:lnTo>
                    <a:lnTo>
                      <a:pt x="18" y="93"/>
                    </a:lnTo>
                    <a:close/>
                    <a:moveTo>
                      <a:pt x="135" y="63"/>
                    </a:moveTo>
                    <a:lnTo>
                      <a:pt x="134" y="63"/>
                    </a:lnTo>
                    <a:lnTo>
                      <a:pt x="125" y="36"/>
                    </a:lnTo>
                    <a:lnTo>
                      <a:pt x="135" y="63"/>
                    </a:lnTo>
                    <a:close/>
                    <a:moveTo>
                      <a:pt x="114" y="9"/>
                    </a:moveTo>
                    <a:lnTo>
                      <a:pt x="116" y="9"/>
                    </a:lnTo>
                    <a:lnTo>
                      <a:pt x="135" y="63"/>
                    </a:lnTo>
                    <a:lnTo>
                      <a:pt x="135" y="63"/>
                    </a:lnTo>
                    <a:lnTo>
                      <a:pt x="114" y="9"/>
                    </a:lnTo>
                    <a:close/>
                    <a:moveTo>
                      <a:pt x="116" y="9"/>
                    </a:moveTo>
                    <a:lnTo>
                      <a:pt x="116" y="9"/>
                    </a:lnTo>
                    <a:lnTo>
                      <a:pt x="125" y="36"/>
                    </a:lnTo>
                    <a:lnTo>
                      <a:pt x="116" y="9"/>
                    </a:lnTo>
                    <a:close/>
                    <a:moveTo>
                      <a:pt x="116" y="9"/>
                    </a:moveTo>
                    <a:lnTo>
                      <a:pt x="133" y="4"/>
                    </a:lnTo>
                    <a:lnTo>
                      <a:pt x="149" y="1"/>
                    </a:lnTo>
                    <a:lnTo>
                      <a:pt x="167" y="0"/>
                    </a:lnTo>
                    <a:lnTo>
                      <a:pt x="183" y="0"/>
                    </a:lnTo>
                    <a:lnTo>
                      <a:pt x="199" y="2"/>
                    </a:lnTo>
                    <a:lnTo>
                      <a:pt x="215" y="6"/>
                    </a:lnTo>
                    <a:lnTo>
                      <a:pt x="230" y="11"/>
                    </a:lnTo>
                    <a:lnTo>
                      <a:pt x="245" y="17"/>
                    </a:lnTo>
                    <a:lnTo>
                      <a:pt x="220" y="70"/>
                    </a:lnTo>
                    <a:lnTo>
                      <a:pt x="210" y="65"/>
                    </a:lnTo>
                    <a:lnTo>
                      <a:pt x="200" y="62"/>
                    </a:lnTo>
                    <a:lnTo>
                      <a:pt x="189" y="60"/>
                    </a:lnTo>
                    <a:lnTo>
                      <a:pt x="178" y="58"/>
                    </a:lnTo>
                    <a:lnTo>
                      <a:pt x="168" y="57"/>
                    </a:lnTo>
                    <a:lnTo>
                      <a:pt x="157" y="58"/>
                    </a:lnTo>
                    <a:lnTo>
                      <a:pt x="145" y="61"/>
                    </a:lnTo>
                    <a:lnTo>
                      <a:pt x="134" y="63"/>
                    </a:lnTo>
                    <a:lnTo>
                      <a:pt x="116" y="9"/>
                    </a:lnTo>
                    <a:close/>
                    <a:moveTo>
                      <a:pt x="245" y="17"/>
                    </a:moveTo>
                    <a:lnTo>
                      <a:pt x="260" y="26"/>
                    </a:lnTo>
                    <a:lnTo>
                      <a:pt x="274" y="35"/>
                    </a:lnTo>
                    <a:lnTo>
                      <a:pt x="286" y="46"/>
                    </a:lnTo>
                    <a:lnTo>
                      <a:pt x="297" y="57"/>
                    </a:lnTo>
                    <a:lnTo>
                      <a:pt x="307" y="70"/>
                    </a:lnTo>
                    <a:lnTo>
                      <a:pt x="316" y="85"/>
                    </a:lnTo>
                    <a:lnTo>
                      <a:pt x="325" y="99"/>
                    </a:lnTo>
                    <a:lnTo>
                      <a:pt x="331" y="116"/>
                    </a:lnTo>
                    <a:lnTo>
                      <a:pt x="276" y="134"/>
                    </a:lnTo>
                    <a:lnTo>
                      <a:pt x="271" y="123"/>
                    </a:lnTo>
                    <a:lnTo>
                      <a:pt x="266" y="113"/>
                    </a:lnTo>
                    <a:lnTo>
                      <a:pt x="260" y="104"/>
                    </a:lnTo>
                    <a:lnTo>
                      <a:pt x="254" y="96"/>
                    </a:lnTo>
                    <a:lnTo>
                      <a:pt x="246" y="88"/>
                    </a:lnTo>
                    <a:lnTo>
                      <a:pt x="238" y="81"/>
                    </a:lnTo>
                    <a:lnTo>
                      <a:pt x="229" y="75"/>
                    </a:lnTo>
                    <a:lnTo>
                      <a:pt x="220" y="70"/>
                    </a:lnTo>
                    <a:lnTo>
                      <a:pt x="245" y="17"/>
                    </a:lnTo>
                    <a:close/>
                    <a:moveTo>
                      <a:pt x="276" y="134"/>
                    </a:moveTo>
                    <a:lnTo>
                      <a:pt x="276" y="134"/>
                    </a:lnTo>
                    <a:lnTo>
                      <a:pt x="304" y="124"/>
                    </a:lnTo>
                    <a:lnTo>
                      <a:pt x="276" y="134"/>
                    </a:lnTo>
                    <a:close/>
                    <a:moveTo>
                      <a:pt x="331" y="114"/>
                    </a:moveTo>
                    <a:lnTo>
                      <a:pt x="331" y="114"/>
                    </a:lnTo>
                    <a:lnTo>
                      <a:pt x="276" y="136"/>
                    </a:lnTo>
                    <a:lnTo>
                      <a:pt x="276" y="134"/>
                    </a:lnTo>
                    <a:lnTo>
                      <a:pt x="331" y="114"/>
                    </a:lnTo>
                    <a:close/>
                    <a:moveTo>
                      <a:pt x="331" y="114"/>
                    </a:moveTo>
                    <a:lnTo>
                      <a:pt x="331" y="116"/>
                    </a:lnTo>
                    <a:lnTo>
                      <a:pt x="304" y="124"/>
                    </a:lnTo>
                    <a:lnTo>
                      <a:pt x="331" y="114"/>
                    </a:lnTo>
                    <a:close/>
                    <a:moveTo>
                      <a:pt x="331" y="116"/>
                    </a:moveTo>
                    <a:lnTo>
                      <a:pt x="336" y="132"/>
                    </a:lnTo>
                    <a:lnTo>
                      <a:pt x="338" y="149"/>
                    </a:lnTo>
                    <a:lnTo>
                      <a:pt x="340" y="165"/>
                    </a:lnTo>
                    <a:lnTo>
                      <a:pt x="338" y="183"/>
                    </a:lnTo>
                    <a:lnTo>
                      <a:pt x="337" y="199"/>
                    </a:lnTo>
                    <a:lnTo>
                      <a:pt x="333" y="215"/>
                    </a:lnTo>
                    <a:lnTo>
                      <a:pt x="329" y="230"/>
                    </a:lnTo>
                    <a:lnTo>
                      <a:pt x="322" y="245"/>
                    </a:lnTo>
                    <a:lnTo>
                      <a:pt x="270" y="219"/>
                    </a:lnTo>
                    <a:lnTo>
                      <a:pt x="274" y="209"/>
                    </a:lnTo>
                    <a:lnTo>
                      <a:pt x="277" y="199"/>
                    </a:lnTo>
                    <a:lnTo>
                      <a:pt x="280" y="189"/>
                    </a:lnTo>
                    <a:lnTo>
                      <a:pt x="281" y="178"/>
                    </a:lnTo>
                    <a:lnTo>
                      <a:pt x="281" y="167"/>
                    </a:lnTo>
                    <a:lnTo>
                      <a:pt x="281" y="155"/>
                    </a:lnTo>
                    <a:lnTo>
                      <a:pt x="279" y="146"/>
                    </a:lnTo>
                    <a:lnTo>
                      <a:pt x="276" y="134"/>
                    </a:lnTo>
                    <a:lnTo>
                      <a:pt x="331" y="116"/>
                    </a:lnTo>
                    <a:close/>
                    <a:moveTo>
                      <a:pt x="322" y="245"/>
                    </a:moveTo>
                    <a:lnTo>
                      <a:pt x="314" y="259"/>
                    </a:lnTo>
                    <a:lnTo>
                      <a:pt x="305" y="273"/>
                    </a:lnTo>
                    <a:lnTo>
                      <a:pt x="294" y="285"/>
                    </a:lnTo>
                    <a:lnTo>
                      <a:pt x="282" y="296"/>
                    </a:lnTo>
                    <a:lnTo>
                      <a:pt x="269" y="307"/>
                    </a:lnTo>
                    <a:lnTo>
                      <a:pt x="255" y="316"/>
                    </a:lnTo>
                    <a:lnTo>
                      <a:pt x="240" y="324"/>
                    </a:lnTo>
                    <a:lnTo>
                      <a:pt x="224" y="330"/>
                    </a:lnTo>
                    <a:lnTo>
                      <a:pt x="205" y="275"/>
                    </a:lnTo>
                    <a:lnTo>
                      <a:pt x="216" y="271"/>
                    </a:lnTo>
                    <a:lnTo>
                      <a:pt x="226" y="266"/>
                    </a:lnTo>
                    <a:lnTo>
                      <a:pt x="235" y="260"/>
                    </a:lnTo>
                    <a:lnTo>
                      <a:pt x="244" y="253"/>
                    </a:lnTo>
                    <a:lnTo>
                      <a:pt x="251" y="245"/>
                    </a:lnTo>
                    <a:lnTo>
                      <a:pt x="259" y="238"/>
                    </a:lnTo>
                    <a:lnTo>
                      <a:pt x="265" y="229"/>
                    </a:lnTo>
                    <a:lnTo>
                      <a:pt x="270" y="219"/>
                    </a:lnTo>
                    <a:lnTo>
                      <a:pt x="322" y="245"/>
                    </a:lnTo>
                    <a:close/>
                    <a:moveTo>
                      <a:pt x="204" y="275"/>
                    </a:moveTo>
                    <a:lnTo>
                      <a:pt x="205" y="275"/>
                    </a:lnTo>
                    <a:lnTo>
                      <a:pt x="215" y="302"/>
                    </a:lnTo>
                    <a:lnTo>
                      <a:pt x="204" y="275"/>
                    </a:lnTo>
                    <a:close/>
                    <a:moveTo>
                      <a:pt x="225" y="330"/>
                    </a:moveTo>
                    <a:lnTo>
                      <a:pt x="225" y="330"/>
                    </a:lnTo>
                    <a:lnTo>
                      <a:pt x="204" y="276"/>
                    </a:lnTo>
                    <a:lnTo>
                      <a:pt x="204" y="275"/>
                    </a:lnTo>
                    <a:lnTo>
                      <a:pt x="225" y="330"/>
                    </a:lnTo>
                    <a:close/>
                    <a:moveTo>
                      <a:pt x="225" y="330"/>
                    </a:moveTo>
                    <a:lnTo>
                      <a:pt x="224" y="330"/>
                    </a:lnTo>
                    <a:lnTo>
                      <a:pt x="214" y="302"/>
                    </a:lnTo>
                    <a:lnTo>
                      <a:pt x="225" y="3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8" name="Freeform 379"/>
              <p:cNvSpPr>
                <a:spLocks noEditPoints="1"/>
              </p:cNvSpPr>
              <p:nvPr/>
            </p:nvSpPr>
            <p:spPr bwMode="auto">
              <a:xfrm>
                <a:off x="1227" y="3067"/>
                <a:ext cx="87" cy="81"/>
              </a:xfrm>
              <a:custGeom>
                <a:avLst/>
                <a:gdLst>
                  <a:gd name="T0" fmla="*/ 113 w 433"/>
                  <a:gd name="T1" fmla="*/ 339 h 405"/>
                  <a:gd name="T2" fmla="*/ 227 w 433"/>
                  <a:gd name="T3" fmla="*/ 299 h 405"/>
                  <a:gd name="T4" fmla="*/ 327 w 433"/>
                  <a:gd name="T5" fmla="*/ 266 h 405"/>
                  <a:gd name="T6" fmla="*/ 286 w 433"/>
                  <a:gd name="T7" fmla="*/ 340 h 405"/>
                  <a:gd name="T8" fmla="*/ 165 w 433"/>
                  <a:gd name="T9" fmla="*/ 382 h 405"/>
                  <a:gd name="T10" fmla="*/ 99 w 433"/>
                  <a:gd name="T11" fmla="*/ 405 h 405"/>
                  <a:gd name="T12" fmla="*/ 343 w 433"/>
                  <a:gd name="T13" fmla="*/ 321 h 405"/>
                  <a:gd name="T14" fmla="*/ 326 w 433"/>
                  <a:gd name="T15" fmla="*/ 266 h 405"/>
                  <a:gd name="T16" fmla="*/ 344 w 433"/>
                  <a:gd name="T17" fmla="*/ 321 h 405"/>
                  <a:gd name="T18" fmla="*/ 326 w 433"/>
                  <a:gd name="T19" fmla="*/ 266 h 405"/>
                  <a:gd name="T20" fmla="*/ 326 w 433"/>
                  <a:gd name="T21" fmla="*/ 266 h 405"/>
                  <a:gd name="T22" fmla="*/ 403 w 433"/>
                  <a:gd name="T23" fmla="*/ 261 h 405"/>
                  <a:gd name="T24" fmla="*/ 375 w 433"/>
                  <a:gd name="T25" fmla="*/ 295 h 405"/>
                  <a:gd name="T26" fmla="*/ 344 w 433"/>
                  <a:gd name="T27" fmla="*/ 321 h 405"/>
                  <a:gd name="T28" fmla="*/ 359 w 433"/>
                  <a:gd name="T29" fmla="*/ 221 h 405"/>
                  <a:gd name="T30" fmla="*/ 372 w 433"/>
                  <a:gd name="T31" fmla="*/ 189 h 405"/>
                  <a:gd name="T32" fmla="*/ 373 w 433"/>
                  <a:gd name="T33" fmla="*/ 150 h 405"/>
                  <a:gd name="T34" fmla="*/ 428 w 433"/>
                  <a:gd name="T35" fmla="*/ 131 h 405"/>
                  <a:gd name="T36" fmla="*/ 433 w 433"/>
                  <a:gd name="T37" fmla="*/ 162 h 405"/>
                  <a:gd name="T38" fmla="*/ 424 w 433"/>
                  <a:gd name="T39" fmla="*/ 216 h 405"/>
                  <a:gd name="T40" fmla="*/ 403 w 433"/>
                  <a:gd name="T41" fmla="*/ 261 h 405"/>
                  <a:gd name="T42" fmla="*/ 425 w 433"/>
                  <a:gd name="T43" fmla="*/ 121 h 405"/>
                  <a:gd name="T44" fmla="*/ 370 w 433"/>
                  <a:gd name="T45" fmla="*/ 138 h 405"/>
                  <a:gd name="T46" fmla="*/ 425 w 433"/>
                  <a:gd name="T47" fmla="*/ 121 h 405"/>
                  <a:gd name="T48" fmla="*/ 424 w 433"/>
                  <a:gd name="T49" fmla="*/ 116 h 405"/>
                  <a:gd name="T50" fmla="*/ 369 w 433"/>
                  <a:gd name="T51" fmla="*/ 134 h 405"/>
                  <a:gd name="T52" fmla="*/ 355 w 433"/>
                  <a:gd name="T53" fmla="*/ 106 h 405"/>
                  <a:gd name="T54" fmla="*/ 338 w 433"/>
                  <a:gd name="T55" fmla="*/ 86 h 405"/>
                  <a:gd name="T56" fmla="*/ 355 w 433"/>
                  <a:gd name="T57" fmla="*/ 27 h 405"/>
                  <a:gd name="T58" fmla="*/ 385 w 433"/>
                  <a:gd name="T59" fmla="*/ 51 h 405"/>
                  <a:gd name="T60" fmla="*/ 410 w 433"/>
                  <a:gd name="T61" fmla="*/ 86 h 405"/>
                  <a:gd name="T62" fmla="*/ 369 w 433"/>
                  <a:gd name="T63" fmla="*/ 134 h 405"/>
                  <a:gd name="T64" fmla="*/ 302 w 433"/>
                  <a:gd name="T65" fmla="*/ 65 h 405"/>
                  <a:gd name="T66" fmla="*/ 273 w 433"/>
                  <a:gd name="T67" fmla="*/ 57 h 405"/>
                  <a:gd name="T68" fmla="*/ 255 w 433"/>
                  <a:gd name="T69" fmla="*/ 58 h 405"/>
                  <a:gd name="T70" fmla="*/ 258 w 433"/>
                  <a:gd name="T71" fmla="*/ 0 h 405"/>
                  <a:gd name="T72" fmla="*/ 303 w 433"/>
                  <a:gd name="T73" fmla="*/ 5 h 405"/>
                  <a:gd name="T74" fmla="*/ 355 w 433"/>
                  <a:gd name="T75" fmla="*/ 27 h 405"/>
                  <a:gd name="T76" fmla="*/ 230 w 433"/>
                  <a:gd name="T77" fmla="*/ 66 h 405"/>
                  <a:gd name="T78" fmla="*/ 116 w 433"/>
                  <a:gd name="T79" fmla="*/ 99 h 405"/>
                  <a:gd name="T80" fmla="*/ 25 w 433"/>
                  <a:gd name="T81" fmla="*/ 127 h 405"/>
                  <a:gd name="T82" fmla="*/ 9 w 433"/>
                  <a:gd name="T83" fmla="*/ 71 h 405"/>
                  <a:gd name="T84" fmla="*/ 101 w 433"/>
                  <a:gd name="T85" fmla="*/ 43 h 405"/>
                  <a:gd name="T86" fmla="*/ 215 w 433"/>
                  <a:gd name="T87" fmla="*/ 1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3" h="405">
                    <a:moveTo>
                      <a:pt x="80" y="350"/>
                    </a:moveTo>
                    <a:lnTo>
                      <a:pt x="89" y="347"/>
                    </a:lnTo>
                    <a:lnTo>
                      <a:pt x="113" y="339"/>
                    </a:lnTo>
                    <a:lnTo>
                      <a:pt x="145" y="327"/>
                    </a:lnTo>
                    <a:lnTo>
                      <a:pt x="185" y="314"/>
                    </a:lnTo>
                    <a:lnTo>
                      <a:pt x="227" y="299"/>
                    </a:lnTo>
                    <a:lnTo>
                      <a:pt x="267" y="285"/>
                    </a:lnTo>
                    <a:lnTo>
                      <a:pt x="302" y="274"/>
                    </a:lnTo>
                    <a:lnTo>
                      <a:pt x="327" y="266"/>
                    </a:lnTo>
                    <a:lnTo>
                      <a:pt x="343" y="321"/>
                    </a:lnTo>
                    <a:lnTo>
                      <a:pt x="319" y="329"/>
                    </a:lnTo>
                    <a:lnTo>
                      <a:pt x="286" y="340"/>
                    </a:lnTo>
                    <a:lnTo>
                      <a:pt x="246" y="353"/>
                    </a:lnTo>
                    <a:lnTo>
                      <a:pt x="205" y="368"/>
                    </a:lnTo>
                    <a:lnTo>
                      <a:pt x="165" y="382"/>
                    </a:lnTo>
                    <a:lnTo>
                      <a:pt x="131" y="393"/>
                    </a:lnTo>
                    <a:lnTo>
                      <a:pt x="109" y="402"/>
                    </a:lnTo>
                    <a:lnTo>
                      <a:pt x="99" y="405"/>
                    </a:lnTo>
                    <a:lnTo>
                      <a:pt x="80" y="350"/>
                    </a:lnTo>
                    <a:close/>
                    <a:moveTo>
                      <a:pt x="344" y="321"/>
                    </a:moveTo>
                    <a:lnTo>
                      <a:pt x="343" y="321"/>
                    </a:lnTo>
                    <a:lnTo>
                      <a:pt x="334" y="294"/>
                    </a:lnTo>
                    <a:lnTo>
                      <a:pt x="344" y="321"/>
                    </a:lnTo>
                    <a:close/>
                    <a:moveTo>
                      <a:pt x="326" y="266"/>
                    </a:moveTo>
                    <a:lnTo>
                      <a:pt x="326" y="266"/>
                    </a:lnTo>
                    <a:lnTo>
                      <a:pt x="344" y="321"/>
                    </a:lnTo>
                    <a:lnTo>
                      <a:pt x="344" y="321"/>
                    </a:lnTo>
                    <a:lnTo>
                      <a:pt x="326" y="266"/>
                    </a:lnTo>
                    <a:close/>
                    <a:moveTo>
                      <a:pt x="326" y="266"/>
                    </a:moveTo>
                    <a:lnTo>
                      <a:pt x="326" y="266"/>
                    </a:lnTo>
                    <a:lnTo>
                      <a:pt x="334" y="294"/>
                    </a:lnTo>
                    <a:lnTo>
                      <a:pt x="326" y="266"/>
                    </a:lnTo>
                    <a:close/>
                    <a:moveTo>
                      <a:pt x="326" y="266"/>
                    </a:moveTo>
                    <a:lnTo>
                      <a:pt x="334" y="256"/>
                    </a:lnTo>
                    <a:lnTo>
                      <a:pt x="354" y="230"/>
                    </a:lnTo>
                    <a:lnTo>
                      <a:pt x="403" y="261"/>
                    </a:lnTo>
                    <a:lnTo>
                      <a:pt x="394" y="274"/>
                    </a:lnTo>
                    <a:lnTo>
                      <a:pt x="385" y="285"/>
                    </a:lnTo>
                    <a:lnTo>
                      <a:pt x="375" y="295"/>
                    </a:lnTo>
                    <a:lnTo>
                      <a:pt x="367" y="304"/>
                    </a:lnTo>
                    <a:lnTo>
                      <a:pt x="352" y="316"/>
                    </a:lnTo>
                    <a:lnTo>
                      <a:pt x="344" y="321"/>
                    </a:lnTo>
                    <a:lnTo>
                      <a:pt x="326" y="266"/>
                    </a:lnTo>
                    <a:close/>
                    <a:moveTo>
                      <a:pt x="354" y="230"/>
                    </a:moveTo>
                    <a:lnTo>
                      <a:pt x="359" y="221"/>
                    </a:lnTo>
                    <a:lnTo>
                      <a:pt x="364" y="210"/>
                    </a:lnTo>
                    <a:lnTo>
                      <a:pt x="369" y="200"/>
                    </a:lnTo>
                    <a:lnTo>
                      <a:pt x="372" y="189"/>
                    </a:lnTo>
                    <a:lnTo>
                      <a:pt x="374" y="177"/>
                    </a:lnTo>
                    <a:lnTo>
                      <a:pt x="374" y="164"/>
                    </a:lnTo>
                    <a:lnTo>
                      <a:pt x="373" y="150"/>
                    </a:lnTo>
                    <a:lnTo>
                      <a:pt x="370" y="137"/>
                    </a:lnTo>
                    <a:lnTo>
                      <a:pt x="425" y="121"/>
                    </a:lnTo>
                    <a:lnTo>
                      <a:pt x="428" y="131"/>
                    </a:lnTo>
                    <a:lnTo>
                      <a:pt x="430" y="142"/>
                    </a:lnTo>
                    <a:lnTo>
                      <a:pt x="431" y="152"/>
                    </a:lnTo>
                    <a:lnTo>
                      <a:pt x="433" y="162"/>
                    </a:lnTo>
                    <a:lnTo>
                      <a:pt x="431" y="180"/>
                    </a:lnTo>
                    <a:lnTo>
                      <a:pt x="429" y="199"/>
                    </a:lnTo>
                    <a:lnTo>
                      <a:pt x="424" y="216"/>
                    </a:lnTo>
                    <a:lnTo>
                      <a:pt x="418" y="233"/>
                    </a:lnTo>
                    <a:lnTo>
                      <a:pt x="412" y="248"/>
                    </a:lnTo>
                    <a:lnTo>
                      <a:pt x="403" y="261"/>
                    </a:lnTo>
                    <a:lnTo>
                      <a:pt x="354" y="230"/>
                    </a:lnTo>
                    <a:close/>
                    <a:moveTo>
                      <a:pt x="425" y="121"/>
                    </a:moveTo>
                    <a:lnTo>
                      <a:pt x="425" y="121"/>
                    </a:lnTo>
                    <a:lnTo>
                      <a:pt x="398" y="129"/>
                    </a:lnTo>
                    <a:lnTo>
                      <a:pt x="425" y="121"/>
                    </a:lnTo>
                    <a:close/>
                    <a:moveTo>
                      <a:pt x="370" y="138"/>
                    </a:moveTo>
                    <a:lnTo>
                      <a:pt x="369" y="133"/>
                    </a:lnTo>
                    <a:lnTo>
                      <a:pt x="424" y="116"/>
                    </a:lnTo>
                    <a:lnTo>
                      <a:pt x="425" y="121"/>
                    </a:lnTo>
                    <a:lnTo>
                      <a:pt x="370" y="138"/>
                    </a:lnTo>
                    <a:close/>
                    <a:moveTo>
                      <a:pt x="424" y="116"/>
                    </a:moveTo>
                    <a:lnTo>
                      <a:pt x="424" y="116"/>
                    </a:lnTo>
                    <a:lnTo>
                      <a:pt x="397" y="124"/>
                    </a:lnTo>
                    <a:lnTo>
                      <a:pt x="424" y="116"/>
                    </a:lnTo>
                    <a:close/>
                    <a:moveTo>
                      <a:pt x="369" y="134"/>
                    </a:moveTo>
                    <a:lnTo>
                      <a:pt x="365" y="123"/>
                    </a:lnTo>
                    <a:lnTo>
                      <a:pt x="360" y="114"/>
                    </a:lnTo>
                    <a:lnTo>
                      <a:pt x="355" y="106"/>
                    </a:lnTo>
                    <a:lnTo>
                      <a:pt x="351" y="98"/>
                    </a:lnTo>
                    <a:lnTo>
                      <a:pt x="344" y="92"/>
                    </a:lnTo>
                    <a:lnTo>
                      <a:pt x="338" y="86"/>
                    </a:lnTo>
                    <a:lnTo>
                      <a:pt x="332" y="81"/>
                    </a:lnTo>
                    <a:lnTo>
                      <a:pt x="324" y="76"/>
                    </a:lnTo>
                    <a:lnTo>
                      <a:pt x="355" y="27"/>
                    </a:lnTo>
                    <a:lnTo>
                      <a:pt x="365" y="33"/>
                    </a:lnTo>
                    <a:lnTo>
                      <a:pt x="375" y="42"/>
                    </a:lnTo>
                    <a:lnTo>
                      <a:pt x="385" y="51"/>
                    </a:lnTo>
                    <a:lnTo>
                      <a:pt x="394" y="62"/>
                    </a:lnTo>
                    <a:lnTo>
                      <a:pt x="403" y="73"/>
                    </a:lnTo>
                    <a:lnTo>
                      <a:pt x="410" y="86"/>
                    </a:lnTo>
                    <a:lnTo>
                      <a:pt x="418" y="101"/>
                    </a:lnTo>
                    <a:lnTo>
                      <a:pt x="424" y="116"/>
                    </a:lnTo>
                    <a:lnTo>
                      <a:pt x="369" y="134"/>
                    </a:lnTo>
                    <a:close/>
                    <a:moveTo>
                      <a:pt x="324" y="76"/>
                    </a:moveTo>
                    <a:lnTo>
                      <a:pt x="313" y="70"/>
                    </a:lnTo>
                    <a:lnTo>
                      <a:pt x="302" y="65"/>
                    </a:lnTo>
                    <a:lnTo>
                      <a:pt x="292" y="61"/>
                    </a:lnTo>
                    <a:lnTo>
                      <a:pt x="282" y="60"/>
                    </a:lnTo>
                    <a:lnTo>
                      <a:pt x="273" y="57"/>
                    </a:lnTo>
                    <a:lnTo>
                      <a:pt x="266" y="57"/>
                    </a:lnTo>
                    <a:lnTo>
                      <a:pt x="260" y="57"/>
                    </a:lnTo>
                    <a:lnTo>
                      <a:pt x="255" y="58"/>
                    </a:lnTo>
                    <a:lnTo>
                      <a:pt x="238" y="2"/>
                    </a:lnTo>
                    <a:lnTo>
                      <a:pt x="247" y="1"/>
                    </a:lnTo>
                    <a:lnTo>
                      <a:pt x="258" y="0"/>
                    </a:lnTo>
                    <a:lnTo>
                      <a:pt x="271" y="1"/>
                    </a:lnTo>
                    <a:lnTo>
                      <a:pt x="287" y="2"/>
                    </a:lnTo>
                    <a:lnTo>
                      <a:pt x="303" y="5"/>
                    </a:lnTo>
                    <a:lnTo>
                      <a:pt x="321" y="10"/>
                    </a:lnTo>
                    <a:lnTo>
                      <a:pt x="338" y="17"/>
                    </a:lnTo>
                    <a:lnTo>
                      <a:pt x="355" y="27"/>
                    </a:lnTo>
                    <a:lnTo>
                      <a:pt x="324" y="76"/>
                    </a:lnTo>
                    <a:close/>
                    <a:moveTo>
                      <a:pt x="255" y="58"/>
                    </a:moveTo>
                    <a:lnTo>
                      <a:pt x="230" y="66"/>
                    </a:lnTo>
                    <a:lnTo>
                      <a:pt x="196" y="76"/>
                    </a:lnTo>
                    <a:lnTo>
                      <a:pt x="156" y="87"/>
                    </a:lnTo>
                    <a:lnTo>
                      <a:pt x="116" y="99"/>
                    </a:lnTo>
                    <a:lnTo>
                      <a:pt x="79" y="111"/>
                    </a:lnTo>
                    <a:lnTo>
                      <a:pt x="48" y="121"/>
                    </a:lnTo>
                    <a:lnTo>
                      <a:pt x="25" y="127"/>
                    </a:lnTo>
                    <a:lnTo>
                      <a:pt x="18" y="129"/>
                    </a:lnTo>
                    <a:lnTo>
                      <a:pt x="0" y="73"/>
                    </a:lnTo>
                    <a:lnTo>
                      <a:pt x="9" y="71"/>
                    </a:lnTo>
                    <a:lnTo>
                      <a:pt x="30" y="65"/>
                    </a:lnTo>
                    <a:lnTo>
                      <a:pt x="63" y="55"/>
                    </a:lnTo>
                    <a:lnTo>
                      <a:pt x="101" y="43"/>
                    </a:lnTo>
                    <a:lnTo>
                      <a:pt x="141" y="31"/>
                    </a:lnTo>
                    <a:lnTo>
                      <a:pt x="180" y="20"/>
                    </a:lnTo>
                    <a:lnTo>
                      <a:pt x="215" y="10"/>
                    </a:lnTo>
                    <a:lnTo>
                      <a:pt x="238" y="2"/>
                    </a:lnTo>
                    <a:lnTo>
                      <a:pt x="255" y="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9" name="Freeform 380"/>
              <p:cNvSpPr>
                <a:spLocks/>
              </p:cNvSpPr>
              <p:nvPr/>
            </p:nvSpPr>
            <p:spPr bwMode="auto">
              <a:xfrm>
                <a:off x="243" y="1069"/>
                <a:ext cx="203" cy="17"/>
              </a:xfrm>
              <a:custGeom>
                <a:avLst/>
                <a:gdLst>
                  <a:gd name="T0" fmla="*/ 1013 w 1014"/>
                  <a:gd name="T1" fmla="*/ 86 h 86"/>
                  <a:gd name="T2" fmla="*/ 0 w 1014"/>
                  <a:gd name="T3" fmla="*/ 57 h 86"/>
                  <a:gd name="T4" fmla="*/ 2 w 1014"/>
                  <a:gd name="T5" fmla="*/ 0 h 86"/>
                  <a:gd name="T6" fmla="*/ 1014 w 1014"/>
                  <a:gd name="T7" fmla="*/ 27 h 86"/>
                  <a:gd name="T8" fmla="*/ 1013 w 1014"/>
                  <a:gd name="T9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4" h="86">
                    <a:moveTo>
                      <a:pt x="1013" y="86"/>
                    </a:moveTo>
                    <a:lnTo>
                      <a:pt x="0" y="57"/>
                    </a:lnTo>
                    <a:lnTo>
                      <a:pt x="2" y="0"/>
                    </a:lnTo>
                    <a:lnTo>
                      <a:pt x="1014" y="27"/>
                    </a:lnTo>
                    <a:lnTo>
                      <a:pt x="1013" y="8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0" name="Freeform 381"/>
              <p:cNvSpPr>
                <a:spLocks noEditPoints="1"/>
              </p:cNvSpPr>
              <p:nvPr/>
            </p:nvSpPr>
            <p:spPr bwMode="auto">
              <a:xfrm>
                <a:off x="1705" y="2166"/>
                <a:ext cx="73" cy="403"/>
              </a:xfrm>
              <a:custGeom>
                <a:avLst/>
                <a:gdLst>
                  <a:gd name="T0" fmla="*/ 62 w 369"/>
                  <a:gd name="T1" fmla="*/ 38 h 2014"/>
                  <a:gd name="T2" fmla="*/ 81 w 369"/>
                  <a:gd name="T3" fmla="*/ 146 h 2014"/>
                  <a:gd name="T4" fmla="*/ 105 w 369"/>
                  <a:gd name="T5" fmla="*/ 288 h 2014"/>
                  <a:gd name="T6" fmla="*/ 131 w 369"/>
                  <a:gd name="T7" fmla="*/ 448 h 2014"/>
                  <a:gd name="T8" fmla="*/ 158 w 369"/>
                  <a:gd name="T9" fmla="*/ 608 h 2014"/>
                  <a:gd name="T10" fmla="*/ 183 w 369"/>
                  <a:gd name="T11" fmla="*/ 754 h 2014"/>
                  <a:gd name="T12" fmla="*/ 203 w 369"/>
                  <a:gd name="T13" fmla="*/ 867 h 2014"/>
                  <a:gd name="T14" fmla="*/ 213 w 369"/>
                  <a:gd name="T15" fmla="*/ 932 h 2014"/>
                  <a:gd name="T16" fmla="*/ 158 w 369"/>
                  <a:gd name="T17" fmla="*/ 951 h 2014"/>
                  <a:gd name="T18" fmla="*/ 152 w 369"/>
                  <a:gd name="T19" fmla="*/ 916 h 2014"/>
                  <a:gd name="T20" fmla="*/ 137 w 369"/>
                  <a:gd name="T21" fmla="*/ 825 h 2014"/>
                  <a:gd name="T22" fmla="*/ 115 w 369"/>
                  <a:gd name="T23" fmla="*/ 693 h 2014"/>
                  <a:gd name="T24" fmla="*/ 87 w 369"/>
                  <a:gd name="T25" fmla="*/ 537 h 2014"/>
                  <a:gd name="T26" fmla="*/ 60 w 369"/>
                  <a:gd name="T27" fmla="*/ 375 h 2014"/>
                  <a:gd name="T28" fmla="*/ 35 w 369"/>
                  <a:gd name="T29" fmla="*/ 222 h 2014"/>
                  <a:gd name="T30" fmla="*/ 14 w 369"/>
                  <a:gd name="T31" fmla="*/ 95 h 2014"/>
                  <a:gd name="T32" fmla="*/ 0 w 369"/>
                  <a:gd name="T33" fmla="*/ 9 h 2014"/>
                  <a:gd name="T34" fmla="*/ 158 w 369"/>
                  <a:gd name="T35" fmla="*/ 952 h 2014"/>
                  <a:gd name="T36" fmla="*/ 187 w 369"/>
                  <a:gd name="T37" fmla="*/ 946 h 2014"/>
                  <a:gd name="T38" fmla="*/ 214 w 369"/>
                  <a:gd name="T39" fmla="*/ 939 h 2014"/>
                  <a:gd name="T40" fmla="*/ 226 w 369"/>
                  <a:gd name="T41" fmla="*/ 997 h 2014"/>
                  <a:gd name="T42" fmla="*/ 233 w 369"/>
                  <a:gd name="T43" fmla="*/ 1056 h 2014"/>
                  <a:gd name="T44" fmla="*/ 172 w 369"/>
                  <a:gd name="T45" fmla="*/ 1034 h 2014"/>
                  <a:gd name="T46" fmla="*/ 163 w 369"/>
                  <a:gd name="T47" fmla="*/ 978 h 2014"/>
                  <a:gd name="T48" fmla="*/ 214 w 369"/>
                  <a:gd name="T49" fmla="*/ 939 h 2014"/>
                  <a:gd name="T50" fmla="*/ 237 w 369"/>
                  <a:gd name="T51" fmla="*/ 1085 h 2014"/>
                  <a:gd name="T52" fmla="*/ 245 w 369"/>
                  <a:gd name="T53" fmla="*/ 1147 h 2014"/>
                  <a:gd name="T54" fmla="*/ 194 w 369"/>
                  <a:gd name="T55" fmla="*/ 1192 h 2014"/>
                  <a:gd name="T56" fmla="*/ 183 w 369"/>
                  <a:gd name="T57" fmla="*/ 1122 h 2014"/>
                  <a:gd name="T58" fmla="*/ 176 w 369"/>
                  <a:gd name="T59" fmla="*/ 1064 h 2014"/>
                  <a:gd name="T60" fmla="*/ 252 w 369"/>
                  <a:gd name="T61" fmla="*/ 1182 h 2014"/>
                  <a:gd name="T62" fmla="*/ 263 w 369"/>
                  <a:gd name="T63" fmla="*/ 1249 h 2014"/>
                  <a:gd name="T64" fmla="*/ 277 w 369"/>
                  <a:gd name="T65" fmla="*/ 1334 h 2014"/>
                  <a:gd name="T66" fmla="*/ 290 w 369"/>
                  <a:gd name="T67" fmla="*/ 1428 h 2014"/>
                  <a:gd name="T68" fmla="*/ 305 w 369"/>
                  <a:gd name="T69" fmla="*/ 1521 h 2014"/>
                  <a:gd name="T70" fmla="*/ 242 w 369"/>
                  <a:gd name="T71" fmla="*/ 1485 h 2014"/>
                  <a:gd name="T72" fmla="*/ 227 w 369"/>
                  <a:gd name="T73" fmla="*/ 1393 h 2014"/>
                  <a:gd name="T74" fmla="*/ 213 w 369"/>
                  <a:gd name="T75" fmla="*/ 1304 h 2014"/>
                  <a:gd name="T76" fmla="*/ 201 w 369"/>
                  <a:gd name="T77" fmla="*/ 1226 h 2014"/>
                  <a:gd name="T78" fmla="*/ 252 w 369"/>
                  <a:gd name="T79" fmla="*/ 1182 h 2014"/>
                  <a:gd name="T80" fmla="*/ 310 w 369"/>
                  <a:gd name="T81" fmla="*/ 1553 h 2014"/>
                  <a:gd name="T82" fmla="*/ 319 w 369"/>
                  <a:gd name="T83" fmla="*/ 1613 h 2014"/>
                  <a:gd name="T84" fmla="*/ 267 w 369"/>
                  <a:gd name="T85" fmla="*/ 1649 h 2014"/>
                  <a:gd name="T86" fmla="*/ 258 w 369"/>
                  <a:gd name="T87" fmla="*/ 1592 h 2014"/>
                  <a:gd name="T88" fmla="*/ 248 w 369"/>
                  <a:gd name="T89" fmla="*/ 1530 h 2014"/>
                  <a:gd name="T90" fmla="*/ 324 w 369"/>
                  <a:gd name="T91" fmla="*/ 1640 h 2014"/>
                  <a:gd name="T92" fmla="*/ 338 w 369"/>
                  <a:gd name="T93" fmla="*/ 1739 h 2014"/>
                  <a:gd name="T94" fmla="*/ 353 w 369"/>
                  <a:gd name="T95" fmla="*/ 1861 h 2014"/>
                  <a:gd name="T96" fmla="*/ 364 w 369"/>
                  <a:gd name="T97" fmla="*/ 1964 h 2014"/>
                  <a:gd name="T98" fmla="*/ 369 w 369"/>
                  <a:gd name="T99" fmla="*/ 2008 h 2014"/>
                  <a:gd name="T100" fmla="*/ 310 w 369"/>
                  <a:gd name="T101" fmla="*/ 2002 h 2014"/>
                  <a:gd name="T102" fmla="*/ 302 w 369"/>
                  <a:gd name="T103" fmla="*/ 1923 h 2014"/>
                  <a:gd name="T104" fmla="*/ 288 w 369"/>
                  <a:gd name="T105" fmla="*/ 1806 h 2014"/>
                  <a:gd name="T106" fmla="*/ 273 w 369"/>
                  <a:gd name="T107" fmla="*/ 1693 h 2014"/>
                  <a:gd name="T108" fmla="*/ 324 w 369"/>
                  <a:gd name="T109" fmla="*/ 1640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69" h="2014">
                    <a:moveTo>
                      <a:pt x="57" y="0"/>
                    </a:moveTo>
                    <a:lnTo>
                      <a:pt x="62" y="38"/>
                    </a:lnTo>
                    <a:lnTo>
                      <a:pt x="71" y="86"/>
                    </a:lnTo>
                    <a:lnTo>
                      <a:pt x="81" y="146"/>
                    </a:lnTo>
                    <a:lnTo>
                      <a:pt x="92" y="213"/>
                    </a:lnTo>
                    <a:lnTo>
                      <a:pt x="105" y="288"/>
                    </a:lnTo>
                    <a:lnTo>
                      <a:pt x="117" y="367"/>
                    </a:lnTo>
                    <a:lnTo>
                      <a:pt x="131" y="448"/>
                    </a:lnTo>
                    <a:lnTo>
                      <a:pt x="145" y="530"/>
                    </a:lnTo>
                    <a:lnTo>
                      <a:pt x="158" y="608"/>
                    </a:lnTo>
                    <a:lnTo>
                      <a:pt x="171" y="684"/>
                    </a:lnTo>
                    <a:lnTo>
                      <a:pt x="183" y="754"/>
                    </a:lnTo>
                    <a:lnTo>
                      <a:pt x="193" y="815"/>
                    </a:lnTo>
                    <a:lnTo>
                      <a:pt x="203" y="867"/>
                    </a:lnTo>
                    <a:lnTo>
                      <a:pt x="209" y="906"/>
                    </a:lnTo>
                    <a:lnTo>
                      <a:pt x="213" y="932"/>
                    </a:lnTo>
                    <a:lnTo>
                      <a:pt x="216" y="941"/>
                    </a:lnTo>
                    <a:lnTo>
                      <a:pt x="158" y="951"/>
                    </a:lnTo>
                    <a:lnTo>
                      <a:pt x="157" y="942"/>
                    </a:lnTo>
                    <a:lnTo>
                      <a:pt x="152" y="916"/>
                    </a:lnTo>
                    <a:lnTo>
                      <a:pt x="146" y="876"/>
                    </a:lnTo>
                    <a:lnTo>
                      <a:pt x="137" y="825"/>
                    </a:lnTo>
                    <a:lnTo>
                      <a:pt x="126" y="763"/>
                    </a:lnTo>
                    <a:lnTo>
                      <a:pt x="115" y="693"/>
                    </a:lnTo>
                    <a:lnTo>
                      <a:pt x="101" y="617"/>
                    </a:lnTo>
                    <a:lnTo>
                      <a:pt x="87" y="537"/>
                    </a:lnTo>
                    <a:lnTo>
                      <a:pt x="74" y="456"/>
                    </a:lnTo>
                    <a:lnTo>
                      <a:pt x="60" y="375"/>
                    </a:lnTo>
                    <a:lnTo>
                      <a:pt x="47" y="297"/>
                    </a:lnTo>
                    <a:lnTo>
                      <a:pt x="35" y="222"/>
                    </a:lnTo>
                    <a:lnTo>
                      <a:pt x="24" y="154"/>
                    </a:lnTo>
                    <a:lnTo>
                      <a:pt x="14" y="95"/>
                    </a:lnTo>
                    <a:lnTo>
                      <a:pt x="5" y="45"/>
                    </a:lnTo>
                    <a:lnTo>
                      <a:pt x="0" y="9"/>
                    </a:lnTo>
                    <a:lnTo>
                      <a:pt x="57" y="0"/>
                    </a:lnTo>
                    <a:close/>
                    <a:moveTo>
                      <a:pt x="158" y="952"/>
                    </a:moveTo>
                    <a:lnTo>
                      <a:pt x="158" y="951"/>
                    </a:lnTo>
                    <a:lnTo>
                      <a:pt x="187" y="946"/>
                    </a:lnTo>
                    <a:lnTo>
                      <a:pt x="158" y="952"/>
                    </a:lnTo>
                    <a:close/>
                    <a:moveTo>
                      <a:pt x="214" y="939"/>
                    </a:moveTo>
                    <a:lnTo>
                      <a:pt x="221" y="968"/>
                    </a:lnTo>
                    <a:lnTo>
                      <a:pt x="226" y="997"/>
                    </a:lnTo>
                    <a:lnTo>
                      <a:pt x="229" y="1025"/>
                    </a:lnTo>
                    <a:lnTo>
                      <a:pt x="233" y="1056"/>
                    </a:lnTo>
                    <a:lnTo>
                      <a:pt x="176" y="1064"/>
                    </a:lnTo>
                    <a:lnTo>
                      <a:pt x="172" y="1034"/>
                    </a:lnTo>
                    <a:lnTo>
                      <a:pt x="168" y="1005"/>
                    </a:lnTo>
                    <a:lnTo>
                      <a:pt x="163" y="978"/>
                    </a:lnTo>
                    <a:lnTo>
                      <a:pt x="158" y="952"/>
                    </a:lnTo>
                    <a:lnTo>
                      <a:pt x="214" y="939"/>
                    </a:lnTo>
                    <a:close/>
                    <a:moveTo>
                      <a:pt x="233" y="1056"/>
                    </a:moveTo>
                    <a:lnTo>
                      <a:pt x="237" y="1085"/>
                    </a:lnTo>
                    <a:lnTo>
                      <a:pt x="242" y="1115"/>
                    </a:lnTo>
                    <a:lnTo>
                      <a:pt x="245" y="1147"/>
                    </a:lnTo>
                    <a:lnTo>
                      <a:pt x="252" y="1182"/>
                    </a:lnTo>
                    <a:lnTo>
                      <a:pt x="194" y="1192"/>
                    </a:lnTo>
                    <a:lnTo>
                      <a:pt x="188" y="1156"/>
                    </a:lnTo>
                    <a:lnTo>
                      <a:pt x="183" y="1122"/>
                    </a:lnTo>
                    <a:lnTo>
                      <a:pt x="179" y="1093"/>
                    </a:lnTo>
                    <a:lnTo>
                      <a:pt x="176" y="1064"/>
                    </a:lnTo>
                    <a:lnTo>
                      <a:pt x="233" y="1056"/>
                    </a:lnTo>
                    <a:close/>
                    <a:moveTo>
                      <a:pt x="252" y="1182"/>
                    </a:moveTo>
                    <a:lnTo>
                      <a:pt x="257" y="1213"/>
                    </a:lnTo>
                    <a:lnTo>
                      <a:pt x="263" y="1249"/>
                    </a:lnTo>
                    <a:lnTo>
                      <a:pt x="269" y="1291"/>
                    </a:lnTo>
                    <a:lnTo>
                      <a:pt x="277" y="1334"/>
                    </a:lnTo>
                    <a:lnTo>
                      <a:pt x="283" y="1380"/>
                    </a:lnTo>
                    <a:lnTo>
                      <a:pt x="290" y="1428"/>
                    </a:lnTo>
                    <a:lnTo>
                      <a:pt x="298" y="1475"/>
                    </a:lnTo>
                    <a:lnTo>
                      <a:pt x="305" y="1521"/>
                    </a:lnTo>
                    <a:lnTo>
                      <a:pt x="248" y="1530"/>
                    </a:lnTo>
                    <a:lnTo>
                      <a:pt x="242" y="1485"/>
                    </a:lnTo>
                    <a:lnTo>
                      <a:pt x="234" y="1439"/>
                    </a:lnTo>
                    <a:lnTo>
                      <a:pt x="227" y="1393"/>
                    </a:lnTo>
                    <a:lnTo>
                      <a:pt x="219" y="1348"/>
                    </a:lnTo>
                    <a:lnTo>
                      <a:pt x="213" y="1304"/>
                    </a:lnTo>
                    <a:lnTo>
                      <a:pt x="207" y="1263"/>
                    </a:lnTo>
                    <a:lnTo>
                      <a:pt x="201" y="1226"/>
                    </a:lnTo>
                    <a:lnTo>
                      <a:pt x="194" y="1192"/>
                    </a:lnTo>
                    <a:lnTo>
                      <a:pt x="252" y="1182"/>
                    </a:lnTo>
                    <a:close/>
                    <a:moveTo>
                      <a:pt x="305" y="1521"/>
                    </a:moveTo>
                    <a:lnTo>
                      <a:pt x="310" y="1553"/>
                    </a:lnTo>
                    <a:lnTo>
                      <a:pt x="315" y="1583"/>
                    </a:lnTo>
                    <a:lnTo>
                      <a:pt x="319" y="1613"/>
                    </a:lnTo>
                    <a:lnTo>
                      <a:pt x="324" y="1640"/>
                    </a:lnTo>
                    <a:lnTo>
                      <a:pt x="267" y="1649"/>
                    </a:lnTo>
                    <a:lnTo>
                      <a:pt x="263" y="1622"/>
                    </a:lnTo>
                    <a:lnTo>
                      <a:pt x="258" y="1592"/>
                    </a:lnTo>
                    <a:lnTo>
                      <a:pt x="253" y="1562"/>
                    </a:lnTo>
                    <a:lnTo>
                      <a:pt x="248" y="1530"/>
                    </a:lnTo>
                    <a:lnTo>
                      <a:pt x="305" y="1521"/>
                    </a:lnTo>
                    <a:close/>
                    <a:moveTo>
                      <a:pt x="324" y="1640"/>
                    </a:moveTo>
                    <a:lnTo>
                      <a:pt x="330" y="1684"/>
                    </a:lnTo>
                    <a:lnTo>
                      <a:pt x="338" y="1739"/>
                    </a:lnTo>
                    <a:lnTo>
                      <a:pt x="345" y="1800"/>
                    </a:lnTo>
                    <a:lnTo>
                      <a:pt x="353" y="1861"/>
                    </a:lnTo>
                    <a:lnTo>
                      <a:pt x="359" y="1917"/>
                    </a:lnTo>
                    <a:lnTo>
                      <a:pt x="364" y="1964"/>
                    </a:lnTo>
                    <a:lnTo>
                      <a:pt x="368" y="1995"/>
                    </a:lnTo>
                    <a:lnTo>
                      <a:pt x="369" y="2008"/>
                    </a:lnTo>
                    <a:lnTo>
                      <a:pt x="312" y="2014"/>
                    </a:lnTo>
                    <a:lnTo>
                      <a:pt x="310" y="2002"/>
                    </a:lnTo>
                    <a:lnTo>
                      <a:pt x="307" y="1970"/>
                    </a:lnTo>
                    <a:lnTo>
                      <a:pt x="302" y="1923"/>
                    </a:lnTo>
                    <a:lnTo>
                      <a:pt x="295" y="1867"/>
                    </a:lnTo>
                    <a:lnTo>
                      <a:pt x="288" y="1806"/>
                    </a:lnTo>
                    <a:lnTo>
                      <a:pt x="280" y="1746"/>
                    </a:lnTo>
                    <a:lnTo>
                      <a:pt x="273" y="1693"/>
                    </a:lnTo>
                    <a:lnTo>
                      <a:pt x="267" y="1649"/>
                    </a:lnTo>
                    <a:lnTo>
                      <a:pt x="324" y="164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1" name="Freeform 382"/>
              <p:cNvSpPr>
                <a:spLocks noEditPoints="1"/>
              </p:cNvSpPr>
              <p:nvPr/>
            </p:nvSpPr>
            <p:spPr bwMode="auto">
              <a:xfrm>
                <a:off x="3394" y="2315"/>
                <a:ext cx="518" cy="11"/>
              </a:xfrm>
              <a:custGeom>
                <a:avLst/>
                <a:gdLst>
                  <a:gd name="T0" fmla="*/ 0 w 2589"/>
                  <a:gd name="T1" fmla="*/ 1 h 58"/>
                  <a:gd name="T2" fmla="*/ 1750 w 2589"/>
                  <a:gd name="T3" fmla="*/ 0 h 58"/>
                  <a:gd name="T4" fmla="*/ 1750 w 2589"/>
                  <a:gd name="T5" fmla="*/ 57 h 58"/>
                  <a:gd name="T6" fmla="*/ 0 w 2589"/>
                  <a:gd name="T7" fmla="*/ 58 h 58"/>
                  <a:gd name="T8" fmla="*/ 0 w 2589"/>
                  <a:gd name="T9" fmla="*/ 1 h 58"/>
                  <a:gd name="T10" fmla="*/ 1750 w 2589"/>
                  <a:gd name="T11" fmla="*/ 0 h 58"/>
                  <a:gd name="T12" fmla="*/ 2589 w 2589"/>
                  <a:gd name="T13" fmla="*/ 0 h 58"/>
                  <a:gd name="T14" fmla="*/ 2589 w 2589"/>
                  <a:gd name="T15" fmla="*/ 57 h 58"/>
                  <a:gd name="T16" fmla="*/ 1750 w 2589"/>
                  <a:gd name="T17" fmla="*/ 57 h 58"/>
                  <a:gd name="T18" fmla="*/ 1750 w 2589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89" h="58">
                    <a:moveTo>
                      <a:pt x="0" y="1"/>
                    </a:moveTo>
                    <a:lnTo>
                      <a:pt x="1750" y="0"/>
                    </a:lnTo>
                    <a:lnTo>
                      <a:pt x="1750" y="57"/>
                    </a:lnTo>
                    <a:lnTo>
                      <a:pt x="0" y="58"/>
                    </a:lnTo>
                    <a:lnTo>
                      <a:pt x="0" y="1"/>
                    </a:lnTo>
                    <a:close/>
                    <a:moveTo>
                      <a:pt x="1750" y="0"/>
                    </a:moveTo>
                    <a:lnTo>
                      <a:pt x="2589" y="0"/>
                    </a:lnTo>
                    <a:lnTo>
                      <a:pt x="2589" y="57"/>
                    </a:lnTo>
                    <a:lnTo>
                      <a:pt x="1750" y="57"/>
                    </a:lnTo>
                    <a:lnTo>
                      <a:pt x="175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2" name="Freeform 383"/>
              <p:cNvSpPr>
                <a:spLocks noEditPoints="1"/>
              </p:cNvSpPr>
              <p:nvPr/>
            </p:nvSpPr>
            <p:spPr bwMode="auto">
              <a:xfrm>
                <a:off x="3507" y="1872"/>
                <a:ext cx="247" cy="450"/>
              </a:xfrm>
              <a:custGeom>
                <a:avLst/>
                <a:gdLst>
                  <a:gd name="T0" fmla="*/ 90 w 1234"/>
                  <a:gd name="T1" fmla="*/ 35 h 2249"/>
                  <a:gd name="T2" fmla="*/ 220 w 1234"/>
                  <a:gd name="T3" fmla="*/ 106 h 2249"/>
                  <a:gd name="T4" fmla="*/ 352 w 1234"/>
                  <a:gd name="T5" fmla="*/ 180 h 2249"/>
                  <a:gd name="T6" fmla="*/ 487 w 1234"/>
                  <a:gd name="T7" fmla="*/ 258 h 2249"/>
                  <a:gd name="T8" fmla="*/ 526 w 1234"/>
                  <a:gd name="T9" fmla="*/ 347 h 2249"/>
                  <a:gd name="T10" fmla="*/ 391 w 1234"/>
                  <a:gd name="T11" fmla="*/ 270 h 2249"/>
                  <a:gd name="T12" fmla="*/ 258 w 1234"/>
                  <a:gd name="T13" fmla="*/ 193 h 2249"/>
                  <a:gd name="T14" fmla="*/ 127 w 1234"/>
                  <a:gd name="T15" fmla="*/ 121 h 2249"/>
                  <a:gd name="T16" fmla="*/ 0 w 1234"/>
                  <a:gd name="T17" fmla="*/ 51 h 2249"/>
                  <a:gd name="T18" fmla="*/ 526 w 1234"/>
                  <a:gd name="T19" fmla="*/ 347 h 2249"/>
                  <a:gd name="T20" fmla="*/ 539 w 1234"/>
                  <a:gd name="T21" fmla="*/ 321 h 2249"/>
                  <a:gd name="T22" fmla="*/ 554 w 1234"/>
                  <a:gd name="T23" fmla="*/ 296 h 2249"/>
                  <a:gd name="T24" fmla="*/ 729 w 1234"/>
                  <a:gd name="T25" fmla="*/ 397 h 2249"/>
                  <a:gd name="T26" fmla="*/ 899 w 1234"/>
                  <a:gd name="T27" fmla="*/ 494 h 2249"/>
                  <a:gd name="T28" fmla="*/ 1064 w 1234"/>
                  <a:gd name="T29" fmla="*/ 583 h 2249"/>
                  <a:gd name="T30" fmla="*/ 1216 w 1234"/>
                  <a:gd name="T31" fmla="*/ 661 h 2249"/>
                  <a:gd name="T32" fmla="*/ 1116 w 1234"/>
                  <a:gd name="T33" fmla="*/ 676 h 2249"/>
                  <a:gd name="T34" fmla="*/ 957 w 1234"/>
                  <a:gd name="T35" fmla="*/ 591 h 2249"/>
                  <a:gd name="T36" fmla="*/ 788 w 1234"/>
                  <a:gd name="T37" fmla="*/ 498 h 2249"/>
                  <a:gd name="T38" fmla="*/ 614 w 1234"/>
                  <a:gd name="T39" fmla="*/ 398 h 2249"/>
                  <a:gd name="T40" fmla="*/ 554 w 1234"/>
                  <a:gd name="T41" fmla="*/ 296 h 2249"/>
                  <a:gd name="T42" fmla="*/ 1191 w 1234"/>
                  <a:gd name="T43" fmla="*/ 712 h 2249"/>
                  <a:gd name="T44" fmla="*/ 1191 w 1234"/>
                  <a:gd name="T45" fmla="*/ 713 h 2249"/>
                  <a:gd name="T46" fmla="*/ 1219 w 1234"/>
                  <a:gd name="T47" fmla="*/ 664 h 2249"/>
                  <a:gd name="T48" fmla="*/ 1227 w 1234"/>
                  <a:gd name="T49" fmla="*/ 669 h 2249"/>
                  <a:gd name="T50" fmla="*/ 1233 w 1234"/>
                  <a:gd name="T51" fmla="*/ 680 h 2249"/>
                  <a:gd name="T52" fmla="*/ 1234 w 1234"/>
                  <a:gd name="T53" fmla="*/ 700 h 2249"/>
                  <a:gd name="T54" fmla="*/ 1228 w 1234"/>
                  <a:gd name="T55" fmla="*/ 723 h 2249"/>
                  <a:gd name="T56" fmla="*/ 1170 w 1234"/>
                  <a:gd name="T57" fmla="*/ 713 h 2249"/>
                  <a:gd name="T58" fmla="*/ 1176 w 1234"/>
                  <a:gd name="T59" fmla="*/ 712 h 2249"/>
                  <a:gd name="T60" fmla="*/ 1186 w 1234"/>
                  <a:gd name="T61" fmla="*/ 713 h 2249"/>
                  <a:gd name="T62" fmla="*/ 1193 w 1234"/>
                  <a:gd name="T63" fmla="*/ 715 h 2249"/>
                  <a:gd name="T64" fmla="*/ 1191 w 1234"/>
                  <a:gd name="T65" fmla="*/ 713 h 2249"/>
                  <a:gd name="T66" fmla="*/ 1222 w 1234"/>
                  <a:gd name="T67" fmla="*/ 737 h 2249"/>
                  <a:gd name="T68" fmla="*/ 1192 w 1234"/>
                  <a:gd name="T69" fmla="*/ 792 h 2249"/>
                  <a:gd name="T70" fmla="*/ 1151 w 1234"/>
                  <a:gd name="T71" fmla="*/ 860 h 2249"/>
                  <a:gd name="T72" fmla="*/ 1122 w 1234"/>
                  <a:gd name="T73" fmla="*/ 797 h 2249"/>
                  <a:gd name="T74" fmla="*/ 1157 w 1234"/>
                  <a:gd name="T75" fmla="*/ 737 h 2249"/>
                  <a:gd name="T76" fmla="*/ 1222 w 1234"/>
                  <a:gd name="T77" fmla="*/ 737 h 2249"/>
                  <a:gd name="T78" fmla="*/ 1128 w 1234"/>
                  <a:gd name="T79" fmla="*/ 899 h 2249"/>
                  <a:gd name="T80" fmla="*/ 1082 w 1234"/>
                  <a:gd name="T81" fmla="*/ 976 h 2249"/>
                  <a:gd name="T82" fmla="*/ 1044 w 1234"/>
                  <a:gd name="T83" fmla="*/ 1050 h 2249"/>
                  <a:gd name="T84" fmla="*/ 1025 w 1234"/>
                  <a:gd name="T85" fmla="*/ 1097 h 2249"/>
                  <a:gd name="T86" fmla="*/ 1019 w 1234"/>
                  <a:gd name="T87" fmla="*/ 1123 h 2249"/>
                  <a:gd name="T88" fmla="*/ 960 w 1234"/>
                  <a:gd name="T89" fmla="*/ 1133 h 2249"/>
                  <a:gd name="T90" fmla="*/ 964 w 1234"/>
                  <a:gd name="T91" fmla="*/ 1106 h 2249"/>
                  <a:gd name="T92" fmla="*/ 973 w 1234"/>
                  <a:gd name="T93" fmla="*/ 1072 h 2249"/>
                  <a:gd name="T94" fmla="*/ 988 w 1234"/>
                  <a:gd name="T95" fmla="*/ 1036 h 2249"/>
                  <a:gd name="T96" fmla="*/ 1006 w 1234"/>
                  <a:gd name="T97" fmla="*/ 996 h 2249"/>
                  <a:gd name="T98" fmla="*/ 1053 w 1234"/>
                  <a:gd name="T99" fmla="*/ 913 h 2249"/>
                  <a:gd name="T100" fmla="*/ 1102 w 1234"/>
                  <a:gd name="T101" fmla="*/ 830 h 2249"/>
                  <a:gd name="T102" fmla="*/ 1018 w 1234"/>
                  <a:gd name="T103" fmla="*/ 1133 h 2249"/>
                  <a:gd name="T104" fmla="*/ 989 w 1234"/>
                  <a:gd name="T105" fmla="*/ 1133 h 2249"/>
                  <a:gd name="T106" fmla="*/ 1018 w 1234"/>
                  <a:gd name="T107" fmla="*/ 1134 h 2249"/>
                  <a:gd name="T108" fmla="*/ 942 w 1234"/>
                  <a:gd name="T109" fmla="*/ 2249 h 2249"/>
                  <a:gd name="T110" fmla="*/ 1018 w 1234"/>
                  <a:gd name="T111" fmla="*/ 1134 h 2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34" h="2249">
                    <a:moveTo>
                      <a:pt x="27" y="0"/>
                    </a:moveTo>
                    <a:lnTo>
                      <a:pt x="90" y="35"/>
                    </a:lnTo>
                    <a:lnTo>
                      <a:pt x="154" y="70"/>
                    </a:lnTo>
                    <a:lnTo>
                      <a:pt x="220" y="106"/>
                    </a:lnTo>
                    <a:lnTo>
                      <a:pt x="286" y="143"/>
                    </a:lnTo>
                    <a:lnTo>
                      <a:pt x="352" y="180"/>
                    </a:lnTo>
                    <a:lnTo>
                      <a:pt x="420" y="219"/>
                    </a:lnTo>
                    <a:lnTo>
                      <a:pt x="487" y="258"/>
                    </a:lnTo>
                    <a:lnTo>
                      <a:pt x="554" y="296"/>
                    </a:lnTo>
                    <a:lnTo>
                      <a:pt x="526" y="347"/>
                    </a:lnTo>
                    <a:lnTo>
                      <a:pt x="458" y="309"/>
                    </a:lnTo>
                    <a:lnTo>
                      <a:pt x="391" y="270"/>
                    </a:lnTo>
                    <a:lnTo>
                      <a:pt x="324" y="231"/>
                    </a:lnTo>
                    <a:lnTo>
                      <a:pt x="258" y="193"/>
                    </a:lnTo>
                    <a:lnTo>
                      <a:pt x="192" y="157"/>
                    </a:lnTo>
                    <a:lnTo>
                      <a:pt x="127" y="121"/>
                    </a:lnTo>
                    <a:lnTo>
                      <a:pt x="62" y="86"/>
                    </a:lnTo>
                    <a:lnTo>
                      <a:pt x="0" y="51"/>
                    </a:lnTo>
                    <a:lnTo>
                      <a:pt x="27" y="0"/>
                    </a:lnTo>
                    <a:close/>
                    <a:moveTo>
                      <a:pt x="526" y="347"/>
                    </a:moveTo>
                    <a:lnTo>
                      <a:pt x="526" y="347"/>
                    </a:lnTo>
                    <a:lnTo>
                      <a:pt x="539" y="321"/>
                    </a:lnTo>
                    <a:lnTo>
                      <a:pt x="526" y="347"/>
                    </a:lnTo>
                    <a:close/>
                    <a:moveTo>
                      <a:pt x="554" y="296"/>
                    </a:moveTo>
                    <a:lnTo>
                      <a:pt x="641" y="347"/>
                    </a:lnTo>
                    <a:lnTo>
                      <a:pt x="729" y="397"/>
                    </a:lnTo>
                    <a:lnTo>
                      <a:pt x="816" y="447"/>
                    </a:lnTo>
                    <a:lnTo>
                      <a:pt x="899" y="494"/>
                    </a:lnTo>
                    <a:lnTo>
                      <a:pt x="983" y="540"/>
                    </a:lnTo>
                    <a:lnTo>
                      <a:pt x="1064" y="583"/>
                    </a:lnTo>
                    <a:lnTo>
                      <a:pt x="1141" y="624"/>
                    </a:lnTo>
                    <a:lnTo>
                      <a:pt x="1216" y="661"/>
                    </a:lnTo>
                    <a:lnTo>
                      <a:pt x="1191" y="712"/>
                    </a:lnTo>
                    <a:lnTo>
                      <a:pt x="1116" y="676"/>
                    </a:lnTo>
                    <a:lnTo>
                      <a:pt x="1038" y="635"/>
                    </a:lnTo>
                    <a:lnTo>
                      <a:pt x="957" y="591"/>
                    </a:lnTo>
                    <a:lnTo>
                      <a:pt x="873" y="545"/>
                    </a:lnTo>
                    <a:lnTo>
                      <a:pt x="788" y="498"/>
                    </a:lnTo>
                    <a:lnTo>
                      <a:pt x="701" y="448"/>
                    </a:lnTo>
                    <a:lnTo>
                      <a:pt x="614" y="398"/>
                    </a:lnTo>
                    <a:lnTo>
                      <a:pt x="526" y="347"/>
                    </a:lnTo>
                    <a:lnTo>
                      <a:pt x="554" y="296"/>
                    </a:lnTo>
                    <a:close/>
                    <a:moveTo>
                      <a:pt x="1191" y="713"/>
                    </a:moveTo>
                    <a:lnTo>
                      <a:pt x="1191" y="712"/>
                    </a:lnTo>
                    <a:lnTo>
                      <a:pt x="1203" y="687"/>
                    </a:lnTo>
                    <a:lnTo>
                      <a:pt x="1191" y="713"/>
                    </a:lnTo>
                    <a:close/>
                    <a:moveTo>
                      <a:pt x="1216" y="661"/>
                    </a:moveTo>
                    <a:lnTo>
                      <a:pt x="1219" y="664"/>
                    </a:lnTo>
                    <a:lnTo>
                      <a:pt x="1224" y="666"/>
                    </a:lnTo>
                    <a:lnTo>
                      <a:pt x="1227" y="669"/>
                    </a:lnTo>
                    <a:lnTo>
                      <a:pt x="1229" y="672"/>
                    </a:lnTo>
                    <a:lnTo>
                      <a:pt x="1233" y="680"/>
                    </a:lnTo>
                    <a:lnTo>
                      <a:pt x="1234" y="690"/>
                    </a:lnTo>
                    <a:lnTo>
                      <a:pt x="1234" y="700"/>
                    </a:lnTo>
                    <a:lnTo>
                      <a:pt x="1232" y="711"/>
                    </a:lnTo>
                    <a:lnTo>
                      <a:pt x="1228" y="723"/>
                    </a:lnTo>
                    <a:lnTo>
                      <a:pt x="1222" y="737"/>
                    </a:lnTo>
                    <a:lnTo>
                      <a:pt x="1170" y="713"/>
                    </a:lnTo>
                    <a:lnTo>
                      <a:pt x="1172" y="712"/>
                    </a:lnTo>
                    <a:lnTo>
                      <a:pt x="1176" y="712"/>
                    </a:lnTo>
                    <a:lnTo>
                      <a:pt x="1181" y="712"/>
                    </a:lnTo>
                    <a:lnTo>
                      <a:pt x="1186" y="713"/>
                    </a:lnTo>
                    <a:lnTo>
                      <a:pt x="1191" y="715"/>
                    </a:lnTo>
                    <a:lnTo>
                      <a:pt x="1193" y="715"/>
                    </a:lnTo>
                    <a:lnTo>
                      <a:pt x="1193" y="715"/>
                    </a:lnTo>
                    <a:lnTo>
                      <a:pt x="1191" y="713"/>
                    </a:lnTo>
                    <a:lnTo>
                      <a:pt x="1216" y="661"/>
                    </a:lnTo>
                    <a:close/>
                    <a:moveTo>
                      <a:pt x="1222" y="737"/>
                    </a:moveTo>
                    <a:lnTo>
                      <a:pt x="1209" y="763"/>
                    </a:lnTo>
                    <a:lnTo>
                      <a:pt x="1192" y="792"/>
                    </a:lnTo>
                    <a:lnTo>
                      <a:pt x="1173" y="825"/>
                    </a:lnTo>
                    <a:lnTo>
                      <a:pt x="1151" y="860"/>
                    </a:lnTo>
                    <a:lnTo>
                      <a:pt x="1102" y="830"/>
                    </a:lnTo>
                    <a:lnTo>
                      <a:pt x="1122" y="797"/>
                    </a:lnTo>
                    <a:lnTo>
                      <a:pt x="1141" y="764"/>
                    </a:lnTo>
                    <a:lnTo>
                      <a:pt x="1157" y="737"/>
                    </a:lnTo>
                    <a:lnTo>
                      <a:pt x="1170" y="713"/>
                    </a:lnTo>
                    <a:lnTo>
                      <a:pt x="1222" y="737"/>
                    </a:lnTo>
                    <a:close/>
                    <a:moveTo>
                      <a:pt x="1151" y="860"/>
                    </a:moveTo>
                    <a:lnTo>
                      <a:pt x="1128" y="899"/>
                    </a:lnTo>
                    <a:lnTo>
                      <a:pt x="1105" y="938"/>
                    </a:lnTo>
                    <a:lnTo>
                      <a:pt x="1082" y="976"/>
                    </a:lnTo>
                    <a:lnTo>
                      <a:pt x="1062" y="1015"/>
                    </a:lnTo>
                    <a:lnTo>
                      <a:pt x="1044" y="1050"/>
                    </a:lnTo>
                    <a:lnTo>
                      <a:pt x="1030" y="1082"/>
                    </a:lnTo>
                    <a:lnTo>
                      <a:pt x="1025" y="1097"/>
                    </a:lnTo>
                    <a:lnTo>
                      <a:pt x="1021" y="1111"/>
                    </a:lnTo>
                    <a:lnTo>
                      <a:pt x="1019" y="1123"/>
                    </a:lnTo>
                    <a:lnTo>
                      <a:pt x="1018" y="1133"/>
                    </a:lnTo>
                    <a:lnTo>
                      <a:pt x="960" y="1133"/>
                    </a:lnTo>
                    <a:lnTo>
                      <a:pt x="960" y="1121"/>
                    </a:lnTo>
                    <a:lnTo>
                      <a:pt x="964" y="1106"/>
                    </a:lnTo>
                    <a:lnTo>
                      <a:pt x="968" y="1089"/>
                    </a:lnTo>
                    <a:lnTo>
                      <a:pt x="973" y="1072"/>
                    </a:lnTo>
                    <a:lnTo>
                      <a:pt x="980" y="1055"/>
                    </a:lnTo>
                    <a:lnTo>
                      <a:pt x="988" y="1036"/>
                    </a:lnTo>
                    <a:lnTo>
                      <a:pt x="996" y="1016"/>
                    </a:lnTo>
                    <a:lnTo>
                      <a:pt x="1006" y="996"/>
                    </a:lnTo>
                    <a:lnTo>
                      <a:pt x="1029" y="955"/>
                    </a:lnTo>
                    <a:lnTo>
                      <a:pt x="1053" y="913"/>
                    </a:lnTo>
                    <a:lnTo>
                      <a:pt x="1077" y="872"/>
                    </a:lnTo>
                    <a:lnTo>
                      <a:pt x="1102" y="830"/>
                    </a:lnTo>
                    <a:lnTo>
                      <a:pt x="1151" y="860"/>
                    </a:lnTo>
                    <a:close/>
                    <a:moveTo>
                      <a:pt x="1018" y="1133"/>
                    </a:moveTo>
                    <a:lnTo>
                      <a:pt x="1018" y="1134"/>
                    </a:lnTo>
                    <a:lnTo>
                      <a:pt x="989" y="1133"/>
                    </a:lnTo>
                    <a:lnTo>
                      <a:pt x="1018" y="1133"/>
                    </a:lnTo>
                    <a:close/>
                    <a:moveTo>
                      <a:pt x="1018" y="1134"/>
                    </a:moveTo>
                    <a:lnTo>
                      <a:pt x="999" y="2249"/>
                    </a:lnTo>
                    <a:lnTo>
                      <a:pt x="942" y="2249"/>
                    </a:lnTo>
                    <a:lnTo>
                      <a:pt x="960" y="1133"/>
                    </a:lnTo>
                    <a:lnTo>
                      <a:pt x="1018" y="113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3" name="Freeform 384"/>
              <p:cNvSpPr>
                <a:spLocks/>
              </p:cNvSpPr>
              <p:nvPr/>
            </p:nvSpPr>
            <p:spPr bwMode="auto">
              <a:xfrm>
                <a:off x="3744" y="2004"/>
                <a:ext cx="121" cy="74"/>
              </a:xfrm>
              <a:custGeom>
                <a:avLst/>
                <a:gdLst>
                  <a:gd name="T0" fmla="*/ 27 w 605"/>
                  <a:gd name="T1" fmla="*/ 0 h 367"/>
                  <a:gd name="T2" fmla="*/ 605 w 605"/>
                  <a:gd name="T3" fmla="*/ 317 h 367"/>
                  <a:gd name="T4" fmla="*/ 578 w 605"/>
                  <a:gd name="T5" fmla="*/ 367 h 367"/>
                  <a:gd name="T6" fmla="*/ 0 w 605"/>
                  <a:gd name="T7" fmla="*/ 51 h 367"/>
                  <a:gd name="T8" fmla="*/ 27 w 605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5" h="367">
                    <a:moveTo>
                      <a:pt x="27" y="0"/>
                    </a:moveTo>
                    <a:lnTo>
                      <a:pt x="605" y="317"/>
                    </a:lnTo>
                    <a:lnTo>
                      <a:pt x="578" y="367"/>
                    </a:lnTo>
                    <a:lnTo>
                      <a:pt x="0" y="5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4" name="Freeform 385"/>
              <p:cNvSpPr>
                <a:spLocks/>
              </p:cNvSpPr>
              <p:nvPr/>
            </p:nvSpPr>
            <p:spPr bwMode="auto">
              <a:xfrm>
                <a:off x="395" y="1444"/>
                <a:ext cx="33" cy="12"/>
              </a:xfrm>
              <a:custGeom>
                <a:avLst/>
                <a:gdLst>
                  <a:gd name="T0" fmla="*/ 164 w 164"/>
                  <a:gd name="T1" fmla="*/ 58 h 59"/>
                  <a:gd name="T2" fmla="*/ 1 w 164"/>
                  <a:gd name="T3" fmla="*/ 59 h 59"/>
                  <a:gd name="T4" fmla="*/ 0 w 164"/>
                  <a:gd name="T5" fmla="*/ 2 h 59"/>
                  <a:gd name="T6" fmla="*/ 164 w 164"/>
                  <a:gd name="T7" fmla="*/ 0 h 59"/>
                  <a:gd name="T8" fmla="*/ 164 w 164"/>
                  <a:gd name="T9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59">
                    <a:moveTo>
                      <a:pt x="164" y="58"/>
                    </a:moveTo>
                    <a:lnTo>
                      <a:pt x="1" y="59"/>
                    </a:lnTo>
                    <a:lnTo>
                      <a:pt x="0" y="2"/>
                    </a:lnTo>
                    <a:lnTo>
                      <a:pt x="164" y="0"/>
                    </a:lnTo>
                    <a:lnTo>
                      <a:pt x="164" y="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5" name="Rectangle 386"/>
              <p:cNvSpPr>
                <a:spLocks noChangeArrowheads="1"/>
              </p:cNvSpPr>
              <p:nvPr/>
            </p:nvSpPr>
            <p:spPr bwMode="auto">
              <a:xfrm>
                <a:off x="742" y="1238"/>
                <a:ext cx="12" cy="228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6" name="Freeform 387"/>
              <p:cNvSpPr>
                <a:spLocks noEditPoints="1"/>
              </p:cNvSpPr>
              <p:nvPr/>
            </p:nvSpPr>
            <p:spPr bwMode="auto">
              <a:xfrm>
                <a:off x="856" y="25"/>
                <a:ext cx="3296" cy="2068"/>
              </a:xfrm>
              <a:custGeom>
                <a:avLst/>
                <a:gdLst>
                  <a:gd name="T0" fmla="*/ 15894 w 16483"/>
                  <a:gd name="T1" fmla="*/ 10054 h 10338"/>
                  <a:gd name="T2" fmla="*/ 15501 w 16483"/>
                  <a:gd name="T3" fmla="*/ 9622 h 10338"/>
                  <a:gd name="T4" fmla="*/ 16041 w 16483"/>
                  <a:gd name="T5" fmla="*/ 9940 h 10338"/>
                  <a:gd name="T6" fmla="*/ 15413 w 16483"/>
                  <a:gd name="T7" fmla="*/ 9771 h 10338"/>
                  <a:gd name="T8" fmla="*/ 15119 w 16483"/>
                  <a:gd name="T9" fmla="*/ 9397 h 10338"/>
                  <a:gd name="T10" fmla="*/ 15413 w 16483"/>
                  <a:gd name="T11" fmla="*/ 9771 h 10338"/>
                  <a:gd name="T12" fmla="*/ 14523 w 16483"/>
                  <a:gd name="T13" fmla="*/ 9203 h 10338"/>
                  <a:gd name="T14" fmla="*/ 14091 w 16483"/>
                  <a:gd name="T15" fmla="*/ 8575 h 10338"/>
                  <a:gd name="T16" fmla="*/ 14693 w 16483"/>
                  <a:gd name="T17" fmla="*/ 9114 h 10338"/>
                  <a:gd name="T18" fmla="*/ 13966 w 16483"/>
                  <a:gd name="T19" fmla="*/ 8696 h 10338"/>
                  <a:gd name="T20" fmla="*/ 13308 w 16483"/>
                  <a:gd name="T21" fmla="*/ 7891 h 10338"/>
                  <a:gd name="T22" fmla="*/ 13014 w 16483"/>
                  <a:gd name="T23" fmla="*/ 7103 h 10338"/>
                  <a:gd name="T24" fmla="*/ 13666 w 16483"/>
                  <a:gd name="T25" fmla="*/ 8082 h 10338"/>
                  <a:gd name="T26" fmla="*/ 12761 w 16483"/>
                  <a:gd name="T27" fmla="*/ 7007 h 10338"/>
                  <a:gd name="T28" fmla="*/ 12751 w 16483"/>
                  <a:gd name="T29" fmla="*/ 6623 h 10338"/>
                  <a:gd name="T30" fmla="*/ 12575 w 16483"/>
                  <a:gd name="T31" fmla="*/ 6659 h 10338"/>
                  <a:gd name="T32" fmla="*/ 12127 w 16483"/>
                  <a:gd name="T33" fmla="*/ 5907 h 10338"/>
                  <a:gd name="T34" fmla="*/ 11662 w 16483"/>
                  <a:gd name="T35" fmla="*/ 5468 h 10338"/>
                  <a:gd name="T36" fmla="*/ 10908 w 16483"/>
                  <a:gd name="T37" fmla="*/ 5128 h 10338"/>
                  <a:gd name="T38" fmla="*/ 11184 w 16483"/>
                  <a:gd name="T39" fmla="*/ 5040 h 10338"/>
                  <a:gd name="T40" fmla="*/ 11894 w 16483"/>
                  <a:gd name="T41" fmla="*/ 5416 h 10338"/>
                  <a:gd name="T42" fmla="*/ 12344 w 16483"/>
                  <a:gd name="T43" fmla="*/ 5908 h 10338"/>
                  <a:gd name="T44" fmla="*/ 10562 w 16483"/>
                  <a:gd name="T45" fmla="*/ 5026 h 10338"/>
                  <a:gd name="T46" fmla="*/ 9799 w 16483"/>
                  <a:gd name="T47" fmla="*/ 4837 h 10338"/>
                  <a:gd name="T48" fmla="*/ 9361 w 16483"/>
                  <a:gd name="T49" fmla="*/ 4559 h 10338"/>
                  <a:gd name="T50" fmla="*/ 10090 w 16483"/>
                  <a:gd name="T51" fmla="*/ 4729 h 10338"/>
                  <a:gd name="T52" fmla="*/ 9049 w 16483"/>
                  <a:gd name="T53" fmla="*/ 4666 h 10338"/>
                  <a:gd name="T54" fmla="*/ 7769 w 16483"/>
                  <a:gd name="T55" fmla="*/ 4339 h 10338"/>
                  <a:gd name="T56" fmla="*/ 7009 w 16483"/>
                  <a:gd name="T57" fmla="*/ 4056 h 10338"/>
                  <a:gd name="T58" fmla="*/ 6603 w 16483"/>
                  <a:gd name="T59" fmla="*/ 3660 h 10338"/>
                  <a:gd name="T60" fmla="*/ 7327 w 16483"/>
                  <a:gd name="T61" fmla="*/ 4001 h 10338"/>
                  <a:gd name="T62" fmla="*/ 8087 w 16483"/>
                  <a:gd name="T63" fmla="*/ 4250 h 10338"/>
                  <a:gd name="T64" fmla="*/ 6436 w 16483"/>
                  <a:gd name="T65" fmla="*/ 3763 h 10338"/>
                  <a:gd name="T66" fmla="*/ 5886 w 16483"/>
                  <a:gd name="T67" fmla="*/ 3424 h 10338"/>
                  <a:gd name="T68" fmla="*/ 5630 w 16483"/>
                  <a:gd name="T69" fmla="*/ 3050 h 10338"/>
                  <a:gd name="T70" fmla="*/ 6156 w 16483"/>
                  <a:gd name="T71" fmla="*/ 3390 h 10338"/>
                  <a:gd name="T72" fmla="*/ 5365 w 16483"/>
                  <a:gd name="T73" fmla="*/ 3084 h 10338"/>
                  <a:gd name="T74" fmla="*/ 4347 w 16483"/>
                  <a:gd name="T75" fmla="*/ 2461 h 10338"/>
                  <a:gd name="T76" fmla="*/ 3691 w 16483"/>
                  <a:gd name="T77" fmla="*/ 2152 h 10338"/>
                  <a:gd name="T78" fmla="*/ 4126 w 16483"/>
                  <a:gd name="T79" fmla="*/ 2153 h 10338"/>
                  <a:gd name="T80" fmla="*/ 4887 w 16483"/>
                  <a:gd name="T81" fmla="*/ 2573 h 10338"/>
                  <a:gd name="T82" fmla="*/ 3516 w 16483"/>
                  <a:gd name="T83" fmla="*/ 2086 h 10338"/>
                  <a:gd name="T84" fmla="*/ 2667 w 16483"/>
                  <a:gd name="T85" fmla="*/ 1805 h 10338"/>
                  <a:gd name="T86" fmla="*/ 2384 w 16483"/>
                  <a:gd name="T87" fmla="*/ 1546 h 10338"/>
                  <a:gd name="T88" fmla="*/ 3164 w 16483"/>
                  <a:gd name="T89" fmla="*/ 1777 h 10338"/>
                  <a:gd name="T90" fmla="*/ 2064 w 16483"/>
                  <a:gd name="T91" fmla="*/ 1639 h 10338"/>
                  <a:gd name="T92" fmla="*/ 1531 w 16483"/>
                  <a:gd name="T93" fmla="*/ 1491 h 10338"/>
                  <a:gd name="T94" fmla="*/ 1450 w 16483"/>
                  <a:gd name="T95" fmla="*/ 1285 h 10338"/>
                  <a:gd name="T96" fmla="*/ 1999 w 16483"/>
                  <a:gd name="T97" fmla="*/ 1442 h 10338"/>
                  <a:gd name="T98" fmla="*/ 1053 w 16483"/>
                  <a:gd name="T99" fmla="*/ 1333 h 10338"/>
                  <a:gd name="T100" fmla="*/ 658 w 16483"/>
                  <a:gd name="T101" fmla="*/ 1060 h 10338"/>
                  <a:gd name="T102" fmla="*/ 771 w 16483"/>
                  <a:gd name="T103" fmla="*/ 928 h 10338"/>
                  <a:gd name="T104" fmla="*/ 1122 w 16483"/>
                  <a:gd name="T105" fmla="*/ 1173 h 10338"/>
                  <a:gd name="T106" fmla="*/ 344 w 16483"/>
                  <a:gd name="T107" fmla="*/ 705 h 10338"/>
                  <a:gd name="T108" fmla="*/ 66 w 16483"/>
                  <a:gd name="T109" fmla="*/ 227 h 10338"/>
                  <a:gd name="T110" fmla="*/ 274 w 16483"/>
                  <a:gd name="T111" fmla="*/ 261 h 10338"/>
                  <a:gd name="T112" fmla="*/ 553 w 16483"/>
                  <a:gd name="T113" fmla="*/ 693 h 10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483" h="10338">
                    <a:moveTo>
                      <a:pt x="16402" y="10338"/>
                    </a:moveTo>
                    <a:lnTo>
                      <a:pt x="16339" y="10305"/>
                    </a:lnTo>
                    <a:lnTo>
                      <a:pt x="16275" y="10270"/>
                    </a:lnTo>
                    <a:lnTo>
                      <a:pt x="16212" y="10235"/>
                    </a:lnTo>
                    <a:lnTo>
                      <a:pt x="16148" y="10200"/>
                    </a:lnTo>
                    <a:lnTo>
                      <a:pt x="16085" y="10164"/>
                    </a:lnTo>
                    <a:lnTo>
                      <a:pt x="16021" y="10128"/>
                    </a:lnTo>
                    <a:lnTo>
                      <a:pt x="15958" y="10092"/>
                    </a:lnTo>
                    <a:lnTo>
                      <a:pt x="15894" y="10054"/>
                    </a:lnTo>
                    <a:lnTo>
                      <a:pt x="15832" y="10018"/>
                    </a:lnTo>
                    <a:lnTo>
                      <a:pt x="15770" y="9982"/>
                    </a:lnTo>
                    <a:lnTo>
                      <a:pt x="15709" y="9946"/>
                    </a:lnTo>
                    <a:lnTo>
                      <a:pt x="15648" y="9910"/>
                    </a:lnTo>
                    <a:lnTo>
                      <a:pt x="15588" y="9875"/>
                    </a:lnTo>
                    <a:lnTo>
                      <a:pt x="15528" y="9839"/>
                    </a:lnTo>
                    <a:lnTo>
                      <a:pt x="15469" y="9805"/>
                    </a:lnTo>
                    <a:lnTo>
                      <a:pt x="15413" y="9771"/>
                    </a:lnTo>
                    <a:lnTo>
                      <a:pt x="15501" y="9622"/>
                    </a:lnTo>
                    <a:lnTo>
                      <a:pt x="15558" y="9656"/>
                    </a:lnTo>
                    <a:lnTo>
                      <a:pt x="15615" y="9690"/>
                    </a:lnTo>
                    <a:lnTo>
                      <a:pt x="15674" y="9724"/>
                    </a:lnTo>
                    <a:lnTo>
                      <a:pt x="15734" y="9759"/>
                    </a:lnTo>
                    <a:lnTo>
                      <a:pt x="15793" y="9795"/>
                    </a:lnTo>
                    <a:lnTo>
                      <a:pt x="15854" y="9832"/>
                    </a:lnTo>
                    <a:lnTo>
                      <a:pt x="15917" y="9868"/>
                    </a:lnTo>
                    <a:lnTo>
                      <a:pt x="15979" y="9904"/>
                    </a:lnTo>
                    <a:lnTo>
                      <a:pt x="16041" y="9940"/>
                    </a:lnTo>
                    <a:lnTo>
                      <a:pt x="16103" y="9976"/>
                    </a:lnTo>
                    <a:lnTo>
                      <a:pt x="16167" y="10012"/>
                    </a:lnTo>
                    <a:lnTo>
                      <a:pt x="16231" y="10047"/>
                    </a:lnTo>
                    <a:lnTo>
                      <a:pt x="16294" y="10083"/>
                    </a:lnTo>
                    <a:lnTo>
                      <a:pt x="16358" y="10118"/>
                    </a:lnTo>
                    <a:lnTo>
                      <a:pt x="16420" y="10152"/>
                    </a:lnTo>
                    <a:lnTo>
                      <a:pt x="16483" y="10186"/>
                    </a:lnTo>
                    <a:lnTo>
                      <a:pt x="16402" y="10338"/>
                    </a:lnTo>
                    <a:close/>
                    <a:moveTo>
                      <a:pt x="15413" y="9771"/>
                    </a:moveTo>
                    <a:lnTo>
                      <a:pt x="15362" y="9741"/>
                    </a:lnTo>
                    <a:lnTo>
                      <a:pt x="15312" y="9711"/>
                    </a:lnTo>
                    <a:lnTo>
                      <a:pt x="15263" y="9682"/>
                    </a:lnTo>
                    <a:lnTo>
                      <a:pt x="15215" y="9654"/>
                    </a:lnTo>
                    <a:lnTo>
                      <a:pt x="15168" y="9626"/>
                    </a:lnTo>
                    <a:lnTo>
                      <a:pt x="15122" y="9599"/>
                    </a:lnTo>
                    <a:lnTo>
                      <a:pt x="15077" y="9573"/>
                    </a:lnTo>
                    <a:lnTo>
                      <a:pt x="15033" y="9548"/>
                    </a:lnTo>
                    <a:lnTo>
                      <a:pt x="15119" y="9397"/>
                    </a:lnTo>
                    <a:lnTo>
                      <a:pt x="15162" y="9422"/>
                    </a:lnTo>
                    <a:lnTo>
                      <a:pt x="15205" y="9447"/>
                    </a:lnTo>
                    <a:lnTo>
                      <a:pt x="15250" y="9473"/>
                    </a:lnTo>
                    <a:lnTo>
                      <a:pt x="15298" y="9502"/>
                    </a:lnTo>
                    <a:lnTo>
                      <a:pt x="15346" y="9530"/>
                    </a:lnTo>
                    <a:lnTo>
                      <a:pt x="15397" y="9560"/>
                    </a:lnTo>
                    <a:lnTo>
                      <a:pt x="15448" y="9591"/>
                    </a:lnTo>
                    <a:lnTo>
                      <a:pt x="15501" y="9622"/>
                    </a:lnTo>
                    <a:lnTo>
                      <a:pt x="15413" y="9771"/>
                    </a:lnTo>
                    <a:close/>
                    <a:moveTo>
                      <a:pt x="15033" y="9548"/>
                    </a:moveTo>
                    <a:lnTo>
                      <a:pt x="14972" y="9512"/>
                    </a:lnTo>
                    <a:lnTo>
                      <a:pt x="14911" y="9474"/>
                    </a:lnTo>
                    <a:lnTo>
                      <a:pt x="14849" y="9434"/>
                    </a:lnTo>
                    <a:lnTo>
                      <a:pt x="14786" y="9393"/>
                    </a:lnTo>
                    <a:lnTo>
                      <a:pt x="14721" y="9348"/>
                    </a:lnTo>
                    <a:lnTo>
                      <a:pt x="14656" y="9302"/>
                    </a:lnTo>
                    <a:lnTo>
                      <a:pt x="14590" y="9254"/>
                    </a:lnTo>
                    <a:lnTo>
                      <a:pt x="14523" y="9203"/>
                    </a:lnTo>
                    <a:lnTo>
                      <a:pt x="14455" y="9148"/>
                    </a:lnTo>
                    <a:lnTo>
                      <a:pt x="14387" y="9092"/>
                    </a:lnTo>
                    <a:lnTo>
                      <a:pt x="14318" y="9033"/>
                    </a:lnTo>
                    <a:lnTo>
                      <a:pt x="14249" y="8971"/>
                    </a:lnTo>
                    <a:lnTo>
                      <a:pt x="14179" y="8908"/>
                    </a:lnTo>
                    <a:lnTo>
                      <a:pt x="14108" y="8839"/>
                    </a:lnTo>
                    <a:lnTo>
                      <a:pt x="14037" y="8769"/>
                    </a:lnTo>
                    <a:lnTo>
                      <a:pt x="13966" y="8696"/>
                    </a:lnTo>
                    <a:lnTo>
                      <a:pt x="14091" y="8575"/>
                    </a:lnTo>
                    <a:lnTo>
                      <a:pt x="14160" y="8646"/>
                    </a:lnTo>
                    <a:lnTo>
                      <a:pt x="14229" y="8715"/>
                    </a:lnTo>
                    <a:lnTo>
                      <a:pt x="14297" y="8779"/>
                    </a:lnTo>
                    <a:lnTo>
                      <a:pt x="14365" y="8843"/>
                    </a:lnTo>
                    <a:lnTo>
                      <a:pt x="14432" y="8901"/>
                    </a:lnTo>
                    <a:lnTo>
                      <a:pt x="14498" y="8959"/>
                    </a:lnTo>
                    <a:lnTo>
                      <a:pt x="14564" y="9013"/>
                    </a:lnTo>
                    <a:lnTo>
                      <a:pt x="14629" y="9064"/>
                    </a:lnTo>
                    <a:lnTo>
                      <a:pt x="14693" y="9114"/>
                    </a:lnTo>
                    <a:lnTo>
                      <a:pt x="14757" y="9162"/>
                    </a:lnTo>
                    <a:lnTo>
                      <a:pt x="14819" y="9206"/>
                    </a:lnTo>
                    <a:lnTo>
                      <a:pt x="14881" y="9249"/>
                    </a:lnTo>
                    <a:lnTo>
                      <a:pt x="14943" y="9289"/>
                    </a:lnTo>
                    <a:lnTo>
                      <a:pt x="15002" y="9327"/>
                    </a:lnTo>
                    <a:lnTo>
                      <a:pt x="15062" y="9363"/>
                    </a:lnTo>
                    <a:lnTo>
                      <a:pt x="15119" y="9397"/>
                    </a:lnTo>
                    <a:lnTo>
                      <a:pt x="15033" y="9548"/>
                    </a:lnTo>
                    <a:close/>
                    <a:moveTo>
                      <a:pt x="13966" y="8696"/>
                    </a:moveTo>
                    <a:lnTo>
                      <a:pt x="13894" y="8620"/>
                    </a:lnTo>
                    <a:lnTo>
                      <a:pt x="13821" y="8540"/>
                    </a:lnTo>
                    <a:lnTo>
                      <a:pt x="13749" y="8458"/>
                    </a:lnTo>
                    <a:lnTo>
                      <a:pt x="13676" y="8372"/>
                    </a:lnTo>
                    <a:lnTo>
                      <a:pt x="13603" y="8282"/>
                    </a:lnTo>
                    <a:lnTo>
                      <a:pt x="13530" y="8190"/>
                    </a:lnTo>
                    <a:lnTo>
                      <a:pt x="13456" y="8094"/>
                    </a:lnTo>
                    <a:lnTo>
                      <a:pt x="13383" y="7995"/>
                    </a:lnTo>
                    <a:lnTo>
                      <a:pt x="13308" y="7891"/>
                    </a:lnTo>
                    <a:lnTo>
                      <a:pt x="13235" y="7784"/>
                    </a:lnTo>
                    <a:lnTo>
                      <a:pt x="13160" y="7674"/>
                    </a:lnTo>
                    <a:lnTo>
                      <a:pt x="13087" y="7559"/>
                    </a:lnTo>
                    <a:lnTo>
                      <a:pt x="13013" y="7439"/>
                    </a:lnTo>
                    <a:lnTo>
                      <a:pt x="12938" y="7317"/>
                    </a:lnTo>
                    <a:lnTo>
                      <a:pt x="12865" y="7190"/>
                    </a:lnTo>
                    <a:lnTo>
                      <a:pt x="12791" y="7060"/>
                    </a:lnTo>
                    <a:lnTo>
                      <a:pt x="12942" y="6975"/>
                    </a:lnTo>
                    <a:lnTo>
                      <a:pt x="13014" y="7103"/>
                    </a:lnTo>
                    <a:lnTo>
                      <a:pt x="13087" y="7228"/>
                    </a:lnTo>
                    <a:lnTo>
                      <a:pt x="13160" y="7347"/>
                    </a:lnTo>
                    <a:lnTo>
                      <a:pt x="13232" y="7464"/>
                    </a:lnTo>
                    <a:lnTo>
                      <a:pt x="13305" y="7576"/>
                    </a:lnTo>
                    <a:lnTo>
                      <a:pt x="13377" y="7685"/>
                    </a:lnTo>
                    <a:lnTo>
                      <a:pt x="13449" y="7789"/>
                    </a:lnTo>
                    <a:lnTo>
                      <a:pt x="13521" y="7890"/>
                    </a:lnTo>
                    <a:lnTo>
                      <a:pt x="13594" y="7987"/>
                    </a:lnTo>
                    <a:lnTo>
                      <a:pt x="13666" y="8082"/>
                    </a:lnTo>
                    <a:lnTo>
                      <a:pt x="13737" y="8173"/>
                    </a:lnTo>
                    <a:lnTo>
                      <a:pt x="13808" y="8260"/>
                    </a:lnTo>
                    <a:lnTo>
                      <a:pt x="13880" y="8343"/>
                    </a:lnTo>
                    <a:lnTo>
                      <a:pt x="13950" y="8424"/>
                    </a:lnTo>
                    <a:lnTo>
                      <a:pt x="14021" y="8502"/>
                    </a:lnTo>
                    <a:lnTo>
                      <a:pt x="14091" y="8575"/>
                    </a:lnTo>
                    <a:lnTo>
                      <a:pt x="13966" y="8696"/>
                    </a:lnTo>
                    <a:close/>
                    <a:moveTo>
                      <a:pt x="12791" y="7060"/>
                    </a:moveTo>
                    <a:lnTo>
                      <a:pt x="12761" y="7007"/>
                    </a:lnTo>
                    <a:lnTo>
                      <a:pt x="12733" y="6955"/>
                    </a:lnTo>
                    <a:lnTo>
                      <a:pt x="12705" y="6904"/>
                    </a:lnTo>
                    <a:lnTo>
                      <a:pt x="12678" y="6853"/>
                    </a:lnTo>
                    <a:lnTo>
                      <a:pt x="12652" y="6803"/>
                    </a:lnTo>
                    <a:lnTo>
                      <a:pt x="12626" y="6753"/>
                    </a:lnTo>
                    <a:lnTo>
                      <a:pt x="12600" y="6706"/>
                    </a:lnTo>
                    <a:lnTo>
                      <a:pt x="12575" y="6659"/>
                    </a:lnTo>
                    <a:lnTo>
                      <a:pt x="12727" y="6576"/>
                    </a:lnTo>
                    <a:lnTo>
                      <a:pt x="12751" y="6623"/>
                    </a:lnTo>
                    <a:lnTo>
                      <a:pt x="12776" y="6670"/>
                    </a:lnTo>
                    <a:lnTo>
                      <a:pt x="12803" y="6718"/>
                    </a:lnTo>
                    <a:lnTo>
                      <a:pt x="12829" y="6767"/>
                    </a:lnTo>
                    <a:lnTo>
                      <a:pt x="12856" y="6818"/>
                    </a:lnTo>
                    <a:lnTo>
                      <a:pt x="12884" y="6869"/>
                    </a:lnTo>
                    <a:lnTo>
                      <a:pt x="12912" y="6921"/>
                    </a:lnTo>
                    <a:lnTo>
                      <a:pt x="12942" y="6975"/>
                    </a:lnTo>
                    <a:lnTo>
                      <a:pt x="12791" y="7060"/>
                    </a:lnTo>
                    <a:close/>
                    <a:moveTo>
                      <a:pt x="12575" y="6659"/>
                    </a:moveTo>
                    <a:lnTo>
                      <a:pt x="12490" y="6499"/>
                    </a:lnTo>
                    <a:lnTo>
                      <a:pt x="12409" y="6351"/>
                    </a:lnTo>
                    <a:lnTo>
                      <a:pt x="12369" y="6281"/>
                    </a:lnTo>
                    <a:lnTo>
                      <a:pt x="12329" y="6213"/>
                    </a:lnTo>
                    <a:lnTo>
                      <a:pt x="12291" y="6147"/>
                    </a:lnTo>
                    <a:lnTo>
                      <a:pt x="12251" y="6083"/>
                    </a:lnTo>
                    <a:lnTo>
                      <a:pt x="12210" y="6022"/>
                    </a:lnTo>
                    <a:lnTo>
                      <a:pt x="12170" y="5964"/>
                    </a:lnTo>
                    <a:lnTo>
                      <a:pt x="12127" y="5907"/>
                    </a:lnTo>
                    <a:lnTo>
                      <a:pt x="12084" y="5851"/>
                    </a:lnTo>
                    <a:lnTo>
                      <a:pt x="12039" y="5797"/>
                    </a:lnTo>
                    <a:lnTo>
                      <a:pt x="11993" y="5746"/>
                    </a:lnTo>
                    <a:lnTo>
                      <a:pt x="11944" y="5696"/>
                    </a:lnTo>
                    <a:lnTo>
                      <a:pt x="11893" y="5648"/>
                    </a:lnTo>
                    <a:lnTo>
                      <a:pt x="11840" y="5600"/>
                    </a:lnTo>
                    <a:lnTo>
                      <a:pt x="11782" y="5555"/>
                    </a:lnTo>
                    <a:lnTo>
                      <a:pt x="11724" y="5511"/>
                    </a:lnTo>
                    <a:lnTo>
                      <a:pt x="11662" y="5468"/>
                    </a:lnTo>
                    <a:lnTo>
                      <a:pt x="11596" y="5426"/>
                    </a:lnTo>
                    <a:lnTo>
                      <a:pt x="11525" y="5386"/>
                    </a:lnTo>
                    <a:lnTo>
                      <a:pt x="11451" y="5346"/>
                    </a:lnTo>
                    <a:lnTo>
                      <a:pt x="11373" y="5308"/>
                    </a:lnTo>
                    <a:lnTo>
                      <a:pt x="11290" y="5270"/>
                    </a:lnTo>
                    <a:lnTo>
                      <a:pt x="11202" y="5234"/>
                    </a:lnTo>
                    <a:lnTo>
                      <a:pt x="11110" y="5198"/>
                    </a:lnTo>
                    <a:lnTo>
                      <a:pt x="11011" y="5163"/>
                    </a:lnTo>
                    <a:lnTo>
                      <a:pt x="10908" y="5128"/>
                    </a:lnTo>
                    <a:lnTo>
                      <a:pt x="10800" y="5093"/>
                    </a:lnTo>
                    <a:lnTo>
                      <a:pt x="10684" y="5060"/>
                    </a:lnTo>
                    <a:lnTo>
                      <a:pt x="10562" y="5026"/>
                    </a:lnTo>
                    <a:lnTo>
                      <a:pt x="10607" y="4859"/>
                    </a:lnTo>
                    <a:lnTo>
                      <a:pt x="10735" y="4894"/>
                    </a:lnTo>
                    <a:lnTo>
                      <a:pt x="10856" y="4930"/>
                    </a:lnTo>
                    <a:lnTo>
                      <a:pt x="10971" y="4965"/>
                    </a:lnTo>
                    <a:lnTo>
                      <a:pt x="11081" y="5002"/>
                    </a:lnTo>
                    <a:lnTo>
                      <a:pt x="11184" y="5040"/>
                    </a:lnTo>
                    <a:lnTo>
                      <a:pt x="11282" y="5077"/>
                    </a:lnTo>
                    <a:lnTo>
                      <a:pt x="11374" y="5116"/>
                    </a:lnTo>
                    <a:lnTo>
                      <a:pt x="11461" y="5156"/>
                    </a:lnTo>
                    <a:lnTo>
                      <a:pt x="11544" y="5195"/>
                    </a:lnTo>
                    <a:lnTo>
                      <a:pt x="11622" y="5238"/>
                    </a:lnTo>
                    <a:lnTo>
                      <a:pt x="11695" y="5280"/>
                    </a:lnTo>
                    <a:lnTo>
                      <a:pt x="11765" y="5324"/>
                    </a:lnTo>
                    <a:lnTo>
                      <a:pt x="11831" y="5369"/>
                    </a:lnTo>
                    <a:lnTo>
                      <a:pt x="11894" y="5416"/>
                    </a:lnTo>
                    <a:lnTo>
                      <a:pt x="11953" y="5463"/>
                    </a:lnTo>
                    <a:lnTo>
                      <a:pt x="12009" y="5513"/>
                    </a:lnTo>
                    <a:lnTo>
                      <a:pt x="12064" y="5564"/>
                    </a:lnTo>
                    <a:lnTo>
                      <a:pt x="12115" y="5616"/>
                    </a:lnTo>
                    <a:lnTo>
                      <a:pt x="12164" y="5671"/>
                    </a:lnTo>
                    <a:lnTo>
                      <a:pt x="12211" y="5727"/>
                    </a:lnTo>
                    <a:lnTo>
                      <a:pt x="12257" y="5786"/>
                    </a:lnTo>
                    <a:lnTo>
                      <a:pt x="12301" y="5846"/>
                    </a:lnTo>
                    <a:lnTo>
                      <a:pt x="12344" y="5908"/>
                    </a:lnTo>
                    <a:lnTo>
                      <a:pt x="12387" y="5973"/>
                    </a:lnTo>
                    <a:lnTo>
                      <a:pt x="12428" y="6040"/>
                    </a:lnTo>
                    <a:lnTo>
                      <a:pt x="12470" y="6108"/>
                    </a:lnTo>
                    <a:lnTo>
                      <a:pt x="12511" y="6179"/>
                    </a:lnTo>
                    <a:lnTo>
                      <a:pt x="12552" y="6254"/>
                    </a:lnTo>
                    <a:lnTo>
                      <a:pt x="12638" y="6410"/>
                    </a:lnTo>
                    <a:lnTo>
                      <a:pt x="12727" y="6576"/>
                    </a:lnTo>
                    <a:lnTo>
                      <a:pt x="12575" y="6659"/>
                    </a:lnTo>
                    <a:close/>
                    <a:moveTo>
                      <a:pt x="10562" y="5026"/>
                    </a:moveTo>
                    <a:lnTo>
                      <a:pt x="10474" y="5004"/>
                    </a:lnTo>
                    <a:lnTo>
                      <a:pt x="10387" y="4981"/>
                    </a:lnTo>
                    <a:lnTo>
                      <a:pt x="10301" y="4959"/>
                    </a:lnTo>
                    <a:lnTo>
                      <a:pt x="10215" y="4938"/>
                    </a:lnTo>
                    <a:lnTo>
                      <a:pt x="10131" y="4917"/>
                    </a:lnTo>
                    <a:lnTo>
                      <a:pt x="10047" y="4897"/>
                    </a:lnTo>
                    <a:lnTo>
                      <a:pt x="9964" y="4875"/>
                    </a:lnTo>
                    <a:lnTo>
                      <a:pt x="9880" y="4857"/>
                    </a:lnTo>
                    <a:lnTo>
                      <a:pt x="9799" y="4837"/>
                    </a:lnTo>
                    <a:lnTo>
                      <a:pt x="9718" y="4818"/>
                    </a:lnTo>
                    <a:lnTo>
                      <a:pt x="9637" y="4800"/>
                    </a:lnTo>
                    <a:lnTo>
                      <a:pt x="9558" y="4781"/>
                    </a:lnTo>
                    <a:lnTo>
                      <a:pt x="9478" y="4763"/>
                    </a:lnTo>
                    <a:lnTo>
                      <a:pt x="9399" y="4746"/>
                    </a:lnTo>
                    <a:lnTo>
                      <a:pt x="9322" y="4727"/>
                    </a:lnTo>
                    <a:lnTo>
                      <a:pt x="9245" y="4710"/>
                    </a:lnTo>
                    <a:lnTo>
                      <a:pt x="9282" y="4542"/>
                    </a:lnTo>
                    <a:lnTo>
                      <a:pt x="9361" y="4559"/>
                    </a:lnTo>
                    <a:lnTo>
                      <a:pt x="9439" y="4577"/>
                    </a:lnTo>
                    <a:lnTo>
                      <a:pt x="9518" y="4594"/>
                    </a:lnTo>
                    <a:lnTo>
                      <a:pt x="9598" y="4613"/>
                    </a:lnTo>
                    <a:lnTo>
                      <a:pt x="9679" y="4631"/>
                    </a:lnTo>
                    <a:lnTo>
                      <a:pt x="9759" y="4650"/>
                    </a:lnTo>
                    <a:lnTo>
                      <a:pt x="9842" y="4669"/>
                    </a:lnTo>
                    <a:lnTo>
                      <a:pt x="9924" y="4689"/>
                    </a:lnTo>
                    <a:lnTo>
                      <a:pt x="10006" y="4707"/>
                    </a:lnTo>
                    <a:lnTo>
                      <a:pt x="10090" y="4729"/>
                    </a:lnTo>
                    <a:lnTo>
                      <a:pt x="10174" y="4748"/>
                    </a:lnTo>
                    <a:lnTo>
                      <a:pt x="10259" y="4770"/>
                    </a:lnTo>
                    <a:lnTo>
                      <a:pt x="10345" y="4791"/>
                    </a:lnTo>
                    <a:lnTo>
                      <a:pt x="10431" y="4813"/>
                    </a:lnTo>
                    <a:lnTo>
                      <a:pt x="10518" y="4836"/>
                    </a:lnTo>
                    <a:lnTo>
                      <a:pt x="10607" y="4859"/>
                    </a:lnTo>
                    <a:lnTo>
                      <a:pt x="10562" y="5026"/>
                    </a:lnTo>
                    <a:close/>
                    <a:moveTo>
                      <a:pt x="9245" y="4710"/>
                    </a:moveTo>
                    <a:lnTo>
                      <a:pt x="9049" y="4666"/>
                    </a:lnTo>
                    <a:lnTo>
                      <a:pt x="8856" y="4623"/>
                    </a:lnTo>
                    <a:lnTo>
                      <a:pt x="8668" y="4578"/>
                    </a:lnTo>
                    <a:lnTo>
                      <a:pt x="8483" y="4533"/>
                    </a:lnTo>
                    <a:lnTo>
                      <a:pt x="8301" y="4488"/>
                    </a:lnTo>
                    <a:lnTo>
                      <a:pt x="8120" y="4440"/>
                    </a:lnTo>
                    <a:lnTo>
                      <a:pt x="8032" y="4416"/>
                    </a:lnTo>
                    <a:lnTo>
                      <a:pt x="7943" y="4391"/>
                    </a:lnTo>
                    <a:lnTo>
                      <a:pt x="7856" y="4365"/>
                    </a:lnTo>
                    <a:lnTo>
                      <a:pt x="7769" y="4339"/>
                    </a:lnTo>
                    <a:lnTo>
                      <a:pt x="7683" y="4311"/>
                    </a:lnTo>
                    <a:lnTo>
                      <a:pt x="7597" y="4283"/>
                    </a:lnTo>
                    <a:lnTo>
                      <a:pt x="7511" y="4254"/>
                    </a:lnTo>
                    <a:lnTo>
                      <a:pt x="7426" y="4224"/>
                    </a:lnTo>
                    <a:lnTo>
                      <a:pt x="7342" y="4193"/>
                    </a:lnTo>
                    <a:lnTo>
                      <a:pt x="7258" y="4161"/>
                    </a:lnTo>
                    <a:lnTo>
                      <a:pt x="7175" y="4127"/>
                    </a:lnTo>
                    <a:lnTo>
                      <a:pt x="7091" y="4092"/>
                    </a:lnTo>
                    <a:lnTo>
                      <a:pt x="7009" y="4056"/>
                    </a:lnTo>
                    <a:lnTo>
                      <a:pt x="6926" y="4019"/>
                    </a:lnTo>
                    <a:lnTo>
                      <a:pt x="6843" y="3980"/>
                    </a:lnTo>
                    <a:lnTo>
                      <a:pt x="6763" y="3940"/>
                    </a:lnTo>
                    <a:lnTo>
                      <a:pt x="6680" y="3899"/>
                    </a:lnTo>
                    <a:lnTo>
                      <a:pt x="6599" y="3856"/>
                    </a:lnTo>
                    <a:lnTo>
                      <a:pt x="6518" y="3811"/>
                    </a:lnTo>
                    <a:lnTo>
                      <a:pt x="6436" y="3763"/>
                    </a:lnTo>
                    <a:lnTo>
                      <a:pt x="6525" y="3614"/>
                    </a:lnTo>
                    <a:lnTo>
                      <a:pt x="6603" y="3660"/>
                    </a:lnTo>
                    <a:lnTo>
                      <a:pt x="6683" y="3704"/>
                    </a:lnTo>
                    <a:lnTo>
                      <a:pt x="6761" y="3746"/>
                    </a:lnTo>
                    <a:lnTo>
                      <a:pt x="6841" y="3786"/>
                    </a:lnTo>
                    <a:lnTo>
                      <a:pt x="6921" y="3826"/>
                    </a:lnTo>
                    <a:lnTo>
                      <a:pt x="7002" y="3863"/>
                    </a:lnTo>
                    <a:lnTo>
                      <a:pt x="7083" y="3899"/>
                    </a:lnTo>
                    <a:lnTo>
                      <a:pt x="7164" y="3934"/>
                    </a:lnTo>
                    <a:lnTo>
                      <a:pt x="7245" y="3968"/>
                    </a:lnTo>
                    <a:lnTo>
                      <a:pt x="7327" y="4001"/>
                    </a:lnTo>
                    <a:lnTo>
                      <a:pt x="7409" y="4032"/>
                    </a:lnTo>
                    <a:lnTo>
                      <a:pt x="7492" y="4062"/>
                    </a:lnTo>
                    <a:lnTo>
                      <a:pt x="7576" y="4092"/>
                    </a:lnTo>
                    <a:lnTo>
                      <a:pt x="7659" y="4121"/>
                    </a:lnTo>
                    <a:lnTo>
                      <a:pt x="7744" y="4148"/>
                    </a:lnTo>
                    <a:lnTo>
                      <a:pt x="7829" y="4174"/>
                    </a:lnTo>
                    <a:lnTo>
                      <a:pt x="7915" y="4201"/>
                    </a:lnTo>
                    <a:lnTo>
                      <a:pt x="8001" y="4227"/>
                    </a:lnTo>
                    <a:lnTo>
                      <a:pt x="8087" y="4250"/>
                    </a:lnTo>
                    <a:lnTo>
                      <a:pt x="8175" y="4275"/>
                    </a:lnTo>
                    <a:lnTo>
                      <a:pt x="8352" y="4321"/>
                    </a:lnTo>
                    <a:lnTo>
                      <a:pt x="8531" y="4367"/>
                    </a:lnTo>
                    <a:lnTo>
                      <a:pt x="8714" y="4411"/>
                    </a:lnTo>
                    <a:lnTo>
                      <a:pt x="8900" y="4455"/>
                    </a:lnTo>
                    <a:lnTo>
                      <a:pt x="9089" y="4498"/>
                    </a:lnTo>
                    <a:lnTo>
                      <a:pt x="9282" y="4542"/>
                    </a:lnTo>
                    <a:lnTo>
                      <a:pt x="9245" y="4710"/>
                    </a:lnTo>
                    <a:close/>
                    <a:moveTo>
                      <a:pt x="6436" y="3763"/>
                    </a:moveTo>
                    <a:lnTo>
                      <a:pt x="6374" y="3726"/>
                    </a:lnTo>
                    <a:lnTo>
                      <a:pt x="6312" y="3689"/>
                    </a:lnTo>
                    <a:lnTo>
                      <a:pt x="6249" y="3651"/>
                    </a:lnTo>
                    <a:lnTo>
                      <a:pt x="6187" y="3614"/>
                    </a:lnTo>
                    <a:lnTo>
                      <a:pt x="6126" y="3575"/>
                    </a:lnTo>
                    <a:lnTo>
                      <a:pt x="6065" y="3538"/>
                    </a:lnTo>
                    <a:lnTo>
                      <a:pt x="6005" y="3499"/>
                    </a:lnTo>
                    <a:lnTo>
                      <a:pt x="5945" y="3462"/>
                    </a:lnTo>
                    <a:lnTo>
                      <a:pt x="5886" y="3424"/>
                    </a:lnTo>
                    <a:lnTo>
                      <a:pt x="5827" y="3385"/>
                    </a:lnTo>
                    <a:lnTo>
                      <a:pt x="5769" y="3348"/>
                    </a:lnTo>
                    <a:lnTo>
                      <a:pt x="5710" y="3309"/>
                    </a:lnTo>
                    <a:lnTo>
                      <a:pt x="5651" y="3272"/>
                    </a:lnTo>
                    <a:lnTo>
                      <a:pt x="5593" y="3233"/>
                    </a:lnTo>
                    <a:lnTo>
                      <a:pt x="5536" y="3196"/>
                    </a:lnTo>
                    <a:lnTo>
                      <a:pt x="5478" y="3158"/>
                    </a:lnTo>
                    <a:lnTo>
                      <a:pt x="5573" y="3013"/>
                    </a:lnTo>
                    <a:lnTo>
                      <a:pt x="5630" y="3050"/>
                    </a:lnTo>
                    <a:lnTo>
                      <a:pt x="5688" y="3089"/>
                    </a:lnTo>
                    <a:lnTo>
                      <a:pt x="5745" y="3126"/>
                    </a:lnTo>
                    <a:lnTo>
                      <a:pt x="5803" y="3163"/>
                    </a:lnTo>
                    <a:lnTo>
                      <a:pt x="5861" y="3201"/>
                    </a:lnTo>
                    <a:lnTo>
                      <a:pt x="5919" y="3239"/>
                    </a:lnTo>
                    <a:lnTo>
                      <a:pt x="5978" y="3277"/>
                    </a:lnTo>
                    <a:lnTo>
                      <a:pt x="6036" y="3314"/>
                    </a:lnTo>
                    <a:lnTo>
                      <a:pt x="6096" y="3353"/>
                    </a:lnTo>
                    <a:lnTo>
                      <a:pt x="6156" y="3390"/>
                    </a:lnTo>
                    <a:lnTo>
                      <a:pt x="6216" y="3427"/>
                    </a:lnTo>
                    <a:lnTo>
                      <a:pt x="6277" y="3465"/>
                    </a:lnTo>
                    <a:lnTo>
                      <a:pt x="6338" y="3502"/>
                    </a:lnTo>
                    <a:lnTo>
                      <a:pt x="6400" y="3541"/>
                    </a:lnTo>
                    <a:lnTo>
                      <a:pt x="6462" y="3577"/>
                    </a:lnTo>
                    <a:lnTo>
                      <a:pt x="6525" y="3614"/>
                    </a:lnTo>
                    <a:lnTo>
                      <a:pt x="6436" y="3763"/>
                    </a:lnTo>
                    <a:close/>
                    <a:moveTo>
                      <a:pt x="5478" y="3158"/>
                    </a:moveTo>
                    <a:lnTo>
                      <a:pt x="5365" y="3084"/>
                    </a:lnTo>
                    <a:lnTo>
                      <a:pt x="5252" y="3010"/>
                    </a:lnTo>
                    <a:lnTo>
                      <a:pt x="5139" y="2937"/>
                    </a:lnTo>
                    <a:lnTo>
                      <a:pt x="5027" y="2864"/>
                    </a:lnTo>
                    <a:lnTo>
                      <a:pt x="4915" y="2793"/>
                    </a:lnTo>
                    <a:lnTo>
                      <a:pt x="4803" y="2724"/>
                    </a:lnTo>
                    <a:lnTo>
                      <a:pt x="4690" y="2655"/>
                    </a:lnTo>
                    <a:lnTo>
                      <a:pt x="4576" y="2589"/>
                    </a:lnTo>
                    <a:lnTo>
                      <a:pt x="4463" y="2523"/>
                    </a:lnTo>
                    <a:lnTo>
                      <a:pt x="4347" y="2461"/>
                    </a:lnTo>
                    <a:lnTo>
                      <a:pt x="4231" y="2399"/>
                    </a:lnTo>
                    <a:lnTo>
                      <a:pt x="4114" y="2340"/>
                    </a:lnTo>
                    <a:lnTo>
                      <a:pt x="4055" y="2311"/>
                    </a:lnTo>
                    <a:lnTo>
                      <a:pt x="3995" y="2283"/>
                    </a:lnTo>
                    <a:lnTo>
                      <a:pt x="3935" y="2255"/>
                    </a:lnTo>
                    <a:lnTo>
                      <a:pt x="3875" y="2229"/>
                    </a:lnTo>
                    <a:lnTo>
                      <a:pt x="3814" y="2202"/>
                    </a:lnTo>
                    <a:lnTo>
                      <a:pt x="3753" y="2177"/>
                    </a:lnTo>
                    <a:lnTo>
                      <a:pt x="3691" y="2152"/>
                    </a:lnTo>
                    <a:lnTo>
                      <a:pt x="3629" y="2127"/>
                    </a:lnTo>
                    <a:lnTo>
                      <a:pt x="3690" y="1965"/>
                    </a:lnTo>
                    <a:lnTo>
                      <a:pt x="3754" y="1990"/>
                    </a:lnTo>
                    <a:lnTo>
                      <a:pt x="3817" y="2015"/>
                    </a:lnTo>
                    <a:lnTo>
                      <a:pt x="3880" y="2041"/>
                    </a:lnTo>
                    <a:lnTo>
                      <a:pt x="3942" y="2069"/>
                    </a:lnTo>
                    <a:lnTo>
                      <a:pt x="4003" y="2096"/>
                    </a:lnTo>
                    <a:lnTo>
                      <a:pt x="4064" y="2125"/>
                    </a:lnTo>
                    <a:lnTo>
                      <a:pt x="4126" y="2153"/>
                    </a:lnTo>
                    <a:lnTo>
                      <a:pt x="4187" y="2182"/>
                    </a:lnTo>
                    <a:lnTo>
                      <a:pt x="4246" y="2212"/>
                    </a:lnTo>
                    <a:lnTo>
                      <a:pt x="4306" y="2242"/>
                    </a:lnTo>
                    <a:lnTo>
                      <a:pt x="4365" y="2273"/>
                    </a:lnTo>
                    <a:lnTo>
                      <a:pt x="4424" y="2304"/>
                    </a:lnTo>
                    <a:lnTo>
                      <a:pt x="4542" y="2369"/>
                    </a:lnTo>
                    <a:lnTo>
                      <a:pt x="4657" y="2435"/>
                    </a:lnTo>
                    <a:lnTo>
                      <a:pt x="4772" y="2503"/>
                    </a:lnTo>
                    <a:lnTo>
                      <a:pt x="4887" y="2573"/>
                    </a:lnTo>
                    <a:lnTo>
                      <a:pt x="5001" y="2643"/>
                    </a:lnTo>
                    <a:lnTo>
                      <a:pt x="5116" y="2715"/>
                    </a:lnTo>
                    <a:lnTo>
                      <a:pt x="5229" y="2788"/>
                    </a:lnTo>
                    <a:lnTo>
                      <a:pt x="5344" y="2863"/>
                    </a:lnTo>
                    <a:lnTo>
                      <a:pt x="5458" y="2938"/>
                    </a:lnTo>
                    <a:lnTo>
                      <a:pt x="5573" y="3013"/>
                    </a:lnTo>
                    <a:lnTo>
                      <a:pt x="5478" y="3158"/>
                    </a:lnTo>
                    <a:close/>
                    <a:moveTo>
                      <a:pt x="3629" y="2127"/>
                    </a:moveTo>
                    <a:lnTo>
                      <a:pt x="3516" y="2086"/>
                    </a:lnTo>
                    <a:lnTo>
                      <a:pt x="3408" y="2046"/>
                    </a:lnTo>
                    <a:lnTo>
                      <a:pt x="3305" y="2009"/>
                    </a:lnTo>
                    <a:lnTo>
                      <a:pt x="3205" y="1975"/>
                    </a:lnTo>
                    <a:lnTo>
                      <a:pt x="3109" y="1942"/>
                    </a:lnTo>
                    <a:lnTo>
                      <a:pt x="3016" y="1912"/>
                    </a:lnTo>
                    <a:lnTo>
                      <a:pt x="2925" y="1883"/>
                    </a:lnTo>
                    <a:lnTo>
                      <a:pt x="2838" y="1856"/>
                    </a:lnTo>
                    <a:lnTo>
                      <a:pt x="2752" y="1830"/>
                    </a:lnTo>
                    <a:lnTo>
                      <a:pt x="2667" y="1805"/>
                    </a:lnTo>
                    <a:lnTo>
                      <a:pt x="2583" y="1781"/>
                    </a:lnTo>
                    <a:lnTo>
                      <a:pt x="2501" y="1757"/>
                    </a:lnTo>
                    <a:lnTo>
                      <a:pt x="2419" y="1735"/>
                    </a:lnTo>
                    <a:lnTo>
                      <a:pt x="2338" y="1713"/>
                    </a:lnTo>
                    <a:lnTo>
                      <a:pt x="2256" y="1691"/>
                    </a:lnTo>
                    <a:lnTo>
                      <a:pt x="2174" y="1669"/>
                    </a:lnTo>
                    <a:lnTo>
                      <a:pt x="2218" y="1501"/>
                    </a:lnTo>
                    <a:lnTo>
                      <a:pt x="2302" y="1523"/>
                    </a:lnTo>
                    <a:lnTo>
                      <a:pt x="2384" y="1546"/>
                    </a:lnTo>
                    <a:lnTo>
                      <a:pt x="2466" y="1568"/>
                    </a:lnTo>
                    <a:lnTo>
                      <a:pt x="2550" y="1590"/>
                    </a:lnTo>
                    <a:lnTo>
                      <a:pt x="2633" y="1614"/>
                    </a:lnTo>
                    <a:lnTo>
                      <a:pt x="2717" y="1639"/>
                    </a:lnTo>
                    <a:lnTo>
                      <a:pt x="2803" y="1664"/>
                    </a:lnTo>
                    <a:lnTo>
                      <a:pt x="2890" y="1690"/>
                    </a:lnTo>
                    <a:lnTo>
                      <a:pt x="2978" y="1718"/>
                    </a:lnTo>
                    <a:lnTo>
                      <a:pt x="3070" y="1746"/>
                    </a:lnTo>
                    <a:lnTo>
                      <a:pt x="3164" y="1777"/>
                    </a:lnTo>
                    <a:lnTo>
                      <a:pt x="3262" y="1811"/>
                    </a:lnTo>
                    <a:lnTo>
                      <a:pt x="3363" y="1846"/>
                    </a:lnTo>
                    <a:lnTo>
                      <a:pt x="3468" y="1883"/>
                    </a:lnTo>
                    <a:lnTo>
                      <a:pt x="3576" y="1923"/>
                    </a:lnTo>
                    <a:lnTo>
                      <a:pt x="3690" y="1965"/>
                    </a:lnTo>
                    <a:lnTo>
                      <a:pt x="3629" y="2127"/>
                    </a:lnTo>
                    <a:close/>
                    <a:moveTo>
                      <a:pt x="2174" y="1669"/>
                    </a:moveTo>
                    <a:lnTo>
                      <a:pt x="2119" y="1654"/>
                    </a:lnTo>
                    <a:lnTo>
                      <a:pt x="2064" y="1639"/>
                    </a:lnTo>
                    <a:lnTo>
                      <a:pt x="2008" y="1624"/>
                    </a:lnTo>
                    <a:lnTo>
                      <a:pt x="1952" y="1609"/>
                    </a:lnTo>
                    <a:lnTo>
                      <a:pt x="1895" y="1594"/>
                    </a:lnTo>
                    <a:lnTo>
                      <a:pt x="1837" y="1578"/>
                    </a:lnTo>
                    <a:lnTo>
                      <a:pt x="1778" y="1562"/>
                    </a:lnTo>
                    <a:lnTo>
                      <a:pt x="1718" y="1544"/>
                    </a:lnTo>
                    <a:lnTo>
                      <a:pt x="1657" y="1527"/>
                    </a:lnTo>
                    <a:lnTo>
                      <a:pt x="1594" y="1510"/>
                    </a:lnTo>
                    <a:lnTo>
                      <a:pt x="1531" y="1491"/>
                    </a:lnTo>
                    <a:lnTo>
                      <a:pt x="1465" y="1471"/>
                    </a:lnTo>
                    <a:lnTo>
                      <a:pt x="1399" y="1451"/>
                    </a:lnTo>
                    <a:lnTo>
                      <a:pt x="1330" y="1430"/>
                    </a:lnTo>
                    <a:lnTo>
                      <a:pt x="1259" y="1409"/>
                    </a:lnTo>
                    <a:lnTo>
                      <a:pt x="1187" y="1385"/>
                    </a:lnTo>
                    <a:lnTo>
                      <a:pt x="1239" y="1219"/>
                    </a:lnTo>
                    <a:lnTo>
                      <a:pt x="1312" y="1242"/>
                    </a:lnTo>
                    <a:lnTo>
                      <a:pt x="1381" y="1264"/>
                    </a:lnTo>
                    <a:lnTo>
                      <a:pt x="1450" y="1285"/>
                    </a:lnTo>
                    <a:lnTo>
                      <a:pt x="1517" y="1305"/>
                    </a:lnTo>
                    <a:lnTo>
                      <a:pt x="1582" y="1324"/>
                    </a:lnTo>
                    <a:lnTo>
                      <a:pt x="1645" y="1343"/>
                    </a:lnTo>
                    <a:lnTo>
                      <a:pt x="1707" y="1360"/>
                    </a:lnTo>
                    <a:lnTo>
                      <a:pt x="1768" y="1378"/>
                    </a:lnTo>
                    <a:lnTo>
                      <a:pt x="1827" y="1395"/>
                    </a:lnTo>
                    <a:lnTo>
                      <a:pt x="1886" y="1411"/>
                    </a:lnTo>
                    <a:lnTo>
                      <a:pt x="1943" y="1426"/>
                    </a:lnTo>
                    <a:lnTo>
                      <a:pt x="1999" y="1442"/>
                    </a:lnTo>
                    <a:lnTo>
                      <a:pt x="2055" y="1457"/>
                    </a:lnTo>
                    <a:lnTo>
                      <a:pt x="2110" y="1472"/>
                    </a:lnTo>
                    <a:lnTo>
                      <a:pt x="2165" y="1487"/>
                    </a:lnTo>
                    <a:lnTo>
                      <a:pt x="2218" y="1501"/>
                    </a:lnTo>
                    <a:lnTo>
                      <a:pt x="2174" y="1669"/>
                    </a:lnTo>
                    <a:close/>
                    <a:moveTo>
                      <a:pt x="1187" y="1385"/>
                    </a:moveTo>
                    <a:lnTo>
                      <a:pt x="1142" y="1370"/>
                    </a:lnTo>
                    <a:lnTo>
                      <a:pt x="1097" y="1353"/>
                    </a:lnTo>
                    <a:lnTo>
                      <a:pt x="1053" y="1333"/>
                    </a:lnTo>
                    <a:lnTo>
                      <a:pt x="1008" y="1310"/>
                    </a:lnTo>
                    <a:lnTo>
                      <a:pt x="963" y="1285"/>
                    </a:lnTo>
                    <a:lnTo>
                      <a:pt x="918" y="1259"/>
                    </a:lnTo>
                    <a:lnTo>
                      <a:pt x="874" y="1231"/>
                    </a:lnTo>
                    <a:lnTo>
                      <a:pt x="830" y="1199"/>
                    </a:lnTo>
                    <a:lnTo>
                      <a:pt x="786" y="1167"/>
                    </a:lnTo>
                    <a:lnTo>
                      <a:pt x="742" y="1133"/>
                    </a:lnTo>
                    <a:lnTo>
                      <a:pt x="700" y="1097"/>
                    </a:lnTo>
                    <a:lnTo>
                      <a:pt x="658" y="1060"/>
                    </a:lnTo>
                    <a:lnTo>
                      <a:pt x="617" y="1020"/>
                    </a:lnTo>
                    <a:lnTo>
                      <a:pt x="575" y="979"/>
                    </a:lnTo>
                    <a:lnTo>
                      <a:pt x="534" y="938"/>
                    </a:lnTo>
                    <a:lnTo>
                      <a:pt x="495" y="894"/>
                    </a:lnTo>
                    <a:lnTo>
                      <a:pt x="625" y="779"/>
                    </a:lnTo>
                    <a:lnTo>
                      <a:pt x="660" y="818"/>
                    </a:lnTo>
                    <a:lnTo>
                      <a:pt x="698" y="856"/>
                    </a:lnTo>
                    <a:lnTo>
                      <a:pt x="734" y="893"/>
                    </a:lnTo>
                    <a:lnTo>
                      <a:pt x="771" y="928"/>
                    </a:lnTo>
                    <a:lnTo>
                      <a:pt x="810" y="962"/>
                    </a:lnTo>
                    <a:lnTo>
                      <a:pt x="847" y="994"/>
                    </a:lnTo>
                    <a:lnTo>
                      <a:pt x="886" y="1025"/>
                    </a:lnTo>
                    <a:lnTo>
                      <a:pt x="926" y="1054"/>
                    </a:lnTo>
                    <a:lnTo>
                      <a:pt x="964" y="1081"/>
                    </a:lnTo>
                    <a:lnTo>
                      <a:pt x="1004" y="1107"/>
                    </a:lnTo>
                    <a:lnTo>
                      <a:pt x="1043" y="1131"/>
                    </a:lnTo>
                    <a:lnTo>
                      <a:pt x="1082" y="1153"/>
                    </a:lnTo>
                    <a:lnTo>
                      <a:pt x="1122" y="1173"/>
                    </a:lnTo>
                    <a:lnTo>
                      <a:pt x="1161" y="1191"/>
                    </a:lnTo>
                    <a:lnTo>
                      <a:pt x="1201" y="1206"/>
                    </a:lnTo>
                    <a:lnTo>
                      <a:pt x="1239" y="1219"/>
                    </a:lnTo>
                    <a:lnTo>
                      <a:pt x="1187" y="1385"/>
                    </a:lnTo>
                    <a:close/>
                    <a:moveTo>
                      <a:pt x="495" y="894"/>
                    </a:moveTo>
                    <a:lnTo>
                      <a:pt x="456" y="848"/>
                    </a:lnTo>
                    <a:lnTo>
                      <a:pt x="417" y="802"/>
                    </a:lnTo>
                    <a:lnTo>
                      <a:pt x="380" y="755"/>
                    </a:lnTo>
                    <a:lnTo>
                      <a:pt x="344" y="705"/>
                    </a:lnTo>
                    <a:lnTo>
                      <a:pt x="308" y="655"/>
                    </a:lnTo>
                    <a:lnTo>
                      <a:pt x="273" y="604"/>
                    </a:lnTo>
                    <a:lnTo>
                      <a:pt x="240" y="553"/>
                    </a:lnTo>
                    <a:lnTo>
                      <a:pt x="208" y="500"/>
                    </a:lnTo>
                    <a:lnTo>
                      <a:pt x="177" y="446"/>
                    </a:lnTo>
                    <a:lnTo>
                      <a:pt x="147" y="393"/>
                    </a:lnTo>
                    <a:lnTo>
                      <a:pt x="118" y="338"/>
                    </a:lnTo>
                    <a:lnTo>
                      <a:pt x="92" y="282"/>
                    </a:lnTo>
                    <a:lnTo>
                      <a:pt x="66" y="227"/>
                    </a:lnTo>
                    <a:lnTo>
                      <a:pt x="42" y="171"/>
                    </a:lnTo>
                    <a:lnTo>
                      <a:pt x="20" y="114"/>
                    </a:lnTo>
                    <a:lnTo>
                      <a:pt x="0" y="58"/>
                    </a:lnTo>
                    <a:lnTo>
                      <a:pt x="163" y="0"/>
                    </a:lnTo>
                    <a:lnTo>
                      <a:pt x="183" y="53"/>
                    </a:lnTo>
                    <a:lnTo>
                      <a:pt x="203" y="105"/>
                    </a:lnTo>
                    <a:lnTo>
                      <a:pt x="225" y="157"/>
                    </a:lnTo>
                    <a:lnTo>
                      <a:pt x="249" y="210"/>
                    </a:lnTo>
                    <a:lnTo>
                      <a:pt x="274" y="261"/>
                    </a:lnTo>
                    <a:lnTo>
                      <a:pt x="300" y="312"/>
                    </a:lnTo>
                    <a:lnTo>
                      <a:pt x="328" y="361"/>
                    </a:lnTo>
                    <a:lnTo>
                      <a:pt x="358" y="411"/>
                    </a:lnTo>
                    <a:lnTo>
                      <a:pt x="387" y="461"/>
                    </a:lnTo>
                    <a:lnTo>
                      <a:pt x="419" y="508"/>
                    </a:lnTo>
                    <a:lnTo>
                      <a:pt x="450" y="556"/>
                    </a:lnTo>
                    <a:lnTo>
                      <a:pt x="483" y="603"/>
                    </a:lnTo>
                    <a:lnTo>
                      <a:pt x="517" y="648"/>
                    </a:lnTo>
                    <a:lnTo>
                      <a:pt x="553" y="693"/>
                    </a:lnTo>
                    <a:lnTo>
                      <a:pt x="588" y="736"/>
                    </a:lnTo>
                    <a:lnTo>
                      <a:pt x="625" y="779"/>
                    </a:lnTo>
                    <a:lnTo>
                      <a:pt x="495" y="89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7" name="Freeform 388"/>
              <p:cNvSpPr>
                <a:spLocks noEditPoints="1"/>
              </p:cNvSpPr>
              <p:nvPr/>
            </p:nvSpPr>
            <p:spPr bwMode="auto">
              <a:xfrm>
                <a:off x="3385" y="2321"/>
                <a:ext cx="422" cy="458"/>
              </a:xfrm>
              <a:custGeom>
                <a:avLst/>
                <a:gdLst>
                  <a:gd name="T0" fmla="*/ 59 w 2109"/>
                  <a:gd name="T1" fmla="*/ 891 h 2290"/>
                  <a:gd name="T2" fmla="*/ 59 w 2109"/>
                  <a:gd name="T3" fmla="*/ 1191 h 2290"/>
                  <a:gd name="T4" fmla="*/ 70 w 2109"/>
                  <a:gd name="T5" fmla="*/ 1327 h 2290"/>
                  <a:gd name="T6" fmla="*/ 121 w 2109"/>
                  <a:gd name="T7" fmla="*/ 1549 h 2290"/>
                  <a:gd name="T8" fmla="*/ 198 w 2109"/>
                  <a:gd name="T9" fmla="*/ 1740 h 2290"/>
                  <a:gd name="T10" fmla="*/ 119 w 2109"/>
                  <a:gd name="T11" fmla="*/ 1706 h 2290"/>
                  <a:gd name="T12" fmla="*/ 38 w 2109"/>
                  <a:gd name="T13" fmla="*/ 1463 h 2290"/>
                  <a:gd name="T14" fmla="*/ 5 w 2109"/>
                  <a:gd name="T15" fmla="*/ 1266 h 2290"/>
                  <a:gd name="T16" fmla="*/ 212 w 2109"/>
                  <a:gd name="T17" fmla="*/ 1769 h 2290"/>
                  <a:gd name="T18" fmla="*/ 304 w 2109"/>
                  <a:gd name="T19" fmla="*/ 1915 h 2290"/>
                  <a:gd name="T20" fmla="*/ 360 w 2109"/>
                  <a:gd name="T21" fmla="*/ 1965 h 2290"/>
                  <a:gd name="T22" fmla="*/ 328 w 2109"/>
                  <a:gd name="T23" fmla="*/ 2013 h 2290"/>
                  <a:gd name="T24" fmla="*/ 263 w 2109"/>
                  <a:gd name="T25" fmla="*/ 1956 h 2290"/>
                  <a:gd name="T26" fmla="*/ 206 w 2109"/>
                  <a:gd name="T27" fmla="*/ 1877 h 2290"/>
                  <a:gd name="T28" fmla="*/ 400 w 2109"/>
                  <a:gd name="T29" fmla="*/ 1988 h 2290"/>
                  <a:gd name="T30" fmla="*/ 523 w 2109"/>
                  <a:gd name="T31" fmla="*/ 2033 h 2290"/>
                  <a:gd name="T32" fmla="*/ 723 w 2109"/>
                  <a:gd name="T33" fmla="*/ 2138 h 2290"/>
                  <a:gd name="T34" fmla="*/ 462 w 2109"/>
                  <a:gd name="T35" fmla="*/ 2075 h 2290"/>
                  <a:gd name="T36" fmla="*/ 358 w 2109"/>
                  <a:gd name="T37" fmla="*/ 2032 h 2290"/>
                  <a:gd name="T38" fmla="*/ 825 w 2109"/>
                  <a:gd name="T39" fmla="*/ 2100 h 2290"/>
                  <a:gd name="T40" fmla="*/ 749 w 2109"/>
                  <a:gd name="T41" fmla="*/ 2144 h 2290"/>
                  <a:gd name="T42" fmla="*/ 996 w 2109"/>
                  <a:gd name="T43" fmla="*/ 2138 h 2290"/>
                  <a:gd name="T44" fmla="*/ 1362 w 2109"/>
                  <a:gd name="T45" fmla="*/ 2207 h 2290"/>
                  <a:gd name="T46" fmla="*/ 1625 w 2109"/>
                  <a:gd name="T47" fmla="*/ 2234 h 2290"/>
                  <a:gd name="T48" fmla="*/ 1755 w 2109"/>
                  <a:gd name="T49" fmla="*/ 2225 h 2290"/>
                  <a:gd name="T50" fmla="*/ 1848 w 2109"/>
                  <a:gd name="T51" fmla="*/ 2192 h 2290"/>
                  <a:gd name="T52" fmla="*/ 1802 w 2109"/>
                  <a:gd name="T53" fmla="*/ 2273 h 2290"/>
                  <a:gd name="T54" fmla="*/ 1669 w 2109"/>
                  <a:gd name="T55" fmla="*/ 2290 h 2290"/>
                  <a:gd name="T56" fmla="*/ 1438 w 2109"/>
                  <a:gd name="T57" fmla="*/ 2276 h 2290"/>
                  <a:gd name="T58" fmla="*/ 1063 w 2109"/>
                  <a:gd name="T59" fmla="*/ 2211 h 2290"/>
                  <a:gd name="T60" fmla="*/ 1848 w 2109"/>
                  <a:gd name="T61" fmla="*/ 2192 h 2290"/>
                  <a:gd name="T62" fmla="*/ 1917 w 2109"/>
                  <a:gd name="T63" fmla="*/ 2133 h 2290"/>
                  <a:gd name="T64" fmla="*/ 1986 w 2109"/>
                  <a:gd name="T65" fmla="*/ 2029 h 2290"/>
                  <a:gd name="T66" fmla="*/ 2038 w 2109"/>
                  <a:gd name="T67" fmla="*/ 1891 h 2290"/>
                  <a:gd name="T68" fmla="*/ 2107 w 2109"/>
                  <a:gd name="T69" fmla="*/ 1850 h 2290"/>
                  <a:gd name="T70" fmla="*/ 2066 w 2109"/>
                  <a:gd name="T71" fmla="*/ 1993 h 2290"/>
                  <a:gd name="T72" fmla="*/ 2007 w 2109"/>
                  <a:gd name="T73" fmla="*/ 2109 h 2290"/>
                  <a:gd name="T74" fmla="*/ 1944 w 2109"/>
                  <a:gd name="T75" fmla="*/ 2189 h 2290"/>
                  <a:gd name="T76" fmla="*/ 1848 w 2109"/>
                  <a:gd name="T77" fmla="*/ 2192 h 2290"/>
                  <a:gd name="T78" fmla="*/ 2051 w 2109"/>
                  <a:gd name="T79" fmla="*/ 1834 h 2290"/>
                  <a:gd name="T80" fmla="*/ 2037 w 2109"/>
                  <a:gd name="T81" fmla="*/ 701 h 2290"/>
                  <a:gd name="T82" fmla="*/ 2037 w 2109"/>
                  <a:gd name="T83" fmla="*/ 693 h 2290"/>
                  <a:gd name="T84" fmla="*/ 2018 w 2109"/>
                  <a:gd name="T85" fmla="*/ 590 h 2290"/>
                  <a:gd name="T86" fmla="*/ 1967 w 2109"/>
                  <a:gd name="T87" fmla="*/ 509 h 2290"/>
                  <a:gd name="T88" fmla="*/ 2015 w 2109"/>
                  <a:gd name="T89" fmla="*/ 475 h 2290"/>
                  <a:gd name="T90" fmla="*/ 2072 w 2109"/>
                  <a:gd name="T91" fmla="*/ 567 h 2290"/>
                  <a:gd name="T92" fmla="*/ 2093 w 2109"/>
                  <a:gd name="T93" fmla="*/ 661 h 2290"/>
                  <a:gd name="T94" fmla="*/ 1951 w 2109"/>
                  <a:gd name="T95" fmla="*/ 495 h 2290"/>
                  <a:gd name="T96" fmla="*/ 1819 w 2109"/>
                  <a:gd name="T97" fmla="*/ 424 h 2290"/>
                  <a:gd name="T98" fmla="*/ 1790 w 2109"/>
                  <a:gd name="T99" fmla="*/ 354 h 2290"/>
                  <a:gd name="T100" fmla="*/ 1922 w 2109"/>
                  <a:gd name="T101" fmla="*/ 408 h 2290"/>
                  <a:gd name="T102" fmla="*/ 1732 w 2109"/>
                  <a:gd name="T103" fmla="*/ 399 h 2290"/>
                  <a:gd name="T104" fmla="*/ 1642 w 2109"/>
                  <a:gd name="T105" fmla="*/ 358 h 2290"/>
                  <a:gd name="T106" fmla="*/ 1661 w 2109"/>
                  <a:gd name="T107" fmla="*/ 293 h 2290"/>
                  <a:gd name="T108" fmla="*/ 1719 w 2109"/>
                  <a:gd name="T109" fmla="*/ 335 h 2290"/>
                  <a:gd name="T110" fmla="*/ 1613 w 2109"/>
                  <a:gd name="T111" fmla="*/ 327 h 2290"/>
                  <a:gd name="T112" fmla="*/ 1575 w 2109"/>
                  <a:gd name="T113" fmla="*/ 236 h 2290"/>
                  <a:gd name="T114" fmla="*/ 1554 w 2109"/>
                  <a:gd name="T115" fmla="*/ 97 h 2290"/>
                  <a:gd name="T116" fmla="*/ 1611 w 2109"/>
                  <a:gd name="T117" fmla="*/ 89 h 2290"/>
                  <a:gd name="T118" fmla="*/ 1628 w 2109"/>
                  <a:gd name="T119" fmla="*/ 215 h 2290"/>
                  <a:gd name="T120" fmla="*/ 1661 w 2109"/>
                  <a:gd name="T121" fmla="*/ 293 h 2290"/>
                  <a:gd name="T122" fmla="*/ 1606 w 2109"/>
                  <a:gd name="T123" fmla="*/ 0 h 2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09" h="2290">
                    <a:moveTo>
                      <a:pt x="59" y="891"/>
                    </a:moveTo>
                    <a:lnTo>
                      <a:pt x="59" y="1191"/>
                    </a:lnTo>
                    <a:lnTo>
                      <a:pt x="0" y="1191"/>
                    </a:lnTo>
                    <a:lnTo>
                      <a:pt x="0" y="891"/>
                    </a:lnTo>
                    <a:lnTo>
                      <a:pt x="59" y="891"/>
                    </a:lnTo>
                    <a:close/>
                    <a:moveTo>
                      <a:pt x="59" y="1191"/>
                    </a:moveTo>
                    <a:lnTo>
                      <a:pt x="59" y="1191"/>
                    </a:lnTo>
                    <a:lnTo>
                      <a:pt x="29" y="1191"/>
                    </a:lnTo>
                    <a:lnTo>
                      <a:pt x="59" y="1191"/>
                    </a:lnTo>
                    <a:close/>
                    <a:moveTo>
                      <a:pt x="59" y="1191"/>
                    </a:moveTo>
                    <a:lnTo>
                      <a:pt x="59" y="1204"/>
                    </a:lnTo>
                    <a:lnTo>
                      <a:pt x="60" y="1239"/>
                    </a:lnTo>
                    <a:lnTo>
                      <a:pt x="63" y="1263"/>
                    </a:lnTo>
                    <a:lnTo>
                      <a:pt x="65" y="1293"/>
                    </a:lnTo>
                    <a:lnTo>
                      <a:pt x="70" y="1327"/>
                    </a:lnTo>
                    <a:lnTo>
                      <a:pt x="76" y="1364"/>
                    </a:lnTo>
                    <a:lnTo>
                      <a:pt x="84" y="1405"/>
                    </a:lnTo>
                    <a:lnTo>
                      <a:pt x="95" y="1450"/>
                    </a:lnTo>
                    <a:lnTo>
                      <a:pt x="106" y="1499"/>
                    </a:lnTo>
                    <a:lnTo>
                      <a:pt x="121" y="1549"/>
                    </a:lnTo>
                    <a:lnTo>
                      <a:pt x="140" y="1601"/>
                    </a:lnTo>
                    <a:lnTo>
                      <a:pt x="160" y="1656"/>
                    </a:lnTo>
                    <a:lnTo>
                      <a:pt x="172" y="1683"/>
                    </a:lnTo>
                    <a:lnTo>
                      <a:pt x="185" y="1712"/>
                    </a:lnTo>
                    <a:lnTo>
                      <a:pt x="198" y="1740"/>
                    </a:lnTo>
                    <a:lnTo>
                      <a:pt x="212" y="1769"/>
                    </a:lnTo>
                    <a:lnTo>
                      <a:pt x="160" y="1795"/>
                    </a:lnTo>
                    <a:lnTo>
                      <a:pt x="146" y="1765"/>
                    </a:lnTo>
                    <a:lnTo>
                      <a:pt x="131" y="1735"/>
                    </a:lnTo>
                    <a:lnTo>
                      <a:pt x="119" y="1706"/>
                    </a:lnTo>
                    <a:lnTo>
                      <a:pt x="106" y="1677"/>
                    </a:lnTo>
                    <a:lnTo>
                      <a:pt x="85" y="1620"/>
                    </a:lnTo>
                    <a:lnTo>
                      <a:pt x="66" y="1565"/>
                    </a:lnTo>
                    <a:lnTo>
                      <a:pt x="51" y="1513"/>
                    </a:lnTo>
                    <a:lnTo>
                      <a:pt x="38" y="1463"/>
                    </a:lnTo>
                    <a:lnTo>
                      <a:pt x="28" y="1417"/>
                    </a:lnTo>
                    <a:lnTo>
                      <a:pt x="19" y="1373"/>
                    </a:lnTo>
                    <a:lnTo>
                      <a:pt x="13" y="1333"/>
                    </a:lnTo>
                    <a:lnTo>
                      <a:pt x="8" y="1297"/>
                    </a:lnTo>
                    <a:lnTo>
                      <a:pt x="5" y="1266"/>
                    </a:lnTo>
                    <a:lnTo>
                      <a:pt x="3" y="1240"/>
                    </a:lnTo>
                    <a:lnTo>
                      <a:pt x="0" y="1204"/>
                    </a:lnTo>
                    <a:lnTo>
                      <a:pt x="0" y="1190"/>
                    </a:lnTo>
                    <a:lnTo>
                      <a:pt x="59" y="1191"/>
                    </a:lnTo>
                    <a:close/>
                    <a:moveTo>
                      <a:pt x="212" y="1769"/>
                    </a:moveTo>
                    <a:lnTo>
                      <a:pt x="233" y="1809"/>
                    </a:lnTo>
                    <a:lnTo>
                      <a:pt x="253" y="1844"/>
                    </a:lnTo>
                    <a:lnTo>
                      <a:pt x="273" y="1875"/>
                    </a:lnTo>
                    <a:lnTo>
                      <a:pt x="294" y="1902"/>
                    </a:lnTo>
                    <a:lnTo>
                      <a:pt x="304" y="1915"/>
                    </a:lnTo>
                    <a:lnTo>
                      <a:pt x="315" y="1926"/>
                    </a:lnTo>
                    <a:lnTo>
                      <a:pt x="325" y="1937"/>
                    </a:lnTo>
                    <a:lnTo>
                      <a:pt x="337" y="1947"/>
                    </a:lnTo>
                    <a:lnTo>
                      <a:pt x="349" y="1956"/>
                    </a:lnTo>
                    <a:lnTo>
                      <a:pt x="360" y="1965"/>
                    </a:lnTo>
                    <a:lnTo>
                      <a:pt x="373" y="1973"/>
                    </a:lnTo>
                    <a:lnTo>
                      <a:pt x="386" y="1981"/>
                    </a:lnTo>
                    <a:lnTo>
                      <a:pt x="358" y="2032"/>
                    </a:lnTo>
                    <a:lnTo>
                      <a:pt x="343" y="2023"/>
                    </a:lnTo>
                    <a:lnTo>
                      <a:pt x="328" y="2013"/>
                    </a:lnTo>
                    <a:lnTo>
                      <a:pt x="314" y="2003"/>
                    </a:lnTo>
                    <a:lnTo>
                      <a:pt x="301" y="1992"/>
                    </a:lnTo>
                    <a:lnTo>
                      <a:pt x="288" y="1981"/>
                    </a:lnTo>
                    <a:lnTo>
                      <a:pt x="276" y="1968"/>
                    </a:lnTo>
                    <a:lnTo>
                      <a:pt x="263" y="1956"/>
                    </a:lnTo>
                    <a:lnTo>
                      <a:pt x="252" y="1942"/>
                    </a:lnTo>
                    <a:lnTo>
                      <a:pt x="239" y="1927"/>
                    </a:lnTo>
                    <a:lnTo>
                      <a:pt x="228" y="1912"/>
                    </a:lnTo>
                    <a:lnTo>
                      <a:pt x="217" y="1895"/>
                    </a:lnTo>
                    <a:lnTo>
                      <a:pt x="206" y="1877"/>
                    </a:lnTo>
                    <a:lnTo>
                      <a:pt x="183" y="1839"/>
                    </a:lnTo>
                    <a:lnTo>
                      <a:pt x="160" y="1795"/>
                    </a:lnTo>
                    <a:lnTo>
                      <a:pt x="212" y="1769"/>
                    </a:lnTo>
                    <a:close/>
                    <a:moveTo>
                      <a:pt x="386" y="1981"/>
                    </a:moveTo>
                    <a:lnTo>
                      <a:pt x="400" y="1988"/>
                    </a:lnTo>
                    <a:lnTo>
                      <a:pt x="415" y="1996"/>
                    </a:lnTo>
                    <a:lnTo>
                      <a:pt x="431" y="2002"/>
                    </a:lnTo>
                    <a:lnTo>
                      <a:pt x="448" y="2009"/>
                    </a:lnTo>
                    <a:lnTo>
                      <a:pt x="484" y="2021"/>
                    </a:lnTo>
                    <a:lnTo>
                      <a:pt x="523" y="2033"/>
                    </a:lnTo>
                    <a:lnTo>
                      <a:pt x="568" y="2044"/>
                    </a:lnTo>
                    <a:lnTo>
                      <a:pt x="618" y="2055"/>
                    </a:lnTo>
                    <a:lnTo>
                      <a:pt x="674" y="2068"/>
                    </a:lnTo>
                    <a:lnTo>
                      <a:pt x="735" y="2082"/>
                    </a:lnTo>
                    <a:lnTo>
                      <a:pt x="723" y="2138"/>
                    </a:lnTo>
                    <a:lnTo>
                      <a:pt x="659" y="2124"/>
                    </a:lnTo>
                    <a:lnTo>
                      <a:pt x="603" y="2112"/>
                    </a:lnTo>
                    <a:lnTo>
                      <a:pt x="551" y="2099"/>
                    </a:lnTo>
                    <a:lnTo>
                      <a:pt x="505" y="2088"/>
                    </a:lnTo>
                    <a:lnTo>
                      <a:pt x="462" y="2075"/>
                    </a:lnTo>
                    <a:lnTo>
                      <a:pt x="425" y="2062"/>
                    </a:lnTo>
                    <a:lnTo>
                      <a:pt x="406" y="2055"/>
                    </a:lnTo>
                    <a:lnTo>
                      <a:pt x="390" y="2048"/>
                    </a:lnTo>
                    <a:lnTo>
                      <a:pt x="374" y="2039"/>
                    </a:lnTo>
                    <a:lnTo>
                      <a:pt x="358" y="2032"/>
                    </a:lnTo>
                    <a:lnTo>
                      <a:pt x="386" y="1981"/>
                    </a:lnTo>
                    <a:close/>
                    <a:moveTo>
                      <a:pt x="735" y="2082"/>
                    </a:moveTo>
                    <a:lnTo>
                      <a:pt x="766" y="2088"/>
                    </a:lnTo>
                    <a:lnTo>
                      <a:pt x="795" y="2094"/>
                    </a:lnTo>
                    <a:lnTo>
                      <a:pt x="825" y="2100"/>
                    </a:lnTo>
                    <a:lnTo>
                      <a:pt x="854" y="2107"/>
                    </a:lnTo>
                    <a:lnTo>
                      <a:pt x="841" y="2164"/>
                    </a:lnTo>
                    <a:lnTo>
                      <a:pt x="809" y="2156"/>
                    </a:lnTo>
                    <a:lnTo>
                      <a:pt x="778" y="2150"/>
                    </a:lnTo>
                    <a:lnTo>
                      <a:pt x="749" y="2144"/>
                    </a:lnTo>
                    <a:lnTo>
                      <a:pt x="723" y="2138"/>
                    </a:lnTo>
                    <a:lnTo>
                      <a:pt x="735" y="2082"/>
                    </a:lnTo>
                    <a:close/>
                    <a:moveTo>
                      <a:pt x="854" y="2107"/>
                    </a:moveTo>
                    <a:lnTo>
                      <a:pt x="923" y="2123"/>
                    </a:lnTo>
                    <a:lnTo>
                      <a:pt x="996" y="2138"/>
                    </a:lnTo>
                    <a:lnTo>
                      <a:pt x="1069" y="2153"/>
                    </a:lnTo>
                    <a:lnTo>
                      <a:pt x="1143" y="2168"/>
                    </a:lnTo>
                    <a:lnTo>
                      <a:pt x="1216" y="2182"/>
                    </a:lnTo>
                    <a:lnTo>
                      <a:pt x="1290" y="2195"/>
                    </a:lnTo>
                    <a:lnTo>
                      <a:pt x="1362" y="2207"/>
                    </a:lnTo>
                    <a:lnTo>
                      <a:pt x="1432" y="2217"/>
                    </a:lnTo>
                    <a:lnTo>
                      <a:pt x="1500" y="2225"/>
                    </a:lnTo>
                    <a:lnTo>
                      <a:pt x="1564" y="2230"/>
                    </a:lnTo>
                    <a:lnTo>
                      <a:pt x="1595" y="2232"/>
                    </a:lnTo>
                    <a:lnTo>
                      <a:pt x="1625" y="2234"/>
                    </a:lnTo>
                    <a:lnTo>
                      <a:pt x="1653" y="2234"/>
                    </a:lnTo>
                    <a:lnTo>
                      <a:pt x="1681" y="2232"/>
                    </a:lnTo>
                    <a:lnTo>
                      <a:pt x="1707" y="2231"/>
                    </a:lnTo>
                    <a:lnTo>
                      <a:pt x="1732" y="2229"/>
                    </a:lnTo>
                    <a:lnTo>
                      <a:pt x="1755" y="2225"/>
                    </a:lnTo>
                    <a:lnTo>
                      <a:pt x="1778" y="2221"/>
                    </a:lnTo>
                    <a:lnTo>
                      <a:pt x="1798" y="2216"/>
                    </a:lnTo>
                    <a:lnTo>
                      <a:pt x="1816" y="2209"/>
                    </a:lnTo>
                    <a:lnTo>
                      <a:pt x="1833" y="2201"/>
                    </a:lnTo>
                    <a:lnTo>
                      <a:pt x="1848" y="2192"/>
                    </a:lnTo>
                    <a:lnTo>
                      <a:pt x="1880" y="2241"/>
                    </a:lnTo>
                    <a:lnTo>
                      <a:pt x="1863" y="2251"/>
                    </a:lnTo>
                    <a:lnTo>
                      <a:pt x="1844" y="2260"/>
                    </a:lnTo>
                    <a:lnTo>
                      <a:pt x="1824" y="2267"/>
                    </a:lnTo>
                    <a:lnTo>
                      <a:pt x="1802" y="2273"/>
                    </a:lnTo>
                    <a:lnTo>
                      <a:pt x="1778" y="2278"/>
                    </a:lnTo>
                    <a:lnTo>
                      <a:pt x="1753" y="2283"/>
                    </a:lnTo>
                    <a:lnTo>
                      <a:pt x="1727" y="2286"/>
                    </a:lnTo>
                    <a:lnTo>
                      <a:pt x="1698" y="2288"/>
                    </a:lnTo>
                    <a:lnTo>
                      <a:pt x="1669" y="2290"/>
                    </a:lnTo>
                    <a:lnTo>
                      <a:pt x="1640" y="2290"/>
                    </a:lnTo>
                    <a:lnTo>
                      <a:pt x="1608" y="2290"/>
                    </a:lnTo>
                    <a:lnTo>
                      <a:pt x="1576" y="2288"/>
                    </a:lnTo>
                    <a:lnTo>
                      <a:pt x="1509" y="2283"/>
                    </a:lnTo>
                    <a:lnTo>
                      <a:pt x="1438" y="2276"/>
                    </a:lnTo>
                    <a:lnTo>
                      <a:pt x="1366" y="2266"/>
                    </a:lnTo>
                    <a:lnTo>
                      <a:pt x="1291" y="2253"/>
                    </a:lnTo>
                    <a:lnTo>
                      <a:pt x="1215" y="2241"/>
                    </a:lnTo>
                    <a:lnTo>
                      <a:pt x="1139" y="2226"/>
                    </a:lnTo>
                    <a:lnTo>
                      <a:pt x="1063" y="2211"/>
                    </a:lnTo>
                    <a:lnTo>
                      <a:pt x="987" y="2195"/>
                    </a:lnTo>
                    <a:lnTo>
                      <a:pt x="913" y="2179"/>
                    </a:lnTo>
                    <a:lnTo>
                      <a:pt x="841" y="2164"/>
                    </a:lnTo>
                    <a:lnTo>
                      <a:pt x="854" y="2107"/>
                    </a:lnTo>
                    <a:close/>
                    <a:moveTo>
                      <a:pt x="1848" y="2192"/>
                    </a:moveTo>
                    <a:lnTo>
                      <a:pt x="1864" y="2182"/>
                    </a:lnTo>
                    <a:lnTo>
                      <a:pt x="1877" y="2171"/>
                    </a:lnTo>
                    <a:lnTo>
                      <a:pt x="1892" y="2159"/>
                    </a:lnTo>
                    <a:lnTo>
                      <a:pt x="1905" y="2146"/>
                    </a:lnTo>
                    <a:lnTo>
                      <a:pt x="1917" y="2133"/>
                    </a:lnTo>
                    <a:lnTo>
                      <a:pt x="1929" y="2119"/>
                    </a:lnTo>
                    <a:lnTo>
                      <a:pt x="1940" y="2104"/>
                    </a:lnTo>
                    <a:lnTo>
                      <a:pt x="1951" y="2090"/>
                    </a:lnTo>
                    <a:lnTo>
                      <a:pt x="1970" y="2060"/>
                    </a:lnTo>
                    <a:lnTo>
                      <a:pt x="1986" y="2029"/>
                    </a:lnTo>
                    <a:lnTo>
                      <a:pt x="2000" y="1999"/>
                    </a:lnTo>
                    <a:lnTo>
                      <a:pt x="2012" y="1970"/>
                    </a:lnTo>
                    <a:lnTo>
                      <a:pt x="2023" y="1942"/>
                    </a:lnTo>
                    <a:lnTo>
                      <a:pt x="2031" y="1916"/>
                    </a:lnTo>
                    <a:lnTo>
                      <a:pt x="2038" y="1891"/>
                    </a:lnTo>
                    <a:lnTo>
                      <a:pt x="2043" y="1871"/>
                    </a:lnTo>
                    <a:lnTo>
                      <a:pt x="2049" y="1840"/>
                    </a:lnTo>
                    <a:lnTo>
                      <a:pt x="2051" y="1829"/>
                    </a:lnTo>
                    <a:lnTo>
                      <a:pt x="2108" y="1838"/>
                    </a:lnTo>
                    <a:lnTo>
                      <a:pt x="2107" y="1850"/>
                    </a:lnTo>
                    <a:lnTo>
                      <a:pt x="2099" y="1884"/>
                    </a:lnTo>
                    <a:lnTo>
                      <a:pt x="2093" y="1906"/>
                    </a:lnTo>
                    <a:lnTo>
                      <a:pt x="2086" y="1932"/>
                    </a:lnTo>
                    <a:lnTo>
                      <a:pt x="2077" y="1962"/>
                    </a:lnTo>
                    <a:lnTo>
                      <a:pt x="2066" y="1993"/>
                    </a:lnTo>
                    <a:lnTo>
                      <a:pt x="2052" y="2026"/>
                    </a:lnTo>
                    <a:lnTo>
                      <a:pt x="2036" y="2059"/>
                    </a:lnTo>
                    <a:lnTo>
                      <a:pt x="2027" y="2075"/>
                    </a:lnTo>
                    <a:lnTo>
                      <a:pt x="2017" y="2093"/>
                    </a:lnTo>
                    <a:lnTo>
                      <a:pt x="2007" y="2109"/>
                    </a:lnTo>
                    <a:lnTo>
                      <a:pt x="1996" y="2125"/>
                    </a:lnTo>
                    <a:lnTo>
                      <a:pt x="1983" y="2141"/>
                    </a:lnTo>
                    <a:lnTo>
                      <a:pt x="1971" y="2158"/>
                    </a:lnTo>
                    <a:lnTo>
                      <a:pt x="1958" y="2174"/>
                    </a:lnTo>
                    <a:lnTo>
                      <a:pt x="1944" y="2189"/>
                    </a:lnTo>
                    <a:lnTo>
                      <a:pt x="1930" y="2202"/>
                    </a:lnTo>
                    <a:lnTo>
                      <a:pt x="1914" y="2216"/>
                    </a:lnTo>
                    <a:lnTo>
                      <a:pt x="1897" y="2230"/>
                    </a:lnTo>
                    <a:lnTo>
                      <a:pt x="1880" y="2241"/>
                    </a:lnTo>
                    <a:lnTo>
                      <a:pt x="1848" y="2192"/>
                    </a:lnTo>
                    <a:close/>
                    <a:moveTo>
                      <a:pt x="2109" y="1833"/>
                    </a:moveTo>
                    <a:lnTo>
                      <a:pt x="2108" y="1838"/>
                    </a:lnTo>
                    <a:lnTo>
                      <a:pt x="2079" y="1833"/>
                    </a:lnTo>
                    <a:lnTo>
                      <a:pt x="2109" y="1833"/>
                    </a:lnTo>
                    <a:close/>
                    <a:moveTo>
                      <a:pt x="2051" y="1834"/>
                    </a:moveTo>
                    <a:lnTo>
                      <a:pt x="2037" y="701"/>
                    </a:lnTo>
                    <a:lnTo>
                      <a:pt x="2094" y="701"/>
                    </a:lnTo>
                    <a:lnTo>
                      <a:pt x="2109" y="1833"/>
                    </a:lnTo>
                    <a:lnTo>
                      <a:pt x="2051" y="1834"/>
                    </a:lnTo>
                    <a:close/>
                    <a:moveTo>
                      <a:pt x="2037" y="701"/>
                    </a:moveTo>
                    <a:lnTo>
                      <a:pt x="2037" y="699"/>
                    </a:lnTo>
                    <a:lnTo>
                      <a:pt x="2066" y="701"/>
                    </a:lnTo>
                    <a:lnTo>
                      <a:pt x="2037" y="701"/>
                    </a:lnTo>
                    <a:close/>
                    <a:moveTo>
                      <a:pt x="2037" y="699"/>
                    </a:moveTo>
                    <a:lnTo>
                      <a:pt x="2037" y="693"/>
                    </a:lnTo>
                    <a:lnTo>
                      <a:pt x="2036" y="677"/>
                    </a:lnTo>
                    <a:lnTo>
                      <a:pt x="2034" y="653"/>
                    </a:lnTo>
                    <a:lnTo>
                      <a:pt x="2028" y="623"/>
                    </a:lnTo>
                    <a:lnTo>
                      <a:pt x="2024" y="607"/>
                    </a:lnTo>
                    <a:lnTo>
                      <a:pt x="2018" y="590"/>
                    </a:lnTo>
                    <a:lnTo>
                      <a:pt x="2012" y="572"/>
                    </a:lnTo>
                    <a:lnTo>
                      <a:pt x="2003" y="556"/>
                    </a:lnTo>
                    <a:lnTo>
                      <a:pt x="1993" y="540"/>
                    </a:lnTo>
                    <a:lnTo>
                      <a:pt x="1981" y="524"/>
                    </a:lnTo>
                    <a:lnTo>
                      <a:pt x="1967" y="509"/>
                    </a:lnTo>
                    <a:lnTo>
                      <a:pt x="1951" y="495"/>
                    </a:lnTo>
                    <a:lnTo>
                      <a:pt x="1985" y="448"/>
                    </a:lnTo>
                    <a:lnTo>
                      <a:pt x="1996" y="457"/>
                    </a:lnTo>
                    <a:lnTo>
                      <a:pt x="2006" y="465"/>
                    </a:lnTo>
                    <a:lnTo>
                      <a:pt x="2015" y="475"/>
                    </a:lnTo>
                    <a:lnTo>
                      <a:pt x="2023" y="485"/>
                    </a:lnTo>
                    <a:lnTo>
                      <a:pt x="2039" y="504"/>
                    </a:lnTo>
                    <a:lnTo>
                      <a:pt x="2052" y="525"/>
                    </a:lnTo>
                    <a:lnTo>
                      <a:pt x="2063" y="546"/>
                    </a:lnTo>
                    <a:lnTo>
                      <a:pt x="2072" y="567"/>
                    </a:lnTo>
                    <a:lnTo>
                      <a:pt x="2078" y="587"/>
                    </a:lnTo>
                    <a:lnTo>
                      <a:pt x="2084" y="608"/>
                    </a:lnTo>
                    <a:lnTo>
                      <a:pt x="2088" y="627"/>
                    </a:lnTo>
                    <a:lnTo>
                      <a:pt x="2090" y="645"/>
                    </a:lnTo>
                    <a:lnTo>
                      <a:pt x="2093" y="661"/>
                    </a:lnTo>
                    <a:lnTo>
                      <a:pt x="2094" y="674"/>
                    </a:lnTo>
                    <a:lnTo>
                      <a:pt x="2094" y="694"/>
                    </a:lnTo>
                    <a:lnTo>
                      <a:pt x="2094" y="702"/>
                    </a:lnTo>
                    <a:lnTo>
                      <a:pt x="2037" y="699"/>
                    </a:lnTo>
                    <a:close/>
                    <a:moveTo>
                      <a:pt x="1951" y="495"/>
                    </a:moveTo>
                    <a:lnTo>
                      <a:pt x="1922" y="475"/>
                    </a:lnTo>
                    <a:lnTo>
                      <a:pt x="1895" y="458"/>
                    </a:lnTo>
                    <a:lnTo>
                      <a:pt x="1868" y="444"/>
                    </a:lnTo>
                    <a:lnTo>
                      <a:pt x="1843" y="433"/>
                    </a:lnTo>
                    <a:lnTo>
                      <a:pt x="1819" y="424"/>
                    </a:lnTo>
                    <a:lnTo>
                      <a:pt x="1795" y="417"/>
                    </a:lnTo>
                    <a:lnTo>
                      <a:pt x="1774" y="410"/>
                    </a:lnTo>
                    <a:lnTo>
                      <a:pt x="1753" y="406"/>
                    </a:lnTo>
                    <a:lnTo>
                      <a:pt x="1768" y="349"/>
                    </a:lnTo>
                    <a:lnTo>
                      <a:pt x="1790" y="354"/>
                    </a:lnTo>
                    <a:lnTo>
                      <a:pt x="1814" y="362"/>
                    </a:lnTo>
                    <a:lnTo>
                      <a:pt x="1839" y="371"/>
                    </a:lnTo>
                    <a:lnTo>
                      <a:pt x="1866" y="381"/>
                    </a:lnTo>
                    <a:lnTo>
                      <a:pt x="1894" y="392"/>
                    </a:lnTo>
                    <a:lnTo>
                      <a:pt x="1922" y="408"/>
                    </a:lnTo>
                    <a:lnTo>
                      <a:pt x="1953" y="427"/>
                    </a:lnTo>
                    <a:lnTo>
                      <a:pt x="1985" y="448"/>
                    </a:lnTo>
                    <a:lnTo>
                      <a:pt x="1951" y="495"/>
                    </a:lnTo>
                    <a:close/>
                    <a:moveTo>
                      <a:pt x="1753" y="406"/>
                    </a:moveTo>
                    <a:lnTo>
                      <a:pt x="1732" y="399"/>
                    </a:lnTo>
                    <a:lnTo>
                      <a:pt x="1712" y="393"/>
                    </a:lnTo>
                    <a:lnTo>
                      <a:pt x="1693" y="387"/>
                    </a:lnTo>
                    <a:lnTo>
                      <a:pt x="1674" y="379"/>
                    </a:lnTo>
                    <a:lnTo>
                      <a:pt x="1658" y="369"/>
                    </a:lnTo>
                    <a:lnTo>
                      <a:pt x="1642" y="358"/>
                    </a:lnTo>
                    <a:lnTo>
                      <a:pt x="1635" y="352"/>
                    </a:lnTo>
                    <a:lnTo>
                      <a:pt x="1627" y="344"/>
                    </a:lnTo>
                    <a:lnTo>
                      <a:pt x="1621" y="336"/>
                    </a:lnTo>
                    <a:lnTo>
                      <a:pt x="1613" y="327"/>
                    </a:lnTo>
                    <a:lnTo>
                      <a:pt x="1661" y="293"/>
                    </a:lnTo>
                    <a:lnTo>
                      <a:pt x="1671" y="305"/>
                    </a:lnTo>
                    <a:lnTo>
                      <a:pt x="1681" y="315"/>
                    </a:lnTo>
                    <a:lnTo>
                      <a:pt x="1693" y="322"/>
                    </a:lnTo>
                    <a:lnTo>
                      <a:pt x="1706" y="330"/>
                    </a:lnTo>
                    <a:lnTo>
                      <a:pt x="1719" y="335"/>
                    </a:lnTo>
                    <a:lnTo>
                      <a:pt x="1734" y="340"/>
                    </a:lnTo>
                    <a:lnTo>
                      <a:pt x="1750" y="344"/>
                    </a:lnTo>
                    <a:lnTo>
                      <a:pt x="1768" y="349"/>
                    </a:lnTo>
                    <a:lnTo>
                      <a:pt x="1753" y="406"/>
                    </a:lnTo>
                    <a:close/>
                    <a:moveTo>
                      <a:pt x="1613" y="327"/>
                    </a:moveTo>
                    <a:lnTo>
                      <a:pt x="1603" y="311"/>
                    </a:lnTo>
                    <a:lnTo>
                      <a:pt x="1595" y="293"/>
                    </a:lnTo>
                    <a:lnTo>
                      <a:pt x="1587" y="276"/>
                    </a:lnTo>
                    <a:lnTo>
                      <a:pt x="1581" y="256"/>
                    </a:lnTo>
                    <a:lnTo>
                      <a:pt x="1575" y="236"/>
                    </a:lnTo>
                    <a:lnTo>
                      <a:pt x="1570" y="216"/>
                    </a:lnTo>
                    <a:lnTo>
                      <a:pt x="1565" y="195"/>
                    </a:lnTo>
                    <a:lnTo>
                      <a:pt x="1562" y="175"/>
                    </a:lnTo>
                    <a:lnTo>
                      <a:pt x="1556" y="134"/>
                    </a:lnTo>
                    <a:lnTo>
                      <a:pt x="1554" y="97"/>
                    </a:lnTo>
                    <a:lnTo>
                      <a:pt x="1551" y="62"/>
                    </a:lnTo>
                    <a:lnTo>
                      <a:pt x="1550" y="34"/>
                    </a:lnTo>
                    <a:lnTo>
                      <a:pt x="1607" y="33"/>
                    </a:lnTo>
                    <a:lnTo>
                      <a:pt x="1608" y="58"/>
                    </a:lnTo>
                    <a:lnTo>
                      <a:pt x="1611" y="89"/>
                    </a:lnTo>
                    <a:lnTo>
                      <a:pt x="1613" y="124"/>
                    </a:lnTo>
                    <a:lnTo>
                      <a:pt x="1618" y="160"/>
                    </a:lnTo>
                    <a:lnTo>
                      <a:pt x="1621" y="179"/>
                    </a:lnTo>
                    <a:lnTo>
                      <a:pt x="1625" y="198"/>
                    </a:lnTo>
                    <a:lnTo>
                      <a:pt x="1628" y="215"/>
                    </a:lnTo>
                    <a:lnTo>
                      <a:pt x="1633" y="232"/>
                    </a:lnTo>
                    <a:lnTo>
                      <a:pt x="1640" y="250"/>
                    </a:lnTo>
                    <a:lnTo>
                      <a:pt x="1646" y="266"/>
                    </a:lnTo>
                    <a:lnTo>
                      <a:pt x="1653" y="280"/>
                    </a:lnTo>
                    <a:lnTo>
                      <a:pt x="1661" y="293"/>
                    </a:lnTo>
                    <a:lnTo>
                      <a:pt x="1613" y="327"/>
                    </a:lnTo>
                    <a:close/>
                    <a:moveTo>
                      <a:pt x="1550" y="34"/>
                    </a:moveTo>
                    <a:lnTo>
                      <a:pt x="1550" y="19"/>
                    </a:lnTo>
                    <a:lnTo>
                      <a:pt x="1549" y="12"/>
                    </a:lnTo>
                    <a:lnTo>
                      <a:pt x="1606" y="0"/>
                    </a:lnTo>
                    <a:lnTo>
                      <a:pt x="1607" y="12"/>
                    </a:lnTo>
                    <a:lnTo>
                      <a:pt x="1607" y="33"/>
                    </a:lnTo>
                    <a:lnTo>
                      <a:pt x="1550" y="3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8" name="Freeform 389"/>
              <p:cNvSpPr>
                <a:spLocks noEditPoints="1"/>
              </p:cNvSpPr>
              <p:nvPr/>
            </p:nvSpPr>
            <p:spPr bwMode="auto">
              <a:xfrm>
                <a:off x="3393" y="2538"/>
                <a:ext cx="79" cy="193"/>
              </a:xfrm>
              <a:custGeom>
                <a:avLst/>
                <a:gdLst>
                  <a:gd name="T0" fmla="*/ 25 w 393"/>
                  <a:gd name="T1" fmla="*/ 2 h 965"/>
                  <a:gd name="T2" fmla="*/ 74 w 393"/>
                  <a:gd name="T3" fmla="*/ 18 h 965"/>
                  <a:gd name="T4" fmla="*/ 121 w 393"/>
                  <a:gd name="T5" fmla="*/ 38 h 965"/>
                  <a:gd name="T6" fmla="*/ 171 w 393"/>
                  <a:gd name="T7" fmla="*/ 66 h 965"/>
                  <a:gd name="T8" fmla="*/ 208 w 393"/>
                  <a:gd name="T9" fmla="*/ 92 h 965"/>
                  <a:gd name="T10" fmla="*/ 231 w 393"/>
                  <a:gd name="T11" fmla="*/ 113 h 965"/>
                  <a:gd name="T12" fmla="*/ 252 w 393"/>
                  <a:gd name="T13" fmla="*/ 135 h 965"/>
                  <a:gd name="T14" fmla="*/ 269 w 393"/>
                  <a:gd name="T15" fmla="*/ 162 h 965"/>
                  <a:gd name="T16" fmla="*/ 284 w 393"/>
                  <a:gd name="T17" fmla="*/ 189 h 965"/>
                  <a:gd name="T18" fmla="*/ 294 w 393"/>
                  <a:gd name="T19" fmla="*/ 220 h 965"/>
                  <a:gd name="T20" fmla="*/ 239 w 393"/>
                  <a:gd name="T21" fmla="*/ 245 h 965"/>
                  <a:gd name="T22" fmla="*/ 233 w 393"/>
                  <a:gd name="T23" fmla="*/ 220 h 965"/>
                  <a:gd name="T24" fmla="*/ 223 w 393"/>
                  <a:gd name="T25" fmla="*/ 196 h 965"/>
                  <a:gd name="T26" fmla="*/ 209 w 393"/>
                  <a:gd name="T27" fmla="*/ 175 h 965"/>
                  <a:gd name="T28" fmla="*/ 193 w 393"/>
                  <a:gd name="T29" fmla="*/ 157 h 965"/>
                  <a:gd name="T30" fmla="*/ 155 w 393"/>
                  <a:gd name="T31" fmla="*/ 124 h 965"/>
                  <a:gd name="T32" fmla="*/ 112 w 393"/>
                  <a:gd name="T33" fmla="*/ 98 h 965"/>
                  <a:gd name="T34" fmla="*/ 71 w 393"/>
                  <a:gd name="T35" fmla="*/ 78 h 965"/>
                  <a:gd name="T36" fmla="*/ 35 w 393"/>
                  <a:gd name="T37" fmla="*/ 66 h 965"/>
                  <a:gd name="T38" fmla="*/ 0 w 393"/>
                  <a:gd name="T39" fmla="*/ 56 h 965"/>
                  <a:gd name="T40" fmla="*/ 297 w 393"/>
                  <a:gd name="T41" fmla="*/ 236 h 965"/>
                  <a:gd name="T42" fmla="*/ 302 w 393"/>
                  <a:gd name="T43" fmla="*/ 277 h 965"/>
                  <a:gd name="T44" fmla="*/ 303 w 393"/>
                  <a:gd name="T45" fmla="*/ 313 h 965"/>
                  <a:gd name="T46" fmla="*/ 300 w 393"/>
                  <a:gd name="T47" fmla="*/ 378 h 965"/>
                  <a:gd name="T48" fmla="*/ 290 w 393"/>
                  <a:gd name="T49" fmla="*/ 433 h 965"/>
                  <a:gd name="T50" fmla="*/ 278 w 393"/>
                  <a:gd name="T51" fmla="*/ 482 h 965"/>
                  <a:gd name="T52" fmla="*/ 228 w 393"/>
                  <a:gd name="T53" fmla="*/ 445 h 965"/>
                  <a:gd name="T54" fmla="*/ 238 w 393"/>
                  <a:gd name="T55" fmla="*/ 398 h 965"/>
                  <a:gd name="T56" fmla="*/ 244 w 393"/>
                  <a:gd name="T57" fmla="*/ 345 h 965"/>
                  <a:gd name="T58" fmla="*/ 244 w 393"/>
                  <a:gd name="T59" fmla="*/ 281 h 965"/>
                  <a:gd name="T60" fmla="*/ 297 w 393"/>
                  <a:gd name="T61" fmla="*/ 236 h 965"/>
                  <a:gd name="T62" fmla="*/ 273 w 393"/>
                  <a:gd name="T63" fmla="*/ 503 h 965"/>
                  <a:gd name="T64" fmla="*/ 264 w 393"/>
                  <a:gd name="T65" fmla="*/ 544 h 965"/>
                  <a:gd name="T66" fmla="*/ 203 w 393"/>
                  <a:gd name="T67" fmla="*/ 560 h 965"/>
                  <a:gd name="T68" fmla="*/ 211 w 393"/>
                  <a:gd name="T69" fmla="*/ 513 h 965"/>
                  <a:gd name="T70" fmla="*/ 222 w 393"/>
                  <a:gd name="T71" fmla="*/ 467 h 965"/>
                  <a:gd name="T72" fmla="*/ 261 w 393"/>
                  <a:gd name="T73" fmla="*/ 565 h 965"/>
                  <a:gd name="T74" fmla="*/ 261 w 393"/>
                  <a:gd name="T75" fmla="*/ 609 h 965"/>
                  <a:gd name="T76" fmla="*/ 268 w 393"/>
                  <a:gd name="T77" fmla="*/ 661 h 965"/>
                  <a:gd name="T78" fmla="*/ 282 w 393"/>
                  <a:gd name="T79" fmla="*/ 721 h 965"/>
                  <a:gd name="T80" fmla="*/ 302 w 393"/>
                  <a:gd name="T81" fmla="*/ 780 h 965"/>
                  <a:gd name="T82" fmla="*/ 237 w 393"/>
                  <a:gd name="T83" fmla="*/ 768 h 965"/>
                  <a:gd name="T84" fmla="*/ 218 w 393"/>
                  <a:gd name="T85" fmla="*/ 701 h 965"/>
                  <a:gd name="T86" fmla="*/ 206 w 393"/>
                  <a:gd name="T87" fmla="*/ 637 h 965"/>
                  <a:gd name="T88" fmla="*/ 202 w 393"/>
                  <a:gd name="T89" fmla="*/ 582 h 965"/>
                  <a:gd name="T90" fmla="*/ 261 w 393"/>
                  <a:gd name="T91" fmla="*/ 565 h 965"/>
                  <a:gd name="T92" fmla="*/ 310 w 393"/>
                  <a:gd name="T93" fmla="*/ 802 h 965"/>
                  <a:gd name="T94" fmla="*/ 332 w 393"/>
                  <a:gd name="T95" fmla="*/ 844 h 965"/>
                  <a:gd name="T96" fmla="*/ 354 w 393"/>
                  <a:gd name="T97" fmla="*/ 879 h 965"/>
                  <a:gd name="T98" fmla="*/ 379 w 393"/>
                  <a:gd name="T99" fmla="*/ 905 h 965"/>
                  <a:gd name="T100" fmla="*/ 363 w 393"/>
                  <a:gd name="T101" fmla="*/ 965 h 965"/>
                  <a:gd name="T102" fmla="*/ 345 w 393"/>
                  <a:gd name="T103" fmla="*/ 952 h 965"/>
                  <a:gd name="T104" fmla="*/ 328 w 393"/>
                  <a:gd name="T105" fmla="*/ 937 h 965"/>
                  <a:gd name="T106" fmla="*/ 298 w 393"/>
                  <a:gd name="T107" fmla="*/ 899 h 965"/>
                  <a:gd name="T108" fmla="*/ 270 w 393"/>
                  <a:gd name="T109" fmla="*/ 853 h 965"/>
                  <a:gd name="T110" fmla="*/ 248 w 393"/>
                  <a:gd name="T111" fmla="*/ 80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93" h="965">
                    <a:moveTo>
                      <a:pt x="14" y="0"/>
                    </a:moveTo>
                    <a:lnTo>
                      <a:pt x="25" y="2"/>
                    </a:lnTo>
                    <a:lnTo>
                      <a:pt x="54" y="11"/>
                    </a:lnTo>
                    <a:lnTo>
                      <a:pt x="74" y="18"/>
                    </a:lnTo>
                    <a:lnTo>
                      <a:pt x="96" y="27"/>
                    </a:lnTo>
                    <a:lnTo>
                      <a:pt x="121" y="38"/>
                    </a:lnTo>
                    <a:lnTo>
                      <a:pt x="146" y="51"/>
                    </a:lnTo>
                    <a:lnTo>
                      <a:pt x="171" y="66"/>
                    </a:lnTo>
                    <a:lnTo>
                      <a:pt x="196" y="83"/>
                    </a:lnTo>
                    <a:lnTo>
                      <a:pt x="208" y="92"/>
                    </a:lnTo>
                    <a:lnTo>
                      <a:pt x="219" y="102"/>
                    </a:lnTo>
                    <a:lnTo>
                      <a:pt x="231" y="113"/>
                    </a:lnTo>
                    <a:lnTo>
                      <a:pt x="242" y="124"/>
                    </a:lnTo>
                    <a:lnTo>
                      <a:pt x="252" y="135"/>
                    </a:lnTo>
                    <a:lnTo>
                      <a:pt x="261" y="148"/>
                    </a:lnTo>
                    <a:lnTo>
                      <a:pt x="269" y="162"/>
                    </a:lnTo>
                    <a:lnTo>
                      <a:pt x="277" y="175"/>
                    </a:lnTo>
                    <a:lnTo>
                      <a:pt x="284" y="189"/>
                    </a:lnTo>
                    <a:lnTo>
                      <a:pt x="289" y="205"/>
                    </a:lnTo>
                    <a:lnTo>
                      <a:pt x="294" y="220"/>
                    </a:lnTo>
                    <a:lnTo>
                      <a:pt x="297" y="236"/>
                    </a:lnTo>
                    <a:lnTo>
                      <a:pt x="239" y="245"/>
                    </a:lnTo>
                    <a:lnTo>
                      <a:pt x="237" y="233"/>
                    </a:lnTo>
                    <a:lnTo>
                      <a:pt x="233" y="220"/>
                    </a:lnTo>
                    <a:lnTo>
                      <a:pt x="229" y="208"/>
                    </a:lnTo>
                    <a:lnTo>
                      <a:pt x="223" y="196"/>
                    </a:lnTo>
                    <a:lnTo>
                      <a:pt x="217" y="186"/>
                    </a:lnTo>
                    <a:lnTo>
                      <a:pt x="209" y="175"/>
                    </a:lnTo>
                    <a:lnTo>
                      <a:pt x="202" y="167"/>
                    </a:lnTo>
                    <a:lnTo>
                      <a:pt x="193" y="157"/>
                    </a:lnTo>
                    <a:lnTo>
                      <a:pt x="175" y="139"/>
                    </a:lnTo>
                    <a:lnTo>
                      <a:pt x="155" y="124"/>
                    </a:lnTo>
                    <a:lnTo>
                      <a:pt x="133" y="110"/>
                    </a:lnTo>
                    <a:lnTo>
                      <a:pt x="112" y="98"/>
                    </a:lnTo>
                    <a:lnTo>
                      <a:pt x="91" y="88"/>
                    </a:lnTo>
                    <a:lnTo>
                      <a:pt x="71" y="78"/>
                    </a:lnTo>
                    <a:lnTo>
                      <a:pt x="53" y="72"/>
                    </a:lnTo>
                    <a:lnTo>
                      <a:pt x="35" y="66"/>
                    </a:lnTo>
                    <a:lnTo>
                      <a:pt x="10" y="58"/>
                    </a:lnTo>
                    <a:lnTo>
                      <a:pt x="0" y="56"/>
                    </a:lnTo>
                    <a:lnTo>
                      <a:pt x="14" y="0"/>
                    </a:lnTo>
                    <a:close/>
                    <a:moveTo>
                      <a:pt x="297" y="236"/>
                    </a:moveTo>
                    <a:lnTo>
                      <a:pt x="299" y="257"/>
                    </a:lnTo>
                    <a:lnTo>
                      <a:pt x="302" y="277"/>
                    </a:lnTo>
                    <a:lnTo>
                      <a:pt x="303" y="296"/>
                    </a:lnTo>
                    <a:lnTo>
                      <a:pt x="303" y="313"/>
                    </a:lnTo>
                    <a:lnTo>
                      <a:pt x="303" y="347"/>
                    </a:lnTo>
                    <a:lnTo>
                      <a:pt x="300" y="378"/>
                    </a:lnTo>
                    <a:lnTo>
                      <a:pt x="295" y="407"/>
                    </a:lnTo>
                    <a:lnTo>
                      <a:pt x="290" y="433"/>
                    </a:lnTo>
                    <a:lnTo>
                      <a:pt x="284" y="458"/>
                    </a:lnTo>
                    <a:lnTo>
                      <a:pt x="278" y="482"/>
                    </a:lnTo>
                    <a:lnTo>
                      <a:pt x="222" y="467"/>
                    </a:lnTo>
                    <a:lnTo>
                      <a:pt x="228" y="445"/>
                    </a:lnTo>
                    <a:lnTo>
                      <a:pt x="233" y="423"/>
                    </a:lnTo>
                    <a:lnTo>
                      <a:pt x="238" y="398"/>
                    </a:lnTo>
                    <a:lnTo>
                      <a:pt x="242" y="372"/>
                    </a:lnTo>
                    <a:lnTo>
                      <a:pt x="244" y="345"/>
                    </a:lnTo>
                    <a:lnTo>
                      <a:pt x="246" y="315"/>
                    </a:lnTo>
                    <a:lnTo>
                      <a:pt x="244" y="281"/>
                    </a:lnTo>
                    <a:lnTo>
                      <a:pt x="239" y="245"/>
                    </a:lnTo>
                    <a:lnTo>
                      <a:pt x="297" y="236"/>
                    </a:lnTo>
                    <a:close/>
                    <a:moveTo>
                      <a:pt x="278" y="482"/>
                    </a:moveTo>
                    <a:lnTo>
                      <a:pt x="273" y="503"/>
                    </a:lnTo>
                    <a:lnTo>
                      <a:pt x="268" y="524"/>
                    </a:lnTo>
                    <a:lnTo>
                      <a:pt x="264" y="544"/>
                    </a:lnTo>
                    <a:lnTo>
                      <a:pt x="261" y="565"/>
                    </a:lnTo>
                    <a:lnTo>
                      <a:pt x="203" y="560"/>
                    </a:lnTo>
                    <a:lnTo>
                      <a:pt x="207" y="535"/>
                    </a:lnTo>
                    <a:lnTo>
                      <a:pt x="211" y="513"/>
                    </a:lnTo>
                    <a:lnTo>
                      <a:pt x="217" y="490"/>
                    </a:lnTo>
                    <a:lnTo>
                      <a:pt x="222" y="467"/>
                    </a:lnTo>
                    <a:lnTo>
                      <a:pt x="278" y="482"/>
                    </a:lnTo>
                    <a:close/>
                    <a:moveTo>
                      <a:pt x="261" y="565"/>
                    </a:moveTo>
                    <a:lnTo>
                      <a:pt x="261" y="585"/>
                    </a:lnTo>
                    <a:lnTo>
                      <a:pt x="261" y="609"/>
                    </a:lnTo>
                    <a:lnTo>
                      <a:pt x="264" y="633"/>
                    </a:lnTo>
                    <a:lnTo>
                      <a:pt x="268" y="661"/>
                    </a:lnTo>
                    <a:lnTo>
                      <a:pt x="274" y="691"/>
                    </a:lnTo>
                    <a:lnTo>
                      <a:pt x="282" y="721"/>
                    </a:lnTo>
                    <a:lnTo>
                      <a:pt x="292" y="751"/>
                    </a:lnTo>
                    <a:lnTo>
                      <a:pt x="302" y="780"/>
                    </a:lnTo>
                    <a:lnTo>
                      <a:pt x="248" y="800"/>
                    </a:lnTo>
                    <a:lnTo>
                      <a:pt x="237" y="768"/>
                    </a:lnTo>
                    <a:lnTo>
                      <a:pt x="226" y="734"/>
                    </a:lnTo>
                    <a:lnTo>
                      <a:pt x="218" y="701"/>
                    </a:lnTo>
                    <a:lnTo>
                      <a:pt x="211" y="668"/>
                    </a:lnTo>
                    <a:lnTo>
                      <a:pt x="206" y="637"/>
                    </a:lnTo>
                    <a:lnTo>
                      <a:pt x="203" y="609"/>
                    </a:lnTo>
                    <a:lnTo>
                      <a:pt x="202" y="582"/>
                    </a:lnTo>
                    <a:lnTo>
                      <a:pt x="203" y="560"/>
                    </a:lnTo>
                    <a:lnTo>
                      <a:pt x="261" y="565"/>
                    </a:lnTo>
                    <a:close/>
                    <a:moveTo>
                      <a:pt x="302" y="780"/>
                    </a:moveTo>
                    <a:lnTo>
                      <a:pt x="310" y="802"/>
                    </a:lnTo>
                    <a:lnTo>
                      <a:pt x="320" y="824"/>
                    </a:lnTo>
                    <a:lnTo>
                      <a:pt x="332" y="844"/>
                    </a:lnTo>
                    <a:lnTo>
                      <a:pt x="343" y="861"/>
                    </a:lnTo>
                    <a:lnTo>
                      <a:pt x="354" y="879"/>
                    </a:lnTo>
                    <a:lnTo>
                      <a:pt x="366" y="893"/>
                    </a:lnTo>
                    <a:lnTo>
                      <a:pt x="379" y="905"/>
                    </a:lnTo>
                    <a:lnTo>
                      <a:pt x="393" y="915"/>
                    </a:lnTo>
                    <a:lnTo>
                      <a:pt x="363" y="965"/>
                    </a:lnTo>
                    <a:lnTo>
                      <a:pt x="354" y="959"/>
                    </a:lnTo>
                    <a:lnTo>
                      <a:pt x="345" y="952"/>
                    </a:lnTo>
                    <a:lnTo>
                      <a:pt x="337" y="945"/>
                    </a:lnTo>
                    <a:lnTo>
                      <a:pt x="328" y="937"/>
                    </a:lnTo>
                    <a:lnTo>
                      <a:pt x="313" y="919"/>
                    </a:lnTo>
                    <a:lnTo>
                      <a:pt x="298" y="899"/>
                    </a:lnTo>
                    <a:lnTo>
                      <a:pt x="284" y="876"/>
                    </a:lnTo>
                    <a:lnTo>
                      <a:pt x="270" y="853"/>
                    </a:lnTo>
                    <a:lnTo>
                      <a:pt x="259" y="827"/>
                    </a:lnTo>
                    <a:lnTo>
                      <a:pt x="248" y="800"/>
                    </a:lnTo>
                    <a:lnTo>
                      <a:pt x="302" y="78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9" name="Freeform 390"/>
              <p:cNvSpPr>
                <a:spLocks/>
              </p:cNvSpPr>
              <p:nvPr/>
            </p:nvSpPr>
            <p:spPr bwMode="auto">
              <a:xfrm>
                <a:off x="443" y="1898"/>
                <a:ext cx="190" cy="21"/>
              </a:xfrm>
              <a:custGeom>
                <a:avLst/>
                <a:gdLst>
                  <a:gd name="T0" fmla="*/ 948 w 948"/>
                  <a:gd name="T1" fmla="*/ 105 h 105"/>
                  <a:gd name="T2" fmla="*/ 876 w 948"/>
                  <a:gd name="T3" fmla="*/ 105 h 105"/>
                  <a:gd name="T4" fmla="*/ 800 w 948"/>
                  <a:gd name="T5" fmla="*/ 105 h 105"/>
                  <a:gd name="T6" fmla="*/ 721 w 948"/>
                  <a:gd name="T7" fmla="*/ 103 h 105"/>
                  <a:gd name="T8" fmla="*/ 642 w 948"/>
                  <a:gd name="T9" fmla="*/ 103 h 105"/>
                  <a:gd name="T10" fmla="*/ 563 w 948"/>
                  <a:gd name="T11" fmla="*/ 103 h 105"/>
                  <a:gd name="T12" fmla="*/ 485 w 948"/>
                  <a:gd name="T13" fmla="*/ 103 h 105"/>
                  <a:gd name="T14" fmla="*/ 409 w 948"/>
                  <a:gd name="T15" fmla="*/ 103 h 105"/>
                  <a:gd name="T16" fmla="*/ 335 w 948"/>
                  <a:gd name="T17" fmla="*/ 103 h 105"/>
                  <a:gd name="T18" fmla="*/ 267 w 948"/>
                  <a:gd name="T19" fmla="*/ 103 h 105"/>
                  <a:gd name="T20" fmla="*/ 205 w 948"/>
                  <a:gd name="T21" fmla="*/ 103 h 105"/>
                  <a:gd name="T22" fmla="*/ 147 w 948"/>
                  <a:gd name="T23" fmla="*/ 103 h 105"/>
                  <a:gd name="T24" fmla="*/ 99 w 948"/>
                  <a:gd name="T25" fmla="*/ 103 h 105"/>
                  <a:gd name="T26" fmla="*/ 59 w 948"/>
                  <a:gd name="T27" fmla="*/ 103 h 105"/>
                  <a:gd name="T28" fmla="*/ 28 w 948"/>
                  <a:gd name="T29" fmla="*/ 103 h 105"/>
                  <a:gd name="T30" fmla="*/ 8 w 948"/>
                  <a:gd name="T31" fmla="*/ 103 h 105"/>
                  <a:gd name="T32" fmla="*/ 0 w 948"/>
                  <a:gd name="T33" fmla="*/ 103 h 105"/>
                  <a:gd name="T34" fmla="*/ 0 w 948"/>
                  <a:gd name="T35" fmla="*/ 0 h 105"/>
                  <a:gd name="T36" fmla="*/ 5 w 948"/>
                  <a:gd name="T37" fmla="*/ 0 h 105"/>
                  <a:gd name="T38" fmla="*/ 16 w 948"/>
                  <a:gd name="T39" fmla="*/ 0 h 105"/>
                  <a:gd name="T40" fmla="*/ 35 w 948"/>
                  <a:gd name="T41" fmla="*/ 0 h 105"/>
                  <a:gd name="T42" fmla="*/ 61 w 948"/>
                  <a:gd name="T43" fmla="*/ 0 h 105"/>
                  <a:gd name="T44" fmla="*/ 94 w 948"/>
                  <a:gd name="T45" fmla="*/ 0 h 105"/>
                  <a:gd name="T46" fmla="*/ 134 w 948"/>
                  <a:gd name="T47" fmla="*/ 0 h 105"/>
                  <a:gd name="T48" fmla="*/ 181 w 948"/>
                  <a:gd name="T49" fmla="*/ 0 h 105"/>
                  <a:gd name="T50" fmla="*/ 237 w 948"/>
                  <a:gd name="T51" fmla="*/ 1 h 105"/>
                  <a:gd name="T52" fmla="*/ 299 w 948"/>
                  <a:gd name="T53" fmla="*/ 1 h 105"/>
                  <a:gd name="T54" fmla="*/ 369 w 948"/>
                  <a:gd name="T55" fmla="*/ 1 h 105"/>
                  <a:gd name="T56" fmla="*/ 446 w 948"/>
                  <a:gd name="T57" fmla="*/ 1 h 105"/>
                  <a:gd name="T58" fmla="*/ 531 w 948"/>
                  <a:gd name="T59" fmla="*/ 1 h 105"/>
                  <a:gd name="T60" fmla="*/ 624 w 948"/>
                  <a:gd name="T61" fmla="*/ 1 h 105"/>
                  <a:gd name="T62" fmla="*/ 724 w 948"/>
                  <a:gd name="T63" fmla="*/ 1 h 105"/>
                  <a:gd name="T64" fmla="*/ 832 w 948"/>
                  <a:gd name="T65" fmla="*/ 1 h 105"/>
                  <a:gd name="T66" fmla="*/ 948 w 948"/>
                  <a:gd name="T67" fmla="*/ 1 h 105"/>
                  <a:gd name="T68" fmla="*/ 948 w 948"/>
                  <a:gd name="T6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8" h="105">
                    <a:moveTo>
                      <a:pt x="948" y="105"/>
                    </a:moveTo>
                    <a:lnTo>
                      <a:pt x="876" y="105"/>
                    </a:lnTo>
                    <a:lnTo>
                      <a:pt x="800" y="105"/>
                    </a:lnTo>
                    <a:lnTo>
                      <a:pt x="721" y="103"/>
                    </a:lnTo>
                    <a:lnTo>
                      <a:pt x="642" y="103"/>
                    </a:lnTo>
                    <a:lnTo>
                      <a:pt x="563" y="103"/>
                    </a:lnTo>
                    <a:lnTo>
                      <a:pt x="485" y="103"/>
                    </a:lnTo>
                    <a:lnTo>
                      <a:pt x="409" y="103"/>
                    </a:lnTo>
                    <a:lnTo>
                      <a:pt x="335" y="103"/>
                    </a:lnTo>
                    <a:lnTo>
                      <a:pt x="267" y="103"/>
                    </a:lnTo>
                    <a:lnTo>
                      <a:pt x="205" y="103"/>
                    </a:lnTo>
                    <a:lnTo>
                      <a:pt x="147" y="103"/>
                    </a:lnTo>
                    <a:lnTo>
                      <a:pt x="99" y="103"/>
                    </a:lnTo>
                    <a:lnTo>
                      <a:pt x="59" y="103"/>
                    </a:lnTo>
                    <a:lnTo>
                      <a:pt x="28" y="103"/>
                    </a:lnTo>
                    <a:lnTo>
                      <a:pt x="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6" y="0"/>
                    </a:lnTo>
                    <a:lnTo>
                      <a:pt x="35" y="0"/>
                    </a:lnTo>
                    <a:lnTo>
                      <a:pt x="61" y="0"/>
                    </a:lnTo>
                    <a:lnTo>
                      <a:pt x="94" y="0"/>
                    </a:lnTo>
                    <a:lnTo>
                      <a:pt x="134" y="0"/>
                    </a:lnTo>
                    <a:lnTo>
                      <a:pt x="181" y="0"/>
                    </a:lnTo>
                    <a:lnTo>
                      <a:pt x="237" y="1"/>
                    </a:lnTo>
                    <a:lnTo>
                      <a:pt x="299" y="1"/>
                    </a:lnTo>
                    <a:lnTo>
                      <a:pt x="369" y="1"/>
                    </a:lnTo>
                    <a:lnTo>
                      <a:pt x="446" y="1"/>
                    </a:lnTo>
                    <a:lnTo>
                      <a:pt x="531" y="1"/>
                    </a:lnTo>
                    <a:lnTo>
                      <a:pt x="624" y="1"/>
                    </a:lnTo>
                    <a:lnTo>
                      <a:pt x="724" y="1"/>
                    </a:lnTo>
                    <a:lnTo>
                      <a:pt x="832" y="1"/>
                    </a:lnTo>
                    <a:lnTo>
                      <a:pt x="948" y="1"/>
                    </a:lnTo>
                    <a:lnTo>
                      <a:pt x="948" y="10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0" name="Freeform 391"/>
              <p:cNvSpPr>
                <a:spLocks/>
              </p:cNvSpPr>
              <p:nvPr/>
            </p:nvSpPr>
            <p:spPr bwMode="auto">
              <a:xfrm>
                <a:off x="352" y="1893"/>
                <a:ext cx="76" cy="12"/>
              </a:xfrm>
              <a:custGeom>
                <a:avLst/>
                <a:gdLst>
                  <a:gd name="T0" fmla="*/ 381 w 381"/>
                  <a:gd name="T1" fmla="*/ 58 h 58"/>
                  <a:gd name="T2" fmla="*/ 0 w 381"/>
                  <a:gd name="T3" fmla="*/ 57 h 58"/>
                  <a:gd name="T4" fmla="*/ 0 w 381"/>
                  <a:gd name="T5" fmla="*/ 0 h 58"/>
                  <a:gd name="T6" fmla="*/ 381 w 381"/>
                  <a:gd name="T7" fmla="*/ 1 h 58"/>
                  <a:gd name="T8" fmla="*/ 381 w 381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1" h="58">
                    <a:moveTo>
                      <a:pt x="381" y="58"/>
                    </a:moveTo>
                    <a:lnTo>
                      <a:pt x="0" y="57"/>
                    </a:lnTo>
                    <a:lnTo>
                      <a:pt x="0" y="0"/>
                    </a:lnTo>
                    <a:lnTo>
                      <a:pt x="381" y="1"/>
                    </a:lnTo>
                    <a:lnTo>
                      <a:pt x="381" y="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1" name="Freeform 392"/>
              <p:cNvSpPr>
                <a:spLocks noEditPoints="1"/>
              </p:cNvSpPr>
              <p:nvPr/>
            </p:nvSpPr>
            <p:spPr bwMode="auto">
              <a:xfrm>
                <a:off x="479" y="3273"/>
                <a:ext cx="223" cy="249"/>
              </a:xfrm>
              <a:custGeom>
                <a:avLst/>
                <a:gdLst>
                  <a:gd name="T0" fmla="*/ 1097 w 1115"/>
                  <a:gd name="T1" fmla="*/ 11 h 1241"/>
                  <a:gd name="T2" fmla="*/ 1099 w 1115"/>
                  <a:gd name="T3" fmla="*/ 41 h 1241"/>
                  <a:gd name="T4" fmla="*/ 986 w 1115"/>
                  <a:gd name="T5" fmla="*/ 71 h 1241"/>
                  <a:gd name="T6" fmla="*/ 982 w 1115"/>
                  <a:gd name="T7" fmla="*/ 27 h 1241"/>
                  <a:gd name="T8" fmla="*/ 981 w 1115"/>
                  <a:gd name="T9" fmla="*/ 0 h 1241"/>
                  <a:gd name="T10" fmla="*/ 1100 w 1115"/>
                  <a:gd name="T11" fmla="*/ 61 h 1241"/>
                  <a:gd name="T12" fmla="*/ 1113 w 1115"/>
                  <a:gd name="T13" fmla="*/ 218 h 1241"/>
                  <a:gd name="T14" fmla="*/ 1115 w 1115"/>
                  <a:gd name="T15" fmla="*/ 312 h 1241"/>
                  <a:gd name="T16" fmla="*/ 1113 w 1115"/>
                  <a:gd name="T17" fmla="*/ 411 h 1241"/>
                  <a:gd name="T18" fmla="*/ 1102 w 1115"/>
                  <a:gd name="T19" fmla="*/ 508 h 1241"/>
                  <a:gd name="T20" fmla="*/ 1093 w 1115"/>
                  <a:gd name="T21" fmla="*/ 554 h 1241"/>
                  <a:gd name="T22" fmla="*/ 1082 w 1115"/>
                  <a:gd name="T23" fmla="*/ 597 h 1241"/>
                  <a:gd name="T24" fmla="*/ 1067 w 1115"/>
                  <a:gd name="T25" fmla="*/ 638 h 1241"/>
                  <a:gd name="T26" fmla="*/ 1048 w 1115"/>
                  <a:gd name="T27" fmla="*/ 676 h 1241"/>
                  <a:gd name="T28" fmla="*/ 1027 w 1115"/>
                  <a:gd name="T29" fmla="*/ 708 h 1241"/>
                  <a:gd name="T30" fmla="*/ 1001 w 1115"/>
                  <a:gd name="T31" fmla="*/ 736 h 1241"/>
                  <a:gd name="T32" fmla="*/ 933 w 1115"/>
                  <a:gd name="T33" fmla="*/ 640 h 1241"/>
                  <a:gd name="T34" fmla="*/ 951 w 1115"/>
                  <a:gd name="T35" fmla="*/ 616 h 1241"/>
                  <a:gd name="T36" fmla="*/ 964 w 1115"/>
                  <a:gd name="T37" fmla="*/ 589 h 1241"/>
                  <a:gd name="T38" fmla="*/ 976 w 1115"/>
                  <a:gd name="T39" fmla="*/ 558 h 1241"/>
                  <a:gd name="T40" fmla="*/ 988 w 1115"/>
                  <a:gd name="T41" fmla="*/ 503 h 1241"/>
                  <a:gd name="T42" fmla="*/ 997 w 1115"/>
                  <a:gd name="T43" fmla="*/ 423 h 1241"/>
                  <a:gd name="T44" fmla="*/ 1001 w 1115"/>
                  <a:gd name="T45" fmla="*/ 337 h 1241"/>
                  <a:gd name="T46" fmla="*/ 998 w 1115"/>
                  <a:gd name="T47" fmla="*/ 251 h 1241"/>
                  <a:gd name="T48" fmla="*/ 991 w 1115"/>
                  <a:gd name="T49" fmla="*/ 134 h 1241"/>
                  <a:gd name="T50" fmla="*/ 1100 w 1115"/>
                  <a:gd name="T51" fmla="*/ 61 h 1241"/>
                  <a:gd name="T52" fmla="*/ 960 w 1115"/>
                  <a:gd name="T53" fmla="*/ 770 h 1241"/>
                  <a:gd name="T54" fmla="*/ 889 w 1115"/>
                  <a:gd name="T55" fmla="*/ 824 h 1241"/>
                  <a:gd name="T56" fmla="*/ 830 w 1115"/>
                  <a:gd name="T57" fmla="*/ 860 h 1241"/>
                  <a:gd name="T58" fmla="*/ 780 w 1115"/>
                  <a:gd name="T59" fmla="*/ 885 h 1241"/>
                  <a:gd name="T60" fmla="*/ 710 w 1115"/>
                  <a:gd name="T61" fmla="*/ 789 h 1241"/>
                  <a:gd name="T62" fmla="*/ 751 w 1115"/>
                  <a:gd name="T63" fmla="*/ 770 h 1241"/>
                  <a:gd name="T64" fmla="*/ 799 w 1115"/>
                  <a:gd name="T65" fmla="*/ 744 h 1241"/>
                  <a:gd name="T66" fmla="*/ 855 w 1115"/>
                  <a:gd name="T67" fmla="*/ 706 h 1241"/>
                  <a:gd name="T68" fmla="*/ 925 w 1115"/>
                  <a:gd name="T69" fmla="*/ 648 h 1241"/>
                  <a:gd name="T70" fmla="*/ 758 w 1115"/>
                  <a:gd name="T71" fmla="*/ 895 h 1241"/>
                  <a:gd name="T72" fmla="*/ 704 w 1115"/>
                  <a:gd name="T73" fmla="*/ 920 h 1241"/>
                  <a:gd name="T74" fmla="*/ 677 w 1115"/>
                  <a:gd name="T75" fmla="*/ 936 h 1241"/>
                  <a:gd name="T76" fmla="*/ 646 w 1115"/>
                  <a:gd name="T77" fmla="*/ 958 h 1241"/>
                  <a:gd name="T78" fmla="*/ 595 w 1115"/>
                  <a:gd name="T79" fmla="*/ 853 h 1241"/>
                  <a:gd name="T80" fmla="*/ 631 w 1115"/>
                  <a:gd name="T81" fmla="*/ 829 h 1241"/>
                  <a:gd name="T82" fmla="*/ 679 w 1115"/>
                  <a:gd name="T83" fmla="*/ 804 h 1241"/>
                  <a:gd name="T84" fmla="*/ 758 w 1115"/>
                  <a:gd name="T85" fmla="*/ 895 h 1241"/>
                  <a:gd name="T86" fmla="*/ 641 w 1115"/>
                  <a:gd name="T87" fmla="*/ 962 h 1241"/>
                  <a:gd name="T88" fmla="*/ 646 w 1115"/>
                  <a:gd name="T89" fmla="*/ 958 h 1241"/>
                  <a:gd name="T90" fmla="*/ 600 w 1115"/>
                  <a:gd name="T91" fmla="*/ 983 h 1241"/>
                  <a:gd name="T92" fmla="*/ 430 w 1115"/>
                  <a:gd name="T93" fmla="*/ 1064 h 1241"/>
                  <a:gd name="T94" fmla="*/ 222 w 1115"/>
                  <a:gd name="T95" fmla="*/ 1161 h 1241"/>
                  <a:gd name="T96" fmla="*/ 73 w 1115"/>
                  <a:gd name="T97" fmla="*/ 1231 h 1241"/>
                  <a:gd name="T98" fmla="*/ 0 w 1115"/>
                  <a:gd name="T99" fmla="*/ 1137 h 1241"/>
                  <a:gd name="T100" fmla="*/ 84 w 1115"/>
                  <a:gd name="T101" fmla="*/ 1098 h 1241"/>
                  <a:gd name="T102" fmla="*/ 272 w 1115"/>
                  <a:gd name="T103" fmla="*/ 1011 h 1241"/>
                  <a:gd name="T104" fmla="*/ 469 w 1115"/>
                  <a:gd name="T105" fmla="*/ 919 h 1241"/>
                  <a:gd name="T106" fmla="*/ 581 w 1115"/>
                  <a:gd name="T107" fmla="*/ 863 h 1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15" h="1241">
                    <a:moveTo>
                      <a:pt x="1097" y="0"/>
                    </a:moveTo>
                    <a:lnTo>
                      <a:pt x="1097" y="11"/>
                    </a:lnTo>
                    <a:lnTo>
                      <a:pt x="1098" y="25"/>
                    </a:lnTo>
                    <a:lnTo>
                      <a:pt x="1099" y="41"/>
                    </a:lnTo>
                    <a:lnTo>
                      <a:pt x="1100" y="61"/>
                    </a:lnTo>
                    <a:lnTo>
                      <a:pt x="986" y="71"/>
                    </a:lnTo>
                    <a:lnTo>
                      <a:pt x="983" y="47"/>
                    </a:lnTo>
                    <a:lnTo>
                      <a:pt x="982" y="27"/>
                    </a:lnTo>
                    <a:lnTo>
                      <a:pt x="981" y="11"/>
                    </a:lnTo>
                    <a:lnTo>
                      <a:pt x="981" y="0"/>
                    </a:lnTo>
                    <a:lnTo>
                      <a:pt x="1097" y="0"/>
                    </a:lnTo>
                    <a:close/>
                    <a:moveTo>
                      <a:pt x="1100" y="61"/>
                    </a:moveTo>
                    <a:lnTo>
                      <a:pt x="1106" y="132"/>
                    </a:lnTo>
                    <a:lnTo>
                      <a:pt x="1113" y="218"/>
                    </a:lnTo>
                    <a:lnTo>
                      <a:pt x="1114" y="264"/>
                    </a:lnTo>
                    <a:lnTo>
                      <a:pt x="1115" y="312"/>
                    </a:lnTo>
                    <a:lnTo>
                      <a:pt x="1114" y="361"/>
                    </a:lnTo>
                    <a:lnTo>
                      <a:pt x="1113" y="411"/>
                    </a:lnTo>
                    <a:lnTo>
                      <a:pt x="1108" y="459"/>
                    </a:lnTo>
                    <a:lnTo>
                      <a:pt x="1102" y="508"/>
                    </a:lnTo>
                    <a:lnTo>
                      <a:pt x="1098" y="531"/>
                    </a:lnTo>
                    <a:lnTo>
                      <a:pt x="1093" y="554"/>
                    </a:lnTo>
                    <a:lnTo>
                      <a:pt x="1088" y="576"/>
                    </a:lnTo>
                    <a:lnTo>
                      <a:pt x="1082" y="597"/>
                    </a:lnTo>
                    <a:lnTo>
                      <a:pt x="1074" y="619"/>
                    </a:lnTo>
                    <a:lnTo>
                      <a:pt x="1067" y="638"/>
                    </a:lnTo>
                    <a:lnTo>
                      <a:pt x="1058" y="657"/>
                    </a:lnTo>
                    <a:lnTo>
                      <a:pt x="1048" y="676"/>
                    </a:lnTo>
                    <a:lnTo>
                      <a:pt x="1038" y="692"/>
                    </a:lnTo>
                    <a:lnTo>
                      <a:pt x="1027" y="708"/>
                    </a:lnTo>
                    <a:lnTo>
                      <a:pt x="1014" y="722"/>
                    </a:lnTo>
                    <a:lnTo>
                      <a:pt x="1001" y="736"/>
                    </a:lnTo>
                    <a:lnTo>
                      <a:pt x="925" y="648"/>
                    </a:lnTo>
                    <a:lnTo>
                      <a:pt x="933" y="640"/>
                    </a:lnTo>
                    <a:lnTo>
                      <a:pt x="942" y="629"/>
                    </a:lnTo>
                    <a:lnTo>
                      <a:pt x="951" y="616"/>
                    </a:lnTo>
                    <a:lnTo>
                      <a:pt x="957" y="604"/>
                    </a:lnTo>
                    <a:lnTo>
                      <a:pt x="964" y="589"/>
                    </a:lnTo>
                    <a:lnTo>
                      <a:pt x="971" y="574"/>
                    </a:lnTo>
                    <a:lnTo>
                      <a:pt x="976" y="558"/>
                    </a:lnTo>
                    <a:lnTo>
                      <a:pt x="981" y="540"/>
                    </a:lnTo>
                    <a:lnTo>
                      <a:pt x="988" y="503"/>
                    </a:lnTo>
                    <a:lnTo>
                      <a:pt x="993" y="464"/>
                    </a:lnTo>
                    <a:lnTo>
                      <a:pt x="997" y="423"/>
                    </a:lnTo>
                    <a:lnTo>
                      <a:pt x="999" y="381"/>
                    </a:lnTo>
                    <a:lnTo>
                      <a:pt x="1001" y="337"/>
                    </a:lnTo>
                    <a:lnTo>
                      <a:pt x="999" y="294"/>
                    </a:lnTo>
                    <a:lnTo>
                      <a:pt x="998" y="251"/>
                    </a:lnTo>
                    <a:lnTo>
                      <a:pt x="997" y="210"/>
                    </a:lnTo>
                    <a:lnTo>
                      <a:pt x="991" y="134"/>
                    </a:lnTo>
                    <a:lnTo>
                      <a:pt x="986" y="71"/>
                    </a:lnTo>
                    <a:lnTo>
                      <a:pt x="1100" y="61"/>
                    </a:lnTo>
                    <a:close/>
                    <a:moveTo>
                      <a:pt x="1001" y="736"/>
                    </a:moveTo>
                    <a:lnTo>
                      <a:pt x="960" y="770"/>
                    </a:lnTo>
                    <a:lnTo>
                      <a:pt x="922" y="800"/>
                    </a:lnTo>
                    <a:lnTo>
                      <a:pt x="889" y="824"/>
                    </a:lnTo>
                    <a:lnTo>
                      <a:pt x="859" y="844"/>
                    </a:lnTo>
                    <a:lnTo>
                      <a:pt x="830" y="860"/>
                    </a:lnTo>
                    <a:lnTo>
                      <a:pt x="805" y="873"/>
                    </a:lnTo>
                    <a:lnTo>
                      <a:pt x="780" y="885"/>
                    </a:lnTo>
                    <a:lnTo>
                      <a:pt x="758" y="895"/>
                    </a:lnTo>
                    <a:lnTo>
                      <a:pt x="710" y="789"/>
                    </a:lnTo>
                    <a:lnTo>
                      <a:pt x="730" y="780"/>
                    </a:lnTo>
                    <a:lnTo>
                      <a:pt x="751" y="770"/>
                    </a:lnTo>
                    <a:lnTo>
                      <a:pt x="774" y="759"/>
                    </a:lnTo>
                    <a:lnTo>
                      <a:pt x="799" y="744"/>
                    </a:lnTo>
                    <a:lnTo>
                      <a:pt x="825" y="727"/>
                    </a:lnTo>
                    <a:lnTo>
                      <a:pt x="855" y="706"/>
                    </a:lnTo>
                    <a:lnTo>
                      <a:pt x="887" y="681"/>
                    </a:lnTo>
                    <a:lnTo>
                      <a:pt x="925" y="648"/>
                    </a:lnTo>
                    <a:lnTo>
                      <a:pt x="1001" y="736"/>
                    </a:lnTo>
                    <a:close/>
                    <a:moveTo>
                      <a:pt x="758" y="895"/>
                    </a:moveTo>
                    <a:lnTo>
                      <a:pt x="732" y="906"/>
                    </a:lnTo>
                    <a:lnTo>
                      <a:pt x="704" y="920"/>
                    </a:lnTo>
                    <a:lnTo>
                      <a:pt x="690" y="927"/>
                    </a:lnTo>
                    <a:lnTo>
                      <a:pt x="677" y="936"/>
                    </a:lnTo>
                    <a:lnTo>
                      <a:pt x="662" y="947"/>
                    </a:lnTo>
                    <a:lnTo>
                      <a:pt x="646" y="958"/>
                    </a:lnTo>
                    <a:lnTo>
                      <a:pt x="576" y="866"/>
                    </a:lnTo>
                    <a:lnTo>
                      <a:pt x="595" y="853"/>
                    </a:lnTo>
                    <a:lnTo>
                      <a:pt x="613" y="840"/>
                    </a:lnTo>
                    <a:lnTo>
                      <a:pt x="631" y="829"/>
                    </a:lnTo>
                    <a:lnTo>
                      <a:pt x="647" y="820"/>
                    </a:lnTo>
                    <a:lnTo>
                      <a:pt x="679" y="804"/>
                    </a:lnTo>
                    <a:lnTo>
                      <a:pt x="710" y="789"/>
                    </a:lnTo>
                    <a:lnTo>
                      <a:pt x="758" y="895"/>
                    </a:lnTo>
                    <a:close/>
                    <a:moveTo>
                      <a:pt x="646" y="958"/>
                    </a:moveTo>
                    <a:lnTo>
                      <a:pt x="641" y="962"/>
                    </a:lnTo>
                    <a:lnTo>
                      <a:pt x="611" y="912"/>
                    </a:lnTo>
                    <a:lnTo>
                      <a:pt x="646" y="958"/>
                    </a:lnTo>
                    <a:close/>
                    <a:moveTo>
                      <a:pt x="641" y="962"/>
                    </a:moveTo>
                    <a:lnTo>
                      <a:pt x="600" y="983"/>
                    </a:lnTo>
                    <a:lnTo>
                      <a:pt x="526" y="1020"/>
                    </a:lnTo>
                    <a:lnTo>
                      <a:pt x="430" y="1064"/>
                    </a:lnTo>
                    <a:lnTo>
                      <a:pt x="324" y="1114"/>
                    </a:lnTo>
                    <a:lnTo>
                      <a:pt x="222" y="1161"/>
                    </a:lnTo>
                    <a:lnTo>
                      <a:pt x="134" y="1203"/>
                    </a:lnTo>
                    <a:lnTo>
                      <a:pt x="73" y="1231"/>
                    </a:lnTo>
                    <a:lnTo>
                      <a:pt x="49" y="1241"/>
                    </a:lnTo>
                    <a:lnTo>
                      <a:pt x="0" y="1137"/>
                    </a:lnTo>
                    <a:lnTo>
                      <a:pt x="23" y="1125"/>
                    </a:lnTo>
                    <a:lnTo>
                      <a:pt x="84" y="1098"/>
                    </a:lnTo>
                    <a:lnTo>
                      <a:pt x="171" y="1058"/>
                    </a:lnTo>
                    <a:lnTo>
                      <a:pt x="272" y="1011"/>
                    </a:lnTo>
                    <a:lnTo>
                      <a:pt x="375" y="962"/>
                    </a:lnTo>
                    <a:lnTo>
                      <a:pt x="469" y="919"/>
                    </a:lnTo>
                    <a:lnTo>
                      <a:pt x="541" y="884"/>
                    </a:lnTo>
                    <a:lnTo>
                      <a:pt x="581" y="863"/>
                    </a:lnTo>
                    <a:lnTo>
                      <a:pt x="641" y="96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2" name="Freeform 393"/>
              <p:cNvSpPr>
                <a:spLocks/>
              </p:cNvSpPr>
              <p:nvPr/>
            </p:nvSpPr>
            <p:spPr bwMode="auto">
              <a:xfrm>
                <a:off x="836" y="654"/>
                <a:ext cx="57" cy="56"/>
              </a:xfrm>
              <a:custGeom>
                <a:avLst/>
                <a:gdLst>
                  <a:gd name="T0" fmla="*/ 0 w 282"/>
                  <a:gd name="T1" fmla="*/ 130 h 282"/>
                  <a:gd name="T2" fmla="*/ 5 w 282"/>
                  <a:gd name="T3" fmla="*/ 102 h 282"/>
                  <a:gd name="T4" fmla="*/ 15 w 282"/>
                  <a:gd name="T5" fmla="*/ 76 h 282"/>
                  <a:gd name="T6" fmla="*/ 30 w 282"/>
                  <a:gd name="T7" fmla="*/ 54 h 282"/>
                  <a:gd name="T8" fmla="*/ 49 w 282"/>
                  <a:gd name="T9" fmla="*/ 34 h 282"/>
                  <a:gd name="T10" fmla="*/ 71 w 282"/>
                  <a:gd name="T11" fmla="*/ 19 h 282"/>
                  <a:gd name="T12" fmla="*/ 96 w 282"/>
                  <a:gd name="T13" fmla="*/ 8 h 282"/>
                  <a:gd name="T14" fmla="*/ 123 w 282"/>
                  <a:gd name="T15" fmla="*/ 1 h 282"/>
                  <a:gd name="T16" fmla="*/ 152 w 282"/>
                  <a:gd name="T17" fmla="*/ 0 h 282"/>
                  <a:gd name="T18" fmla="*/ 179 w 282"/>
                  <a:gd name="T19" fmla="*/ 5 h 282"/>
                  <a:gd name="T20" fmla="*/ 204 w 282"/>
                  <a:gd name="T21" fmla="*/ 15 h 282"/>
                  <a:gd name="T22" fmla="*/ 228 w 282"/>
                  <a:gd name="T23" fmla="*/ 30 h 282"/>
                  <a:gd name="T24" fmla="*/ 247 w 282"/>
                  <a:gd name="T25" fmla="*/ 49 h 282"/>
                  <a:gd name="T26" fmla="*/ 263 w 282"/>
                  <a:gd name="T27" fmla="*/ 70 h 282"/>
                  <a:gd name="T28" fmla="*/ 274 w 282"/>
                  <a:gd name="T29" fmla="*/ 95 h 282"/>
                  <a:gd name="T30" fmla="*/ 280 w 282"/>
                  <a:gd name="T31" fmla="*/ 122 h 282"/>
                  <a:gd name="T32" fmla="*/ 282 w 282"/>
                  <a:gd name="T33" fmla="*/ 151 h 282"/>
                  <a:gd name="T34" fmla="*/ 277 w 282"/>
                  <a:gd name="T35" fmla="*/ 178 h 282"/>
                  <a:gd name="T36" fmla="*/ 267 w 282"/>
                  <a:gd name="T37" fmla="*/ 204 h 282"/>
                  <a:gd name="T38" fmla="*/ 252 w 282"/>
                  <a:gd name="T39" fmla="*/ 227 h 282"/>
                  <a:gd name="T40" fmla="*/ 233 w 282"/>
                  <a:gd name="T41" fmla="*/ 247 h 282"/>
                  <a:gd name="T42" fmla="*/ 211 w 282"/>
                  <a:gd name="T43" fmla="*/ 263 h 282"/>
                  <a:gd name="T44" fmla="*/ 186 w 282"/>
                  <a:gd name="T45" fmla="*/ 274 h 282"/>
                  <a:gd name="T46" fmla="*/ 158 w 282"/>
                  <a:gd name="T47" fmla="*/ 280 h 282"/>
                  <a:gd name="T48" fmla="*/ 130 w 282"/>
                  <a:gd name="T49" fmla="*/ 280 h 282"/>
                  <a:gd name="T50" fmla="*/ 102 w 282"/>
                  <a:gd name="T51" fmla="*/ 277 h 282"/>
                  <a:gd name="T52" fmla="*/ 77 w 282"/>
                  <a:gd name="T53" fmla="*/ 265 h 282"/>
                  <a:gd name="T54" fmla="*/ 54 w 282"/>
                  <a:gd name="T55" fmla="*/ 252 h 282"/>
                  <a:gd name="T56" fmla="*/ 35 w 282"/>
                  <a:gd name="T57" fmla="*/ 233 h 282"/>
                  <a:gd name="T58" fmla="*/ 19 w 282"/>
                  <a:gd name="T59" fmla="*/ 211 h 282"/>
                  <a:gd name="T60" fmla="*/ 8 w 282"/>
                  <a:gd name="T61" fmla="*/ 186 h 282"/>
                  <a:gd name="T62" fmla="*/ 1 w 282"/>
                  <a:gd name="T63" fmla="*/ 15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2" h="282">
                    <a:moveTo>
                      <a:pt x="0" y="145"/>
                    </a:moveTo>
                    <a:lnTo>
                      <a:pt x="0" y="130"/>
                    </a:lnTo>
                    <a:lnTo>
                      <a:pt x="3" y="116"/>
                    </a:lnTo>
                    <a:lnTo>
                      <a:pt x="5" y="102"/>
                    </a:lnTo>
                    <a:lnTo>
                      <a:pt x="10" y="88"/>
                    </a:lnTo>
                    <a:lnTo>
                      <a:pt x="15" y="76"/>
                    </a:lnTo>
                    <a:lnTo>
                      <a:pt x="23" y="65"/>
                    </a:lnTo>
                    <a:lnTo>
                      <a:pt x="30" y="54"/>
                    </a:lnTo>
                    <a:lnTo>
                      <a:pt x="39" y="44"/>
                    </a:lnTo>
                    <a:lnTo>
                      <a:pt x="49" y="34"/>
                    </a:lnTo>
                    <a:lnTo>
                      <a:pt x="59" y="26"/>
                    </a:lnTo>
                    <a:lnTo>
                      <a:pt x="71" y="19"/>
                    </a:lnTo>
                    <a:lnTo>
                      <a:pt x="82" y="13"/>
                    </a:lnTo>
                    <a:lnTo>
                      <a:pt x="96" y="8"/>
                    </a:lnTo>
                    <a:lnTo>
                      <a:pt x="108" y="4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52" y="0"/>
                    </a:lnTo>
                    <a:lnTo>
                      <a:pt x="166" y="1"/>
                    </a:lnTo>
                    <a:lnTo>
                      <a:pt x="179" y="5"/>
                    </a:lnTo>
                    <a:lnTo>
                      <a:pt x="192" y="9"/>
                    </a:lnTo>
                    <a:lnTo>
                      <a:pt x="204" y="15"/>
                    </a:lnTo>
                    <a:lnTo>
                      <a:pt x="217" y="21"/>
                    </a:lnTo>
                    <a:lnTo>
                      <a:pt x="228" y="30"/>
                    </a:lnTo>
                    <a:lnTo>
                      <a:pt x="238" y="39"/>
                    </a:lnTo>
                    <a:lnTo>
                      <a:pt x="247" y="49"/>
                    </a:lnTo>
                    <a:lnTo>
                      <a:pt x="255" y="59"/>
                    </a:lnTo>
                    <a:lnTo>
                      <a:pt x="263" y="70"/>
                    </a:lnTo>
                    <a:lnTo>
                      <a:pt x="269" y="82"/>
                    </a:lnTo>
                    <a:lnTo>
                      <a:pt x="274" y="95"/>
                    </a:lnTo>
                    <a:lnTo>
                      <a:pt x="278" y="108"/>
                    </a:lnTo>
                    <a:lnTo>
                      <a:pt x="280" y="122"/>
                    </a:lnTo>
                    <a:lnTo>
                      <a:pt x="282" y="137"/>
                    </a:lnTo>
                    <a:lnTo>
                      <a:pt x="282" y="151"/>
                    </a:lnTo>
                    <a:lnTo>
                      <a:pt x="279" y="166"/>
                    </a:lnTo>
                    <a:lnTo>
                      <a:pt x="277" y="178"/>
                    </a:lnTo>
                    <a:lnTo>
                      <a:pt x="272" y="192"/>
                    </a:lnTo>
                    <a:lnTo>
                      <a:pt x="267" y="204"/>
                    </a:lnTo>
                    <a:lnTo>
                      <a:pt x="259" y="216"/>
                    </a:lnTo>
                    <a:lnTo>
                      <a:pt x="252" y="227"/>
                    </a:lnTo>
                    <a:lnTo>
                      <a:pt x="243" y="238"/>
                    </a:lnTo>
                    <a:lnTo>
                      <a:pt x="233" y="247"/>
                    </a:lnTo>
                    <a:lnTo>
                      <a:pt x="223" y="255"/>
                    </a:lnTo>
                    <a:lnTo>
                      <a:pt x="211" y="263"/>
                    </a:lnTo>
                    <a:lnTo>
                      <a:pt x="199" y="269"/>
                    </a:lnTo>
                    <a:lnTo>
                      <a:pt x="186" y="274"/>
                    </a:lnTo>
                    <a:lnTo>
                      <a:pt x="173" y="278"/>
                    </a:lnTo>
                    <a:lnTo>
                      <a:pt x="158" y="280"/>
                    </a:lnTo>
                    <a:lnTo>
                      <a:pt x="145" y="282"/>
                    </a:lnTo>
                    <a:lnTo>
                      <a:pt x="130" y="280"/>
                    </a:lnTo>
                    <a:lnTo>
                      <a:pt x="116" y="279"/>
                    </a:lnTo>
                    <a:lnTo>
                      <a:pt x="102" y="277"/>
                    </a:lnTo>
                    <a:lnTo>
                      <a:pt x="90" y="272"/>
                    </a:lnTo>
                    <a:lnTo>
                      <a:pt x="77" y="265"/>
                    </a:lnTo>
                    <a:lnTo>
                      <a:pt x="65" y="259"/>
                    </a:lnTo>
                    <a:lnTo>
                      <a:pt x="54" y="252"/>
                    </a:lnTo>
                    <a:lnTo>
                      <a:pt x="44" y="243"/>
                    </a:lnTo>
                    <a:lnTo>
                      <a:pt x="35" y="233"/>
                    </a:lnTo>
                    <a:lnTo>
                      <a:pt x="26" y="222"/>
                    </a:lnTo>
                    <a:lnTo>
                      <a:pt x="19" y="211"/>
                    </a:lnTo>
                    <a:lnTo>
                      <a:pt x="13" y="198"/>
                    </a:lnTo>
                    <a:lnTo>
                      <a:pt x="8" y="186"/>
                    </a:lnTo>
                    <a:lnTo>
                      <a:pt x="4" y="172"/>
                    </a:lnTo>
                    <a:lnTo>
                      <a:pt x="1" y="158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3" name="Freeform 394"/>
              <p:cNvSpPr>
                <a:spLocks noEditPoints="1"/>
              </p:cNvSpPr>
              <p:nvPr/>
            </p:nvSpPr>
            <p:spPr bwMode="auto">
              <a:xfrm>
                <a:off x="831" y="648"/>
                <a:ext cx="67" cy="68"/>
              </a:xfrm>
              <a:custGeom>
                <a:avLst/>
                <a:gdLst>
                  <a:gd name="T0" fmla="*/ 7 w 339"/>
                  <a:gd name="T1" fmla="*/ 125 h 340"/>
                  <a:gd name="T2" fmla="*/ 37 w 339"/>
                  <a:gd name="T3" fmla="*/ 66 h 340"/>
                  <a:gd name="T4" fmla="*/ 75 w 339"/>
                  <a:gd name="T5" fmla="*/ 111 h 340"/>
                  <a:gd name="T6" fmla="*/ 60 w 339"/>
                  <a:gd name="T7" fmla="*/ 151 h 340"/>
                  <a:gd name="T8" fmla="*/ 47 w 339"/>
                  <a:gd name="T9" fmla="*/ 54 h 340"/>
                  <a:gd name="T10" fmla="*/ 100 w 339"/>
                  <a:gd name="T11" fmla="*/ 16 h 340"/>
                  <a:gd name="T12" fmla="*/ 165 w 339"/>
                  <a:gd name="T13" fmla="*/ 1 h 340"/>
                  <a:gd name="T14" fmla="*/ 134 w 339"/>
                  <a:gd name="T15" fmla="*/ 65 h 340"/>
                  <a:gd name="T16" fmla="*/ 96 w 339"/>
                  <a:gd name="T17" fmla="*/ 86 h 340"/>
                  <a:gd name="T18" fmla="*/ 166 w 339"/>
                  <a:gd name="T19" fmla="*/ 0 h 340"/>
                  <a:gd name="T20" fmla="*/ 166 w 339"/>
                  <a:gd name="T21" fmla="*/ 0 h 340"/>
                  <a:gd name="T22" fmla="*/ 167 w 339"/>
                  <a:gd name="T23" fmla="*/ 59 h 340"/>
                  <a:gd name="T24" fmla="*/ 166 w 339"/>
                  <a:gd name="T25" fmla="*/ 1 h 340"/>
                  <a:gd name="T26" fmla="*/ 232 w 339"/>
                  <a:gd name="T27" fmla="*/ 13 h 340"/>
                  <a:gd name="T28" fmla="*/ 287 w 339"/>
                  <a:gd name="T29" fmla="*/ 48 h 340"/>
                  <a:gd name="T30" fmla="*/ 221 w 339"/>
                  <a:gd name="T31" fmla="*/ 71 h 340"/>
                  <a:gd name="T32" fmla="*/ 179 w 339"/>
                  <a:gd name="T33" fmla="*/ 59 h 340"/>
                  <a:gd name="T34" fmla="*/ 298 w 339"/>
                  <a:gd name="T35" fmla="*/ 59 h 340"/>
                  <a:gd name="T36" fmla="*/ 331 w 339"/>
                  <a:gd name="T37" fmla="*/ 116 h 340"/>
                  <a:gd name="T38" fmla="*/ 282 w 339"/>
                  <a:gd name="T39" fmla="*/ 167 h 340"/>
                  <a:gd name="T40" fmla="*/ 272 w 339"/>
                  <a:gd name="T41" fmla="*/ 125 h 340"/>
                  <a:gd name="T42" fmla="*/ 247 w 339"/>
                  <a:gd name="T43" fmla="*/ 90 h 340"/>
                  <a:gd name="T44" fmla="*/ 311 w 339"/>
                  <a:gd name="T45" fmla="*/ 167 h 340"/>
                  <a:gd name="T46" fmla="*/ 282 w 339"/>
                  <a:gd name="T47" fmla="*/ 167 h 340"/>
                  <a:gd name="T48" fmla="*/ 282 w 339"/>
                  <a:gd name="T49" fmla="*/ 167 h 340"/>
                  <a:gd name="T50" fmla="*/ 339 w 339"/>
                  <a:gd name="T51" fmla="*/ 183 h 340"/>
                  <a:gd name="T52" fmla="*/ 321 w 339"/>
                  <a:gd name="T53" fmla="*/ 248 h 340"/>
                  <a:gd name="T54" fmla="*/ 251 w 339"/>
                  <a:gd name="T55" fmla="*/ 248 h 340"/>
                  <a:gd name="T56" fmla="*/ 274 w 339"/>
                  <a:gd name="T57" fmla="*/ 211 h 340"/>
                  <a:gd name="T58" fmla="*/ 282 w 339"/>
                  <a:gd name="T59" fmla="*/ 167 h 340"/>
                  <a:gd name="T60" fmla="*/ 268 w 339"/>
                  <a:gd name="T61" fmla="*/ 309 h 340"/>
                  <a:gd name="T62" fmla="*/ 208 w 339"/>
                  <a:gd name="T63" fmla="*/ 335 h 340"/>
                  <a:gd name="T64" fmla="*/ 184 w 339"/>
                  <a:gd name="T65" fmla="*/ 282 h 340"/>
                  <a:gd name="T66" fmla="*/ 226 w 339"/>
                  <a:gd name="T67" fmla="*/ 268 h 340"/>
                  <a:gd name="T68" fmla="*/ 293 w 339"/>
                  <a:gd name="T69" fmla="*/ 288 h 340"/>
                  <a:gd name="T70" fmla="*/ 174 w 339"/>
                  <a:gd name="T71" fmla="*/ 340 h 340"/>
                  <a:gd name="T72" fmla="*/ 174 w 339"/>
                  <a:gd name="T73" fmla="*/ 282 h 340"/>
                  <a:gd name="T74" fmla="*/ 174 w 339"/>
                  <a:gd name="T75" fmla="*/ 312 h 340"/>
                  <a:gd name="T76" fmla="*/ 140 w 339"/>
                  <a:gd name="T77" fmla="*/ 338 h 340"/>
                  <a:gd name="T78" fmla="*/ 79 w 339"/>
                  <a:gd name="T79" fmla="*/ 314 h 340"/>
                  <a:gd name="T80" fmla="*/ 101 w 339"/>
                  <a:gd name="T81" fmla="*/ 259 h 340"/>
                  <a:gd name="T82" fmla="*/ 140 w 339"/>
                  <a:gd name="T83" fmla="*/ 278 h 340"/>
                  <a:gd name="T84" fmla="*/ 174 w 339"/>
                  <a:gd name="T85" fmla="*/ 340 h 340"/>
                  <a:gd name="T86" fmla="*/ 23 w 339"/>
                  <a:gd name="T87" fmla="*/ 255 h 340"/>
                  <a:gd name="T88" fmla="*/ 2 w 339"/>
                  <a:gd name="T89" fmla="*/ 192 h 340"/>
                  <a:gd name="T90" fmla="*/ 61 w 339"/>
                  <a:gd name="T91" fmla="*/ 196 h 340"/>
                  <a:gd name="T92" fmla="*/ 79 w 339"/>
                  <a:gd name="T93" fmla="*/ 236 h 340"/>
                  <a:gd name="T94" fmla="*/ 0 w 339"/>
                  <a:gd name="T95" fmla="*/ 175 h 340"/>
                  <a:gd name="T96" fmla="*/ 0 w 339"/>
                  <a:gd name="T97" fmla="*/ 175 h 340"/>
                  <a:gd name="T98" fmla="*/ 0 w 339"/>
                  <a:gd name="T99" fmla="*/ 175 h 340"/>
                  <a:gd name="T100" fmla="*/ 58 w 339"/>
                  <a:gd name="T101" fmla="*/ 1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39" h="340">
                    <a:moveTo>
                      <a:pt x="0" y="175"/>
                    </a:moveTo>
                    <a:lnTo>
                      <a:pt x="0" y="157"/>
                    </a:lnTo>
                    <a:lnTo>
                      <a:pt x="3" y="141"/>
                    </a:lnTo>
                    <a:lnTo>
                      <a:pt x="7" y="125"/>
                    </a:lnTo>
                    <a:lnTo>
                      <a:pt x="12" y="109"/>
                    </a:lnTo>
                    <a:lnTo>
                      <a:pt x="19" y="94"/>
                    </a:lnTo>
                    <a:lnTo>
                      <a:pt x="27" y="80"/>
                    </a:lnTo>
                    <a:lnTo>
                      <a:pt x="37" y="66"/>
                    </a:lnTo>
                    <a:lnTo>
                      <a:pt x="47" y="54"/>
                    </a:lnTo>
                    <a:lnTo>
                      <a:pt x="89" y="94"/>
                    </a:lnTo>
                    <a:lnTo>
                      <a:pt x="81" y="101"/>
                    </a:lnTo>
                    <a:lnTo>
                      <a:pt x="75" y="111"/>
                    </a:lnTo>
                    <a:lnTo>
                      <a:pt x="70" y="120"/>
                    </a:lnTo>
                    <a:lnTo>
                      <a:pt x="65" y="130"/>
                    </a:lnTo>
                    <a:lnTo>
                      <a:pt x="63" y="140"/>
                    </a:lnTo>
                    <a:lnTo>
                      <a:pt x="60" y="151"/>
                    </a:lnTo>
                    <a:lnTo>
                      <a:pt x="58" y="162"/>
                    </a:lnTo>
                    <a:lnTo>
                      <a:pt x="58" y="173"/>
                    </a:lnTo>
                    <a:lnTo>
                      <a:pt x="0" y="175"/>
                    </a:lnTo>
                    <a:close/>
                    <a:moveTo>
                      <a:pt x="47" y="54"/>
                    </a:moveTo>
                    <a:lnTo>
                      <a:pt x="59" y="43"/>
                    </a:lnTo>
                    <a:lnTo>
                      <a:pt x="71" y="33"/>
                    </a:lnTo>
                    <a:lnTo>
                      <a:pt x="85" y="24"/>
                    </a:lnTo>
                    <a:lnTo>
                      <a:pt x="100" y="16"/>
                    </a:lnTo>
                    <a:lnTo>
                      <a:pt x="115" y="10"/>
                    </a:lnTo>
                    <a:lnTo>
                      <a:pt x="131" y="5"/>
                    </a:lnTo>
                    <a:lnTo>
                      <a:pt x="149" y="3"/>
                    </a:lnTo>
                    <a:lnTo>
                      <a:pt x="165" y="1"/>
                    </a:lnTo>
                    <a:lnTo>
                      <a:pt x="167" y="59"/>
                    </a:lnTo>
                    <a:lnTo>
                      <a:pt x="155" y="60"/>
                    </a:lnTo>
                    <a:lnTo>
                      <a:pt x="145" y="61"/>
                    </a:lnTo>
                    <a:lnTo>
                      <a:pt x="134" y="65"/>
                    </a:lnTo>
                    <a:lnTo>
                      <a:pt x="124" y="69"/>
                    </a:lnTo>
                    <a:lnTo>
                      <a:pt x="114" y="74"/>
                    </a:lnTo>
                    <a:lnTo>
                      <a:pt x="105" y="80"/>
                    </a:lnTo>
                    <a:lnTo>
                      <a:pt x="96" y="86"/>
                    </a:lnTo>
                    <a:lnTo>
                      <a:pt x="89" y="94"/>
                    </a:lnTo>
                    <a:lnTo>
                      <a:pt x="47" y="54"/>
                    </a:lnTo>
                    <a:close/>
                    <a:moveTo>
                      <a:pt x="165" y="1"/>
                    </a:moveTo>
                    <a:lnTo>
                      <a:pt x="166" y="0"/>
                    </a:lnTo>
                    <a:lnTo>
                      <a:pt x="166" y="30"/>
                    </a:lnTo>
                    <a:lnTo>
                      <a:pt x="165" y="1"/>
                    </a:lnTo>
                    <a:close/>
                    <a:moveTo>
                      <a:pt x="166" y="0"/>
                    </a:moveTo>
                    <a:lnTo>
                      <a:pt x="166" y="0"/>
                    </a:lnTo>
                    <a:lnTo>
                      <a:pt x="166" y="59"/>
                    </a:lnTo>
                    <a:lnTo>
                      <a:pt x="166" y="59"/>
                    </a:lnTo>
                    <a:lnTo>
                      <a:pt x="166" y="0"/>
                    </a:lnTo>
                    <a:close/>
                    <a:moveTo>
                      <a:pt x="167" y="59"/>
                    </a:moveTo>
                    <a:lnTo>
                      <a:pt x="166" y="59"/>
                    </a:lnTo>
                    <a:lnTo>
                      <a:pt x="166" y="30"/>
                    </a:lnTo>
                    <a:lnTo>
                      <a:pt x="167" y="59"/>
                    </a:lnTo>
                    <a:close/>
                    <a:moveTo>
                      <a:pt x="166" y="1"/>
                    </a:moveTo>
                    <a:lnTo>
                      <a:pt x="182" y="1"/>
                    </a:lnTo>
                    <a:lnTo>
                      <a:pt x="200" y="4"/>
                    </a:lnTo>
                    <a:lnTo>
                      <a:pt x="216" y="8"/>
                    </a:lnTo>
                    <a:lnTo>
                      <a:pt x="232" y="13"/>
                    </a:lnTo>
                    <a:lnTo>
                      <a:pt x="247" y="19"/>
                    </a:lnTo>
                    <a:lnTo>
                      <a:pt x="261" y="28"/>
                    </a:lnTo>
                    <a:lnTo>
                      <a:pt x="274" y="36"/>
                    </a:lnTo>
                    <a:lnTo>
                      <a:pt x="287" y="48"/>
                    </a:lnTo>
                    <a:lnTo>
                      <a:pt x="247" y="90"/>
                    </a:lnTo>
                    <a:lnTo>
                      <a:pt x="238" y="82"/>
                    </a:lnTo>
                    <a:lnTo>
                      <a:pt x="230" y="76"/>
                    </a:lnTo>
                    <a:lnTo>
                      <a:pt x="221" y="71"/>
                    </a:lnTo>
                    <a:lnTo>
                      <a:pt x="211" y="66"/>
                    </a:lnTo>
                    <a:lnTo>
                      <a:pt x="200" y="62"/>
                    </a:lnTo>
                    <a:lnTo>
                      <a:pt x="190" y="60"/>
                    </a:lnTo>
                    <a:lnTo>
                      <a:pt x="179" y="59"/>
                    </a:lnTo>
                    <a:lnTo>
                      <a:pt x="167" y="59"/>
                    </a:lnTo>
                    <a:lnTo>
                      <a:pt x="166" y="1"/>
                    </a:lnTo>
                    <a:close/>
                    <a:moveTo>
                      <a:pt x="287" y="48"/>
                    </a:moveTo>
                    <a:lnTo>
                      <a:pt x="298" y="59"/>
                    </a:lnTo>
                    <a:lnTo>
                      <a:pt x="308" y="72"/>
                    </a:lnTo>
                    <a:lnTo>
                      <a:pt x="317" y="86"/>
                    </a:lnTo>
                    <a:lnTo>
                      <a:pt x="324" y="100"/>
                    </a:lnTo>
                    <a:lnTo>
                      <a:pt x="331" y="116"/>
                    </a:lnTo>
                    <a:lnTo>
                      <a:pt x="336" y="132"/>
                    </a:lnTo>
                    <a:lnTo>
                      <a:pt x="338" y="148"/>
                    </a:lnTo>
                    <a:lnTo>
                      <a:pt x="339" y="166"/>
                    </a:lnTo>
                    <a:lnTo>
                      <a:pt x="282" y="167"/>
                    </a:lnTo>
                    <a:lnTo>
                      <a:pt x="281" y="156"/>
                    </a:lnTo>
                    <a:lnTo>
                      <a:pt x="278" y="145"/>
                    </a:lnTo>
                    <a:lnTo>
                      <a:pt x="276" y="135"/>
                    </a:lnTo>
                    <a:lnTo>
                      <a:pt x="272" y="125"/>
                    </a:lnTo>
                    <a:lnTo>
                      <a:pt x="267" y="115"/>
                    </a:lnTo>
                    <a:lnTo>
                      <a:pt x="261" y="106"/>
                    </a:lnTo>
                    <a:lnTo>
                      <a:pt x="255" y="97"/>
                    </a:lnTo>
                    <a:lnTo>
                      <a:pt x="247" y="90"/>
                    </a:lnTo>
                    <a:lnTo>
                      <a:pt x="287" y="48"/>
                    </a:lnTo>
                    <a:close/>
                    <a:moveTo>
                      <a:pt x="339" y="166"/>
                    </a:moveTo>
                    <a:lnTo>
                      <a:pt x="339" y="167"/>
                    </a:lnTo>
                    <a:lnTo>
                      <a:pt x="311" y="167"/>
                    </a:lnTo>
                    <a:lnTo>
                      <a:pt x="339" y="166"/>
                    </a:lnTo>
                    <a:close/>
                    <a:moveTo>
                      <a:pt x="339" y="167"/>
                    </a:moveTo>
                    <a:lnTo>
                      <a:pt x="339" y="167"/>
                    </a:lnTo>
                    <a:lnTo>
                      <a:pt x="282" y="167"/>
                    </a:lnTo>
                    <a:lnTo>
                      <a:pt x="282" y="167"/>
                    </a:lnTo>
                    <a:lnTo>
                      <a:pt x="339" y="167"/>
                    </a:lnTo>
                    <a:close/>
                    <a:moveTo>
                      <a:pt x="282" y="167"/>
                    </a:moveTo>
                    <a:lnTo>
                      <a:pt x="282" y="167"/>
                    </a:lnTo>
                    <a:lnTo>
                      <a:pt x="311" y="167"/>
                    </a:lnTo>
                    <a:lnTo>
                      <a:pt x="282" y="167"/>
                    </a:lnTo>
                    <a:close/>
                    <a:moveTo>
                      <a:pt x="339" y="166"/>
                    </a:moveTo>
                    <a:lnTo>
                      <a:pt x="339" y="183"/>
                    </a:lnTo>
                    <a:lnTo>
                      <a:pt x="337" y="201"/>
                    </a:lnTo>
                    <a:lnTo>
                      <a:pt x="333" y="217"/>
                    </a:lnTo>
                    <a:lnTo>
                      <a:pt x="328" y="232"/>
                    </a:lnTo>
                    <a:lnTo>
                      <a:pt x="321" y="248"/>
                    </a:lnTo>
                    <a:lnTo>
                      <a:pt x="313" y="262"/>
                    </a:lnTo>
                    <a:lnTo>
                      <a:pt x="303" y="275"/>
                    </a:lnTo>
                    <a:lnTo>
                      <a:pt x="293" y="288"/>
                    </a:lnTo>
                    <a:lnTo>
                      <a:pt x="251" y="248"/>
                    </a:lnTo>
                    <a:lnTo>
                      <a:pt x="258" y="239"/>
                    </a:lnTo>
                    <a:lnTo>
                      <a:pt x="265" y="231"/>
                    </a:lnTo>
                    <a:lnTo>
                      <a:pt x="270" y="221"/>
                    </a:lnTo>
                    <a:lnTo>
                      <a:pt x="274" y="211"/>
                    </a:lnTo>
                    <a:lnTo>
                      <a:pt x="277" y="201"/>
                    </a:lnTo>
                    <a:lnTo>
                      <a:pt x="279" y="189"/>
                    </a:lnTo>
                    <a:lnTo>
                      <a:pt x="281" y="178"/>
                    </a:lnTo>
                    <a:lnTo>
                      <a:pt x="282" y="167"/>
                    </a:lnTo>
                    <a:lnTo>
                      <a:pt x="339" y="166"/>
                    </a:lnTo>
                    <a:close/>
                    <a:moveTo>
                      <a:pt x="293" y="288"/>
                    </a:moveTo>
                    <a:lnTo>
                      <a:pt x="281" y="299"/>
                    </a:lnTo>
                    <a:lnTo>
                      <a:pt x="268" y="309"/>
                    </a:lnTo>
                    <a:lnTo>
                      <a:pt x="255" y="318"/>
                    </a:lnTo>
                    <a:lnTo>
                      <a:pt x="240" y="325"/>
                    </a:lnTo>
                    <a:lnTo>
                      <a:pt x="225" y="331"/>
                    </a:lnTo>
                    <a:lnTo>
                      <a:pt x="208" y="335"/>
                    </a:lnTo>
                    <a:lnTo>
                      <a:pt x="191" y="339"/>
                    </a:lnTo>
                    <a:lnTo>
                      <a:pt x="174" y="340"/>
                    </a:lnTo>
                    <a:lnTo>
                      <a:pt x="172" y="283"/>
                    </a:lnTo>
                    <a:lnTo>
                      <a:pt x="184" y="282"/>
                    </a:lnTo>
                    <a:lnTo>
                      <a:pt x="195" y="279"/>
                    </a:lnTo>
                    <a:lnTo>
                      <a:pt x="206" y="277"/>
                    </a:lnTo>
                    <a:lnTo>
                      <a:pt x="216" y="273"/>
                    </a:lnTo>
                    <a:lnTo>
                      <a:pt x="226" y="268"/>
                    </a:lnTo>
                    <a:lnTo>
                      <a:pt x="235" y="262"/>
                    </a:lnTo>
                    <a:lnTo>
                      <a:pt x="243" y="254"/>
                    </a:lnTo>
                    <a:lnTo>
                      <a:pt x="251" y="248"/>
                    </a:lnTo>
                    <a:lnTo>
                      <a:pt x="293" y="288"/>
                    </a:lnTo>
                    <a:close/>
                    <a:moveTo>
                      <a:pt x="174" y="340"/>
                    </a:moveTo>
                    <a:lnTo>
                      <a:pt x="174" y="340"/>
                    </a:lnTo>
                    <a:lnTo>
                      <a:pt x="174" y="312"/>
                    </a:lnTo>
                    <a:lnTo>
                      <a:pt x="174" y="340"/>
                    </a:lnTo>
                    <a:close/>
                    <a:moveTo>
                      <a:pt x="174" y="340"/>
                    </a:moveTo>
                    <a:lnTo>
                      <a:pt x="174" y="340"/>
                    </a:lnTo>
                    <a:lnTo>
                      <a:pt x="174" y="282"/>
                    </a:lnTo>
                    <a:lnTo>
                      <a:pt x="174" y="282"/>
                    </a:lnTo>
                    <a:lnTo>
                      <a:pt x="174" y="340"/>
                    </a:lnTo>
                    <a:close/>
                    <a:moveTo>
                      <a:pt x="172" y="283"/>
                    </a:moveTo>
                    <a:lnTo>
                      <a:pt x="174" y="282"/>
                    </a:lnTo>
                    <a:lnTo>
                      <a:pt x="174" y="312"/>
                    </a:lnTo>
                    <a:lnTo>
                      <a:pt x="172" y="283"/>
                    </a:lnTo>
                    <a:close/>
                    <a:moveTo>
                      <a:pt x="174" y="340"/>
                    </a:moveTo>
                    <a:lnTo>
                      <a:pt x="156" y="340"/>
                    </a:lnTo>
                    <a:lnTo>
                      <a:pt x="140" y="338"/>
                    </a:lnTo>
                    <a:lnTo>
                      <a:pt x="124" y="334"/>
                    </a:lnTo>
                    <a:lnTo>
                      <a:pt x="108" y="329"/>
                    </a:lnTo>
                    <a:lnTo>
                      <a:pt x="93" y="321"/>
                    </a:lnTo>
                    <a:lnTo>
                      <a:pt x="79" y="314"/>
                    </a:lnTo>
                    <a:lnTo>
                      <a:pt x="65" y="304"/>
                    </a:lnTo>
                    <a:lnTo>
                      <a:pt x="53" y="294"/>
                    </a:lnTo>
                    <a:lnTo>
                      <a:pt x="93" y="252"/>
                    </a:lnTo>
                    <a:lnTo>
                      <a:pt x="101" y="259"/>
                    </a:lnTo>
                    <a:lnTo>
                      <a:pt x="110" y="265"/>
                    </a:lnTo>
                    <a:lnTo>
                      <a:pt x="119" y="270"/>
                    </a:lnTo>
                    <a:lnTo>
                      <a:pt x="129" y="274"/>
                    </a:lnTo>
                    <a:lnTo>
                      <a:pt x="140" y="278"/>
                    </a:lnTo>
                    <a:lnTo>
                      <a:pt x="150" y="280"/>
                    </a:lnTo>
                    <a:lnTo>
                      <a:pt x="161" y="282"/>
                    </a:lnTo>
                    <a:lnTo>
                      <a:pt x="172" y="283"/>
                    </a:lnTo>
                    <a:lnTo>
                      <a:pt x="174" y="340"/>
                    </a:lnTo>
                    <a:close/>
                    <a:moveTo>
                      <a:pt x="53" y="294"/>
                    </a:moveTo>
                    <a:lnTo>
                      <a:pt x="42" y="282"/>
                    </a:lnTo>
                    <a:lnTo>
                      <a:pt x="32" y="269"/>
                    </a:lnTo>
                    <a:lnTo>
                      <a:pt x="23" y="255"/>
                    </a:lnTo>
                    <a:lnTo>
                      <a:pt x="15" y="241"/>
                    </a:lnTo>
                    <a:lnTo>
                      <a:pt x="9" y="226"/>
                    </a:lnTo>
                    <a:lnTo>
                      <a:pt x="4" y="209"/>
                    </a:lnTo>
                    <a:lnTo>
                      <a:pt x="2" y="192"/>
                    </a:lnTo>
                    <a:lnTo>
                      <a:pt x="0" y="175"/>
                    </a:lnTo>
                    <a:lnTo>
                      <a:pt x="58" y="173"/>
                    </a:lnTo>
                    <a:lnTo>
                      <a:pt x="59" y="184"/>
                    </a:lnTo>
                    <a:lnTo>
                      <a:pt x="61" y="196"/>
                    </a:lnTo>
                    <a:lnTo>
                      <a:pt x="64" y="207"/>
                    </a:lnTo>
                    <a:lnTo>
                      <a:pt x="68" y="217"/>
                    </a:lnTo>
                    <a:lnTo>
                      <a:pt x="73" y="227"/>
                    </a:lnTo>
                    <a:lnTo>
                      <a:pt x="79" y="236"/>
                    </a:lnTo>
                    <a:lnTo>
                      <a:pt x="85" y="244"/>
                    </a:lnTo>
                    <a:lnTo>
                      <a:pt x="93" y="252"/>
                    </a:lnTo>
                    <a:lnTo>
                      <a:pt x="53" y="294"/>
                    </a:lnTo>
                    <a:close/>
                    <a:moveTo>
                      <a:pt x="0" y="175"/>
                    </a:moveTo>
                    <a:lnTo>
                      <a:pt x="0" y="175"/>
                    </a:lnTo>
                    <a:lnTo>
                      <a:pt x="29" y="175"/>
                    </a:lnTo>
                    <a:lnTo>
                      <a:pt x="0" y="175"/>
                    </a:lnTo>
                    <a:close/>
                    <a:moveTo>
                      <a:pt x="0" y="175"/>
                    </a:moveTo>
                    <a:lnTo>
                      <a:pt x="0" y="175"/>
                    </a:lnTo>
                    <a:lnTo>
                      <a:pt x="58" y="175"/>
                    </a:lnTo>
                    <a:lnTo>
                      <a:pt x="58" y="175"/>
                    </a:lnTo>
                    <a:lnTo>
                      <a:pt x="0" y="175"/>
                    </a:lnTo>
                    <a:close/>
                    <a:moveTo>
                      <a:pt x="58" y="173"/>
                    </a:moveTo>
                    <a:lnTo>
                      <a:pt x="58" y="175"/>
                    </a:lnTo>
                    <a:lnTo>
                      <a:pt x="29" y="175"/>
                    </a:lnTo>
                    <a:lnTo>
                      <a:pt x="58" y="17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4" name="Freeform 395"/>
              <p:cNvSpPr>
                <a:spLocks noEditPoints="1"/>
              </p:cNvSpPr>
              <p:nvPr/>
            </p:nvSpPr>
            <p:spPr bwMode="auto">
              <a:xfrm>
                <a:off x="830" y="641"/>
                <a:ext cx="68" cy="75"/>
              </a:xfrm>
              <a:custGeom>
                <a:avLst/>
                <a:gdLst>
                  <a:gd name="T0" fmla="*/ 59 w 343"/>
                  <a:gd name="T1" fmla="*/ 29 h 373"/>
                  <a:gd name="T2" fmla="*/ 63 w 343"/>
                  <a:gd name="T3" fmla="*/ 139 h 373"/>
                  <a:gd name="T4" fmla="*/ 64 w 343"/>
                  <a:gd name="T5" fmla="*/ 236 h 373"/>
                  <a:gd name="T6" fmla="*/ 5 w 343"/>
                  <a:gd name="T7" fmla="*/ 179 h 373"/>
                  <a:gd name="T8" fmla="*/ 3 w 343"/>
                  <a:gd name="T9" fmla="*/ 63 h 373"/>
                  <a:gd name="T10" fmla="*/ 0 w 343"/>
                  <a:gd name="T11" fmla="*/ 1 h 373"/>
                  <a:gd name="T12" fmla="*/ 64 w 343"/>
                  <a:gd name="T13" fmla="*/ 236 h 373"/>
                  <a:gd name="T14" fmla="*/ 64 w 343"/>
                  <a:gd name="T15" fmla="*/ 236 h 373"/>
                  <a:gd name="T16" fmla="*/ 35 w 343"/>
                  <a:gd name="T17" fmla="*/ 236 h 373"/>
                  <a:gd name="T18" fmla="*/ 65 w 343"/>
                  <a:gd name="T19" fmla="*/ 239 h 373"/>
                  <a:gd name="T20" fmla="*/ 90 w 343"/>
                  <a:gd name="T21" fmla="*/ 274 h 373"/>
                  <a:gd name="T22" fmla="*/ 28 w 343"/>
                  <a:gd name="T23" fmla="*/ 286 h 373"/>
                  <a:gd name="T24" fmla="*/ 8 w 343"/>
                  <a:gd name="T25" fmla="*/ 245 h 373"/>
                  <a:gd name="T26" fmla="*/ 90 w 343"/>
                  <a:gd name="T27" fmla="*/ 274 h 373"/>
                  <a:gd name="T28" fmla="*/ 115 w 343"/>
                  <a:gd name="T29" fmla="*/ 296 h 373"/>
                  <a:gd name="T30" fmla="*/ 147 w 343"/>
                  <a:gd name="T31" fmla="*/ 312 h 373"/>
                  <a:gd name="T32" fmla="*/ 175 w 343"/>
                  <a:gd name="T33" fmla="*/ 373 h 373"/>
                  <a:gd name="T34" fmla="*/ 142 w 343"/>
                  <a:gd name="T35" fmla="*/ 369 h 373"/>
                  <a:gd name="T36" fmla="*/ 98 w 343"/>
                  <a:gd name="T37" fmla="*/ 353 h 373"/>
                  <a:gd name="T38" fmla="*/ 57 w 343"/>
                  <a:gd name="T39" fmla="*/ 322 h 373"/>
                  <a:gd name="T40" fmla="*/ 175 w 343"/>
                  <a:gd name="T41" fmla="*/ 373 h 373"/>
                  <a:gd name="T42" fmla="*/ 175 w 343"/>
                  <a:gd name="T43" fmla="*/ 373 h 373"/>
                  <a:gd name="T44" fmla="*/ 179 w 343"/>
                  <a:gd name="T45" fmla="*/ 373 h 373"/>
                  <a:gd name="T46" fmla="*/ 179 w 343"/>
                  <a:gd name="T47" fmla="*/ 373 h 373"/>
                  <a:gd name="T48" fmla="*/ 179 w 343"/>
                  <a:gd name="T49" fmla="*/ 373 h 373"/>
                  <a:gd name="T50" fmla="*/ 199 w 343"/>
                  <a:gd name="T51" fmla="*/ 313 h 373"/>
                  <a:gd name="T52" fmla="*/ 226 w 343"/>
                  <a:gd name="T53" fmla="*/ 303 h 373"/>
                  <a:gd name="T54" fmla="*/ 246 w 343"/>
                  <a:gd name="T55" fmla="*/ 290 h 373"/>
                  <a:gd name="T56" fmla="*/ 263 w 343"/>
                  <a:gd name="T57" fmla="*/ 348 h 373"/>
                  <a:gd name="T58" fmla="*/ 226 w 343"/>
                  <a:gd name="T59" fmla="*/ 366 h 373"/>
                  <a:gd name="T60" fmla="*/ 179 w 343"/>
                  <a:gd name="T61" fmla="*/ 373 h 373"/>
                  <a:gd name="T62" fmla="*/ 256 w 343"/>
                  <a:gd name="T63" fmla="*/ 281 h 373"/>
                  <a:gd name="T64" fmla="*/ 275 w 343"/>
                  <a:gd name="T65" fmla="*/ 254 h 373"/>
                  <a:gd name="T66" fmla="*/ 283 w 343"/>
                  <a:gd name="T67" fmla="*/ 232 h 373"/>
                  <a:gd name="T68" fmla="*/ 341 w 343"/>
                  <a:gd name="T69" fmla="*/ 237 h 373"/>
                  <a:gd name="T70" fmla="*/ 328 w 343"/>
                  <a:gd name="T71" fmla="*/ 275 h 373"/>
                  <a:gd name="T72" fmla="*/ 298 w 343"/>
                  <a:gd name="T73" fmla="*/ 320 h 373"/>
                  <a:gd name="T74" fmla="*/ 283 w 343"/>
                  <a:gd name="T75" fmla="*/ 229 h 373"/>
                  <a:gd name="T76" fmla="*/ 284 w 343"/>
                  <a:gd name="T77" fmla="*/ 135 h 373"/>
                  <a:gd name="T78" fmla="*/ 286 w 343"/>
                  <a:gd name="T79" fmla="*/ 32 h 373"/>
                  <a:gd name="T80" fmla="*/ 343 w 343"/>
                  <a:gd name="T81" fmla="*/ 3 h 373"/>
                  <a:gd name="T82" fmla="*/ 343 w 343"/>
                  <a:gd name="T83" fmla="*/ 61 h 373"/>
                  <a:gd name="T84" fmla="*/ 342 w 343"/>
                  <a:gd name="T85" fmla="*/ 170 h 373"/>
                  <a:gd name="T86" fmla="*/ 283 w 343"/>
                  <a:gd name="T87" fmla="*/ 229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43" h="373">
                    <a:moveTo>
                      <a:pt x="59" y="0"/>
                    </a:moveTo>
                    <a:lnTo>
                      <a:pt x="59" y="7"/>
                    </a:lnTo>
                    <a:lnTo>
                      <a:pt x="59" y="29"/>
                    </a:lnTo>
                    <a:lnTo>
                      <a:pt x="60" y="61"/>
                    </a:lnTo>
                    <a:lnTo>
                      <a:pt x="62" y="99"/>
                    </a:lnTo>
                    <a:lnTo>
                      <a:pt x="63" y="139"/>
                    </a:lnTo>
                    <a:lnTo>
                      <a:pt x="63" y="178"/>
                    </a:lnTo>
                    <a:lnTo>
                      <a:pt x="64" y="211"/>
                    </a:lnTo>
                    <a:lnTo>
                      <a:pt x="64" y="236"/>
                    </a:lnTo>
                    <a:lnTo>
                      <a:pt x="5" y="236"/>
                    </a:lnTo>
                    <a:lnTo>
                      <a:pt x="5" y="213"/>
                    </a:lnTo>
                    <a:lnTo>
                      <a:pt x="5" y="179"/>
                    </a:lnTo>
                    <a:lnTo>
                      <a:pt x="4" y="140"/>
                    </a:lnTo>
                    <a:lnTo>
                      <a:pt x="3" y="100"/>
                    </a:lnTo>
                    <a:lnTo>
                      <a:pt x="3" y="63"/>
                    </a:lnTo>
                    <a:lnTo>
                      <a:pt x="2" y="31"/>
                    </a:lnTo>
                    <a:lnTo>
                      <a:pt x="2" y="10"/>
                    </a:lnTo>
                    <a:lnTo>
                      <a:pt x="0" y="1"/>
                    </a:lnTo>
                    <a:lnTo>
                      <a:pt x="59" y="0"/>
                    </a:lnTo>
                    <a:close/>
                    <a:moveTo>
                      <a:pt x="64" y="236"/>
                    </a:moveTo>
                    <a:lnTo>
                      <a:pt x="64" y="236"/>
                    </a:lnTo>
                    <a:lnTo>
                      <a:pt x="5" y="236"/>
                    </a:lnTo>
                    <a:lnTo>
                      <a:pt x="5" y="236"/>
                    </a:lnTo>
                    <a:lnTo>
                      <a:pt x="64" y="236"/>
                    </a:lnTo>
                    <a:close/>
                    <a:moveTo>
                      <a:pt x="5" y="236"/>
                    </a:moveTo>
                    <a:lnTo>
                      <a:pt x="5" y="236"/>
                    </a:lnTo>
                    <a:lnTo>
                      <a:pt x="35" y="236"/>
                    </a:lnTo>
                    <a:lnTo>
                      <a:pt x="5" y="236"/>
                    </a:lnTo>
                    <a:close/>
                    <a:moveTo>
                      <a:pt x="64" y="235"/>
                    </a:moveTo>
                    <a:lnTo>
                      <a:pt x="65" y="239"/>
                    </a:lnTo>
                    <a:lnTo>
                      <a:pt x="70" y="246"/>
                    </a:lnTo>
                    <a:lnTo>
                      <a:pt x="78" y="259"/>
                    </a:lnTo>
                    <a:lnTo>
                      <a:pt x="90" y="274"/>
                    </a:lnTo>
                    <a:lnTo>
                      <a:pt x="47" y="311"/>
                    </a:lnTo>
                    <a:lnTo>
                      <a:pt x="37" y="298"/>
                    </a:lnTo>
                    <a:lnTo>
                      <a:pt x="28" y="286"/>
                    </a:lnTo>
                    <a:lnTo>
                      <a:pt x="22" y="275"/>
                    </a:lnTo>
                    <a:lnTo>
                      <a:pt x="15" y="264"/>
                    </a:lnTo>
                    <a:lnTo>
                      <a:pt x="8" y="245"/>
                    </a:lnTo>
                    <a:lnTo>
                      <a:pt x="5" y="236"/>
                    </a:lnTo>
                    <a:lnTo>
                      <a:pt x="64" y="235"/>
                    </a:lnTo>
                    <a:close/>
                    <a:moveTo>
                      <a:pt x="90" y="274"/>
                    </a:moveTo>
                    <a:lnTo>
                      <a:pt x="98" y="281"/>
                    </a:lnTo>
                    <a:lnTo>
                      <a:pt x="105" y="288"/>
                    </a:lnTo>
                    <a:lnTo>
                      <a:pt x="115" y="296"/>
                    </a:lnTo>
                    <a:lnTo>
                      <a:pt x="125" y="302"/>
                    </a:lnTo>
                    <a:lnTo>
                      <a:pt x="136" y="307"/>
                    </a:lnTo>
                    <a:lnTo>
                      <a:pt x="147" y="312"/>
                    </a:lnTo>
                    <a:lnTo>
                      <a:pt x="161" y="315"/>
                    </a:lnTo>
                    <a:lnTo>
                      <a:pt x="175" y="316"/>
                    </a:lnTo>
                    <a:lnTo>
                      <a:pt x="175" y="373"/>
                    </a:lnTo>
                    <a:lnTo>
                      <a:pt x="164" y="373"/>
                    </a:lnTo>
                    <a:lnTo>
                      <a:pt x="152" y="372"/>
                    </a:lnTo>
                    <a:lnTo>
                      <a:pt x="142" y="369"/>
                    </a:lnTo>
                    <a:lnTo>
                      <a:pt x="133" y="368"/>
                    </a:lnTo>
                    <a:lnTo>
                      <a:pt x="115" y="362"/>
                    </a:lnTo>
                    <a:lnTo>
                      <a:pt x="98" y="353"/>
                    </a:lnTo>
                    <a:lnTo>
                      <a:pt x="83" y="345"/>
                    </a:lnTo>
                    <a:lnTo>
                      <a:pt x="69" y="333"/>
                    </a:lnTo>
                    <a:lnTo>
                      <a:pt x="57" y="322"/>
                    </a:lnTo>
                    <a:lnTo>
                      <a:pt x="47" y="311"/>
                    </a:lnTo>
                    <a:lnTo>
                      <a:pt x="90" y="274"/>
                    </a:lnTo>
                    <a:close/>
                    <a:moveTo>
                      <a:pt x="175" y="373"/>
                    </a:moveTo>
                    <a:lnTo>
                      <a:pt x="175" y="373"/>
                    </a:lnTo>
                    <a:lnTo>
                      <a:pt x="175" y="345"/>
                    </a:lnTo>
                    <a:lnTo>
                      <a:pt x="175" y="373"/>
                    </a:lnTo>
                    <a:close/>
                    <a:moveTo>
                      <a:pt x="174" y="316"/>
                    </a:moveTo>
                    <a:lnTo>
                      <a:pt x="179" y="316"/>
                    </a:lnTo>
                    <a:lnTo>
                      <a:pt x="179" y="373"/>
                    </a:lnTo>
                    <a:lnTo>
                      <a:pt x="175" y="373"/>
                    </a:lnTo>
                    <a:lnTo>
                      <a:pt x="174" y="316"/>
                    </a:lnTo>
                    <a:close/>
                    <a:moveTo>
                      <a:pt x="179" y="373"/>
                    </a:moveTo>
                    <a:lnTo>
                      <a:pt x="179" y="373"/>
                    </a:lnTo>
                    <a:lnTo>
                      <a:pt x="179" y="345"/>
                    </a:lnTo>
                    <a:lnTo>
                      <a:pt x="179" y="373"/>
                    </a:lnTo>
                    <a:close/>
                    <a:moveTo>
                      <a:pt x="177" y="316"/>
                    </a:moveTo>
                    <a:lnTo>
                      <a:pt x="189" y="315"/>
                    </a:lnTo>
                    <a:lnTo>
                      <a:pt x="199" y="313"/>
                    </a:lnTo>
                    <a:lnTo>
                      <a:pt x="208" y="311"/>
                    </a:lnTo>
                    <a:lnTo>
                      <a:pt x="217" y="307"/>
                    </a:lnTo>
                    <a:lnTo>
                      <a:pt x="226" y="303"/>
                    </a:lnTo>
                    <a:lnTo>
                      <a:pt x="233" y="300"/>
                    </a:lnTo>
                    <a:lnTo>
                      <a:pt x="240" y="295"/>
                    </a:lnTo>
                    <a:lnTo>
                      <a:pt x="246" y="290"/>
                    </a:lnTo>
                    <a:lnTo>
                      <a:pt x="284" y="333"/>
                    </a:lnTo>
                    <a:lnTo>
                      <a:pt x="275" y="342"/>
                    </a:lnTo>
                    <a:lnTo>
                      <a:pt x="263" y="348"/>
                    </a:lnTo>
                    <a:lnTo>
                      <a:pt x="252" y="356"/>
                    </a:lnTo>
                    <a:lnTo>
                      <a:pt x="240" y="361"/>
                    </a:lnTo>
                    <a:lnTo>
                      <a:pt x="226" y="366"/>
                    </a:lnTo>
                    <a:lnTo>
                      <a:pt x="211" y="369"/>
                    </a:lnTo>
                    <a:lnTo>
                      <a:pt x="196" y="372"/>
                    </a:lnTo>
                    <a:lnTo>
                      <a:pt x="179" y="373"/>
                    </a:lnTo>
                    <a:lnTo>
                      <a:pt x="177" y="316"/>
                    </a:lnTo>
                    <a:close/>
                    <a:moveTo>
                      <a:pt x="246" y="290"/>
                    </a:moveTo>
                    <a:lnTo>
                      <a:pt x="256" y="281"/>
                    </a:lnTo>
                    <a:lnTo>
                      <a:pt x="263" y="272"/>
                    </a:lnTo>
                    <a:lnTo>
                      <a:pt x="270" y="262"/>
                    </a:lnTo>
                    <a:lnTo>
                      <a:pt x="275" y="254"/>
                    </a:lnTo>
                    <a:lnTo>
                      <a:pt x="278" y="246"/>
                    </a:lnTo>
                    <a:lnTo>
                      <a:pt x="281" y="239"/>
                    </a:lnTo>
                    <a:lnTo>
                      <a:pt x="283" y="232"/>
                    </a:lnTo>
                    <a:lnTo>
                      <a:pt x="283" y="229"/>
                    </a:lnTo>
                    <a:lnTo>
                      <a:pt x="342" y="229"/>
                    </a:lnTo>
                    <a:lnTo>
                      <a:pt x="341" y="237"/>
                    </a:lnTo>
                    <a:lnTo>
                      <a:pt x="338" y="249"/>
                    </a:lnTo>
                    <a:lnTo>
                      <a:pt x="334" y="261"/>
                    </a:lnTo>
                    <a:lnTo>
                      <a:pt x="328" y="275"/>
                    </a:lnTo>
                    <a:lnTo>
                      <a:pt x="321" y="290"/>
                    </a:lnTo>
                    <a:lnTo>
                      <a:pt x="311" y="305"/>
                    </a:lnTo>
                    <a:lnTo>
                      <a:pt x="298" y="320"/>
                    </a:lnTo>
                    <a:lnTo>
                      <a:pt x="284" y="333"/>
                    </a:lnTo>
                    <a:lnTo>
                      <a:pt x="246" y="290"/>
                    </a:lnTo>
                    <a:close/>
                    <a:moveTo>
                      <a:pt x="283" y="229"/>
                    </a:moveTo>
                    <a:lnTo>
                      <a:pt x="284" y="204"/>
                    </a:lnTo>
                    <a:lnTo>
                      <a:pt x="284" y="171"/>
                    </a:lnTo>
                    <a:lnTo>
                      <a:pt x="284" y="135"/>
                    </a:lnTo>
                    <a:lnTo>
                      <a:pt x="284" y="97"/>
                    </a:lnTo>
                    <a:lnTo>
                      <a:pt x="284" y="62"/>
                    </a:lnTo>
                    <a:lnTo>
                      <a:pt x="286" y="32"/>
                    </a:lnTo>
                    <a:lnTo>
                      <a:pt x="286" y="12"/>
                    </a:lnTo>
                    <a:lnTo>
                      <a:pt x="286" y="3"/>
                    </a:lnTo>
                    <a:lnTo>
                      <a:pt x="343" y="3"/>
                    </a:lnTo>
                    <a:lnTo>
                      <a:pt x="343" y="11"/>
                    </a:lnTo>
                    <a:lnTo>
                      <a:pt x="343" y="31"/>
                    </a:lnTo>
                    <a:lnTo>
                      <a:pt x="343" y="61"/>
                    </a:lnTo>
                    <a:lnTo>
                      <a:pt x="343" y="95"/>
                    </a:lnTo>
                    <a:lnTo>
                      <a:pt x="343" y="133"/>
                    </a:lnTo>
                    <a:lnTo>
                      <a:pt x="342" y="170"/>
                    </a:lnTo>
                    <a:lnTo>
                      <a:pt x="342" y="204"/>
                    </a:lnTo>
                    <a:lnTo>
                      <a:pt x="342" y="229"/>
                    </a:lnTo>
                    <a:lnTo>
                      <a:pt x="283" y="2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5" name="Freeform 396"/>
              <p:cNvSpPr>
                <a:spLocks noEditPoints="1"/>
              </p:cNvSpPr>
              <p:nvPr/>
            </p:nvSpPr>
            <p:spPr bwMode="auto">
              <a:xfrm>
                <a:off x="466" y="443"/>
                <a:ext cx="114" cy="122"/>
              </a:xfrm>
              <a:custGeom>
                <a:avLst/>
                <a:gdLst>
                  <a:gd name="T0" fmla="*/ 31 w 567"/>
                  <a:gd name="T1" fmla="*/ 12 h 610"/>
                  <a:gd name="T2" fmla="*/ 3 w 567"/>
                  <a:gd name="T3" fmla="*/ 0 h 610"/>
                  <a:gd name="T4" fmla="*/ 31 w 567"/>
                  <a:gd name="T5" fmla="*/ 12 h 610"/>
                  <a:gd name="T6" fmla="*/ 16 w 567"/>
                  <a:gd name="T7" fmla="*/ 11 h 610"/>
                  <a:gd name="T8" fmla="*/ 31 w 567"/>
                  <a:gd name="T9" fmla="*/ 14 h 610"/>
                  <a:gd name="T10" fmla="*/ 29 w 567"/>
                  <a:gd name="T11" fmla="*/ 51 h 610"/>
                  <a:gd name="T12" fmla="*/ 29 w 567"/>
                  <a:gd name="T13" fmla="*/ 92 h 610"/>
                  <a:gd name="T14" fmla="*/ 34 w 567"/>
                  <a:gd name="T15" fmla="*/ 141 h 610"/>
                  <a:gd name="T16" fmla="*/ 42 w 567"/>
                  <a:gd name="T17" fmla="*/ 194 h 610"/>
                  <a:gd name="T18" fmla="*/ 59 w 567"/>
                  <a:gd name="T19" fmla="*/ 248 h 610"/>
                  <a:gd name="T20" fmla="*/ 70 w 567"/>
                  <a:gd name="T21" fmla="*/ 274 h 610"/>
                  <a:gd name="T22" fmla="*/ 84 w 567"/>
                  <a:gd name="T23" fmla="*/ 297 h 610"/>
                  <a:gd name="T24" fmla="*/ 100 w 567"/>
                  <a:gd name="T25" fmla="*/ 319 h 610"/>
                  <a:gd name="T26" fmla="*/ 120 w 567"/>
                  <a:gd name="T27" fmla="*/ 339 h 610"/>
                  <a:gd name="T28" fmla="*/ 90 w 567"/>
                  <a:gd name="T29" fmla="*/ 350 h 610"/>
                  <a:gd name="T30" fmla="*/ 70 w 567"/>
                  <a:gd name="T31" fmla="*/ 327 h 610"/>
                  <a:gd name="T32" fmla="*/ 54 w 567"/>
                  <a:gd name="T33" fmla="*/ 302 h 610"/>
                  <a:gd name="T34" fmla="*/ 40 w 567"/>
                  <a:gd name="T35" fmla="*/ 276 h 610"/>
                  <a:gd name="T36" fmla="*/ 24 w 567"/>
                  <a:gd name="T37" fmla="*/ 234 h 610"/>
                  <a:gd name="T38" fmla="*/ 9 w 567"/>
                  <a:gd name="T39" fmla="*/ 175 h 610"/>
                  <a:gd name="T40" fmla="*/ 3 w 567"/>
                  <a:gd name="T41" fmla="*/ 119 h 610"/>
                  <a:gd name="T42" fmla="*/ 0 w 567"/>
                  <a:gd name="T43" fmla="*/ 71 h 610"/>
                  <a:gd name="T44" fmla="*/ 1 w 567"/>
                  <a:gd name="T45" fmla="*/ 21 h 610"/>
                  <a:gd name="T46" fmla="*/ 31 w 567"/>
                  <a:gd name="T47" fmla="*/ 14 h 610"/>
                  <a:gd name="T48" fmla="*/ 143 w 567"/>
                  <a:gd name="T49" fmla="*/ 357 h 610"/>
                  <a:gd name="T50" fmla="*/ 203 w 567"/>
                  <a:gd name="T51" fmla="*/ 397 h 610"/>
                  <a:gd name="T52" fmla="*/ 312 w 567"/>
                  <a:gd name="T53" fmla="*/ 458 h 610"/>
                  <a:gd name="T54" fmla="*/ 455 w 567"/>
                  <a:gd name="T55" fmla="*/ 532 h 610"/>
                  <a:gd name="T56" fmla="*/ 552 w 567"/>
                  <a:gd name="T57" fmla="*/ 578 h 610"/>
                  <a:gd name="T58" fmla="*/ 554 w 567"/>
                  <a:gd name="T59" fmla="*/ 610 h 610"/>
                  <a:gd name="T60" fmla="*/ 500 w 567"/>
                  <a:gd name="T61" fmla="*/ 585 h 610"/>
                  <a:gd name="T62" fmla="*/ 371 w 567"/>
                  <a:gd name="T63" fmla="*/ 523 h 610"/>
                  <a:gd name="T64" fmla="*/ 222 w 567"/>
                  <a:gd name="T65" fmla="*/ 441 h 610"/>
                  <a:gd name="T66" fmla="*/ 155 w 567"/>
                  <a:gd name="T67" fmla="*/ 400 h 610"/>
                  <a:gd name="T68" fmla="*/ 101 w 567"/>
                  <a:gd name="T69" fmla="*/ 36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7" h="610">
                    <a:moveTo>
                      <a:pt x="31" y="0"/>
                    </a:moveTo>
                    <a:lnTo>
                      <a:pt x="31" y="12"/>
                    </a:lnTo>
                    <a:lnTo>
                      <a:pt x="1" y="11"/>
                    </a:lnTo>
                    <a:lnTo>
                      <a:pt x="3" y="0"/>
                    </a:lnTo>
                    <a:lnTo>
                      <a:pt x="31" y="0"/>
                    </a:lnTo>
                    <a:close/>
                    <a:moveTo>
                      <a:pt x="31" y="12"/>
                    </a:moveTo>
                    <a:lnTo>
                      <a:pt x="31" y="14"/>
                    </a:lnTo>
                    <a:lnTo>
                      <a:pt x="16" y="11"/>
                    </a:lnTo>
                    <a:lnTo>
                      <a:pt x="31" y="12"/>
                    </a:lnTo>
                    <a:close/>
                    <a:moveTo>
                      <a:pt x="31" y="14"/>
                    </a:moveTo>
                    <a:lnTo>
                      <a:pt x="30" y="23"/>
                    </a:lnTo>
                    <a:lnTo>
                      <a:pt x="29" y="51"/>
                    </a:lnTo>
                    <a:lnTo>
                      <a:pt x="29" y="70"/>
                    </a:lnTo>
                    <a:lnTo>
                      <a:pt x="29" y="92"/>
                    </a:lnTo>
                    <a:lnTo>
                      <a:pt x="31" y="116"/>
                    </a:lnTo>
                    <a:lnTo>
                      <a:pt x="34" y="141"/>
                    </a:lnTo>
                    <a:lnTo>
                      <a:pt x="37" y="167"/>
                    </a:lnTo>
                    <a:lnTo>
                      <a:pt x="42" y="194"/>
                    </a:lnTo>
                    <a:lnTo>
                      <a:pt x="50" y="221"/>
                    </a:lnTo>
                    <a:lnTo>
                      <a:pt x="59" y="248"/>
                    </a:lnTo>
                    <a:lnTo>
                      <a:pt x="64" y="260"/>
                    </a:lnTo>
                    <a:lnTo>
                      <a:pt x="70" y="274"/>
                    </a:lnTo>
                    <a:lnTo>
                      <a:pt x="76" y="285"/>
                    </a:lnTo>
                    <a:lnTo>
                      <a:pt x="84" y="297"/>
                    </a:lnTo>
                    <a:lnTo>
                      <a:pt x="91" y="309"/>
                    </a:lnTo>
                    <a:lnTo>
                      <a:pt x="100" y="319"/>
                    </a:lnTo>
                    <a:lnTo>
                      <a:pt x="110" y="329"/>
                    </a:lnTo>
                    <a:lnTo>
                      <a:pt x="120" y="339"/>
                    </a:lnTo>
                    <a:lnTo>
                      <a:pt x="101" y="360"/>
                    </a:lnTo>
                    <a:lnTo>
                      <a:pt x="90" y="350"/>
                    </a:lnTo>
                    <a:lnTo>
                      <a:pt x="80" y="340"/>
                    </a:lnTo>
                    <a:lnTo>
                      <a:pt x="70" y="327"/>
                    </a:lnTo>
                    <a:lnTo>
                      <a:pt x="61" y="315"/>
                    </a:lnTo>
                    <a:lnTo>
                      <a:pt x="54" y="302"/>
                    </a:lnTo>
                    <a:lnTo>
                      <a:pt x="46" y="290"/>
                    </a:lnTo>
                    <a:lnTo>
                      <a:pt x="40" y="276"/>
                    </a:lnTo>
                    <a:lnTo>
                      <a:pt x="34" y="263"/>
                    </a:lnTo>
                    <a:lnTo>
                      <a:pt x="24" y="234"/>
                    </a:lnTo>
                    <a:lnTo>
                      <a:pt x="15" y="204"/>
                    </a:lnTo>
                    <a:lnTo>
                      <a:pt x="9" y="175"/>
                    </a:lnTo>
                    <a:lnTo>
                      <a:pt x="5" y="147"/>
                    </a:lnTo>
                    <a:lnTo>
                      <a:pt x="3" y="119"/>
                    </a:lnTo>
                    <a:lnTo>
                      <a:pt x="0" y="94"/>
                    </a:lnTo>
                    <a:lnTo>
                      <a:pt x="0" y="71"/>
                    </a:lnTo>
                    <a:lnTo>
                      <a:pt x="0" y="51"/>
                    </a:lnTo>
                    <a:lnTo>
                      <a:pt x="1" y="21"/>
                    </a:lnTo>
                    <a:lnTo>
                      <a:pt x="1" y="10"/>
                    </a:lnTo>
                    <a:lnTo>
                      <a:pt x="31" y="14"/>
                    </a:lnTo>
                    <a:close/>
                    <a:moveTo>
                      <a:pt x="120" y="339"/>
                    </a:moveTo>
                    <a:lnTo>
                      <a:pt x="143" y="357"/>
                    </a:lnTo>
                    <a:lnTo>
                      <a:pt x="172" y="376"/>
                    </a:lnTo>
                    <a:lnTo>
                      <a:pt x="203" y="397"/>
                    </a:lnTo>
                    <a:lnTo>
                      <a:pt x="238" y="417"/>
                    </a:lnTo>
                    <a:lnTo>
                      <a:pt x="312" y="458"/>
                    </a:lnTo>
                    <a:lnTo>
                      <a:pt x="386" y="498"/>
                    </a:lnTo>
                    <a:lnTo>
                      <a:pt x="455" y="532"/>
                    </a:lnTo>
                    <a:lnTo>
                      <a:pt x="512" y="559"/>
                    </a:lnTo>
                    <a:lnTo>
                      <a:pt x="552" y="578"/>
                    </a:lnTo>
                    <a:lnTo>
                      <a:pt x="567" y="584"/>
                    </a:lnTo>
                    <a:lnTo>
                      <a:pt x="554" y="610"/>
                    </a:lnTo>
                    <a:lnTo>
                      <a:pt x="539" y="604"/>
                    </a:lnTo>
                    <a:lnTo>
                      <a:pt x="500" y="585"/>
                    </a:lnTo>
                    <a:lnTo>
                      <a:pt x="442" y="558"/>
                    </a:lnTo>
                    <a:lnTo>
                      <a:pt x="371" y="523"/>
                    </a:lnTo>
                    <a:lnTo>
                      <a:pt x="297" y="483"/>
                    </a:lnTo>
                    <a:lnTo>
                      <a:pt x="222" y="441"/>
                    </a:lnTo>
                    <a:lnTo>
                      <a:pt x="187" y="421"/>
                    </a:lnTo>
                    <a:lnTo>
                      <a:pt x="155" y="400"/>
                    </a:lnTo>
                    <a:lnTo>
                      <a:pt x="126" y="380"/>
                    </a:lnTo>
                    <a:lnTo>
                      <a:pt x="101" y="360"/>
                    </a:lnTo>
                    <a:lnTo>
                      <a:pt x="120" y="33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6" name="Freeform 397"/>
              <p:cNvSpPr>
                <a:spLocks noEditPoints="1"/>
              </p:cNvSpPr>
              <p:nvPr/>
            </p:nvSpPr>
            <p:spPr bwMode="auto">
              <a:xfrm>
                <a:off x="1034" y="3171"/>
                <a:ext cx="211" cy="325"/>
              </a:xfrm>
              <a:custGeom>
                <a:avLst/>
                <a:gdLst>
                  <a:gd name="T0" fmla="*/ 1055 w 1055"/>
                  <a:gd name="T1" fmla="*/ 20 h 1625"/>
                  <a:gd name="T2" fmla="*/ 1055 w 1055"/>
                  <a:gd name="T3" fmla="*/ 62 h 1625"/>
                  <a:gd name="T4" fmla="*/ 1052 w 1055"/>
                  <a:gd name="T5" fmla="*/ 110 h 1625"/>
                  <a:gd name="T6" fmla="*/ 1046 w 1055"/>
                  <a:gd name="T7" fmla="*/ 163 h 1625"/>
                  <a:gd name="T8" fmla="*/ 1037 w 1055"/>
                  <a:gd name="T9" fmla="*/ 221 h 1625"/>
                  <a:gd name="T10" fmla="*/ 1024 w 1055"/>
                  <a:gd name="T11" fmla="*/ 282 h 1625"/>
                  <a:gd name="T12" fmla="*/ 1008 w 1055"/>
                  <a:gd name="T13" fmla="*/ 345 h 1625"/>
                  <a:gd name="T14" fmla="*/ 988 w 1055"/>
                  <a:gd name="T15" fmla="*/ 412 h 1625"/>
                  <a:gd name="T16" fmla="*/ 922 w 1055"/>
                  <a:gd name="T17" fmla="*/ 427 h 1625"/>
                  <a:gd name="T18" fmla="*/ 943 w 1055"/>
                  <a:gd name="T19" fmla="*/ 362 h 1625"/>
                  <a:gd name="T20" fmla="*/ 960 w 1055"/>
                  <a:gd name="T21" fmla="*/ 300 h 1625"/>
                  <a:gd name="T22" fmla="*/ 974 w 1055"/>
                  <a:gd name="T23" fmla="*/ 242 h 1625"/>
                  <a:gd name="T24" fmla="*/ 985 w 1055"/>
                  <a:gd name="T25" fmla="*/ 186 h 1625"/>
                  <a:gd name="T26" fmla="*/ 993 w 1055"/>
                  <a:gd name="T27" fmla="*/ 133 h 1625"/>
                  <a:gd name="T28" fmla="*/ 996 w 1055"/>
                  <a:gd name="T29" fmla="*/ 86 h 1625"/>
                  <a:gd name="T30" fmla="*/ 998 w 1055"/>
                  <a:gd name="T31" fmla="*/ 44 h 1625"/>
                  <a:gd name="T32" fmla="*/ 995 w 1055"/>
                  <a:gd name="T33" fmla="*/ 8 h 1625"/>
                  <a:gd name="T34" fmla="*/ 975 w 1055"/>
                  <a:gd name="T35" fmla="*/ 446 h 1625"/>
                  <a:gd name="T36" fmla="*/ 932 w 1055"/>
                  <a:gd name="T37" fmla="*/ 558 h 1625"/>
                  <a:gd name="T38" fmla="*/ 878 w 1055"/>
                  <a:gd name="T39" fmla="*/ 673 h 1625"/>
                  <a:gd name="T40" fmla="*/ 815 w 1055"/>
                  <a:gd name="T41" fmla="*/ 786 h 1625"/>
                  <a:gd name="T42" fmla="*/ 778 w 1055"/>
                  <a:gd name="T43" fmla="*/ 842 h 1625"/>
                  <a:gd name="T44" fmla="*/ 741 w 1055"/>
                  <a:gd name="T45" fmla="*/ 897 h 1625"/>
                  <a:gd name="T46" fmla="*/ 712 w 1055"/>
                  <a:gd name="T47" fmla="*/ 836 h 1625"/>
                  <a:gd name="T48" fmla="*/ 749 w 1055"/>
                  <a:gd name="T49" fmla="*/ 783 h 1625"/>
                  <a:gd name="T50" fmla="*/ 797 w 1055"/>
                  <a:gd name="T51" fmla="*/ 701 h 1625"/>
                  <a:gd name="T52" fmla="*/ 854 w 1055"/>
                  <a:gd name="T53" fmla="*/ 590 h 1625"/>
                  <a:gd name="T54" fmla="*/ 902 w 1055"/>
                  <a:gd name="T55" fmla="*/ 481 h 1625"/>
                  <a:gd name="T56" fmla="*/ 975 w 1055"/>
                  <a:gd name="T57" fmla="*/ 446 h 1625"/>
                  <a:gd name="T58" fmla="*/ 719 w 1055"/>
                  <a:gd name="T59" fmla="*/ 927 h 1625"/>
                  <a:gd name="T60" fmla="*/ 670 w 1055"/>
                  <a:gd name="T61" fmla="*/ 988 h 1625"/>
                  <a:gd name="T62" fmla="*/ 589 w 1055"/>
                  <a:gd name="T63" fmla="*/ 1081 h 1625"/>
                  <a:gd name="T64" fmla="*/ 474 w 1055"/>
                  <a:gd name="T65" fmla="*/ 1205 h 1625"/>
                  <a:gd name="T66" fmla="*/ 359 w 1055"/>
                  <a:gd name="T67" fmla="*/ 1324 h 1625"/>
                  <a:gd name="T68" fmla="*/ 199 w 1055"/>
                  <a:gd name="T69" fmla="*/ 1478 h 1625"/>
                  <a:gd name="T70" fmla="*/ 58 w 1055"/>
                  <a:gd name="T71" fmla="*/ 1606 h 1625"/>
                  <a:gd name="T72" fmla="*/ 0 w 1055"/>
                  <a:gd name="T73" fmla="*/ 1582 h 1625"/>
                  <a:gd name="T74" fmla="*/ 77 w 1055"/>
                  <a:gd name="T75" fmla="*/ 1513 h 1625"/>
                  <a:gd name="T76" fmla="*/ 261 w 1055"/>
                  <a:gd name="T77" fmla="*/ 1339 h 1625"/>
                  <a:gd name="T78" fmla="*/ 374 w 1055"/>
                  <a:gd name="T79" fmla="*/ 1227 h 1625"/>
                  <a:gd name="T80" fmla="*/ 489 w 1055"/>
                  <a:gd name="T81" fmla="*/ 1106 h 1625"/>
                  <a:gd name="T82" fmla="*/ 598 w 1055"/>
                  <a:gd name="T83" fmla="*/ 983 h 1625"/>
                  <a:gd name="T84" fmla="*/ 649 w 1055"/>
                  <a:gd name="T85" fmla="*/ 922 h 1625"/>
                  <a:gd name="T86" fmla="*/ 694 w 1055"/>
                  <a:gd name="T87" fmla="*/ 862 h 1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55" h="1625">
                    <a:moveTo>
                      <a:pt x="1052" y="0"/>
                    </a:moveTo>
                    <a:lnTo>
                      <a:pt x="1055" y="20"/>
                    </a:lnTo>
                    <a:lnTo>
                      <a:pt x="1055" y="40"/>
                    </a:lnTo>
                    <a:lnTo>
                      <a:pt x="1055" y="62"/>
                    </a:lnTo>
                    <a:lnTo>
                      <a:pt x="1055" y="85"/>
                    </a:lnTo>
                    <a:lnTo>
                      <a:pt x="1052" y="110"/>
                    </a:lnTo>
                    <a:lnTo>
                      <a:pt x="1050" y="136"/>
                    </a:lnTo>
                    <a:lnTo>
                      <a:pt x="1046" y="163"/>
                    </a:lnTo>
                    <a:lnTo>
                      <a:pt x="1042" y="191"/>
                    </a:lnTo>
                    <a:lnTo>
                      <a:pt x="1037" y="221"/>
                    </a:lnTo>
                    <a:lnTo>
                      <a:pt x="1031" y="250"/>
                    </a:lnTo>
                    <a:lnTo>
                      <a:pt x="1024" y="282"/>
                    </a:lnTo>
                    <a:lnTo>
                      <a:pt x="1016" y="313"/>
                    </a:lnTo>
                    <a:lnTo>
                      <a:pt x="1008" y="345"/>
                    </a:lnTo>
                    <a:lnTo>
                      <a:pt x="998" y="379"/>
                    </a:lnTo>
                    <a:lnTo>
                      <a:pt x="988" y="412"/>
                    </a:lnTo>
                    <a:lnTo>
                      <a:pt x="975" y="446"/>
                    </a:lnTo>
                    <a:lnTo>
                      <a:pt x="922" y="427"/>
                    </a:lnTo>
                    <a:lnTo>
                      <a:pt x="932" y="395"/>
                    </a:lnTo>
                    <a:lnTo>
                      <a:pt x="943" y="362"/>
                    </a:lnTo>
                    <a:lnTo>
                      <a:pt x="952" y="331"/>
                    </a:lnTo>
                    <a:lnTo>
                      <a:pt x="960" y="300"/>
                    </a:lnTo>
                    <a:lnTo>
                      <a:pt x="968" y="270"/>
                    </a:lnTo>
                    <a:lnTo>
                      <a:pt x="974" y="242"/>
                    </a:lnTo>
                    <a:lnTo>
                      <a:pt x="980" y="213"/>
                    </a:lnTo>
                    <a:lnTo>
                      <a:pt x="985" y="186"/>
                    </a:lnTo>
                    <a:lnTo>
                      <a:pt x="989" y="158"/>
                    </a:lnTo>
                    <a:lnTo>
                      <a:pt x="993" y="133"/>
                    </a:lnTo>
                    <a:lnTo>
                      <a:pt x="995" y="110"/>
                    </a:lnTo>
                    <a:lnTo>
                      <a:pt x="996" y="86"/>
                    </a:lnTo>
                    <a:lnTo>
                      <a:pt x="998" y="65"/>
                    </a:lnTo>
                    <a:lnTo>
                      <a:pt x="998" y="44"/>
                    </a:lnTo>
                    <a:lnTo>
                      <a:pt x="996" y="25"/>
                    </a:lnTo>
                    <a:lnTo>
                      <a:pt x="995" y="8"/>
                    </a:lnTo>
                    <a:lnTo>
                      <a:pt x="1052" y="0"/>
                    </a:lnTo>
                    <a:close/>
                    <a:moveTo>
                      <a:pt x="975" y="446"/>
                    </a:moveTo>
                    <a:lnTo>
                      <a:pt x="955" y="502"/>
                    </a:lnTo>
                    <a:lnTo>
                      <a:pt x="932" y="558"/>
                    </a:lnTo>
                    <a:lnTo>
                      <a:pt x="907" y="615"/>
                    </a:lnTo>
                    <a:lnTo>
                      <a:pt x="878" y="673"/>
                    </a:lnTo>
                    <a:lnTo>
                      <a:pt x="848" y="730"/>
                    </a:lnTo>
                    <a:lnTo>
                      <a:pt x="815" y="786"/>
                    </a:lnTo>
                    <a:lnTo>
                      <a:pt x="797" y="814"/>
                    </a:lnTo>
                    <a:lnTo>
                      <a:pt x="778" y="842"/>
                    </a:lnTo>
                    <a:lnTo>
                      <a:pt x="760" y="869"/>
                    </a:lnTo>
                    <a:lnTo>
                      <a:pt x="741" y="897"/>
                    </a:lnTo>
                    <a:lnTo>
                      <a:pt x="694" y="862"/>
                    </a:lnTo>
                    <a:lnTo>
                      <a:pt x="712" y="836"/>
                    </a:lnTo>
                    <a:lnTo>
                      <a:pt x="731" y="810"/>
                    </a:lnTo>
                    <a:lnTo>
                      <a:pt x="749" y="783"/>
                    </a:lnTo>
                    <a:lnTo>
                      <a:pt x="766" y="756"/>
                    </a:lnTo>
                    <a:lnTo>
                      <a:pt x="797" y="701"/>
                    </a:lnTo>
                    <a:lnTo>
                      <a:pt x="827" y="646"/>
                    </a:lnTo>
                    <a:lnTo>
                      <a:pt x="854" y="590"/>
                    </a:lnTo>
                    <a:lnTo>
                      <a:pt x="879" y="536"/>
                    </a:lnTo>
                    <a:lnTo>
                      <a:pt x="902" y="481"/>
                    </a:lnTo>
                    <a:lnTo>
                      <a:pt x="922" y="427"/>
                    </a:lnTo>
                    <a:lnTo>
                      <a:pt x="975" y="446"/>
                    </a:lnTo>
                    <a:close/>
                    <a:moveTo>
                      <a:pt x="741" y="897"/>
                    </a:moveTo>
                    <a:lnTo>
                      <a:pt x="719" y="927"/>
                    </a:lnTo>
                    <a:lnTo>
                      <a:pt x="695" y="956"/>
                    </a:lnTo>
                    <a:lnTo>
                      <a:pt x="670" y="988"/>
                    </a:lnTo>
                    <a:lnTo>
                      <a:pt x="644" y="1019"/>
                    </a:lnTo>
                    <a:lnTo>
                      <a:pt x="589" y="1081"/>
                    </a:lnTo>
                    <a:lnTo>
                      <a:pt x="533" y="1143"/>
                    </a:lnTo>
                    <a:lnTo>
                      <a:pt x="474" y="1205"/>
                    </a:lnTo>
                    <a:lnTo>
                      <a:pt x="416" y="1265"/>
                    </a:lnTo>
                    <a:lnTo>
                      <a:pt x="359" y="1324"/>
                    </a:lnTo>
                    <a:lnTo>
                      <a:pt x="303" y="1379"/>
                    </a:lnTo>
                    <a:lnTo>
                      <a:pt x="199" y="1478"/>
                    </a:lnTo>
                    <a:lnTo>
                      <a:pt x="116" y="1555"/>
                    </a:lnTo>
                    <a:lnTo>
                      <a:pt x="58" y="1606"/>
                    </a:lnTo>
                    <a:lnTo>
                      <a:pt x="38" y="1625"/>
                    </a:lnTo>
                    <a:lnTo>
                      <a:pt x="0" y="1582"/>
                    </a:lnTo>
                    <a:lnTo>
                      <a:pt x="21" y="1564"/>
                    </a:lnTo>
                    <a:lnTo>
                      <a:pt x="77" y="1513"/>
                    </a:lnTo>
                    <a:lnTo>
                      <a:pt x="159" y="1436"/>
                    </a:lnTo>
                    <a:lnTo>
                      <a:pt x="261" y="1339"/>
                    </a:lnTo>
                    <a:lnTo>
                      <a:pt x="316" y="1284"/>
                    </a:lnTo>
                    <a:lnTo>
                      <a:pt x="374" y="1227"/>
                    </a:lnTo>
                    <a:lnTo>
                      <a:pt x="432" y="1167"/>
                    </a:lnTo>
                    <a:lnTo>
                      <a:pt x="489" y="1106"/>
                    </a:lnTo>
                    <a:lnTo>
                      <a:pt x="544" y="1044"/>
                    </a:lnTo>
                    <a:lnTo>
                      <a:pt x="598" y="983"/>
                    </a:lnTo>
                    <a:lnTo>
                      <a:pt x="624" y="951"/>
                    </a:lnTo>
                    <a:lnTo>
                      <a:pt x="649" y="922"/>
                    </a:lnTo>
                    <a:lnTo>
                      <a:pt x="671" y="892"/>
                    </a:lnTo>
                    <a:lnTo>
                      <a:pt x="694" y="862"/>
                    </a:lnTo>
                    <a:lnTo>
                      <a:pt x="741" y="89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" name="Freeform 398"/>
              <p:cNvSpPr>
                <a:spLocks noEditPoints="1"/>
              </p:cNvSpPr>
              <p:nvPr/>
            </p:nvSpPr>
            <p:spPr bwMode="auto">
              <a:xfrm>
                <a:off x="1024" y="3481"/>
                <a:ext cx="200" cy="55"/>
              </a:xfrm>
              <a:custGeom>
                <a:avLst/>
                <a:gdLst>
                  <a:gd name="T0" fmla="*/ 19 w 1000"/>
                  <a:gd name="T1" fmla="*/ 117 h 276"/>
                  <a:gd name="T2" fmla="*/ 114 w 1000"/>
                  <a:gd name="T3" fmla="*/ 87 h 276"/>
                  <a:gd name="T4" fmla="*/ 208 w 1000"/>
                  <a:gd name="T5" fmla="*/ 61 h 276"/>
                  <a:gd name="T6" fmla="*/ 315 w 1000"/>
                  <a:gd name="T7" fmla="*/ 35 h 276"/>
                  <a:gd name="T8" fmla="*/ 428 w 1000"/>
                  <a:gd name="T9" fmla="*/ 12 h 276"/>
                  <a:gd name="T10" fmla="*/ 513 w 1000"/>
                  <a:gd name="T11" fmla="*/ 2 h 276"/>
                  <a:gd name="T12" fmla="*/ 566 w 1000"/>
                  <a:gd name="T13" fmla="*/ 0 h 276"/>
                  <a:gd name="T14" fmla="*/ 617 w 1000"/>
                  <a:gd name="T15" fmla="*/ 1 h 276"/>
                  <a:gd name="T16" fmla="*/ 663 w 1000"/>
                  <a:gd name="T17" fmla="*/ 6 h 276"/>
                  <a:gd name="T18" fmla="*/ 671 w 1000"/>
                  <a:gd name="T19" fmla="*/ 67 h 276"/>
                  <a:gd name="T20" fmla="*/ 630 w 1000"/>
                  <a:gd name="T21" fmla="*/ 59 h 276"/>
                  <a:gd name="T22" fmla="*/ 584 w 1000"/>
                  <a:gd name="T23" fmla="*/ 57 h 276"/>
                  <a:gd name="T24" fmla="*/ 535 w 1000"/>
                  <a:gd name="T25" fmla="*/ 58 h 276"/>
                  <a:gd name="T26" fmla="*/ 483 w 1000"/>
                  <a:gd name="T27" fmla="*/ 63 h 276"/>
                  <a:gd name="T28" fmla="*/ 376 w 1000"/>
                  <a:gd name="T29" fmla="*/ 79 h 276"/>
                  <a:gd name="T30" fmla="*/ 269 w 1000"/>
                  <a:gd name="T31" fmla="*/ 103 h 276"/>
                  <a:gd name="T32" fmla="*/ 173 w 1000"/>
                  <a:gd name="T33" fmla="*/ 129 h 276"/>
                  <a:gd name="T34" fmla="*/ 93 w 1000"/>
                  <a:gd name="T35" fmla="*/ 154 h 276"/>
                  <a:gd name="T36" fmla="*/ 19 w 1000"/>
                  <a:gd name="T37" fmla="*/ 179 h 276"/>
                  <a:gd name="T38" fmla="*/ 685 w 1000"/>
                  <a:gd name="T39" fmla="*/ 11 h 276"/>
                  <a:gd name="T40" fmla="*/ 712 w 1000"/>
                  <a:gd name="T41" fmla="*/ 20 h 276"/>
                  <a:gd name="T42" fmla="*/ 739 w 1000"/>
                  <a:gd name="T43" fmla="*/ 31 h 276"/>
                  <a:gd name="T44" fmla="*/ 794 w 1000"/>
                  <a:gd name="T45" fmla="*/ 62 h 276"/>
                  <a:gd name="T46" fmla="*/ 848 w 1000"/>
                  <a:gd name="T47" fmla="*/ 98 h 276"/>
                  <a:gd name="T48" fmla="*/ 896 w 1000"/>
                  <a:gd name="T49" fmla="*/ 138 h 276"/>
                  <a:gd name="T50" fmla="*/ 971 w 1000"/>
                  <a:gd name="T51" fmla="*/ 206 h 276"/>
                  <a:gd name="T52" fmla="*/ 1000 w 1000"/>
                  <a:gd name="T53" fmla="*/ 238 h 276"/>
                  <a:gd name="T54" fmla="*/ 950 w 1000"/>
                  <a:gd name="T55" fmla="*/ 269 h 276"/>
                  <a:gd name="T56" fmla="*/ 900 w 1000"/>
                  <a:gd name="T57" fmla="*/ 218 h 276"/>
                  <a:gd name="T58" fmla="*/ 839 w 1000"/>
                  <a:gd name="T59" fmla="*/ 165 h 276"/>
                  <a:gd name="T60" fmla="*/ 793 w 1000"/>
                  <a:gd name="T61" fmla="*/ 129 h 276"/>
                  <a:gd name="T62" fmla="*/ 744 w 1000"/>
                  <a:gd name="T63" fmla="*/ 98 h 276"/>
                  <a:gd name="T64" fmla="*/ 707 w 1000"/>
                  <a:gd name="T65" fmla="*/ 79 h 276"/>
                  <a:gd name="T66" fmla="*/ 682 w 1000"/>
                  <a:gd name="T67" fmla="*/ 71 h 276"/>
                  <a:gd name="T68" fmla="*/ 685 w 1000"/>
                  <a:gd name="T69" fmla="*/ 11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00" h="276">
                    <a:moveTo>
                      <a:pt x="0" y="124"/>
                    </a:moveTo>
                    <a:lnTo>
                      <a:pt x="19" y="117"/>
                    </a:lnTo>
                    <a:lnTo>
                      <a:pt x="76" y="99"/>
                    </a:lnTo>
                    <a:lnTo>
                      <a:pt x="114" y="87"/>
                    </a:lnTo>
                    <a:lnTo>
                      <a:pt x="159" y="73"/>
                    </a:lnTo>
                    <a:lnTo>
                      <a:pt x="208" y="61"/>
                    </a:lnTo>
                    <a:lnTo>
                      <a:pt x="260" y="47"/>
                    </a:lnTo>
                    <a:lnTo>
                      <a:pt x="315" y="35"/>
                    </a:lnTo>
                    <a:lnTo>
                      <a:pt x="371" y="22"/>
                    </a:lnTo>
                    <a:lnTo>
                      <a:pt x="428" y="12"/>
                    </a:lnTo>
                    <a:lnTo>
                      <a:pt x="485" y="5"/>
                    </a:lnTo>
                    <a:lnTo>
                      <a:pt x="513" y="2"/>
                    </a:lnTo>
                    <a:lnTo>
                      <a:pt x="540" y="1"/>
                    </a:lnTo>
                    <a:lnTo>
                      <a:pt x="566" y="0"/>
                    </a:lnTo>
                    <a:lnTo>
                      <a:pt x="592" y="0"/>
                    </a:lnTo>
                    <a:lnTo>
                      <a:pt x="617" y="1"/>
                    </a:lnTo>
                    <a:lnTo>
                      <a:pt x="641" y="3"/>
                    </a:lnTo>
                    <a:lnTo>
                      <a:pt x="663" y="6"/>
                    </a:lnTo>
                    <a:lnTo>
                      <a:pt x="685" y="11"/>
                    </a:lnTo>
                    <a:lnTo>
                      <a:pt x="671" y="67"/>
                    </a:lnTo>
                    <a:lnTo>
                      <a:pt x="651" y="63"/>
                    </a:lnTo>
                    <a:lnTo>
                      <a:pt x="630" y="59"/>
                    </a:lnTo>
                    <a:lnTo>
                      <a:pt x="607" y="58"/>
                    </a:lnTo>
                    <a:lnTo>
                      <a:pt x="584" y="57"/>
                    </a:lnTo>
                    <a:lnTo>
                      <a:pt x="560" y="57"/>
                    </a:lnTo>
                    <a:lnTo>
                      <a:pt x="535" y="58"/>
                    </a:lnTo>
                    <a:lnTo>
                      <a:pt x="509" y="61"/>
                    </a:lnTo>
                    <a:lnTo>
                      <a:pt x="483" y="63"/>
                    </a:lnTo>
                    <a:lnTo>
                      <a:pt x="429" y="71"/>
                    </a:lnTo>
                    <a:lnTo>
                      <a:pt x="376" y="79"/>
                    </a:lnTo>
                    <a:lnTo>
                      <a:pt x="321" y="91"/>
                    </a:lnTo>
                    <a:lnTo>
                      <a:pt x="269" y="103"/>
                    </a:lnTo>
                    <a:lnTo>
                      <a:pt x="219" y="117"/>
                    </a:lnTo>
                    <a:lnTo>
                      <a:pt x="173" y="129"/>
                    </a:lnTo>
                    <a:lnTo>
                      <a:pt x="129" y="143"/>
                    </a:lnTo>
                    <a:lnTo>
                      <a:pt x="93" y="154"/>
                    </a:lnTo>
                    <a:lnTo>
                      <a:pt x="39" y="172"/>
                    </a:lnTo>
                    <a:lnTo>
                      <a:pt x="19" y="179"/>
                    </a:lnTo>
                    <a:lnTo>
                      <a:pt x="0" y="124"/>
                    </a:lnTo>
                    <a:close/>
                    <a:moveTo>
                      <a:pt x="685" y="11"/>
                    </a:moveTo>
                    <a:lnTo>
                      <a:pt x="698" y="15"/>
                    </a:lnTo>
                    <a:lnTo>
                      <a:pt x="712" y="20"/>
                    </a:lnTo>
                    <a:lnTo>
                      <a:pt x="726" y="25"/>
                    </a:lnTo>
                    <a:lnTo>
                      <a:pt x="739" y="31"/>
                    </a:lnTo>
                    <a:lnTo>
                      <a:pt x="767" y="45"/>
                    </a:lnTo>
                    <a:lnTo>
                      <a:pt x="794" y="62"/>
                    </a:lnTo>
                    <a:lnTo>
                      <a:pt x="822" y="79"/>
                    </a:lnTo>
                    <a:lnTo>
                      <a:pt x="848" y="98"/>
                    </a:lnTo>
                    <a:lnTo>
                      <a:pt x="873" y="118"/>
                    </a:lnTo>
                    <a:lnTo>
                      <a:pt x="896" y="138"/>
                    </a:lnTo>
                    <a:lnTo>
                      <a:pt x="938" y="175"/>
                    </a:lnTo>
                    <a:lnTo>
                      <a:pt x="971" y="206"/>
                    </a:lnTo>
                    <a:lnTo>
                      <a:pt x="992" y="229"/>
                    </a:lnTo>
                    <a:lnTo>
                      <a:pt x="1000" y="238"/>
                    </a:lnTo>
                    <a:lnTo>
                      <a:pt x="956" y="276"/>
                    </a:lnTo>
                    <a:lnTo>
                      <a:pt x="950" y="269"/>
                    </a:lnTo>
                    <a:lnTo>
                      <a:pt x="930" y="248"/>
                    </a:lnTo>
                    <a:lnTo>
                      <a:pt x="900" y="218"/>
                    </a:lnTo>
                    <a:lnTo>
                      <a:pt x="862" y="183"/>
                    </a:lnTo>
                    <a:lnTo>
                      <a:pt x="839" y="165"/>
                    </a:lnTo>
                    <a:lnTo>
                      <a:pt x="817" y="147"/>
                    </a:lnTo>
                    <a:lnTo>
                      <a:pt x="793" y="129"/>
                    </a:lnTo>
                    <a:lnTo>
                      <a:pt x="769" y="113"/>
                    </a:lnTo>
                    <a:lnTo>
                      <a:pt x="744" y="98"/>
                    </a:lnTo>
                    <a:lnTo>
                      <a:pt x="720" y="86"/>
                    </a:lnTo>
                    <a:lnTo>
                      <a:pt x="707" y="79"/>
                    </a:lnTo>
                    <a:lnTo>
                      <a:pt x="695" y="74"/>
                    </a:lnTo>
                    <a:lnTo>
                      <a:pt x="682" y="71"/>
                    </a:lnTo>
                    <a:lnTo>
                      <a:pt x="671" y="67"/>
                    </a:lnTo>
                    <a:lnTo>
                      <a:pt x="685" y="1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" name="Rectangle 399"/>
              <p:cNvSpPr>
                <a:spLocks noChangeArrowheads="1"/>
              </p:cNvSpPr>
              <p:nvPr/>
            </p:nvSpPr>
            <p:spPr bwMode="auto">
              <a:xfrm>
                <a:off x="1957" y="2933"/>
                <a:ext cx="6" cy="33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" name="Freeform 400"/>
              <p:cNvSpPr>
                <a:spLocks noEditPoints="1"/>
              </p:cNvSpPr>
              <p:nvPr/>
            </p:nvSpPr>
            <p:spPr bwMode="auto">
              <a:xfrm>
                <a:off x="2235" y="3225"/>
                <a:ext cx="171" cy="166"/>
              </a:xfrm>
              <a:custGeom>
                <a:avLst/>
                <a:gdLst>
                  <a:gd name="T0" fmla="*/ 545 w 852"/>
                  <a:gd name="T1" fmla="*/ 830 h 830"/>
                  <a:gd name="T2" fmla="*/ 556 w 852"/>
                  <a:gd name="T3" fmla="*/ 772 h 830"/>
                  <a:gd name="T4" fmla="*/ 526 w 852"/>
                  <a:gd name="T5" fmla="*/ 830 h 830"/>
                  <a:gd name="T6" fmla="*/ 451 w 852"/>
                  <a:gd name="T7" fmla="*/ 824 h 830"/>
                  <a:gd name="T8" fmla="*/ 371 w 852"/>
                  <a:gd name="T9" fmla="*/ 807 h 830"/>
                  <a:gd name="T10" fmla="*/ 292 w 852"/>
                  <a:gd name="T11" fmla="*/ 778 h 830"/>
                  <a:gd name="T12" fmla="*/ 215 w 852"/>
                  <a:gd name="T13" fmla="*/ 738 h 830"/>
                  <a:gd name="T14" fmla="*/ 297 w 852"/>
                  <a:gd name="T15" fmla="*/ 717 h 830"/>
                  <a:gd name="T16" fmla="*/ 424 w 852"/>
                  <a:gd name="T17" fmla="*/ 761 h 830"/>
                  <a:gd name="T18" fmla="*/ 510 w 852"/>
                  <a:gd name="T19" fmla="*/ 772 h 830"/>
                  <a:gd name="T20" fmla="*/ 196 w 852"/>
                  <a:gd name="T21" fmla="*/ 726 h 830"/>
                  <a:gd name="T22" fmla="*/ 126 w 852"/>
                  <a:gd name="T23" fmla="*/ 672 h 830"/>
                  <a:gd name="T24" fmla="*/ 68 w 852"/>
                  <a:gd name="T25" fmla="*/ 608 h 830"/>
                  <a:gd name="T26" fmla="*/ 25 w 852"/>
                  <a:gd name="T27" fmla="*/ 532 h 830"/>
                  <a:gd name="T28" fmla="*/ 64 w 852"/>
                  <a:gd name="T29" fmla="*/ 458 h 830"/>
                  <a:gd name="T30" fmla="*/ 87 w 852"/>
                  <a:gd name="T31" fmla="*/ 528 h 830"/>
                  <a:gd name="T32" fmla="*/ 127 w 852"/>
                  <a:gd name="T33" fmla="*/ 590 h 830"/>
                  <a:gd name="T34" fmla="*/ 181 w 852"/>
                  <a:gd name="T35" fmla="*/ 644 h 830"/>
                  <a:gd name="T36" fmla="*/ 244 w 852"/>
                  <a:gd name="T37" fmla="*/ 688 h 830"/>
                  <a:gd name="T38" fmla="*/ 2 w 852"/>
                  <a:gd name="T39" fmla="*/ 437 h 830"/>
                  <a:gd name="T40" fmla="*/ 59 w 852"/>
                  <a:gd name="T41" fmla="*/ 417 h 830"/>
                  <a:gd name="T42" fmla="*/ 7 w 852"/>
                  <a:gd name="T43" fmla="*/ 469 h 830"/>
                  <a:gd name="T44" fmla="*/ 5 w 852"/>
                  <a:gd name="T45" fmla="*/ 324 h 830"/>
                  <a:gd name="T46" fmla="*/ 26 w 852"/>
                  <a:gd name="T47" fmla="*/ 233 h 830"/>
                  <a:gd name="T48" fmla="*/ 64 w 852"/>
                  <a:gd name="T49" fmla="*/ 158 h 830"/>
                  <a:gd name="T50" fmla="*/ 112 w 852"/>
                  <a:gd name="T51" fmla="*/ 99 h 830"/>
                  <a:gd name="T52" fmla="*/ 172 w 852"/>
                  <a:gd name="T53" fmla="*/ 56 h 830"/>
                  <a:gd name="T54" fmla="*/ 238 w 852"/>
                  <a:gd name="T55" fmla="*/ 26 h 830"/>
                  <a:gd name="T56" fmla="*/ 310 w 852"/>
                  <a:gd name="T57" fmla="*/ 7 h 830"/>
                  <a:gd name="T58" fmla="*/ 385 w 852"/>
                  <a:gd name="T59" fmla="*/ 0 h 830"/>
                  <a:gd name="T60" fmla="*/ 340 w 852"/>
                  <a:gd name="T61" fmla="*/ 61 h 830"/>
                  <a:gd name="T62" fmla="*/ 277 w 852"/>
                  <a:gd name="T63" fmla="*/ 75 h 830"/>
                  <a:gd name="T64" fmla="*/ 218 w 852"/>
                  <a:gd name="T65" fmla="*/ 98 h 830"/>
                  <a:gd name="T66" fmla="*/ 166 w 852"/>
                  <a:gd name="T67" fmla="*/ 133 h 830"/>
                  <a:gd name="T68" fmla="*/ 122 w 852"/>
                  <a:gd name="T69" fmla="*/ 179 h 830"/>
                  <a:gd name="T70" fmla="*/ 87 w 852"/>
                  <a:gd name="T71" fmla="*/ 240 h 830"/>
                  <a:gd name="T72" fmla="*/ 66 w 852"/>
                  <a:gd name="T73" fmla="*/ 314 h 830"/>
                  <a:gd name="T74" fmla="*/ 58 w 852"/>
                  <a:gd name="T75" fmla="*/ 403 h 830"/>
                  <a:gd name="T76" fmla="*/ 423 w 852"/>
                  <a:gd name="T77" fmla="*/ 0 h 830"/>
                  <a:gd name="T78" fmla="*/ 404 w 852"/>
                  <a:gd name="T79" fmla="*/ 0 h 830"/>
                  <a:gd name="T80" fmla="*/ 423 w 852"/>
                  <a:gd name="T81" fmla="*/ 0 h 830"/>
                  <a:gd name="T82" fmla="*/ 477 w 852"/>
                  <a:gd name="T83" fmla="*/ 9 h 830"/>
                  <a:gd name="T84" fmla="*/ 552 w 852"/>
                  <a:gd name="T85" fmla="*/ 37 h 830"/>
                  <a:gd name="T86" fmla="*/ 626 w 852"/>
                  <a:gd name="T87" fmla="*/ 81 h 830"/>
                  <a:gd name="T88" fmla="*/ 694 w 852"/>
                  <a:gd name="T89" fmla="*/ 141 h 830"/>
                  <a:gd name="T90" fmla="*/ 639 w 852"/>
                  <a:gd name="T91" fmla="*/ 167 h 830"/>
                  <a:gd name="T92" fmla="*/ 578 w 852"/>
                  <a:gd name="T93" fmla="*/ 118 h 830"/>
                  <a:gd name="T94" fmla="*/ 513 w 852"/>
                  <a:gd name="T95" fmla="*/ 82 h 830"/>
                  <a:gd name="T96" fmla="*/ 450 w 852"/>
                  <a:gd name="T97" fmla="*/ 62 h 830"/>
                  <a:gd name="T98" fmla="*/ 710 w 852"/>
                  <a:gd name="T99" fmla="*/ 158 h 830"/>
                  <a:gd name="T100" fmla="*/ 768 w 852"/>
                  <a:gd name="T101" fmla="*/ 231 h 830"/>
                  <a:gd name="T102" fmla="*/ 812 w 852"/>
                  <a:gd name="T103" fmla="*/ 316 h 830"/>
                  <a:gd name="T104" fmla="*/ 841 w 852"/>
                  <a:gd name="T105" fmla="*/ 411 h 830"/>
                  <a:gd name="T106" fmla="*/ 852 w 852"/>
                  <a:gd name="T107" fmla="*/ 510 h 830"/>
                  <a:gd name="T108" fmla="*/ 789 w 852"/>
                  <a:gd name="T109" fmla="*/ 443 h 830"/>
                  <a:gd name="T110" fmla="*/ 766 w 852"/>
                  <a:gd name="T111" fmla="*/ 358 h 830"/>
                  <a:gd name="T112" fmla="*/ 729 w 852"/>
                  <a:gd name="T113" fmla="*/ 280 h 830"/>
                  <a:gd name="T114" fmla="*/ 680 w 852"/>
                  <a:gd name="T115" fmla="*/ 212 h 830"/>
                  <a:gd name="T116" fmla="*/ 851 w 852"/>
                  <a:gd name="T117" fmla="*/ 527 h 830"/>
                  <a:gd name="T118" fmla="*/ 794 w 852"/>
                  <a:gd name="T119" fmla="*/ 510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52" h="830">
                    <a:moveTo>
                      <a:pt x="594" y="824"/>
                    </a:moveTo>
                    <a:lnTo>
                      <a:pt x="578" y="827"/>
                    </a:lnTo>
                    <a:lnTo>
                      <a:pt x="562" y="829"/>
                    </a:lnTo>
                    <a:lnTo>
                      <a:pt x="545" y="830"/>
                    </a:lnTo>
                    <a:lnTo>
                      <a:pt x="526" y="830"/>
                    </a:lnTo>
                    <a:lnTo>
                      <a:pt x="526" y="773"/>
                    </a:lnTo>
                    <a:lnTo>
                      <a:pt x="542" y="772"/>
                    </a:lnTo>
                    <a:lnTo>
                      <a:pt x="556" y="772"/>
                    </a:lnTo>
                    <a:lnTo>
                      <a:pt x="570" y="769"/>
                    </a:lnTo>
                    <a:lnTo>
                      <a:pt x="583" y="768"/>
                    </a:lnTo>
                    <a:lnTo>
                      <a:pt x="594" y="824"/>
                    </a:lnTo>
                    <a:close/>
                    <a:moveTo>
                      <a:pt x="526" y="830"/>
                    </a:moveTo>
                    <a:lnTo>
                      <a:pt x="508" y="830"/>
                    </a:lnTo>
                    <a:lnTo>
                      <a:pt x="490" y="829"/>
                    </a:lnTo>
                    <a:lnTo>
                      <a:pt x="471" y="827"/>
                    </a:lnTo>
                    <a:lnTo>
                      <a:pt x="451" y="824"/>
                    </a:lnTo>
                    <a:lnTo>
                      <a:pt x="431" y="822"/>
                    </a:lnTo>
                    <a:lnTo>
                      <a:pt x="413" y="817"/>
                    </a:lnTo>
                    <a:lnTo>
                      <a:pt x="391" y="813"/>
                    </a:lnTo>
                    <a:lnTo>
                      <a:pt x="371" y="807"/>
                    </a:lnTo>
                    <a:lnTo>
                      <a:pt x="352" y="801"/>
                    </a:lnTo>
                    <a:lnTo>
                      <a:pt x="332" y="794"/>
                    </a:lnTo>
                    <a:lnTo>
                      <a:pt x="312" y="787"/>
                    </a:lnTo>
                    <a:lnTo>
                      <a:pt x="292" y="778"/>
                    </a:lnTo>
                    <a:lnTo>
                      <a:pt x="272" y="769"/>
                    </a:lnTo>
                    <a:lnTo>
                      <a:pt x="252" y="759"/>
                    </a:lnTo>
                    <a:lnTo>
                      <a:pt x="233" y="749"/>
                    </a:lnTo>
                    <a:lnTo>
                      <a:pt x="215" y="738"/>
                    </a:lnTo>
                    <a:lnTo>
                      <a:pt x="244" y="688"/>
                    </a:lnTo>
                    <a:lnTo>
                      <a:pt x="261" y="698"/>
                    </a:lnTo>
                    <a:lnTo>
                      <a:pt x="278" y="708"/>
                    </a:lnTo>
                    <a:lnTo>
                      <a:pt x="297" y="717"/>
                    </a:lnTo>
                    <a:lnTo>
                      <a:pt x="314" y="725"/>
                    </a:lnTo>
                    <a:lnTo>
                      <a:pt x="350" y="740"/>
                    </a:lnTo>
                    <a:lnTo>
                      <a:pt x="386" y="751"/>
                    </a:lnTo>
                    <a:lnTo>
                      <a:pt x="424" y="761"/>
                    </a:lnTo>
                    <a:lnTo>
                      <a:pt x="459" y="767"/>
                    </a:lnTo>
                    <a:lnTo>
                      <a:pt x="476" y="769"/>
                    </a:lnTo>
                    <a:lnTo>
                      <a:pt x="494" y="772"/>
                    </a:lnTo>
                    <a:lnTo>
                      <a:pt x="510" y="772"/>
                    </a:lnTo>
                    <a:lnTo>
                      <a:pt x="526" y="773"/>
                    </a:lnTo>
                    <a:lnTo>
                      <a:pt x="526" y="830"/>
                    </a:lnTo>
                    <a:close/>
                    <a:moveTo>
                      <a:pt x="215" y="738"/>
                    </a:moveTo>
                    <a:lnTo>
                      <a:pt x="196" y="726"/>
                    </a:lnTo>
                    <a:lnTo>
                      <a:pt x="177" y="713"/>
                    </a:lnTo>
                    <a:lnTo>
                      <a:pt x="160" y="701"/>
                    </a:lnTo>
                    <a:lnTo>
                      <a:pt x="142" y="686"/>
                    </a:lnTo>
                    <a:lnTo>
                      <a:pt x="126" y="672"/>
                    </a:lnTo>
                    <a:lnTo>
                      <a:pt x="110" y="656"/>
                    </a:lnTo>
                    <a:lnTo>
                      <a:pt x="95" y="641"/>
                    </a:lnTo>
                    <a:lnTo>
                      <a:pt x="81" y="624"/>
                    </a:lnTo>
                    <a:lnTo>
                      <a:pt x="68" y="608"/>
                    </a:lnTo>
                    <a:lnTo>
                      <a:pt x="56" y="589"/>
                    </a:lnTo>
                    <a:lnTo>
                      <a:pt x="45" y="570"/>
                    </a:lnTo>
                    <a:lnTo>
                      <a:pt x="35" y="551"/>
                    </a:lnTo>
                    <a:lnTo>
                      <a:pt x="25" y="532"/>
                    </a:lnTo>
                    <a:lnTo>
                      <a:pt x="18" y="512"/>
                    </a:lnTo>
                    <a:lnTo>
                      <a:pt x="11" y="490"/>
                    </a:lnTo>
                    <a:lnTo>
                      <a:pt x="7" y="469"/>
                    </a:lnTo>
                    <a:lnTo>
                      <a:pt x="64" y="458"/>
                    </a:lnTo>
                    <a:lnTo>
                      <a:pt x="68" y="477"/>
                    </a:lnTo>
                    <a:lnTo>
                      <a:pt x="74" y="494"/>
                    </a:lnTo>
                    <a:lnTo>
                      <a:pt x="80" y="512"/>
                    </a:lnTo>
                    <a:lnTo>
                      <a:pt x="87" y="528"/>
                    </a:lnTo>
                    <a:lnTo>
                      <a:pt x="96" y="544"/>
                    </a:lnTo>
                    <a:lnTo>
                      <a:pt x="106" y="560"/>
                    </a:lnTo>
                    <a:lnTo>
                      <a:pt x="116" y="575"/>
                    </a:lnTo>
                    <a:lnTo>
                      <a:pt x="127" y="590"/>
                    </a:lnTo>
                    <a:lnTo>
                      <a:pt x="140" y="604"/>
                    </a:lnTo>
                    <a:lnTo>
                      <a:pt x="153" y="617"/>
                    </a:lnTo>
                    <a:lnTo>
                      <a:pt x="167" y="631"/>
                    </a:lnTo>
                    <a:lnTo>
                      <a:pt x="181" y="644"/>
                    </a:lnTo>
                    <a:lnTo>
                      <a:pt x="196" y="656"/>
                    </a:lnTo>
                    <a:lnTo>
                      <a:pt x="212" y="667"/>
                    </a:lnTo>
                    <a:lnTo>
                      <a:pt x="227" y="678"/>
                    </a:lnTo>
                    <a:lnTo>
                      <a:pt x="244" y="688"/>
                    </a:lnTo>
                    <a:lnTo>
                      <a:pt x="215" y="738"/>
                    </a:lnTo>
                    <a:close/>
                    <a:moveTo>
                      <a:pt x="7" y="469"/>
                    </a:moveTo>
                    <a:lnTo>
                      <a:pt x="4" y="453"/>
                    </a:lnTo>
                    <a:lnTo>
                      <a:pt x="2" y="437"/>
                    </a:lnTo>
                    <a:lnTo>
                      <a:pt x="0" y="419"/>
                    </a:lnTo>
                    <a:lnTo>
                      <a:pt x="0" y="403"/>
                    </a:lnTo>
                    <a:lnTo>
                      <a:pt x="58" y="403"/>
                    </a:lnTo>
                    <a:lnTo>
                      <a:pt x="59" y="417"/>
                    </a:lnTo>
                    <a:lnTo>
                      <a:pt x="60" y="431"/>
                    </a:lnTo>
                    <a:lnTo>
                      <a:pt x="61" y="444"/>
                    </a:lnTo>
                    <a:lnTo>
                      <a:pt x="64" y="458"/>
                    </a:lnTo>
                    <a:lnTo>
                      <a:pt x="7" y="469"/>
                    </a:lnTo>
                    <a:close/>
                    <a:moveTo>
                      <a:pt x="0" y="403"/>
                    </a:moveTo>
                    <a:lnTo>
                      <a:pt x="0" y="376"/>
                    </a:lnTo>
                    <a:lnTo>
                      <a:pt x="3" y="348"/>
                    </a:lnTo>
                    <a:lnTo>
                      <a:pt x="5" y="324"/>
                    </a:lnTo>
                    <a:lnTo>
                      <a:pt x="9" y="299"/>
                    </a:lnTo>
                    <a:lnTo>
                      <a:pt x="14" y="275"/>
                    </a:lnTo>
                    <a:lnTo>
                      <a:pt x="20" y="254"/>
                    </a:lnTo>
                    <a:lnTo>
                      <a:pt x="26" y="233"/>
                    </a:lnTo>
                    <a:lnTo>
                      <a:pt x="35" y="213"/>
                    </a:lnTo>
                    <a:lnTo>
                      <a:pt x="44" y="193"/>
                    </a:lnTo>
                    <a:lnTo>
                      <a:pt x="53" y="175"/>
                    </a:lnTo>
                    <a:lnTo>
                      <a:pt x="64" y="158"/>
                    </a:lnTo>
                    <a:lnTo>
                      <a:pt x="75" y="142"/>
                    </a:lnTo>
                    <a:lnTo>
                      <a:pt x="86" y="127"/>
                    </a:lnTo>
                    <a:lnTo>
                      <a:pt x="99" y="113"/>
                    </a:lnTo>
                    <a:lnTo>
                      <a:pt x="112" y="99"/>
                    </a:lnTo>
                    <a:lnTo>
                      <a:pt x="126" y="87"/>
                    </a:lnTo>
                    <a:lnTo>
                      <a:pt x="141" y="76"/>
                    </a:lnTo>
                    <a:lnTo>
                      <a:pt x="156" y="66"/>
                    </a:lnTo>
                    <a:lnTo>
                      <a:pt x="172" y="56"/>
                    </a:lnTo>
                    <a:lnTo>
                      <a:pt x="187" y="47"/>
                    </a:lnTo>
                    <a:lnTo>
                      <a:pt x="205" y="40"/>
                    </a:lnTo>
                    <a:lnTo>
                      <a:pt x="221" y="32"/>
                    </a:lnTo>
                    <a:lnTo>
                      <a:pt x="238" y="26"/>
                    </a:lnTo>
                    <a:lnTo>
                      <a:pt x="256" y="20"/>
                    </a:lnTo>
                    <a:lnTo>
                      <a:pt x="274" y="15"/>
                    </a:lnTo>
                    <a:lnTo>
                      <a:pt x="292" y="11"/>
                    </a:lnTo>
                    <a:lnTo>
                      <a:pt x="310" y="7"/>
                    </a:lnTo>
                    <a:lnTo>
                      <a:pt x="329" y="4"/>
                    </a:lnTo>
                    <a:lnTo>
                      <a:pt x="348" y="2"/>
                    </a:lnTo>
                    <a:lnTo>
                      <a:pt x="366" y="0"/>
                    </a:lnTo>
                    <a:lnTo>
                      <a:pt x="385" y="0"/>
                    </a:lnTo>
                    <a:lnTo>
                      <a:pt x="404" y="0"/>
                    </a:lnTo>
                    <a:lnTo>
                      <a:pt x="404" y="57"/>
                    </a:lnTo>
                    <a:lnTo>
                      <a:pt x="371" y="58"/>
                    </a:lnTo>
                    <a:lnTo>
                      <a:pt x="340" y="61"/>
                    </a:lnTo>
                    <a:lnTo>
                      <a:pt x="324" y="63"/>
                    </a:lnTo>
                    <a:lnTo>
                      <a:pt x="308" y="67"/>
                    </a:lnTo>
                    <a:lnTo>
                      <a:pt x="293" y="71"/>
                    </a:lnTo>
                    <a:lnTo>
                      <a:pt x="277" y="75"/>
                    </a:lnTo>
                    <a:lnTo>
                      <a:pt x="262" y="80"/>
                    </a:lnTo>
                    <a:lnTo>
                      <a:pt x="247" y="86"/>
                    </a:lnTo>
                    <a:lnTo>
                      <a:pt x="233" y="91"/>
                    </a:lnTo>
                    <a:lnTo>
                      <a:pt x="218" y="98"/>
                    </a:lnTo>
                    <a:lnTo>
                      <a:pt x="205" y="106"/>
                    </a:lnTo>
                    <a:lnTo>
                      <a:pt x="192" y="114"/>
                    </a:lnTo>
                    <a:lnTo>
                      <a:pt x="178" y="123"/>
                    </a:lnTo>
                    <a:lnTo>
                      <a:pt x="166" y="133"/>
                    </a:lnTo>
                    <a:lnTo>
                      <a:pt x="155" y="143"/>
                    </a:lnTo>
                    <a:lnTo>
                      <a:pt x="144" y="154"/>
                    </a:lnTo>
                    <a:lnTo>
                      <a:pt x="132" y="167"/>
                    </a:lnTo>
                    <a:lnTo>
                      <a:pt x="122" y="179"/>
                    </a:lnTo>
                    <a:lnTo>
                      <a:pt x="112" y="193"/>
                    </a:lnTo>
                    <a:lnTo>
                      <a:pt x="104" y="208"/>
                    </a:lnTo>
                    <a:lnTo>
                      <a:pt x="95" y="223"/>
                    </a:lnTo>
                    <a:lnTo>
                      <a:pt x="87" y="240"/>
                    </a:lnTo>
                    <a:lnTo>
                      <a:pt x="81" y="256"/>
                    </a:lnTo>
                    <a:lnTo>
                      <a:pt x="75" y="275"/>
                    </a:lnTo>
                    <a:lnTo>
                      <a:pt x="70" y="294"/>
                    </a:lnTo>
                    <a:lnTo>
                      <a:pt x="66" y="314"/>
                    </a:lnTo>
                    <a:lnTo>
                      <a:pt x="63" y="335"/>
                    </a:lnTo>
                    <a:lnTo>
                      <a:pt x="60" y="356"/>
                    </a:lnTo>
                    <a:lnTo>
                      <a:pt x="59" y="380"/>
                    </a:lnTo>
                    <a:lnTo>
                      <a:pt x="58" y="403"/>
                    </a:lnTo>
                    <a:lnTo>
                      <a:pt x="0" y="403"/>
                    </a:lnTo>
                    <a:close/>
                    <a:moveTo>
                      <a:pt x="404" y="0"/>
                    </a:moveTo>
                    <a:lnTo>
                      <a:pt x="413" y="0"/>
                    </a:lnTo>
                    <a:lnTo>
                      <a:pt x="423" y="0"/>
                    </a:lnTo>
                    <a:lnTo>
                      <a:pt x="419" y="57"/>
                    </a:lnTo>
                    <a:lnTo>
                      <a:pt x="411" y="57"/>
                    </a:lnTo>
                    <a:lnTo>
                      <a:pt x="404" y="57"/>
                    </a:lnTo>
                    <a:lnTo>
                      <a:pt x="404" y="0"/>
                    </a:lnTo>
                    <a:close/>
                    <a:moveTo>
                      <a:pt x="423" y="0"/>
                    </a:moveTo>
                    <a:lnTo>
                      <a:pt x="423" y="0"/>
                    </a:lnTo>
                    <a:lnTo>
                      <a:pt x="420" y="28"/>
                    </a:lnTo>
                    <a:lnTo>
                      <a:pt x="423" y="0"/>
                    </a:lnTo>
                    <a:close/>
                    <a:moveTo>
                      <a:pt x="423" y="0"/>
                    </a:moveTo>
                    <a:lnTo>
                      <a:pt x="440" y="1"/>
                    </a:lnTo>
                    <a:lnTo>
                      <a:pt x="459" y="5"/>
                    </a:lnTo>
                    <a:lnTo>
                      <a:pt x="477" y="9"/>
                    </a:lnTo>
                    <a:lnTo>
                      <a:pt x="496" y="15"/>
                    </a:lnTo>
                    <a:lnTo>
                      <a:pt x="515" y="21"/>
                    </a:lnTo>
                    <a:lnTo>
                      <a:pt x="533" y="28"/>
                    </a:lnTo>
                    <a:lnTo>
                      <a:pt x="552" y="37"/>
                    </a:lnTo>
                    <a:lnTo>
                      <a:pt x="571" y="47"/>
                    </a:lnTo>
                    <a:lnTo>
                      <a:pt x="589" y="57"/>
                    </a:lnTo>
                    <a:lnTo>
                      <a:pt x="608" y="68"/>
                    </a:lnTo>
                    <a:lnTo>
                      <a:pt x="626" y="81"/>
                    </a:lnTo>
                    <a:lnTo>
                      <a:pt x="643" y="94"/>
                    </a:lnTo>
                    <a:lnTo>
                      <a:pt x="660" y="109"/>
                    </a:lnTo>
                    <a:lnTo>
                      <a:pt x="678" y="124"/>
                    </a:lnTo>
                    <a:lnTo>
                      <a:pt x="694" y="141"/>
                    </a:lnTo>
                    <a:lnTo>
                      <a:pt x="710" y="158"/>
                    </a:lnTo>
                    <a:lnTo>
                      <a:pt x="667" y="197"/>
                    </a:lnTo>
                    <a:lnTo>
                      <a:pt x="653" y="182"/>
                    </a:lnTo>
                    <a:lnTo>
                      <a:pt x="639" y="167"/>
                    </a:lnTo>
                    <a:lnTo>
                      <a:pt x="624" y="154"/>
                    </a:lnTo>
                    <a:lnTo>
                      <a:pt x="609" y="141"/>
                    </a:lnTo>
                    <a:lnTo>
                      <a:pt x="593" y="129"/>
                    </a:lnTo>
                    <a:lnTo>
                      <a:pt x="578" y="118"/>
                    </a:lnTo>
                    <a:lnTo>
                      <a:pt x="562" y="108"/>
                    </a:lnTo>
                    <a:lnTo>
                      <a:pt x="546" y="98"/>
                    </a:lnTo>
                    <a:lnTo>
                      <a:pt x="530" y="89"/>
                    </a:lnTo>
                    <a:lnTo>
                      <a:pt x="513" y="82"/>
                    </a:lnTo>
                    <a:lnTo>
                      <a:pt x="497" y="76"/>
                    </a:lnTo>
                    <a:lnTo>
                      <a:pt x="481" y="70"/>
                    </a:lnTo>
                    <a:lnTo>
                      <a:pt x="465" y="66"/>
                    </a:lnTo>
                    <a:lnTo>
                      <a:pt x="450" y="62"/>
                    </a:lnTo>
                    <a:lnTo>
                      <a:pt x="434" y="60"/>
                    </a:lnTo>
                    <a:lnTo>
                      <a:pt x="419" y="57"/>
                    </a:lnTo>
                    <a:lnTo>
                      <a:pt x="423" y="0"/>
                    </a:lnTo>
                    <a:close/>
                    <a:moveTo>
                      <a:pt x="710" y="158"/>
                    </a:moveTo>
                    <a:lnTo>
                      <a:pt x="725" y="175"/>
                    </a:lnTo>
                    <a:lnTo>
                      <a:pt x="740" y="193"/>
                    </a:lnTo>
                    <a:lnTo>
                      <a:pt x="754" y="212"/>
                    </a:lnTo>
                    <a:lnTo>
                      <a:pt x="768" y="231"/>
                    </a:lnTo>
                    <a:lnTo>
                      <a:pt x="780" y="253"/>
                    </a:lnTo>
                    <a:lnTo>
                      <a:pt x="791" y="273"/>
                    </a:lnTo>
                    <a:lnTo>
                      <a:pt x="802" y="295"/>
                    </a:lnTo>
                    <a:lnTo>
                      <a:pt x="812" y="316"/>
                    </a:lnTo>
                    <a:lnTo>
                      <a:pt x="821" y="340"/>
                    </a:lnTo>
                    <a:lnTo>
                      <a:pt x="829" y="362"/>
                    </a:lnTo>
                    <a:lnTo>
                      <a:pt x="836" y="386"/>
                    </a:lnTo>
                    <a:lnTo>
                      <a:pt x="841" y="411"/>
                    </a:lnTo>
                    <a:lnTo>
                      <a:pt x="846" y="434"/>
                    </a:lnTo>
                    <a:lnTo>
                      <a:pt x="849" y="459"/>
                    </a:lnTo>
                    <a:lnTo>
                      <a:pt x="851" y="485"/>
                    </a:lnTo>
                    <a:lnTo>
                      <a:pt x="852" y="510"/>
                    </a:lnTo>
                    <a:lnTo>
                      <a:pt x="794" y="510"/>
                    </a:lnTo>
                    <a:lnTo>
                      <a:pt x="794" y="488"/>
                    </a:lnTo>
                    <a:lnTo>
                      <a:pt x="791" y="466"/>
                    </a:lnTo>
                    <a:lnTo>
                      <a:pt x="789" y="443"/>
                    </a:lnTo>
                    <a:lnTo>
                      <a:pt x="785" y="421"/>
                    </a:lnTo>
                    <a:lnTo>
                      <a:pt x="779" y="400"/>
                    </a:lnTo>
                    <a:lnTo>
                      <a:pt x="774" y="378"/>
                    </a:lnTo>
                    <a:lnTo>
                      <a:pt x="766" y="358"/>
                    </a:lnTo>
                    <a:lnTo>
                      <a:pt x="758" y="339"/>
                    </a:lnTo>
                    <a:lnTo>
                      <a:pt x="749" y="319"/>
                    </a:lnTo>
                    <a:lnTo>
                      <a:pt x="740" y="299"/>
                    </a:lnTo>
                    <a:lnTo>
                      <a:pt x="729" y="280"/>
                    </a:lnTo>
                    <a:lnTo>
                      <a:pt x="718" y="263"/>
                    </a:lnTo>
                    <a:lnTo>
                      <a:pt x="707" y="245"/>
                    </a:lnTo>
                    <a:lnTo>
                      <a:pt x="694" y="228"/>
                    </a:lnTo>
                    <a:lnTo>
                      <a:pt x="680" y="212"/>
                    </a:lnTo>
                    <a:lnTo>
                      <a:pt x="667" y="197"/>
                    </a:lnTo>
                    <a:lnTo>
                      <a:pt x="710" y="158"/>
                    </a:lnTo>
                    <a:close/>
                    <a:moveTo>
                      <a:pt x="852" y="510"/>
                    </a:moveTo>
                    <a:lnTo>
                      <a:pt x="851" y="527"/>
                    </a:lnTo>
                    <a:lnTo>
                      <a:pt x="851" y="543"/>
                    </a:lnTo>
                    <a:lnTo>
                      <a:pt x="793" y="539"/>
                    </a:lnTo>
                    <a:lnTo>
                      <a:pt x="794" y="525"/>
                    </a:lnTo>
                    <a:lnTo>
                      <a:pt x="794" y="510"/>
                    </a:lnTo>
                    <a:lnTo>
                      <a:pt x="852" y="51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" name="Freeform 401"/>
              <p:cNvSpPr>
                <a:spLocks noEditPoints="1"/>
              </p:cNvSpPr>
              <p:nvPr/>
            </p:nvSpPr>
            <p:spPr bwMode="auto">
              <a:xfrm>
                <a:off x="1635" y="2143"/>
                <a:ext cx="617" cy="199"/>
              </a:xfrm>
              <a:custGeom>
                <a:avLst/>
                <a:gdLst>
                  <a:gd name="T0" fmla="*/ 487 w 3084"/>
                  <a:gd name="T1" fmla="*/ 113 h 994"/>
                  <a:gd name="T2" fmla="*/ 479 w 3084"/>
                  <a:gd name="T3" fmla="*/ 67 h 994"/>
                  <a:gd name="T4" fmla="*/ 479 w 3084"/>
                  <a:gd name="T5" fmla="*/ 67 h 994"/>
                  <a:gd name="T6" fmla="*/ 857 w 3084"/>
                  <a:gd name="T7" fmla="*/ 53 h 994"/>
                  <a:gd name="T8" fmla="*/ 850 w 3084"/>
                  <a:gd name="T9" fmla="*/ 7 h 994"/>
                  <a:gd name="T10" fmla="*/ 850 w 3084"/>
                  <a:gd name="T11" fmla="*/ 7 h 994"/>
                  <a:gd name="T12" fmla="*/ 880 w 3084"/>
                  <a:gd name="T13" fmla="*/ 4 h 994"/>
                  <a:gd name="T14" fmla="*/ 974 w 3084"/>
                  <a:gd name="T15" fmla="*/ 0 h 994"/>
                  <a:gd name="T16" fmla="*/ 1045 w 3084"/>
                  <a:gd name="T17" fmla="*/ 4 h 994"/>
                  <a:gd name="T18" fmla="*/ 1116 w 3084"/>
                  <a:gd name="T19" fmla="*/ 15 h 994"/>
                  <a:gd name="T20" fmla="*/ 1103 w 3084"/>
                  <a:gd name="T21" fmla="*/ 60 h 994"/>
                  <a:gd name="T22" fmla="*/ 1038 w 3084"/>
                  <a:gd name="T23" fmla="*/ 50 h 994"/>
                  <a:gd name="T24" fmla="*/ 972 w 3084"/>
                  <a:gd name="T25" fmla="*/ 46 h 994"/>
                  <a:gd name="T26" fmla="*/ 883 w 3084"/>
                  <a:gd name="T27" fmla="*/ 50 h 994"/>
                  <a:gd name="T28" fmla="*/ 851 w 3084"/>
                  <a:gd name="T29" fmla="*/ 7 h 994"/>
                  <a:gd name="T30" fmla="*/ 1174 w 3084"/>
                  <a:gd name="T31" fmla="*/ 36 h 994"/>
                  <a:gd name="T32" fmla="*/ 1263 w 3084"/>
                  <a:gd name="T33" fmla="*/ 81 h 994"/>
                  <a:gd name="T34" fmla="*/ 1242 w 3084"/>
                  <a:gd name="T35" fmla="*/ 122 h 994"/>
                  <a:gd name="T36" fmla="*/ 1123 w 3084"/>
                  <a:gd name="T37" fmla="*/ 66 h 994"/>
                  <a:gd name="T38" fmla="*/ 1356 w 3084"/>
                  <a:gd name="T39" fmla="*/ 129 h 994"/>
                  <a:gd name="T40" fmla="*/ 1483 w 3084"/>
                  <a:gd name="T41" fmla="*/ 193 h 994"/>
                  <a:gd name="T42" fmla="*/ 1581 w 3084"/>
                  <a:gd name="T43" fmla="*/ 233 h 994"/>
                  <a:gd name="T44" fmla="*/ 1632 w 3084"/>
                  <a:gd name="T45" fmla="*/ 246 h 994"/>
                  <a:gd name="T46" fmla="*/ 1588 w 3084"/>
                  <a:gd name="T47" fmla="*/ 284 h 994"/>
                  <a:gd name="T48" fmla="*/ 1509 w 3084"/>
                  <a:gd name="T49" fmla="*/ 256 h 994"/>
                  <a:gd name="T50" fmla="*/ 1378 w 3084"/>
                  <a:gd name="T51" fmla="*/ 194 h 994"/>
                  <a:gd name="T52" fmla="*/ 1313 w 3084"/>
                  <a:gd name="T53" fmla="*/ 107 h 994"/>
                  <a:gd name="T54" fmla="*/ 1683 w 3084"/>
                  <a:gd name="T55" fmla="*/ 251 h 994"/>
                  <a:gd name="T56" fmla="*/ 1767 w 3084"/>
                  <a:gd name="T57" fmla="*/ 250 h 994"/>
                  <a:gd name="T58" fmla="*/ 1848 w 3084"/>
                  <a:gd name="T59" fmla="*/ 244 h 994"/>
                  <a:gd name="T60" fmla="*/ 1797 w 3084"/>
                  <a:gd name="T61" fmla="*/ 295 h 994"/>
                  <a:gd name="T62" fmla="*/ 1708 w 3084"/>
                  <a:gd name="T63" fmla="*/ 299 h 994"/>
                  <a:gd name="T64" fmla="*/ 1623 w 3084"/>
                  <a:gd name="T65" fmla="*/ 293 h 994"/>
                  <a:gd name="T66" fmla="*/ 1877 w 3084"/>
                  <a:gd name="T67" fmla="*/ 240 h 994"/>
                  <a:gd name="T68" fmla="*/ 1955 w 3084"/>
                  <a:gd name="T69" fmla="*/ 238 h 994"/>
                  <a:gd name="T70" fmla="*/ 1985 w 3084"/>
                  <a:gd name="T71" fmla="*/ 242 h 994"/>
                  <a:gd name="T72" fmla="*/ 2007 w 3084"/>
                  <a:gd name="T73" fmla="*/ 250 h 994"/>
                  <a:gd name="T74" fmla="*/ 1980 w 3084"/>
                  <a:gd name="T75" fmla="*/ 288 h 994"/>
                  <a:gd name="T76" fmla="*/ 1953 w 3084"/>
                  <a:gd name="T77" fmla="*/ 283 h 994"/>
                  <a:gd name="T78" fmla="*/ 1851 w 3084"/>
                  <a:gd name="T79" fmla="*/ 290 h 994"/>
                  <a:gd name="T80" fmla="*/ 2024 w 3084"/>
                  <a:gd name="T81" fmla="*/ 271 h 994"/>
                  <a:gd name="T82" fmla="*/ 2059 w 3084"/>
                  <a:gd name="T83" fmla="*/ 336 h 994"/>
                  <a:gd name="T84" fmla="*/ 1995 w 3084"/>
                  <a:gd name="T85" fmla="*/ 314 h 994"/>
                  <a:gd name="T86" fmla="*/ 2017 w 3084"/>
                  <a:gd name="T87" fmla="*/ 260 h 994"/>
                  <a:gd name="T88" fmla="*/ 2099 w 3084"/>
                  <a:gd name="T89" fmla="*/ 411 h 994"/>
                  <a:gd name="T90" fmla="*/ 2168 w 3084"/>
                  <a:gd name="T91" fmla="*/ 525 h 994"/>
                  <a:gd name="T92" fmla="*/ 2214 w 3084"/>
                  <a:gd name="T93" fmla="*/ 583 h 994"/>
                  <a:gd name="T94" fmla="*/ 2211 w 3084"/>
                  <a:gd name="T95" fmla="*/ 640 h 994"/>
                  <a:gd name="T96" fmla="*/ 2173 w 3084"/>
                  <a:gd name="T97" fmla="*/ 608 h 994"/>
                  <a:gd name="T98" fmla="*/ 2134 w 3084"/>
                  <a:gd name="T99" fmla="*/ 558 h 994"/>
                  <a:gd name="T100" fmla="*/ 2083 w 3084"/>
                  <a:gd name="T101" fmla="*/ 478 h 994"/>
                  <a:gd name="T102" fmla="*/ 2018 w 3084"/>
                  <a:gd name="T103" fmla="*/ 357 h 994"/>
                  <a:gd name="T104" fmla="*/ 2289 w 3084"/>
                  <a:gd name="T105" fmla="*/ 633 h 994"/>
                  <a:gd name="T106" fmla="*/ 2351 w 3084"/>
                  <a:gd name="T107" fmla="*/ 665 h 994"/>
                  <a:gd name="T108" fmla="*/ 2303 w 3084"/>
                  <a:gd name="T109" fmla="*/ 694 h 994"/>
                  <a:gd name="T110" fmla="*/ 2236 w 3084"/>
                  <a:gd name="T111" fmla="*/ 600 h 994"/>
                  <a:gd name="T112" fmla="*/ 2341 w 3084"/>
                  <a:gd name="T113" fmla="*/ 686 h 994"/>
                  <a:gd name="T114" fmla="*/ 3084 w 3084"/>
                  <a:gd name="T115" fmla="*/ 950 h 994"/>
                  <a:gd name="T116" fmla="*/ 2350 w 3084"/>
                  <a:gd name="T117" fmla="*/ 665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84" h="994">
                    <a:moveTo>
                      <a:pt x="0" y="146"/>
                    </a:moveTo>
                    <a:lnTo>
                      <a:pt x="479" y="67"/>
                    </a:lnTo>
                    <a:lnTo>
                      <a:pt x="487" y="113"/>
                    </a:lnTo>
                    <a:lnTo>
                      <a:pt x="8" y="192"/>
                    </a:lnTo>
                    <a:lnTo>
                      <a:pt x="0" y="146"/>
                    </a:lnTo>
                    <a:close/>
                    <a:moveTo>
                      <a:pt x="479" y="67"/>
                    </a:moveTo>
                    <a:lnTo>
                      <a:pt x="480" y="67"/>
                    </a:lnTo>
                    <a:lnTo>
                      <a:pt x="482" y="90"/>
                    </a:lnTo>
                    <a:lnTo>
                      <a:pt x="479" y="67"/>
                    </a:lnTo>
                    <a:close/>
                    <a:moveTo>
                      <a:pt x="480" y="67"/>
                    </a:moveTo>
                    <a:lnTo>
                      <a:pt x="850" y="7"/>
                    </a:lnTo>
                    <a:lnTo>
                      <a:pt x="857" y="53"/>
                    </a:lnTo>
                    <a:lnTo>
                      <a:pt x="486" y="113"/>
                    </a:lnTo>
                    <a:lnTo>
                      <a:pt x="480" y="67"/>
                    </a:lnTo>
                    <a:close/>
                    <a:moveTo>
                      <a:pt x="850" y="7"/>
                    </a:moveTo>
                    <a:lnTo>
                      <a:pt x="851" y="7"/>
                    </a:lnTo>
                    <a:lnTo>
                      <a:pt x="854" y="30"/>
                    </a:lnTo>
                    <a:lnTo>
                      <a:pt x="850" y="7"/>
                    </a:lnTo>
                    <a:close/>
                    <a:moveTo>
                      <a:pt x="851" y="7"/>
                    </a:moveTo>
                    <a:lnTo>
                      <a:pt x="859" y="6"/>
                    </a:lnTo>
                    <a:lnTo>
                      <a:pt x="880" y="4"/>
                    </a:lnTo>
                    <a:lnTo>
                      <a:pt x="912" y="1"/>
                    </a:lnTo>
                    <a:lnTo>
                      <a:pt x="952" y="0"/>
                    </a:lnTo>
                    <a:lnTo>
                      <a:pt x="974" y="0"/>
                    </a:lnTo>
                    <a:lnTo>
                      <a:pt x="998" y="0"/>
                    </a:lnTo>
                    <a:lnTo>
                      <a:pt x="1022" y="1"/>
                    </a:lnTo>
                    <a:lnTo>
                      <a:pt x="1045" y="4"/>
                    </a:lnTo>
                    <a:lnTo>
                      <a:pt x="1069" y="6"/>
                    </a:lnTo>
                    <a:lnTo>
                      <a:pt x="1093" y="10"/>
                    </a:lnTo>
                    <a:lnTo>
                      <a:pt x="1116" y="15"/>
                    </a:lnTo>
                    <a:lnTo>
                      <a:pt x="1138" y="22"/>
                    </a:lnTo>
                    <a:lnTo>
                      <a:pt x="1123" y="66"/>
                    </a:lnTo>
                    <a:lnTo>
                      <a:pt x="1103" y="60"/>
                    </a:lnTo>
                    <a:lnTo>
                      <a:pt x="1082" y="56"/>
                    </a:lnTo>
                    <a:lnTo>
                      <a:pt x="1060" y="52"/>
                    </a:lnTo>
                    <a:lnTo>
                      <a:pt x="1038" y="50"/>
                    </a:lnTo>
                    <a:lnTo>
                      <a:pt x="1016" y="47"/>
                    </a:lnTo>
                    <a:lnTo>
                      <a:pt x="993" y="46"/>
                    </a:lnTo>
                    <a:lnTo>
                      <a:pt x="972" y="46"/>
                    </a:lnTo>
                    <a:lnTo>
                      <a:pt x="952" y="46"/>
                    </a:lnTo>
                    <a:lnTo>
                      <a:pt x="913" y="48"/>
                    </a:lnTo>
                    <a:lnTo>
                      <a:pt x="883" y="50"/>
                    </a:lnTo>
                    <a:lnTo>
                      <a:pt x="864" y="52"/>
                    </a:lnTo>
                    <a:lnTo>
                      <a:pt x="856" y="53"/>
                    </a:lnTo>
                    <a:lnTo>
                      <a:pt x="851" y="7"/>
                    </a:lnTo>
                    <a:close/>
                    <a:moveTo>
                      <a:pt x="1138" y="22"/>
                    </a:moveTo>
                    <a:lnTo>
                      <a:pt x="1155" y="29"/>
                    </a:lnTo>
                    <a:lnTo>
                      <a:pt x="1174" y="36"/>
                    </a:lnTo>
                    <a:lnTo>
                      <a:pt x="1195" y="46"/>
                    </a:lnTo>
                    <a:lnTo>
                      <a:pt x="1216" y="56"/>
                    </a:lnTo>
                    <a:lnTo>
                      <a:pt x="1263" y="81"/>
                    </a:lnTo>
                    <a:lnTo>
                      <a:pt x="1313" y="107"/>
                    </a:lnTo>
                    <a:lnTo>
                      <a:pt x="1292" y="148"/>
                    </a:lnTo>
                    <a:lnTo>
                      <a:pt x="1242" y="122"/>
                    </a:lnTo>
                    <a:lnTo>
                      <a:pt x="1196" y="100"/>
                    </a:lnTo>
                    <a:lnTo>
                      <a:pt x="1156" y="80"/>
                    </a:lnTo>
                    <a:lnTo>
                      <a:pt x="1123" y="66"/>
                    </a:lnTo>
                    <a:lnTo>
                      <a:pt x="1138" y="22"/>
                    </a:lnTo>
                    <a:close/>
                    <a:moveTo>
                      <a:pt x="1313" y="107"/>
                    </a:moveTo>
                    <a:lnTo>
                      <a:pt x="1356" y="129"/>
                    </a:lnTo>
                    <a:lnTo>
                      <a:pt x="1398" y="152"/>
                    </a:lnTo>
                    <a:lnTo>
                      <a:pt x="1440" y="173"/>
                    </a:lnTo>
                    <a:lnTo>
                      <a:pt x="1483" y="193"/>
                    </a:lnTo>
                    <a:lnTo>
                      <a:pt x="1524" y="212"/>
                    </a:lnTo>
                    <a:lnTo>
                      <a:pt x="1562" y="227"/>
                    </a:lnTo>
                    <a:lnTo>
                      <a:pt x="1581" y="233"/>
                    </a:lnTo>
                    <a:lnTo>
                      <a:pt x="1598" y="239"/>
                    </a:lnTo>
                    <a:lnTo>
                      <a:pt x="1616" y="243"/>
                    </a:lnTo>
                    <a:lnTo>
                      <a:pt x="1632" y="246"/>
                    </a:lnTo>
                    <a:lnTo>
                      <a:pt x="1623" y="293"/>
                    </a:lnTo>
                    <a:lnTo>
                      <a:pt x="1606" y="289"/>
                    </a:lnTo>
                    <a:lnTo>
                      <a:pt x="1588" y="284"/>
                    </a:lnTo>
                    <a:lnTo>
                      <a:pt x="1570" y="279"/>
                    </a:lnTo>
                    <a:lnTo>
                      <a:pt x="1550" y="271"/>
                    </a:lnTo>
                    <a:lnTo>
                      <a:pt x="1509" y="256"/>
                    </a:lnTo>
                    <a:lnTo>
                      <a:pt x="1465" y="237"/>
                    </a:lnTo>
                    <a:lnTo>
                      <a:pt x="1422" y="217"/>
                    </a:lnTo>
                    <a:lnTo>
                      <a:pt x="1378" y="194"/>
                    </a:lnTo>
                    <a:lnTo>
                      <a:pt x="1334" y="172"/>
                    </a:lnTo>
                    <a:lnTo>
                      <a:pt x="1292" y="148"/>
                    </a:lnTo>
                    <a:lnTo>
                      <a:pt x="1313" y="107"/>
                    </a:lnTo>
                    <a:close/>
                    <a:moveTo>
                      <a:pt x="1632" y="246"/>
                    </a:moveTo>
                    <a:lnTo>
                      <a:pt x="1657" y="249"/>
                    </a:lnTo>
                    <a:lnTo>
                      <a:pt x="1683" y="251"/>
                    </a:lnTo>
                    <a:lnTo>
                      <a:pt x="1711" y="251"/>
                    </a:lnTo>
                    <a:lnTo>
                      <a:pt x="1738" y="251"/>
                    </a:lnTo>
                    <a:lnTo>
                      <a:pt x="1767" y="250"/>
                    </a:lnTo>
                    <a:lnTo>
                      <a:pt x="1794" y="248"/>
                    </a:lnTo>
                    <a:lnTo>
                      <a:pt x="1821" y="245"/>
                    </a:lnTo>
                    <a:lnTo>
                      <a:pt x="1848" y="244"/>
                    </a:lnTo>
                    <a:lnTo>
                      <a:pt x="1851" y="290"/>
                    </a:lnTo>
                    <a:lnTo>
                      <a:pt x="1824" y="293"/>
                    </a:lnTo>
                    <a:lnTo>
                      <a:pt x="1797" y="295"/>
                    </a:lnTo>
                    <a:lnTo>
                      <a:pt x="1767" y="296"/>
                    </a:lnTo>
                    <a:lnTo>
                      <a:pt x="1738" y="298"/>
                    </a:lnTo>
                    <a:lnTo>
                      <a:pt x="1708" y="299"/>
                    </a:lnTo>
                    <a:lnTo>
                      <a:pt x="1679" y="298"/>
                    </a:lnTo>
                    <a:lnTo>
                      <a:pt x="1651" y="296"/>
                    </a:lnTo>
                    <a:lnTo>
                      <a:pt x="1623" y="293"/>
                    </a:lnTo>
                    <a:lnTo>
                      <a:pt x="1632" y="246"/>
                    </a:lnTo>
                    <a:close/>
                    <a:moveTo>
                      <a:pt x="1848" y="244"/>
                    </a:moveTo>
                    <a:lnTo>
                      <a:pt x="1877" y="240"/>
                    </a:lnTo>
                    <a:lnTo>
                      <a:pt x="1905" y="239"/>
                    </a:lnTo>
                    <a:lnTo>
                      <a:pt x="1931" y="238"/>
                    </a:lnTo>
                    <a:lnTo>
                      <a:pt x="1955" y="238"/>
                    </a:lnTo>
                    <a:lnTo>
                      <a:pt x="1965" y="239"/>
                    </a:lnTo>
                    <a:lnTo>
                      <a:pt x="1975" y="240"/>
                    </a:lnTo>
                    <a:lnTo>
                      <a:pt x="1985" y="242"/>
                    </a:lnTo>
                    <a:lnTo>
                      <a:pt x="1993" y="244"/>
                    </a:lnTo>
                    <a:lnTo>
                      <a:pt x="2001" y="246"/>
                    </a:lnTo>
                    <a:lnTo>
                      <a:pt x="2007" y="250"/>
                    </a:lnTo>
                    <a:lnTo>
                      <a:pt x="2012" y="255"/>
                    </a:lnTo>
                    <a:lnTo>
                      <a:pt x="2017" y="260"/>
                    </a:lnTo>
                    <a:lnTo>
                      <a:pt x="1980" y="288"/>
                    </a:lnTo>
                    <a:lnTo>
                      <a:pt x="1975" y="285"/>
                    </a:lnTo>
                    <a:lnTo>
                      <a:pt x="1966" y="284"/>
                    </a:lnTo>
                    <a:lnTo>
                      <a:pt x="1953" y="283"/>
                    </a:lnTo>
                    <a:lnTo>
                      <a:pt x="1939" y="284"/>
                    </a:lnTo>
                    <a:lnTo>
                      <a:pt x="1899" y="286"/>
                    </a:lnTo>
                    <a:lnTo>
                      <a:pt x="1851" y="290"/>
                    </a:lnTo>
                    <a:lnTo>
                      <a:pt x="1848" y="244"/>
                    </a:lnTo>
                    <a:close/>
                    <a:moveTo>
                      <a:pt x="2017" y="260"/>
                    </a:moveTo>
                    <a:lnTo>
                      <a:pt x="2024" y="271"/>
                    </a:lnTo>
                    <a:lnTo>
                      <a:pt x="2034" y="289"/>
                    </a:lnTo>
                    <a:lnTo>
                      <a:pt x="2047" y="311"/>
                    </a:lnTo>
                    <a:lnTo>
                      <a:pt x="2059" y="336"/>
                    </a:lnTo>
                    <a:lnTo>
                      <a:pt x="2018" y="357"/>
                    </a:lnTo>
                    <a:lnTo>
                      <a:pt x="2006" y="334"/>
                    </a:lnTo>
                    <a:lnTo>
                      <a:pt x="1995" y="314"/>
                    </a:lnTo>
                    <a:lnTo>
                      <a:pt x="1986" y="298"/>
                    </a:lnTo>
                    <a:lnTo>
                      <a:pt x="1980" y="288"/>
                    </a:lnTo>
                    <a:lnTo>
                      <a:pt x="2017" y="260"/>
                    </a:lnTo>
                    <a:close/>
                    <a:moveTo>
                      <a:pt x="2059" y="336"/>
                    </a:moveTo>
                    <a:lnTo>
                      <a:pt x="2078" y="372"/>
                    </a:lnTo>
                    <a:lnTo>
                      <a:pt x="2099" y="411"/>
                    </a:lnTo>
                    <a:lnTo>
                      <a:pt x="2122" y="451"/>
                    </a:lnTo>
                    <a:lnTo>
                      <a:pt x="2144" y="489"/>
                    </a:lnTo>
                    <a:lnTo>
                      <a:pt x="2168" y="525"/>
                    </a:lnTo>
                    <a:lnTo>
                      <a:pt x="2191" y="558"/>
                    </a:lnTo>
                    <a:lnTo>
                      <a:pt x="2203" y="572"/>
                    </a:lnTo>
                    <a:lnTo>
                      <a:pt x="2214" y="583"/>
                    </a:lnTo>
                    <a:lnTo>
                      <a:pt x="2225" y="593"/>
                    </a:lnTo>
                    <a:lnTo>
                      <a:pt x="2236" y="600"/>
                    </a:lnTo>
                    <a:lnTo>
                      <a:pt x="2211" y="640"/>
                    </a:lnTo>
                    <a:lnTo>
                      <a:pt x="2199" y="631"/>
                    </a:lnTo>
                    <a:lnTo>
                      <a:pt x="2186" y="620"/>
                    </a:lnTo>
                    <a:lnTo>
                      <a:pt x="2173" y="608"/>
                    </a:lnTo>
                    <a:lnTo>
                      <a:pt x="2160" y="593"/>
                    </a:lnTo>
                    <a:lnTo>
                      <a:pt x="2147" y="576"/>
                    </a:lnTo>
                    <a:lnTo>
                      <a:pt x="2134" y="558"/>
                    </a:lnTo>
                    <a:lnTo>
                      <a:pt x="2122" y="539"/>
                    </a:lnTo>
                    <a:lnTo>
                      <a:pt x="2108" y="519"/>
                    </a:lnTo>
                    <a:lnTo>
                      <a:pt x="2083" y="478"/>
                    </a:lnTo>
                    <a:lnTo>
                      <a:pt x="2059" y="436"/>
                    </a:lnTo>
                    <a:lnTo>
                      <a:pt x="2038" y="396"/>
                    </a:lnTo>
                    <a:lnTo>
                      <a:pt x="2018" y="357"/>
                    </a:lnTo>
                    <a:lnTo>
                      <a:pt x="2059" y="336"/>
                    </a:lnTo>
                    <a:close/>
                    <a:moveTo>
                      <a:pt x="2236" y="600"/>
                    </a:moveTo>
                    <a:lnTo>
                      <a:pt x="2289" y="633"/>
                    </a:lnTo>
                    <a:lnTo>
                      <a:pt x="2325" y="651"/>
                    </a:lnTo>
                    <a:lnTo>
                      <a:pt x="2345" y="662"/>
                    </a:lnTo>
                    <a:lnTo>
                      <a:pt x="2351" y="665"/>
                    </a:lnTo>
                    <a:lnTo>
                      <a:pt x="2331" y="707"/>
                    </a:lnTo>
                    <a:lnTo>
                      <a:pt x="2325" y="705"/>
                    </a:lnTo>
                    <a:lnTo>
                      <a:pt x="2303" y="694"/>
                    </a:lnTo>
                    <a:lnTo>
                      <a:pt x="2266" y="674"/>
                    </a:lnTo>
                    <a:lnTo>
                      <a:pt x="2211" y="640"/>
                    </a:lnTo>
                    <a:lnTo>
                      <a:pt x="2236" y="600"/>
                    </a:lnTo>
                    <a:close/>
                    <a:moveTo>
                      <a:pt x="2332" y="708"/>
                    </a:moveTo>
                    <a:lnTo>
                      <a:pt x="2331" y="707"/>
                    </a:lnTo>
                    <a:lnTo>
                      <a:pt x="2341" y="686"/>
                    </a:lnTo>
                    <a:lnTo>
                      <a:pt x="2332" y="708"/>
                    </a:lnTo>
                    <a:close/>
                    <a:moveTo>
                      <a:pt x="2350" y="665"/>
                    </a:moveTo>
                    <a:lnTo>
                      <a:pt x="3084" y="950"/>
                    </a:lnTo>
                    <a:lnTo>
                      <a:pt x="3068" y="994"/>
                    </a:lnTo>
                    <a:lnTo>
                      <a:pt x="2332" y="708"/>
                    </a:lnTo>
                    <a:lnTo>
                      <a:pt x="2350" y="66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" name="Freeform 402"/>
              <p:cNvSpPr>
                <a:spLocks noEditPoints="1"/>
              </p:cNvSpPr>
              <p:nvPr/>
            </p:nvSpPr>
            <p:spPr bwMode="auto">
              <a:xfrm>
                <a:off x="1531" y="1627"/>
                <a:ext cx="154" cy="173"/>
              </a:xfrm>
              <a:custGeom>
                <a:avLst/>
                <a:gdLst>
                  <a:gd name="T0" fmla="*/ 48 w 769"/>
                  <a:gd name="T1" fmla="*/ 11 h 868"/>
                  <a:gd name="T2" fmla="*/ 46 w 769"/>
                  <a:gd name="T3" fmla="*/ 15 h 868"/>
                  <a:gd name="T4" fmla="*/ 46 w 769"/>
                  <a:gd name="T5" fmla="*/ 24 h 868"/>
                  <a:gd name="T6" fmla="*/ 48 w 769"/>
                  <a:gd name="T7" fmla="*/ 31 h 868"/>
                  <a:gd name="T8" fmla="*/ 49 w 769"/>
                  <a:gd name="T9" fmla="*/ 41 h 868"/>
                  <a:gd name="T10" fmla="*/ 53 w 769"/>
                  <a:gd name="T11" fmla="*/ 51 h 868"/>
                  <a:gd name="T12" fmla="*/ 56 w 769"/>
                  <a:gd name="T13" fmla="*/ 65 h 868"/>
                  <a:gd name="T14" fmla="*/ 63 w 769"/>
                  <a:gd name="T15" fmla="*/ 79 h 868"/>
                  <a:gd name="T16" fmla="*/ 70 w 769"/>
                  <a:gd name="T17" fmla="*/ 96 h 868"/>
                  <a:gd name="T18" fmla="*/ 81 w 769"/>
                  <a:gd name="T19" fmla="*/ 115 h 868"/>
                  <a:gd name="T20" fmla="*/ 94 w 769"/>
                  <a:gd name="T21" fmla="*/ 135 h 868"/>
                  <a:gd name="T22" fmla="*/ 109 w 769"/>
                  <a:gd name="T23" fmla="*/ 157 h 868"/>
                  <a:gd name="T24" fmla="*/ 127 w 769"/>
                  <a:gd name="T25" fmla="*/ 182 h 868"/>
                  <a:gd name="T26" fmla="*/ 149 w 769"/>
                  <a:gd name="T27" fmla="*/ 209 h 868"/>
                  <a:gd name="T28" fmla="*/ 174 w 769"/>
                  <a:gd name="T29" fmla="*/ 238 h 868"/>
                  <a:gd name="T30" fmla="*/ 139 w 769"/>
                  <a:gd name="T31" fmla="*/ 269 h 868"/>
                  <a:gd name="T32" fmla="*/ 111 w 769"/>
                  <a:gd name="T33" fmla="*/ 237 h 868"/>
                  <a:gd name="T34" fmla="*/ 86 w 769"/>
                  <a:gd name="T35" fmla="*/ 206 h 868"/>
                  <a:gd name="T36" fmla="*/ 66 w 769"/>
                  <a:gd name="T37" fmla="*/ 178 h 868"/>
                  <a:gd name="T38" fmla="*/ 50 w 769"/>
                  <a:gd name="T39" fmla="*/ 152 h 868"/>
                  <a:gd name="T40" fmla="*/ 37 w 769"/>
                  <a:gd name="T41" fmla="*/ 127 h 868"/>
                  <a:gd name="T42" fmla="*/ 25 w 769"/>
                  <a:gd name="T43" fmla="*/ 106 h 868"/>
                  <a:gd name="T44" fmla="*/ 17 w 769"/>
                  <a:gd name="T45" fmla="*/ 86 h 868"/>
                  <a:gd name="T46" fmla="*/ 10 w 769"/>
                  <a:gd name="T47" fmla="*/ 68 h 868"/>
                  <a:gd name="T48" fmla="*/ 5 w 769"/>
                  <a:gd name="T49" fmla="*/ 53 h 868"/>
                  <a:gd name="T50" fmla="*/ 3 w 769"/>
                  <a:gd name="T51" fmla="*/ 39 h 868"/>
                  <a:gd name="T52" fmla="*/ 2 w 769"/>
                  <a:gd name="T53" fmla="*/ 26 h 868"/>
                  <a:gd name="T54" fmla="*/ 0 w 769"/>
                  <a:gd name="T55" fmla="*/ 18 h 868"/>
                  <a:gd name="T56" fmla="*/ 2 w 769"/>
                  <a:gd name="T57" fmla="*/ 5 h 868"/>
                  <a:gd name="T58" fmla="*/ 2 w 769"/>
                  <a:gd name="T59" fmla="*/ 0 h 868"/>
                  <a:gd name="T60" fmla="*/ 48 w 769"/>
                  <a:gd name="T61" fmla="*/ 11 h 868"/>
                  <a:gd name="T62" fmla="*/ 174 w 769"/>
                  <a:gd name="T63" fmla="*/ 238 h 868"/>
                  <a:gd name="T64" fmla="*/ 215 w 769"/>
                  <a:gd name="T65" fmla="*/ 284 h 868"/>
                  <a:gd name="T66" fmla="*/ 259 w 769"/>
                  <a:gd name="T67" fmla="*/ 332 h 868"/>
                  <a:gd name="T68" fmla="*/ 307 w 769"/>
                  <a:gd name="T69" fmla="*/ 381 h 868"/>
                  <a:gd name="T70" fmla="*/ 355 w 769"/>
                  <a:gd name="T71" fmla="*/ 431 h 868"/>
                  <a:gd name="T72" fmla="*/ 454 w 769"/>
                  <a:gd name="T73" fmla="*/ 531 h 868"/>
                  <a:gd name="T74" fmla="*/ 550 w 769"/>
                  <a:gd name="T75" fmla="*/ 624 h 868"/>
                  <a:gd name="T76" fmla="*/ 636 w 769"/>
                  <a:gd name="T77" fmla="*/ 708 h 868"/>
                  <a:gd name="T78" fmla="*/ 705 w 769"/>
                  <a:gd name="T79" fmla="*/ 774 h 868"/>
                  <a:gd name="T80" fmla="*/ 752 w 769"/>
                  <a:gd name="T81" fmla="*/ 817 h 868"/>
                  <a:gd name="T82" fmla="*/ 769 w 769"/>
                  <a:gd name="T83" fmla="*/ 833 h 868"/>
                  <a:gd name="T84" fmla="*/ 738 w 769"/>
                  <a:gd name="T85" fmla="*/ 868 h 868"/>
                  <a:gd name="T86" fmla="*/ 720 w 769"/>
                  <a:gd name="T87" fmla="*/ 852 h 868"/>
                  <a:gd name="T88" fmla="*/ 673 w 769"/>
                  <a:gd name="T89" fmla="*/ 807 h 868"/>
                  <a:gd name="T90" fmla="*/ 603 w 769"/>
                  <a:gd name="T91" fmla="*/ 741 h 868"/>
                  <a:gd name="T92" fmla="*/ 516 w 769"/>
                  <a:gd name="T93" fmla="*/ 657 h 868"/>
                  <a:gd name="T94" fmla="*/ 420 w 769"/>
                  <a:gd name="T95" fmla="*/ 563 h 868"/>
                  <a:gd name="T96" fmla="*/ 321 w 769"/>
                  <a:gd name="T97" fmla="*/ 462 h 868"/>
                  <a:gd name="T98" fmla="*/ 272 w 769"/>
                  <a:gd name="T99" fmla="*/ 412 h 868"/>
                  <a:gd name="T100" fmla="*/ 225 w 769"/>
                  <a:gd name="T101" fmla="*/ 363 h 868"/>
                  <a:gd name="T102" fmla="*/ 180 w 769"/>
                  <a:gd name="T103" fmla="*/ 315 h 868"/>
                  <a:gd name="T104" fmla="*/ 139 w 769"/>
                  <a:gd name="T105" fmla="*/ 269 h 868"/>
                  <a:gd name="T106" fmla="*/ 174 w 769"/>
                  <a:gd name="T107" fmla="*/ 238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9" h="868">
                    <a:moveTo>
                      <a:pt x="48" y="11"/>
                    </a:moveTo>
                    <a:lnTo>
                      <a:pt x="46" y="15"/>
                    </a:lnTo>
                    <a:lnTo>
                      <a:pt x="46" y="24"/>
                    </a:lnTo>
                    <a:lnTo>
                      <a:pt x="48" y="31"/>
                    </a:lnTo>
                    <a:lnTo>
                      <a:pt x="49" y="41"/>
                    </a:lnTo>
                    <a:lnTo>
                      <a:pt x="53" y="51"/>
                    </a:lnTo>
                    <a:lnTo>
                      <a:pt x="56" y="65"/>
                    </a:lnTo>
                    <a:lnTo>
                      <a:pt x="63" y="79"/>
                    </a:lnTo>
                    <a:lnTo>
                      <a:pt x="70" y="96"/>
                    </a:lnTo>
                    <a:lnTo>
                      <a:pt x="81" y="115"/>
                    </a:lnTo>
                    <a:lnTo>
                      <a:pt x="94" y="135"/>
                    </a:lnTo>
                    <a:lnTo>
                      <a:pt x="109" y="157"/>
                    </a:lnTo>
                    <a:lnTo>
                      <a:pt x="127" y="182"/>
                    </a:lnTo>
                    <a:lnTo>
                      <a:pt x="149" y="209"/>
                    </a:lnTo>
                    <a:lnTo>
                      <a:pt x="174" y="238"/>
                    </a:lnTo>
                    <a:lnTo>
                      <a:pt x="139" y="269"/>
                    </a:lnTo>
                    <a:lnTo>
                      <a:pt x="111" y="237"/>
                    </a:lnTo>
                    <a:lnTo>
                      <a:pt x="86" y="206"/>
                    </a:lnTo>
                    <a:lnTo>
                      <a:pt x="66" y="178"/>
                    </a:lnTo>
                    <a:lnTo>
                      <a:pt x="50" y="152"/>
                    </a:lnTo>
                    <a:lnTo>
                      <a:pt x="37" y="127"/>
                    </a:lnTo>
                    <a:lnTo>
                      <a:pt x="25" y="106"/>
                    </a:lnTo>
                    <a:lnTo>
                      <a:pt x="17" y="86"/>
                    </a:lnTo>
                    <a:lnTo>
                      <a:pt x="10" y="68"/>
                    </a:lnTo>
                    <a:lnTo>
                      <a:pt x="5" y="53"/>
                    </a:lnTo>
                    <a:lnTo>
                      <a:pt x="3" y="39"/>
                    </a:lnTo>
                    <a:lnTo>
                      <a:pt x="2" y="26"/>
                    </a:lnTo>
                    <a:lnTo>
                      <a:pt x="0" y="18"/>
                    </a:lnTo>
                    <a:lnTo>
                      <a:pt x="2" y="5"/>
                    </a:lnTo>
                    <a:lnTo>
                      <a:pt x="2" y="0"/>
                    </a:lnTo>
                    <a:lnTo>
                      <a:pt x="48" y="11"/>
                    </a:lnTo>
                    <a:close/>
                    <a:moveTo>
                      <a:pt x="174" y="238"/>
                    </a:moveTo>
                    <a:lnTo>
                      <a:pt x="215" y="284"/>
                    </a:lnTo>
                    <a:lnTo>
                      <a:pt x="259" y="332"/>
                    </a:lnTo>
                    <a:lnTo>
                      <a:pt x="307" y="381"/>
                    </a:lnTo>
                    <a:lnTo>
                      <a:pt x="355" y="431"/>
                    </a:lnTo>
                    <a:lnTo>
                      <a:pt x="454" y="531"/>
                    </a:lnTo>
                    <a:lnTo>
                      <a:pt x="550" y="624"/>
                    </a:lnTo>
                    <a:lnTo>
                      <a:pt x="636" y="708"/>
                    </a:lnTo>
                    <a:lnTo>
                      <a:pt x="705" y="774"/>
                    </a:lnTo>
                    <a:lnTo>
                      <a:pt x="752" y="817"/>
                    </a:lnTo>
                    <a:lnTo>
                      <a:pt x="769" y="833"/>
                    </a:lnTo>
                    <a:lnTo>
                      <a:pt x="738" y="868"/>
                    </a:lnTo>
                    <a:lnTo>
                      <a:pt x="720" y="852"/>
                    </a:lnTo>
                    <a:lnTo>
                      <a:pt x="673" y="807"/>
                    </a:lnTo>
                    <a:lnTo>
                      <a:pt x="603" y="741"/>
                    </a:lnTo>
                    <a:lnTo>
                      <a:pt x="516" y="657"/>
                    </a:lnTo>
                    <a:lnTo>
                      <a:pt x="420" y="563"/>
                    </a:lnTo>
                    <a:lnTo>
                      <a:pt x="321" y="462"/>
                    </a:lnTo>
                    <a:lnTo>
                      <a:pt x="272" y="412"/>
                    </a:lnTo>
                    <a:lnTo>
                      <a:pt x="225" y="363"/>
                    </a:lnTo>
                    <a:lnTo>
                      <a:pt x="180" y="315"/>
                    </a:lnTo>
                    <a:lnTo>
                      <a:pt x="139" y="269"/>
                    </a:lnTo>
                    <a:lnTo>
                      <a:pt x="174" y="23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" name="Freeform 403"/>
              <p:cNvSpPr>
                <a:spLocks noEditPoints="1"/>
              </p:cNvSpPr>
              <p:nvPr/>
            </p:nvSpPr>
            <p:spPr bwMode="auto">
              <a:xfrm>
                <a:off x="1514" y="1707"/>
                <a:ext cx="83" cy="162"/>
              </a:xfrm>
              <a:custGeom>
                <a:avLst/>
                <a:gdLst>
                  <a:gd name="T0" fmla="*/ 406 w 413"/>
                  <a:gd name="T1" fmla="*/ 44 h 810"/>
                  <a:gd name="T2" fmla="*/ 363 w 413"/>
                  <a:gd name="T3" fmla="*/ 74 h 810"/>
                  <a:gd name="T4" fmla="*/ 287 w 413"/>
                  <a:gd name="T5" fmla="*/ 134 h 810"/>
                  <a:gd name="T6" fmla="*/ 214 w 413"/>
                  <a:gd name="T7" fmla="*/ 198 h 810"/>
                  <a:gd name="T8" fmla="*/ 163 w 413"/>
                  <a:gd name="T9" fmla="*/ 251 h 810"/>
                  <a:gd name="T10" fmla="*/ 101 w 413"/>
                  <a:gd name="T11" fmla="*/ 250 h 810"/>
                  <a:gd name="T12" fmla="*/ 156 w 413"/>
                  <a:gd name="T13" fmla="*/ 191 h 810"/>
                  <a:gd name="T14" fmla="*/ 208 w 413"/>
                  <a:gd name="T15" fmla="*/ 140 h 810"/>
                  <a:gd name="T16" fmla="*/ 257 w 413"/>
                  <a:gd name="T17" fmla="*/ 98 h 810"/>
                  <a:gd name="T18" fmla="*/ 300 w 413"/>
                  <a:gd name="T19" fmla="*/ 63 h 810"/>
                  <a:gd name="T20" fmla="*/ 364 w 413"/>
                  <a:gd name="T21" fmla="*/ 17 h 810"/>
                  <a:gd name="T22" fmla="*/ 389 w 413"/>
                  <a:gd name="T23" fmla="*/ 0 h 810"/>
                  <a:gd name="T24" fmla="*/ 137 w 413"/>
                  <a:gd name="T25" fmla="*/ 281 h 810"/>
                  <a:gd name="T26" fmla="*/ 119 w 413"/>
                  <a:gd name="T27" fmla="*/ 306 h 810"/>
                  <a:gd name="T28" fmla="*/ 102 w 413"/>
                  <a:gd name="T29" fmla="*/ 338 h 810"/>
                  <a:gd name="T30" fmla="*/ 89 w 413"/>
                  <a:gd name="T31" fmla="*/ 374 h 810"/>
                  <a:gd name="T32" fmla="*/ 77 w 413"/>
                  <a:gd name="T33" fmla="*/ 414 h 810"/>
                  <a:gd name="T34" fmla="*/ 62 w 413"/>
                  <a:gd name="T35" fmla="*/ 500 h 810"/>
                  <a:gd name="T36" fmla="*/ 53 w 413"/>
                  <a:gd name="T37" fmla="*/ 590 h 810"/>
                  <a:gd name="T38" fmla="*/ 49 w 413"/>
                  <a:gd name="T39" fmla="*/ 673 h 810"/>
                  <a:gd name="T40" fmla="*/ 48 w 413"/>
                  <a:gd name="T41" fmla="*/ 743 h 810"/>
                  <a:gd name="T42" fmla="*/ 49 w 413"/>
                  <a:gd name="T43" fmla="*/ 809 h 810"/>
                  <a:gd name="T44" fmla="*/ 1 w 413"/>
                  <a:gd name="T45" fmla="*/ 791 h 810"/>
                  <a:gd name="T46" fmla="*/ 1 w 413"/>
                  <a:gd name="T47" fmla="*/ 707 h 810"/>
                  <a:gd name="T48" fmla="*/ 4 w 413"/>
                  <a:gd name="T49" fmla="*/ 626 h 810"/>
                  <a:gd name="T50" fmla="*/ 11 w 413"/>
                  <a:gd name="T51" fmla="*/ 533 h 810"/>
                  <a:gd name="T52" fmla="*/ 25 w 413"/>
                  <a:gd name="T53" fmla="*/ 439 h 810"/>
                  <a:gd name="T54" fmla="*/ 41 w 413"/>
                  <a:gd name="T55" fmla="*/ 372 h 810"/>
                  <a:gd name="T56" fmla="*/ 55 w 413"/>
                  <a:gd name="T57" fmla="*/ 332 h 810"/>
                  <a:gd name="T58" fmla="*/ 71 w 413"/>
                  <a:gd name="T59" fmla="*/ 294 h 810"/>
                  <a:gd name="T60" fmla="*/ 91 w 413"/>
                  <a:gd name="T61" fmla="*/ 263 h 810"/>
                  <a:gd name="T62" fmla="*/ 137 w 413"/>
                  <a:gd name="T63" fmla="*/ 28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810">
                    <a:moveTo>
                      <a:pt x="413" y="40"/>
                    </a:moveTo>
                    <a:lnTo>
                      <a:pt x="406" y="44"/>
                    </a:lnTo>
                    <a:lnTo>
                      <a:pt x="390" y="55"/>
                    </a:lnTo>
                    <a:lnTo>
                      <a:pt x="363" y="74"/>
                    </a:lnTo>
                    <a:lnTo>
                      <a:pt x="328" y="100"/>
                    </a:lnTo>
                    <a:lnTo>
                      <a:pt x="287" y="134"/>
                    </a:lnTo>
                    <a:lnTo>
                      <a:pt x="239" y="175"/>
                    </a:lnTo>
                    <a:lnTo>
                      <a:pt x="214" y="198"/>
                    </a:lnTo>
                    <a:lnTo>
                      <a:pt x="190" y="223"/>
                    </a:lnTo>
                    <a:lnTo>
                      <a:pt x="163" y="251"/>
                    </a:lnTo>
                    <a:lnTo>
                      <a:pt x="137" y="281"/>
                    </a:lnTo>
                    <a:lnTo>
                      <a:pt x="101" y="250"/>
                    </a:lnTo>
                    <a:lnTo>
                      <a:pt x="128" y="220"/>
                    </a:lnTo>
                    <a:lnTo>
                      <a:pt x="156" y="191"/>
                    </a:lnTo>
                    <a:lnTo>
                      <a:pt x="182" y="165"/>
                    </a:lnTo>
                    <a:lnTo>
                      <a:pt x="208" y="140"/>
                    </a:lnTo>
                    <a:lnTo>
                      <a:pt x="233" y="119"/>
                    </a:lnTo>
                    <a:lnTo>
                      <a:pt x="257" y="98"/>
                    </a:lnTo>
                    <a:lnTo>
                      <a:pt x="279" y="79"/>
                    </a:lnTo>
                    <a:lnTo>
                      <a:pt x="300" y="63"/>
                    </a:lnTo>
                    <a:lnTo>
                      <a:pt x="337" y="35"/>
                    </a:lnTo>
                    <a:lnTo>
                      <a:pt x="364" y="17"/>
                    </a:lnTo>
                    <a:lnTo>
                      <a:pt x="383" y="4"/>
                    </a:lnTo>
                    <a:lnTo>
                      <a:pt x="389" y="0"/>
                    </a:lnTo>
                    <a:lnTo>
                      <a:pt x="413" y="40"/>
                    </a:lnTo>
                    <a:close/>
                    <a:moveTo>
                      <a:pt x="137" y="281"/>
                    </a:moveTo>
                    <a:lnTo>
                      <a:pt x="127" y="292"/>
                    </a:lnTo>
                    <a:lnTo>
                      <a:pt x="119" y="306"/>
                    </a:lnTo>
                    <a:lnTo>
                      <a:pt x="110" y="322"/>
                    </a:lnTo>
                    <a:lnTo>
                      <a:pt x="102" y="338"/>
                    </a:lnTo>
                    <a:lnTo>
                      <a:pt x="95" y="355"/>
                    </a:lnTo>
                    <a:lnTo>
                      <a:pt x="89" y="374"/>
                    </a:lnTo>
                    <a:lnTo>
                      <a:pt x="84" y="393"/>
                    </a:lnTo>
                    <a:lnTo>
                      <a:pt x="77" y="414"/>
                    </a:lnTo>
                    <a:lnTo>
                      <a:pt x="69" y="456"/>
                    </a:lnTo>
                    <a:lnTo>
                      <a:pt x="62" y="500"/>
                    </a:lnTo>
                    <a:lnTo>
                      <a:pt x="56" y="545"/>
                    </a:lnTo>
                    <a:lnTo>
                      <a:pt x="53" y="590"/>
                    </a:lnTo>
                    <a:lnTo>
                      <a:pt x="50" y="632"/>
                    </a:lnTo>
                    <a:lnTo>
                      <a:pt x="49" y="673"/>
                    </a:lnTo>
                    <a:lnTo>
                      <a:pt x="48" y="710"/>
                    </a:lnTo>
                    <a:lnTo>
                      <a:pt x="48" y="743"/>
                    </a:lnTo>
                    <a:lnTo>
                      <a:pt x="48" y="790"/>
                    </a:lnTo>
                    <a:lnTo>
                      <a:pt x="49" y="809"/>
                    </a:lnTo>
                    <a:lnTo>
                      <a:pt x="1" y="810"/>
                    </a:lnTo>
                    <a:lnTo>
                      <a:pt x="1" y="791"/>
                    </a:lnTo>
                    <a:lnTo>
                      <a:pt x="0" y="741"/>
                    </a:lnTo>
                    <a:lnTo>
                      <a:pt x="1" y="707"/>
                    </a:lnTo>
                    <a:lnTo>
                      <a:pt x="1" y="668"/>
                    </a:lnTo>
                    <a:lnTo>
                      <a:pt x="4" y="626"/>
                    </a:lnTo>
                    <a:lnTo>
                      <a:pt x="8" y="580"/>
                    </a:lnTo>
                    <a:lnTo>
                      <a:pt x="11" y="533"/>
                    </a:lnTo>
                    <a:lnTo>
                      <a:pt x="18" y="486"/>
                    </a:lnTo>
                    <a:lnTo>
                      <a:pt x="25" y="439"/>
                    </a:lnTo>
                    <a:lnTo>
                      <a:pt x="36" y="394"/>
                    </a:lnTo>
                    <a:lnTo>
                      <a:pt x="41" y="372"/>
                    </a:lnTo>
                    <a:lnTo>
                      <a:pt x="49" y="352"/>
                    </a:lnTo>
                    <a:lnTo>
                      <a:pt x="55" y="332"/>
                    </a:lnTo>
                    <a:lnTo>
                      <a:pt x="64" y="312"/>
                    </a:lnTo>
                    <a:lnTo>
                      <a:pt x="71" y="294"/>
                    </a:lnTo>
                    <a:lnTo>
                      <a:pt x="81" y="278"/>
                    </a:lnTo>
                    <a:lnTo>
                      <a:pt x="91" y="263"/>
                    </a:lnTo>
                    <a:lnTo>
                      <a:pt x="101" y="250"/>
                    </a:lnTo>
                    <a:lnTo>
                      <a:pt x="137" y="28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" name="Freeform 404"/>
              <p:cNvSpPr>
                <a:spLocks noEditPoints="1"/>
              </p:cNvSpPr>
              <p:nvPr/>
            </p:nvSpPr>
            <p:spPr bwMode="auto">
              <a:xfrm>
                <a:off x="1153" y="1736"/>
                <a:ext cx="130" cy="87"/>
              </a:xfrm>
              <a:custGeom>
                <a:avLst/>
                <a:gdLst>
                  <a:gd name="T0" fmla="*/ 4 w 650"/>
                  <a:gd name="T1" fmla="*/ 0 h 437"/>
                  <a:gd name="T2" fmla="*/ 12 w 650"/>
                  <a:gd name="T3" fmla="*/ 1 h 437"/>
                  <a:gd name="T4" fmla="*/ 37 w 650"/>
                  <a:gd name="T5" fmla="*/ 3 h 437"/>
                  <a:gd name="T6" fmla="*/ 75 w 650"/>
                  <a:gd name="T7" fmla="*/ 8 h 437"/>
                  <a:gd name="T8" fmla="*/ 121 w 650"/>
                  <a:gd name="T9" fmla="*/ 16 h 437"/>
                  <a:gd name="T10" fmla="*/ 146 w 650"/>
                  <a:gd name="T11" fmla="*/ 21 h 437"/>
                  <a:gd name="T12" fmla="*/ 172 w 650"/>
                  <a:gd name="T13" fmla="*/ 26 h 437"/>
                  <a:gd name="T14" fmla="*/ 198 w 650"/>
                  <a:gd name="T15" fmla="*/ 32 h 437"/>
                  <a:gd name="T16" fmla="*/ 224 w 650"/>
                  <a:gd name="T17" fmla="*/ 40 h 437"/>
                  <a:gd name="T18" fmla="*/ 249 w 650"/>
                  <a:gd name="T19" fmla="*/ 48 h 437"/>
                  <a:gd name="T20" fmla="*/ 274 w 650"/>
                  <a:gd name="T21" fmla="*/ 57 h 437"/>
                  <a:gd name="T22" fmla="*/ 297 w 650"/>
                  <a:gd name="T23" fmla="*/ 67 h 437"/>
                  <a:gd name="T24" fmla="*/ 318 w 650"/>
                  <a:gd name="T25" fmla="*/ 78 h 437"/>
                  <a:gd name="T26" fmla="*/ 294 w 650"/>
                  <a:gd name="T27" fmla="*/ 118 h 437"/>
                  <a:gd name="T28" fmla="*/ 275 w 650"/>
                  <a:gd name="T29" fmla="*/ 108 h 437"/>
                  <a:gd name="T30" fmla="*/ 254 w 650"/>
                  <a:gd name="T31" fmla="*/ 99 h 437"/>
                  <a:gd name="T32" fmla="*/ 232 w 650"/>
                  <a:gd name="T33" fmla="*/ 91 h 437"/>
                  <a:gd name="T34" fmla="*/ 208 w 650"/>
                  <a:gd name="T35" fmla="*/ 83 h 437"/>
                  <a:gd name="T36" fmla="*/ 183 w 650"/>
                  <a:gd name="T37" fmla="*/ 77 h 437"/>
                  <a:gd name="T38" fmla="*/ 158 w 650"/>
                  <a:gd name="T39" fmla="*/ 71 h 437"/>
                  <a:gd name="T40" fmla="*/ 135 w 650"/>
                  <a:gd name="T41" fmla="*/ 66 h 437"/>
                  <a:gd name="T42" fmla="*/ 111 w 650"/>
                  <a:gd name="T43" fmla="*/ 61 h 437"/>
                  <a:gd name="T44" fmla="*/ 67 w 650"/>
                  <a:gd name="T45" fmla="*/ 54 h 437"/>
                  <a:gd name="T46" fmla="*/ 32 w 650"/>
                  <a:gd name="T47" fmla="*/ 50 h 437"/>
                  <a:gd name="T48" fmla="*/ 9 w 650"/>
                  <a:gd name="T49" fmla="*/ 47 h 437"/>
                  <a:gd name="T50" fmla="*/ 0 w 650"/>
                  <a:gd name="T51" fmla="*/ 47 h 437"/>
                  <a:gd name="T52" fmla="*/ 4 w 650"/>
                  <a:gd name="T53" fmla="*/ 0 h 437"/>
                  <a:gd name="T54" fmla="*/ 318 w 650"/>
                  <a:gd name="T55" fmla="*/ 78 h 437"/>
                  <a:gd name="T56" fmla="*/ 339 w 650"/>
                  <a:gd name="T57" fmla="*/ 92 h 437"/>
                  <a:gd name="T58" fmla="*/ 363 w 650"/>
                  <a:gd name="T59" fmla="*/ 111 h 437"/>
                  <a:gd name="T60" fmla="*/ 389 w 650"/>
                  <a:gd name="T61" fmla="*/ 132 h 437"/>
                  <a:gd name="T62" fmla="*/ 415 w 650"/>
                  <a:gd name="T63" fmla="*/ 157 h 437"/>
                  <a:gd name="T64" fmla="*/ 471 w 650"/>
                  <a:gd name="T65" fmla="*/ 210 h 437"/>
                  <a:gd name="T66" fmla="*/ 524 w 650"/>
                  <a:gd name="T67" fmla="*/ 266 h 437"/>
                  <a:gd name="T68" fmla="*/ 573 w 650"/>
                  <a:gd name="T69" fmla="*/ 318 h 437"/>
                  <a:gd name="T70" fmla="*/ 613 w 650"/>
                  <a:gd name="T71" fmla="*/ 363 h 437"/>
                  <a:gd name="T72" fmla="*/ 640 w 650"/>
                  <a:gd name="T73" fmla="*/ 394 h 437"/>
                  <a:gd name="T74" fmla="*/ 650 w 650"/>
                  <a:gd name="T75" fmla="*/ 406 h 437"/>
                  <a:gd name="T76" fmla="*/ 615 w 650"/>
                  <a:gd name="T77" fmla="*/ 437 h 437"/>
                  <a:gd name="T78" fmla="*/ 605 w 650"/>
                  <a:gd name="T79" fmla="*/ 426 h 437"/>
                  <a:gd name="T80" fmla="*/ 579 w 650"/>
                  <a:gd name="T81" fmla="*/ 394 h 437"/>
                  <a:gd name="T82" fmla="*/ 539 w 650"/>
                  <a:gd name="T83" fmla="*/ 351 h 437"/>
                  <a:gd name="T84" fmla="*/ 492 w 650"/>
                  <a:gd name="T85" fmla="*/ 300 h 437"/>
                  <a:gd name="T86" fmla="*/ 440 w 650"/>
                  <a:gd name="T87" fmla="*/ 245 h 437"/>
                  <a:gd name="T88" fmla="*/ 386 w 650"/>
                  <a:gd name="T89" fmla="*/ 193 h 437"/>
                  <a:gd name="T90" fmla="*/ 361 w 650"/>
                  <a:gd name="T91" fmla="*/ 170 h 437"/>
                  <a:gd name="T92" fmla="*/ 336 w 650"/>
                  <a:gd name="T93" fmla="*/ 149 h 437"/>
                  <a:gd name="T94" fmla="*/ 314 w 650"/>
                  <a:gd name="T95" fmla="*/ 132 h 437"/>
                  <a:gd name="T96" fmla="*/ 294 w 650"/>
                  <a:gd name="T97" fmla="*/ 118 h 437"/>
                  <a:gd name="T98" fmla="*/ 318 w 650"/>
                  <a:gd name="T99" fmla="*/ 78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50" h="437">
                    <a:moveTo>
                      <a:pt x="4" y="0"/>
                    </a:moveTo>
                    <a:lnTo>
                      <a:pt x="12" y="1"/>
                    </a:lnTo>
                    <a:lnTo>
                      <a:pt x="37" y="3"/>
                    </a:lnTo>
                    <a:lnTo>
                      <a:pt x="75" y="8"/>
                    </a:lnTo>
                    <a:lnTo>
                      <a:pt x="121" y="16"/>
                    </a:lnTo>
                    <a:lnTo>
                      <a:pt x="146" y="21"/>
                    </a:lnTo>
                    <a:lnTo>
                      <a:pt x="172" y="26"/>
                    </a:lnTo>
                    <a:lnTo>
                      <a:pt x="198" y="32"/>
                    </a:lnTo>
                    <a:lnTo>
                      <a:pt x="224" y="40"/>
                    </a:lnTo>
                    <a:lnTo>
                      <a:pt x="249" y="48"/>
                    </a:lnTo>
                    <a:lnTo>
                      <a:pt x="274" y="57"/>
                    </a:lnTo>
                    <a:lnTo>
                      <a:pt x="297" y="67"/>
                    </a:lnTo>
                    <a:lnTo>
                      <a:pt x="318" y="78"/>
                    </a:lnTo>
                    <a:lnTo>
                      <a:pt x="294" y="118"/>
                    </a:lnTo>
                    <a:lnTo>
                      <a:pt x="275" y="108"/>
                    </a:lnTo>
                    <a:lnTo>
                      <a:pt x="254" y="99"/>
                    </a:lnTo>
                    <a:lnTo>
                      <a:pt x="232" y="91"/>
                    </a:lnTo>
                    <a:lnTo>
                      <a:pt x="208" y="83"/>
                    </a:lnTo>
                    <a:lnTo>
                      <a:pt x="183" y="77"/>
                    </a:lnTo>
                    <a:lnTo>
                      <a:pt x="158" y="71"/>
                    </a:lnTo>
                    <a:lnTo>
                      <a:pt x="135" y="66"/>
                    </a:lnTo>
                    <a:lnTo>
                      <a:pt x="111" y="61"/>
                    </a:lnTo>
                    <a:lnTo>
                      <a:pt x="67" y="54"/>
                    </a:lnTo>
                    <a:lnTo>
                      <a:pt x="32" y="50"/>
                    </a:lnTo>
                    <a:lnTo>
                      <a:pt x="9" y="47"/>
                    </a:lnTo>
                    <a:lnTo>
                      <a:pt x="0" y="47"/>
                    </a:lnTo>
                    <a:lnTo>
                      <a:pt x="4" y="0"/>
                    </a:lnTo>
                    <a:close/>
                    <a:moveTo>
                      <a:pt x="318" y="78"/>
                    </a:moveTo>
                    <a:lnTo>
                      <a:pt x="339" y="92"/>
                    </a:lnTo>
                    <a:lnTo>
                      <a:pt x="363" y="111"/>
                    </a:lnTo>
                    <a:lnTo>
                      <a:pt x="389" y="132"/>
                    </a:lnTo>
                    <a:lnTo>
                      <a:pt x="415" y="157"/>
                    </a:lnTo>
                    <a:lnTo>
                      <a:pt x="471" y="210"/>
                    </a:lnTo>
                    <a:lnTo>
                      <a:pt x="524" y="266"/>
                    </a:lnTo>
                    <a:lnTo>
                      <a:pt x="573" y="318"/>
                    </a:lnTo>
                    <a:lnTo>
                      <a:pt x="613" y="363"/>
                    </a:lnTo>
                    <a:lnTo>
                      <a:pt x="640" y="394"/>
                    </a:lnTo>
                    <a:lnTo>
                      <a:pt x="650" y="406"/>
                    </a:lnTo>
                    <a:lnTo>
                      <a:pt x="615" y="437"/>
                    </a:lnTo>
                    <a:lnTo>
                      <a:pt x="605" y="426"/>
                    </a:lnTo>
                    <a:lnTo>
                      <a:pt x="579" y="394"/>
                    </a:lnTo>
                    <a:lnTo>
                      <a:pt x="539" y="351"/>
                    </a:lnTo>
                    <a:lnTo>
                      <a:pt x="492" y="300"/>
                    </a:lnTo>
                    <a:lnTo>
                      <a:pt x="440" y="245"/>
                    </a:lnTo>
                    <a:lnTo>
                      <a:pt x="386" y="193"/>
                    </a:lnTo>
                    <a:lnTo>
                      <a:pt x="361" y="170"/>
                    </a:lnTo>
                    <a:lnTo>
                      <a:pt x="336" y="149"/>
                    </a:lnTo>
                    <a:lnTo>
                      <a:pt x="314" y="132"/>
                    </a:lnTo>
                    <a:lnTo>
                      <a:pt x="294" y="118"/>
                    </a:lnTo>
                    <a:lnTo>
                      <a:pt x="318" y="7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" name="Freeform 405"/>
              <p:cNvSpPr>
                <a:spLocks/>
              </p:cNvSpPr>
              <p:nvPr/>
            </p:nvSpPr>
            <p:spPr bwMode="auto">
              <a:xfrm>
                <a:off x="2526" y="750"/>
                <a:ext cx="60" cy="159"/>
              </a:xfrm>
              <a:custGeom>
                <a:avLst/>
                <a:gdLst>
                  <a:gd name="T0" fmla="*/ 297 w 297"/>
                  <a:gd name="T1" fmla="*/ 18 h 795"/>
                  <a:gd name="T2" fmla="*/ 56 w 297"/>
                  <a:gd name="T3" fmla="*/ 795 h 795"/>
                  <a:gd name="T4" fmla="*/ 0 w 297"/>
                  <a:gd name="T5" fmla="*/ 779 h 795"/>
                  <a:gd name="T6" fmla="*/ 241 w 297"/>
                  <a:gd name="T7" fmla="*/ 0 h 795"/>
                  <a:gd name="T8" fmla="*/ 297 w 297"/>
                  <a:gd name="T9" fmla="*/ 18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795">
                    <a:moveTo>
                      <a:pt x="297" y="18"/>
                    </a:moveTo>
                    <a:lnTo>
                      <a:pt x="56" y="795"/>
                    </a:lnTo>
                    <a:lnTo>
                      <a:pt x="0" y="779"/>
                    </a:lnTo>
                    <a:lnTo>
                      <a:pt x="241" y="0"/>
                    </a:lnTo>
                    <a:lnTo>
                      <a:pt x="297" y="1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607"/>
            <p:cNvGrpSpPr>
              <a:grpSpLocks/>
            </p:cNvGrpSpPr>
            <p:nvPr/>
          </p:nvGrpSpPr>
          <p:grpSpPr bwMode="auto">
            <a:xfrm>
              <a:off x="243" y="26"/>
              <a:ext cx="3916" cy="3924"/>
              <a:chOff x="243" y="26"/>
              <a:chExt cx="3916" cy="3924"/>
            </a:xfrm>
          </p:grpSpPr>
          <p:sp>
            <p:nvSpPr>
              <p:cNvPr id="2275" name="Freeform 407"/>
              <p:cNvSpPr>
                <a:spLocks noEditPoints="1"/>
              </p:cNvSpPr>
              <p:nvPr/>
            </p:nvSpPr>
            <p:spPr bwMode="auto">
              <a:xfrm>
                <a:off x="2512" y="904"/>
                <a:ext cx="46" cy="135"/>
              </a:xfrm>
              <a:custGeom>
                <a:avLst/>
                <a:gdLst>
                  <a:gd name="T0" fmla="*/ 124 w 230"/>
                  <a:gd name="T1" fmla="*/ 28 h 672"/>
                  <a:gd name="T2" fmla="*/ 120 w 230"/>
                  <a:gd name="T3" fmla="*/ 34 h 672"/>
                  <a:gd name="T4" fmla="*/ 111 w 230"/>
                  <a:gd name="T5" fmla="*/ 49 h 672"/>
                  <a:gd name="T6" fmla="*/ 100 w 230"/>
                  <a:gd name="T7" fmla="*/ 74 h 672"/>
                  <a:gd name="T8" fmla="*/ 86 w 230"/>
                  <a:gd name="T9" fmla="*/ 103 h 672"/>
                  <a:gd name="T10" fmla="*/ 80 w 230"/>
                  <a:gd name="T11" fmla="*/ 120 h 672"/>
                  <a:gd name="T12" fmla="*/ 74 w 230"/>
                  <a:gd name="T13" fmla="*/ 137 h 672"/>
                  <a:gd name="T14" fmla="*/ 69 w 230"/>
                  <a:gd name="T15" fmla="*/ 154 h 672"/>
                  <a:gd name="T16" fmla="*/ 64 w 230"/>
                  <a:gd name="T17" fmla="*/ 173 h 672"/>
                  <a:gd name="T18" fmla="*/ 60 w 230"/>
                  <a:gd name="T19" fmla="*/ 190 h 672"/>
                  <a:gd name="T20" fmla="*/ 59 w 230"/>
                  <a:gd name="T21" fmla="*/ 206 h 672"/>
                  <a:gd name="T22" fmla="*/ 58 w 230"/>
                  <a:gd name="T23" fmla="*/ 224 h 672"/>
                  <a:gd name="T24" fmla="*/ 59 w 230"/>
                  <a:gd name="T25" fmla="*/ 239 h 672"/>
                  <a:gd name="T26" fmla="*/ 2 w 230"/>
                  <a:gd name="T27" fmla="*/ 247 h 672"/>
                  <a:gd name="T28" fmla="*/ 0 w 230"/>
                  <a:gd name="T29" fmla="*/ 227 h 672"/>
                  <a:gd name="T30" fmla="*/ 0 w 230"/>
                  <a:gd name="T31" fmla="*/ 208 h 672"/>
                  <a:gd name="T32" fmla="*/ 3 w 230"/>
                  <a:gd name="T33" fmla="*/ 188 h 672"/>
                  <a:gd name="T34" fmla="*/ 7 w 230"/>
                  <a:gd name="T35" fmla="*/ 166 h 672"/>
                  <a:gd name="T36" fmla="*/ 12 w 230"/>
                  <a:gd name="T37" fmla="*/ 145 h 672"/>
                  <a:gd name="T38" fmla="*/ 18 w 230"/>
                  <a:gd name="T39" fmla="*/ 125 h 672"/>
                  <a:gd name="T40" fmla="*/ 24 w 230"/>
                  <a:gd name="T41" fmla="*/ 105 h 672"/>
                  <a:gd name="T42" fmla="*/ 32 w 230"/>
                  <a:gd name="T43" fmla="*/ 85 h 672"/>
                  <a:gd name="T44" fmla="*/ 47 w 230"/>
                  <a:gd name="T45" fmla="*/ 52 h 672"/>
                  <a:gd name="T46" fmla="*/ 60 w 230"/>
                  <a:gd name="T47" fmla="*/ 24 h 672"/>
                  <a:gd name="T48" fmla="*/ 69 w 230"/>
                  <a:gd name="T49" fmla="*/ 6 h 672"/>
                  <a:gd name="T50" fmla="*/ 73 w 230"/>
                  <a:gd name="T51" fmla="*/ 0 h 672"/>
                  <a:gd name="T52" fmla="*/ 124 w 230"/>
                  <a:gd name="T53" fmla="*/ 28 h 672"/>
                  <a:gd name="T54" fmla="*/ 59 w 230"/>
                  <a:gd name="T55" fmla="*/ 239 h 672"/>
                  <a:gd name="T56" fmla="*/ 63 w 230"/>
                  <a:gd name="T57" fmla="*/ 255 h 672"/>
                  <a:gd name="T58" fmla="*/ 69 w 230"/>
                  <a:gd name="T59" fmla="*/ 277 h 672"/>
                  <a:gd name="T60" fmla="*/ 79 w 230"/>
                  <a:gd name="T61" fmla="*/ 303 h 672"/>
                  <a:gd name="T62" fmla="*/ 90 w 230"/>
                  <a:gd name="T63" fmla="*/ 333 h 672"/>
                  <a:gd name="T64" fmla="*/ 118 w 230"/>
                  <a:gd name="T65" fmla="*/ 399 h 672"/>
                  <a:gd name="T66" fmla="*/ 149 w 230"/>
                  <a:gd name="T67" fmla="*/ 470 h 672"/>
                  <a:gd name="T68" fmla="*/ 179 w 230"/>
                  <a:gd name="T69" fmla="*/ 536 h 672"/>
                  <a:gd name="T70" fmla="*/ 203 w 230"/>
                  <a:gd name="T71" fmla="*/ 594 h 672"/>
                  <a:gd name="T72" fmla="*/ 222 w 230"/>
                  <a:gd name="T73" fmla="*/ 632 h 672"/>
                  <a:gd name="T74" fmla="*/ 230 w 230"/>
                  <a:gd name="T75" fmla="*/ 647 h 672"/>
                  <a:gd name="T76" fmla="*/ 177 w 230"/>
                  <a:gd name="T77" fmla="*/ 672 h 672"/>
                  <a:gd name="T78" fmla="*/ 170 w 230"/>
                  <a:gd name="T79" fmla="*/ 657 h 672"/>
                  <a:gd name="T80" fmla="*/ 151 w 230"/>
                  <a:gd name="T81" fmla="*/ 617 h 672"/>
                  <a:gd name="T82" fmla="*/ 125 w 230"/>
                  <a:gd name="T83" fmla="*/ 559 h 672"/>
                  <a:gd name="T84" fmla="*/ 94 w 230"/>
                  <a:gd name="T85" fmla="*/ 490 h 672"/>
                  <a:gd name="T86" fmla="*/ 63 w 230"/>
                  <a:gd name="T87" fmla="*/ 417 h 672"/>
                  <a:gd name="T88" fmla="*/ 34 w 230"/>
                  <a:gd name="T89" fmla="*/ 348 h 672"/>
                  <a:gd name="T90" fmla="*/ 23 w 230"/>
                  <a:gd name="T91" fmla="*/ 316 h 672"/>
                  <a:gd name="T92" fmla="*/ 13 w 230"/>
                  <a:gd name="T93" fmla="*/ 288 h 672"/>
                  <a:gd name="T94" fmla="*/ 5 w 230"/>
                  <a:gd name="T95" fmla="*/ 265 h 672"/>
                  <a:gd name="T96" fmla="*/ 2 w 230"/>
                  <a:gd name="T97" fmla="*/ 247 h 672"/>
                  <a:gd name="T98" fmla="*/ 59 w 230"/>
                  <a:gd name="T99" fmla="*/ 239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0" h="672">
                    <a:moveTo>
                      <a:pt x="124" y="28"/>
                    </a:moveTo>
                    <a:lnTo>
                      <a:pt x="120" y="34"/>
                    </a:lnTo>
                    <a:lnTo>
                      <a:pt x="111" y="49"/>
                    </a:lnTo>
                    <a:lnTo>
                      <a:pt x="100" y="74"/>
                    </a:lnTo>
                    <a:lnTo>
                      <a:pt x="86" y="103"/>
                    </a:lnTo>
                    <a:lnTo>
                      <a:pt x="80" y="120"/>
                    </a:lnTo>
                    <a:lnTo>
                      <a:pt x="74" y="137"/>
                    </a:lnTo>
                    <a:lnTo>
                      <a:pt x="69" y="154"/>
                    </a:lnTo>
                    <a:lnTo>
                      <a:pt x="64" y="173"/>
                    </a:lnTo>
                    <a:lnTo>
                      <a:pt x="60" y="190"/>
                    </a:lnTo>
                    <a:lnTo>
                      <a:pt x="59" y="206"/>
                    </a:lnTo>
                    <a:lnTo>
                      <a:pt x="58" y="224"/>
                    </a:lnTo>
                    <a:lnTo>
                      <a:pt x="59" y="239"/>
                    </a:lnTo>
                    <a:lnTo>
                      <a:pt x="2" y="247"/>
                    </a:lnTo>
                    <a:lnTo>
                      <a:pt x="0" y="227"/>
                    </a:lnTo>
                    <a:lnTo>
                      <a:pt x="0" y="208"/>
                    </a:lnTo>
                    <a:lnTo>
                      <a:pt x="3" y="188"/>
                    </a:lnTo>
                    <a:lnTo>
                      <a:pt x="7" y="166"/>
                    </a:lnTo>
                    <a:lnTo>
                      <a:pt x="12" y="145"/>
                    </a:lnTo>
                    <a:lnTo>
                      <a:pt x="18" y="125"/>
                    </a:lnTo>
                    <a:lnTo>
                      <a:pt x="24" y="105"/>
                    </a:lnTo>
                    <a:lnTo>
                      <a:pt x="32" y="85"/>
                    </a:lnTo>
                    <a:lnTo>
                      <a:pt x="47" y="52"/>
                    </a:lnTo>
                    <a:lnTo>
                      <a:pt x="60" y="24"/>
                    </a:lnTo>
                    <a:lnTo>
                      <a:pt x="69" y="6"/>
                    </a:lnTo>
                    <a:lnTo>
                      <a:pt x="73" y="0"/>
                    </a:lnTo>
                    <a:lnTo>
                      <a:pt x="124" y="28"/>
                    </a:lnTo>
                    <a:close/>
                    <a:moveTo>
                      <a:pt x="59" y="239"/>
                    </a:moveTo>
                    <a:lnTo>
                      <a:pt x="63" y="255"/>
                    </a:lnTo>
                    <a:lnTo>
                      <a:pt x="69" y="277"/>
                    </a:lnTo>
                    <a:lnTo>
                      <a:pt x="79" y="303"/>
                    </a:lnTo>
                    <a:lnTo>
                      <a:pt x="90" y="333"/>
                    </a:lnTo>
                    <a:lnTo>
                      <a:pt x="118" y="399"/>
                    </a:lnTo>
                    <a:lnTo>
                      <a:pt x="149" y="470"/>
                    </a:lnTo>
                    <a:lnTo>
                      <a:pt x="179" y="536"/>
                    </a:lnTo>
                    <a:lnTo>
                      <a:pt x="203" y="594"/>
                    </a:lnTo>
                    <a:lnTo>
                      <a:pt x="222" y="632"/>
                    </a:lnTo>
                    <a:lnTo>
                      <a:pt x="230" y="647"/>
                    </a:lnTo>
                    <a:lnTo>
                      <a:pt x="177" y="672"/>
                    </a:lnTo>
                    <a:lnTo>
                      <a:pt x="170" y="657"/>
                    </a:lnTo>
                    <a:lnTo>
                      <a:pt x="151" y="617"/>
                    </a:lnTo>
                    <a:lnTo>
                      <a:pt x="125" y="559"/>
                    </a:lnTo>
                    <a:lnTo>
                      <a:pt x="94" y="490"/>
                    </a:lnTo>
                    <a:lnTo>
                      <a:pt x="63" y="417"/>
                    </a:lnTo>
                    <a:lnTo>
                      <a:pt x="34" y="348"/>
                    </a:lnTo>
                    <a:lnTo>
                      <a:pt x="23" y="316"/>
                    </a:lnTo>
                    <a:lnTo>
                      <a:pt x="13" y="288"/>
                    </a:lnTo>
                    <a:lnTo>
                      <a:pt x="5" y="265"/>
                    </a:lnTo>
                    <a:lnTo>
                      <a:pt x="2" y="247"/>
                    </a:lnTo>
                    <a:lnTo>
                      <a:pt x="59" y="23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408"/>
              <p:cNvSpPr>
                <a:spLocks noEditPoints="1"/>
              </p:cNvSpPr>
              <p:nvPr/>
            </p:nvSpPr>
            <p:spPr bwMode="auto">
              <a:xfrm>
                <a:off x="2751" y="850"/>
                <a:ext cx="20" cy="112"/>
              </a:xfrm>
              <a:custGeom>
                <a:avLst/>
                <a:gdLst>
                  <a:gd name="T0" fmla="*/ 58 w 104"/>
                  <a:gd name="T1" fmla="*/ 0 h 561"/>
                  <a:gd name="T2" fmla="*/ 59 w 104"/>
                  <a:gd name="T3" fmla="*/ 11 h 561"/>
                  <a:gd name="T4" fmla="*/ 64 w 104"/>
                  <a:gd name="T5" fmla="*/ 41 h 561"/>
                  <a:gd name="T6" fmla="*/ 71 w 104"/>
                  <a:gd name="T7" fmla="*/ 83 h 561"/>
                  <a:gd name="T8" fmla="*/ 79 w 104"/>
                  <a:gd name="T9" fmla="*/ 136 h 561"/>
                  <a:gd name="T10" fmla="*/ 88 w 104"/>
                  <a:gd name="T11" fmla="*/ 192 h 561"/>
                  <a:gd name="T12" fmla="*/ 95 w 104"/>
                  <a:gd name="T13" fmla="*/ 246 h 561"/>
                  <a:gd name="T14" fmla="*/ 100 w 104"/>
                  <a:gd name="T15" fmla="*/ 297 h 561"/>
                  <a:gd name="T16" fmla="*/ 103 w 104"/>
                  <a:gd name="T17" fmla="*/ 339 h 561"/>
                  <a:gd name="T18" fmla="*/ 45 w 104"/>
                  <a:gd name="T19" fmla="*/ 341 h 561"/>
                  <a:gd name="T20" fmla="*/ 43 w 104"/>
                  <a:gd name="T21" fmla="*/ 301 h 561"/>
                  <a:gd name="T22" fmla="*/ 37 w 104"/>
                  <a:gd name="T23" fmla="*/ 251 h 561"/>
                  <a:gd name="T24" fmla="*/ 30 w 104"/>
                  <a:gd name="T25" fmla="*/ 198 h 561"/>
                  <a:gd name="T26" fmla="*/ 22 w 104"/>
                  <a:gd name="T27" fmla="*/ 143 h 561"/>
                  <a:gd name="T28" fmla="*/ 14 w 104"/>
                  <a:gd name="T29" fmla="*/ 92 h 561"/>
                  <a:gd name="T30" fmla="*/ 7 w 104"/>
                  <a:gd name="T31" fmla="*/ 50 h 561"/>
                  <a:gd name="T32" fmla="*/ 3 w 104"/>
                  <a:gd name="T33" fmla="*/ 21 h 561"/>
                  <a:gd name="T34" fmla="*/ 0 w 104"/>
                  <a:gd name="T35" fmla="*/ 10 h 561"/>
                  <a:gd name="T36" fmla="*/ 58 w 104"/>
                  <a:gd name="T37" fmla="*/ 0 h 561"/>
                  <a:gd name="T38" fmla="*/ 103 w 104"/>
                  <a:gd name="T39" fmla="*/ 339 h 561"/>
                  <a:gd name="T40" fmla="*/ 104 w 104"/>
                  <a:gd name="T41" fmla="*/ 358 h 561"/>
                  <a:gd name="T42" fmla="*/ 103 w 104"/>
                  <a:gd name="T43" fmla="*/ 378 h 561"/>
                  <a:gd name="T44" fmla="*/ 101 w 104"/>
                  <a:gd name="T45" fmla="*/ 398 h 561"/>
                  <a:gd name="T46" fmla="*/ 100 w 104"/>
                  <a:gd name="T47" fmla="*/ 418 h 561"/>
                  <a:gd name="T48" fmla="*/ 95 w 104"/>
                  <a:gd name="T49" fmla="*/ 456 h 561"/>
                  <a:gd name="T50" fmla="*/ 89 w 104"/>
                  <a:gd name="T51" fmla="*/ 489 h 561"/>
                  <a:gd name="T52" fmla="*/ 83 w 104"/>
                  <a:gd name="T53" fmla="*/ 519 h 561"/>
                  <a:gd name="T54" fmla="*/ 78 w 104"/>
                  <a:gd name="T55" fmla="*/ 542 h 561"/>
                  <a:gd name="T56" fmla="*/ 74 w 104"/>
                  <a:gd name="T57" fmla="*/ 556 h 561"/>
                  <a:gd name="T58" fmla="*/ 71 w 104"/>
                  <a:gd name="T59" fmla="*/ 561 h 561"/>
                  <a:gd name="T60" fmla="*/ 17 w 104"/>
                  <a:gd name="T61" fmla="*/ 545 h 561"/>
                  <a:gd name="T62" fmla="*/ 18 w 104"/>
                  <a:gd name="T63" fmla="*/ 540 h 561"/>
                  <a:gd name="T64" fmla="*/ 22 w 104"/>
                  <a:gd name="T65" fmla="*/ 527 h 561"/>
                  <a:gd name="T66" fmla="*/ 27 w 104"/>
                  <a:gd name="T67" fmla="*/ 505 h 561"/>
                  <a:gd name="T68" fmla="*/ 33 w 104"/>
                  <a:gd name="T69" fmla="*/ 479 h 561"/>
                  <a:gd name="T70" fmla="*/ 38 w 104"/>
                  <a:gd name="T71" fmla="*/ 448 h 561"/>
                  <a:gd name="T72" fmla="*/ 43 w 104"/>
                  <a:gd name="T73" fmla="*/ 413 h 561"/>
                  <a:gd name="T74" fmla="*/ 44 w 104"/>
                  <a:gd name="T75" fmla="*/ 395 h 561"/>
                  <a:gd name="T76" fmla="*/ 45 w 104"/>
                  <a:gd name="T77" fmla="*/ 377 h 561"/>
                  <a:gd name="T78" fmla="*/ 45 w 104"/>
                  <a:gd name="T79" fmla="*/ 358 h 561"/>
                  <a:gd name="T80" fmla="*/ 45 w 104"/>
                  <a:gd name="T81" fmla="*/ 341 h 561"/>
                  <a:gd name="T82" fmla="*/ 103 w 104"/>
                  <a:gd name="T83" fmla="*/ 33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4" h="561">
                    <a:moveTo>
                      <a:pt x="58" y="0"/>
                    </a:moveTo>
                    <a:lnTo>
                      <a:pt x="59" y="11"/>
                    </a:lnTo>
                    <a:lnTo>
                      <a:pt x="64" y="41"/>
                    </a:lnTo>
                    <a:lnTo>
                      <a:pt x="71" y="83"/>
                    </a:lnTo>
                    <a:lnTo>
                      <a:pt x="79" y="136"/>
                    </a:lnTo>
                    <a:lnTo>
                      <a:pt x="88" y="192"/>
                    </a:lnTo>
                    <a:lnTo>
                      <a:pt x="95" y="246"/>
                    </a:lnTo>
                    <a:lnTo>
                      <a:pt x="100" y="297"/>
                    </a:lnTo>
                    <a:lnTo>
                      <a:pt x="103" y="339"/>
                    </a:lnTo>
                    <a:lnTo>
                      <a:pt x="45" y="341"/>
                    </a:lnTo>
                    <a:lnTo>
                      <a:pt x="43" y="301"/>
                    </a:lnTo>
                    <a:lnTo>
                      <a:pt x="37" y="251"/>
                    </a:lnTo>
                    <a:lnTo>
                      <a:pt x="30" y="198"/>
                    </a:lnTo>
                    <a:lnTo>
                      <a:pt x="22" y="143"/>
                    </a:lnTo>
                    <a:lnTo>
                      <a:pt x="14" y="92"/>
                    </a:lnTo>
                    <a:lnTo>
                      <a:pt x="7" y="50"/>
                    </a:lnTo>
                    <a:lnTo>
                      <a:pt x="3" y="21"/>
                    </a:lnTo>
                    <a:lnTo>
                      <a:pt x="0" y="10"/>
                    </a:lnTo>
                    <a:lnTo>
                      <a:pt x="58" y="0"/>
                    </a:lnTo>
                    <a:close/>
                    <a:moveTo>
                      <a:pt x="103" y="339"/>
                    </a:moveTo>
                    <a:lnTo>
                      <a:pt x="104" y="358"/>
                    </a:lnTo>
                    <a:lnTo>
                      <a:pt x="103" y="378"/>
                    </a:lnTo>
                    <a:lnTo>
                      <a:pt x="101" y="398"/>
                    </a:lnTo>
                    <a:lnTo>
                      <a:pt x="100" y="418"/>
                    </a:lnTo>
                    <a:lnTo>
                      <a:pt x="95" y="456"/>
                    </a:lnTo>
                    <a:lnTo>
                      <a:pt x="89" y="489"/>
                    </a:lnTo>
                    <a:lnTo>
                      <a:pt x="83" y="519"/>
                    </a:lnTo>
                    <a:lnTo>
                      <a:pt x="78" y="542"/>
                    </a:lnTo>
                    <a:lnTo>
                      <a:pt x="74" y="556"/>
                    </a:lnTo>
                    <a:lnTo>
                      <a:pt x="71" y="561"/>
                    </a:lnTo>
                    <a:lnTo>
                      <a:pt x="17" y="545"/>
                    </a:lnTo>
                    <a:lnTo>
                      <a:pt x="18" y="540"/>
                    </a:lnTo>
                    <a:lnTo>
                      <a:pt x="22" y="527"/>
                    </a:lnTo>
                    <a:lnTo>
                      <a:pt x="27" y="505"/>
                    </a:lnTo>
                    <a:lnTo>
                      <a:pt x="33" y="479"/>
                    </a:lnTo>
                    <a:lnTo>
                      <a:pt x="38" y="448"/>
                    </a:lnTo>
                    <a:lnTo>
                      <a:pt x="43" y="413"/>
                    </a:lnTo>
                    <a:lnTo>
                      <a:pt x="44" y="395"/>
                    </a:lnTo>
                    <a:lnTo>
                      <a:pt x="45" y="377"/>
                    </a:lnTo>
                    <a:lnTo>
                      <a:pt x="45" y="358"/>
                    </a:lnTo>
                    <a:lnTo>
                      <a:pt x="45" y="341"/>
                    </a:lnTo>
                    <a:lnTo>
                      <a:pt x="103" y="33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Freeform 409"/>
              <p:cNvSpPr>
                <a:spLocks noEditPoints="1"/>
              </p:cNvSpPr>
              <p:nvPr/>
            </p:nvSpPr>
            <p:spPr bwMode="auto">
              <a:xfrm>
                <a:off x="2720" y="988"/>
                <a:ext cx="172" cy="59"/>
              </a:xfrm>
              <a:custGeom>
                <a:avLst/>
                <a:gdLst>
                  <a:gd name="T0" fmla="*/ 4 w 859"/>
                  <a:gd name="T1" fmla="*/ 261 h 293"/>
                  <a:gd name="T2" fmla="*/ 26 w 859"/>
                  <a:gd name="T3" fmla="*/ 221 h 293"/>
                  <a:gd name="T4" fmla="*/ 51 w 859"/>
                  <a:gd name="T5" fmla="*/ 182 h 293"/>
                  <a:gd name="T6" fmla="*/ 82 w 859"/>
                  <a:gd name="T7" fmla="*/ 140 h 293"/>
                  <a:gd name="T8" fmla="*/ 120 w 859"/>
                  <a:gd name="T9" fmla="*/ 98 h 293"/>
                  <a:gd name="T10" fmla="*/ 153 w 859"/>
                  <a:gd name="T11" fmla="*/ 69 h 293"/>
                  <a:gd name="T12" fmla="*/ 176 w 859"/>
                  <a:gd name="T13" fmla="*/ 52 h 293"/>
                  <a:gd name="T14" fmla="*/ 203 w 859"/>
                  <a:gd name="T15" fmla="*/ 37 h 293"/>
                  <a:gd name="T16" fmla="*/ 230 w 859"/>
                  <a:gd name="T17" fmla="*/ 25 h 293"/>
                  <a:gd name="T18" fmla="*/ 260 w 859"/>
                  <a:gd name="T19" fmla="*/ 76 h 293"/>
                  <a:gd name="T20" fmla="*/ 236 w 859"/>
                  <a:gd name="T21" fmla="*/ 85 h 293"/>
                  <a:gd name="T22" fmla="*/ 215 w 859"/>
                  <a:gd name="T23" fmla="*/ 96 h 293"/>
                  <a:gd name="T24" fmla="*/ 174 w 859"/>
                  <a:gd name="T25" fmla="*/ 126 h 293"/>
                  <a:gd name="T26" fmla="*/ 139 w 859"/>
                  <a:gd name="T27" fmla="*/ 161 h 293"/>
                  <a:gd name="T28" fmla="*/ 109 w 859"/>
                  <a:gd name="T29" fmla="*/ 198 h 293"/>
                  <a:gd name="T30" fmla="*/ 67 w 859"/>
                  <a:gd name="T31" fmla="*/ 264 h 293"/>
                  <a:gd name="T32" fmla="*/ 53 w 859"/>
                  <a:gd name="T33" fmla="*/ 293 h 293"/>
                  <a:gd name="T34" fmla="*/ 244 w 859"/>
                  <a:gd name="T35" fmla="*/ 20 h 293"/>
                  <a:gd name="T36" fmla="*/ 275 w 859"/>
                  <a:gd name="T37" fmla="*/ 13 h 293"/>
                  <a:gd name="T38" fmla="*/ 311 w 859"/>
                  <a:gd name="T39" fmla="*/ 8 h 293"/>
                  <a:gd name="T40" fmla="*/ 401 w 859"/>
                  <a:gd name="T41" fmla="*/ 2 h 293"/>
                  <a:gd name="T42" fmla="*/ 502 w 859"/>
                  <a:gd name="T43" fmla="*/ 0 h 293"/>
                  <a:gd name="T44" fmla="*/ 605 w 859"/>
                  <a:gd name="T45" fmla="*/ 2 h 293"/>
                  <a:gd name="T46" fmla="*/ 783 w 859"/>
                  <a:gd name="T47" fmla="*/ 10 h 293"/>
                  <a:gd name="T48" fmla="*/ 859 w 859"/>
                  <a:gd name="T49" fmla="*/ 15 h 293"/>
                  <a:gd name="T50" fmla="*/ 834 w 859"/>
                  <a:gd name="T51" fmla="*/ 71 h 293"/>
                  <a:gd name="T52" fmla="*/ 701 w 859"/>
                  <a:gd name="T53" fmla="*/ 64 h 293"/>
                  <a:gd name="T54" fmla="*/ 558 w 859"/>
                  <a:gd name="T55" fmla="*/ 58 h 293"/>
                  <a:gd name="T56" fmla="*/ 457 w 859"/>
                  <a:gd name="T57" fmla="*/ 58 h 293"/>
                  <a:gd name="T58" fmla="*/ 364 w 859"/>
                  <a:gd name="T59" fmla="*/ 60 h 293"/>
                  <a:gd name="T60" fmla="*/ 306 w 859"/>
                  <a:gd name="T61" fmla="*/ 66 h 293"/>
                  <a:gd name="T62" fmla="*/ 274 w 859"/>
                  <a:gd name="T63" fmla="*/ 73 h 293"/>
                  <a:gd name="T64" fmla="*/ 244 w 859"/>
                  <a:gd name="T65" fmla="*/ 2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59" h="293">
                    <a:moveTo>
                      <a:pt x="0" y="269"/>
                    </a:moveTo>
                    <a:lnTo>
                      <a:pt x="4" y="261"/>
                    </a:lnTo>
                    <a:lnTo>
                      <a:pt x="17" y="237"/>
                    </a:lnTo>
                    <a:lnTo>
                      <a:pt x="26" y="221"/>
                    </a:lnTo>
                    <a:lnTo>
                      <a:pt x="37" y="202"/>
                    </a:lnTo>
                    <a:lnTo>
                      <a:pt x="51" y="182"/>
                    </a:lnTo>
                    <a:lnTo>
                      <a:pt x="64" y="161"/>
                    </a:lnTo>
                    <a:lnTo>
                      <a:pt x="82" y="140"/>
                    </a:lnTo>
                    <a:lnTo>
                      <a:pt x="99" y="119"/>
                    </a:lnTo>
                    <a:lnTo>
                      <a:pt x="120" y="98"/>
                    </a:lnTo>
                    <a:lnTo>
                      <a:pt x="142" y="79"/>
                    </a:lnTo>
                    <a:lnTo>
                      <a:pt x="153" y="69"/>
                    </a:lnTo>
                    <a:lnTo>
                      <a:pt x="165" y="60"/>
                    </a:lnTo>
                    <a:lnTo>
                      <a:pt x="176" y="52"/>
                    </a:lnTo>
                    <a:lnTo>
                      <a:pt x="189" y="44"/>
                    </a:lnTo>
                    <a:lnTo>
                      <a:pt x="203" y="37"/>
                    </a:lnTo>
                    <a:lnTo>
                      <a:pt x="216" y="30"/>
                    </a:lnTo>
                    <a:lnTo>
                      <a:pt x="230" y="25"/>
                    </a:lnTo>
                    <a:lnTo>
                      <a:pt x="244" y="20"/>
                    </a:lnTo>
                    <a:lnTo>
                      <a:pt x="260" y="76"/>
                    </a:lnTo>
                    <a:lnTo>
                      <a:pt x="249" y="80"/>
                    </a:lnTo>
                    <a:lnTo>
                      <a:pt x="236" y="85"/>
                    </a:lnTo>
                    <a:lnTo>
                      <a:pt x="225" y="90"/>
                    </a:lnTo>
                    <a:lnTo>
                      <a:pt x="215" y="96"/>
                    </a:lnTo>
                    <a:lnTo>
                      <a:pt x="194" y="110"/>
                    </a:lnTo>
                    <a:lnTo>
                      <a:pt x="174" y="126"/>
                    </a:lnTo>
                    <a:lnTo>
                      <a:pt x="155" y="142"/>
                    </a:lnTo>
                    <a:lnTo>
                      <a:pt x="139" y="161"/>
                    </a:lnTo>
                    <a:lnTo>
                      <a:pt x="123" y="180"/>
                    </a:lnTo>
                    <a:lnTo>
                      <a:pt x="109" y="198"/>
                    </a:lnTo>
                    <a:lnTo>
                      <a:pt x="85" y="233"/>
                    </a:lnTo>
                    <a:lnTo>
                      <a:pt x="67" y="264"/>
                    </a:lnTo>
                    <a:lnTo>
                      <a:pt x="57" y="284"/>
                    </a:lnTo>
                    <a:lnTo>
                      <a:pt x="53" y="293"/>
                    </a:lnTo>
                    <a:lnTo>
                      <a:pt x="0" y="269"/>
                    </a:lnTo>
                    <a:close/>
                    <a:moveTo>
                      <a:pt x="244" y="20"/>
                    </a:moveTo>
                    <a:lnTo>
                      <a:pt x="259" y="17"/>
                    </a:lnTo>
                    <a:lnTo>
                      <a:pt x="275" y="13"/>
                    </a:lnTo>
                    <a:lnTo>
                      <a:pt x="292" y="10"/>
                    </a:lnTo>
                    <a:lnTo>
                      <a:pt x="311" y="8"/>
                    </a:lnTo>
                    <a:lnTo>
                      <a:pt x="355" y="4"/>
                    </a:lnTo>
                    <a:lnTo>
                      <a:pt x="401" y="2"/>
                    </a:lnTo>
                    <a:lnTo>
                      <a:pt x="450" y="0"/>
                    </a:lnTo>
                    <a:lnTo>
                      <a:pt x="502" y="0"/>
                    </a:lnTo>
                    <a:lnTo>
                      <a:pt x="554" y="0"/>
                    </a:lnTo>
                    <a:lnTo>
                      <a:pt x="605" y="2"/>
                    </a:lnTo>
                    <a:lnTo>
                      <a:pt x="702" y="5"/>
                    </a:lnTo>
                    <a:lnTo>
                      <a:pt x="783" y="10"/>
                    </a:lnTo>
                    <a:lnTo>
                      <a:pt x="838" y="14"/>
                    </a:lnTo>
                    <a:lnTo>
                      <a:pt x="859" y="15"/>
                    </a:lnTo>
                    <a:lnTo>
                      <a:pt x="854" y="74"/>
                    </a:lnTo>
                    <a:lnTo>
                      <a:pt x="834" y="71"/>
                    </a:lnTo>
                    <a:lnTo>
                      <a:pt x="779" y="68"/>
                    </a:lnTo>
                    <a:lnTo>
                      <a:pt x="701" y="64"/>
                    </a:lnTo>
                    <a:lnTo>
                      <a:pt x="607" y="59"/>
                    </a:lnTo>
                    <a:lnTo>
                      <a:pt x="558" y="58"/>
                    </a:lnTo>
                    <a:lnTo>
                      <a:pt x="506" y="58"/>
                    </a:lnTo>
                    <a:lnTo>
                      <a:pt x="457" y="58"/>
                    </a:lnTo>
                    <a:lnTo>
                      <a:pt x="409" y="59"/>
                    </a:lnTo>
                    <a:lnTo>
                      <a:pt x="364" y="60"/>
                    </a:lnTo>
                    <a:lnTo>
                      <a:pt x="323" y="64"/>
                    </a:lnTo>
                    <a:lnTo>
                      <a:pt x="306" y="66"/>
                    </a:lnTo>
                    <a:lnTo>
                      <a:pt x="289" y="69"/>
                    </a:lnTo>
                    <a:lnTo>
                      <a:pt x="274" y="73"/>
                    </a:lnTo>
                    <a:lnTo>
                      <a:pt x="260" y="76"/>
                    </a:lnTo>
                    <a:lnTo>
                      <a:pt x="244" y="2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Freeform 410"/>
              <p:cNvSpPr>
                <a:spLocks noEditPoints="1"/>
              </p:cNvSpPr>
              <p:nvPr/>
            </p:nvSpPr>
            <p:spPr bwMode="auto">
              <a:xfrm>
                <a:off x="3154" y="2120"/>
                <a:ext cx="55" cy="55"/>
              </a:xfrm>
              <a:custGeom>
                <a:avLst/>
                <a:gdLst>
                  <a:gd name="T0" fmla="*/ 1 w 275"/>
                  <a:gd name="T1" fmla="*/ 123 h 275"/>
                  <a:gd name="T2" fmla="*/ 6 w 275"/>
                  <a:gd name="T3" fmla="*/ 97 h 275"/>
                  <a:gd name="T4" fmla="*/ 17 w 275"/>
                  <a:gd name="T5" fmla="*/ 72 h 275"/>
                  <a:gd name="T6" fmla="*/ 32 w 275"/>
                  <a:gd name="T7" fmla="*/ 51 h 275"/>
                  <a:gd name="T8" fmla="*/ 102 w 275"/>
                  <a:gd name="T9" fmla="*/ 102 h 275"/>
                  <a:gd name="T10" fmla="*/ 91 w 275"/>
                  <a:gd name="T11" fmla="*/ 118 h 275"/>
                  <a:gd name="T12" fmla="*/ 87 w 275"/>
                  <a:gd name="T13" fmla="*/ 138 h 275"/>
                  <a:gd name="T14" fmla="*/ 41 w 275"/>
                  <a:gd name="T15" fmla="*/ 41 h 275"/>
                  <a:gd name="T16" fmla="*/ 61 w 275"/>
                  <a:gd name="T17" fmla="*/ 24 h 275"/>
                  <a:gd name="T18" fmla="*/ 84 w 275"/>
                  <a:gd name="T19" fmla="*/ 11 h 275"/>
                  <a:gd name="T20" fmla="*/ 109 w 275"/>
                  <a:gd name="T21" fmla="*/ 4 h 275"/>
                  <a:gd name="T22" fmla="*/ 138 w 275"/>
                  <a:gd name="T23" fmla="*/ 0 h 275"/>
                  <a:gd name="T24" fmla="*/ 128 w 275"/>
                  <a:gd name="T25" fmla="*/ 89 h 275"/>
                  <a:gd name="T26" fmla="*/ 109 w 275"/>
                  <a:gd name="T27" fmla="*/ 96 h 275"/>
                  <a:gd name="T28" fmla="*/ 41 w 275"/>
                  <a:gd name="T29" fmla="*/ 41 h 275"/>
                  <a:gd name="T30" fmla="*/ 152 w 275"/>
                  <a:gd name="T31" fmla="*/ 1 h 275"/>
                  <a:gd name="T32" fmla="*/ 179 w 275"/>
                  <a:gd name="T33" fmla="*/ 6 h 275"/>
                  <a:gd name="T34" fmla="*/ 203 w 275"/>
                  <a:gd name="T35" fmla="*/ 18 h 275"/>
                  <a:gd name="T36" fmla="*/ 225 w 275"/>
                  <a:gd name="T37" fmla="*/ 33 h 275"/>
                  <a:gd name="T38" fmla="*/ 173 w 275"/>
                  <a:gd name="T39" fmla="*/ 102 h 275"/>
                  <a:gd name="T40" fmla="*/ 157 w 275"/>
                  <a:gd name="T41" fmla="*/ 91 h 275"/>
                  <a:gd name="T42" fmla="*/ 138 w 275"/>
                  <a:gd name="T43" fmla="*/ 87 h 275"/>
                  <a:gd name="T44" fmla="*/ 235 w 275"/>
                  <a:gd name="T45" fmla="*/ 41 h 275"/>
                  <a:gd name="T46" fmla="*/ 251 w 275"/>
                  <a:gd name="T47" fmla="*/ 61 h 275"/>
                  <a:gd name="T48" fmla="*/ 264 w 275"/>
                  <a:gd name="T49" fmla="*/ 85 h 275"/>
                  <a:gd name="T50" fmla="*/ 272 w 275"/>
                  <a:gd name="T51" fmla="*/ 110 h 275"/>
                  <a:gd name="T52" fmla="*/ 275 w 275"/>
                  <a:gd name="T53" fmla="*/ 138 h 275"/>
                  <a:gd name="T54" fmla="*/ 187 w 275"/>
                  <a:gd name="T55" fmla="*/ 128 h 275"/>
                  <a:gd name="T56" fmla="*/ 179 w 275"/>
                  <a:gd name="T57" fmla="*/ 110 h 275"/>
                  <a:gd name="T58" fmla="*/ 235 w 275"/>
                  <a:gd name="T59" fmla="*/ 41 h 275"/>
                  <a:gd name="T60" fmla="*/ 274 w 275"/>
                  <a:gd name="T61" fmla="*/ 152 h 275"/>
                  <a:gd name="T62" fmla="*/ 269 w 275"/>
                  <a:gd name="T63" fmla="*/ 179 h 275"/>
                  <a:gd name="T64" fmla="*/ 259 w 275"/>
                  <a:gd name="T65" fmla="*/ 203 h 275"/>
                  <a:gd name="T66" fmla="*/ 244 w 275"/>
                  <a:gd name="T67" fmla="*/ 226 h 275"/>
                  <a:gd name="T68" fmla="*/ 173 w 275"/>
                  <a:gd name="T69" fmla="*/ 173 h 275"/>
                  <a:gd name="T70" fmla="*/ 184 w 275"/>
                  <a:gd name="T71" fmla="*/ 157 h 275"/>
                  <a:gd name="T72" fmla="*/ 188 w 275"/>
                  <a:gd name="T73" fmla="*/ 138 h 275"/>
                  <a:gd name="T74" fmla="*/ 235 w 275"/>
                  <a:gd name="T75" fmla="*/ 235 h 275"/>
                  <a:gd name="T76" fmla="*/ 214 w 275"/>
                  <a:gd name="T77" fmla="*/ 252 h 275"/>
                  <a:gd name="T78" fmla="*/ 191 w 275"/>
                  <a:gd name="T79" fmla="*/ 264 h 275"/>
                  <a:gd name="T80" fmla="*/ 165 w 275"/>
                  <a:gd name="T81" fmla="*/ 273 h 275"/>
                  <a:gd name="T82" fmla="*/ 138 w 275"/>
                  <a:gd name="T83" fmla="*/ 275 h 275"/>
                  <a:gd name="T84" fmla="*/ 148 w 275"/>
                  <a:gd name="T85" fmla="*/ 187 h 275"/>
                  <a:gd name="T86" fmla="*/ 165 w 275"/>
                  <a:gd name="T87" fmla="*/ 179 h 275"/>
                  <a:gd name="T88" fmla="*/ 235 w 275"/>
                  <a:gd name="T89" fmla="*/ 235 h 275"/>
                  <a:gd name="T90" fmla="*/ 123 w 275"/>
                  <a:gd name="T91" fmla="*/ 275 h 275"/>
                  <a:gd name="T92" fmla="*/ 97 w 275"/>
                  <a:gd name="T93" fmla="*/ 269 h 275"/>
                  <a:gd name="T94" fmla="*/ 72 w 275"/>
                  <a:gd name="T95" fmla="*/ 259 h 275"/>
                  <a:gd name="T96" fmla="*/ 49 w 275"/>
                  <a:gd name="T97" fmla="*/ 244 h 275"/>
                  <a:gd name="T98" fmla="*/ 102 w 275"/>
                  <a:gd name="T99" fmla="*/ 173 h 275"/>
                  <a:gd name="T100" fmla="*/ 118 w 275"/>
                  <a:gd name="T101" fmla="*/ 184 h 275"/>
                  <a:gd name="T102" fmla="*/ 138 w 275"/>
                  <a:gd name="T103" fmla="*/ 188 h 275"/>
                  <a:gd name="T104" fmla="*/ 41 w 275"/>
                  <a:gd name="T105" fmla="*/ 235 h 275"/>
                  <a:gd name="T106" fmla="*/ 23 w 275"/>
                  <a:gd name="T107" fmla="*/ 214 h 275"/>
                  <a:gd name="T108" fmla="*/ 11 w 275"/>
                  <a:gd name="T109" fmla="*/ 192 h 275"/>
                  <a:gd name="T110" fmla="*/ 3 w 275"/>
                  <a:gd name="T111" fmla="*/ 166 h 275"/>
                  <a:gd name="T112" fmla="*/ 0 w 275"/>
                  <a:gd name="T113" fmla="*/ 138 h 275"/>
                  <a:gd name="T114" fmla="*/ 88 w 275"/>
                  <a:gd name="T115" fmla="*/ 148 h 275"/>
                  <a:gd name="T116" fmla="*/ 96 w 275"/>
                  <a:gd name="T117" fmla="*/ 166 h 275"/>
                  <a:gd name="T118" fmla="*/ 41 w 275"/>
                  <a:gd name="T119" fmla="*/ 23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5" h="275">
                    <a:moveTo>
                      <a:pt x="0" y="138"/>
                    </a:moveTo>
                    <a:lnTo>
                      <a:pt x="1" y="123"/>
                    </a:lnTo>
                    <a:lnTo>
                      <a:pt x="3" y="110"/>
                    </a:lnTo>
                    <a:lnTo>
                      <a:pt x="6" y="97"/>
                    </a:lnTo>
                    <a:lnTo>
                      <a:pt x="11" y="85"/>
                    </a:lnTo>
                    <a:lnTo>
                      <a:pt x="17" y="72"/>
                    </a:lnTo>
                    <a:lnTo>
                      <a:pt x="23" y="61"/>
                    </a:lnTo>
                    <a:lnTo>
                      <a:pt x="32" y="51"/>
                    </a:lnTo>
                    <a:lnTo>
                      <a:pt x="41" y="41"/>
                    </a:lnTo>
                    <a:lnTo>
                      <a:pt x="102" y="102"/>
                    </a:lnTo>
                    <a:lnTo>
                      <a:pt x="96" y="110"/>
                    </a:lnTo>
                    <a:lnTo>
                      <a:pt x="91" y="118"/>
                    </a:lnTo>
                    <a:lnTo>
                      <a:pt x="88" y="128"/>
                    </a:lnTo>
                    <a:lnTo>
                      <a:pt x="87" y="138"/>
                    </a:lnTo>
                    <a:lnTo>
                      <a:pt x="0" y="138"/>
                    </a:lnTo>
                    <a:close/>
                    <a:moveTo>
                      <a:pt x="41" y="41"/>
                    </a:moveTo>
                    <a:lnTo>
                      <a:pt x="49" y="33"/>
                    </a:lnTo>
                    <a:lnTo>
                      <a:pt x="61" y="24"/>
                    </a:lnTo>
                    <a:lnTo>
                      <a:pt x="72" y="18"/>
                    </a:lnTo>
                    <a:lnTo>
                      <a:pt x="84" y="11"/>
                    </a:lnTo>
                    <a:lnTo>
                      <a:pt x="97" y="6"/>
                    </a:lnTo>
                    <a:lnTo>
                      <a:pt x="109" y="4"/>
                    </a:lnTo>
                    <a:lnTo>
                      <a:pt x="123" y="1"/>
                    </a:lnTo>
                    <a:lnTo>
                      <a:pt x="138" y="0"/>
                    </a:lnTo>
                    <a:lnTo>
                      <a:pt x="138" y="87"/>
                    </a:lnTo>
                    <a:lnTo>
                      <a:pt x="128" y="89"/>
                    </a:lnTo>
                    <a:lnTo>
                      <a:pt x="118" y="91"/>
                    </a:lnTo>
                    <a:lnTo>
                      <a:pt x="109" y="96"/>
                    </a:lnTo>
                    <a:lnTo>
                      <a:pt x="102" y="102"/>
                    </a:lnTo>
                    <a:lnTo>
                      <a:pt x="41" y="41"/>
                    </a:lnTo>
                    <a:close/>
                    <a:moveTo>
                      <a:pt x="138" y="0"/>
                    </a:moveTo>
                    <a:lnTo>
                      <a:pt x="152" y="1"/>
                    </a:lnTo>
                    <a:lnTo>
                      <a:pt x="165" y="4"/>
                    </a:lnTo>
                    <a:lnTo>
                      <a:pt x="179" y="6"/>
                    </a:lnTo>
                    <a:lnTo>
                      <a:pt x="191" y="11"/>
                    </a:lnTo>
                    <a:lnTo>
                      <a:pt x="203" y="18"/>
                    </a:lnTo>
                    <a:lnTo>
                      <a:pt x="214" y="24"/>
                    </a:lnTo>
                    <a:lnTo>
                      <a:pt x="225" y="33"/>
                    </a:lnTo>
                    <a:lnTo>
                      <a:pt x="235" y="41"/>
                    </a:lnTo>
                    <a:lnTo>
                      <a:pt x="173" y="102"/>
                    </a:lnTo>
                    <a:lnTo>
                      <a:pt x="165" y="96"/>
                    </a:lnTo>
                    <a:lnTo>
                      <a:pt x="157" y="91"/>
                    </a:lnTo>
                    <a:lnTo>
                      <a:pt x="148" y="89"/>
                    </a:lnTo>
                    <a:lnTo>
                      <a:pt x="138" y="87"/>
                    </a:lnTo>
                    <a:lnTo>
                      <a:pt x="138" y="0"/>
                    </a:lnTo>
                    <a:close/>
                    <a:moveTo>
                      <a:pt x="235" y="41"/>
                    </a:moveTo>
                    <a:lnTo>
                      <a:pt x="244" y="51"/>
                    </a:lnTo>
                    <a:lnTo>
                      <a:pt x="251" y="61"/>
                    </a:lnTo>
                    <a:lnTo>
                      <a:pt x="259" y="72"/>
                    </a:lnTo>
                    <a:lnTo>
                      <a:pt x="264" y="85"/>
                    </a:lnTo>
                    <a:lnTo>
                      <a:pt x="269" y="97"/>
                    </a:lnTo>
                    <a:lnTo>
                      <a:pt x="272" y="110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188" y="138"/>
                    </a:lnTo>
                    <a:lnTo>
                      <a:pt x="187" y="128"/>
                    </a:lnTo>
                    <a:lnTo>
                      <a:pt x="184" y="118"/>
                    </a:lnTo>
                    <a:lnTo>
                      <a:pt x="179" y="110"/>
                    </a:lnTo>
                    <a:lnTo>
                      <a:pt x="173" y="102"/>
                    </a:lnTo>
                    <a:lnTo>
                      <a:pt x="235" y="41"/>
                    </a:lnTo>
                    <a:close/>
                    <a:moveTo>
                      <a:pt x="275" y="138"/>
                    </a:moveTo>
                    <a:lnTo>
                      <a:pt x="274" y="152"/>
                    </a:lnTo>
                    <a:lnTo>
                      <a:pt x="272" y="166"/>
                    </a:lnTo>
                    <a:lnTo>
                      <a:pt x="269" y="179"/>
                    </a:lnTo>
                    <a:lnTo>
                      <a:pt x="264" y="192"/>
                    </a:lnTo>
                    <a:lnTo>
                      <a:pt x="259" y="203"/>
                    </a:lnTo>
                    <a:lnTo>
                      <a:pt x="251" y="214"/>
                    </a:lnTo>
                    <a:lnTo>
                      <a:pt x="244" y="226"/>
                    </a:lnTo>
                    <a:lnTo>
                      <a:pt x="235" y="235"/>
                    </a:lnTo>
                    <a:lnTo>
                      <a:pt x="173" y="173"/>
                    </a:lnTo>
                    <a:lnTo>
                      <a:pt x="179" y="166"/>
                    </a:lnTo>
                    <a:lnTo>
                      <a:pt x="184" y="157"/>
                    </a:lnTo>
                    <a:lnTo>
                      <a:pt x="187" y="148"/>
                    </a:lnTo>
                    <a:lnTo>
                      <a:pt x="188" y="138"/>
                    </a:lnTo>
                    <a:lnTo>
                      <a:pt x="275" y="138"/>
                    </a:lnTo>
                    <a:close/>
                    <a:moveTo>
                      <a:pt x="235" y="235"/>
                    </a:moveTo>
                    <a:lnTo>
                      <a:pt x="225" y="244"/>
                    </a:lnTo>
                    <a:lnTo>
                      <a:pt x="214" y="252"/>
                    </a:lnTo>
                    <a:lnTo>
                      <a:pt x="203" y="259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3"/>
                    </a:lnTo>
                    <a:lnTo>
                      <a:pt x="152" y="275"/>
                    </a:lnTo>
                    <a:lnTo>
                      <a:pt x="138" y="275"/>
                    </a:lnTo>
                    <a:lnTo>
                      <a:pt x="138" y="188"/>
                    </a:lnTo>
                    <a:lnTo>
                      <a:pt x="148" y="187"/>
                    </a:lnTo>
                    <a:lnTo>
                      <a:pt x="157" y="184"/>
                    </a:lnTo>
                    <a:lnTo>
                      <a:pt x="165" y="179"/>
                    </a:lnTo>
                    <a:lnTo>
                      <a:pt x="173" y="173"/>
                    </a:lnTo>
                    <a:lnTo>
                      <a:pt x="235" y="235"/>
                    </a:lnTo>
                    <a:close/>
                    <a:moveTo>
                      <a:pt x="138" y="275"/>
                    </a:moveTo>
                    <a:lnTo>
                      <a:pt x="123" y="275"/>
                    </a:lnTo>
                    <a:lnTo>
                      <a:pt x="109" y="273"/>
                    </a:lnTo>
                    <a:lnTo>
                      <a:pt x="97" y="269"/>
                    </a:lnTo>
                    <a:lnTo>
                      <a:pt x="84" y="264"/>
                    </a:lnTo>
                    <a:lnTo>
                      <a:pt x="72" y="259"/>
                    </a:lnTo>
                    <a:lnTo>
                      <a:pt x="61" y="252"/>
                    </a:lnTo>
                    <a:lnTo>
                      <a:pt x="49" y="244"/>
                    </a:lnTo>
                    <a:lnTo>
                      <a:pt x="41" y="235"/>
                    </a:lnTo>
                    <a:lnTo>
                      <a:pt x="102" y="173"/>
                    </a:lnTo>
                    <a:lnTo>
                      <a:pt x="109" y="179"/>
                    </a:lnTo>
                    <a:lnTo>
                      <a:pt x="118" y="184"/>
                    </a:lnTo>
                    <a:lnTo>
                      <a:pt x="128" y="187"/>
                    </a:lnTo>
                    <a:lnTo>
                      <a:pt x="138" y="188"/>
                    </a:lnTo>
                    <a:lnTo>
                      <a:pt x="138" y="275"/>
                    </a:lnTo>
                    <a:close/>
                    <a:moveTo>
                      <a:pt x="41" y="235"/>
                    </a:moveTo>
                    <a:lnTo>
                      <a:pt x="32" y="226"/>
                    </a:lnTo>
                    <a:lnTo>
                      <a:pt x="23" y="214"/>
                    </a:lnTo>
                    <a:lnTo>
                      <a:pt x="17" y="203"/>
                    </a:lnTo>
                    <a:lnTo>
                      <a:pt x="11" y="192"/>
                    </a:lnTo>
                    <a:lnTo>
                      <a:pt x="6" y="179"/>
                    </a:lnTo>
                    <a:lnTo>
                      <a:pt x="3" y="166"/>
                    </a:lnTo>
                    <a:lnTo>
                      <a:pt x="1" y="152"/>
                    </a:lnTo>
                    <a:lnTo>
                      <a:pt x="0" y="138"/>
                    </a:lnTo>
                    <a:lnTo>
                      <a:pt x="87" y="138"/>
                    </a:lnTo>
                    <a:lnTo>
                      <a:pt x="88" y="148"/>
                    </a:lnTo>
                    <a:lnTo>
                      <a:pt x="91" y="157"/>
                    </a:lnTo>
                    <a:lnTo>
                      <a:pt x="96" y="166"/>
                    </a:lnTo>
                    <a:lnTo>
                      <a:pt x="102" y="173"/>
                    </a:lnTo>
                    <a:lnTo>
                      <a:pt x="41" y="23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411"/>
              <p:cNvSpPr>
                <a:spLocks noEditPoints="1"/>
              </p:cNvSpPr>
              <p:nvPr/>
            </p:nvSpPr>
            <p:spPr bwMode="auto">
              <a:xfrm>
                <a:off x="1803" y="2590"/>
                <a:ext cx="71" cy="378"/>
              </a:xfrm>
              <a:custGeom>
                <a:avLst/>
                <a:gdLst>
                  <a:gd name="T0" fmla="*/ 354 w 355"/>
                  <a:gd name="T1" fmla="*/ 17 h 1894"/>
                  <a:gd name="T2" fmla="*/ 351 w 355"/>
                  <a:gd name="T3" fmla="*/ 69 h 1894"/>
                  <a:gd name="T4" fmla="*/ 344 w 355"/>
                  <a:gd name="T5" fmla="*/ 218 h 1894"/>
                  <a:gd name="T6" fmla="*/ 333 w 355"/>
                  <a:gd name="T7" fmla="*/ 511 h 1894"/>
                  <a:gd name="T8" fmla="*/ 224 w 355"/>
                  <a:gd name="T9" fmla="*/ 721 h 1894"/>
                  <a:gd name="T10" fmla="*/ 237 w 355"/>
                  <a:gd name="T11" fmla="*/ 337 h 1894"/>
                  <a:gd name="T12" fmla="*/ 246 w 355"/>
                  <a:gd name="T13" fmla="*/ 119 h 1894"/>
                  <a:gd name="T14" fmla="*/ 250 w 355"/>
                  <a:gd name="T15" fmla="*/ 23 h 1894"/>
                  <a:gd name="T16" fmla="*/ 253 w 355"/>
                  <a:gd name="T17" fmla="*/ 0 h 1894"/>
                  <a:gd name="T18" fmla="*/ 326 w 355"/>
                  <a:gd name="T19" fmla="*/ 725 h 1894"/>
                  <a:gd name="T20" fmla="*/ 324 w 355"/>
                  <a:gd name="T21" fmla="*/ 816 h 1894"/>
                  <a:gd name="T22" fmla="*/ 323 w 355"/>
                  <a:gd name="T23" fmla="*/ 902 h 1894"/>
                  <a:gd name="T24" fmla="*/ 323 w 355"/>
                  <a:gd name="T25" fmla="*/ 979 h 1894"/>
                  <a:gd name="T26" fmla="*/ 323 w 355"/>
                  <a:gd name="T27" fmla="*/ 1051 h 1894"/>
                  <a:gd name="T28" fmla="*/ 219 w 355"/>
                  <a:gd name="T29" fmla="*/ 1015 h 1894"/>
                  <a:gd name="T30" fmla="*/ 221 w 355"/>
                  <a:gd name="T31" fmla="*/ 939 h 1894"/>
                  <a:gd name="T32" fmla="*/ 221 w 355"/>
                  <a:gd name="T33" fmla="*/ 857 h 1894"/>
                  <a:gd name="T34" fmla="*/ 223 w 355"/>
                  <a:gd name="T35" fmla="*/ 769 h 1894"/>
                  <a:gd name="T36" fmla="*/ 326 w 355"/>
                  <a:gd name="T37" fmla="*/ 725 h 1894"/>
                  <a:gd name="T38" fmla="*/ 321 w 355"/>
                  <a:gd name="T39" fmla="*/ 1086 h 1894"/>
                  <a:gd name="T40" fmla="*/ 321 w 355"/>
                  <a:gd name="T41" fmla="*/ 1152 h 1894"/>
                  <a:gd name="T42" fmla="*/ 320 w 355"/>
                  <a:gd name="T43" fmla="*/ 1211 h 1894"/>
                  <a:gd name="T44" fmla="*/ 319 w 355"/>
                  <a:gd name="T45" fmla="*/ 1259 h 1894"/>
                  <a:gd name="T46" fmla="*/ 214 w 355"/>
                  <a:gd name="T47" fmla="*/ 1273 h 1894"/>
                  <a:gd name="T48" fmla="*/ 217 w 355"/>
                  <a:gd name="T49" fmla="*/ 1229 h 1894"/>
                  <a:gd name="T50" fmla="*/ 218 w 355"/>
                  <a:gd name="T51" fmla="*/ 1177 h 1894"/>
                  <a:gd name="T52" fmla="*/ 219 w 355"/>
                  <a:gd name="T53" fmla="*/ 1117 h 1894"/>
                  <a:gd name="T54" fmla="*/ 219 w 355"/>
                  <a:gd name="T55" fmla="*/ 1050 h 1894"/>
                  <a:gd name="T56" fmla="*/ 318 w 355"/>
                  <a:gd name="T57" fmla="*/ 1281 h 1894"/>
                  <a:gd name="T58" fmla="*/ 312 w 355"/>
                  <a:gd name="T59" fmla="*/ 1330 h 1894"/>
                  <a:gd name="T60" fmla="*/ 303 w 355"/>
                  <a:gd name="T61" fmla="*/ 1378 h 1894"/>
                  <a:gd name="T62" fmla="*/ 292 w 355"/>
                  <a:gd name="T63" fmla="*/ 1423 h 1894"/>
                  <a:gd name="T64" fmla="*/ 277 w 355"/>
                  <a:gd name="T65" fmla="*/ 1465 h 1894"/>
                  <a:gd name="T66" fmla="*/ 243 w 355"/>
                  <a:gd name="T67" fmla="*/ 1548 h 1894"/>
                  <a:gd name="T68" fmla="*/ 204 w 355"/>
                  <a:gd name="T69" fmla="*/ 1629 h 1894"/>
                  <a:gd name="T70" fmla="*/ 130 w 355"/>
                  <a:gd name="T71" fmla="*/ 1547 h 1894"/>
                  <a:gd name="T72" fmla="*/ 163 w 355"/>
                  <a:gd name="T73" fmla="*/ 1474 h 1894"/>
                  <a:gd name="T74" fmla="*/ 186 w 355"/>
                  <a:gd name="T75" fmla="*/ 1416 h 1894"/>
                  <a:gd name="T76" fmla="*/ 197 w 355"/>
                  <a:gd name="T77" fmla="*/ 1378 h 1894"/>
                  <a:gd name="T78" fmla="*/ 207 w 355"/>
                  <a:gd name="T79" fmla="*/ 1337 h 1894"/>
                  <a:gd name="T80" fmla="*/ 213 w 355"/>
                  <a:gd name="T81" fmla="*/ 1295 h 1894"/>
                  <a:gd name="T82" fmla="*/ 318 w 355"/>
                  <a:gd name="T83" fmla="*/ 1281 h 1894"/>
                  <a:gd name="T84" fmla="*/ 189 w 355"/>
                  <a:gd name="T85" fmla="*/ 1659 h 1894"/>
                  <a:gd name="T86" fmla="*/ 161 w 355"/>
                  <a:gd name="T87" fmla="*/ 1721 h 1894"/>
                  <a:gd name="T88" fmla="*/ 133 w 355"/>
                  <a:gd name="T89" fmla="*/ 1787 h 1894"/>
                  <a:gd name="T90" fmla="*/ 110 w 355"/>
                  <a:gd name="T91" fmla="*/ 1857 h 1894"/>
                  <a:gd name="T92" fmla="*/ 0 w 355"/>
                  <a:gd name="T93" fmla="*/ 1870 h 1894"/>
                  <a:gd name="T94" fmla="*/ 24 w 355"/>
                  <a:gd name="T95" fmla="*/ 1790 h 1894"/>
                  <a:gd name="T96" fmla="*/ 51 w 355"/>
                  <a:gd name="T97" fmla="*/ 1716 h 1894"/>
                  <a:gd name="T98" fmla="*/ 81 w 355"/>
                  <a:gd name="T99" fmla="*/ 1649 h 1894"/>
                  <a:gd name="T100" fmla="*/ 112 w 355"/>
                  <a:gd name="T101" fmla="*/ 1584 h 1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55" h="1894">
                    <a:moveTo>
                      <a:pt x="355" y="12"/>
                    </a:moveTo>
                    <a:lnTo>
                      <a:pt x="354" y="17"/>
                    </a:lnTo>
                    <a:lnTo>
                      <a:pt x="353" y="34"/>
                    </a:lnTo>
                    <a:lnTo>
                      <a:pt x="351" y="69"/>
                    </a:lnTo>
                    <a:lnTo>
                      <a:pt x="348" y="129"/>
                    </a:lnTo>
                    <a:lnTo>
                      <a:pt x="344" y="218"/>
                    </a:lnTo>
                    <a:lnTo>
                      <a:pt x="339" y="344"/>
                    </a:lnTo>
                    <a:lnTo>
                      <a:pt x="333" y="511"/>
                    </a:lnTo>
                    <a:lnTo>
                      <a:pt x="326" y="725"/>
                    </a:lnTo>
                    <a:lnTo>
                      <a:pt x="224" y="721"/>
                    </a:lnTo>
                    <a:lnTo>
                      <a:pt x="231" y="506"/>
                    </a:lnTo>
                    <a:lnTo>
                      <a:pt x="237" y="337"/>
                    </a:lnTo>
                    <a:lnTo>
                      <a:pt x="242" y="210"/>
                    </a:lnTo>
                    <a:lnTo>
                      <a:pt x="246" y="119"/>
                    </a:lnTo>
                    <a:lnTo>
                      <a:pt x="248" y="59"/>
                    </a:lnTo>
                    <a:lnTo>
                      <a:pt x="250" y="23"/>
                    </a:lnTo>
                    <a:lnTo>
                      <a:pt x="252" y="5"/>
                    </a:lnTo>
                    <a:lnTo>
                      <a:pt x="253" y="0"/>
                    </a:lnTo>
                    <a:lnTo>
                      <a:pt x="355" y="12"/>
                    </a:lnTo>
                    <a:close/>
                    <a:moveTo>
                      <a:pt x="326" y="725"/>
                    </a:moveTo>
                    <a:lnTo>
                      <a:pt x="325" y="771"/>
                    </a:lnTo>
                    <a:lnTo>
                      <a:pt x="324" y="816"/>
                    </a:lnTo>
                    <a:lnTo>
                      <a:pt x="324" y="860"/>
                    </a:lnTo>
                    <a:lnTo>
                      <a:pt x="323" y="902"/>
                    </a:lnTo>
                    <a:lnTo>
                      <a:pt x="323" y="942"/>
                    </a:lnTo>
                    <a:lnTo>
                      <a:pt x="323" y="979"/>
                    </a:lnTo>
                    <a:lnTo>
                      <a:pt x="323" y="1017"/>
                    </a:lnTo>
                    <a:lnTo>
                      <a:pt x="323" y="1051"/>
                    </a:lnTo>
                    <a:lnTo>
                      <a:pt x="219" y="1050"/>
                    </a:lnTo>
                    <a:lnTo>
                      <a:pt x="219" y="1015"/>
                    </a:lnTo>
                    <a:lnTo>
                      <a:pt x="219" y="978"/>
                    </a:lnTo>
                    <a:lnTo>
                      <a:pt x="221" y="939"/>
                    </a:lnTo>
                    <a:lnTo>
                      <a:pt x="221" y="900"/>
                    </a:lnTo>
                    <a:lnTo>
                      <a:pt x="221" y="857"/>
                    </a:lnTo>
                    <a:lnTo>
                      <a:pt x="222" y="814"/>
                    </a:lnTo>
                    <a:lnTo>
                      <a:pt x="223" y="769"/>
                    </a:lnTo>
                    <a:lnTo>
                      <a:pt x="224" y="721"/>
                    </a:lnTo>
                    <a:lnTo>
                      <a:pt x="326" y="725"/>
                    </a:lnTo>
                    <a:close/>
                    <a:moveTo>
                      <a:pt x="323" y="1051"/>
                    </a:moveTo>
                    <a:lnTo>
                      <a:pt x="321" y="1086"/>
                    </a:lnTo>
                    <a:lnTo>
                      <a:pt x="321" y="1121"/>
                    </a:lnTo>
                    <a:lnTo>
                      <a:pt x="321" y="1152"/>
                    </a:lnTo>
                    <a:lnTo>
                      <a:pt x="321" y="1182"/>
                    </a:lnTo>
                    <a:lnTo>
                      <a:pt x="320" y="1211"/>
                    </a:lnTo>
                    <a:lnTo>
                      <a:pt x="320" y="1236"/>
                    </a:lnTo>
                    <a:lnTo>
                      <a:pt x="319" y="1259"/>
                    </a:lnTo>
                    <a:lnTo>
                      <a:pt x="318" y="1281"/>
                    </a:lnTo>
                    <a:lnTo>
                      <a:pt x="214" y="1273"/>
                    </a:lnTo>
                    <a:lnTo>
                      <a:pt x="216" y="1252"/>
                    </a:lnTo>
                    <a:lnTo>
                      <a:pt x="217" y="1229"/>
                    </a:lnTo>
                    <a:lnTo>
                      <a:pt x="218" y="1205"/>
                    </a:lnTo>
                    <a:lnTo>
                      <a:pt x="218" y="1177"/>
                    </a:lnTo>
                    <a:lnTo>
                      <a:pt x="219" y="1149"/>
                    </a:lnTo>
                    <a:lnTo>
                      <a:pt x="219" y="1117"/>
                    </a:lnTo>
                    <a:lnTo>
                      <a:pt x="219" y="1085"/>
                    </a:lnTo>
                    <a:lnTo>
                      <a:pt x="219" y="1050"/>
                    </a:lnTo>
                    <a:lnTo>
                      <a:pt x="323" y="1051"/>
                    </a:lnTo>
                    <a:close/>
                    <a:moveTo>
                      <a:pt x="318" y="1281"/>
                    </a:moveTo>
                    <a:lnTo>
                      <a:pt x="315" y="1305"/>
                    </a:lnTo>
                    <a:lnTo>
                      <a:pt x="312" y="1330"/>
                    </a:lnTo>
                    <a:lnTo>
                      <a:pt x="308" y="1354"/>
                    </a:lnTo>
                    <a:lnTo>
                      <a:pt x="303" y="1378"/>
                    </a:lnTo>
                    <a:lnTo>
                      <a:pt x="298" y="1400"/>
                    </a:lnTo>
                    <a:lnTo>
                      <a:pt x="292" y="1423"/>
                    </a:lnTo>
                    <a:lnTo>
                      <a:pt x="284" y="1444"/>
                    </a:lnTo>
                    <a:lnTo>
                      <a:pt x="277" y="1465"/>
                    </a:lnTo>
                    <a:lnTo>
                      <a:pt x="260" y="1507"/>
                    </a:lnTo>
                    <a:lnTo>
                      <a:pt x="243" y="1548"/>
                    </a:lnTo>
                    <a:lnTo>
                      <a:pt x="224" y="1588"/>
                    </a:lnTo>
                    <a:lnTo>
                      <a:pt x="204" y="1629"/>
                    </a:lnTo>
                    <a:lnTo>
                      <a:pt x="112" y="1584"/>
                    </a:lnTo>
                    <a:lnTo>
                      <a:pt x="130" y="1547"/>
                    </a:lnTo>
                    <a:lnTo>
                      <a:pt x="147" y="1510"/>
                    </a:lnTo>
                    <a:lnTo>
                      <a:pt x="163" y="1474"/>
                    </a:lnTo>
                    <a:lnTo>
                      <a:pt x="178" y="1435"/>
                    </a:lnTo>
                    <a:lnTo>
                      <a:pt x="186" y="1416"/>
                    </a:lnTo>
                    <a:lnTo>
                      <a:pt x="192" y="1396"/>
                    </a:lnTo>
                    <a:lnTo>
                      <a:pt x="197" y="1378"/>
                    </a:lnTo>
                    <a:lnTo>
                      <a:pt x="202" y="1358"/>
                    </a:lnTo>
                    <a:lnTo>
                      <a:pt x="207" y="1337"/>
                    </a:lnTo>
                    <a:lnTo>
                      <a:pt x="209" y="1317"/>
                    </a:lnTo>
                    <a:lnTo>
                      <a:pt x="213" y="1295"/>
                    </a:lnTo>
                    <a:lnTo>
                      <a:pt x="214" y="1273"/>
                    </a:lnTo>
                    <a:lnTo>
                      <a:pt x="318" y="1281"/>
                    </a:lnTo>
                    <a:close/>
                    <a:moveTo>
                      <a:pt x="204" y="1629"/>
                    </a:moveTo>
                    <a:lnTo>
                      <a:pt x="189" y="1659"/>
                    </a:lnTo>
                    <a:lnTo>
                      <a:pt x="176" y="1690"/>
                    </a:lnTo>
                    <a:lnTo>
                      <a:pt x="161" y="1721"/>
                    </a:lnTo>
                    <a:lnTo>
                      <a:pt x="147" y="1754"/>
                    </a:lnTo>
                    <a:lnTo>
                      <a:pt x="133" y="1787"/>
                    </a:lnTo>
                    <a:lnTo>
                      <a:pt x="121" y="1822"/>
                    </a:lnTo>
                    <a:lnTo>
                      <a:pt x="110" y="1857"/>
                    </a:lnTo>
                    <a:lnTo>
                      <a:pt x="100" y="1894"/>
                    </a:lnTo>
                    <a:lnTo>
                      <a:pt x="0" y="1870"/>
                    </a:lnTo>
                    <a:lnTo>
                      <a:pt x="11" y="1828"/>
                    </a:lnTo>
                    <a:lnTo>
                      <a:pt x="24" y="1790"/>
                    </a:lnTo>
                    <a:lnTo>
                      <a:pt x="37" y="1752"/>
                    </a:lnTo>
                    <a:lnTo>
                      <a:pt x="51" y="1716"/>
                    </a:lnTo>
                    <a:lnTo>
                      <a:pt x="66" y="1682"/>
                    </a:lnTo>
                    <a:lnTo>
                      <a:pt x="81" y="1649"/>
                    </a:lnTo>
                    <a:lnTo>
                      <a:pt x="96" y="1617"/>
                    </a:lnTo>
                    <a:lnTo>
                      <a:pt x="112" y="1584"/>
                    </a:lnTo>
                    <a:lnTo>
                      <a:pt x="204" y="16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Freeform 412"/>
              <p:cNvSpPr>
                <a:spLocks noEditPoints="1"/>
              </p:cNvSpPr>
              <p:nvPr/>
            </p:nvSpPr>
            <p:spPr bwMode="auto">
              <a:xfrm>
                <a:off x="1714" y="2954"/>
                <a:ext cx="115" cy="996"/>
              </a:xfrm>
              <a:custGeom>
                <a:avLst/>
                <a:gdLst>
                  <a:gd name="T0" fmla="*/ 419 w 577"/>
                  <a:gd name="T1" fmla="*/ 0 h 4982"/>
                  <a:gd name="T2" fmla="*/ 547 w 577"/>
                  <a:gd name="T3" fmla="*/ 138 h 4982"/>
                  <a:gd name="T4" fmla="*/ 563 w 577"/>
                  <a:gd name="T5" fmla="*/ 99 h 4982"/>
                  <a:gd name="T6" fmla="*/ 368 w 577"/>
                  <a:gd name="T7" fmla="*/ 114 h 4982"/>
                  <a:gd name="T8" fmla="*/ 527 w 577"/>
                  <a:gd name="T9" fmla="*/ 182 h 4982"/>
                  <a:gd name="T10" fmla="*/ 527 w 577"/>
                  <a:gd name="T11" fmla="*/ 182 h 4982"/>
                  <a:gd name="T12" fmla="*/ 426 w 577"/>
                  <a:gd name="T13" fmla="*/ 419 h 4982"/>
                  <a:gd name="T14" fmla="*/ 250 w 577"/>
                  <a:gd name="T15" fmla="*/ 387 h 4982"/>
                  <a:gd name="T16" fmla="*/ 357 w 577"/>
                  <a:gd name="T17" fmla="*/ 142 h 4982"/>
                  <a:gd name="T18" fmla="*/ 326 w 577"/>
                  <a:gd name="T19" fmla="*/ 631 h 4982"/>
                  <a:gd name="T20" fmla="*/ 132 w 577"/>
                  <a:gd name="T21" fmla="*/ 635 h 4982"/>
                  <a:gd name="T22" fmla="*/ 202 w 577"/>
                  <a:gd name="T23" fmla="*/ 487 h 4982"/>
                  <a:gd name="T24" fmla="*/ 248 w 577"/>
                  <a:gd name="T25" fmla="*/ 813 h 4982"/>
                  <a:gd name="T26" fmla="*/ 35 w 577"/>
                  <a:gd name="T27" fmla="*/ 924 h 4982"/>
                  <a:gd name="T28" fmla="*/ 96 w 577"/>
                  <a:gd name="T29" fmla="*/ 723 h 4982"/>
                  <a:gd name="T30" fmla="*/ 191 w 577"/>
                  <a:gd name="T31" fmla="*/ 1026 h 4982"/>
                  <a:gd name="T32" fmla="*/ 174 w 577"/>
                  <a:gd name="T33" fmla="*/ 1241 h 4982"/>
                  <a:gd name="T34" fmla="*/ 14 w 577"/>
                  <a:gd name="T35" fmla="*/ 1035 h 4982"/>
                  <a:gd name="T36" fmla="*/ 175 w 577"/>
                  <a:gd name="T37" fmla="*/ 1267 h 4982"/>
                  <a:gd name="T38" fmla="*/ 203 w 577"/>
                  <a:gd name="T39" fmla="*/ 1442 h 4982"/>
                  <a:gd name="T40" fmla="*/ 12 w 577"/>
                  <a:gd name="T41" fmla="*/ 1375 h 4982"/>
                  <a:gd name="T42" fmla="*/ 211 w 577"/>
                  <a:gd name="T43" fmla="*/ 1473 h 4982"/>
                  <a:gd name="T44" fmla="*/ 277 w 577"/>
                  <a:gd name="T45" fmla="*/ 1676 h 4982"/>
                  <a:gd name="T46" fmla="*/ 100 w 577"/>
                  <a:gd name="T47" fmla="*/ 1697 h 4982"/>
                  <a:gd name="T48" fmla="*/ 211 w 577"/>
                  <a:gd name="T49" fmla="*/ 1473 h 4982"/>
                  <a:gd name="T50" fmla="*/ 185 w 577"/>
                  <a:gd name="T51" fmla="*/ 1926 h 4982"/>
                  <a:gd name="T52" fmla="*/ 347 w 577"/>
                  <a:gd name="T53" fmla="*/ 1865 h 4982"/>
                  <a:gd name="T54" fmla="*/ 455 w 577"/>
                  <a:gd name="T55" fmla="*/ 2173 h 4982"/>
                  <a:gd name="T56" fmla="*/ 273 w 577"/>
                  <a:gd name="T57" fmla="*/ 2173 h 4982"/>
                  <a:gd name="T58" fmla="*/ 347 w 577"/>
                  <a:gd name="T59" fmla="*/ 1865 h 4982"/>
                  <a:gd name="T60" fmla="*/ 478 w 577"/>
                  <a:gd name="T61" fmla="*/ 2490 h 4982"/>
                  <a:gd name="T62" fmla="*/ 302 w 577"/>
                  <a:gd name="T63" fmla="*/ 2565 h 4982"/>
                  <a:gd name="T64" fmla="*/ 307 w 577"/>
                  <a:gd name="T65" fmla="*/ 2293 h 4982"/>
                  <a:gd name="T66" fmla="*/ 461 w 577"/>
                  <a:gd name="T67" fmla="*/ 2854 h 4982"/>
                  <a:gd name="T68" fmla="*/ 468 w 577"/>
                  <a:gd name="T69" fmla="*/ 2733 h 4982"/>
                  <a:gd name="T70" fmla="*/ 448 w 577"/>
                  <a:gd name="T71" fmla="*/ 3153 h 4982"/>
                  <a:gd name="T72" fmla="*/ 273 w 577"/>
                  <a:gd name="T73" fmla="*/ 3206 h 4982"/>
                  <a:gd name="T74" fmla="*/ 288 w 577"/>
                  <a:gd name="T75" fmla="*/ 2846 h 4982"/>
                  <a:gd name="T76" fmla="*/ 436 w 577"/>
                  <a:gd name="T77" fmla="*/ 3600 h 4982"/>
                  <a:gd name="T78" fmla="*/ 262 w 577"/>
                  <a:gd name="T79" fmla="*/ 3793 h 4982"/>
                  <a:gd name="T80" fmla="*/ 267 w 577"/>
                  <a:gd name="T81" fmla="*/ 3402 h 4982"/>
                  <a:gd name="T82" fmla="*/ 440 w 577"/>
                  <a:gd name="T83" fmla="*/ 3952 h 4982"/>
                  <a:gd name="T84" fmla="*/ 282 w 577"/>
                  <a:gd name="T85" fmla="*/ 4155 h 4982"/>
                  <a:gd name="T86" fmla="*/ 265 w 577"/>
                  <a:gd name="T87" fmla="*/ 3925 h 4982"/>
                  <a:gd name="T88" fmla="*/ 465 w 577"/>
                  <a:gd name="T89" fmla="*/ 4231 h 4982"/>
                  <a:gd name="T90" fmla="*/ 502 w 577"/>
                  <a:gd name="T91" fmla="*/ 4520 h 4982"/>
                  <a:gd name="T92" fmla="*/ 298 w 577"/>
                  <a:gd name="T93" fmla="*/ 4301 h 4982"/>
                  <a:gd name="T94" fmla="*/ 506 w 577"/>
                  <a:gd name="T95" fmla="*/ 4550 h 4982"/>
                  <a:gd name="T96" fmla="*/ 534 w 577"/>
                  <a:gd name="T97" fmla="*/ 4723 h 4982"/>
                  <a:gd name="T98" fmla="*/ 348 w 577"/>
                  <a:gd name="T99" fmla="*/ 4664 h 4982"/>
                  <a:gd name="T100" fmla="*/ 539 w 577"/>
                  <a:gd name="T101" fmla="*/ 4749 h 4982"/>
                  <a:gd name="T102" fmla="*/ 566 w 577"/>
                  <a:gd name="T103" fmla="*/ 4906 h 4982"/>
                  <a:gd name="T104" fmla="*/ 390 w 577"/>
                  <a:gd name="T105" fmla="*/ 4910 h 4982"/>
                  <a:gd name="T106" fmla="*/ 539 w 577"/>
                  <a:gd name="T107" fmla="*/ 4749 h 4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77" h="4982">
                    <a:moveTo>
                      <a:pt x="577" y="71"/>
                    </a:moveTo>
                    <a:lnTo>
                      <a:pt x="572" y="81"/>
                    </a:lnTo>
                    <a:lnTo>
                      <a:pt x="563" y="99"/>
                    </a:lnTo>
                    <a:lnTo>
                      <a:pt x="405" y="28"/>
                    </a:lnTo>
                    <a:lnTo>
                      <a:pt x="413" y="12"/>
                    </a:lnTo>
                    <a:lnTo>
                      <a:pt x="419" y="0"/>
                    </a:lnTo>
                    <a:lnTo>
                      <a:pt x="577" y="71"/>
                    </a:lnTo>
                    <a:close/>
                    <a:moveTo>
                      <a:pt x="563" y="99"/>
                    </a:moveTo>
                    <a:lnTo>
                      <a:pt x="562" y="103"/>
                    </a:lnTo>
                    <a:lnTo>
                      <a:pt x="561" y="108"/>
                    </a:lnTo>
                    <a:lnTo>
                      <a:pt x="556" y="118"/>
                    </a:lnTo>
                    <a:lnTo>
                      <a:pt x="547" y="138"/>
                    </a:lnTo>
                    <a:lnTo>
                      <a:pt x="388" y="68"/>
                    </a:lnTo>
                    <a:lnTo>
                      <a:pt x="390" y="62"/>
                    </a:lnTo>
                    <a:lnTo>
                      <a:pt x="393" y="56"/>
                    </a:lnTo>
                    <a:lnTo>
                      <a:pt x="398" y="46"/>
                    </a:lnTo>
                    <a:lnTo>
                      <a:pt x="405" y="28"/>
                    </a:lnTo>
                    <a:lnTo>
                      <a:pt x="563" y="99"/>
                    </a:lnTo>
                    <a:close/>
                    <a:moveTo>
                      <a:pt x="547" y="138"/>
                    </a:moveTo>
                    <a:lnTo>
                      <a:pt x="541" y="153"/>
                    </a:lnTo>
                    <a:lnTo>
                      <a:pt x="535" y="165"/>
                    </a:lnTo>
                    <a:lnTo>
                      <a:pt x="531" y="175"/>
                    </a:lnTo>
                    <a:lnTo>
                      <a:pt x="527" y="182"/>
                    </a:lnTo>
                    <a:lnTo>
                      <a:pt x="368" y="114"/>
                    </a:lnTo>
                    <a:lnTo>
                      <a:pt x="374" y="99"/>
                    </a:lnTo>
                    <a:lnTo>
                      <a:pt x="379" y="87"/>
                    </a:lnTo>
                    <a:lnTo>
                      <a:pt x="384" y="77"/>
                    </a:lnTo>
                    <a:lnTo>
                      <a:pt x="388" y="68"/>
                    </a:lnTo>
                    <a:lnTo>
                      <a:pt x="547" y="138"/>
                    </a:lnTo>
                    <a:close/>
                    <a:moveTo>
                      <a:pt x="527" y="182"/>
                    </a:moveTo>
                    <a:lnTo>
                      <a:pt x="521" y="196"/>
                    </a:lnTo>
                    <a:lnTo>
                      <a:pt x="519" y="204"/>
                    </a:lnTo>
                    <a:lnTo>
                      <a:pt x="357" y="142"/>
                    </a:lnTo>
                    <a:lnTo>
                      <a:pt x="362" y="129"/>
                    </a:lnTo>
                    <a:lnTo>
                      <a:pt x="368" y="114"/>
                    </a:lnTo>
                    <a:lnTo>
                      <a:pt x="527" y="182"/>
                    </a:lnTo>
                    <a:close/>
                    <a:moveTo>
                      <a:pt x="519" y="204"/>
                    </a:moveTo>
                    <a:lnTo>
                      <a:pt x="500" y="250"/>
                    </a:lnTo>
                    <a:lnTo>
                      <a:pt x="481" y="295"/>
                    </a:lnTo>
                    <a:lnTo>
                      <a:pt x="463" y="337"/>
                    </a:lnTo>
                    <a:lnTo>
                      <a:pt x="444" y="380"/>
                    </a:lnTo>
                    <a:lnTo>
                      <a:pt x="426" y="419"/>
                    </a:lnTo>
                    <a:lnTo>
                      <a:pt x="408" y="459"/>
                    </a:lnTo>
                    <a:lnTo>
                      <a:pt x="389" y="498"/>
                    </a:lnTo>
                    <a:lnTo>
                      <a:pt x="370" y="535"/>
                    </a:lnTo>
                    <a:lnTo>
                      <a:pt x="215" y="460"/>
                    </a:lnTo>
                    <a:lnTo>
                      <a:pt x="232" y="424"/>
                    </a:lnTo>
                    <a:lnTo>
                      <a:pt x="250" y="387"/>
                    </a:lnTo>
                    <a:lnTo>
                      <a:pt x="267" y="350"/>
                    </a:lnTo>
                    <a:lnTo>
                      <a:pt x="286" y="310"/>
                    </a:lnTo>
                    <a:lnTo>
                      <a:pt x="303" y="270"/>
                    </a:lnTo>
                    <a:lnTo>
                      <a:pt x="322" y="229"/>
                    </a:lnTo>
                    <a:lnTo>
                      <a:pt x="339" y="187"/>
                    </a:lnTo>
                    <a:lnTo>
                      <a:pt x="357" y="142"/>
                    </a:lnTo>
                    <a:lnTo>
                      <a:pt x="519" y="204"/>
                    </a:lnTo>
                    <a:close/>
                    <a:moveTo>
                      <a:pt x="370" y="535"/>
                    </a:moveTo>
                    <a:lnTo>
                      <a:pt x="359" y="560"/>
                    </a:lnTo>
                    <a:lnTo>
                      <a:pt x="348" y="584"/>
                    </a:lnTo>
                    <a:lnTo>
                      <a:pt x="337" y="607"/>
                    </a:lnTo>
                    <a:lnTo>
                      <a:pt x="326" y="631"/>
                    </a:lnTo>
                    <a:lnTo>
                      <a:pt x="314" y="655"/>
                    </a:lnTo>
                    <a:lnTo>
                      <a:pt x="303" y="678"/>
                    </a:lnTo>
                    <a:lnTo>
                      <a:pt x="293" y="703"/>
                    </a:lnTo>
                    <a:lnTo>
                      <a:pt x="282" y="727"/>
                    </a:lnTo>
                    <a:lnTo>
                      <a:pt x="123" y="660"/>
                    </a:lnTo>
                    <a:lnTo>
                      <a:pt x="132" y="635"/>
                    </a:lnTo>
                    <a:lnTo>
                      <a:pt x="144" y="611"/>
                    </a:lnTo>
                    <a:lnTo>
                      <a:pt x="155" y="586"/>
                    </a:lnTo>
                    <a:lnTo>
                      <a:pt x="166" y="563"/>
                    </a:lnTo>
                    <a:lnTo>
                      <a:pt x="177" y="538"/>
                    </a:lnTo>
                    <a:lnTo>
                      <a:pt x="190" y="512"/>
                    </a:lnTo>
                    <a:lnTo>
                      <a:pt x="202" y="487"/>
                    </a:lnTo>
                    <a:lnTo>
                      <a:pt x="215" y="460"/>
                    </a:lnTo>
                    <a:lnTo>
                      <a:pt x="370" y="535"/>
                    </a:lnTo>
                    <a:close/>
                    <a:moveTo>
                      <a:pt x="282" y="727"/>
                    </a:moveTo>
                    <a:lnTo>
                      <a:pt x="271" y="756"/>
                    </a:lnTo>
                    <a:lnTo>
                      <a:pt x="260" y="784"/>
                    </a:lnTo>
                    <a:lnTo>
                      <a:pt x="248" y="813"/>
                    </a:lnTo>
                    <a:lnTo>
                      <a:pt x="238" y="842"/>
                    </a:lnTo>
                    <a:lnTo>
                      <a:pt x="228" y="871"/>
                    </a:lnTo>
                    <a:lnTo>
                      <a:pt x="220" y="901"/>
                    </a:lnTo>
                    <a:lnTo>
                      <a:pt x="211" y="931"/>
                    </a:lnTo>
                    <a:lnTo>
                      <a:pt x="203" y="962"/>
                    </a:lnTo>
                    <a:lnTo>
                      <a:pt x="35" y="924"/>
                    </a:lnTo>
                    <a:lnTo>
                      <a:pt x="43" y="889"/>
                    </a:lnTo>
                    <a:lnTo>
                      <a:pt x="53" y="854"/>
                    </a:lnTo>
                    <a:lnTo>
                      <a:pt x="63" y="820"/>
                    </a:lnTo>
                    <a:lnTo>
                      <a:pt x="74" y="787"/>
                    </a:lnTo>
                    <a:lnTo>
                      <a:pt x="85" y="754"/>
                    </a:lnTo>
                    <a:lnTo>
                      <a:pt x="96" y="723"/>
                    </a:lnTo>
                    <a:lnTo>
                      <a:pt x="110" y="691"/>
                    </a:lnTo>
                    <a:lnTo>
                      <a:pt x="123" y="660"/>
                    </a:lnTo>
                    <a:lnTo>
                      <a:pt x="282" y="727"/>
                    </a:lnTo>
                    <a:close/>
                    <a:moveTo>
                      <a:pt x="203" y="962"/>
                    </a:moveTo>
                    <a:lnTo>
                      <a:pt x="197" y="993"/>
                    </a:lnTo>
                    <a:lnTo>
                      <a:pt x="191" y="1026"/>
                    </a:lnTo>
                    <a:lnTo>
                      <a:pt x="186" y="1058"/>
                    </a:lnTo>
                    <a:lnTo>
                      <a:pt x="182" y="1093"/>
                    </a:lnTo>
                    <a:lnTo>
                      <a:pt x="179" y="1128"/>
                    </a:lnTo>
                    <a:lnTo>
                      <a:pt x="176" y="1165"/>
                    </a:lnTo>
                    <a:lnTo>
                      <a:pt x="175" y="1203"/>
                    </a:lnTo>
                    <a:lnTo>
                      <a:pt x="174" y="1241"/>
                    </a:lnTo>
                    <a:lnTo>
                      <a:pt x="0" y="1241"/>
                    </a:lnTo>
                    <a:lnTo>
                      <a:pt x="0" y="1198"/>
                    </a:lnTo>
                    <a:lnTo>
                      <a:pt x="3" y="1155"/>
                    </a:lnTo>
                    <a:lnTo>
                      <a:pt x="5" y="1114"/>
                    </a:lnTo>
                    <a:lnTo>
                      <a:pt x="9" y="1073"/>
                    </a:lnTo>
                    <a:lnTo>
                      <a:pt x="14" y="1035"/>
                    </a:lnTo>
                    <a:lnTo>
                      <a:pt x="20" y="997"/>
                    </a:lnTo>
                    <a:lnTo>
                      <a:pt x="27" y="960"/>
                    </a:lnTo>
                    <a:lnTo>
                      <a:pt x="35" y="924"/>
                    </a:lnTo>
                    <a:lnTo>
                      <a:pt x="203" y="962"/>
                    </a:lnTo>
                    <a:close/>
                    <a:moveTo>
                      <a:pt x="174" y="1241"/>
                    </a:moveTo>
                    <a:lnTo>
                      <a:pt x="175" y="1267"/>
                    </a:lnTo>
                    <a:lnTo>
                      <a:pt x="176" y="1295"/>
                    </a:lnTo>
                    <a:lnTo>
                      <a:pt x="180" y="1322"/>
                    </a:lnTo>
                    <a:lnTo>
                      <a:pt x="185" y="1351"/>
                    </a:lnTo>
                    <a:lnTo>
                      <a:pt x="190" y="1381"/>
                    </a:lnTo>
                    <a:lnTo>
                      <a:pt x="196" y="1411"/>
                    </a:lnTo>
                    <a:lnTo>
                      <a:pt x="203" y="1442"/>
                    </a:lnTo>
                    <a:lnTo>
                      <a:pt x="211" y="1473"/>
                    </a:lnTo>
                    <a:lnTo>
                      <a:pt x="44" y="1518"/>
                    </a:lnTo>
                    <a:lnTo>
                      <a:pt x="34" y="1480"/>
                    </a:lnTo>
                    <a:lnTo>
                      <a:pt x="25" y="1445"/>
                    </a:lnTo>
                    <a:lnTo>
                      <a:pt x="18" y="1409"/>
                    </a:lnTo>
                    <a:lnTo>
                      <a:pt x="12" y="1375"/>
                    </a:lnTo>
                    <a:lnTo>
                      <a:pt x="7" y="1340"/>
                    </a:lnTo>
                    <a:lnTo>
                      <a:pt x="3" y="1306"/>
                    </a:lnTo>
                    <a:lnTo>
                      <a:pt x="0" y="1274"/>
                    </a:lnTo>
                    <a:lnTo>
                      <a:pt x="0" y="1241"/>
                    </a:lnTo>
                    <a:lnTo>
                      <a:pt x="174" y="1241"/>
                    </a:lnTo>
                    <a:close/>
                    <a:moveTo>
                      <a:pt x="211" y="1473"/>
                    </a:moveTo>
                    <a:lnTo>
                      <a:pt x="221" y="1505"/>
                    </a:lnTo>
                    <a:lnTo>
                      <a:pt x="231" y="1539"/>
                    </a:lnTo>
                    <a:lnTo>
                      <a:pt x="241" y="1572"/>
                    </a:lnTo>
                    <a:lnTo>
                      <a:pt x="252" y="1606"/>
                    </a:lnTo>
                    <a:lnTo>
                      <a:pt x="265" y="1641"/>
                    </a:lnTo>
                    <a:lnTo>
                      <a:pt x="277" y="1676"/>
                    </a:lnTo>
                    <a:lnTo>
                      <a:pt x="289" y="1711"/>
                    </a:lnTo>
                    <a:lnTo>
                      <a:pt x="302" y="1744"/>
                    </a:lnTo>
                    <a:lnTo>
                      <a:pt x="139" y="1805"/>
                    </a:lnTo>
                    <a:lnTo>
                      <a:pt x="125" y="1769"/>
                    </a:lnTo>
                    <a:lnTo>
                      <a:pt x="113" y="1733"/>
                    </a:lnTo>
                    <a:lnTo>
                      <a:pt x="100" y="1697"/>
                    </a:lnTo>
                    <a:lnTo>
                      <a:pt x="88" y="1661"/>
                    </a:lnTo>
                    <a:lnTo>
                      <a:pt x="75" y="1625"/>
                    </a:lnTo>
                    <a:lnTo>
                      <a:pt x="64" y="1589"/>
                    </a:lnTo>
                    <a:lnTo>
                      <a:pt x="54" y="1553"/>
                    </a:lnTo>
                    <a:lnTo>
                      <a:pt x="44" y="1518"/>
                    </a:lnTo>
                    <a:lnTo>
                      <a:pt x="211" y="1473"/>
                    </a:lnTo>
                    <a:close/>
                    <a:moveTo>
                      <a:pt x="302" y="1744"/>
                    </a:moveTo>
                    <a:lnTo>
                      <a:pt x="314" y="1779"/>
                    </a:lnTo>
                    <a:lnTo>
                      <a:pt x="326" y="1810"/>
                    </a:lnTo>
                    <a:lnTo>
                      <a:pt x="337" y="1838"/>
                    </a:lnTo>
                    <a:lnTo>
                      <a:pt x="347" y="1865"/>
                    </a:lnTo>
                    <a:lnTo>
                      <a:pt x="185" y="1926"/>
                    </a:lnTo>
                    <a:lnTo>
                      <a:pt x="172" y="1894"/>
                    </a:lnTo>
                    <a:lnTo>
                      <a:pt x="160" y="1861"/>
                    </a:lnTo>
                    <a:lnTo>
                      <a:pt x="149" y="1832"/>
                    </a:lnTo>
                    <a:lnTo>
                      <a:pt x="139" y="1805"/>
                    </a:lnTo>
                    <a:lnTo>
                      <a:pt x="302" y="1744"/>
                    </a:lnTo>
                    <a:close/>
                    <a:moveTo>
                      <a:pt x="347" y="1865"/>
                    </a:moveTo>
                    <a:lnTo>
                      <a:pt x="368" y="1920"/>
                    </a:lnTo>
                    <a:lnTo>
                      <a:pt x="388" y="1973"/>
                    </a:lnTo>
                    <a:lnTo>
                      <a:pt x="407" y="2026"/>
                    </a:lnTo>
                    <a:lnTo>
                      <a:pt x="425" y="2077"/>
                    </a:lnTo>
                    <a:lnTo>
                      <a:pt x="441" y="2125"/>
                    </a:lnTo>
                    <a:lnTo>
                      <a:pt x="455" y="2173"/>
                    </a:lnTo>
                    <a:lnTo>
                      <a:pt x="468" y="2218"/>
                    </a:lnTo>
                    <a:lnTo>
                      <a:pt x="478" y="2261"/>
                    </a:lnTo>
                    <a:lnTo>
                      <a:pt x="307" y="2293"/>
                    </a:lnTo>
                    <a:lnTo>
                      <a:pt x="298" y="2256"/>
                    </a:lnTo>
                    <a:lnTo>
                      <a:pt x="287" y="2216"/>
                    </a:lnTo>
                    <a:lnTo>
                      <a:pt x="273" y="2173"/>
                    </a:lnTo>
                    <a:lnTo>
                      <a:pt x="258" y="2127"/>
                    </a:lnTo>
                    <a:lnTo>
                      <a:pt x="242" y="2079"/>
                    </a:lnTo>
                    <a:lnTo>
                      <a:pt x="223" y="2030"/>
                    </a:lnTo>
                    <a:lnTo>
                      <a:pt x="205" y="1978"/>
                    </a:lnTo>
                    <a:lnTo>
                      <a:pt x="185" y="1926"/>
                    </a:lnTo>
                    <a:lnTo>
                      <a:pt x="347" y="1865"/>
                    </a:lnTo>
                    <a:close/>
                    <a:moveTo>
                      <a:pt x="478" y="2261"/>
                    </a:moveTo>
                    <a:lnTo>
                      <a:pt x="480" y="2286"/>
                    </a:lnTo>
                    <a:lnTo>
                      <a:pt x="481" y="2322"/>
                    </a:lnTo>
                    <a:lnTo>
                      <a:pt x="481" y="2368"/>
                    </a:lnTo>
                    <a:lnTo>
                      <a:pt x="480" y="2425"/>
                    </a:lnTo>
                    <a:lnTo>
                      <a:pt x="478" y="2490"/>
                    </a:lnTo>
                    <a:lnTo>
                      <a:pt x="475" y="2564"/>
                    </a:lnTo>
                    <a:lnTo>
                      <a:pt x="471" y="2646"/>
                    </a:lnTo>
                    <a:lnTo>
                      <a:pt x="468" y="2733"/>
                    </a:lnTo>
                    <a:lnTo>
                      <a:pt x="293" y="2726"/>
                    </a:lnTo>
                    <a:lnTo>
                      <a:pt x="298" y="2642"/>
                    </a:lnTo>
                    <a:lnTo>
                      <a:pt x="302" y="2565"/>
                    </a:lnTo>
                    <a:lnTo>
                      <a:pt x="304" y="2496"/>
                    </a:lnTo>
                    <a:lnTo>
                      <a:pt x="307" y="2435"/>
                    </a:lnTo>
                    <a:lnTo>
                      <a:pt x="308" y="2383"/>
                    </a:lnTo>
                    <a:lnTo>
                      <a:pt x="309" y="2342"/>
                    </a:lnTo>
                    <a:lnTo>
                      <a:pt x="308" y="2312"/>
                    </a:lnTo>
                    <a:lnTo>
                      <a:pt x="307" y="2293"/>
                    </a:lnTo>
                    <a:lnTo>
                      <a:pt x="478" y="2261"/>
                    </a:lnTo>
                    <a:close/>
                    <a:moveTo>
                      <a:pt x="468" y="2733"/>
                    </a:moveTo>
                    <a:lnTo>
                      <a:pt x="465" y="2763"/>
                    </a:lnTo>
                    <a:lnTo>
                      <a:pt x="464" y="2793"/>
                    </a:lnTo>
                    <a:lnTo>
                      <a:pt x="463" y="2823"/>
                    </a:lnTo>
                    <a:lnTo>
                      <a:pt x="461" y="2854"/>
                    </a:lnTo>
                    <a:lnTo>
                      <a:pt x="288" y="2846"/>
                    </a:lnTo>
                    <a:lnTo>
                      <a:pt x="289" y="2815"/>
                    </a:lnTo>
                    <a:lnTo>
                      <a:pt x="291" y="2784"/>
                    </a:lnTo>
                    <a:lnTo>
                      <a:pt x="292" y="2754"/>
                    </a:lnTo>
                    <a:lnTo>
                      <a:pt x="293" y="2726"/>
                    </a:lnTo>
                    <a:lnTo>
                      <a:pt x="468" y="2733"/>
                    </a:lnTo>
                    <a:close/>
                    <a:moveTo>
                      <a:pt x="461" y="2854"/>
                    </a:moveTo>
                    <a:lnTo>
                      <a:pt x="459" y="2911"/>
                    </a:lnTo>
                    <a:lnTo>
                      <a:pt x="456" y="2970"/>
                    </a:lnTo>
                    <a:lnTo>
                      <a:pt x="453" y="3031"/>
                    </a:lnTo>
                    <a:lnTo>
                      <a:pt x="450" y="3090"/>
                    </a:lnTo>
                    <a:lnTo>
                      <a:pt x="448" y="3153"/>
                    </a:lnTo>
                    <a:lnTo>
                      <a:pt x="446" y="3215"/>
                    </a:lnTo>
                    <a:lnTo>
                      <a:pt x="444" y="3278"/>
                    </a:lnTo>
                    <a:lnTo>
                      <a:pt x="441" y="3341"/>
                    </a:lnTo>
                    <a:lnTo>
                      <a:pt x="268" y="3336"/>
                    </a:lnTo>
                    <a:lnTo>
                      <a:pt x="271" y="3271"/>
                    </a:lnTo>
                    <a:lnTo>
                      <a:pt x="273" y="3206"/>
                    </a:lnTo>
                    <a:lnTo>
                      <a:pt x="274" y="3143"/>
                    </a:lnTo>
                    <a:lnTo>
                      <a:pt x="277" y="3080"/>
                    </a:lnTo>
                    <a:lnTo>
                      <a:pt x="279" y="3019"/>
                    </a:lnTo>
                    <a:lnTo>
                      <a:pt x="283" y="2961"/>
                    </a:lnTo>
                    <a:lnTo>
                      <a:pt x="286" y="2902"/>
                    </a:lnTo>
                    <a:lnTo>
                      <a:pt x="288" y="2846"/>
                    </a:lnTo>
                    <a:lnTo>
                      <a:pt x="461" y="2854"/>
                    </a:lnTo>
                    <a:close/>
                    <a:moveTo>
                      <a:pt x="441" y="3341"/>
                    </a:moveTo>
                    <a:lnTo>
                      <a:pt x="440" y="3406"/>
                    </a:lnTo>
                    <a:lnTo>
                      <a:pt x="439" y="3470"/>
                    </a:lnTo>
                    <a:lnTo>
                      <a:pt x="438" y="3535"/>
                    </a:lnTo>
                    <a:lnTo>
                      <a:pt x="436" y="3600"/>
                    </a:lnTo>
                    <a:lnTo>
                      <a:pt x="435" y="3665"/>
                    </a:lnTo>
                    <a:lnTo>
                      <a:pt x="435" y="3728"/>
                    </a:lnTo>
                    <a:lnTo>
                      <a:pt x="436" y="3793"/>
                    </a:lnTo>
                    <a:lnTo>
                      <a:pt x="436" y="3855"/>
                    </a:lnTo>
                    <a:lnTo>
                      <a:pt x="263" y="3858"/>
                    </a:lnTo>
                    <a:lnTo>
                      <a:pt x="262" y="3793"/>
                    </a:lnTo>
                    <a:lnTo>
                      <a:pt x="262" y="3728"/>
                    </a:lnTo>
                    <a:lnTo>
                      <a:pt x="262" y="3663"/>
                    </a:lnTo>
                    <a:lnTo>
                      <a:pt x="263" y="3597"/>
                    </a:lnTo>
                    <a:lnTo>
                      <a:pt x="265" y="3533"/>
                    </a:lnTo>
                    <a:lnTo>
                      <a:pt x="266" y="3467"/>
                    </a:lnTo>
                    <a:lnTo>
                      <a:pt x="267" y="3402"/>
                    </a:lnTo>
                    <a:lnTo>
                      <a:pt x="268" y="3336"/>
                    </a:lnTo>
                    <a:lnTo>
                      <a:pt x="441" y="3341"/>
                    </a:lnTo>
                    <a:close/>
                    <a:moveTo>
                      <a:pt x="436" y="3855"/>
                    </a:moveTo>
                    <a:lnTo>
                      <a:pt x="438" y="3886"/>
                    </a:lnTo>
                    <a:lnTo>
                      <a:pt x="439" y="3919"/>
                    </a:lnTo>
                    <a:lnTo>
                      <a:pt x="440" y="3952"/>
                    </a:lnTo>
                    <a:lnTo>
                      <a:pt x="443" y="3987"/>
                    </a:lnTo>
                    <a:lnTo>
                      <a:pt x="445" y="4023"/>
                    </a:lnTo>
                    <a:lnTo>
                      <a:pt x="448" y="4061"/>
                    </a:lnTo>
                    <a:lnTo>
                      <a:pt x="451" y="4099"/>
                    </a:lnTo>
                    <a:lnTo>
                      <a:pt x="455" y="4138"/>
                    </a:lnTo>
                    <a:lnTo>
                      <a:pt x="282" y="4155"/>
                    </a:lnTo>
                    <a:lnTo>
                      <a:pt x="278" y="4114"/>
                    </a:lnTo>
                    <a:lnTo>
                      <a:pt x="274" y="4074"/>
                    </a:lnTo>
                    <a:lnTo>
                      <a:pt x="272" y="4036"/>
                    </a:lnTo>
                    <a:lnTo>
                      <a:pt x="269" y="3997"/>
                    </a:lnTo>
                    <a:lnTo>
                      <a:pt x="267" y="3961"/>
                    </a:lnTo>
                    <a:lnTo>
                      <a:pt x="265" y="3925"/>
                    </a:lnTo>
                    <a:lnTo>
                      <a:pt x="263" y="3890"/>
                    </a:lnTo>
                    <a:lnTo>
                      <a:pt x="263" y="3858"/>
                    </a:lnTo>
                    <a:lnTo>
                      <a:pt x="436" y="3855"/>
                    </a:lnTo>
                    <a:close/>
                    <a:moveTo>
                      <a:pt x="455" y="4138"/>
                    </a:moveTo>
                    <a:lnTo>
                      <a:pt x="459" y="4184"/>
                    </a:lnTo>
                    <a:lnTo>
                      <a:pt x="465" y="4231"/>
                    </a:lnTo>
                    <a:lnTo>
                      <a:pt x="470" y="4278"/>
                    </a:lnTo>
                    <a:lnTo>
                      <a:pt x="476" y="4326"/>
                    </a:lnTo>
                    <a:lnTo>
                      <a:pt x="482" y="4374"/>
                    </a:lnTo>
                    <a:lnTo>
                      <a:pt x="489" y="4423"/>
                    </a:lnTo>
                    <a:lnTo>
                      <a:pt x="495" y="4471"/>
                    </a:lnTo>
                    <a:lnTo>
                      <a:pt x="502" y="4520"/>
                    </a:lnTo>
                    <a:lnTo>
                      <a:pt x="331" y="4544"/>
                    </a:lnTo>
                    <a:lnTo>
                      <a:pt x="323" y="4496"/>
                    </a:lnTo>
                    <a:lnTo>
                      <a:pt x="317" y="4448"/>
                    </a:lnTo>
                    <a:lnTo>
                      <a:pt x="311" y="4399"/>
                    </a:lnTo>
                    <a:lnTo>
                      <a:pt x="304" y="4349"/>
                    </a:lnTo>
                    <a:lnTo>
                      <a:pt x="298" y="4301"/>
                    </a:lnTo>
                    <a:lnTo>
                      <a:pt x="292" y="4251"/>
                    </a:lnTo>
                    <a:lnTo>
                      <a:pt x="287" y="4202"/>
                    </a:lnTo>
                    <a:lnTo>
                      <a:pt x="282" y="4155"/>
                    </a:lnTo>
                    <a:lnTo>
                      <a:pt x="455" y="4138"/>
                    </a:lnTo>
                    <a:close/>
                    <a:moveTo>
                      <a:pt x="502" y="4520"/>
                    </a:moveTo>
                    <a:lnTo>
                      <a:pt x="506" y="4550"/>
                    </a:lnTo>
                    <a:lnTo>
                      <a:pt x="511" y="4580"/>
                    </a:lnTo>
                    <a:lnTo>
                      <a:pt x="516" y="4610"/>
                    </a:lnTo>
                    <a:lnTo>
                      <a:pt x="520" y="4638"/>
                    </a:lnTo>
                    <a:lnTo>
                      <a:pt x="525" y="4667"/>
                    </a:lnTo>
                    <a:lnTo>
                      <a:pt x="529" y="4694"/>
                    </a:lnTo>
                    <a:lnTo>
                      <a:pt x="534" y="4723"/>
                    </a:lnTo>
                    <a:lnTo>
                      <a:pt x="539" y="4749"/>
                    </a:lnTo>
                    <a:lnTo>
                      <a:pt x="367" y="4778"/>
                    </a:lnTo>
                    <a:lnTo>
                      <a:pt x="362" y="4750"/>
                    </a:lnTo>
                    <a:lnTo>
                      <a:pt x="358" y="4722"/>
                    </a:lnTo>
                    <a:lnTo>
                      <a:pt x="353" y="4693"/>
                    </a:lnTo>
                    <a:lnTo>
                      <a:pt x="348" y="4664"/>
                    </a:lnTo>
                    <a:lnTo>
                      <a:pt x="344" y="4635"/>
                    </a:lnTo>
                    <a:lnTo>
                      <a:pt x="339" y="4605"/>
                    </a:lnTo>
                    <a:lnTo>
                      <a:pt x="334" y="4575"/>
                    </a:lnTo>
                    <a:lnTo>
                      <a:pt x="331" y="4544"/>
                    </a:lnTo>
                    <a:lnTo>
                      <a:pt x="502" y="4520"/>
                    </a:lnTo>
                    <a:close/>
                    <a:moveTo>
                      <a:pt x="539" y="4749"/>
                    </a:moveTo>
                    <a:lnTo>
                      <a:pt x="544" y="4778"/>
                    </a:lnTo>
                    <a:lnTo>
                      <a:pt x="549" y="4806"/>
                    </a:lnTo>
                    <a:lnTo>
                      <a:pt x="552" y="4833"/>
                    </a:lnTo>
                    <a:lnTo>
                      <a:pt x="557" y="4859"/>
                    </a:lnTo>
                    <a:lnTo>
                      <a:pt x="562" y="4884"/>
                    </a:lnTo>
                    <a:lnTo>
                      <a:pt x="566" y="4906"/>
                    </a:lnTo>
                    <a:lnTo>
                      <a:pt x="571" y="4927"/>
                    </a:lnTo>
                    <a:lnTo>
                      <a:pt x="575" y="4948"/>
                    </a:lnTo>
                    <a:lnTo>
                      <a:pt x="404" y="4982"/>
                    </a:lnTo>
                    <a:lnTo>
                      <a:pt x="400" y="4958"/>
                    </a:lnTo>
                    <a:lnTo>
                      <a:pt x="395" y="4935"/>
                    </a:lnTo>
                    <a:lnTo>
                      <a:pt x="390" y="4910"/>
                    </a:lnTo>
                    <a:lnTo>
                      <a:pt x="385" y="4885"/>
                    </a:lnTo>
                    <a:lnTo>
                      <a:pt x="382" y="4859"/>
                    </a:lnTo>
                    <a:lnTo>
                      <a:pt x="377" y="4833"/>
                    </a:lnTo>
                    <a:lnTo>
                      <a:pt x="372" y="4805"/>
                    </a:lnTo>
                    <a:lnTo>
                      <a:pt x="367" y="4778"/>
                    </a:lnTo>
                    <a:lnTo>
                      <a:pt x="539" y="474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Freeform 413"/>
              <p:cNvSpPr>
                <a:spLocks noEditPoints="1"/>
              </p:cNvSpPr>
              <p:nvPr/>
            </p:nvSpPr>
            <p:spPr bwMode="auto">
              <a:xfrm>
                <a:off x="2205" y="2982"/>
                <a:ext cx="230" cy="430"/>
              </a:xfrm>
              <a:custGeom>
                <a:avLst/>
                <a:gdLst>
                  <a:gd name="T0" fmla="*/ 1146 w 1153"/>
                  <a:gd name="T1" fmla="*/ 72 h 2149"/>
                  <a:gd name="T2" fmla="*/ 1123 w 1153"/>
                  <a:gd name="T3" fmla="*/ 175 h 2149"/>
                  <a:gd name="T4" fmla="*/ 1088 w 1153"/>
                  <a:gd name="T5" fmla="*/ 275 h 2149"/>
                  <a:gd name="T6" fmla="*/ 1042 w 1153"/>
                  <a:gd name="T7" fmla="*/ 370 h 2149"/>
                  <a:gd name="T8" fmla="*/ 987 w 1153"/>
                  <a:gd name="T9" fmla="*/ 462 h 2149"/>
                  <a:gd name="T10" fmla="*/ 926 w 1153"/>
                  <a:gd name="T11" fmla="*/ 550 h 2149"/>
                  <a:gd name="T12" fmla="*/ 860 w 1153"/>
                  <a:gd name="T13" fmla="*/ 634 h 2149"/>
                  <a:gd name="T14" fmla="*/ 724 w 1153"/>
                  <a:gd name="T15" fmla="*/ 784 h 2149"/>
                  <a:gd name="T16" fmla="*/ 597 w 1153"/>
                  <a:gd name="T17" fmla="*/ 915 h 2149"/>
                  <a:gd name="T18" fmla="*/ 637 w 1153"/>
                  <a:gd name="T19" fmla="*/ 792 h 2149"/>
                  <a:gd name="T20" fmla="*/ 768 w 1153"/>
                  <a:gd name="T21" fmla="*/ 652 h 2149"/>
                  <a:gd name="T22" fmla="*/ 895 w 1153"/>
                  <a:gd name="T23" fmla="*/ 493 h 2149"/>
                  <a:gd name="T24" fmla="*/ 952 w 1153"/>
                  <a:gd name="T25" fmla="*/ 407 h 2149"/>
                  <a:gd name="T26" fmla="*/ 1003 w 1153"/>
                  <a:gd name="T27" fmla="*/ 318 h 2149"/>
                  <a:gd name="T28" fmla="*/ 1044 w 1153"/>
                  <a:gd name="T29" fmla="*/ 226 h 2149"/>
                  <a:gd name="T30" fmla="*/ 1075 w 1153"/>
                  <a:gd name="T31" fmla="*/ 130 h 2149"/>
                  <a:gd name="T32" fmla="*/ 1093 w 1153"/>
                  <a:gd name="T33" fmla="*/ 32 h 2149"/>
                  <a:gd name="T34" fmla="*/ 597 w 1153"/>
                  <a:gd name="T35" fmla="*/ 915 h 2149"/>
                  <a:gd name="T36" fmla="*/ 556 w 1153"/>
                  <a:gd name="T37" fmla="*/ 874 h 2149"/>
                  <a:gd name="T38" fmla="*/ 547 w 1153"/>
                  <a:gd name="T39" fmla="*/ 964 h 2149"/>
                  <a:gd name="T40" fmla="*/ 438 w 1153"/>
                  <a:gd name="T41" fmla="*/ 1067 h 2149"/>
                  <a:gd name="T42" fmla="*/ 471 w 1153"/>
                  <a:gd name="T43" fmla="*/ 956 h 2149"/>
                  <a:gd name="T44" fmla="*/ 581 w 1153"/>
                  <a:gd name="T45" fmla="*/ 930 h 2149"/>
                  <a:gd name="T46" fmla="*/ 304 w 1153"/>
                  <a:gd name="T47" fmla="*/ 1191 h 2149"/>
                  <a:gd name="T48" fmla="*/ 213 w 1153"/>
                  <a:gd name="T49" fmla="*/ 1286 h 2149"/>
                  <a:gd name="T50" fmla="*/ 137 w 1153"/>
                  <a:gd name="T51" fmla="*/ 1381 h 2149"/>
                  <a:gd name="T52" fmla="*/ 91 w 1153"/>
                  <a:gd name="T53" fmla="*/ 1458 h 2149"/>
                  <a:gd name="T54" fmla="*/ 73 w 1153"/>
                  <a:gd name="T55" fmla="*/ 1504 h 2149"/>
                  <a:gd name="T56" fmla="*/ 61 w 1153"/>
                  <a:gd name="T57" fmla="*/ 1550 h 2149"/>
                  <a:gd name="T58" fmla="*/ 4 w 1153"/>
                  <a:gd name="T59" fmla="*/ 1544 h 2149"/>
                  <a:gd name="T60" fmla="*/ 15 w 1153"/>
                  <a:gd name="T61" fmla="*/ 1493 h 2149"/>
                  <a:gd name="T62" fmla="*/ 35 w 1153"/>
                  <a:gd name="T63" fmla="*/ 1442 h 2149"/>
                  <a:gd name="T64" fmla="*/ 63 w 1153"/>
                  <a:gd name="T65" fmla="*/ 1391 h 2149"/>
                  <a:gd name="T66" fmla="*/ 109 w 1153"/>
                  <a:gd name="T67" fmla="*/ 1322 h 2149"/>
                  <a:gd name="T68" fmla="*/ 195 w 1153"/>
                  <a:gd name="T69" fmla="*/ 1221 h 2149"/>
                  <a:gd name="T70" fmla="*/ 328 w 1153"/>
                  <a:gd name="T71" fmla="*/ 1089 h 2149"/>
                  <a:gd name="T72" fmla="*/ 60 w 1153"/>
                  <a:gd name="T73" fmla="*/ 1565 h 2149"/>
                  <a:gd name="T74" fmla="*/ 60 w 1153"/>
                  <a:gd name="T75" fmla="*/ 1713 h 2149"/>
                  <a:gd name="T76" fmla="*/ 75 w 1153"/>
                  <a:gd name="T77" fmla="*/ 1858 h 2149"/>
                  <a:gd name="T78" fmla="*/ 105 w 1153"/>
                  <a:gd name="T79" fmla="*/ 2021 h 2149"/>
                  <a:gd name="T80" fmla="*/ 134 w 1153"/>
                  <a:gd name="T81" fmla="*/ 2133 h 2149"/>
                  <a:gd name="T82" fmla="*/ 64 w 1153"/>
                  <a:gd name="T83" fmla="*/ 2094 h 2149"/>
                  <a:gd name="T84" fmla="*/ 25 w 1153"/>
                  <a:gd name="T85" fmla="*/ 1911 h 2149"/>
                  <a:gd name="T86" fmla="*/ 5 w 1153"/>
                  <a:gd name="T87" fmla="*/ 1765 h 2149"/>
                  <a:gd name="T88" fmla="*/ 0 w 1153"/>
                  <a:gd name="T89" fmla="*/ 1611 h 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3" h="2149">
                    <a:moveTo>
                      <a:pt x="1153" y="2"/>
                    </a:moveTo>
                    <a:lnTo>
                      <a:pt x="1150" y="37"/>
                    </a:lnTo>
                    <a:lnTo>
                      <a:pt x="1146" y="72"/>
                    </a:lnTo>
                    <a:lnTo>
                      <a:pt x="1140" y="107"/>
                    </a:lnTo>
                    <a:lnTo>
                      <a:pt x="1133" y="142"/>
                    </a:lnTo>
                    <a:lnTo>
                      <a:pt x="1123" y="175"/>
                    </a:lnTo>
                    <a:lnTo>
                      <a:pt x="1113" y="209"/>
                    </a:lnTo>
                    <a:lnTo>
                      <a:pt x="1100" y="241"/>
                    </a:lnTo>
                    <a:lnTo>
                      <a:pt x="1088" y="275"/>
                    </a:lnTo>
                    <a:lnTo>
                      <a:pt x="1073" y="306"/>
                    </a:lnTo>
                    <a:lnTo>
                      <a:pt x="1058" y="338"/>
                    </a:lnTo>
                    <a:lnTo>
                      <a:pt x="1042" y="370"/>
                    </a:lnTo>
                    <a:lnTo>
                      <a:pt x="1024" y="401"/>
                    </a:lnTo>
                    <a:lnTo>
                      <a:pt x="1006" y="432"/>
                    </a:lnTo>
                    <a:lnTo>
                      <a:pt x="987" y="462"/>
                    </a:lnTo>
                    <a:lnTo>
                      <a:pt x="967" y="492"/>
                    </a:lnTo>
                    <a:lnTo>
                      <a:pt x="946" y="521"/>
                    </a:lnTo>
                    <a:lnTo>
                      <a:pt x="926" y="550"/>
                    </a:lnTo>
                    <a:lnTo>
                      <a:pt x="903" y="577"/>
                    </a:lnTo>
                    <a:lnTo>
                      <a:pt x="882" y="606"/>
                    </a:lnTo>
                    <a:lnTo>
                      <a:pt x="860" y="634"/>
                    </a:lnTo>
                    <a:lnTo>
                      <a:pt x="815" y="686"/>
                    </a:lnTo>
                    <a:lnTo>
                      <a:pt x="770" y="737"/>
                    </a:lnTo>
                    <a:lnTo>
                      <a:pt x="724" y="784"/>
                    </a:lnTo>
                    <a:lnTo>
                      <a:pt x="680" y="830"/>
                    </a:lnTo>
                    <a:lnTo>
                      <a:pt x="637" y="874"/>
                    </a:lnTo>
                    <a:lnTo>
                      <a:pt x="597" y="915"/>
                    </a:lnTo>
                    <a:lnTo>
                      <a:pt x="556" y="874"/>
                    </a:lnTo>
                    <a:lnTo>
                      <a:pt x="596" y="834"/>
                    </a:lnTo>
                    <a:lnTo>
                      <a:pt x="637" y="792"/>
                    </a:lnTo>
                    <a:lnTo>
                      <a:pt x="680" y="748"/>
                    </a:lnTo>
                    <a:lnTo>
                      <a:pt x="724" y="701"/>
                    </a:lnTo>
                    <a:lnTo>
                      <a:pt x="768" y="652"/>
                    </a:lnTo>
                    <a:lnTo>
                      <a:pt x="811" y="601"/>
                    </a:lnTo>
                    <a:lnTo>
                      <a:pt x="854" y="548"/>
                    </a:lnTo>
                    <a:lnTo>
                      <a:pt x="895" y="493"/>
                    </a:lnTo>
                    <a:lnTo>
                      <a:pt x="915" y="465"/>
                    </a:lnTo>
                    <a:lnTo>
                      <a:pt x="935" y="437"/>
                    </a:lnTo>
                    <a:lnTo>
                      <a:pt x="952" y="407"/>
                    </a:lnTo>
                    <a:lnTo>
                      <a:pt x="971" y="378"/>
                    </a:lnTo>
                    <a:lnTo>
                      <a:pt x="987" y="348"/>
                    </a:lnTo>
                    <a:lnTo>
                      <a:pt x="1003" y="318"/>
                    </a:lnTo>
                    <a:lnTo>
                      <a:pt x="1018" y="287"/>
                    </a:lnTo>
                    <a:lnTo>
                      <a:pt x="1032" y="257"/>
                    </a:lnTo>
                    <a:lnTo>
                      <a:pt x="1044" y="226"/>
                    </a:lnTo>
                    <a:lnTo>
                      <a:pt x="1057" y="194"/>
                    </a:lnTo>
                    <a:lnTo>
                      <a:pt x="1067" y="163"/>
                    </a:lnTo>
                    <a:lnTo>
                      <a:pt x="1075" y="130"/>
                    </a:lnTo>
                    <a:lnTo>
                      <a:pt x="1083" y="98"/>
                    </a:lnTo>
                    <a:lnTo>
                      <a:pt x="1089" y="66"/>
                    </a:lnTo>
                    <a:lnTo>
                      <a:pt x="1093" y="32"/>
                    </a:lnTo>
                    <a:lnTo>
                      <a:pt x="1095" y="0"/>
                    </a:lnTo>
                    <a:lnTo>
                      <a:pt x="1153" y="2"/>
                    </a:lnTo>
                    <a:close/>
                    <a:moveTo>
                      <a:pt x="597" y="915"/>
                    </a:moveTo>
                    <a:lnTo>
                      <a:pt x="581" y="930"/>
                    </a:lnTo>
                    <a:lnTo>
                      <a:pt x="540" y="889"/>
                    </a:lnTo>
                    <a:lnTo>
                      <a:pt x="556" y="874"/>
                    </a:lnTo>
                    <a:lnTo>
                      <a:pt x="597" y="915"/>
                    </a:lnTo>
                    <a:close/>
                    <a:moveTo>
                      <a:pt x="581" y="930"/>
                    </a:moveTo>
                    <a:lnTo>
                      <a:pt x="547" y="964"/>
                    </a:lnTo>
                    <a:lnTo>
                      <a:pt x="511" y="997"/>
                    </a:lnTo>
                    <a:lnTo>
                      <a:pt x="475" y="1032"/>
                    </a:lnTo>
                    <a:lnTo>
                      <a:pt x="438" y="1067"/>
                    </a:lnTo>
                    <a:lnTo>
                      <a:pt x="398" y="1025"/>
                    </a:lnTo>
                    <a:lnTo>
                      <a:pt x="435" y="990"/>
                    </a:lnTo>
                    <a:lnTo>
                      <a:pt x="471" y="956"/>
                    </a:lnTo>
                    <a:lnTo>
                      <a:pt x="506" y="922"/>
                    </a:lnTo>
                    <a:lnTo>
                      <a:pt x="540" y="889"/>
                    </a:lnTo>
                    <a:lnTo>
                      <a:pt x="581" y="930"/>
                    </a:lnTo>
                    <a:close/>
                    <a:moveTo>
                      <a:pt x="438" y="1067"/>
                    </a:moveTo>
                    <a:lnTo>
                      <a:pt x="370" y="1129"/>
                    </a:lnTo>
                    <a:lnTo>
                      <a:pt x="304" y="1191"/>
                    </a:lnTo>
                    <a:lnTo>
                      <a:pt x="273" y="1223"/>
                    </a:lnTo>
                    <a:lnTo>
                      <a:pt x="242" y="1254"/>
                    </a:lnTo>
                    <a:lnTo>
                      <a:pt x="213" y="1286"/>
                    </a:lnTo>
                    <a:lnTo>
                      <a:pt x="186" y="1317"/>
                    </a:lnTo>
                    <a:lnTo>
                      <a:pt x="161" y="1348"/>
                    </a:lnTo>
                    <a:lnTo>
                      <a:pt x="137" y="1381"/>
                    </a:lnTo>
                    <a:lnTo>
                      <a:pt x="116" y="1412"/>
                    </a:lnTo>
                    <a:lnTo>
                      <a:pt x="99" y="1443"/>
                    </a:lnTo>
                    <a:lnTo>
                      <a:pt x="91" y="1458"/>
                    </a:lnTo>
                    <a:lnTo>
                      <a:pt x="84" y="1474"/>
                    </a:lnTo>
                    <a:lnTo>
                      <a:pt x="78" y="1489"/>
                    </a:lnTo>
                    <a:lnTo>
                      <a:pt x="73" y="1504"/>
                    </a:lnTo>
                    <a:lnTo>
                      <a:pt x="68" y="1520"/>
                    </a:lnTo>
                    <a:lnTo>
                      <a:pt x="64" y="1535"/>
                    </a:lnTo>
                    <a:lnTo>
                      <a:pt x="61" y="1550"/>
                    </a:lnTo>
                    <a:lnTo>
                      <a:pt x="60" y="1565"/>
                    </a:lnTo>
                    <a:lnTo>
                      <a:pt x="2" y="1561"/>
                    </a:lnTo>
                    <a:lnTo>
                      <a:pt x="4" y="1544"/>
                    </a:lnTo>
                    <a:lnTo>
                      <a:pt x="7" y="1526"/>
                    </a:lnTo>
                    <a:lnTo>
                      <a:pt x="10" y="1510"/>
                    </a:lnTo>
                    <a:lnTo>
                      <a:pt x="15" y="1493"/>
                    </a:lnTo>
                    <a:lnTo>
                      <a:pt x="21" y="1475"/>
                    </a:lnTo>
                    <a:lnTo>
                      <a:pt x="28" y="1458"/>
                    </a:lnTo>
                    <a:lnTo>
                      <a:pt x="35" y="1442"/>
                    </a:lnTo>
                    <a:lnTo>
                      <a:pt x="44" y="1424"/>
                    </a:lnTo>
                    <a:lnTo>
                      <a:pt x="53" y="1407"/>
                    </a:lnTo>
                    <a:lnTo>
                      <a:pt x="63" y="1391"/>
                    </a:lnTo>
                    <a:lnTo>
                      <a:pt x="73" y="1373"/>
                    </a:lnTo>
                    <a:lnTo>
                      <a:pt x="84" y="1356"/>
                    </a:lnTo>
                    <a:lnTo>
                      <a:pt x="109" y="1322"/>
                    </a:lnTo>
                    <a:lnTo>
                      <a:pt x="135" y="1289"/>
                    </a:lnTo>
                    <a:lnTo>
                      <a:pt x="163" y="1255"/>
                    </a:lnTo>
                    <a:lnTo>
                      <a:pt x="195" y="1221"/>
                    </a:lnTo>
                    <a:lnTo>
                      <a:pt x="226" y="1188"/>
                    </a:lnTo>
                    <a:lnTo>
                      <a:pt x="259" y="1155"/>
                    </a:lnTo>
                    <a:lnTo>
                      <a:pt x="328" y="1089"/>
                    </a:lnTo>
                    <a:lnTo>
                      <a:pt x="398" y="1025"/>
                    </a:lnTo>
                    <a:lnTo>
                      <a:pt x="438" y="1067"/>
                    </a:lnTo>
                    <a:close/>
                    <a:moveTo>
                      <a:pt x="60" y="1565"/>
                    </a:moveTo>
                    <a:lnTo>
                      <a:pt x="58" y="1614"/>
                    </a:lnTo>
                    <a:lnTo>
                      <a:pt x="58" y="1663"/>
                    </a:lnTo>
                    <a:lnTo>
                      <a:pt x="60" y="1713"/>
                    </a:lnTo>
                    <a:lnTo>
                      <a:pt x="64" y="1762"/>
                    </a:lnTo>
                    <a:lnTo>
                      <a:pt x="69" y="1810"/>
                    </a:lnTo>
                    <a:lnTo>
                      <a:pt x="75" y="1858"/>
                    </a:lnTo>
                    <a:lnTo>
                      <a:pt x="83" y="1902"/>
                    </a:lnTo>
                    <a:lnTo>
                      <a:pt x="90" y="1945"/>
                    </a:lnTo>
                    <a:lnTo>
                      <a:pt x="105" y="2021"/>
                    </a:lnTo>
                    <a:lnTo>
                      <a:pt x="120" y="2081"/>
                    </a:lnTo>
                    <a:lnTo>
                      <a:pt x="130" y="2119"/>
                    </a:lnTo>
                    <a:lnTo>
                      <a:pt x="134" y="2133"/>
                    </a:lnTo>
                    <a:lnTo>
                      <a:pt x="79" y="2149"/>
                    </a:lnTo>
                    <a:lnTo>
                      <a:pt x="74" y="2135"/>
                    </a:lnTo>
                    <a:lnTo>
                      <a:pt x="64" y="2094"/>
                    </a:lnTo>
                    <a:lnTo>
                      <a:pt x="49" y="2033"/>
                    </a:lnTo>
                    <a:lnTo>
                      <a:pt x="33" y="1955"/>
                    </a:lnTo>
                    <a:lnTo>
                      <a:pt x="25" y="1911"/>
                    </a:lnTo>
                    <a:lnTo>
                      <a:pt x="18" y="1864"/>
                    </a:lnTo>
                    <a:lnTo>
                      <a:pt x="12" y="1815"/>
                    </a:lnTo>
                    <a:lnTo>
                      <a:pt x="5" y="1765"/>
                    </a:lnTo>
                    <a:lnTo>
                      <a:pt x="2" y="1714"/>
                    </a:lnTo>
                    <a:lnTo>
                      <a:pt x="0" y="1663"/>
                    </a:lnTo>
                    <a:lnTo>
                      <a:pt x="0" y="1611"/>
                    </a:lnTo>
                    <a:lnTo>
                      <a:pt x="2" y="1561"/>
                    </a:lnTo>
                    <a:lnTo>
                      <a:pt x="60" y="156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414"/>
              <p:cNvSpPr>
                <a:spLocks noEditPoints="1"/>
              </p:cNvSpPr>
              <p:nvPr/>
            </p:nvSpPr>
            <p:spPr bwMode="auto">
              <a:xfrm>
                <a:off x="2439" y="3356"/>
                <a:ext cx="165" cy="153"/>
              </a:xfrm>
              <a:custGeom>
                <a:avLst/>
                <a:gdLst>
                  <a:gd name="T0" fmla="*/ 309 w 828"/>
                  <a:gd name="T1" fmla="*/ 0 h 766"/>
                  <a:gd name="T2" fmla="*/ 289 w 828"/>
                  <a:gd name="T3" fmla="*/ 60 h 766"/>
                  <a:gd name="T4" fmla="*/ 336 w 828"/>
                  <a:gd name="T5" fmla="*/ 0 h 766"/>
                  <a:gd name="T6" fmla="*/ 484 w 828"/>
                  <a:gd name="T7" fmla="*/ 17 h 766"/>
                  <a:gd name="T8" fmla="*/ 595 w 828"/>
                  <a:gd name="T9" fmla="*/ 51 h 766"/>
                  <a:gd name="T10" fmla="*/ 571 w 828"/>
                  <a:gd name="T11" fmla="*/ 104 h 766"/>
                  <a:gd name="T12" fmla="*/ 436 w 828"/>
                  <a:gd name="T13" fmla="*/ 66 h 766"/>
                  <a:gd name="T14" fmla="*/ 336 w 828"/>
                  <a:gd name="T15" fmla="*/ 0 h 766"/>
                  <a:gd name="T16" fmla="*/ 681 w 828"/>
                  <a:gd name="T17" fmla="*/ 97 h 766"/>
                  <a:gd name="T18" fmla="*/ 741 w 828"/>
                  <a:gd name="T19" fmla="*/ 147 h 766"/>
                  <a:gd name="T20" fmla="*/ 787 w 828"/>
                  <a:gd name="T21" fmla="*/ 207 h 766"/>
                  <a:gd name="T22" fmla="*/ 817 w 828"/>
                  <a:gd name="T23" fmla="*/ 279 h 766"/>
                  <a:gd name="T24" fmla="*/ 756 w 828"/>
                  <a:gd name="T25" fmla="*/ 279 h 766"/>
                  <a:gd name="T26" fmla="*/ 727 w 828"/>
                  <a:gd name="T27" fmla="*/ 222 h 766"/>
                  <a:gd name="T28" fmla="*/ 685 w 828"/>
                  <a:gd name="T29" fmla="*/ 175 h 766"/>
                  <a:gd name="T30" fmla="*/ 632 w 828"/>
                  <a:gd name="T31" fmla="*/ 135 h 766"/>
                  <a:gd name="T32" fmla="*/ 822 w 828"/>
                  <a:gd name="T33" fmla="*/ 299 h 766"/>
                  <a:gd name="T34" fmla="*/ 828 w 828"/>
                  <a:gd name="T35" fmla="*/ 363 h 766"/>
                  <a:gd name="T36" fmla="*/ 767 w 828"/>
                  <a:gd name="T37" fmla="*/ 323 h 766"/>
                  <a:gd name="T38" fmla="*/ 828 w 828"/>
                  <a:gd name="T39" fmla="*/ 388 h 766"/>
                  <a:gd name="T40" fmla="*/ 817 w 828"/>
                  <a:gd name="T41" fmla="*/ 478 h 766"/>
                  <a:gd name="T42" fmla="*/ 792 w 828"/>
                  <a:gd name="T43" fmla="*/ 554 h 766"/>
                  <a:gd name="T44" fmla="*/ 756 w 828"/>
                  <a:gd name="T45" fmla="*/ 618 h 766"/>
                  <a:gd name="T46" fmla="*/ 681 w 828"/>
                  <a:gd name="T47" fmla="*/ 617 h 766"/>
                  <a:gd name="T48" fmla="*/ 718 w 828"/>
                  <a:gd name="T49" fmla="*/ 571 h 766"/>
                  <a:gd name="T50" fmla="*/ 746 w 828"/>
                  <a:gd name="T51" fmla="*/ 513 h 766"/>
                  <a:gd name="T52" fmla="*/ 763 w 828"/>
                  <a:gd name="T53" fmla="*/ 445 h 766"/>
                  <a:gd name="T54" fmla="*/ 771 w 828"/>
                  <a:gd name="T55" fmla="*/ 363 h 766"/>
                  <a:gd name="T56" fmla="*/ 691 w 828"/>
                  <a:gd name="T57" fmla="*/ 685 h 766"/>
                  <a:gd name="T58" fmla="*/ 623 w 828"/>
                  <a:gd name="T59" fmla="*/ 726 h 766"/>
                  <a:gd name="T60" fmla="*/ 545 w 828"/>
                  <a:gd name="T61" fmla="*/ 752 h 766"/>
                  <a:gd name="T62" fmla="*/ 464 w 828"/>
                  <a:gd name="T63" fmla="*/ 765 h 766"/>
                  <a:gd name="T64" fmla="*/ 442 w 828"/>
                  <a:gd name="T65" fmla="*/ 708 h 766"/>
                  <a:gd name="T66" fmla="*/ 513 w 828"/>
                  <a:gd name="T67" fmla="*/ 700 h 766"/>
                  <a:gd name="T68" fmla="*/ 580 w 828"/>
                  <a:gd name="T69" fmla="*/ 681 h 766"/>
                  <a:gd name="T70" fmla="*/ 641 w 828"/>
                  <a:gd name="T71" fmla="*/ 650 h 766"/>
                  <a:gd name="T72" fmla="*/ 722 w 828"/>
                  <a:gd name="T73" fmla="*/ 658 h 766"/>
                  <a:gd name="T74" fmla="*/ 408 w 828"/>
                  <a:gd name="T75" fmla="*/ 708 h 766"/>
                  <a:gd name="T76" fmla="*/ 406 w 828"/>
                  <a:gd name="T77" fmla="*/ 766 h 766"/>
                  <a:gd name="T78" fmla="*/ 405 w 828"/>
                  <a:gd name="T79" fmla="*/ 766 h 766"/>
                  <a:gd name="T80" fmla="*/ 332 w 828"/>
                  <a:gd name="T81" fmla="*/ 752 h 766"/>
                  <a:gd name="T82" fmla="*/ 261 w 828"/>
                  <a:gd name="T83" fmla="*/ 721 h 766"/>
                  <a:gd name="T84" fmla="*/ 193 w 828"/>
                  <a:gd name="T85" fmla="*/ 675 h 766"/>
                  <a:gd name="T86" fmla="*/ 131 w 828"/>
                  <a:gd name="T87" fmla="*/ 615 h 766"/>
                  <a:gd name="T88" fmla="*/ 214 w 828"/>
                  <a:gd name="T89" fmla="*/ 618 h 766"/>
                  <a:gd name="T90" fmla="*/ 271 w 828"/>
                  <a:gd name="T91" fmla="*/ 660 h 766"/>
                  <a:gd name="T92" fmla="*/ 332 w 828"/>
                  <a:gd name="T93" fmla="*/ 691 h 766"/>
                  <a:gd name="T94" fmla="*/ 393 w 828"/>
                  <a:gd name="T95" fmla="*/ 706 h 766"/>
                  <a:gd name="T96" fmla="*/ 116 w 828"/>
                  <a:gd name="T97" fmla="*/ 599 h 766"/>
                  <a:gd name="T98" fmla="*/ 66 w 828"/>
                  <a:gd name="T99" fmla="*/ 526 h 766"/>
                  <a:gd name="T100" fmla="*/ 28 w 828"/>
                  <a:gd name="T101" fmla="*/ 441 h 766"/>
                  <a:gd name="T102" fmla="*/ 6 w 828"/>
                  <a:gd name="T103" fmla="*/ 348 h 766"/>
                  <a:gd name="T104" fmla="*/ 58 w 828"/>
                  <a:gd name="T105" fmla="*/ 273 h 766"/>
                  <a:gd name="T106" fmla="*/ 67 w 828"/>
                  <a:gd name="T107" fmla="*/ 361 h 766"/>
                  <a:gd name="T108" fmla="*/ 91 w 828"/>
                  <a:gd name="T109" fmla="*/ 442 h 766"/>
                  <a:gd name="T110" fmla="*/ 127 w 828"/>
                  <a:gd name="T111" fmla="*/ 515 h 766"/>
                  <a:gd name="T112" fmla="*/ 174 w 828"/>
                  <a:gd name="T113" fmla="*/ 578 h 766"/>
                  <a:gd name="T114" fmla="*/ 1 w 828"/>
                  <a:gd name="T115" fmla="*/ 238 h 766"/>
                  <a:gd name="T116" fmla="*/ 0 w 828"/>
                  <a:gd name="T117" fmla="*/ 273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8" h="766">
                    <a:moveTo>
                      <a:pt x="235" y="9"/>
                    </a:moveTo>
                    <a:lnTo>
                      <a:pt x="259" y="5"/>
                    </a:lnTo>
                    <a:lnTo>
                      <a:pt x="282" y="3"/>
                    </a:lnTo>
                    <a:lnTo>
                      <a:pt x="309" y="0"/>
                    </a:lnTo>
                    <a:lnTo>
                      <a:pt x="336" y="0"/>
                    </a:lnTo>
                    <a:lnTo>
                      <a:pt x="336" y="58"/>
                    </a:lnTo>
                    <a:lnTo>
                      <a:pt x="311" y="59"/>
                    </a:lnTo>
                    <a:lnTo>
                      <a:pt x="289" y="60"/>
                    </a:lnTo>
                    <a:lnTo>
                      <a:pt x="266" y="63"/>
                    </a:lnTo>
                    <a:lnTo>
                      <a:pt x="246" y="66"/>
                    </a:lnTo>
                    <a:lnTo>
                      <a:pt x="235" y="9"/>
                    </a:lnTo>
                    <a:close/>
                    <a:moveTo>
                      <a:pt x="336" y="0"/>
                    </a:moveTo>
                    <a:lnTo>
                      <a:pt x="371" y="2"/>
                    </a:lnTo>
                    <a:lnTo>
                      <a:pt x="408" y="4"/>
                    </a:lnTo>
                    <a:lnTo>
                      <a:pt x="446" y="9"/>
                    </a:lnTo>
                    <a:lnTo>
                      <a:pt x="484" y="17"/>
                    </a:lnTo>
                    <a:lnTo>
                      <a:pt x="522" y="25"/>
                    </a:lnTo>
                    <a:lnTo>
                      <a:pt x="559" y="38"/>
                    </a:lnTo>
                    <a:lnTo>
                      <a:pt x="576" y="44"/>
                    </a:lnTo>
                    <a:lnTo>
                      <a:pt x="595" y="51"/>
                    </a:lnTo>
                    <a:lnTo>
                      <a:pt x="613" y="59"/>
                    </a:lnTo>
                    <a:lnTo>
                      <a:pt x="630" y="68"/>
                    </a:lnTo>
                    <a:lnTo>
                      <a:pt x="604" y="119"/>
                    </a:lnTo>
                    <a:lnTo>
                      <a:pt x="571" y="104"/>
                    </a:lnTo>
                    <a:lnTo>
                      <a:pt x="539" y="91"/>
                    </a:lnTo>
                    <a:lnTo>
                      <a:pt x="505" y="81"/>
                    </a:lnTo>
                    <a:lnTo>
                      <a:pt x="471" y="73"/>
                    </a:lnTo>
                    <a:lnTo>
                      <a:pt x="436" y="66"/>
                    </a:lnTo>
                    <a:lnTo>
                      <a:pt x="402" y="61"/>
                    </a:lnTo>
                    <a:lnTo>
                      <a:pt x="368" y="59"/>
                    </a:lnTo>
                    <a:lnTo>
                      <a:pt x="336" y="58"/>
                    </a:lnTo>
                    <a:lnTo>
                      <a:pt x="336" y="0"/>
                    </a:lnTo>
                    <a:close/>
                    <a:moveTo>
                      <a:pt x="630" y="68"/>
                    </a:moveTo>
                    <a:lnTo>
                      <a:pt x="647" y="76"/>
                    </a:lnTo>
                    <a:lnTo>
                      <a:pt x="665" y="86"/>
                    </a:lnTo>
                    <a:lnTo>
                      <a:pt x="681" y="97"/>
                    </a:lnTo>
                    <a:lnTo>
                      <a:pt x="697" y="109"/>
                    </a:lnTo>
                    <a:lnTo>
                      <a:pt x="712" y="121"/>
                    </a:lnTo>
                    <a:lnTo>
                      <a:pt x="727" y="134"/>
                    </a:lnTo>
                    <a:lnTo>
                      <a:pt x="741" y="147"/>
                    </a:lnTo>
                    <a:lnTo>
                      <a:pt x="753" y="161"/>
                    </a:lnTo>
                    <a:lnTo>
                      <a:pt x="766" y="176"/>
                    </a:lnTo>
                    <a:lnTo>
                      <a:pt x="777" y="191"/>
                    </a:lnTo>
                    <a:lnTo>
                      <a:pt x="787" y="207"/>
                    </a:lnTo>
                    <a:lnTo>
                      <a:pt x="796" y="224"/>
                    </a:lnTo>
                    <a:lnTo>
                      <a:pt x="804" y="242"/>
                    </a:lnTo>
                    <a:lnTo>
                      <a:pt x="812" y="261"/>
                    </a:lnTo>
                    <a:lnTo>
                      <a:pt x="817" y="279"/>
                    </a:lnTo>
                    <a:lnTo>
                      <a:pt x="822" y="299"/>
                    </a:lnTo>
                    <a:lnTo>
                      <a:pt x="765" y="310"/>
                    </a:lnTo>
                    <a:lnTo>
                      <a:pt x="761" y="294"/>
                    </a:lnTo>
                    <a:lnTo>
                      <a:pt x="756" y="279"/>
                    </a:lnTo>
                    <a:lnTo>
                      <a:pt x="751" y="263"/>
                    </a:lnTo>
                    <a:lnTo>
                      <a:pt x="743" y="249"/>
                    </a:lnTo>
                    <a:lnTo>
                      <a:pt x="736" y="236"/>
                    </a:lnTo>
                    <a:lnTo>
                      <a:pt x="727" y="222"/>
                    </a:lnTo>
                    <a:lnTo>
                      <a:pt x="718" y="210"/>
                    </a:lnTo>
                    <a:lnTo>
                      <a:pt x="707" y="197"/>
                    </a:lnTo>
                    <a:lnTo>
                      <a:pt x="697" y="186"/>
                    </a:lnTo>
                    <a:lnTo>
                      <a:pt x="685" y="175"/>
                    </a:lnTo>
                    <a:lnTo>
                      <a:pt x="674" y="163"/>
                    </a:lnTo>
                    <a:lnTo>
                      <a:pt x="660" y="153"/>
                    </a:lnTo>
                    <a:lnTo>
                      <a:pt x="647" y="145"/>
                    </a:lnTo>
                    <a:lnTo>
                      <a:pt x="632" y="135"/>
                    </a:lnTo>
                    <a:lnTo>
                      <a:pt x="619" y="127"/>
                    </a:lnTo>
                    <a:lnTo>
                      <a:pt x="604" y="119"/>
                    </a:lnTo>
                    <a:lnTo>
                      <a:pt x="630" y="68"/>
                    </a:lnTo>
                    <a:close/>
                    <a:moveTo>
                      <a:pt x="822" y="299"/>
                    </a:moveTo>
                    <a:lnTo>
                      <a:pt x="824" y="314"/>
                    </a:lnTo>
                    <a:lnTo>
                      <a:pt x="827" y="330"/>
                    </a:lnTo>
                    <a:lnTo>
                      <a:pt x="828" y="346"/>
                    </a:lnTo>
                    <a:lnTo>
                      <a:pt x="828" y="363"/>
                    </a:lnTo>
                    <a:lnTo>
                      <a:pt x="771" y="363"/>
                    </a:lnTo>
                    <a:lnTo>
                      <a:pt x="770" y="349"/>
                    </a:lnTo>
                    <a:lnTo>
                      <a:pt x="768" y="335"/>
                    </a:lnTo>
                    <a:lnTo>
                      <a:pt x="767" y="323"/>
                    </a:lnTo>
                    <a:lnTo>
                      <a:pt x="765" y="310"/>
                    </a:lnTo>
                    <a:lnTo>
                      <a:pt x="822" y="299"/>
                    </a:lnTo>
                    <a:close/>
                    <a:moveTo>
                      <a:pt x="828" y="363"/>
                    </a:moveTo>
                    <a:lnTo>
                      <a:pt x="828" y="388"/>
                    </a:lnTo>
                    <a:lnTo>
                      <a:pt x="827" y="411"/>
                    </a:lnTo>
                    <a:lnTo>
                      <a:pt x="824" y="435"/>
                    </a:lnTo>
                    <a:lnTo>
                      <a:pt x="821" y="457"/>
                    </a:lnTo>
                    <a:lnTo>
                      <a:pt x="817" y="478"/>
                    </a:lnTo>
                    <a:lnTo>
                      <a:pt x="812" y="498"/>
                    </a:lnTo>
                    <a:lnTo>
                      <a:pt x="806" y="518"/>
                    </a:lnTo>
                    <a:lnTo>
                      <a:pt x="799" y="537"/>
                    </a:lnTo>
                    <a:lnTo>
                      <a:pt x="792" y="554"/>
                    </a:lnTo>
                    <a:lnTo>
                      <a:pt x="784" y="572"/>
                    </a:lnTo>
                    <a:lnTo>
                      <a:pt x="776" y="588"/>
                    </a:lnTo>
                    <a:lnTo>
                      <a:pt x="766" y="603"/>
                    </a:lnTo>
                    <a:lnTo>
                      <a:pt x="756" y="618"/>
                    </a:lnTo>
                    <a:lnTo>
                      <a:pt x="745" y="632"/>
                    </a:lnTo>
                    <a:lnTo>
                      <a:pt x="733" y="645"/>
                    </a:lnTo>
                    <a:lnTo>
                      <a:pt x="722" y="658"/>
                    </a:lnTo>
                    <a:lnTo>
                      <a:pt x="681" y="617"/>
                    </a:lnTo>
                    <a:lnTo>
                      <a:pt x="691" y="607"/>
                    </a:lnTo>
                    <a:lnTo>
                      <a:pt x="701" y="596"/>
                    </a:lnTo>
                    <a:lnTo>
                      <a:pt x="710" y="583"/>
                    </a:lnTo>
                    <a:lnTo>
                      <a:pt x="718" y="571"/>
                    </a:lnTo>
                    <a:lnTo>
                      <a:pt x="726" y="558"/>
                    </a:lnTo>
                    <a:lnTo>
                      <a:pt x="733" y="544"/>
                    </a:lnTo>
                    <a:lnTo>
                      <a:pt x="740" y="530"/>
                    </a:lnTo>
                    <a:lnTo>
                      <a:pt x="746" y="513"/>
                    </a:lnTo>
                    <a:lnTo>
                      <a:pt x="751" y="497"/>
                    </a:lnTo>
                    <a:lnTo>
                      <a:pt x="756" y="481"/>
                    </a:lnTo>
                    <a:lnTo>
                      <a:pt x="761" y="464"/>
                    </a:lnTo>
                    <a:lnTo>
                      <a:pt x="763" y="445"/>
                    </a:lnTo>
                    <a:lnTo>
                      <a:pt x="767" y="425"/>
                    </a:lnTo>
                    <a:lnTo>
                      <a:pt x="768" y="405"/>
                    </a:lnTo>
                    <a:lnTo>
                      <a:pt x="770" y="384"/>
                    </a:lnTo>
                    <a:lnTo>
                      <a:pt x="771" y="363"/>
                    </a:lnTo>
                    <a:lnTo>
                      <a:pt x="828" y="363"/>
                    </a:lnTo>
                    <a:close/>
                    <a:moveTo>
                      <a:pt x="722" y="658"/>
                    </a:moveTo>
                    <a:lnTo>
                      <a:pt x="707" y="672"/>
                    </a:lnTo>
                    <a:lnTo>
                      <a:pt x="691" y="685"/>
                    </a:lnTo>
                    <a:lnTo>
                      <a:pt x="675" y="696"/>
                    </a:lnTo>
                    <a:lnTo>
                      <a:pt x="657" y="708"/>
                    </a:lnTo>
                    <a:lnTo>
                      <a:pt x="640" y="718"/>
                    </a:lnTo>
                    <a:lnTo>
                      <a:pt x="623" y="726"/>
                    </a:lnTo>
                    <a:lnTo>
                      <a:pt x="604" y="735"/>
                    </a:lnTo>
                    <a:lnTo>
                      <a:pt x="585" y="741"/>
                    </a:lnTo>
                    <a:lnTo>
                      <a:pt x="565" y="747"/>
                    </a:lnTo>
                    <a:lnTo>
                      <a:pt x="545" y="752"/>
                    </a:lnTo>
                    <a:lnTo>
                      <a:pt x="525" y="757"/>
                    </a:lnTo>
                    <a:lnTo>
                      <a:pt x="505" y="760"/>
                    </a:lnTo>
                    <a:lnTo>
                      <a:pt x="486" y="764"/>
                    </a:lnTo>
                    <a:lnTo>
                      <a:pt x="464" y="765"/>
                    </a:lnTo>
                    <a:lnTo>
                      <a:pt x="444" y="766"/>
                    </a:lnTo>
                    <a:lnTo>
                      <a:pt x="423" y="766"/>
                    </a:lnTo>
                    <a:lnTo>
                      <a:pt x="423" y="709"/>
                    </a:lnTo>
                    <a:lnTo>
                      <a:pt x="442" y="708"/>
                    </a:lnTo>
                    <a:lnTo>
                      <a:pt x="459" y="708"/>
                    </a:lnTo>
                    <a:lnTo>
                      <a:pt x="478" y="705"/>
                    </a:lnTo>
                    <a:lnTo>
                      <a:pt x="495" y="704"/>
                    </a:lnTo>
                    <a:lnTo>
                      <a:pt x="513" y="700"/>
                    </a:lnTo>
                    <a:lnTo>
                      <a:pt x="530" y="696"/>
                    </a:lnTo>
                    <a:lnTo>
                      <a:pt x="547" y="693"/>
                    </a:lnTo>
                    <a:lnTo>
                      <a:pt x="564" y="688"/>
                    </a:lnTo>
                    <a:lnTo>
                      <a:pt x="580" y="681"/>
                    </a:lnTo>
                    <a:lnTo>
                      <a:pt x="596" y="675"/>
                    </a:lnTo>
                    <a:lnTo>
                      <a:pt x="611" y="668"/>
                    </a:lnTo>
                    <a:lnTo>
                      <a:pt x="626" y="659"/>
                    </a:lnTo>
                    <a:lnTo>
                      <a:pt x="641" y="650"/>
                    </a:lnTo>
                    <a:lnTo>
                      <a:pt x="655" y="639"/>
                    </a:lnTo>
                    <a:lnTo>
                      <a:pt x="669" y="629"/>
                    </a:lnTo>
                    <a:lnTo>
                      <a:pt x="681" y="617"/>
                    </a:lnTo>
                    <a:lnTo>
                      <a:pt x="722" y="658"/>
                    </a:lnTo>
                    <a:close/>
                    <a:moveTo>
                      <a:pt x="423" y="766"/>
                    </a:moveTo>
                    <a:lnTo>
                      <a:pt x="415" y="766"/>
                    </a:lnTo>
                    <a:lnTo>
                      <a:pt x="406" y="766"/>
                    </a:lnTo>
                    <a:lnTo>
                      <a:pt x="408" y="708"/>
                    </a:lnTo>
                    <a:lnTo>
                      <a:pt x="416" y="709"/>
                    </a:lnTo>
                    <a:lnTo>
                      <a:pt x="423" y="709"/>
                    </a:lnTo>
                    <a:lnTo>
                      <a:pt x="423" y="766"/>
                    </a:lnTo>
                    <a:close/>
                    <a:moveTo>
                      <a:pt x="406" y="766"/>
                    </a:moveTo>
                    <a:lnTo>
                      <a:pt x="405" y="766"/>
                    </a:lnTo>
                    <a:lnTo>
                      <a:pt x="407" y="738"/>
                    </a:lnTo>
                    <a:lnTo>
                      <a:pt x="406" y="766"/>
                    </a:lnTo>
                    <a:close/>
                    <a:moveTo>
                      <a:pt x="405" y="766"/>
                    </a:moveTo>
                    <a:lnTo>
                      <a:pt x="387" y="764"/>
                    </a:lnTo>
                    <a:lnTo>
                      <a:pt x="368" y="761"/>
                    </a:lnTo>
                    <a:lnTo>
                      <a:pt x="351" y="757"/>
                    </a:lnTo>
                    <a:lnTo>
                      <a:pt x="332" y="752"/>
                    </a:lnTo>
                    <a:lnTo>
                      <a:pt x="315" y="746"/>
                    </a:lnTo>
                    <a:lnTo>
                      <a:pt x="296" y="739"/>
                    </a:lnTo>
                    <a:lnTo>
                      <a:pt x="279" y="730"/>
                    </a:lnTo>
                    <a:lnTo>
                      <a:pt x="261" y="721"/>
                    </a:lnTo>
                    <a:lnTo>
                      <a:pt x="243" y="711"/>
                    </a:lnTo>
                    <a:lnTo>
                      <a:pt x="226" y="700"/>
                    </a:lnTo>
                    <a:lnTo>
                      <a:pt x="209" y="689"/>
                    </a:lnTo>
                    <a:lnTo>
                      <a:pt x="193" y="675"/>
                    </a:lnTo>
                    <a:lnTo>
                      <a:pt x="177" y="662"/>
                    </a:lnTo>
                    <a:lnTo>
                      <a:pt x="160" y="648"/>
                    </a:lnTo>
                    <a:lnTo>
                      <a:pt x="145" y="632"/>
                    </a:lnTo>
                    <a:lnTo>
                      <a:pt x="131" y="615"/>
                    </a:lnTo>
                    <a:lnTo>
                      <a:pt x="174" y="578"/>
                    </a:lnTo>
                    <a:lnTo>
                      <a:pt x="187" y="592"/>
                    </a:lnTo>
                    <a:lnTo>
                      <a:pt x="200" y="606"/>
                    </a:lnTo>
                    <a:lnTo>
                      <a:pt x="214" y="618"/>
                    </a:lnTo>
                    <a:lnTo>
                      <a:pt x="228" y="629"/>
                    </a:lnTo>
                    <a:lnTo>
                      <a:pt x="241" y="640"/>
                    </a:lnTo>
                    <a:lnTo>
                      <a:pt x="256" y="652"/>
                    </a:lnTo>
                    <a:lnTo>
                      <a:pt x="271" y="660"/>
                    </a:lnTo>
                    <a:lnTo>
                      <a:pt x="286" y="670"/>
                    </a:lnTo>
                    <a:lnTo>
                      <a:pt x="301" y="678"/>
                    </a:lnTo>
                    <a:lnTo>
                      <a:pt x="317" y="685"/>
                    </a:lnTo>
                    <a:lnTo>
                      <a:pt x="332" y="691"/>
                    </a:lnTo>
                    <a:lnTo>
                      <a:pt x="347" y="696"/>
                    </a:lnTo>
                    <a:lnTo>
                      <a:pt x="363" y="700"/>
                    </a:lnTo>
                    <a:lnTo>
                      <a:pt x="378" y="704"/>
                    </a:lnTo>
                    <a:lnTo>
                      <a:pt x="393" y="706"/>
                    </a:lnTo>
                    <a:lnTo>
                      <a:pt x="410" y="708"/>
                    </a:lnTo>
                    <a:lnTo>
                      <a:pt x="405" y="766"/>
                    </a:lnTo>
                    <a:close/>
                    <a:moveTo>
                      <a:pt x="131" y="615"/>
                    </a:moveTo>
                    <a:lnTo>
                      <a:pt x="116" y="599"/>
                    </a:lnTo>
                    <a:lnTo>
                      <a:pt x="103" y="582"/>
                    </a:lnTo>
                    <a:lnTo>
                      <a:pt x="89" y="563"/>
                    </a:lnTo>
                    <a:lnTo>
                      <a:pt x="77" y="544"/>
                    </a:lnTo>
                    <a:lnTo>
                      <a:pt x="66" y="526"/>
                    </a:lnTo>
                    <a:lnTo>
                      <a:pt x="56" y="505"/>
                    </a:lnTo>
                    <a:lnTo>
                      <a:pt x="46" y="485"/>
                    </a:lnTo>
                    <a:lnTo>
                      <a:pt x="36" y="464"/>
                    </a:lnTo>
                    <a:lnTo>
                      <a:pt x="28" y="441"/>
                    </a:lnTo>
                    <a:lnTo>
                      <a:pt x="21" y="419"/>
                    </a:lnTo>
                    <a:lnTo>
                      <a:pt x="15" y="395"/>
                    </a:lnTo>
                    <a:lnTo>
                      <a:pt x="10" y="371"/>
                    </a:lnTo>
                    <a:lnTo>
                      <a:pt x="6" y="348"/>
                    </a:lnTo>
                    <a:lnTo>
                      <a:pt x="2" y="324"/>
                    </a:lnTo>
                    <a:lnTo>
                      <a:pt x="1" y="299"/>
                    </a:lnTo>
                    <a:lnTo>
                      <a:pt x="0" y="273"/>
                    </a:lnTo>
                    <a:lnTo>
                      <a:pt x="58" y="273"/>
                    </a:lnTo>
                    <a:lnTo>
                      <a:pt x="58" y="295"/>
                    </a:lnTo>
                    <a:lnTo>
                      <a:pt x="61" y="318"/>
                    </a:lnTo>
                    <a:lnTo>
                      <a:pt x="63" y="339"/>
                    </a:lnTo>
                    <a:lnTo>
                      <a:pt x="67" y="361"/>
                    </a:lnTo>
                    <a:lnTo>
                      <a:pt x="71" y="381"/>
                    </a:lnTo>
                    <a:lnTo>
                      <a:pt x="77" y="403"/>
                    </a:lnTo>
                    <a:lnTo>
                      <a:pt x="83" y="422"/>
                    </a:lnTo>
                    <a:lnTo>
                      <a:pt x="91" y="442"/>
                    </a:lnTo>
                    <a:lnTo>
                      <a:pt x="98" y="461"/>
                    </a:lnTo>
                    <a:lnTo>
                      <a:pt x="107" y="480"/>
                    </a:lnTo>
                    <a:lnTo>
                      <a:pt x="117" y="497"/>
                    </a:lnTo>
                    <a:lnTo>
                      <a:pt x="127" y="515"/>
                    </a:lnTo>
                    <a:lnTo>
                      <a:pt x="138" y="531"/>
                    </a:lnTo>
                    <a:lnTo>
                      <a:pt x="149" y="547"/>
                    </a:lnTo>
                    <a:lnTo>
                      <a:pt x="162" y="563"/>
                    </a:lnTo>
                    <a:lnTo>
                      <a:pt x="174" y="578"/>
                    </a:lnTo>
                    <a:lnTo>
                      <a:pt x="131" y="615"/>
                    </a:lnTo>
                    <a:close/>
                    <a:moveTo>
                      <a:pt x="0" y="273"/>
                    </a:moveTo>
                    <a:lnTo>
                      <a:pt x="1" y="257"/>
                    </a:lnTo>
                    <a:lnTo>
                      <a:pt x="1" y="238"/>
                    </a:lnTo>
                    <a:lnTo>
                      <a:pt x="60" y="242"/>
                    </a:lnTo>
                    <a:lnTo>
                      <a:pt x="58" y="258"/>
                    </a:lnTo>
                    <a:lnTo>
                      <a:pt x="58" y="273"/>
                    </a:lnTo>
                    <a:lnTo>
                      <a:pt x="0" y="27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Freeform 415"/>
              <p:cNvSpPr>
                <a:spLocks noEditPoints="1"/>
              </p:cNvSpPr>
              <p:nvPr/>
            </p:nvSpPr>
            <p:spPr bwMode="auto">
              <a:xfrm>
                <a:off x="1093" y="2365"/>
                <a:ext cx="96" cy="210"/>
              </a:xfrm>
              <a:custGeom>
                <a:avLst/>
                <a:gdLst>
                  <a:gd name="T0" fmla="*/ 64 w 479"/>
                  <a:gd name="T1" fmla="*/ 3 h 1051"/>
                  <a:gd name="T2" fmla="*/ 58 w 479"/>
                  <a:gd name="T3" fmla="*/ 60 h 1051"/>
                  <a:gd name="T4" fmla="*/ 36 w 479"/>
                  <a:gd name="T5" fmla="*/ 50 h 1051"/>
                  <a:gd name="T6" fmla="*/ 19 w 479"/>
                  <a:gd name="T7" fmla="*/ 39 h 1051"/>
                  <a:gd name="T8" fmla="*/ 7 w 479"/>
                  <a:gd name="T9" fmla="*/ 25 h 1051"/>
                  <a:gd name="T10" fmla="*/ 0 w 479"/>
                  <a:gd name="T11" fmla="*/ 7 h 1051"/>
                  <a:gd name="T12" fmla="*/ 81 w 479"/>
                  <a:gd name="T13" fmla="*/ 8 h 1051"/>
                  <a:gd name="T14" fmla="*/ 119 w 479"/>
                  <a:gd name="T15" fmla="*/ 25 h 1051"/>
                  <a:gd name="T16" fmla="*/ 159 w 479"/>
                  <a:gd name="T17" fmla="*/ 53 h 1051"/>
                  <a:gd name="T18" fmla="*/ 178 w 479"/>
                  <a:gd name="T19" fmla="*/ 70 h 1051"/>
                  <a:gd name="T20" fmla="*/ 196 w 479"/>
                  <a:gd name="T21" fmla="*/ 94 h 1051"/>
                  <a:gd name="T22" fmla="*/ 212 w 479"/>
                  <a:gd name="T23" fmla="*/ 121 h 1051"/>
                  <a:gd name="T24" fmla="*/ 226 w 479"/>
                  <a:gd name="T25" fmla="*/ 154 h 1051"/>
                  <a:gd name="T26" fmla="*/ 166 w 479"/>
                  <a:gd name="T27" fmla="*/ 159 h 1051"/>
                  <a:gd name="T28" fmla="*/ 155 w 479"/>
                  <a:gd name="T29" fmla="*/ 136 h 1051"/>
                  <a:gd name="T30" fmla="*/ 141 w 479"/>
                  <a:gd name="T31" fmla="*/ 118 h 1051"/>
                  <a:gd name="T32" fmla="*/ 127 w 479"/>
                  <a:gd name="T33" fmla="*/ 101 h 1051"/>
                  <a:gd name="T34" fmla="*/ 104 w 479"/>
                  <a:gd name="T35" fmla="*/ 84 h 1051"/>
                  <a:gd name="T36" fmla="*/ 73 w 479"/>
                  <a:gd name="T37" fmla="*/ 66 h 1051"/>
                  <a:gd name="T38" fmla="*/ 81 w 479"/>
                  <a:gd name="T39" fmla="*/ 8 h 1051"/>
                  <a:gd name="T40" fmla="*/ 237 w 479"/>
                  <a:gd name="T41" fmla="*/ 193 h 1051"/>
                  <a:gd name="T42" fmla="*/ 269 w 479"/>
                  <a:gd name="T43" fmla="*/ 302 h 1051"/>
                  <a:gd name="T44" fmla="*/ 309 w 479"/>
                  <a:gd name="T45" fmla="*/ 436 h 1051"/>
                  <a:gd name="T46" fmla="*/ 352 w 479"/>
                  <a:gd name="T47" fmla="*/ 586 h 1051"/>
                  <a:gd name="T48" fmla="*/ 394 w 479"/>
                  <a:gd name="T49" fmla="*/ 734 h 1051"/>
                  <a:gd name="T50" fmla="*/ 431 w 479"/>
                  <a:gd name="T51" fmla="*/ 866 h 1051"/>
                  <a:gd name="T52" fmla="*/ 460 w 479"/>
                  <a:gd name="T53" fmla="*/ 969 h 1051"/>
                  <a:gd name="T54" fmla="*/ 476 w 479"/>
                  <a:gd name="T55" fmla="*/ 1028 h 1051"/>
                  <a:gd name="T56" fmla="*/ 424 w 479"/>
                  <a:gd name="T57" fmla="*/ 1051 h 1051"/>
                  <a:gd name="T58" fmla="*/ 415 w 479"/>
                  <a:gd name="T59" fmla="*/ 1020 h 1051"/>
                  <a:gd name="T60" fmla="*/ 391 w 479"/>
                  <a:gd name="T61" fmla="*/ 938 h 1051"/>
                  <a:gd name="T62" fmla="*/ 358 w 479"/>
                  <a:gd name="T63" fmla="*/ 820 h 1051"/>
                  <a:gd name="T64" fmla="*/ 318 w 479"/>
                  <a:gd name="T65" fmla="*/ 678 h 1051"/>
                  <a:gd name="T66" fmla="*/ 274 w 479"/>
                  <a:gd name="T67" fmla="*/ 528 h 1051"/>
                  <a:gd name="T68" fmla="*/ 233 w 479"/>
                  <a:gd name="T69" fmla="*/ 384 h 1051"/>
                  <a:gd name="T70" fmla="*/ 197 w 479"/>
                  <a:gd name="T71" fmla="*/ 261 h 1051"/>
                  <a:gd name="T72" fmla="*/ 170 w 479"/>
                  <a:gd name="T73" fmla="*/ 171 h 10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9" h="1051">
                    <a:moveTo>
                      <a:pt x="58" y="0"/>
                    </a:moveTo>
                    <a:lnTo>
                      <a:pt x="64" y="3"/>
                    </a:lnTo>
                    <a:lnTo>
                      <a:pt x="81" y="8"/>
                    </a:lnTo>
                    <a:lnTo>
                      <a:pt x="58" y="60"/>
                    </a:lnTo>
                    <a:lnTo>
                      <a:pt x="46" y="55"/>
                    </a:lnTo>
                    <a:lnTo>
                      <a:pt x="36" y="50"/>
                    </a:lnTo>
                    <a:lnTo>
                      <a:pt x="26" y="45"/>
                    </a:lnTo>
                    <a:lnTo>
                      <a:pt x="19" y="39"/>
                    </a:lnTo>
                    <a:lnTo>
                      <a:pt x="12" y="33"/>
                    </a:lnTo>
                    <a:lnTo>
                      <a:pt x="7" y="25"/>
                    </a:lnTo>
                    <a:lnTo>
                      <a:pt x="3" y="18"/>
                    </a:lnTo>
                    <a:lnTo>
                      <a:pt x="0" y="7"/>
                    </a:lnTo>
                    <a:lnTo>
                      <a:pt x="58" y="0"/>
                    </a:lnTo>
                    <a:close/>
                    <a:moveTo>
                      <a:pt x="81" y="8"/>
                    </a:moveTo>
                    <a:lnTo>
                      <a:pt x="100" y="15"/>
                    </a:lnTo>
                    <a:lnTo>
                      <a:pt x="119" y="25"/>
                    </a:lnTo>
                    <a:lnTo>
                      <a:pt x="139" y="38"/>
                    </a:lnTo>
                    <a:lnTo>
                      <a:pt x="159" y="53"/>
                    </a:lnTo>
                    <a:lnTo>
                      <a:pt x="168" y="61"/>
                    </a:lnTo>
                    <a:lnTo>
                      <a:pt x="178" y="70"/>
                    </a:lnTo>
                    <a:lnTo>
                      <a:pt x="187" y="81"/>
                    </a:lnTo>
                    <a:lnTo>
                      <a:pt x="196" y="94"/>
                    </a:lnTo>
                    <a:lnTo>
                      <a:pt x="205" y="106"/>
                    </a:lnTo>
                    <a:lnTo>
                      <a:pt x="212" y="121"/>
                    </a:lnTo>
                    <a:lnTo>
                      <a:pt x="220" y="137"/>
                    </a:lnTo>
                    <a:lnTo>
                      <a:pt x="226" y="154"/>
                    </a:lnTo>
                    <a:lnTo>
                      <a:pt x="170" y="171"/>
                    </a:lnTo>
                    <a:lnTo>
                      <a:pt x="166" y="159"/>
                    </a:lnTo>
                    <a:lnTo>
                      <a:pt x="160" y="147"/>
                    </a:lnTo>
                    <a:lnTo>
                      <a:pt x="155" y="136"/>
                    </a:lnTo>
                    <a:lnTo>
                      <a:pt x="149" y="126"/>
                    </a:lnTo>
                    <a:lnTo>
                      <a:pt x="141" y="118"/>
                    </a:lnTo>
                    <a:lnTo>
                      <a:pt x="134" y="109"/>
                    </a:lnTo>
                    <a:lnTo>
                      <a:pt x="127" y="101"/>
                    </a:lnTo>
                    <a:lnTo>
                      <a:pt x="119" y="95"/>
                    </a:lnTo>
                    <a:lnTo>
                      <a:pt x="104" y="84"/>
                    </a:lnTo>
                    <a:lnTo>
                      <a:pt x="88" y="74"/>
                    </a:lnTo>
                    <a:lnTo>
                      <a:pt x="73" y="66"/>
                    </a:lnTo>
                    <a:lnTo>
                      <a:pt x="58" y="60"/>
                    </a:lnTo>
                    <a:lnTo>
                      <a:pt x="81" y="8"/>
                    </a:lnTo>
                    <a:close/>
                    <a:moveTo>
                      <a:pt x="226" y="154"/>
                    </a:moveTo>
                    <a:lnTo>
                      <a:pt x="237" y="193"/>
                    </a:lnTo>
                    <a:lnTo>
                      <a:pt x="252" y="243"/>
                    </a:lnTo>
                    <a:lnTo>
                      <a:pt x="269" y="302"/>
                    </a:lnTo>
                    <a:lnTo>
                      <a:pt x="288" y="367"/>
                    </a:lnTo>
                    <a:lnTo>
                      <a:pt x="309" y="436"/>
                    </a:lnTo>
                    <a:lnTo>
                      <a:pt x="330" y="511"/>
                    </a:lnTo>
                    <a:lnTo>
                      <a:pt x="352" y="586"/>
                    </a:lnTo>
                    <a:lnTo>
                      <a:pt x="373" y="660"/>
                    </a:lnTo>
                    <a:lnTo>
                      <a:pt x="394" y="734"/>
                    </a:lnTo>
                    <a:lnTo>
                      <a:pt x="413" y="802"/>
                    </a:lnTo>
                    <a:lnTo>
                      <a:pt x="431" y="866"/>
                    </a:lnTo>
                    <a:lnTo>
                      <a:pt x="448" y="922"/>
                    </a:lnTo>
                    <a:lnTo>
                      <a:pt x="460" y="969"/>
                    </a:lnTo>
                    <a:lnTo>
                      <a:pt x="470" y="1005"/>
                    </a:lnTo>
                    <a:lnTo>
                      <a:pt x="476" y="1028"/>
                    </a:lnTo>
                    <a:lnTo>
                      <a:pt x="479" y="1037"/>
                    </a:lnTo>
                    <a:lnTo>
                      <a:pt x="424" y="1051"/>
                    </a:lnTo>
                    <a:lnTo>
                      <a:pt x="421" y="1044"/>
                    </a:lnTo>
                    <a:lnTo>
                      <a:pt x="415" y="1020"/>
                    </a:lnTo>
                    <a:lnTo>
                      <a:pt x="404" y="985"/>
                    </a:lnTo>
                    <a:lnTo>
                      <a:pt x="391" y="938"/>
                    </a:lnTo>
                    <a:lnTo>
                      <a:pt x="375" y="883"/>
                    </a:lnTo>
                    <a:lnTo>
                      <a:pt x="358" y="820"/>
                    </a:lnTo>
                    <a:lnTo>
                      <a:pt x="338" y="751"/>
                    </a:lnTo>
                    <a:lnTo>
                      <a:pt x="318" y="678"/>
                    </a:lnTo>
                    <a:lnTo>
                      <a:pt x="297" y="603"/>
                    </a:lnTo>
                    <a:lnTo>
                      <a:pt x="274" y="528"/>
                    </a:lnTo>
                    <a:lnTo>
                      <a:pt x="253" y="455"/>
                    </a:lnTo>
                    <a:lnTo>
                      <a:pt x="233" y="384"/>
                    </a:lnTo>
                    <a:lnTo>
                      <a:pt x="215" y="319"/>
                    </a:lnTo>
                    <a:lnTo>
                      <a:pt x="197" y="261"/>
                    </a:lnTo>
                    <a:lnTo>
                      <a:pt x="182" y="211"/>
                    </a:lnTo>
                    <a:lnTo>
                      <a:pt x="170" y="171"/>
                    </a:lnTo>
                    <a:lnTo>
                      <a:pt x="226" y="15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Freeform 416"/>
              <p:cNvSpPr>
                <a:spLocks noEditPoints="1"/>
              </p:cNvSpPr>
              <p:nvPr/>
            </p:nvSpPr>
            <p:spPr bwMode="auto">
              <a:xfrm>
                <a:off x="1062" y="2339"/>
                <a:ext cx="44" cy="44"/>
              </a:xfrm>
              <a:custGeom>
                <a:avLst/>
                <a:gdLst>
                  <a:gd name="T0" fmla="*/ 0 w 223"/>
                  <a:gd name="T1" fmla="*/ 100 h 223"/>
                  <a:gd name="T2" fmla="*/ 5 w 223"/>
                  <a:gd name="T3" fmla="*/ 79 h 223"/>
                  <a:gd name="T4" fmla="*/ 14 w 223"/>
                  <a:gd name="T5" fmla="*/ 59 h 223"/>
                  <a:gd name="T6" fmla="*/ 25 w 223"/>
                  <a:gd name="T7" fmla="*/ 42 h 223"/>
                  <a:gd name="T8" fmla="*/ 74 w 223"/>
                  <a:gd name="T9" fmla="*/ 74 h 223"/>
                  <a:gd name="T10" fmla="*/ 62 w 223"/>
                  <a:gd name="T11" fmla="*/ 91 h 223"/>
                  <a:gd name="T12" fmla="*/ 57 w 223"/>
                  <a:gd name="T13" fmla="*/ 113 h 223"/>
                  <a:gd name="T14" fmla="*/ 33 w 223"/>
                  <a:gd name="T15" fmla="*/ 33 h 223"/>
                  <a:gd name="T16" fmla="*/ 49 w 223"/>
                  <a:gd name="T17" fmla="*/ 19 h 223"/>
                  <a:gd name="T18" fmla="*/ 67 w 223"/>
                  <a:gd name="T19" fmla="*/ 9 h 223"/>
                  <a:gd name="T20" fmla="*/ 89 w 223"/>
                  <a:gd name="T21" fmla="*/ 3 h 223"/>
                  <a:gd name="T22" fmla="*/ 111 w 223"/>
                  <a:gd name="T23" fmla="*/ 0 h 223"/>
                  <a:gd name="T24" fmla="*/ 100 w 223"/>
                  <a:gd name="T25" fmla="*/ 60 h 223"/>
                  <a:gd name="T26" fmla="*/ 81 w 223"/>
                  <a:gd name="T27" fmla="*/ 68 h 223"/>
                  <a:gd name="T28" fmla="*/ 33 w 223"/>
                  <a:gd name="T29" fmla="*/ 33 h 223"/>
                  <a:gd name="T30" fmla="*/ 122 w 223"/>
                  <a:gd name="T31" fmla="*/ 2 h 223"/>
                  <a:gd name="T32" fmla="*/ 145 w 223"/>
                  <a:gd name="T33" fmla="*/ 5 h 223"/>
                  <a:gd name="T34" fmla="*/ 165 w 223"/>
                  <a:gd name="T35" fmla="*/ 14 h 223"/>
                  <a:gd name="T36" fmla="*/ 182 w 223"/>
                  <a:gd name="T37" fmla="*/ 27 h 223"/>
                  <a:gd name="T38" fmla="*/ 150 w 223"/>
                  <a:gd name="T39" fmla="*/ 74 h 223"/>
                  <a:gd name="T40" fmla="*/ 132 w 223"/>
                  <a:gd name="T41" fmla="*/ 63 h 223"/>
                  <a:gd name="T42" fmla="*/ 111 w 223"/>
                  <a:gd name="T43" fmla="*/ 59 h 223"/>
                  <a:gd name="T44" fmla="*/ 189 w 223"/>
                  <a:gd name="T45" fmla="*/ 33 h 223"/>
                  <a:gd name="T46" fmla="*/ 203 w 223"/>
                  <a:gd name="T47" fmla="*/ 50 h 223"/>
                  <a:gd name="T48" fmla="*/ 213 w 223"/>
                  <a:gd name="T49" fmla="*/ 69 h 223"/>
                  <a:gd name="T50" fmla="*/ 221 w 223"/>
                  <a:gd name="T51" fmla="*/ 90 h 223"/>
                  <a:gd name="T52" fmla="*/ 223 w 223"/>
                  <a:gd name="T53" fmla="*/ 113 h 223"/>
                  <a:gd name="T54" fmla="*/ 163 w 223"/>
                  <a:gd name="T55" fmla="*/ 101 h 223"/>
                  <a:gd name="T56" fmla="*/ 156 w 223"/>
                  <a:gd name="T57" fmla="*/ 83 h 223"/>
                  <a:gd name="T58" fmla="*/ 189 w 223"/>
                  <a:gd name="T59" fmla="*/ 33 h 223"/>
                  <a:gd name="T60" fmla="*/ 222 w 223"/>
                  <a:gd name="T61" fmla="*/ 124 h 223"/>
                  <a:gd name="T62" fmla="*/ 217 w 223"/>
                  <a:gd name="T63" fmla="*/ 145 h 223"/>
                  <a:gd name="T64" fmla="*/ 209 w 223"/>
                  <a:gd name="T65" fmla="*/ 165 h 223"/>
                  <a:gd name="T66" fmla="*/ 197 w 223"/>
                  <a:gd name="T67" fmla="*/ 182 h 223"/>
                  <a:gd name="T68" fmla="*/ 150 w 223"/>
                  <a:gd name="T69" fmla="*/ 150 h 223"/>
                  <a:gd name="T70" fmla="*/ 161 w 223"/>
                  <a:gd name="T71" fmla="*/ 132 h 223"/>
                  <a:gd name="T72" fmla="*/ 165 w 223"/>
                  <a:gd name="T73" fmla="*/ 113 h 223"/>
                  <a:gd name="T74" fmla="*/ 189 w 223"/>
                  <a:gd name="T75" fmla="*/ 191 h 223"/>
                  <a:gd name="T76" fmla="*/ 173 w 223"/>
                  <a:gd name="T77" fmla="*/ 205 h 223"/>
                  <a:gd name="T78" fmla="*/ 155 w 223"/>
                  <a:gd name="T79" fmla="*/ 215 h 223"/>
                  <a:gd name="T80" fmla="*/ 133 w 223"/>
                  <a:gd name="T81" fmla="*/ 221 h 223"/>
                  <a:gd name="T82" fmla="*/ 111 w 223"/>
                  <a:gd name="T83" fmla="*/ 223 h 223"/>
                  <a:gd name="T84" fmla="*/ 122 w 223"/>
                  <a:gd name="T85" fmla="*/ 164 h 223"/>
                  <a:gd name="T86" fmla="*/ 141 w 223"/>
                  <a:gd name="T87" fmla="*/ 156 h 223"/>
                  <a:gd name="T88" fmla="*/ 189 w 223"/>
                  <a:gd name="T89" fmla="*/ 191 h 223"/>
                  <a:gd name="T90" fmla="*/ 100 w 223"/>
                  <a:gd name="T91" fmla="*/ 222 h 223"/>
                  <a:gd name="T92" fmla="*/ 79 w 223"/>
                  <a:gd name="T93" fmla="*/ 218 h 223"/>
                  <a:gd name="T94" fmla="*/ 59 w 223"/>
                  <a:gd name="T95" fmla="*/ 210 h 223"/>
                  <a:gd name="T96" fmla="*/ 40 w 223"/>
                  <a:gd name="T97" fmla="*/ 197 h 223"/>
                  <a:gd name="T98" fmla="*/ 74 w 223"/>
                  <a:gd name="T99" fmla="*/ 150 h 223"/>
                  <a:gd name="T100" fmla="*/ 90 w 223"/>
                  <a:gd name="T101" fmla="*/ 161 h 223"/>
                  <a:gd name="T102" fmla="*/ 111 w 223"/>
                  <a:gd name="T103" fmla="*/ 165 h 223"/>
                  <a:gd name="T104" fmla="*/ 33 w 223"/>
                  <a:gd name="T105" fmla="*/ 191 h 223"/>
                  <a:gd name="T106" fmla="*/ 19 w 223"/>
                  <a:gd name="T107" fmla="*/ 174 h 223"/>
                  <a:gd name="T108" fmla="*/ 9 w 223"/>
                  <a:gd name="T109" fmla="*/ 155 h 223"/>
                  <a:gd name="T110" fmla="*/ 3 w 223"/>
                  <a:gd name="T111" fmla="*/ 134 h 223"/>
                  <a:gd name="T112" fmla="*/ 0 w 223"/>
                  <a:gd name="T113" fmla="*/ 113 h 223"/>
                  <a:gd name="T114" fmla="*/ 59 w 223"/>
                  <a:gd name="T115" fmla="*/ 122 h 223"/>
                  <a:gd name="T116" fmla="*/ 67 w 223"/>
                  <a:gd name="T117" fmla="*/ 141 h 223"/>
                  <a:gd name="T118" fmla="*/ 33 w 223"/>
                  <a:gd name="T119" fmla="*/ 191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3" h="223">
                    <a:moveTo>
                      <a:pt x="0" y="113"/>
                    </a:moveTo>
                    <a:lnTo>
                      <a:pt x="0" y="100"/>
                    </a:lnTo>
                    <a:lnTo>
                      <a:pt x="3" y="90"/>
                    </a:lnTo>
                    <a:lnTo>
                      <a:pt x="5" y="79"/>
                    </a:lnTo>
                    <a:lnTo>
                      <a:pt x="9" y="69"/>
                    </a:lnTo>
                    <a:lnTo>
                      <a:pt x="14" y="59"/>
                    </a:lnTo>
                    <a:lnTo>
                      <a:pt x="19" y="50"/>
                    </a:lnTo>
                    <a:lnTo>
                      <a:pt x="25" y="42"/>
                    </a:lnTo>
                    <a:lnTo>
                      <a:pt x="33" y="33"/>
                    </a:lnTo>
                    <a:lnTo>
                      <a:pt x="74" y="74"/>
                    </a:lnTo>
                    <a:lnTo>
                      <a:pt x="67" y="83"/>
                    </a:lnTo>
                    <a:lnTo>
                      <a:pt x="62" y="91"/>
                    </a:lnTo>
                    <a:lnTo>
                      <a:pt x="59" y="101"/>
                    </a:lnTo>
                    <a:lnTo>
                      <a:pt x="57" y="113"/>
                    </a:lnTo>
                    <a:lnTo>
                      <a:pt x="0" y="113"/>
                    </a:lnTo>
                    <a:close/>
                    <a:moveTo>
                      <a:pt x="33" y="33"/>
                    </a:moveTo>
                    <a:lnTo>
                      <a:pt x="40" y="27"/>
                    </a:lnTo>
                    <a:lnTo>
                      <a:pt x="49" y="19"/>
                    </a:lnTo>
                    <a:lnTo>
                      <a:pt x="59" y="14"/>
                    </a:lnTo>
                    <a:lnTo>
                      <a:pt x="67" y="9"/>
                    </a:lnTo>
                    <a:lnTo>
                      <a:pt x="79" y="5"/>
                    </a:lnTo>
                    <a:lnTo>
                      <a:pt x="89" y="3"/>
                    </a:lnTo>
                    <a:lnTo>
                      <a:pt x="100" y="2"/>
                    </a:lnTo>
                    <a:lnTo>
                      <a:pt x="111" y="0"/>
                    </a:lnTo>
                    <a:lnTo>
                      <a:pt x="111" y="59"/>
                    </a:lnTo>
                    <a:lnTo>
                      <a:pt x="100" y="60"/>
                    </a:lnTo>
                    <a:lnTo>
                      <a:pt x="90" y="63"/>
                    </a:lnTo>
                    <a:lnTo>
                      <a:pt x="81" y="68"/>
                    </a:lnTo>
                    <a:lnTo>
                      <a:pt x="74" y="74"/>
                    </a:lnTo>
                    <a:lnTo>
                      <a:pt x="33" y="33"/>
                    </a:lnTo>
                    <a:close/>
                    <a:moveTo>
                      <a:pt x="111" y="0"/>
                    </a:moveTo>
                    <a:lnTo>
                      <a:pt x="122" y="2"/>
                    </a:lnTo>
                    <a:lnTo>
                      <a:pt x="133" y="3"/>
                    </a:lnTo>
                    <a:lnTo>
                      <a:pt x="145" y="5"/>
                    </a:lnTo>
                    <a:lnTo>
                      <a:pt x="155" y="9"/>
                    </a:lnTo>
                    <a:lnTo>
                      <a:pt x="165" y="14"/>
                    </a:lnTo>
                    <a:lnTo>
                      <a:pt x="173" y="19"/>
                    </a:lnTo>
                    <a:lnTo>
                      <a:pt x="182" y="27"/>
                    </a:lnTo>
                    <a:lnTo>
                      <a:pt x="189" y="33"/>
                    </a:lnTo>
                    <a:lnTo>
                      <a:pt x="150" y="74"/>
                    </a:lnTo>
                    <a:lnTo>
                      <a:pt x="141" y="68"/>
                    </a:lnTo>
                    <a:lnTo>
                      <a:pt x="132" y="63"/>
                    </a:lnTo>
                    <a:lnTo>
                      <a:pt x="122" y="60"/>
                    </a:lnTo>
                    <a:lnTo>
                      <a:pt x="111" y="59"/>
                    </a:lnTo>
                    <a:lnTo>
                      <a:pt x="111" y="0"/>
                    </a:lnTo>
                    <a:close/>
                    <a:moveTo>
                      <a:pt x="189" y="33"/>
                    </a:moveTo>
                    <a:lnTo>
                      <a:pt x="197" y="42"/>
                    </a:lnTo>
                    <a:lnTo>
                      <a:pt x="203" y="50"/>
                    </a:lnTo>
                    <a:lnTo>
                      <a:pt x="209" y="59"/>
                    </a:lnTo>
                    <a:lnTo>
                      <a:pt x="213" y="69"/>
                    </a:lnTo>
                    <a:lnTo>
                      <a:pt x="217" y="79"/>
                    </a:lnTo>
                    <a:lnTo>
                      <a:pt x="221" y="90"/>
                    </a:lnTo>
                    <a:lnTo>
                      <a:pt x="222" y="100"/>
                    </a:lnTo>
                    <a:lnTo>
                      <a:pt x="223" y="113"/>
                    </a:lnTo>
                    <a:lnTo>
                      <a:pt x="165" y="113"/>
                    </a:lnTo>
                    <a:lnTo>
                      <a:pt x="163" y="101"/>
                    </a:lnTo>
                    <a:lnTo>
                      <a:pt x="161" y="91"/>
                    </a:lnTo>
                    <a:lnTo>
                      <a:pt x="156" y="83"/>
                    </a:lnTo>
                    <a:lnTo>
                      <a:pt x="150" y="74"/>
                    </a:lnTo>
                    <a:lnTo>
                      <a:pt x="189" y="33"/>
                    </a:lnTo>
                    <a:close/>
                    <a:moveTo>
                      <a:pt x="223" y="113"/>
                    </a:moveTo>
                    <a:lnTo>
                      <a:pt x="222" y="124"/>
                    </a:lnTo>
                    <a:lnTo>
                      <a:pt x="221" y="135"/>
                    </a:lnTo>
                    <a:lnTo>
                      <a:pt x="217" y="145"/>
                    </a:lnTo>
                    <a:lnTo>
                      <a:pt x="213" y="155"/>
                    </a:lnTo>
                    <a:lnTo>
                      <a:pt x="209" y="165"/>
                    </a:lnTo>
                    <a:lnTo>
                      <a:pt x="203" y="174"/>
                    </a:lnTo>
                    <a:lnTo>
                      <a:pt x="197" y="182"/>
                    </a:lnTo>
                    <a:lnTo>
                      <a:pt x="189" y="191"/>
                    </a:lnTo>
                    <a:lnTo>
                      <a:pt x="150" y="150"/>
                    </a:lnTo>
                    <a:lnTo>
                      <a:pt x="156" y="141"/>
                    </a:lnTo>
                    <a:lnTo>
                      <a:pt x="161" y="132"/>
                    </a:lnTo>
                    <a:lnTo>
                      <a:pt x="163" y="122"/>
                    </a:lnTo>
                    <a:lnTo>
                      <a:pt x="165" y="113"/>
                    </a:lnTo>
                    <a:lnTo>
                      <a:pt x="223" y="113"/>
                    </a:lnTo>
                    <a:close/>
                    <a:moveTo>
                      <a:pt x="189" y="191"/>
                    </a:moveTo>
                    <a:lnTo>
                      <a:pt x="182" y="197"/>
                    </a:lnTo>
                    <a:lnTo>
                      <a:pt x="173" y="205"/>
                    </a:lnTo>
                    <a:lnTo>
                      <a:pt x="165" y="210"/>
                    </a:lnTo>
                    <a:lnTo>
                      <a:pt x="155" y="215"/>
                    </a:lnTo>
                    <a:lnTo>
                      <a:pt x="145" y="218"/>
                    </a:lnTo>
                    <a:lnTo>
                      <a:pt x="133" y="221"/>
                    </a:lnTo>
                    <a:lnTo>
                      <a:pt x="122" y="222"/>
                    </a:lnTo>
                    <a:lnTo>
                      <a:pt x="111" y="223"/>
                    </a:lnTo>
                    <a:lnTo>
                      <a:pt x="111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41" y="156"/>
                    </a:lnTo>
                    <a:lnTo>
                      <a:pt x="150" y="150"/>
                    </a:lnTo>
                    <a:lnTo>
                      <a:pt x="189" y="191"/>
                    </a:lnTo>
                    <a:close/>
                    <a:moveTo>
                      <a:pt x="111" y="223"/>
                    </a:moveTo>
                    <a:lnTo>
                      <a:pt x="100" y="222"/>
                    </a:lnTo>
                    <a:lnTo>
                      <a:pt x="89" y="221"/>
                    </a:lnTo>
                    <a:lnTo>
                      <a:pt x="79" y="218"/>
                    </a:lnTo>
                    <a:lnTo>
                      <a:pt x="67" y="215"/>
                    </a:lnTo>
                    <a:lnTo>
                      <a:pt x="59" y="210"/>
                    </a:lnTo>
                    <a:lnTo>
                      <a:pt x="49" y="205"/>
                    </a:lnTo>
                    <a:lnTo>
                      <a:pt x="40" y="197"/>
                    </a:lnTo>
                    <a:lnTo>
                      <a:pt x="33" y="191"/>
                    </a:lnTo>
                    <a:lnTo>
                      <a:pt x="74" y="150"/>
                    </a:lnTo>
                    <a:lnTo>
                      <a:pt x="81" y="156"/>
                    </a:lnTo>
                    <a:lnTo>
                      <a:pt x="90" y="161"/>
                    </a:lnTo>
                    <a:lnTo>
                      <a:pt x="100" y="164"/>
                    </a:lnTo>
                    <a:lnTo>
                      <a:pt x="111" y="165"/>
                    </a:lnTo>
                    <a:lnTo>
                      <a:pt x="111" y="223"/>
                    </a:lnTo>
                    <a:close/>
                    <a:moveTo>
                      <a:pt x="33" y="191"/>
                    </a:moveTo>
                    <a:lnTo>
                      <a:pt x="25" y="182"/>
                    </a:lnTo>
                    <a:lnTo>
                      <a:pt x="19" y="174"/>
                    </a:lnTo>
                    <a:lnTo>
                      <a:pt x="14" y="165"/>
                    </a:lnTo>
                    <a:lnTo>
                      <a:pt x="9" y="155"/>
                    </a:lnTo>
                    <a:lnTo>
                      <a:pt x="5" y="145"/>
                    </a:lnTo>
                    <a:lnTo>
                      <a:pt x="3" y="134"/>
                    </a:lnTo>
                    <a:lnTo>
                      <a:pt x="0" y="124"/>
                    </a:lnTo>
                    <a:lnTo>
                      <a:pt x="0" y="113"/>
                    </a:lnTo>
                    <a:lnTo>
                      <a:pt x="57" y="113"/>
                    </a:lnTo>
                    <a:lnTo>
                      <a:pt x="59" y="122"/>
                    </a:lnTo>
                    <a:lnTo>
                      <a:pt x="62" y="132"/>
                    </a:lnTo>
                    <a:lnTo>
                      <a:pt x="67" y="141"/>
                    </a:lnTo>
                    <a:lnTo>
                      <a:pt x="74" y="150"/>
                    </a:lnTo>
                    <a:lnTo>
                      <a:pt x="33" y="19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417"/>
              <p:cNvSpPr>
                <a:spLocks noEditPoints="1"/>
              </p:cNvSpPr>
              <p:nvPr/>
            </p:nvSpPr>
            <p:spPr bwMode="auto">
              <a:xfrm>
                <a:off x="2374" y="39"/>
                <a:ext cx="369" cy="3909"/>
              </a:xfrm>
              <a:custGeom>
                <a:avLst/>
                <a:gdLst>
                  <a:gd name="T0" fmla="*/ 1660 w 1849"/>
                  <a:gd name="T1" fmla="*/ 269 h 19544"/>
                  <a:gd name="T2" fmla="*/ 1833 w 1849"/>
                  <a:gd name="T3" fmla="*/ 280 h 19544"/>
                  <a:gd name="T4" fmla="*/ 1621 w 1849"/>
                  <a:gd name="T5" fmla="*/ 865 h 19544"/>
                  <a:gd name="T6" fmla="*/ 1783 w 1849"/>
                  <a:gd name="T7" fmla="*/ 1040 h 19544"/>
                  <a:gd name="T8" fmla="*/ 1743 w 1849"/>
                  <a:gd name="T9" fmla="*/ 1637 h 19544"/>
                  <a:gd name="T10" fmla="*/ 1565 w 1849"/>
                  <a:gd name="T11" fmla="*/ 1691 h 19544"/>
                  <a:gd name="T12" fmla="*/ 1606 w 1849"/>
                  <a:gd name="T13" fmla="*/ 1083 h 19544"/>
                  <a:gd name="T14" fmla="*/ 1692 w 1849"/>
                  <a:gd name="T15" fmla="*/ 2374 h 19544"/>
                  <a:gd name="T16" fmla="*/ 1644 w 1849"/>
                  <a:gd name="T17" fmla="*/ 3082 h 19544"/>
                  <a:gd name="T18" fmla="*/ 1514 w 1849"/>
                  <a:gd name="T19" fmla="*/ 2432 h 19544"/>
                  <a:gd name="T20" fmla="*/ 1639 w 1849"/>
                  <a:gd name="T21" fmla="*/ 3157 h 19544"/>
                  <a:gd name="T22" fmla="*/ 1587 w 1849"/>
                  <a:gd name="T23" fmla="*/ 3914 h 19544"/>
                  <a:gd name="T24" fmla="*/ 1408 w 1849"/>
                  <a:gd name="T25" fmla="*/ 3976 h 19544"/>
                  <a:gd name="T26" fmla="*/ 1461 w 1849"/>
                  <a:gd name="T27" fmla="*/ 3221 h 19544"/>
                  <a:gd name="T28" fmla="*/ 1532 w 1849"/>
                  <a:gd name="T29" fmla="*/ 4689 h 19544"/>
                  <a:gd name="T30" fmla="*/ 1488 w 1849"/>
                  <a:gd name="T31" fmla="*/ 5305 h 19544"/>
                  <a:gd name="T32" fmla="*/ 1355 w 1849"/>
                  <a:gd name="T33" fmla="*/ 4729 h 19544"/>
                  <a:gd name="T34" fmla="*/ 1483 w 1849"/>
                  <a:gd name="T35" fmla="*/ 5369 h 19544"/>
                  <a:gd name="T36" fmla="*/ 1441 w 1849"/>
                  <a:gd name="T37" fmla="*/ 5946 h 19544"/>
                  <a:gd name="T38" fmla="*/ 1265 w 1849"/>
                  <a:gd name="T39" fmla="*/ 5978 h 19544"/>
                  <a:gd name="T40" fmla="*/ 1306 w 1849"/>
                  <a:gd name="T41" fmla="*/ 5417 h 19544"/>
                  <a:gd name="T42" fmla="*/ 1392 w 1849"/>
                  <a:gd name="T43" fmla="*/ 6575 h 19544"/>
                  <a:gd name="T44" fmla="*/ 1244 w 1849"/>
                  <a:gd name="T45" fmla="*/ 6253 h 19544"/>
                  <a:gd name="T46" fmla="*/ 1340 w 1849"/>
                  <a:gd name="T47" fmla="*/ 7111 h 19544"/>
                  <a:gd name="T48" fmla="*/ 1212 w 1849"/>
                  <a:gd name="T49" fmla="*/ 6651 h 19544"/>
                  <a:gd name="T50" fmla="*/ 1285 w 1849"/>
                  <a:gd name="T51" fmla="*/ 7628 h 19544"/>
                  <a:gd name="T52" fmla="*/ 1067 w 1849"/>
                  <a:gd name="T53" fmla="*/ 8032 h 19544"/>
                  <a:gd name="T54" fmla="*/ 1132 w 1849"/>
                  <a:gd name="T55" fmla="*/ 7425 h 19544"/>
                  <a:gd name="T56" fmla="*/ 1060 w 1849"/>
                  <a:gd name="T57" fmla="*/ 8100 h 19544"/>
                  <a:gd name="T58" fmla="*/ 1076 w 1849"/>
                  <a:gd name="T59" fmla="*/ 9575 h 19544"/>
                  <a:gd name="T60" fmla="*/ 808 w 1849"/>
                  <a:gd name="T61" fmla="*/ 10447 h 19544"/>
                  <a:gd name="T62" fmla="*/ 946 w 1849"/>
                  <a:gd name="T63" fmla="*/ 9157 h 19544"/>
                  <a:gd name="T64" fmla="*/ 940 w 1849"/>
                  <a:gd name="T65" fmla="*/ 10850 h 19544"/>
                  <a:gd name="T66" fmla="*/ 854 w 1849"/>
                  <a:gd name="T67" fmla="*/ 11670 h 19544"/>
                  <a:gd name="T68" fmla="*/ 707 w 1849"/>
                  <a:gd name="T69" fmla="*/ 11409 h 19544"/>
                  <a:gd name="T70" fmla="*/ 794 w 1849"/>
                  <a:gd name="T71" fmla="*/ 10582 h 19544"/>
                  <a:gd name="T72" fmla="*/ 766 w 1849"/>
                  <a:gd name="T73" fmla="*/ 12532 h 19544"/>
                  <a:gd name="T74" fmla="*/ 544 w 1849"/>
                  <a:gd name="T75" fmla="*/ 13009 h 19544"/>
                  <a:gd name="T76" fmla="*/ 617 w 1849"/>
                  <a:gd name="T77" fmla="*/ 12277 h 19544"/>
                  <a:gd name="T78" fmla="*/ 691 w 1849"/>
                  <a:gd name="T79" fmla="*/ 13288 h 19544"/>
                  <a:gd name="T80" fmla="*/ 637 w 1849"/>
                  <a:gd name="T81" fmla="*/ 13873 h 19544"/>
                  <a:gd name="T82" fmla="*/ 478 w 1849"/>
                  <a:gd name="T83" fmla="*/ 13710 h 19544"/>
                  <a:gd name="T84" fmla="*/ 538 w 1849"/>
                  <a:gd name="T85" fmla="*/ 13079 h 19544"/>
                  <a:gd name="T86" fmla="*/ 585 w 1849"/>
                  <a:gd name="T87" fmla="*/ 14582 h 19544"/>
                  <a:gd name="T88" fmla="*/ 624 w 1849"/>
                  <a:gd name="T89" fmla="*/ 14029 h 19544"/>
                  <a:gd name="T90" fmla="*/ 376 w 1849"/>
                  <a:gd name="T91" fmla="*/ 15163 h 19544"/>
                  <a:gd name="T92" fmla="*/ 549 w 1849"/>
                  <a:gd name="T93" fmla="*/ 15176 h 19544"/>
                  <a:gd name="T94" fmla="*/ 502 w 1849"/>
                  <a:gd name="T95" fmla="*/ 15777 h 19544"/>
                  <a:gd name="T96" fmla="*/ 312 w 1849"/>
                  <a:gd name="T97" fmla="*/ 15964 h 19544"/>
                  <a:gd name="T98" fmla="*/ 363 w 1849"/>
                  <a:gd name="T99" fmla="*/ 15324 h 19544"/>
                  <a:gd name="T100" fmla="*/ 434 w 1849"/>
                  <a:gd name="T101" fmla="*/ 16585 h 19544"/>
                  <a:gd name="T102" fmla="*/ 362 w 1849"/>
                  <a:gd name="T103" fmla="*/ 17415 h 19544"/>
                  <a:gd name="T104" fmla="*/ 241 w 1849"/>
                  <a:gd name="T105" fmla="*/ 16804 h 19544"/>
                  <a:gd name="T106" fmla="*/ 355 w 1849"/>
                  <a:gd name="T107" fmla="*/ 17501 h 19544"/>
                  <a:gd name="T108" fmla="*/ 284 w 1849"/>
                  <a:gd name="T109" fmla="*/ 18304 h 19544"/>
                  <a:gd name="T110" fmla="*/ 74 w 1849"/>
                  <a:gd name="T111" fmla="*/ 18702 h 19544"/>
                  <a:gd name="T112" fmla="*/ 153 w 1849"/>
                  <a:gd name="T113" fmla="*/ 17812 h 19544"/>
                  <a:gd name="T114" fmla="*/ 200 w 1849"/>
                  <a:gd name="T115" fmla="*/ 19240 h 19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49" h="19544">
                    <a:moveTo>
                      <a:pt x="1849" y="0"/>
                    </a:moveTo>
                    <a:lnTo>
                      <a:pt x="1849" y="10"/>
                    </a:lnTo>
                    <a:lnTo>
                      <a:pt x="1848" y="26"/>
                    </a:lnTo>
                    <a:lnTo>
                      <a:pt x="1847" y="51"/>
                    </a:lnTo>
                    <a:lnTo>
                      <a:pt x="1846" y="83"/>
                    </a:lnTo>
                    <a:lnTo>
                      <a:pt x="1843" y="122"/>
                    </a:lnTo>
                    <a:lnTo>
                      <a:pt x="1841" y="168"/>
                    </a:lnTo>
                    <a:lnTo>
                      <a:pt x="1837" y="220"/>
                    </a:lnTo>
                    <a:lnTo>
                      <a:pt x="1833" y="280"/>
                    </a:lnTo>
                    <a:lnTo>
                      <a:pt x="1660" y="269"/>
                    </a:lnTo>
                    <a:lnTo>
                      <a:pt x="1664" y="213"/>
                    </a:lnTo>
                    <a:lnTo>
                      <a:pt x="1666" y="162"/>
                    </a:lnTo>
                    <a:lnTo>
                      <a:pt x="1669" y="118"/>
                    </a:lnTo>
                    <a:lnTo>
                      <a:pt x="1671" y="81"/>
                    </a:lnTo>
                    <a:lnTo>
                      <a:pt x="1674" y="50"/>
                    </a:lnTo>
                    <a:lnTo>
                      <a:pt x="1675" y="26"/>
                    </a:lnTo>
                    <a:lnTo>
                      <a:pt x="1675" y="9"/>
                    </a:lnTo>
                    <a:lnTo>
                      <a:pt x="1676" y="0"/>
                    </a:lnTo>
                    <a:lnTo>
                      <a:pt x="1849" y="0"/>
                    </a:lnTo>
                    <a:close/>
                    <a:moveTo>
                      <a:pt x="1833" y="280"/>
                    </a:moveTo>
                    <a:lnTo>
                      <a:pt x="1828" y="348"/>
                    </a:lnTo>
                    <a:lnTo>
                      <a:pt x="1824" y="423"/>
                    </a:lnTo>
                    <a:lnTo>
                      <a:pt x="1818" y="504"/>
                    </a:lnTo>
                    <a:lnTo>
                      <a:pt x="1813" y="590"/>
                    </a:lnTo>
                    <a:lnTo>
                      <a:pt x="1807" y="682"/>
                    </a:lnTo>
                    <a:lnTo>
                      <a:pt x="1801" y="778"/>
                    </a:lnTo>
                    <a:lnTo>
                      <a:pt x="1793" y="879"/>
                    </a:lnTo>
                    <a:lnTo>
                      <a:pt x="1787" y="985"/>
                    </a:lnTo>
                    <a:lnTo>
                      <a:pt x="1614" y="974"/>
                    </a:lnTo>
                    <a:lnTo>
                      <a:pt x="1621" y="865"/>
                    </a:lnTo>
                    <a:lnTo>
                      <a:pt x="1628" y="762"/>
                    </a:lnTo>
                    <a:lnTo>
                      <a:pt x="1634" y="664"/>
                    </a:lnTo>
                    <a:lnTo>
                      <a:pt x="1640" y="573"/>
                    </a:lnTo>
                    <a:lnTo>
                      <a:pt x="1646" y="487"/>
                    </a:lnTo>
                    <a:lnTo>
                      <a:pt x="1651" y="407"/>
                    </a:lnTo>
                    <a:lnTo>
                      <a:pt x="1655" y="335"/>
                    </a:lnTo>
                    <a:lnTo>
                      <a:pt x="1660" y="269"/>
                    </a:lnTo>
                    <a:lnTo>
                      <a:pt x="1833" y="280"/>
                    </a:lnTo>
                    <a:close/>
                    <a:moveTo>
                      <a:pt x="1787" y="985"/>
                    </a:moveTo>
                    <a:lnTo>
                      <a:pt x="1783" y="1040"/>
                    </a:lnTo>
                    <a:lnTo>
                      <a:pt x="1780" y="1094"/>
                    </a:lnTo>
                    <a:lnTo>
                      <a:pt x="1776" y="1152"/>
                    </a:lnTo>
                    <a:lnTo>
                      <a:pt x="1772" y="1209"/>
                    </a:lnTo>
                    <a:lnTo>
                      <a:pt x="1768" y="1267"/>
                    </a:lnTo>
                    <a:lnTo>
                      <a:pt x="1763" y="1327"/>
                    </a:lnTo>
                    <a:lnTo>
                      <a:pt x="1760" y="1387"/>
                    </a:lnTo>
                    <a:lnTo>
                      <a:pt x="1756" y="1448"/>
                    </a:lnTo>
                    <a:lnTo>
                      <a:pt x="1751" y="1510"/>
                    </a:lnTo>
                    <a:lnTo>
                      <a:pt x="1747" y="1574"/>
                    </a:lnTo>
                    <a:lnTo>
                      <a:pt x="1743" y="1637"/>
                    </a:lnTo>
                    <a:lnTo>
                      <a:pt x="1738" y="1702"/>
                    </a:lnTo>
                    <a:lnTo>
                      <a:pt x="1735" y="1768"/>
                    </a:lnTo>
                    <a:lnTo>
                      <a:pt x="1730" y="1834"/>
                    </a:lnTo>
                    <a:lnTo>
                      <a:pt x="1725" y="1900"/>
                    </a:lnTo>
                    <a:lnTo>
                      <a:pt x="1721" y="1967"/>
                    </a:lnTo>
                    <a:lnTo>
                      <a:pt x="1547" y="1956"/>
                    </a:lnTo>
                    <a:lnTo>
                      <a:pt x="1552" y="1889"/>
                    </a:lnTo>
                    <a:lnTo>
                      <a:pt x="1557" y="1822"/>
                    </a:lnTo>
                    <a:lnTo>
                      <a:pt x="1560" y="1756"/>
                    </a:lnTo>
                    <a:lnTo>
                      <a:pt x="1565" y="1691"/>
                    </a:lnTo>
                    <a:lnTo>
                      <a:pt x="1569" y="1626"/>
                    </a:lnTo>
                    <a:lnTo>
                      <a:pt x="1574" y="1563"/>
                    </a:lnTo>
                    <a:lnTo>
                      <a:pt x="1578" y="1499"/>
                    </a:lnTo>
                    <a:lnTo>
                      <a:pt x="1583" y="1437"/>
                    </a:lnTo>
                    <a:lnTo>
                      <a:pt x="1587" y="1376"/>
                    </a:lnTo>
                    <a:lnTo>
                      <a:pt x="1590" y="1315"/>
                    </a:lnTo>
                    <a:lnTo>
                      <a:pt x="1595" y="1256"/>
                    </a:lnTo>
                    <a:lnTo>
                      <a:pt x="1599" y="1198"/>
                    </a:lnTo>
                    <a:lnTo>
                      <a:pt x="1603" y="1139"/>
                    </a:lnTo>
                    <a:lnTo>
                      <a:pt x="1606" y="1083"/>
                    </a:lnTo>
                    <a:lnTo>
                      <a:pt x="1610" y="1027"/>
                    </a:lnTo>
                    <a:lnTo>
                      <a:pt x="1614" y="974"/>
                    </a:lnTo>
                    <a:lnTo>
                      <a:pt x="1787" y="985"/>
                    </a:lnTo>
                    <a:close/>
                    <a:moveTo>
                      <a:pt x="1721" y="1967"/>
                    </a:moveTo>
                    <a:lnTo>
                      <a:pt x="1716" y="2035"/>
                    </a:lnTo>
                    <a:lnTo>
                      <a:pt x="1711" y="2102"/>
                    </a:lnTo>
                    <a:lnTo>
                      <a:pt x="1707" y="2169"/>
                    </a:lnTo>
                    <a:lnTo>
                      <a:pt x="1702" y="2236"/>
                    </a:lnTo>
                    <a:lnTo>
                      <a:pt x="1697" y="2305"/>
                    </a:lnTo>
                    <a:lnTo>
                      <a:pt x="1692" y="2374"/>
                    </a:lnTo>
                    <a:lnTo>
                      <a:pt x="1689" y="2443"/>
                    </a:lnTo>
                    <a:lnTo>
                      <a:pt x="1684" y="2513"/>
                    </a:lnTo>
                    <a:lnTo>
                      <a:pt x="1679" y="2584"/>
                    </a:lnTo>
                    <a:lnTo>
                      <a:pt x="1674" y="2653"/>
                    </a:lnTo>
                    <a:lnTo>
                      <a:pt x="1669" y="2724"/>
                    </a:lnTo>
                    <a:lnTo>
                      <a:pt x="1664" y="2795"/>
                    </a:lnTo>
                    <a:lnTo>
                      <a:pt x="1659" y="2866"/>
                    </a:lnTo>
                    <a:lnTo>
                      <a:pt x="1654" y="2939"/>
                    </a:lnTo>
                    <a:lnTo>
                      <a:pt x="1649" y="3010"/>
                    </a:lnTo>
                    <a:lnTo>
                      <a:pt x="1644" y="3082"/>
                    </a:lnTo>
                    <a:lnTo>
                      <a:pt x="1471" y="3069"/>
                    </a:lnTo>
                    <a:lnTo>
                      <a:pt x="1476" y="2998"/>
                    </a:lnTo>
                    <a:lnTo>
                      <a:pt x="1481" y="2926"/>
                    </a:lnTo>
                    <a:lnTo>
                      <a:pt x="1486" y="2855"/>
                    </a:lnTo>
                    <a:lnTo>
                      <a:pt x="1491" y="2784"/>
                    </a:lnTo>
                    <a:lnTo>
                      <a:pt x="1496" y="2713"/>
                    </a:lnTo>
                    <a:lnTo>
                      <a:pt x="1501" y="2642"/>
                    </a:lnTo>
                    <a:lnTo>
                      <a:pt x="1506" y="2571"/>
                    </a:lnTo>
                    <a:lnTo>
                      <a:pt x="1511" y="2502"/>
                    </a:lnTo>
                    <a:lnTo>
                      <a:pt x="1514" y="2432"/>
                    </a:lnTo>
                    <a:lnTo>
                      <a:pt x="1519" y="2362"/>
                    </a:lnTo>
                    <a:lnTo>
                      <a:pt x="1524" y="2294"/>
                    </a:lnTo>
                    <a:lnTo>
                      <a:pt x="1529" y="2225"/>
                    </a:lnTo>
                    <a:lnTo>
                      <a:pt x="1533" y="2157"/>
                    </a:lnTo>
                    <a:lnTo>
                      <a:pt x="1538" y="2089"/>
                    </a:lnTo>
                    <a:lnTo>
                      <a:pt x="1543" y="2022"/>
                    </a:lnTo>
                    <a:lnTo>
                      <a:pt x="1547" y="1956"/>
                    </a:lnTo>
                    <a:lnTo>
                      <a:pt x="1721" y="1967"/>
                    </a:lnTo>
                    <a:close/>
                    <a:moveTo>
                      <a:pt x="1644" y="3082"/>
                    </a:moveTo>
                    <a:lnTo>
                      <a:pt x="1639" y="3157"/>
                    </a:lnTo>
                    <a:lnTo>
                      <a:pt x="1634" y="3232"/>
                    </a:lnTo>
                    <a:lnTo>
                      <a:pt x="1629" y="3308"/>
                    </a:lnTo>
                    <a:lnTo>
                      <a:pt x="1623" y="3384"/>
                    </a:lnTo>
                    <a:lnTo>
                      <a:pt x="1618" y="3460"/>
                    </a:lnTo>
                    <a:lnTo>
                      <a:pt x="1613" y="3536"/>
                    </a:lnTo>
                    <a:lnTo>
                      <a:pt x="1608" y="3612"/>
                    </a:lnTo>
                    <a:lnTo>
                      <a:pt x="1603" y="3687"/>
                    </a:lnTo>
                    <a:lnTo>
                      <a:pt x="1596" y="3763"/>
                    </a:lnTo>
                    <a:lnTo>
                      <a:pt x="1592" y="3838"/>
                    </a:lnTo>
                    <a:lnTo>
                      <a:pt x="1587" y="3914"/>
                    </a:lnTo>
                    <a:lnTo>
                      <a:pt x="1582" y="3988"/>
                    </a:lnTo>
                    <a:lnTo>
                      <a:pt x="1577" y="4063"/>
                    </a:lnTo>
                    <a:lnTo>
                      <a:pt x="1570" y="4137"/>
                    </a:lnTo>
                    <a:lnTo>
                      <a:pt x="1565" y="4211"/>
                    </a:lnTo>
                    <a:lnTo>
                      <a:pt x="1560" y="4285"/>
                    </a:lnTo>
                    <a:lnTo>
                      <a:pt x="1387" y="4272"/>
                    </a:lnTo>
                    <a:lnTo>
                      <a:pt x="1392" y="4199"/>
                    </a:lnTo>
                    <a:lnTo>
                      <a:pt x="1397" y="4125"/>
                    </a:lnTo>
                    <a:lnTo>
                      <a:pt x="1402" y="4051"/>
                    </a:lnTo>
                    <a:lnTo>
                      <a:pt x="1408" y="3976"/>
                    </a:lnTo>
                    <a:lnTo>
                      <a:pt x="1413" y="3901"/>
                    </a:lnTo>
                    <a:lnTo>
                      <a:pt x="1418" y="3826"/>
                    </a:lnTo>
                    <a:lnTo>
                      <a:pt x="1423" y="3752"/>
                    </a:lnTo>
                    <a:lnTo>
                      <a:pt x="1428" y="3676"/>
                    </a:lnTo>
                    <a:lnTo>
                      <a:pt x="1435" y="3600"/>
                    </a:lnTo>
                    <a:lnTo>
                      <a:pt x="1440" y="3525"/>
                    </a:lnTo>
                    <a:lnTo>
                      <a:pt x="1445" y="3449"/>
                    </a:lnTo>
                    <a:lnTo>
                      <a:pt x="1450" y="3373"/>
                    </a:lnTo>
                    <a:lnTo>
                      <a:pt x="1456" y="3297"/>
                    </a:lnTo>
                    <a:lnTo>
                      <a:pt x="1461" y="3221"/>
                    </a:lnTo>
                    <a:lnTo>
                      <a:pt x="1466" y="3145"/>
                    </a:lnTo>
                    <a:lnTo>
                      <a:pt x="1471" y="3069"/>
                    </a:lnTo>
                    <a:lnTo>
                      <a:pt x="1644" y="3082"/>
                    </a:lnTo>
                    <a:close/>
                    <a:moveTo>
                      <a:pt x="1560" y="4285"/>
                    </a:moveTo>
                    <a:lnTo>
                      <a:pt x="1555" y="4353"/>
                    </a:lnTo>
                    <a:lnTo>
                      <a:pt x="1550" y="4422"/>
                    </a:lnTo>
                    <a:lnTo>
                      <a:pt x="1545" y="4490"/>
                    </a:lnTo>
                    <a:lnTo>
                      <a:pt x="1542" y="4557"/>
                    </a:lnTo>
                    <a:lnTo>
                      <a:pt x="1537" y="4625"/>
                    </a:lnTo>
                    <a:lnTo>
                      <a:pt x="1532" y="4689"/>
                    </a:lnTo>
                    <a:lnTo>
                      <a:pt x="1527" y="4755"/>
                    </a:lnTo>
                    <a:lnTo>
                      <a:pt x="1523" y="4820"/>
                    </a:lnTo>
                    <a:lnTo>
                      <a:pt x="1518" y="4884"/>
                    </a:lnTo>
                    <a:lnTo>
                      <a:pt x="1513" y="4946"/>
                    </a:lnTo>
                    <a:lnTo>
                      <a:pt x="1509" y="5008"/>
                    </a:lnTo>
                    <a:lnTo>
                      <a:pt x="1504" y="5069"/>
                    </a:lnTo>
                    <a:lnTo>
                      <a:pt x="1501" y="5130"/>
                    </a:lnTo>
                    <a:lnTo>
                      <a:pt x="1497" y="5189"/>
                    </a:lnTo>
                    <a:lnTo>
                      <a:pt x="1492" y="5247"/>
                    </a:lnTo>
                    <a:lnTo>
                      <a:pt x="1488" y="5305"/>
                    </a:lnTo>
                    <a:lnTo>
                      <a:pt x="1315" y="5293"/>
                    </a:lnTo>
                    <a:lnTo>
                      <a:pt x="1319" y="5232"/>
                    </a:lnTo>
                    <a:lnTo>
                      <a:pt x="1324" y="5171"/>
                    </a:lnTo>
                    <a:lnTo>
                      <a:pt x="1327" y="5109"/>
                    </a:lnTo>
                    <a:lnTo>
                      <a:pt x="1332" y="5047"/>
                    </a:lnTo>
                    <a:lnTo>
                      <a:pt x="1337" y="4985"/>
                    </a:lnTo>
                    <a:lnTo>
                      <a:pt x="1341" y="4921"/>
                    </a:lnTo>
                    <a:lnTo>
                      <a:pt x="1346" y="4858"/>
                    </a:lnTo>
                    <a:lnTo>
                      <a:pt x="1350" y="4794"/>
                    </a:lnTo>
                    <a:lnTo>
                      <a:pt x="1355" y="4729"/>
                    </a:lnTo>
                    <a:lnTo>
                      <a:pt x="1360" y="4665"/>
                    </a:lnTo>
                    <a:lnTo>
                      <a:pt x="1364" y="4600"/>
                    </a:lnTo>
                    <a:lnTo>
                      <a:pt x="1369" y="4535"/>
                    </a:lnTo>
                    <a:lnTo>
                      <a:pt x="1374" y="4470"/>
                    </a:lnTo>
                    <a:lnTo>
                      <a:pt x="1379" y="4404"/>
                    </a:lnTo>
                    <a:lnTo>
                      <a:pt x="1382" y="4338"/>
                    </a:lnTo>
                    <a:lnTo>
                      <a:pt x="1387" y="4272"/>
                    </a:lnTo>
                    <a:lnTo>
                      <a:pt x="1560" y="4285"/>
                    </a:lnTo>
                    <a:close/>
                    <a:moveTo>
                      <a:pt x="1488" y="5305"/>
                    </a:moveTo>
                    <a:lnTo>
                      <a:pt x="1483" y="5369"/>
                    </a:lnTo>
                    <a:lnTo>
                      <a:pt x="1479" y="5432"/>
                    </a:lnTo>
                    <a:lnTo>
                      <a:pt x="1474" y="5494"/>
                    </a:lnTo>
                    <a:lnTo>
                      <a:pt x="1469" y="5555"/>
                    </a:lnTo>
                    <a:lnTo>
                      <a:pt x="1466" y="5615"/>
                    </a:lnTo>
                    <a:lnTo>
                      <a:pt x="1462" y="5673"/>
                    </a:lnTo>
                    <a:lnTo>
                      <a:pt x="1457" y="5729"/>
                    </a:lnTo>
                    <a:lnTo>
                      <a:pt x="1453" y="5785"/>
                    </a:lnTo>
                    <a:lnTo>
                      <a:pt x="1450" y="5840"/>
                    </a:lnTo>
                    <a:lnTo>
                      <a:pt x="1445" y="5894"/>
                    </a:lnTo>
                    <a:lnTo>
                      <a:pt x="1441" y="5946"/>
                    </a:lnTo>
                    <a:lnTo>
                      <a:pt x="1437" y="5996"/>
                    </a:lnTo>
                    <a:lnTo>
                      <a:pt x="1433" y="6045"/>
                    </a:lnTo>
                    <a:lnTo>
                      <a:pt x="1431" y="6093"/>
                    </a:lnTo>
                    <a:lnTo>
                      <a:pt x="1427" y="6139"/>
                    </a:lnTo>
                    <a:lnTo>
                      <a:pt x="1423" y="6184"/>
                    </a:lnTo>
                    <a:lnTo>
                      <a:pt x="1250" y="6171"/>
                    </a:lnTo>
                    <a:lnTo>
                      <a:pt x="1254" y="6125"/>
                    </a:lnTo>
                    <a:lnTo>
                      <a:pt x="1258" y="6078"/>
                    </a:lnTo>
                    <a:lnTo>
                      <a:pt x="1261" y="6028"/>
                    </a:lnTo>
                    <a:lnTo>
                      <a:pt x="1265" y="5978"/>
                    </a:lnTo>
                    <a:lnTo>
                      <a:pt x="1269" y="5927"/>
                    </a:lnTo>
                    <a:lnTo>
                      <a:pt x="1273" y="5875"/>
                    </a:lnTo>
                    <a:lnTo>
                      <a:pt x="1276" y="5821"/>
                    </a:lnTo>
                    <a:lnTo>
                      <a:pt x="1280" y="5767"/>
                    </a:lnTo>
                    <a:lnTo>
                      <a:pt x="1284" y="5711"/>
                    </a:lnTo>
                    <a:lnTo>
                      <a:pt x="1289" y="5654"/>
                    </a:lnTo>
                    <a:lnTo>
                      <a:pt x="1293" y="5596"/>
                    </a:lnTo>
                    <a:lnTo>
                      <a:pt x="1298" y="5537"/>
                    </a:lnTo>
                    <a:lnTo>
                      <a:pt x="1301" y="5478"/>
                    </a:lnTo>
                    <a:lnTo>
                      <a:pt x="1306" y="5417"/>
                    </a:lnTo>
                    <a:lnTo>
                      <a:pt x="1310" y="5356"/>
                    </a:lnTo>
                    <a:lnTo>
                      <a:pt x="1315" y="5293"/>
                    </a:lnTo>
                    <a:lnTo>
                      <a:pt x="1488" y="5305"/>
                    </a:lnTo>
                    <a:close/>
                    <a:moveTo>
                      <a:pt x="1423" y="6184"/>
                    </a:moveTo>
                    <a:lnTo>
                      <a:pt x="1417" y="6261"/>
                    </a:lnTo>
                    <a:lnTo>
                      <a:pt x="1412" y="6333"/>
                    </a:lnTo>
                    <a:lnTo>
                      <a:pt x="1407" y="6400"/>
                    </a:lnTo>
                    <a:lnTo>
                      <a:pt x="1402" y="6464"/>
                    </a:lnTo>
                    <a:lnTo>
                      <a:pt x="1397" y="6522"/>
                    </a:lnTo>
                    <a:lnTo>
                      <a:pt x="1392" y="6575"/>
                    </a:lnTo>
                    <a:lnTo>
                      <a:pt x="1388" y="6623"/>
                    </a:lnTo>
                    <a:lnTo>
                      <a:pt x="1385" y="6666"/>
                    </a:lnTo>
                    <a:lnTo>
                      <a:pt x="1212" y="6651"/>
                    </a:lnTo>
                    <a:lnTo>
                      <a:pt x="1215" y="6615"/>
                    </a:lnTo>
                    <a:lnTo>
                      <a:pt x="1219" y="6572"/>
                    </a:lnTo>
                    <a:lnTo>
                      <a:pt x="1223" y="6521"/>
                    </a:lnTo>
                    <a:lnTo>
                      <a:pt x="1228" y="6464"/>
                    </a:lnTo>
                    <a:lnTo>
                      <a:pt x="1233" y="6400"/>
                    </a:lnTo>
                    <a:lnTo>
                      <a:pt x="1238" y="6331"/>
                    </a:lnTo>
                    <a:lnTo>
                      <a:pt x="1244" y="6253"/>
                    </a:lnTo>
                    <a:lnTo>
                      <a:pt x="1250" y="6171"/>
                    </a:lnTo>
                    <a:lnTo>
                      <a:pt x="1423" y="6184"/>
                    </a:lnTo>
                    <a:close/>
                    <a:moveTo>
                      <a:pt x="1385" y="6666"/>
                    </a:moveTo>
                    <a:lnTo>
                      <a:pt x="1381" y="6709"/>
                    </a:lnTo>
                    <a:lnTo>
                      <a:pt x="1376" y="6759"/>
                    </a:lnTo>
                    <a:lnTo>
                      <a:pt x="1370" y="6816"/>
                    </a:lnTo>
                    <a:lnTo>
                      <a:pt x="1364" y="6880"/>
                    </a:lnTo>
                    <a:lnTo>
                      <a:pt x="1356" y="6951"/>
                    </a:lnTo>
                    <a:lnTo>
                      <a:pt x="1349" y="7028"/>
                    </a:lnTo>
                    <a:lnTo>
                      <a:pt x="1340" y="7111"/>
                    </a:lnTo>
                    <a:lnTo>
                      <a:pt x="1330" y="7200"/>
                    </a:lnTo>
                    <a:lnTo>
                      <a:pt x="1158" y="7182"/>
                    </a:lnTo>
                    <a:lnTo>
                      <a:pt x="1168" y="7090"/>
                    </a:lnTo>
                    <a:lnTo>
                      <a:pt x="1177" y="7006"/>
                    </a:lnTo>
                    <a:lnTo>
                      <a:pt x="1184" y="6927"/>
                    </a:lnTo>
                    <a:lnTo>
                      <a:pt x="1192" y="6856"/>
                    </a:lnTo>
                    <a:lnTo>
                      <a:pt x="1198" y="6793"/>
                    </a:lnTo>
                    <a:lnTo>
                      <a:pt x="1204" y="6738"/>
                    </a:lnTo>
                    <a:lnTo>
                      <a:pt x="1208" y="6689"/>
                    </a:lnTo>
                    <a:lnTo>
                      <a:pt x="1212" y="6651"/>
                    </a:lnTo>
                    <a:lnTo>
                      <a:pt x="1385" y="6666"/>
                    </a:lnTo>
                    <a:close/>
                    <a:moveTo>
                      <a:pt x="1330" y="7200"/>
                    </a:moveTo>
                    <a:lnTo>
                      <a:pt x="1325" y="7250"/>
                    </a:lnTo>
                    <a:lnTo>
                      <a:pt x="1320" y="7301"/>
                    </a:lnTo>
                    <a:lnTo>
                      <a:pt x="1314" y="7353"/>
                    </a:lnTo>
                    <a:lnTo>
                      <a:pt x="1309" y="7405"/>
                    </a:lnTo>
                    <a:lnTo>
                      <a:pt x="1303" y="7460"/>
                    </a:lnTo>
                    <a:lnTo>
                      <a:pt x="1298" y="7515"/>
                    </a:lnTo>
                    <a:lnTo>
                      <a:pt x="1291" y="7571"/>
                    </a:lnTo>
                    <a:lnTo>
                      <a:pt x="1285" y="7628"/>
                    </a:lnTo>
                    <a:lnTo>
                      <a:pt x="1279" y="7685"/>
                    </a:lnTo>
                    <a:lnTo>
                      <a:pt x="1273" y="7745"/>
                    </a:lnTo>
                    <a:lnTo>
                      <a:pt x="1266" y="7805"/>
                    </a:lnTo>
                    <a:lnTo>
                      <a:pt x="1260" y="7866"/>
                    </a:lnTo>
                    <a:lnTo>
                      <a:pt x="1253" y="7927"/>
                    </a:lnTo>
                    <a:lnTo>
                      <a:pt x="1246" y="7991"/>
                    </a:lnTo>
                    <a:lnTo>
                      <a:pt x="1239" y="8054"/>
                    </a:lnTo>
                    <a:lnTo>
                      <a:pt x="1233" y="8119"/>
                    </a:lnTo>
                    <a:lnTo>
                      <a:pt x="1060" y="8100"/>
                    </a:lnTo>
                    <a:lnTo>
                      <a:pt x="1067" y="8032"/>
                    </a:lnTo>
                    <a:lnTo>
                      <a:pt x="1075" y="7966"/>
                    </a:lnTo>
                    <a:lnTo>
                      <a:pt x="1081" y="7900"/>
                    </a:lnTo>
                    <a:lnTo>
                      <a:pt x="1088" y="7835"/>
                    </a:lnTo>
                    <a:lnTo>
                      <a:pt x="1095" y="7773"/>
                    </a:lnTo>
                    <a:lnTo>
                      <a:pt x="1102" y="7710"/>
                    </a:lnTo>
                    <a:lnTo>
                      <a:pt x="1108" y="7651"/>
                    </a:lnTo>
                    <a:lnTo>
                      <a:pt x="1114" y="7592"/>
                    </a:lnTo>
                    <a:lnTo>
                      <a:pt x="1121" y="7535"/>
                    </a:lnTo>
                    <a:lnTo>
                      <a:pt x="1127" y="7480"/>
                    </a:lnTo>
                    <a:lnTo>
                      <a:pt x="1132" y="7425"/>
                    </a:lnTo>
                    <a:lnTo>
                      <a:pt x="1138" y="7373"/>
                    </a:lnTo>
                    <a:lnTo>
                      <a:pt x="1143" y="7323"/>
                    </a:lnTo>
                    <a:lnTo>
                      <a:pt x="1148" y="7275"/>
                    </a:lnTo>
                    <a:lnTo>
                      <a:pt x="1153" y="7227"/>
                    </a:lnTo>
                    <a:lnTo>
                      <a:pt x="1158" y="7182"/>
                    </a:lnTo>
                    <a:lnTo>
                      <a:pt x="1330" y="7200"/>
                    </a:lnTo>
                    <a:close/>
                    <a:moveTo>
                      <a:pt x="1233" y="8119"/>
                    </a:moveTo>
                    <a:lnTo>
                      <a:pt x="1182" y="8588"/>
                    </a:lnTo>
                    <a:lnTo>
                      <a:pt x="1010" y="8570"/>
                    </a:lnTo>
                    <a:lnTo>
                      <a:pt x="1060" y="8100"/>
                    </a:lnTo>
                    <a:lnTo>
                      <a:pt x="1233" y="8119"/>
                    </a:lnTo>
                    <a:close/>
                    <a:moveTo>
                      <a:pt x="1182" y="8588"/>
                    </a:moveTo>
                    <a:lnTo>
                      <a:pt x="1169" y="8705"/>
                    </a:lnTo>
                    <a:lnTo>
                      <a:pt x="1157" y="8826"/>
                    </a:lnTo>
                    <a:lnTo>
                      <a:pt x="1143" y="8947"/>
                    </a:lnTo>
                    <a:lnTo>
                      <a:pt x="1131" y="9070"/>
                    </a:lnTo>
                    <a:lnTo>
                      <a:pt x="1117" y="9195"/>
                    </a:lnTo>
                    <a:lnTo>
                      <a:pt x="1103" y="9321"/>
                    </a:lnTo>
                    <a:lnTo>
                      <a:pt x="1090" y="9448"/>
                    </a:lnTo>
                    <a:lnTo>
                      <a:pt x="1076" y="9575"/>
                    </a:lnTo>
                    <a:lnTo>
                      <a:pt x="1062" y="9703"/>
                    </a:lnTo>
                    <a:lnTo>
                      <a:pt x="1048" y="9831"/>
                    </a:lnTo>
                    <a:lnTo>
                      <a:pt x="1035" y="9959"/>
                    </a:lnTo>
                    <a:lnTo>
                      <a:pt x="1021" y="10088"/>
                    </a:lnTo>
                    <a:lnTo>
                      <a:pt x="1007" y="10217"/>
                    </a:lnTo>
                    <a:lnTo>
                      <a:pt x="994" y="10345"/>
                    </a:lnTo>
                    <a:lnTo>
                      <a:pt x="980" y="10472"/>
                    </a:lnTo>
                    <a:lnTo>
                      <a:pt x="966" y="10601"/>
                    </a:lnTo>
                    <a:lnTo>
                      <a:pt x="794" y="10582"/>
                    </a:lnTo>
                    <a:lnTo>
                      <a:pt x="808" y="10447"/>
                    </a:lnTo>
                    <a:lnTo>
                      <a:pt x="823" y="10313"/>
                    </a:lnTo>
                    <a:lnTo>
                      <a:pt x="837" y="10180"/>
                    </a:lnTo>
                    <a:lnTo>
                      <a:pt x="852" y="10048"/>
                    </a:lnTo>
                    <a:lnTo>
                      <a:pt x="865" y="9917"/>
                    </a:lnTo>
                    <a:lnTo>
                      <a:pt x="879" y="9786"/>
                    </a:lnTo>
                    <a:lnTo>
                      <a:pt x="893" y="9658"/>
                    </a:lnTo>
                    <a:lnTo>
                      <a:pt x="906" y="9531"/>
                    </a:lnTo>
                    <a:lnTo>
                      <a:pt x="920" y="9405"/>
                    </a:lnTo>
                    <a:lnTo>
                      <a:pt x="933" y="9281"/>
                    </a:lnTo>
                    <a:lnTo>
                      <a:pt x="946" y="9157"/>
                    </a:lnTo>
                    <a:lnTo>
                      <a:pt x="959" y="9037"/>
                    </a:lnTo>
                    <a:lnTo>
                      <a:pt x="972" y="8917"/>
                    </a:lnTo>
                    <a:lnTo>
                      <a:pt x="985" y="8800"/>
                    </a:lnTo>
                    <a:lnTo>
                      <a:pt x="997" y="8684"/>
                    </a:lnTo>
                    <a:lnTo>
                      <a:pt x="1010" y="8570"/>
                    </a:lnTo>
                    <a:lnTo>
                      <a:pt x="1182" y="8588"/>
                    </a:lnTo>
                    <a:close/>
                    <a:moveTo>
                      <a:pt x="966" y="10601"/>
                    </a:moveTo>
                    <a:lnTo>
                      <a:pt x="957" y="10683"/>
                    </a:lnTo>
                    <a:lnTo>
                      <a:pt x="949" y="10766"/>
                    </a:lnTo>
                    <a:lnTo>
                      <a:pt x="940" y="10850"/>
                    </a:lnTo>
                    <a:lnTo>
                      <a:pt x="931" y="10932"/>
                    </a:lnTo>
                    <a:lnTo>
                      <a:pt x="923" y="11015"/>
                    </a:lnTo>
                    <a:lnTo>
                      <a:pt x="914" y="11097"/>
                    </a:lnTo>
                    <a:lnTo>
                      <a:pt x="905" y="11180"/>
                    </a:lnTo>
                    <a:lnTo>
                      <a:pt x="896" y="11262"/>
                    </a:lnTo>
                    <a:lnTo>
                      <a:pt x="889" y="11344"/>
                    </a:lnTo>
                    <a:lnTo>
                      <a:pt x="880" y="11426"/>
                    </a:lnTo>
                    <a:lnTo>
                      <a:pt x="872" y="11508"/>
                    </a:lnTo>
                    <a:lnTo>
                      <a:pt x="863" y="11589"/>
                    </a:lnTo>
                    <a:lnTo>
                      <a:pt x="854" y="11670"/>
                    </a:lnTo>
                    <a:lnTo>
                      <a:pt x="847" y="11750"/>
                    </a:lnTo>
                    <a:lnTo>
                      <a:pt x="838" y="11830"/>
                    </a:lnTo>
                    <a:lnTo>
                      <a:pt x="829" y="11909"/>
                    </a:lnTo>
                    <a:lnTo>
                      <a:pt x="657" y="11892"/>
                    </a:lnTo>
                    <a:lnTo>
                      <a:pt x="665" y="11812"/>
                    </a:lnTo>
                    <a:lnTo>
                      <a:pt x="673" y="11733"/>
                    </a:lnTo>
                    <a:lnTo>
                      <a:pt x="682" y="11652"/>
                    </a:lnTo>
                    <a:lnTo>
                      <a:pt x="690" y="11572"/>
                    </a:lnTo>
                    <a:lnTo>
                      <a:pt x="698" y="11490"/>
                    </a:lnTo>
                    <a:lnTo>
                      <a:pt x="707" y="11409"/>
                    </a:lnTo>
                    <a:lnTo>
                      <a:pt x="716" y="11327"/>
                    </a:lnTo>
                    <a:lnTo>
                      <a:pt x="725" y="11244"/>
                    </a:lnTo>
                    <a:lnTo>
                      <a:pt x="733" y="11162"/>
                    </a:lnTo>
                    <a:lnTo>
                      <a:pt x="742" y="11080"/>
                    </a:lnTo>
                    <a:lnTo>
                      <a:pt x="751" y="10998"/>
                    </a:lnTo>
                    <a:lnTo>
                      <a:pt x="759" y="10914"/>
                    </a:lnTo>
                    <a:lnTo>
                      <a:pt x="768" y="10831"/>
                    </a:lnTo>
                    <a:lnTo>
                      <a:pt x="777" y="10749"/>
                    </a:lnTo>
                    <a:lnTo>
                      <a:pt x="786" y="10665"/>
                    </a:lnTo>
                    <a:lnTo>
                      <a:pt x="794" y="10582"/>
                    </a:lnTo>
                    <a:lnTo>
                      <a:pt x="966" y="10601"/>
                    </a:lnTo>
                    <a:close/>
                    <a:moveTo>
                      <a:pt x="829" y="11909"/>
                    </a:moveTo>
                    <a:lnTo>
                      <a:pt x="822" y="11990"/>
                    </a:lnTo>
                    <a:lnTo>
                      <a:pt x="813" y="12070"/>
                    </a:lnTo>
                    <a:lnTo>
                      <a:pt x="806" y="12148"/>
                    </a:lnTo>
                    <a:lnTo>
                      <a:pt x="797" y="12227"/>
                    </a:lnTo>
                    <a:lnTo>
                      <a:pt x="789" y="12304"/>
                    </a:lnTo>
                    <a:lnTo>
                      <a:pt x="782" y="12381"/>
                    </a:lnTo>
                    <a:lnTo>
                      <a:pt x="773" y="12457"/>
                    </a:lnTo>
                    <a:lnTo>
                      <a:pt x="766" y="12532"/>
                    </a:lnTo>
                    <a:lnTo>
                      <a:pt x="758" y="12605"/>
                    </a:lnTo>
                    <a:lnTo>
                      <a:pt x="752" y="12679"/>
                    </a:lnTo>
                    <a:lnTo>
                      <a:pt x="744" y="12751"/>
                    </a:lnTo>
                    <a:lnTo>
                      <a:pt x="737" y="12822"/>
                    </a:lnTo>
                    <a:lnTo>
                      <a:pt x="730" y="12892"/>
                    </a:lnTo>
                    <a:lnTo>
                      <a:pt x="723" y="12960"/>
                    </a:lnTo>
                    <a:lnTo>
                      <a:pt x="717" y="13029"/>
                    </a:lnTo>
                    <a:lnTo>
                      <a:pt x="710" y="13095"/>
                    </a:lnTo>
                    <a:lnTo>
                      <a:pt x="538" y="13079"/>
                    </a:lnTo>
                    <a:lnTo>
                      <a:pt x="544" y="13009"/>
                    </a:lnTo>
                    <a:lnTo>
                      <a:pt x="551" y="12939"/>
                    </a:lnTo>
                    <a:lnTo>
                      <a:pt x="559" y="12867"/>
                    </a:lnTo>
                    <a:lnTo>
                      <a:pt x="565" y="12796"/>
                    </a:lnTo>
                    <a:lnTo>
                      <a:pt x="573" y="12724"/>
                    </a:lnTo>
                    <a:lnTo>
                      <a:pt x="580" y="12650"/>
                    </a:lnTo>
                    <a:lnTo>
                      <a:pt x="588" y="12577"/>
                    </a:lnTo>
                    <a:lnTo>
                      <a:pt x="595" y="12502"/>
                    </a:lnTo>
                    <a:lnTo>
                      <a:pt x="602" y="12427"/>
                    </a:lnTo>
                    <a:lnTo>
                      <a:pt x="610" y="12353"/>
                    </a:lnTo>
                    <a:lnTo>
                      <a:pt x="617" y="12277"/>
                    </a:lnTo>
                    <a:lnTo>
                      <a:pt x="625" y="12201"/>
                    </a:lnTo>
                    <a:lnTo>
                      <a:pt x="634" y="12125"/>
                    </a:lnTo>
                    <a:lnTo>
                      <a:pt x="641" y="12048"/>
                    </a:lnTo>
                    <a:lnTo>
                      <a:pt x="649" y="11970"/>
                    </a:lnTo>
                    <a:lnTo>
                      <a:pt x="657" y="11892"/>
                    </a:lnTo>
                    <a:lnTo>
                      <a:pt x="829" y="11909"/>
                    </a:lnTo>
                    <a:close/>
                    <a:moveTo>
                      <a:pt x="710" y="13095"/>
                    </a:moveTo>
                    <a:lnTo>
                      <a:pt x="703" y="13160"/>
                    </a:lnTo>
                    <a:lnTo>
                      <a:pt x="697" y="13224"/>
                    </a:lnTo>
                    <a:lnTo>
                      <a:pt x="691" y="13288"/>
                    </a:lnTo>
                    <a:lnTo>
                      <a:pt x="686" y="13350"/>
                    </a:lnTo>
                    <a:lnTo>
                      <a:pt x="680" y="13412"/>
                    </a:lnTo>
                    <a:lnTo>
                      <a:pt x="673" y="13472"/>
                    </a:lnTo>
                    <a:lnTo>
                      <a:pt x="669" y="13533"/>
                    </a:lnTo>
                    <a:lnTo>
                      <a:pt x="662" y="13592"/>
                    </a:lnTo>
                    <a:lnTo>
                      <a:pt x="657" y="13650"/>
                    </a:lnTo>
                    <a:lnTo>
                      <a:pt x="652" y="13708"/>
                    </a:lnTo>
                    <a:lnTo>
                      <a:pt x="647" y="13764"/>
                    </a:lnTo>
                    <a:lnTo>
                      <a:pt x="642" y="13818"/>
                    </a:lnTo>
                    <a:lnTo>
                      <a:pt x="637" y="13873"/>
                    </a:lnTo>
                    <a:lnTo>
                      <a:pt x="632" y="13925"/>
                    </a:lnTo>
                    <a:lnTo>
                      <a:pt x="629" y="13978"/>
                    </a:lnTo>
                    <a:lnTo>
                      <a:pt x="624" y="14029"/>
                    </a:lnTo>
                    <a:lnTo>
                      <a:pt x="451" y="14015"/>
                    </a:lnTo>
                    <a:lnTo>
                      <a:pt x="454" y="13968"/>
                    </a:lnTo>
                    <a:lnTo>
                      <a:pt x="459" y="13920"/>
                    </a:lnTo>
                    <a:lnTo>
                      <a:pt x="463" y="13871"/>
                    </a:lnTo>
                    <a:lnTo>
                      <a:pt x="468" y="13818"/>
                    </a:lnTo>
                    <a:lnTo>
                      <a:pt x="473" y="13765"/>
                    </a:lnTo>
                    <a:lnTo>
                      <a:pt x="478" y="13710"/>
                    </a:lnTo>
                    <a:lnTo>
                      <a:pt x="483" y="13654"/>
                    </a:lnTo>
                    <a:lnTo>
                      <a:pt x="488" y="13595"/>
                    </a:lnTo>
                    <a:lnTo>
                      <a:pt x="494" y="13536"/>
                    </a:lnTo>
                    <a:lnTo>
                      <a:pt x="499" y="13475"/>
                    </a:lnTo>
                    <a:lnTo>
                      <a:pt x="505" y="13412"/>
                    </a:lnTo>
                    <a:lnTo>
                      <a:pt x="512" y="13348"/>
                    </a:lnTo>
                    <a:lnTo>
                      <a:pt x="518" y="13283"/>
                    </a:lnTo>
                    <a:lnTo>
                      <a:pt x="524" y="13216"/>
                    </a:lnTo>
                    <a:lnTo>
                      <a:pt x="530" y="13148"/>
                    </a:lnTo>
                    <a:lnTo>
                      <a:pt x="538" y="13079"/>
                    </a:lnTo>
                    <a:lnTo>
                      <a:pt x="710" y="13095"/>
                    </a:lnTo>
                    <a:close/>
                    <a:moveTo>
                      <a:pt x="624" y="14029"/>
                    </a:moveTo>
                    <a:lnTo>
                      <a:pt x="616" y="14122"/>
                    </a:lnTo>
                    <a:lnTo>
                      <a:pt x="609" y="14209"/>
                    </a:lnTo>
                    <a:lnTo>
                      <a:pt x="602" y="14289"/>
                    </a:lnTo>
                    <a:lnTo>
                      <a:pt x="598" y="14363"/>
                    </a:lnTo>
                    <a:lnTo>
                      <a:pt x="594" y="14429"/>
                    </a:lnTo>
                    <a:lnTo>
                      <a:pt x="590" y="14487"/>
                    </a:lnTo>
                    <a:lnTo>
                      <a:pt x="588" y="14538"/>
                    </a:lnTo>
                    <a:lnTo>
                      <a:pt x="585" y="14582"/>
                    </a:lnTo>
                    <a:lnTo>
                      <a:pt x="412" y="14577"/>
                    </a:lnTo>
                    <a:lnTo>
                      <a:pt x="414" y="14531"/>
                    </a:lnTo>
                    <a:lnTo>
                      <a:pt x="417" y="14477"/>
                    </a:lnTo>
                    <a:lnTo>
                      <a:pt x="421" y="14416"/>
                    </a:lnTo>
                    <a:lnTo>
                      <a:pt x="424" y="14349"/>
                    </a:lnTo>
                    <a:lnTo>
                      <a:pt x="429" y="14274"/>
                    </a:lnTo>
                    <a:lnTo>
                      <a:pt x="436" y="14194"/>
                    </a:lnTo>
                    <a:lnTo>
                      <a:pt x="443" y="14107"/>
                    </a:lnTo>
                    <a:lnTo>
                      <a:pt x="451" y="14015"/>
                    </a:lnTo>
                    <a:lnTo>
                      <a:pt x="624" y="14029"/>
                    </a:lnTo>
                    <a:close/>
                    <a:moveTo>
                      <a:pt x="585" y="14582"/>
                    </a:moveTo>
                    <a:lnTo>
                      <a:pt x="584" y="14628"/>
                    </a:lnTo>
                    <a:lnTo>
                      <a:pt x="581" y="14683"/>
                    </a:lnTo>
                    <a:lnTo>
                      <a:pt x="578" y="14746"/>
                    </a:lnTo>
                    <a:lnTo>
                      <a:pt x="574" y="14817"/>
                    </a:lnTo>
                    <a:lnTo>
                      <a:pt x="569" y="14897"/>
                    </a:lnTo>
                    <a:lnTo>
                      <a:pt x="563" y="14983"/>
                    </a:lnTo>
                    <a:lnTo>
                      <a:pt x="556" y="15076"/>
                    </a:lnTo>
                    <a:lnTo>
                      <a:pt x="549" y="15176"/>
                    </a:lnTo>
                    <a:lnTo>
                      <a:pt x="376" y="15163"/>
                    </a:lnTo>
                    <a:lnTo>
                      <a:pt x="383" y="15062"/>
                    </a:lnTo>
                    <a:lnTo>
                      <a:pt x="389" y="14969"/>
                    </a:lnTo>
                    <a:lnTo>
                      <a:pt x="396" y="14883"/>
                    </a:lnTo>
                    <a:lnTo>
                      <a:pt x="401" y="14805"/>
                    </a:lnTo>
                    <a:lnTo>
                      <a:pt x="404" y="14735"/>
                    </a:lnTo>
                    <a:lnTo>
                      <a:pt x="408" y="14673"/>
                    </a:lnTo>
                    <a:lnTo>
                      <a:pt x="411" y="14620"/>
                    </a:lnTo>
                    <a:lnTo>
                      <a:pt x="412" y="14577"/>
                    </a:lnTo>
                    <a:lnTo>
                      <a:pt x="585" y="14582"/>
                    </a:lnTo>
                    <a:close/>
                    <a:moveTo>
                      <a:pt x="549" y="15176"/>
                    </a:moveTo>
                    <a:lnTo>
                      <a:pt x="545" y="15229"/>
                    </a:lnTo>
                    <a:lnTo>
                      <a:pt x="540" y="15285"/>
                    </a:lnTo>
                    <a:lnTo>
                      <a:pt x="536" y="15341"/>
                    </a:lnTo>
                    <a:lnTo>
                      <a:pt x="531" y="15400"/>
                    </a:lnTo>
                    <a:lnTo>
                      <a:pt x="528" y="15460"/>
                    </a:lnTo>
                    <a:lnTo>
                      <a:pt x="523" y="15521"/>
                    </a:lnTo>
                    <a:lnTo>
                      <a:pt x="518" y="15583"/>
                    </a:lnTo>
                    <a:lnTo>
                      <a:pt x="513" y="15646"/>
                    </a:lnTo>
                    <a:lnTo>
                      <a:pt x="507" y="15711"/>
                    </a:lnTo>
                    <a:lnTo>
                      <a:pt x="502" y="15777"/>
                    </a:lnTo>
                    <a:lnTo>
                      <a:pt x="497" y="15844"/>
                    </a:lnTo>
                    <a:lnTo>
                      <a:pt x="490" y="15913"/>
                    </a:lnTo>
                    <a:lnTo>
                      <a:pt x="485" y="15983"/>
                    </a:lnTo>
                    <a:lnTo>
                      <a:pt x="479" y="16054"/>
                    </a:lnTo>
                    <a:lnTo>
                      <a:pt x="473" y="16125"/>
                    </a:lnTo>
                    <a:lnTo>
                      <a:pt x="467" y="16198"/>
                    </a:lnTo>
                    <a:lnTo>
                      <a:pt x="294" y="16183"/>
                    </a:lnTo>
                    <a:lnTo>
                      <a:pt x="300" y="16110"/>
                    </a:lnTo>
                    <a:lnTo>
                      <a:pt x="306" y="16036"/>
                    </a:lnTo>
                    <a:lnTo>
                      <a:pt x="312" y="15964"/>
                    </a:lnTo>
                    <a:lnTo>
                      <a:pt x="317" y="15893"/>
                    </a:lnTo>
                    <a:lnTo>
                      <a:pt x="323" y="15824"/>
                    </a:lnTo>
                    <a:lnTo>
                      <a:pt x="330" y="15756"/>
                    </a:lnTo>
                    <a:lnTo>
                      <a:pt x="335" y="15690"/>
                    </a:lnTo>
                    <a:lnTo>
                      <a:pt x="340" y="15625"/>
                    </a:lnTo>
                    <a:lnTo>
                      <a:pt x="345" y="15562"/>
                    </a:lnTo>
                    <a:lnTo>
                      <a:pt x="350" y="15499"/>
                    </a:lnTo>
                    <a:lnTo>
                      <a:pt x="355" y="15440"/>
                    </a:lnTo>
                    <a:lnTo>
                      <a:pt x="360" y="15381"/>
                    </a:lnTo>
                    <a:lnTo>
                      <a:pt x="363" y="15324"/>
                    </a:lnTo>
                    <a:lnTo>
                      <a:pt x="368" y="15269"/>
                    </a:lnTo>
                    <a:lnTo>
                      <a:pt x="372" y="15216"/>
                    </a:lnTo>
                    <a:lnTo>
                      <a:pt x="376" y="15163"/>
                    </a:lnTo>
                    <a:lnTo>
                      <a:pt x="549" y="15176"/>
                    </a:lnTo>
                    <a:close/>
                    <a:moveTo>
                      <a:pt x="467" y="16198"/>
                    </a:moveTo>
                    <a:lnTo>
                      <a:pt x="460" y="16274"/>
                    </a:lnTo>
                    <a:lnTo>
                      <a:pt x="454" y="16350"/>
                    </a:lnTo>
                    <a:lnTo>
                      <a:pt x="448" y="16427"/>
                    </a:lnTo>
                    <a:lnTo>
                      <a:pt x="441" y="16506"/>
                    </a:lnTo>
                    <a:lnTo>
                      <a:pt x="434" y="16585"/>
                    </a:lnTo>
                    <a:lnTo>
                      <a:pt x="427" y="16665"/>
                    </a:lnTo>
                    <a:lnTo>
                      <a:pt x="421" y="16746"/>
                    </a:lnTo>
                    <a:lnTo>
                      <a:pt x="413" y="16827"/>
                    </a:lnTo>
                    <a:lnTo>
                      <a:pt x="407" y="16909"/>
                    </a:lnTo>
                    <a:lnTo>
                      <a:pt x="399" y="16993"/>
                    </a:lnTo>
                    <a:lnTo>
                      <a:pt x="392" y="17076"/>
                    </a:lnTo>
                    <a:lnTo>
                      <a:pt x="385" y="17159"/>
                    </a:lnTo>
                    <a:lnTo>
                      <a:pt x="377" y="17244"/>
                    </a:lnTo>
                    <a:lnTo>
                      <a:pt x="370" y="17329"/>
                    </a:lnTo>
                    <a:lnTo>
                      <a:pt x="362" y="17415"/>
                    </a:lnTo>
                    <a:lnTo>
                      <a:pt x="355" y="17501"/>
                    </a:lnTo>
                    <a:lnTo>
                      <a:pt x="181" y="17486"/>
                    </a:lnTo>
                    <a:lnTo>
                      <a:pt x="189" y="17398"/>
                    </a:lnTo>
                    <a:lnTo>
                      <a:pt x="196" y="17311"/>
                    </a:lnTo>
                    <a:lnTo>
                      <a:pt x="204" y="17224"/>
                    </a:lnTo>
                    <a:lnTo>
                      <a:pt x="211" y="17139"/>
                    </a:lnTo>
                    <a:lnTo>
                      <a:pt x="219" y="17055"/>
                    </a:lnTo>
                    <a:lnTo>
                      <a:pt x="226" y="16970"/>
                    </a:lnTo>
                    <a:lnTo>
                      <a:pt x="234" y="16887"/>
                    </a:lnTo>
                    <a:lnTo>
                      <a:pt x="241" y="16804"/>
                    </a:lnTo>
                    <a:lnTo>
                      <a:pt x="247" y="16724"/>
                    </a:lnTo>
                    <a:lnTo>
                      <a:pt x="255" y="16644"/>
                    </a:lnTo>
                    <a:lnTo>
                      <a:pt x="261" y="16564"/>
                    </a:lnTo>
                    <a:lnTo>
                      <a:pt x="269" y="16486"/>
                    </a:lnTo>
                    <a:lnTo>
                      <a:pt x="275" y="16408"/>
                    </a:lnTo>
                    <a:lnTo>
                      <a:pt x="281" y="16333"/>
                    </a:lnTo>
                    <a:lnTo>
                      <a:pt x="287" y="16258"/>
                    </a:lnTo>
                    <a:lnTo>
                      <a:pt x="294" y="16183"/>
                    </a:lnTo>
                    <a:lnTo>
                      <a:pt x="467" y="16198"/>
                    </a:lnTo>
                    <a:close/>
                    <a:moveTo>
                      <a:pt x="355" y="17501"/>
                    </a:moveTo>
                    <a:lnTo>
                      <a:pt x="350" y="17563"/>
                    </a:lnTo>
                    <a:lnTo>
                      <a:pt x="343" y="17630"/>
                    </a:lnTo>
                    <a:lnTo>
                      <a:pt x="337" y="17701"/>
                    </a:lnTo>
                    <a:lnTo>
                      <a:pt x="331" y="17776"/>
                    </a:lnTo>
                    <a:lnTo>
                      <a:pt x="323" y="17855"/>
                    </a:lnTo>
                    <a:lnTo>
                      <a:pt x="316" y="17938"/>
                    </a:lnTo>
                    <a:lnTo>
                      <a:pt x="309" y="18025"/>
                    </a:lnTo>
                    <a:lnTo>
                      <a:pt x="301" y="18114"/>
                    </a:lnTo>
                    <a:lnTo>
                      <a:pt x="292" y="18207"/>
                    </a:lnTo>
                    <a:lnTo>
                      <a:pt x="284" y="18304"/>
                    </a:lnTo>
                    <a:lnTo>
                      <a:pt x="275" y="18402"/>
                    </a:lnTo>
                    <a:lnTo>
                      <a:pt x="266" y="18504"/>
                    </a:lnTo>
                    <a:lnTo>
                      <a:pt x="256" y="18608"/>
                    </a:lnTo>
                    <a:lnTo>
                      <a:pt x="247" y="18715"/>
                    </a:lnTo>
                    <a:lnTo>
                      <a:pt x="238" y="18823"/>
                    </a:lnTo>
                    <a:lnTo>
                      <a:pt x="228" y="18934"/>
                    </a:lnTo>
                    <a:lnTo>
                      <a:pt x="54" y="18919"/>
                    </a:lnTo>
                    <a:lnTo>
                      <a:pt x="61" y="18849"/>
                    </a:lnTo>
                    <a:lnTo>
                      <a:pt x="68" y="18777"/>
                    </a:lnTo>
                    <a:lnTo>
                      <a:pt x="74" y="18702"/>
                    </a:lnTo>
                    <a:lnTo>
                      <a:pt x="81" y="18625"/>
                    </a:lnTo>
                    <a:lnTo>
                      <a:pt x="88" y="18545"/>
                    </a:lnTo>
                    <a:lnTo>
                      <a:pt x="96" y="18463"/>
                    </a:lnTo>
                    <a:lnTo>
                      <a:pt x="103" y="18378"/>
                    </a:lnTo>
                    <a:lnTo>
                      <a:pt x="110" y="18291"/>
                    </a:lnTo>
                    <a:lnTo>
                      <a:pt x="119" y="18202"/>
                    </a:lnTo>
                    <a:lnTo>
                      <a:pt x="127" y="18108"/>
                    </a:lnTo>
                    <a:lnTo>
                      <a:pt x="135" y="18012"/>
                    </a:lnTo>
                    <a:lnTo>
                      <a:pt x="144" y="17914"/>
                    </a:lnTo>
                    <a:lnTo>
                      <a:pt x="153" y="17812"/>
                    </a:lnTo>
                    <a:lnTo>
                      <a:pt x="163" y="17706"/>
                    </a:lnTo>
                    <a:lnTo>
                      <a:pt x="172" y="17598"/>
                    </a:lnTo>
                    <a:lnTo>
                      <a:pt x="181" y="17486"/>
                    </a:lnTo>
                    <a:lnTo>
                      <a:pt x="355" y="17501"/>
                    </a:lnTo>
                    <a:close/>
                    <a:moveTo>
                      <a:pt x="228" y="18934"/>
                    </a:moveTo>
                    <a:lnTo>
                      <a:pt x="200" y="19240"/>
                    </a:lnTo>
                    <a:lnTo>
                      <a:pt x="27" y="19225"/>
                    </a:lnTo>
                    <a:lnTo>
                      <a:pt x="54" y="18919"/>
                    </a:lnTo>
                    <a:lnTo>
                      <a:pt x="228" y="18934"/>
                    </a:lnTo>
                    <a:close/>
                    <a:moveTo>
                      <a:pt x="200" y="19240"/>
                    </a:moveTo>
                    <a:lnTo>
                      <a:pt x="173" y="19544"/>
                    </a:lnTo>
                    <a:lnTo>
                      <a:pt x="0" y="19529"/>
                    </a:lnTo>
                    <a:lnTo>
                      <a:pt x="27" y="19225"/>
                    </a:lnTo>
                    <a:lnTo>
                      <a:pt x="200" y="1924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Freeform 418"/>
              <p:cNvSpPr>
                <a:spLocks noEditPoints="1"/>
              </p:cNvSpPr>
              <p:nvPr/>
            </p:nvSpPr>
            <p:spPr bwMode="auto">
              <a:xfrm>
                <a:off x="402" y="136"/>
                <a:ext cx="3757" cy="3557"/>
              </a:xfrm>
              <a:custGeom>
                <a:avLst/>
                <a:gdLst>
                  <a:gd name="T0" fmla="*/ 1948 w 18783"/>
                  <a:gd name="T1" fmla="*/ 701 h 17788"/>
                  <a:gd name="T2" fmla="*/ 1434 w 18783"/>
                  <a:gd name="T3" fmla="*/ 991 h 17788"/>
                  <a:gd name="T4" fmla="*/ 2306 w 18783"/>
                  <a:gd name="T5" fmla="*/ 207 h 17788"/>
                  <a:gd name="T6" fmla="*/ 1125 w 18783"/>
                  <a:gd name="T7" fmla="*/ 1515 h 17788"/>
                  <a:gd name="T8" fmla="*/ 653 w 18783"/>
                  <a:gd name="T9" fmla="*/ 2743 h 17788"/>
                  <a:gd name="T10" fmla="*/ 209 w 18783"/>
                  <a:gd name="T11" fmla="*/ 3512 h 17788"/>
                  <a:gd name="T12" fmla="*/ 637 w 18783"/>
                  <a:gd name="T13" fmla="*/ 2385 h 17788"/>
                  <a:gd name="T14" fmla="*/ 287 w 18783"/>
                  <a:gd name="T15" fmla="*/ 4705 h 17788"/>
                  <a:gd name="T16" fmla="*/ 66 w 18783"/>
                  <a:gd name="T17" fmla="*/ 7782 h 17788"/>
                  <a:gd name="T18" fmla="*/ 175 w 18783"/>
                  <a:gd name="T19" fmla="*/ 3741 h 17788"/>
                  <a:gd name="T20" fmla="*/ 228 w 18783"/>
                  <a:gd name="T21" fmla="*/ 9271 h 17788"/>
                  <a:gd name="T22" fmla="*/ 55 w 18783"/>
                  <a:gd name="T23" fmla="*/ 9276 h 17788"/>
                  <a:gd name="T24" fmla="*/ 180 w 18783"/>
                  <a:gd name="T25" fmla="*/ 10761 h 17788"/>
                  <a:gd name="T26" fmla="*/ 1 w 18783"/>
                  <a:gd name="T27" fmla="*/ 10988 h 17788"/>
                  <a:gd name="T28" fmla="*/ 227 w 18783"/>
                  <a:gd name="T29" fmla="*/ 12210 h 17788"/>
                  <a:gd name="T30" fmla="*/ 294 w 18783"/>
                  <a:gd name="T31" fmla="*/ 12829 h 17788"/>
                  <a:gd name="T32" fmla="*/ 325 w 18783"/>
                  <a:gd name="T33" fmla="*/ 13282 h 17788"/>
                  <a:gd name="T34" fmla="*/ 156 w 18783"/>
                  <a:gd name="T35" fmla="*/ 14226 h 17788"/>
                  <a:gd name="T36" fmla="*/ 327 w 18783"/>
                  <a:gd name="T37" fmla="*/ 14498 h 17788"/>
                  <a:gd name="T38" fmla="*/ 125 w 18783"/>
                  <a:gd name="T39" fmla="*/ 15476 h 17788"/>
                  <a:gd name="T40" fmla="*/ 294 w 18783"/>
                  <a:gd name="T41" fmla="*/ 15533 h 17788"/>
                  <a:gd name="T42" fmla="*/ 410 w 18783"/>
                  <a:gd name="T43" fmla="*/ 16658 h 17788"/>
                  <a:gd name="T44" fmla="*/ 181 w 18783"/>
                  <a:gd name="T45" fmla="*/ 16481 h 17788"/>
                  <a:gd name="T46" fmla="*/ 475 w 18783"/>
                  <a:gd name="T47" fmla="*/ 16826 h 17788"/>
                  <a:gd name="T48" fmla="*/ 777 w 18783"/>
                  <a:gd name="T49" fmla="*/ 17273 h 17788"/>
                  <a:gd name="T50" fmla="*/ 1059 w 18783"/>
                  <a:gd name="T51" fmla="*/ 17666 h 17788"/>
                  <a:gd name="T52" fmla="*/ 587 w 18783"/>
                  <a:gd name="T53" fmla="*/ 17325 h 17788"/>
                  <a:gd name="T54" fmla="*/ 1186 w 18783"/>
                  <a:gd name="T55" fmla="*/ 17529 h 17788"/>
                  <a:gd name="T56" fmla="*/ 1673 w 18783"/>
                  <a:gd name="T57" fmla="*/ 17614 h 17788"/>
                  <a:gd name="T58" fmla="*/ 1800 w 18783"/>
                  <a:gd name="T59" fmla="*/ 17776 h 17788"/>
                  <a:gd name="T60" fmla="*/ 1268 w 18783"/>
                  <a:gd name="T61" fmla="*/ 17739 h 17788"/>
                  <a:gd name="T62" fmla="*/ 2435 w 18783"/>
                  <a:gd name="T63" fmla="*/ 17290 h 17788"/>
                  <a:gd name="T64" fmla="*/ 2173 w 18783"/>
                  <a:gd name="T65" fmla="*/ 17661 h 17788"/>
                  <a:gd name="T66" fmla="*/ 3424 w 18783"/>
                  <a:gd name="T67" fmla="*/ 16719 h 17788"/>
                  <a:gd name="T68" fmla="*/ 3568 w 18783"/>
                  <a:gd name="T69" fmla="*/ 16439 h 17788"/>
                  <a:gd name="T70" fmla="*/ 3920 w 18783"/>
                  <a:gd name="T71" fmla="*/ 16485 h 17788"/>
                  <a:gd name="T72" fmla="*/ 4359 w 18783"/>
                  <a:gd name="T73" fmla="*/ 16239 h 17788"/>
                  <a:gd name="T74" fmla="*/ 6227 w 18783"/>
                  <a:gd name="T75" fmla="*/ 16487 h 17788"/>
                  <a:gd name="T76" fmla="*/ 4219 w 18783"/>
                  <a:gd name="T77" fmla="*/ 16426 h 17788"/>
                  <a:gd name="T78" fmla="*/ 6317 w 18783"/>
                  <a:gd name="T79" fmla="*/ 16493 h 17788"/>
                  <a:gd name="T80" fmla="*/ 6597 w 18783"/>
                  <a:gd name="T81" fmla="*/ 16516 h 17788"/>
                  <a:gd name="T82" fmla="*/ 7935 w 18783"/>
                  <a:gd name="T83" fmla="*/ 16412 h 17788"/>
                  <a:gd name="T84" fmla="*/ 9332 w 18783"/>
                  <a:gd name="T85" fmla="*/ 16447 h 17788"/>
                  <a:gd name="T86" fmla="*/ 7861 w 18783"/>
                  <a:gd name="T87" fmla="*/ 16585 h 17788"/>
                  <a:gd name="T88" fmla="*/ 9740 w 18783"/>
                  <a:gd name="T89" fmla="*/ 16176 h 17788"/>
                  <a:gd name="T90" fmla="*/ 9892 w 18783"/>
                  <a:gd name="T91" fmla="*/ 16137 h 17788"/>
                  <a:gd name="T92" fmla="*/ 11319 w 18783"/>
                  <a:gd name="T93" fmla="*/ 15904 h 17788"/>
                  <a:gd name="T94" fmla="*/ 11418 w 18783"/>
                  <a:gd name="T95" fmla="*/ 16082 h 17788"/>
                  <a:gd name="T96" fmla="*/ 10171 w 18783"/>
                  <a:gd name="T97" fmla="*/ 16247 h 17788"/>
                  <a:gd name="T98" fmla="*/ 12769 w 18783"/>
                  <a:gd name="T99" fmla="*/ 16392 h 17788"/>
                  <a:gd name="T100" fmla="*/ 12491 w 18783"/>
                  <a:gd name="T101" fmla="*/ 16441 h 17788"/>
                  <a:gd name="T102" fmla="*/ 13936 w 18783"/>
                  <a:gd name="T103" fmla="*/ 17077 h 17788"/>
                  <a:gd name="T104" fmla="*/ 14462 w 18783"/>
                  <a:gd name="T105" fmla="*/ 17353 h 17788"/>
                  <a:gd name="T106" fmla="*/ 15389 w 18783"/>
                  <a:gd name="T107" fmla="*/ 17569 h 17788"/>
                  <a:gd name="T108" fmla="*/ 14955 w 18783"/>
                  <a:gd name="T109" fmla="*/ 17691 h 17788"/>
                  <a:gd name="T110" fmla="*/ 15686 w 18783"/>
                  <a:gd name="T111" fmla="*/ 17558 h 17788"/>
                  <a:gd name="T112" fmla="*/ 16462 w 18783"/>
                  <a:gd name="T113" fmla="*/ 17323 h 17788"/>
                  <a:gd name="T114" fmla="*/ 16842 w 18783"/>
                  <a:gd name="T115" fmla="*/ 17300 h 17788"/>
                  <a:gd name="T116" fmla="*/ 15990 w 18783"/>
                  <a:gd name="T117" fmla="*/ 17681 h 17788"/>
                  <a:gd name="T118" fmla="*/ 17182 w 18783"/>
                  <a:gd name="T119" fmla="*/ 16838 h 17788"/>
                  <a:gd name="T120" fmla="*/ 18646 w 18783"/>
                  <a:gd name="T121" fmla="*/ 16213 h 17788"/>
                  <a:gd name="T122" fmla="*/ 17323 w 18783"/>
                  <a:gd name="T123" fmla="*/ 16955 h 17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783" h="17788">
                    <a:moveTo>
                      <a:pt x="2704" y="146"/>
                    </a:moveTo>
                    <a:lnTo>
                      <a:pt x="2668" y="169"/>
                    </a:lnTo>
                    <a:lnTo>
                      <a:pt x="2572" y="25"/>
                    </a:lnTo>
                    <a:lnTo>
                      <a:pt x="2610" y="0"/>
                    </a:lnTo>
                    <a:lnTo>
                      <a:pt x="2704" y="146"/>
                    </a:lnTo>
                    <a:close/>
                    <a:moveTo>
                      <a:pt x="2668" y="169"/>
                    </a:moveTo>
                    <a:lnTo>
                      <a:pt x="2616" y="204"/>
                    </a:lnTo>
                    <a:lnTo>
                      <a:pt x="2555" y="245"/>
                    </a:lnTo>
                    <a:lnTo>
                      <a:pt x="2485" y="293"/>
                    </a:lnTo>
                    <a:lnTo>
                      <a:pt x="2411" y="344"/>
                    </a:lnTo>
                    <a:lnTo>
                      <a:pt x="2332" y="401"/>
                    </a:lnTo>
                    <a:lnTo>
                      <a:pt x="2249" y="462"/>
                    </a:lnTo>
                    <a:lnTo>
                      <a:pt x="2163" y="527"/>
                    </a:lnTo>
                    <a:lnTo>
                      <a:pt x="2077" y="594"/>
                    </a:lnTo>
                    <a:lnTo>
                      <a:pt x="2033" y="629"/>
                    </a:lnTo>
                    <a:lnTo>
                      <a:pt x="1991" y="665"/>
                    </a:lnTo>
                    <a:lnTo>
                      <a:pt x="1948" y="701"/>
                    </a:lnTo>
                    <a:lnTo>
                      <a:pt x="1906" y="738"/>
                    </a:lnTo>
                    <a:lnTo>
                      <a:pt x="1865" y="776"/>
                    </a:lnTo>
                    <a:lnTo>
                      <a:pt x="1825" y="813"/>
                    </a:lnTo>
                    <a:lnTo>
                      <a:pt x="1785" y="852"/>
                    </a:lnTo>
                    <a:lnTo>
                      <a:pt x="1747" y="890"/>
                    </a:lnTo>
                    <a:lnTo>
                      <a:pt x="1710" y="929"/>
                    </a:lnTo>
                    <a:lnTo>
                      <a:pt x="1674" y="968"/>
                    </a:lnTo>
                    <a:lnTo>
                      <a:pt x="1641" y="1007"/>
                    </a:lnTo>
                    <a:lnTo>
                      <a:pt x="1610" y="1046"/>
                    </a:lnTo>
                    <a:lnTo>
                      <a:pt x="1580" y="1085"/>
                    </a:lnTo>
                    <a:lnTo>
                      <a:pt x="1552" y="1124"/>
                    </a:lnTo>
                    <a:lnTo>
                      <a:pt x="1526" y="1163"/>
                    </a:lnTo>
                    <a:lnTo>
                      <a:pt x="1504" y="1202"/>
                    </a:lnTo>
                    <a:lnTo>
                      <a:pt x="1352" y="1118"/>
                    </a:lnTo>
                    <a:lnTo>
                      <a:pt x="1377" y="1076"/>
                    </a:lnTo>
                    <a:lnTo>
                      <a:pt x="1404" y="1034"/>
                    </a:lnTo>
                    <a:lnTo>
                      <a:pt x="1434" y="991"/>
                    </a:lnTo>
                    <a:lnTo>
                      <a:pt x="1466" y="949"/>
                    </a:lnTo>
                    <a:lnTo>
                      <a:pt x="1500" y="906"/>
                    </a:lnTo>
                    <a:lnTo>
                      <a:pt x="1535" y="864"/>
                    </a:lnTo>
                    <a:lnTo>
                      <a:pt x="1572" y="823"/>
                    </a:lnTo>
                    <a:lnTo>
                      <a:pt x="1612" y="782"/>
                    </a:lnTo>
                    <a:lnTo>
                      <a:pt x="1652" y="741"/>
                    </a:lnTo>
                    <a:lnTo>
                      <a:pt x="1693" y="700"/>
                    </a:lnTo>
                    <a:lnTo>
                      <a:pt x="1735" y="660"/>
                    </a:lnTo>
                    <a:lnTo>
                      <a:pt x="1779" y="620"/>
                    </a:lnTo>
                    <a:lnTo>
                      <a:pt x="1823" y="581"/>
                    </a:lnTo>
                    <a:lnTo>
                      <a:pt x="1867" y="543"/>
                    </a:lnTo>
                    <a:lnTo>
                      <a:pt x="1912" y="506"/>
                    </a:lnTo>
                    <a:lnTo>
                      <a:pt x="1957" y="468"/>
                    </a:lnTo>
                    <a:lnTo>
                      <a:pt x="2047" y="397"/>
                    </a:lnTo>
                    <a:lnTo>
                      <a:pt x="2136" y="329"/>
                    </a:lnTo>
                    <a:lnTo>
                      <a:pt x="2222" y="265"/>
                    </a:lnTo>
                    <a:lnTo>
                      <a:pt x="2306" y="207"/>
                    </a:lnTo>
                    <a:lnTo>
                      <a:pt x="2383" y="152"/>
                    </a:lnTo>
                    <a:lnTo>
                      <a:pt x="2454" y="103"/>
                    </a:lnTo>
                    <a:lnTo>
                      <a:pt x="2518" y="61"/>
                    </a:lnTo>
                    <a:lnTo>
                      <a:pt x="2572" y="25"/>
                    </a:lnTo>
                    <a:lnTo>
                      <a:pt x="2668" y="169"/>
                    </a:lnTo>
                    <a:close/>
                    <a:moveTo>
                      <a:pt x="1504" y="1202"/>
                    </a:moveTo>
                    <a:lnTo>
                      <a:pt x="1464" y="1273"/>
                    </a:lnTo>
                    <a:lnTo>
                      <a:pt x="1425" y="1341"/>
                    </a:lnTo>
                    <a:lnTo>
                      <a:pt x="1387" y="1408"/>
                    </a:lnTo>
                    <a:lnTo>
                      <a:pt x="1349" y="1476"/>
                    </a:lnTo>
                    <a:lnTo>
                      <a:pt x="1312" y="1542"/>
                    </a:lnTo>
                    <a:lnTo>
                      <a:pt x="1274" y="1605"/>
                    </a:lnTo>
                    <a:lnTo>
                      <a:pt x="1237" y="1670"/>
                    </a:lnTo>
                    <a:lnTo>
                      <a:pt x="1201" y="1732"/>
                    </a:lnTo>
                    <a:lnTo>
                      <a:pt x="1050" y="1645"/>
                    </a:lnTo>
                    <a:lnTo>
                      <a:pt x="1088" y="1581"/>
                    </a:lnTo>
                    <a:lnTo>
                      <a:pt x="1125" y="1515"/>
                    </a:lnTo>
                    <a:lnTo>
                      <a:pt x="1164" y="1451"/>
                    </a:lnTo>
                    <a:lnTo>
                      <a:pt x="1201" y="1385"/>
                    </a:lnTo>
                    <a:lnTo>
                      <a:pt x="1240" y="1319"/>
                    </a:lnTo>
                    <a:lnTo>
                      <a:pt x="1277" y="1251"/>
                    </a:lnTo>
                    <a:lnTo>
                      <a:pt x="1314" y="1185"/>
                    </a:lnTo>
                    <a:lnTo>
                      <a:pt x="1352" y="1118"/>
                    </a:lnTo>
                    <a:lnTo>
                      <a:pt x="1504" y="1202"/>
                    </a:lnTo>
                    <a:close/>
                    <a:moveTo>
                      <a:pt x="1201" y="1732"/>
                    </a:moveTo>
                    <a:lnTo>
                      <a:pt x="1129" y="1858"/>
                    </a:lnTo>
                    <a:lnTo>
                      <a:pt x="1058" y="1980"/>
                    </a:lnTo>
                    <a:lnTo>
                      <a:pt x="989" y="2102"/>
                    </a:lnTo>
                    <a:lnTo>
                      <a:pt x="922" y="2220"/>
                    </a:lnTo>
                    <a:lnTo>
                      <a:pt x="857" y="2339"/>
                    </a:lnTo>
                    <a:lnTo>
                      <a:pt x="795" y="2456"/>
                    </a:lnTo>
                    <a:lnTo>
                      <a:pt x="736" y="2571"/>
                    </a:lnTo>
                    <a:lnTo>
                      <a:pt x="680" y="2686"/>
                    </a:lnTo>
                    <a:lnTo>
                      <a:pt x="653" y="2743"/>
                    </a:lnTo>
                    <a:lnTo>
                      <a:pt x="627" y="2801"/>
                    </a:lnTo>
                    <a:lnTo>
                      <a:pt x="602" y="2858"/>
                    </a:lnTo>
                    <a:lnTo>
                      <a:pt x="578" y="2914"/>
                    </a:lnTo>
                    <a:lnTo>
                      <a:pt x="555" y="2971"/>
                    </a:lnTo>
                    <a:lnTo>
                      <a:pt x="532" y="3028"/>
                    </a:lnTo>
                    <a:lnTo>
                      <a:pt x="511" y="3084"/>
                    </a:lnTo>
                    <a:lnTo>
                      <a:pt x="491" y="3142"/>
                    </a:lnTo>
                    <a:lnTo>
                      <a:pt x="471" y="3199"/>
                    </a:lnTo>
                    <a:lnTo>
                      <a:pt x="454" y="3256"/>
                    </a:lnTo>
                    <a:lnTo>
                      <a:pt x="436" y="3314"/>
                    </a:lnTo>
                    <a:lnTo>
                      <a:pt x="420" y="3371"/>
                    </a:lnTo>
                    <a:lnTo>
                      <a:pt x="405" y="3428"/>
                    </a:lnTo>
                    <a:lnTo>
                      <a:pt x="391" y="3487"/>
                    </a:lnTo>
                    <a:lnTo>
                      <a:pt x="380" y="3544"/>
                    </a:lnTo>
                    <a:lnTo>
                      <a:pt x="369" y="3602"/>
                    </a:lnTo>
                    <a:lnTo>
                      <a:pt x="197" y="3573"/>
                    </a:lnTo>
                    <a:lnTo>
                      <a:pt x="209" y="3512"/>
                    </a:lnTo>
                    <a:lnTo>
                      <a:pt x="222" y="3451"/>
                    </a:lnTo>
                    <a:lnTo>
                      <a:pt x="236" y="3391"/>
                    </a:lnTo>
                    <a:lnTo>
                      <a:pt x="251" y="3331"/>
                    </a:lnTo>
                    <a:lnTo>
                      <a:pt x="267" y="3271"/>
                    </a:lnTo>
                    <a:lnTo>
                      <a:pt x="285" y="3211"/>
                    </a:lnTo>
                    <a:lnTo>
                      <a:pt x="304" y="3152"/>
                    </a:lnTo>
                    <a:lnTo>
                      <a:pt x="324" y="3093"/>
                    </a:lnTo>
                    <a:lnTo>
                      <a:pt x="344" y="3033"/>
                    </a:lnTo>
                    <a:lnTo>
                      <a:pt x="366" y="2975"/>
                    </a:lnTo>
                    <a:lnTo>
                      <a:pt x="389" y="2916"/>
                    </a:lnTo>
                    <a:lnTo>
                      <a:pt x="414" y="2857"/>
                    </a:lnTo>
                    <a:lnTo>
                      <a:pt x="437" y="2798"/>
                    </a:lnTo>
                    <a:lnTo>
                      <a:pt x="464" y="2740"/>
                    </a:lnTo>
                    <a:lnTo>
                      <a:pt x="491" y="2681"/>
                    </a:lnTo>
                    <a:lnTo>
                      <a:pt x="518" y="2622"/>
                    </a:lnTo>
                    <a:lnTo>
                      <a:pt x="576" y="2504"/>
                    </a:lnTo>
                    <a:lnTo>
                      <a:pt x="637" y="2385"/>
                    </a:lnTo>
                    <a:lnTo>
                      <a:pt x="699" y="2265"/>
                    </a:lnTo>
                    <a:lnTo>
                      <a:pt x="765" y="2144"/>
                    </a:lnTo>
                    <a:lnTo>
                      <a:pt x="834" y="2022"/>
                    </a:lnTo>
                    <a:lnTo>
                      <a:pt x="905" y="1899"/>
                    </a:lnTo>
                    <a:lnTo>
                      <a:pt x="977" y="1773"/>
                    </a:lnTo>
                    <a:lnTo>
                      <a:pt x="1050" y="1645"/>
                    </a:lnTo>
                    <a:lnTo>
                      <a:pt x="1201" y="1732"/>
                    </a:lnTo>
                    <a:close/>
                    <a:moveTo>
                      <a:pt x="369" y="3602"/>
                    </a:moveTo>
                    <a:lnTo>
                      <a:pt x="356" y="3678"/>
                    </a:lnTo>
                    <a:lnTo>
                      <a:pt x="345" y="3768"/>
                    </a:lnTo>
                    <a:lnTo>
                      <a:pt x="335" y="3871"/>
                    </a:lnTo>
                    <a:lnTo>
                      <a:pt x="325" y="3986"/>
                    </a:lnTo>
                    <a:lnTo>
                      <a:pt x="317" y="4111"/>
                    </a:lnTo>
                    <a:lnTo>
                      <a:pt x="308" y="4246"/>
                    </a:lnTo>
                    <a:lnTo>
                      <a:pt x="300" y="4391"/>
                    </a:lnTo>
                    <a:lnTo>
                      <a:pt x="293" y="4544"/>
                    </a:lnTo>
                    <a:lnTo>
                      <a:pt x="287" y="4705"/>
                    </a:lnTo>
                    <a:lnTo>
                      <a:pt x="280" y="4873"/>
                    </a:lnTo>
                    <a:lnTo>
                      <a:pt x="276" y="5046"/>
                    </a:lnTo>
                    <a:lnTo>
                      <a:pt x="271" y="5224"/>
                    </a:lnTo>
                    <a:lnTo>
                      <a:pt x="262" y="5592"/>
                    </a:lnTo>
                    <a:lnTo>
                      <a:pt x="254" y="5972"/>
                    </a:lnTo>
                    <a:lnTo>
                      <a:pt x="249" y="6354"/>
                    </a:lnTo>
                    <a:lnTo>
                      <a:pt x="246" y="6733"/>
                    </a:lnTo>
                    <a:lnTo>
                      <a:pt x="242" y="7103"/>
                    </a:lnTo>
                    <a:lnTo>
                      <a:pt x="241" y="7455"/>
                    </a:lnTo>
                    <a:lnTo>
                      <a:pt x="239" y="7785"/>
                    </a:lnTo>
                    <a:lnTo>
                      <a:pt x="238" y="8085"/>
                    </a:lnTo>
                    <a:lnTo>
                      <a:pt x="238" y="8348"/>
                    </a:lnTo>
                    <a:lnTo>
                      <a:pt x="238" y="8567"/>
                    </a:lnTo>
                    <a:lnTo>
                      <a:pt x="65" y="8567"/>
                    </a:lnTo>
                    <a:lnTo>
                      <a:pt x="65" y="8347"/>
                    </a:lnTo>
                    <a:lnTo>
                      <a:pt x="65" y="8083"/>
                    </a:lnTo>
                    <a:lnTo>
                      <a:pt x="66" y="7782"/>
                    </a:lnTo>
                    <a:lnTo>
                      <a:pt x="67" y="7450"/>
                    </a:lnTo>
                    <a:lnTo>
                      <a:pt x="69" y="7097"/>
                    </a:lnTo>
                    <a:lnTo>
                      <a:pt x="72" y="6726"/>
                    </a:lnTo>
                    <a:lnTo>
                      <a:pt x="76" y="6343"/>
                    </a:lnTo>
                    <a:lnTo>
                      <a:pt x="81" y="5960"/>
                    </a:lnTo>
                    <a:lnTo>
                      <a:pt x="89" y="5579"/>
                    </a:lnTo>
                    <a:lnTo>
                      <a:pt x="97" y="5208"/>
                    </a:lnTo>
                    <a:lnTo>
                      <a:pt x="102" y="5028"/>
                    </a:lnTo>
                    <a:lnTo>
                      <a:pt x="107" y="4854"/>
                    </a:lnTo>
                    <a:lnTo>
                      <a:pt x="114" y="4685"/>
                    </a:lnTo>
                    <a:lnTo>
                      <a:pt x="121" y="4523"/>
                    </a:lnTo>
                    <a:lnTo>
                      <a:pt x="129" y="4368"/>
                    </a:lnTo>
                    <a:lnTo>
                      <a:pt x="136" y="4223"/>
                    </a:lnTo>
                    <a:lnTo>
                      <a:pt x="145" y="4087"/>
                    </a:lnTo>
                    <a:lnTo>
                      <a:pt x="153" y="3960"/>
                    </a:lnTo>
                    <a:lnTo>
                      <a:pt x="163" y="3844"/>
                    </a:lnTo>
                    <a:lnTo>
                      <a:pt x="175" y="3741"/>
                    </a:lnTo>
                    <a:lnTo>
                      <a:pt x="186" y="3650"/>
                    </a:lnTo>
                    <a:lnTo>
                      <a:pt x="197" y="3573"/>
                    </a:lnTo>
                    <a:lnTo>
                      <a:pt x="369" y="3602"/>
                    </a:lnTo>
                    <a:close/>
                    <a:moveTo>
                      <a:pt x="238" y="8567"/>
                    </a:moveTo>
                    <a:lnTo>
                      <a:pt x="238" y="8656"/>
                    </a:lnTo>
                    <a:lnTo>
                      <a:pt x="65" y="8656"/>
                    </a:lnTo>
                    <a:lnTo>
                      <a:pt x="65" y="8567"/>
                    </a:lnTo>
                    <a:lnTo>
                      <a:pt x="238" y="8567"/>
                    </a:lnTo>
                    <a:close/>
                    <a:moveTo>
                      <a:pt x="239" y="8656"/>
                    </a:moveTo>
                    <a:lnTo>
                      <a:pt x="238" y="8728"/>
                    </a:lnTo>
                    <a:lnTo>
                      <a:pt x="238" y="8801"/>
                    </a:lnTo>
                    <a:lnTo>
                      <a:pt x="237" y="8877"/>
                    </a:lnTo>
                    <a:lnTo>
                      <a:pt x="236" y="8953"/>
                    </a:lnTo>
                    <a:lnTo>
                      <a:pt x="234" y="9032"/>
                    </a:lnTo>
                    <a:lnTo>
                      <a:pt x="233" y="9110"/>
                    </a:lnTo>
                    <a:lnTo>
                      <a:pt x="231" y="9190"/>
                    </a:lnTo>
                    <a:lnTo>
                      <a:pt x="228" y="9271"/>
                    </a:lnTo>
                    <a:lnTo>
                      <a:pt x="226" y="9352"/>
                    </a:lnTo>
                    <a:lnTo>
                      <a:pt x="223" y="9435"/>
                    </a:lnTo>
                    <a:lnTo>
                      <a:pt x="221" y="9517"/>
                    </a:lnTo>
                    <a:lnTo>
                      <a:pt x="218" y="9601"/>
                    </a:lnTo>
                    <a:lnTo>
                      <a:pt x="216" y="9686"/>
                    </a:lnTo>
                    <a:lnTo>
                      <a:pt x="212" y="9769"/>
                    </a:lnTo>
                    <a:lnTo>
                      <a:pt x="209" y="9854"/>
                    </a:lnTo>
                    <a:lnTo>
                      <a:pt x="206" y="9938"/>
                    </a:lnTo>
                    <a:lnTo>
                      <a:pt x="33" y="9932"/>
                    </a:lnTo>
                    <a:lnTo>
                      <a:pt x="36" y="9850"/>
                    </a:lnTo>
                    <a:lnTo>
                      <a:pt x="39" y="9766"/>
                    </a:lnTo>
                    <a:lnTo>
                      <a:pt x="41" y="9684"/>
                    </a:lnTo>
                    <a:lnTo>
                      <a:pt x="45" y="9602"/>
                    </a:lnTo>
                    <a:lnTo>
                      <a:pt x="48" y="9520"/>
                    </a:lnTo>
                    <a:lnTo>
                      <a:pt x="50" y="9438"/>
                    </a:lnTo>
                    <a:lnTo>
                      <a:pt x="53" y="9357"/>
                    </a:lnTo>
                    <a:lnTo>
                      <a:pt x="55" y="9276"/>
                    </a:lnTo>
                    <a:lnTo>
                      <a:pt x="58" y="9196"/>
                    </a:lnTo>
                    <a:lnTo>
                      <a:pt x="59" y="9116"/>
                    </a:lnTo>
                    <a:lnTo>
                      <a:pt x="60" y="9037"/>
                    </a:lnTo>
                    <a:lnTo>
                      <a:pt x="63" y="8960"/>
                    </a:lnTo>
                    <a:lnTo>
                      <a:pt x="64" y="8882"/>
                    </a:lnTo>
                    <a:lnTo>
                      <a:pt x="64" y="8805"/>
                    </a:lnTo>
                    <a:lnTo>
                      <a:pt x="65" y="8729"/>
                    </a:lnTo>
                    <a:lnTo>
                      <a:pt x="65" y="8656"/>
                    </a:lnTo>
                    <a:lnTo>
                      <a:pt x="239" y="8656"/>
                    </a:lnTo>
                    <a:close/>
                    <a:moveTo>
                      <a:pt x="206" y="9938"/>
                    </a:moveTo>
                    <a:lnTo>
                      <a:pt x="202" y="10058"/>
                    </a:lnTo>
                    <a:lnTo>
                      <a:pt x="198" y="10176"/>
                    </a:lnTo>
                    <a:lnTo>
                      <a:pt x="193" y="10294"/>
                    </a:lnTo>
                    <a:lnTo>
                      <a:pt x="190" y="10413"/>
                    </a:lnTo>
                    <a:lnTo>
                      <a:pt x="186" y="10530"/>
                    </a:lnTo>
                    <a:lnTo>
                      <a:pt x="183" y="10646"/>
                    </a:lnTo>
                    <a:lnTo>
                      <a:pt x="180" y="10761"/>
                    </a:lnTo>
                    <a:lnTo>
                      <a:pt x="177" y="10875"/>
                    </a:lnTo>
                    <a:lnTo>
                      <a:pt x="176" y="10987"/>
                    </a:lnTo>
                    <a:lnTo>
                      <a:pt x="175" y="11098"/>
                    </a:lnTo>
                    <a:lnTo>
                      <a:pt x="173" y="11206"/>
                    </a:lnTo>
                    <a:lnTo>
                      <a:pt x="173" y="11312"/>
                    </a:lnTo>
                    <a:lnTo>
                      <a:pt x="175" y="11415"/>
                    </a:lnTo>
                    <a:lnTo>
                      <a:pt x="176" y="11516"/>
                    </a:lnTo>
                    <a:lnTo>
                      <a:pt x="178" y="11614"/>
                    </a:lnTo>
                    <a:lnTo>
                      <a:pt x="182" y="11709"/>
                    </a:lnTo>
                    <a:lnTo>
                      <a:pt x="9" y="11717"/>
                    </a:lnTo>
                    <a:lnTo>
                      <a:pt x="5" y="11621"/>
                    </a:lnTo>
                    <a:lnTo>
                      <a:pt x="3" y="11521"/>
                    </a:lnTo>
                    <a:lnTo>
                      <a:pt x="1" y="11420"/>
                    </a:lnTo>
                    <a:lnTo>
                      <a:pt x="0" y="11316"/>
                    </a:lnTo>
                    <a:lnTo>
                      <a:pt x="0" y="11208"/>
                    </a:lnTo>
                    <a:lnTo>
                      <a:pt x="0" y="11099"/>
                    </a:lnTo>
                    <a:lnTo>
                      <a:pt x="1" y="10988"/>
                    </a:lnTo>
                    <a:lnTo>
                      <a:pt x="4" y="10875"/>
                    </a:lnTo>
                    <a:lnTo>
                      <a:pt x="6" y="10760"/>
                    </a:lnTo>
                    <a:lnTo>
                      <a:pt x="9" y="10644"/>
                    </a:lnTo>
                    <a:lnTo>
                      <a:pt x="13" y="10527"/>
                    </a:lnTo>
                    <a:lnTo>
                      <a:pt x="16" y="10409"/>
                    </a:lnTo>
                    <a:lnTo>
                      <a:pt x="20" y="10291"/>
                    </a:lnTo>
                    <a:lnTo>
                      <a:pt x="24" y="10171"/>
                    </a:lnTo>
                    <a:lnTo>
                      <a:pt x="29" y="10052"/>
                    </a:lnTo>
                    <a:lnTo>
                      <a:pt x="33" y="9932"/>
                    </a:lnTo>
                    <a:lnTo>
                      <a:pt x="206" y="9938"/>
                    </a:lnTo>
                    <a:close/>
                    <a:moveTo>
                      <a:pt x="182" y="11709"/>
                    </a:moveTo>
                    <a:lnTo>
                      <a:pt x="186" y="11776"/>
                    </a:lnTo>
                    <a:lnTo>
                      <a:pt x="192" y="11852"/>
                    </a:lnTo>
                    <a:lnTo>
                      <a:pt x="198" y="11934"/>
                    </a:lnTo>
                    <a:lnTo>
                      <a:pt x="207" y="12022"/>
                    </a:lnTo>
                    <a:lnTo>
                      <a:pt x="217" y="12114"/>
                    </a:lnTo>
                    <a:lnTo>
                      <a:pt x="227" y="12210"/>
                    </a:lnTo>
                    <a:lnTo>
                      <a:pt x="238" y="12309"/>
                    </a:lnTo>
                    <a:lnTo>
                      <a:pt x="249" y="12409"/>
                    </a:lnTo>
                    <a:lnTo>
                      <a:pt x="76" y="12429"/>
                    </a:lnTo>
                    <a:lnTo>
                      <a:pt x="65" y="12328"/>
                    </a:lnTo>
                    <a:lnTo>
                      <a:pt x="54" y="12228"/>
                    </a:lnTo>
                    <a:lnTo>
                      <a:pt x="44" y="12131"/>
                    </a:lnTo>
                    <a:lnTo>
                      <a:pt x="34" y="12038"/>
                    </a:lnTo>
                    <a:lnTo>
                      <a:pt x="25" y="11948"/>
                    </a:lnTo>
                    <a:lnTo>
                      <a:pt x="19" y="11865"/>
                    </a:lnTo>
                    <a:lnTo>
                      <a:pt x="13" y="11788"/>
                    </a:lnTo>
                    <a:lnTo>
                      <a:pt x="9" y="11717"/>
                    </a:lnTo>
                    <a:lnTo>
                      <a:pt x="182" y="11709"/>
                    </a:lnTo>
                    <a:close/>
                    <a:moveTo>
                      <a:pt x="249" y="12409"/>
                    </a:moveTo>
                    <a:lnTo>
                      <a:pt x="262" y="12516"/>
                    </a:lnTo>
                    <a:lnTo>
                      <a:pt x="273" y="12622"/>
                    </a:lnTo>
                    <a:lnTo>
                      <a:pt x="284" y="12726"/>
                    </a:lnTo>
                    <a:lnTo>
                      <a:pt x="294" y="12829"/>
                    </a:lnTo>
                    <a:lnTo>
                      <a:pt x="304" y="12928"/>
                    </a:lnTo>
                    <a:lnTo>
                      <a:pt x="312" y="13022"/>
                    </a:lnTo>
                    <a:lnTo>
                      <a:pt x="318" y="13109"/>
                    </a:lnTo>
                    <a:lnTo>
                      <a:pt x="323" y="13190"/>
                    </a:lnTo>
                    <a:lnTo>
                      <a:pt x="150" y="13197"/>
                    </a:lnTo>
                    <a:lnTo>
                      <a:pt x="145" y="13120"/>
                    </a:lnTo>
                    <a:lnTo>
                      <a:pt x="138" y="13034"/>
                    </a:lnTo>
                    <a:lnTo>
                      <a:pt x="131" y="12942"/>
                    </a:lnTo>
                    <a:lnTo>
                      <a:pt x="122" y="12845"/>
                    </a:lnTo>
                    <a:lnTo>
                      <a:pt x="111" y="12744"/>
                    </a:lnTo>
                    <a:lnTo>
                      <a:pt x="100" y="12641"/>
                    </a:lnTo>
                    <a:lnTo>
                      <a:pt x="89" y="12535"/>
                    </a:lnTo>
                    <a:lnTo>
                      <a:pt x="76" y="12429"/>
                    </a:lnTo>
                    <a:lnTo>
                      <a:pt x="249" y="12409"/>
                    </a:lnTo>
                    <a:close/>
                    <a:moveTo>
                      <a:pt x="323" y="13190"/>
                    </a:moveTo>
                    <a:lnTo>
                      <a:pt x="324" y="13233"/>
                    </a:lnTo>
                    <a:lnTo>
                      <a:pt x="325" y="13282"/>
                    </a:lnTo>
                    <a:lnTo>
                      <a:pt x="327" y="13338"/>
                    </a:lnTo>
                    <a:lnTo>
                      <a:pt x="328" y="13399"/>
                    </a:lnTo>
                    <a:lnTo>
                      <a:pt x="329" y="13465"/>
                    </a:lnTo>
                    <a:lnTo>
                      <a:pt x="330" y="13536"/>
                    </a:lnTo>
                    <a:lnTo>
                      <a:pt x="330" y="13612"/>
                    </a:lnTo>
                    <a:lnTo>
                      <a:pt x="330" y="13692"/>
                    </a:lnTo>
                    <a:lnTo>
                      <a:pt x="330" y="13775"/>
                    </a:lnTo>
                    <a:lnTo>
                      <a:pt x="330" y="13861"/>
                    </a:lnTo>
                    <a:lnTo>
                      <a:pt x="330" y="13949"/>
                    </a:lnTo>
                    <a:lnTo>
                      <a:pt x="330" y="14040"/>
                    </a:lnTo>
                    <a:lnTo>
                      <a:pt x="330" y="14132"/>
                    </a:lnTo>
                    <a:lnTo>
                      <a:pt x="329" y="14226"/>
                    </a:lnTo>
                    <a:lnTo>
                      <a:pt x="328" y="14320"/>
                    </a:lnTo>
                    <a:lnTo>
                      <a:pt x="327" y="14415"/>
                    </a:lnTo>
                    <a:lnTo>
                      <a:pt x="153" y="14414"/>
                    </a:lnTo>
                    <a:lnTo>
                      <a:pt x="155" y="14319"/>
                    </a:lnTo>
                    <a:lnTo>
                      <a:pt x="156" y="14226"/>
                    </a:lnTo>
                    <a:lnTo>
                      <a:pt x="156" y="14132"/>
                    </a:lnTo>
                    <a:lnTo>
                      <a:pt x="157" y="14041"/>
                    </a:lnTo>
                    <a:lnTo>
                      <a:pt x="157" y="13951"/>
                    </a:lnTo>
                    <a:lnTo>
                      <a:pt x="157" y="13863"/>
                    </a:lnTo>
                    <a:lnTo>
                      <a:pt x="157" y="13777"/>
                    </a:lnTo>
                    <a:lnTo>
                      <a:pt x="157" y="13695"/>
                    </a:lnTo>
                    <a:lnTo>
                      <a:pt x="157" y="13617"/>
                    </a:lnTo>
                    <a:lnTo>
                      <a:pt x="156" y="13541"/>
                    </a:lnTo>
                    <a:lnTo>
                      <a:pt x="156" y="13471"/>
                    </a:lnTo>
                    <a:lnTo>
                      <a:pt x="155" y="13405"/>
                    </a:lnTo>
                    <a:lnTo>
                      <a:pt x="153" y="13344"/>
                    </a:lnTo>
                    <a:lnTo>
                      <a:pt x="152" y="13289"/>
                    </a:lnTo>
                    <a:lnTo>
                      <a:pt x="151" y="13239"/>
                    </a:lnTo>
                    <a:lnTo>
                      <a:pt x="150" y="13197"/>
                    </a:lnTo>
                    <a:lnTo>
                      <a:pt x="323" y="13190"/>
                    </a:lnTo>
                    <a:close/>
                    <a:moveTo>
                      <a:pt x="327" y="14415"/>
                    </a:moveTo>
                    <a:lnTo>
                      <a:pt x="327" y="14498"/>
                    </a:lnTo>
                    <a:lnTo>
                      <a:pt x="325" y="14582"/>
                    </a:lnTo>
                    <a:lnTo>
                      <a:pt x="324" y="14664"/>
                    </a:lnTo>
                    <a:lnTo>
                      <a:pt x="322" y="14746"/>
                    </a:lnTo>
                    <a:lnTo>
                      <a:pt x="320" y="14826"/>
                    </a:lnTo>
                    <a:lnTo>
                      <a:pt x="319" y="14904"/>
                    </a:lnTo>
                    <a:lnTo>
                      <a:pt x="317" y="14982"/>
                    </a:lnTo>
                    <a:lnTo>
                      <a:pt x="315" y="15055"/>
                    </a:lnTo>
                    <a:lnTo>
                      <a:pt x="313" y="15127"/>
                    </a:lnTo>
                    <a:lnTo>
                      <a:pt x="310" y="15196"/>
                    </a:lnTo>
                    <a:lnTo>
                      <a:pt x="308" y="15262"/>
                    </a:lnTo>
                    <a:lnTo>
                      <a:pt x="305" y="15324"/>
                    </a:lnTo>
                    <a:lnTo>
                      <a:pt x="303" y="15383"/>
                    </a:lnTo>
                    <a:lnTo>
                      <a:pt x="300" y="15437"/>
                    </a:lnTo>
                    <a:lnTo>
                      <a:pt x="298" y="15487"/>
                    </a:lnTo>
                    <a:lnTo>
                      <a:pt x="294" y="15533"/>
                    </a:lnTo>
                    <a:lnTo>
                      <a:pt x="121" y="15522"/>
                    </a:lnTo>
                    <a:lnTo>
                      <a:pt x="125" y="15476"/>
                    </a:lnTo>
                    <a:lnTo>
                      <a:pt x="127" y="15426"/>
                    </a:lnTo>
                    <a:lnTo>
                      <a:pt x="130" y="15371"/>
                    </a:lnTo>
                    <a:lnTo>
                      <a:pt x="132" y="15313"/>
                    </a:lnTo>
                    <a:lnTo>
                      <a:pt x="135" y="15251"/>
                    </a:lnTo>
                    <a:lnTo>
                      <a:pt x="137" y="15186"/>
                    </a:lnTo>
                    <a:lnTo>
                      <a:pt x="140" y="15117"/>
                    </a:lnTo>
                    <a:lnTo>
                      <a:pt x="142" y="15046"/>
                    </a:lnTo>
                    <a:lnTo>
                      <a:pt x="143" y="14972"/>
                    </a:lnTo>
                    <a:lnTo>
                      <a:pt x="146" y="14897"/>
                    </a:lnTo>
                    <a:lnTo>
                      <a:pt x="147" y="14818"/>
                    </a:lnTo>
                    <a:lnTo>
                      <a:pt x="148" y="14740"/>
                    </a:lnTo>
                    <a:lnTo>
                      <a:pt x="150" y="14659"/>
                    </a:lnTo>
                    <a:lnTo>
                      <a:pt x="151" y="14578"/>
                    </a:lnTo>
                    <a:lnTo>
                      <a:pt x="152" y="14496"/>
                    </a:lnTo>
                    <a:lnTo>
                      <a:pt x="153" y="14414"/>
                    </a:lnTo>
                    <a:lnTo>
                      <a:pt x="327" y="14415"/>
                    </a:lnTo>
                    <a:close/>
                    <a:moveTo>
                      <a:pt x="294" y="15533"/>
                    </a:moveTo>
                    <a:lnTo>
                      <a:pt x="289" y="15628"/>
                    </a:lnTo>
                    <a:lnTo>
                      <a:pt x="285" y="15720"/>
                    </a:lnTo>
                    <a:lnTo>
                      <a:pt x="285" y="15811"/>
                    </a:lnTo>
                    <a:lnTo>
                      <a:pt x="287" y="15901"/>
                    </a:lnTo>
                    <a:lnTo>
                      <a:pt x="290" y="15988"/>
                    </a:lnTo>
                    <a:lnTo>
                      <a:pt x="295" y="16074"/>
                    </a:lnTo>
                    <a:lnTo>
                      <a:pt x="304" y="16158"/>
                    </a:lnTo>
                    <a:lnTo>
                      <a:pt x="314" y="16241"/>
                    </a:lnTo>
                    <a:lnTo>
                      <a:pt x="327" y="16320"/>
                    </a:lnTo>
                    <a:lnTo>
                      <a:pt x="342" y="16399"/>
                    </a:lnTo>
                    <a:lnTo>
                      <a:pt x="350" y="16437"/>
                    </a:lnTo>
                    <a:lnTo>
                      <a:pt x="359" y="16476"/>
                    </a:lnTo>
                    <a:lnTo>
                      <a:pt x="368" y="16513"/>
                    </a:lnTo>
                    <a:lnTo>
                      <a:pt x="378" y="16549"/>
                    </a:lnTo>
                    <a:lnTo>
                      <a:pt x="388" y="16587"/>
                    </a:lnTo>
                    <a:lnTo>
                      <a:pt x="399" y="16622"/>
                    </a:lnTo>
                    <a:lnTo>
                      <a:pt x="410" y="16658"/>
                    </a:lnTo>
                    <a:lnTo>
                      <a:pt x="421" y="16693"/>
                    </a:lnTo>
                    <a:lnTo>
                      <a:pt x="434" y="16726"/>
                    </a:lnTo>
                    <a:lnTo>
                      <a:pt x="447" y="16760"/>
                    </a:lnTo>
                    <a:lnTo>
                      <a:pt x="461" y="16793"/>
                    </a:lnTo>
                    <a:lnTo>
                      <a:pt x="475" y="16826"/>
                    </a:lnTo>
                    <a:lnTo>
                      <a:pt x="315" y="16896"/>
                    </a:lnTo>
                    <a:lnTo>
                      <a:pt x="300" y="16861"/>
                    </a:lnTo>
                    <a:lnTo>
                      <a:pt x="287" y="16825"/>
                    </a:lnTo>
                    <a:lnTo>
                      <a:pt x="272" y="16788"/>
                    </a:lnTo>
                    <a:lnTo>
                      <a:pt x="259" y="16752"/>
                    </a:lnTo>
                    <a:lnTo>
                      <a:pt x="246" y="16715"/>
                    </a:lnTo>
                    <a:lnTo>
                      <a:pt x="234" y="16678"/>
                    </a:lnTo>
                    <a:lnTo>
                      <a:pt x="222" y="16639"/>
                    </a:lnTo>
                    <a:lnTo>
                      <a:pt x="211" y="16600"/>
                    </a:lnTo>
                    <a:lnTo>
                      <a:pt x="201" y="16561"/>
                    </a:lnTo>
                    <a:lnTo>
                      <a:pt x="191" y="16521"/>
                    </a:lnTo>
                    <a:lnTo>
                      <a:pt x="181" y="16481"/>
                    </a:lnTo>
                    <a:lnTo>
                      <a:pt x="172" y="16440"/>
                    </a:lnTo>
                    <a:lnTo>
                      <a:pt x="165" y="16397"/>
                    </a:lnTo>
                    <a:lnTo>
                      <a:pt x="157" y="16356"/>
                    </a:lnTo>
                    <a:lnTo>
                      <a:pt x="150" y="16314"/>
                    </a:lnTo>
                    <a:lnTo>
                      <a:pt x="143" y="16270"/>
                    </a:lnTo>
                    <a:lnTo>
                      <a:pt x="137" y="16227"/>
                    </a:lnTo>
                    <a:lnTo>
                      <a:pt x="132" y="16183"/>
                    </a:lnTo>
                    <a:lnTo>
                      <a:pt x="127" y="16138"/>
                    </a:lnTo>
                    <a:lnTo>
                      <a:pt x="124" y="16094"/>
                    </a:lnTo>
                    <a:lnTo>
                      <a:pt x="117" y="16003"/>
                    </a:lnTo>
                    <a:lnTo>
                      <a:pt x="114" y="15911"/>
                    </a:lnTo>
                    <a:lnTo>
                      <a:pt x="111" y="15816"/>
                    </a:lnTo>
                    <a:lnTo>
                      <a:pt x="112" y="15719"/>
                    </a:lnTo>
                    <a:lnTo>
                      <a:pt x="116" y="15622"/>
                    </a:lnTo>
                    <a:lnTo>
                      <a:pt x="121" y="15522"/>
                    </a:lnTo>
                    <a:lnTo>
                      <a:pt x="294" y="15533"/>
                    </a:lnTo>
                    <a:close/>
                    <a:moveTo>
                      <a:pt x="475" y="16826"/>
                    </a:moveTo>
                    <a:lnTo>
                      <a:pt x="489" y="16857"/>
                    </a:lnTo>
                    <a:lnTo>
                      <a:pt x="503" y="16887"/>
                    </a:lnTo>
                    <a:lnTo>
                      <a:pt x="518" y="16917"/>
                    </a:lnTo>
                    <a:lnTo>
                      <a:pt x="533" y="16945"/>
                    </a:lnTo>
                    <a:lnTo>
                      <a:pt x="550" y="16974"/>
                    </a:lnTo>
                    <a:lnTo>
                      <a:pt x="566" y="17003"/>
                    </a:lnTo>
                    <a:lnTo>
                      <a:pt x="583" y="17030"/>
                    </a:lnTo>
                    <a:lnTo>
                      <a:pt x="601" y="17057"/>
                    </a:lnTo>
                    <a:lnTo>
                      <a:pt x="618" y="17084"/>
                    </a:lnTo>
                    <a:lnTo>
                      <a:pt x="637" y="17110"/>
                    </a:lnTo>
                    <a:lnTo>
                      <a:pt x="655" y="17135"/>
                    </a:lnTo>
                    <a:lnTo>
                      <a:pt x="674" y="17160"/>
                    </a:lnTo>
                    <a:lnTo>
                      <a:pt x="694" y="17183"/>
                    </a:lnTo>
                    <a:lnTo>
                      <a:pt x="714" y="17207"/>
                    </a:lnTo>
                    <a:lnTo>
                      <a:pt x="735" y="17229"/>
                    </a:lnTo>
                    <a:lnTo>
                      <a:pt x="756" y="17252"/>
                    </a:lnTo>
                    <a:lnTo>
                      <a:pt x="777" y="17273"/>
                    </a:lnTo>
                    <a:lnTo>
                      <a:pt x="800" y="17294"/>
                    </a:lnTo>
                    <a:lnTo>
                      <a:pt x="822" y="17314"/>
                    </a:lnTo>
                    <a:lnTo>
                      <a:pt x="845" y="17334"/>
                    </a:lnTo>
                    <a:lnTo>
                      <a:pt x="868" y="17353"/>
                    </a:lnTo>
                    <a:lnTo>
                      <a:pt x="892" y="17371"/>
                    </a:lnTo>
                    <a:lnTo>
                      <a:pt x="916" y="17389"/>
                    </a:lnTo>
                    <a:lnTo>
                      <a:pt x="941" y="17406"/>
                    </a:lnTo>
                    <a:lnTo>
                      <a:pt x="966" y="17422"/>
                    </a:lnTo>
                    <a:lnTo>
                      <a:pt x="992" y="17438"/>
                    </a:lnTo>
                    <a:lnTo>
                      <a:pt x="1018" y="17453"/>
                    </a:lnTo>
                    <a:lnTo>
                      <a:pt x="1044" y="17467"/>
                    </a:lnTo>
                    <a:lnTo>
                      <a:pt x="1071" y="17481"/>
                    </a:lnTo>
                    <a:lnTo>
                      <a:pt x="1099" y="17495"/>
                    </a:lnTo>
                    <a:lnTo>
                      <a:pt x="1126" y="17506"/>
                    </a:lnTo>
                    <a:lnTo>
                      <a:pt x="1155" y="17518"/>
                    </a:lnTo>
                    <a:lnTo>
                      <a:pt x="1091" y="17680"/>
                    </a:lnTo>
                    <a:lnTo>
                      <a:pt x="1059" y="17666"/>
                    </a:lnTo>
                    <a:lnTo>
                      <a:pt x="1027" y="17653"/>
                    </a:lnTo>
                    <a:lnTo>
                      <a:pt x="995" y="17638"/>
                    </a:lnTo>
                    <a:lnTo>
                      <a:pt x="964" y="17622"/>
                    </a:lnTo>
                    <a:lnTo>
                      <a:pt x="934" y="17605"/>
                    </a:lnTo>
                    <a:lnTo>
                      <a:pt x="905" y="17588"/>
                    </a:lnTo>
                    <a:lnTo>
                      <a:pt x="876" y="17570"/>
                    </a:lnTo>
                    <a:lnTo>
                      <a:pt x="846" y="17552"/>
                    </a:lnTo>
                    <a:lnTo>
                      <a:pt x="819" y="17533"/>
                    </a:lnTo>
                    <a:lnTo>
                      <a:pt x="790" y="17512"/>
                    </a:lnTo>
                    <a:lnTo>
                      <a:pt x="764" y="17492"/>
                    </a:lnTo>
                    <a:lnTo>
                      <a:pt x="736" y="17470"/>
                    </a:lnTo>
                    <a:lnTo>
                      <a:pt x="710" y="17447"/>
                    </a:lnTo>
                    <a:lnTo>
                      <a:pt x="684" y="17425"/>
                    </a:lnTo>
                    <a:lnTo>
                      <a:pt x="659" y="17401"/>
                    </a:lnTo>
                    <a:lnTo>
                      <a:pt x="635" y="17376"/>
                    </a:lnTo>
                    <a:lnTo>
                      <a:pt x="611" y="17351"/>
                    </a:lnTo>
                    <a:lnTo>
                      <a:pt x="587" y="17325"/>
                    </a:lnTo>
                    <a:lnTo>
                      <a:pt x="564" y="17299"/>
                    </a:lnTo>
                    <a:lnTo>
                      <a:pt x="542" y="17272"/>
                    </a:lnTo>
                    <a:lnTo>
                      <a:pt x="520" y="17244"/>
                    </a:lnTo>
                    <a:lnTo>
                      <a:pt x="498" y="17216"/>
                    </a:lnTo>
                    <a:lnTo>
                      <a:pt x="477" y="17187"/>
                    </a:lnTo>
                    <a:lnTo>
                      <a:pt x="457" y="17157"/>
                    </a:lnTo>
                    <a:lnTo>
                      <a:pt x="437" y="17126"/>
                    </a:lnTo>
                    <a:lnTo>
                      <a:pt x="419" y="17095"/>
                    </a:lnTo>
                    <a:lnTo>
                      <a:pt x="400" y="17064"/>
                    </a:lnTo>
                    <a:lnTo>
                      <a:pt x="383" y="17031"/>
                    </a:lnTo>
                    <a:lnTo>
                      <a:pt x="365" y="16998"/>
                    </a:lnTo>
                    <a:lnTo>
                      <a:pt x="348" y="16964"/>
                    </a:lnTo>
                    <a:lnTo>
                      <a:pt x="332" y="16930"/>
                    </a:lnTo>
                    <a:lnTo>
                      <a:pt x="315" y="16896"/>
                    </a:lnTo>
                    <a:lnTo>
                      <a:pt x="475" y="16826"/>
                    </a:lnTo>
                    <a:close/>
                    <a:moveTo>
                      <a:pt x="1155" y="17518"/>
                    </a:moveTo>
                    <a:lnTo>
                      <a:pt x="1186" y="17529"/>
                    </a:lnTo>
                    <a:lnTo>
                      <a:pt x="1217" y="17541"/>
                    </a:lnTo>
                    <a:lnTo>
                      <a:pt x="1248" y="17552"/>
                    </a:lnTo>
                    <a:lnTo>
                      <a:pt x="1279" y="17561"/>
                    </a:lnTo>
                    <a:lnTo>
                      <a:pt x="1309" y="17569"/>
                    </a:lnTo>
                    <a:lnTo>
                      <a:pt x="1339" y="17578"/>
                    </a:lnTo>
                    <a:lnTo>
                      <a:pt x="1369" y="17584"/>
                    </a:lnTo>
                    <a:lnTo>
                      <a:pt x="1398" y="17592"/>
                    </a:lnTo>
                    <a:lnTo>
                      <a:pt x="1428" y="17597"/>
                    </a:lnTo>
                    <a:lnTo>
                      <a:pt x="1456" y="17602"/>
                    </a:lnTo>
                    <a:lnTo>
                      <a:pt x="1484" y="17605"/>
                    </a:lnTo>
                    <a:lnTo>
                      <a:pt x="1512" y="17609"/>
                    </a:lnTo>
                    <a:lnTo>
                      <a:pt x="1540" y="17612"/>
                    </a:lnTo>
                    <a:lnTo>
                      <a:pt x="1567" y="17613"/>
                    </a:lnTo>
                    <a:lnTo>
                      <a:pt x="1593" y="17614"/>
                    </a:lnTo>
                    <a:lnTo>
                      <a:pt x="1621" y="17615"/>
                    </a:lnTo>
                    <a:lnTo>
                      <a:pt x="1647" y="17615"/>
                    </a:lnTo>
                    <a:lnTo>
                      <a:pt x="1673" y="17614"/>
                    </a:lnTo>
                    <a:lnTo>
                      <a:pt x="1699" y="17613"/>
                    </a:lnTo>
                    <a:lnTo>
                      <a:pt x="1724" y="17610"/>
                    </a:lnTo>
                    <a:lnTo>
                      <a:pt x="1775" y="17604"/>
                    </a:lnTo>
                    <a:lnTo>
                      <a:pt x="1824" y="17597"/>
                    </a:lnTo>
                    <a:lnTo>
                      <a:pt x="1872" y="17585"/>
                    </a:lnTo>
                    <a:lnTo>
                      <a:pt x="1918" y="17573"/>
                    </a:lnTo>
                    <a:lnTo>
                      <a:pt x="1966" y="17559"/>
                    </a:lnTo>
                    <a:lnTo>
                      <a:pt x="2011" y="17543"/>
                    </a:lnTo>
                    <a:lnTo>
                      <a:pt x="2073" y="17705"/>
                    </a:lnTo>
                    <a:lnTo>
                      <a:pt x="2021" y="17724"/>
                    </a:lnTo>
                    <a:lnTo>
                      <a:pt x="1967" y="17740"/>
                    </a:lnTo>
                    <a:lnTo>
                      <a:pt x="1940" y="17747"/>
                    </a:lnTo>
                    <a:lnTo>
                      <a:pt x="1912" y="17755"/>
                    </a:lnTo>
                    <a:lnTo>
                      <a:pt x="1885" y="17761"/>
                    </a:lnTo>
                    <a:lnTo>
                      <a:pt x="1857" y="17767"/>
                    </a:lnTo>
                    <a:lnTo>
                      <a:pt x="1829" y="17772"/>
                    </a:lnTo>
                    <a:lnTo>
                      <a:pt x="1800" y="17776"/>
                    </a:lnTo>
                    <a:lnTo>
                      <a:pt x="1771" y="17781"/>
                    </a:lnTo>
                    <a:lnTo>
                      <a:pt x="1743" y="17783"/>
                    </a:lnTo>
                    <a:lnTo>
                      <a:pt x="1713" y="17786"/>
                    </a:lnTo>
                    <a:lnTo>
                      <a:pt x="1684" y="17787"/>
                    </a:lnTo>
                    <a:lnTo>
                      <a:pt x="1653" y="17788"/>
                    </a:lnTo>
                    <a:lnTo>
                      <a:pt x="1623" y="17788"/>
                    </a:lnTo>
                    <a:lnTo>
                      <a:pt x="1593" y="17788"/>
                    </a:lnTo>
                    <a:lnTo>
                      <a:pt x="1562" y="17787"/>
                    </a:lnTo>
                    <a:lnTo>
                      <a:pt x="1531" y="17785"/>
                    </a:lnTo>
                    <a:lnTo>
                      <a:pt x="1499" y="17782"/>
                    </a:lnTo>
                    <a:lnTo>
                      <a:pt x="1468" y="17778"/>
                    </a:lnTo>
                    <a:lnTo>
                      <a:pt x="1435" y="17775"/>
                    </a:lnTo>
                    <a:lnTo>
                      <a:pt x="1402" y="17768"/>
                    </a:lnTo>
                    <a:lnTo>
                      <a:pt x="1369" y="17762"/>
                    </a:lnTo>
                    <a:lnTo>
                      <a:pt x="1336" y="17755"/>
                    </a:lnTo>
                    <a:lnTo>
                      <a:pt x="1302" y="17747"/>
                    </a:lnTo>
                    <a:lnTo>
                      <a:pt x="1268" y="17739"/>
                    </a:lnTo>
                    <a:lnTo>
                      <a:pt x="1233" y="17729"/>
                    </a:lnTo>
                    <a:lnTo>
                      <a:pt x="1199" y="17717"/>
                    </a:lnTo>
                    <a:lnTo>
                      <a:pt x="1164" y="17706"/>
                    </a:lnTo>
                    <a:lnTo>
                      <a:pt x="1128" y="17694"/>
                    </a:lnTo>
                    <a:lnTo>
                      <a:pt x="1091" y="17680"/>
                    </a:lnTo>
                    <a:lnTo>
                      <a:pt x="1155" y="17518"/>
                    </a:lnTo>
                    <a:close/>
                    <a:moveTo>
                      <a:pt x="2011" y="17543"/>
                    </a:moveTo>
                    <a:lnTo>
                      <a:pt x="2056" y="17524"/>
                    </a:lnTo>
                    <a:lnTo>
                      <a:pt x="2100" y="17503"/>
                    </a:lnTo>
                    <a:lnTo>
                      <a:pt x="2144" y="17482"/>
                    </a:lnTo>
                    <a:lnTo>
                      <a:pt x="2188" y="17458"/>
                    </a:lnTo>
                    <a:lnTo>
                      <a:pt x="2230" y="17433"/>
                    </a:lnTo>
                    <a:lnTo>
                      <a:pt x="2272" y="17407"/>
                    </a:lnTo>
                    <a:lnTo>
                      <a:pt x="2313" y="17379"/>
                    </a:lnTo>
                    <a:lnTo>
                      <a:pt x="2354" y="17351"/>
                    </a:lnTo>
                    <a:lnTo>
                      <a:pt x="2396" y="17321"/>
                    </a:lnTo>
                    <a:lnTo>
                      <a:pt x="2435" y="17290"/>
                    </a:lnTo>
                    <a:lnTo>
                      <a:pt x="2474" y="17259"/>
                    </a:lnTo>
                    <a:lnTo>
                      <a:pt x="2513" y="17228"/>
                    </a:lnTo>
                    <a:lnTo>
                      <a:pt x="2590" y="17163"/>
                    </a:lnTo>
                    <a:lnTo>
                      <a:pt x="2666" y="17097"/>
                    </a:lnTo>
                    <a:lnTo>
                      <a:pt x="2780" y="17228"/>
                    </a:lnTo>
                    <a:lnTo>
                      <a:pt x="2701" y="17298"/>
                    </a:lnTo>
                    <a:lnTo>
                      <a:pt x="2619" y="17366"/>
                    </a:lnTo>
                    <a:lnTo>
                      <a:pt x="2577" y="17400"/>
                    </a:lnTo>
                    <a:lnTo>
                      <a:pt x="2535" y="17432"/>
                    </a:lnTo>
                    <a:lnTo>
                      <a:pt x="2493" y="17465"/>
                    </a:lnTo>
                    <a:lnTo>
                      <a:pt x="2449" y="17497"/>
                    </a:lnTo>
                    <a:lnTo>
                      <a:pt x="2406" y="17527"/>
                    </a:lnTo>
                    <a:lnTo>
                      <a:pt x="2361" y="17557"/>
                    </a:lnTo>
                    <a:lnTo>
                      <a:pt x="2315" y="17585"/>
                    </a:lnTo>
                    <a:lnTo>
                      <a:pt x="2269" y="17612"/>
                    </a:lnTo>
                    <a:lnTo>
                      <a:pt x="2221" y="17638"/>
                    </a:lnTo>
                    <a:lnTo>
                      <a:pt x="2173" y="17661"/>
                    </a:lnTo>
                    <a:lnTo>
                      <a:pt x="2123" y="17684"/>
                    </a:lnTo>
                    <a:lnTo>
                      <a:pt x="2073" y="17705"/>
                    </a:lnTo>
                    <a:lnTo>
                      <a:pt x="2011" y="17543"/>
                    </a:lnTo>
                    <a:close/>
                    <a:moveTo>
                      <a:pt x="2666" y="17097"/>
                    </a:moveTo>
                    <a:lnTo>
                      <a:pt x="2743" y="17029"/>
                    </a:lnTo>
                    <a:lnTo>
                      <a:pt x="2823" y="16960"/>
                    </a:lnTo>
                    <a:lnTo>
                      <a:pt x="2903" y="16892"/>
                    </a:lnTo>
                    <a:lnTo>
                      <a:pt x="2985" y="16825"/>
                    </a:lnTo>
                    <a:lnTo>
                      <a:pt x="3027" y="16791"/>
                    </a:lnTo>
                    <a:lnTo>
                      <a:pt x="3068" y="16759"/>
                    </a:lnTo>
                    <a:lnTo>
                      <a:pt x="3111" y="16726"/>
                    </a:lnTo>
                    <a:lnTo>
                      <a:pt x="3154" y="16694"/>
                    </a:lnTo>
                    <a:lnTo>
                      <a:pt x="3198" y="16663"/>
                    </a:lnTo>
                    <a:lnTo>
                      <a:pt x="3241" y="16632"/>
                    </a:lnTo>
                    <a:lnTo>
                      <a:pt x="3286" y="16602"/>
                    </a:lnTo>
                    <a:lnTo>
                      <a:pt x="3331" y="16573"/>
                    </a:lnTo>
                    <a:lnTo>
                      <a:pt x="3424" y="16719"/>
                    </a:lnTo>
                    <a:lnTo>
                      <a:pt x="3382" y="16746"/>
                    </a:lnTo>
                    <a:lnTo>
                      <a:pt x="3340" y="16775"/>
                    </a:lnTo>
                    <a:lnTo>
                      <a:pt x="3297" y="16805"/>
                    </a:lnTo>
                    <a:lnTo>
                      <a:pt x="3256" y="16835"/>
                    </a:lnTo>
                    <a:lnTo>
                      <a:pt x="3174" y="16897"/>
                    </a:lnTo>
                    <a:lnTo>
                      <a:pt x="3093" y="16960"/>
                    </a:lnTo>
                    <a:lnTo>
                      <a:pt x="3013" y="17026"/>
                    </a:lnTo>
                    <a:lnTo>
                      <a:pt x="2935" y="17094"/>
                    </a:lnTo>
                    <a:lnTo>
                      <a:pt x="2856" y="17161"/>
                    </a:lnTo>
                    <a:lnTo>
                      <a:pt x="2780" y="17228"/>
                    </a:lnTo>
                    <a:lnTo>
                      <a:pt x="2666" y="17097"/>
                    </a:lnTo>
                    <a:close/>
                    <a:moveTo>
                      <a:pt x="3331" y="16573"/>
                    </a:moveTo>
                    <a:lnTo>
                      <a:pt x="3377" y="16544"/>
                    </a:lnTo>
                    <a:lnTo>
                      <a:pt x="3424" y="16516"/>
                    </a:lnTo>
                    <a:lnTo>
                      <a:pt x="3472" y="16488"/>
                    </a:lnTo>
                    <a:lnTo>
                      <a:pt x="3519" y="16463"/>
                    </a:lnTo>
                    <a:lnTo>
                      <a:pt x="3568" y="16439"/>
                    </a:lnTo>
                    <a:lnTo>
                      <a:pt x="3618" y="16415"/>
                    </a:lnTo>
                    <a:lnTo>
                      <a:pt x="3667" y="16392"/>
                    </a:lnTo>
                    <a:lnTo>
                      <a:pt x="3718" y="16371"/>
                    </a:lnTo>
                    <a:lnTo>
                      <a:pt x="3769" y="16351"/>
                    </a:lnTo>
                    <a:lnTo>
                      <a:pt x="3821" y="16334"/>
                    </a:lnTo>
                    <a:lnTo>
                      <a:pt x="3874" y="16318"/>
                    </a:lnTo>
                    <a:lnTo>
                      <a:pt x="3928" y="16303"/>
                    </a:lnTo>
                    <a:lnTo>
                      <a:pt x="3981" y="16289"/>
                    </a:lnTo>
                    <a:lnTo>
                      <a:pt x="4036" y="16278"/>
                    </a:lnTo>
                    <a:lnTo>
                      <a:pt x="4092" y="16268"/>
                    </a:lnTo>
                    <a:lnTo>
                      <a:pt x="4148" y="16259"/>
                    </a:lnTo>
                    <a:lnTo>
                      <a:pt x="4169" y="16432"/>
                    </a:lnTo>
                    <a:lnTo>
                      <a:pt x="4118" y="16440"/>
                    </a:lnTo>
                    <a:lnTo>
                      <a:pt x="4067" y="16448"/>
                    </a:lnTo>
                    <a:lnTo>
                      <a:pt x="4017" y="16458"/>
                    </a:lnTo>
                    <a:lnTo>
                      <a:pt x="3969" y="16471"/>
                    </a:lnTo>
                    <a:lnTo>
                      <a:pt x="3920" y="16485"/>
                    </a:lnTo>
                    <a:lnTo>
                      <a:pt x="3872" y="16500"/>
                    </a:lnTo>
                    <a:lnTo>
                      <a:pt x="3824" y="16517"/>
                    </a:lnTo>
                    <a:lnTo>
                      <a:pt x="3778" y="16534"/>
                    </a:lnTo>
                    <a:lnTo>
                      <a:pt x="3732" y="16553"/>
                    </a:lnTo>
                    <a:lnTo>
                      <a:pt x="3686" y="16574"/>
                    </a:lnTo>
                    <a:lnTo>
                      <a:pt x="3641" y="16595"/>
                    </a:lnTo>
                    <a:lnTo>
                      <a:pt x="3596" y="16618"/>
                    </a:lnTo>
                    <a:lnTo>
                      <a:pt x="3553" y="16642"/>
                    </a:lnTo>
                    <a:lnTo>
                      <a:pt x="3509" y="16666"/>
                    </a:lnTo>
                    <a:lnTo>
                      <a:pt x="3467" y="16693"/>
                    </a:lnTo>
                    <a:lnTo>
                      <a:pt x="3424" y="16719"/>
                    </a:lnTo>
                    <a:lnTo>
                      <a:pt x="3331" y="16573"/>
                    </a:lnTo>
                    <a:close/>
                    <a:moveTo>
                      <a:pt x="4148" y="16259"/>
                    </a:moveTo>
                    <a:lnTo>
                      <a:pt x="4199" y="16253"/>
                    </a:lnTo>
                    <a:lnTo>
                      <a:pt x="4252" y="16248"/>
                    </a:lnTo>
                    <a:lnTo>
                      <a:pt x="4304" y="16243"/>
                    </a:lnTo>
                    <a:lnTo>
                      <a:pt x="4359" y="16239"/>
                    </a:lnTo>
                    <a:lnTo>
                      <a:pt x="4413" y="16237"/>
                    </a:lnTo>
                    <a:lnTo>
                      <a:pt x="4470" y="16234"/>
                    </a:lnTo>
                    <a:lnTo>
                      <a:pt x="4526" y="16232"/>
                    </a:lnTo>
                    <a:lnTo>
                      <a:pt x="4584" y="16231"/>
                    </a:lnTo>
                    <a:lnTo>
                      <a:pt x="4702" y="16229"/>
                    </a:lnTo>
                    <a:lnTo>
                      <a:pt x="4825" y="16229"/>
                    </a:lnTo>
                    <a:lnTo>
                      <a:pt x="4950" y="16232"/>
                    </a:lnTo>
                    <a:lnTo>
                      <a:pt x="5080" y="16237"/>
                    </a:lnTo>
                    <a:lnTo>
                      <a:pt x="5213" y="16243"/>
                    </a:lnTo>
                    <a:lnTo>
                      <a:pt x="5350" y="16249"/>
                    </a:lnTo>
                    <a:lnTo>
                      <a:pt x="5491" y="16258"/>
                    </a:lnTo>
                    <a:lnTo>
                      <a:pt x="5634" y="16268"/>
                    </a:lnTo>
                    <a:lnTo>
                      <a:pt x="5781" y="16278"/>
                    </a:lnTo>
                    <a:lnTo>
                      <a:pt x="5931" y="16289"/>
                    </a:lnTo>
                    <a:lnTo>
                      <a:pt x="6084" y="16302"/>
                    </a:lnTo>
                    <a:lnTo>
                      <a:pt x="6241" y="16313"/>
                    </a:lnTo>
                    <a:lnTo>
                      <a:pt x="6227" y="16487"/>
                    </a:lnTo>
                    <a:lnTo>
                      <a:pt x="6073" y="16475"/>
                    </a:lnTo>
                    <a:lnTo>
                      <a:pt x="5922" y="16463"/>
                    </a:lnTo>
                    <a:lnTo>
                      <a:pt x="5774" y="16452"/>
                    </a:lnTo>
                    <a:lnTo>
                      <a:pt x="5628" y="16441"/>
                    </a:lnTo>
                    <a:lnTo>
                      <a:pt x="5486" y="16432"/>
                    </a:lnTo>
                    <a:lnTo>
                      <a:pt x="5348" y="16424"/>
                    </a:lnTo>
                    <a:lnTo>
                      <a:pt x="5213" y="16416"/>
                    </a:lnTo>
                    <a:lnTo>
                      <a:pt x="5082" y="16410"/>
                    </a:lnTo>
                    <a:lnTo>
                      <a:pt x="4954" y="16406"/>
                    </a:lnTo>
                    <a:lnTo>
                      <a:pt x="4831" y="16404"/>
                    </a:lnTo>
                    <a:lnTo>
                      <a:pt x="4710" y="16402"/>
                    </a:lnTo>
                    <a:lnTo>
                      <a:pt x="4594" y="16404"/>
                    </a:lnTo>
                    <a:lnTo>
                      <a:pt x="4482" y="16407"/>
                    </a:lnTo>
                    <a:lnTo>
                      <a:pt x="4374" y="16412"/>
                    </a:lnTo>
                    <a:lnTo>
                      <a:pt x="4321" y="16416"/>
                    </a:lnTo>
                    <a:lnTo>
                      <a:pt x="4269" y="16421"/>
                    </a:lnTo>
                    <a:lnTo>
                      <a:pt x="4219" y="16426"/>
                    </a:lnTo>
                    <a:lnTo>
                      <a:pt x="4169" y="16432"/>
                    </a:lnTo>
                    <a:lnTo>
                      <a:pt x="4148" y="16259"/>
                    </a:lnTo>
                    <a:close/>
                    <a:moveTo>
                      <a:pt x="6241" y="16313"/>
                    </a:moveTo>
                    <a:lnTo>
                      <a:pt x="6269" y="16315"/>
                    </a:lnTo>
                    <a:lnTo>
                      <a:pt x="6299" y="16318"/>
                    </a:lnTo>
                    <a:lnTo>
                      <a:pt x="6329" y="16320"/>
                    </a:lnTo>
                    <a:lnTo>
                      <a:pt x="6359" y="16323"/>
                    </a:lnTo>
                    <a:lnTo>
                      <a:pt x="6389" y="16325"/>
                    </a:lnTo>
                    <a:lnTo>
                      <a:pt x="6419" y="16328"/>
                    </a:lnTo>
                    <a:lnTo>
                      <a:pt x="6449" y="16329"/>
                    </a:lnTo>
                    <a:lnTo>
                      <a:pt x="6479" y="16331"/>
                    </a:lnTo>
                    <a:lnTo>
                      <a:pt x="6466" y="16505"/>
                    </a:lnTo>
                    <a:lnTo>
                      <a:pt x="6436" y="16503"/>
                    </a:lnTo>
                    <a:lnTo>
                      <a:pt x="6406" y="16501"/>
                    </a:lnTo>
                    <a:lnTo>
                      <a:pt x="6377" y="16498"/>
                    </a:lnTo>
                    <a:lnTo>
                      <a:pt x="6345" y="16496"/>
                    </a:lnTo>
                    <a:lnTo>
                      <a:pt x="6317" y="16493"/>
                    </a:lnTo>
                    <a:lnTo>
                      <a:pt x="6287" y="16491"/>
                    </a:lnTo>
                    <a:lnTo>
                      <a:pt x="6257" y="16488"/>
                    </a:lnTo>
                    <a:lnTo>
                      <a:pt x="6227" y="16487"/>
                    </a:lnTo>
                    <a:lnTo>
                      <a:pt x="6241" y="16313"/>
                    </a:lnTo>
                    <a:close/>
                    <a:moveTo>
                      <a:pt x="6479" y="16331"/>
                    </a:moveTo>
                    <a:lnTo>
                      <a:pt x="6511" y="16334"/>
                    </a:lnTo>
                    <a:lnTo>
                      <a:pt x="6540" y="16336"/>
                    </a:lnTo>
                    <a:lnTo>
                      <a:pt x="6568" y="16339"/>
                    </a:lnTo>
                    <a:lnTo>
                      <a:pt x="6596" y="16341"/>
                    </a:lnTo>
                    <a:lnTo>
                      <a:pt x="6622" y="16343"/>
                    </a:lnTo>
                    <a:lnTo>
                      <a:pt x="6647" y="16345"/>
                    </a:lnTo>
                    <a:lnTo>
                      <a:pt x="6672" y="16346"/>
                    </a:lnTo>
                    <a:lnTo>
                      <a:pt x="6697" y="16349"/>
                    </a:lnTo>
                    <a:lnTo>
                      <a:pt x="6683" y="16522"/>
                    </a:lnTo>
                    <a:lnTo>
                      <a:pt x="6654" y="16519"/>
                    </a:lnTo>
                    <a:lnTo>
                      <a:pt x="6626" y="16517"/>
                    </a:lnTo>
                    <a:lnTo>
                      <a:pt x="6597" y="16516"/>
                    </a:lnTo>
                    <a:lnTo>
                      <a:pt x="6568" y="16513"/>
                    </a:lnTo>
                    <a:lnTo>
                      <a:pt x="6541" y="16511"/>
                    </a:lnTo>
                    <a:lnTo>
                      <a:pt x="6515" y="16508"/>
                    </a:lnTo>
                    <a:lnTo>
                      <a:pt x="6490" y="16507"/>
                    </a:lnTo>
                    <a:lnTo>
                      <a:pt x="6466" y="16505"/>
                    </a:lnTo>
                    <a:lnTo>
                      <a:pt x="6479" y="16331"/>
                    </a:lnTo>
                    <a:close/>
                    <a:moveTo>
                      <a:pt x="6697" y="16349"/>
                    </a:moveTo>
                    <a:lnTo>
                      <a:pt x="6854" y="16361"/>
                    </a:lnTo>
                    <a:lnTo>
                      <a:pt x="7009" y="16373"/>
                    </a:lnTo>
                    <a:lnTo>
                      <a:pt x="7164" y="16384"/>
                    </a:lnTo>
                    <a:lnTo>
                      <a:pt x="7317" y="16394"/>
                    </a:lnTo>
                    <a:lnTo>
                      <a:pt x="7470" y="16401"/>
                    </a:lnTo>
                    <a:lnTo>
                      <a:pt x="7623" y="16407"/>
                    </a:lnTo>
                    <a:lnTo>
                      <a:pt x="7701" y="16410"/>
                    </a:lnTo>
                    <a:lnTo>
                      <a:pt x="7779" y="16411"/>
                    </a:lnTo>
                    <a:lnTo>
                      <a:pt x="7856" y="16412"/>
                    </a:lnTo>
                    <a:lnTo>
                      <a:pt x="7935" y="16412"/>
                    </a:lnTo>
                    <a:lnTo>
                      <a:pt x="8013" y="16411"/>
                    </a:lnTo>
                    <a:lnTo>
                      <a:pt x="8093" y="16410"/>
                    </a:lnTo>
                    <a:lnTo>
                      <a:pt x="8173" y="16407"/>
                    </a:lnTo>
                    <a:lnTo>
                      <a:pt x="8254" y="16404"/>
                    </a:lnTo>
                    <a:lnTo>
                      <a:pt x="8335" y="16400"/>
                    </a:lnTo>
                    <a:lnTo>
                      <a:pt x="8417" y="16395"/>
                    </a:lnTo>
                    <a:lnTo>
                      <a:pt x="8500" y="16389"/>
                    </a:lnTo>
                    <a:lnTo>
                      <a:pt x="8584" y="16381"/>
                    </a:lnTo>
                    <a:lnTo>
                      <a:pt x="8670" y="16373"/>
                    </a:lnTo>
                    <a:lnTo>
                      <a:pt x="8756" y="16363"/>
                    </a:lnTo>
                    <a:lnTo>
                      <a:pt x="8843" y="16351"/>
                    </a:lnTo>
                    <a:lnTo>
                      <a:pt x="8931" y="16339"/>
                    </a:lnTo>
                    <a:lnTo>
                      <a:pt x="9021" y="16326"/>
                    </a:lnTo>
                    <a:lnTo>
                      <a:pt x="9112" y="16312"/>
                    </a:lnTo>
                    <a:lnTo>
                      <a:pt x="9205" y="16294"/>
                    </a:lnTo>
                    <a:lnTo>
                      <a:pt x="9299" y="16277"/>
                    </a:lnTo>
                    <a:lnTo>
                      <a:pt x="9332" y="16447"/>
                    </a:lnTo>
                    <a:lnTo>
                      <a:pt x="9237" y="16466"/>
                    </a:lnTo>
                    <a:lnTo>
                      <a:pt x="9142" y="16482"/>
                    </a:lnTo>
                    <a:lnTo>
                      <a:pt x="9048" y="16497"/>
                    </a:lnTo>
                    <a:lnTo>
                      <a:pt x="8956" y="16512"/>
                    </a:lnTo>
                    <a:lnTo>
                      <a:pt x="8867" y="16524"/>
                    </a:lnTo>
                    <a:lnTo>
                      <a:pt x="8777" y="16536"/>
                    </a:lnTo>
                    <a:lnTo>
                      <a:pt x="8688" y="16546"/>
                    </a:lnTo>
                    <a:lnTo>
                      <a:pt x="8603" y="16554"/>
                    </a:lnTo>
                    <a:lnTo>
                      <a:pt x="8517" y="16562"/>
                    </a:lnTo>
                    <a:lnTo>
                      <a:pt x="8432" y="16568"/>
                    </a:lnTo>
                    <a:lnTo>
                      <a:pt x="8347" y="16573"/>
                    </a:lnTo>
                    <a:lnTo>
                      <a:pt x="8265" y="16578"/>
                    </a:lnTo>
                    <a:lnTo>
                      <a:pt x="8183" y="16582"/>
                    </a:lnTo>
                    <a:lnTo>
                      <a:pt x="8102" y="16584"/>
                    </a:lnTo>
                    <a:lnTo>
                      <a:pt x="8021" y="16585"/>
                    </a:lnTo>
                    <a:lnTo>
                      <a:pt x="7940" y="16585"/>
                    </a:lnTo>
                    <a:lnTo>
                      <a:pt x="7861" y="16585"/>
                    </a:lnTo>
                    <a:lnTo>
                      <a:pt x="7782" y="16585"/>
                    </a:lnTo>
                    <a:lnTo>
                      <a:pt x="7703" y="16584"/>
                    </a:lnTo>
                    <a:lnTo>
                      <a:pt x="7625" y="16582"/>
                    </a:lnTo>
                    <a:lnTo>
                      <a:pt x="7468" y="16576"/>
                    </a:lnTo>
                    <a:lnTo>
                      <a:pt x="7313" y="16568"/>
                    </a:lnTo>
                    <a:lnTo>
                      <a:pt x="7156" y="16558"/>
                    </a:lnTo>
                    <a:lnTo>
                      <a:pt x="7001" y="16547"/>
                    </a:lnTo>
                    <a:lnTo>
                      <a:pt x="6842" y="16534"/>
                    </a:lnTo>
                    <a:lnTo>
                      <a:pt x="6683" y="16522"/>
                    </a:lnTo>
                    <a:lnTo>
                      <a:pt x="6697" y="16349"/>
                    </a:lnTo>
                    <a:close/>
                    <a:moveTo>
                      <a:pt x="9299" y="16277"/>
                    </a:moveTo>
                    <a:lnTo>
                      <a:pt x="9370" y="16263"/>
                    </a:lnTo>
                    <a:lnTo>
                      <a:pt x="9442" y="16247"/>
                    </a:lnTo>
                    <a:lnTo>
                      <a:pt x="9516" y="16231"/>
                    </a:lnTo>
                    <a:lnTo>
                      <a:pt x="9589" y="16213"/>
                    </a:lnTo>
                    <a:lnTo>
                      <a:pt x="9664" y="16194"/>
                    </a:lnTo>
                    <a:lnTo>
                      <a:pt x="9740" y="16176"/>
                    </a:lnTo>
                    <a:lnTo>
                      <a:pt x="9816" y="16157"/>
                    </a:lnTo>
                    <a:lnTo>
                      <a:pt x="9892" y="16137"/>
                    </a:lnTo>
                    <a:lnTo>
                      <a:pt x="9935" y="16307"/>
                    </a:lnTo>
                    <a:lnTo>
                      <a:pt x="9858" y="16325"/>
                    </a:lnTo>
                    <a:lnTo>
                      <a:pt x="9781" y="16345"/>
                    </a:lnTo>
                    <a:lnTo>
                      <a:pt x="9705" y="16364"/>
                    </a:lnTo>
                    <a:lnTo>
                      <a:pt x="9629" y="16382"/>
                    </a:lnTo>
                    <a:lnTo>
                      <a:pt x="9554" y="16400"/>
                    </a:lnTo>
                    <a:lnTo>
                      <a:pt x="9479" y="16416"/>
                    </a:lnTo>
                    <a:lnTo>
                      <a:pt x="9406" y="16432"/>
                    </a:lnTo>
                    <a:lnTo>
                      <a:pt x="9332" y="16447"/>
                    </a:lnTo>
                    <a:lnTo>
                      <a:pt x="9299" y="16277"/>
                    </a:lnTo>
                    <a:close/>
                    <a:moveTo>
                      <a:pt x="9934" y="16307"/>
                    </a:moveTo>
                    <a:lnTo>
                      <a:pt x="9935" y="16307"/>
                    </a:lnTo>
                    <a:lnTo>
                      <a:pt x="9913" y="16222"/>
                    </a:lnTo>
                    <a:lnTo>
                      <a:pt x="9934" y="16307"/>
                    </a:lnTo>
                    <a:close/>
                    <a:moveTo>
                      <a:pt x="9892" y="16137"/>
                    </a:moveTo>
                    <a:lnTo>
                      <a:pt x="10015" y="16106"/>
                    </a:lnTo>
                    <a:lnTo>
                      <a:pt x="10137" y="16076"/>
                    </a:lnTo>
                    <a:lnTo>
                      <a:pt x="10262" y="16046"/>
                    </a:lnTo>
                    <a:lnTo>
                      <a:pt x="10385" y="16018"/>
                    </a:lnTo>
                    <a:lnTo>
                      <a:pt x="10511" y="15991"/>
                    </a:lnTo>
                    <a:lnTo>
                      <a:pt x="10635" y="15967"/>
                    </a:lnTo>
                    <a:lnTo>
                      <a:pt x="10698" y="15957"/>
                    </a:lnTo>
                    <a:lnTo>
                      <a:pt x="10760" y="15947"/>
                    </a:lnTo>
                    <a:lnTo>
                      <a:pt x="10823" y="15937"/>
                    </a:lnTo>
                    <a:lnTo>
                      <a:pt x="10886" y="15929"/>
                    </a:lnTo>
                    <a:lnTo>
                      <a:pt x="10948" y="15922"/>
                    </a:lnTo>
                    <a:lnTo>
                      <a:pt x="11010" y="15916"/>
                    </a:lnTo>
                    <a:lnTo>
                      <a:pt x="11073" y="15911"/>
                    </a:lnTo>
                    <a:lnTo>
                      <a:pt x="11134" y="15907"/>
                    </a:lnTo>
                    <a:lnTo>
                      <a:pt x="11196" y="15904"/>
                    </a:lnTo>
                    <a:lnTo>
                      <a:pt x="11257" y="15903"/>
                    </a:lnTo>
                    <a:lnTo>
                      <a:pt x="11319" y="15904"/>
                    </a:lnTo>
                    <a:lnTo>
                      <a:pt x="11380" y="15906"/>
                    </a:lnTo>
                    <a:lnTo>
                      <a:pt x="11441" y="15909"/>
                    </a:lnTo>
                    <a:lnTo>
                      <a:pt x="11502" y="15916"/>
                    </a:lnTo>
                    <a:lnTo>
                      <a:pt x="11562" y="15922"/>
                    </a:lnTo>
                    <a:lnTo>
                      <a:pt x="11622" y="15930"/>
                    </a:lnTo>
                    <a:lnTo>
                      <a:pt x="11682" y="15942"/>
                    </a:lnTo>
                    <a:lnTo>
                      <a:pt x="11741" y="15954"/>
                    </a:lnTo>
                    <a:lnTo>
                      <a:pt x="11800" y="15968"/>
                    </a:lnTo>
                    <a:lnTo>
                      <a:pt x="11860" y="15985"/>
                    </a:lnTo>
                    <a:lnTo>
                      <a:pt x="11809" y="16151"/>
                    </a:lnTo>
                    <a:lnTo>
                      <a:pt x="11754" y="16136"/>
                    </a:lnTo>
                    <a:lnTo>
                      <a:pt x="11699" y="16122"/>
                    </a:lnTo>
                    <a:lnTo>
                      <a:pt x="11644" y="16111"/>
                    </a:lnTo>
                    <a:lnTo>
                      <a:pt x="11588" y="16101"/>
                    </a:lnTo>
                    <a:lnTo>
                      <a:pt x="11532" y="16094"/>
                    </a:lnTo>
                    <a:lnTo>
                      <a:pt x="11475" y="16087"/>
                    </a:lnTo>
                    <a:lnTo>
                      <a:pt x="11418" y="16082"/>
                    </a:lnTo>
                    <a:lnTo>
                      <a:pt x="11360" y="16080"/>
                    </a:lnTo>
                    <a:lnTo>
                      <a:pt x="11303" y="16077"/>
                    </a:lnTo>
                    <a:lnTo>
                      <a:pt x="11244" y="16077"/>
                    </a:lnTo>
                    <a:lnTo>
                      <a:pt x="11186" y="16079"/>
                    </a:lnTo>
                    <a:lnTo>
                      <a:pt x="11127" y="16081"/>
                    </a:lnTo>
                    <a:lnTo>
                      <a:pt x="11068" y="16085"/>
                    </a:lnTo>
                    <a:lnTo>
                      <a:pt x="11009" y="16090"/>
                    </a:lnTo>
                    <a:lnTo>
                      <a:pt x="10949" y="16096"/>
                    </a:lnTo>
                    <a:lnTo>
                      <a:pt x="10889" y="16104"/>
                    </a:lnTo>
                    <a:lnTo>
                      <a:pt x="10830" y="16112"/>
                    </a:lnTo>
                    <a:lnTo>
                      <a:pt x="10770" y="16121"/>
                    </a:lnTo>
                    <a:lnTo>
                      <a:pt x="10710" y="16131"/>
                    </a:lnTo>
                    <a:lnTo>
                      <a:pt x="10650" y="16141"/>
                    </a:lnTo>
                    <a:lnTo>
                      <a:pt x="10531" y="16165"/>
                    </a:lnTo>
                    <a:lnTo>
                      <a:pt x="10410" y="16191"/>
                    </a:lnTo>
                    <a:lnTo>
                      <a:pt x="10290" y="16218"/>
                    </a:lnTo>
                    <a:lnTo>
                      <a:pt x="10171" y="16247"/>
                    </a:lnTo>
                    <a:lnTo>
                      <a:pt x="10052" y="16277"/>
                    </a:lnTo>
                    <a:lnTo>
                      <a:pt x="9934" y="16307"/>
                    </a:lnTo>
                    <a:lnTo>
                      <a:pt x="9892" y="16137"/>
                    </a:lnTo>
                    <a:close/>
                    <a:moveTo>
                      <a:pt x="11860" y="15985"/>
                    </a:moveTo>
                    <a:lnTo>
                      <a:pt x="11907" y="16000"/>
                    </a:lnTo>
                    <a:lnTo>
                      <a:pt x="11956" y="16016"/>
                    </a:lnTo>
                    <a:lnTo>
                      <a:pt x="12006" y="16034"/>
                    </a:lnTo>
                    <a:lnTo>
                      <a:pt x="12055" y="16053"/>
                    </a:lnTo>
                    <a:lnTo>
                      <a:pt x="12104" y="16071"/>
                    </a:lnTo>
                    <a:lnTo>
                      <a:pt x="12155" y="16091"/>
                    </a:lnTo>
                    <a:lnTo>
                      <a:pt x="12205" y="16112"/>
                    </a:lnTo>
                    <a:lnTo>
                      <a:pt x="12256" y="16135"/>
                    </a:lnTo>
                    <a:lnTo>
                      <a:pt x="12357" y="16181"/>
                    </a:lnTo>
                    <a:lnTo>
                      <a:pt x="12459" y="16231"/>
                    </a:lnTo>
                    <a:lnTo>
                      <a:pt x="12562" y="16282"/>
                    </a:lnTo>
                    <a:lnTo>
                      <a:pt x="12666" y="16336"/>
                    </a:lnTo>
                    <a:lnTo>
                      <a:pt x="12769" y="16392"/>
                    </a:lnTo>
                    <a:lnTo>
                      <a:pt x="12874" y="16450"/>
                    </a:lnTo>
                    <a:lnTo>
                      <a:pt x="12977" y="16510"/>
                    </a:lnTo>
                    <a:lnTo>
                      <a:pt x="13081" y="16569"/>
                    </a:lnTo>
                    <a:lnTo>
                      <a:pt x="13184" y="16630"/>
                    </a:lnTo>
                    <a:lnTo>
                      <a:pt x="13286" y="16691"/>
                    </a:lnTo>
                    <a:lnTo>
                      <a:pt x="13388" y="16752"/>
                    </a:lnTo>
                    <a:lnTo>
                      <a:pt x="13489" y="16812"/>
                    </a:lnTo>
                    <a:lnTo>
                      <a:pt x="13399" y="16962"/>
                    </a:lnTo>
                    <a:lnTo>
                      <a:pt x="13300" y="16902"/>
                    </a:lnTo>
                    <a:lnTo>
                      <a:pt x="13200" y="16842"/>
                    </a:lnTo>
                    <a:lnTo>
                      <a:pt x="13099" y="16782"/>
                    </a:lnTo>
                    <a:lnTo>
                      <a:pt x="12998" y="16722"/>
                    </a:lnTo>
                    <a:lnTo>
                      <a:pt x="12896" y="16663"/>
                    </a:lnTo>
                    <a:lnTo>
                      <a:pt x="12795" y="16605"/>
                    </a:lnTo>
                    <a:lnTo>
                      <a:pt x="12693" y="16548"/>
                    </a:lnTo>
                    <a:lnTo>
                      <a:pt x="12592" y="16493"/>
                    </a:lnTo>
                    <a:lnTo>
                      <a:pt x="12491" y="16441"/>
                    </a:lnTo>
                    <a:lnTo>
                      <a:pt x="12390" y="16390"/>
                    </a:lnTo>
                    <a:lnTo>
                      <a:pt x="12291" y="16341"/>
                    </a:lnTo>
                    <a:lnTo>
                      <a:pt x="12191" y="16297"/>
                    </a:lnTo>
                    <a:lnTo>
                      <a:pt x="12143" y="16275"/>
                    </a:lnTo>
                    <a:lnTo>
                      <a:pt x="12094" y="16254"/>
                    </a:lnTo>
                    <a:lnTo>
                      <a:pt x="12045" y="16234"/>
                    </a:lnTo>
                    <a:lnTo>
                      <a:pt x="11997" y="16216"/>
                    </a:lnTo>
                    <a:lnTo>
                      <a:pt x="11950" y="16198"/>
                    </a:lnTo>
                    <a:lnTo>
                      <a:pt x="11902" y="16182"/>
                    </a:lnTo>
                    <a:lnTo>
                      <a:pt x="11855" y="16166"/>
                    </a:lnTo>
                    <a:lnTo>
                      <a:pt x="11809" y="16151"/>
                    </a:lnTo>
                    <a:lnTo>
                      <a:pt x="11860" y="15985"/>
                    </a:lnTo>
                    <a:close/>
                    <a:moveTo>
                      <a:pt x="13489" y="16812"/>
                    </a:moveTo>
                    <a:lnTo>
                      <a:pt x="13604" y="16882"/>
                    </a:lnTo>
                    <a:lnTo>
                      <a:pt x="13717" y="16949"/>
                    </a:lnTo>
                    <a:lnTo>
                      <a:pt x="13827" y="17015"/>
                    </a:lnTo>
                    <a:lnTo>
                      <a:pt x="13936" y="17077"/>
                    </a:lnTo>
                    <a:lnTo>
                      <a:pt x="14041" y="17138"/>
                    </a:lnTo>
                    <a:lnTo>
                      <a:pt x="14144" y="17194"/>
                    </a:lnTo>
                    <a:lnTo>
                      <a:pt x="14244" y="17248"/>
                    </a:lnTo>
                    <a:lnTo>
                      <a:pt x="14340" y="17295"/>
                    </a:lnTo>
                    <a:lnTo>
                      <a:pt x="14264" y="17452"/>
                    </a:lnTo>
                    <a:lnTo>
                      <a:pt x="14165" y="17402"/>
                    </a:lnTo>
                    <a:lnTo>
                      <a:pt x="14063" y="17348"/>
                    </a:lnTo>
                    <a:lnTo>
                      <a:pt x="13957" y="17290"/>
                    </a:lnTo>
                    <a:lnTo>
                      <a:pt x="13850" y="17229"/>
                    </a:lnTo>
                    <a:lnTo>
                      <a:pt x="13741" y="17166"/>
                    </a:lnTo>
                    <a:lnTo>
                      <a:pt x="13629" y="17099"/>
                    </a:lnTo>
                    <a:lnTo>
                      <a:pt x="13515" y="17031"/>
                    </a:lnTo>
                    <a:lnTo>
                      <a:pt x="13399" y="16962"/>
                    </a:lnTo>
                    <a:lnTo>
                      <a:pt x="13489" y="16812"/>
                    </a:lnTo>
                    <a:close/>
                    <a:moveTo>
                      <a:pt x="14340" y="17295"/>
                    </a:moveTo>
                    <a:lnTo>
                      <a:pt x="14400" y="17324"/>
                    </a:lnTo>
                    <a:lnTo>
                      <a:pt x="14462" y="17353"/>
                    </a:lnTo>
                    <a:lnTo>
                      <a:pt x="14527" y="17379"/>
                    </a:lnTo>
                    <a:lnTo>
                      <a:pt x="14593" y="17405"/>
                    </a:lnTo>
                    <a:lnTo>
                      <a:pt x="14661" y="17430"/>
                    </a:lnTo>
                    <a:lnTo>
                      <a:pt x="14731" y="17453"/>
                    </a:lnTo>
                    <a:lnTo>
                      <a:pt x="14802" y="17475"/>
                    </a:lnTo>
                    <a:lnTo>
                      <a:pt x="14875" y="17495"/>
                    </a:lnTo>
                    <a:lnTo>
                      <a:pt x="14950" y="17513"/>
                    </a:lnTo>
                    <a:lnTo>
                      <a:pt x="15027" y="17529"/>
                    </a:lnTo>
                    <a:lnTo>
                      <a:pt x="15066" y="17536"/>
                    </a:lnTo>
                    <a:lnTo>
                      <a:pt x="15105" y="17542"/>
                    </a:lnTo>
                    <a:lnTo>
                      <a:pt x="15145" y="17548"/>
                    </a:lnTo>
                    <a:lnTo>
                      <a:pt x="15184" y="17553"/>
                    </a:lnTo>
                    <a:lnTo>
                      <a:pt x="15224" y="17558"/>
                    </a:lnTo>
                    <a:lnTo>
                      <a:pt x="15264" y="17562"/>
                    </a:lnTo>
                    <a:lnTo>
                      <a:pt x="15305" y="17565"/>
                    </a:lnTo>
                    <a:lnTo>
                      <a:pt x="15346" y="17568"/>
                    </a:lnTo>
                    <a:lnTo>
                      <a:pt x="15389" y="17569"/>
                    </a:lnTo>
                    <a:lnTo>
                      <a:pt x="15430" y="17570"/>
                    </a:lnTo>
                    <a:lnTo>
                      <a:pt x="15472" y="17570"/>
                    </a:lnTo>
                    <a:lnTo>
                      <a:pt x="15514" y="17569"/>
                    </a:lnTo>
                    <a:lnTo>
                      <a:pt x="15519" y="17742"/>
                    </a:lnTo>
                    <a:lnTo>
                      <a:pt x="15473" y="17744"/>
                    </a:lnTo>
                    <a:lnTo>
                      <a:pt x="15429" y="17744"/>
                    </a:lnTo>
                    <a:lnTo>
                      <a:pt x="15384" y="17742"/>
                    </a:lnTo>
                    <a:lnTo>
                      <a:pt x="15339" y="17741"/>
                    </a:lnTo>
                    <a:lnTo>
                      <a:pt x="15295" y="17739"/>
                    </a:lnTo>
                    <a:lnTo>
                      <a:pt x="15252" y="17735"/>
                    </a:lnTo>
                    <a:lnTo>
                      <a:pt x="15208" y="17731"/>
                    </a:lnTo>
                    <a:lnTo>
                      <a:pt x="15164" y="17726"/>
                    </a:lnTo>
                    <a:lnTo>
                      <a:pt x="15122" y="17720"/>
                    </a:lnTo>
                    <a:lnTo>
                      <a:pt x="15080" y="17714"/>
                    </a:lnTo>
                    <a:lnTo>
                      <a:pt x="15039" y="17707"/>
                    </a:lnTo>
                    <a:lnTo>
                      <a:pt x="14996" y="17700"/>
                    </a:lnTo>
                    <a:lnTo>
                      <a:pt x="14955" y="17691"/>
                    </a:lnTo>
                    <a:lnTo>
                      <a:pt x="14915" y="17683"/>
                    </a:lnTo>
                    <a:lnTo>
                      <a:pt x="14875" y="17674"/>
                    </a:lnTo>
                    <a:lnTo>
                      <a:pt x="14836" y="17664"/>
                    </a:lnTo>
                    <a:lnTo>
                      <a:pt x="14757" y="17643"/>
                    </a:lnTo>
                    <a:lnTo>
                      <a:pt x="14681" y="17619"/>
                    </a:lnTo>
                    <a:lnTo>
                      <a:pt x="14606" y="17594"/>
                    </a:lnTo>
                    <a:lnTo>
                      <a:pt x="14534" y="17568"/>
                    </a:lnTo>
                    <a:lnTo>
                      <a:pt x="14463" y="17541"/>
                    </a:lnTo>
                    <a:lnTo>
                      <a:pt x="14395" y="17512"/>
                    </a:lnTo>
                    <a:lnTo>
                      <a:pt x="14329" y="17482"/>
                    </a:lnTo>
                    <a:lnTo>
                      <a:pt x="14264" y="17452"/>
                    </a:lnTo>
                    <a:lnTo>
                      <a:pt x="14340" y="17295"/>
                    </a:lnTo>
                    <a:close/>
                    <a:moveTo>
                      <a:pt x="15514" y="17569"/>
                    </a:moveTo>
                    <a:lnTo>
                      <a:pt x="15557" y="17568"/>
                    </a:lnTo>
                    <a:lnTo>
                      <a:pt x="15600" y="17565"/>
                    </a:lnTo>
                    <a:lnTo>
                      <a:pt x="15643" y="17562"/>
                    </a:lnTo>
                    <a:lnTo>
                      <a:pt x="15686" y="17558"/>
                    </a:lnTo>
                    <a:lnTo>
                      <a:pt x="15730" y="17553"/>
                    </a:lnTo>
                    <a:lnTo>
                      <a:pt x="15775" y="17547"/>
                    </a:lnTo>
                    <a:lnTo>
                      <a:pt x="15818" y="17539"/>
                    </a:lnTo>
                    <a:lnTo>
                      <a:pt x="15863" y="17531"/>
                    </a:lnTo>
                    <a:lnTo>
                      <a:pt x="15908" y="17522"/>
                    </a:lnTo>
                    <a:lnTo>
                      <a:pt x="15953" y="17512"/>
                    </a:lnTo>
                    <a:lnTo>
                      <a:pt x="15999" y="17501"/>
                    </a:lnTo>
                    <a:lnTo>
                      <a:pt x="16044" y="17488"/>
                    </a:lnTo>
                    <a:lnTo>
                      <a:pt x="16090" y="17475"/>
                    </a:lnTo>
                    <a:lnTo>
                      <a:pt x="16136" y="17460"/>
                    </a:lnTo>
                    <a:lnTo>
                      <a:pt x="16182" y="17443"/>
                    </a:lnTo>
                    <a:lnTo>
                      <a:pt x="16228" y="17427"/>
                    </a:lnTo>
                    <a:lnTo>
                      <a:pt x="16274" y="17409"/>
                    </a:lnTo>
                    <a:lnTo>
                      <a:pt x="16322" y="17389"/>
                    </a:lnTo>
                    <a:lnTo>
                      <a:pt x="16368" y="17369"/>
                    </a:lnTo>
                    <a:lnTo>
                      <a:pt x="16415" y="17346"/>
                    </a:lnTo>
                    <a:lnTo>
                      <a:pt x="16462" y="17323"/>
                    </a:lnTo>
                    <a:lnTo>
                      <a:pt x="16510" y="17298"/>
                    </a:lnTo>
                    <a:lnTo>
                      <a:pt x="16557" y="17273"/>
                    </a:lnTo>
                    <a:lnTo>
                      <a:pt x="16604" y="17245"/>
                    </a:lnTo>
                    <a:lnTo>
                      <a:pt x="16653" y="17216"/>
                    </a:lnTo>
                    <a:lnTo>
                      <a:pt x="16700" y="17186"/>
                    </a:lnTo>
                    <a:lnTo>
                      <a:pt x="16749" y="17155"/>
                    </a:lnTo>
                    <a:lnTo>
                      <a:pt x="16796" y="17121"/>
                    </a:lnTo>
                    <a:lnTo>
                      <a:pt x="16845" y="17087"/>
                    </a:lnTo>
                    <a:lnTo>
                      <a:pt x="16893" y="17051"/>
                    </a:lnTo>
                    <a:lnTo>
                      <a:pt x="16942" y="17013"/>
                    </a:lnTo>
                    <a:lnTo>
                      <a:pt x="16991" y="16974"/>
                    </a:lnTo>
                    <a:lnTo>
                      <a:pt x="17100" y="17107"/>
                    </a:lnTo>
                    <a:lnTo>
                      <a:pt x="17049" y="17150"/>
                    </a:lnTo>
                    <a:lnTo>
                      <a:pt x="16997" y="17189"/>
                    </a:lnTo>
                    <a:lnTo>
                      <a:pt x="16946" y="17228"/>
                    </a:lnTo>
                    <a:lnTo>
                      <a:pt x="16895" y="17265"/>
                    </a:lnTo>
                    <a:lnTo>
                      <a:pt x="16842" y="17300"/>
                    </a:lnTo>
                    <a:lnTo>
                      <a:pt x="16791" y="17334"/>
                    </a:lnTo>
                    <a:lnTo>
                      <a:pt x="16740" y="17366"/>
                    </a:lnTo>
                    <a:lnTo>
                      <a:pt x="16689" y="17396"/>
                    </a:lnTo>
                    <a:lnTo>
                      <a:pt x="16638" y="17426"/>
                    </a:lnTo>
                    <a:lnTo>
                      <a:pt x="16587" y="17453"/>
                    </a:lnTo>
                    <a:lnTo>
                      <a:pt x="16537" y="17480"/>
                    </a:lnTo>
                    <a:lnTo>
                      <a:pt x="16486" y="17504"/>
                    </a:lnTo>
                    <a:lnTo>
                      <a:pt x="16436" y="17528"/>
                    </a:lnTo>
                    <a:lnTo>
                      <a:pt x="16385" y="17551"/>
                    </a:lnTo>
                    <a:lnTo>
                      <a:pt x="16335" y="17570"/>
                    </a:lnTo>
                    <a:lnTo>
                      <a:pt x="16286" y="17590"/>
                    </a:lnTo>
                    <a:lnTo>
                      <a:pt x="16236" y="17609"/>
                    </a:lnTo>
                    <a:lnTo>
                      <a:pt x="16186" y="17625"/>
                    </a:lnTo>
                    <a:lnTo>
                      <a:pt x="16137" y="17641"/>
                    </a:lnTo>
                    <a:lnTo>
                      <a:pt x="16089" y="17655"/>
                    </a:lnTo>
                    <a:lnTo>
                      <a:pt x="16039" y="17669"/>
                    </a:lnTo>
                    <a:lnTo>
                      <a:pt x="15990" y="17681"/>
                    </a:lnTo>
                    <a:lnTo>
                      <a:pt x="15943" y="17693"/>
                    </a:lnTo>
                    <a:lnTo>
                      <a:pt x="15894" y="17701"/>
                    </a:lnTo>
                    <a:lnTo>
                      <a:pt x="15847" y="17710"/>
                    </a:lnTo>
                    <a:lnTo>
                      <a:pt x="15798" y="17719"/>
                    </a:lnTo>
                    <a:lnTo>
                      <a:pt x="15751" y="17725"/>
                    </a:lnTo>
                    <a:lnTo>
                      <a:pt x="15705" y="17730"/>
                    </a:lnTo>
                    <a:lnTo>
                      <a:pt x="15658" y="17735"/>
                    </a:lnTo>
                    <a:lnTo>
                      <a:pt x="15612" y="17739"/>
                    </a:lnTo>
                    <a:lnTo>
                      <a:pt x="15566" y="17741"/>
                    </a:lnTo>
                    <a:lnTo>
                      <a:pt x="15519" y="17742"/>
                    </a:lnTo>
                    <a:lnTo>
                      <a:pt x="15514" y="17569"/>
                    </a:lnTo>
                    <a:close/>
                    <a:moveTo>
                      <a:pt x="16991" y="16974"/>
                    </a:moveTo>
                    <a:lnTo>
                      <a:pt x="17025" y="16947"/>
                    </a:lnTo>
                    <a:lnTo>
                      <a:pt x="17063" y="16919"/>
                    </a:lnTo>
                    <a:lnTo>
                      <a:pt x="17101" y="16892"/>
                    </a:lnTo>
                    <a:lnTo>
                      <a:pt x="17141" y="16864"/>
                    </a:lnTo>
                    <a:lnTo>
                      <a:pt x="17182" y="16838"/>
                    </a:lnTo>
                    <a:lnTo>
                      <a:pt x="17226" y="16812"/>
                    </a:lnTo>
                    <a:lnTo>
                      <a:pt x="17271" y="16786"/>
                    </a:lnTo>
                    <a:lnTo>
                      <a:pt x="17317" y="16760"/>
                    </a:lnTo>
                    <a:lnTo>
                      <a:pt x="17365" y="16734"/>
                    </a:lnTo>
                    <a:lnTo>
                      <a:pt x="17414" y="16709"/>
                    </a:lnTo>
                    <a:lnTo>
                      <a:pt x="17464" y="16684"/>
                    </a:lnTo>
                    <a:lnTo>
                      <a:pt x="17515" y="16659"/>
                    </a:lnTo>
                    <a:lnTo>
                      <a:pt x="17620" y="16610"/>
                    </a:lnTo>
                    <a:lnTo>
                      <a:pt x="17728" y="16563"/>
                    </a:lnTo>
                    <a:lnTo>
                      <a:pt x="17839" y="16516"/>
                    </a:lnTo>
                    <a:lnTo>
                      <a:pt x="17953" y="16471"/>
                    </a:lnTo>
                    <a:lnTo>
                      <a:pt x="18068" y="16425"/>
                    </a:lnTo>
                    <a:lnTo>
                      <a:pt x="18184" y="16381"/>
                    </a:lnTo>
                    <a:lnTo>
                      <a:pt x="18301" y="16338"/>
                    </a:lnTo>
                    <a:lnTo>
                      <a:pt x="18417" y="16295"/>
                    </a:lnTo>
                    <a:lnTo>
                      <a:pt x="18533" y="16254"/>
                    </a:lnTo>
                    <a:lnTo>
                      <a:pt x="18646" y="16213"/>
                    </a:lnTo>
                    <a:lnTo>
                      <a:pt x="18705" y="16378"/>
                    </a:lnTo>
                    <a:lnTo>
                      <a:pt x="18592" y="16417"/>
                    </a:lnTo>
                    <a:lnTo>
                      <a:pt x="18480" y="16457"/>
                    </a:lnTo>
                    <a:lnTo>
                      <a:pt x="18366" y="16500"/>
                    </a:lnTo>
                    <a:lnTo>
                      <a:pt x="18252" y="16542"/>
                    </a:lnTo>
                    <a:lnTo>
                      <a:pt x="18139" y="16584"/>
                    </a:lnTo>
                    <a:lnTo>
                      <a:pt x="18027" y="16628"/>
                    </a:lnTo>
                    <a:lnTo>
                      <a:pt x="17916" y="16673"/>
                    </a:lnTo>
                    <a:lnTo>
                      <a:pt x="17808" y="16717"/>
                    </a:lnTo>
                    <a:lnTo>
                      <a:pt x="17703" y="16764"/>
                    </a:lnTo>
                    <a:lnTo>
                      <a:pt x="17601" y="16811"/>
                    </a:lnTo>
                    <a:lnTo>
                      <a:pt x="17552" y="16835"/>
                    </a:lnTo>
                    <a:lnTo>
                      <a:pt x="17504" y="16858"/>
                    </a:lnTo>
                    <a:lnTo>
                      <a:pt x="17456" y="16882"/>
                    </a:lnTo>
                    <a:lnTo>
                      <a:pt x="17410" y="16907"/>
                    </a:lnTo>
                    <a:lnTo>
                      <a:pt x="17367" y="16930"/>
                    </a:lnTo>
                    <a:lnTo>
                      <a:pt x="17323" y="16955"/>
                    </a:lnTo>
                    <a:lnTo>
                      <a:pt x="17282" y="16980"/>
                    </a:lnTo>
                    <a:lnTo>
                      <a:pt x="17242" y="17005"/>
                    </a:lnTo>
                    <a:lnTo>
                      <a:pt x="17205" y="17030"/>
                    </a:lnTo>
                    <a:lnTo>
                      <a:pt x="17167" y="17056"/>
                    </a:lnTo>
                    <a:lnTo>
                      <a:pt x="17134" y="17082"/>
                    </a:lnTo>
                    <a:lnTo>
                      <a:pt x="17100" y="17107"/>
                    </a:lnTo>
                    <a:lnTo>
                      <a:pt x="16991" y="16974"/>
                    </a:lnTo>
                    <a:close/>
                    <a:moveTo>
                      <a:pt x="18646" y="16213"/>
                    </a:moveTo>
                    <a:lnTo>
                      <a:pt x="18724" y="16186"/>
                    </a:lnTo>
                    <a:lnTo>
                      <a:pt x="18783" y="16349"/>
                    </a:lnTo>
                    <a:lnTo>
                      <a:pt x="18705" y="16378"/>
                    </a:lnTo>
                    <a:lnTo>
                      <a:pt x="18646" y="1621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419"/>
              <p:cNvSpPr>
                <a:spLocks noEditPoints="1"/>
              </p:cNvSpPr>
              <p:nvPr/>
            </p:nvSpPr>
            <p:spPr bwMode="auto">
              <a:xfrm>
                <a:off x="2337" y="39"/>
                <a:ext cx="370" cy="3909"/>
              </a:xfrm>
              <a:custGeom>
                <a:avLst/>
                <a:gdLst>
                  <a:gd name="T0" fmla="*/ 1659 w 1848"/>
                  <a:gd name="T1" fmla="*/ 269 h 19544"/>
                  <a:gd name="T2" fmla="*/ 1832 w 1848"/>
                  <a:gd name="T3" fmla="*/ 279 h 19544"/>
                  <a:gd name="T4" fmla="*/ 1621 w 1848"/>
                  <a:gd name="T5" fmla="*/ 865 h 19544"/>
                  <a:gd name="T6" fmla="*/ 1782 w 1848"/>
                  <a:gd name="T7" fmla="*/ 1040 h 19544"/>
                  <a:gd name="T8" fmla="*/ 1743 w 1848"/>
                  <a:gd name="T9" fmla="*/ 1637 h 19544"/>
                  <a:gd name="T10" fmla="*/ 1564 w 1848"/>
                  <a:gd name="T11" fmla="*/ 1691 h 19544"/>
                  <a:gd name="T12" fmla="*/ 1606 w 1848"/>
                  <a:gd name="T13" fmla="*/ 1083 h 19544"/>
                  <a:gd name="T14" fmla="*/ 1693 w 1848"/>
                  <a:gd name="T15" fmla="*/ 2374 h 19544"/>
                  <a:gd name="T16" fmla="*/ 1644 w 1848"/>
                  <a:gd name="T17" fmla="*/ 3082 h 19544"/>
                  <a:gd name="T18" fmla="*/ 1515 w 1848"/>
                  <a:gd name="T19" fmla="*/ 2432 h 19544"/>
                  <a:gd name="T20" fmla="*/ 1638 w 1848"/>
                  <a:gd name="T21" fmla="*/ 3157 h 19544"/>
                  <a:gd name="T22" fmla="*/ 1586 w 1848"/>
                  <a:gd name="T23" fmla="*/ 3911 h 19544"/>
                  <a:gd name="T24" fmla="*/ 1408 w 1848"/>
                  <a:gd name="T25" fmla="*/ 3975 h 19544"/>
                  <a:gd name="T26" fmla="*/ 1460 w 1848"/>
                  <a:gd name="T27" fmla="*/ 3221 h 19544"/>
                  <a:gd name="T28" fmla="*/ 1531 w 1848"/>
                  <a:gd name="T29" fmla="*/ 4688 h 19544"/>
                  <a:gd name="T30" fmla="*/ 1487 w 1848"/>
                  <a:gd name="T31" fmla="*/ 5305 h 19544"/>
                  <a:gd name="T32" fmla="*/ 1354 w 1848"/>
                  <a:gd name="T33" fmla="*/ 4728 h 19544"/>
                  <a:gd name="T34" fmla="*/ 1482 w 1848"/>
                  <a:gd name="T35" fmla="*/ 5369 h 19544"/>
                  <a:gd name="T36" fmla="*/ 1441 w 1848"/>
                  <a:gd name="T37" fmla="*/ 5946 h 19544"/>
                  <a:gd name="T38" fmla="*/ 1264 w 1848"/>
                  <a:gd name="T39" fmla="*/ 5978 h 19544"/>
                  <a:gd name="T40" fmla="*/ 1305 w 1848"/>
                  <a:gd name="T41" fmla="*/ 5417 h 19544"/>
                  <a:gd name="T42" fmla="*/ 1391 w 1848"/>
                  <a:gd name="T43" fmla="*/ 6575 h 19544"/>
                  <a:gd name="T44" fmla="*/ 1243 w 1848"/>
                  <a:gd name="T45" fmla="*/ 6253 h 19544"/>
                  <a:gd name="T46" fmla="*/ 1339 w 1848"/>
                  <a:gd name="T47" fmla="*/ 7111 h 19544"/>
                  <a:gd name="T48" fmla="*/ 1211 w 1848"/>
                  <a:gd name="T49" fmla="*/ 6651 h 19544"/>
                  <a:gd name="T50" fmla="*/ 1284 w 1848"/>
                  <a:gd name="T51" fmla="*/ 7628 h 19544"/>
                  <a:gd name="T52" fmla="*/ 1066 w 1848"/>
                  <a:gd name="T53" fmla="*/ 8032 h 19544"/>
                  <a:gd name="T54" fmla="*/ 1131 w 1848"/>
                  <a:gd name="T55" fmla="*/ 7425 h 19544"/>
                  <a:gd name="T56" fmla="*/ 1059 w 1848"/>
                  <a:gd name="T57" fmla="*/ 8100 h 19544"/>
                  <a:gd name="T58" fmla="*/ 1075 w 1848"/>
                  <a:gd name="T59" fmla="*/ 9582 h 19544"/>
                  <a:gd name="T60" fmla="*/ 808 w 1848"/>
                  <a:gd name="T61" fmla="*/ 10449 h 19544"/>
                  <a:gd name="T62" fmla="*/ 944 w 1848"/>
                  <a:gd name="T63" fmla="*/ 9167 h 19544"/>
                  <a:gd name="T64" fmla="*/ 940 w 1848"/>
                  <a:gd name="T65" fmla="*/ 10850 h 19544"/>
                  <a:gd name="T66" fmla="*/ 854 w 1848"/>
                  <a:gd name="T67" fmla="*/ 11670 h 19544"/>
                  <a:gd name="T68" fmla="*/ 706 w 1848"/>
                  <a:gd name="T69" fmla="*/ 11409 h 19544"/>
                  <a:gd name="T70" fmla="*/ 793 w 1848"/>
                  <a:gd name="T71" fmla="*/ 10582 h 19544"/>
                  <a:gd name="T72" fmla="*/ 766 w 1848"/>
                  <a:gd name="T73" fmla="*/ 12532 h 19544"/>
                  <a:gd name="T74" fmla="*/ 544 w 1848"/>
                  <a:gd name="T75" fmla="*/ 13009 h 19544"/>
                  <a:gd name="T76" fmla="*/ 617 w 1848"/>
                  <a:gd name="T77" fmla="*/ 12277 h 19544"/>
                  <a:gd name="T78" fmla="*/ 691 w 1848"/>
                  <a:gd name="T79" fmla="*/ 13288 h 19544"/>
                  <a:gd name="T80" fmla="*/ 637 w 1848"/>
                  <a:gd name="T81" fmla="*/ 13873 h 19544"/>
                  <a:gd name="T82" fmla="*/ 477 w 1848"/>
                  <a:gd name="T83" fmla="*/ 13710 h 19544"/>
                  <a:gd name="T84" fmla="*/ 537 w 1848"/>
                  <a:gd name="T85" fmla="*/ 13079 h 19544"/>
                  <a:gd name="T86" fmla="*/ 585 w 1848"/>
                  <a:gd name="T87" fmla="*/ 14582 h 19544"/>
                  <a:gd name="T88" fmla="*/ 623 w 1848"/>
                  <a:gd name="T89" fmla="*/ 14029 h 19544"/>
                  <a:gd name="T90" fmla="*/ 375 w 1848"/>
                  <a:gd name="T91" fmla="*/ 15163 h 19544"/>
                  <a:gd name="T92" fmla="*/ 548 w 1848"/>
                  <a:gd name="T93" fmla="*/ 15176 h 19544"/>
                  <a:gd name="T94" fmla="*/ 501 w 1848"/>
                  <a:gd name="T95" fmla="*/ 15777 h 19544"/>
                  <a:gd name="T96" fmla="*/ 311 w 1848"/>
                  <a:gd name="T97" fmla="*/ 15964 h 19544"/>
                  <a:gd name="T98" fmla="*/ 362 w 1848"/>
                  <a:gd name="T99" fmla="*/ 15324 h 19544"/>
                  <a:gd name="T100" fmla="*/ 433 w 1848"/>
                  <a:gd name="T101" fmla="*/ 16585 h 19544"/>
                  <a:gd name="T102" fmla="*/ 362 w 1848"/>
                  <a:gd name="T103" fmla="*/ 17415 h 19544"/>
                  <a:gd name="T104" fmla="*/ 240 w 1848"/>
                  <a:gd name="T105" fmla="*/ 16804 h 19544"/>
                  <a:gd name="T106" fmla="*/ 354 w 1848"/>
                  <a:gd name="T107" fmla="*/ 17501 h 19544"/>
                  <a:gd name="T108" fmla="*/ 283 w 1848"/>
                  <a:gd name="T109" fmla="*/ 18303 h 19544"/>
                  <a:gd name="T110" fmla="*/ 73 w 1848"/>
                  <a:gd name="T111" fmla="*/ 18702 h 19544"/>
                  <a:gd name="T112" fmla="*/ 152 w 1848"/>
                  <a:gd name="T113" fmla="*/ 17813 h 19544"/>
                  <a:gd name="T114" fmla="*/ 201 w 1848"/>
                  <a:gd name="T115" fmla="*/ 19235 h 19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48" h="19544">
                    <a:moveTo>
                      <a:pt x="1848" y="0"/>
                    </a:moveTo>
                    <a:lnTo>
                      <a:pt x="1848" y="10"/>
                    </a:lnTo>
                    <a:lnTo>
                      <a:pt x="1847" y="26"/>
                    </a:lnTo>
                    <a:lnTo>
                      <a:pt x="1846" y="51"/>
                    </a:lnTo>
                    <a:lnTo>
                      <a:pt x="1845" y="83"/>
                    </a:lnTo>
                    <a:lnTo>
                      <a:pt x="1842" y="122"/>
                    </a:lnTo>
                    <a:lnTo>
                      <a:pt x="1840" y="168"/>
                    </a:lnTo>
                    <a:lnTo>
                      <a:pt x="1836" y="220"/>
                    </a:lnTo>
                    <a:lnTo>
                      <a:pt x="1832" y="279"/>
                    </a:lnTo>
                    <a:lnTo>
                      <a:pt x="1659" y="269"/>
                    </a:lnTo>
                    <a:lnTo>
                      <a:pt x="1663" y="211"/>
                    </a:lnTo>
                    <a:lnTo>
                      <a:pt x="1665" y="162"/>
                    </a:lnTo>
                    <a:lnTo>
                      <a:pt x="1669" y="118"/>
                    </a:lnTo>
                    <a:lnTo>
                      <a:pt x="1670" y="81"/>
                    </a:lnTo>
                    <a:lnTo>
                      <a:pt x="1673" y="50"/>
                    </a:lnTo>
                    <a:lnTo>
                      <a:pt x="1674" y="26"/>
                    </a:lnTo>
                    <a:lnTo>
                      <a:pt x="1674" y="9"/>
                    </a:lnTo>
                    <a:lnTo>
                      <a:pt x="1675" y="0"/>
                    </a:lnTo>
                    <a:lnTo>
                      <a:pt x="1848" y="0"/>
                    </a:lnTo>
                    <a:close/>
                    <a:moveTo>
                      <a:pt x="1832" y="279"/>
                    </a:moveTo>
                    <a:lnTo>
                      <a:pt x="1829" y="348"/>
                    </a:lnTo>
                    <a:lnTo>
                      <a:pt x="1824" y="423"/>
                    </a:lnTo>
                    <a:lnTo>
                      <a:pt x="1819" y="504"/>
                    </a:lnTo>
                    <a:lnTo>
                      <a:pt x="1812" y="590"/>
                    </a:lnTo>
                    <a:lnTo>
                      <a:pt x="1806" y="682"/>
                    </a:lnTo>
                    <a:lnTo>
                      <a:pt x="1800" y="778"/>
                    </a:lnTo>
                    <a:lnTo>
                      <a:pt x="1794" y="879"/>
                    </a:lnTo>
                    <a:lnTo>
                      <a:pt x="1786" y="985"/>
                    </a:lnTo>
                    <a:lnTo>
                      <a:pt x="1613" y="974"/>
                    </a:lnTo>
                    <a:lnTo>
                      <a:pt x="1621" y="865"/>
                    </a:lnTo>
                    <a:lnTo>
                      <a:pt x="1627" y="762"/>
                    </a:lnTo>
                    <a:lnTo>
                      <a:pt x="1633" y="664"/>
                    </a:lnTo>
                    <a:lnTo>
                      <a:pt x="1639" y="571"/>
                    </a:lnTo>
                    <a:lnTo>
                      <a:pt x="1645" y="487"/>
                    </a:lnTo>
                    <a:lnTo>
                      <a:pt x="1650" y="407"/>
                    </a:lnTo>
                    <a:lnTo>
                      <a:pt x="1655" y="334"/>
                    </a:lnTo>
                    <a:lnTo>
                      <a:pt x="1659" y="269"/>
                    </a:lnTo>
                    <a:lnTo>
                      <a:pt x="1832" y="279"/>
                    </a:lnTo>
                    <a:close/>
                    <a:moveTo>
                      <a:pt x="1786" y="985"/>
                    </a:moveTo>
                    <a:lnTo>
                      <a:pt x="1782" y="1040"/>
                    </a:lnTo>
                    <a:lnTo>
                      <a:pt x="1779" y="1094"/>
                    </a:lnTo>
                    <a:lnTo>
                      <a:pt x="1775" y="1152"/>
                    </a:lnTo>
                    <a:lnTo>
                      <a:pt x="1771" y="1209"/>
                    </a:lnTo>
                    <a:lnTo>
                      <a:pt x="1768" y="1267"/>
                    </a:lnTo>
                    <a:lnTo>
                      <a:pt x="1764" y="1327"/>
                    </a:lnTo>
                    <a:lnTo>
                      <a:pt x="1759" y="1387"/>
                    </a:lnTo>
                    <a:lnTo>
                      <a:pt x="1755" y="1448"/>
                    </a:lnTo>
                    <a:lnTo>
                      <a:pt x="1751" y="1510"/>
                    </a:lnTo>
                    <a:lnTo>
                      <a:pt x="1746" y="1574"/>
                    </a:lnTo>
                    <a:lnTo>
                      <a:pt x="1743" y="1637"/>
                    </a:lnTo>
                    <a:lnTo>
                      <a:pt x="1738" y="1702"/>
                    </a:lnTo>
                    <a:lnTo>
                      <a:pt x="1734" y="1768"/>
                    </a:lnTo>
                    <a:lnTo>
                      <a:pt x="1729" y="1834"/>
                    </a:lnTo>
                    <a:lnTo>
                      <a:pt x="1724" y="1900"/>
                    </a:lnTo>
                    <a:lnTo>
                      <a:pt x="1720" y="1967"/>
                    </a:lnTo>
                    <a:lnTo>
                      <a:pt x="1547" y="1956"/>
                    </a:lnTo>
                    <a:lnTo>
                      <a:pt x="1551" y="1889"/>
                    </a:lnTo>
                    <a:lnTo>
                      <a:pt x="1556" y="1822"/>
                    </a:lnTo>
                    <a:lnTo>
                      <a:pt x="1561" y="1756"/>
                    </a:lnTo>
                    <a:lnTo>
                      <a:pt x="1564" y="1691"/>
                    </a:lnTo>
                    <a:lnTo>
                      <a:pt x="1569" y="1626"/>
                    </a:lnTo>
                    <a:lnTo>
                      <a:pt x="1573" y="1563"/>
                    </a:lnTo>
                    <a:lnTo>
                      <a:pt x="1578" y="1499"/>
                    </a:lnTo>
                    <a:lnTo>
                      <a:pt x="1582" y="1437"/>
                    </a:lnTo>
                    <a:lnTo>
                      <a:pt x="1586" y="1376"/>
                    </a:lnTo>
                    <a:lnTo>
                      <a:pt x="1589" y="1315"/>
                    </a:lnTo>
                    <a:lnTo>
                      <a:pt x="1594" y="1256"/>
                    </a:lnTo>
                    <a:lnTo>
                      <a:pt x="1598" y="1198"/>
                    </a:lnTo>
                    <a:lnTo>
                      <a:pt x="1602" y="1139"/>
                    </a:lnTo>
                    <a:lnTo>
                      <a:pt x="1606" y="1083"/>
                    </a:lnTo>
                    <a:lnTo>
                      <a:pt x="1609" y="1027"/>
                    </a:lnTo>
                    <a:lnTo>
                      <a:pt x="1613" y="974"/>
                    </a:lnTo>
                    <a:lnTo>
                      <a:pt x="1786" y="985"/>
                    </a:lnTo>
                    <a:close/>
                    <a:moveTo>
                      <a:pt x="1720" y="1967"/>
                    </a:moveTo>
                    <a:lnTo>
                      <a:pt x="1715" y="2035"/>
                    </a:lnTo>
                    <a:lnTo>
                      <a:pt x="1711" y="2101"/>
                    </a:lnTo>
                    <a:lnTo>
                      <a:pt x="1706" y="2169"/>
                    </a:lnTo>
                    <a:lnTo>
                      <a:pt x="1702" y="2236"/>
                    </a:lnTo>
                    <a:lnTo>
                      <a:pt x="1697" y="2305"/>
                    </a:lnTo>
                    <a:lnTo>
                      <a:pt x="1693" y="2374"/>
                    </a:lnTo>
                    <a:lnTo>
                      <a:pt x="1688" y="2443"/>
                    </a:lnTo>
                    <a:lnTo>
                      <a:pt x="1683" y="2513"/>
                    </a:lnTo>
                    <a:lnTo>
                      <a:pt x="1678" y="2584"/>
                    </a:lnTo>
                    <a:lnTo>
                      <a:pt x="1673" y="2653"/>
                    </a:lnTo>
                    <a:lnTo>
                      <a:pt x="1668" y="2724"/>
                    </a:lnTo>
                    <a:lnTo>
                      <a:pt x="1663" y="2795"/>
                    </a:lnTo>
                    <a:lnTo>
                      <a:pt x="1658" y="2866"/>
                    </a:lnTo>
                    <a:lnTo>
                      <a:pt x="1653" y="2939"/>
                    </a:lnTo>
                    <a:lnTo>
                      <a:pt x="1648" y="3010"/>
                    </a:lnTo>
                    <a:lnTo>
                      <a:pt x="1644" y="3082"/>
                    </a:lnTo>
                    <a:lnTo>
                      <a:pt x="1470" y="3069"/>
                    </a:lnTo>
                    <a:lnTo>
                      <a:pt x="1475" y="2998"/>
                    </a:lnTo>
                    <a:lnTo>
                      <a:pt x="1480" y="2926"/>
                    </a:lnTo>
                    <a:lnTo>
                      <a:pt x="1485" y="2855"/>
                    </a:lnTo>
                    <a:lnTo>
                      <a:pt x="1490" y="2784"/>
                    </a:lnTo>
                    <a:lnTo>
                      <a:pt x="1495" y="2713"/>
                    </a:lnTo>
                    <a:lnTo>
                      <a:pt x="1500" y="2642"/>
                    </a:lnTo>
                    <a:lnTo>
                      <a:pt x="1505" y="2571"/>
                    </a:lnTo>
                    <a:lnTo>
                      <a:pt x="1510" y="2502"/>
                    </a:lnTo>
                    <a:lnTo>
                      <a:pt x="1515" y="2432"/>
                    </a:lnTo>
                    <a:lnTo>
                      <a:pt x="1518" y="2362"/>
                    </a:lnTo>
                    <a:lnTo>
                      <a:pt x="1523" y="2294"/>
                    </a:lnTo>
                    <a:lnTo>
                      <a:pt x="1528" y="2225"/>
                    </a:lnTo>
                    <a:lnTo>
                      <a:pt x="1533" y="2157"/>
                    </a:lnTo>
                    <a:lnTo>
                      <a:pt x="1537" y="2089"/>
                    </a:lnTo>
                    <a:lnTo>
                      <a:pt x="1542" y="2022"/>
                    </a:lnTo>
                    <a:lnTo>
                      <a:pt x="1547" y="1956"/>
                    </a:lnTo>
                    <a:lnTo>
                      <a:pt x="1720" y="1967"/>
                    </a:lnTo>
                    <a:close/>
                    <a:moveTo>
                      <a:pt x="1644" y="3082"/>
                    </a:moveTo>
                    <a:lnTo>
                      <a:pt x="1638" y="3157"/>
                    </a:lnTo>
                    <a:lnTo>
                      <a:pt x="1633" y="3232"/>
                    </a:lnTo>
                    <a:lnTo>
                      <a:pt x="1628" y="3308"/>
                    </a:lnTo>
                    <a:lnTo>
                      <a:pt x="1623" y="3383"/>
                    </a:lnTo>
                    <a:lnTo>
                      <a:pt x="1618" y="3459"/>
                    </a:lnTo>
                    <a:lnTo>
                      <a:pt x="1612" y="3535"/>
                    </a:lnTo>
                    <a:lnTo>
                      <a:pt x="1607" y="3611"/>
                    </a:lnTo>
                    <a:lnTo>
                      <a:pt x="1602" y="3686"/>
                    </a:lnTo>
                    <a:lnTo>
                      <a:pt x="1597" y="3762"/>
                    </a:lnTo>
                    <a:lnTo>
                      <a:pt x="1591" y="3836"/>
                    </a:lnTo>
                    <a:lnTo>
                      <a:pt x="1586" y="3911"/>
                    </a:lnTo>
                    <a:lnTo>
                      <a:pt x="1581" y="3986"/>
                    </a:lnTo>
                    <a:lnTo>
                      <a:pt x="1576" y="4061"/>
                    </a:lnTo>
                    <a:lnTo>
                      <a:pt x="1571" y="4134"/>
                    </a:lnTo>
                    <a:lnTo>
                      <a:pt x="1566" y="4209"/>
                    </a:lnTo>
                    <a:lnTo>
                      <a:pt x="1560" y="4282"/>
                    </a:lnTo>
                    <a:lnTo>
                      <a:pt x="1386" y="4270"/>
                    </a:lnTo>
                    <a:lnTo>
                      <a:pt x="1391" y="4196"/>
                    </a:lnTo>
                    <a:lnTo>
                      <a:pt x="1398" y="4123"/>
                    </a:lnTo>
                    <a:lnTo>
                      <a:pt x="1403" y="4049"/>
                    </a:lnTo>
                    <a:lnTo>
                      <a:pt x="1408" y="3975"/>
                    </a:lnTo>
                    <a:lnTo>
                      <a:pt x="1413" y="3900"/>
                    </a:lnTo>
                    <a:lnTo>
                      <a:pt x="1418" y="3825"/>
                    </a:lnTo>
                    <a:lnTo>
                      <a:pt x="1424" y="3749"/>
                    </a:lnTo>
                    <a:lnTo>
                      <a:pt x="1429" y="3675"/>
                    </a:lnTo>
                    <a:lnTo>
                      <a:pt x="1434" y="3599"/>
                    </a:lnTo>
                    <a:lnTo>
                      <a:pt x="1439" y="3524"/>
                    </a:lnTo>
                    <a:lnTo>
                      <a:pt x="1444" y="3448"/>
                    </a:lnTo>
                    <a:lnTo>
                      <a:pt x="1450" y="3372"/>
                    </a:lnTo>
                    <a:lnTo>
                      <a:pt x="1455" y="3296"/>
                    </a:lnTo>
                    <a:lnTo>
                      <a:pt x="1460" y="3221"/>
                    </a:lnTo>
                    <a:lnTo>
                      <a:pt x="1465" y="3145"/>
                    </a:lnTo>
                    <a:lnTo>
                      <a:pt x="1470" y="3069"/>
                    </a:lnTo>
                    <a:lnTo>
                      <a:pt x="1644" y="3082"/>
                    </a:lnTo>
                    <a:close/>
                    <a:moveTo>
                      <a:pt x="1560" y="4282"/>
                    </a:moveTo>
                    <a:lnTo>
                      <a:pt x="1555" y="4351"/>
                    </a:lnTo>
                    <a:lnTo>
                      <a:pt x="1551" y="4419"/>
                    </a:lnTo>
                    <a:lnTo>
                      <a:pt x="1546" y="4488"/>
                    </a:lnTo>
                    <a:lnTo>
                      <a:pt x="1541" y="4555"/>
                    </a:lnTo>
                    <a:lnTo>
                      <a:pt x="1536" y="4622"/>
                    </a:lnTo>
                    <a:lnTo>
                      <a:pt x="1531" y="4688"/>
                    </a:lnTo>
                    <a:lnTo>
                      <a:pt x="1527" y="4754"/>
                    </a:lnTo>
                    <a:lnTo>
                      <a:pt x="1522" y="4819"/>
                    </a:lnTo>
                    <a:lnTo>
                      <a:pt x="1517" y="4882"/>
                    </a:lnTo>
                    <a:lnTo>
                      <a:pt x="1513" y="4946"/>
                    </a:lnTo>
                    <a:lnTo>
                      <a:pt x="1508" y="5008"/>
                    </a:lnTo>
                    <a:lnTo>
                      <a:pt x="1505" y="5069"/>
                    </a:lnTo>
                    <a:lnTo>
                      <a:pt x="1500" y="5129"/>
                    </a:lnTo>
                    <a:lnTo>
                      <a:pt x="1496" y="5189"/>
                    </a:lnTo>
                    <a:lnTo>
                      <a:pt x="1491" y="5247"/>
                    </a:lnTo>
                    <a:lnTo>
                      <a:pt x="1487" y="5305"/>
                    </a:lnTo>
                    <a:lnTo>
                      <a:pt x="1314" y="5293"/>
                    </a:lnTo>
                    <a:lnTo>
                      <a:pt x="1318" y="5232"/>
                    </a:lnTo>
                    <a:lnTo>
                      <a:pt x="1323" y="5170"/>
                    </a:lnTo>
                    <a:lnTo>
                      <a:pt x="1328" y="5109"/>
                    </a:lnTo>
                    <a:lnTo>
                      <a:pt x="1332" y="5046"/>
                    </a:lnTo>
                    <a:lnTo>
                      <a:pt x="1337" y="4983"/>
                    </a:lnTo>
                    <a:lnTo>
                      <a:pt x="1340" y="4920"/>
                    </a:lnTo>
                    <a:lnTo>
                      <a:pt x="1345" y="4856"/>
                    </a:lnTo>
                    <a:lnTo>
                      <a:pt x="1350" y="4793"/>
                    </a:lnTo>
                    <a:lnTo>
                      <a:pt x="1354" y="4728"/>
                    </a:lnTo>
                    <a:lnTo>
                      <a:pt x="1359" y="4663"/>
                    </a:lnTo>
                    <a:lnTo>
                      <a:pt x="1364" y="4599"/>
                    </a:lnTo>
                    <a:lnTo>
                      <a:pt x="1368" y="4534"/>
                    </a:lnTo>
                    <a:lnTo>
                      <a:pt x="1373" y="4468"/>
                    </a:lnTo>
                    <a:lnTo>
                      <a:pt x="1378" y="4402"/>
                    </a:lnTo>
                    <a:lnTo>
                      <a:pt x="1383" y="4336"/>
                    </a:lnTo>
                    <a:lnTo>
                      <a:pt x="1386" y="4270"/>
                    </a:lnTo>
                    <a:lnTo>
                      <a:pt x="1560" y="4282"/>
                    </a:lnTo>
                    <a:close/>
                    <a:moveTo>
                      <a:pt x="1487" y="5305"/>
                    </a:moveTo>
                    <a:lnTo>
                      <a:pt x="1482" y="5369"/>
                    </a:lnTo>
                    <a:lnTo>
                      <a:pt x="1479" y="5432"/>
                    </a:lnTo>
                    <a:lnTo>
                      <a:pt x="1474" y="5494"/>
                    </a:lnTo>
                    <a:lnTo>
                      <a:pt x="1470" y="5555"/>
                    </a:lnTo>
                    <a:lnTo>
                      <a:pt x="1465" y="5613"/>
                    </a:lnTo>
                    <a:lnTo>
                      <a:pt x="1461" y="5672"/>
                    </a:lnTo>
                    <a:lnTo>
                      <a:pt x="1456" y="5729"/>
                    </a:lnTo>
                    <a:lnTo>
                      <a:pt x="1452" y="5785"/>
                    </a:lnTo>
                    <a:lnTo>
                      <a:pt x="1449" y="5840"/>
                    </a:lnTo>
                    <a:lnTo>
                      <a:pt x="1445" y="5894"/>
                    </a:lnTo>
                    <a:lnTo>
                      <a:pt x="1441" y="5946"/>
                    </a:lnTo>
                    <a:lnTo>
                      <a:pt x="1437" y="5996"/>
                    </a:lnTo>
                    <a:lnTo>
                      <a:pt x="1434" y="6045"/>
                    </a:lnTo>
                    <a:lnTo>
                      <a:pt x="1430" y="6093"/>
                    </a:lnTo>
                    <a:lnTo>
                      <a:pt x="1426" y="6139"/>
                    </a:lnTo>
                    <a:lnTo>
                      <a:pt x="1422" y="6184"/>
                    </a:lnTo>
                    <a:lnTo>
                      <a:pt x="1249" y="6170"/>
                    </a:lnTo>
                    <a:lnTo>
                      <a:pt x="1253" y="6124"/>
                    </a:lnTo>
                    <a:lnTo>
                      <a:pt x="1257" y="6077"/>
                    </a:lnTo>
                    <a:lnTo>
                      <a:pt x="1261" y="6028"/>
                    </a:lnTo>
                    <a:lnTo>
                      <a:pt x="1264" y="5978"/>
                    </a:lnTo>
                    <a:lnTo>
                      <a:pt x="1268" y="5927"/>
                    </a:lnTo>
                    <a:lnTo>
                      <a:pt x="1272" y="5875"/>
                    </a:lnTo>
                    <a:lnTo>
                      <a:pt x="1276" y="5821"/>
                    </a:lnTo>
                    <a:lnTo>
                      <a:pt x="1279" y="5767"/>
                    </a:lnTo>
                    <a:lnTo>
                      <a:pt x="1284" y="5711"/>
                    </a:lnTo>
                    <a:lnTo>
                      <a:pt x="1288" y="5654"/>
                    </a:lnTo>
                    <a:lnTo>
                      <a:pt x="1292" y="5596"/>
                    </a:lnTo>
                    <a:lnTo>
                      <a:pt x="1297" y="5537"/>
                    </a:lnTo>
                    <a:lnTo>
                      <a:pt x="1300" y="5478"/>
                    </a:lnTo>
                    <a:lnTo>
                      <a:pt x="1305" y="5417"/>
                    </a:lnTo>
                    <a:lnTo>
                      <a:pt x="1309" y="5356"/>
                    </a:lnTo>
                    <a:lnTo>
                      <a:pt x="1314" y="5293"/>
                    </a:lnTo>
                    <a:lnTo>
                      <a:pt x="1487" y="5305"/>
                    </a:lnTo>
                    <a:close/>
                    <a:moveTo>
                      <a:pt x="1422" y="6184"/>
                    </a:moveTo>
                    <a:lnTo>
                      <a:pt x="1418" y="6260"/>
                    </a:lnTo>
                    <a:lnTo>
                      <a:pt x="1411" y="6333"/>
                    </a:lnTo>
                    <a:lnTo>
                      <a:pt x="1406" y="6400"/>
                    </a:lnTo>
                    <a:lnTo>
                      <a:pt x="1401" y="6464"/>
                    </a:lnTo>
                    <a:lnTo>
                      <a:pt x="1396" y="6522"/>
                    </a:lnTo>
                    <a:lnTo>
                      <a:pt x="1391" y="6575"/>
                    </a:lnTo>
                    <a:lnTo>
                      <a:pt x="1388" y="6623"/>
                    </a:lnTo>
                    <a:lnTo>
                      <a:pt x="1384" y="6666"/>
                    </a:lnTo>
                    <a:lnTo>
                      <a:pt x="1211" y="6651"/>
                    </a:lnTo>
                    <a:lnTo>
                      <a:pt x="1214" y="6615"/>
                    </a:lnTo>
                    <a:lnTo>
                      <a:pt x="1218" y="6572"/>
                    </a:lnTo>
                    <a:lnTo>
                      <a:pt x="1222" y="6521"/>
                    </a:lnTo>
                    <a:lnTo>
                      <a:pt x="1227" y="6464"/>
                    </a:lnTo>
                    <a:lnTo>
                      <a:pt x="1232" y="6400"/>
                    </a:lnTo>
                    <a:lnTo>
                      <a:pt x="1237" y="6329"/>
                    </a:lnTo>
                    <a:lnTo>
                      <a:pt x="1243" y="6253"/>
                    </a:lnTo>
                    <a:lnTo>
                      <a:pt x="1249" y="6170"/>
                    </a:lnTo>
                    <a:lnTo>
                      <a:pt x="1422" y="6184"/>
                    </a:lnTo>
                    <a:close/>
                    <a:moveTo>
                      <a:pt x="1384" y="6666"/>
                    </a:moveTo>
                    <a:lnTo>
                      <a:pt x="1380" y="6709"/>
                    </a:lnTo>
                    <a:lnTo>
                      <a:pt x="1375" y="6759"/>
                    </a:lnTo>
                    <a:lnTo>
                      <a:pt x="1369" y="6816"/>
                    </a:lnTo>
                    <a:lnTo>
                      <a:pt x="1363" y="6880"/>
                    </a:lnTo>
                    <a:lnTo>
                      <a:pt x="1355" y="6951"/>
                    </a:lnTo>
                    <a:lnTo>
                      <a:pt x="1348" y="7028"/>
                    </a:lnTo>
                    <a:lnTo>
                      <a:pt x="1339" y="7111"/>
                    </a:lnTo>
                    <a:lnTo>
                      <a:pt x="1330" y="7200"/>
                    </a:lnTo>
                    <a:lnTo>
                      <a:pt x="1157" y="7182"/>
                    </a:lnTo>
                    <a:lnTo>
                      <a:pt x="1167" y="7090"/>
                    </a:lnTo>
                    <a:lnTo>
                      <a:pt x="1176" y="7006"/>
                    </a:lnTo>
                    <a:lnTo>
                      <a:pt x="1183" y="6927"/>
                    </a:lnTo>
                    <a:lnTo>
                      <a:pt x="1191" y="6856"/>
                    </a:lnTo>
                    <a:lnTo>
                      <a:pt x="1197" y="6793"/>
                    </a:lnTo>
                    <a:lnTo>
                      <a:pt x="1203" y="6738"/>
                    </a:lnTo>
                    <a:lnTo>
                      <a:pt x="1207" y="6689"/>
                    </a:lnTo>
                    <a:lnTo>
                      <a:pt x="1211" y="6651"/>
                    </a:lnTo>
                    <a:lnTo>
                      <a:pt x="1384" y="6666"/>
                    </a:lnTo>
                    <a:close/>
                    <a:moveTo>
                      <a:pt x="1330" y="7200"/>
                    </a:moveTo>
                    <a:lnTo>
                      <a:pt x="1324" y="7250"/>
                    </a:lnTo>
                    <a:lnTo>
                      <a:pt x="1319" y="7301"/>
                    </a:lnTo>
                    <a:lnTo>
                      <a:pt x="1314" y="7353"/>
                    </a:lnTo>
                    <a:lnTo>
                      <a:pt x="1308" y="7405"/>
                    </a:lnTo>
                    <a:lnTo>
                      <a:pt x="1303" y="7460"/>
                    </a:lnTo>
                    <a:lnTo>
                      <a:pt x="1297" y="7515"/>
                    </a:lnTo>
                    <a:lnTo>
                      <a:pt x="1290" y="7571"/>
                    </a:lnTo>
                    <a:lnTo>
                      <a:pt x="1284" y="7628"/>
                    </a:lnTo>
                    <a:lnTo>
                      <a:pt x="1278" y="7685"/>
                    </a:lnTo>
                    <a:lnTo>
                      <a:pt x="1272" y="7745"/>
                    </a:lnTo>
                    <a:lnTo>
                      <a:pt x="1266" y="7805"/>
                    </a:lnTo>
                    <a:lnTo>
                      <a:pt x="1259" y="7866"/>
                    </a:lnTo>
                    <a:lnTo>
                      <a:pt x="1252" y="7927"/>
                    </a:lnTo>
                    <a:lnTo>
                      <a:pt x="1246" y="7991"/>
                    </a:lnTo>
                    <a:lnTo>
                      <a:pt x="1239" y="8054"/>
                    </a:lnTo>
                    <a:lnTo>
                      <a:pt x="1232" y="8119"/>
                    </a:lnTo>
                    <a:lnTo>
                      <a:pt x="1059" y="8100"/>
                    </a:lnTo>
                    <a:lnTo>
                      <a:pt x="1066" y="8032"/>
                    </a:lnTo>
                    <a:lnTo>
                      <a:pt x="1074" y="7966"/>
                    </a:lnTo>
                    <a:lnTo>
                      <a:pt x="1081" y="7900"/>
                    </a:lnTo>
                    <a:lnTo>
                      <a:pt x="1087" y="7835"/>
                    </a:lnTo>
                    <a:lnTo>
                      <a:pt x="1095" y="7773"/>
                    </a:lnTo>
                    <a:lnTo>
                      <a:pt x="1101" y="7710"/>
                    </a:lnTo>
                    <a:lnTo>
                      <a:pt x="1107" y="7651"/>
                    </a:lnTo>
                    <a:lnTo>
                      <a:pt x="1114" y="7592"/>
                    </a:lnTo>
                    <a:lnTo>
                      <a:pt x="1120" y="7535"/>
                    </a:lnTo>
                    <a:lnTo>
                      <a:pt x="1126" y="7480"/>
                    </a:lnTo>
                    <a:lnTo>
                      <a:pt x="1131" y="7425"/>
                    </a:lnTo>
                    <a:lnTo>
                      <a:pt x="1137" y="7373"/>
                    </a:lnTo>
                    <a:lnTo>
                      <a:pt x="1142" y="7323"/>
                    </a:lnTo>
                    <a:lnTo>
                      <a:pt x="1147" y="7275"/>
                    </a:lnTo>
                    <a:lnTo>
                      <a:pt x="1152" y="7227"/>
                    </a:lnTo>
                    <a:lnTo>
                      <a:pt x="1157" y="7182"/>
                    </a:lnTo>
                    <a:lnTo>
                      <a:pt x="1330" y="7200"/>
                    </a:lnTo>
                    <a:close/>
                    <a:moveTo>
                      <a:pt x="1232" y="8119"/>
                    </a:moveTo>
                    <a:lnTo>
                      <a:pt x="1180" y="8602"/>
                    </a:lnTo>
                    <a:lnTo>
                      <a:pt x="1008" y="8583"/>
                    </a:lnTo>
                    <a:lnTo>
                      <a:pt x="1059" y="8100"/>
                    </a:lnTo>
                    <a:lnTo>
                      <a:pt x="1232" y="8119"/>
                    </a:lnTo>
                    <a:close/>
                    <a:moveTo>
                      <a:pt x="1180" y="8602"/>
                    </a:moveTo>
                    <a:lnTo>
                      <a:pt x="1167" y="8719"/>
                    </a:lnTo>
                    <a:lnTo>
                      <a:pt x="1155" y="8839"/>
                    </a:lnTo>
                    <a:lnTo>
                      <a:pt x="1141" y="8959"/>
                    </a:lnTo>
                    <a:lnTo>
                      <a:pt x="1129" y="9081"/>
                    </a:lnTo>
                    <a:lnTo>
                      <a:pt x="1115" y="9205"/>
                    </a:lnTo>
                    <a:lnTo>
                      <a:pt x="1101" y="9329"/>
                    </a:lnTo>
                    <a:lnTo>
                      <a:pt x="1089" y="9455"/>
                    </a:lnTo>
                    <a:lnTo>
                      <a:pt x="1075" y="9582"/>
                    </a:lnTo>
                    <a:lnTo>
                      <a:pt x="1061" y="9709"/>
                    </a:lnTo>
                    <a:lnTo>
                      <a:pt x="1048" y="9836"/>
                    </a:lnTo>
                    <a:lnTo>
                      <a:pt x="1034" y="9964"/>
                    </a:lnTo>
                    <a:lnTo>
                      <a:pt x="1020" y="10091"/>
                    </a:lnTo>
                    <a:lnTo>
                      <a:pt x="1006" y="10220"/>
                    </a:lnTo>
                    <a:lnTo>
                      <a:pt x="993" y="10347"/>
                    </a:lnTo>
                    <a:lnTo>
                      <a:pt x="979" y="10474"/>
                    </a:lnTo>
                    <a:lnTo>
                      <a:pt x="967" y="10601"/>
                    </a:lnTo>
                    <a:lnTo>
                      <a:pt x="793" y="10582"/>
                    </a:lnTo>
                    <a:lnTo>
                      <a:pt x="808" y="10449"/>
                    </a:lnTo>
                    <a:lnTo>
                      <a:pt x="822" y="10314"/>
                    </a:lnTo>
                    <a:lnTo>
                      <a:pt x="836" y="10182"/>
                    </a:lnTo>
                    <a:lnTo>
                      <a:pt x="850" y="10051"/>
                    </a:lnTo>
                    <a:lnTo>
                      <a:pt x="864" y="9921"/>
                    </a:lnTo>
                    <a:lnTo>
                      <a:pt x="878" y="9792"/>
                    </a:lnTo>
                    <a:lnTo>
                      <a:pt x="892" y="9664"/>
                    </a:lnTo>
                    <a:lnTo>
                      <a:pt x="904" y="9538"/>
                    </a:lnTo>
                    <a:lnTo>
                      <a:pt x="918" y="9413"/>
                    </a:lnTo>
                    <a:lnTo>
                      <a:pt x="932" y="9289"/>
                    </a:lnTo>
                    <a:lnTo>
                      <a:pt x="944" y="9167"/>
                    </a:lnTo>
                    <a:lnTo>
                      <a:pt x="958" y="9048"/>
                    </a:lnTo>
                    <a:lnTo>
                      <a:pt x="970" y="8928"/>
                    </a:lnTo>
                    <a:lnTo>
                      <a:pt x="983" y="8811"/>
                    </a:lnTo>
                    <a:lnTo>
                      <a:pt x="995" y="8697"/>
                    </a:lnTo>
                    <a:lnTo>
                      <a:pt x="1008" y="8583"/>
                    </a:lnTo>
                    <a:lnTo>
                      <a:pt x="1180" y="8602"/>
                    </a:lnTo>
                    <a:close/>
                    <a:moveTo>
                      <a:pt x="967" y="10601"/>
                    </a:moveTo>
                    <a:lnTo>
                      <a:pt x="958" y="10683"/>
                    </a:lnTo>
                    <a:lnTo>
                      <a:pt x="949" y="10766"/>
                    </a:lnTo>
                    <a:lnTo>
                      <a:pt x="940" y="10850"/>
                    </a:lnTo>
                    <a:lnTo>
                      <a:pt x="930" y="10932"/>
                    </a:lnTo>
                    <a:lnTo>
                      <a:pt x="922" y="11015"/>
                    </a:lnTo>
                    <a:lnTo>
                      <a:pt x="914" y="11097"/>
                    </a:lnTo>
                    <a:lnTo>
                      <a:pt x="906" y="11180"/>
                    </a:lnTo>
                    <a:lnTo>
                      <a:pt x="897" y="11262"/>
                    </a:lnTo>
                    <a:lnTo>
                      <a:pt x="888" y="11344"/>
                    </a:lnTo>
                    <a:lnTo>
                      <a:pt x="879" y="11426"/>
                    </a:lnTo>
                    <a:lnTo>
                      <a:pt x="871" y="11508"/>
                    </a:lnTo>
                    <a:lnTo>
                      <a:pt x="862" y="11589"/>
                    </a:lnTo>
                    <a:lnTo>
                      <a:pt x="854" y="11670"/>
                    </a:lnTo>
                    <a:lnTo>
                      <a:pt x="846" y="11750"/>
                    </a:lnTo>
                    <a:lnTo>
                      <a:pt x="837" y="11830"/>
                    </a:lnTo>
                    <a:lnTo>
                      <a:pt x="830" y="11909"/>
                    </a:lnTo>
                    <a:lnTo>
                      <a:pt x="656" y="11892"/>
                    </a:lnTo>
                    <a:lnTo>
                      <a:pt x="665" y="11812"/>
                    </a:lnTo>
                    <a:lnTo>
                      <a:pt x="673" y="11733"/>
                    </a:lnTo>
                    <a:lnTo>
                      <a:pt x="681" y="11652"/>
                    </a:lnTo>
                    <a:lnTo>
                      <a:pt x="690" y="11572"/>
                    </a:lnTo>
                    <a:lnTo>
                      <a:pt x="698" y="11490"/>
                    </a:lnTo>
                    <a:lnTo>
                      <a:pt x="706" y="11409"/>
                    </a:lnTo>
                    <a:lnTo>
                      <a:pt x="715" y="11327"/>
                    </a:lnTo>
                    <a:lnTo>
                      <a:pt x="724" y="11244"/>
                    </a:lnTo>
                    <a:lnTo>
                      <a:pt x="732" y="11162"/>
                    </a:lnTo>
                    <a:lnTo>
                      <a:pt x="741" y="11080"/>
                    </a:lnTo>
                    <a:lnTo>
                      <a:pt x="750" y="10998"/>
                    </a:lnTo>
                    <a:lnTo>
                      <a:pt x="759" y="10914"/>
                    </a:lnTo>
                    <a:lnTo>
                      <a:pt x="767" y="10831"/>
                    </a:lnTo>
                    <a:lnTo>
                      <a:pt x="776" y="10749"/>
                    </a:lnTo>
                    <a:lnTo>
                      <a:pt x="785" y="10665"/>
                    </a:lnTo>
                    <a:lnTo>
                      <a:pt x="793" y="10582"/>
                    </a:lnTo>
                    <a:lnTo>
                      <a:pt x="967" y="10601"/>
                    </a:lnTo>
                    <a:close/>
                    <a:moveTo>
                      <a:pt x="830" y="11909"/>
                    </a:moveTo>
                    <a:lnTo>
                      <a:pt x="821" y="11990"/>
                    </a:lnTo>
                    <a:lnTo>
                      <a:pt x="812" y="12070"/>
                    </a:lnTo>
                    <a:lnTo>
                      <a:pt x="805" y="12148"/>
                    </a:lnTo>
                    <a:lnTo>
                      <a:pt x="796" y="12227"/>
                    </a:lnTo>
                    <a:lnTo>
                      <a:pt x="788" y="12304"/>
                    </a:lnTo>
                    <a:lnTo>
                      <a:pt x="781" y="12381"/>
                    </a:lnTo>
                    <a:lnTo>
                      <a:pt x="774" y="12457"/>
                    </a:lnTo>
                    <a:lnTo>
                      <a:pt x="766" y="12532"/>
                    </a:lnTo>
                    <a:lnTo>
                      <a:pt x="759" y="12605"/>
                    </a:lnTo>
                    <a:lnTo>
                      <a:pt x="751" y="12679"/>
                    </a:lnTo>
                    <a:lnTo>
                      <a:pt x="744" y="12751"/>
                    </a:lnTo>
                    <a:lnTo>
                      <a:pt x="736" y="12822"/>
                    </a:lnTo>
                    <a:lnTo>
                      <a:pt x="730" y="12892"/>
                    </a:lnTo>
                    <a:lnTo>
                      <a:pt x="722" y="12960"/>
                    </a:lnTo>
                    <a:lnTo>
                      <a:pt x="716" y="13029"/>
                    </a:lnTo>
                    <a:lnTo>
                      <a:pt x="710" y="13095"/>
                    </a:lnTo>
                    <a:lnTo>
                      <a:pt x="537" y="13079"/>
                    </a:lnTo>
                    <a:lnTo>
                      <a:pt x="544" y="13009"/>
                    </a:lnTo>
                    <a:lnTo>
                      <a:pt x="551" y="12939"/>
                    </a:lnTo>
                    <a:lnTo>
                      <a:pt x="558" y="12868"/>
                    </a:lnTo>
                    <a:lnTo>
                      <a:pt x="564" y="12796"/>
                    </a:lnTo>
                    <a:lnTo>
                      <a:pt x="572" y="12724"/>
                    </a:lnTo>
                    <a:lnTo>
                      <a:pt x="579" y="12650"/>
                    </a:lnTo>
                    <a:lnTo>
                      <a:pt x="587" y="12577"/>
                    </a:lnTo>
                    <a:lnTo>
                      <a:pt x="594" y="12502"/>
                    </a:lnTo>
                    <a:lnTo>
                      <a:pt x="602" y="12427"/>
                    </a:lnTo>
                    <a:lnTo>
                      <a:pt x="609" y="12353"/>
                    </a:lnTo>
                    <a:lnTo>
                      <a:pt x="617" y="12277"/>
                    </a:lnTo>
                    <a:lnTo>
                      <a:pt x="625" y="12201"/>
                    </a:lnTo>
                    <a:lnTo>
                      <a:pt x="633" y="12125"/>
                    </a:lnTo>
                    <a:lnTo>
                      <a:pt x="640" y="12048"/>
                    </a:lnTo>
                    <a:lnTo>
                      <a:pt x="649" y="11970"/>
                    </a:lnTo>
                    <a:lnTo>
                      <a:pt x="656" y="11892"/>
                    </a:lnTo>
                    <a:lnTo>
                      <a:pt x="830" y="11909"/>
                    </a:lnTo>
                    <a:close/>
                    <a:moveTo>
                      <a:pt x="710" y="13095"/>
                    </a:moveTo>
                    <a:lnTo>
                      <a:pt x="704" y="13160"/>
                    </a:lnTo>
                    <a:lnTo>
                      <a:pt x="698" y="13224"/>
                    </a:lnTo>
                    <a:lnTo>
                      <a:pt x="691" y="13288"/>
                    </a:lnTo>
                    <a:lnTo>
                      <a:pt x="685" y="13350"/>
                    </a:lnTo>
                    <a:lnTo>
                      <a:pt x="679" y="13412"/>
                    </a:lnTo>
                    <a:lnTo>
                      <a:pt x="674" y="13472"/>
                    </a:lnTo>
                    <a:lnTo>
                      <a:pt x="668" y="13533"/>
                    </a:lnTo>
                    <a:lnTo>
                      <a:pt x="663" y="13592"/>
                    </a:lnTo>
                    <a:lnTo>
                      <a:pt x="656" y="13650"/>
                    </a:lnTo>
                    <a:lnTo>
                      <a:pt x="651" y="13708"/>
                    </a:lnTo>
                    <a:lnTo>
                      <a:pt x="646" y="13764"/>
                    </a:lnTo>
                    <a:lnTo>
                      <a:pt x="641" y="13818"/>
                    </a:lnTo>
                    <a:lnTo>
                      <a:pt x="637" y="13873"/>
                    </a:lnTo>
                    <a:lnTo>
                      <a:pt x="632" y="13925"/>
                    </a:lnTo>
                    <a:lnTo>
                      <a:pt x="628" y="13978"/>
                    </a:lnTo>
                    <a:lnTo>
                      <a:pt x="623" y="14029"/>
                    </a:lnTo>
                    <a:lnTo>
                      <a:pt x="450" y="14015"/>
                    </a:lnTo>
                    <a:lnTo>
                      <a:pt x="453" y="13968"/>
                    </a:lnTo>
                    <a:lnTo>
                      <a:pt x="458" y="13920"/>
                    </a:lnTo>
                    <a:lnTo>
                      <a:pt x="462" y="13871"/>
                    </a:lnTo>
                    <a:lnTo>
                      <a:pt x="467" y="13818"/>
                    </a:lnTo>
                    <a:lnTo>
                      <a:pt x="472" y="13765"/>
                    </a:lnTo>
                    <a:lnTo>
                      <a:pt x="477" y="13710"/>
                    </a:lnTo>
                    <a:lnTo>
                      <a:pt x="482" y="13654"/>
                    </a:lnTo>
                    <a:lnTo>
                      <a:pt x="487" y="13595"/>
                    </a:lnTo>
                    <a:lnTo>
                      <a:pt x="493" y="13536"/>
                    </a:lnTo>
                    <a:lnTo>
                      <a:pt x="498" y="13475"/>
                    </a:lnTo>
                    <a:lnTo>
                      <a:pt x="504" y="13412"/>
                    </a:lnTo>
                    <a:lnTo>
                      <a:pt x="511" y="13348"/>
                    </a:lnTo>
                    <a:lnTo>
                      <a:pt x="517" y="13283"/>
                    </a:lnTo>
                    <a:lnTo>
                      <a:pt x="523" y="13216"/>
                    </a:lnTo>
                    <a:lnTo>
                      <a:pt x="531" y="13148"/>
                    </a:lnTo>
                    <a:lnTo>
                      <a:pt x="537" y="13079"/>
                    </a:lnTo>
                    <a:lnTo>
                      <a:pt x="710" y="13095"/>
                    </a:lnTo>
                    <a:close/>
                    <a:moveTo>
                      <a:pt x="623" y="14029"/>
                    </a:moveTo>
                    <a:lnTo>
                      <a:pt x="615" y="14122"/>
                    </a:lnTo>
                    <a:lnTo>
                      <a:pt x="609" y="14209"/>
                    </a:lnTo>
                    <a:lnTo>
                      <a:pt x="603" y="14289"/>
                    </a:lnTo>
                    <a:lnTo>
                      <a:pt x="597" y="14363"/>
                    </a:lnTo>
                    <a:lnTo>
                      <a:pt x="593" y="14429"/>
                    </a:lnTo>
                    <a:lnTo>
                      <a:pt x="589" y="14487"/>
                    </a:lnTo>
                    <a:lnTo>
                      <a:pt x="587" y="14538"/>
                    </a:lnTo>
                    <a:lnTo>
                      <a:pt x="585" y="14582"/>
                    </a:lnTo>
                    <a:lnTo>
                      <a:pt x="411" y="14577"/>
                    </a:lnTo>
                    <a:lnTo>
                      <a:pt x="414" y="14531"/>
                    </a:lnTo>
                    <a:lnTo>
                      <a:pt x="416" y="14477"/>
                    </a:lnTo>
                    <a:lnTo>
                      <a:pt x="420" y="14416"/>
                    </a:lnTo>
                    <a:lnTo>
                      <a:pt x="424" y="14349"/>
                    </a:lnTo>
                    <a:lnTo>
                      <a:pt x="430" y="14274"/>
                    </a:lnTo>
                    <a:lnTo>
                      <a:pt x="436" y="14194"/>
                    </a:lnTo>
                    <a:lnTo>
                      <a:pt x="442" y="14107"/>
                    </a:lnTo>
                    <a:lnTo>
                      <a:pt x="450" y="14015"/>
                    </a:lnTo>
                    <a:lnTo>
                      <a:pt x="623" y="14029"/>
                    </a:lnTo>
                    <a:close/>
                    <a:moveTo>
                      <a:pt x="585" y="14582"/>
                    </a:moveTo>
                    <a:lnTo>
                      <a:pt x="583" y="14628"/>
                    </a:lnTo>
                    <a:lnTo>
                      <a:pt x="580" y="14683"/>
                    </a:lnTo>
                    <a:lnTo>
                      <a:pt x="578" y="14746"/>
                    </a:lnTo>
                    <a:lnTo>
                      <a:pt x="573" y="14817"/>
                    </a:lnTo>
                    <a:lnTo>
                      <a:pt x="568" y="14897"/>
                    </a:lnTo>
                    <a:lnTo>
                      <a:pt x="562" y="14983"/>
                    </a:lnTo>
                    <a:lnTo>
                      <a:pt x="556" y="15076"/>
                    </a:lnTo>
                    <a:lnTo>
                      <a:pt x="548" y="15176"/>
                    </a:lnTo>
                    <a:lnTo>
                      <a:pt x="375" y="15163"/>
                    </a:lnTo>
                    <a:lnTo>
                      <a:pt x="382" y="15062"/>
                    </a:lnTo>
                    <a:lnTo>
                      <a:pt x="389" y="14969"/>
                    </a:lnTo>
                    <a:lnTo>
                      <a:pt x="395" y="14883"/>
                    </a:lnTo>
                    <a:lnTo>
                      <a:pt x="400" y="14805"/>
                    </a:lnTo>
                    <a:lnTo>
                      <a:pt x="405" y="14735"/>
                    </a:lnTo>
                    <a:lnTo>
                      <a:pt x="407" y="14673"/>
                    </a:lnTo>
                    <a:lnTo>
                      <a:pt x="410" y="14620"/>
                    </a:lnTo>
                    <a:lnTo>
                      <a:pt x="411" y="14577"/>
                    </a:lnTo>
                    <a:lnTo>
                      <a:pt x="585" y="14582"/>
                    </a:lnTo>
                    <a:close/>
                    <a:moveTo>
                      <a:pt x="548" y="15176"/>
                    </a:moveTo>
                    <a:lnTo>
                      <a:pt x="544" y="15229"/>
                    </a:lnTo>
                    <a:lnTo>
                      <a:pt x="541" y="15285"/>
                    </a:lnTo>
                    <a:lnTo>
                      <a:pt x="536" y="15341"/>
                    </a:lnTo>
                    <a:lnTo>
                      <a:pt x="531" y="15400"/>
                    </a:lnTo>
                    <a:lnTo>
                      <a:pt x="527" y="15460"/>
                    </a:lnTo>
                    <a:lnTo>
                      <a:pt x="522" y="15521"/>
                    </a:lnTo>
                    <a:lnTo>
                      <a:pt x="517" y="15583"/>
                    </a:lnTo>
                    <a:lnTo>
                      <a:pt x="512" y="15646"/>
                    </a:lnTo>
                    <a:lnTo>
                      <a:pt x="507" y="15711"/>
                    </a:lnTo>
                    <a:lnTo>
                      <a:pt x="501" y="15777"/>
                    </a:lnTo>
                    <a:lnTo>
                      <a:pt x="496" y="15844"/>
                    </a:lnTo>
                    <a:lnTo>
                      <a:pt x="490" y="15913"/>
                    </a:lnTo>
                    <a:lnTo>
                      <a:pt x="485" y="15983"/>
                    </a:lnTo>
                    <a:lnTo>
                      <a:pt x="478" y="16054"/>
                    </a:lnTo>
                    <a:lnTo>
                      <a:pt x="472" y="16125"/>
                    </a:lnTo>
                    <a:lnTo>
                      <a:pt x="466" y="16198"/>
                    </a:lnTo>
                    <a:lnTo>
                      <a:pt x="293" y="16183"/>
                    </a:lnTo>
                    <a:lnTo>
                      <a:pt x="299" y="16110"/>
                    </a:lnTo>
                    <a:lnTo>
                      <a:pt x="305" y="16036"/>
                    </a:lnTo>
                    <a:lnTo>
                      <a:pt x="311" y="15964"/>
                    </a:lnTo>
                    <a:lnTo>
                      <a:pt x="318" y="15893"/>
                    </a:lnTo>
                    <a:lnTo>
                      <a:pt x="323" y="15824"/>
                    </a:lnTo>
                    <a:lnTo>
                      <a:pt x="329" y="15756"/>
                    </a:lnTo>
                    <a:lnTo>
                      <a:pt x="334" y="15690"/>
                    </a:lnTo>
                    <a:lnTo>
                      <a:pt x="339" y="15625"/>
                    </a:lnTo>
                    <a:lnTo>
                      <a:pt x="344" y="15562"/>
                    </a:lnTo>
                    <a:lnTo>
                      <a:pt x="349" y="15499"/>
                    </a:lnTo>
                    <a:lnTo>
                      <a:pt x="354" y="15440"/>
                    </a:lnTo>
                    <a:lnTo>
                      <a:pt x="359" y="15381"/>
                    </a:lnTo>
                    <a:lnTo>
                      <a:pt x="362" y="15324"/>
                    </a:lnTo>
                    <a:lnTo>
                      <a:pt x="367" y="15269"/>
                    </a:lnTo>
                    <a:lnTo>
                      <a:pt x="371" y="15216"/>
                    </a:lnTo>
                    <a:lnTo>
                      <a:pt x="375" y="15163"/>
                    </a:lnTo>
                    <a:lnTo>
                      <a:pt x="548" y="15176"/>
                    </a:lnTo>
                    <a:close/>
                    <a:moveTo>
                      <a:pt x="466" y="16198"/>
                    </a:moveTo>
                    <a:lnTo>
                      <a:pt x="460" y="16274"/>
                    </a:lnTo>
                    <a:lnTo>
                      <a:pt x="453" y="16350"/>
                    </a:lnTo>
                    <a:lnTo>
                      <a:pt x="447" y="16427"/>
                    </a:lnTo>
                    <a:lnTo>
                      <a:pt x="441" y="16506"/>
                    </a:lnTo>
                    <a:lnTo>
                      <a:pt x="433" y="16585"/>
                    </a:lnTo>
                    <a:lnTo>
                      <a:pt x="427" y="16665"/>
                    </a:lnTo>
                    <a:lnTo>
                      <a:pt x="420" y="16746"/>
                    </a:lnTo>
                    <a:lnTo>
                      <a:pt x="412" y="16827"/>
                    </a:lnTo>
                    <a:lnTo>
                      <a:pt x="406" y="16909"/>
                    </a:lnTo>
                    <a:lnTo>
                      <a:pt x="399" y="16993"/>
                    </a:lnTo>
                    <a:lnTo>
                      <a:pt x="391" y="17076"/>
                    </a:lnTo>
                    <a:lnTo>
                      <a:pt x="384" y="17159"/>
                    </a:lnTo>
                    <a:lnTo>
                      <a:pt x="376" y="17244"/>
                    </a:lnTo>
                    <a:lnTo>
                      <a:pt x="370" y="17329"/>
                    </a:lnTo>
                    <a:lnTo>
                      <a:pt x="362" y="17415"/>
                    </a:lnTo>
                    <a:lnTo>
                      <a:pt x="354" y="17501"/>
                    </a:lnTo>
                    <a:lnTo>
                      <a:pt x="181" y="17486"/>
                    </a:lnTo>
                    <a:lnTo>
                      <a:pt x="188" y="17398"/>
                    </a:lnTo>
                    <a:lnTo>
                      <a:pt x="197" y="17311"/>
                    </a:lnTo>
                    <a:lnTo>
                      <a:pt x="204" y="17224"/>
                    </a:lnTo>
                    <a:lnTo>
                      <a:pt x="212" y="17139"/>
                    </a:lnTo>
                    <a:lnTo>
                      <a:pt x="219" y="17055"/>
                    </a:lnTo>
                    <a:lnTo>
                      <a:pt x="225" y="16970"/>
                    </a:lnTo>
                    <a:lnTo>
                      <a:pt x="233" y="16887"/>
                    </a:lnTo>
                    <a:lnTo>
                      <a:pt x="240" y="16804"/>
                    </a:lnTo>
                    <a:lnTo>
                      <a:pt x="247" y="16724"/>
                    </a:lnTo>
                    <a:lnTo>
                      <a:pt x="254" y="16644"/>
                    </a:lnTo>
                    <a:lnTo>
                      <a:pt x="260" y="16564"/>
                    </a:lnTo>
                    <a:lnTo>
                      <a:pt x="268" y="16486"/>
                    </a:lnTo>
                    <a:lnTo>
                      <a:pt x="274" y="16408"/>
                    </a:lnTo>
                    <a:lnTo>
                      <a:pt x="280" y="16333"/>
                    </a:lnTo>
                    <a:lnTo>
                      <a:pt x="286" y="16258"/>
                    </a:lnTo>
                    <a:lnTo>
                      <a:pt x="293" y="16183"/>
                    </a:lnTo>
                    <a:lnTo>
                      <a:pt x="466" y="16198"/>
                    </a:lnTo>
                    <a:close/>
                    <a:moveTo>
                      <a:pt x="354" y="17501"/>
                    </a:moveTo>
                    <a:lnTo>
                      <a:pt x="349" y="17563"/>
                    </a:lnTo>
                    <a:lnTo>
                      <a:pt x="343" y="17629"/>
                    </a:lnTo>
                    <a:lnTo>
                      <a:pt x="336" y="17700"/>
                    </a:lnTo>
                    <a:lnTo>
                      <a:pt x="330" y="17775"/>
                    </a:lnTo>
                    <a:lnTo>
                      <a:pt x="323" y="17854"/>
                    </a:lnTo>
                    <a:lnTo>
                      <a:pt x="316" y="17936"/>
                    </a:lnTo>
                    <a:lnTo>
                      <a:pt x="308" y="18024"/>
                    </a:lnTo>
                    <a:lnTo>
                      <a:pt x="300" y="18113"/>
                    </a:lnTo>
                    <a:lnTo>
                      <a:pt x="291" y="18207"/>
                    </a:lnTo>
                    <a:lnTo>
                      <a:pt x="283" y="18303"/>
                    </a:lnTo>
                    <a:lnTo>
                      <a:pt x="274" y="18401"/>
                    </a:lnTo>
                    <a:lnTo>
                      <a:pt x="265" y="18503"/>
                    </a:lnTo>
                    <a:lnTo>
                      <a:pt x="257" y="18608"/>
                    </a:lnTo>
                    <a:lnTo>
                      <a:pt x="247" y="18715"/>
                    </a:lnTo>
                    <a:lnTo>
                      <a:pt x="237" y="18823"/>
                    </a:lnTo>
                    <a:lnTo>
                      <a:pt x="227" y="18934"/>
                    </a:lnTo>
                    <a:lnTo>
                      <a:pt x="55" y="18919"/>
                    </a:lnTo>
                    <a:lnTo>
                      <a:pt x="61" y="18849"/>
                    </a:lnTo>
                    <a:lnTo>
                      <a:pt x="67" y="18777"/>
                    </a:lnTo>
                    <a:lnTo>
                      <a:pt x="73" y="18702"/>
                    </a:lnTo>
                    <a:lnTo>
                      <a:pt x="81" y="18625"/>
                    </a:lnTo>
                    <a:lnTo>
                      <a:pt x="87" y="18547"/>
                    </a:lnTo>
                    <a:lnTo>
                      <a:pt x="95" y="18464"/>
                    </a:lnTo>
                    <a:lnTo>
                      <a:pt x="102" y="18380"/>
                    </a:lnTo>
                    <a:lnTo>
                      <a:pt x="110" y="18293"/>
                    </a:lnTo>
                    <a:lnTo>
                      <a:pt x="118" y="18203"/>
                    </a:lnTo>
                    <a:lnTo>
                      <a:pt x="126" y="18110"/>
                    </a:lnTo>
                    <a:lnTo>
                      <a:pt x="135" y="18014"/>
                    </a:lnTo>
                    <a:lnTo>
                      <a:pt x="143" y="17915"/>
                    </a:lnTo>
                    <a:lnTo>
                      <a:pt x="152" y="17813"/>
                    </a:lnTo>
                    <a:lnTo>
                      <a:pt x="162" y="17707"/>
                    </a:lnTo>
                    <a:lnTo>
                      <a:pt x="171" y="17598"/>
                    </a:lnTo>
                    <a:lnTo>
                      <a:pt x="181" y="17486"/>
                    </a:lnTo>
                    <a:lnTo>
                      <a:pt x="354" y="17501"/>
                    </a:lnTo>
                    <a:close/>
                    <a:moveTo>
                      <a:pt x="227" y="18934"/>
                    </a:moveTo>
                    <a:lnTo>
                      <a:pt x="201" y="19235"/>
                    </a:lnTo>
                    <a:lnTo>
                      <a:pt x="27" y="19220"/>
                    </a:lnTo>
                    <a:lnTo>
                      <a:pt x="55" y="18919"/>
                    </a:lnTo>
                    <a:lnTo>
                      <a:pt x="227" y="18934"/>
                    </a:lnTo>
                    <a:close/>
                    <a:moveTo>
                      <a:pt x="201" y="19235"/>
                    </a:moveTo>
                    <a:lnTo>
                      <a:pt x="172" y="19544"/>
                    </a:lnTo>
                    <a:lnTo>
                      <a:pt x="0" y="19529"/>
                    </a:lnTo>
                    <a:lnTo>
                      <a:pt x="27" y="19220"/>
                    </a:lnTo>
                    <a:lnTo>
                      <a:pt x="201" y="1923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Freeform 420"/>
              <p:cNvSpPr>
                <a:spLocks noEditPoints="1"/>
              </p:cNvSpPr>
              <p:nvPr/>
            </p:nvSpPr>
            <p:spPr bwMode="auto">
              <a:xfrm>
                <a:off x="1215" y="3416"/>
                <a:ext cx="404" cy="120"/>
              </a:xfrm>
              <a:custGeom>
                <a:avLst/>
                <a:gdLst>
                  <a:gd name="T0" fmla="*/ 13 w 2023"/>
                  <a:gd name="T1" fmla="*/ 548 h 600"/>
                  <a:gd name="T2" fmla="*/ 71 w 2023"/>
                  <a:gd name="T3" fmla="*/ 488 h 600"/>
                  <a:gd name="T4" fmla="*/ 136 w 2023"/>
                  <a:gd name="T5" fmla="*/ 431 h 600"/>
                  <a:gd name="T6" fmla="*/ 216 w 2023"/>
                  <a:gd name="T7" fmla="*/ 365 h 600"/>
                  <a:gd name="T8" fmla="*/ 287 w 2023"/>
                  <a:gd name="T9" fmla="*/ 315 h 600"/>
                  <a:gd name="T10" fmla="*/ 338 w 2023"/>
                  <a:gd name="T11" fmla="*/ 283 h 600"/>
                  <a:gd name="T12" fmla="*/ 391 w 2023"/>
                  <a:gd name="T13" fmla="*/ 251 h 600"/>
                  <a:gd name="T14" fmla="*/ 449 w 2023"/>
                  <a:gd name="T15" fmla="*/ 223 h 600"/>
                  <a:gd name="T16" fmla="*/ 507 w 2023"/>
                  <a:gd name="T17" fmla="*/ 197 h 600"/>
                  <a:gd name="T18" fmla="*/ 569 w 2023"/>
                  <a:gd name="T19" fmla="*/ 176 h 600"/>
                  <a:gd name="T20" fmla="*/ 616 w 2023"/>
                  <a:gd name="T21" fmla="*/ 222 h 600"/>
                  <a:gd name="T22" fmla="*/ 557 w 2023"/>
                  <a:gd name="T23" fmla="*/ 240 h 600"/>
                  <a:gd name="T24" fmla="*/ 498 w 2023"/>
                  <a:gd name="T25" fmla="*/ 263 h 600"/>
                  <a:gd name="T26" fmla="*/ 444 w 2023"/>
                  <a:gd name="T27" fmla="*/ 289 h 600"/>
                  <a:gd name="T28" fmla="*/ 391 w 2023"/>
                  <a:gd name="T29" fmla="*/ 317 h 600"/>
                  <a:gd name="T30" fmla="*/ 340 w 2023"/>
                  <a:gd name="T31" fmla="*/ 349 h 600"/>
                  <a:gd name="T32" fmla="*/ 294 w 2023"/>
                  <a:gd name="T33" fmla="*/ 380 h 600"/>
                  <a:gd name="T34" fmla="*/ 209 w 2023"/>
                  <a:gd name="T35" fmla="*/ 443 h 600"/>
                  <a:gd name="T36" fmla="*/ 141 w 2023"/>
                  <a:gd name="T37" fmla="*/ 503 h 600"/>
                  <a:gd name="T38" fmla="*/ 89 w 2023"/>
                  <a:gd name="T39" fmla="*/ 553 h 600"/>
                  <a:gd name="T40" fmla="*/ 44 w 2023"/>
                  <a:gd name="T41" fmla="*/ 600 h 600"/>
                  <a:gd name="T42" fmla="*/ 601 w 2023"/>
                  <a:gd name="T43" fmla="*/ 166 h 600"/>
                  <a:gd name="T44" fmla="*/ 667 w 2023"/>
                  <a:gd name="T45" fmla="*/ 151 h 600"/>
                  <a:gd name="T46" fmla="*/ 749 w 2023"/>
                  <a:gd name="T47" fmla="*/ 134 h 600"/>
                  <a:gd name="T48" fmla="*/ 951 w 2023"/>
                  <a:gd name="T49" fmla="*/ 105 h 600"/>
                  <a:gd name="T50" fmla="*/ 1184 w 2023"/>
                  <a:gd name="T51" fmla="*/ 77 h 600"/>
                  <a:gd name="T52" fmla="*/ 1423 w 2023"/>
                  <a:gd name="T53" fmla="*/ 52 h 600"/>
                  <a:gd name="T54" fmla="*/ 1649 w 2023"/>
                  <a:gd name="T55" fmla="*/ 31 h 600"/>
                  <a:gd name="T56" fmla="*/ 1839 w 2023"/>
                  <a:gd name="T57" fmla="*/ 14 h 600"/>
                  <a:gd name="T58" fmla="*/ 1970 w 2023"/>
                  <a:gd name="T59" fmla="*/ 4 h 600"/>
                  <a:gd name="T60" fmla="*/ 2018 w 2023"/>
                  <a:gd name="T61" fmla="*/ 0 h 600"/>
                  <a:gd name="T62" fmla="*/ 2009 w 2023"/>
                  <a:gd name="T63" fmla="*/ 58 h 600"/>
                  <a:gd name="T64" fmla="*/ 1917 w 2023"/>
                  <a:gd name="T65" fmla="*/ 66 h 600"/>
                  <a:gd name="T66" fmla="*/ 1755 w 2023"/>
                  <a:gd name="T67" fmla="*/ 80 h 600"/>
                  <a:gd name="T68" fmla="*/ 1546 w 2023"/>
                  <a:gd name="T69" fmla="*/ 98 h 600"/>
                  <a:gd name="T70" fmla="*/ 1312 w 2023"/>
                  <a:gd name="T71" fmla="*/ 121 h 600"/>
                  <a:gd name="T72" fmla="*/ 1074 w 2023"/>
                  <a:gd name="T73" fmla="*/ 148 h 600"/>
                  <a:gd name="T74" fmla="*/ 857 w 2023"/>
                  <a:gd name="T75" fmla="*/ 177 h 600"/>
                  <a:gd name="T76" fmla="*/ 720 w 2023"/>
                  <a:gd name="T77" fmla="*/ 199 h 600"/>
                  <a:gd name="T78" fmla="*/ 647 w 2023"/>
                  <a:gd name="T79" fmla="*/ 214 h 600"/>
                  <a:gd name="T80" fmla="*/ 601 w 2023"/>
                  <a:gd name="T81" fmla="*/ 166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23" h="600">
                    <a:moveTo>
                      <a:pt x="0" y="562"/>
                    </a:moveTo>
                    <a:lnTo>
                      <a:pt x="13" y="548"/>
                    </a:lnTo>
                    <a:lnTo>
                      <a:pt x="48" y="513"/>
                    </a:lnTo>
                    <a:lnTo>
                      <a:pt x="71" y="488"/>
                    </a:lnTo>
                    <a:lnTo>
                      <a:pt x="101" y="461"/>
                    </a:lnTo>
                    <a:lnTo>
                      <a:pt x="136" y="431"/>
                    </a:lnTo>
                    <a:lnTo>
                      <a:pt x="173" y="398"/>
                    </a:lnTo>
                    <a:lnTo>
                      <a:pt x="216" y="365"/>
                    </a:lnTo>
                    <a:lnTo>
                      <a:pt x="262" y="331"/>
                    </a:lnTo>
                    <a:lnTo>
                      <a:pt x="287" y="315"/>
                    </a:lnTo>
                    <a:lnTo>
                      <a:pt x="312" y="299"/>
                    </a:lnTo>
                    <a:lnTo>
                      <a:pt x="338" y="283"/>
                    </a:lnTo>
                    <a:lnTo>
                      <a:pt x="364" y="266"/>
                    </a:lnTo>
                    <a:lnTo>
                      <a:pt x="391" y="251"/>
                    </a:lnTo>
                    <a:lnTo>
                      <a:pt x="420" y="237"/>
                    </a:lnTo>
                    <a:lnTo>
                      <a:pt x="449" y="223"/>
                    </a:lnTo>
                    <a:lnTo>
                      <a:pt x="477" y="209"/>
                    </a:lnTo>
                    <a:lnTo>
                      <a:pt x="507" y="197"/>
                    </a:lnTo>
                    <a:lnTo>
                      <a:pt x="538" y="185"/>
                    </a:lnTo>
                    <a:lnTo>
                      <a:pt x="569" y="176"/>
                    </a:lnTo>
                    <a:lnTo>
                      <a:pt x="601" y="166"/>
                    </a:lnTo>
                    <a:lnTo>
                      <a:pt x="616" y="222"/>
                    </a:lnTo>
                    <a:lnTo>
                      <a:pt x="586" y="230"/>
                    </a:lnTo>
                    <a:lnTo>
                      <a:pt x="557" y="240"/>
                    </a:lnTo>
                    <a:lnTo>
                      <a:pt x="527" y="251"/>
                    </a:lnTo>
                    <a:lnTo>
                      <a:pt x="498" y="263"/>
                    </a:lnTo>
                    <a:lnTo>
                      <a:pt x="471" y="276"/>
                    </a:lnTo>
                    <a:lnTo>
                      <a:pt x="444" y="289"/>
                    </a:lnTo>
                    <a:lnTo>
                      <a:pt x="417" y="304"/>
                    </a:lnTo>
                    <a:lnTo>
                      <a:pt x="391" y="317"/>
                    </a:lnTo>
                    <a:lnTo>
                      <a:pt x="365" y="332"/>
                    </a:lnTo>
                    <a:lnTo>
                      <a:pt x="340" y="349"/>
                    </a:lnTo>
                    <a:lnTo>
                      <a:pt x="317" y="364"/>
                    </a:lnTo>
                    <a:lnTo>
                      <a:pt x="294" y="380"/>
                    </a:lnTo>
                    <a:lnTo>
                      <a:pt x="249" y="412"/>
                    </a:lnTo>
                    <a:lnTo>
                      <a:pt x="209" y="443"/>
                    </a:lnTo>
                    <a:lnTo>
                      <a:pt x="173" y="474"/>
                    </a:lnTo>
                    <a:lnTo>
                      <a:pt x="141" y="503"/>
                    </a:lnTo>
                    <a:lnTo>
                      <a:pt x="112" y="529"/>
                    </a:lnTo>
                    <a:lnTo>
                      <a:pt x="89" y="553"/>
                    </a:lnTo>
                    <a:lnTo>
                      <a:pt x="56" y="586"/>
                    </a:lnTo>
                    <a:lnTo>
                      <a:pt x="44" y="600"/>
                    </a:lnTo>
                    <a:lnTo>
                      <a:pt x="0" y="562"/>
                    </a:lnTo>
                    <a:close/>
                    <a:moveTo>
                      <a:pt x="601" y="166"/>
                    </a:moveTo>
                    <a:lnTo>
                      <a:pt x="632" y="158"/>
                    </a:lnTo>
                    <a:lnTo>
                      <a:pt x="667" y="151"/>
                    </a:lnTo>
                    <a:lnTo>
                      <a:pt x="706" y="143"/>
                    </a:lnTo>
                    <a:lnTo>
                      <a:pt x="749" y="134"/>
                    </a:lnTo>
                    <a:lnTo>
                      <a:pt x="845" y="119"/>
                    </a:lnTo>
                    <a:lnTo>
                      <a:pt x="951" y="105"/>
                    </a:lnTo>
                    <a:lnTo>
                      <a:pt x="1064" y="91"/>
                    </a:lnTo>
                    <a:lnTo>
                      <a:pt x="1184" y="77"/>
                    </a:lnTo>
                    <a:lnTo>
                      <a:pt x="1303" y="63"/>
                    </a:lnTo>
                    <a:lnTo>
                      <a:pt x="1423" y="52"/>
                    </a:lnTo>
                    <a:lnTo>
                      <a:pt x="1540" y="41"/>
                    </a:lnTo>
                    <a:lnTo>
                      <a:pt x="1649" y="31"/>
                    </a:lnTo>
                    <a:lnTo>
                      <a:pt x="1750" y="21"/>
                    </a:lnTo>
                    <a:lnTo>
                      <a:pt x="1839" y="14"/>
                    </a:lnTo>
                    <a:lnTo>
                      <a:pt x="1912" y="9"/>
                    </a:lnTo>
                    <a:lnTo>
                      <a:pt x="1970" y="4"/>
                    </a:lnTo>
                    <a:lnTo>
                      <a:pt x="2006" y="1"/>
                    </a:lnTo>
                    <a:lnTo>
                      <a:pt x="2018" y="0"/>
                    </a:lnTo>
                    <a:lnTo>
                      <a:pt x="2023" y="57"/>
                    </a:lnTo>
                    <a:lnTo>
                      <a:pt x="2009" y="58"/>
                    </a:lnTo>
                    <a:lnTo>
                      <a:pt x="1973" y="61"/>
                    </a:lnTo>
                    <a:lnTo>
                      <a:pt x="1917" y="66"/>
                    </a:lnTo>
                    <a:lnTo>
                      <a:pt x="1844" y="72"/>
                    </a:lnTo>
                    <a:lnTo>
                      <a:pt x="1755" y="80"/>
                    </a:lnTo>
                    <a:lnTo>
                      <a:pt x="1656" y="88"/>
                    </a:lnTo>
                    <a:lnTo>
                      <a:pt x="1546" y="98"/>
                    </a:lnTo>
                    <a:lnTo>
                      <a:pt x="1430" y="110"/>
                    </a:lnTo>
                    <a:lnTo>
                      <a:pt x="1312" y="121"/>
                    </a:lnTo>
                    <a:lnTo>
                      <a:pt x="1192" y="134"/>
                    </a:lnTo>
                    <a:lnTo>
                      <a:pt x="1074" y="148"/>
                    </a:lnTo>
                    <a:lnTo>
                      <a:pt x="962" y="162"/>
                    </a:lnTo>
                    <a:lnTo>
                      <a:pt x="857" y="177"/>
                    </a:lnTo>
                    <a:lnTo>
                      <a:pt x="763" y="192"/>
                    </a:lnTo>
                    <a:lnTo>
                      <a:pt x="720" y="199"/>
                    </a:lnTo>
                    <a:lnTo>
                      <a:pt x="682" y="207"/>
                    </a:lnTo>
                    <a:lnTo>
                      <a:pt x="647" y="214"/>
                    </a:lnTo>
                    <a:lnTo>
                      <a:pt x="616" y="222"/>
                    </a:lnTo>
                    <a:lnTo>
                      <a:pt x="601" y="16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Rectangle 421"/>
              <p:cNvSpPr>
                <a:spLocks noChangeArrowheads="1"/>
              </p:cNvSpPr>
              <p:nvPr/>
            </p:nvSpPr>
            <p:spPr bwMode="auto">
              <a:xfrm>
                <a:off x="926" y="556"/>
                <a:ext cx="10" cy="85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Freeform 422"/>
              <p:cNvSpPr>
                <a:spLocks/>
              </p:cNvSpPr>
              <p:nvPr/>
            </p:nvSpPr>
            <p:spPr bwMode="auto">
              <a:xfrm>
                <a:off x="1808" y="1493"/>
                <a:ext cx="22" cy="21"/>
              </a:xfrm>
              <a:custGeom>
                <a:avLst/>
                <a:gdLst>
                  <a:gd name="T0" fmla="*/ 0 w 110"/>
                  <a:gd name="T1" fmla="*/ 55 h 108"/>
                  <a:gd name="T2" fmla="*/ 0 w 110"/>
                  <a:gd name="T3" fmla="*/ 49 h 108"/>
                  <a:gd name="T4" fmla="*/ 1 w 110"/>
                  <a:gd name="T5" fmla="*/ 42 h 108"/>
                  <a:gd name="T6" fmla="*/ 3 w 110"/>
                  <a:gd name="T7" fmla="*/ 36 h 108"/>
                  <a:gd name="T8" fmla="*/ 5 w 110"/>
                  <a:gd name="T9" fmla="*/ 31 h 108"/>
                  <a:gd name="T10" fmla="*/ 10 w 110"/>
                  <a:gd name="T11" fmla="*/ 21 h 108"/>
                  <a:gd name="T12" fmla="*/ 17 w 110"/>
                  <a:gd name="T13" fmla="*/ 14 h 108"/>
                  <a:gd name="T14" fmla="*/ 26 w 110"/>
                  <a:gd name="T15" fmla="*/ 9 h 108"/>
                  <a:gd name="T16" fmla="*/ 35 w 110"/>
                  <a:gd name="T17" fmla="*/ 4 h 108"/>
                  <a:gd name="T18" fmla="*/ 45 w 110"/>
                  <a:gd name="T19" fmla="*/ 1 h 108"/>
                  <a:gd name="T20" fmla="*/ 55 w 110"/>
                  <a:gd name="T21" fmla="*/ 0 h 108"/>
                  <a:gd name="T22" fmla="*/ 65 w 110"/>
                  <a:gd name="T23" fmla="*/ 1 h 108"/>
                  <a:gd name="T24" fmla="*/ 75 w 110"/>
                  <a:gd name="T25" fmla="*/ 4 h 108"/>
                  <a:gd name="T26" fmla="*/ 85 w 110"/>
                  <a:gd name="T27" fmla="*/ 9 h 108"/>
                  <a:gd name="T28" fmla="*/ 92 w 110"/>
                  <a:gd name="T29" fmla="*/ 14 h 108"/>
                  <a:gd name="T30" fmla="*/ 100 w 110"/>
                  <a:gd name="T31" fmla="*/ 21 h 108"/>
                  <a:gd name="T32" fmla="*/ 105 w 110"/>
                  <a:gd name="T33" fmla="*/ 31 h 108"/>
                  <a:gd name="T34" fmla="*/ 107 w 110"/>
                  <a:gd name="T35" fmla="*/ 36 h 108"/>
                  <a:gd name="T36" fmla="*/ 108 w 110"/>
                  <a:gd name="T37" fmla="*/ 42 h 108"/>
                  <a:gd name="T38" fmla="*/ 110 w 110"/>
                  <a:gd name="T39" fmla="*/ 49 h 108"/>
                  <a:gd name="T40" fmla="*/ 110 w 110"/>
                  <a:gd name="T41" fmla="*/ 55 h 108"/>
                  <a:gd name="T42" fmla="*/ 110 w 110"/>
                  <a:gd name="T43" fmla="*/ 61 h 108"/>
                  <a:gd name="T44" fmla="*/ 108 w 110"/>
                  <a:gd name="T45" fmla="*/ 67 h 108"/>
                  <a:gd name="T46" fmla="*/ 107 w 110"/>
                  <a:gd name="T47" fmla="*/ 74 h 108"/>
                  <a:gd name="T48" fmla="*/ 105 w 110"/>
                  <a:gd name="T49" fmla="*/ 79 h 108"/>
                  <a:gd name="T50" fmla="*/ 100 w 110"/>
                  <a:gd name="T51" fmla="*/ 87 h 108"/>
                  <a:gd name="T52" fmla="*/ 92 w 110"/>
                  <a:gd name="T53" fmla="*/ 96 h 108"/>
                  <a:gd name="T54" fmla="*/ 85 w 110"/>
                  <a:gd name="T55" fmla="*/ 101 h 108"/>
                  <a:gd name="T56" fmla="*/ 75 w 110"/>
                  <a:gd name="T57" fmla="*/ 106 h 108"/>
                  <a:gd name="T58" fmla="*/ 65 w 110"/>
                  <a:gd name="T59" fmla="*/ 108 h 108"/>
                  <a:gd name="T60" fmla="*/ 55 w 110"/>
                  <a:gd name="T61" fmla="*/ 108 h 108"/>
                  <a:gd name="T62" fmla="*/ 45 w 110"/>
                  <a:gd name="T63" fmla="*/ 108 h 108"/>
                  <a:gd name="T64" fmla="*/ 35 w 110"/>
                  <a:gd name="T65" fmla="*/ 106 h 108"/>
                  <a:gd name="T66" fmla="*/ 26 w 110"/>
                  <a:gd name="T67" fmla="*/ 101 h 108"/>
                  <a:gd name="T68" fmla="*/ 17 w 110"/>
                  <a:gd name="T69" fmla="*/ 96 h 108"/>
                  <a:gd name="T70" fmla="*/ 10 w 110"/>
                  <a:gd name="T71" fmla="*/ 87 h 108"/>
                  <a:gd name="T72" fmla="*/ 5 w 110"/>
                  <a:gd name="T73" fmla="*/ 79 h 108"/>
                  <a:gd name="T74" fmla="*/ 3 w 110"/>
                  <a:gd name="T75" fmla="*/ 74 h 108"/>
                  <a:gd name="T76" fmla="*/ 1 w 110"/>
                  <a:gd name="T77" fmla="*/ 67 h 108"/>
                  <a:gd name="T78" fmla="*/ 0 w 110"/>
                  <a:gd name="T79" fmla="*/ 61 h 108"/>
                  <a:gd name="T80" fmla="*/ 0 w 110"/>
                  <a:gd name="T81" fmla="*/ 5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0" h="108">
                    <a:moveTo>
                      <a:pt x="0" y="55"/>
                    </a:moveTo>
                    <a:lnTo>
                      <a:pt x="0" y="49"/>
                    </a:lnTo>
                    <a:lnTo>
                      <a:pt x="1" y="42"/>
                    </a:lnTo>
                    <a:lnTo>
                      <a:pt x="3" y="36"/>
                    </a:lnTo>
                    <a:lnTo>
                      <a:pt x="5" y="31"/>
                    </a:lnTo>
                    <a:lnTo>
                      <a:pt x="10" y="21"/>
                    </a:lnTo>
                    <a:lnTo>
                      <a:pt x="17" y="14"/>
                    </a:lnTo>
                    <a:lnTo>
                      <a:pt x="26" y="9"/>
                    </a:lnTo>
                    <a:lnTo>
                      <a:pt x="35" y="4"/>
                    </a:lnTo>
                    <a:lnTo>
                      <a:pt x="45" y="1"/>
                    </a:lnTo>
                    <a:lnTo>
                      <a:pt x="55" y="0"/>
                    </a:lnTo>
                    <a:lnTo>
                      <a:pt x="65" y="1"/>
                    </a:lnTo>
                    <a:lnTo>
                      <a:pt x="75" y="4"/>
                    </a:lnTo>
                    <a:lnTo>
                      <a:pt x="85" y="9"/>
                    </a:lnTo>
                    <a:lnTo>
                      <a:pt x="92" y="14"/>
                    </a:lnTo>
                    <a:lnTo>
                      <a:pt x="100" y="21"/>
                    </a:lnTo>
                    <a:lnTo>
                      <a:pt x="105" y="31"/>
                    </a:lnTo>
                    <a:lnTo>
                      <a:pt x="107" y="36"/>
                    </a:lnTo>
                    <a:lnTo>
                      <a:pt x="108" y="42"/>
                    </a:lnTo>
                    <a:lnTo>
                      <a:pt x="110" y="49"/>
                    </a:lnTo>
                    <a:lnTo>
                      <a:pt x="110" y="55"/>
                    </a:lnTo>
                    <a:lnTo>
                      <a:pt x="110" y="61"/>
                    </a:lnTo>
                    <a:lnTo>
                      <a:pt x="108" y="67"/>
                    </a:lnTo>
                    <a:lnTo>
                      <a:pt x="107" y="74"/>
                    </a:lnTo>
                    <a:lnTo>
                      <a:pt x="105" y="79"/>
                    </a:lnTo>
                    <a:lnTo>
                      <a:pt x="100" y="87"/>
                    </a:lnTo>
                    <a:lnTo>
                      <a:pt x="92" y="96"/>
                    </a:lnTo>
                    <a:lnTo>
                      <a:pt x="85" y="101"/>
                    </a:lnTo>
                    <a:lnTo>
                      <a:pt x="75" y="106"/>
                    </a:lnTo>
                    <a:lnTo>
                      <a:pt x="65" y="108"/>
                    </a:lnTo>
                    <a:lnTo>
                      <a:pt x="55" y="108"/>
                    </a:lnTo>
                    <a:lnTo>
                      <a:pt x="45" y="108"/>
                    </a:lnTo>
                    <a:lnTo>
                      <a:pt x="35" y="106"/>
                    </a:lnTo>
                    <a:lnTo>
                      <a:pt x="26" y="101"/>
                    </a:lnTo>
                    <a:lnTo>
                      <a:pt x="17" y="96"/>
                    </a:lnTo>
                    <a:lnTo>
                      <a:pt x="10" y="87"/>
                    </a:lnTo>
                    <a:lnTo>
                      <a:pt x="5" y="79"/>
                    </a:lnTo>
                    <a:lnTo>
                      <a:pt x="3" y="74"/>
                    </a:lnTo>
                    <a:lnTo>
                      <a:pt x="1" y="67"/>
                    </a:lnTo>
                    <a:lnTo>
                      <a:pt x="0" y="6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Freeform 423"/>
              <p:cNvSpPr>
                <a:spLocks noEditPoints="1"/>
              </p:cNvSpPr>
              <p:nvPr/>
            </p:nvSpPr>
            <p:spPr bwMode="auto">
              <a:xfrm>
                <a:off x="1805" y="1490"/>
                <a:ext cx="28" cy="27"/>
              </a:xfrm>
              <a:custGeom>
                <a:avLst/>
                <a:gdLst>
                  <a:gd name="T0" fmla="*/ 1 w 140"/>
                  <a:gd name="T1" fmla="*/ 56 h 137"/>
                  <a:gd name="T2" fmla="*/ 8 w 140"/>
                  <a:gd name="T3" fmla="*/ 37 h 137"/>
                  <a:gd name="T4" fmla="*/ 19 w 140"/>
                  <a:gd name="T5" fmla="*/ 20 h 137"/>
                  <a:gd name="T6" fmla="*/ 34 w 140"/>
                  <a:gd name="T7" fmla="*/ 9 h 137"/>
                  <a:gd name="T8" fmla="*/ 52 w 140"/>
                  <a:gd name="T9" fmla="*/ 33 h 137"/>
                  <a:gd name="T10" fmla="*/ 44 w 140"/>
                  <a:gd name="T11" fmla="*/ 38 h 137"/>
                  <a:gd name="T12" fmla="*/ 36 w 140"/>
                  <a:gd name="T13" fmla="*/ 45 h 137"/>
                  <a:gd name="T14" fmla="*/ 31 w 140"/>
                  <a:gd name="T15" fmla="*/ 55 h 137"/>
                  <a:gd name="T16" fmla="*/ 30 w 140"/>
                  <a:gd name="T17" fmla="*/ 69 h 137"/>
                  <a:gd name="T18" fmla="*/ 42 w 140"/>
                  <a:gd name="T19" fmla="*/ 5 h 137"/>
                  <a:gd name="T20" fmla="*/ 56 w 140"/>
                  <a:gd name="T21" fmla="*/ 2 h 137"/>
                  <a:gd name="T22" fmla="*/ 70 w 140"/>
                  <a:gd name="T23" fmla="*/ 0 h 137"/>
                  <a:gd name="T24" fmla="*/ 61 w 140"/>
                  <a:gd name="T25" fmla="*/ 30 h 137"/>
                  <a:gd name="T26" fmla="*/ 42 w 140"/>
                  <a:gd name="T27" fmla="*/ 5 h 137"/>
                  <a:gd name="T28" fmla="*/ 77 w 140"/>
                  <a:gd name="T29" fmla="*/ 0 h 137"/>
                  <a:gd name="T30" fmla="*/ 91 w 140"/>
                  <a:gd name="T31" fmla="*/ 3 h 137"/>
                  <a:gd name="T32" fmla="*/ 87 w 140"/>
                  <a:gd name="T33" fmla="*/ 33 h 137"/>
                  <a:gd name="T34" fmla="*/ 70 w 140"/>
                  <a:gd name="T35" fmla="*/ 29 h 137"/>
                  <a:gd name="T36" fmla="*/ 87 w 140"/>
                  <a:gd name="T37" fmla="*/ 33 h 137"/>
                  <a:gd name="T38" fmla="*/ 92 w 140"/>
                  <a:gd name="T39" fmla="*/ 19 h 137"/>
                  <a:gd name="T40" fmla="*/ 97 w 140"/>
                  <a:gd name="T41" fmla="*/ 5 h 137"/>
                  <a:gd name="T42" fmla="*/ 115 w 140"/>
                  <a:gd name="T43" fmla="*/ 14 h 137"/>
                  <a:gd name="T44" fmla="*/ 127 w 140"/>
                  <a:gd name="T45" fmla="*/ 28 h 137"/>
                  <a:gd name="T46" fmla="*/ 136 w 140"/>
                  <a:gd name="T47" fmla="*/ 46 h 137"/>
                  <a:gd name="T48" fmla="*/ 140 w 140"/>
                  <a:gd name="T49" fmla="*/ 69 h 137"/>
                  <a:gd name="T50" fmla="*/ 110 w 140"/>
                  <a:gd name="T51" fmla="*/ 61 h 137"/>
                  <a:gd name="T52" fmla="*/ 106 w 140"/>
                  <a:gd name="T53" fmla="*/ 50 h 137"/>
                  <a:gd name="T54" fmla="*/ 100 w 140"/>
                  <a:gd name="T55" fmla="*/ 41 h 137"/>
                  <a:gd name="T56" fmla="*/ 92 w 140"/>
                  <a:gd name="T57" fmla="*/ 34 h 137"/>
                  <a:gd name="T58" fmla="*/ 97 w 140"/>
                  <a:gd name="T59" fmla="*/ 5 h 137"/>
                  <a:gd name="T60" fmla="*/ 138 w 140"/>
                  <a:gd name="T61" fmla="*/ 80 h 137"/>
                  <a:gd name="T62" fmla="*/ 132 w 140"/>
                  <a:gd name="T63" fmla="*/ 101 h 137"/>
                  <a:gd name="T64" fmla="*/ 121 w 140"/>
                  <a:gd name="T65" fmla="*/ 116 h 137"/>
                  <a:gd name="T66" fmla="*/ 106 w 140"/>
                  <a:gd name="T67" fmla="*/ 129 h 137"/>
                  <a:gd name="T68" fmla="*/ 87 w 140"/>
                  <a:gd name="T69" fmla="*/ 105 h 137"/>
                  <a:gd name="T70" fmla="*/ 96 w 140"/>
                  <a:gd name="T71" fmla="*/ 100 h 137"/>
                  <a:gd name="T72" fmla="*/ 103 w 140"/>
                  <a:gd name="T73" fmla="*/ 93 h 137"/>
                  <a:gd name="T74" fmla="*/ 108 w 140"/>
                  <a:gd name="T75" fmla="*/ 81 h 137"/>
                  <a:gd name="T76" fmla="*/ 111 w 140"/>
                  <a:gd name="T77" fmla="*/ 69 h 137"/>
                  <a:gd name="T78" fmla="*/ 87 w 140"/>
                  <a:gd name="T79" fmla="*/ 105 h 137"/>
                  <a:gd name="T80" fmla="*/ 92 w 140"/>
                  <a:gd name="T81" fmla="*/ 119 h 137"/>
                  <a:gd name="T82" fmla="*/ 97 w 140"/>
                  <a:gd name="T83" fmla="*/ 132 h 137"/>
                  <a:gd name="T84" fmla="*/ 84 w 140"/>
                  <a:gd name="T85" fmla="*/ 136 h 137"/>
                  <a:gd name="T86" fmla="*/ 70 w 140"/>
                  <a:gd name="T87" fmla="*/ 137 h 137"/>
                  <a:gd name="T88" fmla="*/ 79 w 140"/>
                  <a:gd name="T89" fmla="*/ 107 h 137"/>
                  <a:gd name="T90" fmla="*/ 97 w 140"/>
                  <a:gd name="T91" fmla="*/ 132 h 137"/>
                  <a:gd name="T92" fmla="*/ 62 w 140"/>
                  <a:gd name="T93" fmla="*/ 137 h 137"/>
                  <a:gd name="T94" fmla="*/ 49 w 140"/>
                  <a:gd name="T95" fmla="*/ 135 h 137"/>
                  <a:gd name="T96" fmla="*/ 52 w 140"/>
                  <a:gd name="T97" fmla="*/ 105 h 137"/>
                  <a:gd name="T98" fmla="*/ 70 w 140"/>
                  <a:gd name="T99" fmla="*/ 109 h 137"/>
                  <a:gd name="T100" fmla="*/ 42 w 140"/>
                  <a:gd name="T101" fmla="*/ 132 h 137"/>
                  <a:gd name="T102" fmla="*/ 47 w 140"/>
                  <a:gd name="T103" fmla="*/ 119 h 137"/>
                  <a:gd name="T104" fmla="*/ 42 w 140"/>
                  <a:gd name="T105" fmla="*/ 132 h 137"/>
                  <a:gd name="T106" fmla="*/ 26 w 140"/>
                  <a:gd name="T107" fmla="*/ 122 h 137"/>
                  <a:gd name="T108" fmla="*/ 13 w 140"/>
                  <a:gd name="T109" fmla="*/ 109 h 137"/>
                  <a:gd name="T110" fmla="*/ 4 w 140"/>
                  <a:gd name="T111" fmla="*/ 91 h 137"/>
                  <a:gd name="T112" fmla="*/ 0 w 140"/>
                  <a:gd name="T113" fmla="*/ 69 h 137"/>
                  <a:gd name="T114" fmla="*/ 30 w 140"/>
                  <a:gd name="T115" fmla="*/ 75 h 137"/>
                  <a:gd name="T116" fmla="*/ 34 w 140"/>
                  <a:gd name="T117" fmla="*/ 88 h 137"/>
                  <a:gd name="T118" fmla="*/ 40 w 140"/>
                  <a:gd name="T119" fmla="*/ 96 h 137"/>
                  <a:gd name="T120" fmla="*/ 49 w 140"/>
                  <a:gd name="T121" fmla="*/ 103 h 137"/>
                  <a:gd name="T122" fmla="*/ 42 w 140"/>
                  <a:gd name="T123" fmla="*/ 13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0" h="137">
                    <a:moveTo>
                      <a:pt x="0" y="69"/>
                    </a:moveTo>
                    <a:lnTo>
                      <a:pt x="1" y="56"/>
                    </a:lnTo>
                    <a:lnTo>
                      <a:pt x="4" y="46"/>
                    </a:lnTo>
                    <a:lnTo>
                      <a:pt x="8" y="37"/>
                    </a:lnTo>
                    <a:lnTo>
                      <a:pt x="13" y="28"/>
                    </a:lnTo>
                    <a:lnTo>
                      <a:pt x="19" y="20"/>
                    </a:lnTo>
                    <a:lnTo>
                      <a:pt x="26" y="14"/>
                    </a:lnTo>
                    <a:lnTo>
                      <a:pt x="34" y="9"/>
                    </a:lnTo>
                    <a:lnTo>
                      <a:pt x="42" y="5"/>
                    </a:lnTo>
                    <a:lnTo>
                      <a:pt x="52" y="33"/>
                    </a:lnTo>
                    <a:lnTo>
                      <a:pt x="49" y="34"/>
                    </a:lnTo>
                    <a:lnTo>
                      <a:pt x="44" y="38"/>
                    </a:lnTo>
                    <a:lnTo>
                      <a:pt x="40" y="41"/>
                    </a:lnTo>
                    <a:lnTo>
                      <a:pt x="36" y="45"/>
                    </a:lnTo>
                    <a:lnTo>
                      <a:pt x="34" y="50"/>
                    </a:lnTo>
                    <a:lnTo>
                      <a:pt x="31" y="55"/>
                    </a:lnTo>
                    <a:lnTo>
                      <a:pt x="30" y="61"/>
                    </a:lnTo>
                    <a:lnTo>
                      <a:pt x="30" y="69"/>
                    </a:lnTo>
                    <a:lnTo>
                      <a:pt x="0" y="69"/>
                    </a:lnTo>
                    <a:close/>
                    <a:moveTo>
                      <a:pt x="42" y="5"/>
                    </a:moveTo>
                    <a:lnTo>
                      <a:pt x="49" y="3"/>
                    </a:lnTo>
                    <a:lnTo>
                      <a:pt x="56" y="2"/>
                    </a:lnTo>
                    <a:lnTo>
                      <a:pt x="62" y="0"/>
                    </a:lnTo>
                    <a:lnTo>
                      <a:pt x="70" y="0"/>
                    </a:lnTo>
                    <a:lnTo>
                      <a:pt x="70" y="29"/>
                    </a:lnTo>
                    <a:lnTo>
                      <a:pt x="61" y="30"/>
                    </a:lnTo>
                    <a:lnTo>
                      <a:pt x="52" y="33"/>
                    </a:lnTo>
                    <a:lnTo>
                      <a:pt x="42" y="5"/>
                    </a:lnTo>
                    <a:close/>
                    <a:moveTo>
                      <a:pt x="70" y="0"/>
                    </a:moveTo>
                    <a:lnTo>
                      <a:pt x="77" y="0"/>
                    </a:lnTo>
                    <a:lnTo>
                      <a:pt x="84" y="2"/>
                    </a:lnTo>
                    <a:lnTo>
                      <a:pt x="91" y="3"/>
                    </a:lnTo>
                    <a:lnTo>
                      <a:pt x="97" y="5"/>
                    </a:lnTo>
                    <a:lnTo>
                      <a:pt x="87" y="33"/>
                    </a:lnTo>
                    <a:lnTo>
                      <a:pt x="79" y="30"/>
                    </a:lnTo>
                    <a:lnTo>
                      <a:pt x="70" y="29"/>
                    </a:lnTo>
                    <a:lnTo>
                      <a:pt x="70" y="0"/>
                    </a:lnTo>
                    <a:close/>
                    <a:moveTo>
                      <a:pt x="87" y="33"/>
                    </a:moveTo>
                    <a:lnTo>
                      <a:pt x="87" y="33"/>
                    </a:lnTo>
                    <a:lnTo>
                      <a:pt x="92" y="19"/>
                    </a:lnTo>
                    <a:lnTo>
                      <a:pt x="87" y="33"/>
                    </a:lnTo>
                    <a:close/>
                    <a:moveTo>
                      <a:pt x="97" y="5"/>
                    </a:moveTo>
                    <a:lnTo>
                      <a:pt x="106" y="9"/>
                    </a:lnTo>
                    <a:lnTo>
                      <a:pt x="115" y="14"/>
                    </a:lnTo>
                    <a:lnTo>
                      <a:pt x="121" y="20"/>
                    </a:lnTo>
                    <a:lnTo>
                      <a:pt x="127" y="28"/>
                    </a:lnTo>
                    <a:lnTo>
                      <a:pt x="132" y="37"/>
                    </a:lnTo>
                    <a:lnTo>
                      <a:pt x="136" y="46"/>
                    </a:lnTo>
                    <a:lnTo>
                      <a:pt x="138" y="56"/>
                    </a:lnTo>
                    <a:lnTo>
                      <a:pt x="140" y="69"/>
                    </a:lnTo>
                    <a:lnTo>
                      <a:pt x="111" y="69"/>
                    </a:lnTo>
                    <a:lnTo>
                      <a:pt x="110" y="61"/>
                    </a:lnTo>
                    <a:lnTo>
                      <a:pt x="108" y="55"/>
                    </a:lnTo>
                    <a:lnTo>
                      <a:pt x="106" y="50"/>
                    </a:lnTo>
                    <a:lnTo>
                      <a:pt x="103" y="45"/>
                    </a:lnTo>
                    <a:lnTo>
                      <a:pt x="100" y="41"/>
                    </a:lnTo>
                    <a:lnTo>
                      <a:pt x="96" y="38"/>
                    </a:lnTo>
                    <a:lnTo>
                      <a:pt x="92" y="34"/>
                    </a:lnTo>
                    <a:lnTo>
                      <a:pt x="87" y="33"/>
                    </a:lnTo>
                    <a:lnTo>
                      <a:pt x="97" y="5"/>
                    </a:lnTo>
                    <a:close/>
                    <a:moveTo>
                      <a:pt x="140" y="69"/>
                    </a:moveTo>
                    <a:lnTo>
                      <a:pt x="138" y="80"/>
                    </a:lnTo>
                    <a:lnTo>
                      <a:pt x="136" y="91"/>
                    </a:lnTo>
                    <a:lnTo>
                      <a:pt x="132" y="101"/>
                    </a:lnTo>
                    <a:lnTo>
                      <a:pt x="127" y="109"/>
                    </a:lnTo>
                    <a:lnTo>
                      <a:pt x="121" y="116"/>
                    </a:lnTo>
                    <a:lnTo>
                      <a:pt x="115" y="122"/>
                    </a:lnTo>
                    <a:lnTo>
                      <a:pt x="106" y="129"/>
                    </a:lnTo>
                    <a:lnTo>
                      <a:pt x="97" y="132"/>
                    </a:lnTo>
                    <a:lnTo>
                      <a:pt x="87" y="105"/>
                    </a:lnTo>
                    <a:lnTo>
                      <a:pt x="92" y="103"/>
                    </a:lnTo>
                    <a:lnTo>
                      <a:pt x="96" y="100"/>
                    </a:lnTo>
                    <a:lnTo>
                      <a:pt x="100" y="96"/>
                    </a:lnTo>
                    <a:lnTo>
                      <a:pt x="103" y="93"/>
                    </a:lnTo>
                    <a:lnTo>
                      <a:pt x="106" y="88"/>
                    </a:lnTo>
                    <a:lnTo>
                      <a:pt x="108" y="81"/>
                    </a:lnTo>
                    <a:lnTo>
                      <a:pt x="110" y="75"/>
                    </a:lnTo>
                    <a:lnTo>
                      <a:pt x="111" y="69"/>
                    </a:lnTo>
                    <a:lnTo>
                      <a:pt x="140" y="69"/>
                    </a:lnTo>
                    <a:close/>
                    <a:moveTo>
                      <a:pt x="87" y="105"/>
                    </a:moveTo>
                    <a:lnTo>
                      <a:pt x="87" y="105"/>
                    </a:lnTo>
                    <a:lnTo>
                      <a:pt x="92" y="119"/>
                    </a:lnTo>
                    <a:lnTo>
                      <a:pt x="87" y="105"/>
                    </a:lnTo>
                    <a:close/>
                    <a:moveTo>
                      <a:pt x="97" y="132"/>
                    </a:moveTo>
                    <a:lnTo>
                      <a:pt x="91" y="135"/>
                    </a:lnTo>
                    <a:lnTo>
                      <a:pt x="84" y="136"/>
                    </a:lnTo>
                    <a:lnTo>
                      <a:pt x="77" y="137"/>
                    </a:lnTo>
                    <a:lnTo>
                      <a:pt x="70" y="137"/>
                    </a:lnTo>
                    <a:lnTo>
                      <a:pt x="70" y="109"/>
                    </a:lnTo>
                    <a:lnTo>
                      <a:pt x="79" y="107"/>
                    </a:lnTo>
                    <a:lnTo>
                      <a:pt x="87" y="105"/>
                    </a:lnTo>
                    <a:lnTo>
                      <a:pt x="97" y="132"/>
                    </a:lnTo>
                    <a:close/>
                    <a:moveTo>
                      <a:pt x="70" y="137"/>
                    </a:moveTo>
                    <a:lnTo>
                      <a:pt x="62" y="137"/>
                    </a:lnTo>
                    <a:lnTo>
                      <a:pt x="56" y="136"/>
                    </a:lnTo>
                    <a:lnTo>
                      <a:pt x="49" y="135"/>
                    </a:lnTo>
                    <a:lnTo>
                      <a:pt x="42" y="132"/>
                    </a:lnTo>
                    <a:lnTo>
                      <a:pt x="52" y="105"/>
                    </a:lnTo>
                    <a:lnTo>
                      <a:pt x="61" y="107"/>
                    </a:lnTo>
                    <a:lnTo>
                      <a:pt x="70" y="109"/>
                    </a:lnTo>
                    <a:lnTo>
                      <a:pt x="70" y="137"/>
                    </a:lnTo>
                    <a:close/>
                    <a:moveTo>
                      <a:pt x="42" y="132"/>
                    </a:moveTo>
                    <a:lnTo>
                      <a:pt x="42" y="132"/>
                    </a:lnTo>
                    <a:lnTo>
                      <a:pt x="47" y="119"/>
                    </a:lnTo>
                    <a:lnTo>
                      <a:pt x="42" y="132"/>
                    </a:lnTo>
                    <a:close/>
                    <a:moveTo>
                      <a:pt x="42" y="132"/>
                    </a:moveTo>
                    <a:lnTo>
                      <a:pt x="34" y="129"/>
                    </a:lnTo>
                    <a:lnTo>
                      <a:pt x="26" y="122"/>
                    </a:lnTo>
                    <a:lnTo>
                      <a:pt x="19" y="116"/>
                    </a:lnTo>
                    <a:lnTo>
                      <a:pt x="13" y="109"/>
                    </a:lnTo>
                    <a:lnTo>
                      <a:pt x="8" y="101"/>
                    </a:lnTo>
                    <a:lnTo>
                      <a:pt x="4" y="91"/>
                    </a:lnTo>
                    <a:lnTo>
                      <a:pt x="1" y="80"/>
                    </a:lnTo>
                    <a:lnTo>
                      <a:pt x="0" y="69"/>
                    </a:lnTo>
                    <a:lnTo>
                      <a:pt x="30" y="69"/>
                    </a:lnTo>
                    <a:lnTo>
                      <a:pt x="30" y="75"/>
                    </a:lnTo>
                    <a:lnTo>
                      <a:pt x="31" y="81"/>
                    </a:lnTo>
                    <a:lnTo>
                      <a:pt x="34" y="88"/>
                    </a:lnTo>
                    <a:lnTo>
                      <a:pt x="36" y="93"/>
                    </a:lnTo>
                    <a:lnTo>
                      <a:pt x="40" y="96"/>
                    </a:lnTo>
                    <a:lnTo>
                      <a:pt x="44" y="100"/>
                    </a:lnTo>
                    <a:lnTo>
                      <a:pt x="49" y="103"/>
                    </a:lnTo>
                    <a:lnTo>
                      <a:pt x="52" y="105"/>
                    </a:lnTo>
                    <a:lnTo>
                      <a:pt x="42" y="13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Freeform 424"/>
              <p:cNvSpPr>
                <a:spLocks/>
              </p:cNvSpPr>
              <p:nvPr/>
            </p:nvSpPr>
            <p:spPr bwMode="auto">
              <a:xfrm>
                <a:off x="2014" y="1571"/>
                <a:ext cx="22" cy="21"/>
              </a:xfrm>
              <a:custGeom>
                <a:avLst/>
                <a:gdLst>
                  <a:gd name="T0" fmla="*/ 0 w 111"/>
                  <a:gd name="T1" fmla="*/ 55 h 108"/>
                  <a:gd name="T2" fmla="*/ 1 w 111"/>
                  <a:gd name="T3" fmla="*/ 47 h 108"/>
                  <a:gd name="T4" fmla="*/ 1 w 111"/>
                  <a:gd name="T5" fmla="*/ 41 h 108"/>
                  <a:gd name="T6" fmla="*/ 4 w 111"/>
                  <a:gd name="T7" fmla="*/ 36 h 108"/>
                  <a:gd name="T8" fmla="*/ 5 w 111"/>
                  <a:gd name="T9" fmla="*/ 31 h 108"/>
                  <a:gd name="T10" fmla="*/ 11 w 111"/>
                  <a:gd name="T11" fmla="*/ 21 h 108"/>
                  <a:gd name="T12" fmla="*/ 17 w 111"/>
                  <a:gd name="T13" fmla="*/ 14 h 108"/>
                  <a:gd name="T14" fmla="*/ 26 w 111"/>
                  <a:gd name="T15" fmla="*/ 8 h 108"/>
                  <a:gd name="T16" fmla="*/ 35 w 111"/>
                  <a:gd name="T17" fmla="*/ 4 h 108"/>
                  <a:gd name="T18" fmla="*/ 45 w 111"/>
                  <a:gd name="T19" fmla="*/ 1 h 108"/>
                  <a:gd name="T20" fmla="*/ 55 w 111"/>
                  <a:gd name="T21" fmla="*/ 0 h 108"/>
                  <a:gd name="T22" fmla="*/ 66 w 111"/>
                  <a:gd name="T23" fmla="*/ 1 h 108"/>
                  <a:gd name="T24" fmla="*/ 76 w 111"/>
                  <a:gd name="T25" fmla="*/ 4 h 108"/>
                  <a:gd name="T26" fmla="*/ 85 w 111"/>
                  <a:gd name="T27" fmla="*/ 8 h 108"/>
                  <a:gd name="T28" fmla="*/ 93 w 111"/>
                  <a:gd name="T29" fmla="*/ 14 h 108"/>
                  <a:gd name="T30" fmla="*/ 100 w 111"/>
                  <a:gd name="T31" fmla="*/ 21 h 108"/>
                  <a:gd name="T32" fmla="*/ 106 w 111"/>
                  <a:gd name="T33" fmla="*/ 30 h 108"/>
                  <a:gd name="T34" fmla="*/ 107 w 111"/>
                  <a:gd name="T35" fmla="*/ 36 h 108"/>
                  <a:gd name="T36" fmla="*/ 110 w 111"/>
                  <a:gd name="T37" fmla="*/ 41 h 108"/>
                  <a:gd name="T38" fmla="*/ 110 w 111"/>
                  <a:gd name="T39" fmla="*/ 47 h 108"/>
                  <a:gd name="T40" fmla="*/ 111 w 111"/>
                  <a:gd name="T41" fmla="*/ 55 h 108"/>
                  <a:gd name="T42" fmla="*/ 110 w 111"/>
                  <a:gd name="T43" fmla="*/ 61 h 108"/>
                  <a:gd name="T44" fmla="*/ 110 w 111"/>
                  <a:gd name="T45" fmla="*/ 67 h 108"/>
                  <a:gd name="T46" fmla="*/ 107 w 111"/>
                  <a:gd name="T47" fmla="*/ 72 h 108"/>
                  <a:gd name="T48" fmla="*/ 106 w 111"/>
                  <a:gd name="T49" fmla="*/ 79 h 108"/>
                  <a:gd name="T50" fmla="*/ 100 w 111"/>
                  <a:gd name="T51" fmla="*/ 87 h 108"/>
                  <a:gd name="T52" fmla="*/ 93 w 111"/>
                  <a:gd name="T53" fmla="*/ 95 h 108"/>
                  <a:gd name="T54" fmla="*/ 85 w 111"/>
                  <a:gd name="T55" fmla="*/ 101 h 108"/>
                  <a:gd name="T56" fmla="*/ 76 w 111"/>
                  <a:gd name="T57" fmla="*/ 105 h 108"/>
                  <a:gd name="T58" fmla="*/ 66 w 111"/>
                  <a:gd name="T59" fmla="*/ 107 h 108"/>
                  <a:gd name="T60" fmla="*/ 55 w 111"/>
                  <a:gd name="T61" fmla="*/ 108 h 108"/>
                  <a:gd name="T62" fmla="*/ 45 w 111"/>
                  <a:gd name="T63" fmla="*/ 107 h 108"/>
                  <a:gd name="T64" fmla="*/ 35 w 111"/>
                  <a:gd name="T65" fmla="*/ 105 h 108"/>
                  <a:gd name="T66" fmla="*/ 26 w 111"/>
                  <a:gd name="T67" fmla="*/ 101 h 108"/>
                  <a:gd name="T68" fmla="*/ 17 w 111"/>
                  <a:gd name="T69" fmla="*/ 95 h 108"/>
                  <a:gd name="T70" fmla="*/ 11 w 111"/>
                  <a:gd name="T71" fmla="*/ 87 h 108"/>
                  <a:gd name="T72" fmla="*/ 5 w 111"/>
                  <a:gd name="T73" fmla="*/ 79 h 108"/>
                  <a:gd name="T74" fmla="*/ 4 w 111"/>
                  <a:gd name="T75" fmla="*/ 72 h 108"/>
                  <a:gd name="T76" fmla="*/ 1 w 111"/>
                  <a:gd name="T77" fmla="*/ 67 h 108"/>
                  <a:gd name="T78" fmla="*/ 1 w 111"/>
                  <a:gd name="T79" fmla="*/ 61 h 108"/>
                  <a:gd name="T80" fmla="*/ 0 w 111"/>
                  <a:gd name="T81" fmla="*/ 5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1" h="108">
                    <a:moveTo>
                      <a:pt x="0" y="55"/>
                    </a:moveTo>
                    <a:lnTo>
                      <a:pt x="1" y="47"/>
                    </a:lnTo>
                    <a:lnTo>
                      <a:pt x="1" y="41"/>
                    </a:lnTo>
                    <a:lnTo>
                      <a:pt x="4" y="36"/>
                    </a:lnTo>
                    <a:lnTo>
                      <a:pt x="5" y="31"/>
                    </a:lnTo>
                    <a:lnTo>
                      <a:pt x="11" y="21"/>
                    </a:lnTo>
                    <a:lnTo>
                      <a:pt x="17" y="14"/>
                    </a:lnTo>
                    <a:lnTo>
                      <a:pt x="26" y="8"/>
                    </a:lnTo>
                    <a:lnTo>
                      <a:pt x="35" y="4"/>
                    </a:lnTo>
                    <a:lnTo>
                      <a:pt x="45" y="1"/>
                    </a:lnTo>
                    <a:lnTo>
                      <a:pt x="55" y="0"/>
                    </a:lnTo>
                    <a:lnTo>
                      <a:pt x="66" y="1"/>
                    </a:lnTo>
                    <a:lnTo>
                      <a:pt x="76" y="4"/>
                    </a:lnTo>
                    <a:lnTo>
                      <a:pt x="85" y="8"/>
                    </a:lnTo>
                    <a:lnTo>
                      <a:pt x="93" y="14"/>
                    </a:lnTo>
                    <a:lnTo>
                      <a:pt x="100" y="21"/>
                    </a:lnTo>
                    <a:lnTo>
                      <a:pt x="106" y="30"/>
                    </a:lnTo>
                    <a:lnTo>
                      <a:pt x="107" y="36"/>
                    </a:lnTo>
                    <a:lnTo>
                      <a:pt x="110" y="41"/>
                    </a:lnTo>
                    <a:lnTo>
                      <a:pt x="110" y="47"/>
                    </a:lnTo>
                    <a:lnTo>
                      <a:pt x="111" y="55"/>
                    </a:lnTo>
                    <a:lnTo>
                      <a:pt x="110" y="61"/>
                    </a:lnTo>
                    <a:lnTo>
                      <a:pt x="110" y="67"/>
                    </a:lnTo>
                    <a:lnTo>
                      <a:pt x="107" y="72"/>
                    </a:lnTo>
                    <a:lnTo>
                      <a:pt x="106" y="79"/>
                    </a:lnTo>
                    <a:lnTo>
                      <a:pt x="100" y="87"/>
                    </a:lnTo>
                    <a:lnTo>
                      <a:pt x="93" y="95"/>
                    </a:lnTo>
                    <a:lnTo>
                      <a:pt x="85" y="101"/>
                    </a:lnTo>
                    <a:lnTo>
                      <a:pt x="76" y="105"/>
                    </a:lnTo>
                    <a:lnTo>
                      <a:pt x="66" y="107"/>
                    </a:lnTo>
                    <a:lnTo>
                      <a:pt x="55" y="108"/>
                    </a:lnTo>
                    <a:lnTo>
                      <a:pt x="45" y="107"/>
                    </a:lnTo>
                    <a:lnTo>
                      <a:pt x="35" y="105"/>
                    </a:lnTo>
                    <a:lnTo>
                      <a:pt x="26" y="101"/>
                    </a:lnTo>
                    <a:lnTo>
                      <a:pt x="17" y="95"/>
                    </a:lnTo>
                    <a:lnTo>
                      <a:pt x="11" y="87"/>
                    </a:lnTo>
                    <a:lnTo>
                      <a:pt x="5" y="79"/>
                    </a:lnTo>
                    <a:lnTo>
                      <a:pt x="4" y="72"/>
                    </a:lnTo>
                    <a:lnTo>
                      <a:pt x="1" y="67"/>
                    </a:lnTo>
                    <a:lnTo>
                      <a:pt x="1" y="6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425"/>
              <p:cNvSpPr>
                <a:spLocks noEditPoints="1"/>
              </p:cNvSpPr>
              <p:nvPr/>
            </p:nvSpPr>
            <p:spPr bwMode="auto">
              <a:xfrm>
                <a:off x="2011" y="1568"/>
                <a:ext cx="28" cy="27"/>
              </a:xfrm>
              <a:custGeom>
                <a:avLst/>
                <a:gdLst>
                  <a:gd name="T0" fmla="*/ 0 w 138"/>
                  <a:gd name="T1" fmla="*/ 57 h 138"/>
                  <a:gd name="T2" fmla="*/ 6 w 138"/>
                  <a:gd name="T3" fmla="*/ 38 h 138"/>
                  <a:gd name="T4" fmla="*/ 18 w 138"/>
                  <a:gd name="T5" fmla="*/ 21 h 138"/>
                  <a:gd name="T6" fmla="*/ 33 w 138"/>
                  <a:gd name="T7" fmla="*/ 10 h 138"/>
                  <a:gd name="T8" fmla="*/ 53 w 138"/>
                  <a:gd name="T9" fmla="*/ 33 h 138"/>
                  <a:gd name="T10" fmla="*/ 43 w 138"/>
                  <a:gd name="T11" fmla="*/ 38 h 138"/>
                  <a:gd name="T12" fmla="*/ 35 w 138"/>
                  <a:gd name="T13" fmla="*/ 46 h 138"/>
                  <a:gd name="T14" fmla="*/ 30 w 138"/>
                  <a:gd name="T15" fmla="*/ 56 h 138"/>
                  <a:gd name="T16" fmla="*/ 29 w 138"/>
                  <a:gd name="T17" fmla="*/ 70 h 138"/>
                  <a:gd name="T18" fmla="*/ 41 w 138"/>
                  <a:gd name="T19" fmla="*/ 6 h 138"/>
                  <a:gd name="T20" fmla="*/ 55 w 138"/>
                  <a:gd name="T21" fmla="*/ 1 h 138"/>
                  <a:gd name="T22" fmla="*/ 69 w 138"/>
                  <a:gd name="T23" fmla="*/ 0 h 138"/>
                  <a:gd name="T24" fmla="*/ 60 w 138"/>
                  <a:gd name="T25" fmla="*/ 30 h 138"/>
                  <a:gd name="T26" fmla="*/ 41 w 138"/>
                  <a:gd name="T27" fmla="*/ 6 h 138"/>
                  <a:gd name="T28" fmla="*/ 76 w 138"/>
                  <a:gd name="T29" fmla="*/ 1 h 138"/>
                  <a:gd name="T30" fmla="*/ 90 w 138"/>
                  <a:gd name="T31" fmla="*/ 4 h 138"/>
                  <a:gd name="T32" fmla="*/ 86 w 138"/>
                  <a:gd name="T33" fmla="*/ 33 h 138"/>
                  <a:gd name="T34" fmla="*/ 69 w 138"/>
                  <a:gd name="T35" fmla="*/ 30 h 138"/>
                  <a:gd name="T36" fmla="*/ 97 w 138"/>
                  <a:gd name="T37" fmla="*/ 6 h 138"/>
                  <a:gd name="T38" fmla="*/ 114 w 138"/>
                  <a:gd name="T39" fmla="*/ 15 h 138"/>
                  <a:gd name="T40" fmla="*/ 127 w 138"/>
                  <a:gd name="T41" fmla="*/ 29 h 138"/>
                  <a:gd name="T42" fmla="*/ 136 w 138"/>
                  <a:gd name="T43" fmla="*/ 47 h 138"/>
                  <a:gd name="T44" fmla="*/ 138 w 138"/>
                  <a:gd name="T45" fmla="*/ 70 h 138"/>
                  <a:gd name="T46" fmla="*/ 109 w 138"/>
                  <a:gd name="T47" fmla="*/ 62 h 138"/>
                  <a:gd name="T48" fmla="*/ 106 w 138"/>
                  <a:gd name="T49" fmla="*/ 51 h 138"/>
                  <a:gd name="T50" fmla="*/ 100 w 138"/>
                  <a:gd name="T51" fmla="*/ 41 h 138"/>
                  <a:gd name="T52" fmla="*/ 91 w 138"/>
                  <a:gd name="T53" fmla="*/ 35 h 138"/>
                  <a:gd name="T54" fmla="*/ 97 w 138"/>
                  <a:gd name="T55" fmla="*/ 6 h 138"/>
                  <a:gd name="T56" fmla="*/ 137 w 138"/>
                  <a:gd name="T57" fmla="*/ 81 h 138"/>
                  <a:gd name="T58" fmla="*/ 132 w 138"/>
                  <a:gd name="T59" fmla="*/ 101 h 138"/>
                  <a:gd name="T60" fmla="*/ 121 w 138"/>
                  <a:gd name="T61" fmla="*/ 117 h 138"/>
                  <a:gd name="T62" fmla="*/ 106 w 138"/>
                  <a:gd name="T63" fmla="*/ 128 h 138"/>
                  <a:gd name="T64" fmla="*/ 86 w 138"/>
                  <a:gd name="T65" fmla="*/ 106 h 138"/>
                  <a:gd name="T66" fmla="*/ 96 w 138"/>
                  <a:gd name="T67" fmla="*/ 101 h 138"/>
                  <a:gd name="T68" fmla="*/ 102 w 138"/>
                  <a:gd name="T69" fmla="*/ 92 h 138"/>
                  <a:gd name="T70" fmla="*/ 107 w 138"/>
                  <a:gd name="T71" fmla="*/ 82 h 138"/>
                  <a:gd name="T72" fmla="*/ 110 w 138"/>
                  <a:gd name="T73" fmla="*/ 70 h 138"/>
                  <a:gd name="T74" fmla="*/ 97 w 138"/>
                  <a:gd name="T75" fmla="*/ 132 h 138"/>
                  <a:gd name="T76" fmla="*/ 84 w 138"/>
                  <a:gd name="T77" fmla="*/ 137 h 138"/>
                  <a:gd name="T78" fmla="*/ 69 w 138"/>
                  <a:gd name="T79" fmla="*/ 138 h 138"/>
                  <a:gd name="T80" fmla="*/ 79 w 138"/>
                  <a:gd name="T81" fmla="*/ 108 h 138"/>
                  <a:gd name="T82" fmla="*/ 97 w 138"/>
                  <a:gd name="T83" fmla="*/ 132 h 138"/>
                  <a:gd name="T84" fmla="*/ 63 w 138"/>
                  <a:gd name="T85" fmla="*/ 137 h 138"/>
                  <a:gd name="T86" fmla="*/ 49 w 138"/>
                  <a:gd name="T87" fmla="*/ 135 h 138"/>
                  <a:gd name="T88" fmla="*/ 53 w 138"/>
                  <a:gd name="T89" fmla="*/ 106 h 138"/>
                  <a:gd name="T90" fmla="*/ 69 w 138"/>
                  <a:gd name="T91" fmla="*/ 108 h 138"/>
                  <a:gd name="T92" fmla="*/ 41 w 138"/>
                  <a:gd name="T93" fmla="*/ 132 h 138"/>
                  <a:gd name="T94" fmla="*/ 46 w 138"/>
                  <a:gd name="T95" fmla="*/ 120 h 138"/>
                  <a:gd name="T96" fmla="*/ 41 w 138"/>
                  <a:gd name="T97" fmla="*/ 132 h 138"/>
                  <a:gd name="T98" fmla="*/ 25 w 138"/>
                  <a:gd name="T99" fmla="*/ 123 h 138"/>
                  <a:gd name="T100" fmla="*/ 11 w 138"/>
                  <a:gd name="T101" fmla="*/ 110 h 138"/>
                  <a:gd name="T102" fmla="*/ 3 w 138"/>
                  <a:gd name="T103" fmla="*/ 92 h 138"/>
                  <a:gd name="T104" fmla="*/ 0 w 138"/>
                  <a:gd name="T105" fmla="*/ 70 h 138"/>
                  <a:gd name="T106" fmla="*/ 29 w 138"/>
                  <a:gd name="T107" fmla="*/ 76 h 138"/>
                  <a:gd name="T108" fmla="*/ 33 w 138"/>
                  <a:gd name="T109" fmla="*/ 87 h 138"/>
                  <a:gd name="T110" fmla="*/ 39 w 138"/>
                  <a:gd name="T111" fmla="*/ 97 h 138"/>
                  <a:gd name="T112" fmla="*/ 48 w 138"/>
                  <a:gd name="T113" fmla="*/ 104 h 138"/>
                  <a:gd name="T114" fmla="*/ 41 w 138"/>
                  <a:gd name="T115" fmla="*/ 13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8" h="138">
                    <a:moveTo>
                      <a:pt x="0" y="70"/>
                    </a:moveTo>
                    <a:lnTo>
                      <a:pt x="0" y="57"/>
                    </a:lnTo>
                    <a:lnTo>
                      <a:pt x="3" y="47"/>
                    </a:lnTo>
                    <a:lnTo>
                      <a:pt x="6" y="38"/>
                    </a:lnTo>
                    <a:lnTo>
                      <a:pt x="11" y="29"/>
                    </a:lnTo>
                    <a:lnTo>
                      <a:pt x="18" y="21"/>
                    </a:lnTo>
                    <a:lnTo>
                      <a:pt x="25" y="15"/>
                    </a:lnTo>
                    <a:lnTo>
                      <a:pt x="33" y="10"/>
                    </a:lnTo>
                    <a:lnTo>
                      <a:pt x="41" y="6"/>
                    </a:lnTo>
                    <a:lnTo>
                      <a:pt x="53" y="33"/>
                    </a:lnTo>
                    <a:lnTo>
                      <a:pt x="48" y="35"/>
                    </a:lnTo>
                    <a:lnTo>
                      <a:pt x="43" y="38"/>
                    </a:lnTo>
                    <a:lnTo>
                      <a:pt x="39" y="41"/>
                    </a:lnTo>
                    <a:lnTo>
                      <a:pt x="35" y="46"/>
                    </a:lnTo>
                    <a:lnTo>
                      <a:pt x="33" y="51"/>
                    </a:lnTo>
                    <a:lnTo>
                      <a:pt x="30" y="56"/>
                    </a:lnTo>
                    <a:lnTo>
                      <a:pt x="29" y="62"/>
                    </a:lnTo>
                    <a:lnTo>
                      <a:pt x="29" y="70"/>
                    </a:lnTo>
                    <a:lnTo>
                      <a:pt x="0" y="70"/>
                    </a:lnTo>
                    <a:close/>
                    <a:moveTo>
                      <a:pt x="41" y="6"/>
                    </a:moveTo>
                    <a:lnTo>
                      <a:pt x="49" y="4"/>
                    </a:lnTo>
                    <a:lnTo>
                      <a:pt x="55" y="1"/>
                    </a:lnTo>
                    <a:lnTo>
                      <a:pt x="63" y="1"/>
                    </a:lnTo>
                    <a:lnTo>
                      <a:pt x="69" y="0"/>
                    </a:lnTo>
                    <a:lnTo>
                      <a:pt x="69" y="30"/>
                    </a:lnTo>
                    <a:lnTo>
                      <a:pt x="60" y="30"/>
                    </a:lnTo>
                    <a:lnTo>
                      <a:pt x="53" y="33"/>
                    </a:lnTo>
                    <a:lnTo>
                      <a:pt x="41" y="6"/>
                    </a:lnTo>
                    <a:close/>
                    <a:moveTo>
                      <a:pt x="69" y="0"/>
                    </a:moveTo>
                    <a:lnTo>
                      <a:pt x="76" y="1"/>
                    </a:lnTo>
                    <a:lnTo>
                      <a:pt x="84" y="1"/>
                    </a:lnTo>
                    <a:lnTo>
                      <a:pt x="90" y="4"/>
                    </a:lnTo>
                    <a:lnTo>
                      <a:pt x="97" y="6"/>
                    </a:lnTo>
                    <a:lnTo>
                      <a:pt x="86" y="33"/>
                    </a:lnTo>
                    <a:lnTo>
                      <a:pt x="79" y="30"/>
                    </a:lnTo>
                    <a:lnTo>
                      <a:pt x="69" y="30"/>
                    </a:lnTo>
                    <a:lnTo>
                      <a:pt x="69" y="0"/>
                    </a:lnTo>
                    <a:close/>
                    <a:moveTo>
                      <a:pt x="97" y="6"/>
                    </a:moveTo>
                    <a:lnTo>
                      <a:pt x="106" y="10"/>
                    </a:lnTo>
                    <a:lnTo>
                      <a:pt x="114" y="15"/>
                    </a:lnTo>
                    <a:lnTo>
                      <a:pt x="121" y="21"/>
                    </a:lnTo>
                    <a:lnTo>
                      <a:pt x="127" y="29"/>
                    </a:lnTo>
                    <a:lnTo>
                      <a:pt x="132" y="38"/>
                    </a:lnTo>
                    <a:lnTo>
                      <a:pt x="136" y="47"/>
                    </a:lnTo>
                    <a:lnTo>
                      <a:pt x="137" y="57"/>
                    </a:lnTo>
                    <a:lnTo>
                      <a:pt x="138" y="70"/>
                    </a:lnTo>
                    <a:lnTo>
                      <a:pt x="110" y="70"/>
                    </a:lnTo>
                    <a:lnTo>
                      <a:pt x="109" y="62"/>
                    </a:lnTo>
                    <a:lnTo>
                      <a:pt x="107" y="56"/>
                    </a:lnTo>
                    <a:lnTo>
                      <a:pt x="106" y="51"/>
                    </a:lnTo>
                    <a:lnTo>
                      <a:pt x="102" y="46"/>
                    </a:lnTo>
                    <a:lnTo>
                      <a:pt x="100" y="41"/>
                    </a:lnTo>
                    <a:lnTo>
                      <a:pt x="96" y="38"/>
                    </a:lnTo>
                    <a:lnTo>
                      <a:pt x="91" y="35"/>
                    </a:lnTo>
                    <a:lnTo>
                      <a:pt x="86" y="33"/>
                    </a:lnTo>
                    <a:lnTo>
                      <a:pt x="97" y="6"/>
                    </a:lnTo>
                    <a:close/>
                    <a:moveTo>
                      <a:pt x="138" y="70"/>
                    </a:moveTo>
                    <a:lnTo>
                      <a:pt x="137" y="81"/>
                    </a:lnTo>
                    <a:lnTo>
                      <a:pt x="136" y="92"/>
                    </a:lnTo>
                    <a:lnTo>
                      <a:pt x="132" y="101"/>
                    </a:lnTo>
                    <a:lnTo>
                      <a:pt x="127" y="110"/>
                    </a:lnTo>
                    <a:lnTo>
                      <a:pt x="121" y="117"/>
                    </a:lnTo>
                    <a:lnTo>
                      <a:pt x="114" y="123"/>
                    </a:lnTo>
                    <a:lnTo>
                      <a:pt x="106" y="128"/>
                    </a:lnTo>
                    <a:lnTo>
                      <a:pt x="97" y="132"/>
                    </a:lnTo>
                    <a:lnTo>
                      <a:pt x="86" y="106"/>
                    </a:lnTo>
                    <a:lnTo>
                      <a:pt x="91" y="104"/>
                    </a:lnTo>
                    <a:lnTo>
                      <a:pt x="96" y="101"/>
                    </a:lnTo>
                    <a:lnTo>
                      <a:pt x="100" y="97"/>
                    </a:lnTo>
                    <a:lnTo>
                      <a:pt x="102" y="92"/>
                    </a:lnTo>
                    <a:lnTo>
                      <a:pt x="106" y="87"/>
                    </a:lnTo>
                    <a:lnTo>
                      <a:pt x="107" y="82"/>
                    </a:lnTo>
                    <a:lnTo>
                      <a:pt x="109" y="76"/>
                    </a:lnTo>
                    <a:lnTo>
                      <a:pt x="110" y="70"/>
                    </a:lnTo>
                    <a:lnTo>
                      <a:pt x="138" y="70"/>
                    </a:lnTo>
                    <a:close/>
                    <a:moveTo>
                      <a:pt x="97" y="132"/>
                    </a:moveTo>
                    <a:lnTo>
                      <a:pt x="90" y="135"/>
                    </a:lnTo>
                    <a:lnTo>
                      <a:pt x="84" y="137"/>
                    </a:lnTo>
                    <a:lnTo>
                      <a:pt x="76" y="137"/>
                    </a:lnTo>
                    <a:lnTo>
                      <a:pt x="69" y="138"/>
                    </a:lnTo>
                    <a:lnTo>
                      <a:pt x="69" y="108"/>
                    </a:lnTo>
                    <a:lnTo>
                      <a:pt x="79" y="108"/>
                    </a:lnTo>
                    <a:lnTo>
                      <a:pt x="86" y="106"/>
                    </a:lnTo>
                    <a:lnTo>
                      <a:pt x="97" y="132"/>
                    </a:lnTo>
                    <a:close/>
                    <a:moveTo>
                      <a:pt x="69" y="138"/>
                    </a:moveTo>
                    <a:lnTo>
                      <a:pt x="63" y="137"/>
                    </a:lnTo>
                    <a:lnTo>
                      <a:pt x="55" y="137"/>
                    </a:lnTo>
                    <a:lnTo>
                      <a:pt x="49" y="135"/>
                    </a:lnTo>
                    <a:lnTo>
                      <a:pt x="41" y="132"/>
                    </a:lnTo>
                    <a:lnTo>
                      <a:pt x="53" y="106"/>
                    </a:lnTo>
                    <a:lnTo>
                      <a:pt x="60" y="108"/>
                    </a:lnTo>
                    <a:lnTo>
                      <a:pt x="69" y="108"/>
                    </a:lnTo>
                    <a:lnTo>
                      <a:pt x="69" y="138"/>
                    </a:lnTo>
                    <a:close/>
                    <a:moveTo>
                      <a:pt x="41" y="132"/>
                    </a:moveTo>
                    <a:lnTo>
                      <a:pt x="41" y="132"/>
                    </a:lnTo>
                    <a:lnTo>
                      <a:pt x="46" y="120"/>
                    </a:lnTo>
                    <a:lnTo>
                      <a:pt x="41" y="132"/>
                    </a:lnTo>
                    <a:close/>
                    <a:moveTo>
                      <a:pt x="41" y="132"/>
                    </a:moveTo>
                    <a:lnTo>
                      <a:pt x="33" y="128"/>
                    </a:lnTo>
                    <a:lnTo>
                      <a:pt x="25" y="123"/>
                    </a:lnTo>
                    <a:lnTo>
                      <a:pt x="18" y="117"/>
                    </a:lnTo>
                    <a:lnTo>
                      <a:pt x="11" y="110"/>
                    </a:lnTo>
                    <a:lnTo>
                      <a:pt x="6" y="101"/>
                    </a:lnTo>
                    <a:lnTo>
                      <a:pt x="3" y="92"/>
                    </a:lnTo>
                    <a:lnTo>
                      <a:pt x="0" y="81"/>
                    </a:lnTo>
                    <a:lnTo>
                      <a:pt x="0" y="70"/>
                    </a:lnTo>
                    <a:lnTo>
                      <a:pt x="29" y="70"/>
                    </a:lnTo>
                    <a:lnTo>
                      <a:pt x="29" y="76"/>
                    </a:lnTo>
                    <a:lnTo>
                      <a:pt x="30" y="82"/>
                    </a:lnTo>
                    <a:lnTo>
                      <a:pt x="33" y="87"/>
                    </a:lnTo>
                    <a:lnTo>
                      <a:pt x="35" y="92"/>
                    </a:lnTo>
                    <a:lnTo>
                      <a:pt x="39" y="97"/>
                    </a:lnTo>
                    <a:lnTo>
                      <a:pt x="43" y="101"/>
                    </a:lnTo>
                    <a:lnTo>
                      <a:pt x="48" y="104"/>
                    </a:lnTo>
                    <a:lnTo>
                      <a:pt x="53" y="106"/>
                    </a:lnTo>
                    <a:lnTo>
                      <a:pt x="41" y="13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Freeform 426"/>
              <p:cNvSpPr>
                <a:spLocks noEditPoints="1"/>
              </p:cNvSpPr>
              <p:nvPr/>
            </p:nvSpPr>
            <p:spPr bwMode="auto">
              <a:xfrm>
                <a:off x="2305" y="1249"/>
                <a:ext cx="194" cy="567"/>
              </a:xfrm>
              <a:custGeom>
                <a:avLst/>
                <a:gdLst>
                  <a:gd name="T0" fmla="*/ 959 w 973"/>
                  <a:gd name="T1" fmla="*/ 659 h 2833"/>
                  <a:gd name="T2" fmla="*/ 971 w 973"/>
                  <a:gd name="T3" fmla="*/ 743 h 2833"/>
                  <a:gd name="T4" fmla="*/ 938 w 973"/>
                  <a:gd name="T5" fmla="*/ 1520 h 2833"/>
                  <a:gd name="T6" fmla="*/ 898 w 973"/>
                  <a:gd name="T7" fmla="*/ 2317 h 2833"/>
                  <a:gd name="T8" fmla="*/ 864 w 973"/>
                  <a:gd name="T9" fmla="*/ 2390 h 2833"/>
                  <a:gd name="T10" fmla="*/ 902 w 973"/>
                  <a:gd name="T11" fmla="*/ 1673 h 2833"/>
                  <a:gd name="T12" fmla="*/ 939 w 973"/>
                  <a:gd name="T13" fmla="*/ 834 h 2833"/>
                  <a:gd name="T14" fmla="*/ 875 w 973"/>
                  <a:gd name="T15" fmla="*/ 2457 h 2833"/>
                  <a:gd name="T16" fmla="*/ 890 w 973"/>
                  <a:gd name="T17" fmla="*/ 2457 h 2833"/>
                  <a:gd name="T18" fmla="*/ 877 w 973"/>
                  <a:gd name="T19" fmla="*/ 2582 h 2833"/>
                  <a:gd name="T20" fmla="*/ 836 w 973"/>
                  <a:gd name="T21" fmla="*/ 2695 h 2833"/>
                  <a:gd name="T22" fmla="*/ 762 w 973"/>
                  <a:gd name="T23" fmla="*/ 2780 h 2833"/>
                  <a:gd name="T24" fmla="*/ 640 w 973"/>
                  <a:gd name="T25" fmla="*/ 2828 h 2833"/>
                  <a:gd name="T26" fmla="*/ 610 w 973"/>
                  <a:gd name="T27" fmla="*/ 2804 h 2833"/>
                  <a:gd name="T28" fmla="*/ 730 w 973"/>
                  <a:gd name="T29" fmla="*/ 2765 h 2833"/>
                  <a:gd name="T30" fmla="*/ 803 w 973"/>
                  <a:gd name="T31" fmla="*/ 2691 h 2833"/>
                  <a:gd name="T32" fmla="*/ 842 w 973"/>
                  <a:gd name="T33" fmla="*/ 2602 h 2833"/>
                  <a:gd name="T34" fmla="*/ 862 w 973"/>
                  <a:gd name="T35" fmla="*/ 2460 h 2833"/>
                  <a:gd name="T36" fmla="*/ 435 w 973"/>
                  <a:gd name="T37" fmla="*/ 2820 h 2833"/>
                  <a:gd name="T38" fmla="*/ 330 w 973"/>
                  <a:gd name="T39" fmla="*/ 2785 h 2833"/>
                  <a:gd name="T40" fmla="*/ 301 w 973"/>
                  <a:gd name="T41" fmla="*/ 2735 h 2833"/>
                  <a:gd name="T42" fmla="*/ 391 w 973"/>
                  <a:gd name="T43" fmla="*/ 2777 h 2833"/>
                  <a:gd name="T44" fmla="*/ 558 w 973"/>
                  <a:gd name="T45" fmla="*/ 2833 h 2833"/>
                  <a:gd name="T46" fmla="*/ 210 w 973"/>
                  <a:gd name="T47" fmla="*/ 2686 h 2833"/>
                  <a:gd name="T48" fmla="*/ 162 w 973"/>
                  <a:gd name="T49" fmla="*/ 2582 h 2833"/>
                  <a:gd name="T50" fmla="*/ 173 w 973"/>
                  <a:gd name="T51" fmla="*/ 2467 h 2833"/>
                  <a:gd name="T52" fmla="*/ 195 w 973"/>
                  <a:gd name="T53" fmla="*/ 2591 h 2833"/>
                  <a:gd name="T54" fmla="*/ 243 w 973"/>
                  <a:gd name="T55" fmla="*/ 2682 h 2833"/>
                  <a:gd name="T56" fmla="*/ 144 w 973"/>
                  <a:gd name="T57" fmla="*/ 2470 h 2833"/>
                  <a:gd name="T58" fmla="*/ 160 w 973"/>
                  <a:gd name="T59" fmla="*/ 2145 h 2833"/>
                  <a:gd name="T60" fmla="*/ 184 w 973"/>
                  <a:gd name="T61" fmla="*/ 2211 h 2833"/>
                  <a:gd name="T62" fmla="*/ 144 w 973"/>
                  <a:gd name="T63" fmla="*/ 2470 h 2833"/>
                  <a:gd name="T64" fmla="*/ 190 w 973"/>
                  <a:gd name="T65" fmla="*/ 1812 h 2833"/>
                  <a:gd name="T66" fmla="*/ 222 w 973"/>
                  <a:gd name="T67" fmla="*/ 1782 h 2833"/>
                  <a:gd name="T68" fmla="*/ 202 w 973"/>
                  <a:gd name="T69" fmla="*/ 2019 h 2833"/>
                  <a:gd name="T70" fmla="*/ 179 w 973"/>
                  <a:gd name="T71" fmla="*/ 1611 h 2833"/>
                  <a:gd name="T72" fmla="*/ 194 w 973"/>
                  <a:gd name="T73" fmla="*/ 1503 h 2833"/>
                  <a:gd name="T74" fmla="*/ 219 w 973"/>
                  <a:gd name="T75" fmla="*/ 1709 h 2833"/>
                  <a:gd name="T76" fmla="*/ 141 w 973"/>
                  <a:gd name="T77" fmla="*/ 1323 h 2833"/>
                  <a:gd name="T78" fmla="*/ 152 w 973"/>
                  <a:gd name="T79" fmla="*/ 1083 h 2833"/>
                  <a:gd name="T80" fmla="*/ 175 w 973"/>
                  <a:gd name="T81" fmla="*/ 1370 h 2833"/>
                  <a:gd name="T82" fmla="*/ 127 w 973"/>
                  <a:gd name="T83" fmla="*/ 997 h 2833"/>
                  <a:gd name="T84" fmla="*/ 165 w 973"/>
                  <a:gd name="T85" fmla="*/ 746 h 2833"/>
                  <a:gd name="T86" fmla="*/ 159 w 973"/>
                  <a:gd name="T87" fmla="*/ 956 h 2833"/>
                  <a:gd name="T88" fmla="*/ 169 w 973"/>
                  <a:gd name="T89" fmla="*/ 725 h 2833"/>
                  <a:gd name="T90" fmla="*/ 200 w 973"/>
                  <a:gd name="T91" fmla="*/ 714 h 2833"/>
                  <a:gd name="T92" fmla="*/ 188 w 973"/>
                  <a:gd name="T93" fmla="*/ 627 h 2833"/>
                  <a:gd name="T94" fmla="*/ 212 w 973"/>
                  <a:gd name="T95" fmla="*/ 654 h 2833"/>
                  <a:gd name="T96" fmla="*/ 219 w 973"/>
                  <a:gd name="T97" fmla="*/ 479 h 2833"/>
                  <a:gd name="T98" fmla="*/ 220 w 973"/>
                  <a:gd name="T99" fmla="*/ 352 h 2833"/>
                  <a:gd name="T100" fmla="*/ 204 w 973"/>
                  <a:gd name="T101" fmla="*/ 233 h 2833"/>
                  <a:gd name="T102" fmla="*/ 251 w 973"/>
                  <a:gd name="T103" fmla="*/ 367 h 2833"/>
                  <a:gd name="T104" fmla="*/ 244 w 973"/>
                  <a:gd name="T105" fmla="*/ 502 h 2833"/>
                  <a:gd name="T106" fmla="*/ 138 w 973"/>
                  <a:gd name="T107" fmla="*/ 190 h 2833"/>
                  <a:gd name="T108" fmla="*/ 184 w 973"/>
                  <a:gd name="T109" fmla="*/ 203 h 2833"/>
                  <a:gd name="T110" fmla="*/ 21 w 973"/>
                  <a:gd name="T111" fmla="*/ 43 h 2833"/>
                  <a:gd name="T112" fmla="*/ 112 w 973"/>
                  <a:gd name="T113" fmla="*/ 106 h 2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73" h="2833">
                    <a:moveTo>
                      <a:pt x="194" y="657"/>
                    </a:moveTo>
                    <a:lnTo>
                      <a:pt x="959" y="659"/>
                    </a:lnTo>
                    <a:lnTo>
                      <a:pt x="959" y="688"/>
                    </a:lnTo>
                    <a:lnTo>
                      <a:pt x="194" y="687"/>
                    </a:lnTo>
                    <a:lnTo>
                      <a:pt x="194" y="657"/>
                    </a:lnTo>
                    <a:close/>
                    <a:moveTo>
                      <a:pt x="959" y="659"/>
                    </a:moveTo>
                    <a:lnTo>
                      <a:pt x="973" y="659"/>
                    </a:lnTo>
                    <a:lnTo>
                      <a:pt x="973" y="674"/>
                    </a:lnTo>
                    <a:lnTo>
                      <a:pt x="959" y="673"/>
                    </a:lnTo>
                    <a:lnTo>
                      <a:pt x="959" y="659"/>
                    </a:lnTo>
                    <a:close/>
                    <a:moveTo>
                      <a:pt x="973" y="674"/>
                    </a:moveTo>
                    <a:lnTo>
                      <a:pt x="971" y="743"/>
                    </a:lnTo>
                    <a:lnTo>
                      <a:pt x="969" y="835"/>
                    </a:lnTo>
                    <a:lnTo>
                      <a:pt x="964" y="947"/>
                    </a:lnTo>
                    <a:lnTo>
                      <a:pt x="959" y="1075"/>
                    </a:lnTo>
                    <a:lnTo>
                      <a:pt x="953" y="1217"/>
                    </a:lnTo>
                    <a:lnTo>
                      <a:pt x="945" y="1367"/>
                    </a:lnTo>
                    <a:lnTo>
                      <a:pt x="938" y="1520"/>
                    </a:lnTo>
                    <a:lnTo>
                      <a:pt x="930" y="1674"/>
                    </a:lnTo>
                    <a:lnTo>
                      <a:pt x="923" y="1825"/>
                    </a:lnTo>
                    <a:lnTo>
                      <a:pt x="915" y="1969"/>
                    </a:lnTo>
                    <a:lnTo>
                      <a:pt x="909" y="2101"/>
                    </a:lnTo>
                    <a:lnTo>
                      <a:pt x="903" y="2218"/>
                    </a:lnTo>
                    <a:lnTo>
                      <a:pt x="898" y="2317"/>
                    </a:lnTo>
                    <a:lnTo>
                      <a:pt x="894" y="2393"/>
                    </a:lnTo>
                    <a:lnTo>
                      <a:pt x="892" y="2440"/>
                    </a:lnTo>
                    <a:lnTo>
                      <a:pt x="890" y="2459"/>
                    </a:lnTo>
                    <a:lnTo>
                      <a:pt x="862" y="2456"/>
                    </a:lnTo>
                    <a:lnTo>
                      <a:pt x="862" y="2439"/>
                    </a:lnTo>
                    <a:lnTo>
                      <a:pt x="864" y="2390"/>
                    </a:lnTo>
                    <a:lnTo>
                      <a:pt x="869" y="2315"/>
                    </a:lnTo>
                    <a:lnTo>
                      <a:pt x="874" y="2217"/>
                    </a:lnTo>
                    <a:lnTo>
                      <a:pt x="880" y="2100"/>
                    </a:lnTo>
                    <a:lnTo>
                      <a:pt x="887" y="1968"/>
                    </a:lnTo>
                    <a:lnTo>
                      <a:pt x="894" y="1824"/>
                    </a:lnTo>
                    <a:lnTo>
                      <a:pt x="902" y="1673"/>
                    </a:lnTo>
                    <a:lnTo>
                      <a:pt x="909" y="1518"/>
                    </a:lnTo>
                    <a:lnTo>
                      <a:pt x="917" y="1365"/>
                    </a:lnTo>
                    <a:lnTo>
                      <a:pt x="923" y="1216"/>
                    </a:lnTo>
                    <a:lnTo>
                      <a:pt x="929" y="1075"/>
                    </a:lnTo>
                    <a:lnTo>
                      <a:pt x="935" y="946"/>
                    </a:lnTo>
                    <a:lnTo>
                      <a:pt x="939" y="834"/>
                    </a:lnTo>
                    <a:lnTo>
                      <a:pt x="943" y="741"/>
                    </a:lnTo>
                    <a:lnTo>
                      <a:pt x="944" y="673"/>
                    </a:lnTo>
                    <a:lnTo>
                      <a:pt x="973" y="674"/>
                    </a:lnTo>
                    <a:close/>
                    <a:moveTo>
                      <a:pt x="862" y="2457"/>
                    </a:moveTo>
                    <a:lnTo>
                      <a:pt x="862" y="2456"/>
                    </a:lnTo>
                    <a:lnTo>
                      <a:pt x="875" y="2457"/>
                    </a:lnTo>
                    <a:lnTo>
                      <a:pt x="862" y="2457"/>
                    </a:lnTo>
                    <a:close/>
                    <a:moveTo>
                      <a:pt x="890" y="2457"/>
                    </a:moveTo>
                    <a:lnTo>
                      <a:pt x="890" y="2461"/>
                    </a:lnTo>
                    <a:lnTo>
                      <a:pt x="862" y="2460"/>
                    </a:lnTo>
                    <a:lnTo>
                      <a:pt x="862" y="2457"/>
                    </a:lnTo>
                    <a:lnTo>
                      <a:pt x="890" y="2457"/>
                    </a:lnTo>
                    <a:close/>
                    <a:moveTo>
                      <a:pt x="890" y="2461"/>
                    </a:moveTo>
                    <a:lnTo>
                      <a:pt x="889" y="2477"/>
                    </a:lnTo>
                    <a:lnTo>
                      <a:pt x="889" y="2498"/>
                    </a:lnTo>
                    <a:lnTo>
                      <a:pt x="887" y="2523"/>
                    </a:lnTo>
                    <a:lnTo>
                      <a:pt x="883" y="2552"/>
                    </a:lnTo>
                    <a:lnTo>
                      <a:pt x="877" y="2582"/>
                    </a:lnTo>
                    <a:lnTo>
                      <a:pt x="869" y="2614"/>
                    </a:lnTo>
                    <a:lnTo>
                      <a:pt x="864" y="2630"/>
                    </a:lnTo>
                    <a:lnTo>
                      <a:pt x="858" y="2647"/>
                    </a:lnTo>
                    <a:lnTo>
                      <a:pt x="852" y="2664"/>
                    </a:lnTo>
                    <a:lnTo>
                      <a:pt x="844" y="2680"/>
                    </a:lnTo>
                    <a:lnTo>
                      <a:pt x="836" y="2695"/>
                    </a:lnTo>
                    <a:lnTo>
                      <a:pt x="826" y="2711"/>
                    </a:lnTo>
                    <a:lnTo>
                      <a:pt x="816" y="2726"/>
                    </a:lnTo>
                    <a:lnTo>
                      <a:pt x="804" y="2741"/>
                    </a:lnTo>
                    <a:lnTo>
                      <a:pt x="791" y="2755"/>
                    </a:lnTo>
                    <a:lnTo>
                      <a:pt x="777" y="2767"/>
                    </a:lnTo>
                    <a:lnTo>
                      <a:pt x="762" y="2780"/>
                    </a:lnTo>
                    <a:lnTo>
                      <a:pt x="745" y="2791"/>
                    </a:lnTo>
                    <a:lnTo>
                      <a:pt x="727" y="2801"/>
                    </a:lnTo>
                    <a:lnTo>
                      <a:pt x="707" y="2810"/>
                    </a:lnTo>
                    <a:lnTo>
                      <a:pt x="687" y="2818"/>
                    </a:lnTo>
                    <a:lnTo>
                      <a:pt x="664" y="2825"/>
                    </a:lnTo>
                    <a:lnTo>
                      <a:pt x="640" y="2828"/>
                    </a:lnTo>
                    <a:lnTo>
                      <a:pt x="614" y="2832"/>
                    </a:lnTo>
                    <a:lnTo>
                      <a:pt x="587" y="2833"/>
                    </a:lnTo>
                    <a:lnTo>
                      <a:pt x="558" y="2833"/>
                    </a:lnTo>
                    <a:lnTo>
                      <a:pt x="559" y="2805"/>
                    </a:lnTo>
                    <a:lnTo>
                      <a:pt x="585" y="2805"/>
                    </a:lnTo>
                    <a:lnTo>
                      <a:pt x="610" y="2804"/>
                    </a:lnTo>
                    <a:lnTo>
                      <a:pt x="634" y="2800"/>
                    </a:lnTo>
                    <a:lnTo>
                      <a:pt x="656" y="2796"/>
                    </a:lnTo>
                    <a:lnTo>
                      <a:pt x="676" y="2790"/>
                    </a:lnTo>
                    <a:lnTo>
                      <a:pt x="695" y="2784"/>
                    </a:lnTo>
                    <a:lnTo>
                      <a:pt x="714" y="2775"/>
                    </a:lnTo>
                    <a:lnTo>
                      <a:pt x="730" y="2765"/>
                    </a:lnTo>
                    <a:lnTo>
                      <a:pt x="745" y="2755"/>
                    </a:lnTo>
                    <a:lnTo>
                      <a:pt x="758" y="2744"/>
                    </a:lnTo>
                    <a:lnTo>
                      <a:pt x="771" y="2731"/>
                    </a:lnTo>
                    <a:lnTo>
                      <a:pt x="783" y="2719"/>
                    </a:lnTo>
                    <a:lnTo>
                      <a:pt x="793" y="2705"/>
                    </a:lnTo>
                    <a:lnTo>
                      <a:pt x="803" y="2691"/>
                    </a:lnTo>
                    <a:lnTo>
                      <a:pt x="812" y="2677"/>
                    </a:lnTo>
                    <a:lnTo>
                      <a:pt x="819" y="2663"/>
                    </a:lnTo>
                    <a:lnTo>
                      <a:pt x="826" y="2648"/>
                    </a:lnTo>
                    <a:lnTo>
                      <a:pt x="832" y="2632"/>
                    </a:lnTo>
                    <a:lnTo>
                      <a:pt x="838" y="2617"/>
                    </a:lnTo>
                    <a:lnTo>
                      <a:pt x="842" y="2602"/>
                    </a:lnTo>
                    <a:lnTo>
                      <a:pt x="849" y="2572"/>
                    </a:lnTo>
                    <a:lnTo>
                      <a:pt x="854" y="2545"/>
                    </a:lnTo>
                    <a:lnTo>
                      <a:pt x="858" y="2518"/>
                    </a:lnTo>
                    <a:lnTo>
                      <a:pt x="859" y="2495"/>
                    </a:lnTo>
                    <a:lnTo>
                      <a:pt x="861" y="2475"/>
                    </a:lnTo>
                    <a:lnTo>
                      <a:pt x="862" y="2460"/>
                    </a:lnTo>
                    <a:lnTo>
                      <a:pt x="890" y="2461"/>
                    </a:lnTo>
                    <a:close/>
                    <a:moveTo>
                      <a:pt x="558" y="2833"/>
                    </a:moveTo>
                    <a:lnTo>
                      <a:pt x="514" y="2831"/>
                    </a:lnTo>
                    <a:lnTo>
                      <a:pt x="474" y="2826"/>
                    </a:lnTo>
                    <a:lnTo>
                      <a:pt x="454" y="2822"/>
                    </a:lnTo>
                    <a:lnTo>
                      <a:pt x="435" y="2820"/>
                    </a:lnTo>
                    <a:lnTo>
                      <a:pt x="416" y="2815"/>
                    </a:lnTo>
                    <a:lnTo>
                      <a:pt x="397" y="2810"/>
                    </a:lnTo>
                    <a:lnTo>
                      <a:pt x="380" y="2805"/>
                    </a:lnTo>
                    <a:lnTo>
                      <a:pt x="362" y="2799"/>
                    </a:lnTo>
                    <a:lnTo>
                      <a:pt x="346" y="2792"/>
                    </a:lnTo>
                    <a:lnTo>
                      <a:pt x="330" y="2785"/>
                    </a:lnTo>
                    <a:lnTo>
                      <a:pt x="314" y="2777"/>
                    </a:lnTo>
                    <a:lnTo>
                      <a:pt x="299" y="2769"/>
                    </a:lnTo>
                    <a:lnTo>
                      <a:pt x="284" y="2759"/>
                    </a:lnTo>
                    <a:lnTo>
                      <a:pt x="270" y="2749"/>
                    </a:lnTo>
                    <a:lnTo>
                      <a:pt x="288" y="2726"/>
                    </a:lnTo>
                    <a:lnTo>
                      <a:pt x="301" y="2735"/>
                    </a:lnTo>
                    <a:lnTo>
                      <a:pt x="315" y="2744"/>
                    </a:lnTo>
                    <a:lnTo>
                      <a:pt x="329" y="2752"/>
                    </a:lnTo>
                    <a:lnTo>
                      <a:pt x="344" y="2760"/>
                    </a:lnTo>
                    <a:lnTo>
                      <a:pt x="359" y="2766"/>
                    </a:lnTo>
                    <a:lnTo>
                      <a:pt x="374" y="2772"/>
                    </a:lnTo>
                    <a:lnTo>
                      <a:pt x="391" y="2777"/>
                    </a:lnTo>
                    <a:lnTo>
                      <a:pt x="407" y="2782"/>
                    </a:lnTo>
                    <a:lnTo>
                      <a:pt x="442" y="2791"/>
                    </a:lnTo>
                    <a:lnTo>
                      <a:pt x="479" y="2797"/>
                    </a:lnTo>
                    <a:lnTo>
                      <a:pt x="518" y="2802"/>
                    </a:lnTo>
                    <a:lnTo>
                      <a:pt x="559" y="2805"/>
                    </a:lnTo>
                    <a:lnTo>
                      <a:pt x="558" y="2833"/>
                    </a:lnTo>
                    <a:close/>
                    <a:moveTo>
                      <a:pt x="270" y="2749"/>
                    </a:moveTo>
                    <a:lnTo>
                      <a:pt x="256" y="2738"/>
                    </a:lnTo>
                    <a:lnTo>
                      <a:pt x="244" y="2726"/>
                    </a:lnTo>
                    <a:lnTo>
                      <a:pt x="233" y="2714"/>
                    </a:lnTo>
                    <a:lnTo>
                      <a:pt x="220" y="2700"/>
                    </a:lnTo>
                    <a:lnTo>
                      <a:pt x="210" y="2686"/>
                    </a:lnTo>
                    <a:lnTo>
                      <a:pt x="200" y="2670"/>
                    </a:lnTo>
                    <a:lnTo>
                      <a:pt x="192" y="2655"/>
                    </a:lnTo>
                    <a:lnTo>
                      <a:pt x="183" y="2638"/>
                    </a:lnTo>
                    <a:lnTo>
                      <a:pt x="175" y="2620"/>
                    </a:lnTo>
                    <a:lnTo>
                      <a:pt x="168" y="2602"/>
                    </a:lnTo>
                    <a:lnTo>
                      <a:pt x="162" y="2582"/>
                    </a:lnTo>
                    <a:lnTo>
                      <a:pt x="157" y="2562"/>
                    </a:lnTo>
                    <a:lnTo>
                      <a:pt x="152" y="2540"/>
                    </a:lnTo>
                    <a:lnTo>
                      <a:pt x="148" y="2517"/>
                    </a:lnTo>
                    <a:lnTo>
                      <a:pt x="146" y="2493"/>
                    </a:lnTo>
                    <a:lnTo>
                      <a:pt x="144" y="2470"/>
                    </a:lnTo>
                    <a:lnTo>
                      <a:pt x="173" y="2467"/>
                    </a:lnTo>
                    <a:lnTo>
                      <a:pt x="174" y="2491"/>
                    </a:lnTo>
                    <a:lnTo>
                      <a:pt x="177" y="2512"/>
                    </a:lnTo>
                    <a:lnTo>
                      <a:pt x="180" y="2533"/>
                    </a:lnTo>
                    <a:lnTo>
                      <a:pt x="184" y="2553"/>
                    </a:lnTo>
                    <a:lnTo>
                      <a:pt x="189" y="2573"/>
                    </a:lnTo>
                    <a:lnTo>
                      <a:pt x="195" y="2591"/>
                    </a:lnTo>
                    <a:lnTo>
                      <a:pt x="202" y="2608"/>
                    </a:lnTo>
                    <a:lnTo>
                      <a:pt x="208" y="2624"/>
                    </a:lnTo>
                    <a:lnTo>
                      <a:pt x="215" y="2640"/>
                    </a:lnTo>
                    <a:lnTo>
                      <a:pt x="224" y="2654"/>
                    </a:lnTo>
                    <a:lnTo>
                      <a:pt x="233" y="2668"/>
                    </a:lnTo>
                    <a:lnTo>
                      <a:pt x="243" y="2682"/>
                    </a:lnTo>
                    <a:lnTo>
                      <a:pt x="253" y="2694"/>
                    </a:lnTo>
                    <a:lnTo>
                      <a:pt x="264" y="2705"/>
                    </a:lnTo>
                    <a:lnTo>
                      <a:pt x="276" y="2716"/>
                    </a:lnTo>
                    <a:lnTo>
                      <a:pt x="288" y="2726"/>
                    </a:lnTo>
                    <a:lnTo>
                      <a:pt x="270" y="2749"/>
                    </a:lnTo>
                    <a:close/>
                    <a:moveTo>
                      <a:pt x="144" y="2470"/>
                    </a:moveTo>
                    <a:lnTo>
                      <a:pt x="143" y="2431"/>
                    </a:lnTo>
                    <a:lnTo>
                      <a:pt x="144" y="2385"/>
                    </a:lnTo>
                    <a:lnTo>
                      <a:pt x="147" y="2332"/>
                    </a:lnTo>
                    <a:lnTo>
                      <a:pt x="151" y="2273"/>
                    </a:lnTo>
                    <a:lnTo>
                      <a:pt x="156" y="2210"/>
                    </a:lnTo>
                    <a:lnTo>
                      <a:pt x="160" y="2145"/>
                    </a:lnTo>
                    <a:lnTo>
                      <a:pt x="167" y="2080"/>
                    </a:lnTo>
                    <a:lnTo>
                      <a:pt x="173" y="2015"/>
                    </a:lnTo>
                    <a:lnTo>
                      <a:pt x="202" y="2019"/>
                    </a:lnTo>
                    <a:lnTo>
                      <a:pt x="195" y="2083"/>
                    </a:lnTo>
                    <a:lnTo>
                      <a:pt x="190" y="2147"/>
                    </a:lnTo>
                    <a:lnTo>
                      <a:pt x="184" y="2211"/>
                    </a:lnTo>
                    <a:lnTo>
                      <a:pt x="179" y="2273"/>
                    </a:lnTo>
                    <a:lnTo>
                      <a:pt x="175" y="2332"/>
                    </a:lnTo>
                    <a:lnTo>
                      <a:pt x="173" y="2384"/>
                    </a:lnTo>
                    <a:lnTo>
                      <a:pt x="172" y="2430"/>
                    </a:lnTo>
                    <a:lnTo>
                      <a:pt x="173" y="2467"/>
                    </a:lnTo>
                    <a:lnTo>
                      <a:pt x="144" y="2470"/>
                    </a:lnTo>
                    <a:close/>
                    <a:moveTo>
                      <a:pt x="173" y="2015"/>
                    </a:moveTo>
                    <a:lnTo>
                      <a:pt x="177" y="1969"/>
                    </a:lnTo>
                    <a:lnTo>
                      <a:pt x="182" y="1924"/>
                    </a:lnTo>
                    <a:lnTo>
                      <a:pt x="185" y="1883"/>
                    </a:lnTo>
                    <a:lnTo>
                      <a:pt x="188" y="1846"/>
                    </a:lnTo>
                    <a:lnTo>
                      <a:pt x="190" y="1812"/>
                    </a:lnTo>
                    <a:lnTo>
                      <a:pt x="192" y="1784"/>
                    </a:lnTo>
                    <a:lnTo>
                      <a:pt x="193" y="1760"/>
                    </a:lnTo>
                    <a:lnTo>
                      <a:pt x="193" y="1744"/>
                    </a:lnTo>
                    <a:lnTo>
                      <a:pt x="222" y="1743"/>
                    </a:lnTo>
                    <a:lnTo>
                      <a:pt x="222" y="1759"/>
                    </a:lnTo>
                    <a:lnTo>
                      <a:pt x="222" y="1782"/>
                    </a:lnTo>
                    <a:lnTo>
                      <a:pt x="219" y="1812"/>
                    </a:lnTo>
                    <a:lnTo>
                      <a:pt x="217" y="1846"/>
                    </a:lnTo>
                    <a:lnTo>
                      <a:pt x="214" y="1885"/>
                    </a:lnTo>
                    <a:lnTo>
                      <a:pt x="210" y="1927"/>
                    </a:lnTo>
                    <a:lnTo>
                      <a:pt x="207" y="1972"/>
                    </a:lnTo>
                    <a:lnTo>
                      <a:pt x="202" y="2019"/>
                    </a:lnTo>
                    <a:lnTo>
                      <a:pt x="173" y="2015"/>
                    </a:lnTo>
                    <a:close/>
                    <a:moveTo>
                      <a:pt x="193" y="1744"/>
                    </a:moveTo>
                    <a:lnTo>
                      <a:pt x="190" y="1711"/>
                    </a:lnTo>
                    <a:lnTo>
                      <a:pt x="187" y="1678"/>
                    </a:lnTo>
                    <a:lnTo>
                      <a:pt x="183" y="1644"/>
                    </a:lnTo>
                    <a:lnTo>
                      <a:pt x="179" y="1611"/>
                    </a:lnTo>
                    <a:lnTo>
                      <a:pt x="175" y="1577"/>
                    </a:lnTo>
                    <a:lnTo>
                      <a:pt x="170" y="1542"/>
                    </a:lnTo>
                    <a:lnTo>
                      <a:pt x="165" y="1507"/>
                    </a:lnTo>
                    <a:lnTo>
                      <a:pt x="160" y="1472"/>
                    </a:lnTo>
                    <a:lnTo>
                      <a:pt x="189" y="1469"/>
                    </a:lnTo>
                    <a:lnTo>
                      <a:pt x="194" y="1503"/>
                    </a:lnTo>
                    <a:lnTo>
                      <a:pt x="199" y="1538"/>
                    </a:lnTo>
                    <a:lnTo>
                      <a:pt x="204" y="1573"/>
                    </a:lnTo>
                    <a:lnTo>
                      <a:pt x="208" y="1608"/>
                    </a:lnTo>
                    <a:lnTo>
                      <a:pt x="212" y="1642"/>
                    </a:lnTo>
                    <a:lnTo>
                      <a:pt x="215" y="1675"/>
                    </a:lnTo>
                    <a:lnTo>
                      <a:pt x="219" y="1709"/>
                    </a:lnTo>
                    <a:lnTo>
                      <a:pt x="222" y="1743"/>
                    </a:lnTo>
                    <a:lnTo>
                      <a:pt x="193" y="1744"/>
                    </a:lnTo>
                    <a:close/>
                    <a:moveTo>
                      <a:pt x="160" y="1472"/>
                    </a:moveTo>
                    <a:lnTo>
                      <a:pt x="154" y="1423"/>
                    </a:lnTo>
                    <a:lnTo>
                      <a:pt x="147" y="1373"/>
                    </a:lnTo>
                    <a:lnTo>
                      <a:pt x="141" y="1323"/>
                    </a:lnTo>
                    <a:lnTo>
                      <a:pt x="134" y="1274"/>
                    </a:lnTo>
                    <a:lnTo>
                      <a:pt x="131" y="1226"/>
                    </a:lnTo>
                    <a:lnTo>
                      <a:pt x="127" y="1177"/>
                    </a:lnTo>
                    <a:lnTo>
                      <a:pt x="124" y="1130"/>
                    </a:lnTo>
                    <a:lnTo>
                      <a:pt x="123" y="1083"/>
                    </a:lnTo>
                    <a:lnTo>
                      <a:pt x="152" y="1083"/>
                    </a:lnTo>
                    <a:lnTo>
                      <a:pt x="153" y="1129"/>
                    </a:lnTo>
                    <a:lnTo>
                      <a:pt x="156" y="1176"/>
                    </a:lnTo>
                    <a:lnTo>
                      <a:pt x="159" y="1223"/>
                    </a:lnTo>
                    <a:lnTo>
                      <a:pt x="164" y="1272"/>
                    </a:lnTo>
                    <a:lnTo>
                      <a:pt x="169" y="1320"/>
                    </a:lnTo>
                    <a:lnTo>
                      <a:pt x="175" y="1370"/>
                    </a:lnTo>
                    <a:lnTo>
                      <a:pt x="183" y="1419"/>
                    </a:lnTo>
                    <a:lnTo>
                      <a:pt x="189" y="1469"/>
                    </a:lnTo>
                    <a:lnTo>
                      <a:pt x="160" y="1472"/>
                    </a:lnTo>
                    <a:close/>
                    <a:moveTo>
                      <a:pt x="123" y="1083"/>
                    </a:moveTo>
                    <a:lnTo>
                      <a:pt x="124" y="1039"/>
                    </a:lnTo>
                    <a:lnTo>
                      <a:pt x="127" y="997"/>
                    </a:lnTo>
                    <a:lnTo>
                      <a:pt x="131" y="953"/>
                    </a:lnTo>
                    <a:lnTo>
                      <a:pt x="137" y="912"/>
                    </a:lnTo>
                    <a:lnTo>
                      <a:pt x="143" y="870"/>
                    </a:lnTo>
                    <a:lnTo>
                      <a:pt x="149" y="829"/>
                    </a:lnTo>
                    <a:lnTo>
                      <a:pt x="158" y="787"/>
                    </a:lnTo>
                    <a:lnTo>
                      <a:pt x="165" y="746"/>
                    </a:lnTo>
                    <a:lnTo>
                      <a:pt x="194" y="751"/>
                    </a:lnTo>
                    <a:lnTo>
                      <a:pt x="185" y="792"/>
                    </a:lnTo>
                    <a:lnTo>
                      <a:pt x="178" y="832"/>
                    </a:lnTo>
                    <a:lnTo>
                      <a:pt x="172" y="873"/>
                    </a:lnTo>
                    <a:lnTo>
                      <a:pt x="165" y="914"/>
                    </a:lnTo>
                    <a:lnTo>
                      <a:pt x="159" y="956"/>
                    </a:lnTo>
                    <a:lnTo>
                      <a:pt x="156" y="998"/>
                    </a:lnTo>
                    <a:lnTo>
                      <a:pt x="153" y="1040"/>
                    </a:lnTo>
                    <a:lnTo>
                      <a:pt x="152" y="1083"/>
                    </a:lnTo>
                    <a:lnTo>
                      <a:pt x="123" y="1083"/>
                    </a:lnTo>
                    <a:close/>
                    <a:moveTo>
                      <a:pt x="165" y="746"/>
                    </a:moveTo>
                    <a:lnTo>
                      <a:pt x="169" y="725"/>
                    </a:lnTo>
                    <a:lnTo>
                      <a:pt x="173" y="707"/>
                    </a:lnTo>
                    <a:lnTo>
                      <a:pt x="177" y="687"/>
                    </a:lnTo>
                    <a:lnTo>
                      <a:pt x="179" y="669"/>
                    </a:lnTo>
                    <a:lnTo>
                      <a:pt x="208" y="674"/>
                    </a:lnTo>
                    <a:lnTo>
                      <a:pt x="204" y="695"/>
                    </a:lnTo>
                    <a:lnTo>
                      <a:pt x="200" y="714"/>
                    </a:lnTo>
                    <a:lnTo>
                      <a:pt x="197" y="733"/>
                    </a:lnTo>
                    <a:lnTo>
                      <a:pt x="194" y="751"/>
                    </a:lnTo>
                    <a:lnTo>
                      <a:pt x="165" y="746"/>
                    </a:lnTo>
                    <a:close/>
                    <a:moveTo>
                      <a:pt x="179" y="669"/>
                    </a:moveTo>
                    <a:lnTo>
                      <a:pt x="184" y="648"/>
                    </a:lnTo>
                    <a:lnTo>
                      <a:pt x="188" y="627"/>
                    </a:lnTo>
                    <a:lnTo>
                      <a:pt x="193" y="607"/>
                    </a:lnTo>
                    <a:lnTo>
                      <a:pt x="198" y="586"/>
                    </a:lnTo>
                    <a:lnTo>
                      <a:pt x="225" y="592"/>
                    </a:lnTo>
                    <a:lnTo>
                      <a:pt x="222" y="613"/>
                    </a:lnTo>
                    <a:lnTo>
                      <a:pt x="217" y="633"/>
                    </a:lnTo>
                    <a:lnTo>
                      <a:pt x="212" y="654"/>
                    </a:lnTo>
                    <a:lnTo>
                      <a:pt x="208" y="674"/>
                    </a:lnTo>
                    <a:lnTo>
                      <a:pt x="179" y="669"/>
                    </a:lnTo>
                    <a:close/>
                    <a:moveTo>
                      <a:pt x="198" y="586"/>
                    </a:moveTo>
                    <a:lnTo>
                      <a:pt x="207" y="543"/>
                    </a:lnTo>
                    <a:lnTo>
                      <a:pt x="215" y="500"/>
                    </a:lnTo>
                    <a:lnTo>
                      <a:pt x="219" y="479"/>
                    </a:lnTo>
                    <a:lnTo>
                      <a:pt x="222" y="457"/>
                    </a:lnTo>
                    <a:lnTo>
                      <a:pt x="224" y="436"/>
                    </a:lnTo>
                    <a:lnTo>
                      <a:pt x="224" y="415"/>
                    </a:lnTo>
                    <a:lnTo>
                      <a:pt x="224" y="394"/>
                    </a:lnTo>
                    <a:lnTo>
                      <a:pt x="223" y="373"/>
                    </a:lnTo>
                    <a:lnTo>
                      <a:pt x="220" y="352"/>
                    </a:lnTo>
                    <a:lnTo>
                      <a:pt x="215" y="332"/>
                    </a:lnTo>
                    <a:lnTo>
                      <a:pt x="209" y="311"/>
                    </a:lnTo>
                    <a:lnTo>
                      <a:pt x="202" y="291"/>
                    </a:lnTo>
                    <a:lnTo>
                      <a:pt x="192" y="269"/>
                    </a:lnTo>
                    <a:lnTo>
                      <a:pt x="180" y="250"/>
                    </a:lnTo>
                    <a:lnTo>
                      <a:pt x="204" y="233"/>
                    </a:lnTo>
                    <a:lnTo>
                      <a:pt x="218" y="256"/>
                    </a:lnTo>
                    <a:lnTo>
                      <a:pt x="228" y="278"/>
                    </a:lnTo>
                    <a:lnTo>
                      <a:pt x="236" y="301"/>
                    </a:lnTo>
                    <a:lnTo>
                      <a:pt x="244" y="323"/>
                    </a:lnTo>
                    <a:lnTo>
                      <a:pt x="248" y="345"/>
                    </a:lnTo>
                    <a:lnTo>
                      <a:pt x="251" y="367"/>
                    </a:lnTo>
                    <a:lnTo>
                      <a:pt x="253" y="389"/>
                    </a:lnTo>
                    <a:lnTo>
                      <a:pt x="254" y="411"/>
                    </a:lnTo>
                    <a:lnTo>
                      <a:pt x="253" y="434"/>
                    </a:lnTo>
                    <a:lnTo>
                      <a:pt x="251" y="457"/>
                    </a:lnTo>
                    <a:lnTo>
                      <a:pt x="248" y="480"/>
                    </a:lnTo>
                    <a:lnTo>
                      <a:pt x="244" y="502"/>
                    </a:lnTo>
                    <a:lnTo>
                      <a:pt x="235" y="547"/>
                    </a:lnTo>
                    <a:lnTo>
                      <a:pt x="225" y="592"/>
                    </a:lnTo>
                    <a:lnTo>
                      <a:pt x="198" y="586"/>
                    </a:lnTo>
                    <a:close/>
                    <a:moveTo>
                      <a:pt x="180" y="250"/>
                    </a:moveTo>
                    <a:lnTo>
                      <a:pt x="160" y="221"/>
                    </a:lnTo>
                    <a:lnTo>
                      <a:pt x="138" y="190"/>
                    </a:lnTo>
                    <a:lnTo>
                      <a:pt x="114" y="157"/>
                    </a:lnTo>
                    <a:lnTo>
                      <a:pt x="89" y="124"/>
                    </a:lnTo>
                    <a:lnTo>
                      <a:pt x="112" y="106"/>
                    </a:lnTo>
                    <a:lnTo>
                      <a:pt x="138" y="140"/>
                    </a:lnTo>
                    <a:lnTo>
                      <a:pt x="162" y="172"/>
                    </a:lnTo>
                    <a:lnTo>
                      <a:pt x="184" y="203"/>
                    </a:lnTo>
                    <a:lnTo>
                      <a:pt x="204" y="233"/>
                    </a:lnTo>
                    <a:lnTo>
                      <a:pt x="180" y="250"/>
                    </a:lnTo>
                    <a:close/>
                    <a:moveTo>
                      <a:pt x="89" y="124"/>
                    </a:moveTo>
                    <a:lnTo>
                      <a:pt x="67" y="95"/>
                    </a:lnTo>
                    <a:lnTo>
                      <a:pt x="43" y="69"/>
                    </a:lnTo>
                    <a:lnTo>
                      <a:pt x="21" y="43"/>
                    </a:lnTo>
                    <a:lnTo>
                      <a:pt x="0" y="20"/>
                    </a:lnTo>
                    <a:lnTo>
                      <a:pt x="20" y="0"/>
                    </a:lnTo>
                    <a:lnTo>
                      <a:pt x="42" y="24"/>
                    </a:lnTo>
                    <a:lnTo>
                      <a:pt x="66" y="49"/>
                    </a:lnTo>
                    <a:lnTo>
                      <a:pt x="89" y="78"/>
                    </a:lnTo>
                    <a:lnTo>
                      <a:pt x="112" y="106"/>
                    </a:lnTo>
                    <a:lnTo>
                      <a:pt x="89" y="12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Freeform 427"/>
              <p:cNvSpPr>
                <a:spLocks/>
              </p:cNvSpPr>
              <p:nvPr/>
            </p:nvSpPr>
            <p:spPr bwMode="auto">
              <a:xfrm>
                <a:off x="2334" y="1333"/>
                <a:ext cx="34" cy="34"/>
              </a:xfrm>
              <a:custGeom>
                <a:avLst/>
                <a:gdLst>
                  <a:gd name="T0" fmla="*/ 0 w 168"/>
                  <a:gd name="T1" fmla="*/ 74 h 167"/>
                  <a:gd name="T2" fmla="*/ 3 w 168"/>
                  <a:gd name="T3" fmla="*/ 56 h 167"/>
                  <a:gd name="T4" fmla="*/ 11 w 168"/>
                  <a:gd name="T5" fmla="*/ 40 h 167"/>
                  <a:gd name="T6" fmla="*/ 19 w 168"/>
                  <a:gd name="T7" fmla="*/ 28 h 167"/>
                  <a:gd name="T8" fmla="*/ 32 w 168"/>
                  <a:gd name="T9" fmla="*/ 16 h 167"/>
                  <a:gd name="T10" fmla="*/ 46 w 168"/>
                  <a:gd name="T11" fmla="*/ 9 h 167"/>
                  <a:gd name="T12" fmla="*/ 61 w 168"/>
                  <a:gd name="T13" fmla="*/ 4 h 167"/>
                  <a:gd name="T14" fmla="*/ 76 w 168"/>
                  <a:gd name="T15" fmla="*/ 1 h 167"/>
                  <a:gd name="T16" fmla="*/ 92 w 168"/>
                  <a:gd name="T17" fmla="*/ 1 h 167"/>
                  <a:gd name="T18" fmla="*/ 107 w 168"/>
                  <a:gd name="T19" fmla="*/ 4 h 167"/>
                  <a:gd name="T20" fmla="*/ 122 w 168"/>
                  <a:gd name="T21" fmla="*/ 9 h 167"/>
                  <a:gd name="T22" fmla="*/ 135 w 168"/>
                  <a:gd name="T23" fmla="*/ 16 h 167"/>
                  <a:gd name="T24" fmla="*/ 148 w 168"/>
                  <a:gd name="T25" fmla="*/ 28 h 167"/>
                  <a:gd name="T26" fmla="*/ 157 w 168"/>
                  <a:gd name="T27" fmla="*/ 40 h 167"/>
                  <a:gd name="T28" fmla="*/ 164 w 168"/>
                  <a:gd name="T29" fmla="*/ 56 h 167"/>
                  <a:gd name="T30" fmla="*/ 168 w 168"/>
                  <a:gd name="T31" fmla="*/ 74 h 167"/>
                  <a:gd name="T32" fmla="*/ 168 w 168"/>
                  <a:gd name="T33" fmla="*/ 94 h 167"/>
                  <a:gd name="T34" fmla="*/ 164 w 168"/>
                  <a:gd name="T35" fmla="*/ 112 h 167"/>
                  <a:gd name="T36" fmla="*/ 157 w 168"/>
                  <a:gd name="T37" fmla="*/ 128 h 167"/>
                  <a:gd name="T38" fmla="*/ 148 w 168"/>
                  <a:gd name="T39" fmla="*/ 141 h 167"/>
                  <a:gd name="T40" fmla="*/ 135 w 168"/>
                  <a:gd name="T41" fmla="*/ 151 h 167"/>
                  <a:gd name="T42" fmla="*/ 122 w 168"/>
                  <a:gd name="T43" fmla="*/ 160 h 167"/>
                  <a:gd name="T44" fmla="*/ 107 w 168"/>
                  <a:gd name="T45" fmla="*/ 164 h 167"/>
                  <a:gd name="T46" fmla="*/ 92 w 168"/>
                  <a:gd name="T47" fmla="*/ 167 h 167"/>
                  <a:gd name="T48" fmla="*/ 76 w 168"/>
                  <a:gd name="T49" fmla="*/ 167 h 167"/>
                  <a:gd name="T50" fmla="*/ 61 w 168"/>
                  <a:gd name="T51" fmla="*/ 164 h 167"/>
                  <a:gd name="T52" fmla="*/ 46 w 168"/>
                  <a:gd name="T53" fmla="*/ 160 h 167"/>
                  <a:gd name="T54" fmla="*/ 32 w 168"/>
                  <a:gd name="T55" fmla="*/ 151 h 167"/>
                  <a:gd name="T56" fmla="*/ 19 w 168"/>
                  <a:gd name="T57" fmla="*/ 141 h 167"/>
                  <a:gd name="T58" fmla="*/ 11 w 168"/>
                  <a:gd name="T59" fmla="*/ 128 h 167"/>
                  <a:gd name="T60" fmla="*/ 3 w 168"/>
                  <a:gd name="T61" fmla="*/ 112 h 167"/>
                  <a:gd name="T62" fmla="*/ 0 w 168"/>
                  <a:gd name="T63" fmla="*/ 9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" h="167">
                    <a:moveTo>
                      <a:pt x="0" y="84"/>
                    </a:moveTo>
                    <a:lnTo>
                      <a:pt x="0" y="74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7"/>
                    </a:lnTo>
                    <a:lnTo>
                      <a:pt x="11" y="40"/>
                    </a:lnTo>
                    <a:lnTo>
                      <a:pt x="14" y="34"/>
                    </a:lnTo>
                    <a:lnTo>
                      <a:pt x="19" y="28"/>
                    </a:lnTo>
                    <a:lnTo>
                      <a:pt x="26" y="21"/>
                    </a:lnTo>
                    <a:lnTo>
                      <a:pt x="32" y="16"/>
                    </a:lnTo>
                    <a:lnTo>
                      <a:pt x="38" y="13"/>
                    </a:lnTo>
                    <a:lnTo>
                      <a:pt x="46" y="9"/>
                    </a:lnTo>
                    <a:lnTo>
                      <a:pt x="53" y="6"/>
                    </a:lnTo>
                    <a:lnTo>
                      <a:pt x="61" y="4"/>
                    </a:lnTo>
                    <a:lnTo>
                      <a:pt x="68" y="1"/>
                    </a:lnTo>
                    <a:lnTo>
                      <a:pt x="76" y="1"/>
                    </a:lnTo>
                    <a:lnTo>
                      <a:pt x="83" y="0"/>
                    </a:lnTo>
                    <a:lnTo>
                      <a:pt x="92" y="1"/>
                    </a:lnTo>
                    <a:lnTo>
                      <a:pt x="99" y="1"/>
                    </a:lnTo>
                    <a:lnTo>
                      <a:pt x="107" y="4"/>
                    </a:lnTo>
                    <a:lnTo>
                      <a:pt x="114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6"/>
                    </a:lnTo>
                    <a:lnTo>
                      <a:pt x="142" y="21"/>
                    </a:lnTo>
                    <a:lnTo>
                      <a:pt x="148" y="28"/>
                    </a:lnTo>
                    <a:lnTo>
                      <a:pt x="153" y="34"/>
                    </a:lnTo>
                    <a:lnTo>
                      <a:pt x="157" y="40"/>
                    </a:lnTo>
                    <a:lnTo>
                      <a:pt x="160" y="47"/>
                    </a:lnTo>
                    <a:lnTo>
                      <a:pt x="164" y="56"/>
                    </a:lnTo>
                    <a:lnTo>
                      <a:pt x="166" y="65"/>
                    </a:lnTo>
                    <a:lnTo>
                      <a:pt x="168" y="74"/>
                    </a:lnTo>
                    <a:lnTo>
                      <a:pt x="168" y="84"/>
                    </a:lnTo>
                    <a:lnTo>
                      <a:pt x="168" y="94"/>
                    </a:lnTo>
                    <a:lnTo>
                      <a:pt x="166" y="103"/>
                    </a:lnTo>
                    <a:lnTo>
                      <a:pt x="164" y="112"/>
                    </a:lnTo>
                    <a:lnTo>
                      <a:pt x="160" y="121"/>
                    </a:lnTo>
                    <a:lnTo>
                      <a:pt x="157" y="128"/>
                    </a:lnTo>
                    <a:lnTo>
                      <a:pt x="153" y="135"/>
                    </a:lnTo>
                    <a:lnTo>
                      <a:pt x="148" y="141"/>
                    </a:lnTo>
                    <a:lnTo>
                      <a:pt x="142" y="146"/>
                    </a:lnTo>
                    <a:lnTo>
                      <a:pt x="135" y="151"/>
                    </a:lnTo>
                    <a:lnTo>
                      <a:pt x="129" y="156"/>
                    </a:lnTo>
                    <a:lnTo>
                      <a:pt x="122" y="160"/>
                    </a:lnTo>
                    <a:lnTo>
                      <a:pt x="114" y="162"/>
                    </a:lnTo>
                    <a:lnTo>
                      <a:pt x="107" y="164"/>
                    </a:lnTo>
                    <a:lnTo>
                      <a:pt x="99" y="166"/>
                    </a:lnTo>
                    <a:lnTo>
                      <a:pt x="92" y="167"/>
                    </a:lnTo>
                    <a:lnTo>
                      <a:pt x="83" y="167"/>
                    </a:lnTo>
                    <a:lnTo>
                      <a:pt x="76" y="167"/>
                    </a:lnTo>
                    <a:lnTo>
                      <a:pt x="68" y="166"/>
                    </a:lnTo>
                    <a:lnTo>
                      <a:pt x="61" y="164"/>
                    </a:lnTo>
                    <a:lnTo>
                      <a:pt x="53" y="162"/>
                    </a:lnTo>
                    <a:lnTo>
                      <a:pt x="46" y="160"/>
                    </a:lnTo>
                    <a:lnTo>
                      <a:pt x="38" y="156"/>
                    </a:lnTo>
                    <a:lnTo>
                      <a:pt x="32" y="151"/>
                    </a:lnTo>
                    <a:lnTo>
                      <a:pt x="26" y="146"/>
                    </a:lnTo>
                    <a:lnTo>
                      <a:pt x="19" y="141"/>
                    </a:lnTo>
                    <a:lnTo>
                      <a:pt x="14" y="135"/>
                    </a:lnTo>
                    <a:lnTo>
                      <a:pt x="11" y="128"/>
                    </a:lnTo>
                    <a:lnTo>
                      <a:pt x="6" y="121"/>
                    </a:lnTo>
                    <a:lnTo>
                      <a:pt x="3" y="112"/>
                    </a:lnTo>
                    <a:lnTo>
                      <a:pt x="1" y="103"/>
                    </a:lnTo>
                    <a:lnTo>
                      <a:pt x="0" y="94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Freeform 428"/>
              <p:cNvSpPr>
                <a:spLocks/>
              </p:cNvSpPr>
              <p:nvPr/>
            </p:nvSpPr>
            <p:spPr bwMode="auto">
              <a:xfrm>
                <a:off x="2334" y="1333"/>
                <a:ext cx="34" cy="34"/>
              </a:xfrm>
              <a:custGeom>
                <a:avLst/>
                <a:gdLst>
                  <a:gd name="T0" fmla="*/ 0 w 168"/>
                  <a:gd name="T1" fmla="*/ 74 h 167"/>
                  <a:gd name="T2" fmla="*/ 3 w 168"/>
                  <a:gd name="T3" fmla="*/ 56 h 167"/>
                  <a:gd name="T4" fmla="*/ 11 w 168"/>
                  <a:gd name="T5" fmla="*/ 40 h 167"/>
                  <a:gd name="T6" fmla="*/ 19 w 168"/>
                  <a:gd name="T7" fmla="*/ 28 h 167"/>
                  <a:gd name="T8" fmla="*/ 32 w 168"/>
                  <a:gd name="T9" fmla="*/ 16 h 167"/>
                  <a:gd name="T10" fmla="*/ 46 w 168"/>
                  <a:gd name="T11" fmla="*/ 9 h 167"/>
                  <a:gd name="T12" fmla="*/ 61 w 168"/>
                  <a:gd name="T13" fmla="*/ 4 h 167"/>
                  <a:gd name="T14" fmla="*/ 76 w 168"/>
                  <a:gd name="T15" fmla="*/ 1 h 167"/>
                  <a:gd name="T16" fmla="*/ 92 w 168"/>
                  <a:gd name="T17" fmla="*/ 1 h 167"/>
                  <a:gd name="T18" fmla="*/ 107 w 168"/>
                  <a:gd name="T19" fmla="*/ 4 h 167"/>
                  <a:gd name="T20" fmla="*/ 122 w 168"/>
                  <a:gd name="T21" fmla="*/ 9 h 167"/>
                  <a:gd name="T22" fmla="*/ 135 w 168"/>
                  <a:gd name="T23" fmla="*/ 16 h 167"/>
                  <a:gd name="T24" fmla="*/ 148 w 168"/>
                  <a:gd name="T25" fmla="*/ 28 h 167"/>
                  <a:gd name="T26" fmla="*/ 157 w 168"/>
                  <a:gd name="T27" fmla="*/ 40 h 167"/>
                  <a:gd name="T28" fmla="*/ 164 w 168"/>
                  <a:gd name="T29" fmla="*/ 56 h 167"/>
                  <a:gd name="T30" fmla="*/ 168 w 168"/>
                  <a:gd name="T31" fmla="*/ 74 h 167"/>
                  <a:gd name="T32" fmla="*/ 168 w 168"/>
                  <a:gd name="T33" fmla="*/ 94 h 167"/>
                  <a:gd name="T34" fmla="*/ 164 w 168"/>
                  <a:gd name="T35" fmla="*/ 112 h 167"/>
                  <a:gd name="T36" fmla="*/ 157 w 168"/>
                  <a:gd name="T37" fmla="*/ 128 h 167"/>
                  <a:gd name="T38" fmla="*/ 148 w 168"/>
                  <a:gd name="T39" fmla="*/ 141 h 167"/>
                  <a:gd name="T40" fmla="*/ 135 w 168"/>
                  <a:gd name="T41" fmla="*/ 151 h 167"/>
                  <a:gd name="T42" fmla="*/ 122 w 168"/>
                  <a:gd name="T43" fmla="*/ 160 h 167"/>
                  <a:gd name="T44" fmla="*/ 107 w 168"/>
                  <a:gd name="T45" fmla="*/ 164 h 167"/>
                  <a:gd name="T46" fmla="*/ 92 w 168"/>
                  <a:gd name="T47" fmla="*/ 167 h 167"/>
                  <a:gd name="T48" fmla="*/ 76 w 168"/>
                  <a:gd name="T49" fmla="*/ 167 h 167"/>
                  <a:gd name="T50" fmla="*/ 61 w 168"/>
                  <a:gd name="T51" fmla="*/ 164 h 167"/>
                  <a:gd name="T52" fmla="*/ 46 w 168"/>
                  <a:gd name="T53" fmla="*/ 160 h 167"/>
                  <a:gd name="T54" fmla="*/ 32 w 168"/>
                  <a:gd name="T55" fmla="*/ 151 h 167"/>
                  <a:gd name="T56" fmla="*/ 19 w 168"/>
                  <a:gd name="T57" fmla="*/ 141 h 167"/>
                  <a:gd name="T58" fmla="*/ 11 w 168"/>
                  <a:gd name="T59" fmla="*/ 128 h 167"/>
                  <a:gd name="T60" fmla="*/ 3 w 168"/>
                  <a:gd name="T61" fmla="*/ 112 h 167"/>
                  <a:gd name="T62" fmla="*/ 0 w 168"/>
                  <a:gd name="T63" fmla="*/ 9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" h="167">
                    <a:moveTo>
                      <a:pt x="0" y="84"/>
                    </a:moveTo>
                    <a:lnTo>
                      <a:pt x="0" y="74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7"/>
                    </a:lnTo>
                    <a:lnTo>
                      <a:pt x="11" y="40"/>
                    </a:lnTo>
                    <a:lnTo>
                      <a:pt x="14" y="34"/>
                    </a:lnTo>
                    <a:lnTo>
                      <a:pt x="19" y="28"/>
                    </a:lnTo>
                    <a:lnTo>
                      <a:pt x="26" y="21"/>
                    </a:lnTo>
                    <a:lnTo>
                      <a:pt x="32" y="16"/>
                    </a:lnTo>
                    <a:lnTo>
                      <a:pt x="38" y="13"/>
                    </a:lnTo>
                    <a:lnTo>
                      <a:pt x="46" y="9"/>
                    </a:lnTo>
                    <a:lnTo>
                      <a:pt x="53" y="6"/>
                    </a:lnTo>
                    <a:lnTo>
                      <a:pt x="61" y="4"/>
                    </a:lnTo>
                    <a:lnTo>
                      <a:pt x="68" y="1"/>
                    </a:lnTo>
                    <a:lnTo>
                      <a:pt x="76" y="1"/>
                    </a:lnTo>
                    <a:lnTo>
                      <a:pt x="83" y="0"/>
                    </a:lnTo>
                    <a:lnTo>
                      <a:pt x="92" y="1"/>
                    </a:lnTo>
                    <a:lnTo>
                      <a:pt x="99" y="1"/>
                    </a:lnTo>
                    <a:lnTo>
                      <a:pt x="107" y="4"/>
                    </a:lnTo>
                    <a:lnTo>
                      <a:pt x="114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6"/>
                    </a:lnTo>
                    <a:lnTo>
                      <a:pt x="142" y="21"/>
                    </a:lnTo>
                    <a:lnTo>
                      <a:pt x="148" y="28"/>
                    </a:lnTo>
                    <a:lnTo>
                      <a:pt x="153" y="34"/>
                    </a:lnTo>
                    <a:lnTo>
                      <a:pt x="157" y="40"/>
                    </a:lnTo>
                    <a:lnTo>
                      <a:pt x="160" y="47"/>
                    </a:lnTo>
                    <a:lnTo>
                      <a:pt x="164" y="56"/>
                    </a:lnTo>
                    <a:lnTo>
                      <a:pt x="166" y="65"/>
                    </a:lnTo>
                    <a:lnTo>
                      <a:pt x="168" y="74"/>
                    </a:lnTo>
                    <a:lnTo>
                      <a:pt x="168" y="84"/>
                    </a:lnTo>
                    <a:lnTo>
                      <a:pt x="168" y="94"/>
                    </a:lnTo>
                    <a:lnTo>
                      <a:pt x="166" y="103"/>
                    </a:lnTo>
                    <a:lnTo>
                      <a:pt x="164" y="112"/>
                    </a:lnTo>
                    <a:lnTo>
                      <a:pt x="160" y="121"/>
                    </a:lnTo>
                    <a:lnTo>
                      <a:pt x="157" y="128"/>
                    </a:lnTo>
                    <a:lnTo>
                      <a:pt x="153" y="135"/>
                    </a:lnTo>
                    <a:lnTo>
                      <a:pt x="148" y="141"/>
                    </a:lnTo>
                    <a:lnTo>
                      <a:pt x="142" y="146"/>
                    </a:lnTo>
                    <a:lnTo>
                      <a:pt x="135" y="151"/>
                    </a:lnTo>
                    <a:lnTo>
                      <a:pt x="129" y="156"/>
                    </a:lnTo>
                    <a:lnTo>
                      <a:pt x="122" y="160"/>
                    </a:lnTo>
                    <a:lnTo>
                      <a:pt x="114" y="162"/>
                    </a:lnTo>
                    <a:lnTo>
                      <a:pt x="107" y="164"/>
                    </a:lnTo>
                    <a:lnTo>
                      <a:pt x="99" y="166"/>
                    </a:lnTo>
                    <a:lnTo>
                      <a:pt x="92" y="167"/>
                    </a:lnTo>
                    <a:lnTo>
                      <a:pt x="83" y="167"/>
                    </a:lnTo>
                    <a:lnTo>
                      <a:pt x="76" y="167"/>
                    </a:lnTo>
                    <a:lnTo>
                      <a:pt x="68" y="166"/>
                    </a:lnTo>
                    <a:lnTo>
                      <a:pt x="61" y="164"/>
                    </a:lnTo>
                    <a:lnTo>
                      <a:pt x="53" y="162"/>
                    </a:lnTo>
                    <a:lnTo>
                      <a:pt x="46" y="160"/>
                    </a:lnTo>
                    <a:lnTo>
                      <a:pt x="38" y="156"/>
                    </a:lnTo>
                    <a:lnTo>
                      <a:pt x="32" y="151"/>
                    </a:lnTo>
                    <a:lnTo>
                      <a:pt x="26" y="146"/>
                    </a:lnTo>
                    <a:lnTo>
                      <a:pt x="19" y="141"/>
                    </a:lnTo>
                    <a:lnTo>
                      <a:pt x="14" y="135"/>
                    </a:lnTo>
                    <a:lnTo>
                      <a:pt x="11" y="128"/>
                    </a:lnTo>
                    <a:lnTo>
                      <a:pt x="6" y="121"/>
                    </a:lnTo>
                    <a:lnTo>
                      <a:pt x="3" y="112"/>
                    </a:lnTo>
                    <a:lnTo>
                      <a:pt x="1" y="103"/>
                    </a:lnTo>
                    <a:lnTo>
                      <a:pt x="0" y="94"/>
                    </a:lnTo>
                    <a:lnTo>
                      <a:pt x="0" y="8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Freeform 429"/>
              <p:cNvSpPr>
                <a:spLocks noEditPoints="1"/>
              </p:cNvSpPr>
              <p:nvPr/>
            </p:nvSpPr>
            <p:spPr bwMode="auto">
              <a:xfrm>
                <a:off x="3424" y="1971"/>
                <a:ext cx="67" cy="127"/>
              </a:xfrm>
              <a:custGeom>
                <a:avLst/>
                <a:gdLst>
                  <a:gd name="T0" fmla="*/ 93 w 336"/>
                  <a:gd name="T1" fmla="*/ 30 h 636"/>
                  <a:gd name="T2" fmla="*/ 335 w 336"/>
                  <a:gd name="T3" fmla="*/ 0 h 636"/>
                  <a:gd name="T4" fmla="*/ 92 w 336"/>
                  <a:gd name="T5" fmla="*/ 0 h 636"/>
                  <a:gd name="T6" fmla="*/ 93 w 336"/>
                  <a:gd name="T7" fmla="*/ 15 h 636"/>
                  <a:gd name="T8" fmla="*/ 95 w 336"/>
                  <a:gd name="T9" fmla="*/ 30 h 636"/>
                  <a:gd name="T10" fmla="*/ 70 w 336"/>
                  <a:gd name="T11" fmla="*/ 35 h 636"/>
                  <a:gd name="T12" fmla="*/ 50 w 336"/>
                  <a:gd name="T13" fmla="*/ 48 h 636"/>
                  <a:gd name="T14" fmla="*/ 37 w 336"/>
                  <a:gd name="T15" fmla="*/ 68 h 636"/>
                  <a:gd name="T16" fmla="*/ 29 w 336"/>
                  <a:gd name="T17" fmla="*/ 94 h 636"/>
                  <a:gd name="T18" fmla="*/ 2 w 336"/>
                  <a:gd name="T19" fmla="*/ 79 h 636"/>
                  <a:gd name="T20" fmla="*/ 7 w 336"/>
                  <a:gd name="T21" fmla="*/ 61 h 636"/>
                  <a:gd name="T22" fmla="*/ 15 w 336"/>
                  <a:gd name="T23" fmla="*/ 45 h 636"/>
                  <a:gd name="T24" fmla="*/ 25 w 336"/>
                  <a:gd name="T25" fmla="*/ 32 h 636"/>
                  <a:gd name="T26" fmla="*/ 36 w 336"/>
                  <a:gd name="T27" fmla="*/ 20 h 636"/>
                  <a:gd name="T28" fmla="*/ 50 w 336"/>
                  <a:gd name="T29" fmla="*/ 13 h 636"/>
                  <a:gd name="T30" fmla="*/ 65 w 336"/>
                  <a:gd name="T31" fmla="*/ 5 h 636"/>
                  <a:gd name="T32" fmla="*/ 83 w 336"/>
                  <a:gd name="T33" fmla="*/ 2 h 636"/>
                  <a:gd name="T34" fmla="*/ 95 w 336"/>
                  <a:gd name="T35" fmla="*/ 30 h 636"/>
                  <a:gd name="T36" fmla="*/ 0 w 336"/>
                  <a:gd name="T37" fmla="*/ 89 h 636"/>
                  <a:gd name="T38" fmla="*/ 0 w 336"/>
                  <a:gd name="T39" fmla="*/ 91 h 636"/>
                  <a:gd name="T40" fmla="*/ 30 w 336"/>
                  <a:gd name="T41" fmla="*/ 120 h 636"/>
                  <a:gd name="T42" fmla="*/ 30 w 336"/>
                  <a:gd name="T43" fmla="*/ 176 h 636"/>
                  <a:gd name="T44" fmla="*/ 30 w 336"/>
                  <a:gd name="T45" fmla="*/ 232 h 636"/>
                  <a:gd name="T46" fmla="*/ 30 w 336"/>
                  <a:gd name="T47" fmla="*/ 289 h 636"/>
                  <a:gd name="T48" fmla="*/ 1 w 336"/>
                  <a:gd name="T49" fmla="*/ 318 h 636"/>
                  <a:gd name="T50" fmla="*/ 1 w 336"/>
                  <a:gd name="T51" fmla="*/ 261 h 636"/>
                  <a:gd name="T52" fmla="*/ 1 w 336"/>
                  <a:gd name="T53" fmla="*/ 205 h 636"/>
                  <a:gd name="T54" fmla="*/ 1 w 336"/>
                  <a:gd name="T55" fmla="*/ 147 h 636"/>
                  <a:gd name="T56" fmla="*/ 0 w 336"/>
                  <a:gd name="T57" fmla="*/ 91 h 636"/>
                  <a:gd name="T58" fmla="*/ 30 w 336"/>
                  <a:gd name="T59" fmla="*/ 318 h 636"/>
                  <a:gd name="T60" fmla="*/ 30 w 336"/>
                  <a:gd name="T61" fmla="*/ 374 h 636"/>
                  <a:gd name="T62" fmla="*/ 30 w 336"/>
                  <a:gd name="T63" fmla="*/ 431 h 636"/>
                  <a:gd name="T64" fmla="*/ 30 w 336"/>
                  <a:gd name="T65" fmla="*/ 489 h 636"/>
                  <a:gd name="T66" fmla="*/ 31 w 336"/>
                  <a:gd name="T67" fmla="*/ 546 h 636"/>
                  <a:gd name="T68" fmla="*/ 1 w 336"/>
                  <a:gd name="T69" fmla="*/ 517 h 636"/>
                  <a:gd name="T70" fmla="*/ 1 w 336"/>
                  <a:gd name="T71" fmla="*/ 460 h 636"/>
                  <a:gd name="T72" fmla="*/ 1 w 336"/>
                  <a:gd name="T73" fmla="*/ 403 h 636"/>
                  <a:gd name="T74" fmla="*/ 1 w 336"/>
                  <a:gd name="T75" fmla="*/ 347 h 636"/>
                  <a:gd name="T76" fmla="*/ 30 w 336"/>
                  <a:gd name="T77" fmla="*/ 318 h 636"/>
                  <a:gd name="T78" fmla="*/ 1 w 336"/>
                  <a:gd name="T79" fmla="*/ 546 h 636"/>
                  <a:gd name="T80" fmla="*/ 2 w 336"/>
                  <a:gd name="T81" fmla="*/ 547 h 636"/>
                  <a:gd name="T82" fmla="*/ 34 w 336"/>
                  <a:gd name="T83" fmla="*/ 560 h 636"/>
                  <a:gd name="T84" fmla="*/ 44 w 336"/>
                  <a:gd name="T85" fmla="*/ 583 h 636"/>
                  <a:gd name="T86" fmla="*/ 31 w 336"/>
                  <a:gd name="T87" fmla="*/ 613 h 636"/>
                  <a:gd name="T88" fmla="*/ 21 w 336"/>
                  <a:gd name="T89" fmla="*/ 601 h 636"/>
                  <a:gd name="T90" fmla="*/ 12 w 336"/>
                  <a:gd name="T91" fmla="*/ 586 h 636"/>
                  <a:gd name="T92" fmla="*/ 6 w 336"/>
                  <a:gd name="T93" fmla="*/ 568 h 636"/>
                  <a:gd name="T94" fmla="*/ 2 w 336"/>
                  <a:gd name="T95" fmla="*/ 547 h 636"/>
                  <a:gd name="T96" fmla="*/ 51 w 336"/>
                  <a:gd name="T97" fmla="*/ 592 h 636"/>
                  <a:gd name="T98" fmla="*/ 71 w 336"/>
                  <a:gd name="T99" fmla="*/ 603 h 636"/>
                  <a:gd name="T100" fmla="*/ 97 w 336"/>
                  <a:gd name="T101" fmla="*/ 607 h 636"/>
                  <a:gd name="T102" fmla="*/ 86 w 336"/>
                  <a:gd name="T103" fmla="*/ 636 h 636"/>
                  <a:gd name="T104" fmla="*/ 68 w 336"/>
                  <a:gd name="T105" fmla="*/ 633 h 636"/>
                  <a:gd name="T106" fmla="*/ 52 w 336"/>
                  <a:gd name="T107" fmla="*/ 627 h 636"/>
                  <a:gd name="T108" fmla="*/ 37 w 336"/>
                  <a:gd name="T109" fmla="*/ 618 h 636"/>
                  <a:gd name="T110" fmla="*/ 51 w 336"/>
                  <a:gd name="T111" fmla="*/ 592 h 636"/>
                  <a:gd name="T112" fmla="*/ 96 w 336"/>
                  <a:gd name="T113" fmla="*/ 636 h 636"/>
                  <a:gd name="T114" fmla="*/ 96 w 336"/>
                  <a:gd name="T115" fmla="*/ 636 h 636"/>
                  <a:gd name="T116" fmla="*/ 336 w 336"/>
                  <a:gd name="T117" fmla="*/ 607 h 636"/>
                  <a:gd name="T118" fmla="*/ 96 w 336"/>
                  <a:gd name="T119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36" h="636">
                    <a:moveTo>
                      <a:pt x="335" y="29"/>
                    </a:moveTo>
                    <a:lnTo>
                      <a:pt x="93" y="30"/>
                    </a:lnTo>
                    <a:lnTo>
                      <a:pt x="93" y="0"/>
                    </a:lnTo>
                    <a:lnTo>
                      <a:pt x="335" y="0"/>
                    </a:lnTo>
                    <a:lnTo>
                      <a:pt x="335" y="29"/>
                    </a:lnTo>
                    <a:close/>
                    <a:moveTo>
                      <a:pt x="92" y="0"/>
                    </a:moveTo>
                    <a:lnTo>
                      <a:pt x="93" y="0"/>
                    </a:lnTo>
                    <a:lnTo>
                      <a:pt x="93" y="15"/>
                    </a:lnTo>
                    <a:lnTo>
                      <a:pt x="92" y="0"/>
                    </a:lnTo>
                    <a:close/>
                    <a:moveTo>
                      <a:pt x="95" y="30"/>
                    </a:moveTo>
                    <a:lnTo>
                      <a:pt x="81" y="32"/>
                    </a:lnTo>
                    <a:lnTo>
                      <a:pt x="70" y="35"/>
                    </a:lnTo>
                    <a:lnTo>
                      <a:pt x="60" y="42"/>
                    </a:lnTo>
                    <a:lnTo>
                      <a:pt x="50" y="48"/>
                    </a:lnTo>
                    <a:lnTo>
                      <a:pt x="42" y="57"/>
                    </a:lnTo>
                    <a:lnTo>
                      <a:pt x="37" y="68"/>
                    </a:lnTo>
                    <a:lnTo>
                      <a:pt x="32" y="80"/>
                    </a:lnTo>
                    <a:lnTo>
                      <a:pt x="29" y="94"/>
                    </a:lnTo>
                    <a:lnTo>
                      <a:pt x="0" y="89"/>
                    </a:lnTo>
                    <a:lnTo>
                      <a:pt x="2" y="79"/>
                    </a:lnTo>
                    <a:lnTo>
                      <a:pt x="5" y="70"/>
                    </a:lnTo>
                    <a:lnTo>
                      <a:pt x="7" y="61"/>
                    </a:lnTo>
                    <a:lnTo>
                      <a:pt x="11" y="53"/>
                    </a:lnTo>
                    <a:lnTo>
                      <a:pt x="15" y="45"/>
                    </a:lnTo>
                    <a:lnTo>
                      <a:pt x="20" y="38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6" y="20"/>
                    </a:lnTo>
                    <a:lnTo>
                      <a:pt x="42" y="17"/>
                    </a:lnTo>
                    <a:lnTo>
                      <a:pt x="50" y="13"/>
                    </a:lnTo>
                    <a:lnTo>
                      <a:pt x="57" y="9"/>
                    </a:lnTo>
                    <a:lnTo>
                      <a:pt x="65" y="5"/>
                    </a:lnTo>
                    <a:lnTo>
                      <a:pt x="73" y="4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5" y="30"/>
                    </a:lnTo>
                    <a:close/>
                    <a:moveTo>
                      <a:pt x="0" y="91"/>
                    </a:moveTo>
                    <a:lnTo>
                      <a:pt x="0" y="89"/>
                    </a:lnTo>
                    <a:lnTo>
                      <a:pt x="15" y="91"/>
                    </a:lnTo>
                    <a:lnTo>
                      <a:pt x="0" y="91"/>
                    </a:lnTo>
                    <a:close/>
                    <a:moveTo>
                      <a:pt x="29" y="91"/>
                    </a:moveTo>
                    <a:lnTo>
                      <a:pt x="30" y="120"/>
                    </a:lnTo>
                    <a:lnTo>
                      <a:pt x="30" y="147"/>
                    </a:lnTo>
                    <a:lnTo>
                      <a:pt x="30" y="176"/>
                    </a:lnTo>
                    <a:lnTo>
                      <a:pt x="30" y="205"/>
                    </a:lnTo>
                    <a:lnTo>
                      <a:pt x="30" y="232"/>
                    </a:lnTo>
                    <a:lnTo>
                      <a:pt x="30" y="261"/>
                    </a:lnTo>
                    <a:lnTo>
                      <a:pt x="30" y="289"/>
                    </a:lnTo>
                    <a:lnTo>
                      <a:pt x="30" y="318"/>
                    </a:lnTo>
                    <a:lnTo>
                      <a:pt x="1" y="318"/>
                    </a:lnTo>
                    <a:lnTo>
                      <a:pt x="1" y="289"/>
                    </a:lnTo>
                    <a:lnTo>
                      <a:pt x="1" y="261"/>
                    </a:lnTo>
                    <a:lnTo>
                      <a:pt x="1" y="233"/>
                    </a:lnTo>
                    <a:lnTo>
                      <a:pt x="1" y="205"/>
                    </a:lnTo>
                    <a:lnTo>
                      <a:pt x="1" y="176"/>
                    </a:lnTo>
                    <a:lnTo>
                      <a:pt x="1" y="147"/>
                    </a:lnTo>
                    <a:lnTo>
                      <a:pt x="0" y="120"/>
                    </a:lnTo>
                    <a:lnTo>
                      <a:pt x="0" y="91"/>
                    </a:lnTo>
                    <a:lnTo>
                      <a:pt x="29" y="91"/>
                    </a:lnTo>
                    <a:close/>
                    <a:moveTo>
                      <a:pt x="30" y="318"/>
                    </a:moveTo>
                    <a:lnTo>
                      <a:pt x="30" y="347"/>
                    </a:lnTo>
                    <a:lnTo>
                      <a:pt x="30" y="374"/>
                    </a:lnTo>
                    <a:lnTo>
                      <a:pt x="30" y="403"/>
                    </a:lnTo>
                    <a:lnTo>
                      <a:pt x="30" y="431"/>
                    </a:lnTo>
                    <a:lnTo>
                      <a:pt x="30" y="460"/>
                    </a:lnTo>
                    <a:lnTo>
                      <a:pt x="30" y="489"/>
                    </a:lnTo>
                    <a:lnTo>
                      <a:pt x="30" y="517"/>
                    </a:lnTo>
                    <a:lnTo>
                      <a:pt x="31" y="546"/>
                    </a:lnTo>
                    <a:lnTo>
                      <a:pt x="1" y="546"/>
                    </a:lnTo>
                    <a:lnTo>
                      <a:pt x="1" y="517"/>
                    </a:lnTo>
                    <a:lnTo>
                      <a:pt x="1" y="489"/>
                    </a:lnTo>
                    <a:lnTo>
                      <a:pt x="1" y="460"/>
                    </a:lnTo>
                    <a:lnTo>
                      <a:pt x="1" y="431"/>
                    </a:lnTo>
                    <a:lnTo>
                      <a:pt x="1" y="403"/>
                    </a:lnTo>
                    <a:lnTo>
                      <a:pt x="1" y="375"/>
                    </a:lnTo>
                    <a:lnTo>
                      <a:pt x="1" y="347"/>
                    </a:lnTo>
                    <a:lnTo>
                      <a:pt x="1" y="318"/>
                    </a:lnTo>
                    <a:lnTo>
                      <a:pt x="30" y="318"/>
                    </a:lnTo>
                    <a:close/>
                    <a:moveTo>
                      <a:pt x="2" y="547"/>
                    </a:moveTo>
                    <a:lnTo>
                      <a:pt x="1" y="546"/>
                    </a:lnTo>
                    <a:lnTo>
                      <a:pt x="16" y="546"/>
                    </a:lnTo>
                    <a:lnTo>
                      <a:pt x="2" y="547"/>
                    </a:lnTo>
                    <a:close/>
                    <a:moveTo>
                      <a:pt x="31" y="543"/>
                    </a:moveTo>
                    <a:lnTo>
                      <a:pt x="34" y="560"/>
                    </a:lnTo>
                    <a:lnTo>
                      <a:pt x="37" y="572"/>
                    </a:lnTo>
                    <a:lnTo>
                      <a:pt x="44" y="583"/>
                    </a:lnTo>
                    <a:lnTo>
                      <a:pt x="51" y="592"/>
                    </a:lnTo>
                    <a:lnTo>
                      <a:pt x="31" y="613"/>
                    </a:lnTo>
                    <a:lnTo>
                      <a:pt x="26" y="607"/>
                    </a:lnTo>
                    <a:lnTo>
                      <a:pt x="21" y="601"/>
                    </a:lnTo>
                    <a:lnTo>
                      <a:pt x="16" y="593"/>
                    </a:lnTo>
                    <a:lnTo>
                      <a:pt x="12" y="586"/>
                    </a:lnTo>
                    <a:lnTo>
                      <a:pt x="9" y="577"/>
                    </a:lnTo>
                    <a:lnTo>
                      <a:pt x="6" y="568"/>
                    </a:lnTo>
                    <a:lnTo>
                      <a:pt x="4" y="558"/>
                    </a:lnTo>
                    <a:lnTo>
                      <a:pt x="2" y="547"/>
                    </a:lnTo>
                    <a:lnTo>
                      <a:pt x="31" y="543"/>
                    </a:lnTo>
                    <a:close/>
                    <a:moveTo>
                      <a:pt x="51" y="592"/>
                    </a:moveTo>
                    <a:lnTo>
                      <a:pt x="60" y="598"/>
                    </a:lnTo>
                    <a:lnTo>
                      <a:pt x="71" y="603"/>
                    </a:lnTo>
                    <a:lnTo>
                      <a:pt x="82" y="606"/>
                    </a:lnTo>
                    <a:lnTo>
                      <a:pt x="97" y="607"/>
                    </a:lnTo>
                    <a:lnTo>
                      <a:pt x="96" y="636"/>
                    </a:lnTo>
                    <a:lnTo>
                      <a:pt x="86" y="636"/>
                    </a:lnTo>
                    <a:lnTo>
                      <a:pt x="77" y="634"/>
                    </a:lnTo>
                    <a:lnTo>
                      <a:pt x="68" y="633"/>
                    </a:lnTo>
                    <a:lnTo>
                      <a:pt x="60" y="631"/>
                    </a:lnTo>
                    <a:lnTo>
                      <a:pt x="52" y="627"/>
                    </a:lnTo>
                    <a:lnTo>
                      <a:pt x="45" y="623"/>
                    </a:lnTo>
                    <a:lnTo>
                      <a:pt x="37" y="618"/>
                    </a:lnTo>
                    <a:lnTo>
                      <a:pt x="31" y="613"/>
                    </a:lnTo>
                    <a:lnTo>
                      <a:pt x="51" y="592"/>
                    </a:lnTo>
                    <a:close/>
                    <a:moveTo>
                      <a:pt x="96" y="636"/>
                    </a:moveTo>
                    <a:lnTo>
                      <a:pt x="96" y="636"/>
                    </a:lnTo>
                    <a:lnTo>
                      <a:pt x="96" y="622"/>
                    </a:lnTo>
                    <a:lnTo>
                      <a:pt x="96" y="636"/>
                    </a:lnTo>
                    <a:close/>
                    <a:moveTo>
                      <a:pt x="96" y="607"/>
                    </a:moveTo>
                    <a:lnTo>
                      <a:pt x="336" y="607"/>
                    </a:lnTo>
                    <a:lnTo>
                      <a:pt x="336" y="636"/>
                    </a:lnTo>
                    <a:lnTo>
                      <a:pt x="96" y="636"/>
                    </a:lnTo>
                    <a:lnTo>
                      <a:pt x="96" y="60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430"/>
              <p:cNvSpPr>
                <a:spLocks noEditPoints="1"/>
              </p:cNvSpPr>
              <p:nvPr/>
            </p:nvSpPr>
            <p:spPr bwMode="auto">
              <a:xfrm>
                <a:off x="1860" y="2653"/>
                <a:ext cx="465" cy="123"/>
              </a:xfrm>
              <a:custGeom>
                <a:avLst/>
                <a:gdLst>
                  <a:gd name="T0" fmla="*/ 29 w 2324"/>
                  <a:gd name="T1" fmla="*/ 66 h 614"/>
                  <a:gd name="T2" fmla="*/ 141 w 2324"/>
                  <a:gd name="T3" fmla="*/ 35 h 614"/>
                  <a:gd name="T4" fmla="*/ 249 w 2324"/>
                  <a:gd name="T5" fmla="*/ 16 h 614"/>
                  <a:gd name="T6" fmla="*/ 385 w 2324"/>
                  <a:gd name="T7" fmla="*/ 3 h 614"/>
                  <a:gd name="T8" fmla="*/ 386 w 2324"/>
                  <a:gd name="T9" fmla="*/ 31 h 614"/>
                  <a:gd name="T10" fmla="*/ 253 w 2324"/>
                  <a:gd name="T11" fmla="*/ 44 h 614"/>
                  <a:gd name="T12" fmla="*/ 148 w 2324"/>
                  <a:gd name="T13" fmla="*/ 62 h 614"/>
                  <a:gd name="T14" fmla="*/ 39 w 2324"/>
                  <a:gd name="T15" fmla="*/ 92 h 614"/>
                  <a:gd name="T16" fmla="*/ 0 w 2324"/>
                  <a:gd name="T17" fmla="*/ 77 h 614"/>
                  <a:gd name="T18" fmla="*/ 518 w 2324"/>
                  <a:gd name="T19" fmla="*/ 0 h 614"/>
                  <a:gd name="T20" fmla="*/ 622 w 2324"/>
                  <a:gd name="T21" fmla="*/ 5 h 614"/>
                  <a:gd name="T22" fmla="*/ 709 w 2324"/>
                  <a:gd name="T23" fmla="*/ 15 h 614"/>
                  <a:gd name="T24" fmla="*/ 848 w 2324"/>
                  <a:gd name="T25" fmla="*/ 46 h 614"/>
                  <a:gd name="T26" fmla="*/ 842 w 2324"/>
                  <a:gd name="T27" fmla="*/ 75 h 614"/>
                  <a:gd name="T28" fmla="*/ 704 w 2324"/>
                  <a:gd name="T29" fmla="*/ 44 h 614"/>
                  <a:gd name="T30" fmla="*/ 619 w 2324"/>
                  <a:gd name="T31" fmla="*/ 34 h 614"/>
                  <a:gd name="T32" fmla="*/ 517 w 2324"/>
                  <a:gd name="T33" fmla="*/ 29 h 614"/>
                  <a:gd name="T34" fmla="*/ 437 w 2324"/>
                  <a:gd name="T35" fmla="*/ 0 h 614"/>
                  <a:gd name="T36" fmla="*/ 974 w 2324"/>
                  <a:gd name="T37" fmla="*/ 81 h 614"/>
                  <a:gd name="T38" fmla="*/ 1064 w 2324"/>
                  <a:gd name="T39" fmla="*/ 128 h 614"/>
                  <a:gd name="T40" fmla="*/ 924 w 2324"/>
                  <a:gd name="T41" fmla="*/ 99 h 614"/>
                  <a:gd name="T42" fmla="*/ 1068 w 2324"/>
                  <a:gd name="T43" fmla="*/ 100 h 614"/>
                  <a:gd name="T44" fmla="*/ 1164 w 2324"/>
                  <a:gd name="T45" fmla="*/ 119 h 614"/>
                  <a:gd name="T46" fmla="*/ 1267 w 2324"/>
                  <a:gd name="T47" fmla="*/ 147 h 614"/>
                  <a:gd name="T48" fmla="*/ 1413 w 2324"/>
                  <a:gd name="T49" fmla="*/ 197 h 614"/>
                  <a:gd name="T50" fmla="*/ 1638 w 2324"/>
                  <a:gd name="T51" fmla="*/ 284 h 614"/>
                  <a:gd name="T52" fmla="*/ 1479 w 2324"/>
                  <a:gd name="T53" fmla="*/ 253 h 614"/>
                  <a:gd name="T54" fmla="*/ 1259 w 2324"/>
                  <a:gd name="T55" fmla="*/ 175 h 614"/>
                  <a:gd name="T56" fmla="*/ 1125 w 2324"/>
                  <a:gd name="T57" fmla="*/ 140 h 614"/>
                  <a:gd name="T58" fmla="*/ 1068 w 2324"/>
                  <a:gd name="T59" fmla="*/ 100 h 614"/>
                  <a:gd name="T60" fmla="*/ 1796 w 2324"/>
                  <a:gd name="T61" fmla="*/ 346 h 614"/>
                  <a:gd name="T62" fmla="*/ 1978 w 2324"/>
                  <a:gd name="T63" fmla="*/ 410 h 614"/>
                  <a:gd name="T64" fmla="*/ 2074 w 2324"/>
                  <a:gd name="T65" fmla="*/ 436 h 614"/>
                  <a:gd name="T66" fmla="*/ 2158 w 2324"/>
                  <a:gd name="T67" fmla="*/ 450 h 614"/>
                  <a:gd name="T68" fmla="*/ 2156 w 2324"/>
                  <a:gd name="T69" fmla="*/ 478 h 614"/>
                  <a:gd name="T70" fmla="*/ 2070 w 2324"/>
                  <a:gd name="T71" fmla="*/ 466 h 614"/>
                  <a:gd name="T72" fmla="*/ 1972 w 2324"/>
                  <a:gd name="T73" fmla="*/ 439 h 614"/>
                  <a:gd name="T74" fmla="*/ 1788 w 2324"/>
                  <a:gd name="T75" fmla="*/ 374 h 614"/>
                  <a:gd name="T76" fmla="*/ 1638 w 2324"/>
                  <a:gd name="T77" fmla="*/ 284 h 614"/>
                  <a:gd name="T78" fmla="*/ 2230 w 2324"/>
                  <a:gd name="T79" fmla="*/ 453 h 614"/>
                  <a:gd name="T80" fmla="*/ 2280 w 2324"/>
                  <a:gd name="T81" fmla="*/ 470 h 614"/>
                  <a:gd name="T82" fmla="*/ 2307 w 2324"/>
                  <a:gd name="T83" fmla="*/ 496 h 614"/>
                  <a:gd name="T84" fmla="*/ 2321 w 2324"/>
                  <a:gd name="T85" fmla="*/ 527 h 614"/>
                  <a:gd name="T86" fmla="*/ 2323 w 2324"/>
                  <a:gd name="T87" fmla="*/ 584 h 614"/>
                  <a:gd name="T88" fmla="*/ 2293 w 2324"/>
                  <a:gd name="T89" fmla="*/ 548 h 614"/>
                  <a:gd name="T90" fmla="*/ 2287 w 2324"/>
                  <a:gd name="T91" fmla="*/ 522 h 614"/>
                  <a:gd name="T92" fmla="*/ 2268 w 2324"/>
                  <a:gd name="T93" fmla="*/ 501 h 614"/>
                  <a:gd name="T94" fmla="*/ 2236 w 2324"/>
                  <a:gd name="T95" fmla="*/ 486 h 614"/>
                  <a:gd name="T96" fmla="*/ 2182 w 2324"/>
                  <a:gd name="T97" fmla="*/ 480 h 614"/>
                  <a:gd name="T98" fmla="*/ 2323 w 2324"/>
                  <a:gd name="T99" fmla="*/ 589 h 614"/>
                  <a:gd name="T100" fmla="*/ 2295 w 2324"/>
                  <a:gd name="T101" fmla="*/ 592 h 614"/>
                  <a:gd name="T102" fmla="*/ 2323 w 2324"/>
                  <a:gd name="T103" fmla="*/ 597 h 614"/>
                  <a:gd name="T104" fmla="*/ 2295 w 2324"/>
                  <a:gd name="T105" fmla="*/ 597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24" h="614">
                    <a:moveTo>
                      <a:pt x="0" y="77"/>
                    </a:moveTo>
                    <a:lnTo>
                      <a:pt x="8" y="74"/>
                    </a:lnTo>
                    <a:lnTo>
                      <a:pt x="29" y="66"/>
                    </a:lnTo>
                    <a:lnTo>
                      <a:pt x="64" y="55"/>
                    </a:lnTo>
                    <a:lnTo>
                      <a:pt x="112" y="41"/>
                    </a:lnTo>
                    <a:lnTo>
                      <a:pt x="141" y="35"/>
                    </a:lnTo>
                    <a:lnTo>
                      <a:pt x="173" y="29"/>
                    </a:lnTo>
                    <a:lnTo>
                      <a:pt x="209" y="21"/>
                    </a:lnTo>
                    <a:lnTo>
                      <a:pt x="249" y="16"/>
                    </a:lnTo>
                    <a:lnTo>
                      <a:pt x="290" y="10"/>
                    </a:lnTo>
                    <a:lnTo>
                      <a:pt x="336" y="6"/>
                    </a:lnTo>
                    <a:lnTo>
                      <a:pt x="385" y="3"/>
                    </a:lnTo>
                    <a:lnTo>
                      <a:pt x="437" y="0"/>
                    </a:lnTo>
                    <a:lnTo>
                      <a:pt x="437" y="30"/>
                    </a:lnTo>
                    <a:lnTo>
                      <a:pt x="386" y="31"/>
                    </a:lnTo>
                    <a:lnTo>
                      <a:pt x="339" y="35"/>
                    </a:lnTo>
                    <a:lnTo>
                      <a:pt x="295" y="39"/>
                    </a:lnTo>
                    <a:lnTo>
                      <a:pt x="253" y="44"/>
                    </a:lnTo>
                    <a:lnTo>
                      <a:pt x="216" y="50"/>
                    </a:lnTo>
                    <a:lnTo>
                      <a:pt x="181" y="56"/>
                    </a:lnTo>
                    <a:lnTo>
                      <a:pt x="148" y="62"/>
                    </a:lnTo>
                    <a:lnTo>
                      <a:pt x="120" y="70"/>
                    </a:lnTo>
                    <a:lnTo>
                      <a:pt x="72" y="82"/>
                    </a:lnTo>
                    <a:lnTo>
                      <a:pt x="39" y="92"/>
                    </a:lnTo>
                    <a:lnTo>
                      <a:pt x="19" y="101"/>
                    </a:lnTo>
                    <a:lnTo>
                      <a:pt x="11" y="104"/>
                    </a:lnTo>
                    <a:lnTo>
                      <a:pt x="0" y="77"/>
                    </a:lnTo>
                    <a:close/>
                    <a:moveTo>
                      <a:pt x="437" y="0"/>
                    </a:moveTo>
                    <a:lnTo>
                      <a:pt x="478" y="0"/>
                    </a:lnTo>
                    <a:lnTo>
                      <a:pt x="518" y="0"/>
                    </a:lnTo>
                    <a:lnTo>
                      <a:pt x="554" y="1"/>
                    </a:lnTo>
                    <a:lnTo>
                      <a:pt x="589" y="3"/>
                    </a:lnTo>
                    <a:lnTo>
                      <a:pt x="622" y="5"/>
                    </a:lnTo>
                    <a:lnTo>
                      <a:pt x="653" y="8"/>
                    </a:lnTo>
                    <a:lnTo>
                      <a:pt x="681" y="11"/>
                    </a:lnTo>
                    <a:lnTo>
                      <a:pt x="709" y="15"/>
                    </a:lnTo>
                    <a:lnTo>
                      <a:pt x="760" y="25"/>
                    </a:lnTo>
                    <a:lnTo>
                      <a:pt x="806" y="35"/>
                    </a:lnTo>
                    <a:lnTo>
                      <a:pt x="848" y="46"/>
                    </a:lnTo>
                    <a:lnTo>
                      <a:pt x="890" y="59"/>
                    </a:lnTo>
                    <a:lnTo>
                      <a:pt x="882" y="86"/>
                    </a:lnTo>
                    <a:lnTo>
                      <a:pt x="842" y="75"/>
                    </a:lnTo>
                    <a:lnTo>
                      <a:pt x="800" y="64"/>
                    </a:lnTo>
                    <a:lnTo>
                      <a:pt x="754" y="54"/>
                    </a:lnTo>
                    <a:lnTo>
                      <a:pt x="704" y="44"/>
                    </a:lnTo>
                    <a:lnTo>
                      <a:pt x="678" y="40"/>
                    </a:lnTo>
                    <a:lnTo>
                      <a:pt x="649" y="36"/>
                    </a:lnTo>
                    <a:lnTo>
                      <a:pt x="619" y="34"/>
                    </a:lnTo>
                    <a:lnTo>
                      <a:pt x="587" y="31"/>
                    </a:lnTo>
                    <a:lnTo>
                      <a:pt x="553" y="30"/>
                    </a:lnTo>
                    <a:lnTo>
                      <a:pt x="517" y="29"/>
                    </a:lnTo>
                    <a:lnTo>
                      <a:pt x="478" y="29"/>
                    </a:lnTo>
                    <a:lnTo>
                      <a:pt x="437" y="30"/>
                    </a:lnTo>
                    <a:lnTo>
                      <a:pt x="437" y="0"/>
                    </a:lnTo>
                    <a:close/>
                    <a:moveTo>
                      <a:pt x="890" y="59"/>
                    </a:moveTo>
                    <a:lnTo>
                      <a:pt x="932" y="70"/>
                    </a:lnTo>
                    <a:lnTo>
                      <a:pt x="974" y="81"/>
                    </a:lnTo>
                    <a:lnTo>
                      <a:pt x="1019" y="91"/>
                    </a:lnTo>
                    <a:lnTo>
                      <a:pt x="1068" y="100"/>
                    </a:lnTo>
                    <a:lnTo>
                      <a:pt x="1064" y="128"/>
                    </a:lnTo>
                    <a:lnTo>
                      <a:pt x="1014" y="120"/>
                    </a:lnTo>
                    <a:lnTo>
                      <a:pt x="968" y="110"/>
                    </a:lnTo>
                    <a:lnTo>
                      <a:pt x="924" y="99"/>
                    </a:lnTo>
                    <a:lnTo>
                      <a:pt x="882" y="86"/>
                    </a:lnTo>
                    <a:lnTo>
                      <a:pt x="890" y="59"/>
                    </a:lnTo>
                    <a:close/>
                    <a:moveTo>
                      <a:pt x="1068" y="100"/>
                    </a:moveTo>
                    <a:lnTo>
                      <a:pt x="1099" y="105"/>
                    </a:lnTo>
                    <a:lnTo>
                      <a:pt x="1131" y="111"/>
                    </a:lnTo>
                    <a:lnTo>
                      <a:pt x="1164" y="119"/>
                    </a:lnTo>
                    <a:lnTo>
                      <a:pt x="1197" y="127"/>
                    </a:lnTo>
                    <a:lnTo>
                      <a:pt x="1232" y="136"/>
                    </a:lnTo>
                    <a:lnTo>
                      <a:pt x="1267" y="147"/>
                    </a:lnTo>
                    <a:lnTo>
                      <a:pt x="1303" y="158"/>
                    </a:lnTo>
                    <a:lnTo>
                      <a:pt x="1339" y="171"/>
                    </a:lnTo>
                    <a:lnTo>
                      <a:pt x="1413" y="197"/>
                    </a:lnTo>
                    <a:lnTo>
                      <a:pt x="1487" y="226"/>
                    </a:lnTo>
                    <a:lnTo>
                      <a:pt x="1563" y="254"/>
                    </a:lnTo>
                    <a:lnTo>
                      <a:pt x="1638" y="284"/>
                    </a:lnTo>
                    <a:lnTo>
                      <a:pt x="1628" y="312"/>
                    </a:lnTo>
                    <a:lnTo>
                      <a:pt x="1553" y="282"/>
                    </a:lnTo>
                    <a:lnTo>
                      <a:pt x="1479" y="253"/>
                    </a:lnTo>
                    <a:lnTo>
                      <a:pt x="1404" y="224"/>
                    </a:lnTo>
                    <a:lnTo>
                      <a:pt x="1330" y="198"/>
                    </a:lnTo>
                    <a:lnTo>
                      <a:pt x="1259" y="175"/>
                    </a:lnTo>
                    <a:lnTo>
                      <a:pt x="1191" y="155"/>
                    </a:lnTo>
                    <a:lnTo>
                      <a:pt x="1157" y="146"/>
                    </a:lnTo>
                    <a:lnTo>
                      <a:pt x="1125" y="140"/>
                    </a:lnTo>
                    <a:lnTo>
                      <a:pt x="1094" y="133"/>
                    </a:lnTo>
                    <a:lnTo>
                      <a:pt x="1064" y="128"/>
                    </a:lnTo>
                    <a:lnTo>
                      <a:pt x="1068" y="100"/>
                    </a:lnTo>
                    <a:close/>
                    <a:moveTo>
                      <a:pt x="1638" y="284"/>
                    </a:moveTo>
                    <a:lnTo>
                      <a:pt x="1718" y="317"/>
                    </a:lnTo>
                    <a:lnTo>
                      <a:pt x="1796" y="346"/>
                    </a:lnTo>
                    <a:lnTo>
                      <a:pt x="1871" y="375"/>
                    </a:lnTo>
                    <a:lnTo>
                      <a:pt x="1943" y="400"/>
                    </a:lnTo>
                    <a:lnTo>
                      <a:pt x="1978" y="410"/>
                    </a:lnTo>
                    <a:lnTo>
                      <a:pt x="2011" y="420"/>
                    </a:lnTo>
                    <a:lnTo>
                      <a:pt x="2043" y="430"/>
                    </a:lnTo>
                    <a:lnTo>
                      <a:pt x="2074" y="436"/>
                    </a:lnTo>
                    <a:lnTo>
                      <a:pt x="2104" y="442"/>
                    </a:lnTo>
                    <a:lnTo>
                      <a:pt x="2131" y="447"/>
                    </a:lnTo>
                    <a:lnTo>
                      <a:pt x="2158" y="450"/>
                    </a:lnTo>
                    <a:lnTo>
                      <a:pt x="2182" y="451"/>
                    </a:lnTo>
                    <a:lnTo>
                      <a:pt x="2182" y="480"/>
                    </a:lnTo>
                    <a:lnTo>
                      <a:pt x="2156" y="478"/>
                    </a:lnTo>
                    <a:lnTo>
                      <a:pt x="2130" y="476"/>
                    </a:lnTo>
                    <a:lnTo>
                      <a:pt x="2101" y="471"/>
                    </a:lnTo>
                    <a:lnTo>
                      <a:pt x="2070" y="466"/>
                    </a:lnTo>
                    <a:lnTo>
                      <a:pt x="2039" y="458"/>
                    </a:lnTo>
                    <a:lnTo>
                      <a:pt x="2006" y="449"/>
                    </a:lnTo>
                    <a:lnTo>
                      <a:pt x="1972" y="439"/>
                    </a:lnTo>
                    <a:lnTo>
                      <a:pt x="1937" y="427"/>
                    </a:lnTo>
                    <a:lnTo>
                      <a:pt x="1864" y="402"/>
                    </a:lnTo>
                    <a:lnTo>
                      <a:pt x="1788" y="374"/>
                    </a:lnTo>
                    <a:lnTo>
                      <a:pt x="1708" y="344"/>
                    </a:lnTo>
                    <a:lnTo>
                      <a:pt x="1628" y="312"/>
                    </a:lnTo>
                    <a:lnTo>
                      <a:pt x="1638" y="284"/>
                    </a:lnTo>
                    <a:close/>
                    <a:moveTo>
                      <a:pt x="2182" y="451"/>
                    </a:moveTo>
                    <a:lnTo>
                      <a:pt x="2207" y="451"/>
                    </a:lnTo>
                    <a:lnTo>
                      <a:pt x="2230" y="453"/>
                    </a:lnTo>
                    <a:lnTo>
                      <a:pt x="2248" y="458"/>
                    </a:lnTo>
                    <a:lnTo>
                      <a:pt x="2266" y="463"/>
                    </a:lnTo>
                    <a:lnTo>
                      <a:pt x="2280" y="470"/>
                    </a:lnTo>
                    <a:lnTo>
                      <a:pt x="2291" y="477"/>
                    </a:lnTo>
                    <a:lnTo>
                      <a:pt x="2300" y="486"/>
                    </a:lnTo>
                    <a:lnTo>
                      <a:pt x="2307" y="496"/>
                    </a:lnTo>
                    <a:lnTo>
                      <a:pt x="2313" y="506"/>
                    </a:lnTo>
                    <a:lnTo>
                      <a:pt x="2317" y="517"/>
                    </a:lnTo>
                    <a:lnTo>
                      <a:pt x="2321" y="527"/>
                    </a:lnTo>
                    <a:lnTo>
                      <a:pt x="2322" y="538"/>
                    </a:lnTo>
                    <a:lnTo>
                      <a:pt x="2324" y="562"/>
                    </a:lnTo>
                    <a:lnTo>
                      <a:pt x="2323" y="584"/>
                    </a:lnTo>
                    <a:lnTo>
                      <a:pt x="2295" y="583"/>
                    </a:lnTo>
                    <a:lnTo>
                      <a:pt x="2295" y="566"/>
                    </a:lnTo>
                    <a:lnTo>
                      <a:pt x="2293" y="548"/>
                    </a:lnTo>
                    <a:lnTo>
                      <a:pt x="2292" y="539"/>
                    </a:lnTo>
                    <a:lnTo>
                      <a:pt x="2290" y="531"/>
                    </a:lnTo>
                    <a:lnTo>
                      <a:pt x="2287" y="522"/>
                    </a:lnTo>
                    <a:lnTo>
                      <a:pt x="2282" y="515"/>
                    </a:lnTo>
                    <a:lnTo>
                      <a:pt x="2276" y="507"/>
                    </a:lnTo>
                    <a:lnTo>
                      <a:pt x="2268" y="501"/>
                    </a:lnTo>
                    <a:lnTo>
                      <a:pt x="2260" y="495"/>
                    </a:lnTo>
                    <a:lnTo>
                      <a:pt x="2248" y="490"/>
                    </a:lnTo>
                    <a:lnTo>
                      <a:pt x="2236" y="486"/>
                    </a:lnTo>
                    <a:lnTo>
                      <a:pt x="2220" y="482"/>
                    </a:lnTo>
                    <a:lnTo>
                      <a:pt x="2202" y="481"/>
                    </a:lnTo>
                    <a:lnTo>
                      <a:pt x="2182" y="480"/>
                    </a:lnTo>
                    <a:lnTo>
                      <a:pt x="2182" y="451"/>
                    </a:lnTo>
                    <a:close/>
                    <a:moveTo>
                      <a:pt x="2323" y="584"/>
                    </a:moveTo>
                    <a:lnTo>
                      <a:pt x="2323" y="589"/>
                    </a:lnTo>
                    <a:lnTo>
                      <a:pt x="2323" y="597"/>
                    </a:lnTo>
                    <a:lnTo>
                      <a:pt x="2295" y="597"/>
                    </a:lnTo>
                    <a:lnTo>
                      <a:pt x="2295" y="592"/>
                    </a:lnTo>
                    <a:lnTo>
                      <a:pt x="2295" y="583"/>
                    </a:lnTo>
                    <a:lnTo>
                      <a:pt x="2323" y="584"/>
                    </a:lnTo>
                    <a:close/>
                    <a:moveTo>
                      <a:pt x="2323" y="597"/>
                    </a:moveTo>
                    <a:lnTo>
                      <a:pt x="2323" y="614"/>
                    </a:lnTo>
                    <a:lnTo>
                      <a:pt x="2295" y="614"/>
                    </a:lnTo>
                    <a:lnTo>
                      <a:pt x="2295" y="597"/>
                    </a:lnTo>
                    <a:lnTo>
                      <a:pt x="2323" y="59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Freeform 431"/>
              <p:cNvSpPr>
                <a:spLocks noEditPoints="1"/>
              </p:cNvSpPr>
              <p:nvPr/>
            </p:nvSpPr>
            <p:spPr bwMode="auto">
              <a:xfrm>
                <a:off x="3322" y="2294"/>
                <a:ext cx="34" cy="34"/>
              </a:xfrm>
              <a:custGeom>
                <a:avLst/>
                <a:gdLst>
                  <a:gd name="T0" fmla="*/ 1 w 170"/>
                  <a:gd name="T1" fmla="*/ 77 h 170"/>
                  <a:gd name="T2" fmla="*/ 3 w 170"/>
                  <a:gd name="T3" fmla="*/ 61 h 170"/>
                  <a:gd name="T4" fmla="*/ 11 w 170"/>
                  <a:gd name="T5" fmla="*/ 44 h 170"/>
                  <a:gd name="T6" fmla="*/ 20 w 170"/>
                  <a:gd name="T7" fmla="*/ 31 h 170"/>
                  <a:gd name="T8" fmla="*/ 58 w 170"/>
                  <a:gd name="T9" fmla="*/ 58 h 170"/>
                  <a:gd name="T10" fmla="*/ 50 w 170"/>
                  <a:gd name="T11" fmla="*/ 71 h 170"/>
                  <a:gd name="T12" fmla="*/ 47 w 170"/>
                  <a:gd name="T13" fmla="*/ 85 h 170"/>
                  <a:gd name="T14" fmla="*/ 26 w 170"/>
                  <a:gd name="T15" fmla="*/ 24 h 170"/>
                  <a:gd name="T16" fmla="*/ 38 w 170"/>
                  <a:gd name="T17" fmla="*/ 15 h 170"/>
                  <a:gd name="T18" fmla="*/ 52 w 170"/>
                  <a:gd name="T19" fmla="*/ 7 h 170"/>
                  <a:gd name="T20" fmla="*/ 68 w 170"/>
                  <a:gd name="T21" fmla="*/ 2 h 170"/>
                  <a:gd name="T22" fmla="*/ 86 w 170"/>
                  <a:gd name="T23" fmla="*/ 0 h 170"/>
                  <a:gd name="T24" fmla="*/ 78 w 170"/>
                  <a:gd name="T25" fmla="*/ 48 h 170"/>
                  <a:gd name="T26" fmla="*/ 64 w 170"/>
                  <a:gd name="T27" fmla="*/ 53 h 170"/>
                  <a:gd name="T28" fmla="*/ 26 w 170"/>
                  <a:gd name="T29" fmla="*/ 24 h 170"/>
                  <a:gd name="T30" fmla="*/ 94 w 170"/>
                  <a:gd name="T31" fmla="*/ 1 h 170"/>
                  <a:gd name="T32" fmla="*/ 111 w 170"/>
                  <a:gd name="T33" fmla="*/ 5 h 170"/>
                  <a:gd name="T34" fmla="*/ 126 w 170"/>
                  <a:gd name="T35" fmla="*/ 11 h 170"/>
                  <a:gd name="T36" fmla="*/ 139 w 170"/>
                  <a:gd name="T37" fmla="*/ 19 h 170"/>
                  <a:gd name="T38" fmla="*/ 113 w 170"/>
                  <a:gd name="T39" fmla="*/ 58 h 170"/>
                  <a:gd name="T40" fmla="*/ 101 w 170"/>
                  <a:gd name="T41" fmla="*/ 51 h 170"/>
                  <a:gd name="T42" fmla="*/ 86 w 170"/>
                  <a:gd name="T43" fmla="*/ 47 h 170"/>
                  <a:gd name="T44" fmla="*/ 145 w 170"/>
                  <a:gd name="T45" fmla="*/ 24 h 170"/>
                  <a:gd name="T46" fmla="*/ 157 w 170"/>
                  <a:gd name="T47" fmla="*/ 38 h 170"/>
                  <a:gd name="T48" fmla="*/ 164 w 170"/>
                  <a:gd name="T49" fmla="*/ 52 h 170"/>
                  <a:gd name="T50" fmla="*/ 169 w 170"/>
                  <a:gd name="T51" fmla="*/ 68 h 170"/>
                  <a:gd name="T52" fmla="*/ 170 w 170"/>
                  <a:gd name="T53" fmla="*/ 85 h 170"/>
                  <a:gd name="T54" fmla="*/ 123 w 170"/>
                  <a:gd name="T55" fmla="*/ 78 h 170"/>
                  <a:gd name="T56" fmla="*/ 117 w 170"/>
                  <a:gd name="T57" fmla="*/ 64 h 170"/>
                  <a:gd name="T58" fmla="*/ 145 w 170"/>
                  <a:gd name="T59" fmla="*/ 24 h 170"/>
                  <a:gd name="T60" fmla="*/ 170 w 170"/>
                  <a:gd name="T61" fmla="*/ 94 h 170"/>
                  <a:gd name="T62" fmla="*/ 167 w 170"/>
                  <a:gd name="T63" fmla="*/ 110 h 170"/>
                  <a:gd name="T64" fmla="*/ 160 w 170"/>
                  <a:gd name="T65" fmla="*/ 125 h 170"/>
                  <a:gd name="T66" fmla="*/ 152 w 170"/>
                  <a:gd name="T67" fmla="*/ 139 h 170"/>
                  <a:gd name="T68" fmla="*/ 113 w 170"/>
                  <a:gd name="T69" fmla="*/ 113 h 170"/>
                  <a:gd name="T70" fmla="*/ 121 w 170"/>
                  <a:gd name="T71" fmla="*/ 100 h 170"/>
                  <a:gd name="T72" fmla="*/ 124 w 170"/>
                  <a:gd name="T73" fmla="*/ 85 h 170"/>
                  <a:gd name="T74" fmla="*/ 145 w 170"/>
                  <a:gd name="T75" fmla="*/ 145 h 170"/>
                  <a:gd name="T76" fmla="*/ 133 w 170"/>
                  <a:gd name="T77" fmla="*/ 156 h 170"/>
                  <a:gd name="T78" fmla="*/ 118 w 170"/>
                  <a:gd name="T79" fmla="*/ 164 h 170"/>
                  <a:gd name="T80" fmla="*/ 103 w 170"/>
                  <a:gd name="T81" fmla="*/ 169 h 170"/>
                  <a:gd name="T82" fmla="*/ 86 w 170"/>
                  <a:gd name="T83" fmla="*/ 170 h 170"/>
                  <a:gd name="T84" fmla="*/ 93 w 170"/>
                  <a:gd name="T85" fmla="*/ 123 h 170"/>
                  <a:gd name="T86" fmla="*/ 107 w 170"/>
                  <a:gd name="T87" fmla="*/ 117 h 170"/>
                  <a:gd name="T88" fmla="*/ 145 w 170"/>
                  <a:gd name="T89" fmla="*/ 145 h 170"/>
                  <a:gd name="T90" fmla="*/ 77 w 170"/>
                  <a:gd name="T91" fmla="*/ 170 h 170"/>
                  <a:gd name="T92" fmla="*/ 61 w 170"/>
                  <a:gd name="T93" fmla="*/ 166 h 170"/>
                  <a:gd name="T94" fmla="*/ 45 w 170"/>
                  <a:gd name="T95" fmla="*/ 160 h 170"/>
                  <a:gd name="T96" fmla="*/ 31 w 170"/>
                  <a:gd name="T97" fmla="*/ 151 h 170"/>
                  <a:gd name="T98" fmla="*/ 58 w 170"/>
                  <a:gd name="T99" fmla="*/ 113 h 170"/>
                  <a:gd name="T100" fmla="*/ 71 w 170"/>
                  <a:gd name="T101" fmla="*/ 120 h 170"/>
                  <a:gd name="T102" fmla="*/ 86 w 170"/>
                  <a:gd name="T103" fmla="*/ 124 h 170"/>
                  <a:gd name="T104" fmla="*/ 26 w 170"/>
                  <a:gd name="T105" fmla="*/ 145 h 170"/>
                  <a:gd name="T106" fmla="*/ 15 w 170"/>
                  <a:gd name="T107" fmla="*/ 133 h 170"/>
                  <a:gd name="T108" fmla="*/ 7 w 170"/>
                  <a:gd name="T109" fmla="*/ 119 h 170"/>
                  <a:gd name="T110" fmla="*/ 2 w 170"/>
                  <a:gd name="T111" fmla="*/ 103 h 170"/>
                  <a:gd name="T112" fmla="*/ 0 w 170"/>
                  <a:gd name="T113" fmla="*/ 85 h 170"/>
                  <a:gd name="T114" fmla="*/ 48 w 170"/>
                  <a:gd name="T115" fmla="*/ 93 h 170"/>
                  <a:gd name="T116" fmla="*/ 53 w 170"/>
                  <a:gd name="T117" fmla="*/ 107 h 170"/>
                  <a:gd name="T118" fmla="*/ 26 w 170"/>
                  <a:gd name="T119" fmla="*/ 14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0" h="170">
                    <a:moveTo>
                      <a:pt x="0" y="85"/>
                    </a:moveTo>
                    <a:lnTo>
                      <a:pt x="1" y="77"/>
                    </a:lnTo>
                    <a:lnTo>
                      <a:pt x="2" y="68"/>
                    </a:lnTo>
                    <a:lnTo>
                      <a:pt x="3" y="61"/>
                    </a:lnTo>
                    <a:lnTo>
                      <a:pt x="7" y="52"/>
                    </a:lnTo>
                    <a:lnTo>
                      <a:pt x="11" y="44"/>
                    </a:lnTo>
                    <a:lnTo>
                      <a:pt x="15" y="38"/>
                    </a:lnTo>
                    <a:lnTo>
                      <a:pt x="20" y="31"/>
                    </a:lnTo>
                    <a:lnTo>
                      <a:pt x="26" y="24"/>
                    </a:lnTo>
                    <a:lnTo>
                      <a:pt x="58" y="58"/>
                    </a:lnTo>
                    <a:lnTo>
                      <a:pt x="53" y="64"/>
                    </a:lnTo>
                    <a:lnTo>
                      <a:pt x="50" y="71"/>
                    </a:lnTo>
                    <a:lnTo>
                      <a:pt x="48" y="78"/>
                    </a:lnTo>
                    <a:lnTo>
                      <a:pt x="47" y="85"/>
                    </a:lnTo>
                    <a:lnTo>
                      <a:pt x="0" y="85"/>
                    </a:lnTo>
                    <a:close/>
                    <a:moveTo>
                      <a:pt x="26" y="24"/>
                    </a:moveTo>
                    <a:lnTo>
                      <a:pt x="31" y="19"/>
                    </a:lnTo>
                    <a:lnTo>
                      <a:pt x="38" y="15"/>
                    </a:lnTo>
                    <a:lnTo>
                      <a:pt x="45" y="11"/>
                    </a:lnTo>
                    <a:lnTo>
                      <a:pt x="52" y="7"/>
                    </a:lnTo>
                    <a:lnTo>
                      <a:pt x="61" y="5"/>
                    </a:lnTo>
                    <a:lnTo>
                      <a:pt x="68" y="2"/>
                    </a:lnTo>
                    <a:lnTo>
                      <a:pt x="77" y="1"/>
                    </a:lnTo>
                    <a:lnTo>
                      <a:pt x="86" y="0"/>
                    </a:lnTo>
                    <a:lnTo>
                      <a:pt x="86" y="47"/>
                    </a:lnTo>
                    <a:lnTo>
                      <a:pt x="78" y="48"/>
                    </a:lnTo>
                    <a:lnTo>
                      <a:pt x="71" y="51"/>
                    </a:lnTo>
                    <a:lnTo>
                      <a:pt x="64" y="53"/>
                    </a:lnTo>
                    <a:lnTo>
                      <a:pt x="58" y="58"/>
                    </a:lnTo>
                    <a:lnTo>
                      <a:pt x="26" y="24"/>
                    </a:lnTo>
                    <a:close/>
                    <a:moveTo>
                      <a:pt x="86" y="0"/>
                    </a:moveTo>
                    <a:lnTo>
                      <a:pt x="94" y="1"/>
                    </a:lnTo>
                    <a:lnTo>
                      <a:pt x="103" y="2"/>
                    </a:lnTo>
                    <a:lnTo>
                      <a:pt x="111" y="5"/>
                    </a:lnTo>
                    <a:lnTo>
                      <a:pt x="118" y="7"/>
                    </a:lnTo>
                    <a:lnTo>
                      <a:pt x="126" y="11"/>
                    </a:lnTo>
                    <a:lnTo>
                      <a:pt x="133" y="15"/>
                    </a:lnTo>
                    <a:lnTo>
                      <a:pt x="139" y="19"/>
                    </a:lnTo>
                    <a:lnTo>
                      <a:pt x="145" y="24"/>
                    </a:lnTo>
                    <a:lnTo>
                      <a:pt x="113" y="58"/>
                    </a:lnTo>
                    <a:lnTo>
                      <a:pt x="107" y="53"/>
                    </a:lnTo>
                    <a:lnTo>
                      <a:pt x="101" y="51"/>
                    </a:lnTo>
                    <a:lnTo>
                      <a:pt x="93" y="48"/>
                    </a:lnTo>
                    <a:lnTo>
                      <a:pt x="86" y="47"/>
                    </a:lnTo>
                    <a:lnTo>
                      <a:pt x="86" y="0"/>
                    </a:lnTo>
                    <a:close/>
                    <a:moveTo>
                      <a:pt x="145" y="24"/>
                    </a:moveTo>
                    <a:lnTo>
                      <a:pt x="152" y="31"/>
                    </a:lnTo>
                    <a:lnTo>
                      <a:pt x="157" y="38"/>
                    </a:lnTo>
                    <a:lnTo>
                      <a:pt x="160" y="44"/>
                    </a:lnTo>
                    <a:lnTo>
                      <a:pt x="164" y="52"/>
                    </a:lnTo>
                    <a:lnTo>
                      <a:pt x="167" y="61"/>
                    </a:lnTo>
                    <a:lnTo>
                      <a:pt x="169" y="68"/>
                    </a:lnTo>
                    <a:lnTo>
                      <a:pt x="170" y="77"/>
                    </a:lnTo>
                    <a:lnTo>
                      <a:pt x="170" y="85"/>
                    </a:lnTo>
                    <a:lnTo>
                      <a:pt x="124" y="85"/>
                    </a:lnTo>
                    <a:lnTo>
                      <a:pt x="123" y="78"/>
                    </a:lnTo>
                    <a:lnTo>
                      <a:pt x="121" y="71"/>
                    </a:lnTo>
                    <a:lnTo>
                      <a:pt x="117" y="64"/>
                    </a:lnTo>
                    <a:lnTo>
                      <a:pt x="113" y="58"/>
                    </a:lnTo>
                    <a:lnTo>
                      <a:pt x="145" y="24"/>
                    </a:lnTo>
                    <a:close/>
                    <a:moveTo>
                      <a:pt x="170" y="85"/>
                    </a:moveTo>
                    <a:lnTo>
                      <a:pt x="170" y="94"/>
                    </a:lnTo>
                    <a:lnTo>
                      <a:pt x="169" y="103"/>
                    </a:lnTo>
                    <a:lnTo>
                      <a:pt x="167" y="110"/>
                    </a:lnTo>
                    <a:lnTo>
                      <a:pt x="164" y="119"/>
                    </a:lnTo>
                    <a:lnTo>
                      <a:pt x="160" y="125"/>
                    </a:lnTo>
                    <a:lnTo>
                      <a:pt x="157" y="133"/>
                    </a:lnTo>
                    <a:lnTo>
                      <a:pt x="152" y="139"/>
                    </a:lnTo>
                    <a:lnTo>
                      <a:pt x="145" y="145"/>
                    </a:lnTo>
                    <a:lnTo>
                      <a:pt x="113" y="113"/>
                    </a:lnTo>
                    <a:lnTo>
                      <a:pt x="117" y="107"/>
                    </a:lnTo>
                    <a:lnTo>
                      <a:pt x="121" y="100"/>
                    </a:lnTo>
                    <a:lnTo>
                      <a:pt x="123" y="93"/>
                    </a:lnTo>
                    <a:lnTo>
                      <a:pt x="124" y="85"/>
                    </a:lnTo>
                    <a:lnTo>
                      <a:pt x="170" y="85"/>
                    </a:lnTo>
                    <a:close/>
                    <a:moveTo>
                      <a:pt x="145" y="145"/>
                    </a:moveTo>
                    <a:lnTo>
                      <a:pt x="139" y="151"/>
                    </a:lnTo>
                    <a:lnTo>
                      <a:pt x="133" y="156"/>
                    </a:lnTo>
                    <a:lnTo>
                      <a:pt x="126" y="160"/>
                    </a:lnTo>
                    <a:lnTo>
                      <a:pt x="118" y="164"/>
                    </a:lnTo>
                    <a:lnTo>
                      <a:pt x="111" y="166"/>
                    </a:lnTo>
                    <a:lnTo>
                      <a:pt x="103" y="169"/>
                    </a:lnTo>
                    <a:lnTo>
                      <a:pt x="94" y="170"/>
                    </a:lnTo>
                    <a:lnTo>
                      <a:pt x="86" y="170"/>
                    </a:lnTo>
                    <a:lnTo>
                      <a:pt x="86" y="124"/>
                    </a:lnTo>
                    <a:lnTo>
                      <a:pt x="93" y="123"/>
                    </a:lnTo>
                    <a:lnTo>
                      <a:pt x="101" y="120"/>
                    </a:lnTo>
                    <a:lnTo>
                      <a:pt x="107" y="117"/>
                    </a:lnTo>
                    <a:lnTo>
                      <a:pt x="113" y="113"/>
                    </a:lnTo>
                    <a:lnTo>
                      <a:pt x="145" y="145"/>
                    </a:lnTo>
                    <a:close/>
                    <a:moveTo>
                      <a:pt x="86" y="170"/>
                    </a:moveTo>
                    <a:lnTo>
                      <a:pt x="77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2" y="164"/>
                    </a:lnTo>
                    <a:lnTo>
                      <a:pt x="45" y="160"/>
                    </a:lnTo>
                    <a:lnTo>
                      <a:pt x="38" y="156"/>
                    </a:lnTo>
                    <a:lnTo>
                      <a:pt x="31" y="151"/>
                    </a:lnTo>
                    <a:lnTo>
                      <a:pt x="26" y="145"/>
                    </a:lnTo>
                    <a:lnTo>
                      <a:pt x="58" y="113"/>
                    </a:lnTo>
                    <a:lnTo>
                      <a:pt x="64" y="117"/>
                    </a:lnTo>
                    <a:lnTo>
                      <a:pt x="71" y="120"/>
                    </a:lnTo>
                    <a:lnTo>
                      <a:pt x="78" y="123"/>
                    </a:lnTo>
                    <a:lnTo>
                      <a:pt x="86" y="124"/>
                    </a:lnTo>
                    <a:lnTo>
                      <a:pt x="86" y="170"/>
                    </a:lnTo>
                    <a:close/>
                    <a:moveTo>
                      <a:pt x="26" y="145"/>
                    </a:moveTo>
                    <a:lnTo>
                      <a:pt x="20" y="139"/>
                    </a:lnTo>
                    <a:lnTo>
                      <a:pt x="15" y="133"/>
                    </a:lnTo>
                    <a:lnTo>
                      <a:pt x="11" y="125"/>
                    </a:lnTo>
                    <a:lnTo>
                      <a:pt x="7" y="119"/>
                    </a:lnTo>
                    <a:lnTo>
                      <a:pt x="3" y="110"/>
                    </a:lnTo>
                    <a:lnTo>
                      <a:pt x="2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47" y="85"/>
                    </a:lnTo>
                    <a:lnTo>
                      <a:pt x="48" y="93"/>
                    </a:lnTo>
                    <a:lnTo>
                      <a:pt x="50" y="100"/>
                    </a:lnTo>
                    <a:lnTo>
                      <a:pt x="53" y="107"/>
                    </a:lnTo>
                    <a:lnTo>
                      <a:pt x="58" y="113"/>
                    </a:lnTo>
                    <a:lnTo>
                      <a:pt x="26" y="14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Freeform 432"/>
              <p:cNvSpPr>
                <a:spLocks/>
              </p:cNvSpPr>
              <p:nvPr/>
            </p:nvSpPr>
            <p:spPr bwMode="auto">
              <a:xfrm>
                <a:off x="3352" y="2311"/>
                <a:ext cx="41" cy="14"/>
              </a:xfrm>
              <a:custGeom>
                <a:avLst/>
                <a:gdLst>
                  <a:gd name="T0" fmla="*/ 6 w 203"/>
                  <a:gd name="T1" fmla="*/ 0 h 70"/>
                  <a:gd name="T2" fmla="*/ 203 w 203"/>
                  <a:gd name="T3" fmla="*/ 23 h 70"/>
                  <a:gd name="T4" fmla="*/ 198 w 203"/>
                  <a:gd name="T5" fmla="*/ 70 h 70"/>
                  <a:gd name="T6" fmla="*/ 0 w 203"/>
                  <a:gd name="T7" fmla="*/ 48 h 70"/>
                  <a:gd name="T8" fmla="*/ 6 w 203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70">
                    <a:moveTo>
                      <a:pt x="6" y="0"/>
                    </a:moveTo>
                    <a:lnTo>
                      <a:pt x="203" y="23"/>
                    </a:lnTo>
                    <a:lnTo>
                      <a:pt x="198" y="70"/>
                    </a:lnTo>
                    <a:lnTo>
                      <a:pt x="0" y="4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Freeform 433"/>
              <p:cNvSpPr>
                <a:spLocks noEditPoints="1"/>
              </p:cNvSpPr>
              <p:nvPr/>
            </p:nvSpPr>
            <p:spPr bwMode="auto">
              <a:xfrm>
                <a:off x="1050" y="2536"/>
                <a:ext cx="814" cy="1414"/>
              </a:xfrm>
              <a:custGeom>
                <a:avLst/>
                <a:gdLst>
                  <a:gd name="T0" fmla="*/ 893 w 4068"/>
                  <a:gd name="T1" fmla="*/ 6911 h 7066"/>
                  <a:gd name="T2" fmla="*/ 832 w 4068"/>
                  <a:gd name="T3" fmla="*/ 6145 h 7066"/>
                  <a:gd name="T4" fmla="*/ 878 w 4068"/>
                  <a:gd name="T5" fmla="*/ 5374 h 7066"/>
                  <a:gd name="T6" fmla="*/ 888 w 4068"/>
                  <a:gd name="T7" fmla="*/ 5303 h 7066"/>
                  <a:gd name="T8" fmla="*/ 926 w 4068"/>
                  <a:gd name="T9" fmla="*/ 5006 h 7066"/>
                  <a:gd name="T10" fmla="*/ 837 w 4068"/>
                  <a:gd name="T11" fmla="*/ 4341 h 7066"/>
                  <a:gd name="T12" fmla="*/ 858 w 4068"/>
                  <a:gd name="T13" fmla="*/ 4158 h 7066"/>
                  <a:gd name="T14" fmla="*/ 875 w 4068"/>
                  <a:gd name="T15" fmla="*/ 3997 h 7066"/>
                  <a:gd name="T16" fmla="*/ 869 w 4068"/>
                  <a:gd name="T17" fmla="*/ 4061 h 7066"/>
                  <a:gd name="T18" fmla="*/ 860 w 4068"/>
                  <a:gd name="T19" fmla="*/ 3143 h 7066"/>
                  <a:gd name="T20" fmla="*/ 1070 w 4068"/>
                  <a:gd name="T21" fmla="*/ 3718 h 7066"/>
                  <a:gd name="T22" fmla="*/ 644 w 4068"/>
                  <a:gd name="T23" fmla="*/ 2534 h 7066"/>
                  <a:gd name="T24" fmla="*/ 634 w 4068"/>
                  <a:gd name="T25" fmla="*/ 2513 h 7066"/>
                  <a:gd name="T26" fmla="*/ 758 w 4068"/>
                  <a:gd name="T27" fmla="*/ 2375 h 7066"/>
                  <a:gd name="T28" fmla="*/ 710 w 4068"/>
                  <a:gd name="T29" fmla="*/ 2274 h 7066"/>
                  <a:gd name="T30" fmla="*/ 660 w 4068"/>
                  <a:gd name="T31" fmla="*/ 2175 h 7066"/>
                  <a:gd name="T32" fmla="*/ 469 w 4068"/>
                  <a:gd name="T33" fmla="*/ 2184 h 7066"/>
                  <a:gd name="T34" fmla="*/ 411 w 4068"/>
                  <a:gd name="T35" fmla="*/ 2068 h 7066"/>
                  <a:gd name="T36" fmla="*/ 353 w 4068"/>
                  <a:gd name="T37" fmla="*/ 1960 h 7066"/>
                  <a:gd name="T38" fmla="*/ 453 w 4068"/>
                  <a:gd name="T39" fmla="*/ 1778 h 7066"/>
                  <a:gd name="T40" fmla="*/ 300 w 4068"/>
                  <a:gd name="T41" fmla="*/ 1862 h 7066"/>
                  <a:gd name="T42" fmla="*/ 394 w 4068"/>
                  <a:gd name="T43" fmla="*/ 1676 h 7066"/>
                  <a:gd name="T44" fmla="*/ 159 w 4068"/>
                  <a:gd name="T45" fmla="*/ 1616 h 7066"/>
                  <a:gd name="T46" fmla="*/ 275 w 4068"/>
                  <a:gd name="T47" fmla="*/ 1456 h 7066"/>
                  <a:gd name="T48" fmla="*/ 57 w 4068"/>
                  <a:gd name="T49" fmla="*/ 1375 h 7066"/>
                  <a:gd name="T50" fmla="*/ 193 w 4068"/>
                  <a:gd name="T51" fmla="*/ 1212 h 7066"/>
                  <a:gd name="T52" fmla="*/ 6 w 4068"/>
                  <a:gd name="T53" fmla="*/ 1143 h 7066"/>
                  <a:gd name="T54" fmla="*/ 173 w 4068"/>
                  <a:gd name="T55" fmla="*/ 990 h 7066"/>
                  <a:gd name="T56" fmla="*/ 0 w 4068"/>
                  <a:gd name="T57" fmla="*/ 984 h 7066"/>
                  <a:gd name="T58" fmla="*/ 36 w 4068"/>
                  <a:gd name="T59" fmla="*/ 757 h 7066"/>
                  <a:gd name="T60" fmla="*/ 203 w 4068"/>
                  <a:gd name="T61" fmla="*/ 807 h 7066"/>
                  <a:gd name="T62" fmla="*/ 115 w 4068"/>
                  <a:gd name="T63" fmla="*/ 572 h 7066"/>
                  <a:gd name="T64" fmla="*/ 282 w 4068"/>
                  <a:gd name="T65" fmla="*/ 631 h 7066"/>
                  <a:gd name="T66" fmla="*/ 244 w 4068"/>
                  <a:gd name="T67" fmla="*/ 387 h 7066"/>
                  <a:gd name="T68" fmla="*/ 426 w 4068"/>
                  <a:gd name="T69" fmla="*/ 438 h 7066"/>
                  <a:gd name="T70" fmla="*/ 368 w 4068"/>
                  <a:gd name="T71" fmla="*/ 248 h 7066"/>
                  <a:gd name="T72" fmla="*/ 447 w 4068"/>
                  <a:gd name="T73" fmla="*/ 183 h 7066"/>
                  <a:gd name="T74" fmla="*/ 586 w 4068"/>
                  <a:gd name="T75" fmla="*/ 301 h 7066"/>
                  <a:gd name="T76" fmla="*/ 614 w 4068"/>
                  <a:gd name="T77" fmla="*/ 103 h 7066"/>
                  <a:gd name="T78" fmla="*/ 749 w 4068"/>
                  <a:gd name="T79" fmla="*/ 248 h 7066"/>
                  <a:gd name="T80" fmla="*/ 814 w 4068"/>
                  <a:gd name="T81" fmla="*/ 62 h 7066"/>
                  <a:gd name="T82" fmla="*/ 1007 w 4068"/>
                  <a:gd name="T83" fmla="*/ 219 h 7066"/>
                  <a:gd name="T84" fmla="*/ 996 w 4068"/>
                  <a:gd name="T85" fmla="*/ 45 h 7066"/>
                  <a:gd name="T86" fmla="*/ 1258 w 4068"/>
                  <a:gd name="T87" fmla="*/ 30 h 7066"/>
                  <a:gd name="T88" fmla="*/ 1606 w 4068"/>
                  <a:gd name="T89" fmla="*/ 14 h 7066"/>
                  <a:gd name="T90" fmla="*/ 1611 w 4068"/>
                  <a:gd name="T91" fmla="*/ 187 h 7066"/>
                  <a:gd name="T92" fmla="*/ 1988 w 4068"/>
                  <a:gd name="T93" fmla="*/ 4 h 7066"/>
                  <a:gd name="T94" fmla="*/ 2064 w 4068"/>
                  <a:gd name="T95" fmla="*/ 176 h 7066"/>
                  <a:gd name="T96" fmla="*/ 2389 w 4068"/>
                  <a:gd name="T97" fmla="*/ 0 h 7066"/>
                  <a:gd name="T98" fmla="*/ 2532 w 4068"/>
                  <a:gd name="T99" fmla="*/ 174 h 7066"/>
                  <a:gd name="T100" fmla="*/ 2782 w 4068"/>
                  <a:gd name="T101" fmla="*/ 6 h 7066"/>
                  <a:gd name="T102" fmla="*/ 2974 w 4068"/>
                  <a:gd name="T103" fmla="*/ 187 h 7066"/>
                  <a:gd name="T104" fmla="*/ 3142 w 4068"/>
                  <a:gd name="T105" fmla="*/ 22 h 7066"/>
                  <a:gd name="T106" fmla="*/ 3291 w 4068"/>
                  <a:gd name="T107" fmla="*/ 35 h 7066"/>
                  <a:gd name="T108" fmla="*/ 3419 w 4068"/>
                  <a:gd name="T109" fmla="*/ 224 h 7066"/>
                  <a:gd name="T110" fmla="*/ 3492 w 4068"/>
                  <a:gd name="T111" fmla="*/ 147 h 7066"/>
                  <a:gd name="T112" fmla="*/ 3629 w 4068"/>
                  <a:gd name="T113" fmla="*/ 81 h 7066"/>
                  <a:gd name="T114" fmla="*/ 3674 w 4068"/>
                  <a:gd name="T115" fmla="*/ 88 h 7066"/>
                  <a:gd name="T116" fmla="*/ 3810 w 4068"/>
                  <a:gd name="T117" fmla="*/ 112 h 7066"/>
                  <a:gd name="T118" fmla="*/ 3779 w 4068"/>
                  <a:gd name="T119" fmla="*/ 283 h 7066"/>
                  <a:gd name="T120" fmla="*/ 3940 w 4068"/>
                  <a:gd name="T121" fmla="*/ 138 h 7066"/>
                  <a:gd name="T122" fmla="*/ 3922 w 4068"/>
                  <a:gd name="T123" fmla="*/ 311 h 7066"/>
                  <a:gd name="T124" fmla="*/ 4049 w 4068"/>
                  <a:gd name="T125" fmla="*/ 163 h 7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68" h="7066">
                    <a:moveTo>
                      <a:pt x="741" y="7066"/>
                    </a:moveTo>
                    <a:lnTo>
                      <a:pt x="730" y="7002"/>
                    </a:lnTo>
                    <a:lnTo>
                      <a:pt x="721" y="6936"/>
                    </a:lnTo>
                    <a:lnTo>
                      <a:pt x="711" y="6871"/>
                    </a:lnTo>
                    <a:lnTo>
                      <a:pt x="703" y="6805"/>
                    </a:lnTo>
                    <a:lnTo>
                      <a:pt x="696" y="6738"/>
                    </a:lnTo>
                    <a:lnTo>
                      <a:pt x="688" y="6671"/>
                    </a:lnTo>
                    <a:lnTo>
                      <a:pt x="682" y="6604"/>
                    </a:lnTo>
                    <a:lnTo>
                      <a:pt x="677" y="6538"/>
                    </a:lnTo>
                    <a:lnTo>
                      <a:pt x="850" y="6524"/>
                    </a:lnTo>
                    <a:lnTo>
                      <a:pt x="855" y="6590"/>
                    </a:lnTo>
                    <a:lnTo>
                      <a:pt x="862" y="6655"/>
                    </a:lnTo>
                    <a:lnTo>
                      <a:pt x="868" y="6719"/>
                    </a:lnTo>
                    <a:lnTo>
                      <a:pt x="875" y="6784"/>
                    </a:lnTo>
                    <a:lnTo>
                      <a:pt x="884" y="6848"/>
                    </a:lnTo>
                    <a:lnTo>
                      <a:pt x="893" y="6911"/>
                    </a:lnTo>
                    <a:lnTo>
                      <a:pt x="901" y="6975"/>
                    </a:lnTo>
                    <a:lnTo>
                      <a:pt x="913" y="7036"/>
                    </a:lnTo>
                    <a:lnTo>
                      <a:pt x="741" y="7066"/>
                    </a:lnTo>
                    <a:close/>
                    <a:moveTo>
                      <a:pt x="677" y="6538"/>
                    </a:moveTo>
                    <a:lnTo>
                      <a:pt x="672" y="6458"/>
                    </a:lnTo>
                    <a:lnTo>
                      <a:pt x="667" y="6378"/>
                    </a:lnTo>
                    <a:lnTo>
                      <a:pt x="664" y="6301"/>
                    </a:lnTo>
                    <a:lnTo>
                      <a:pt x="660" y="6224"/>
                    </a:lnTo>
                    <a:lnTo>
                      <a:pt x="659" y="6149"/>
                    </a:lnTo>
                    <a:lnTo>
                      <a:pt x="656" y="6074"/>
                    </a:lnTo>
                    <a:lnTo>
                      <a:pt x="656" y="6003"/>
                    </a:lnTo>
                    <a:lnTo>
                      <a:pt x="655" y="5934"/>
                    </a:lnTo>
                    <a:lnTo>
                      <a:pt x="829" y="5934"/>
                    </a:lnTo>
                    <a:lnTo>
                      <a:pt x="829" y="6002"/>
                    </a:lnTo>
                    <a:lnTo>
                      <a:pt x="830" y="6073"/>
                    </a:lnTo>
                    <a:lnTo>
                      <a:pt x="832" y="6145"/>
                    </a:lnTo>
                    <a:lnTo>
                      <a:pt x="834" y="6219"/>
                    </a:lnTo>
                    <a:lnTo>
                      <a:pt x="837" y="6295"/>
                    </a:lnTo>
                    <a:lnTo>
                      <a:pt x="840" y="6371"/>
                    </a:lnTo>
                    <a:lnTo>
                      <a:pt x="845" y="6447"/>
                    </a:lnTo>
                    <a:lnTo>
                      <a:pt x="850" y="6524"/>
                    </a:lnTo>
                    <a:lnTo>
                      <a:pt x="677" y="6538"/>
                    </a:lnTo>
                    <a:close/>
                    <a:moveTo>
                      <a:pt x="655" y="5934"/>
                    </a:moveTo>
                    <a:lnTo>
                      <a:pt x="656" y="5860"/>
                    </a:lnTo>
                    <a:lnTo>
                      <a:pt x="660" y="5788"/>
                    </a:lnTo>
                    <a:lnTo>
                      <a:pt x="665" y="5714"/>
                    </a:lnTo>
                    <a:lnTo>
                      <a:pt x="671" y="5642"/>
                    </a:lnTo>
                    <a:lnTo>
                      <a:pt x="678" y="5570"/>
                    </a:lnTo>
                    <a:lnTo>
                      <a:pt x="687" y="5496"/>
                    </a:lnTo>
                    <a:lnTo>
                      <a:pt x="697" y="5424"/>
                    </a:lnTo>
                    <a:lnTo>
                      <a:pt x="706" y="5352"/>
                    </a:lnTo>
                    <a:lnTo>
                      <a:pt x="878" y="5374"/>
                    </a:lnTo>
                    <a:lnTo>
                      <a:pt x="869" y="5444"/>
                    </a:lnTo>
                    <a:lnTo>
                      <a:pt x="860" y="5514"/>
                    </a:lnTo>
                    <a:lnTo>
                      <a:pt x="852" y="5584"/>
                    </a:lnTo>
                    <a:lnTo>
                      <a:pt x="844" y="5653"/>
                    </a:lnTo>
                    <a:lnTo>
                      <a:pt x="838" y="5723"/>
                    </a:lnTo>
                    <a:lnTo>
                      <a:pt x="833" y="5793"/>
                    </a:lnTo>
                    <a:lnTo>
                      <a:pt x="830" y="5863"/>
                    </a:lnTo>
                    <a:lnTo>
                      <a:pt x="829" y="5934"/>
                    </a:lnTo>
                    <a:lnTo>
                      <a:pt x="655" y="5934"/>
                    </a:lnTo>
                    <a:close/>
                    <a:moveTo>
                      <a:pt x="706" y="5352"/>
                    </a:moveTo>
                    <a:lnTo>
                      <a:pt x="710" y="5323"/>
                    </a:lnTo>
                    <a:lnTo>
                      <a:pt x="713" y="5296"/>
                    </a:lnTo>
                    <a:lnTo>
                      <a:pt x="717" y="5271"/>
                    </a:lnTo>
                    <a:lnTo>
                      <a:pt x="720" y="5251"/>
                    </a:lnTo>
                    <a:lnTo>
                      <a:pt x="891" y="5272"/>
                    </a:lnTo>
                    <a:lnTo>
                      <a:pt x="888" y="5303"/>
                    </a:lnTo>
                    <a:lnTo>
                      <a:pt x="884" y="5330"/>
                    </a:lnTo>
                    <a:lnTo>
                      <a:pt x="882" y="5353"/>
                    </a:lnTo>
                    <a:lnTo>
                      <a:pt x="878" y="5374"/>
                    </a:lnTo>
                    <a:lnTo>
                      <a:pt x="706" y="5352"/>
                    </a:lnTo>
                    <a:close/>
                    <a:moveTo>
                      <a:pt x="720" y="5251"/>
                    </a:moveTo>
                    <a:lnTo>
                      <a:pt x="726" y="5203"/>
                    </a:lnTo>
                    <a:lnTo>
                      <a:pt x="732" y="5157"/>
                    </a:lnTo>
                    <a:lnTo>
                      <a:pt x="737" y="5110"/>
                    </a:lnTo>
                    <a:lnTo>
                      <a:pt x="743" y="5066"/>
                    </a:lnTo>
                    <a:lnTo>
                      <a:pt x="749" y="5021"/>
                    </a:lnTo>
                    <a:lnTo>
                      <a:pt x="754" y="4977"/>
                    </a:lnTo>
                    <a:lnTo>
                      <a:pt x="761" y="4934"/>
                    </a:lnTo>
                    <a:lnTo>
                      <a:pt x="767" y="4890"/>
                    </a:lnTo>
                    <a:lnTo>
                      <a:pt x="939" y="4912"/>
                    </a:lnTo>
                    <a:lnTo>
                      <a:pt x="933" y="4960"/>
                    </a:lnTo>
                    <a:lnTo>
                      <a:pt x="926" y="5006"/>
                    </a:lnTo>
                    <a:lnTo>
                      <a:pt x="920" y="5052"/>
                    </a:lnTo>
                    <a:lnTo>
                      <a:pt x="914" y="5098"/>
                    </a:lnTo>
                    <a:lnTo>
                      <a:pt x="908" y="5143"/>
                    </a:lnTo>
                    <a:lnTo>
                      <a:pt x="903" y="5188"/>
                    </a:lnTo>
                    <a:lnTo>
                      <a:pt x="896" y="5230"/>
                    </a:lnTo>
                    <a:lnTo>
                      <a:pt x="891" y="5272"/>
                    </a:lnTo>
                    <a:lnTo>
                      <a:pt x="720" y="5251"/>
                    </a:lnTo>
                    <a:close/>
                    <a:moveTo>
                      <a:pt x="767" y="4890"/>
                    </a:moveTo>
                    <a:lnTo>
                      <a:pt x="776" y="4825"/>
                    </a:lnTo>
                    <a:lnTo>
                      <a:pt x="784" y="4759"/>
                    </a:lnTo>
                    <a:lnTo>
                      <a:pt x="793" y="4693"/>
                    </a:lnTo>
                    <a:lnTo>
                      <a:pt x="802" y="4626"/>
                    </a:lnTo>
                    <a:lnTo>
                      <a:pt x="811" y="4558"/>
                    </a:lnTo>
                    <a:lnTo>
                      <a:pt x="819" y="4488"/>
                    </a:lnTo>
                    <a:lnTo>
                      <a:pt x="828" y="4416"/>
                    </a:lnTo>
                    <a:lnTo>
                      <a:pt x="837" y="4341"/>
                    </a:lnTo>
                    <a:lnTo>
                      <a:pt x="1010" y="4361"/>
                    </a:lnTo>
                    <a:lnTo>
                      <a:pt x="1002" y="4424"/>
                    </a:lnTo>
                    <a:lnTo>
                      <a:pt x="994" y="4490"/>
                    </a:lnTo>
                    <a:lnTo>
                      <a:pt x="985" y="4558"/>
                    </a:lnTo>
                    <a:lnTo>
                      <a:pt x="976" y="4627"/>
                    </a:lnTo>
                    <a:lnTo>
                      <a:pt x="967" y="4697"/>
                    </a:lnTo>
                    <a:lnTo>
                      <a:pt x="957" y="4768"/>
                    </a:lnTo>
                    <a:lnTo>
                      <a:pt x="948" y="4840"/>
                    </a:lnTo>
                    <a:lnTo>
                      <a:pt x="939" y="4912"/>
                    </a:lnTo>
                    <a:lnTo>
                      <a:pt x="767" y="4890"/>
                    </a:lnTo>
                    <a:close/>
                    <a:moveTo>
                      <a:pt x="837" y="4341"/>
                    </a:moveTo>
                    <a:lnTo>
                      <a:pt x="842" y="4302"/>
                    </a:lnTo>
                    <a:lnTo>
                      <a:pt x="847" y="4265"/>
                    </a:lnTo>
                    <a:lnTo>
                      <a:pt x="850" y="4229"/>
                    </a:lnTo>
                    <a:lnTo>
                      <a:pt x="854" y="4193"/>
                    </a:lnTo>
                    <a:lnTo>
                      <a:pt x="858" y="4158"/>
                    </a:lnTo>
                    <a:lnTo>
                      <a:pt x="862" y="4124"/>
                    </a:lnTo>
                    <a:lnTo>
                      <a:pt x="865" y="4092"/>
                    </a:lnTo>
                    <a:lnTo>
                      <a:pt x="869" y="4061"/>
                    </a:lnTo>
                    <a:lnTo>
                      <a:pt x="1041" y="4078"/>
                    </a:lnTo>
                    <a:lnTo>
                      <a:pt x="1037" y="4114"/>
                    </a:lnTo>
                    <a:lnTo>
                      <a:pt x="1033" y="4149"/>
                    </a:lnTo>
                    <a:lnTo>
                      <a:pt x="1030" y="4185"/>
                    </a:lnTo>
                    <a:lnTo>
                      <a:pt x="1026" y="4220"/>
                    </a:lnTo>
                    <a:lnTo>
                      <a:pt x="1022" y="4256"/>
                    </a:lnTo>
                    <a:lnTo>
                      <a:pt x="1019" y="4291"/>
                    </a:lnTo>
                    <a:lnTo>
                      <a:pt x="1014" y="4326"/>
                    </a:lnTo>
                    <a:lnTo>
                      <a:pt x="1010" y="4361"/>
                    </a:lnTo>
                    <a:lnTo>
                      <a:pt x="837" y="4341"/>
                    </a:lnTo>
                    <a:close/>
                    <a:moveTo>
                      <a:pt x="869" y="4061"/>
                    </a:moveTo>
                    <a:lnTo>
                      <a:pt x="872" y="4028"/>
                    </a:lnTo>
                    <a:lnTo>
                      <a:pt x="875" y="3997"/>
                    </a:lnTo>
                    <a:lnTo>
                      <a:pt x="878" y="3966"/>
                    </a:lnTo>
                    <a:lnTo>
                      <a:pt x="882" y="3935"/>
                    </a:lnTo>
                    <a:lnTo>
                      <a:pt x="884" y="3905"/>
                    </a:lnTo>
                    <a:lnTo>
                      <a:pt x="886" y="3875"/>
                    </a:lnTo>
                    <a:lnTo>
                      <a:pt x="888" y="3847"/>
                    </a:lnTo>
                    <a:lnTo>
                      <a:pt x="890" y="3818"/>
                    </a:lnTo>
                    <a:lnTo>
                      <a:pt x="1063" y="3830"/>
                    </a:lnTo>
                    <a:lnTo>
                      <a:pt x="1061" y="3858"/>
                    </a:lnTo>
                    <a:lnTo>
                      <a:pt x="1060" y="3888"/>
                    </a:lnTo>
                    <a:lnTo>
                      <a:pt x="1057" y="3916"/>
                    </a:lnTo>
                    <a:lnTo>
                      <a:pt x="1055" y="3947"/>
                    </a:lnTo>
                    <a:lnTo>
                      <a:pt x="1051" y="3979"/>
                    </a:lnTo>
                    <a:lnTo>
                      <a:pt x="1048" y="4011"/>
                    </a:lnTo>
                    <a:lnTo>
                      <a:pt x="1045" y="4045"/>
                    </a:lnTo>
                    <a:lnTo>
                      <a:pt x="1041" y="4078"/>
                    </a:lnTo>
                    <a:lnTo>
                      <a:pt x="869" y="4061"/>
                    </a:lnTo>
                    <a:close/>
                    <a:moveTo>
                      <a:pt x="890" y="3818"/>
                    </a:moveTo>
                    <a:lnTo>
                      <a:pt x="894" y="3766"/>
                    </a:lnTo>
                    <a:lnTo>
                      <a:pt x="896" y="3713"/>
                    </a:lnTo>
                    <a:lnTo>
                      <a:pt x="898" y="3662"/>
                    </a:lnTo>
                    <a:lnTo>
                      <a:pt x="899" y="3614"/>
                    </a:lnTo>
                    <a:lnTo>
                      <a:pt x="899" y="3565"/>
                    </a:lnTo>
                    <a:lnTo>
                      <a:pt x="898" y="3519"/>
                    </a:lnTo>
                    <a:lnTo>
                      <a:pt x="896" y="3473"/>
                    </a:lnTo>
                    <a:lnTo>
                      <a:pt x="895" y="3428"/>
                    </a:lnTo>
                    <a:lnTo>
                      <a:pt x="891" y="3386"/>
                    </a:lnTo>
                    <a:lnTo>
                      <a:pt x="889" y="3343"/>
                    </a:lnTo>
                    <a:lnTo>
                      <a:pt x="884" y="3301"/>
                    </a:lnTo>
                    <a:lnTo>
                      <a:pt x="879" y="3261"/>
                    </a:lnTo>
                    <a:lnTo>
                      <a:pt x="874" y="3221"/>
                    </a:lnTo>
                    <a:lnTo>
                      <a:pt x="868" y="3182"/>
                    </a:lnTo>
                    <a:lnTo>
                      <a:pt x="860" y="3143"/>
                    </a:lnTo>
                    <a:lnTo>
                      <a:pt x="853" y="3106"/>
                    </a:lnTo>
                    <a:lnTo>
                      <a:pt x="1022" y="3069"/>
                    </a:lnTo>
                    <a:lnTo>
                      <a:pt x="1031" y="3111"/>
                    </a:lnTo>
                    <a:lnTo>
                      <a:pt x="1038" y="3152"/>
                    </a:lnTo>
                    <a:lnTo>
                      <a:pt x="1045" y="3194"/>
                    </a:lnTo>
                    <a:lnTo>
                      <a:pt x="1051" y="3236"/>
                    </a:lnTo>
                    <a:lnTo>
                      <a:pt x="1057" y="3280"/>
                    </a:lnTo>
                    <a:lnTo>
                      <a:pt x="1061" y="3325"/>
                    </a:lnTo>
                    <a:lnTo>
                      <a:pt x="1065" y="3370"/>
                    </a:lnTo>
                    <a:lnTo>
                      <a:pt x="1068" y="3416"/>
                    </a:lnTo>
                    <a:lnTo>
                      <a:pt x="1071" y="3463"/>
                    </a:lnTo>
                    <a:lnTo>
                      <a:pt x="1072" y="3512"/>
                    </a:lnTo>
                    <a:lnTo>
                      <a:pt x="1072" y="3561"/>
                    </a:lnTo>
                    <a:lnTo>
                      <a:pt x="1072" y="3612"/>
                    </a:lnTo>
                    <a:lnTo>
                      <a:pt x="1071" y="3665"/>
                    </a:lnTo>
                    <a:lnTo>
                      <a:pt x="1070" y="3718"/>
                    </a:lnTo>
                    <a:lnTo>
                      <a:pt x="1067" y="3773"/>
                    </a:lnTo>
                    <a:lnTo>
                      <a:pt x="1063" y="3830"/>
                    </a:lnTo>
                    <a:lnTo>
                      <a:pt x="890" y="3818"/>
                    </a:lnTo>
                    <a:close/>
                    <a:moveTo>
                      <a:pt x="853" y="3106"/>
                    </a:moveTo>
                    <a:lnTo>
                      <a:pt x="844" y="3068"/>
                    </a:lnTo>
                    <a:lnTo>
                      <a:pt x="835" y="3032"/>
                    </a:lnTo>
                    <a:lnTo>
                      <a:pt x="825" y="2996"/>
                    </a:lnTo>
                    <a:lnTo>
                      <a:pt x="815" y="2960"/>
                    </a:lnTo>
                    <a:lnTo>
                      <a:pt x="804" y="2924"/>
                    </a:lnTo>
                    <a:lnTo>
                      <a:pt x="792" y="2889"/>
                    </a:lnTo>
                    <a:lnTo>
                      <a:pt x="781" y="2853"/>
                    </a:lnTo>
                    <a:lnTo>
                      <a:pt x="767" y="2818"/>
                    </a:lnTo>
                    <a:lnTo>
                      <a:pt x="740" y="2748"/>
                    </a:lnTo>
                    <a:lnTo>
                      <a:pt x="710" y="2677"/>
                    </a:lnTo>
                    <a:lnTo>
                      <a:pt x="677" y="2606"/>
                    </a:lnTo>
                    <a:lnTo>
                      <a:pt x="644" y="2534"/>
                    </a:lnTo>
                    <a:lnTo>
                      <a:pt x="799" y="2458"/>
                    </a:lnTo>
                    <a:lnTo>
                      <a:pt x="837" y="2535"/>
                    </a:lnTo>
                    <a:lnTo>
                      <a:pt x="870" y="2611"/>
                    </a:lnTo>
                    <a:lnTo>
                      <a:pt x="901" y="2686"/>
                    </a:lnTo>
                    <a:lnTo>
                      <a:pt x="931" y="2761"/>
                    </a:lnTo>
                    <a:lnTo>
                      <a:pt x="945" y="2798"/>
                    </a:lnTo>
                    <a:lnTo>
                      <a:pt x="957" y="2837"/>
                    </a:lnTo>
                    <a:lnTo>
                      <a:pt x="970" y="2874"/>
                    </a:lnTo>
                    <a:lnTo>
                      <a:pt x="982" y="2913"/>
                    </a:lnTo>
                    <a:lnTo>
                      <a:pt x="994" y="2951"/>
                    </a:lnTo>
                    <a:lnTo>
                      <a:pt x="1004" y="2990"/>
                    </a:lnTo>
                    <a:lnTo>
                      <a:pt x="1014" y="3030"/>
                    </a:lnTo>
                    <a:lnTo>
                      <a:pt x="1022" y="3069"/>
                    </a:lnTo>
                    <a:lnTo>
                      <a:pt x="853" y="3106"/>
                    </a:lnTo>
                    <a:close/>
                    <a:moveTo>
                      <a:pt x="644" y="2534"/>
                    </a:moveTo>
                    <a:lnTo>
                      <a:pt x="634" y="2513"/>
                    </a:lnTo>
                    <a:lnTo>
                      <a:pt x="629" y="2503"/>
                    </a:lnTo>
                    <a:lnTo>
                      <a:pt x="627" y="2499"/>
                    </a:lnTo>
                    <a:lnTo>
                      <a:pt x="625" y="2494"/>
                    </a:lnTo>
                    <a:lnTo>
                      <a:pt x="781" y="2418"/>
                    </a:lnTo>
                    <a:lnTo>
                      <a:pt x="791" y="2439"/>
                    </a:lnTo>
                    <a:lnTo>
                      <a:pt x="794" y="2447"/>
                    </a:lnTo>
                    <a:lnTo>
                      <a:pt x="796" y="2451"/>
                    </a:lnTo>
                    <a:lnTo>
                      <a:pt x="799" y="2458"/>
                    </a:lnTo>
                    <a:lnTo>
                      <a:pt x="644" y="2534"/>
                    </a:lnTo>
                    <a:close/>
                    <a:moveTo>
                      <a:pt x="625" y="2494"/>
                    </a:moveTo>
                    <a:lnTo>
                      <a:pt x="602" y="2451"/>
                    </a:lnTo>
                    <a:lnTo>
                      <a:pt x="758" y="2375"/>
                    </a:lnTo>
                    <a:lnTo>
                      <a:pt x="781" y="2418"/>
                    </a:lnTo>
                    <a:lnTo>
                      <a:pt x="625" y="2494"/>
                    </a:lnTo>
                    <a:close/>
                    <a:moveTo>
                      <a:pt x="758" y="2375"/>
                    </a:moveTo>
                    <a:lnTo>
                      <a:pt x="758" y="2375"/>
                    </a:lnTo>
                    <a:lnTo>
                      <a:pt x="681" y="2412"/>
                    </a:lnTo>
                    <a:lnTo>
                      <a:pt x="758" y="2375"/>
                    </a:lnTo>
                    <a:close/>
                    <a:moveTo>
                      <a:pt x="602" y="2451"/>
                    </a:moveTo>
                    <a:lnTo>
                      <a:pt x="579" y="2403"/>
                    </a:lnTo>
                    <a:lnTo>
                      <a:pt x="735" y="2326"/>
                    </a:lnTo>
                    <a:lnTo>
                      <a:pt x="758" y="2375"/>
                    </a:lnTo>
                    <a:lnTo>
                      <a:pt x="602" y="2451"/>
                    </a:lnTo>
                    <a:close/>
                    <a:moveTo>
                      <a:pt x="579" y="2403"/>
                    </a:moveTo>
                    <a:lnTo>
                      <a:pt x="554" y="2351"/>
                    </a:lnTo>
                    <a:lnTo>
                      <a:pt x="710" y="2274"/>
                    </a:lnTo>
                    <a:lnTo>
                      <a:pt x="735" y="2326"/>
                    </a:lnTo>
                    <a:lnTo>
                      <a:pt x="579" y="2403"/>
                    </a:lnTo>
                    <a:close/>
                    <a:moveTo>
                      <a:pt x="710" y="2274"/>
                    </a:moveTo>
                    <a:lnTo>
                      <a:pt x="710" y="2274"/>
                    </a:lnTo>
                    <a:lnTo>
                      <a:pt x="631" y="2312"/>
                    </a:lnTo>
                    <a:lnTo>
                      <a:pt x="710" y="2274"/>
                    </a:lnTo>
                    <a:close/>
                    <a:moveTo>
                      <a:pt x="554" y="2351"/>
                    </a:moveTo>
                    <a:lnTo>
                      <a:pt x="525" y="2295"/>
                    </a:lnTo>
                    <a:lnTo>
                      <a:pt x="681" y="2218"/>
                    </a:lnTo>
                    <a:lnTo>
                      <a:pt x="710" y="2274"/>
                    </a:lnTo>
                    <a:lnTo>
                      <a:pt x="554" y="2351"/>
                    </a:lnTo>
                    <a:close/>
                    <a:moveTo>
                      <a:pt x="681" y="2218"/>
                    </a:moveTo>
                    <a:lnTo>
                      <a:pt x="681" y="2218"/>
                    </a:lnTo>
                    <a:lnTo>
                      <a:pt x="604" y="2256"/>
                    </a:lnTo>
                    <a:lnTo>
                      <a:pt x="681" y="2218"/>
                    </a:lnTo>
                    <a:close/>
                    <a:moveTo>
                      <a:pt x="525" y="2295"/>
                    </a:moveTo>
                    <a:lnTo>
                      <a:pt x="523" y="2289"/>
                    </a:lnTo>
                    <a:lnTo>
                      <a:pt x="522" y="2286"/>
                    </a:lnTo>
                    <a:lnTo>
                      <a:pt x="515" y="2274"/>
                    </a:lnTo>
                    <a:lnTo>
                      <a:pt x="498" y="2241"/>
                    </a:lnTo>
                    <a:lnTo>
                      <a:pt x="654" y="2163"/>
                    </a:lnTo>
                    <a:lnTo>
                      <a:pt x="660" y="2175"/>
                    </a:lnTo>
                    <a:lnTo>
                      <a:pt x="662" y="2182"/>
                    </a:lnTo>
                    <a:lnTo>
                      <a:pt x="667" y="2192"/>
                    </a:lnTo>
                    <a:lnTo>
                      <a:pt x="681" y="2218"/>
                    </a:lnTo>
                    <a:lnTo>
                      <a:pt x="525" y="2295"/>
                    </a:lnTo>
                    <a:close/>
                    <a:moveTo>
                      <a:pt x="498" y="2241"/>
                    </a:moveTo>
                    <a:lnTo>
                      <a:pt x="492" y="2226"/>
                    </a:lnTo>
                    <a:lnTo>
                      <a:pt x="484" y="2213"/>
                    </a:lnTo>
                    <a:lnTo>
                      <a:pt x="477" y="2198"/>
                    </a:lnTo>
                    <a:lnTo>
                      <a:pt x="469" y="2184"/>
                    </a:lnTo>
                    <a:lnTo>
                      <a:pt x="625" y="2106"/>
                    </a:lnTo>
                    <a:lnTo>
                      <a:pt x="631" y="2119"/>
                    </a:lnTo>
                    <a:lnTo>
                      <a:pt x="639" y="2134"/>
                    </a:lnTo>
                    <a:lnTo>
                      <a:pt x="646" y="2148"/>
                    </a:lnTo>
                    <a:lnTo>
                      <a:pt x="654" y="2163"/>
                    </a:lnTo>
                    <a:lnTo>
                      <a:pt x="498" y="2241"/>
                    </a:lnTo>
                    <a:close/>
                    <a:moveTo>
                      <a:pt x="469" y="2184"/>
                    </a:moveTo>
                    <a:lnTo>
                      <a:pt x="455" y="2158"/>
                    </a:lnTo>
                    <a:lnTo>
                      <a:pt x="448" y="2141"/>
                    </a:lnTo>
                    <a:lnTo>
                      <a:pt x="443" y="2132"/>
                    </a:lnTo>
                    <a:lnTo>
                      <a:pt x="441" y="2127"/>
                    </a:lnTo>
                    <a:lnTo>
                      <a:pt x="595" y="2047"/>
                    </a:lnTo>
                    <a:lnTo>
                      <a:pt x="609" y="2075"/>
                    </a:lnTo>
                    <a:lnTo>
                      <a:pt x="617" y="2092"/>
                    </a:lnTo>
                    <a:lnTo>
                      <a:pt x="622" y="2101"/>
                    </a:lnTo>
                    <a:lnTo>
                      <a:pt x="625" y="2106"/>
                    </a:lnTo>
                    <a:lnTo>
                      <a:pt x="469" y="2184"/>
                    </a:lnTo>
                    <a:close/>
                    <a:moveTo>
                      <a:pt x="441" y="2127"/>
                    </a:moveTo>
                    <a:lnTo>
                      <a:pt x="411" y="2068"/>
                    </a:lnTo>
                    <a:lnTo>
                      <a:pt x="565" y="1989"/>
                    </a:lnTo>
                    <a:lnTo>
                      <a:pt x="595" y="2047"/>
                    </a:lnTo>
                    <a:lnTo>
                      <a:pt x="441" y="2127"/>
                    </a:lnTo>
                    <a:close/>
                    <a:moveTo>
                      <a:pt x="411" y="2068"/>
                    </a:moveTo>
                    <a:lnTo>
                      <a:pt x="382" y="2014"/>
                    </a:lnTo>
                    <a:lnTo>
                      <a:pt x="535" y="1934"/>
                    </a:lnTo>
                    <a:lnTo>
                      <a:pt x="565" y="1989"/>
                    </a:lnTo>
                    <a:lnTo>
                      <a:pt x="411" y="2068"/>
                    </a:lnTo>
                    <a:close/>
                    <a:moveTo>
                      <a:pt x="382" y="2014"/>
                    </a:moveTo>
                    <a:lnTo>
                      <a:pt x="378" y="2007"/>
                    </a:lnTo>
                    <a:lnTo>
                      <a:pt x="375" y="2001"/>
                    </a:lnTo>
                    <a:lnTo>
                      <a:pt x="368" y="1987"/>
                    </a:lnTo>
                    <a:lnTo>
                      <a:pt x="353" y="1960"/>
                    </a:lnTo>
                    <a:lnTo>
                      <a:pt x="507" y="1878"/>
                    </a:lnTo>
                    <a:lnTo>
                      <a:pt x="510" y="1885"/>
                    </a:lnTo>
                    <a:lnTo>
                      <a:pt x="514" y="1893"/>
                    </a:lnTo>
                    <a:lnTo>
                      <a:pt x="522" y="1906"/>
                    </a:lnTo>
                    <a:lnTo>
                      <a:pt x="535" y="1934"/>
                    </a:lnTo>
                    <a:lnTo>
                      <a:pt x="382" y="2014"/>
                    </a:lnTo>
                    <a:close/>
                    <a:moveTo>
                      <a:pt x="353" y="1960"/>
                    </a:moveTo>
                    <a:lnTo>
                      <a:pt x="343" y="1940"/>
                    </a:lnTo>
                    <a:lnTo>
                      <a:pt x="335" y="1926"/>
                    </a:lnTo>
                    <a:lnTo>
                      <a:pt x="330" y="1915"/>
                    </a:lnTo>
                    <a:lnTo>
                      <a:pt x="326" y="1910"/>
                    </a:lnTo>
                    <a:lnTo>
                      <a:pt x="479" y="1828"/>
                    </a:lnTo>
                    <a:lnTo>
                      <a:pt x="489" y="1847"/>
                    </a:lnTo>
                    <a:lnTo>
                      <a:pt x="498" y="1860"/>
                    </a:lnTo>
                    <a:lnTo>
                      <a:pt x="503" y="1872"/>
                    </a:lnTo>
                    <a:lnTo>
                      <a:pt x="507" y="1878"/>
                    </a:lnTo>
                    <a:lnTo>
                      <a:pt x="353" y="1960"/>
                    </a:lnTo>
                    <a:close/>
                    <a:moveTo>
                      <a:pt x="326" y="1910"/>
                    </a:moveTo>
                    <a:lnTo>
                      <a:pt x="321" y="1898"/>
                    </a:lnTo>
                    <a:lnTo>
                      <a:pt x="313" y="1887"/>
                    </a:lnTo>
                    <a:lnTo>
                      <a:pt x="307" y="1874"/>
                    </a:lnTo>
                    <a:lnTo>
                      <a:pt x="300" y="1862"/>
                    </a:lnTo>
                    <a:lnTo>
                      <a:pt x="453" y="1778"/>
                    </a:lnTo>
                    <a:lnTo>
                      <a:pt x="459" y="1789"/>
                    </a:lnTo>
                    <a:lnTo>
                      <a:pt x="465" y="1801"/>
                    </a:lnTo>
                    <a:lnTo>
                      <a:pt x="472" y="1814"/>
                    </a:lnTo>
                    <a:lnTo>
                      <a:pt x="479" y="1828"/>
                    </a:lnTo>
                    <a:lnTo>
                      <a:pt x="326" y="1910"/>
                    </a:lnTo>
                    <a:close/>
                    <a:moveTo>
                      <a:pt x="300" y="1862"/>
                    </a:moveTo>
                    <a:lnTo>
                      <a:pt x="294" y="1848"/>
                    </a:lnTo>
                    <a:lnTo>
                      <a:pt x="286" y="1837"/>
                    </a:lnTo>
                    <a:lnTo>
                      <a:pt x="281" y="1828"/>
                    </a:lnTo>
                    <a:lnTo>
                      <a:pt x="277" y="1821"/>
                    </a:lnTo>
                    <a:lnTo>
                      <a:pt x="428" y="1735"/>
                    </a:lnTo>
                    <a:lnTo>
                      <a:pt x="436" y="1747"/>
                    </a:lnTo>
                    <a:lnTo>
                      <a:pt x="442" y="1759"/>
                    </a:lnTo>
                    <a:lnTo>
                      <a:pt x="448" y="1769"/>
                    </a:lnTo>
                    <a:lnTo>
                      <a:pt x="453" y="1778"/>
                    </a:lnTo>
                    <a:lnTo>
                      <a:pt x="300" y="1862"/>
                    </a:lnTo>
                    <a:close/>
                    <a:moveTo>
                      <a:pt x="277" y="1821"/>
                    </a:moveTo>
                    <a:lnTo>
                      <a:pt x="272" y="1812"/>
                    </a:lnTo>
                    <a:lnTo>
                      <a:pt x="267" y="1803"/>
                    </a:lnTo>
                    <a:lnTo>
                      <a:pt x="261" y="1793"/>
                    </a:lnTo>
                    <a:lnTo>
                      <a:pt x="255" y="1783"/>
                    </a:lnTo>
                    <a:lnTo>
                      <a:pt x="404" y="1695"/>
                    </a:lnTo>
                    <a:lnTo>
                      <a:pt x="409" y="1702"/>
                    </a:lnTo>
                    <a:lnTo>
                      <a:pt x="414" y="1711"/>
                    </a:lnTo>
                    <a:lnTo>
                      <a:pt x="421" y="1722"/>
                    </a:lnTo>
                    <a:lnTo>
                      <a:pt x="428" y="1735"/>
                    </a:lnTo>
                    <a:lnTo>
                      <a:pt x="277" y="1821"/>
                    </a:lnTo>
                    <a:close/>
                    <a:moveTo>
                      <a:pt x="255" y="1783"/>
                    </a:moveTo>
                    <a:lnTo>
                      <a:pt x="246" y="1767"/>
                    </a:lnTo>
                    <a:lnTo>
                      <a:pt x="236" y="1752"/>
                    </a:lnTo>
                    <a:lnTo>
                      <a:pt x="384" y="1660"/>
                    </a:lnTo>
                    <a:lnTo>
                      <a:pt x="394" y="1676"/>
                    </a:lnTo>
                    <a:lnTo>
                      <a:pt x="404" y="1695"/>
                    </a:lnTo>
                    <a:lnTo>
                      <a:pt x="255" y="1783"/>
                    </a:lnTo>
                    <a:close/>
                    <a:moveTo>
                      <a:pt x="236" y="1752"/>
                    </a:moveTo>
                    <a:lnTo>
                      <a:pt x="224" y="1731"/>
                    </a:lnTo>
                    <a:lnTo>
                      <a:pt x="210" y="1708"/>
                    </a:lnTo>
                    <a:lnTo>
                      <a:pt x="196" y="1685"/>
                    </a:lnTo>
                    <a:lnTo>
                      <a:pt x="184" y="1662"/>
                    </a:lnTo>
                    <a:lnTo>
                      <a:pt x="336" y="1578"/>
                    </a:lnTo>
                    <a:lnTo>
                      <a:pt x="346" y="1598"/>
                    </a:lnTo>
                    <a:lnTo>
                      <a:pt x="358" y="1618"/>
                    </a:lnTo>
                    <a:lnTo>
                      <a:pt x="371" y="1639"/>
                    </a:lnTo>
                    <a:lnTo>
                      <a:pt x="384" y="1660"/>
                    </a:lnTo>
                    <a:lnTo>
                      <a:pt x="236" y="1752"/>
                    </a:lnTo>
                    <a:close/>
                    <a:moveTo>
                      <a:pt x="184" y="1662"/>
                    </a:moveTo>
                    <a:lnTo>
                      <a:pt x="171" y="1639"/>
                    </a:lnTo>
                    <a:lnTo>
                      <a:pt x="159" y="1616"/>
                    </a:lnTo>
                    <a:lnTo>
                      <a:pt x="148" y="1594"/>
                    </a:lnTo>
                    <a:lnTo>
                      <a:pt x="137" y="1571"/>
                    </a:lnTo>
                    <a:lnTo>
                      <a:pt x="294" y="1497"/>
                    </a:lnTo>
                    <a:lnTo>
                      <a:pt x="304" y="1517"/>
                    </a:lnTo>
                    <a:lnTo>
                      <a:pt x="313" y="1538"/>
                    </a:lnTo>
                    <a:lnTo>
                      <a:pt x="325" y="1558"/>
                    </a:lnTo>
                    <a:lnTo>
                      <a:pt x="336" y="1578"/>
                    </a:lnTo>
                    <a:lnTo>
                      <a:pt x="184" y="1662"/>
                    </a:lnTo>
                    <a:close/>
                    <a:moveTo>
                      <a:pt x="137" y="1571"/>
                    </a:moveTo>
                    <a:lnTo>
                      <a:pt x="127" y="1550"/>
                    </a:lnTo>
                    <a:lnTo>
                      <a:pt x="117" y="1528"/>
                    </a:lnTo>
                    <a:lnTo>
                      <a:pt x="107" y="1505"/>
                    </a:lnTo>
                    <a:lnTo>
                      <a:pt x="98" y="1483"/>
                    </a:lnTo>
                    <a:lnTo>
                      <a:pt x="257" y="1418"/>
                    </a:lnTo>
                    <a:lnTo>
                      <a:pt x="266" y="1437"/>
                    </a:lnTo>
                    <a:lnTo>
                      <a:pt x="275" y="1456"/>
                    </a:lnTo>
                    <a:lnTo>
                      <a:pt x="284" y="1476"/>
                    </a:lnTo>
                    <a:lnTo>
                      <a:pt x="294" y="1497"/>
                    </a:lnTo>
                    <a:lnTo>
                      <a:pt x="137" y="1571"/>
                    </a:lnTo>
                    <a:close/>
                    <a:moveTo>
                      <a:pt x="98" y="1483"/>
                    </a:moveTo>
                    <a:lnTo>
                      <a:pt x="88" y="1461"/>
                    </a:lnTo>
                    <a:lnTo>
                      <a:pt x="79" y="1438"/>
                    </a:lnTo>
                    <a:lnTo>
                      <a:pt x="72" y="1417"/>
                    </a:lnTo>
                    <a:lnTo>
                      <a:pt x="64" y="1396"/>
                    </a:lnTo>
                    <a:lnTo>
                      <a:pt x="229" y="1340"/>
                    </a:lnTo>
                    <a:lnTo>
                      <a:pt x="236" y="1360"/>
                    </a:lnTo>
                    <a:lnTo>
                      <a:pt x="242" y="1380"/>
                    </a:lnTo>
                    <a:lnTo>
                      <a:pt x="250" y="1398"/>
                    </a:lnTo>
                    <a:lnTo>
                      <a:pt x="257" y="1418"/>
                    </a:lnTo>
                    <a:lnTo>
                      <a:pt x="98" y="1483"/>
                    </a:lnTo>
                    <a:close/>
                    <a:moveTo>
                      <a:pt x="64" y="1396"/>
                    </a:moveTo>
                    <a:lnTo>
                      <a:pt x="57" y="1375"/>
                    </a:lnTo>
                    <a:lnTo>
                      <a:pt x="51" y="1352"/>
                    </a:lnTo>
                    <a:lnTo>
                      <a:pt x="44" y="1331"/>
                    </a:lnTo>
                    <a:lnTo>
                      <a:pt x="38" y="1311"/>
                    </a:lnTo>
                    <a:lnTo>
                      <a:pt x="206" y="1266"/>
                    </a:lnTo>
                    <a:lnTo>
                      <a:pt x="211" y="1285"/>
                    </a:lnTo>
                    <a:lnTo>
                      <a:pt x="216" y="1304"/>
                    </a:lnTo>
                    <a:lnTo>
                      <a:pt x="223" y="1322"/>
                    </a:lnTo>
                    <a:lnTo>
                      <a:pt x="229" y="1340"/>
                    </a:lnTo>
                    <a:lnTo>
                      <a:pt x="64" y="1396"/>
                    </a:lnTo>
                    <a:close/>
                    <a:moveTo>
                      <a:pt x="38" y="1311"/>
                    </a:moveTo>
                    <a:lnTo>
                      <a:pt x="33" y="1290"/>
                    </a:lnTo>
                    <a:lnTo>
                      <a:pt x="28" y="1269"/>
                    </a:lnTo>
                    <a:lnTo>
                      <a:pt x="23" y="1248"/>
                    </a:lnTo>
                    <a:lnTo>
                      <a:pt x="20" y="1225"/>
                    </a:lnTo>
                    <a:lnTo>
                      <a:pt x="189" y="1193"/>
                    </a:lnTo>
                    <a:lnTo>
                      <a:pt x="193" y="1212"/>
                    </a:lnTo>
                    <a:lnTo>
                      <a:pt x="198" y="1229"/>
                    </a:lnTo>
                    <a:lnTo>
                      <a:pt x="201" y="1248"/>
                    </a:lnTo>
                    <a:lnTo>
                      <a:pt x="206" y="1266"/>
                    </a:lnTo>
                    <a:lnTo>
                      <a:pt x="38" y="1311"/>
                    </a:lnTo>
                    <a:close/>
                    <a:moveTo>
                      <a:pt x="20" y="1225"/>
                    </a:moveTo>
                    <a:lnTo>
                      <a:pt x="15" y="1205"/>
                    </a:lnTo>
                    <a:lnTo>
                      <a:pt x="12" y="1184"/>
                    </a:lnTo>
                    <a:lnTo>
                      <a:pt x="8" y="1163"/>
                    </a:lnTo>
                    <a:lnTo>
                      <a:pt x="6" y="1143"/>
                    </a:lnTo>
                    <a:lnTo>
                      <a:pt x="179" y="1123"/>
                    </a:lnTo>
                    <a:lnTo>
                      <a:pt x="181" y="1141"/>
                    </a:lnTo>
                    <a:lnTo>
                      <a:pt x="184" y="1158"/>
                    </a:lnTo>
                    <a:lnTo>
                      <a:pt x="186" y="1175"/>
                    </a:lnTo>
                    <a:lnTo>
                      <a:pt x="189" y="1193"/>
                    </a:lnTo>
                    <a:lnTo>
                      <a:pt x="20" y="1225"/>
                    </a:lnTo>
                    <a:close/>
                    <a:moveTo>
                      <a:pt x="6" y="1143"/>
                    </a:moveTo>
                    <a:lnTo>
                      <a:pt x="5" y="1123"/>
                    </a:lnTo>
                    <a:lnTo>
                      <a:pt x="2" y="1103"/>
                    </a:lnTo>
                    <a:lnTo>
                      <a:pt x="1" y="1083"/>
                    </a:lnTo>
                    <a:lnTo>
                      <a:pt x="0" y="1062"/>
                    </a:lnTo>
                    <a:lnTo>
                      <a:pt x="173" y="1055"/>
                    </a:lnTo>
                    <a:lnTo>
                      <a:pt x="174" y="1071"/>
                    </a:lnTo>
                    <a:lnTo>
                      <a:pt x="175" y="1088"/>
                    </a:lnTo>
                    <a:lnTo>
                      <a:pt x="176" y="1106"/>
                    </a:lnTo>
                    <a:lnTo>
                      <a:pt x="179" y="1123"/>
                    </a:lnTo>
                    <a:lnTo>
                      <a:pt x="6" y="1143"/>
                    </a:lnTo>
                    <a:close/>
                    <a:moveTo>
                      <a:pt x="0" y="1062"/>
                    </a:moveTo>
                    <a:lnTo>
                      <a:pt x="0" y="1042"/>
                    </a:lnTo>
                    <a:lnTo>
                      <a:pt x="0" y="1022"/>
                    </a:lnTo>
                    <a:lnTo>
                      <a:pt x="0" y="1002"/>
                    </a:lnTo>
                    <a:lnTo>
                      <a:pt x="0" y="984"/>
                    </a:lnTo>
                    <a:lnTo>
                      <a:pt x="173" y="990"/>
                    </a:lnTo>
                    <a:lnTo>
                      <a:pt x="173" y="1006"/>
                    </a:lnTo>
                    <a:lnTo>
                      <a:pt x="173" y="1022"/>
                    </a:lnTo>
                    <a:lnTo>
                      <a:pt x="173" y="1038"/>
                    </a:lnTo>
                    <a:lnTo>
                      <a:pt x="173" y="1055"/>
                    </a:lnTo>
                    <a:lnTo>
                      <a:pt x="0" y="1062"/>
                    </a:lnTo>
                    <a:close/>
                    <a:moveTo>
                      <a:pt x="0" y="984"/>
                    </a:moveTo>
                    <a:lnTo>
                      <a:pt x="1" y="963"/>
                    </a:lnTo>
                    <a:lnTo>
                      <a:pt x="2" y="943"/>
                    </a:lnTo>
                    <a:lnTo>
                      <a:pt x="3" y="924"/>
                    </a:lnTo>
                    <a:lnTo>
                      <a:pt x="6" y="905"/>
                    </a:lnTo>
                    <a:lnTo>
                      <a:pt x="178" y="926"/>
                    </a:lnTo>
                    <a:lnTo>
                      <a:pt x="176" y="943"/>
                    </a:lnTo>
                    <a:lnTo>
                      <a:pt x="175" y="959"/>
                    </a:lnTo>
                    <a:lnTo>
                      <a:pt x="174" y="974"/>
                    </a:lnTo>
                    <a:lnTo>
                      <a:pt x="173" y="990"/>
                    </a:lnTo>
                    <a:lnTo>
                      <a:pt x="0" y="984"/>
                    </a:lnTo>
                    <a:close/>
                    <a:moveTo>
                      <a:pt x="6" y="905"/>
                    </a:moveTo>
                    <a:lnTo>
                      <a:pt x="8" y="888"/>
                    </a:lnTo>
                    <a:lnTo>
                      <a:pt x="11" y="869"/>
                    </a:lnTo>
                    <a:lnTo>
                      <a:pt x="15" y="850"/>
                    </a:lnTo>
                    <a:lnTo>
                      <a:pt x="18" y="831"/>
                    </a:lnTo>
                    <a:lnTo>
                      <a:pt x="188" y="865"/>
                    </a:lnTo>
                    <a:lnTo>
                      <a:pt x="185" y="879"/>
                    </a:lnTo>
                    <a:lnTo>
                      <a:pt x="183" y="894"/>
                    </a:lnTo>
                    <a:lnTo>
                      <a:pt x="180" y="910"/>
                    </a:lnTo>
                    <a:lnTo>
                      <a:pt x="178" y="926"/>
                    </a:lnTo>
                    <a:lnTo>
                      <a:pt x="6" y="905"/>
                    </a:lnTo>
                    <a:close/>
                    <a:moveTo>
                      <a:pt x="18" y="831"/>
                    </a:moveTo>
                    <a:lnTo>
                      <a:pt x="22" y="812"/>
                    </a:lnTo>
                    <a:lnTo>
                      <a:pt x="27" y="793"/>
                    </a:lnTo>
                    <a:lnTo>
                      <a:pt x="31" y="776"/>
                    </a:lnTo>
                    <a:lnTo>
                      <a:pt x="36" y="757"/>
                    </a:lnTo>
                    <a:lnTo>
                      <a:pt x="203" y="807"/>
                    </a:lnTo>
                    <a:lnTo>
                      <a:pt x="199" y="822"/>
                    </a:lnTo>
                    <a:lnTo>
                      <a:pt x="195" y="836"/>
                    </a:lnTo>
                    <a:lnTo>
                      <a:pt x="191" y="850"/>
                    </a:lnTo>
                    <a:lnTo>
                      <a:pt x="188" y="865"/>
                    </a:lnTo>
                    <a:lnTo>
                      <a:pt x="18" y="831"/>
                    </a:lnTo>
                    <a:close/>
                    <a:moveTo>
                      <a:pt x="36" y="757"/>
                    </a:moveTo>
                    <a:lnTo>
                      <a:pt x="42" y="740"/>
                    </a:lnTo>
                    <a:lnTo>
                      <a:pt x="47" y="722"/>
                    </a:lnTo>
                    <a:lnTo>
                      <a:pt x="53" y="705"/>
                    </a:lnTo>
                    <a:lnTo>
                      <a:pt x="61" y="687"/>
                    </a:lnTo>
                    <a:lnTo>
                      <a:pt x="221" y="750"/>
                    </a:lnTo>
                    <a:lnTo>
                      <a:pt x="216" y="763"/>
                    </a:lnTo>
                    <a:lnTo>
                      <a:pt x="211" y="778"/>
                    </a:lnTo>
                    <a:lnTo>
                      <a:pt x="208" y="792"/>
                    </a:lnTo>
                    <a:lnTo>
                      <a:pt x="203" y="807"/>
                    </a:lnTo>
                    <a:lnTo>
                      <a:pt x="36" y="757"/>
                    </a:lnTo>
                    <a:close/>
                    <a:moveTo>
                      <a:pt x="61" y="687"/>
                    </a:moveTo>
                    <a:lnTo>
                      <a:pt x="67" y="670"/>
                    </a:lnTo>
                    <a:lnTo>
                      <a:pt x="74" y="652"/>
                    </a:lnTo>
                    <a:lnTo>
                      <a:pt x="82" y="635"/>
                    </a:lnTo>
                    <a:lnTo>
                      <a:pt x="89" y="620"/>
                    </a:lnTo>
                    <a:lnTo>
                      <a:pt x="246" y="696"/>
                    </a:lnTo>
                    <a:lnTo>
                      <a:pt x="239" y="710"/>
                    </a:lnTo>
                    <a:lnTo>
                      <a:pt x="233" y="725"/>
                    </a:lnTo>
                    <a:lnTo>
                      <a:pt x="228" y="737"/>
                    </a:lnTo>
                    <a:lnTo>
                      <a:pt x="221" y="750"/>
                    </a:lnTo>
                    <a:lnTo>
                      <a:pt x="61" y="687"/>
                    </a:lnTo>
                    <a:close/>
                    <a:moveTo>
                      <a:pt x="89" y="620"/>
                    </a:moveTo>
                    <a:lnTo>
                      <a:pt x="98" y="604"/>
                    </a:lnTo>
                    <a:lnTo>
                      <a:pt x="107" y="588"/>
                    </a:lnTo>
                    <a:lnTo>
                      <a:pt x="115" y="572"/>
                    </a:lnTo>
                    <a:lnTo>
                      <a:pt x="124" y="555"/>
                    </a:lnTo>
                    <a:lnTo>
                      <a:pt x="274" y="644"/>
                    </a:lnTo>
                    <a:lnTo>
                      <a:pt x="266" y="656"/>
                    </a:lnTo>
                    <a:lnTo>
                      <a:pt x="260" y="669"/>
                    </a:lnTo>
                    <a:lnTo>
                      <a:pt x="252" y="682"/>
                    </a:lnTo>
                    <a:lnTo>
                      <a:pt x="246" y="696"/>
                    </a:lnTo>
                    <a:lnTo>
                      <a:pt x="89" y="620"/>
                    </a:lnTo>
                    <a:close/>
                    <a:moveTo>
                      <a:pt x="124" y="555"/>
                    </a:moveTo>
                    <a:lnTo>
                      <a:pt x="134" y="540"/>
                    </a:lnTo>
                    <a:lnTo>
                      <a:pt x="144" y="524"/>
                    </a:lnTo>
                    <a:lnTo>
                      <a:pt x="154" y="509"/>
                    </a:lnTo>
                    <a:lnTo>
                      <a:pt x="165" y="494"/>
                    </a:lnTo>
                    <a:lnTo>
                      <a:pt x="306" y="594"/>
                    </a:lnTo>
                    <a:lnTo>
                      <a:pt x="299" y="606"/>
                    </a:lnTo>
                    <a:lnTo>
                      <a:pt x="290" y="619"/>
                    </a:lnTo>
                    <a:lnTo>
                      <a:pt x="282" y="631"/>
                    </a:lnTo>
                    <a:lnTo>
                      <a:pt x="274" y="644"/>
                    </a:lnTo>
                    <a:lnTo>
                      <a:pt x="124" y="555"/>
                    </a:lnTo>
                    <a:close/>
                    <a:moveTo>
                      <a:pt x="165" y="494"/>
                    </a:moveTo>
                    <a:lnTo>
                      <a:pt x="178" y="476"/>
                    </a:lnTo>
                    <a:lnTo>
                      <a:pt x="190" y="458"/>
                    </a:lnTo>
                    <a:lnTo>
                      <a:pt x="204" y="440"/>
                    </a:lnTo>
                    <a:lnTo>
                      <a:pt x="218" y="421"/>
                    </a:lnTo>
                    <a:lnTo>
                      <a:pt x="357" y="524"/>
                    </a:lnTo>
                    <a:lnTo>
                      <a:pt x="345" y="540"/>
                    </a:lnTo>
                    <a:lnTo>
                      <a:pt x="333" y="557"/>
                    </a:lnTo>
                    <a:lnTo>
                      <a:pt x="320" y="575"/>
                    </a:lnTo>
                    <a:lnTo>
                      <a:pt x="306" y="594"/>
                    </a:lnTo>
                    <a:lnTo>
                      <a:pt x="165" y="494"/>
                    </a:lnTo>
                    <a:close/>
                    <a:moveTo>
                      <a:pt x="218" y="421"/>
                    </a:moveTo>
                    <a:lnTo>
                      <a:pt x="231" y="403"/>
                    </a:lnTo>
                    <a:lnTo>
                      <a:pt x="244" y="387"/>
                    </a:lnTo>
                    <a:lnTo>
                      <a:pt x="256" y="371"/>
                    </a:lnTo>
                    <a:lnTo>
                      <a:pt x="269" y="356"/>
                    </a:lnTo>
                    <a:lnTo>
                      <a:pt x="403" y="466"/>
                    </a:lnTo>
                    <a:lnTo>
                      <a:pt x="391" y="479"/>
                    </a:lnTo>
                    <a:lnTo>
                      <a:pt x="380" y="494"/>
                    </a:lnTo>
                    <a:lnTo>
                      <a:pt x="368" y="509"/>
                    </a:lnTo>
                    <a:lnTo>
                      <a:pt x="357" y="524"/>
                    </a:lnTo>
                    <a:lnTo>
                      <a:pt x="218" y="421"/>
                    </a:lnTo>
                    <a:close/>
                    <a:moveTo>
                      <a:pt x="269" y="356"/>
                    </a:moveTo>
                    <a:lnTo>
                      <a:pt x="280" y="341"/>
                    </a:lnTo>
                    <a:lnTo>
                      <a:pt x="292" y="327"/>
                    </a:lnTo>
                    <a:lnTo>
                      <a:pt x="305" y="313"/>
                    </a:lnTo>
                    <a:lnTo>
                      <a:pt x="318" y="299"/>
                    </a:lnTo>
                    <a:lnTo>
                      <a:pt x="446" y="416"/>
                    </a:lnTo>
                    <a:lnTo>
                      <a:pt x="436" y="427"/>
                    </a:lnTo>
                    <a:lnTo>
                      <a:pt x="426" y="438"/>
                    </a:lnTo>
                    <a:lnTo>
                      <a:pt x="414" y="452"/>
                    </a:lnTo>
                    <a:lnTo>
                      <a:pt x="403" y="466"/>
                    </a:lnTo>
                    <a:lnTo>
                      <a:pt x="269" y="356"/>
                    </a:lnTo>
                    <a:close/>
                    <a:moveTo>
                      <a:pt x="318" y="299"/>
                    </a:moveTo>
                    <a:lnTo>
                      <a:pt x="330" y="285"/>
                    </a:lnTo>
                    <a:lnTo>
                      <a:pt x="342" y="273"/>
                    </a:lnTo>
                    <a:lnTo>
                      <a:pt x="356" y="260"/>
                    </a:lnTo>
                    <a:lnTo>
                      <a:pt x="368" y="248"/>
                    </a:lnTo>
                    <a:lnTo>
                      <a:pt x="487" y="375"/>
                    </a:lnTo>
                    <a:lnTo>
                      <a:pt x="477" y="383"/>
                    </a:lnTo>
                    <a:lnTo>
                      <a:pt x="467" y="393"/>
                    </a:lnTo>
                    <a:lnTo>
                      <a:pt x="455" y="405"/>
                    </a:lnTo>
                    <a:lnTo>
                      <a:pt x="446" y="416"/>
                    </a:lnTo>
                    <a:lnTo>
                      <a:pt x="318" y="299"/>
                    </a:lnTo>
                    <a:close/>
                    <a:moveTo>
                      <a:pt x="368" y="248"/>
                    </a:moveTo>
                    <a:lnTo>
                      <a:pt x="368" y="248"/>
                    </a:lnTo>
                    <a:lnTo>
                      <a:pt x="427" y="311"/>
                    </a:lnTo>
                    <a:lnTo>
                      <a:pt x="368" y="248"/>
                    </a:lnTo>
                    <a:close/>
                    <a:moveTo>
                      <a:pt x="368" y="248"/>
                    </a:moveTo>
                    <a:lnTo>
                      <a:pt x="381" y="237"/>
                    </a:lnTo>
                    <a:lnTo>
                      <a:pt x="393" y="225"/>
                    </a:lnTo>
                    <a:lnTo>
                      <a:pt x="407" y="214"/>
                    </a:lnTo>
                    <a:lnTo>
                      <a:pt x="419" y="204"/>
                    </a:lnTo>
                    <a:lnTo>
                      <a:pt x="525" y="341"/>
                    </a:lnTo>
                    <a:lnTo>
                      <a:pt x="517" y="349"/>
                    </a:lnTo>
                    <a:lnTo>
                      <a:pt x="507" y="356"/>
                    </a:lnTo>
                    <a:lnTo>
                      <a:pt x="497" y="365"/>
                    </a:lnTo>
                    <a:lnTo>
                      <a:pt x="487" y="375"/>
                    </a:lnTo>
                    <a:lnTo>
                      <a:pt x="368" y="248"/>
                    </a:lnTo>
                    <a:close/>
                    <a:moveTo>
                      <a:pt x="419" y="204"/>
                    </a:moveTo>
                    <a:lnTo>
                      <a:pt x="433" y="193"/>
                    </a:lnTo>
                    <a:lnTo>
                      <a:pt x="447" y="183"/>
                    </a:lnTo>
                    <a:lnTo>
                      <a:pt x="460" y="174"/>
                    </a:lnTo>
                    <a:lnTo>
                      <a:pt x="474" y="166"/>
                    </a:lnTo>
                    <a:lnTo>
                      <a:pt x="565" y="314"/>
                    </a:lnTo>
                    <a:lnTo>
                      <a:pt x="555" y="320"/>
                    </a:lnTo>
                    <a:lnTo>
                      <a:pt x="545" y="326"/>
                    </a:lnTo>
                    <a:lnTo>
                      <a:pt x="535" y="334"/>
                    </a:lnTo>
                    <a:lnTo>
                      <a:pt x="525" y="341"/>
                    </a:lnTo>
                    <a:lnTo>
                      <a:pt x="419" y="204"/>
                    </a:lnTo>
                    <a:close/>
                    <a:moveTo>
                      <a:pt x="474" y="166"/>
                    </a:moveTo>
                    <a:lnTo>
                      <a:pt x="489" y="157"/>
                    </a:lnTo>
                    <a:lnTo>
                      <a:pt x="503" y="149"/>
                    </a:lnTo>
                    <a:lnTo>
                      <a:pt x="518" y="142"/>
                    </a:lnTo>
                    <a:lnTo>
                      <a:pt x="533" y="134"/>
                    </a:lnTo>
                    <a:lnTo>
                      <a:pt x="606" y="291"/>
                    </a:lnTo>
                    <a:lnTo>
                      <a:pt x="596" y="296"/>
                    </a:lnTo>
                    <a:lnTo>
                      <a:pt x="586" y="301"/>
                    </a:lnTo>
                    <a:lnTo>
                      <a:pt x="575" y="308"/>
                    </a:lnTo>
                    <a:lnTo>
                      <a:pt x="565" y="314"/>
                    </a:lnTo>
                    <a:lnTo>
                      <a:pt x="474" y="166"/>
                    </a:lnTo>
                    <a:close/>
                    <a:moveTo>
                      <a:pt x="533" y="134"/>
                    </a:moveTo>
                    <a:lnTo>
                      <a:pt x="549" y="127"/>
                    </a:lnTo>
                    <a:lnTo>
                      <a:pt x="564" y="121"/>
                    </a:lnTo>
                    <a:lnTo>
                      <a:pt x="580" y="115"/>
                    </a:lnTo>
                    <a:lnTo>
                      <a:pt x="596" y="110"/>
                    </a:lnTo>
                    <a:lnTo>
                      <a:pt x="652" y="273"/>
                    </a:lnTo>
                    <a:lnTo>
                      <a:pt x="641" y="278"/>
                    </a:lnTo>
                    <a:lnTo>
                      <a:pt x="629" y="281"/>
                    </a:lnTo>
                    <a:lnTo>
                      <a:pt x="617" y="286"/>
                    </a:lnTo>
                    <a:lnTo>
                      <a:pt x="606" y="291"/>
                    </a:lnTo>
                    <a:lnTo>
                      <a:pt x="533" y="134"/>
                    </a:lnTo>
                    <a:close/>
                    <a:moveTo>
                      <a:pt x="596" y="110"/>
                    </a:moveTo>
                    <a:lnTo>
                      <a:pt x="614" y="103"/>
                    </a:lnTo>
                    <a:lnTo>
                      <a:pt x="630" y="98"/>
                    </a:lnTo>
                    <a:lnTo>
                      <a:pt x="646" y="93"/>
                    </a:lnTo>
                    <a:lnTo>
                      <a:pt x="662" y="90"/>
                    </a:lnTo>
                    <a:lnTo>
                      <a:pt x="705" y="258"/>
                    </a:lnTo>
                    <a:lnTo>
                      <a:pt x="690" y="261"/>
                    </a:lnTo>
                    <a:lnTo>
                      <a:pt x="677" y="265"/>
                    </a:lnTo>
                    <a:lnTo>
                      <a:pt x="664" y="269"/>
                    </a:lnTo>
                    <a:lnTo>
                      <a:pt x="652" y="273"/>
                    </a:lnTo>
                    <a:lnTo>
                      <a:pt x="596" y="110"/>
                    </a:lnTo>
                    <a:close/>
                    <a:moveTo>
                      <a:pt x="662" y="90"/>
                    </a:moveTo>
                    <a:lnTo>
                      <a:pt x="681" y="85"/>
                    </a:lnTo>
                    <a:lnTo>
                      <a:pt x="698" y="81"/>
                    </a:lnTo>
                    <a:lnTo>
                      <a:pt x="717" y="77"/>
                    </a:lnTo>
                    <a:lnTo>
                      <a:pt x="736" y="73"/>
                    </a:lnTo>
                    <a:lnTo>
                      <a:pt x="766" y="245"/>
                    </a:lnTo>
                    <a:lnTo>
                      <a:pt x="749" y="248"/>
                    </a:lnTo>
                    <a:lnTo>
                      <a:pt x="733" y="251"/>
                    </a:lnTo>
                    <a:lnTo>
                      <a:pt x="720" y="254"/>
                    </a:lnTo>
                    <a:lnTo>
                      <a:pt x="705" y="258"/>
                    </a:lnTo>
                    <a:lnTo>
                      <a:pt x="662" y="90"/>
                    </a:lnTo>
                    <a:close/>
                    <a:moveTo>
                      <a:pt x="736" y="73"/>
                    </a:moveTo>
                    <a:lnTo>
                      <a:pt x="752" y="71"/>
                    </a:lnTo>
                    <a:lnTo>
                      <a:pt x="771" y="68"/>
                    </a:lnTo>
                    <a:lnTo>
                      <a:pt x="791" y="65"/>
                    </a:lnTo>
                    <a:lnTo>
                      <a:pt x="814" y="62"/>
                    </a:lnTo>
                    <a:lnTo>
                      <a:pt x="835" y="234"/>
                    </a:lnTo>
                    <a:lnTo>
                      <a:pt x="819" y="237"/>
                    </a:lnTo>
                    <a:lnTo>
                      <a:pt x="802" y="239"/>
                    </a:lnTo>
                    <a:lnTo>
                      <a:pt x="784" y="242"/>
                    </a:lnTo>
                    <a:lnTo>
                      <a:pt x="766" y="245"/>
                    </a:lnTo>
                    <a:lnTo>
                      <a:pt x="736" y="73"/>
                    </a:lnTo>
                    <a:close/>
                    <a:moveTo>
                      <a:pt x="814" y="62"/>
                    </a:moveTo>
                    <a:lnTo>
                      <a:pt x="835" y="60"/>
                    </a:lnTo>
                    <a:lnTo>
                      <a:pt x="857" y="57"/>
                    </a:lnTo>
                    <a:lnTo>
                      <a:pt x="878" y="55"/>
                    </a:lnTo>
                    <a:lnTo>
                      <a:pt x="900" y="53"/>
                    </a:lnTo>
                    <a:lnTo>
                      <a:pt x="915" y="225"/>
                    </a:lnTo>
                    <a:lnTo>
                      <a:pt x="894" y="228"/>
                    </a:lnTo>
                    <a:lnTo>
                      <a:pt x="874" y="230"/>
                    </a:lnTo>
                    <a:lnTo>
                      <a:pt x="854" y="232"/>
                    </a:lnTo>
                    <a:lnTo>
                      <a:pt x="835" y="234"/>
                    </a:lnTo>
                    <a:lnTo>
                      <a:pt x="814" y="62"/>
                    </a:lnTo>
                    <a:close/>
                    <a:moveTo>
                      <a:pt x="900" y="53"/>
                    </a:moveTo>
                    <a:lnTo>
                      <a:pt x="926" y="51"/>
                    </a:lnTo>
                    <a:lnTo>
                      <a:pt x="951" y="49"/>
                    </a:lnTo>
                    <a:lnTo>
                      <a:pt x="974" y="47"/>
                    </a:lnTo>
                    <a:lnTo>
                      <a:pt x="996" y="45"/>
                    </a:lnTo>
                    <a:lnTo>
                      <a:pt x="1007" y="219"/>
                    </a:lnTo>
                    <a:lnTo>
                      <a:pt x="981" y="220"/>
                    </a:lnTo>
                    <a:lnTo>
                      <a:pt x="956" y="223"/>
                    </a:lnTo>
                    <a:lnTo>
                      <a:pt x="935" y="224"/>
                    </a:lnTo>
                    <a:lnTo>
                      <a:pt x="915" y="225"/>
                    </a:lnTo>
                    <a:lnTo>
                      <a:pt x="900" y="53"/>
                    </a:lnTo>
                    <a:close/>
                    <a:moveTo>
                      <a:pt x="996" y="45"/>
                    </a:moveTo>
                    <a:lnTo>
                      <a:pt x="1020" y="44"/>
                    </a:lnTo>
                    <a:lnTo>
                      <a:pt x="1045" y="42"/>
                    </a:lnTo>
                    <a:lnTo>
                      <a:pt x="1073" y="41"/>
                    </a:lnTo>
                    <a:lnTo>
                      <a:pt x="1103" y="39"/>
                    </a:lnTo>
                    <a:lnTo>
                      <a:pt x="1112" y="212"/>
                    </a:lnTo>
                    <a:lnTo>
                      <a:pt x="1087" y="213"/>
                    </a:lnTo>
                    <a:lnTo>
                      <a:pt x="1061" y="215"/>
                    </a:lnTo>
                    <a:lnTo>
                      <a:pt x="1035" y="217"/>
                    </a:lnTo>
                    <a:lnTo>
                      <a:pt x="1007" y="219"/>
                    </a:lnTo>
                    <a:lnTo>
                      <a:pt x="996" y="45"/>
                    </a:lnTo>
                    <a:close/>
                    <a:moveTo>
                      <a:pt x="1103" y="39"/>
                    </a:moveTo>
                    <a:lnTo>
                      <a:pt x="1138" y="37"/>
                    </a:lnTo>
                    <a:lnTo>
                      <a:pt x="1175" y="35"/>
                    </a:lnTo>
                    <a:lnTo>
                      <a:pt x="1215" y="32"/>
                    </a:lnTo>
                    <a:lnTo>
                      <a:pt x="1258" y="30"/>
                    </a:lnTo>
                    <a:lnTo>
                      <a:pt x="1266" y="204"/>
                    </a:lnTo>
                    <a:lnTo>
                      <a:pt x="1228" y="205"/>
                    </a:lnTo>
                    <a:lnTo>
                      <a:pt x="1189" y="208"/>
                    </a:lnTo>
                    <a:lnTo>
                      <a:pt x="1151" y="210"/>
                    </a:lnTo>
                    <a:lnTo>
                      <a:pt x="1112" y="212"/>
                    </a:lnTo>
                    <a:lnTo>
                      <a:pt x="1103" y="39"/>
                    </a:lnTo>
                    <a:close/>
                    <a:moveTo>
                      <a:pt x="1258" y="30"/>
                    </a:moveTo>
                    <a:lnTo>
                      <a:pt x="1355" y="25"/>
                    </a:lnTo>
                    <a:lnTo>
                      <a:pt x="1364" y="199"/>
                    </a:lnTo>
                    <a:lnTo>
                      <a:pt x="1266" y="204"/>
                    </a:lnTo>
                    <a:lnTo>
                      <a:pt x="1258" y="30"/>
                    </a:lnTo>
                    <a:close/>
                    <a:moveTo>
                      <a:pt x="1355" y="25"/>
                    </a:moveTo>
                    <a:lnTo>
                      <a:pt x="1382" y="24"/>
                    </a:lnTo>
                    <a:lnTo>
                      <a:pt x="1413" y="22"/>
                    </a:lnTo>
                    <a:lnTo>
                      <a:pt x="1445" y="21"/>
                    </a:lnTo>
                    <a:lnTo>
                      <a:pt x="1477" y="20"/>
                    </a:lnTo>
                    <a:lnTo>
                      <a:pt x="1484" y="193"/>
                    </a:lnTo>
                    <a:lnTo>
                      <a:pt x="1456" y="194"/>
                    </a:lnTo>
                    <a:lnTo>
                      <a:pt x="1425" y="195"/>
                    </a:lnTo>
                    <a:lnTo>
                      <a:pt x="1395" y="197"/>
                    </a:lnTo>
                    <a:lnTo>
                      <a:pt x="1364" y="199"/>
                    </a:lnTo>
                    <a:lnTo>
                      <a:pt x="1355" y="25"/>
                    </a:lnTo>
                    <a:close/>
                    <a:moveTo>
                      <a:pt x="1477" y="20"/>
                    </a:moveTo>
                    <a:lnTo>
                      <a:pt x="1508" y="17"/>
                    </a:lnTo>
                    <a:lnTo>
                      <a:pt x="1539" y="16"/>
                    </a:lnTo>
                    <a:lnTo>
                      <a:pt x="1572" y="15"/>
                    </a:lnTo>
                    <a:lnTo>
                      <a:pt x="1606" y="14"/>
                    </a:lnTo>
                    <a:lnTo>
                      <a:pt x="1611" y="187"/>
                    </a:lnTo>
                    <a:lnTo>
                      <a:pt x="1582" y="188"/>
                    </a:lnTo>
                    <a:lnTo>
                      <a:pt x="1549" y="189"/>
                    </a:lnTo>
                    <a:lnTo>
                      <a:pt x="1517" y="192"/>
                    </a:lnTo>
                    <a:lnTo>
                      <a:pt x="1484" y="193"/>
                    </a:lnTo>
                    <a:lnTo>
                      <a:pt x="1477" y="20"/>
                    </a:lnTo>
                    <a:close/>
                    <a:moveTo>
                      <a:pt x="1606" y="14"/>
                    </a:moveTo>
                    <a:lnTo>
                      <a:pt x="1638" y="12"/>
                    </a:lnTo>
                    <a:lnTo>
                      <a:pt x="1671" y="11"/>
                    </a:lnTo>
                    <a:lnTo>
                      <a:pt x="1706" y="10"/>
                    </a:lnTo>
                    <a:lnTo>
                      <a:pt x="1742" y="10"/>
                    </a:lnTo>
                    <a:lnTo>
                      <a:pt x="1747" y="183"/>
                    </a:lnTo>
                    <a:lnTo>
                      <a:pt x="1714" y="184"/>
                    </a:lnTo>
                    <a:lnTo>
                      <a:pt x="1680" y="184"/>
                    </a:lnTo>
                    <a:lnTo>
                      <a:pt x="1646" y="185"/>
                    </a:lnTo>
                    <a:lnTo>
                      <a:pt x="1611" y="187"/>
                    </a:lnTo>
                    <a:lnTo>
                      <a:pt x="1606" y="14"/>
                    </a:lnTo>
                    <a:close/>
                    <a:moveTo>
                      <a:pt x="1742" y="10"/>
                    </a:moveTo>
                    <a:lnTo>
                      <a:pt x="1776" y="9"/>
                    </a:lnTo>
                    <a:lnTo>
                      <a:pt x="1811" y="7"/>
                    </a:lnTo>
                    <a:lnTo>
                      <a:pt x="1846" y="6"/>
                    </a:lnTo>
                    <a:lnTo>
                      <a:pt x="1880" y="6"/>
                    </a:lnTo>
                    <a:lnTo>
                      <a:pt x="1884" y="179"/>
                    </a:lnTo>
                    <a:lnTo>
                      <a:pt x="1851" y="179"/>
                    </a:lnTo>
                    <a:lnTo>
                      <a:pt x="1816" y="181"/>
                    </a:lnTo>
                    <a:lnTo>
                      <a:pt x="1781" y="182"/>
                    </a:lnTo>
                    <a:lnTo>
                      <a:pt x="1747" y="183"/>
                    </a:lnTo>
                    <a:lnTo>
                      <a:pt x="1742" y="10"/>
                    </a:lnTo>
                    <a:close/>
                    <a:moveTo>
                      <a:pt x="1880" y="6"/>
                    </a:moveTo>
                    <a:lnTo>
                      <a:pt x="1915" y="5"/>
                    </a:lnTo>
                    <a:lnTo>
                      <a:pt x="1951" y="4"/>
                    </a:lnTo>
                    <a:lnTo>
                      <a:pt x="1988" y="4"/>
                    </a:lnTo>
                    <a:lnTo>
                      <a:pt x="2025" y="2"/>
                    </a:lnTo>
                    <a:lnTo>
                      <a:pt x="2027" y="176"/>
                    </a:lnTo>
                    <a:lnTo>
                      <a:pt x="1993" y="177"/>
                    </a:lnTo>
                    <a:lnTo>
                      <a:pt x="1956" y="177"/>
                    </a:lnTo>
                    <a:lnTo>
                      <a:pt x="1920" y="178"/>
                    </a:lnTo>
                    <a:lnTo>
                      <a:pt x="1884" y="179"/>
                    </a:lnTo>
                    <a:lnTo>
                      <a:pt x="1880" y="6"/>
                    </a:lnTo>
                    <a:close/>
                    <a:moveTo>
                      <a:pt x="2025" y="2"/>
                    </a:moveTo>
                    <a:lnTo>
                      <a:pt x="2060" y="2"/>
                    </a:lnTo>
                    <a:lnTo>
                      <a:pt x="2096" y="1"/>
                    </a:lnTo>
                    <a:lnTo>
                      <a:pt x="2132" y="1"/>
                    </a:lnTo>
                    <a:lnTo>
                      <a:pt x="2169" y="1"/>
                    </a:lnTo>
                    <a:lnTo>
                      <a:pt x="2171" y="174"/>
                    </a:lnTo>
                    <a:lnTo>
                      <a:pt x="2135" y="174"/>
                    </a:lnTo>
                    <a:lnTo>
                      <a:pt x="2100" y="174"/>
                    </a:lnTo>
                    <a:lnTo>
                      <a:pt x="2064" y="176"/>
                    </a:lnTo>
                    <a:lnTo>
                      <a:pt x="2027" y="176"/>
                    </a:lnTo>
                    <a:lnTo>
                      <a:pt x="2025" y="2"/>
                    </a:lnTo>
                    <a:close/>
                    <a:moveTo>
                      <a:pt x="2169" y="1"/>
                    </a:moveTo>
                    <a:lnTo>
                      <a:pt x="2206" y="0"/>
                    </a:lnTo>
                    <a:lnTo>
                      <a:pt x="2243" y="0"/>
                    </a:lnTo>
                    <a:lnTo>
                      <a:pt x="2280" y="0"/>
                    </a:lnTo>
                    <a:lnTo>
                      <a:pt x="2316" y="0"/>
                    </a:lnTo>
                    <a:lnTo>
                      <a:pt x="2316" y="173"/>
                    </a:lnTo>
                    <a:lnTo>
                      <a:pt x="2280" y="173"/>
                    </a:lnTo>
                    <a:lnTo>
                      <a:pt x="2244" y="173"/>
                    </a:lnTo>
                    <a:lnTo>
                      <a:pt x="2207" y="174"/>
                    </a:lnTo>
                    <a:lnTo>
                      <a:pt x="2171" y="174"/>
                    </a:lnTo>
                    <a:lnTo>
                      <a:pt x="2169" y="1"/>
                    </a:lnTo>
                    <a:close/>
                    <a:moveTo>
                      <a:pt x="2316" y="0"/>
                    </a:moveTo>
                    <a:lnTo>
                      <a:pt x="2353" y="0"/>
                    </a:lnTo>
                    <a:lnTo>
                      <a:pt x="2389" y="0"/>
                    </a:lnTo>
                    <a:lnTo>
                      <a:pt x="2425" y="0"/>
                    </a:lnTo>
                    <a:lnTo>
                      <a:pt x="2461" y="0"/>
                    </a:lnTo>
                    <a:lnTo>
                      <a:pt x="2460" y="173"/>
                    </a:lnTo>
                    <a:lnTo>
                      <a:pt x="2425" y="173"/>
                    </a:lnTo>
                    <a:lnTo>
                      <a:pt x="2389" y="173"/>
                    </a:lnTo>
                    <a:lnTo>
                      <a:pt x="2353" y="173"/>
                    </a:lnTo>
                    <a:lnTo>
                      <a:pt x="2316" y="173"/>
                    </a:lnTo>
                    <a:lnTo>
                      <a:pt x="2316" y="0"/>
                    </a:lnTo>
                    <a:close/>
                    <a:moveTo>
                      <a:pt x="2461" y="0"/>
                    </a:moveTo>
                    <a:lnTo>
                      <a:pt x="2497" y="0"/>
                    </a:lnTo>
                    <a:lnTo>
                      <a:pt x="2534" y="1"/>
                    </a:lnTo>
                    <a:lnTo>
                      <a:pt x="2571" y="1"/>
                    </a:lnTo>
                    <a:lnTo>
                      <a:pt x="2607" y="1"/>
                    </a:lnTo>
                    <a:lnTo>
                      <a:pt x="2604" y="176"/>
                    </a:lnTo>
                    <a:lnTo>
                      <a:pt x="2568" y="174"/>
                    </a:lnTo>
                    <a:lnTo>
                      <a:pt x="2532" y="174"/>
                    </a:lnTo>
                    <a:lnTo>
                      <a:pt x="2496" y="174"/>
                    </a:lnTo>
                    <a:lnTo>
                      <a:pt x="2460" y="173"/>
                    </a:lnTo>
                    <a:lnTo>
                      <a:pt x="2461" y="0"/>
                    </a:lnTo>
                    <a:close/>
                    <a:moveTo>
                      <a:pt x="2607" y="1"/>
                    </a:moveTo>
                    <a:lnTo>
                      <a:pt x="2643" y="2"/>
                    </a:lnTo>
                    <a:lnTo>
                      <a:pt x="2678" y="2"/>
                    </a:lnTo>
                    <a:lnTo>
                      <a:pt x="2713" y="4"/>
                    </a:lnTo>
                    <a:lnTo>
                      <a:pt x="2746" y="5"/>
                    </a:lnTo>
                    <a:lnTo>
                      <a:pt x="2742" y="178"/>
                    </a:lnTo>
                    <a:lnTo>
                      <a:pt x="2708" y="177"/>
                    </a:lnTo>
                    <a:lnTo>
                      <a:pt x="2673" y="177"/>
                    </a:lnTo>
                    <a:lnTo>
                      <a:pt x="2639" y="176"/>
                    </a:lnTo>
                    <a:lnTo>
                      <a:pt x="2604" y="176"/>
                    </a:lnTo>
                    <a:lnTo>
                      <a:pt x="2607" y="1"/>
                    </a:lnTo>
                    <a:close/>
                    <a:moveTo>
                      <a:pt x="2746" y="5"/>
                    </a:moveTo>
                    <a:lnTo>
                      <a:pt x="2782" y="6"/>
                    </a:lnTo>
                    <a:lnTo>
                      <a:pt x="2817" y="6"/>
                    </a:lnTo>
                    <a:lnTo>
                      <a:pt x="2852" y="7"/>
                    </a:lnTo>
                    <a:lnTo>
                      <a:pt x="2884" y="9"/>
                    </a:lnTo>
                    <a:lnTo>
                      <a:pt x="2879" y="182"/>
                    </a:lnTo>
                    <a:lnTo>
                      <a:pt x="2845" y="181"/>
                    </a:lnTo>
                    <a:lnTo>
                      <a:pt x="2810" y="179"/>
                    </a:lnTo>
                    <a:lnTo>
                      <a:pt x="2776" y="179"/>
                    </a:lnTo>
                    <a:lnTo>
                      <a:pt x="2742" y="178"/>
                    </a:lnTo>
                    <a:lnTo>
                      <a:pt x="2746" y="5"/>
                    </a:lnTo>
                    <a:close/>
                    <a:moveTo>
                      <a:pt x="2884" y="9"/>
                    </a:moveTo>
                    <a:lnTo>
                      <a:pt x="2919" y="10"/>
                    </a:lnTo>
                    <a:lnTo>
                      <a:pt x="2953" y="11"/>
                    </a:lnTo>
                    <a:lnTo>
                      <a:pt x="2985" y="14"/>
                    </a:lnTo>
                    <a:lnTo>
                      <a:pt x="3015" y="15"/>
                    </a:lnTo>
                    <a:lnTo>
                      <a:pt x="3007" y="188"/>
                    </a:lnTo>
                    <a:lnTo>
                      <a:pt x="2974" y="187"/>
                    </a:lnTo>
                    <a:lnTo>
                      <a:pt x="2942" y="184"/>
                    </a:lnTo>
                    <a:lnTo>
                      <a:pt x="2909" y="183"/>
                    </a:lnTo>
                    <a:lnTo>
                      <a:pt x="2879" y="182"/>
                    </a:lnTo>
                    <a:lnTo>
                      <a:pt x="2884" y="9"/>
                    </a:lnTo>
                    <a:close/>
                    <a:moveTo>
                      <a:pt x="3015" y="15"/>
                    </a:moveTo>
                    <a:lnTo>
                      <a:pt x="3050" y="16"/>
                    </a:lnTo>
                    <a:lnTo>
                      <a:pt x="3083" y="19"/>
                    </a:lnTo>
                    <a:lnTo>
                      <a:pt x="3114" y="20"/>
                    </a:lnTo>
                    <a:lnTo>
                      <a:pt x="3142" y="22"/>
                    </a:lnTo>
                    <a:lnTo>
                      <a:pt x="3131" y="195"/>
                    </a:lnTo>
                    <a:lnTo>
                      <a:pt x="3099" y="193"/>
                    </a:lnTo>
                    <a:lnTo>
                      <a:pt x="3068" y="192"/>
                    </a:lnTo>
                    <a:lnTo>
                      <a:pt x="3036" y="189"/>
                    </a:lnTo>
                    <a:lnTo>
                      <a:pt x="3007" y="188"/>
                    </a:lnTo>
                    <a:lnTo>
                      <a:pt x="3015" y="15"/>
                    </a:lnTo>
                    <a:close/>
                    <a:moveTo>
                      <a:pt x="3142" y="22"/>
                    </a:moveTo>
                    <a:lnTo>
                      <a:pt x="3175" y="25"/>
                    </a:lnTo>
                    <a:lnTo>
                      <a:pt x="3205" y="26"/>
                    </a:lnTo>
                    <a:lnTo>
                      <a:pt x="3233" y="29"/>
                    </a:lnTo>
                    <a:lnTo>
                      <a:pt x="3258" y="31"/>
                    </a:lnTo>
                    <a:lnTo>
                      <a:pt x="3243" y="204"/>
                    </a:lnTo>
                    <a:lnTo>
                      <a:pt x="3213" y="202"/>
                    </a:lnTo>
                    <a:lnTo>
                      <a:pt x="3185" y="199"/>
                    </a:lnTo>
                    <a:lnTo>
                      <a:pt x="3157" y="197"/>
                    </a:lnTo>
                    <a:lnTo>
                      <a:pt x="3131" y="195"/>
                    </a:lnTo>
                    <a:lnTo>
                      <a:pt x="3142" y="22"/>
                    </a:lnTo>
                    <a:close/>
                    <a:moveTo>
                      <a:pt x="3258" y="31"/>
                    </a:moveTo>
                    <a:lnTo>
                      <a:pt x="3258" y="31"/>
                    </a:lnTo>
                    <a:lnTo>
                      <a:pt x="3251" y="118"/>
                    </a:lnTo>
                    <a:lnTo>
                      <a:pt x="3258" y="31"/>
                    </a:lnTo>
                    <a:close/>
                    <a:moveTo>
                      <a:pt x="3258" y="31"/>
                    </a:moveTo>
                    <a:lnTo>
                      <a:pt x="3291" y="35"/>
                    </a:lnTo>
                    <a:lnTo>
                      <a:pt x="3319" y="37"/>
                    </a:lnTo>
                    <a:lnTo>
                      <a:pt x="3345" y="40"/>
                    </a:lnTo>
                    <a:lnTo>
                      <a:pt x="3368" y="42"/>
                    </a:lnTo>
                    <a:lnTo>
                      <a:pt x="3348" y="214"/>
                    </a:lnTo>
                    <a:lnTo>
                      <a:pt x="3319" y="212"/>
                    </a:lnTo>
                    <a:lnTo>
                      <a:pt x="3292" y="209"/>
                    </a:lnTo>
                    <a:lnTo>
                      <a:pt x="3267" y="207"/>
                    </a:lnTo>
                    <a:lnTo>
                      <a:pt x="3243" y="204"/>
                    </a:lnTo>
                    <a:lnTo>
                      <a:pt x="3258" y="31"/>
                    </a:lnTo>
                    <a:close/>
                    <a:moveTo>
                      <a:pt x="3368" y="42"/>
                    </a:moveTo>
                    <a:lnTo>
                      <a:pt x="3394" y="45"/>
                    </a:lnTo>
                    <a:lnTo>
                      <a:pt x="3419" y="49"/>
                    </a:lnTo>
                    <a:lnTo>
                      <a:pt x="3443" y="52"/>
                    </a:lnTo>
                    <a:lnTo>
                      <a:pt x="3466" y="55"/>
                    </a:lnTo>
                    <a:lnTo>
                      <a:pt x="3441" y="227"/>
                    </a:lnTo>
                    <a:lnTo>
                      <a:pt x="3419" y="224"/>
                    </a:lnTo>
                    <a:lnTo>
                      <a:pt x="3395" y="220"/>
                    </a:lnTo>
                    <a:lnTo>
                      <a:pt x="3372" y="218"/>
                    </a:lnTo>
                    <a:lnTo>
                      <a:pt x="3348" y="214"/>
                    </a:lnTo>
                    <a:lnTo>
                      <a:pt x="3368" y="42"/>
                    </a:lnTo>
                    <a:close/>
                    <a:moveTo>
                      <a:pt x="3466" y="55"/>
                    </a:moveTo>
                    <a:lnTo>
                      <a:pt x="3467" y="55"/>
                    </a:lnTo>
                    <a:lnTo>
                      <a:pt x="3454" y="141"/>
                    </a:lnTo>
                    <a:lnTo>
                      <a:pt x="3466" y="55"/>
                    </a:lnTo>
                    <a:close/>
                    <a:moveTo>
                      <a:pt x="3467" y="55"/>
                    </a:moveTo>
                    <a:lnTo>
                      <a:pt x="3506" y="61"/>
                    </a:lnTo>
                    <a:lnTo>
                      <a:pt x="3480" y="233"/>
                    </a:lnTo>
                    <a:lnTo>
                      <a:pt x="3441" y="227"/>
                    </a:lnTo>
                    <a:lnTo>
                      <a:pt x="3467" y="55"/>
                    </a:lnTo>
                    <a:close/>
                    <a:moveTo>
                      <a:pt x="3506" y="61"/>
                    </a:moveTo>
                    <a:lnTo>
                      <a:pt x="3506" y="61"/>
                    </a:lnTo>
                    <a:lnTo>
                      <a:pt x="3492" y="147"/>
                    </a:lnTo>
                    <a:lnTo>
                      <a:pt x="3506" y="61"/>
                    </a:lnTo>
                    <a:close/>
                    <a:moveTo>
                      <a:pt x="3506" y="61"/>
                    </a:moveTo>
                    <a:lnTo>
                      <a:pt x="3545" y="67"/>
                    </a:lnTo>
                    <a:lnTo>
                      <a:pt x="3517" y="239"/>
                    </a:lnTo>
                    <a:lnTo>
                      <a:pt x="3480" y="233"/>
                    </a:lnTo>
                    <a:lnTo>
                      <a:pt x="3506" y="61"/>
                    </a:lnTo>
                    <a:close/>
                    <a:moveTo>
                      <a:pt x="3545" y="67"/>
                    </a:moveTo>
                    <a:lnTo>
                      <a:pt x="3587" y="73"/>
                    </a:lnTo>
                    <a:lnTo>
                      <a:pt x="3560" y="245"/>
                    </a:lnTo>
                    <a:lnTo>
                      <a:pt x="3545" y="243"/>
                    </a:lnTo>
                    <a:lnTo>
                      <a:pt x="3533" y="240"/>
                    </a:lnTo>
                    <a:lnTo>
                      <a:pt x="3523" y="239"/>
                    </a:lnTo>
                    <a:lnTo>
                      <a:pt x="3517" y="239"/>
                    </a:lnTo>
                    <a:lnTo>
                      <a:pt x="3545" y="67"/>
                    </a:lnTo>
                    <a:close/>
                    <a:moveTo>
                      <a:pt x="3587" y="73"/>
                    </a:moveTo>
                    <a:lnTo>
                      <a:pt x="3629" y="81"/>
                    </a:lnTo>
                    <a:lnTo>
                      <a:pt x="3602" y="251"/>
                    </a:lnTo>
                    <a:lnTo>
                      <a:pt x="3560" y="245"/>
                    </a:lnTo>
                    <a:lnTo>
                      <a:pt x="3587" y="73"/>
                    </a:lnTo>
                    <a:close/>
                    <a:moveTo>
                      <a:pt x="3629" y="81"/>
                    </a:moveTo>
                    <a:lnTo>
                      <a:pt x="3674" y="88"/>
                    </a:lnTo>
                    <a:lnTo>
                      <a:pt x="3646" y="259"/>
                    </a:lnTo>
                    <a:lnTo>
                      <a:pt x="3602" y="251"/>
                    </a:lnTo>
                    <a:lnTo>
                      <a:pt x="3629" y="81"/>
                    </a:lnTo>
                    <a:close/>
                    <a:moveTo>
                      <a:pt x="3674" y="88"/>
                    </a:moveTo>
                    <a:lnTo>
                      <a:pt x="3719" y="96"/>
                    </a:lnTo>
                    <a:lnTo>
                      <a:pt x="3689" y="266"/>
                    </a:lnTo>
                    <a:lnTo>
                      <a:pt x="3674" y="264"/>
                    </a:lnTo>
                    <a:lnTo>
                      <a:pt x="3662" y="263"/>
                    </a:lnTo>
                    <a:lnTo>
                      <a:pt x="3652" y="260"/>
                    </a:lnTo>
                    <a:lnTo>
                      <a:pt x="3646" y="259"/>
                    </a:lnTo>
                    <a:lnTo>
                      <a:pt x="3674" y="88"/>
                    </a:lnTo>
                    <a:close/>
                    <a:moveTo>
                      <a:pt x="3719" y="96"/>
                    </a:moveTo>
                    <a:lnTo>
                      <a:pt x="3723" y="97"/>
                    </a:lnTo>
                    <a:lnTo>
                      <a:pt x="3730" y="98"/>
                    </a:lnTo>
                    <a:lnTo>
                      <a:pt x="3743" y="100"/>
                    </a:lnTo>
                    <a:lnTo>
                      <a:pt x="3765" y="105"/>
                    </a:lnTo>
                    <a:lnTo>
                      <a:pt x="3734" y="275"/>
                    </a:lnTo>
                    <a:lnTo>
                      <a:pt x="3729" y="274"/>
                    </a:lnTo>
                    <a:lnTo>
                      <a:pt x="3723" y="273"/>
                    </a:lnTo>
                    <a:lnTo>
                      <a:pt x="3710" y="270"/>
                    </a:lnTo>
                    <a:lnTo>
                      <a:pt x="3689" y="266"/>
                    </a:lnTo>
                    <a:lnTo>
                      <a:pt x="3719" y="96"/>
                    </a:lnTo>
                    <a:close/>
                    <a:moveTo>
                      <a:pt x="3765" y="105"/>
                    </a:moveTo>
                    <a:lnTo>
                      <a:pt x="3780" y="107"/>
                    </a:lnTo>
                    <a:lnTo>
                      <a:pt x="3793" y="110"/>
                    </a:lnTo>
                    <a:lnTo>
                      <a:pt x="3802" y="111"/>
                    </a:lnTo>
                    <a:lnTo>
                      <a:pt x="3810" y="112"/>
                    </a:lnTo>
                    <a:lnTo>
                      <a:pt x="3779" y="283"/>
                    </a:lnTo>
                    <a:lnTo>
                      <a:pt x="3764" y="280"/>
                    </a:lnTo>
                    <a:lnTo>
                      <a:pt x="3751" y="278"/>
                    </a:lnTo>
                    <a:lnTo>
                      <a:pt x="3741" y="276"/>
                    </a:lnTo>
                    <a:lnTo>
                      <a:pt x="3734" y="275"/>
                    </a:lnTo>
                    <a:lnTo>
                      <a:pt x="3765" y="105"/>
                    </a:lnTo>
                    <a:close/>
                    <a:moveTo>
                      <a:pt x="3810" y="112"/>
                    </a:moveTo>
                    <a:lnTo>
                      <a:pt x="3827" y="116"/>
                    </a:lnTo>
                    <a:lnTo>
                      <a:pt x="3841" y="118"/>
                    </a:lnTo>
                    <a:lnTo>
                      <a:pt x="3850" y="119"/>
                    </a:lnTo>
                    <a:lnTo>
                      <a:pt x="3856" y="121"/>
                    </a:lnTo>
                    <a:lnTo>
                      <a:pt x="3824" y="291"/>
                    </a:lnTo>
                    <a:lnTo>
                      <a:pt x="3806" y="288"/>
                    </a:lnTo>
                    <a:lnTo>
                      <a:pt x="3794" y="285"/>
                    </a:lnTo>
                    <a:lnTo>
                      <a:pt x="3784" y="284"/>
                    </a:lnTo>
                    <a:lnTo>
                      <a:pt x="3779" y="283"/>
                    </a:lnTo>
                    <a:lnTo>
                      <a:pt x="3810" y="112"/>
                    </a:lnTo>
                    <a:close/>
                    <a:moveTo>
                      <a:pt x="3856" y="121"/>
                    </a:moveTo>
                    <a:lnTo>
                      <a:pt x="3861" y="122"/>
                    </a:lnTo>
                    <a:lnTo>
                      <a:pt x="3871" y="124"/>
                    </a:lnTo>
                    <a:lnTo>
                      <a:pt x="3883" y="127"/>
                    </a:lnTo>
                    <a:lnTo>
                      <a:pt x="3901" y="129"/>
                    </a:lnTo>
                    <a:lnTo>
                      <a:pt x="3866" y="300"/>
                    </a:lnTo>
                    <a:lnTo>
                      <a:pt x="3861" y="299"/>
                    </a:lnTo>
                    <a:lnTo>
                      <a:pt x="3852" y="298"/>
                    </a:lnTo>
                    <a:lnTo>
                      <a:pt x="3840" y="295"/>
                    </a:lnTo>
                    <a:lnTo>
                      <a:pt x="3824" y="291"/>
                    </a:lnTo>
                    <a:lnTo>
                      <a:pt x="3856" y="121"/>
                    </a:lnTo>
                    <a:close/>
                    <a:moveTo>
                      <a:pt x="3901" y="129"/>
                    </a:moveTo>
                    <a:lnTo>
                      <a:pt x="3917" y="133"/>
                    </a:lnTo>
                    <a:lnTo>
                      <a:pt x="3930" y="136"/>
                    </a:lnTo>
                    <a:lnTo>
                      <a:pt x="3940" y="138"/>
                    </a:lnTo>
                    <a:lnTo>
                      <a:pt x="3946" y="139"/>
                    </a:lnTo>
                    <a:lnTo>
                      <a:pt x="3910" y="309"/>
                    </a:lnTo>
                    <a:lnTo>
                      <a:pt x="3893" y="306"/>
                    </a:lnTo>
                    <a:lnTo>
                      <a:pt x="3881" y="303"/>
                    </a:lnTo>
                    <a:lnTo>
                      <a:pt x="3872" y="301"/>
                    </a:lnTo>
                    <a:lnTo>
                      <a:pt x="3866" y="300"/>
                    </a:lnTo>
                    <a:lnTo>
                      <a:pt x="3901" y="129"/>
                    </a:lnTo>
                    <a:close/>
                    <a:moveTo>
                      <a:pt x="3946" y="139"/>
                    </a:moveTo>
                    <a:lnTo>
                      <a:pt x="3953" y="141"/>
                    </a:lnTo>
                    <a:lnTo>
                      <a:pt x="3962" y="143"/>
                    </a:lnTo>
                    <a:lnTo>
                      <a:pt x="3973" y="146"/>
                    </a:lnTo>
                    <a:lnTo>
                      <a:pt x="3987" y="148"/>
                    </a:lnTo>
                    <a:lnTo>
                      <a:pt x="3949" y="317"/>
                    </a:lnTo>
                    <a:lnTo>
                      <a:pt x="3943" y="316"/>
                    </a:lnTo>
                    <a:lnTo>
                      <a:pt x="3933" y="314"/>
                    </a:lnTo>
                    <a:lnTo>
                      <a:pt x="3922" y="311"/>
                    </a:lnTo>
                    <a:lnTo>
                      <a:pt x="3910" y="309"/>
                    </a:lnTo>
                    <a:lnTo>
                      <a:pt x="3946" y="139"/>
                    </a:lnTo>
                    <a:close/>
                    <a:moveTo>
                      <a:pt x="3987" y="148"/>
                    </a:moveTo>
                    <a:lnTo>
                      <a:pt x="3997" y="151"/>
                    </a:lnTo>
                    <a:lnTo>
                      <a:pt x="4008" y="153"/>
                    </a:lnTo>
                    <a:lnTo>
                      <a:pt x="4018" y="156"/>
                    </a:lnTo>
                    <a:lnTo>
                      <a:pt x="4029" y="158"/>
                    </a:lnTo>
                    <a:lnTo>
                      <a:pt x="3988" y="326"/>
                    </a:lnTo>
                    <a:lnTo>
                      <a:pt x="3979" y="325"/>
                    </a:lnTo>
                    <a:lnTo>
                      <a:pt x="3969" y="322"/>
                    </a:lnTo>
                    <a:lnTo>
                      <a:pt x="3959" y="320"/>
                    </a:lnTo>
                    <a:lnTo>
                      <a:pt x="3949" y="317"/>
                    </a:lnTo>
                    <a:lnTo>
                      <a:pt x="3987" y="148"/>
                    </a:lnTo>
                    <a:close/>
                    <a:moveTo>
                      <a:pt x="4029" y="158"/>
                    </a:moveTo>
                    <a:lnTo>
                      <a:pt x="4039" y="161"/>
                    </a:lnTo>
                    <a:lnTo>
                      <a:pt x="4049" y="163"/>
                    </a:lnTo>
                    <a:lnTo>
                      <a:pt x="4058" y="166"/>
                    </a:lnTo>
                    <a:lnTo>
                      <a:pt x="4068" y="168"/>
                    </a:lnTo>
                    <a:lnTo>
                      <a:pt x="4024" y="336"/>
                    </a:lnTo>
                    <a:lnTo>
                      <a:pt x="4007" y="331"/>
                    </a:lnTo>
                    <a:lnTo>
                      <a:pt x="3988" y="326"/>
                    </a:lnTo>
                    <a:lnTo>
                      <a:pt x="4029" y="1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Rectangle 434"/>
              <p:cNvSpPr>
                <a:spLocks noChangeArrowheads="1"/>
              </p:cNvSpPr>
              <p:nvPr/>
            </p:nvSpPr>
            <p:spPr bwMode="auto">
              <a:xfrm>
                <a:off x="1410" y="2864"/>
                <a:ext cx="8" cy="63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Freeform 435"/>
              <p:cNvSpPr>
                <a:spLocks/>
              </p:cNvSpPr>
              <p:nvPr/>
            </p:nvSpPr>
            <p:spPr bwMode="auto">
              <a:xfrm>
                <a:off x="1466" y="2305"/>
                <a:ext cx="268" cy="53"/>
              </a:xfrm>
              <a:custGeom>
                <a:avLst/>
                <a:gdLst>
                  <a:gd name="T0" fmla="*/ 0 w 1336"/>
                  <a:gd name="T1" fmla="*/ 220 h 266"/>
                  <a:gd name="T2" fmla="*/ 1328 w 1336"/>
                  <a:gd name="T3" fmla="*/ 0 h 266"/>
                  <a:gd name="T4" fmla="*/ 1336 w 1336"/>
                  <a:gd name="T5" fmla="*/ 46 h 266"/>
                  <a:gd name="T6" fmla="*/ 8 w 1336"/>
                  <a:gd name="T7" fmla="*/ 266 h 266"/>
                  <a:gd name="T8" fmla="*/ 0 w 1336"/>
                  <a:gd name="T9" fmla="*/ 22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6" h="266">
                    <a:moveTo>
                      <a:pt x="0" y="220"/>
                    </a:moveTo>
                    <a:lnTo>
                      <a:pt x="1328" y="0"/>
                    </a:lnTo>
                    <a:lnTo>
                      <a:pt x="1336" y="46"/>
                    </a:lnTo>
                    <a:lnTo>
                      <a:pt x="8" y="266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Freeform 436"/>
              <p:cNvSpPr>
                <a:spLocks noEditPoints="1"/>
              </p:cNvSpPr>
              <p:nvPr/>
            </p:nvSpPr>
            <p:spPr bwMode="auto">
              <a:xfrm>
                <a:off x="1455" y="2319"/>
                <a:ext cx="46" cy="235"/>
              </a:xfrm>
              <a:custGeom>
                <a:avLst/>
                <a:gdLst>
                  <a:gd name="T0" fmla="*/ 62 w 229"/>
                  <a:gd name="T1" fmla="*/ 32 h 1175"/>
                  <a:gd name="T2" fmla="*/ 72 w 229"/>
                  <a:gd name="T3" fmla="*/ 95 h 1175"/>
                  <a:gd name="T4" fmla="*/ 81 w 229"/>
                  <a:gd name="T5" fmla="*/ 152 h 1175"/>
                  <a:gd name="T6" fmla="*/ 88 w 229"/>
                  <a:gd name="T7" fmla="*/ 200 h 1175"/>
                  <a:gd name="T8" fmla="*/ 35 w 229"/>
                  <a:gd name="T9" fmla="*/ 230 h 1175"/>
                  <a:gd name="T10" fmla="*/ 25 w 229"/>
                  <a:gd name="T11" fmla="*/ 169 h 1175"/>
                  <a:gd name="T12" fmla="*/ 16 w 229"/>
                  <a:gd name="T13" fmla="*/ 113 h 1175"/>
                  <a:gd name="T14" fmla="*/ 8 w 229"/>
                  <a:gd name="T15" fmla="*/ 59 h 1175"/>
                  <a:gd name="T16" fmla="*/ 0 w 229"/>
                  <a:gd name="T17" fmla="*/ 8 h 1175"/>
                  <a:gd name="T18" fmla="*/ 92 w 229"/>
                  <a:gd name="T19" fmla="*/ 221 h 1175"/>
                  <a:gd name="T20" fmla="*/ 107 w 229"/>
                  <a:gd name="T21" fmla="*/ 316 h 1175"/>
                  <a:gd name="T22" fmla="*/ 121 w 229"/>
                  <a:gd name="T23" fmla="*/ 403 h 1175"/>
                  <a:gd name="T24" fmla="*/ 57 w 229"/>
                  <a:gd name="T25" fmla="*/ 373 h 1175"/>
                  <a:gd name="T26" fmla="*/ 42 w 229"/>
                  <a:gd name="T27" fmla="*/ 282 h 1175"/>
                  <a:gd name="T28" fmla="*/ 92 w 229"/>
                  <a:gd name="T29" fmla="*/ 221 h 1175"/>
                  <a:gd name="T30" fmla="*/ 127 w 229"/>
                  <a:gd name="T31" fmla="*/ 434 h 1175"/>
                  <a:gd name="T32" fmla="*/ 139 w 229"/>
                  <a:gd name="T33" fmla="*/ 511 h 1175"/>
                  <a:gd name="T34" fmla="*/ 153 w 229"/>
                  <a:gd name="T35" fmla="*/ 601 h 1175"/>
                  <a:gd name="T36" fmla="*/ 168 w 229"/>
                  <a:gd name="T37" fmla="*/ 696 h 1175"/>
                  <a:gd name="T38" fmla="*/ 118 w 229"/>
                  <a:gd name="T39" fmla="*/ 752 h 1175"/>
                  <a:gd name="T40" fmla="*/ 104 w 229"/>
                  <a:gd name="T41" fmla="*/ 660 h 1175"/>
                  <a:gd name="T42" fmla="*/ 89 w 229"/>
                  <a:gd name="T43" fmla="*/ 569 h 1175"/>
                  <a:gd name="T44" fmla="*/ 76 w 229"/>
                  <a:gd name="T45" fmla="*/ 485 h 1175"/>
                  <a:gd name="T46" fmla="*/ 65 w 229"/>
                  <a:gd name="T47" fmla="*/ 413 h 1175"/>
                  <a:gd name="T48" fmla="*/ 175 w 229"/>
                  <a:gd name="T49" fmla="*/ 742 h 1175"/>
                  <a:gd name="T50" fmla="*/ 184 w 229"/>
                  <a:gd name="T51" fmla="*/ 805 h 1175"/>
                  <a:gd name="T52" fmla="*/ 194 w 229"/>
                  <a:gd name="T53" fmla="*/ 863 h 1175"/>
                  <a:gd name="T54" fmla="*/ 132 w 229"/>
                  <a:gd name="T55" fmla="*/ 843 h 1175"/>
                  <a:gd name="T56" fmla="*/ 123 w 229"/>
                  <a:gd name="T57" fmla="*/ 783 h 1175"/>
                  <a:gd name="T58" fmla="*/ 175 w 229"/>
                  <a:gd name="T59" fmla="*/ 742 h 1175"/>
                  <a:gd name="T60" fmla="*/ 199 w 229"/>
                  <a:gd name="T61" fmla="*/ 904 h 1175"/>
                  <a:gd name="T62" fmla="*/ 211 w 229"/>
                  <a:gd name="T63" fmla="*/ 1002 h 1175"/>
                  <a:gd name="T64" fmla="*/ 223 w 229"/>
                  <a:gd name="T65" fmla="*/ 1098 h 1175"/>
                  <a:gd name="T66" fmla="*/ 229 w 229"/>
                  <a:gd name="T67" fmla="*/ 1160 h 1175"/>
                  <a:gd name="T68" fmla="*/ 172 w 229"/>
                  <a:gd name="T69" fmla="*/ 1175 h 1175"/>
                  <a:gd name="T70" fmla="*/ 168 w 229"/>
                  <a:gd name="T71" fmla="*/ 1141 h 1175"/>
                  <a:gd name="T72" fmla="*/ 160 w 229"/>
                  <a:gd name="T73" fmla="*/ 1059 h 1175"/>
                  <a:gd name="T74" fmla="*/ 148 w 229"/>
                  <a:gd name="T75" fmla="*/ 958 h 1175"/>
                  <a:gd name="T76" fmla="*/ 137 w 229"/>
                  <a:gd name="T77" fmla="*/ 871 h 1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9" h="1175">
                    <a:moveTo>
                      <a:pt x="57" y="0"/>
                    </a:moveTo>
                    <a:lnTo>
                      <a:pt x="62" y="32"/>
                    </a:lnTo>
                    <a:lnTo>
                      <a:pt x="67" y="64"/>
                    </a:lnTo>
                    <a:lnTo>
                      <a:pt x="72" y="95"/>
                    </a:lnTo>
                    <a:lnTo>
                      <a:pt x="77" y="124"/>
                    </a:lnTo>
                    <a:lnTo>
                      <a:pt x="81" y="152"/>
                    </a:lnTo>
                    <a:lnTo>
                      <a:pt x="84" y="176"/>
                    </a:lnTo>
                    <a:lnTo>
                      <a:pt x="88" y="200"/>
                    </a:lnTo>
                    <a:lnTo>
                      <a:pt x="92" y="221"/>
                    </a:lnTo>
                    <a:lnTo>
                      <a:pt x="35" y="230"/>
                    </a:lnTo>
                    <a:lnTo>
                      <a:pt x="30" y="199"/>
                    </a:lnTo>
                    <a:lnTo>
                      <a:pt x="25" y="169"/>
                    </a:lnTo>
                    <a:lnTo>
                      <a:pt x="21" y="140"/>
                    </a:lnTo>
                    <a:lnTo>
                      <a:pt x="16" y="113"/>
                    </a:lnTo>
                    <a:lnTo>
                      <a:pt x="12" y="86"/>
                    </a:lnTo>
                    <a:lnTo>
                      <a:pt x="8" y="59"/>
                    </a:lnTo>
                    <a:lnTo>
                      <a:pt x="3" y="34"/>
                    </a:lnTo>
                    <a:lnTo>
                      <a:pt x="0" y="8"/>
                    </a:lnTo>
                    <a:lnTo>
                      <a:pt x="57" y="0"/>
                    </a:lnTo>
                    <a:close/>
                    <a:moveTo>
                      <a:pt x="92" y="221"/>
                    </a:moveTo>
                    <a:lnTo>
                      <a:pt x="99" y="270"/>
                    </a:lnTo>
                    <a:lnTo>
                      <a:pt x="107" y="316"/>
                    </a:lnTo>
                    <a:lnTo>
                      <a:pt x="114" y="361"/>
                    </a:lnTo>
                    <a:lnTo>
                      <a:pt x="121" y="403"/>
                    </a:lnTo>
                    <a:lnTo>
                      <a:pt x="65" y="413"/>
                    </a:lnTo>
                    <a:lnTo>
                      <a:pt x="57" y="373"/>
                    </a:lnTo>
                    <a:lnTo>
                      <a:pt x="50" y="330"/>
                    </a:lnTo>
                    <a:lnTo>
                      <a:pt x="42" y="282"/>
                    </a:lnTo>
                    <a:lnTo>
                      <a:pt x="35" y="230"/>
                    </a:lnTo>
                    <a:lnTo>
                      <a:pt x="92" y="221"/>
                    </a:lnTo>
                    <a:close/>
                    <a:moveTo>
                      <a:pt x="121" y="403"/>
                    </a:moveTo>
                    <a:lnTo>
                      <a:pt x="127" y="434"/>
                    </a:lnTo>
                    <a:lnTo>
                      <a:pt x="133" y="472"/>
                    </a:lnTo>
                    <a:lnTo>
                      <a:pt x="139" y="511"/>
                    </a:lnTo>
                    <a:lnTo>
                      <a:pt x="145" y="555"/>
                    </a:lnTo>
                    <a:lnTo>
                      <a:pt x="153" y="601"/>
                    </a:lnTo>
                    <a:lnTo>
                      <a:pt x="160" y="648"/>
                    </a:lnTo>
                    <a:lnTo>
                      <a:pt x="168" y="696"/>
                    </a:lnTo>
                    <a:lnTo>
                      <a:pt x="175" y="742"/>
                    </a:lnTo>
                    <a:lnTo>
                      <a:pt x="118" y="752"/>
                    </a:lnTo>
                    <a:lnTo>
                      <a:pt x="111" y="706"/>
                    </a:lnTo>
                    <a:lnTo>
                      <a:pt x="104" y="660"/>
                    </a:lnTo>
                    <a:lnTo>
                      <a:pt x="97" y="615"/>
                    </a:lnTo>
                    <a:lnTo>
                      <a:pt x="89" y="569"/>
                    </a:lnTo>
                    <a:lnTo>
                      <a:pt x="83" y="525"/>
                    </a:lnTo>
                    <a:lnTo>
                      <a:pt x="76" y="485"/>
                    </a:lnTo>
                    <a:lnTo>
                      <a:pt x="69" y="447"/>
                    </a:lnTo>
                    <a:lnTo>
                      <a:pt x="65" y="413"/>
                    </a:lnTo>
                    <a:lnTo>
                      <a:pt x="121" y="403"/>
                    </a:lnTo>
                    <a:close/>
                    <a:moveTo>
                      <a:pt x="175" y="742"/>
                    </a:moveTo>
                    <a:lnTo>
                      <a:pt x="180" y="774"/>
                    </a:lnTo>
                    <a:lnTo>
                      <a:pt x="184" y="805"/>
                    </a:lnTo>
                    <a:lnTo>
                      <a:pt x="189" y="834"/>
                    </a:lnTo>
                    <a:lnTo>
                      <a:pt x="194" y="863"/>
                    </a:lnTo>
                    <a:lnTo>
                      <a:pt x="137" y="871"/>
                    </a:lnTo>
                    <a:lnTo>
                      <a:pt x="132" y="843"/>
                    </a:lnTo>
                    <a:lnTo>
                      <a:pt x="128" y="814"/>
                    </a:lnTo>
                    <a:lnTo>
                      <a:pt x="123" y="783"/>
                    </a:lnTo>
                    <a:lnTo>
                      <a:pt x="118" y="752"/>
                    </a:lnTo>
                    <a:lnTo>
                      <a:pt x="175" y="742"/>
                    </a:lnTo>
                    <a:close/>
                    <a:moveTo>
                      <a:pt x="194" y="863"/>
                    </a:moveTo>
                    <a:lnTo>
                      <a:pt x="199" y="904"/>
                    </a:lnTo>
                    <a:lnTo>
                      <a:pt x="205" y="951"/>
                    </a:lnTo>
                    <a:lnTo>
                      <a:pt x="211" y="1002"/>
                    </a:lnTo>
                    <a:lnTo>
                      <a:pt x="218" y="1052"/>
                    </a:lnTo>
                    <a:lnTo>
                      <a:pt x="223" y="1098"/>
                    </a:lnTo>
                    <a:lnTo>
                      <a:pt x="226" y="1135"/>
                    </a:lnTo>
                    <a:lnTo>
                      <a:pt x="229" y="1160"/>
                    </a:lnTo>
                    <a:lnTo>
                      <a:pt x="229" y="1170"/>
                    </a:lnTo>
                    <a:lnTo>
                      <a:pt x="172" y="1175"/>
                    </a:lnTo>
                    <a:lnTo>
                      <a:pt x="172" y="1166"/>
                    </a:lnTo>
                    <a:lnTo>
                      <a:pt x="168" y="1141"/>
                    </a:lnTo>
                    <a:lnTo>
                      <a:pt x="164" y="1104"/>
                    </a:lnTo>
                    <a:lnTo>
                      <a:pt x="160" y="1059"/>
                    </a:lnTo>
                    <a:lnTo>
                      <a:pt x="154" y="1009"/>
                    </a:lnTo>
                    <a:lnTo>
                      <a:pt x="148" y="958"/>
                    </a:lnTo>
                    <a:lnTo>
                      <a:pt x="142" y="911"/>
                    </a:lnTo>
                    <a:lnTo>
                      <a:pt x="137" y="871"/>
                    </a:lnTo>
                    <a:lnTo>
                      <a:pt x="194" y="86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Freeform 437"/>
              <p:cNvSpPr>
                <a:spLocks noEditPoints="1"/>
              </p:cNvSpPr>
              <p:nvPr/>
            </p:nvSpPr>
            <p:spPr bwMode="auto">
              <a:xfrm>
                <a:off x="1513" y="2029"/>
                <a:ext cx="37" cy="37"/>
              </a:xfrm>
              <a:custGeom>
                <a:avLst/>
                <a:gdLst>
                  <a:gd name="T0" fmla="*/ 3 w 183"/>
                  <a:gd name="T1" fmla="*/ 74 h 183"/>
                  <a:gd name="T2" fmla="*/ 11 w 183"/>
                  <a:gd name="T3" fmla="*/ 49 h 183"/>
                  <a:gd name="T4" fmla="*/ 28 w 183"/>
                  <a:gd name="T5" fmla="*/ 28 h 183"/>
                  <a:gd name="T6" fmla="*/ 61 w 183"/>
                  <a:gd name="T7" fmla="*/ 79 h 183"/>
                  <a:gd name="T8" fmla="*/ 0 w 183"/>
                  <a:gd name="T9" fmla="*/ 91 h 183"/>
                  <a:gd name="T10" fmla="*/ 48 w 183"/>
                  <a:gd name="T11" fmla="*/ 48 h 183"/>
                  <a:gd name="T12" fmla="*/ 34 w 183"/>
                  <a:gd name="T13" fmla="*/ 22 h 183"/>
                  <a:gd name="T14" fmla="*/ 56 w 183"/>
                  <a:gd name="T15" fmla="*/ 8 h 183"/>
                  <a:gd name="T16" fmla="*/ 82 w 183"/>
                  <a:gd name="T17" fmla="*/ 2 h 183"/>
                  <a:gd name="T18" fmla="*/ 85 w 183"/>
                  <a:gd name="T19" fmla="*/ 59 h 183"/>
                  <a:gd name="T20" fmla="*/ 69 w 183"/>
                  <a:gd name="T21" fmla="*/ 69 h 183"/>
                  <a:gd name="T22" fmla="*/ 101 w 183"/>
                  <a:gd name="T23" fmla="*/ 2 h 183"/>
                  <a:gd name="T24" fmla="*/ 127 w 183"/>
                  <a:gd name="T25" fmla="*/ 8 h 183"/>
                  <a:gd name="T26" fmla="*/ 150 w 183"/>
                  <a:gd name="T27" fmla="*/ 22 h 183"/>
                  <a:gd name="T28" fmla="*/ 110 w 183"/>
                  <a:gd name="T29" fmla="*/ 64 h 183"/>
                  <a:gd name="T30" fmla="*/ 92 w 183"/>
                  <a:gd name="T31" fmla="*/ 59 h 183"/>
                  <a:gd name="T32" fmla="*/ 162 w 183"/>
                  <a:gd name="T33" fmla="*/ 34 h 183"/>
                  <a:gd name="T34" fmla="*/ 176 w 183"/>
                  <a:gd name="T35" fmla="*/ 56 h 183"/>
                  <a:gd name="T36" fmla="*/ 182 w 183"/>
                  <a:gd name="T37" fmla="*/ 83 h 183"/>
                  <a:gd name="T38" fmla="*/ 125 w 183"/>
                  <a:gd name="T39" fmla="*/ 85 h 183"/>
                  <a:gd name="T40" fmla="*/ 115 w 183"/>
                  <a:gd name="T41" fmla="*/ 69 h 183"/>
                  <a:gd name="T42" fmla="*/ 182 w 183"/>
                  <a:gd name="T43" fmla="*/ 101 h 183"/>
                  <a:gd name="T44" fmla="*/ 176 w 183"/>
                  <a:gd name="T45" fmla="*/ 127 h 183"/>
                  <a:gd name="T46" fmla="*/ 162 w 183"/>
                  <a:gd name="T47" fmla="*/ 150 h 183"/>
                  <a:gd name="T48" fmla="*/ 120 w 183"/>
                  <a:gd name="T49" fmla="*/ 110 h 183"/>
                  <a:gd name="T50" fmla="*/ 125 w 183"/>
                  <a:gd name="T51" fmla="*/ 91 h 183"/>
                  <a:gd name="T52" fmla="*/ 150 w 183"/>
                  <a:gd name="T53" fmla="*/ 162 h 183"/>
                  <a:gd name="T54" fmla="*/ 127 w 183"/>
                  <a:gd name="T55" fmla="*/ 176 h 183"/>
                  <a:gd name="T56" fmla="*/ 101 w 183"/>
                  <a:gd name="T57" fmla="*/ 182 h 183"/>
                  <a:gd name="T58" fmla="*/ 99 w 183"/>
                  <a:gd name="T59" fmla="*/ 125 h 183"/>
                  <a:gd name="T60" fmla="*/ 115 w 183"/>
                  <a:gd name="T61" fmla="*/ 115 h 183"/>
                  <a:gd name="T62" fmla="*/ 82 w 183"/>
                  <a:gd name="T63" fmla="*/ 182 h 183"/>
                  <a:gd name="T64" fmla="*/ 56 w 183"/>
                  <a:gd name="T65" fmla="*/ 176 h 183"/>
                  <a:gd name="T66" fmla="*/ 34 w 183"/>
                  <a:gd name="T67" fmla="*/ 162 h 183"/>
                  <a:gd name="T68" fmla="*/ 74 w 183"/>
                  <a:gd name="T69" fmla="*/ 120 h 183"/>
                  <a:gd name="T70" fmla="*/ 92 w 183"/>
                  <a:gd name="T71" fmla="*/ 125 h 183"/>
                  <a:gd name="T72" fmla="*/ 69 w 183"/>
                  <a:gd name="T73" fmla="*/ 115 h 183"/>
                  <a:gd name="T74" fmla="*/ 28 w 183"/>
                  <a:gd name="T75" fmla="*/ 156 h 183"/>
                  <a:gd name="T76" fmla="*/ 11 w 183"/>
                  <a:gd name="T77" fmla="*/ 135 h 183"/>
                  <a:gd name="T78" fmla="*/ 3 w 183"/>
                  <a:gd name="T79" fmla="*/ 110 h 183"/>
                  <a:gd name="T80" fmla="*/ 59 w 183"/>
                  <a:gd name="T81" fmla="*/ 91 h 183"/>
                  <a:gd name="T82" fmla="*/ 64 w 183"/>
                  <a:gd name="T83" fmla="*/ 11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3" h="183">
                    <a:moveTo>
                      <a:pt x="0" y="91"/>
                    </a:moveTo>
                    <a:lnTo>
                      <a:pt x="1" y="83"/>
                    </a:lnTo>
                    <a:lnTo>
                      <a:pt x="3" y="74"/>
                    </a:lnTo>
                    <a:lnTo>
                      <a:pt x="5" y="65"/>
                    </a:lnTo>
                    <a:lnTo>
                      <a:pt x="8" y="56"/>
                    </a:lnTo>
                    <a:lnTo>
                      <a:pt x="11" y="49"/>
                    </a:lnTo>
                    <a:lnTo>
                      <a:pt x="16" y="41"/>
                    </a:lnTo>
                    <a:lnTo>
                      <a:pt x="21" y="34"/>
                    </a:lnTo>
                    <a:lnTo>
                      <a:pt x="28" y="28"/>
                    </a:lnTo>
                    <a:lnTo>
                      <a:pt x="69" y="69"/>
                    </a:lnTo>
                    <a:lnTo>
                      <a:pt x="64" y="74"/>
                    </a:lnTo>
                    <a:lnTo>
                      <a:pt x="61" y="79"/>
                    </a:lnTo>
                    <a:lnTo>
                      <a:pt x="59" y="85"/>
                    </a:lnTo>
                    <a:lnTo>
                      <a:pt x="59" y="91"/>
                    </a:lnTo>
                    <a:lnTo>
                      <a:pt x="0" y="91"/>
                    </a:lnTo>
                    <a:close/>
                    <a:moveTo>
                      <a:pt x="69" y="69"/>
                    </a:moveTo>
                    <a:lnTo>
                      <a:pt x="69" y="69"/>
                    </a:lnTo>
                    <a:lnTo>
                      <a:pt x="48" y="48"/>
                    </a:lnTo>
                    <a:lnTo>
                      <a:pt x="69" y="69"/>
                    </a:lnTo>
                    <a:close/>
                    <a:moveTo>
                      <a:pt x="28" y="28"/>
                    </a:moveTo>
                    <a:lnTo>
                      <a:pt x="34" y="22"/>
                    </a:lnTo>
                    <a:lnTo>
                      <a:pt x="41" y="17"/>
                    </a:lnTo>
                    <a:lnTo>
                      <a:pt x="49" y="12"/>
                    </a:lnTo>
                    <a:lnTo>
                      <a:pt x="56" y="8"/>
                    </a:lnTo>
                    <a:lnTo>
                      <a:pt x="65" y="5"/>
                    </a:lnTo>
                    <a:lnTo>
                      <a:pt x="74" y="3"/>
                    </a:lnTo>
                    <a:lnTo>
                      <a:pt x="82" y="2"/>
                    </a:lnTo>
                    <a:lnTo>
                      <a:pt x="92" y="0"/>
                    </a:lnTo>
                    <a:lnTo>
                      <a:pt x="92" y="59"/>
                    </a:lnTo>
                    <a:lnTo>
                      <a:pt x="85" y="59"/>
                    </a:lnTo>
                    <a:lnTo>
                      <a:pt x="79" y="61"/>
                    </a:lnTo>
                    <a:lnTo>
                      <a:pt x="74" y="64"/>
                    </a:lnTo>
                    <a:lnTo>
                      <a:pt x="69" y="69"/>
                    </a:lnTo>
                    <a:lnTo>
                      <a:pt x="28" y="28"/>
                    </a:lnTo>
                    <a:close/>
                    <a:moveTo>
                      <a:pt x="92" y="0"/>
                    </a:moveTo>
                    <a:lnTo>
                      <a:pt x="101" y="2"/>
                    </a:lnTo>
                    <a:lnTo>
                      <a:pt x="110" y="3"/>
                    </a:lnTo>
                    <a:lnTo>
                      <a:pt x="119" y="5"/>
                    </a:lnTo>
                    <a:lnTo>
                      <a:pt x="127" y="8"/>
                    </a:lnTo>
                    <a:lnTo>
                      <a:pt x="135" y="12"/>
                    </a:lnTo>
                    <a:lnTo>
                      <a:pt x="142" y="17"/>
                    </a:lnTo>
                    <a:lnTo>
                      <a:pt x="150" y="22"/>
                    </a:lnTo>
                    <a:lnTo>
                      <a:pt x="156" y="28"/>
                    </a:lnTo>
                    <a:lnTo>
                      <a:pt x="115" y="69"/>
                    </a:lnTo>
                    <a:lnTo>
                      <a:pt x="110" y="64"/>
                    </a:lnTo>
                    <a:lnTo>
                      <a:pt x="105" y="61"/>
                    </a:lnTo>
                    <a:lnTo>
                      <a:pt x="99" y="59"/>
                    </a:lnTo>
                    <a:lnTo>
                      <a:pt x="92" y="59"/>
                    </a:lnTo>
                    <a:lnTo>
                      <a:pt x="92" y="0"/>
                    </a:lnTo>
                    <a:close/>
                    <a:moveTo>
                      <a:pt x="156" y="28"/>
                    </a:moveTo>
                    <a:lnTo>
                      <a:pt x="162" y="34"/>
                    </a:lnTo>
                    <a:lnTo>
                      <a:pt x="167" y="41"/>
                    </a:lnTo>
                    <a:lnTo>
                      <a:pt x="172" y="49"/>
                    </a:lnTo>
                    <a:lnTo>
                      <a:pt x="176" y="56"/>
                    </a:lnTo>
                    <a:lnTo>
                      <a:pt x="178" y="65"/>
                    </a:lnTo>
                    <a:lnTo>
                      <a:pt x="181" y="74"/>
                    </a:lnTo>
                    <a:lnTo>
                      <a:pt x="182" y="83"/>
                    </a:lnTo>
                    <a:lnTo>
                      <a:pt x="183" y="91"/>
                    </a:lnTo>
                    <a:lnTo>
                      <a:pt x="125" y="91"/>
                    </a:lnTo>
                    <a:lnTo>
                      <a:pt x="125" y="85"/>
                    </a:lnTo>
                    <a:lnTo>
                      <a:pt x="122" y="79"/>
                    </a:lnTo>
                    <a:lnTo>
                      <a:pt x="120" y="74"/>
                    </a:lnTo>
                    <a:lnTo>
                      <a:pt x="115" y="69"/>
                    </a:lnTo>
                    <a:lnTo>
                      <a:pt x="156" y="28"/>
                    </a:lnTo>
                    <a:close/>
                    <a:moveTo>
                      <a:pt x="183" y="91"/>
                    </a:moveTo>
                    <a:lnTo>
                      <a:pt x="182" y="101"/>
                    </a:lnTo>
                    <a:lnTo>
                      <a:pt x="181" y="110"/>
                    </a:lnTo>
                    <a:lnTo>
                      <a:pt x="178" y="119"/>
                    </a:lnTo>
                    <a:lnTo>
                      <a:pt x="176" y="127"/>
                    </a:lnTo>
                    <a:lnTo>
                      <a:pt x="172" y="135"/>
                    </a:lnTo>
                    <a:lnTo>
                      <a:pt x="167" y="142"/>
                    </a:lnTo>
                    <a:lnTo>
                      <a:pt x="162" y="150"/>
                    </a:lnTo>
                    <a:lnTo>
                      <a:pt x="156" y="156"/>
                    </a:lnTo>
                    <a:lnTo>
                      <a:pt x="115" y="115"/>
                    </a:lnTo>
                    <a:lnTo>
                      <a:pt x="120" y="110"/>
                    </a:lnTo>
                    <a:lnTo>
                      <a:pt x="122" y="105"/>
                    </a:lnTo>
                    <a:lnTo>
                      <a:pt x="125" y="99"/>
                    </a:lnTo>
                    <a:lnTo>
                      <a:pt x="125" y="91"/>
                    </a:lnTo>
                    <a:lnTo>
                      <a:pt x="183" y="91"/>
                    </a:lnTo>
                    <a:close/>
                    <a:moveTo>
                      <a:pt x="156" y="156"/>
                    </a:moveTo>
                    <a:lnTo>
                      <a:pt x="150" y="162"/>
                    </a:lnTo>
                    <a:lnTo>
                      <a:pt x="142" y="167"/>
                    </a:lnTo>
                    <a:lnTo>
                      <a:pt x="135" y="172"/>
                    </a:lnTo>
                    <a:lnTo>
                      <a:pt x="127" y="176"/>
                    </a:lnTo>
                    <a:lnTo>
                      <a:pt x="119" y="178"/>
                    </a:lnTo>
                    <a:lnTo>
                      <a:pt x="110" y="181"/>
                    </a:lnTo>
                    <a:lnTo>
                      <a:pt x="101" y="182"/>
                    </a:lnTo>
                    <a:lnTo>
                      <a:pt x="92" y="183"/>
                    </a:lnTo>
                    <a:lnTo>
                      <a:pt x="92" y="125"/>
                    </a:lnTo>
                    <a:lnTo>
                      <a:pt x="99" y="125"/>
                    </a:lnTo>
                    <a:lnTo>
                      <a:pt x="105" y="122"/>
                    </a:lnTo>
                    <a:lnTo>
                      <a:pt x="110" y="120"/>
                    </a:lnTo>
                    <a:lnTo>
                      <a:pt x="115" y="115"/>
                    </a:lnTo>
                    <a:lnTo>
                      <a:pt x="156" y="156"/>
                    </a:lnTo>
                    <a:close/>
                    <a:moveTo>
                      <a:pt x="92" y="183"/>
                    </a:moveTo>
                    <a:lnTo>
                      <a:pt x="82" y="182"/>
                    </a:lnTo>
                    <a:lnTo>
                      <a:pt x="74" y="181"/>
                    </a:lnTo>
                    <a:lnTo>
                      <a:pt x="65" y="178"/>
                    </a:lnTo>
                    <a:lnTo>
                      <a:pt x="56" y="176"/>
                    </a:lnTo>
                    <a:lnTo>
                      <a:pt x="49" y="172"/>
                    </a:lnTo>
                    <a:lnTo>
                      <a:pt x="41" y="167"/>
                    </a:lnTo>
                    <a:lnTo>
                      <a:pt x="34" y="162"/>
                    </a:lnTo>
                    <a:lnTo>
                      <a:pt x="28" y="156"/>
                    </a:lnTo>
                    <a:lnTo>
                      <a:pt x="69" y="115"/>
                    </a:lnTo>
                    <a:lnTo>
                      <a:pt x="74" y="120"/>
                    </a:lnTo>
                    <a:lnTo>
                      <a:pt x="79" y="122"/>
                    </a:lnTo>
                    <a:lnTo>
                      <a:pt x="85" y="125"/>
                    </a:lnTo>
                    <a:lnTo>
                      <a:pt x="92" y="125"/>
                    </a:lnTo>
                    <a:lnTo>
                      <a:pt x="92" y="183"/>
                    </a:lnTo>
                    <a:close/>
                    <a:moveTo>
                      <a:pt x="69" y="115"/>
                    </a:moveTo>
                    <a:lnTo>
                      <a:pt x="69" y="115"/>
                    </a:lnTo>
                    <a:lnTo>
                      <a:pt x="48" y="136"/>
                    </a:lnTo>
                    <a:lnTo>
                      <a:pt x="69" y="115"/>
                    </a:lnTo>
                    <a:close/>
                    <a:moveTo>
                      <a:pt x="28" y="156"/>
                    </a:moveTo>
                    <a:lnTo>
                      <a:pt x="21" y="150"/>
                    </a:lnTo>
                    <a:lnTo>
                      <a:pt x="16" y="142"/>
                    </a:lnTo>
                    <a:lnTo>
                      <a:pt x="11" y="135"/>
                    </a:lnTo>
                    <a:lnTo>
                      <a:pt x="8" y="127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1" y="101"/>
                    </a:lnTo>
                    <a:lnTo>
                      <a:pt x="0" y="91"/>
                    </a:lnTo>
                    <a:lnTo>
                      <a:pt x="59" y="91"/>
                    </a:lnTo>
                    <a:lnTo>
                      <a:pt x="59" y="99"/>
                    </a:lnTo>
                    <a:lnTo>
                      <a:pt x="61" y="105"/>
                    </a:lnTo>
                    <a:lnTo>
                      <a:pt x="64" y="110"/>
                    </a:lnTo>
                    <a:lnTo>
                      <a:pt x="69" y="115"/>
                    </a:lnTo>
                    <a:lnTo>
                      <a:pt x="28" y="15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Freeform 438"/>
              <p:cNvSpPr>
                <a:spLocks/>
              </p:cNvSpPr>
              <p:nvPr/>
            </p:nvSpPr>
            <p:spPr bwMode="auto">
              <a:xfrm>
                <a:off x="547" y="439"/>
                <a:ext cx="89" cy="6"/>
              </a:xfrm>
              <a:custGeom>
                <a:avLst/>
                <a:gdLst>
                  <a:gd name="T0" fmla="*/ 0 w 445"/>
                  <a:gd name="T1" fmla="*/ 0 h 30"/>
                  <a:gd name="T2" fmla="*/ 445 w 445"/>
                  <a:gd name="T3" fmla="*/ 2 h 30"/>
                  <a:gd name="T4" fmla="*/ 445 w 445"/>
                  <a:gd name="T5" fmla="*/ 30 h 30"/>
                  <a:gd name="T6" fmla="*/ 0 w 445"/>
                  <a:gd name="T7" fmla="*/ 30 h 30"/>
                  <a:gd name="T8" fmla="*/ 0 w 44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5" h="30">
                    <a:moveTo>
                      <a:pt x="0" y="0"/>
                    </a:moveTo>
                    <a:lnTo>
                      <a:pt x="445" y="2"/>
                    </a:lnTo>
                    <a:lnTo>
                      <a:pt x="445" y="30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Freeform 439"/>
              <p:cNvSpPr>
                <a:spLocks noEditPoints="1"/>
              </p:cNvSpPr>
              <p:nvPr/>
            </p:nvSpPr>
            <p:spPr bwMode="auto">
              <a:xfrm>
                <a:off x="1488" y="2927"/>
                <a:ext cx="31" cy="191"/>
              </a:xfrm>
              <a:custGeom>
                <a:avLst/>
                <a:gdLst>
                  <a:gd name="T0" fmla="*/ 118 w 152"/>
                  <a:gd name="T1" fmla="*/ 956 h 956"/>
                  <a:gd name="T2" fmla="*/ 32 w 152"/>
                  <a:gd name="T3" fmla="*/ 833 h 956"/>
                  <a:gd name="T4" fmla="*/ 66 w 152"/>
                  <a:gd name="T5" fmla="*/ 809 h 956"/>
                  <a:gd name="T6" fmla="*/ 152 w 152"/>
                  <a:gd name="T7" fmla="*/ 932 h 956"/>
                  <a:gd name="T8" fmla="*/ 118 w 152"/>
                  <a:gd name="T9" fmla="*/ 956 h 956"/>
                  <a:gd name="T10" fmla="*/ 32 w 152"/>
                  <a:gd name="T11" fmla="*/ 833 h 956"/>
                  <a:gd name="T12" fmla="*/ 31 w 152"/>
                  <a:gd name="T13" fmla="*/ 831 h 956"/>
                  <a:gd name="T14" fmla="*/ 48 w 152"/>
                  <a:gd name="T15" fmla="*/ 820 h 956"/>
                  <a:gd name="T16" fmla="*/ 32 w 152"/>
                  <a:gd name="T17" fmla="*/ 833 h 956"/>
                  <a:gd name="T18" fmla="*/ 31 w 152"/>
                  <a:gd name="T19" fmla="*/ 831 h 956"/>
                  <a:gd name="T20" fmla="*/ 24 w 152"/>
                  <a:gd name="T21" fmla="*/ 816 h 956"/>
                  <a:gd name="T22" fmla="*/ 17 w 152"/>
                  <a:gd name="T23" fmla="*/ 800 h 956"/>
                  <a:gd name="T24" fmla="*/ 56 w 152"/>
                  <a:gd name="T25" fmla="*/ 788 h 956"/>
                  <a:gd name="T26" fmla="*/ 61 w 152"/>
                  <a:gd name="T27" fmla="*/ 799 h 956"/>
                  <a:gd name="T28" fmla="*/ 66 w 152"/>
                  <a:gd name="T29" fmla="*/ 810 h 956"/>
                  <a:gd name="T30" fmla="*/ 31 w 152"/>
                  <a:gd name="T31" fmla="*/ 831 h 956"/>
                  <a:gd name="T32" fmla="*/ 17 w 152"/>
                  <a:gd name="T33" fmla="*/ 800 h 956"/>
                  <a:gd name="T34" fmla="*/ 12 w 152"/>
                  <a:gd name="T35" fmla="*/ 783 h 956"/>
                  <a:gd name="T36" fmla="*/ 10 w 152"/>
                  <a:gd name="T37" fmla="*/ 764 h 956"/>
                  <a:gd name="T38" fmla="*/ 50 w 152"/>
                  <a:gd name="T39" fmla="*/ 760 h 956"/>
                  <a:gd name="T40" fmla="*/ 52 w 152"/>
                  <a:gd name="T41" fmla="*/ 775 h 956"/>
                  <a:gd name="T42" fmla="*/ 56 w 152"/>
                  <a:gd name="T43" fmla="*/ 788 h 956"/>
                  <a:gd name="T44" fmla="*/ 17 w 152"/>
                  <a:gd name="T45" fmla="*/ 800 h 956"/>
                  <a:gd name="T46" fmla="*/ 10 w 152"/>
                  <a:gd name="T47" fmla="*/ 764 h 956"/>
                  <a:gd name="T48" fmla="*/ 10 w 152"/>
                  <a:gd name="T49" fmla="*/ 763 h 956"/>
                  <a:gd name="T50" fmla="*/ 30 w 152"/>
                  <a:gd name="T51" fmla="*/ 763 h 956"/>
                  <a:gd name="T52" fmla="*/ 10 w 152"/>
                  <a:gd name="T53" fmla="*/ 764 h 956"/>
                  <a:gd name="T54" fmla="*/ 10 w 152"/>
                  <a:gd name="T55" fmla="*/ 763 h 956"/>
                  <a:gd name="T56" fmla="*/ 0 w 152"/>
                  <a:gd name="T57" fmla="*/ 0 h 956"/>
                  <a:gd name="T58" fmla="*/ 41 w 152"/>
                  <a:gd name="T59" fmla="*/ 0 h 956"/>
                  <a:gd name="T60" fmla="*/ 50 w 152"/>
                  <a:gd name="T61" fmla="*/ 762 h 956"/>
                  <a:gd name="T62" fmla="*/ 10 w 152"/>
                  <a:gd name="T63" fmla="*/ 763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2" h="956">
                    <a:moveTo>
                      <a:pt x="118" y="956"/>
                    </a:moveTo>
                    <a:lnTo>
                      <a:pt x="32" y="833"/>
                    </a:lnTo>
                    <a:lnTo>
                      <a:pt x="66" y="809"/>
                    </a:lnTo>
                    <a:lnTo>
                      <a:pt x="152" y="932"/>
                    </a:lnTo>
                    <a:lnTo>
                      <a:pt x="118" y="956"/>
                    </a:lnTo>
                    <a:close/>
                    <a:moveTo>
                      <a:pt x="32" y="833"/>
                    </a:moveTo>
                    <a:lnTo>
                      <a:pt x="31" y="831"/>
                    </a:lnTo>
                    <a:lnTo>
                      <a:pt x="48" y="820"/>
                    </a:lnTo>
                    <a:lnTo>
                      <a:pt x="32" y="833"/>
                    </a:lnTo>
                    <a:close/>
                    <a:moveTo>
                      <a:pt x="31" y="831"/>
                    </a:moveTo>
                    <a:lnTo>
                      <a:pt x="24" y="816"/>
                    </a:lnTo>
                    <a:lnTo>
                      <a:pt x="17" y="800"/>
                    </a:lnTo>
                    <a:lnTo>
                      <a:pt x="56" y="788"/>
                    </a:lnTo>
                    <a:lnTo>
                      <a:pt x="61" y="799"/>
                    </a:lnTo>
                    <a:lnTo>
                      <a:pt x="66" y="810"/>
                    </a:lnTo>
                    <a:lnTo>
                      <a:pt x="31" y="831"/>
                    </a:lnTo>
                    <a:close/>
                    <a:moveTo>
                      <a:pt x="17" y="800"/>
                    </a:moveTo>
                    <a:lnTo>
                      <a:pt x="12" y="783"/>
                    </a:lnTo>
                    <a:lnTo>
                      <a:pt x="10" y="764"/>
                    </a:lnTo>
                    <a:lnTo>
                      <a:pt x="50" y="760"/>
                    </a:lnTo>
                    <a:lnTo>
                      <a:pt x="52" y="775"/>
                    </a:lnTo>
                    <a:lnTo>
                      <a:pt x="56" y="788"/>
                    </a:lnTo>
                    <a:lnTo>
                      <a:pt x="17" y="800"/>
                    </a:lnTo>
                    <a:close/>
                    <a:moveTo>
                      <a:pt x="10" y="764"/>
                    </a:moveTo>
                    <a:lnTo>
                      <a:pt x="10" y="763"/>
                    </a:lnTo>
                    <a:lnTo>
                      <a:pt x="30" y="763"/>
                    </a:lnTo>
                    <a:lnTo>
                      <a:pt x="10" y="764"/>
                    </a:lnTo>
                    <a:close/>
                    <a:moveTo>
                      <a:pt x="10" y="763"/>
                    </a:moveTo>
                    <a:lnTo>
                      <a:pt x="0" y="0"/>
                    </a:lnTo>
                    <a:lnTo>
                      <a:pt x="41" y="0"/>
                    </a:lnTo>
                    <a:lnTo>
                      <a:pt x="50" y="762"/>
                    </a:lnTo>
                    <a:lnTo>
                      <a:pt x="10" y="76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Freeform 440"/>
              <p:cNvSpPr>
                <a:spLocks/>
              </p:cNvSpPr>
              <p:nvPr/>
            </p:nvSpPr>
            <p:spPr bwMode="auto">
              <a:xfrm>
                <a:off x="1490" y="3079"/>
                <a:ext cx="11" cy="120"/>
              </a:xfrm>
              <a:custGeom>
                <a:avLst/>
                <a:gdLst>
                  <a:gd name="T0" fmla="*/ 40 w 51"/>
                  <a:gd name="T1" fmla="*/ 0 h 600"/>
                  <a:gd name="T2" fmla="*/ 51 w 51"/>
                  <a:gd name="T3" fmla="*/ 599 h 600"/>
                  <a:gd name="T4" fmla="*/ 10 w 51"/>
                  <a:gd name="T5" fmla="*/ 600 h 600"/>
                  <a:gd name="T6" fmla="*/ 0 w 51"/>
                  <a:gd name="T7" fmla="*/ 1 h 600"/>
                  <a:gd name="T8" fmla="*/ 40 w 51"/>
                  <a:gd name="T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00">
                    <a:moveTo>
                      <a:pt x="40" y="0"/>
                    </a:moveTo>
                    <a:lnTo>
                      <a:pt x="51" y="599"/>
                    </a:lnTo>
                    <a:lnTo>
                      <a:pt x="10" y="600"/>
                    </a:lnTo>
                    <a:lnTo>
                      <a:pt x="0" y="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Freeform 441"/>
              <p:cNvSpPr>
                <a:spLocks noEditPoints="1"/>
              </p:cNvSpPr>
              <p:nvPr/>
            </p:nvSpPr>
            <p:spPr bwMode="auto">
              <a:xfrm>
                <a:off x="1447" y="3196"/>
                <a:ext cx="232" cy="117"/>
              </a:xfrm>
              <a:custGeom>
                <a:avLst/>
                <a:gdLst>
                  <a:gd name="T0" fmla="*/ 0 w 1162"/>
                  <a:gd name="T1" fmla="*/ 0 h 584"/>
                  <a:gd name="T2" fmla="*/ 1018 w 1162"/>
                  <a:gd name="T3" fmla="*/ 0 h 584"/>
                  <a:gd name="T4" fmla="*/ 1018 w 1162"/>
                  <a:gd name="T5" fmla="*/ 41 h 584"/>
                  <a:gd name="T6" fmla="*/ 0 w 1162"/>
                  <a:gd name="T7" fmla="*/ 41 h 584"/>
                  <a:gd name="T8" fmla="*/ 0 w 1162"/>
                  <a:gd name="T9" fmla="*/ 0 h 584"/>
                  <a:gd name="T10" fmla="*/ 1018 w 1162"/>
                  <a:gd name="T11" fmla="*/ 41 h 584"/>
                  <a:gd name="T12" fmla="*/ 1018 w 1162"/>
                  <a:gd name="T13" fmla="*/ 41 h 584"/>
                  <a:gd name="T14" fmla="*/ 1018 w 1162"/>
                  <a:gd name="T15" fmla="*/ 21 h 584"/>
                  <a:gd name="T16" fmla="*/ 1018 w 1162"/>
                  <a:gd name="T17" fmla="*/ 41 h 584"/>
                  <a:gd name="T18" fmla="*/ 1018 w 1162"/>
                  <a:gd name="T19" fmla="*/ 1 h 584"/>
                  <a:gd name="T20" fmla="*/ 1024 w 1162"/>
                  <a:gd name="T21" fmla="*/ 1 h 584"/>
                  <a:gd name="T22" fmla="*/ 1030 w 1162"/>
                  <a:gd name="T23" fmla="*/ 2 h 584"/>
                  <a:gd name="T24" fmla="*/ 1037 w 1162"/>
                  <a:gd name="T25" fmla="*/ 4 h 584"/>
                  <a:gd name="T26" fmla="*/ 1044 w 1162"/>
                  <a:gd name="T27" fmla="*/ 6 h 584"/>
                  <a:gd name="T28" fmla="*/ 1057 w 1162"/>
                  <a:gd name="T29" fmla="*/ 12 h 584"/>
                  <a:gd name="T30" fmla="*/ 1071 w 1162"/>
                  <a:gd name="T31" fmla="*/ 21 h 584"/>
                  <a:gd name="T32" fmla="*/ 1084 w 1162"/>
                  <a:gd name="T33" fmla="*/ 31 h 584"/>
                  <a:gd name="T34" fmla="*/ 1096 w 1162"/>
                  <a:gd name="T35" fmla="*/ 45 h 584"/>
                  <a:gd name="T36" fmla="*/ 1108 w 1162"/>
                  <a:gd name="T37" fmla="*/ 60 h 584"/>
                  <a:gd name="T38" fmla="*/ 1120 w 1162"/>
                  <a:gd name="T39" fmla="*/ 76 h 584"/>
                  <a:gd name="T40" fmla="*/ 1085 w 1162"/>
                  <a:gd name="T41" fmla="*/ 97 h 584"/>
                  <a:gd name="T42" fmla="*/ 1076 w 1162"/>
                  <a:gd name="T43" fmla="*/ 85 h 584"/>
                  <a:gd name="T44" fmla="*/ 1069 w 1162"/>
                  <a:gd name="T45" fmla="*/ 73 h 584"/>
                  <a:gd name="T46" fmla="*/ 1060 w 1162"/>
                  <a:gd name="T47" fmla="*/ 65 h 584"/>
                  <a:gd name="T48" fmla="*/ 1051 w 1162"/>
                  <a:gd name="T49" fmla="*/ 56 h 584"/>
                  <a:gd name="T50" fmla="*/ 1042 w 1162"/>
                  <a:gd name="T51" fmla="*/ 50 h 584"/>
                  <a:gd name="T52" fmla="*/ 1034 w 1162"/>
                  <a:gd name="T53" fmla="*/ 45 h 584"/>
                  <a:gd name="T54" fmla="*/ 1025 w 1162"/>
                  <a:gd name="T55" fmla="*/ 42 h 584"/>
                  <a:gd name="T56" fmla="*/ 1018 w 1162"/>
                  <a:gd name="T57" fmla="*/ 41 h 584"/>
                  <a:gd name="T58" fmla="*/ 1018 w 1162"/>
                  <a:gd name="T59" fmla="*/ 1 h 584"/>
                  <a:gd name="T60" fmla="*/ 1120 w 1162"/>
                  <a:gd name="T61" fmla="*/ 76 h 584"/>
                  <a:gd name="T62" fmla="*/ 1128 w 1162"/>
                  <a:gd name="T63" fmla="*/ 91 h 584"/>
                  <a:gd name="T64" fmla="*/ 1136 w 1162"/>
                  <a:gd name="T65" fmla="*/ 107 h 584"/>
                  <a:gd name="T66" fmla="*/ 1143 w 1162"/>
                  <a:gd name="T67" fmla="*/ 124 h 584"/>
                  <a:gd name="T68" fmla="*/ 1150 w 1162"/>
                  <a:gd name="T69" fmla="*/ 142 h 584"/>
                  <a:gd name="T70" fmla="*/ 1155 w 1162"/>
                  <a:gd name="T71" fmla="*/ 162 h 584"/>
                  <a:gd name="T72" fmla="*/ 1158 w 1162"/>
                  <a:gd name="T73" fmla="*/ 180 h 584"/>
                  <a:gd name="T74" fmla="*/ 1161 w 1162"/>
                  <a:gd name="T75" fmla="*/ 200 h 584"/>
                  <a:gd name="T76" fmla="*/ 1162 w 1162"/>
                  <a:gd name="T77" fmla="*/ 222 h 584"/>
                  <a:gd name="T78" fmla="*/ 1121 w 1162"/>
                  <a:gd name="T79" fmla="*/ 223 h 584"/>
                  <a:gd name="T80" fmla="*/ 1120 w 1162"/>
                  <a:gd name="T81" fmla="*/ 204 h 584"/>
                  <a:gd name="T82" fmla="*/ 1117 w 1162"/>
                  <a:gd name="T83" fmla="*/ 187 h 584"/>
                  <a:gd name="T84" fmla="*/ 1115 w 1162"/>
                  <a:gd name="T85" fmla="*/ 170 h 584"/>
                  <a:gd name="T86" fmla="*/ 1110 w 1162"/>
                  <a:gd name="T87" fmla="*/ 154 h 584"/>
                  <a:gd name="T88" fmla="*/ 1105 w 1162"/>
                  <a:gd name="T89" fmla="*/ 138 h 584"/>
                  <a:gd name="T90" fmla="*/ 1099 w 1162"/>
                  <a:gd name="T91" fmla="*/ 124 h 584"/>
                  <a:gd name="T92" fmla="*/ 1092 w 1162"/>
                  <a:gd name="T93" fmla="*/ 109 h 584"/>
                  <a:gd name="T94" fmla="*/ 1085 w 1162"/>
                  <a:gd name="T95" fmla="*/ 97 h 584"/>
                  <a:gd name="T96" fmla="*/ 1120 w 1162"/>
                  <a:gd name="T97" fmla="*/ 76 h 584"/>
                  <a:gd name="T98" fmla="*/ 1162 w 1162"/>
                  <a:gd name="T99" fmla="*/ 222 h 584"/>
                  <a:gd name="T100" fmla="*/ 1162 w 1162"/>
                  <a:gd name="T101" fmla="*/ 222 h 584"/>
                  <a:gd name="T102" fmla="*/ 1141 w 1162"/>
                  <a:gd name="T103" fmla="*/ 222 h 584"/>
                  <a:gd name="T104" fmla="*/ 1162 w 1162"/>
                  <a:gd name="T105" fmla="*/ 222 h 584"/>
                  <a:gd name="T106" fmla="*/ 1162 w 1162"/>
                  <a:gd name="T107" fmla="*/ 222 h 584"/>
                  <a:gd name="T108" fmla="*/ 1162 w 1162"/>
                  <a:gd name="T109" fmla="*/ 584 h 584"/>
                  <a:gd name="T110" fmla="*/ 1121 w 1162"/>
                  <a:gd name="T111" fmla="*/ 584 h 584"/>
                  <a:gd name="T112" fmla="*/ 1121 w 1162"/>
                  <a:gd name="T113" fmla="*/ 222 h 584"/>
                  <a:gd name="T114" fmla="*/ 1162 w 1162"/>
                  <a:gd name="T115" fmla="*/ 222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2" h="584">
                    <a:moveTo>
                      <a:pt x="0" y="0"/>
                    </a:moveTo>
                    <a:lnTo>
                      <a:pt x="1018" y="0"/>
                    </a:lnTo>
                    <a:lnTo>
                      <a:pt x="1018" y="41"/>
                    </a:lnTo>
                    <a:lnTo>
                      <a:pt x="0" y="41"/>
                    </a:lnTo>
                    <a:lnTo>
                      <a:pt x="0" y="0"/>
                    </a:lnTo>
                    <a:close/>
                    <a:moveTo>
                      <a:pt x="1018" y="41"/>
                    </a:moveTo>
                    <a:lnTo>
                      <a:pt x="1018" y="41"/>
                    </a:lnTo>
                    <a:lnTo>
                      <a:pt x="1018" y="21"/>
                    </a:lnTo>
                    <a:lnTo>
                      <a:pt x="1018" y="41"/>
                    </a:lnTo>
                    <a:close/>
                    <a:moveTo>
                      <a:pt x="1018" y="1"/>
                    </a:moveTo>
                    <a:lnTo>
                      <a:pt x="1024" y="1"/>
                    </a:lnTo>
                    <a:lnTo>
                      <a:pt x="1030" y="2"/>
                    </a:lnTo>
                    <a:lnTo>
                      <a:pt x="1037" y="4"/>
                    </a:lnTo>
                    <a:lnTo>
                      <a:pt x="1044" y="6"/>
                    </a:lnTo>
                    <a:lnTo>
                      <a:pt x="1057" y="12"/>
                    </a:lnTo>
                    <a:lnTo>
                      <a:pt x="1071" y="21"/>
                    </a:lnTo>
                    <a:lnTo>
                      <a:pt x="1084" y="31"/>
                    </a:lnTo>
                    <a:lnTo>
                      <a:pt x="1096" y="45"/>
                    </a:lnTo>
                    <a:lnTo>
                      <a:pt x="1108" y="60"/>
                    </a:lnTo>
                    <a:lnTo>
                      <a:pt x="1120" y="76"/>
                    </a:lnTo>
                    <a:lnTo>
                      <a:pt x="1085" y="97"/>
                    </a:lnTo>
                    <a:lnTo>
                      <a:pt x="1076" y="85"/>
                    </a:lnTo>
                    <a:lnTo>
                      <a:pt x="1069" y="73"/>
                    </a:lnTo>
                    <a:lnTo>
                      <a:pt x="1060" y="65"/>
                    </a:lnTo>
                    <a:lnTo>
                      <a:pt x="1051" y="56"/>
                    </a:lnTo>
                    <a:lnTo>
                      <a:pt x="1042" y="50"/>
                    </a:lnTo>
                    <a:lnTo>
                      <a:pt x="1034" y="45"/>
                    </a:lnTo>
                    <a:lnTo>
                      <a:pt x="1025" y="42"/>
                    </a:lnTo>
                    <a:lnTo>
                      <a:pt x="1018" y="41"/>
                    </a:lnTo>
                    <a:lnTo>
                      <a:pt x="1018" y="1"/>
                    </a:lnTo>
                    <a:close/>
                    <a:moveTo>
                      <a:pt x="1120" y="76"/>
                    </a:moveTo>
                    <a:lnTo>
                      <a:pt x="1128" y="91"/>
                    </a:lnTo>
                    <a:lnTo>
                      <a:pt x="1136" y="107"/>
                    </a:lnTo>
                    <a:lnTo>
                      <a:pt x="1143" y="124"/>
                    </a:lnTo>
                    <a:lnTo>
                      <a:pt x="1150" y="142"/>
                    </a:lnTo>
                    <a:lnTo>
                      <a:pt x="1155" y="162"/>
                    </a:lnTo>
                    <a:lnTo>
                      <a:pt x="1158" y="180"/>
                    </a:lnTo>
                    <a:lnTo>
                      <a:pt x="1161" y="200"/>
                    </a:lnTo>
                    <a:lnTo>
                      <a:pt x="1162" y="222"/>
                    </a:lnTo>
                    <a:lnTo>
                      <a:pt x="1121" y="223"/>
                    </a:lnTo>
                    <a:lnTo>
                      <a:pt x="1120" y="204"/>
                    </a:lnTo>
                    <a:lnTo>
                      <a:pt x="1117" y="187"/>
                    </a:lnTo>
                    <a:lnTo>
                      <a:pt x="1115" y="170"/>
                    </a:lnTo>
                    <a:lnTo>
                      <a:pt x="1110" y="154"/>
                    </a:lnTo>
                    <a:lnTo>
                      <a:pt x="1105" y="138"/>
                    </a:lnTo>
                    <a:lnTo>
                      <a:pt x="1099" y="124"/>
                    </a:lnTo>
                    <a:lnTo>
                      <a:pt x="1092" y="109"/>
                    </a:lnTo>
                    <a:lnTo>
                      <a:pt x="1085" y="97"/>
                    </a:lnTo>
                    <a:lnTo>
                      <a:pt x="1120" y="76"/>
                    </a:lnTo>
                    <a:close/>
                    <a:moveTo>
                      <a:pt x="1162" y="222"/>
                    </a:moveTo>
                    <a:lnTo>
                      <a:pt x="1162" y="222"/>
                    </a:lnTo>
                    <a:lnTo>
                      <a:pt x="1141" y="222"/>
                    </a:lnTo>
                    <a:lnTo>
                      <a:pt x="1162" y="222"/>
                    </a:lnTo>
                    <a:close/>
                    <a:moveTo>
                      <a:pt x="1162" y="222"/>
                    </a:moveTo>
                    <a:lnTo>
                      <a:pt x="1162" y="584"/>
                    </a:lnTo>
                    <a:lnTo>
                      <a:pt x="1121" y="584"/>
                    </a:lnTo>
                    <a:lnTo>
                      <a:pt x="1121" y="222"/>
                    </a:lnTo>
                    <a:lnTo>
                      <a:pt x="1162" y="22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Rectangle 442"/>
              <p:cNvSpPr>
                <a:spLocks noChangeArrowheads="1"/>
              </p:cNvSpPr>
              <p:nvPr/>
            </p:nvSpPr>
            <p:spPr bwMode="auto">
              <a:xfrm>
                <a:off x="1539" y="3202"/>
                <a:ext cx="9" cy="80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Freeform 443"/>
              <p:cNvSpPr>
                <a:spLocks noEditPoints="1"/>
              </p:cNvSpPr>
              <p:nvPr/>
            </p:nvSpPr>
            <p:spPr bwMode="auto">
              <a:xfrm>
                <a:off x="2610" y="2939"/>
                <a:ext cx="427" cy="322"/>
              </a:xfrm>
              <a:custGeom>
                <a:avLst/>
                <a:gdLst>
                  <a:gd name="T0" fmla="*/ 2075 w 2136"/>
                  <a:gd name="T1" fmla="*/ 692 h 1607"/>
                  <a:gd name="T2" fmla="*/ 2125 w 2136"/>
                  <a:gd name="T3" fmla="*/ 886 h 1607"/>
                  <a:gd name="T4" fmla="*/ 2053 w 2136"/>
                  <a:gd name="T5" fmla="*/ 961 h 1607"/>
                  <a:gd name="T6" fmla="*/ 2131 w 2136"/>
                  <a:gd name="T7" fmla="*/ 753 h 1607"/>
                  <a:gd name="T8" fmla="*/ 2045 w 2136"/>
                  <a:gd name="T9" fmla="*/ 986 h 1607"/>
                  <a:gd name="T10" fmla="*/ 2015 w 2136"/>
                  <a:gd name="T11" fmla="*/ 1028 h 1607"/>
                  <a:gd name="T12" fmla="*/ 1980 w 2136"/>
                  <a:gd name="T13" fmla="*/ 1104 h 1607"/>
                  <a:gd name="T14" fmla="*/ 1939 w 2136"/>
                  <a:gd name="T15" fmla="*/ 1056 h 1607"/>
                  <a:gd name="T16" fmla="*/ 1761 w 2136"/>
                  <a:gd name="T17" fmla="*/ 1137 h 1607"/>
                  <a:gd name="T18" fmla="*/ 1591 w 2136"/>
                  <a:gd name="T19" fmla="*/ 1084 h 1607"/>
                  <a:gd name="T20" fmla="*/ 1842 w 2136"/>
                  <a:gd name="T21" fmla="*/ 1129 h 1607"/>
                  <a:gd name="T22" fmla="*/ 1528 w 2136"/>
                  <a:gd name="T23" fmla="*/ 1077 h 1607"/>
                  <a:gd name="T24" fmla="*/ 1378 w 2136"/>
                  <a:gd name="T25" fmla="*/ 1106 h 1607"/>
                  <a:gd name="T26" fmla="*/ 1474 w 2136"/>
                  <a:gd name="T27" fmla="*/ 1123 h 1607"/>
                  <a:gd name="T28" fmla="*/ 1212 w 2136"/>
                  <a:gd name="T29" fmla="*/ 1093 h 1607"/>
                  <a:gd name="T30" fmla="*/ 1232 w 2136"/>
                  <a:gd name="T31" fmla="*/ 1148 h 1607"/>
                  <a:gd name="T32" fmla="*/ 1201 w 2136"/>
                  <a:gd name="T33" fmla="*/ 1097 h 1607"/>
                  <a:gd name="T34" fmla="*/ 1192 w 2136"/>
                  <a:gd name="T35" fmla="*/ 1162 h 1607"/>
                  <a:gd name="T36" fmla="*/ 1077 w 2136"/>
                  <a:gd name="T37" fmla="*/ 1196 h 1607"/>
                  <a:gd name="T38" fmla="*/ 1137 w 2136"/>
                  <a:gd name="T39" fmla="*/ 1119 h 1607"/>
                  <a:gd name="T40" fmla="*/ 939 w 2136"/>
                  <a:gd name="T41" fmla="*/ 1152 h 1607"/>
                  <a:gd name="T42" fmla="*/ 898 w 2136"/>
                  <a:gd name="T43" fmla="*/ 1211 h 1607"/>
                  <a:gd name="T44" fmla="*/ 771 w 2136"/>
                  <a:gd name="T45" fmla="*/ 1179 h 1607"/>
                  <a:gd name="T46" fmla="*/ 940 w 2136"/>
                  <a:gd name="T47" fmla="*/ 1209 h 1607"/>
                  <a:gd name="T48" fmla="*/ 653 w 2136"/>
                  <a:gd name="T49" fmla="*/ 1336 h 1607"/>
                  <a:gd name="T50" fmla="*/ 633 w 2136"/>
                  <a:gd name="T51" fmla="*/ 1270 h 1607"/>
                  <a:gd name="T52" fmla="*/ 742 w 2136"/>
                  <a:gd name="T53" fmla="*/ 1191 h 1607"/>
                  <a:gd name="T54" fmla="*/ 538 w 2136"/>
                  <a:gd name="T55" fmla="*/ 1482 h 1607"/>
                  <a:gd name="T56" fmla="*/ 386 w 2136"/>
                  <a:gd name="T57" fmla="*/ 1591 h 1607"/>
                  <a:gd name="T58" fmla="*/ 347 w 2136"/>
                  <a:gd name="T59" fmla="*/ 1541 h 1607"/>
                  <a:gd name="T60" fmla="*/ 486 w 2136"/>
                  <a:gd name="T61" fmla="*/ 1454 h 1607"/>
                  <a:gd name="T62" fmla="*/ 234 w 2136"/>
                  <a:gd name="T63" fmla="*/ 1604 h 1607"/>
                  <a:gd name="T64" fmla="*/ 238 w 2136"/>
                  <a:gd name="T65" fmla="*/ 1545 h 1607"/>
                  <a:gd name="T66" fmla="*/ 138 w 2136"/>
                  <a:gd name="T67" fmla="*/ 1550 h 1607"/>
                  <a:gd name="T68" fmla="*/ 192 w 2136"/>
                  <a:gd name="T69" fmla="*/ 1521 h 1607"/>
                  <a:gd name="T70" fmla="*/ 49 w 2136"/>
                  <a:gd name="T71" fmla="*/ 1389 h 1607"/>
                  <a:gd name="T72" fmla="*/ 32 w 2136"/>
                  <a:gd name="T73" fmla="*/ 1346 h 1607"/>
                  <a:gd name="T74" fmla="*/ 60 w 2136"/>
                  <a:gd name="T75" fmla="*/ 1196 h 1607"/>
                  <a:gd name="T76" fmla="*/ 0 w 2136"/>
                  <a:gd name="T77" fmla="*/ 1152 h 1607"/>
                  <a:gd name="T78" fmla="*/ 58 w 2136"/>
                  <a:gd name="T79" fmla="*/ 1179 h 1607"/>
                  <a:gd name="T80" fmla="*/ 20 w 2136"/>
                  <a:gd name="T81" fmla="*/ 998 h 1607"/>
                  <a:gd name="T82" fmla="*/ 7 w 2136"/>
                  <a:gd name="T83" fmla="*/ 1058 h 1607"/>
                  <a:gd name="T84" fmla="*/ 121 w 2136"/>
                  <a:gd name="T85" fmla="*/ 707 h 1607"/>
                  <a:gd name="T86" fmla="*/ 111 w 2136"/>
                  <a:gd name="T87" fmla="*/ 889 h 1607"/>
                  <a:gd name="T88" fmla="*/ 217 w 2136"/>
                  <a:gd name="T89" fmla="*/ 560 h 1607"/>
                  <a:gd name="T90" fmla="*/ 283 w 2136"/>
                  <a:gd name="T91" fmla="*/ 574 h 1607"/>
                  <a:gd name="T92" fmla="*/ 342 w 2136"/>
                  <a:gd name="T93" fmla="*/ 447 h 1607"/>
                  <a:gd name="T94" fmla="*/ 359 w 2136"/>
                  <a:gd name="T95" fmla="*/ 507 h 1607"/>
                  <a:gd name="T96" fmla="*/ 480 w 2136"/>
                  <a:gd name="T97" fmla="*/ 424 h 1607"/>
                  <a:gd name="T98" fmla="*/ 497 w 2136"/>
                  <a:gd name="T99" fmla="*/ 340 h 1607"/>
                  <a:gd name="T100" fmla="*/ 507 w 2136"/>
                  <a:gd name="T101" fmla="*/ 332 h 1607"/>
                  <a:gd name="T102" fmla="*/ 704 w 2136"/>
                  <a:gd name="T103" fmla="*/ 206 h 1607"/>
                  <a:gd name="T104" fmla="*/ 564 w 2136"/>
                  <a:gd name="T105" fmla="*/ 362 h 1607"/>
                  <a:gd name="T106" fmla="*/ 859 w 2136"/>
                  <a:gd name="T107" fmla="*/ 213 h 1607"/>
                  <a:gd name="T108" fmla="*/ 907 w 2136"/>
                  <a:gd name="T109" fmla="*/ 137 h 1607"/>
                  <a:gd name="T110" fmla="*/ 842 w 2136"/>
                  <a:gd name="T111" fmla="*/ 157 h 1607"/>
                  <a:gd name="T112" fmla="*/ 1019 w 2136"/>
                  <a:gd name="T113" fmla="*/ 81 h 1607"/>
                  <a:gd name="T114" fmla="*/ 1036 w 2136"/>
                  <a:gd name="T115" fmla="*/ 68 h 1607"/>
                  <a:gd name="T116" fmla="*/ 1158 w 2136"/>
                  <a:gd name="T117" fmla="*/ 62 h 1607"/>
                  <a:gd name="T118" fmla="*/ 1173 w 2136"/>
                  <a:gd name="T119" fmla="*/ 1 h 1607"/>
                  <a:gd name="T120" fmla="*/ 1335 w 2136"/>
                  <a:gd name="T121" fmla="*/ 37 h 1607"/>
                  <a:gd name="T122" fmla="*/ 1211 w 2136"/>
                  <a:gd name="T123" fmla="*/ 60 h 1607"/>
                  <a:gd name="T124" fmla="*/ 1349 w 2136"/>
                  <a:gd name="T125" fmla="*/ 107 h 1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6" h="1607">
                    <a:moveTo>
                      <a:pt x="2136" y="642"/>
                    </a:moveTo>
                    <a:lnTo>
                      <a:pt x="2135" y="668"/>
                    </a:lnTo>
                    <a:lnTo>
                      <a:pt x="2134" y="695"/>
                    </a:lnTo>
                    <a:lnTo>
                      <a:pt x="2132" y="723"/>
                    </a:lnTo>
                    <a:lnTo>
                      <a:pt x="2131" y="753"/>
                    </a:lnTo>
                    <a:lnTo>
                      <a:pt x="2074" y="752"/>
                    </a:lnTo>
                    <a:lnTo>
                      <a:pt x="2074" y="721"/>
                    </a:lnTo>
                    <a:lnTo>
                      <a:pt x="2075" y="692"/>
                    </a:lnTo>
                    <a:lnTo>
                      <a:pt x="2076" y="663"/>
                    </a:lnTo>
                    <a:lnTo>
                      <a:pt x="2079" y="636"/>
                    </a:lnTo>
                    <a:lnTo>
                      <a:pt x="2136" y="642"/>
                    </a:lnTo>
                    <a:close/>
                    <a:moveTo>
                      <a:pt x="2131" y="753"/>
                    </a:moveTo>
                    <a:lnTo>
                      <a:pt x="2131" y="786"/>
                    </a:lnTo>
                    <a:lnTo>
                      <a:pt x="2130" y="820"/>
                    </a:lnTo>
                    <a:lnTo>
                      <a:pt x="2127" y="854"/>
                    </a:lnTo>
                    <a:lnTo>
                      <a:pt x="2125" y="886"/>
                    </a:lnTo>
                    <a:lnTo>
                      <a:pt x="2121" y="919"/>
                    </a:lnTo>
                    <a:lnTo>
                      <a:pt x="2115" y="950"/>
                    </a:lnTo>
                    <a:lnTo>
                      <a:pt x="2113" y="965"/>
                    </a:lnTo>
                    <a:lnTo>
                      <a:pt x="2108" y="980"/>
                    </a:lnTo>
                    <a:lnTo>
                      <a:pt x="2104" y="993"/>
                    </a:lnTo>
                    <a:lnTo>
                      <a:pt x="2099" y="1007"/>
                    </a:lnTo>
                    <a:lnTo>
                      <a:pt x="2045" y="986"/>
                    </a:lnTo>
                    <a:lnTo>
                      <a:pt x="2053" y="961"/>
                    </a:lnTo>
                    <a:lnTo>
                      <a:pt x="2060" y="935"/>
                    </a:lnTo>
                    <a:lnTo>
                      <a:pt x="2065" y="906"/>
                    </a:lnTo>
                    <a:lnTo>
                      <a:pt x="2068" y="876"/>
                    </a:lnTo>
                    <a:lnTo>
                      <a:pt x="2070" y="847"/>
                    </a:lnTo>
                    <a:lnTo>
                      <a:pt x="2071" y="814"/>
                    </a:lnTo>
                    <a:lnTo>
                      <a:pt x="2073" y="783"/>
                    </a:lnTo>
                    <a:lnTo>
                      <a:pt x="2074" y="752"/>
                    </a:lnTo>
                    <a:lnTo>
                      <a:pt x="2131" y="753"/>
                    </a:lnTo>
                    <a:close/>
                    <a:moveTo>
                      <a:pt x="2099" y="1007"/>
                    </a:moveTo>
                    <a:lnTo>
                      <a:pt x="2094" y="1018"/>
                    </a:lnTo>
                    <a:lnTo>
                      <a:pt x="2089" y="1028"/>
                    </a:lnTo>
                    <a:lnTo>
                      <a:pt x="2083" y="1038"/>
                    </a:lnTo>
                    <a:lnTo>
                      <a:pt x="2076" y="1048"/>
                    </a:lnTo>
                    <a:lnTo>
                      <a:pt x="2029" y="1013"/>
                    </a:lnTo>
                    <a:lnTo>
                      <a:pt x="2038" y="1000"/>
                    </a:lnTo>
                    <a:lnTo>
                      <a:pt x="2045" y="986"/>
                    </a:lnTo>
                    <a:lnTo>
                      <a:pt x="2099" y="1007"/>
                    </a:lnTo>
                    <a:close/>
                    <a:moveTo>
                      <a:pt x="2076" y="1048"/>
                    </a:moveTo>
                    <a:lnTo>
                      <a:pt x="2068" y="1058"/>
                    </a:lnTo>
                    <a:lnTo>
                      <a:pt x="2059" y="1067"/>
                    </a:lnTo>
                    <a:lnTo>
                      <a:pt x="2049" y="1076"/>
                    </a:lnTo>
                    <a:lnTo>
                      <a:pt x="2038" y="1083"/>
                    </a:lnTo>
                    <a:lnTo>
                      <a:pt x="2009" y="1032"/>
                    </a:lnTo>
                    <a:lnTo>
                      <a:pt x="2015" y="1028"/>
                    </a:lnTo>
                    <a:lnTo>
                      <a:pt x="2020" y="1025"/>
                    </a:lnTo>
                    <a:lnTo>
                      <a:pt x="2025" y="1020"/>
                    </a:lnTo>
                    <a:lnTo>
                      <a:pt x="2029" y="1013"/>
                    </a:lnTo>
                    <a:lnTo>
                      <a:pt x="2076" y="1048"/>
                    </a:lnTo>
                    <a:close/>
                    <a:moveTo>
                      <a:pt x="2038" y="1083"/>
                    </a:moveTo>
                    <a:lnTo>
                      <a:pt x="2022" y="1091"/>
                    </a:lnTo>
                    <a:lnTo>
                      <a:pt x="2003" y="1098"/>
                    </a:lnTo>
                    <a:lnTo>
                      <a:pt x="1980" y="1104"/>
                    </a:lnTo>
                    <a:lnTo>
                      <a:pt x="1956" y="1111"/>
                    </a:lnTo>
                    <a:lnTo>
                      <a:pt x="1929" y="1116"/>
                    </a:lnTo>
                    <a:lnTo>
                      <a:pt x="1902" y="1120"/>
                    </a:lnTo>
                    <a:lnTo>
                      <a:pt x="1872" y="1125"/>
                    </a:lnTo>
                    <a:lnTo>
                      <a:pt x="1842" y="1129"/>
                    </a:lnTo>
                    <a:lnTo>
                      <a:pt x="1835" y="1072"/>
                    </a:lnTo>
                    <a:lnTo>
                      <a:pt x="1890" y="1064"/>
                    </a:lnTo>
                    <a:lnTo>
                      <a:pt x="1939" y="1056"/>
                    </a:lnTo>
                    <a:lnTo>
                      <a:pt x="1961" y="1050"/>
                    </a:lnTo>
                    <a:lnTo>
                      <a:pt x="1979" y="1045"/>
                    </a:lnTo>
                    <a:lnTo>
                      <a:pt x="1997" y="1038"/>
                    </a:lnTo>
                    <a:lnTo>
                      <a:pt x="2009" y="1032"/>
                    </a:lnTo>
                    <a:lnTo>
                      <a:pt x="2038" y="1083"/>
                    </a:lnTo>
                    <a:close/>
                    <a:moveTo>
                      <a:pt x="1842" y="1129"/>
                    </a:moveTo>
                    <a:lnTo>
                      <a:pt x="1801" y="1134"/>
                    </a:lnTo>
                    <a:lnTo>
                      <a:pt x="1761" y="1137"/>
                    </a:lnTo>
                    <a:lnTo>
                      <a:pt x="1721" y="1139"/>
                    </a:lnTo>
                    <a:lnTo>
                      <a:pt x="1684" y="1142"/>
                    </a:lnTo>
                    <a:lnTo>
                      <a:pt x="1648" y="1143"/>
                    </a:lnTo>
                    <a:lnTo>
                      <a:pt x="1616" y="1143"/>
                    </a:lnTo>
                    <a:lnTo>
                      <a:pt x="1587" y="1143"/>
                    </a:lnTo>
                    <a:lnTo>
                      <a:pt x="1563" y="1140"/>
                    </a:lnTo>
                    <a:lnTo>
                      <a:pt x="1568" y="1083"/>
                    </a:lnTo>
                    <a:lnTo>
                      <a:pt x="1591" y="1084"/>
                    </a:lnTo>
                    <a:lnTo>
                      <a:pt x="1618" y="1084"/>
                    </a:lnTo>
                    <a:lnTo>
                      <a:pt x="1649" y="1084"/>
                    </a:lnTo>
                    <a:lnTo>
                      <a:pt x="1683" y="1083"/>
                    </a:lnTo>
                    <a:lnTo>
                      <a:pt x="1719" y="1082"/>
                    </a:lnTo>
                    <a:lnTo>
                      <a:pt x="1758" y="1079"/>
                    </a:lnTo>
                    <a:lnTo>
                      <a:pt x="1796" y="1076"/>
                    </a:lnTo>
                    <a:lnTo>
                      <a:pt x="1835" y="1072"/>
                    </a:lnTo>
                    <a:lnTo>
                      <a:pt x="1842" y="1129"/>
                    </a:lnTo>
                    <a:close/>
                    <a:moveTo>
                      <a:pt x="1563" y="1140"/>
                    </a:moveTo>
                    <a:lnTo>
                      <a:pt x="1541" y="1138"/>
                    </a:lnTo>
                    <a:lnTo>
                      <a:pt x="1518" y="1134"/>
                    </a:lnTo>
                    <a:lnTo>
                      <a:pt x="1496" y="1128"/>
                    </a:lnTo>
                    <a:lnTo>
                      <a:pt x="1474" y="1123"/>
                    </a:lnTo>
                    <a:lnTo>
                      <a:pt x="1487" y="1067"/>
                    </a:lnTo>
                    <a:lnTo>
                      <a:pt x="1507" y="1072"/>
                    </a:lnTo>
                    <a:lnTo>
                      <a:pt x="1528" y="1077"/>
                    </a:lnTo>
                    <a:lnTo>
                      <a:pt x="1548" y="1081"/>
                    </a:lnTo>
                    <a:lnTo>
                      <a:pt x="1568" y="1083"/>
                    </a:lnTo>
                    <a:lnTo>
                      <a:pt x="1563" y="1140"/>
                    </a:lnTo>
                    <a:close/>
                    <a:moveTo>
                      <a:pt x="1474" y="1123"/>
                    </a:moveTo>
                    <a:lnTo>
                      <a:pt x="1449" y="1117"/>
                    </a:lnTo>
                    <a:lnTo>
                      <a:pt x="1425" y="1111"/>
                    </a:lnTo>
                    <a:lnTo>
                      <a:pt x="1401" y="1107"/>
                    </a:lnTo>
                    <a:lnTo>
                      <a:pt x="1378" y="1106"/>
                    </a:lnTo>
                    <a:lnTo>
                      <a:pt x="1379" y="1047"/>
                    </a:lnTo>
                    <a:lnTo>
                      <a:pt x="1393" y="1048"/>
                    </a:lnTo>
                    <a:lnTo>
                      <a:pt x="1406" y="1050"/>
                    </a:lnTo>
                    <a:lnTo>
                      <a:pt x="1420" y="1051"/>
                    </a:lnTo>
                    <a:lnTo>
                      <a:pt x="1434" y="1053"/>
                    </a:lnTo>
                    <a:lnTo>
                      <a:pt x="1461" y="1059"/>
                    </a:lnTo>
                    <a:lnTo>
                      <a:pt x="1487" y="1067"/>
                    </a:lnTo>
                    <a:lnTo>
                      <a:pt x="1474" y="1123"/>
                    </a:lnTo>
                    <a:close/>
                    <a:moveTo>
                      <a:pt x="1378" y="1106"/>
                    </a:moveTo>
                    <a:lnTo>
                      <a:pt x="1365" y="1107"/>
                    </a:lnTo>
                    <a:lnTo>
                      <a:pt x="1349" y="1109"/>
                    </a:lnTo>
                    <a:lnTo>
                      <a:pt x="1330" y="1114"/>
                    </a:lnTo>
                    <a:lnTo>
                      <a:pt x="1310" y="1120"/>
                    </a:lnTo>
                    <a:lnTo>
                      <a:pt x="1269" y="1134"/>
                    </a:lnTo>
                    <a:lnTo>
                      <a:pt x="1232" y="1148"/>
                    </a:lnTo>
                    <a:lnTo>
                      <a:pt x="1212" y="1093"/>
                    </a:lnTo>
                    <a:lnTo>
                      <a:pt x="1252" y="1078"/>
                    </a:lnTo>
                    <a:lnTo>
                      <a:pt x="1298" y="1063"/>
                    </a:lnTo>
                    <a:lnTo>
                      <a:pt x="1322" y="1057"/>
                    </a:lnTo>
                    <a:lnTo>
                      <a:pt x="1343" y="1052"/>
                    </a:lnTo>
                    <a:lnTo>
                      <a:pt x="1363" y="1048"/>
                    </a:lnTo>
                    <a:lnTo>
                      <a:pt x="1379" y="1047"/>
                    </a:lnTo>
                    <a:lnTo>
                      <a:pt x="1378" y="1106"/>
                    </a:lnTo>
                    <a:close/>
                    <a:moveTo>
                      <a:pt x="1232" y="1148"/>
                    </a:moveTo>
                    <a:lnTo>
                      <a:pt x="1232" y="1148"/>
                    </a:lnTo>
                    <a:lnTo>
                      <a:pt x="1222" y="1120"/>
                    </a:lnTo>
                    <a:lnTo>
                      <a:pt x="1232" y="1148"/>
                    </a:lnTo>
                    <a:close/>
                    <a:moveTo>
                      <a:pt x="1232" y="1148"/>
                    </a:moveTo>
                    <a:lnTo>
                      <a:pt x="1227" y="1149"/>
                    </a:lnTo>
                    <a:lnTo>
                      <a:pt x="1213" y="1154"/>
                    </a:lnTo>
                    <a:lnTo>
                      <a:pt x="1193" y="1099"/>
                    </a:lnTo>
                    <a:lnTo>
                      <a:pt x="1201" y="1097"/>
                    </a:lnTo>
                    <a:lnTo>
                      <a:pt x="1212" y="1093"/>
                    </a:lnTo>
                    <a:lnTo>
                      <a:pt x="1232" y="1148"/>
                    </a:lnTo>
                    <a:close/>
                    <a:moveTo>
                      <a:pt x="1193" y="1099"/>
                    </a:moveTo>
                    <a:lnTo>
                      <a:pt x="1193" y="1099"/>
                    </a:lnTo>
                    <a:lnTo>
                      <a:pt x="1203" y="1127"/>
                    </a:lnTo>
                    <a:lnTo>
                      <a:pt x="1193" y="1099"/>
                    </a:lnTo>
                    <a:close/>
                    <a:moveTo>
                      <a:pt x="1213" y="1154"/>
                    </a:moveTo>
                    <a:lnTo>
                      <a:pt x="1192" y="1162"/>
                    </a:lnTo>
                    <a:lnTo>
                      <a:pt x="1173" y="1107"/>
                    </a:lnTo>
                    <a:lnTo>
                      <a:pt x="1193" y="1099"/>
                    </a:lnTo>
                    <a:lnTo>
                      <a:pt x="1213" y="1154"/>
                    </a:lnTo>
                    <a:close/>
                    <a:moveTo>
                      <a:pt x="1192" y="1162"/>
                    </a:moveTo>
                    <a:lnTo>
                      <a:pt x="1155" y="1174"/>
                    </a:lnTo>
                    <a:lnTo>
                      <a:pt x="1116" y="1186"/>
                    </a:lnTo>
                    <a:lnTo>
                      <a:pt x="1096" y="1191"/>
                    </a:lnTo>
                    <a:lnTo>
                      <a:pt x="1077" y="1196"/>
                    </a:lnTo>
                    <a:lnTo>
                      <a:pt x="1057" y="1200"/>
                    </a:lnTo>
                    <a:lnTo>
                      <a:pt x="1038" y="1204"/>
                    </a:lnTo>
                    <a:lnTo>
                      <a:pt x="1030" y="1145"/>
                    </a:lnTo>
                    <a:lnTo>
                      <a:pt x="1049" y="1143"/>
                    </a:lnTo>
                    <a:lnTo>
                      <a:pt x="1066" y="1139"/>
                    </a:lnTo>
                    <a:lnTo>
                      <a:pt x="1084" y="1135"/>
                    </a:lnTo>
                    <a:lnTo>
                      <a:pt x="1102" y="1130"/>
                    </a:lnTo>
                    <a:lnTo>
                      <a:pt x="1137" y="1119"/>
                    </a:lnTo>
                    <a:lnTo>
                      <a:pt x="1173" y="1107"/>
                    </a:lnTo>
                    <a:lnTo>
                      <a:pt x="1192" y="1162"/>
                    </a:lnTo>
                    <a:close/>
                    <a:moveTo>
                      <a:pt x="1038" y="1204"/>
                    </a:moveTo>
                    <a:lnTo>
                      <a:pt x="1011" y="1206"/>
                    </a:lnTo>
                    <a:lnTo>
                      <a:pt x="986" y="1208"/>
                    </a:lnTo>
                    <a:lnTo>
                      <a:pt x="963" y="1209"/>
                    </a:lnTo>
                    <a:lnTo>
                      <a:pt x="940" y="1209"/>
                    </a:lnTo>
                    <a:lnTo>
                      <a:pt x="939" y="1152"/>
                    </a:lnTo>
                    <a:lnTo>
                      <a:pt x="959" y="1150"/>
                    </a:lnTo>
                    <a:lnTo>
                      <a:pt x="982" y="1150"/>
                    </a:lnTo>
                    <a:lnTo>
                      <a:pt x="1005" y="1148"/>
                    </a:lnTo>
                    <a:lnTo>
                      <a:pt x="1030" y="1145"/>
                    </a:lnTo>
                    <a:lnTo>
                      <a:pt x="1038" y="1204"/>
                    </a:lnTo>
                    <a:close/>
                    <a:moveTo>
                      <a:pt x="940" y="1209"/>
                    </a:moveTo>
                    <a:lnTo>
                      <a:pt x="919" y="1210"/>
                    </a:lnTo>
                    <a:lnTo>
                      <a:pt x="898" y="1211"/>
                    </a:lnTo>
                    <a:lnTo>
                      <a:pt x="878" y="1213"/>
                    </a:lnTo>
                    <a:lnTo>
                      <a:pt x="857" y="1215"/>
                    </a:lnTo>
                    <a:lnTo>
                      <a:pt x="836" y="1219"/>
                    </a:lnTo>
                    <a:lnTo>
                      <a:pt x="815" y="1225"/>
                    </a:lnTo>
                    <a:lnTo>
                      <a:pt x="791" y="1234"/>
                    </a:lnTo>
                    <a:lnTo>
                      <a:pt x="766" y="1244"/>
                    </a:lnTo>
                    <a:lnTo>
                      <a:pt x="742" y="1191"/>
                    </a:lnTo>
                    <a:lnTo>
                      <a:pt x="771" y="1179"/>
                    </a:lnTo>
                    <a:lnTo>
                      <a:pt x="797" y="1170"/>
                    </a:lnTo>
                    <a:lnTo>
                      <a:pt x="822" y="1163"/>
                    </a:lnTo>
                    <a:lnTo>
                      <a:pt x="846" y="1158"/>
                    </a:lnTo>
                    <a:lnTo>
                      <a:pt x="869" y="1155"/>
                    </a:lnTo>
                    <a:lnTo>
                      <a:pt x="892" y="1153"/>
                    </a:lnTo>
                    <a:lnTo>
                      <a:pt x="915" y="1153"/>
                    </a:lnTo>
                    <a:lnTo>
                      <a:pt x="939" y="1152"/>
                    </a:lnTo>
                    <a:lnTo>
                      <a:pt x="940" y="1209"/>
                    </a:lnTo>
                    <a:close/>
                    <a:moveTo>
                      <a:pt x="766" y="1244"/>
                    </a:moveTo>
                    <a:lnTo>
                      <a:pt x="754" y="1250"/>
                    </a:lnTo>
                    <a:lnTo>
                      <a:pt x="740" y="1257"/>
                    </a:lnTo>
                    <a:lnTo>
                      <a:pt x="727" y="1266"/>
                    </a:lnTo>
                    <a:lnTo>
                      <a:pt x="716" y="1275"/>
                    </a:lnTo>
                    <a:lnTo>
                      <a:pt x="693" y="1294"/>
                    </a:lnTo>
                    <a:lnTo>
                      <a:pt x="673" y="1314"/>
                    </a:lnTo>
                    <a:lnTo>
                      <a:pt x="653" y="1336"/>
                    </a:lnTo>
                    <a:lnTo>
                      <a:pt x="633" y="1358"/>
                    </a:lnTo>
                    <a:lnTo>
                      <a:pt x="615" y="1382"/>
                    </a:lnTo>
                    <a:lnTo>
                      <a:pt x="597" y="1407"/>
                    </a:lnTo>
                    <a:lnTo>
                      <a:pt x="551" y="1372"/>
                    </a:lnTo>
                    <a:lnTo>
                      <a:pt x="570" y="1346"/>
                    </a:lnTo>
                    <a:lnTo>
                      <a:pt x="590" y="1320"/>
                    </a:lnTo>
                    <a:lnTo>
                      <a:pt x="612" y="1295"/>
                    </a:lnTo>
                    <a:lnTo>
                      <a:pt x="633" y="1270"/>
                    </a:lnTo>
                    <a:lnTo>
                      <a:pt x="645" y="1259"/>
                    </a:lnTo>
                    <a:lnTo>
                      <a:pt x="658" y="1248"/>
                    </a:lnTo>
                    <a:lnTo>
                      <a:pt x="670" y="1236"/>
                    </a:lnTo>
                    <a:lnTo>
                      <a:pt x="683" y="1226"/>
                    </a:lnTo>
                    <a:lnTo>
                      <a:pt x="696" y="1216"/>
                    </a:lnTo>
                    <a:lnTo>
                      <a:pt x="711" y="1208"/>
                    </a:lnTo>
                    <a:lnTo>
                      <a:pt x="726" y="1199"/>
                    </a:lnTo>
                    <a:lnTo>
                      <a:pt x="742" y="1191"/>
                    </a:lnTo>
                    <a:lnTo>
                      <a:pt x="766" y="1244"/>
                    </a:lnTo>
                    <a:close/>
                    <a:moveTo>
                      <a:pt x="551" y="1372"/>
                    </a:moveTo>
                    <a:lnTo>
                      <a:pt x="551" y="1372"/>
                    </a:lnTo>
                    <a:lnTo>
                      <a:pt x="574" y="1389"/>
                    </a:lnTo>
                    <a:lnTo>
                      <a:pt x="551" y="1372"/>
                    </a:lnTo>
                    <a:close/>
                    <a:moveTo>
                      <a:pt x="597" y="1407"/>
                    </a:moveTo>
                    <a:lnTo>
                      <a:pt x="568" y="1444"/>
                    </a:lnTo>
                    <a:lnTo>
                      <a:pt x="538" y="1482"/>
                    </a:lnTo>
                    <a:lnTo>
                      <a:pt x="523" y="1499"/>
                    </a:lnTo>
                    <a:lnTo>
                      <a:pt x="506" y="1515"/>
                    </a:lnTo>
                    <a:lnTo>
                      <a:pt x="489" y="1531"/>
                    </a:lnTo>
                    <a:lnTo>
                      <a:pt x="471" y="1546"/>
                    </a:lnTo>
                    <a:lnTo>
                      <a:pt x="452" y="1560"/>
                    </a:lnTo>
                    <a:lnTo>
                      <a:pt x="431" y="1571"/>
                    </a:lnTo>
                    <a:lnTo>
                      <a:pt x="410" y="1582"/>
                    </a:lnTo>
                    <a:lnTo>
                      <a:pt x="386" y="1591"/>
                    </a:lnTo>
                    <a:lnTo>
                      <a:pt x="361" y="1599"/>
                    </a:lnTo>
                    <a:lnTo>
                      <a:pt x="334" y="1604"/>
                    </a:lnTo>
                    <a:lnTo>
                      <a:pt x="305" y="1606"/>
                    </a:lnTo>
                    <a:lnTo>
                      <a:pt x="274" y="1607"/>
                    </a:lnTo>
                    <a:lnTo>
                      <a:pt x="274" y="1549"/>
                    </a:lnTo>
                    <a:lnTo>
                      <a:pt x="300" y="1549"/>
                    </a:lnTo>
                    <a:lnTo>
                      <a:pt x="324" y="1546"/>
                    </a:lnTo>
                    <a:lnTo>
                      <a:pt x="347" y="1541"/>
                    </a:lnTo>
                    <a:lnTo>
                      <a:pt x="369" y="1535"/>
                    </a:lnTo>
                    <a:lnTo>
                      <a:pt x="387" y="1528"/>
                    </a:lnTo>
                    <a:lnTo>
                      <a:pt x="406" y="1518"/>
                    </a:lnTo>
                    <a:lnTo>
                      <a:pt x="423" y="1508"/>
                    </a:lnTo>
                    <a:lnTo>
                      <a:pt x="441" y="1495"/>
                    </a:lnTo>
                    <a:lnTo>
                      <a:pt x="456" y="1483"/>
                    </a:lnTo>
                    <a:lnTo>
                      <a:pt x="471" y="1468"/>
                    </a:lnTo>
                    <a:lnTo>
                      <a:pt x="486" y="1454"/>
                    </a:lnTo>
                    <a:lnTo>
                      <a:pt x="499" y="1438"/>
                    </a:lnTo>
                    <a:lnTo>
                      <a:pt x="526" y="1406"/>
                    </a:lnTo>
                    <a:lnTo>
                      <a:pt x="551" y="1372"/>
                    </a:lnTo>
                    <a:lnTo>
                      <a:pt x="597" y="1407"/>
                    </a:lnTo>
                    <a:close/>
                    <a:moveTo>
                      <a:pt x="274" y="1607"/>
                    </a:moveTo>
                    <a:lnTo>
                      <a:pt x="260" y="1606"/>
                    </a:lnTo>
                    <a:lnTo>
                      <a:pt x="248" y="1605"/>
                    </a:lnTo>
                    <a:lnTo>
                      <a:pt x="234" y="1604"/>
                    </a:lnTo>
                    <a:lnTo>
                      <a:pt x="223" y="1600"/>
                    </a:lnTo>
                    <a:lnTo>
                      <a:pt x="210" y="1596"/>
                    </a:lnTo>
                    <a:lnTo>
                      <a:pt x="199" y="1592"/>
                    </a:lnTo>
                    <a:lnTo>
                      <a:pt x="188" y="1587"/>
                    </a:lnTo>
                    <a:lnTo>
                      <a:pt x="177" y="1581"/>
                    </a:lnTo>
                    <a:lnTo>
                      <a:pt x="207" y="1531"/>
                    </a:lnTo>
                    <a:lnTo>
                      <a:pt x="222" y="1539"/>
                    </a:lnTo>
                    <a:lnTo>
                      <a:pt x="238" y="1545"/>
                    </a:lnTo>
                    <a:lnTo>
                      <a:pt x="255" y="1548"/>
                    </a:lnTo>
                    <a:lnTo>
                      <a:pt x="274" y="1549"/>
                    </a:lnTo>
                    <a:lnTo>
                      <a:pt x="274" y="1607"/>
                    </a:lnTo>
                    <a:close/>
                    <a:moveTo>
                      <a:pt x="177" y="1581"/>
                    </a:moveTo>
                    <a:lnTo>
                      <a:pt x="167" y="1575"/>
                    </a:lnTo>
                    <a:lnTo>
                      <a:pt x="157" y="1568"/>
                    </a:lnTo>
                    <a:lnTo>
                      <a:pt x="147" y="1559"/>
                    </a:lnTo>
                    <a:lnTo>
                      <a:pt x="138" y="1550"/>
                    </a:lnTo>
                    <a:lnTo>
                      <a:pt x="129" y="1541"/>
                    </a:lnTo>
                    <a:lnTo>
                      <a:pt x="121" y="1531"/>
                    </a:lnTo>
                    <a:lnTo>
                      <a:pt x="113" y="1520"/>
                    </a:lnTo>
                    <a:lnTo>
                      <a:pt x="106" y="1509"/>
                    </a:lnTo>
                    <a:lnTo>
                      <a:pt x="156" y="1479"/>
                    </a:lnTo>
                    <a:lnTo>
                      <a:pt x="167" y="1495"/>
                    </a:lnTo>
                    <a:lnTo>
                      <a:pt x="179" y="1509"/>
                    </a:lnTo>
                    <a:lnTo>
                      <a:pt x="192" y="1521"/>
                    </a:lnTo>
                    <a:lnTo>
                      <a:pt x="207" y="1531"/>
                    </a:lnTo>
                    <a:lnTo>
                      <a:pt x="177" y="1581"/>
                    </a:lnTo>
                    <a:close/>
                    <a:moveTo>
                      <a:pt x="106" y="1509"/>
                    </a:moveTo>
                    <a:lnTo>
                      <a:pt x="96" y="1490"/>
                    </a:lnTo>
                    <a:lnTo>
                      <a:pt x="86" y="1472"/>
                    </a:lnTo>
                    <a:lnTo>
                      <a:pt x="76" y="1452"/>
                    </a:lnTo>
                    <a:lnTo>
                      <a:pt x="66" y="1432"/>
                    </a:lnTo>
                    <a:lnTo>
                      <a:pt x="49" y="1389"/>
                    </a:lnTo>
                    <a:lnTo>
                      <a:pt x="32" y="1346"/>
                    </a:lnTo>
                    <a:lnTo>
                      <a:pt x="88" y="1327"/>
                    </a:lnTo>
                    <a:lnTo>
                      <a:pt x="102" y="1368"/>
                    </a:lnTo>
                    <a:lnTo>
                      <a:pt x="118" y="1408"/>
                    </a:lnTo>
                    <a:lnTo>
                      <a:pt x="137" y="1446"/>
                    </a:lnTo>
                    <a:lnTo>
                      <a:pt x="156" y="1479"/>
                    </a:lnTo>
                    <a:lnTo>
                      <a:pt x="106" y="1509"/>
                    </a:lnTo>
                    <a:close/>
                    <a:moveTo>
                      <a:pt x="32" y="1346"/>
                    </a:moveTo>
                    <a:lnTo>
                      <a:pt x="21" y="1304"/>
                    </a:lnTo>
                    <a:lnTo>
                      <a:pt x="11" y="1262"/>
                    </a:lnTo>
                    <a:lnTo>
                      <a:pt x="7" y="1243"/>
                    </a:lnTo>
                    <a:lnTo>
                      <a:pt x="4" y="1221"/>
                    </a:lnTo>
                    <a:lnTo>
                      <a:pt x="1" y="1201"/>
                    </a:lnTo>
                    <a:lnTo>
                      <a:pt x="0" y="1183"/>
                    </a:lnTo>
                    <a:lnTo>
                      <a:pt x="58" y="1179"/>
                    </a:lnTo>
                    <a:lnTo>
                      <a:pt x="60" y="1196"/>
                    </a:lnTo>
                    <a:lnTo>
                      <a:pt x="61" y="1215"/>
                    </a:lnTo>
                    <a:lnTo>
                      <a:pt x="65" y="1234"/>
                    </a:lnTo>
                    <a:lnTo>
                      <a:pt x="67" y="1252"/>
                    </a:lnTo>
                    <a:lnTo>
                      <a:pt x="77" y="1290"/>
                    </a:lnTo>
                    <a:lnTo>
                      <a:pt x="88" y="1327"/>
                    </a:lnTo>
                    <a:lnTo>
                      <a:pt x="32" y="1346"/>
                    </a:lnTo>
                    <a:close/>
                    <a:moveTo>
                      <a:pt x="0" y="1183"/>
                    </a:moveTo>
                    <a:lnTo>
                      <a:pt x="0" y="1152"/>
                    </a:lnTo>
                    <a:lnTo>
                      <a:pt x="1" y="1120"/>
                    </a:lnTo>
                    <a:lnTo>
                      <a:pt x="4" y="1089"/>
                    </a:lnTo>
                    <a:lnTo>
                      <a:pt x="7" y="1058"/>
                    </a:lnTo>
                    <a:lnTo>
                      <a:pt x="65" y="1067"/>
                    </a:lnTo>
                    <a:lnTo>
                      <a:pt x="61" y="1096"/>
                    </a:lnTo>
                    <a:lnTo>
                      <a:pt x="58" y="1123"/>
                    </a:lnTo>
                    <a:lnTo>
                      <a:pt x="57" y="1152"/>
                    </a:lnTo>
                    <a:lnTo>
                      <a:pt x="58" y="1179"/>
                    </a:lnTo>
                    <a:lnTo>
                      <a:pt x="0" y="1183"/>
                    </a:lnTo>
                    <a:close/>
                    <a:moveTo>
                      <a:pt x="7" y="1058"/>
                    </a:moveTo>
                    <a:lnTo>
                      <a:pt x="7" y="1058"/>
                    </a:lnTo>
                    <a:lnTo>
                      <a:pt x="36" y="1063"/>
                    </a:lnTo>
                    <a:lnTo>
                      <a:pt x="7" y="1058"/>
                    </a:lnTo>
                    <a:close/>
                    <a:moveTo>
                      <a:pt x="7" y="1058"/>
                    </a:moveTo>
                    <a:lnTo>
                      <a:pt x="14" y="1028"/>
                    </a:lnTo>
                    <a:lnTo>
                      <a:pt x="20" y="998"/>
                    </a:lnTo>
                    <a:lnTo>
                      <a:pt x="27" y="969"/>
                    </a:lnTo>
                    <a:lnTo>
                      <a:pt x="35" y="939"/>
                    </a:lnTo>
                    <a:lnTo>
                      <a:pt x="91" y="955"/>
                    </a:lnTo>
                    <a:lnTo>
                      <a:pt x="83" y="982"/>
                    </a:lnTo>
                    <a:lnTo>
                      <a:pt x="76" y="1011"/>
                    </a:lnTo>
                    <a:lnTo>
                      <a:pt x="70" y="1040"/>
                    </a:lnTo>
                    <a:lnTo>
                      <a:pt x="65" y="1067"/>
                    </a:lnTo>
                    <a:lnTo>
                      <a:pt x="7" y="1058"/>
                    </a:lnTo>
                    <a:close/>
                    <a:moveTo>
                      <a:pt x="35" y="939"/>
                    </a:moveTo>
                    <a:lnTo>
                      <a:pt x="45" y="904"/>
                    </a:lnTo>
                    <a:lnTo>
                      <a:pt x="56" y="870"/>
                    </a:lnTo>
                    <a:lnTo>
                      <a:pt x="67" y="837"/>
                    </a:lnTo>
                    <a:lnTo>
                      <a:pt x="80" y="803"/>
                    </a:lnTo>
                    <a:lnTo>
                      <a:pt x="92" y="771"/>
                    </a:lnTo>
                    <a:lnTo>
                      <a:pt x="106" y="738"/>
                    </a:lnTo>
                    <a:lnTo>
                      <a:pt x="121" y="707"/>
                    </a:lnTo>
                    <a:lnTo>
                      <a:pt x="137" y="676"/>
                    </a:lnTo>
                    <a:lnTo>
                      <a:pt x="188" y="705"/>
                    </a:lnTo>
                    <a:lnTo>
                      <a:pt x="173" y="733"/>
                    </a:lnTo>
                    <a:lnTo>
                      <a:pt x="158" y="763"/>
                    </a:lnTo>
                    <a:lnTo>
                      <a:pt x="146" y="793"/>
                    </a:lnTo>
                    <a:lnTo>
                      <a:pt x="133" y="824"/>
                    </a:lnTo>
                    <a:lnTo>
                      <a:pt x="122" y="856"/>
                    </a:lnTo>
                    <a:lnTo>
                      <a:pt x="111" y="889"/>
                    </a:lnTo>
                    <a:lnTo>
                      <a:pt x="101" y="921"/>
                    </a:lnTo>
                    <a:lnTo>
                      <a:pt x="91" y="955"/>
                    </a:lnTo>
                    <a:lnTo>
                      <a:pt x="35" y="939"/>
                    </a:lnTo>
                    <a:close/>
                    <a:moveTo>
                      <a:pt x="137" y="676"/>
                    </a:moveTo>
                    <a:lnTo>
                      <a:pt x="154" y="646"/>
                    </a:lnTo>
                    <a:lnTo>
                      <a:pt x="173" y="616"/>
                    </a:lnTo>
                    <a:lnTo>
                      <a:pt x="194" y="588"/>
                    </a:lnTo>
                    <a:lnTo>
                      <a:pt x="217" y="560"/>
                    </a:lnTo>
                    <a:lnTo>
                      <a:pt x="240" y="534"/>
                    </a:lnTo>
                    <a:lnTo>
                      <a:pt x="267" y="508"/>
                    </a:lnTo>
                    <a:lnTo>
                      <a:pt x="294" y="483"/>
                    </a:lnTo>
                    <a:lnTo>
                      <a:pt x="324" y="461"/>
                    </a:lnTo>
                    <a:lnTo>
                      <a:pt x="359" y="507"/>
                    </a:lnTo>
                    <a:lnTo>
                      <a:pt x="331" y="528"/>
                    </a:lnTo>
                    <a:lnTo>
                      <a:pt x="306" y="550"/>
                    </a:lnTo>
                    <a:lnTo>
                      <a:pt x="283" y="574"/>
                    </a:lnTo>
                    <a:lnTo>
                      <a:pt x="260" y="599"/>
                    </a:lnTo>
                    <a:lnTo>
                      <a:pt x="240" y="624"/>
                    </a:lnTo>
                    <a:lnTo>
                      <a:pt x="222" y="650"/>
                    </a:lnTo>
                    <a:lnTo>
                      <a:pt x="204" y="677"/>
                    </a:lnTo>
                    <a:lnTo>
                      <a:pt x="188" y="705"/>
                    </a:lnTo>
                    <a:lnTo>
                      <a:pt x="137" y="676"/>
                    </a:lnTo>
                    <a:close/>
                    <a:moveTo>
                      <a:pt x="324" y="461"/>
                    </a:moveTo>
                    <a:lnTo>
                      <a:pt x="342" y="447"/>
                    </a:lnTo>
                    <a:lnTo>
                      <a:pt x="361" y="434"/>
                    </a:lnTo>
                    <a:lnTo>
                      <a:pt x="380" y="421"/>
                    </a:lnTo>
                    <a:lnTo>
                      <a:pt x="399" y="408"/>
                    </a:lnTo>
                    <a:lnTo>
                      <a:pt x="431" y="457"/>
                    </a:lnTo>
                    <a:lnTo>
                      <a:pt x="412" y="469"/>
                    </a:lnTo>
                    <a:lnTo>
                      <a:pt x="395" y="482"/>
                    </a:lnTo>
                    <a:lnTo>
                      <a:pt x="376" y="494"/>
                    </a:lnTo>
                    <a:lnTo>
                      <a:pt x="359" y="507"/>
                    </a:lnTo>
                    <a:lnTo>
                      <a:pt x="324" y="461"/>
                    </a:lnTo>
                    <a:close/>
                    <a:moveTo>
                      <a:pt x="399" y="408"/>
                    </a:moveTo>
                    <a:lnTo>
                      <a:pt x="413" y="398"/>
                    </a:lnTo>
                    <a:lnTo>
                      <a:pt x="428" y="388"/>
                    </a:lnTo>
                    <a:lnTo>
                      <a:pt x="445" y="378"/>
                    </a:lnTo>
                    <a:lnTo>
                      <a:pt x="460" y="367"/>
                    </a:lnTo>
                    <a:lnTo>
                      <a:pt x="493" y="413"/>
                    </a:lnTo>
                    <a:lnTo>
                      <a:pt x="480" y="424"/>
                    </a:lnTo>
                    <a:lnTo>
                      <a:pt x="463" y="434"/>
                    </a:lnTo>
                    <a:lnTo>
                      <a:pt x="447" y="446"/>
                    </a:lnTo>
                    <a:lnTo>
                      <a:pt x="431" y="457"/>
                    </a:lnTo>
                    <a:lnTo>
                      <a:pt x="399" y="408"/>
                    </a:lnTo>
                    <a:close/>
                    <a:moveTo>
                      <a:pt x="460" y="367"/>
                    </a:moveTo>
                    <a:lnTo>
                      <a:pt x="473" y="357"/>
                    </a:lnTo>
                    <a:lnTo>
                      <a:pt x="486" y="348"/>
                    </a:lnTo>
                    <a:lnTo>
                      <a:pt x="497" y="340"/>
                    </a:lnTo>
                    <a:lnTo>
                      <a:pt x="507" y="332"/>
                    </a:lnTo>
                    <a:lnTo>
                      <a:pt x="542" y="380"/>
                    </a:lnTo>
                    <a:lnTo>
                      <a:pt x="528" y="388"/>
                    </a:lnTo>
                    <a:lnTo>
                      <a:pt x="516" y="398"/>
                    </a:lnTo>
                    <a:lnTo>
                      <a:pt x="504" y="406"/>
                    </a:lnTo>
                    <a:lnTo>
                      <a:pt x="493" y="413"/>
                    </a:lnTo>
                    <a:lnTo>
                      <a:pt x="460" y="367"/>
                    </a:lnTo>
                    <a:close/>
                    <a:moveTo>
                      <a:pt x="507" y="332"/>
                    </a:moveTo>
                    <a:lnTo>
                      <a:pt x="531" y="315"/>
                    </a:lnTo>
                    <a:lnTo>
                      <a:pt x="554" y="299"/>
                    </a:lnTo>
                    <a:lnTo>
                      <a:pt x="578" y="281"/>
                    </a:lnTo>
                    <a:lnTo>
                      <a:pt x="602" y="265"/>
                    </a:lnTo>
                    <a:lnTo>
                      <a:pt x="626" y="249"/>
                    </a:lnTo>
                    <a:lnTo>
                      <a:pt x="651" y="234"/>
                    </a:lnTo>
                    <a:lnTo>
                      <a:pt x="678" y="219"/>
                    </a:lnTo>
                    <a:lnTo>
                      <a:pt x="704" y="206"/>
                    </a:lnTo>
                    <a:lnTo>
                      <a:pt x="729" y="258"/>
                    </a:lnTo>
                    <a:lnTo>
                      <a:pt x="705" y="271"/>
                    </a:lnTo>
                    <a:lnTo>
                      <a:pt x="680" y="284"/>
                    </a:lnTo>
                    <a:lnTo>
                      <a:pt x="656" y="299"/>
                    </a:lnTo>
                    <a:lnTo>
                      <a:pt x="633" y="314"/>
                    </a:lnTo>
                    <a:lnTo>
                      <a:pt x="610" y="330"/>
                    </a:lnTo>
                    <a:lnTo>
                      <a:pt x="587" y="346"/>
                    </a:lnTo>
                    <a:lnTo>
                      <a:pt x="564" y="362"/>
                    </a:lnTo>
                    <a:lnTo>
                      <a:pt x="542" y="380"/>
                    </a:lnTo>
                    <a:lnTo>
                      <a:pt x="507" y="332"/>
                    </a:lnTo>
                    <a:close/>
                    <a:moveTo>
                      <a:pt x="704" y="206"/>
                    </a:moveTo>
                    <a:lnTo>
                      <a:pt x="739" y="192"/>
                    </a:lnTo>
                    <a:lnTo>
                      <a:pt x="773" y="178"/>
                    </a:lnTo>
                    <a:lnTo>
                      <a:pt x="807" y="167"/>
                    </a:lnTo>
                    <a:lnTo>
                      <a:pt x="842" y="157"/>
                    </a:lnTo>
                    <a:lnTo>
                      <a:pt x="859" y="213"/>
                    </a:lnTo>
                    <a:lnTo>
                      <a:pt x="826" y="223"/>
                    </a:lnTo>
                    <a:lnTo>
                      <a:pt x="792" y="233"/>
                    </a:lnTo>
                    <a:lnTo>
                      <a:pt x="760" y="245"/>
                    </a:lnTo>
                    <a:lnTo>
                      <a:pt x="729" y="258"/>
                    </a:lnTo>
                    <a:lnTo>
                      <a:pt x="704" y="206"/>
                    </a:lnTo>
                    <a:close/>
                    <a:moveTo>
                      <a:pt x="842" y="157"/>
                    </a:moveTo>
                    <a:lnTo>
                      <a:pt x="874" y="147"/>
                    </a:lnTo>
                    <a:lnTo>
                      <a:pt x="907" y="137"/>
                    </a:lnTo>
                    <a:lnTo>
                      <a:pt x="938" y="126"/>
                    </a:lnTo>
                    <a:lnTo>
                      <a:pt x="969" y="112"/>
                    </a:lnTo>
                    <a:lnTo>
                      <a:pt x="994" y="164"/>
                    </a:lnTo>
                    <a:lnTo>
                      <a:pt x="960" y="179"/>
                    </a:lnTo>
                    <a:lnTo>
                      <a:pt x="927" y="190"/>
                    </a:lnTo>
                    <a:lnTo>
                      <a:pt x="893" y="201"/>
                    </a:lnTo>
                    <a:lnTo>
                      <a:pt x="859" y="213"/>
                    </a:lnTo>
                    <a:lnTo>
                      <a:pt x="842" y="157"/>
                    </a:lnTo>
                    <a:close/>
                    <a:moveTo>
                      <a:pt x="969" y="112"/>
                    </a:moveTo>
                    <a:lnTo>
                      <a:pt x="969" y="112"/>
                    </a:lnTo>
                    <a:lnTo>
                      <a:pt x="982" y="138"/>
                    </a:lnTo>
                    <a:lnTo>
                      <a:pt x="969" y="112"/>
                    </a:lnTo>
                    <a:close/>
                    <a:moveTo>
                      <a:pt x="969" y="112"/>
                    </a:moveTo>
                    <a:lnTo>
                      <a:pt x="985" y="103"/>
                    </a:lnTo>
                    <a:lnTo>
                      <a:pt x="1003" y="92"/>
                    </a:lnTo>
                    <a:lnTo>
                      <a:pt x="1019" y="81"/>
                    </a:lnTo>
                    <a:lnTo>
                      <a:pt x="1036" y="68"/>
                    </a:lnTo>
                    <a:lnTo>
                      <a:pt x="1070" y="114"/>
                    </a:lnTo>
                    <a:lnTo>
                      <a:pt x="1051" y="128"/>
                    </a:lnTo>
                    <a:lnTo>
                      <a:pt x="1033" y="142"/>
                    </a:lnTo>
                    <a:lnTo>
                      <a:pt x="1014" y="154"/>
                    </a:lnTo>
                    <a:lnTo>
                      <a:pt x="994" y="164"/>
                    </a:lnTo>
                    <a:lnTo>
                      <a:pt x="969" y="112"/>
                    </a:lnTo>
                    <a:close/>
                    <a:moveTo>
                      <a:pt x="1036" y="68"/>
                    </a:moveTo>
                    <a:lnTo>
                      <a:pt x="1066" y="47"/>
                    </a:lnTo>
                    <a:lnTo>
                      <a:pt x="1096" y="27"/>
                    </a:lnTo>
                    <a:lnTo>
                      <a:pt x="1111" y="18"/>
                    </a:lnTo>
                    <a:lnTo>
                      <a:pt x="1127" y="12"/>
                    </a:lnTo>
                    <a:lnTo>
                      <a:pt x="1145" y="6"/>
                    </a:lnTo>
                    <a:lnTo>
                      <a:pt x="1161" y="2"/>
                    </a:lnTo>
                    <a:lnTo>
                      <a:pt x="1171" y="60"/>
                    </a:lnTo>
                    <a:lnTo>
                      <a:pt x="1158" y="62"/>
                    </a:lnTo>
                    <a:lnTo>
                      <a:pt x="1146" y="67"/>
                    </a:lnTo>
                    <a:lnTo>
                      <a:pt x="1133" y="73"/>
                    </a:lnTo>
                    <a:lnTo>
                      <a:pt x="1121" y="79"/>
                    </a:lnTo>
                    <a:lnTo>
                      <a:pt x="1096" y="97"/>
                    </a:lnTo>
                    <a:lnTo>
                      <a:pt x="1070" y="114"/>
                    </a:lnTo>
                    <a:lnTo>
                      <a:pt x="1036" y="68"/>
                    </a:lnTo>
                    <a:close/>
                    <a:moveTo>
                      <a:pt x="1161" y="2"/>
                    </a:moveTo>
                    <a:lnTo>
                      <a:pt x="1173" y="1"/>
                    </a:lnTo>
                    <a:lnTo>
                      <a:pt x="1187" y="0"/>
                    </a:lnTo>
                    <a:lnTo>
                      <a:pt x="1199" y="0"/>
                    </a:lnTo>
                    <a:lnTo>
                      <a:pt x="1212" y="1"/>
                    </a:lnTo>
                    <a:lnTo>
                      <a:pt x="1237" y="5"/>
                    </a:lnTo>
                    <a:lnTo>
                      <a:pt x="1263" y="11"/>
                    </a:lnTo>
                    <a:lnTo>
                      <a:pt x="1287" y="18"/>
                    </a:lnTo>
                    <a:lnTo>
                      <a:pt x="1312" y="28"/>
                    </a:lnTo>
                    <a:lnTo>
                      <a:pt x="1335" y="37"/>
                    </a:lnTo>
                    <a:lnTo>
                      <a:pt x="1356" y="47"/>
                    </a:lnTo>
                    <a:lnTo>
                      <a:pt x="1334" y="101"/>
                    </a:lnTo>
                    <a:lnTo>
                      <a:pt x="1314" y="92"/>
                    </a:lnTo>
                    <a:lnTo>
                      <a:pt x="1294" y="83"/>
                    </a:lnTo>
                    <a:lnTo>
                      <a:pt x="1273" y="76"/>
                    </a:lnTo>
                    <a:lnTo>
                      <a:pt x="1252" y="68"/>
                    </a:lnTo>
                    <a:lnTo>
                      <a:pt x="1231" y="63"/>
                    </a:lnTo>
                    <a:lnTo>
                      <a:pt x="1211" y="60"/>
                    </a:lnTo>
                    <a:lnTo>
                      <a:pt x="1201" y="58"/>
                    </a:lnTo>
                    <a:lnTo>
                      <a:pt x="1190" y="58"/>
                    </a:lnTo>
                    <a:lnTo>
                      <a:pt x="1181" y="58"/>
                    </a:lnTo>
                    <a:lnTo>
                      <a:pt x="1171" y="60"/>
                    </a:lnTo>
                    <a:lnTo>
                      <a:pt x="1161" y="2"/>
                    </a:lnTo>
                    <a:close/>
                    <a:moveTo>
                      <a:pt x="1356" y="47"/>
                    </a:moveTo>
                    <a:lnTo>
                      <a:pt x="1373" y="55"/>
                    </a:lnTo>
                    <a:lnTo>
                      <a:pt x="1349" y="107"/>
                    </a:lnTo>
                    <a:lnTo>
                      <a:pt x="1334" y="101"/>
                    </a:lnTo>
                    <a:lnTo>
                      <a:pt x="1356" y="4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Freeform 444"/>
              <p:cNvSpPr>
                <a:spLocks noEditPoints="1"/>
              </p:cNvSpPr>
              <p:nvPr/>
            </p:nvSpPr>
            <p:spPr bwMode="auto">
              <a:xfrm>
                <a:off x="446" y="615"/>
                <a:ext cx="2039" cy="2687"/>
              </a:xfrm>
              <a:custGeom>
                <a:avLst/>
                <a:gdLst>
                  <a:gd name="T0" fmla="*/ 7358 w 10194"/>
                  <a:gd name="T1" fmla="*/ 9908 h 13432"/>
                  <a:gd name="T2" fmla="*/ 7724 w 10194"/>
                  <a:gd name="T3" fmla="*/ 10026 h 13432"/>
                  <a:gd name="T4" fmla="*/ 8286 w 10194"/>
                  <a:gd name="T5" fmla="*/ 10183 h 13432"/>
                  <a:gd name="T6" fmla="*/ 8808 w 10194"/>
                  <a:gd name="T7" fmla="*/ 10261 h 13432"/>
                  <a:gd name="T8" fmla="*/ 9258 w 10194"/>
                  <a:gd name="T9" fmla="*/ 10079 h 13432"/>
                  <a:gd name="T10" fmla="*/ 9633 w 10194"/>
                  <a:gd name="T11" fmla="*/ 9495 h 13432"/>
                  <a:gd name="T12" fmla="*/ 9942 w 10194"/>
                  <a:gd name="T13" fmla="*/ 8690 h 13432"/>
                  <a:gd name="T14" fmla="*/ 10074 w 10194"/>
                  <a:gd name="T15" fmla="*/ 7180 h 13432"/>
                  <a:gd name="T16" fmla="*/ 10127 w 10194"/>
                  <a:gd name="T17" fmla="*/ 6614 h 13432"/>
                  <a:gd name="T18" fmla="*/ 9969 w 10194"/>
                  <a:gd name="T19" fmla="*/ 6315 h 13432"/>
                  <a:gd name="T20" fmla="*/ 9356 w 10194"/>
                  <a:gd name="T21" fmla="*/ 6670 h 13432"/>
                  <a:gd name="T22" fmla="*/ 8533 w 10194"/>
                  <a:gd name="T23" fmla="*/ 6966 h 13432"/>
                  <a:gd name="T24" fmla="*/ 8128 w 10194"/>
                  <a:gd name="T25" fmla="*/ 7219 h 13432"/>
                  <a:gd name="T26" fmla="*/ 7429 w 10194"/>
                  <a:gd name="T27" fmla="*/ 7156 h 13432"/>
                  <a:gd name="T28" fmla="*/ 7550 w 10194"/>
                  <a:gd name="T29" fmla="*/ 6751 h 13432"/>
                  <a:gd name="T30" fmla="*/ 7772 w 10194"/>
                  <a:gd name="T31" fmla="*/ 6356 h 13432"/>
                  <a:gd name="T32" fmla="*/ 7454 w 10194"/>
                  <a:gd name="T33" fmla="*/ 5975 h 13432"/>
                  <a:gd name="T34" fmla="*/ 7160 w 10194"/>
                  <a:gd name="T35" fmla="*/ 5737 h 13432"/>
                  <a:gd name="T36" fmla="*/ 6880 w 10194"/>
                  <a:gd name="T37" fmla="*/ 5433 h 13432"/>
                  <a:gd name="T38" fmla="*/ 6240 w 10194"/>
                  <a:gd name="T39" fmla="*/ 4985 h 13432"/>
                  <a:gd name="T40" fmla="*/ 5643 w 10194"/>
                  <a:gd name="T41" fmla="*/ 4963 h 13432"/>
                  <a:gd name="T42" fmla="*/ 5150 w 10194"/>
                  <a:gd name="T43" fmla="*/ 4965 h 13432"/>
                  <a:gd name="T44" fmla="*/ 4633 w 10194"/>
                  <a:gd name="T45" fmla="*/ 4857 h 13432"/>
                  <a:gd name="T46" fmla="*/ 4002 w 10194"/>
                  <a:gd name="T47" fmla="*/ 4613 h 13432"/>
                  <a:gd name="T48" fmla="*/ 3610 w 10194"/>
                  <a:gd name="T49" fmla="*/ 4473 h 13432"/>
                  <a:gd name="T50" fmla="*/ 3490 w 10194"/>
                  <a:gd name="T51" fmla="*/ 4228 h 13432"/>
                  <a:gd name="T52" fmla="*/ 3610 w 10194"/>
                  <a:gd name="T53" fmla="*/ 3475 h 13432"/>
                  <a:gd name="T54" fmla="*/ 3561 w 10194"/>
                  <a:gd name="T55" fmla="*/ 1903 h 13432"/>
                  <a:gd name="T56" fmla="*/ 3529 w 10194"/>
                  <a:gd name="T57" fmla="*/ 903 h 13432"/>
                  <a:gd name="T58" fmla="*/ 3336 w 10194"/>
                  <a:gd name="T59" fmla="*/ 258 h 13432"/>
                  <a:gd name="T60" fmla="*/ 2941 w 10194"/>
                  <a:gd name="T61" fmla="*/ 263 h 13432"/>
                  <a:gd name="T62" fmla="*/ 2491 w 10194"/>
                  <a:gd name="T63" fmla="*/ 224 h 13432"/>
                  <a:gd name="T64" fmla="*/ 2095 w 10194"/>
                  <a:gd name="T65" fmla="*/ 147 h 13432"/>
                  <a:gd name="T66" fmla="*/ 1765 w 10194"/>
                  <a:gd name="T67" fmla="*/ 136 h 13432"/>
                  <a:gd name="T68" fmla="*/ 1370 w 10194"/>
                  <a:gd name="T69" fmla="*/ 122 h 13432"/>
                  <a:gd name="T70" fmla="*/ 1241 w 10194"/>
                  <a:gd name="T71" fmla="*/ 237 h 13432"/>
                  <a:gd name="T72" fmla="*/ 1013 w 10194"/>
                  <a:gd name="T73" fmla="*/ 1747 h 13432"/>
                  <a:gd name="T74" fmla="*/ 1002 w 10194"/>
                  <a:gd name="T75" fmla="*/ 2828 h 13432"/>
                  <a:gd name="T76" fmla="*/ 905 w 10194"/>
                  <a:gd name="T77" fmla="*/ 4208 h 13432"/>
                  <a:gd name="T78" fmla="*/ 1571 w 10194"/>
                  <a:gd name="T79" fmla="*/ 6413 h 13432"/>
                  <a:gd name="T80" fmla="*/ 2123 w 10194"/>
                  <a:gd name="T81" fmla="*/ 6606 h 13432"/>
                  <a:gd name="T82" fmla="*/ 2022 w 10194"/>
                  <a:gd name="T83" fmla="*/ 7231 h 13432"/>
                  <a:gd name="T84" fmla="*/ 1676 w 10194"/>
                  <a:gd name="T85" fmla="*/ 7451 h 13432"/>
                  <a:gd name="T86" fmla="*/ 972 w 10194"/>
                  <a:gd name="T87" fmla="*/ 7467 h 13432"/>
                  <a:gd name="T88" fmla="*/ 31 w 10194"/>
                  <a:gd name="T89" fmla="*/ 7590 h 13432"/>
                  <a:gd name="T90" fmla="*/ 0 w 10194"/>
                  <a:gd name="T91" fmla="*/ 8670 h 13432"/>
                  <a:gd name="T92" fmla="*/ 127 w 10194"/>
                  <a:gd name="T93" fmla="*/ 9443 h 13432"/>
                  <a:gd name="T94" fmla="*/ 77 w 10194"/>
                  <a:gd name="T95" fmla="*/ 10028 h 13432"/>
                  <a:gd name="T96" fmla="*/ 414 w 10194"/>
                  <a:gd name="T97" fmla="*/ 10494 h 13432"/>
                  <a:gd name="T98" fmla="*/ 323 w 10194"/>
                  <a:gd name="T99" fmla="*/ 10973 h 13432"/>
                  <a:gd name="T100" fmla="*/ 135 w 10194"/>
                  <a:gd name="T101" fmla="*/ 11384 h 13432"/>
                  <a:gd name="T102" fmla="*/ 145 w 10194"/>
                  <a:gd name="T103" fmla="*/ 11884 h 13432"/>
                  <a:gd name="T104" fmla="*/ 130 w 10194"/>
                  <a:gd name="T105" fmla="*/ 12702 h 13432"/>
                  <a:gd name="T106" fmla="*/ 156 w 10194"/>
                  <a:gd name="T107" fmla="*/ 12988 h 13432"/>
                  <a:gd name="T108" fmla="*/ 363 w 10194"/>
                  <a:gd name="T109" fmla="*/ 13119 h 13432"/>
                  <a:gd name="T110" fmla="*/ 632 w 10194"/>
                  <a:gd name="T111" fmla="*/ 13305 h 13432"/>
                  <a:gd name="T112" fmla="*/ 1806 w 10194"/>
                  <a:gd name="T113" fmla="*/ 13277 h 13432"/>
                  <a:gd name="T114" fmla="*/ 2214 w 10194"/>
                  <a:gd name="T115" fmla="*/ 13323 h 13432"/>
                  <a:gd name="T116" fmla="*/ 2625 w 10194"/>
                  <a:gd name="T117" fmla="*/ 13341 h 13432"/>
                  <a:gd name="T118" fmla="*/ 2916 w 10194"/>
                  <a:gd name="T119" fmla="*/ 12987 h 13432"/>
                  <a:gd name="T120" fmla="*/ 3267 w 10194"/>
                  <a:gd name="T121" fmla="*/ 12769 h 13432"/>
                  <a:gd name="T122" fmla="*/ 3341 w 10194"/>
                  <a:gd name="T123" fmla="*/ 12463 h 13432"/>
                  <a:gd name="T124" fmla="*/ 3596 w 10194"/>
                  <a:gd name="T125" fmla="*/ 12249 h 13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94" h="13432">
                    <a:moveTo>
                      <a:pt x="7079" y="9807"/>
                    </a:moveTo>
                    <a:lnTo>
                      <a:pt x="7100" y="9813"/>
                    </a:lnTo>
                    <a:lnTo>
                      <a:pt x="7115" y="9817"/>
                    </a:lnTo>
                    <a:lnTo>
                      <a:pt x="7087" y="9916"/>
                    </a:lnTo>
                    <a:lnTo>
                      <a:pt x="7068" y="9910"/>
                    </a:lnTo>
                    <a:lnTo>
                      <a:pt x="7053" y="9906"/>
                    </a:lnTo>
                    <a:lnTo>
                      <a:pt x="7079" y="9807"/>
                    </a:lnTo>
                    <a:close/>
                    <a:moveTo>
                      <a:pt x="7115" y="9817"/>
                    </a:moveTo>
                    <a:lnTo>
                      <a:pt x="7131" y="9822"/>
                    </a:lnTo>
                    <a:lnTo>
                      <a:pt x="7149" y="9827"/>
                    </a:lnTo>
                    <a:lnTo>
                      <a:pt x="7118" y="9925"/>
                    </a:lnTo>
                    <a:lnTo>
                      <a:pt x="7104" y="9921"/>
                    </a:lnTo>
                    <a:lnTo>
                      <a:pt x="7087" y="9916"/>
                    </a:lnTo>
                    <a:lnTo>
                      <a:pt x="7115" y="9817"/>
                    </a:lnTo>
                    <a:close/>
                    <a:moveTo>
                      <a:pt x="7149" y="9827"/>
                    </a:moveTo>
                    <a:lnTo>
                      <a:pt x="7149" y="9827"/>
                    </a:lnTo>
                    <a:lnTo>
                      <a:pt x="7134" y="9876"/>
                    </a:lnTo>
                    <a:lnTo>
                      <a:pt x="7149" y="9827"/>
                    </a:lnTo>
                    <a:close/>
                    <a:moveTo>
                      <a:pt x="7149" y="9827"/>
                    </a:moveTo>
                    <a:lnTo>
                      <a:pt x="7150" y="9828"/>
                    </a:lnTo>
                    <a:lnTo>
                      <a:pt x="7119" y="9925"/>
                    </a:lnTo>
                    <a:lnTo>
                      <a:pt x="7118" y="9925"/>
                    </a:lnTo>
                    <a:lnTo>
                      <a:pt x="7149" y="9827"/>
                    </a:lnTo>
                    <a:close/>
                    <a:moveTo>
                      <a:pt x="7150" y="9828"/>
                    </a:moveTo>
                    <a:lnTo>
                      <a:pt x="7151" y="9828"/>
                    </a:lnTo>
                    <a:lnTo>
                      <a:pt x="7135" y="9876"/>
                    </a:lnTo>
                    <a:lnTo>
                      <a:pt x="7150" y="9828"/>
                    </a:lnTo>
                    <a:close/>
                    <a:moveTo>
                      <a:pt x="7151" y="9828"/>
                    </a:moveTo>
                    <a:lnTo>
                      <a:pt x="7153" y="9828"/>
                    </a:lnTo>
                    <a:lnTo>
                      <a:pt x="7120" y="9926"/>
                    </a:lnTo>
                    <a:lnTo>
                      <a:pt x="7119" y="9925"/>
                    </a:lnTo>
                    <a:lnTo>
                      <a:pt x="7151" y="9828"/>
                    </a:lnTo>
                    <a:close/>
                    <a:moveTo>
                      <a:pt x="7153" y="9828"/>
                    </a:moveTo>
                    <a:lnTo>
                      <a:pt x="7154" y="9829"/>
                    </a:lnTo>
                    <a:lnTo>
                      <a:pt x="7121" y="9926"/>
                    </a:lnTo>
                    <a:lnTo>
                      <a:pt x="7120" y="9926"/>
                    </a:lnTo>
                    <a:lnTo>
                      <a:pt x="7153" y="9828"/>
                    </a:lnTo>
                    <a:close/>
                    <a:moveTo>
                      <a:pt x="7154" y="9829"/>
                    </a:moveTo>
                    <a:lnTo>
                      <a:pt x="7155" y="9829"/>
                    </a:lnTo>
                    <a:lnTo>
                      <a:pt x="7123" y="9926"/>
                    </a:lnTo>
                    <a:lnTo>
                      <a:pt x="7121" y="9926"/>
                    </a:lnTo>
                    <a:lnTo>
                      <a:pt x="7154" y="9829"/>
                    </a:lnTo>
                    <a:close/>
                    <a:moveTo>
                      <a:pt x="7155" y="9829"/>
                    </a:moveTo>
                    <a:lnTo>
                      <a:pt x="7156" y="9829"/>
                    </a:lnTo>
                    <a:lnTo>
                      <a:pt x="7124" y="9927"/>
                    </a:lnTo>
                    <a:lnTo>
                      <a:pt x="7123" y="9926"/>
                    </a:lnTo>
                    <a:lnTo>
                      <a:pt x="7155" y="9829"/>
                    </a:lnTo>
                    <a:close/>
                    <a:moveTo>
                      <a:pt x="7156" y="9829"/>
                    </a:moveTo>
                    <a:lnTo>
                      <a:pt x="7158" y="9830"/>
                    </a:lnTo>
                    <a:lnTo>
                      <a:pt x="7125" y="9927"/>
                    </a:lnTo>
                    <a:lnTo>
                      <a:pt x="7124" y="9927"/>
                    </a:lnTo>
                    <a:lnTo>
                      <a:pt x="7156" y="9829"/>
                    </a:lnTo>
                    <a:close/>
                    <a:moveTo>
                      <a:pt x="7158" y="9830"/>
                    </a:moveTo>
                    <a:lnTo>
                      <a:pt x="7159" y="9830"/>
                    </a:lnTo>
                    <a:lnTo>
                      <a:pt x="7126" y="9927"/>
                    </a:lnTo>
                    <a:lnTo>
                      <a:pt x="7125" y="9927"/>
                    </a:lnTo>
                    <a:lnTo>
                      <a:pt x="7158" y="9830"/>
                    </a:lnTo>
                    <a:close/>
                    <a:moveTo>
                      <a:pt x="7159" y="9830"/>
                    </a:moveTo>
                    <a:lnTo>
                      <a:pt x="7160" y="9830"/>
                    </a:lnTo>
                    <a:lnTo>
                      <a:pt x="7128" y="9929"/>
                    </a:lnTo>
                    <a:lnTo>
                      <a:pt x="7126" y="9927"/>
                    </a:lnTo>
                    <a:lnTo>
                      <a:pt x="7159" y="9830"/>
                    </a:lnTo>
                    <a:close/>
                    <a:moveTo>
                      <a:pt x="7160" y="9830"/>
                    </a:moveTo>
                    <a:lnTo>
                      <a:pt x="7163" y="9832"/>
                    </a:lnTo>
                    <a:lnTo>
                      <a:pt x="7144" y="9880"/>
                    </a:lnTo>
                    <a:lnTo>
                      <a:pt x="7160" y="9830"/>
                    </a:lnTo>
                    <a:close/>
                    <a:moveTo>
                      <a:pt x="7163" y="9832"/>
                    </a:moveTo>
                    <a:lnTo>
                      <a:pt x="7207" y="9849"/>
                    </a:lnTo>
                    <a:lnTo>
                      <a:pt x="7170" y="9945"/>
                    </a:lnTo>
                    <a:lnTo>
                      <a:pt x="7125" y="9927"/>
                    </a:lnTo>
                    <a:lnTo>
                      <a:pt x="7163" y="9832"/>
                    </a:lnTo>
                    <a:close/>
                    <a:moveTo>
                      <a:pt x="7207" y="9849"/>
                    </a:moveTo>
                    <a:lnTo>
                      <a:pt x="7251" y="9866"/>
                    </a:lnTo>
                    <a:lnTo>
                      <a:pt x="7214" y="9962"/>
                    </a:lnTo>
                    <a:lnTo>
                      <a:pt x="7170" y="9945"/>
                    </a:lnTo>
                    <a:lnTo>
                      <a:pt x="7207" y="9849"/>
                    </a:lnTo>
                    <a:close/>
                    <a:moveTo>
                      <a:pt x="7251" y="9866"/>
                    </a:moveTo>
                    <a:lnTo>
                      <a:pt x="7251" y="9866"/>
                    </a:lnTo>
                    <a:lnTo>
                      <a:pt x="7232" y="9914"/>
                    </a:lnTo>
                    <a:lnTo>
                      <a:pt x="7251" y="9866"/>
                    </a:lnTo>
                    <a:close/>
                    <a:moveTo>
                      <a:pt x="7251" y="9866"/>
                    </a:moveTo>
                    <a:lnTo>
                      <a:pt x="7270" y="9874"/>
                    </a:lnTo>
                    <a:lnTo>
                      <a:pt x="7281" y="9879"/>
                    </a:lnTo>
                    <a:lnTo>
                      <a:pt x="7287" y="9880"/>
                    </a:lnTo>
                    <a:lnTo>
                      <a:pt x="7291" y="9883"/>
                    </a:lnTo>
                    <a:lnTo>
                      <a:pt x="7255" y="9979"/>
                    </a:lnTo>
                    <a:lnTo>
                      <a:pt x="7214" y="9962"/>
                    </a:lnTo>
                    <a:lnTo>
                      <a:pt x="7251" y="9866"/>
                    </a:lnTo>
                    <a:close/>
                    <a:moveTo>
                      <a:pt x="7291" y="9883"/>
                    </a:moveTo>
                    <a:lnTo>
                      <a:pt x="7296" y="9884"/>
                    </a:lnTo>
                    <a:lnTo>
                      <a:pt x="7303" y="9886"/>
                    </a:lnTo>
                    <a:lnTo>
                      <a:pt x="7315" y="9891"/>
                    </a:lnTo>
                    <a:lnTo>
                      <a:pt x="7331" y="9898"/>
                    </a:lnTo>
                    <a:lnTo>
                      <a:pt x="7295" y="9993"/>
                    </a:lnTo>
                    <a:lnTo>
                      <a:pt x="7255" y="9979"/>
                    </a:lnTo>
                    <a:lnTo>
                      <a:pt x="7291" y="9883"/>
                    </a:lnTo>
                    <a:close/>
                    <a:moveTo>
                      <a:pt x="7331" y="9898"/>
                    </a:moveTo>
                    <a:lnTo>
                      <a:pt x="7338" y="9900"/>
                    </a:lnTo>
                    <a:lnTo>
                      <a:pt x="7348" y="9904"/>
                    </a:lnTo>
                    <a:lnTo>
                      <a:pt x="7358" y="9908"/>
                    </a:lnTo>
                    <a:lnTo>
                      <a:pt x="7369" y="9911"/>
                    </a:lnTo>
                    <a:lnTo>
                      <a:pt x="7334" y="10008"/>
                    </a:lnTo>
                    <a:lnTo>
                      <a:pt x="7326" y="10005"/>
                    </a:lnTo>
                    <a:lnTo>
                      <a:pt x="7317" y="10002"/>
                    </a:lnTo>
                    <a:lnTo>
                      <a:pt x="7306" y="9997"/>
                    </a:lnTo>
                    <a:lnTo>
                      <a:pt x="7295" y="9993"/>
                    </a:lnTo>
                    <a:lnTo>
                      <a:pt x="7331" y="9898"/>
                    </a:lnTo>
                    <a:close/>
                    <a:moveTo>
                      <a:pt x="7369" y="9911"/>
                    </a:moveTo>
                    <a:lnTo>
                      <a:pt x="7377" y="9914"/>
                    </a:lnTo>
                    <a:lnTo>
                      <a:pt x="7386" y="9918"/>
                    </a:lnTo>
                    <a:lnTo>
                      <a:pt x="7397" y="9921"/>
                    </a:lnTo>
                    <a:lnTo>
                      <a:pt x="7408" y="9925"/>
                    </a:lnTo>
                    <a:lnTo>
                      <a:pt x="7373" y="10022"/>
                    </a:lnTo>
                    <a:lnTo>
                      <a:pt x="7366" y="10020"/>
                    </a:lnTo>
                    <a:lnTo>
                      <a:pt x="7356" y="10016"/>
                    </a:lnTo>
                    <a:lnTo>
                      <a:pt x="7346" y="10012"/>
                    </a:lnTo>
                    <a:lnTo>
                      <a:pt x="7334" y="10008"/>
                    </a:lnTo>
                    <a:lnTo>
                      <a:pt x="7369" y="9911"/>
                    </a:lnTo>
                    <a:close/>
                    <a:moveTo>
                      <a:pt x="7408" y="9925"/>
                    </a:moveTo>
                    <a:lnTo>
                      <a:pt x="7408" y="9925"/>
                    </a:lnTo>
                    <a:lnTo>
                      <a:pt x="7390" y="9974"/>
                    </a:lnTo>
                    <a:lnTo>
                      <a:pt x="7408" y="9925"/>
                    </a:lnTo>
                    <a:close/>
                    <a:moveTo>
                      <a:pt x="7408" y="9925"/>
                    </a:moveTo>
                    <a:lnTo>
                      <a:pt x="7418" y="9929"/>
                    </a:lnTo>
                    <a:lnTo>
                      <a:pt x="7428" y="9932"/>
                    </a:lnTo>
                    <a:lnTo>
                      <a:pt x="7437" y="9936"/>
                    </a:lnTo>
                    <a:lnTo>
                      <a:pt x="7447" y="9939"/>
                    </a:lnTo>
                    <a:lnTo>
                      <a:pt x="7413" y="10036"/>
                    </a:lnTo>
                    <a:lnTo>
                      <a:pt x="7403" y="10032"/>
                    </a:lnTo>
                    <a:lnTo>
                      <a:pt x="7393" y="10030"/>
                    </a:lnTo>
                    <a:lnTo>
                      <a:pt x="7383" y="10026"/>
                    </a:lnTo>
                    <a:lnTo>
                      <a:pt x="7373" y="10022"/>
                    </a:lnTo>
                    <a:lnTo>
                      <a:pt x="7408" y="9925"/>
                    </a:lnTo>
                    <a:close/>
                    <a:moveTo>
                      <a:pt x="7447" y="9939"/>
                    </a:moveTo>
                    <a:lnTo>
                      <a:pt x="7454" y="9942"/>
                    </a:lnTo>
                    <a:lnTo>
                      <a:pt x="7464" y="9945"/>
                    </a:lnTo>
                    <a:lnTo>
                      <a:pt x="7474" y="9949"/>
                    </a:lnTo>
                    <a:lnTo>
                      <a:pt x="7486" y="9952"/>
                    </a:lnTo>
                    <a:lnTo>
                      <a:pt x="7454" y="10051"/>
                    </a:lnTo>
                    <a:lnTo>
                      <a:pt x="7445" y="10047"/>
                    </a:lnTo>
                    <a:lnTo>
                      <a:pt x="7437" y="10045"/>
                    </a:lnTo>
                    <a:lnTo>
                      <a:pt x="7425" y="10041"/>
                    </a:lnTo>
                    <a:lnTo>
                      <a:pt x="7413" y="10036"/>
                    </a:lnTo>
                    <a:lnTo>
                      <a:pt x="7447" y="9939"/>
                    </a:lnTo>
                    <a:close/>
                    <a:moveTo>
                      <a:pt x="7486" y="9952"/>
                    </a:moveTo>
                    <a:lnTo>
                      <a:pt x="7494" y="9955"/>
                    </a:lnTo>
                    <a:lnTo>
                      <a:pt x="7504" y="9959"/>
                    </a:lnTo>
                    <a:lnTo>
                      <a:pt x="7515" y="9962"/>
                    </a:lnTo>
                    <a:lnTo>
                      <a:pt x="7529" y="9966"/>
                    </a:lnTo>
                    <a:lnTo>
                      <a:pt x="7496" y="10064"/>
                    </a:lnTo>
                    <a:lnTo>
                      <a:pt x="7488" y="10062"/>
                    </a:lnTo>
                    <a:lnTo>
                      <a:pt x="7478" y="10058"/>
                    </a:lnTo>
                    <a:lnTo>
                      <a:pt x="7466" y="10054"/>
                    </a:lnTo>
                    <a:lnTo>
                      <a:pt x="7454" y="10051"/>
                    </a:lnTo>
                    <a:lnTo>
                      <a:pt x="7486" y="9952"/>
                    </a:lnTo>
                    <a:close/>
                    <a:moveTo>
                      <a:pt x="7529" y="9966"/>
                    </a:moveTo>
                    <a:lnTo>
                      <a:pt x="7539" y="9970"/>
                    </a:lnTo>
                    <a:lnTo>
                      <a:pt x="7550" y="9974"/>
                    </a:lnTo>
                    <a:lnTo>
                      <a:pt x="7561" y="9977"/>
                    </a:lnTo>
                    <a:lnTo>
                      <a:pt x="7572" y="9981"/>
                    </a:lnTo>
                    <a:lnTo>
                      <a:pt x="7541" y="10078"/>
                    </a:lnTo>
                    <a:lnTo>
                      <a:pt x="7530" y="10076"/>
                    </a:lnTo>
                    <a:lnTo>
                      <a:pt x="7519" y="10072"/>
                    </a:lnTo>
                    <a:lnTo>
                      <a:pt x="7508" y="10068"/>
                    </a:lnTo>
                    <a:lnTo>
                      <a:pt x="7496" y="10064"/>
                    </a:lnTo>
                    <a:lnTo>
                      <a:pt x="7529" y="9966"/>
                    </a:lnTo>
                    <a:close/>
                    <a:moveTo>
                      <a:pt x="7572" y="9981"/>
                    </a:moveTo>
                    <a:lnTo>
                      <a:pt x="7589" y="9986"/>
                    </a:lnTo>
                    <a:lnTo>
                      <a:pt x="7601" y="9990"/>
                    </a:lnTo>
                    <a:lnTo>
                      <a:pt x="7611" y="9993"/>
                    </a:lnTo>
                    <a:lnTo>
                      <a:pt x="7618" y="9995"/>
                    </a:lnTo>
                    <a:lnTo>
                      <a:pt x="7589" y="10093"/>
                    </a:lnTo>
                    <a:lnTo>
                      <a:pt x="7572" y="10088"/>
                    </a:lnTo>
                    <a:lnTo>
                      <a:pt x="7559" y="10084"/>
                    </a:lnTo>
                    <a:lnTo>
                      <a:pt x="7549" y="10081"/>
                    </a:lnTo>
                    <a:lnTo>
                      <a:pt x="7541" y="10078"/>
                    </a:lnTo>
                    <a:lnTo>
                      <a:pt x="7572" y="9981"/>
                    </a:lnTo>
                    <a:close/>
                    <a:moveTo>
                      <a:pt x="7618" y="9995"/>
                    </a:moveTo>
                    <a:lnTo>
                      <a:pt x="7628" y="9998"/>
                    </a:lnTo>
                    <a:lnTo>
                      <a:pt x="7640" y="10001"/>
                    </a:lnTo>
                    <a:lnTo>
                      <a:pt x="7653" y="10006"/>
                    </a:lnTo>
                    <a:lnTo>
                      <a:pt x="7670" y="10010"/>
                    </a:lnTo>
                    <a:lnTo>
                      <a:pt x="7641" y="10109"/>
                    </a:lnTo>
                    <a:lnTo>
                      <a:pt x="7631" y="10106"/>
                    </a:lnTo>
                    <a:lnTo>
                      <a:pt x="7618" y="10102"/>
                    </a:lnTo>
                    <a:lnTo>
                      <a:pt x="7605" y="10098"/>
                    </a:lnTo>
                    <a:lnTo>
                      <a:pt x="7589" y="10093"/>
                    </a:lnTo>
                    <a:lnTo>
                      <a:pt x="7618" y="9995"/>
                    </a:lnTo>
                    <a:close/>
                    <a:moveTo>
                      <a:pt x="7670" y="10010"/>
                    </a:moveTo>
                    <a:lnTo>
                      <a:pt x="7686" y="10015"/>
                    </a:lnTo>
                    <a:lnTo>
                      <a:pt x="7699" y="10020"/>
                    </a:lnTo>
                    <a:lnTo>
                      <a:pt x="7713" y="10023"/>
                    </a:lnTo>
                    <a:lnTo>
                      <a:pt x="7724" y="10026"/>
                    </a:lnTo>
                    <a:lnTo>
                      <a:pt x="7696" y="10125"/>
                    </a:lnTo>
                    <a:lnTo>
                      <a:pt x="7678" y="10120"/>
                    </a:lnTo>
                    <a:lnTo>
                      <a:pt x="7663" y="10115"/>
                    </a:lnTo>
                    <a:lnTo>
                      <a:pt x="7651" y="10112"/>
                    </a:lnTo>
                    <a:lnTo>
                      <a:pt x="7641" y="10109"/>
                    </a:lnTo>
                    <a:lnTo>
                      <a:pt x="7670" y="10010"/>
                    </a:lnTo>
                    <a:close/>
                    <a:moveTo>
                      <a:pt x="7724" y="10026"/>
                    </a:moveTo>
                    <a:lnTo>
                      <a:pt x="7733" y="10028"/>
                    </a:lnTo>
                    <a:lnTo>
                      <a:pt x="7746" y="10032"/>
                    </a:lnTo>
                    <a:lnTo>
                      <a:pt x="7763" y="10037"/>
                    </a:lnTo>
                    <a:lnTo>
                      <a:pt x="7783" y="10043"/>
                    </a:lnTo>
                    <a:lnTo>
                      <a:pt x="7755" y="10142"/>
                    </a:lnTo>
                    <a:lnTo>
                      <a:pt x="7746" y="10139"/>
                    </a:lnTo>
                    <a:lnTo>
                      <a:pt x="7732" y="10135"/>
                    </a:lnTo>
                    <a:lnTo>
                      <a:pt x="7716" y="10130"/>
                    </a:lnTo>
                    <a:lnTo>
                      <a:pt x="7696" y="10125"/>
                    </a:lnTo>
                    <a:lnTo>
                      <a:pt x="7724" y="10026"/>
                    </a:lnTo>
                    <a:close/>
                    <a:moveTo>
                      <a:pt x="7783" y="10043"/>
                    </a:moveTo>
                    <a:lnTo>
                      <a:pt x="7803" y="10048"/>
                    </a:lnTo>
                    <a:lnTo>
                      <a:pt x="7819" y="10053"/>
                    </a:lnTo>
                    <a:lnTo>
                      <a:pt x="7835" y="10058"/>
                    </a:lnTo>
                    <a:lnTo>
                      <a:pt x="7848" y="10061"/>
                    </a:lnTo>
                    <a:lnTo>
                      <a:pt x="7820" y="10160"/>
                    </a:lnTo>
                    <a:lnTo>
                      <a:pt x="7800" y="10154"/>
                    </a:lnTo>
                    <a:lnTo>
                      <a:pt x="7783" y="10150"/>
                    </a:lnTo>
                    <a:lnTo>
                      <a:pt x="7768" y="10145"/>
                    </a:lnTo>
                    <a:lnTo>
                      <a:pt x="7755" y="10142"/>
                    </a:lnTo>
                    <a:lnTo>
                      <a:pt x="7783" y="10043"/>
                    </a:lnTo>
                    <a:close/>
                    <a:moveTo>
                      <a:pt x="7848" y="10061"/>
                    </a:moveTo>
                    <a:lnTo>
                      <a:pt x="7870" y="10067"/>
                    </a:lnTo>
                    <a:lnTo>
                      <a:pt x="7889" y="10073"/>
                    </a:lnTo>
                    <a:lnTo>
                      <a:pt x="7905" y="10077"/>
                    </a:lnTo>
                    <a:lnTo>
                      <a:pt x="7919" y="10081"/>
                    </a:lnTo>
                    <a:lnTo>
                      <a:pt x="7891" y="10180"/>
                    </a:lnTo>
                    <a:lnTo>
                      <a:pt x="7869" y="10174"/>
                    </a:lnTo>
                    <a:lnTo>
                      <a:pt x="7849" y="10168"/>
                    </a:lnTo>
                    <a:lnTo>
                      <a:pt x="7833" y="10164"/>
                    </a:lnTo>
                    <a:lnTo>
                      <a:pt x="7820" y="10160"/>
                    </a:lnTo>
                    <a:lnTo>
                      <a:pt x="7848" y="10061"/>
                    </a:lnTo>
                    <a:close/>
                    <a:moveTo>
                      <a:pt x="7919" y="10081"/>
                    </a:moveTo>
                    <a:lnTo>
                      <a:pt x="7936" y="10086"/>
                    </a:lnTo>
                    <a:lnTo>
                      <a:pt x="7950" y="10089"/>
                    </a:lnTo>
                    <a:lnTo>
                      <a:pt x="7960" y="10092"/>
                    </a:lnTo>
                    <a:lnTo>
                      <a:pt x="7966" y="10094"/>
                    </a:lnTo>
                    <a:lnTo>
                      <a:pt x="7939" y="10193"/>
                    </a:lnTo>
                    <a:lnTo>
                      <a:pt x="7921" y="10188"/>
                    </a:lnTo>
                    <a:lnTo>
                      <a:pt x="7906" y="10184"/>
                    </a:lnTo>
                    <a:lnTo>
                      <a:pt x="7896" y="10181"/>
                    </a:lnTo>
                    <a:lnTo>
                      <a:pt x="7891" y="10180"/>
                    </a:lnTo>
                    <a:lnTo>
                      <a:pt x="7919" y="10081"/>
                    </a:lnTo>
                    <a:close/>
                    <a:moveTo>
                      <a:pt x="7966" y="10094"/>
                    </a:moveTo>
                    <a:lnTo>
                      <a:pt x="7978" y="10097"/>
                    </a:lnTo>
                    <a:lnTo>
                      <a:pt x="7991" y="10101"/>
                    </a:lnTo>
                    <a:lnTo>
                      <a:pt x="8003" y="10104"/>
                    </a:lnTo>
                    <a:lnTo>
                      <a:pt x="8017" y="10108"/>
                    </a:lnTo>
                    <a:lnTo>
                      <a:pt x="7988" y="10208"/>
                    </a:lnTo>
                    <a:lnTo>
                      <a:pt x="7976" y="10204"/>
                    </a:lnTo>
                    <a:lnTo>
                      <a:pt x="7963" y="10200"/>
                    </a:lnTo>
                    <a:lnTo>
                      <a:pt x="7951" y="10196"/>
                    </a:lnTo>
                    <a:lnTo>
                      <a:pt x="7939" y="10193"/>
                    </a:lnTo>
                    <a:lnTo>
                      <a:pt x="7966" y="10094"/>
                    </a:lnTo>
                    <a:close/>
                    <a:moveTo>
                      <a:pt x="8017" y="10108"/>
                    </a:moveTo>
                    <a:lnTo>
                      <a:pt x="8017" y="10108"/>
                    </a:lnTo>
                    <a:lnTo>
                      <a:pt x="8003" y="10158"/>
                    </a:lnTo>
                    <a:lnTo>
                      <a:pt x="8017" y="10108"/>
                    </a:lnTo>
                    <a:close/>
                    <a:moveTo>
                      <a:pt x="8017" y="10108"/>
                    </a:moveTo>
                    <a:lnTo>
                      <a:pt x="8036" y="10113"/>
                    </a:lnTo>
                    <a:lnTo>
                      <a:pt x="8007" y="10213"/>
                    </a:lnTo>
                    <a:lnTo>
                      <a:pt x="7988" y="10208"/>
                    </a:lnTo>
                    <a:lnTo>
                      <a:pt x="8017" y="10108"/>
                    </a:lnTo>
                    <a:close/>
                    <a:moveTo>
                      <a:pt x="8036" y="10113"/>
                    </a:moveTo>
                    <a:lnTo>
                      <a:pt x="8063" y="10122"/>
                    </a:lnTo>
                    <a:lnTo>
                      <a:pt x="8088" y="10128"/>
                    </a:lnTo>
                    <a:lnTo>
                      <a:pt x="8109" y="10134"/>
                    </a:lnTo>
                    <a:lnTo>
                      <a:pt x="8127" y="10139"/>
                    </a:lnTo>
                    <a:lnTo>
                      <a:pt x="8098" y="10239"/>
                    </a:lnTo>
                    <a:lnTo>
                      <a:pt x="8069" y="10230"/>
                    </a:lnTo>
                    <a:lnTo>
                      <a:pt x="8044" y="10224"/>
                    </a:lnTo>
                    <a:lnTo>
                      <a:pt x="8025" y="10218"/>
                    </a:lnTo>
                    <a:lnTo>
                      <a:pt x="8007" y="10213"/>
                    </a:lnTo>
                    <a:lnTo>
                      <a:pt x="8036" y="10113"/>
                    </a:lnTo>
                    <a:close/>
                    <a:moveTo>
                      <a:pt x="8127" y="10139"/>
                    </a:moveTo>
                    <a:lnTo>
                      <a:pt x="8147" y="10145"/>
                    </a:lnTo>
                    <a:lnTo>
                      <a:pt x="8164" y="10150"/>
                    </a:lnTo>
                    <a:lnTo>
                      <a:pt x="8176" y="10153"/>
                    </a:lnTo>
                    <a:lnTo>
                      <a:pt x="8184" y="10155"/>
                    </a:lnTo>
                    <a:lnTo>
                      <a:pt x="8157" y="10255"/>
                    </a:lnTo>
                    <a:lnTo>
                      <a:pt x="8135" y="10249"/>
                    </a:lnTo>
                    <a:lnTo>
                      <a:pt x="8118" y="10244"/>
                    </a:lnTo>
                    <a:lnTo>
                      <a:pt x="8107" y="10240"/>
                    </a:lnTo>
                    <a:lnTo>
                      <a:pt x="8098" y="10239"/>
                    </a:lnTo>
                    <a:lnTo>
                      <a:pt x="8127" y="10139"/>
                    </a:lnTo>
                    <a:close/>
                    <a:moveTo>
                      <a:pt x="8184" y="10155"/>
                    </a:moveTo>
                    <a:lnTo>
                      <a:pt x="8195" y="10158"/>
                    </a:lnTo>
                    <a:lnTo>
                      <a:pt x="8208" y="10162"/>
                    </a:lnTo>
                    <a:lnTo>
                      <a:pt x="8224" y="10167"/>
                    </a:lnTo>
                    <a:lnTo>
                      <a:pt x="8243" y="10172"/>
                    </a:lnTo>
                    <a:lnTo>
                      <a:pt x="8216" y="10271"/>
                    </a:lnTo>
                    <a:lnTo>
                      <a:pt x="8205" y="10267"/>
                    </a:lnTo>
                    <a:lnTo>
                      <a:pt x="8191" y="10264"/>
                    </a:lnTo>
                    <a:lnTo>
                      <a:pt x="8175" y="10260"/>
                    </a:lnTo>
                    <a:lnTo>
                      <a:pt x="8157" y="10255"/>
                    </a:lnTo>
                    <a:lnTo>
                      <a:pt x="8184" y="10155"/>
                    </a:lnTo>
                    <a:close/>
                    <a:moveTo>
                      <a:pt x="8243" y="10172"/>
                    </a:moveTo>
                    <a:lnTo>
                      <a:pt x="8256" y="10175"/>
                    </a:lnTo>
                    <a:lnTo>
                      <a:pt x="8271" y="10179"/>
                    </a:lnTo>
                    <a:lnTo>
                      <a:pt x="8286" y="10183"/>
                    </a:lnTo>
                    <a:lnTo>
                      <a:pt x="8302" y="10186"/>
                    </a:lnTo>
                    <a:lnTo>
                      <a:pt x="8277" y="10286"/>
                    </a:lnTo>
                    <a:lnTo>
                      <a:pt x="8264" y="10284"/>
                    </a:lnTo>
                    <a:lnTo>
                      <a:pt x="8249" y="10279"/>
                    </a:lnTo>
                    <a:lnTo>
                      <a:pt x="8234" y="10275"/>
                    </a:lnTo>
                    <a:lnTo>
                      <a:pt x="8216" y="10271"/>
                    </a:lnTo>
                    <a:lnTo>
                      <a:pt x="8243" y="10172"/>
                    </a:lnTo>
                    <a:close/>
                    <a:moveTo>
                      <a:pt x="8302" y="10186"/>
                    </a:moveTo>
                    <a:lnTo>
                      <a:pt x="8322" y="10191"/>
                    </a:lnTo>
                    <a:lnTo>
                      <a:pt x="8338" y="10195"/>
                    </a:lnTo>
                    <a:lnTo>
                      <a:pt x="8352" y="10199"/>
                    </a:lnTo>
                    <a:lnTo>
                      <a:pt x="8363" y="10201"/>
                    </a:lnTo>
                    <a:lnTo>
                      <a:pt x="8340" y="10302"/>
                    </a:lnTo>
                    <a:lnTo>
                      <a:pt x="8321" y="10297"/>
                    </a:lnTo>
                    <a:lnTo>
                      <a:pt x="8304" y="10294"/>
                    </a:lnTo>
                    <a:lnTo>
                      <a:pt x="8290" y="10290"/>
                    </a:lnTo>
                    <a:lnTo>
                      <a:pt x="8277" y="10286"/>
                    </a:lnTo>
                    <a:lnTo>
                      <a:pt x="8302" y="10186"/>
                    </a:lnTo>
                    <a:close/>
                    <a:moveTo>
                      <a:pt x="8363" y="10201"/>
                    </a:moveTo>
                    <a:lnTo>
                      <a:pt x="8378" y="10205"/>
                    </a:lnTo>
                    <a:lnTo>
                      <a:pt x="8393" y="10209"/>
                    </a:lnTo>
                    <a:lnTo>
                      <a:pt x="8408" y="10213"/>
                    </a:lnTo>
                    <a:lnTo>
                      <a:pt x="8424" y="10216"/>
                    </a:lnTo>
                    <a:lnTo>
                      <a:pt x="8402" y="10316"/>
                    </a:lnTo>
                    <a:lnTo>
                      <a:pt x="8387" y="10312"/>
                    </a:lnTo>
                    <a:lnTo>
                      <a:pt x="8371" y="10309"/>
                    </a:lnTo>
                    <a:lnTo>
                      <a:pt x="8356" y="10306"/>
                    </a:lnTo>
                    <a:lnTo>
                      <a:pt x="8340" y="10302"/>
                    </a:lnTo>
                    <a:lnTo>
                      <a:pt x="8363" y="10201"/>
                    </a:lnTo>
                    <a:close/>
                    <a:moveTo>
                      <a:pt x="8424" y="10216"/>
                    </a:moveTo>
                    <a:lnTo>
                      <a:pt x="8436" y="10219"/>
                    </a:lnTo>
                    <a:lnTo>
                      <a:pt x="8451" y="10221"/>
                    </a:lnTo>
                    <a:lnTo>
                      <a:pt x="8465" y="10225"/>
                    </a:lnTo>
                    <a:lnTo>
                      <a:pt x="8484" y="10229"/>
                    </a:lnTo>
                    <a:lnTo>
                      <a:pt x="8464" y="10330"/>
                    </a:lnTo>
                    <a:lnTo>
                      <a:pt x="8452" y="10327"/>
                    </a:lnTo>
                    <a:lnTo>
                      <a:pt x="8438" y="10323"/>
                    </a:lnTo>
                    <a:lnTo>
                      <a:pt x="8421" y="10320"/>
                    </a:lnTo>
                    <a:lnTo>
                      <a:pt x="8402" y="10316"/>
                    </a:lnTo>
                    <a:lnTo>
                      <a:pt x="8424" y="10216"/>
                    </a:lnTo>
                    <a:close/>
                    <a:moveTo>
                      <a:pt x="8484" y="10229"/>
                    </a:moveTo>
                    <a:lnTo>
                      <a:pt x="8499" y="10231"/>
                    </a:lnTo>
                    <a:lnTo>
                      <a:pt x="8514" y="10234"/>
                    </a:lnTo>
                    <a:lnTo>
                      <a:pt x="8529" y="10238"/>
                    </a:lnTo>
                    <a:lnTo>
                      <a:pt x="8544" y="10240"/>
                    </a:lnTo>
                    <a:lnTo>
                      <a:pt x="8527" y="10341"/>
                    </a:lnTo>
                    <a:lnTo>
                      <a:pt x="8510" y="10338"/>
                    </a:lnTo>
                    <a:lnTo>
                      <a:pt x="8495" y="10336"/>
                    </a:lnTo>
                    <a:lnTo>
                      <a:pt x="8479" y="10332"/>
                    </a:lnTo>
                    <a:lnTo>
                      <a:pt x="8464" y="10330"/>
                    </a:lnTo>
                    <a:lnTo>
                      <a:pt x="8484" y="10229"/>
                    </a:lnTo>
                    <a:close/>
                    <a:moveTo>
                      <a:pt x="8544" y="10240"/>
                    </a:moveTo>
                    <a:lnTo>
                      <a:pt x="8559" y="10243"/>
                    </a:lnTo>
                    <a:lnTo>
                      <a:pt x="8574" y="10245"/>
                    </a:lnTo>
                    <a:lnTo>
                      <a:pt x="8588" y="10246"/>
                    </a:lnTo>
                    <a:lnTo>
                      <a:pt x="8601" y="10249"/>
                    </a:lnTo>
                    <a:lnTo>
                      <a:pt x="8586" y="10351"/>
                    </a:lnTo>
                    <a:lnTo>
                      <a:pt x="8571" y="10348"/>
                    </a:lnTo>
                    <a:lnTo>
                      <a:pt x="8555" y="10346"/>
                    </a:lnTo>
                    <a:lnTo>
                      <a:pt x="8540" y="10343"/>
                    </a:lnTo>
                    <a:lnTo>
                      <a:pt x="8527" y="10341"/>
                    </a:lnTo>
                    <a:lnTo>
                      <a:pt x="8544" y="10240"/>
                    </a:lnTo>
                    <a:close/>
                    <a:moveTo>
                      <a:pt x="8601" y="10249"/>
                    </a:moveTo>
                    <a:lnTo>
                      <a:pt x="8616" y="10251"/>
                    </a:lnTo>
                    <a:lnTo>
                      <a:pt x="8630" y="10252"/>
                    </a:lnTo>
                    <a:lnTo>
                      <a:pt x="8644" y="10255"/>
                    </a:lnTo>
                    <a:lnTo>
                      <a:pt x="8657" y="10256"/>
                    </a:lnTo>
                    <a:lnTo>
                      <a:pt x="8646" y="10358"/>
                    </a:lnTo>
                    <a:lnTo>
                      <a:pt x="8631" y="10357"/>
                    </a:lnTo>
                    <a:lnTo>
                      <a:pt x="8616" y="10355"/>
                    </a:lnTo>
                    <a:lnTo>
                      <a:pt x="8601" y="10353"/>
                    </a:lnTo>
                    <a:lnTo>
                      <a:pt x="8586" y="10351"/>
                    </a:lnTo>
                    <a:lnTo>
                      <a:pt x="8601" y="10249"/>
                    </a:lnTo>
                    <a:close/>
                    <a:moveTo>
                      <a:pt x="8657" y="10256"/>
                    </a:moveTo>
                    <a:lnTo>
                      <a:pt x="8671" y="10257"/>
                    </a:lnTo>
                    <a:lnTo>
                      <a:pt x="8683" y="10259"/>
                    </a:lnTo>
                    <a:lnTo>
                      <a:pt x="8697" y="10260"/>
                    </a:lnTo>
                    <a:lnTo>
                      <a:pt x="8711" y="10261"/>
                    </a:lnTo>
                    <a:lnTo>
                      <a:pt x="8705" y="10363"/>
                    </a:lnTo>
                    <a:lnTo>
                      <a:pt x="8690" y="10362"/>
                    </a:lnTo>
                    <a:lnTo>
                      <a:pt x="8676" y="10361"/>
                    </a:lnTo>
                    <a:lnTo>
                      <a:pt x="8661" y="10360"/>
                    </a:lnTo>
                    <a:lnTo>
                      <a:pt x="8646" y="10358"/>
                    </a:lnTo>
                    <a:lnTo>
                      <a:pt x="8657" y="10256"/>
                    </a:lnTo>
                    <a:close/>
                    <a:moveTo>
                      <a:pt x="8711" y="10261"/>
                    </a:moveTo>
                    <a:lnTo>
                      <a:pt x="8725" y="10261"/>
                    </a:lnTo>
                    <a:lnTo>
                      <a:pt x="8737" y="10262"/>
                    </a:lnTo>
                    <a:lnTo>
                      <a:pt x="8749" y="10262"/>
                    </a:lnTo>
                    <a:lnTo>
                      <a:pt x="8761" y="10262"/>
                    </a:lnTo>
                    <a:lnTo>
                      <a:pt x="8759" y="10366"/>
                    </a:lnTo>
                    <a:lnTo>
                      <a:pt x="8746" y="10365"/>
                    </a:lnTo>
                    <a:lnTo>
                      <a:pt x="8731" y="10365"/>
                    </a:lnTo>
                    <a:lnTo>
                      <a:pt x="8717" y="10365"/>
                    </a:lnTo>
                    <a:lnTo>
                      <a:pt x="8705" y="10363"/>
                    </a:lnTo>
                    <a:lnTo>
                      <a:pt x="8711" y="10261"/>
                    </a:lnTo>
                    <a:close/>
                    <a:moveTo>
                      <a:pt x="8761" y="10262"/>
                    </a:moveTo>
                    <a:lnTo>
                      <a:pt x="8773" y="10262"/>
                    </a:lnTo>
                    <a:lnTo>
                      <a:pt x="8784" y="10262"/>
                    </a:lnTo>
                    <a:lnTo>
                      <a:pt x="8796" y="10262"/>
                    </a:lnTo>
                    <a:lnTo>
                      <a:pt x="8808" y="10261"/>
                    </a:lnTo>
                    <a:lnTo>
                      <a:pt x="8813" y="10365"/>
                    </a:lnTo>
                    <a:lnTo>
                      <a:pt x="8801" y="10365"/>
                    </a:lnTo>
                    <a:lnTo>
                      <a:pt x="8787" y="10366"/>
                    </a:lnTo>
                    <a:lnTo>
                      <a:pt x="8773" y="10366"/>
                    </a:lnTo>
                    <a:lnTo>
                      <a:pt x="8759" y="10366"/>
                    </a:lnTo>
                    <a:lnTo>
                      <a:pt x="8761" y="10262"/>
                    </a:lnTo>
                    <a:close/>
                    <a:moveTo>
                      <a:pt x="8813" y="10365"/>
                    </a:moveTo>
                    <a:lnTo>
                      <a:pt x="8813" y="10365"/>
                    </a:lnTo>
                    <a:lnTo>
                      <a:pt x="8811" y="10313"/>
                    </a:lnTo>
                    <a:lnTo>
                      <a:pt x="8813" y="10365"/>
                    </a:lnTo>
                    <a:close/>
                    <a:moveTo>
                      <a:pt x="8808" y="10261"/>
                    </a:moveTo>
                    <a:lnTo>
                      <a:pt x="8824" y="10260"/>
                    </a:lnTo>
                    <a:lnTo>
                      <a:pt x="8844" y="10257"/>
                    </a:lnTo>
                    <a:lnTo>
                      <a:pt x="8859" y="10360"/>
                    </a:lnTo>
                    <a:lnTo>
                      <a:pt x="8848" y="10361"/>
                    </a:lnTo>
                    <a:lnTo>
                      <a:pt x="8835" y="10362"/>
                    </a:lnTo>
                    <a:lnTo>
                      <a:pt x="8824" y="10363"/>
                    </a:lnTo>
                    <a:lnTo>
                      <a:pt x="8813" y="10365"/>
                    </a:lnTo>
                    <a:lnTo>
                      <a:pt x="8808" y="10261"/>
                    </a:lnTo>
                    <a:close/>
                    <a:moveTo>
                      <a:pt x="8844" y="10257"/>
                    </a:moveTo>
                    <a:lnTo>
                      <a:pt x="8855" y="10256"/>
                    </a:lnTo>
                    <a:lnTo>
                      <a:pt x="8865" y="10254"/>
                    </a:lnTo>
                    <a:lnTo>
                      <a:pt x="8877" y="10252"/>
                    </a:lnTo>
                    <a:lnTo>
                      <a:pt x="8886" y="10250"/>
                    </a:lnTo>
                    <a:lnTo>
                      <a:pt x="8909" y="10351"/>
                    </a:lnTo>
                    <a:lnTo>
                      <a:pt x="8895" y="10353"/>
                    </a:lnTo>
                    <a:lnTo>
                      <a:pt x="8883" y="10356"/>
                    </a:lnTo>
                    <a:lnTo>
                      <a:pt x="8870" y="10358"/>
                    </a:lnTo>
                    <a:lnTo>
                      <a:pt x="8859" y="10360"/>
                    </a:lnTo>
                    <a:lnTo>
                      <a:pt x="8844" y="10257"/>
                    </a:lnTo>
                    <a:close/>
                    <a:moveTo>
                      <a:pt x="8886" y="10250"/>
                    </a:moveTo>
                    <a:lnTo>
                      <a:pt x="8898" y="10247"/>
                    </a:lnTo>
                    <a:lnTo>
                      <a:pt x="8910" y="10244"/>
                    </a:lnTo>
                    <a:lnTo>
                      <a:pt x="8923" y="10241"/>
                    </a:lnTo>
                    <a:lnTo>
                      <a:pt x="8935" y="10238"/>
                    </a:lnTo>
                    <a:lnTo>
                      <a:pt x="8964" y="10336"/>
                    </a:lnTo>
                    <a:lnTo>
                      <a:pt x="8950" y="10340"/>
                    </a:lnTo>
                    <a:lnTo>
                      <a:pt x="8935" y="10343"/>
                    </a:lnTo>
                    <a:lnTo>
                      <a:pt x="8921" y="10347"/>
                    </a:lnTo>
                    <a:lnTo>
                      <a:pt x="8909" y="10351"/>
                    </a:lnTo>
                    <a:lnTo>
                      <a:pt x="8886" y="10250"/>
                    </a:lnTo>
                    <a:close/>
                    <a:moveTo>
                      <a:pt x="8935" y="10238"/>
                    </a:moveTo>
                    <a:lnTo>
                      <a:pt x="8946" y="10234"/>
                    </a:lnTo>
                    <a:lnTo>
                      <a:pt x="8959" y="10230"/>
                    </a:lnTo>
                    <a:lnTo>
                      <a:pt x="8972" y="10225"/>
                    </a:lnTo>
                    <a:lnTo>
                      <a:pt x="8986" y="10221"/>
                    </a:lnTo>
                    <a:lnTo>
                      <a:pt x="9020" y="10318"/>
                    </a:lnTo>
                    <a:lnTo>
                      <a:pt x="9006" y="10322"/>
                    </a:lnTo>
                    <a:lnTo>
                      <a:pt x="8992" y="10327"/>
                    </a:lnTo>
                    <a:lnTo>
                      <a:pt x="8977" y="10332"/>
                    </a:lnTo>
                    <a:lnTo>
                      <a:pt x="8964" y="10336"/>
                    </a:lnTo>
                    <a:lnTo>
                      <a:pt x="8935" y="10238"/>
                    </a:lnTo>
                    <a:close/>
                    <a:moveTo>
                      <a:pt x="8986" y="10221"/>
                    </a:moveTo>
                    <a:lnTo>
                      <a:pt x="9000" y="10215"/>
                    </a:lnTo>
                    <a:lnTo>
                      <a:pt x="9015" y="10210"/>
                    </a:lnTo>
                    <a:lnTo>
                      <a:pt x="9028" y="10205"/>
                    </a:lnTo>
                    <a:lnTo>
                      <a:pt x="9042" y="10199"/>
                    </a:lnTo>
                    <a:lnTo>
                      <a:pt x="9082" y="10294"/>
                    </a:lnTo>
                    <a:lnTo>
                      <a:pt x="9066" y="10301"/>
                    </a:lnTo>
                    <a:lnTo>
                      <a:pt x="9050" y="10307"/>
                    </a:lnTo>
                    <a:lnTo>
                      <a:pt x="9035" y="10312"/>
                    </a:lnTo>
                    <a:lnTo>
                      <a:pt x="9020" y="10318"/>
                    </a:lnTo>
                    <a:lnTo>
                      <a:pt x="8986" y="10221"/>
                    </a:lnTo>
                    <a:close/>
                    <a:moveTo>
                      <a:pt x="9042" y="10199"/>
                    </a:moveTo>
                    <a:lnTo>
                      <a:pt x="9055" y="10194"/>
                    </a:lnTo>
                    <a:lnTo>
                      <a:pt x="9068" y="10188"/>
                    </a:lnTo>
                    <a:lnTo>
                      <a:pt x="9082" y="10181"/>
                    </a:lnTo>
                    <a:lnTo>
                      <a:pt x="9097" y="10174"/>
                    </a:lnTo>
                    <a:lnTo>
                      <a:pt x="9142" y="10266"/>
                    </a:lnTo>
                    <a:lnTo>
                      <a:pt x="9128" y="10274"/>
                    </a:lnTo>
                    <a:lnTo>
                      <a:pt x="9113" y="10280"/>
                    </a:lnTo>
                    <a:lnTo>
                      <a:pt x="9097" y="10287"/>
                    </a:lnTo>
                    <a:lnTo>
                      <a:pt x="9082" y="10294"/>
                    </a:lnTo>
                    <a:lnTo>
                      <a:pt x="9042" y="10199"/>
                    </a:lnTo>
                    <a:close/>
                    <a:moveTo>
                      <a:pt x="9097" y="10174"/>
                    </a:moveTo>
                    <a:lnTo>
                      <a:pt x="9112" y="10167"/>
                    </a:lnTo>
                    <a:lnTo>
                      <a:pt x="9127" y="10159"/>
                    </a:lnTo>
                    <a:lnTo>
                      <a:pt x="9142" y="10152"/>
                    </a:lnTo>
                    <a:lnTo>
                      <a:pt x="9157" y="10143"/>
                    </a:lnTo>
                    <a:lnTo>
                      <a:pt x="9207" y="10233"/>
                    </a:lnTo>
                    <a:lnTo>
                      <a:pt x="9190" y="10241"/>
                    </a:lnTo>
                    <a:lnTo>
                      <a:pt x="9174" y="10250"/>
                    </a:lnTo>
                    <a:lnTo>
                      <a:pt x="9158" y="10259"/>
                    </a:lnTo>
                    <a:lnTo>
                      <a:pt x="9142" y="10266"/>
                    </a:lnTo>
                    <a:lnTo>
                      <a:pt x="9097" y="10174"/>
                    </a:lnTo>
                    <a:close/>
                    <a:moveTo>
                      <a:pt x="9157" y="10143"/>
                    </a:moveTo>
                    <a:lnTo>
                      <a:pt x="9170" y="10135"/>
                    </a:lnTo>
                    <a:lnTo>
                      <a:pt x="9185" y="10127"/>
                    </a:lnTo>
                    <a:lnTo>
                      <a:pt x="9199" y="10118"/>
                    </a:lnTo>
                    <a:lnTo>
                      <a:pt x="9213" y="10109"/>
                    </a:lnTo>
                    <a:lnTo>
                      <a:pt x="9269" y="10195"/>
                    </a:lnTo>
                    <a:lnTo>
                      <a:pt x="9253" y="10205"/>
                    </a:lnTo>
                    <a:lnTo>
                      <a:pt x="9238" y="10215"/>
                    </a:lnTo>
                    <a:lnTo>
                      <a:pt x="9222" y="10224"/>
                    </a:lnTo>
                    <a:lnTo>
                      <a:pt x="9207" y="10233"/>
                    </a:lnTo>
                    <a:lnTo>
                      <a:pt x="9157" y="10143"/>
                    </a:lnTo>
                    <a:close/>
                    <a:moveTo>
                      <a:pt x="9213" y="10109"/>
                    </a:moveTo>
                    <a:lnTo>
                      <a:pt x="9228" y="10099"/>
                    </a:lnTo>
                    <a:lnTo>
                      <a:pt x="9243" y="10089"/>
                    </a:lnTo>
                    <a:lnTo>
                      <a:pt x="9258" y="10079"/>
                    </a:lnTo>
                    <a:lnTo>
                      <a:pt x="9271" y="10068"/>
                    </a:lnTo>
                    <a:lnTo>
                      <a:pt x="9332" y="10152"/>
                    </a:lnTo>
                    <a:lnTo>
                      <a:pt x="9316" y="10163"/>
                    </a:lnTo>
                    <a:lnTo>
                      <a:pt x="9300" y="10174"/>
                    </a:lnTo>
                    <a:lnTo>
                      <a:pt x="9285" y="10185"/>
                    </a:lnTo>
                    <a:lnTo>
                      <a:pt x="9269" y="10195"/>
                    </a:lnTo>
                    <a:lnTo>
                      <a:pt x="9213" y="10109"/>
                    </a:lnTo>
                    <a:close/>
                    <a:moveTo>
                      <a:pt x="9271" y="10068"/>
                    </a:moveTo>
                    <a:lnTo>
                      <a:pt x="9285" y="10058"/>
                    </a:lnTo>
                    <a:lnTo>
                      <a:pt x="9299" y="10048"/>
                    </a:lnTo>
                    <a:lnTo>
                      <a:pt x="9312" y="10037"/>
                    </a:lnTo>
                    <a:lnTo>
                      <a:pt x="9326" y="10026"/>
                    </a:lnTo>
                    <a:lnTo>
                      <a:pt x="9392" y="10104"/>
                    </a:lnTo>
                    <a:lnTo>
                      <a:pt x="9377" y="10115"/>
                    </a:lnTo>
                    <a:lnTo>
                      <a:pt x="9364" y="10128"/>
                    </a:lnTo>
                    <a:lnTo>
                      <a:pt x="9347" y="10140"/>
                    </a:lnTo>
                    <a:lnTo>
                      <a:pt x="9332" y="10152"/>
                    </a:lnTo>
                    <a:lnTo>
                      <a:pt x="9271" y="10068"/>
                    </a:lnTo>
                    <a:close/>
                    <a:moveTo>
                      <a:pt x="9326" y="10026"/>
                    </a:moveTo>
                    <a:lnTo>
                      <a:pt x="9340" y="10013"/>
                    </a:lnTo>
                    <a:lnTo>
                      <a:pt x="9354" y="10001"/>
                    </a:lnTo>
                    <a:lnTo>
                      <a:pt x="9367" y="9988"/>
                    </a:lnTo>
                    <a:lnTo>
                      <a:pt x="9380" y="9976"/>
                    </a:lnTo>
                    <a:lnTo>
                      <a:pt x="9452" y="10049"/>
                    </a:lnTo>
                    <a:lnTo>
                      <a:pt x="9437" y="10063"/>
                    </a:lnTo>
                    <a:lnTo>
                      <a:pt x="9422" y="10077"/>
                    </a:lnTo>
                    <a:lnTo>
                      <a:pt x="9407" y="10091"/>
                    </a:lnTo>
                    <a:lnTo>
                      <a:pt x="9392" y="10104"/>
                    </a:lnTo>
                    <a:lnTo>
                      <a:pt x="9326" y="10026"/>
                    </a:lnTo>
                    <a:close/>
                    <a:moveTo>
                      <a:pt x="9380" y="9976"/>
                    </a:moveTo>
                    <a:lnTo>
                      <a:pt x="9392" y="9964"/>
                    </a:lnTo>
                    <a:lnTo>
                      <a:pt x="9405" y="9950"/>
                    </a:lnTo>
                    <a:lnTo>
                      <a:pt x="9417" y="9937"/>
                    </a:lnTo>
                    <a:lnTo>
                      <a:pt x="9428" y="9924"/>
                    </a:lnTo>
                    <a:lnTo>
                      <a:pt x="9507" y="9991"/>
                    </a:lnTo>
                    <a:lnTo>
                      <a:pt x="9493" y="10006"/>
                    </a:lnTo>
                    <a:lnTo>
                      <a:pt x="9479" y="10021"/>
                    </a:lnTo>
                    <a:lnTo>
                      <a:pt x="9466" y="10035"/>
                    </a:lnTo>
                    <a:lnTo>
                      <a:pt x="9452" y="10049"/>
                    </a:lnTo>
                    <a:lnTo>
                      <a:pt x="9380" y="9976"/>
                    </a:lnTo>
                    <a:close/>
                    <a:moveTo>
                      <a:pt x="9507" y="9991"/>
                    </a:moveTo>
                    <a:lnTo>
                      <a:pt x="9507" y="9991"/>
                    </a:lnTo>
                    <a:lnTo>
                      <a:pt x="9468" y="9957"/>
                    </a:lnTo>
                    <a:lnTo>
                      <a:pt x="9507" y="9991"/>
                    </a:lnTo>
                    <a:close/>
                    <a:moveTo>
                      <a:pt x="9428" y="9924"/>
                    </a:moveTo>
                    <a:lnTo>
                      <a:pt x="9441" y="9910"/>
                    </a:lnTo>
                    <a:lnTo>
                      <a:pt x="9452" y="9895"/>
                    </a:lnTo>
                    <a:lnTo>
                      <a:pt x="9463" y="9880"/>
                    </a:lnTo>
                    <a:lnTo>
                      <a:pt x="9474" y="9865"/>
                    </a:lnTo>
                    <a:lnTo>
                      <a:pt x="9559" y="9925"/>
                    </a:lnTo>
                    <a:lnTo>
                      <a:pt x="9547" y="9941"/>
                    </a:lnTo>
                    <a:lnTo>
                      <a:pt x="9534" y="9959"/>
                    </a:lnTo>
                    <a:lnTo>
                      <a:pt x="9521" y="9975"/>
                    </a:lnTo>
                    <a:lnTo>
                      <a:pt x="9507" y="9991"/>
                    </a:lnTo>
                    <a:lnTo>
                      <a:pt x="9428" y="9924"/>
                    </a:lnTo>
                    <a:close/>
                    <a:moveTo>
                      <a:pt x="9559" y="9925"/>
                    </a:moveTo>
                    <a:lnTo>
                      <a:pt x="9559" y="9925"/>
                    </a:lnTo>
                    <a:lnTo>
                      <a:pt x="9517" y="9895"/>
                    </a:lnTo>
                    <a:lnTo>
                      <a:pt x="9559" y="9925"/>
                    </a:lnTo>
                    <a:close/>
                    <a:moveTo>
                      <a:pt x="9474" y="9865"/>
                    </a:moveTo>
                    <a:lnTo>
                      <a:pt x="9486" y="9850"/>
                    </a:lnTo>
                    <a:lnTo>
                      <a:pt x="9496" y="9835"/>
                    </a:lnTo>
                    <a:lnTo>
                      <a:pt x="9506" y="9820"/>
                    </a:lnTo>
                    <a:lnTo>
                      <a:pt x="9514" y="9803"/>
                    </a:lnTo>
                    <a:lnTo>
                      <a:pt x="9604" y="9855"/>
                    </a:lnTo>
                    <a:lnTo>
                      <a:pt x="9593" y="9873"/>
                    </a:lnTo>
                    <a:lnTo>
                      <a:pt x="9583" y="9890"/>
                    </a:lnTo>
                    <a:lnTo>
                      <a:pt x="9570" y="9908"/>
                    </a:lnTo>
                    <a:lnTo>
                      <a:pt x="9559" y="9925"/>
                    </a:lnTo>
                    <a:lnTo>
                      <a:pt x="9474" y="9865"/>
                    </a:lnTo>
                    <a:close/>
                    <a:moveTo>
                      <a:pt x="9514" y="9803"/>
                    </a:moveTo>
                    <a:lnTo>
                      <a:pt x="9524" y="9787"/>
                    </a:lnTo>
                    <a:lnTo>
                      <a:pt x="9533" y="9769"/>
                    </a:lnTo>
                    <a:lnTo>
                      <a:pt x="9542" y="9753"/>
                    </a:lnTo>
                    <a:lnTo>
                      <a:pt x="9550" y="9736"/>
                    </a:lnTo>
                    <a:lnTo>
                      <a:pt x="9644" y="9778"/>
                    </a:lnTo>
                    <a:lnTo>
                      <a:pt x="9634" y="9798"/>
                    </a:lnTo>
                    <a:lnTo>
                      <a:pt x="9624" y="9818"/>
                    </a:lnTo>
                    <a:lnTo>
                      <a:pt x="9614" y="9837"/>
                    </a:lnTo>
                    <a:lnTo>
                      <a:pt x="9604" y="9855"/>
                    </a:lnTo>
                    <a:lnTo>
                      <a:pt x="9514" y="9803"/>
                    </a:lnTo>
                    <a:close/>
                    <a:moveTo>
                      <a:pt x="9550" y="9736"/>
                    </a:moveTo>
                    <a:lnTo>
                      <a:pt x="9558" y="9718"/>
                    </a:lnTo>
                    <a:lnTo>
                      <a:pt x="9565" y="9700"/>
                    </a:lnTo>
                    <a:lnTo>
                      <a:pt x="9572" y="9682"/>
                    </a:lnTo>
                    <a:lnTo>
                      <a:pt x="9578" y="9665"/>
                    </a:lnTo>
                    <a:lnTo>
                      <a:pt x="9675" y="9697"/>
                    </a:lnTo>
                    <a:lnTo>
                      <a:pt x="9669" y="9718"/>
                    </a:lnTo>
                    <a:lnTo>
                      <a:pt x="9660" y="9738"/>
                    </a:lnTo>
                    <a:lnTo>
                      <a:pt x="9653" y="9758"/>
                    </a:lnTo>
                    <a:lnTo>
                      <a:pt x="9644" y="9778"/>
                    </a:lnTo>
                    <a:lnTo>
                      <a:pt x="9550" y="9736"/>
                    </a:lnTo>
                    <a:close/>
                    <a:moveTo>
                      <a:pt x="9578" y="9665"/>
                    </a:moveTo>
                    <a:lnTo>
                      <a:pt x="9585" y="9641"/>
                    </a:lnTo>
                    <a:lnTo>
                      <a:pt x="9593" y="9617"/>
                    </a:lnTo>
                    <a:lnTo>
                      <a:pt x="9601" y="9594"/>
                    </a:lnTo>
                    <a:lnTo>
                      <a:pt x="9609" y="9570"/>
                    </a:lnTo>
                    <a:lnTo>
                      <a:pt x="9616" y="9545"/>
                    </a:lnTo>
                    <a:lnTo>
                      <a:pt x="9624" y="9520"/>
                    </a:lnTo>
                    <a:lnTo>
                      <a:pt x="9633" y="9495"/>
                    </a:lnTo>
                    <a:lnTo>
                      <a:pt x="9640" y="9469"/>
                    </a:lnTo>
                    <a:lnTo>
                      <a:pt x="9739" y="9499"/>
                    </a:lnTo>
                    <a:lnTo>
                      <a:pt x="9731" y="9523"/>
                    </a:lnTo>
                    <a:lnTo>
                      <a:pt x="9724" y="9546"/>
                    </a:lnTo>
                    <a:lnTo>
                      <a:pt x="9716" y="9571"/>
                    </a:lnTo>
                    <a:lnTo>
                      <a:pt x="9709" y="9596"/>
                    </a:lnTo>
                    <a:lnTo>
                      <a:pt x="9701" y="9621"/>
                    </a:lnTo>
                    <a:lnTo>
                      <a:pt x="9692" y="9646"/>
                    </a:lnTo>
                    <a:lnTo>
                      <a:pt x="9684" y="9671"/>
                    </a:lnTo>
                    <a:lnTo>
                      <a:pt x="9675" y="9697"/>
                    </a:lnTo>
                    <a:lnTo>
                      <a:pt x="9578" y="9665"/>
                    </a:lnTo>
                    <a:close/>
                    <a:moveTo>
                      <a:pt x="9640" y="9469"/>
                    </a:moveTo>
                    <a:lnTo>
                      <a:pt x="9648" y="9443"/>
                    </a:lnTo>
                    <a:lnTo>
                      <a:pt x="9655" y="9418"/>
                    </a:lnTo>
                    <a:lnTo>
                      <a:pt x="9663" y="9392"/>
                    </a:lnTo>
                    <a:lnTo>
                      <a:pt x="9670" y="9368"/>
                    </a:lnTo>
                    <a:lnTo>
                      <a:pt x="9677" y="9343"/>
                    </a:lnTo>
                    <a:lnTo>
                      <a:pt x="9684" y="9320"/>
                    </a:lnTo>
                    <a:lnTo>
                      <a:pt x="9690" y="9296"/>
                    </a:lnTo>
                    <a:lnTo>
                      <a:pt x="9696" y="9274"/>
                    </a:lnTo>
                    <a:lnTo>
                      <a:pt x="9796" y="9301"/>
                    </a:lnTo>
                    <a:lnTo>
                      <a:pt x="9788" y="9327"/>
                    </a:lnTo>
                    <a:lnTo>
                      <a:pt x="9781" y="9353"/>
                    </a:lnTo>
                    <a:lnTo>
                      <a:pt x="9773" y="9378"/>
                    </a:lnTo>
                    <a:lnTo>
                      <a:pt x="9767" y="9403"/>
                    </a:lnTo>
                    <a:lnTo>
                      <a:pt x="9760" y="9428"/>
                    </a:lnTo>
                    <a:lnTo>
                      <a:pt x="9752" y="9453"/>
                    </a:lnTo>
                    <a:lnTo>
                      <a:pt x="9746" y="9477"/>
                    </a:lnTo>
                    <a:lnTo>
                      <a:pt x="9739" y="9499"/>
                    </a:lnTo>
                    <a:lnTo>
                      <a:pt x="9640" y="9469"/>
                    </a:lnTo>
                    <a:close/>
                    <a:moveTo>
                      <a:pt x="9696" y="9274"/>
                    </a:moveTo>
                    <a:lnTo>
                      <a:pt x="9702" y="9250"/>
                    </a:lnTo>
                    <a:lnTo>
                      <a:pt x="9710" y="9226"/>
                    </a:lnTo>
                    <a:lnTo>
                      <a:pt x="9716" y="9203"/>
                    </a:lnTo>
                    <a:lnTo>
                      <a:pt x="9722" y="9179"/>
                    </a:lnTo>
                    <a:lnTo>
                      <a:pt x="9729" y="9154"/>
                    </a:lnTo>
                    <a:lnTo>
                      <a:pt x="9735" y="9129"/>
                    </a:lnTo>
                    <a:lnTo>
                      <a:pt x="9741" y="9103"/>
                    </a:lnTo>
                    <a:lnTo>
                      <a:pt x="9747" y="9078"/>
                    </a:lnTo>
                    <a:lnTo>
                      <a:pt x="9848" y="9103"/>
                    </a:lnTo>
                    <a:lnTo>
                      <a:pt x="9842" y="9127"/>
                    </a:lnTo>
                    <a:lnTo>
                      <a:pt x="9836" y="9150"/>
                    </a:lnTo>
                    <a:lnTo>
                      <a:pt x="9829" y="9174"/>
                    </a:lnTo>
                    <a:lnTo>
                      <a:pt x="9823" y="9199"/>
                    </a:lnTo>
                    <a:lnTo>
                      <a:pt x="9817" y="9224"/>
                    </a:lnTo>
                    <a:lnTo>
                      <a:pt x="9810" y="9249"/>
                    </a:lnTo>
                    <a:lnTo>
                      <a:pt x="9803" y="9275"/>
                    </a:lnTo>
                    <a:lnTo>
                      <a:pt x="9796" y="9301"/>
                    </a:lnTo>
                    <a:lnTo>
                      <a:pt x="9696" y="9274"/>
                    </a:lnTo>
                    <a:close/>
                    <a:moveTo>
                      <a:pt x="9747" y="9078"/>
                    </a:moveTo>
                    <a:lnTo>
                      <a:pt x="9753" y="9053"/>
                    </a:lnTo>
                    <a:lnTo>
                      <a:pt x="9760" y="9028"/>
                    </a:lnTo>
                    <a:lnTo>
                      <a:pt x="9766" y="9003"/>
                    </a:lnTo>
                    <a:lnTo>
                      <a:pt x="9772" y="8980"/>
                    </a:lnTo>
                    <a:lnTo>
                      <a:pt x="9777" y="8955"/>
                    </a:lnTo>
                    <a:lnTo>
                      <a:pt x="9783" y="8931"/>
                    </a:lnTo>
                    <a:lnTo>
                      <a:pt x="9788" y="8908"/>
                    </a:lnTo>
                    <a:lnTo>
                      <a:pt x="9795" y="8884"/>
                    </a:lnTo>
                    <a:lnTo>
                      <a:pt x="9894" y="8906"/>
                    </a:lnTo>
                    <a:lnTo>
                      <a:pt x="9889" y="8931"/>
                    </a:lnTo>
                    <a:lnTo>
                      <a:pt x="9883" y="8956"/>
                    </a:lnTo>
                    <a:lnTo>
                      <a:pt x="9877" y="8981"/>
                    </a:lnTo>
                    <a:lnTo>
                      <a:pt x="9872" y="9005"/>
                    </a:lnTo>
                    <a:lnTo>
                      <a:pt x="9866" y="9030"/>
                    </a:lnTo>
                    <a:lnTo>
                      <a:pt x="9859" y="9055"/>
                    </a:lnTo>
                    <a:lnTo>
                      <a:pt x="9853" y="9078"/>
                    </a:lnTo>
                    <a:lnTo>
                      <a:pt x="9848" y="9103"/>
                    </a:lnTo>
                    <a:lnTo>
                      <a:pt x="9747" y="9078"/>
                    </a:lnTo>
                    <a:close/>
                    <a:moveTo>
                      <a:pt x="9795" y="8884"/>
                    </a:moveTo>
                    <a:lnTo>
                      <a:pt x="9800" y="8859"/>
                    </a:lnTo>
                    <a:lnTo>
                      <a:pt x="9806" y="8835"/>
                    </a:lnTo>
                    <a:lnTo>
                      <a:pt x="9811" y="8812"/>
                    </a:lnTo>
                    <a:lnTo>
                      <a:pt x="9816" y="8787"/>
                    </a:lnTo>
                    <a:lnTo>
                      <a:pt x="9821" y="8763"/>
                    </a:lnTo>
                    <a:lnTo>
                      <a:pt x="9826" y="8739"/>
                    </a:lnTo>
                    <a:lnTo>
                      <a:pt x="9832" y="8716"/>
                    </a:lnTo>
                    <a:lnTo>
                      <a:pt x="9836" y="8693"/>
                    </a:lnTo>
                    <a:lnTo>
                      <a:pt x="9937" y="8713"/>
                    </a:lnTo>
                    <a:lnTo>
                      <a:pt x="9932" y="8738"/>
                    </a:lnTo>
                    <a:lnTo>
                      <a:pt x="9927" y="8762"/>
                    </a:lnTo>
                    <a:lnTo>
                      <a:pt x="9922" y="8786"/>
                    </a:lnTo>
                    <a:lnTo>
                      <a:pt x="9917" y="8810"/>
                    </a:lnTo>
                    <a:lnTo>
                      <a:pt x="9910" y="8834"/>
                    </a:lnTo>
                    <a:lnTo>
                      <a:pt x="9905" y="8859"/>
                    </a:lnTo>
                    <a:lnTo>
                      <a:pt x="9900" y="8883"/>
                    </a:lnTo>
                    <a:lnTo>
                      <a:pt x="9894" y="8906"/>
                    </a:lnTo>
                    <a:lnTo>
                      <a:pt x="9795" y="8884"/>
                    </a:lnTo>
                    <a:close/>
                    <a:moveTo>
                      <a:pt x="9836" y="8693"/>
                    </a:moveTo>
                    <a:lnTo>
                      <a:pt x="9846" y="8646"/>
                    </a:lnTo>
                    <a:lnTo>
                      <a:pt x="9856" y="8600"/>
                    </a:lnTo>
                    <a:lnTo>
                      <a:pt x="9864" y="8553"/>
                    </a:lnTo>
                    <a:lnTo>
                      <a:pt x="9874" y="8507"/>
                    </a:lnTo>
                    <a:lnTo>
                      <a:pt x="9975" y="8525"/>
                    </a:lnTo>
                    <a:lnTo>
                      <a:pt x="9970" y="8548"/>
                    </a:lnTo>
                    <a:lnTo>
                      <a:pt x="9966" y="8571"/>
                    </a:lnTo>
                    <a:lnTo>
                      <a:pt x="9961" y="8595"/>
                    </a:lnTo>
                    <a:lnTo>
                      <a:pt x="9956" y="8617"/>
                    </a:lnTo>
                    <a:lnTo>
                      <a:pt x="9952" y="8641"/>
                    </a:lnTo>
                    <a:lnTo>
                      <a:pt x="9947" y="8665"/>
                    </a:lnTo>
                    <a:lnTo>
                      <a:pt x="9942" y="8690"/>
                    </a:lnTo>
                    <a:lnTo>
                      <a:pt x="9937" y="8713"/>
                    </a:lnTo>
                    <a:lnTo>
                      <a:pt x="9836" y="8693"/>
                    </a:lnTo>
                    <a:close/>
                    <a:moveTo>
                      <a:pt x="9874" y="8507"/>
                    </a:moveTo>
                    <a:lnTo>
                      <a:pt x="9882" y="8462"/>
                    </a:lnTo>
                    <a:lnTo>
                      <a:pt x="9890" y="8417"/>
                    </a:lnTo>
                    <a:lnTo>
                      <a:pt x="9899" y="8371"/>
                    </a:lnTo>
                    <a:lnTo>
                      <a:pt x="9908" y="8325"/>
                    </a:lnTo>
                    <a:lnTo>
                      <a:pt x="10009" y="8344"/>
                    </a:lnTo>
                    <a:lnTo>
                      <a:pt x="10001" y="8387"/>
                    </a:lnTo>
                    <a:lnTo>
                      <a:pt x="9993" y="8432"/>
                    </a:lnTo>
                    <a:lnTo>
                      <a:pt x="9984" y="8478"/>
                    </a:lnTo>
                    <a:lnTo>
                      <a:pt x="9975" y="8525"/>
                    </a:lnTo>
                    <a:lnTo>
                      <a:pt x="9874" y="8507"/>
                    </a:lnTo>
                    <a:close/>
                    <a:moveTo>
                      <a:pt x="9908" y="8325"/>
                    </a:moveTo>
                    <a:lnTo>
                      <a:pt x="9915" y="8279"/>
                    </a:lnTo>
                    <a:lnTo>
                      <a:pt x="9923" y="8234"/>
                    </a:lnTo>
                    <a:lnTo>
                      <a:pt x="9930" y="8192"/>
                    </a:lnTo>
                    <a:lnTo>
                      <a:pt x="9937" y="8152"/>
                    </a:lnTo>
                    <a:lnTo>
                      <a:pt x="10039" y="8168"/>
                    </a:lnTo>
                    <a:lnTo>
                      <a:pt x="10031" y="8214"/>
                    </a:lnTo>
                    <a:lnTo>
                      <a:pt x="10024" y="8259"/>
                    </a:lnTo>
                    <a:lnTo>
                      <a:pt x="10016" y="8301"/>
                    </a:lnTo>
                    <a:lnTo>
                      <a:pt x="10009" y="8344"/>
                    </a:lnTo>
                    <a:lnTo>
                      <a:pt x="9908" y="8325"/>
                    </a:lnTo>
                    <a:close/>
                    <a:moveTo>
                      <a:pt x="9937" y="8152"/>
                    </a:moveTo>
                    <a:lnTo>
                      <a:pt x="9944" y="8113"/>
                    </a:lnTo>
                    <a:lnTo>
                      <a:pt x="9950" y="8072"/>
                    </a:lnTo>
                    <a:lnTo>
                      <a:pt x="9956" y="8030"/>
                    </a:lnTo>
                    <a:lnTo>
                      <a:pt x="9964" y="7986"/>
                    </a:lnTo>
                    <a:lnTo>
                      <a:pt x="10065" y="8002"/>
                    </a:lnTo>
                    <a:lnTo>
                      <a:pt x="10060" y="8038"/>
                    </a:lnTo>
                    <a:lnTo>
                      <a:pt x="10054" y="8080"/>
                    </a:lnTo>
                    <a:lnTo>
                      <a:pt x="10046" y="8122"/>
                    </a:lnTo>
                    <a:lnTo>
                      <a:pt x="10039" y="8168"/>
                    </a:lnTo>
                    <a:lnTo>
                      <a:pt x="9937" y="8152"/>
                    </a:lnTo>
                    <a:close/>
                    <a:moveTo>
                      <a:pt x="9964" y="7986"/>
                    </a:moveTo>
                    <a:lnTo>
                      <a:pt x="9970" y="7944"/>
                    </a:lnTo>
                    <a:lnTo>
                      <a:pt x="9975" y="7904"/>
                    </a:lnTo>
                    <a:lnTo>
                      <a:pt x="9981" y="7867"/>
                    </a:lnTo>
                    <a:lnTo>
                      <a:pt x="9986" y="7830"/>
                    </a:lnTo>
                    <a:lnTo>
                      <a:pt x="10089" y="7845"/>
                    </a:lnTo>
                    <a:lnTo>
                      <a:pt x="10082" y="7885"/>
                    </a:lnTo>
                    <a:lnTo>
                      <a:pt x="10077" y="7925"/>
                    </a:lnTo>
                    <a:lnTo>
                      <a:pt x="10071" y="7964"/>
                    </a:lnTo>
                    <a:lnTo>
                      <a:pt x="10065" y="8002"/>
                    </a:lnTo>
                    <a:lnTo>
                      <a:pt x="9964" y="7986"/>
                    </a:lnTo>
                    <a:close/>
                    <a:moveTo>
                      <a:pt x="9986" y="7830"/>
                    </a:moveTo>
                    <a:lnTo>
                      <a:pt x="9993" y="7791"/>
                    </a:lnTo>
                    <a:lnTo>
                      <a:pt x="9998" y="7754"/>
                    </a:lnTo>
                    <a:lnTo>
                      <a:pt x="10003" y="7720"/>
                    </a:lnTo>
                    <a:lnTo>
                      <a:pt x="10006" y="7687"/>
                    </a:lnTo>
                    <a:lnTo>
                      <a:pt x="10108" y="7701"/>
                    </a:lnTo>
                    <a:lnTo>
                      <a:pt x="10103" y="7738"/>
                    </a:lnTo>
                    <a:lnTo>
                      <a:pt x="10098" y="7774"/>
                    </a:lnTo>
                    <a:lnTo>
                      <a:pt x="10094" y="7811"/>
                    </a:lnTo>
                    <a:lnTo>
                      <a:pt x="10089" y="7845"/>
                    </a:lnTo>
                    <a:lnTo>
                      <a:pt x="9986" y="7830"/>
                    </a:lnTo>
                    <a:close/>
                    <a:moveTo>
                      <a:pt x="10006" y="7687"/>
                    </a:moveTo>
                    <a:lnTo>
                      <a:pt x="10011" y="7649"/>
                    </a:lnTo>
                    <a:lnTo>
                      <a:pt x="10016" y="7615"/>
                    </a:lnTo>
                    <a:lnTo>
                      <a:pt x="10020" y="7584"/>
                    </a:lnTo>
                    <a:lnTo>
                      <a:pt x="10024" y="7555"/>
                    </a:lnTo>
                    <a:lnTo>
                      <a:pt x="10126" y="7568"/>
                    </a:lnTo>
                    <a:lnTo>
                      <a:pt x="10121" y="7603"/>
                    </a:lnTo>
                    <a:lnTo>
                      <a:pt x="10117" y="7637"/>
                    </a:lnTo>
                    <a:lnTo>
                      <a:pt x="10112" y="7670"/>
                    </a:lnTo>
                    <a:lnTo>
                      <a:pt x="10108" y="7701"/>
                    </a:lnTo>
                    <a:lnTo>
                      <a:pt x="10006" y="7687"/>
                    </a:lnTo>
                    <a:close/>
                    <a:moveTo>
                      <a:pt x="10024" y="7555"/>
                    </a:moveTo>
                    <a:lnTo>
                      <a:pt x="10030" y="7514"/>
                    </a:lnTo>
                    <a:lnTo>
                      <a:pt x="10035" y="7474"/>
                    </a:lnTo>
                    <a:lnTo>
                      <a:pt x="10040" y="7436"/>
                    </a:lnTo>
                    <a:lnTo>
                      <a:pt x="10044" y="7400"/>
                    </a:lnTo>
                    <a:lnTo>
                      <a:pt x="10146" y="7412"/>
                    </a:lnTo>
                    <a:lnTo>
                      <a:pt x="10141" y="7448"/>
                    </a:lnTo>
                    <a:lnTo>
                      <a:pt x="10137" y="7487"/>
                    </a:lnTo>
                    <a:lnTo>
                      <a:pt x="10131" y="7527"/>
                    </a:lnTo>
                    <a:lnTo>
                      <a:pt x="10126" y="7568"/>
                    </a:lnTo>
                    <a:lnTo>
                      <a:pt x="10024" y="7555"/>
                    </a:lnTo>
                    <a:close/>
                    <a:moveTo>
                      <a:pt x="10044" y="7400"/>
                    </a:moveTo>
                    <a:lnTo>
                      <a:pt x="10052" y="7335"/>
                    </a:lnTo>
                    <a:lnTo>
                      <a:pt x="10155" y="7347"/>
                    </a:lnTo>
                    <a:lnTo>
                      <a:pt x="10146" y="7412"/>
                    </a:lnTo>
                    <a:lnTo>
                      <a:pt x="10044" y="7400"/>
                    </a:lnTo>
                    <a:close/>
                    <a:moveTo>
                      <a:pt x="10052" y="7335"/>
                    </a:moveTo>
                    <a:lnTo>
                      <a:pt x="10056" y="7309"/>
                    </a:lnTo>
                    <a:lnTo>
                      <a:pt x="10059" y="7285"/>
                    </a:lnTo>
                    <a:lnTo>
                      <a:pt x="10061" y="7265"/>
                    </a:lnTo>
                    <a:lnTo>
                      <a:pt x="10064" y="7249"/>
                    </a:lnTo>
                    <a:lnTo>
                      <a:pt x="10166" y="7263"/>
                    </a:lnTo>
                    <a:lnTo>
                      <a:pt x="10162" y="7285"/>
                    </a:lnTo>
                    <a:lnTo>
                      <a:pt x="10160" y="7306"/>
                    </a:lnTo>
                    <a:lnTo>
                      <a:pt x="10157" y="7327"/>
                    </a:lnTo>
                    <a:lnTo>
                      <a:pt x="10155" y="7347"/>
                    </a:lnTo>
                    <a:lnTo>
                      <a:pt x="10052" y="7335"/>
                    </a:lnTo>
                    <a:close/>
                    <a:moveTo>
                      <a:pt x="10064" y="7249"/>
                    </a:moveTo>
                    <a:lnTo>
                      <a:pt x="10066" y="7228"/>
                    </a:lnTo>
                    <a:lnTo>
                      <a:pt x="10069" y="7209"/>
                    </a:lnTo>
                    <a:lnTo>
                      <a:pt x="10071" y="7193"/>
                    </a:lnTo>
                    <a:lnTo>
                      <a:pt x="10074" y="7180"/>
                    </a:lnTo>
                    <a:lnTo>
                      <a:pt x="10174" y="7195"/>
                    </a:lnTo>
                    <a:lnTo>
                      <a:pt x="10172" y="7213"/>
                    </a:lnTo>
                    <a:lnTo>
                      <a:pt x="10169" y="7229"/>
                    </a:lnTo>
                    <a:lnTo>
                      <a:pt x="10167" y="7246"/>
                    </a:lnTo>
                    <a:lnTo>
                      <a:pt x="10166" y="7263"/>
                    </a:lnTo>
                    <a:lnTo>
                      <a:pt x="10064" y="7249"/>
                    </a:lnTo>
                    <a:close/>
                    <a:moveTo>
                      <a:pt x="10074" y="7180"/>
                    </a:moveTo>
                    <a:lnTo>
                      <a:pt x="10076" y="7158"/>
                    </a:lnTo>
                    <a:lnTo>
                      <a:pt x="10080" y="7137"/>
                    </a:lnTo>
                    <a:lnTo>
                      <a:pt x="10082" y="7117"/>
                    </a:lnTo>
                    <a:lnTo>
                      <a:pt x="10084" y="7098"/>
                    </a:lnTo>
                    <a:lnTo>
                      <a:pt x="10186" y="7108"/>
                    </a:lnTo>
                    <a:lnTo>
                      <a:pt x="10183" y="7131"/>
                    </a:lnTo>
                    <a:lnTo>
                      <a:pt x="10181" y="7152"/>
                    </a:lnTo>
                    <a:lnTo>
                      <a:pt x="10178" y="7174"/>
                    </a:lnTo>
                    <a:lnTo>
                      <a:pt x="10174" y="7195"/>
                    </a:lnTo>
                    <a:lnTo>
                      <a:pt x="10074" y="7180"/>
                    </a:lnTo>
                    <a:close/>
                    <a:moveTo>
                      <a:pt x="10084" y="7098"/>
                    </a:moveTo>
                    <a:lnTo>
                      <a:pt x="10086" y="7078"/>
                    </a:lnTo>
                    <a:lnTo>
                      <a:pt x="10087" y="7060"/>
                    </a:lnTo>
                    <a:lnTo>
                      <a:pt x="10089" y="7041"/>
                    </a:lnTo>
                    <a:lnTo>
                      <a:pt x="10090" y="7024"/>
                    </a:lnTo>
                    <a:lnTo>
                      <a:pt x="10193" y="7029"/>
                    </a:lnTo>
                    <a:lnTo>
                      <a:pt x="10192" y="7048"/>
                    </a:lnTo>
                    <a:lnTo>
                      <a:pt x="10189" y="7067"/>
                    </a:lnTo>
                    <a:lnTo>
                      <a:pt x="10188" y="7088"/>
                    </a:lnTo>
                    <a:lnTo>
                      <a:pt x="10186" y="7108"/>
                    </a:lnTo>
                    <a:lnTo>
                      <a:pt x="10084" y="7098"/>
                    </a:lnTo>
                    <a:close/>
                    <a:moveTo>
                      <a:pt x="10090" y="7024"/>
                    </a:moveTo>
                    <a:lnTo>
                      <a:pt x="10091" y="7005"/>
                    </a:lnTo>
                    <a:lnTo>
                      <a:pt x="10091" y="6987"/>
                    </a:lnTo>
                    <a:lnTo>
                      <a:pt x="10091" y="6971"/>
                    </a:lnTo>
                    <a:lnTo>
                      <a:pt x="10091" y="6955"/>
                    </a:lnTo>
                    <a:lnTo>
                      <a:pt x="10194" y="6955"/>
                    </a:lnTo>
                    <a:lnTo>
                      <a:pt x="10194" y="6974"/>
                    </a:lnTo>
                    <a:lnTo>
                      <a:pt x="10194" y="6991"/>
                    </a:lnTo>
                    <a:lnTo>
                      <a:pt x="10193" y="7010"/>
                    </a:lnTo>
                    <a:lnTo>
                      <a:pt x="10193" y="7029"/>
                    </a:lnTo>
                    <a:lnTo>
                      <a:pt x="10090" y="7024"/>
                    </a:lnTo>
                    <a:close/>
                    <a:moveTo>
                      <a:pt x="10091" y="6955"/>
                    </a:moveTo>
                    <a:lnTo>
                      <a:pt x="10091" y="6940"/>
                    </a:lnTo>
                    <a:lnTo>
                      <a:pt x="10091" y="6925"/>
                    </a:lnTo>
                    <a:lnTo>
                      <a:pt x="10090" y="6910"/>
                    </a:lnTo>
                    <a:lnTo>
                      <a:pt x="10089" y="6894"/>
                    </a:lnTo>
                    <a:lnTo>
                      <a:pt x="10192" y="6887"/>
                    </a:lnTo>
                    <a:lnTo>
                      <a:pt x="10193" y="6903"/>
                    </a:lnTo>
                    <a:lnTo>
                      <a:pt x="10193" y="6919"/>
                    </a:lnTo>
                    <a:lnTo>
                      <a:pt x="10194" y="6936"/>
                    </a:lnTo>
                    <a:lnTo>
                      <a:pt x="10194" y="6955"/>
                    </a:lnTo>
                    <a:lnTo>
                      <a:pt x="10091" y="6955"/>
                    </a:lnTo>
                    <a:close/>
                    <a:moveTo>
                      <a:pt x="10089" y="6894"/>
                    </a:moveTo>
                    <a:lnTo>
                      <a:pt x="10087" y="6879"/>
                    </a:lnTo>
                    <a:lnTo>
                      <a:pt x="10086" y="6865"/>
                    </a:lnTo>
                    <a:lnTo>
                      <a:pt x="10085" y="6852"/>
                    </a:lnTo>
                    <a:lnTo>
                      <a:pt x="10084" y="6838"/>
                    </a:lnTo>
                    <a:lnTo>
                      <a:pt x="10186" y="6824"/>
                    </a:lnTo>
                    <a:lnTo>
                      <a:pt x="10187" y="6839"/>
                    </a:lnTo>
                    <a:lnTo>
                      <a:pt x="10189" y="6855"/>
                    </a:lnTo>
                    <a:lnTo>
                      <a:pt x="10191" y="6870"/>
                    </a:lnTo>
                    <a:lnTo>
                      <a:pt x="10192" y="6887"/>
                    </a:lnTo>
                    <a:lnTo>
                      <a:pt x="10089" y="6894"/>
                    </a:lnTo>
                    <a:close/>
                    <a:moveTo>
                      <a:pt x="10084" y="6838"/>
                    </a:moveTo>
                    <a:lnTo>
                      <a:pt x="10081" y="6824"/>
                    </a:lnTo>
                    <a:lnTo>
                      <a:pt x="10079" y="6812"/>
                    </a:lnTo>
                    <a:lnTo>
                      <a:pt x="10077" y="6799"/>
                    </a:lnTo>
                    <a:lnTo>
                      <a:pt x="10075" y="6787"/>
                    </a:lnTo>
                    <a:lnTo>
                      <a:pt x="10174" y="6766"/>
                    </a:lnTo>
                    <a:lnTo>
                      <a:pt x="10178" y="6779"/>
                    </a:lnTo>
                    <a:lnTo>
                      <a:pt x="10181" y="6794"/>
                    </a:lnTo>
                    <a:lnTo>
                      <a:pt x="10183" y="6809"/>
                    </a:lnTo>
                    <a:lnTo>
                      <a:pt x="10186" y="6824"/>
                    </a:lnTo>
                    <a:lnTo>
                      <a:pt x="10084" y="6838"/>
                    </a:lnTo>
                    <a:close/>
                    <a:moveTo>
                      <a:pt x="10075" y="6787"/>
                    </a:moveTo>
                    <a:lnTo>
                      <a:pt x="10071" y="6774"/>
                    </a:lnTo>
                    <a:lnTo>
                      <a:pt x="10069" y="6762"/>
                    </a:lnTo>
                    <a:lnTo>
                      <a:pt x="10066" y="6751"/>
                    </a:lnTo>
                    <a:lnTo>
                      <a:pt x="10062" y="6740"/>
                    </a:lnTo>
                    <a:lnTo>
                      <a:pt x="10162" y="6711"/>
                    </a:lnTo>
                    <a:lnTo>
                      <a:pt x="10166" y="6725"/>
                    </a:lnTo>
                    <a:lnTo>
                      <a:pt x="10168" y="6737"/>
                    </a:lnTo>
                    <a:lnTo>
                      <a:pt x="10172" y="6751"/>
                    </a:lnTo>
                    <a:lnTo>
                      <a:pt x="10174" y="6766"/>
                    </a:lnTo>
                    <a:lnTo>
                      <a:pt x="10075" y="6787"/>
                    </a:lnTo>
                    <a:close/>
                    <a:moveTo>
                      <a:pt x="10062" y="6740"/>
                    </a:moveTo>
                    <a:lnTo>
                      <a:pt x="10060" y="6728"/>
                    </a:lnTo>
                    <a:lnTo>
                      <a:pt x="10056" y="6717"/>
                    </a:lnTo>
                    <a:lnTo>
                      <a:pt x="10052" y="6706"/>
                    </a:lnTo>
                    <a:lnTo>
                      <a:pt x="10049" y="6695"/>
                    </a:lnTo>
                    <a:lnTo>
                      <a:pt x="10146" y="6661"/>
                    </a:lnTo>
                    <a:lnTo>
                      <a:pt x="10150" y="6674"/>
                    </a:lnTo>
                    <a:lnTo>
                      <a:pt x="10153" y="6686"/>
                    </a:lnTo>
                    <a:lnTo>
                      <a:pt x="10158" y="6699"/>
                    </a:lnTo>
                    <a:lnTo>
                      <a:pt x="10162" y="6711"/>
                    </a:lnTo>
                    <a:lnTo>
                      <a:pt x="10062" y="6740"/>
                    </a:lnTo>
                    <a:close/>
                    <a:moveTo>
                      <a:pt x="10049" y="6695"/>
                    </a:moveTo>
                    <a:lnTo>
                      <a:pt x="10045" y="6684"/>
                    </a:lnTo>
                    <a:lnTo>
                      <a:pt x="10040" y="6674"/>
                    </a:lnTo>
                    <a:lnTo>
                      <a:pt x="10036" y="6662"/>
                    </a:lnTo>
                    <a:lnTo>
                      <a:pt x="10032" y="6654"/>
                    </a:lnTo>
                    <a:lnTo>
                      <a:pt x="10127" y="6614"/>
                    </a:lnTo>
                    <a:lnTo>
                      <a:pt x="10132" y="6625"/>
                    </a:lnTo>
                    <a:lnTo>
                      <a:pt x="10137" y="6638"/>
                    </a:lnTo>
                    <a:lnTo>
                      <a:pt x="10141" y="6649"/>
                    </a:lnTo>
                    <a:lnTo>
                      <a:pt x="10146" y="6661"/>
                    </a:lnTo>
                    <a:lnTo>
                      <a:pt x="10049" y="6695"/>
                    </a:lnTo>
                    <a:close/>
                    <a:moveTo>
                      <a:pt x="10032" y="6654"/>
                    </a:moveTo>
                    <a:lnTo>
                      <a:pt x="10027" y="6642"/>
                    </a:lnTo>
                    <a:lnTo>
                      <a:pt x="10024" y="6633"/>
                    </a:lnTo>
                    <a:lnTo>
                      <a:pt x="10019" y="6623"/>
                    </a:lnTo>
                    <a:lnTo>
                      <a:pt x="10014" y="6613"/>
                    </a:lnTo>
                    <a:lnTo>
                      <a:pt x="10107" y="6569"/>
                    </a:lnTo>
                    <a:lnTo>
                      <a:pt x="10112" y="6580"/>
                    </a:lnTo>
                    <a:lnTo>
                      <a:pt x="10117" y="6591"/>
                    </a:lnTo>
                    <a:lnTo>
                      <a:pt x="10122" y="6603"/>
                    </a:lnTo>
                    <a:lnTo>
                      <a:pt x="10127" y="6614"/>
                    </a:lnTo>
                    <a:lnTo>
                      <a:pt x="10032" y="6654"/>
                    </a:lnTo>
                    <a:close/>
                    <a:moveTo>
                      <a:pt x="10014" y="6613"/>
                    </a:moveTo>
                    <a:lnTo>
                      <a:pt x="10010" y="6604"/>
                    </a:lnTo>
                    <a:lnTo>
                      <a:pt x="10005" y="6595"/>
                    </a:lnTo>
                    <a:lnTo>
                      <a:pt x="10000" y="6585"/>
                    </a:lnTo>
                    <a:lnTo>
                      <a:pt x="9995" y="6574"/>
                    </a:lnTo>
                    <a:lnTo>
                      <a:pt x="10086" y="6527"/>
                    </a:lnTo>
                    <a:lnTo>
                      <a:pt x="10091" y="6535"/>
                    </a:lnTo>
                    <a:lnTo>
                      <a:pt x="10096" y="6547"/>
                    </a:lnTo>
                    <a:lnTo>
                      <a:pt x="10101" y="6558"/>
                    </a:lnTo>
                    <a:lnTo>
                      <a:pt x="10107" y="6569"/>
                    </a:lnTo>
                    <a:lnTo>
                      <a:pt x="10014" y="6613"/>
                    </a:lnTo>
                    <a:close/>
                    <a:moveTo>
                      <a:pt x="9995" y="6574"/>
                    </a:moveTo>
                    <a:lnTo>
                      <a:pt x="9989" y="6564"/>
                    </a:lnTo>
                    <a:lnTo>
                      <a:pt x="9984" y="6554"/>
                    </a:lnTo>
                    <a:lnTo>
                      <a:pt x="9979" y="6544"/>
                    </a:lnTo>
                    <a:lnTo>
                      <a:pt x="9974" y="6535"/>
                    </a:lnTo>
                    <a:lnTo>
                      <a:pt x="10064" y="6486"/>
                    </a:lnTo>
                    <a:lnTo>
                      <a:pt x="10070" y="6497"/>
                    </a:lnTo>
                    <a:lnTo>
                      <a:pt x="10075" y="6507"/>
                    </a:lnTo>
                    <a:lnTo>
                      <a:pt x="10081" y="6517"/>
                    </a:lnTo>
                    <a:lnTo>
                      <a:pt x="10086" y="6527"/>
                    </a:lnTo>
                    <a:lnTo>
                      <a:pt x="9995" y="6574"/>
                    </a:lnTo>
                    <a:close/>
                    <a:moveTo>
                      <a:pt x="9974" y="6535"/>
                    </a:moveTo>
                    <a:lnTo>
                      <a:pt x="9968" y="6525"/>
                    </a:lnTo>
                    <a:lnTo>
                      <a:pt x="9961" y="6514"/>
                    </a:lnTo>
                    <a:lnTo>
                      <a:pt x="9954" y="6502"/>
                    </a:lnTo>
                    <a:lnTo>
                      <a:pt x="9948" y="6489"/>
                    </a:lnTo>
                    <a:lnTo>
                      <a:pt x="10037" y="6438"/>
                    </a:lnTo>
                    <a:lnTo>
                      <a:pt x="10044" y="6449"/>
                    </a:lnTo>
                    <a:lnTo>
                      <a:pt x="10050" y="6461"/>
                    </a:lnTo>
                    <a:lnTo>
                      <a:pt x="10056" y="6473"/>
                    </a:lnTo>
                    <a:lnTo>
                      <a:pt x="10064" y="6486"/>
                    </a:lnTo>
                    <a:lnTo>
                      <a:pt x="9974" y="6535"/>
                    </a:lnTo>
                    <a:close/>
                    <a:moveTo>
                      <a:pt x="9948" y="6489"/>
                    </a:moveTo>
                    <a:lnTo>
                      <a:pt x="9937" y="6471"/>
                    </a:lnTo>
                    <a:lnTo>
                      <a:pt x="9929" y="6457"/>
                    </a:lnTo>
                    <a:lnTo>
                      <a:pt x="10019" y="6406"/>
                    </a:lnTo>
                    <a:lnTo>
                      <a:pt x="10029" y="6425"/>
                    </a:lnTo>
                    <a:lnTo>
                      <a:pt x="10034" y="6433"/>
                    </a:lnTo>
                    <a:lnTo>
                      <a:pt x="10036" y="6437"/>
                    </a:lnTo>
                    <a:lnTo>
                      <a:pt x="10037" y="6438"/>
                    </a:lnTo>
                    <a:lnTo>
                      <a:pt x="9948" y="6489"/>
                    </a:lnTo>
                    <a:close/>
                    <a:moveTo>
                      <a:pt x="9929" y="6457"/>
                    </a:moveTo>
                    <a:lnTo>
                      <a:pt x="9924" y="6447"/>
                    </a:lnTo>
                    <a:lnTo>
                      <a:pt x="9918" y="6437"/>
                    </a:lnTo>
                    <a:lnTo>
                      <a:pt x="9912" y="6426"/>
                    </a:lnTo>
                    <a:lnTo>
                      <a:pt x="9907" y="6415"/>
                    </a:lnTo>
                    <a:lnTo>
                      <a:pt x="9996" y="6366"/>
                    </a:lnTo>
                    <a:lnTo>
                      <a:pt x="10001" y="6376"/>
                    </a:lnTo>
                    <a:lnTo>
                      <a:pt x="10008" y="6386"/>
                    </a:lnTo>
                    <a:lnTo>
                      <a:pt x="10013" y="6396"/>
                    </a:lnTo>
                    <a:lnTo>
                      <a:pt x="10019" y="6406"/>
                    </a:lnTo>
                    <a:lnTo>
                      <a:pt x="9929" y="6457"/>
                    </a:lnTo>
                    <a:close/>
                    <a:moveTo>
                      <a:pt x="9907" y="6415"/>
                    </a:moveTo>
                    <a:lnTo>
                      <a:pt x="9900" y="6406"/>
                    </a:lnTo>
                    <a:lnTo>
                      <a:pt x="9895" y="6396"/>
                    </a:lnTo>
                    <a:lnTo>
                      <a:pt x="9889" y="6383"/>
                    </a:lnTo>
                    <a:lnTo>
                      <a:pt x="9883" y="6371"/>
                    </a:lnTo>
                    <a:lnTo>
                      <a:pt x="9975" y="6326"/>
                    </a:lnTo>
                    <a:lnTo>
                      <a:pt x="9980" y="6335"/>
                    </a:lnTo>
                    <a:lnTo>
                      <a:pt x="9985" y="6345"/>
                    </a:lnTo>
                    <a:lnTo>
                      <a:pt x="9990" y="6355"/>
                    </a:lnTo>
                    <a:lnTo>
                      <a:pt x="9996" y="6366"/>
                    </a:lnTo>
                    <a:lnTo>
                      <a:pt x="9907" y="6415"/>
                    </a:lnTo>
                    <a:close/>
                    <a:moveTo>
                      <a:pt x="9971" y="6319"/>
                    </a:moveTo>
                    <a:lnTo>
                      <a:pt x="9975" y="6326"/>
                    </a:lnTo>
                    <a:lnTo>
                      <a:pt x="9929" y="6349"/>
                    </a:lnTo>
                    <a:lnTo>
                      <a:pt x="9971" y="6319"/>
                    </a:lnTo>
                    <a:close/>
                    <a:moveTo>
                      <a:pt x="9887" y="6378"/>
                    </a:moveTo>
                    <a:lnTo>
                      <a:pt x="9885" y="6376"/>
                    </a:lnTo>
                    <a:lnTo>
                      <a:pt x="9970" y="6317"/>
                    </a:lnTo>
                    <a:lnTo>
                      <a:pt x="9971" y="6319"/>
                    </a:lnTo>
                    <a:lnTo>
                      <a:pt x="9887" y="6378"/>
                    </a:lnTo>
                    <a:close/>
                    <a:moveTo>
                      <a:pt x="9970" y="6316"/>
                    </a:moveTo>
                    <a:lnTo>
                      <a:pt x="9970" y="6317"/>
                    </a:lnTo>
                    <a:lnTo>
                      <a:pt x="9928" y="6346"/>
                    </a:lnTo>
                    <a:lnTo>
                      <a:pt x="9970" y="6316"/>
                    </a:lnTo>
                    <a:close/>
                    <a:moveTo>
                      <a:pt x="9885" y="6376"/>
                    </a:moveTo>
                    <a:lnTo>
                      <a:pt x="9884" y="6374"/>
                    </a:lnTo>
                    <a:lnTo>
                      <a:pt x="9969" y="6315"/>
                    </a:lnTo>
                    <a:lnTo>
                      <a:pt x="9970" y="6316"/>
                    </a:lnTo>
                    <a:lnTo>
                      <a:pt x="9885" y="6376"/>
                    </a:lnTo>
                    <a:close/>
                    <a:moveTo>
                      <a:pt x="9968" y="6315"/>
                    </a:moveTo>
                    <a:lnTo>
                      <a:pt x="9969" y="6315"/>
                    </a:lnTo>
                    <a:lnTo>
                      <a:pt x="9927" y="6344"/>
                    </a:lnTo>
                    <a:lnTo>
                      <a:pt x="9968" y="6315"/>
                    </a:lnTo>
                    <a:close/>
                    <a:moveTo>
                      <a:pt x="9884" y="6374"/>
                    </a:moveTo>
                    <a:lnTo>
                      <a:pt x="9883" y="6372"/>
                    </a:lnTo>
                    <a:lnTo>
                      <a:pt x="9966" y="6312"/>
                    </a:lnTo>
                    <a:lnTo>
                      <a:pt x="9968" y="6315"/>
                    </a:lnTo>
                    <a:lnTo>
                      <a:pt x="9884" y="6374"/>
                    </a:lnTo>
                    <a:close/>
                    <a:moveTo>
                      <a:pt x="9883" y="6372"/>
                    </a:moveTo>
                    <a:lnTo>
                      <a:pt x="9883" y="6371"/>
                    </a:lnTo>
                    <a:lnTo>
                      <a:pt x="9925" y="6342"/>
                    </a:lnTo>
                    <a:lnTo>
                      <a:pt x="9883" y="6372"/>
                    </a:lnTo>
                    <a:close/>
                    <a:moveTo>
                      <a:pt x="9883" y="6371"/>
                    </a:moveTo>
                    <a:lnTo>
                      <a:pt x="9882" y="6370"/>
                    </a:lnTo>
                    <a:lnTo>
                      <a:pt x="9965" y="6310"/>
                    </a:lnTo>
                    <a:lnTo>
                      <a:pt x="9966" y="6312"/>
                    </a:lnTo>
                    <a:lnTo>
                      <a:pt x="9883" y="6371"/>
                    </a:lnTo>
                    <a:close/>
                    <a:moveTo>
                      <a:pt x="9965" y="6310"/>
                    </a:moveTo>
                    <a:lnTo>
                      <a:pt x="9965" y="6310"/>
                    </a:lnTo>
                    <a:lnTo>
                      <a:pt x="9923" y="6340"/>
                    </a:lnTo>
                    <a:lnTo>
                      <a:pt x="9965" y="6310"/>
                    </a:lnTo>
                    <a:close/>
                    <a:moveTo>
                      <a:pt x="9882" y="6370"/>
                    </a:moveTo>
                    <a:lnTo>
                      <a:pt x="9879" y="6367"/>
                    </a:lnTo>
                    <a:lnTo>
                      <a:pt x="9964" y="6308"/>
                    </a:lnTo>
                    <a:lnTo>
                      <a:pt x="9965" y="6310"/>
                    </a:lnTo>
                    <a:lnTo>
                      <a:pt x="9882" y="6370"/>
                    </a:lnTo>
                    <a:close/>
                    <a:moveTo>
                      <a:pt x="9879" y="6367"/>
                    </a:moveTo>
                    <a:lnTo>
                      <a:pt x="9879" y="6367"/>
                    </a:lnTo>
                    <a:lnTo>
                      <a:pt x="9922" y="6337"/>
                    </a:lnTo>
                    <a:lnTo>
                      <a:pt x="9879" y="6367"/>
                    </a:lnTo>
                    <a:close/>
                    <a:moveTo>
                      <a:pt x="9879" y="6367"/>
                    </a:moveTo>
                    <a:lnTo>
                      <a:pt x="9878" y="6365"/>
                    </a:lnTo>
                    <a:lnTo>
                      <a:pt x="9963" y="6306"/>
                    </a:lnTo>
                    <a:lnTo>
                      <a:pt x="9964" y="6309"/>
                    </a:lnTo>
                    <a:lnTo>
                      <a:pt x="9879" y="6367"/>
                    </a:lnTo>
                    <a:close/>
                    <a:moveTo>
                      <a:pt x="9963" y="6306"/>
                    </a:moveTo>
                    <a:lnTo>
                      <a:pt x="9963" y="6306"/>
                    </a:lnTo>
                    <a:lnTo>
                      <a:pt x="9920" y="6335"/>
                    </a:lnTo>
                    <a:lnTo>
                      <a:pt x="9963" y="6306"/>
                    </a:lnTo>
                    <a:close/>
                    <a:moveTo>
                      <a:pt x="9878" y="6365"/>
                    </a:moveTo>
                    <a:lnTo>
                      <a:pt x="9877" y="6362"/>
                    </a:lnTo>
                    <a:lnTo>
                      <a:pt x="9960" y="6304"/>
                    </a:lnTo>
                    <a:lnTo>
                      <a:pt x="9963" y="6306"/>
                    </a:lnTo>
                    <a:lnTo>
                      <a:pt x="9878" y="6365"/>
                    </a:lnTo>
                    <a:close/>
                    <a:moveTo>
                      <a:pt x="9877" y="6362"/>
                    </a:moveTo>
                    <a:lnTo>
                      <a:pt x="9876" y="6361"/>
                    </a:lnTo>
                    <a:lnTo>
                      <a:pt x="9959" y="6301"/>
                    </a:lnTo>
                    <a:lnTo>
                      <a:pt x="9960" y="6304"/>
                    </a:lnTo>
                    <a:lnTo>
                      <a:pt x="9877" y="6362"/>
                    </a:lnTo>
                    <a:close/>
                    <a:moveTo>
                      <a:pt x="9894" y="6285"/>
                    </a:moveTo>
                    <a:lnTo>
                      <a:pt x="9934" y="6265"/>
                    </a:lnTo>
                    <a:lnTo>
                      <a:pt x="9959" y="6301"/>
                    </a:lnTo>
                    <a:lnTo>
                      <a:pt x="9917" y="6331"/>
                    </a:lnTo>
                    <a:lnTo>
                      <a:pt x="9894" y="6285"/>
                    </a:lnTo>
                    <a:close/>
                    <a:moveTo>
                      <a:pt x="9940" y="6377"/>
                    </a:moveTo>
                    <a:lnTo>
                      <a:pt x="9903" y="6396"/>
                    </a:lnTo>
                    <a:lnTo>
                      <a:pt x="9866" y="6413"/>
                    </a:lnTo>
                    <a:lnTo>
                      <a:pt x="9829" y="6432"/>
                    </a:lnTo>
                    <a:lnTo>
                      <a:pt x="9793" y="6449"/>
                    </a:lnTo>
                    <a:lnTo>
                      <a:pt x="9748" y="6357"/>
                    </a:lnTo>
                    <a:lnTo>
                      <a:pt x="9785" y="6340"/>
                    </a:lnTo>
                    <a:lnTo>
                      <a:pt x="9821" y="6321"/>
                    </a:lnTo>
                    <a:lnTo>
                      <a:pt x="9857" y="6304"/>
                    </a:lnTo>
                    <a:lnTo>
                      <a:pt x="9894" y="6285"/>
                    </a:lnTo>
                    <a:lnTo>
                      <a:pt x="9940" y="6377"/>
                    </a:lnTo>
                    <a:close/>
                    <a:moveTo>
                      <a:pt x="9793" y="6449"/>
                    </a:moveTo>
                    <a:lnTo>
                      <a:pt x="9748" y="6472"/>
                    </a:lnTo>
                    <a:lnTo>
                      <a:pt x="9711" y="6491"/>
                    </a:lnTo>
                    <a:lnTo>
                      <a:pt x="9680" y="6507"/>
                    </a:lnTo>
                    <a:lnTo>
                      <a:pt x="9655" y="6519"/>
                    </a:lnTo>
                    <a:lnTo>
                      <a:pt x="9609" y="6427"/>
                    </a:lnTo>
                    <a:lnTo>
                      <a:pt x="9653" y="6405"/>
                    </a:lnTo>
                    <a:lnTo>
                      <a:pt x="9690" y="6386"/>
                    </a:lnTo>
                    <a:lnTo>
                      <a:pt x="9722" y="6370"/>
                    </a:lnTo>
                    <a:lnTo>
                      <a:pt x="9748" y="6357"/>
                    </a:lnTo>
                    <a:lnTo>
                      <a:pt x="9793" y="6449"/>
                    </a:lnTo>
                    <a:close/>
                    <a:moveTo>
                      <a:pt x="9655" y="6519"/>
                    </a:moveTo>
                    <a:lnTo>
                      <a:pt x="9633" y="6530"/>
                    </a:lnTo>
                    <a:lnTo>
                      <a:pt x="9603" y="6545"/>
                    </a:lnTo>
                    <a:lnTo>
                      <a:pt x="9565" y="6564"/>
                    </a:lnTo>
                    <a:lnTo>
                      <a:pt x="9522" y="6585"/>
                    </a:lnTo>
                    <a:lnTo>
                      <a:pt x="9476" y="6494"/>
                    </a:lnTo>
                    <a:lnTo>
                      <a:pt x="9497" y="6483"/>
                    </a:lnTo>
                    <a:lnTo>
                      <a:pt x="9527" y="6468"/>
                    </a:lnTo>
                    <a:lnTo>
                      <a:pt x="9563" y="6449"/>
                    </a:lnTo>
                    <a:lnTo>
                      <a:pt x="9609" y="6427"/>
                    </a:lnTo>
                    <a:lnTo>
                      <a:pt x="9655" y="6519"/>
                    </a:lnTo>
                    <a:close/>
                    <a:moveTo>
                      <a:pt x="9522" y="6585"/>
                    </a:moveTo>
                    <a:lnTo>
                      <a:pt x="9489" y="6601"/>
                    </a:lnTo>
                    <a:lnTo>
                      <a:pt x="9458" y="6618"/>
                    </a:lnTo>
                    <a:lnTo>
                      <a:pt x="9426" y="6634"/>
                    </a:lnTo>
                    <a:lnTo>
                      <a:pt x="9395" y="6650"/>
                    </a:lnTo>
                    <a:lnTo>
                      <a:pt x="9349" y="6558"/>
                    </a:lnTo>
                    <a:lnTo>
                      <a:pt x="9380" y="6542"/>
                    </a:lnTo>
                    <a:lnTo>
                      <a:pt x="9411" y="6527"/>
                    </a:lnTo>
                    <a:lnTo>
                      <a:pt x="9443" y="6510"/>
                    </a:lnTo>
                    <a:lnTo>
                      <a:pt x="9476" y="6494"/>
                    </a:lnTo>
                    <a:lnTo>
                      <a:pt x="9522" y="6585"/>
                    </a:lnTo>
                    <a:close/>
                    <a:moveTo>
                      <a:pt x="9395" y="6650"/>
                    </a:moveTo>
                    <a:lnTo>
                      <a:pt x="9377" y="6659"/>
                    </a:lnTo>
                    <a:lnTo>
                      <a:pt x="9356" y="6670"/>
                    </a:lnTo>
                    <a:lnTo>
                      <a:pt x="9330" y="6684"/>
                    </a:lnTo>
                    <a:lnTo>
                      <a:pt x="9300" y="6697"/>
                    </a:lnTo>
                    <a:lnTo>
                      <a:pt x="9269" y="6713"/>
                    </a:lnTo>
                    <a:lnTo>
                      <a:pt x="9235" y="6731"/>
                    </a:lnTo>
                    <a:lnTo>
                      <a:pt x="9200" y="6748"/>
                    </a:lnTo>
                    <a:lnTo>
                      <a:pt x="9167" y="6766"/>
                    </a:lnTo>
                    <a:lnTo>
                      <a:pt x="9119" y="6675"/>
                    </a:lnTo>
                    <a:lnTo>
                      <a:pt x="9139" y="6665"/>
                    </a:lnTo>
                    <a:lnTo>
                      <a:pt x="9161" y="6654"/>
                    </a:lnTo>
                    <a:lnTo>
                      <a:pt x="9183" y="6642"/>
                    </a:lnTo>
                    <a:lnTo>
                      <a:pt x="9208" y="6630"/>
                    </a:lnTo>
                    <a:lnTo>
                      <a:pt x="9237" y="6615"/>
                    </a:lnTo>
                    <a:lnTo>
                      <a:pt x="9269" y="6599"/>
                    </a:lnTo>
                    <a:lnTo>
                      <a:pt x="9306" y="6580"/>
                    </a:lnTo>
                    <a:lnTo>
                      <a:pt x="9349" y="6558"/>
                    </a:lnTo>
                    <a:lnTo>
                      <a:pt x="9395" y="6650"/>
                    </a:lnTo>
                    <a:close/>
                    <a:moveTo>
                      <a:pt x="9167" y="6766"/>
                    </a:moveTo>
                    <a:lnTo>
                      <a:pt x="9162" y="6768"/>
                    </a:lnTo>
                    <a:lnTo>
                      <a:pt x="9116" y="6676"/>
                    </a:lnTo>
                    <a:lnTo>
                      <a:pt x="9119" y="6675"/>
                    </a:lnTo>
                    <a:lnTo>
                      <a:pt x="9167" y="6766"/>
                    </a:lnTo>
                    <a:close/>
                    <a:moveTo>
                      <a:pt x="9162" y="6768"/>
                    </a:moveTo>
                    <a:lnTo>
                      <a:pt x="9154" y="6772"/>
                    </a:lnTo>
                    <a:lnTo>
                      <a:pt x="9108" y="6680"/>
                    </a:lnTo>
                    <a:lnTo>
                      <a:pt x="9116" y="6676"/>
                    </a:lnTo>
                    <a:lnTo>
                      <a:pt x="9162" y="6768"/>
                    </a:lnTo>
                    <a:close/>
                    <a:moveTo>
                      <a:pt x="9154" y="6772"/>
                    </a:moveTo>
                    <a:lnTo>
                      <a:pt x="9137" y="6781"/>
                    </a:lnTo>
                    <a:lnTo>
                      <a:pt x="9118" y="6791"/>
                    </a:lnTo>
                    <a:lnTo>
                      <a:pt x="9098" y="6801"/>
                    </a:lnTo>
                    <a:lnTo>
                      <a:pt x="9077" y="6812"/>
                    </a:lnTo>
                    <a:lnTo>
                      <a:pt x="9052" y="6824"/>
                    </a:lnTo>
                    <a:lnTo>
                      <a:pt x="9025" y="6838"/>
                    </a:lnTo>
                    <a:lnTo>
                      <a:pt x="8994" y="6854"/>
                    </a:lnTo>
                    <a:lnTo>
                      <a:pt x="8956" y="6873"/>
                    </a:lnTo>
                    <a:lnTo>
                      <a:pt x="8910" y="6781"/>
                    </a:lnTo>
                    <a:lnTo>
                      <a:pt x="8920" y="6776"/>
                    </a:lnTo>
                    <a:lnTo>
                      <a:pt x="8936" y="6768"/>
                    </a:lnTo>
                    <a:lnTo>
                      <a:pt x="8956" y="6757"/>
                    </a:lnTo>
                    <a:lnTo>
                      <a:pt x="8981" y="6745"/>
                    </a:lnTo>
                    <a:lnTo>
                      <a:pt x="9010" y="6731"/>
                    </a:lnTo>
                    <a:lnTo>
                      <a:pt x="9041" y="6715"/>
                    </a:lnTo>
                    <a:lnTo>
                      <a:pt x="9073" y="6697"/>
                    </a:lnTo>
                    <a:lnTo>
                      <a:pt x="9108" y="6680"/>
                    </a:lnTo>
                    <a:lnTo>
                      <a:pt x="9154" y="6772"/>
                    </a:lnTo>
                    <a:close/>
                    <a:moveTo>
                      <a:pt x="8956" y="6873"/>
                    </a:moveTo>
                    <a:lnTo>
                      <a:pt x="8941" y="6880"/>
                    </a:lnTo>
                    <a:lnTo>
                      <a:pt x="8920" y="6890"/>
                    </a:lnTo>
                    <a:lnTo>
                      <a:pt x="8895" y="6904"/>
                    </a:lnTo>
                    <a:lnTo>
                      <a:pt x="8863" y="6920"/>
                    </a:lnTo>
                    <a:lnTo>
                      <a:pt x="8818" y="6828"/>
                    </a:lnTo>
                    <a:lnTo>
                      <a:pt x="8830" y="6821"/>
                    </a:lnTo>
                    <a:lnTo>
                      <a:pt x="8852" y="6811"/>
                    </a:lnTo>
                    <a:lnTo>
                      <a:pt x="8878" y="6797"/>
                    </a:lnTo>
                    <a:lnTo>
                      <a:pt x="8910" y="6781"/>
                    </a:lnTo>
                    <a:lnTo>
                      <a:pt x="8956" y="6873"/>
                    </a:lnTo>
                    <a:close/>
                    <a:moveTo>
                      <a:pt x="8817" y="6828"/>
                    </a:moveTo>
                    <a:lnTo>
                      <a:pt x="8818" y="6828"/>
                    </a:lnTo>
                    <a:lnTo>
                      <a:pt x="8840" y="6874"/>
                    </a:lnTo>
                    <a:lnTo>
                      <a:pt x="8817" y="6828"/>
                    </a:lnTo>
                    <a:close/>
                    <a:moveTo>
                      <a:pt x="8864" y="6920"/>
                    </a:moveTo>
                    <a:lnTo>
                      <a:pt x="8842" y="6931"/>
                    </a:lnTo>
                    <a:lnTo>
                      <a:pt x="8819" y="6941"/>
                    </a:lnTo>
                    <a:lnTo>
                      <a:pt x="8798" y="6953"/>
                    </a:lnTo>
                    <a:lnTo>
                      <a:pt x="8778" y="6963"/>
                    </a:lnTo>
                    <a:lnTo>
                      <a:pt x="8732" y="6870"/>
                    </a:lnTo>
                    <a:lnTo>
                      <a:pt x="8753" y="6860"/>
                    </a:lnTo>
                    <a:lnTo>
                      <a:pt x="8774" y="6849"/>
                    </a:lnTo>
                    <a:lnTo>
                      <a:pt x="8796" y="6839"/>
                    </a:lnTo>
                    <a:lnTo>
                      <a:pt x="8817" y="6828"/>
                    </a:lnTo>
                    <a:lnTo>
                      <a:pt x="8864" y="6920"/>
                    </a:lnTo>
                    <a:close/>
                    <a:moveTo>
                      <a:pt x="8778" y="6963"/>
                    </a:moveTo>
                    <a:lnTo>
                      <a:pt x="8753" y="6975"/>
                    </a:lnTo>
                    <a:lnTo>
                      <a:pt x="8732" y="6985"/>
                    </a:lnTo>
                    <a:lnTo>
                      <a:pt x="8715" y="6994"/>
                    </a:lnTo>
                    <a:lnTo>
                      <a:pt x="8698" y="7001"/>
                    </a:lnTo>
                    <a:lnTo>
                      <a:pt x="8654" y="6909"/>
                    </a:lnTo>
                    <a:lnTo>
                      <a:pt x="8677" y="6898"/>
                    </a:lnTo>
                    <a:lnTo>
                      <a:pt x="8697" y="6888"/>
                    </a:lnTo>
                    <a:lnTo>
                      <a:pt x="8716" y="6879"/>
                    </a:lnTo>
                    <a:lnTo>
                      <a:pt x="8732" y="6870"/>
                    </a:lnTo>
                    <a:lnTo>
                      <a:pt x="8778" y="6963"/>
                    </a:lnTo>
                    <a:close/>
                    <a:moveTo>
                      <a:pt x="8698" y="7001"/>
                    </a:moveTo>
                    <a:lnTo>
                      <a:pt x="8682" y="7010"/>
                    </a:lnTo>
                    <a:lnTo>
                      <a:pt x="8666" y="7017"/>
                    </a:lnTo>
                    <a:lnTo>
                      <a:pt x="8647" y="7026"/>
                    </a:lnTo>
                    <a:lnTo>
                      <a:pt x="8627" y="7036"/>
                    </a:lnTo>
                    <a:lnTo>
                      <a:pt x="8583" y="6943"/>
                    </a:lnTo>
                    <a:lnTo>
                      <a:pt x="8598" y="6936"/>
                    </a:lnTo>
                    <a:lnTo>
                      <a:pt x="8614" y="6928"/>
                    </a:lnTo>
                    <a:lnTo>
                      <a:pt x="8634" y="6919"/>
                    </a:lnTo>
                    <a:lnTo>
                      <a:pt x="8654" y="6909"/>
                    </a:lnTo>
                    <a:lnTo>
                      <a:pt x="8698" y="7001"/>
                    </a:lnTo>
                    <a:close/>
                    <a:moveTo>
                      <a:pt x="8627" y="7036"/>
                    </a:moveTo>
                    <a:lnTo>
                      <a:pt x="8611" y="7043"/>
                    </a:lnTo>
                    <a:lnTo>
                      <a:pt x="8596" y="7051"/>
                    </a:lnTo>
                    <a:lnTo>
                      <a:pt x="8579" y="7058"/>
                    </a:lnTo>
                    <a:lnTo>
                      <a:pt x="8563" y="7066"/>
                    </a:lnTo>
                    <a:lnTo>
                      <a:pt x="8519" y="6972"/>
                    </a:lnTo>
                    <a:lnTo>
                      <a:pt x="8533" y="6966"/>
                    </a:lnTo>
                    <a:lnTo>
                      <a:pt x="8549" y="6959"/>
                    </a:lnTo>
                    <a:lnTo>
                      <a:pt x="8565" y="6951"/>
                    </a:lnTo>
                    <a:lnTo>
                      <a:pt x="8583" y="6943"/>
                    </a:lnTo>
                    <a:lnTo>
                      <a:pt x="8627" y="7036"/>
                    </a:lnTo>
                    <a:close/>
                    <a:moveTo>
                      <a:pt x="8563" y="7066"/>
                    </a:moveTo>
                    <a:lnTo>
                      <a:pt x="8546" y="7073"/>
                    </a:lnTo>
                    <a:lnTo>
                      <a:pt x="8531" y="7080"/>
                    </a:lnTo>
                    <a:lnTo>
                      <a:pt x="8517" y="7086"/>
                    </a:lnTo>
                    <a:lnTo>
                      <a:pt x="8504" y="7092"/>
                    </a:lnTo>
                    <a:lnTo>
                      <a:pt x="8464" y="6997"/>
                    </a:lnTo>
                    <a:lnTo>
                      <a:pt x="8478" y="6991"/>
                    </a:lnTo>
                    <a:lnTo>
                      <a:pt x="8493" y="6985"/>
                    </a:lnTo>
                    <a:lnTo>
                      <a:pt x="8507" y="6979"/>
                    </a:lnTo>
                    <a:lnTo>
                      <a:pt x="8519" y="6972"/>
                    </a:lnTo>
                    <a:lnTo>
                      <a:pt x="8563" y="7066"/>
                    </a:lnTo>
                    <a:close/>
                    <a:moveTo>
                      <a:pt x="8504" y="7092"/>
                    </a:moveTo>
                    <a:lnTo>
                      <a:pt x="8492" y="7097"/>
                    </a:lnTo>
                    <a:lnTo>
                      <a:pt x="8479" y="7102"/>
                    </a:lnTo>
                    <a:lnTo>
                      <a:pt x="8465" y="7108"/>
                    </a:lnTo>
                    <a:lnTo>
                      <a:pt x="8453" y="7113"/>
                    </a:lnTo>
                    <a:lnTo>
                      <a:pt x="8417" y="7017"/>
                    </a:lnTo>
                    <a:lnTo>
                      <a:pt x="8427" y="7012"/>
                    </a:lnTo>
                    <a:lnTo>
                      <a:pt x="8438" y="7007"/>
                    </a:lnTo>
                    <a:lnTo>
                      <a:pt x="8451" y="7002"/>
                    </a:lnTo>
                    <a:lnTo>
                      <a:pt x="8464" y="6997"/>
                    </a:lnTo>
                    <a:lnTo>
                      <a:pt x="8504" y="7092"/>
                    </a:lnTo>
                    <a:close/>
                    <a:moveTo>
                      <a:pt x="8416" y="7017"/>
                    </a:moveTo>
                    <a:lnTo>
                      <a:pt x="8417" y="7017"/>
                    </a:lnTo>
                    <a:lnTo>
                      <a:pt x="8434" y="7065"/>
                    </a:lnTo>
                    <a:lnTo>
                      <a:pt x="8416" y="7017"/>
                    </a:lnTo>
                    <a:close/>
                    <a:moveTo>
                      <a:pt x="8453" y="7113"/>
                    </a:moveTo>
                    <a:lnTo>
                      <a:pt x="8443" y="7117"/>
                    </a:lnTo>
                    <a:lnTo>
                      <a:pt x="8432" y="7121"/>
                    </a:lnTo>
                    <a:lnTo>
                      <a:pt x="8421" y="7124"/>
                    </a:lnTo>
                    <a:lnTo>
                      <a:pt x="8409" y="7128"/>
                    </a:lnTo>
                    <a:lnTo>
                      <a:pt x="8377" y="7031"/>
                    </a:lnTo>
                    <a:lnTo>
                      <a:pt x="8385" y="7029"/>
                    </a:lnTo>
                    <a:lnTo>
                      <a:pt x="8394" y="7025"/>
                    </a:lnTo>
                    <a:lnTo>
                      <a:pt x="8404" y="7021"/>
                    </a:lnTo>
                    <a:lnTo>
                      <a:pt x="8416" y="7017"/>
                    </a:lnTo>
                    <a:lnTo>
                      <a:pt x="8453" y="7113"/>
                    </a:lnTo>
                    <a:close/>
                    <a:moveTo>
                      <a:pt x="8409" y="7128"/>
                    </a:moveTo>
                    <a:lnTo>
                      <a:pt x="8398" y="7132"/>
                    </a:lnTo>
                    <a:lnTo>
                      <a:pt x="8385" y="7137"/>
                    </a:lnTo>
                    <a:lnTo>
                      <a:pt x="8370" y="7143"/>
                    </a:lnTo>
                    <a:lnTo>
                      <a:pt x="8352" y="7148"/>
                    </a:lnTo>
                    <a:lnTo>
                      <a:pt x="8318" y="7051"/>
                    </a:lnTo>
                    <a:lnTo>
                      <a:pt x="8332" y="7046"/>
                    </a:lnTo>
                    <a:lnTo>
                      <a:pt x="8346" y="7042"/>
                    </a:lnTo>
                    <a:lnTo>
                      <a:pt x="8361" y="7037"/>
                    </a:lnTo>
                    <a:lnTo>
                      <a:pt x="8377" y="7031"/>
                    </a:lnTo>
                    <a:lnTo>
                      <a:pt x="8409" y="7128"/>
                    </a:lnTo>
                    <a:close/>
                    <a:moveTo>
                      <a:pt x="8352" y="7148"/>
                    </a:moveTo>
                    <a:lnTo>
                      <a:pt x="8320" y="7161"/>
                    </a:lnTo>
                    <a:lnTo>
                      <a:pt x="8285" y="7063"/>
                    </a:lnTo>
                    <a:lnTo>
                      <a:pt x="8318" y="7051"/>
                    </a:lnTo>
                    <a:lnTo>
                      <a:pt x="8352" y="7148"/>
                    </a:lnTo>
                    <a:close/>
                    <a:moveTo>
                      <a:pt x="8320" y="7161"/>
                    </a:moveTo>
                    <a:lnTo>
                      <a:pt x="8318" y="7161"/>
                    </a:lnTo>
                    <a:lnTo>
                      <a:pt x="8302" y="7112"/>
                    </a:lnTo>
                    <a:lnTo>
                      <a:pt x="8320" y="7161"/>
                    </a:lnTo>
                    <a:close/>
                    <a:moveTo>
                      <a:pt x="8318" y="7161"/>
                    </a:moveTo>
                    <a:lnTo>
                      <a:pt x="8301" y="7165"/>
                    </a:lnTo>
                    <a:lnTo>
                      <a:pt x="8286" y="7172"/>
                    </a:lnTo>
                    <a:lnTo>
                      <a:pt x="8274" y="7175"/>
                    </a:lnTo>
                    <a:lnTo>
                      <a:pt x="8265" y="7178"/>
                    </a:lnTo>
                    <a:lnTo>
                      <a:pt x="8233" y="7081"/>
                    </a:lnTo>
                    <a:lnTo>
                      <a:pt x="8251" y="7075"/>
                    </a:lnTo>
                    <a:lnTo>
                      <a:pt x="8266" y="7070"/>
                    </a:lnTo>
                    <a:lnTo>
                      <a:pt x="8277" y="7066"/>
                    </a:lnTo>
                    <a:lnTo>
                      <a:pt x="8286" y="7063"/>
                    </a:lnTo>
                    <a:lnTo>
                      <a:pt x="8318" y="7161"/>
                    </a:lnTo>
                    <a:close/>
                    <a:moveTo>
                      <a:pt x="8265" y="7178"/>
                    </a:moveTo>
                    <a:lnTo>
                      <a:pt x="8254" y="7182"/>
                    </a:lnTo>
                    <a:lnTo>
                      <a:pt x="8240" y="7187"/>
                    </a:lnTo>
                    <a:lnTo>
                      <a:pt x="8224" y="7192"/>
                    </a:lnTo>
                    <a:lnTo>
                      <a:pt x="8206" y="7197"/>
                    </a:lnTo>
                    <a:lnTo>
                      <a:pt x="8176" y="7098"/>
                    </a:lnTo>
                    <a:lnTo>
                      <a:pt x="8189" y="7095"/>
                    </a:lnTo>
                    <a:lnTo>
                      <a:pt x="8201" y="7091"/>
                    </a:lnTo>
                    <a:lnTo>
                      <a:pt x="8216" y="7086"/>
                    </a:lnTo>
                    <a:lnTo>
                      <a:pt x="8233" y="7081"/>
                    </a:lnTo>
                    <a:lnTo>
                      <a:pt x="8265" y="7178"/>
                    </a:lnTo>
                    <a:close/>
                    <a:moveTo>
                      <a:pt x="8206" y="7197"/>
                    </a:moveTo>
                    <a:lnTo>
                      <a:pt x="8190" y="7202"/>
                    </a:lnTo>
                    <a:lnTo>
                      <a:pt x="8174" y="7207"/>
                    </a:lnTo>
                    <a:lnTo>
                      <a:pt x="8159" y="7210"/>
                    </a:lnTo>
                    <a:lnTo>
                      <a:pt x="8143" y="7215"/>
                    </a:lnTo>
                    <a:lnTo>
                      <a:pt x="8117" y="7116"/>
                    </a:lnTo>
                    <a:lnTo>
                      <a:pt x="8133" y="7111"/>
                    </a:lnTo>
                    <a:lnTo>
                      <a:pt x="8148" y="7107"/>
                    </a:lnTo>
                    <a:lnTo>
                      <a:pt x="8163" y="7103"/>
                    </a:lnTo>
                    <a:lnTo>
                      <a:pt x="8176" y="7098"/>
                    </a:lnTo>
                    <a:lnTo>
                      <a:pt x="8206" y="7197"/>
                    </a:lnTo>
                    <a:close/>
                    <a:moveTo>
                      <a:pt x="8117" y="7116"/>
                    </a:moveTo>
                    <a:lnTo>
                      <a:pt x="8117" y="7116"/>
                    </a:lnTo>
                    <a:lnTo>
                      <a:pt x="8130" y="7165"/>
                    </a:lnTo>
                    <a:lnTo>
                      <a:pt x="8117" y="7116"/>
                    </a:lnTo>
                    <a:close/>
                    <a:moveTo>
                      <a:pt x="8143" y="7215"/>
                    </a:moveTo>
                    <a:lnTo>
                      <a:pt x="8128" y="7219"/>
                    </a:lnTo>
                    <a:lnTo>
                      <a:pt x="8112" y="7223"/>
                    </a:lnTo>
                    <a:lnTo>
                      <a:pt x="8094" y="7227"/>
                    </a:lnTo>
                    <a:lnTo>
                      <a:pt x="8077" y="7231"/>
                    </a:lnTo>
                    <a:lnTo>
                      <a:pt x="8054" y="7131"/>
                    </a:lnTo>
                    <a:lnTo>
                      <a:pt x="8069" y="7128"/>
                    </a:lnTo>
                    <a:lnTo>
                      <a:pt x="8084" y="7124"/>
                    </a:lnTo>
                    <a:lnTo>
                      <a:pt x="8101" y="7119"/>
                    </a:lnTo>
                    <a:lnTo>
                      <a:pt x="8117" y="7116"/>
                    </a:lnTo>
                    <a:lnTo>
                      <a:pt x="8143" y="7215"/>
                    </a:lnTo>
                    <a:close/>
                    <a:moveTo>
                      <a:pt x="8077" y="7231"/>
                    </a:moveTo>
                    <a:lnTo>
                      <a:pt x="8058" y="7235"/>
                    </a:lnTo>
                    <a:lnTo>
                      <a:pt x="8041" y="7239"/>
                    </a:lnTo>
                    <a:lnTo>
                      <a:pt x="8023" y="7241"/>
                    </a:lnTo>
                    <a:lnTo>
                      <a:pt x="8006" y="7245"/>
                    </a:lnTo>
                    <a:lnTo>
                      <a:pt x="7990" y="7143"/>
                    </a:lnTo>
                    <a:lnTo>
                      <a:pt x="8006" y="7141"/>
                    </a:lnTo>
                    <a:lnTo>
                      <a:pt x="8023" y="7138"/>
                    </a:lnTo>
                    <a:lnTo>
                      <a:pt x="8039" y="7134"/>
                    </a:lnTo>
                    <a:lnTo>
                      <a:pt x="8054" y="7131"/>
                    </a:lnTo>
                    <a:lnTo>
                      <a:pt x="8077" y="7231"/>
                    </a:lnTo>
                    <a:close/>
                    <a:moveTo>
                      <a:pt x="8006" y="7245"/>
                    </a:moveTo>
                    <a:lnTo>
                      <a:pt x="7988" y="7248"/>
                    </a:lnTo>
                    <a:lnTo>
                      <a:pt x="7970" y="7250"/>
                    </a:lnTo>
                    <a:lnTo>
                      <a:pt x="7952" y="7253"/>
                    </a:lnTo>
                    <a:lnTo>
                      <a:pt x="7934" y="7255"/>
                    </a:lnTo>
                    <a:lnTo>
                      <a:pt x="7922" y="7153"/>
                    </a:lnTo>
                    <a:lnTo>
                      <a:pt x="7939" y="7151"/>
                    </a:lnTo>
                    <a:lnTo>
                      <a:pt x="7956" y="7149"/>
                    </a:lnTo>
                    <a:lnTo>
                      <a:pt x="7972" y="7147"/>
                    </a:lnTo>
                    <a:lnTo>
                      <a:pt x="7990" y="7143"/>
                    </a:lnTo>
                    <a:lnTo>
                      <a:pt x="8006" y="7245"/>
                    </a:lnTo>
                    <a:close/>
                    <a:moveTo>
                      <a:pt x="7934" y="7255"/>
                    </a:moveTo>
                    <a:lnTo>
                      <a:pt x="7915" y="7256"/>
                    </a:lnTo>
                    <a:lnTo>
                      <a:pt x="7896" y="7259"/>
                    </a:lnTo>
                    <a:lnTo>
                      <a:pt x="7878" y="7260"/>
                    </a:lnTo>
                    <a:lnTo>
                      <a:pt x="7858" y="7260"/>
                    </a:lnTo>
                    <a:lnTo>
                      <a:pt x="7855" y="7158"/>
                    </a:lnTo>
                    <a:lnTo>
                      <a:pt x="7871" y="7157"/>
                    </a:lnTo>
                    <a:lnTo>
                      <a:pt x="7889" y="7156"/>
                    </a:lnTo>
                    <a:lnTo>
                      <a:pt x="7905" y="7154"/>
                    </a:lnTo>
                    <a:lnTo>
                      <a:pt x="7922" y="7153"/>
                    </a:lnTo>
                    <a:lnTo>
                      <a:pt x="7934" y="7255"/>
                    </a:lnTo>
                    <a:close/>
                    <a:moveTo>
                      <a:pt x="7858" y="7260"/>
                    </a:moveTo>
                    <a:lnTo>
                      <a:pt x="7839" y="7261"/>
                    </a:lnTo>
                    <a:lnTo>
                      <a:pt x="7819" y="7261"/>
                    </a:lnTo>
                    <a:lnTo>
                      <a:pt x="7800" y="7260"/>
                    </a:lnTo>
                    <a:lnTo>
                      <a:pt x="7782" y="7260"/>
                    </a:lnTo>
                    <a:lnTo>
                      <a:pt x="7787" y="7157"/>
                    </a:lnTo>
                    <a:lnTo>
                      <a:pt x="7803" y="7158"/>
                    </a:lnTo>
                    <a:lnTo>
                      <a:pt x="7820" y="7158"/>
                    </a:lnTo>
                    <a:lnTo>
                      <a:pt x="7838" y="7158"/>
                    </a:lnTo>
                    <a:lnTo>
                      <a:pt x="7855" y="7158"/>
                    </a:lnTo>
                    <a:lnTo>
                      <a:pt x="7858" y="7260"/>
                    </a:lnTo>
                    <a:close/>
                    <a:moveTo>
                      <a:pt x="7782" y="7260"/>
                    </a:moveTo>
                    <a:lnTo>
                      <a:pt x="7762" y="7259"/>
                    </a:lnTo>
                    <a:lnTo>
                      <a:pt x="7742" y="7258"/>
                    </a:lnTo>
                    <a:lnTo>
                      <a:pt x="7722" y="7255"/>
                    </a:lnTo>
                    <a:lnTo>
                      <a:pt x="7703" y="7253"/>
                    </a:lnTo>
                    <a:lnTo>
                      <a:pt x="7718" y="7151"/>
                    </a:lnTo>
                    <a:lnTo>
                      <a:pt x="7736" y="7153"/>
                    </a:lnTo>
                    <a:lnTo>
                      <a:pt x="7752" y="7154"/>
                    </a:lnTo>
                    <a:lnTo>
                      <a:pt x="7769" y="7157"/>
                    </a:lnTo>
                    <a:lnTo>
                      <a:pt x="7787" y="7157"/>
                    </a:lnTo>
                    <a:lnTo>
                      <a:pt x="7782" y="7260"/>
                    </a:lnTo>
                    <a:close/>
                    <a:moveTo>
                      <a:pt x="7703" y="7253"/>
                    </a:moveTo>
                    <a:lnTo>
                      <a:pt x="7683" y="7249"/>
                    </a:lnTo>
                    <a:lnTo>
                      <a:pt x="7663" y="7245"/>
                    </a:lnTo>
                    <a:lnTo>
                      <a:pt x="7643" y="7241"/>
                    </a:lnTo>
                    <a:lnTo>
                      <a:pt x="7625" y="7236"/>
                    </a:lnTo>
                    <a:lnTo>
                      <a:pt x="7650" y="7137"/>
                    </a:lnTo>
                    <a:lnTo>
                      <a:pt x="7667" y="7141"/>
                    </a:lnTo>
                    <a:lnTo>
                      <a:pt x="7683" y="7144"/>
                    </a:lnTo>
                    <a:lnTo>
                      <a:pt x="7701" y="7148"/>
                    </a:lnTo>
                    <a:lnTo>
                      <a:pt x="7718" y="7151"/>
                    </a:lnTo>
                    <a:lnTo>
                      <a:pt x="7703" y="7253"/>
                    </a:lnTo>
                    <a:close/>
                    <a:moveTo>
                      <a:pt x="7625" y="7236"/>
                    </a:moveTo>
                    <a:lnTo>
                      <a:pt x="7605" y="7231"/>
                    </a:lnTo>
                    <a:lnTo>
                      <a:pt x="7585" y="7225"/>
                    </a:lnTo>
                    <a:lnTo>
                      <a:pt x="7566" y="7219"/>
                    </a:lnTo>
                    <a:lnTo>
                      <a:pt x="7546" y="7213"/>
                    </a:lnTo>
                    <a:lnTo>
                      <a:pt x="7582" y="7116"/>
                    </a:lnTo>
                    <a:lnTo>
                      <a:pt x="7599" y="7122"/>
                    </a:lnTo>
                    <a:lnTo>
                      <a:pt x="7616" y="7128"/>
                    </a:lnTo>
                    <a:lnTo>
                      <a:pt x="7632" y="7133"/>
                    </a:lnTo>
                    <a:lnTo>
                      <a:pt x="7650" y="7137"/>
                    </a:lnTo>
                    <a:lnTo>
                      <a:pt x="7625" y="7236"/>
                    </a:lnTo>
                    <a:close/>
                    <a:moveTo>
                      <a:pt x="7546" y="7213"/>
                    </a:moveTo>
                    <a:lnTo>
                      <a:pt x="7526" y="7204"/>
                    </a:lnTo>
                    <a:lnTo>
                      <a:pt x="7508" y="7197"/>
                    </a:lnTo>
                    <a:lnTo>
                      <a:pt x="7488" y="7187"/>
                    </a:lnTo>
                    <a:lnTo>
                      <a:pt x="7469" y="7178"/>
                    </a:lnTo>
                    <a:lnTo>
                      <a:pt x="7516" y="7086"/>
                    </a:lnTo>
                    <a:lnTo>
                      <a:pt x="7532" y="7095"/>
                    </a:lnTo>
                    <a:lnTo>
                      <a:pt x="7549" y="7102"/>
                    </a:lnTo>
                    <a:lnTo>
                      <a:pt x="7565" y="7109"/>
                    </a:lnTo>
                    <a:lnTo>
                      <a:pt x="7582" y="7116"/>
                    </a:lnTo>
                    <a:lnTo>
                      <a:pt x="7546" y="7213"/>
                    </a:lnTo>
                    <a:close/>
                    <a:moveTo>
                      <a:pt x="7469" y="7178"/>
                    </a:moveTo>
                    <a:lnTo>
                      <a:pt x="7449" y="7167"/>
                    </a:lnTo>
                    <a:lnTo>
                      <a:pt x="7429" y="7156"/>
                    </a:lnTo>
                    <a:lnTo>
                      <a:pt x="7410" y="7144"/>
                    </a:lnTo>
                    <a:lnTo>
                      <a:pt x="7393" y="7132"/>
                    </a:lnTo>
                    <a:lnTo>
                      <a:pt x="7452" y="7047"/>
                    </a:lnTo>
                    <a:lnTo>
                      <a:pt x="7468" y="7058"/>
                    </a:lnTo>
                    <a:lnTo>
                      <a:pt x="7484" y="7068"/>
                    </a:lnTo>
                    <a:lnTo>
                      <a:pt x="7500" y="7077"/>
                    </a:lnTo>
                    <a:lnTo>
                      <a:pt x="7516" y="7086"/>
                    </a:lnTo>
                    <a:lnTo>
                      <a:pt x="7469" y="7178"/>
                    </a:lnTo>
                    <a:close/>
                    <a:moveTo>
                      <a:pt x="7393" y="7132"/>
                    </a:moveTo>
                    <a:lnTo>
                      <a:pt x="7374" y="7118"/>
                    </a:lnTo>
                    <a:lnTo>
                      <a:pt x="7356" y="7104"/>
                    </a:lnTo>
                    <a:lnTo>
                      <a:pt x="7338" y="7090"/>
                    </a:lnTo>
                    <a:lnTo>
                      <a:pt x="7319" y="7073"/>
                    </a:lnTo>
                    <a:lnTo>
                      <a:pt x="7388" y="6997"/>
                    </a:lnTo>
                    <a:lnTo>
                      <a:pt x="7403" y="7010"/>
                    </a:lnTo>
                    <a:lnTo>
                      <a:pt x="7419" y="7022"/>
                    </a:lnTo>
                    <a:lnTo>
                      <a:pt x="7435" y="7035"/>
                    </a:lnTo>
                    <a:lnTo>
                      <a:pt x="7452" y="7047"/>
                    </a:lnTo>
                    <a:lnTo>
                      <a:pt x="7393" y="7132"/>
                    </a:lnTo>
                    <a:close/>
                    <a:moveTo>
                      <a:pt x="7319" y="7073"/>
                    </a:moveTo>
                    <a:lnTo>
                      <a:pt x="7278" y="7037"/>
                    </a:lnTo>
                    <a:lnTo>
                      <a:pt x="7317" y="6999"/>
                    </a:lnTo>
                    <a:lnTo>
                      <a:pt x="7353" y="7035"/>
                    </a:lnTo>
                    <a:lnTo>
                      <a:pt x="7319" y="7073"/>
                    </a:lnTo>
                    <a:close/>
                    <a:moveTo>
                      <a:pt x="7317" y="6999"/>
                    </a:moveTo>
                    <a:lnTo>
                      <a:pt x="7315" y="7002"/>
                    </a:lnTo>
                    <a:lnTo>
                      <a:pt x="7311" y="7006"/>
                    </a:lnTo>
                    <a:lnTo>
                      <a:pt x="7313" y="7004"/>
                    </a:lnTo>
                    <a:lnTo>
                      <a:pt x="7329" y="6987"/>
                    </a:lnTo>
                    <a:lnTo>
                      <a:pt x="7402" y="7060"/>
                    </a:lnTo>
                    <a:lnTo>
                      <a:pt x="7379" y="7082"/>
                    </a:lnTo>
                    <a:lnTo>
                      <a:pt x="7377" y="7085"/>
                    </a:lnTo>
                    <a:lnTo>
                      <a:pt x="7386" y="7077"/>
                    </a:lnTo>
                    <a:lnTo>
                      <a:pt x="7390" y="7072"/>
                    </a:lnTo>
                    <a:lnTo>
                      <a:pt x="7317" y="6999"/>
                    </a:lnTo>
                    <a:close/>
                    <a:moveTo>
                      <a:pt x="7402" y="7060"/>
                    </a:moveTo>
                    <a:lnTo>
                      <a:pt x="7402" y="7060"/>
                    </a:lnTo>
                    <a:lnTo>
                      <a:pt x="7366" y="7024"/>
                    </a:lnTo>
                    <a:lnTo>
                      <a:pt x="7402" y="7060"/>
                    </a:lnTo>
                    <a:close/>
                    <a:moveTo>
                      <a:pt x="7329" y="6987"/>
                    </a:moveTo>
                    <a:lnTo>
                      <a:pt x="7343" y="6972"/>
                    </a:lnTo>
                    <a:lnTo>
                      <a:pt x="7417" y="7045"/>
                    </a:lnTo>
                    <a:lnTo>
                      <a:pt x="7402" y="7060"/>
                    </a:lnTo>
                    <a:lnTo>
                      <a:pt x="7329" y="6987"/>
                    </a:lnTo>
                    <a:close/>
                    <a:moveTo>
                      <a:pt x="7343" y="6972"/>
                    </a:moveTo>
                    <a:lnTo>
                      <a:pt x="7362" y="6954"/>
                    </a:lnTo>
                    <a:lnTo>
                      <a:pt x="7434" y="7026"/>
                    </a:lnTo>
                    <a:lnTo>
                      <a:pt x="7417" y="7045"/>
                    </a:lnTo>
                    <a:lnTo>
                      <a:pt x="7343" y="6972"/>
                    </a:lnTo>
                    <a:close/>
                    <a:moveTo>
                      <a:pt x="7362" y="6954"/>
                    </a:moveTo>
                    <a:lnTo>
                      <a:pt x="7372" y="6944"/>
                    </a:lnTo>
                    <a:lnTo>
                      <a:pt x="7384" y="6930"/>
                    </a:lnTo>
                    <a:lnTo>
                      <a:pt x="7458" y="7002"/>
                    </a:lnTo>
                    <a:lnTo>
                      <a:pt x="7447" y="7015"/>
                    </a:lnTo>
                    <a:lnTo>
                      <a:pt x="7434" y="7026"/>
                    </a:lnTo>
                    <a:lnTo>
                      <a:pt x="7362" y="6954"/>
                    </a:lnTo>
                    <a:close/>
                    <a:moveTo>
                      <a:pt x="7458" y="7002"/>
                    </a:moveTo>
                    <a:lnTo>
                      <a:pt x="7458" y="7002"/>
                    </a:lnTo>
                    <a:lnTo>
                      <a:pt x="7422" y="6966"/>
                    </a:lnTo>
                    <a:lnTo>
                      <a:pt x="7458" y="7002"/>
                    </a:lnTo>
                    <a:close/>
                    <a:moveTo>
                      <a:pt x="7384" y="6931"/>
                    </a:moveTo>
                    <a:lnTo>
                      <a:pt x="7395" y="6919"/>
                    </a:lnTo>
                    <a:lnTo>
                      <a:pt x="7408" y="6906"/>
                    </a:lnTo>
                    <a:lnTo>
                      <a:pt x="7481" y="6977"/>
                    </a:lnTo>
                    <a:lnTo>
                      <a:pt x="7470" y="6990"/>
                    </a:lnTo>
                    <a:lnTo>
                      <a:pt x="7458" y="7002"/>
                    </a:lnTo>
                    <a:lnTo>
                      <a:pt x="7384" y="6931"/>
                    </a:lnTo>
                    <a:close/>
                    <a:moveTo>
                      <a:pt x="7408" y="6906"/>
                    </a:moveTo>
                    <a:lnTo>
                      <a:pt x="7435" y="6877"/>
                    </a:lnTo>
                    <a:lnTo>
                      <a:pt x="7510" y="6948"/>
                    </a:lnTo>
                    <a:lnTo>
                      <a:pt x="7481" y="6977"/>
                    </a:lnTo>
                    <a:lnTo>
                      <a:pt x="7408" y="6906"/>
                    </a:lnTo>
                    <a:close/>
                    <a:moveTo>
                      <a:pt x="7510" y="6948"/>
                    </a:moveTo>
                    <a:lnTo>
                      <a:pt x="7510" y="6948"/>
                    </a:lnTo>
                    <a:lnTo>
                      <a:pt x="7473" y="6913"/>
                    </a:lnTo>
                    <a:lnTo>
                      <a:pt x="7510" y="6948"/>
                    </a:lnTo>
                    <a:close/>
                    <a:moveTo>
                      <a:pt x="7435" y="6877"/>
                    </a:moveTo>
                    <a:lnTo>
                      <a:pt x="7449" y="6863"/>
                    </a:lnTo>
                    <a:lnTo>
                      <a:pt x="7463" y="6848"/>
                    </a:lnTo>
                    <a:lnTo>
                      <a:pt x="7539" y="6918"/>
                    </a:lnTo>
                    <a:lnTo>
                      <a:pt x="7525" y="6933"/>
                    </a:lnTo>
                    <a:lnTo>
                      <a:pt x="7510" y="6948"/>
                    </a:lnTo>
                    <a:lnTo>
                      <a:pt x="7435" y="6877"/>
                    </a:lnTo>
                    <a:close/>
                    <a:moveTo>
                      <a:pt x="7463" y="6848"/>
                    </a:moveTo>
                    <a:lnTo>
                      <a:pt x="7483" y="6827"/>
                    </a:lnTo>
                    <a:lnTo>
                      <a:pt x="7493" y="6817"/>
                    </a:lnTo>
                    <a:lnTo>
                      <a:pt x="7567" y="6885"/>
                    </a:lnTo>
                    <a:lnTo>
                      <a:pt x="7549" y="6908"/>
                    </a:lnTo>
                    <a:lnTo>
                      <a:pt x="7539" y="6918"/>
                    </a:lnTo>
                    <a:lnTo>
                      <a:pt x="7463" y="6848"/>
                    </a:lnTo>
                    <a:close/>
                    <a:moveTo>
                      <a:pt x="7493" y="6817"/>
                    </a:moveTo>
                    <a:lnTo>
                      <a:pt x="7505" y="6802"/>
                    </a:lnTo>
                    <a:lnTo>
                      <a:pt x="7521" y="6784"/>
                    </a:lnTo>
                    <a:lnTo>
                      <a:pt x="7597" y="6853"/>
                    </a:lnTo>
                    <a:lnTo>
                      <a:pt x="7584" y="6868"/>
                    </a:lnTo>
                    <a:lnTo>
                      <a:pt x="7567" y="6885"/>
                    </a:lnTo>
                    <a:lnTo>
                      <a:pt x="7493" y="6817"/>
                    </a:lnTo>
                    <a:close/>
                    <a:moveTo>
                      <a:pt x="7521" y="6784"/>
                    </a:moveTo>
                    <a:lnTo>
                      <a:pt x="7535" y="6768"/>
                    </a:lnTo>
                    <a:lnTo>
                      <a:pt x="7550" y="6751"/>
                    </a:lnTo>
                    <a:lnTo>
                      <a:pt x="7628" y="6819"/>
                    </a:lnTo>
                    <a:lnTo>
                      <a:pt x="7613" y="6834"/>
                    </a:lnTo>
                    <a:lnTo>
                      <a:pt x="7597" y="6853"/>
                    </a:lnTo>
                    <a:lnTo>
                      <a:pt x="7521" y="6784"/>
                    </a:lnTo>
                    <a:close/>
                    <a:moveTo>
                      <a:pt x="7550" y="6751"/>
                    </a:moveTo>
                    <a:lnTo>
                      <a:pt x="7565" y="6735"/>
                    </a:lnTo>
                    <a:lnTo>
                      <a:pt x="7576" y="6721"/>
                    </a:lnTo>
                    <a:lnTo>
                      <a:pt x="7655" y="6787"/>
                    </a:lnTo>
                    <a:lnTo>
                      <a:pt x="7641" y="6804"/>
                    </a:lnTo>
                    <a:lnTo>
                      <a:pt x="7628" y="6819"/>
                    </a:lnTo>
                    <a:lnTo>
                      <a:pt x="7550" y="6751"/>
                    </a:lnTo>
                    <a:close/>
                    <a:moveTo>
                      <a:pt x="7576" y="6721"/>
                    </a:moveTo>
                    <a:lnTo>
                      <a:pt x="7576" y="6721"/>
                    </a:lnTo>
                    <a:lnTo>
                      <a:pt x="7616" y="6753"/>
                    </a:lnTo>
                    <a:lnTo>
                      <a:pt x="7576" y="6721"/>
                    </a:lnTo>
                    <a:close/>
                    <a:moveTo>
                      <a:pt x="7576" y="6721"/>
                    </a:moveTo>
                    <a:lnTo>
                      <a:pt x="7590" y="6705"/>
                    </a:lnTo>
                    <a:lnTo>
                      <a:pt x="7602" y="6690"/>
                    </a:lnTo>
                    <a:lnTo>
                      <a:pt x="7682" y="6755"/>
                    </a:lnTo>
                    <a:lnTo>
                      <a:pt x="7668" y="6771"/>
                    </a:lnTo>
                    <a:lnTo>
                      <a:pt x="7655" y="6787"/>
                    </a:lnTo>
                    <a:lnTo>
                      <a:pt x="7576" y="6721"/>
                    </a:lnTo>
                    <a:close/>
                    <a:moveTo>
                      <a:pt x="7602" y="6690"/>
                    </a:moveTo>
                    <a:lnTo>
                      <a:pt x="7612" y="6677"/>
                    </a:lnTo>
                    <a:lnTo>
                      <a:pt x="7623" y="6662"/>
                    </a:lnTo>
                    <a:lnTo>
                      <a:pt x="7706" y="6725"/>
                    </a:lnTo>
                    <a:lnTo>
                      <a:pt x="7694" y="6738"/>
                    </a:lnTo>
                    <a:lnTo>
                      <a:pt x="7682" y="6755"/>
                    </a:lnTo>
                    <a:lnTo>
                      <a:pt x="7602" y="6690"/>
                    </a:lnTo>
                    <a:close/>
                    <a:moveTo>
                      <a:pt x="7623" y="6662"/>
                    </a:moveTo>
                    <a:lnTo>
                      <a:pt x="7633" y="6650"/>
                    </a:lnTo>
                    <a:lnTo>
                      <a:pt x="7641" y="6638"/>
                    </a:lnTo>
                    <a:lnTo>
                      <a:pt x="7727" y="6696"/>
                    </a:lnTo>
                    <a:lnTo>
                      <a:pt x="7716" y="6711"/>
                    </a:lnTo>
                    <a:lnTo>
                      <a:pt x="7706" y="6725"/>
                    </a:lnTo>
                    <a:lnTo>
                      <a:pt x="7623" y="6662"/>
                    </a:lnTo>
                    <a:close/>
                    <a:moveTo>
                      <a:pt x="7641" y="6638"/>
                    </a:moveTo>
                    <a:lnTo>
                      <a:pt x="7648" y="6628"/>
                    </a:lnTo>
                    <a:lnTo>
                      <a:pt x="7655" y="6618"/>
                    </a:lnTo>
                    <a:lnTo>
                      <a:pt x="7743" y="6670"/>
                    </a:lnTo>
                    <a:lnTo>
                      <a:pt x="7734" y="6684"/>
                    </a:lnTo>
                    <a:lnTo>
                      <a:pt x="7727" y="6696"/>
                    </a:lnTo>
                    <a:lnTo>
                      <a:pt x="7641" y="6638"/>
                    </a:lnTo>
                    <a:close/>
                    <a:moveTo>
                      <a:pt x="7655" y="6618"/>
                    </a:moveTo>
                    <a:lnTo>
                      <a:pt x="7661" y="6606"/>
                    </a:lnTo>
                    <a:lnTo>
                      <a:pt x="7666" y="6596"/>
                    </a:lnTo>
                    <a:lnTo>
                      <a:pt x="7671" y="6585"/>
                    </a:lnTo>
                    <a:lnTo>
                      <a:pt x="7676" y="6574"/>
                    </a:lnTo>
                    <a:lnTo>
                      <a:pt x="7770" y="6614"/>
                    </a:lnTo>
                    <a:lnTo>
                      <a:pt x="7765" y="6628"/>
                    </a:lnTo>
                    <a:lnTo>
                      <a:pt x="7758" y="6641"/>
                    </a:lnTo>
                    <a:lnTo>
                      <a:pt x="7750" y="6655"/>
                    </a:lnTo>
                    <a:lnTo>
                      <a:pt x="7743" y="6670"/>
                    </a:lnTo>
                    <a:lnTo>
                      <a:pt x="7655" y="6618"/>
                    </a:lnTo>
                    <a:close/>
                    <a:moveTo>
                      <a:pt x="7676" y="6574"/>
                    </a:moveTo>
                    <a:lnTo>
                      <a:pt x="7679" y="6564"/>
                    </a:lnTo>
                    <a:lnTo>
                      <a:pt x="7683" y="6554"/>
                    </a:lnTo>
                    <a:lnTo>
                      <a:pt x="7686" y="6544"/>
                    </a:lnTo>
                    <a:lnTo>
                      <a:pt x="7688" y="6535"/>
                    </a:lnTo>
                    <a:lnTo>
                      <a:pt x="7789" y="6558"/>
                    </a:lnTo>
                    <a:lnTo>
                      <a:pt x="7785" y="6572"/>
                    </a:lnTo>
                    <a:lnTo>
                      <a:pt x="7782" y="6585"/>
                    </a:lnTo>
                    <a:lnTo>
                      <a:pt x="7777" y="6599"/>
                    </a:lnTo>
                    <a:lnTo>
                      <a:pt x="7770" y="6614"/>
                    </a:lnTo>
                    <a:lnTo>
                      <a:pt x="7676" y="6574"/>
                    </a:lnTo>
                    <a:close/>
                    <a:moveTo>
                      <a:pt x="7688" y="6535"/>
                    </a:moveTo>
                    <a:lnTo>
                      <a:pt x="7692" y="6515"/>
                    </a:lnTo>
                    <a:lnTo>
                      <a:pt x="7694" y="6498"/>
                    </a:lnTo>
                    <a:lnTo>
                      <a:pt x="7797" y="6504"/>
                    </a:lnTo>
                    <a:lnTo>
                      <a:pt x="7795" y="6518"/>
                    </a:lnTo>
                    <a:lnTo>
                      <a:pt x="7794" y="6532"/>
                    </a:lnTo>
                    <a:lnTo>
                      <a:pt x="7792" y="6544"/>
                    </a:lnTo>
                    <a:lnTo>
                      <a:pt x="7789" y="6558"/>
                    </a:lnTo>
                    <a:lnTo>
                      <a:pt x="7688" y="6535"/>
                    </a:lnTo>
                    <a:close/>
                    <a:moveTo>
                      <a:pt x="7694" y="6498"/>
                    </a:moveTo>
                    <a:lnTo>
                      <a:pt x="7694" y="6479"/>
                    </a:lnTo>
                    <a:lnTo>
                      <a:pt x="7693" y="6463"/>
                    </a:lnTo>
                    <a:lnTo>
                      <a:pt x="7797" y="6452"/>
                    </a:lnTo>
                    <a:lnTo>
                      <a:pt x="7797" y="6466"/>
                    </a:lnTo>
                    <a:lnTo>
                      <a:pt x="7798" y="6478"/>
                    </a:lnTo>
                    <a:lnTo>
                      <a:pt x="7798" y="6491"/>
                    </a:lnTo>
                    <a:lnTo>
                      <a:pt x="7797" y="6504"/>
                    </a:lnTo>
                    <a:lnTo>
                      <a:pt x="7694" y="6498"/>
                    </a:lnTo>
                    <a:close/>
                    <a:moveTo>
                      <a:pt x="7797" y="6452"/>
                    </a:moveTo>
                    <a:lnTo>
                      <a:pt x="7797" y="6452"/>
                    </a:lnTo>
                    <a:lnTo>
                      <a:pt x="7746" y="6457"/>
                    </a:lnTo>
                    <a:lnTo>
                      <a:pt x="7797" y="6452"/>
                    </a:lnTo>
                    <a:close/>
                    <a:moveTo>
                      <a:pt x="7693" y="6463"/>
                    </a:moveTo>
                    <a:lnTo>
                      <a:pt x="7691" y="6446"/>
                    </a:lnTo>
                    <a:lnTo>
                      <a:pt x="7687" y="6430"/>
                    </a:lnTo>
                    <a:lnTo>
                      <a:pt x="7787" y="6403"/>
                    </a:lnTo>
                    <a:lnTo>
                      <a:pt x="7790" y="6415"/>
                    </a:lnTo>
                    <a:lnTo>
                      <a:pt x="7793" y="6427"/>
                    </a:lnTo>
                    <a:lnTo>
                      <a:pt x="7794" y="6440"/>
                    </a:lnTo>
                    <a:lnTo>
                      <a:pt x="7797" y="6452"/>
                    </a:lnTo>
                    <a:lnTo>
                      <a:pt x="7693" y="6463"/>
                    </a:lnTo>
                    <a:close/>
                    <a:moveTo>
                      <a:pt x="7687" y="6430"/>
                    </a:moveTo>
                    <a:lnTo>
                      <a:pt x="7682" y="6412"/>
                    </a:lnTo>
                    <a:lnTo>
                      <a:pt x="7676" y="6396"/>
                    </a:lnTo>
                    <a:lnTo>
                      <a:pt x="7772" y="6356"/>
                    </a:lnTo>
                    <a:lnTo>
                      <a:pt x="7775" y="6369"/>
                    </a:lnTo>
                    <a:lnTo>
                      <a:pt x="7780" y="6380"/>
                    </a:lnTo>
                    <a:lnTo>
                      <a:pt x="7784" y="6391"/>
                    </a:lnTo>
                    <a:lnTo>
                      <a:pt x="7787" y="6403"/>
                    </a:lnTo>
                    <a:lnTo>
                      <a:pt x="7687" y="6430"/>
                    </a:lnTo>
                    <a:close/>
                    <a:moveTo>
                      <a:pt x="7676" y="6396"/>
                    </a:moveTo>
                    <a:lnTo>
                      <a:pt x="7668" y="6380"/>
                    </a:lnTo>
                    <a:lnTo>
                      <a:pt x="7661" y="6364"/>
                    </a:lnTo>
                    <a:lnTo>
                      <a:pt x="7750" y="6314"/>
                    </a:lnTo>
                    <a:lnTo>
                      <a:pt x="7755" y="6324"/>
                    </a:lnTo>
                    <a:lnTo>
                      <a:pt x="7762" y="6335"/>
                    </a:lnTo>
                    <a:lnTo>
                      <a:pt x="7767" y="6346"/>
                    </a:lnTo>
                    <a:lnTo>
                      <a:pt x="7772" y="6356"/>
                    </a:lnTo>
                    <a:lnTo>
                      <a:pt x="7676" y="6396"/>
                    </a:lnTo>
                    <a:close/>
                    <a:moveTo>
                      <a:pt x="7661" y="6364"/>
                    </a:moveTo>
                    <a:lnTo>
                      <a:pt x="7651" y="6347"/>
                    </a:lnTo>
                    <a:lnTo>
                      <a:pt x="7641" y="6331"/>
                    </a:lnTo>
                    <a:lnTo>
                      <a:pt x="7724" y="6273"/>
                    </a:lnTo>
                    <a:lnTo>
                      <a:pt x="7732" y="6284"/>
                    </a:lnTo>
                    <a:lnTo>
                      <a:pt x="7738" y="6294"/>
                    </a:lnTo>
                    <a:lnTo>
                      <a:pt x="7744" y="6304"/>
                    </a:lnTo>
                    <a:lnTo>
                      <a:pt x="7750" y="6314"/>
                    </a:lnTo>
                    <a:lnTo>
                      <a:pt x="7661" y="6364"/>
                    </a:lnTo>
                    <a:close/>
                    <a:moveTo>
                      <a:pt x="7641" y="6331"/>
                    </a:moveTo>
                    <a:lnTo>
                      <a:pt x="7628" y="6316"/>
                    </a:lnTo>
                    <a:lnTo>
                      <a:pt x="7617" y="6300"/>
                    </a:lnTo>
                    <a:lnTo>
                      <a:pt x="7697" y="6235"/>
                    </a:lnTo>
                    <a:lnTo>
                      <a:pt x="7704" y="6245"/>
                    </a:lnTo>
                    <a:lnTo>
                      <a:pt x="7711" y="6254"/>
                    </a:lnTo>
                    <a:lnTo>
                      <a:pt x="7718" y="6264"/>
                    </a:lnTo>
                    <a:lnTo>
                      <a:pt x="7724" y="6273"/>
                    </a:lnTo>
                    <a:lnTo>
                      <a:pt x="7641" y="6331"/>
                    </a:lnTo>
                    <a:close/>
                    <a:moveTo>
                      <a:pt x="7617" y="6300"/>
                    </a:moveTo>
                    <a:lnTo>
                      <a:pt x="7604" y="6285"/>
                    </a:lnTo>
                    <a:lnTo>
                      <a:pt x="7590" y="6269"/>
                    </a:lnTo>
                    <a:lnTo>
                      <a:pt x="7667" y="6200"/>
                    </a:lnTo>
                    <a:lnTo>
                      <a:pt x="7682" y="6218"/>
                    </a:lnTo>
                    <a:lnTo>
                      <a:pt x="7697" y="6235"/>
                    </a:lnTo>
                    <a:lnTo>
                      <a:pt x="7617" y="6300"/>
                    </a:lnTo>
                    <a:close/>
                    <a:moveTo>
                      <a:pt x="7590" y="6269"/>
                    </a:moveTo>
                    <a:lnTo>
                      <a:pt x="7576" y="6253"/>
                    </a:lnTo>
                    <a:lnTo>
                      <a:pt x="7562" y="6239"/>
                    </a:lnTo>
                    <a:lnTo>
                      <a:pt x="7636" y="6167"/>
                    </a:lnTo>
                    <a:lnTo>
                      <a:pt x="7652" y="6184"/>
                    </a:lnTo>
                    <a:lnTo>
                      <a:pt x="7667" y="6200"/>
                    </a:lnTo>
                    <a:lnTo>
                      <a:pt x="7590" y="6269"/>
                    </a:lnTo>
                    <a:close/>
                    <a:moveTo>
                      <a:pt x="7562" y="6239"/>
                    </a:moveTo>
                    <a:lnTo>
                      <a:pt x="7547" y="6224"/>
                    </a:lnTo>
                    <a:lnTo>
                      <a:pt x="7532" y="6209"/>
                    </a:lnTo>
                    <a:lnTo>
                      <a:pt x="7605" y="6136"/>
                    </a:lnTo>
                    <a:lnTo>
                      <a:pt x="7620" y="6152"/>
                    </a:lnTo>
                    <a:lnTo>
                      <a:pt x="7636" y="6167"/>
                    </a:lnTo>
                    <a:lnTo>
                      <a:pt x="7562" y="6239"/>
                    </a:lnTo>
                    <a:close/>
                    <a:moveTo>
                      <a:pt x="7532" y="6209"/>
                    </a:moveTo>
                    <a:lnTo>
                      <a:pt x="7518" y="6195"/>
                    </a:lnTo>
                    <a:lnTo>
                      <a:pt x="7503" y="6180"/>
                    </a:lnTo>
                    <a:lnTo>
                      <a:pt x="7574" y="6106"/>
                    </a:lnTo>
                    <a:lnTo>
                      <a:pt x="7589" y="6121"/>
                    </a:lnTo>
                    <a:lnTo>
                      <a:pt x="7605" y="6136"/>
                    </a:lnTo>
                    <a:lnTo>
                      <a:pt x="7532" y="6209"/>
                    </a:lnTo>
                    <a:close/>
                    <a:moveTo>
                      <a:pt x="7503" y="6180"/>
                    </a:moveTo>
                    <a:lnTo>
                      <a:pt x="7489" y="6167"/>
                    </a:lnTo>
                    <a:lnTo>
                      <a:pt x="7474" y="6152"/>
                    </a:lnTo>
                    <a:lnTo>
                      <a:pt x="7546" y="6080"/>
                    </a:lnTo>
                    <a:lnTo>
                      <a:pt x="7559" y="6092"/>
                    </a:lnTo>
                    <a:lnTo>
                      <a:pt x="7574" y="6106"/>
                    </a:lnTo>
                    <a:lnTo>
                      <a:pt x="7503" y="6180"/>
                    </a:lnTo>
                    <a:close/>
                    <a:moveTo>
                      <a:pt x="7474" y="6152"/>
                    </a:moveTo>
                    <a:lnTo>
                      <a:pt x="7459" y="6138"/>
                    </a:lnTo>
                    <a:lnTo>
                      <a:pt x="7445" y="6124"/>
                    </a:lnTo>
                    <a:lnTo>
                      <a:pt x="7520" y="6053"/>
                    </a:lnTo>
                    <a:lnTo>
                      <a:pt x="7532" y="6066"/>
                    </a:lnTo>
                    <a:lnTo>
                      <a:pt x="7546" y="6080"/>
                    </a:lnTo>
                    <a:lnTo>
                      <a:pt x="7474" y="6152"/>
                    </a:lnTo>
                    <a:close/>
                    <a:moveTo>
                      <a:pt x="7445" y="6124"/>
                    </a:moveTo>
                    <a:lnTo>
                      <a:pt x="7433" y="6111"/>
                    </a:lnTo>
                    <a:lnTo>
                      <a:pt x="7420" y="6096"/>
                    </a:lnTo>
                    <a:lnTo>
                      <a:pt x="7498" y="6030"/>
                    </a:lnTo>
                    <a:lnTo>
                      <a:pt x="7509" y="6041"/>
                    </a:lnTo>
                    <a:lnTo>
                      <a:pt x="7520" y="6053"/>
                    </a:lnTo>
                    <a:lnTo>
                      <a:pt x="7445" y="6124"/>
                    </a:lnTo>
                    <a:close/>
                    <a:moveTo>
                      <a:pt x="7420" y="6096"/>
                    </a:moveTo>
                    <a:lnTo>
                      <a:pt x="7410" y="6085"/>
                    </a:lnTo>
                    <a:lnTo>
                      <a:pt x="7400" y="6072"/>
                    </a:lnTo>
                    <a:lnTo>
                      <a:pt x="7479" y="6007"/>
                    </a:lnTo>
                    <a:lnTo>
                      <a:pt x="7489" y="6017"/>
                    </a:lnTo>
                    <a:lnTo>
                      <a:pt x="7498" y="6030"/>
                    </a:lnTo>
                    <a:lnTo>
                      <a:pt x="7420" y="6096"/>
                    </a:lnTo>
                    <a:close/>
                    <a:moveTo>
                      <a:pt x="7400" y="6072"/>
                    </a:moveTo>
                    <a:lnTo>
                      <a:pt x="7390" y="6061"/>
                    </a:lnTo>
                    <a:lnTo>
                      <a:pt x="7381" y="6047"/>
                    </a:lnTo>
                    <a:lnTo>
                      <a:pt x="7461" y="5984"/>
                    </a:lnTo>
                    <a:lnTo>
                      <a:pt x="7469" y="5995"/>
                    </a:lnTo>
                    <a:lnTo>
                      <a:pt x="7479" y="6007"/>
                    </a:lnTo>
                    <a:lnTo>
                      <a:pt x="7400" y="6072"/>
                    </a:lnTo>
                    <a:close/>
                    <a:moveTo>
                      <a:pt x="7381" y="6047"/>
                    </a:moveTo>
                    <a:lnTo>
                      <a:pt x="7368" y="6032"/>
                    </a:lnTo>
                    <a:lnTo>
                      <a:pt x="7361" y="6022"/>
                    </a:lnTo>
                    <a:lnTo>
                      <a:pt x="7443" y="5960"/>
                    </a:lnTo>
                    <a:lnTo>
                      <a:pt x="7454" y="5975"/>
                    </a:lnTo>
                    <a:lnTo>
                      <a:pt x="7461" y="5984"/>
                    </a:lnTo>
                    <a:lnTo>
                      <a:pt x="7381" y="6047"/>
                    </a:lnTo>
                    <a:close/>
                    <a:moveTo>
                      <a:pt x="7361" y="6022"/>
                    </a:moveTo>
                    <a:lnTo>
                      <a:pt x="7352" y="6011"/>
                    </a:lnTo>
                    <a:lnTo>
                      <a:pt x="7342" y="5997"/>
                    </a:lnTo>
                    <a:lnTo>
                      <a:pt x="7424" y="5936"/>
                    </a:lnTo>
                    <a:lnTo>
                      <a:pt x="7433" y="5948"/>
                    </a:lnTo>
                    <a:lnTo>
                      <a:pt x="7443" y="5960"/>
                    </a:lnTo>
                    <a:lnTo>
                      <a:pt x="7361" y="6022"/>
                    </a:lnTo>
                    <a:close/>
                    <a:moveTo>
                      <a:pt x="7342" y="5997"/>
                    </a:moveTo>
                    <a:lnTo>
                      <a:pt x="7331" y="5981"/>
                    </a:lnTo>
                    <a:lnTo>
                      <a:pt x="7323" y="5973"/>
                    </a:lnTo>
                    <a:lnTo>
                      <a:pt x="7407" y="5912"/>
                    </a:lnTo>
                    <a:lnTo>
                      <a:pt x="7418" y="5926"/>
                    </a:lnTo>
                    <a:lnTo>
                      <a:pt x="7424" y="5936"/>
                    </a:lnTo>
                    <a:lnTo>
                      <a:pt x="7342" y="5997"/>
                    </a:lnTo>
                    <a:close/>
                    <a:moveTo>
                      <a:pt x="7323" y="5973"/>
                    </a:moveTo>
                    <a:lnTo>
                      <a:pt x="7318" y="5965"/>
                    </a:lnTo>
                    <a:lnTo>
                      <a:pt x="7305" y="5946"/>
                    </a:lnTo>
                    <a:lnTo>
                      <a:pt x="7388" y="5887"/>
                    </a:lnTo>
                    <a:lnTo>
                      <a:pt x="7407" y="5912"/>
                    </a:lnTo>
                    <a:lnTo>
                      <a:pt x="7323" y="5973"/>
                    </a:lnTo>
                    <a:close/>
                    <a:moveTo>
                      <a:pt x="7305" y="5946"/>
                    </a:moveTo>
                    <a:lnTo>
                      <a:pt x="7291" y="5926"/>
                    </a:lnTo>
                    <a:lnTo>
                      <a:pt x="7287" y="5921"/>
                    </a:lnTo>
                    <a:lnTo>
                      <a:pt x="7372" y="5863"/>
                    </a:lnTo>
                    <a:lnTo>
                      <a:pt x="7384" y="5880"/>
                    </a:lnTo>
                    <a:lnTo>
                      <a:pt x="7388" y="5887"/>
                    </a:lnTo>
                    <a:lnTo>
                      <a:pt x="7305" y="5946"/>
                    </a:lnTo>
                    <a:close/>
                    <a:moveTo>
                      <a:pt x="7287" y="5921"/>
                    </a:moveTo>
                    <a:lnTo>
                      <a:pt x="7283" y="5917"/>
                    </a:lnTo>
                    <a:lnTo>
                      <a:pt x="7282" y="5915"/>
                    </a:lnTo>
                    <a:lnTo>
                      <a:pt x="7280" y="5910"/>
                    </a:lnTo>
                    <a:lnTo>
                      <a:pt x="7270" y="5897"/>
                    </a:lnTo>
                    <a:lnTo>
                      <a:pt x="7354" y="5838"/>
                    </a:lnTo>
                    <a:lnTo>
                      <a:pt x="7358" y="5843"/>
                    </a:lnTo>
                    <a:lnTo>
                      <a:pt x="7358" y="5844"/>
                    </a:lnTo>
                    <a:lnTo>
                      <a:pt x="7362" y="5848"/>
                    </a:lnTo>
                    <a:lnTo>
                      <a:pt x="7372" y="5863"/>
                    </a:lnTo>
                    <a:lnTo>
                      <a:pt x="7287" y="5921"/>
                    </a:lnTo>
                    <a:close/>
                    <a:moveTo>
                      <a:pt x="7270" y="5897"/>
                    </a:moveTo>
                    <a:lnTo>
                      <a:pt x="7270" y="5897"/>
                    </a:lnTo>
                    <a:lnTo>
                      <a:pt x="7312" y="5867"/>
                    </a:lnTo>
                    <a:lnTo>
                      <a:pt x="7270" y="5897"/>
                    </a:lnTo>
                    <a:close/>
                    <a:moveTo>
                      <a:pt x="7270" y="5897"/>
                    </a:moveTo>
                    <a:lnTo>
                      <a:pt x="7253" y="5872"/>
                    </a:lnTo>
                    <a:lnTo>
                      <a:pt x="7338" y="5814"/>
                    </a:lnTo>
                    <a:lnTo>
                      <a:pt x="7354" y="5838"/>
                    </a:lnTo>
                    <a:lnTo>
                      <a:pt x="7270" y="5897"/>
                    </a:lnTo>
                    <a:close/>
                    <a:moveTo>
                      <a:pt x="7253" y="5872"/>
                    </a:moveTo>
                    <a:lnTo>
                      <a:pt x="7253" y="5872"/>
                    </a:lnTo>
                    <a:lnTo>
                      <a:pt x="7296" y="5843"/>
                    </a:lnTo>
                    <a:lnTo>
                      <a:pt x="7253" y="5872"/>
                    </a:lnTo>
                    <a:close/>
                    <a:moveTo>
                      <a:pt x="7253" y="5872"/>
                    </a:moveTo>
                    <a:lnTo>
                      <a:pt x="7237" y="5849"/>
                    </a:lnTo>
                    <a:lnTo>
                      <a:pt x="7322" y="5791"/>
                    </a:lnTo>
                    <a:lnTo>
                      <a:pt x="7338" y="5814"/>
                    </a:lnTo>
                    <a:lnTo>
                      <a:pt x="7253" y="5872"/>
                    </a:lnTo>
                    <a:close/>
                    <a:moveTo>
                      <a:pt x="7237" y="5849"/>
                    </a:moveTo>
                    <a:lnTo>
                      <a:pt x="7229" y="5837"/>
                    </a:lnTo>
                    <a:lnTo>
                      <a:pt x="7315" y="5778"/>
                    </a:lnTo>
                    <a:lnTo>
                      <a:pt x="7322" y="5791"/>
                    </a:lnTo>
                    <a:lnTo>
                      <a:pt x="7237" y="5849"/>
                    </a:lnTo>
                    <a:close/>
                    <a:moveTo>
                      <a:pt x="7229" y="5837"/>
                    </a:moveTo>
                    <a:lnTo>
                      <a:pt x="7207" y="5806"/>
                    </a:lnTo>
                    <a:lnTo>
                      <a:pt x="7293" y="5747"/>
                    </a:lnTo>
                    <a:lnTo>
                      <a:pt x="7315" y="5778"/>
                    </a:lnTo>
                    <a:lnTo>
                      <a:pt x="7229" y="5837"/>
                    </a:lnTo>
                    <a:close/>
                    <a:moveTo>
                      <a:pt x="7293" y="5747"/>
                    </a:moveTo>
                    <a:lnTo>
                      <a:pt x="7293" y="5747"/>
                    </a:lnTo>
                    <a:lnTo>
                      <a:pt x="7250" y="5776"/>
                    </a:lnTo>
                    <a:lnTo>
                      <a:pt x="7293" y="5747"/>
                    </a:lnTo>
                    <a:close/>
                    <a:moveTo>
                      <a:pt x="7207" y="5806"/>
                    </a:moveTo>
                    <a:lnTo>
                      <a:pt x="7194" y="5786"/>
                    </a:lnTo>
                    <a:lnTo>
                      <a:pt x="7280" y="5727"/>
                    </a:lnTo>
                    <a:lnTo>
                      <a:pt x="7293" y="5747"/>
                    </a:lnTo>
                    <a:lnTo>
                      <a:pt x="7207" y="5806"/>
                    </a:lnTo>
                    <a:close/>
                    <a:moveTo>
                      <a:pt x="7280" y="5727"/>
                    </a:moveTo>
                    <a:lnTo>
                      <a:pt x="7280" y="5727"/>
                    </a:lnTo>
                    <a:lnTo>
                      <a:pt x="7237" y="5756"/>
                    </a:lnTo>
                    <a:lnTo>
                      <a:pt x="7280" y="5727"/>
                    </a:lnTo>
                    <a:close/>
                    <a:moveTo>
                      <a:pt x="7195" y="5786"/>
                    </a:moveTo>
                    <a:lnTo>
                      <a:pt x="7182" y="5767"/>
                    </a:lnTo>
                    <a:lnTo>
                      <a:pt x="7266" y="5709"/>
                    </a:lnTo>
                    <a:lnTo>
                      <a:pt x="7280" y="5727"/>
                    </a:lnTo>
                    <a:lnTo>
                      <a:pt x="7195" y="5786"/>
                    </a:lnTo>
                    <a:close/>
                    <a:moveTo>
                      <a:pt x="7182" y="5767"/>
                    </a:moveTo>
                    <a:lnTo>
                      <a:pt x="7176" y="5760"/>
                    </a:lnTo>
                    <a:lnTo>
                      <a:pt x="7170" y="5752"/>
                    </a:lnTo>
                    <a:lnTo>
                      <a:pt x="7253" y="5691"/>
                    </a:lnTo>
                    <a:lnTo>
                      <a:pt x="7260" y="5699"/>
                    </a:lnTo>
                    <a:lnTo>
                      <a:pt x="7266" y="5709"/>
                    </a:lnTo>
                    <a:lnTo>
                      <a:pt x="7182" y="5767"/>
                    </a:lnTo>
                    <a:close/>
                    <a:moveTo>
                      <a:pt x="7170" y="5752"/>
                    </a:moveTo>
                    <a:lnTo>
                      <a:pt x="7160" y="5737"/>
                    </a:lnTo>
                    <a:lnTo>
                      <a:pt x="7242" y="5676"/>
                    </a:lnTo>
                    <a:lnTo>
                      <a:pt x="7250" y="5686"/>
                    </a:lnTo>
                    <a:lnTo>
                      <a:pt x="7253" y="5691"/>
                    </a:lnTo>
                    <a:lnTo>
                      <a:pt x="7170" y="5752"/>
                    </a:lnTo>
                    <a:close/>
                    <a:moveTo>
                      <a:pt x="7160" y="5737"/>
                    </a:moveTo>
                    <a:lnTo>
                      <a:pt x="7156" y="5733"/>
                    </a:lnTo>
                    <a:lnTo>
                      <a:pt x="7149" y="5723"/>
                    </a:lnTo>
                    <a:lnTo>
                      <a:pt x="7229" y="5659"/>
                    </a:lnTo>
                    <a:lnTo>
                      <a:pt x="7234" y="5665"/>
                    </a:lnTo>
                    <a:lnTo>
                      <a:pt x="7242" y="5676"/>
                    </a:lnTo>
                    <a:lnTo>
                      <a:pt x="7160" y="5737"/>
                    </a:lnTo>
                    <a:close/>
                    <a:moveTo>
                      <a:pt x="7229" y="5659"/>
                    </a:moveTo>
                    <a:lnTo>
                      <a:pt x="7229" y="5659"/>
                    </a:lnTo>
                    <a:lnTo>
                      <a:pt x="7189" y="5691"/>
                    </a:lnTo>
                    <a:lnTo>
                      <a:pt x="7229" y="5659"/>
                    </a:lnTo>
                    <a:close/>
                    <a:moveTo>
                      <a:pt x="7149" y="5723"/>
                    </a:moveTo>
                    <a:lnTo>
                      <a:pt x="7143" y="5716"/>
                    </a:lnTo>
                    <a:lnTo>
                      <a:pt x="7133" y="5705"/>
                    </a:lnTo>
                    <a:lnTo>
                      <a:pt x="7211" y="5638"/>
                    </a:lnTo>
                    <a:lnTo>
                      <a:pt x="7220" y="5648"/>
                    </a:lnTo>
                    <a:lnTo>
                      <a:pt x="7229" y="5659"/>
                    </a:lnTo>
                    <a:lnTo>
                      <a:pt x="7149" y="5723"/>
                    </a:lnTo>
                    <a:close/>
                    <a:moveTo>
                      <a:pt x="7133" y="5705"/>
                    </a:moveTo>
                    <a:lnTo>
                      <a:pt x="7123" y="5692"/>
                    </a:lnTo>
                    <a:lnTo>
                      <a:pt x="7113" y="5681"/>
                    </a:lnTo>
                    <a:lnTo>
                      <a:pt x="7190" y="5614"/>
                    </a:lnTo>
                    <a:lnTo>
                      <a:pt x="7202" y="5628"/>
                    </a:lnTo>
                    <a:lnTo>
                      <a:pt x="7211" y="5638"/>
                    </a:lnTo>
                    <a:lnTo>
                      <a:pt x="7133" y="5705"/>
                    </a:lnTo>
                    <a:close/>
                    <a:moveTo>
                      <a:pt x="7113" y="5681"/>
                    </a:moveTo>
                    <a:lnTo>
                      <a:pt x="7100" y="5667"/>
                    </a:lnTo>
                    <a:lnTo>
                      <a:pt x="7089" y="5655"/>
                    </a:lnTo>
                    <a:lnTo>
                      <a:pt x="7165" y="5587"/>
                    </a:lnTo>
                    <a:lnTo>
                      <a:pt x="7179" y="5601"/>
                    </a:lnTo>
                    <a:lnTo>
                      <a:pt x="7190" y="5614"/>
                    </a:lnTo>
                    <a:lnTo>
                      <a:pt x="7113" y="5681"/>
                    </a:lnTo>
                    <a:close/>
                    <a:moveTo>
                      <a:pt x="7089" y="5655"/>
                    </a:moveTo>
                    <a:lnTo>
                      <a:pt x="7089" y="5655"/>
                    </a:lnTo>
                    <a:lnTo>
                      <a:pt x="7128" y="5620"/>
                    </a:lnTo>
                    <a:lnTo>
                      <a:pt x="7089" y="5655"/>
                    </a:lnTo>
                    <a:close/>
                    <a:moveTo>
                      <a:pt x="7089" y="5655"/>
                    </a:moveTo>
                    <a:lnTo>
                      <a:pt x="7074" y="5639"/>
                    </a:lnTo>
                    <a:lnTo>
                      <a:pt x="7062" y="5625"/>
                    </a:lnTo>
                    <a:lnTo>
                      <a:pt x="7138" y="5555"/>
                    </a:lnTo>
                    <a:lnTo>
                      <a:pt x="7153" y="5573"/>
                    </a:lnTo>
                    <a:lnTo>
                      <a:pt x="7165" y="5587"/>
                    </a:lnTo>
                    <a:lnTo>
                      <a:pt x="7089" y="5655"/>
                    </a:lnTo>
                    <a:close/>
                    <a:moveTo>
                      <a:pt x="7062" y="5625"/>
                    </a:moveTo>
                    <a:lnTo>
                      <a:pt x="7047" y="5608"/>
                    </a:lnTo>
                    <a:lnTo>
                      <a:pt x="7031" y="5591"/>
                    </a:lnTo>
                    <a:lnTo>
                      <a:pt x="7106" y="5522"/>
                    </a:lnTo>
                    <a:lnTo>
                      <a:pt x="7123" y="5539"/>
                    </a:lnTo>
                    <a:lnTo>
                      <a:pt x="7138" y="5555"/>
                    </a:lnTo>
                    <a:lnTo>
                      <a:pt x="7062" y="5625"/>
                    </a:lnTo>
                    <a:close/>
                    <a:moveTo>
                      <a:pt x="7031" y="5591"/>
                    </a:moveTo>
                    <a:lnTo>
                      <a:pt x="7013" y="5573"/>
                    </a:lnTo>
                    <a:lnTo>
                      <a:pt x="6997" y="5555"/>
                    </a:lnTo>
                    <a:lnTo>
                      <a:pt x="7072" y="5484"/>
                    </a:lnTo>
                    <a:lnTo>
                      <a:pt x="7090" y="5504"/>
                    </a:lnTo>
                    <a:lnTo>
                      <a:pt x="7106" y="5522"/>
                    </a:lnTo>
                    <a:lnTo>
                      <a:pt x="7031" y="5591"/>
                    </a:lnTo>
                    <a:close/>
                    <a:moveTo>
                      <a:pt x="6997" y="5555"/>
                    </a:moveTo>
                    <a:lnTo>
                      <a:pt x="6988" y="5545"/>
                    </a:lnTo>
                    <a:lnTo>
                      <a:pt x="6978" y="5535"/>
                    </a:lnTo>
                    <a:lnTo>
                      <a:pt x="6969" y="5527"/>
                    </a:lnTo>
                    <a:lnTo>
                      <a:pt x="6961" y="5517"/>
                    </a:lnTo>
                    <a:lnTo>
                      <a:pt x="7035" y="5446"/>
                    </a:lnTo>
                    <a:lnTo>
                      <a:pt x="7044" y="5457"/>
                    </a:lnTo>
                    <a:lnTo>
                      <a:pt x="7054" y="5466"/>
                    </a:lnTo>
                    <a:lnTo>
                      <a:pt x="7063" y="5476"/>
                    </a:lnTo>
                    <a:lnTo>
                      <a:pt x="7072" y="5484"/>
                    </a:lnTo>
                    <a:lnTo>
                      <a:pt x="6997" y="5555"/>
                    </a:lnTo>
                    <a:close/>
                    <a:moveTo>
                      <a:pt x="6961" y="5517"/>
                    </a:moveTo>
                    <a:lnTo>
                      <a:pt x="6951" y="5507"/>
                    </a:lnTo>
                    <a:lnTo>
                      <a:pt x="6941" y="5497"/>
                    </a:lnTo>
                    <a:lnTo>
                      <a:pt x="6931" y="5487"/>
                    </a:lnTo>
                    <a:lnTo>
                      <a:pt x="6921" y="5476"/>
                    </a:lnTo>
                    <a:lnTo>
                      <a:pt x="6996" y="5405"/>
                    </a:lnTo>
                    <a:lnTo>
                      <a:pt x="7006" y="5415"/>
                    </a:lnTo>
                    <a:lnTo>
                      <a:pt x="7016" y="5426"/>
                    </a:lnTo>
                    <a:lnTo>
                      <a:pt x="7026" y="5436"/>
                    </a:lnTo>
                    <a:lnTo>
                      <a:pt x="7035" y="5446"/>
                    </a:lnTo>
                    <a:lnTo>
                      <a:pt x="6961" y="5517"/>
                    </a:lnTo>
                    <a:close/>
                    <a:moveTo>
                      <a:pt x="6921" y="5476"/>
                    </a:moveTo>
                    <a:lnTo>
                      <a:pt x="6911" y="5464"/>
                    </a:lnTo>
                    <a:lnTo>
                      <a:pt x="6900" y="5455"/>
                    </a:lnTo>
                    <a:lnTo>
                      <a:pt x="6890" y="5443"/>
                    </a:lnTo>
                    <a:lnTo>
                      <a:pt x="6880" y="5433"/>
                    </a:lnTo>
                    <a:lnTo>
                      <a:pt x="6953" y="5361"/>
                    </a:lnTo>
                    <a:lnTo>
                      <a:pt x="6964" y="5372"/>
                    </a:lnTo>
                    <a:lnTo>
                      <a:pt x="6974" y="5384"/>
                    </a:lnTo>
                    <a:lnTo>
                      <a:pt x="6986" y="5395"/>
                    </a:lnTo>
                    <a:lnTo>
                      <a:pt x="6996" y="5405"/>
                    </a:lnTo>
                    <a:lnTo>
                      <a:pt x="6921" y="5476"/>
                    </a:lnTo>
                    <a:close/>
                    <a:moveTo>
                      <a:pt x="6880" y="5433"/>
                    </a:moveTo>
                    <a:lnTo>
                      <a:pt x="6869" y="5422"/>
                    </a:lnTo>
                    <a:lnTo>
                      <a:pt x="6857" y="5411"/>
                    </a:lnTo>
                    <a:lnTo>
                      <a:pt x="6847" y="5400"/>
                    </a:lnTo>
                    <a:lnTo>
                      <a:pt x="6836" y="5389"/>
                    </a:lnTo>
                    <a:lnTo>
                      <a:pt x="6910" y="5316"/>
                    </a:lnTo>
                    <a:lnTo>
                      <a:pt x="6921" y="5327"/>
                    </a:lnTo>
                    <a:lnTo>
                      <a:pt x="6932" y="5339"/>
                    </a:lnTo>
                    <a:lnTo>
                      <a:pt x="6943" y="5350"/>
                    </a:lnTo>
                    <a:lnTo>
                      <a:pt x="6953" y="5361"/>
                    </a:lnTo>
                    <a:lnTo>
                      <a:pt x="6880" y="5433"/>
                    </a:lnTo>
                    <a:close/>
                    <a:moveTo>
                      <a:pt x="6836" y="5389"/>
                    </a:moveTo>
                    <a:lnTo>
                      <a:pt x="6790" y="5341"/>
                    </a:lnTo>
                    <a:lnTo>
                      <a:pt x="6864" y="5269"/>
                    </a:lnTo>
                    <a:lnTo>
                      <a:pt x="6910" y="5316"/>
                    </a:lnTo>
                    <a:lnTo>
                      <a:pt x="6836" y="5389"/>
                    </a:lnTo>
                    <a:close/>
                    <a:moveTo>
                      <a:pt x="6790" y="5341"/>
                    </a:moveTo>
                    <a:lnTo>
                      <a:pt x="6742" y="5293"/>
                    </a:lnTo>
                    <a:lnTo>
                      <a:pt x="6815" y="5220"/>
                    </a:lnTo>
                    <a:lnTo>
                      <a:pt x="6864" y="5269"/>
                    </a:lnTo>
                    <a:lnTo>
                      <a:pt x="6790" y="5341"/>
                    </a:lnTo>
                    <a:close/>
                    <a:moveTo>
                      <a:pt x="6742" y="5293"/>
                    </a:moveTo>
                    <a:lnTo>
                      <a:pt x="6730" y="5281"/>
                    </a:lnTo>
                    <a:lnTo>
                      <a:pt x="6718" y="5269"/>
                    </a:lnTo>
                    <a:lnTo>
                      <a:pt x="6705" y="5257"/>
                    </a:lnTo>
                    <a:lnTo>
                      <a:pt x="6693" y="5244"/>
                    </a:lnTo>
                    <a:lnTo>
                      <a:pt x="6765" y="5172"/>
                    </a:lnTo>
                    <a:lnTo>
                      <a:pt x="6778" y="5184"/>
                    </a:lnTo>
                    <a:lnTo>
                      <a:pt x="6790" y="5197"/>
                    </a:lnTo>
                    <a:lnTo>
                      <a:pt x="6803" y="5208"/>
                    </a:lnTo>
                    <a:lnTo>
                      <a:pt x="6815" y="5220"/>
                    </a:lnTo>
                    <a:lnTo>
                      <a:pt x="6742" y="5293"/>
                    </a:lnTo>
                    <a:close/>
                    <a:moveTo>
                      <a:pt x="6693" y="5244"/>
                    </a:moveTo>
                    <a:lnTo>
                      <a:pt x="6680" y="5232"/>
                    </a:lnTo>
                    <a:lnTo>
                      <a:pt x="6668" y="5219"/>
                    </a:lnTo>
                    <a:lnTo>
                      <a:pt x="6656" y="5207"/>
                    </a:lnTo>
                    <a:lnTo>
                      <a:pt x="6642" y="5194"/>
                    </a:lnTo>
                    <a:lnTo>
                      <a:pt x="6714" y="5121"/>
                    </a:lnTo>
                    <a:lnTo>
                      <a:pt x="6727" y="5133"/>
                    </a:lnTo>
                    <a:lnTo>
                      <a:pt x="6740" y="5146"/>
                    </a:lnTo>
                    <a:lnTo>
                      <a:pt x="6753" y="5159"/>
                    </a:lnTo>
                    <a:lnTo>
                      <a:pt x="6765" y="5172"/>
                    </a:lnTo>
                    <a:lnTo>
                      <a:pt x="6693" y="5244"/>
                    </a:lnTo>
                    <a:close/>
                    <a:moveTo>
                      <a:pt x="6642" y="5194"/>
                    </a:moveTo>
                    <a:lnTo>
                      <a:pt x="6629" y="5182"/>
                    </a:lnTo>
                    <a:lnTo>
                      <a:pt x="6617" y="5169"/>
                    </a:lnTo>
                    <a:lnTo>
                      <a:pt x="6603" y="5157"/>
                    </a:lnTo>
                    <a:lnTo>
                      <a:pt x="6591" y="5143"/>
                    </a:lnTo>
                    <a:lnTo>
                      <a:pt x="6662" y="5070"/>
                    </a:lnTo>
                    <a:lnTo>
                      <a:pt x="6676" y="5082"/>
                    </a:lnTo>
                    <a:lnTo>
                      <a:pt x="6688" y="5096"/>
                    </a:lnTo>
                    <a:lnTo>
                      <a:pt x="6702" y="5108"/>
                    </a:lnTo>
                    <a:lnTo>
                      <a:pt x="6714" y="5121"/>
                    </a:lnTo>
                    <a:lnTo>
                      <a:pt x="6642" y="5194"/>
                    </a:lnTo>
                    <a:close/>
                    <a:moveTo>
                      <a:pt x="6591" y="5143"/>
                    </a:moveTo>
                    <a:lnTo>
                      <a:pt x="6576" y="5130"/>
                    </a:lnTo>
                    <a:lnTo>
                      <a:pt x="6561" y="5116"/>
                    </a:lnTo>
                    <a:lnTo>
                      <a:pt x="6545" y="5103"/>
                    </a:lnTo>
                    <a:lnTo>
                      <a:pt x="6530" y="5092"/>
                    </a:lnTo>
                    <a:lnTo>
                      <a:pt x="6591" y="5009"/>
                    </a:lnTo>
                    <a:lnTo>
                      <a:pt x="6608" y="5022"/>
                    </a:lnTo>
                    <a:lnTo>
                      <a:pt x="6627" y="5037"/>
                    </a:lnTo>
                    <a:lnTo>
                      <a:pt x="6644" y="5054"/>
                    </a:lnTo>
                    <a:lnTo>
                      <a:pt x="6662" y="5070"/>
                    </a:lnTo>
                    <a:lnTo>
                      <a:pt x="6591" y="5143"/>
                    </a:lnTo>
                    <a:close/>
                    <a:moveTo>
                      <a:pt x="6530" y="5092"/>
                    </a:moveTo>
                    <a:lnTo>
                      <a:pt x="6514" y="5081"/>
                    </a:lnTo>
                    <a:lnTo>
                      <a:pt x="6497" y="5071"/>
                    </a:lnTo>
                    <a:lnTo>
                      <a:pt x="6481" y="5061"/>
                    </a:lnTo>
                    <a:lnTo>
                      <a:pt x="6466" y="5052"/>
                    </a:lnTo>
                    <a:lnTo>
                      <a:pt x="6514" y="4961"/>
                    </a:lnTo>
                    <a:lnTo>
                      <a:pt x="6534" y="4973"/>
                    </a:lnTo>
                    <a:lnTo>
                      <a:pt x="6553" y="4984"/>
                    </a:lnTo>
                    <a:lnTo>
                      <a:pt x="6572" y="4996"/>
                    </a:lnTo>
                    <a:lnTo>
                      <a:pt x="6591" y="5009"/>
                    </a:lnTo>
                    <a:lnTo>
                      <a:pt x="6530" y="5092"/>
                    </a:lnTo>
                    <a:close/>
                    <a:moveTo>
                      <a:pt x="6466" y="5052"/>
                    </a:moveTo>
                    <a:lnTo>
                      <a:pt x="6449" y="5044"/>
                    </a:lnTo>
                    <a:lnTo>
                      <a:pt x="6433" y="5036"/>
                    </a:lnTo>
                    <a:lnTo>
                      <a:pt x="6415" y="5029"/>
                    </a:lnTo>
                    <a:lnTo>
                      <a:pt x="6399" y="5021"/>
                    </a:lnTo>
                    <a:lnTo>
                      <a:pt x="6435" y="4925"/>
                    </a:lnTo>
                    <a:lnTo>
                      <a:pt x="6455" y="4933"/>
                    </a:lnTo>
                    <a:lnTo>
                      <a:pt x="6475" y="4941"/>
                    </a:lnTo>
                    <a:lnTo>
                      <a:pt x="6495" y="4951"/>
                    </a:lnTo>
                    <a:lnTo>
                      <a:pt x="6514" y="4961"/>
                    </a:lnTo>
                    <a:lnTo>
                      <a:pt x="6466" y="5052"/>
                    </a:lnTo>
                    <a:close/>
                    <a:moveTo>
                      <a:pt x="6399" y="5021"/>
                    </a:moveTo>
                    <a:lnTo>
                      <a:pt x="6382" y="5016"/>
                    </a:lnTo>
                    <a:lnTo>
                      <a:pt x="6365" y="5010"/>
                    </a:lnTo>
                    <a:lnTo>
                      <a:pt x="6348" y="5005"/>
                    </a:lnTo>
                    <a:lnTo>
                      <a:pt x="6329" y="5001"/>
                    </a:lnTo>
                    <a:lnTo>
                      <a:pt x="6353" y="4900"/>
                    </a:lnTo>
                    <a:lnTo>
                      <a:pt x="6373" y="4905"/>
                    </a:lnTo>
                    <a:lnTo>
                      <a:pt x="6394" y="4912"/>
                    </a:lnTo>
                    <a:lnTo>
                      <a:pt x="6414" y="4918"/>
                    </a:lnTo>
                    <a:lnTo>
                      <a:pt x="6435" y="4925"/>
                    </a:lnTo>
                    <a:lnTo>
                      <a:pt x="6399" y="5021"/>
                    </a:lnTo>
                    <a:close/>
                    <a:moveTo>
                      <a:pt x="6329" y="5001"/>
                    </a:moveTo>
                    <a:lnTo>
                      <a:pt x="6311" y="4996"/>
                    </a:lnTo>
                    <a:lnTo>
                      <a:pt x="6293" y="4993"/>
                    </a:lnTo>
                    <a:lnTo>
                      <a:pt x="6274" y="4990"/>
                    </a:lnTo>
                    <a:lnTo>
                      <a:pt x="6257" y="4988"/>
                    </a:lnTo>
                    <a:lnTo>
                      <a:pt x="6271" y="4885"/>
                    </a:lnTo>
                    <a:lnTo>
                      <a:pt x="6292" y="4889"/>
                    </a:lnTo>
                    <a:lnTo>
                      <a:pt x="6313" y="4892"/>
                    </a:lnTo>
                    <a:lnTo>
                      <a:pt x="6333" y="4897"/>
                    </a:lnTo>
                    <a:lnTo>
                      <a:pt x="6353" y="4900"/>
                    </a:lnTo>
                    <a:lnTo>
                      <a:pt x="6329" y="5001"/>
                    </a:lnTo>
                    <a:close/>
                    <a:moveTo>
                      <a:pt x="6257" y="4988"/>
                    </a:moveTo>
                    <a:lnTo>
                      <a:pt x="6240" y="4985"/>
                    </a:lnTo>
                    <a:lnTo>
                      <a:pt x="6221" y="4984"/>
                    </a:lnTo>
                    <a:lnTo>
                      <a:pt x="6202" y="4983"/>
                    </a:lnTo>
                    <a:lnTo>
                      <a:pt x="6183" y="4981"/>
                    </a:lnTo>
                    <a:lnTo>
                      <a:pt x="6187" y="4879"/>
                    </a:lnTo>
                    <a:lnTo>
                      <a:pt x="6208" y="4880"/>
                    </a:lnTo>
                    <a:lnTo>
                      <a:pt x="6228" y="4882"/>
                    </a:lnTo>
                    <a:lnTo>
                      <a:pt x="6250" y="4883"/>
                    </a:lnTo>
                    <a:lnTo>
                      <a:pt x="6271" y="4885"/>
                    </a:lnTo>
                    <a:lnTo>
                      <a:pt x="6257" y="4988"/>
                    </a:lnTo>
                    <a:close/>
                    <a:moveTo>
                      <a:pt x="6183" y="4981"/>
                    </a:moveTo>
                    <a:lnTo>
                      <a:pt x="6165" y="4981"/>
                    </a:lnTo>
                    <a:lnTo>
                      <a:pt x="6146" y="4981"/>
                    </a:lnTo>
                    <a:lnTo>
                      <a:pt x="6127" y="4981"/>
                    </a:lnTo>
                    <a:lnTo>
                      <a:pt x="6109" y="4983"/>
                    </a:lnTo>
                    <a:lnTo>
                      <a:pt x="6104" y="4879"/>
                    </a:lnTo>
                    <a:lnTo>
                      <a:pt x="6125" y="4879"/>
                    </a:lnTo>
                    <a:lnTo>
                      <a:pt x="6146" y="4878"/>
                    </a:lnTo>
                    <a:lnTo>
                      <a:pt x="6166" y="4879"/>
                    </a:lnTo>
                    <a:lnTo>
                      <a:pt x="6187" y="4879"/>
                    </a:lnTo>
                    <a:lnTo>
                      <a:pt x="6183" y="4981"/>
                    </a:lnTo>
                    <a:close/>
                    <a:moveTo>
                      <a:pt x="6109" y="4983"/>
                    </a:moveTo>
                    <a:lnTo>
                      <a:pt x="6090" y="4984"/>
                    </a:lnTo>
                    <a:lnTo>
                      <a:pt x="6071" y="4985"/>
                    </a:lnTo>
                    <a:lnTo>
                      <a:pt x="6053" y="4986"/>
                    </a:lnTo>
                    <a:lnTo>
                      <a:pt x="6033" y="4988"/>
                    </a:lnTo>
                    <a:lnTo>
                      <a:pt x="6023" y="4885"/>
                    </a:lnTo>
                    <a:lnTo>
                      <a:pt x="6043" y="4884"/>
                    </a:lnTo>
                    <a:lnTo>
                      <a:pt x="6063" y="4882"/>
                    </a:lnTo>
                    <a:lnTo>
                      <a:pt x="6084" y="4880"/>
                    </a:lnTo>
                    <a:lnTo>
                      <a:pt x="6104" y="4879"/>
                    </a:lnTo>
                    <a:lnTo>
                      <a:pt x="6109" y="4983"/>
                    </a:lnTo>
                    <a:close/>
                    <a:moveTo>
                      <a:pt x="6033" y="4988"/>
                    </a:moveTo>
                    <a:lnTo>
                      <a:pt x="6014" y="4990"/>
                    </a:lnTo>
                    <a:lnTo>
                      <a:pt x="5995" y="4993"/>
                    </a:lnTo>
                    <a:lnTo>
                      <a:pt x="5977" y="4995"/>
                    </a:lnTo>
                    <a:lnTo>
                      <a:pt x="5958" y="4999"/>
                    </a:lnTo>
                    <a:lnTo>
                      <a:pt x="5942" y="4897"/>
                    </a:lnTo>
                    <a:lnTo>
                      <a:pt x="5962" y="4894"/>
                    </a:lnTo>
                    <a:lnTo>
                      <a:pt x="5982" y="4890"/>
                    </a:lnTo>
                    <a:lnTo>
                      <a:pt x="6003" y="4888"/>
                    </a:lnTo>
                    <a:lnTo>
                      <a:pt x="6023" y="4885"/>
                    </a:lnTo>
                    <a:lnTo>
                      <a:pt x="6033" y="4988"/>
                    </a:lnTo>
                    <a:close/>
                    <a:moveTo>
                      <a:pt x="5958" y="4999"/>
                    </a:moveTo>
                    <a:lnTo>
                      <a:pt x="5941" y="5001"/>
                    </a:lnTo>
                    <a:lnTo>
                      <a:pt x="5922" y="5004"/>
                    </a:lnTo>
                    <a:lnTo>
                      <a:pt x="5903" y="5007"/>
                    </a:lnTo>
                    <a:lnTo>
                      <a:pt x="5883" y="5011"/>
                    </a:lnTo>
                    <a:lnTo>
                      <a:pt x="5863" y="4910"/>
                    </a:lnTo>
                    <a:lnTo>
                      <a:pt x="5881" y="4907"/>
                    </a:lnTo>
                    <a:lnTo>
                      <a:pt x="5901" y="4904"/>
                    </a:lnTo>
                    <a:lnTo>
                      <a:pt x="5921" y="4900"/>
                    </a:lnTo>
                    <a:lnTo>
                      <a:pt x="5942" y="4897"/>
                    </a:lnTo>
                    <a:lnTo>
                      <a:pt x="5958" y="4999"/>
                    </a:lnTo>
                    <a:close/>
                    <a:moveTo>
                      <a:pt x="5883" y="5011"/>
                    </a:moveTo>
                    <a:lnTo>
                      <a:pt x="5883" y="5011"/>
                    </a:lnTo>
                    <a:lnTo>
                      <a:pt x="5873" y="4961"/>
                    </a:lnTo>
                    <a:lnTo>
                      <a:pt x="5883" y="5011"/>
                    </a:lnTo>
                    <a:close/>
                    <a:moveTo>
                      <a:pt x="5883" y="5011"/>
                    </a:moveTo>
                    <a:lnTo>
                      <a:pt x="5863" y="5016"/>
                    </a:lnTo>
                    <a:lnTo>
                      <a:pt x="5845" y="5020"/>
                    </a:lnTo>
                    <a:lnTo>
                      <a:pt x="5827" y="5024"/>
                    </a:lnTo>
                    <a:lnTo>
                      <a:pt x="5810" y="5027"/>
                    </a:lnTo>
                    <a:lnTo>
                      <a:pt x="5787" y="4927"/>
                    </a:lnTo>
                    <a:lnTo>
                      <a:pt x="5807" y="4923"/>
                    </a:lnTo>
                    <a:lnTo>
                      <a:pt x="5827" y="4918"/>
                    </a:lnTo>
                    <a:lnTo>
                      <a:pt x="5846" y="4914"/>
                    </a:lnTo>
                    <a:lnTo>
                      <a:pt x="5863" y="4910"/>
                    </a:lnTo>
                    <a:lnTo>
                      <a:pt x="5883" y="5011"/>
                    </a:lnTo>
                    <a:close/>
                    <a:moveTo>
                      <a:pt x="5810" y="5027"/>
                    </a:moveTo>
                    <a:lnTo>
                      <a:pt x="5791" y="5031"/>
                    </a:lnTo>
                    <a:lnTo>
                      <a:pt x="5774" y="5036"/>
                    </a:lnTo>
                    <a:lnTo>
                      <a:pt x="5756" y="5040"/>
                    </a:lnTo>
                    <a:lnTo>
                      <a:pt x="5739" y="5044"/>
                    </a:lnTo>
                    <a:lnTo>
                      <a:pt x="5715" y="4944"/>
                    </a:lnTo>
                    <a:lnTo>
                      <a:pt x="5733" y="4940"/>
                    </a:lnTo>
                    <a:lnTo>
                      <a:pt x="5751" y="4935"/>
                    </a:lnTo>
                    <a:lnTo>
                      <a:pt x="5769" y="4932"/>
                    </a:lnTo>
                    <a:lnTo>
                      <a:pt x="5787" y="4927"/>
                    </a:lnTo>
                    <a:lnTo>
                      <a:pt x="5810" y="5027"/>
                    </a:lnTo>
                    <a:close/>
                    <a:moveTo>
                      <a:pt x="5739" y="5044"/>
                    </a:moveTo>
                    <a:lnTo>
                      <a:pt x="5684" y="5059"/>
                    </a:lnTo>
                    <a:lnTo>
                      <a:pt x="5658" y="4958"/>
                    </a:lnTo>
                    <a:lnTo>
                      <a:pt x="5665" y="4956"/>
                    </a:lnTo>
                    <a:lnTo>
                      <a:pt x="5675" y="4954"/>
                    </a:lnTo>
                    <a:lnTo>
                      <a:pt x="5690" y="4950"/>
                    </a:lnTo>
                    <a:lnTo>
                      <a:pt x="5715" y="4944"/>
                    </a:lnTo>
                    <a:lnTo>
                      <a:pt x="5739" y="5044"/>
                    </a:lnTo>
                    <a:close/>
                    <a:moveTo>
                      <a:pt x="5684" y="5059"/>
                    </a:moveTo>
                    <a:lnTo>
                      <a:pt x="5683" y="5059"/>
                    </a:lnTo>
                    <a:lnTo>
                      <a:pt x="5670" y="5007"/>
                    </a:lnTo>
                    <a:lnTo>
                      <a:pt x="5684" y="5059"/>
                    </a:lnTo>
                    <a:close/>
                    <a:moveTo>
                      <a:pt x="5683" y="5059"/>
                    </a:moveTo>
                    <a:lnTo>
                      <a:pt x="5660" y="5064"/>
                    </a:lnTo>
                    <a:lnTo>
                      <a:pt x="5638" y="5070"/>
                    </a:lnTo>
                    <a:lnTo>
                      <a:pt x="5619" y="5073"/>
                    </a:lnTo>
                    <a:lnTo>
                      <a:pt x="5606" y="5077"/>
                    </a:lnTo>
                    <a:lnTo>
                      <a:pt x="5582" y="4976"/>
                    </a:lnTo>
                    <a:lnTo>
                      <a:pt x="5606" y="4971"/>
                    </a:lnTo>
                    <a:lnTo>
                      <a:pt x="5625" y="4966"/>
                    </a:lnTo>
                    <a:lnTo>
                      <a:pt x="5643" y="4963"/>
                    </a:lnTo>
                    <a:lnTo>
                      <a:pt x="5659" y="4958"/>
                    </a:lnTo>
                    <a:lnTo>
                      <a:pt x="5683" y="5059"/>
                    </a:lnTo>
                    <a:close/>
                    <a:moveTo>
                      <a:pt x="5606" y="5077"/>
                    </a:moveTo>
                    <a:lnTo>
                      <a:pt x="5592" y="5081"/>
                    </a:lnTo>
                    <a:lnTo>
                      <a:pt x="5577" y="5083"/>
                    </a:lnTo>
                    <a:lnTo>
                      <a:pt x="5561" y="5087"/>
                    </a:lnTo>
                    <a:lnTo>
                      <a:pt x="5544" y="5091"/>
                    </a:lnTo>
                    <a:lnTo>
                      <a:pt x="5523" y="4990"/>
                    </a:lnTo>
                    <a:lnTo>
                      <a:pt x="5536" y="4988"/>
                    </a:lnTo>
                    <a:lnTo>
                      <a:pt x="5551" y="4984"/>
                    </a:lnTo>
                    <a:lnTo>
                      <a:pt x="5566" y="4981"/>
                    </a:lnTo>
                    <a:lnTo>
                      <a:pt x="5582" y="4976"/>
                    </a:lnTo>
                    <a:lnTo>
                      <a:pt x="5606" y="5077"/>
                    </a:lnTo>
                    <a:close/>
                    <a:moveTo>
                      <a:pt x="5544" y="5091"/>
                    </a:moveTo>
                    <a:lnTo>
                      <a:pt x="5530" y="5093"/>
                    </a:lnTo>
                    <a:lnTo>
                      <a:pt x="5516" y="5096"/>
                    </a:lnTo>
                    <a:lnTo>
                      <a:pt x="5502" y="5100"/>
                    </a:lnTo>
                    <a:lnTo>
                      <a:pt x="5487" y="5101"/>
                    </a:lnTo>
                    <a:lnTo>
                      <a:pt x="5471" y="5000"/>
                    </a:lnTo>
                    <a:lnTo>
                      <a:pt x="5483" y="4998"/>
                    </a:lnTo>
                    <a:lnTo>
                      <a:pt x="5496" y="4996"/>
                    </a:lnTo>
                    <a:lnTo>
                      <a:pt x="5510" y="4993"/>
                    </a:lnTo>
                    <a:lnTo>
                      <a:pt x="5523" y="4990"/>
                    </a:lnTo>
                    <a:lnTo>
                      <a:pt x="5544" y="5091"/>
                    </a:lnTo>
                    <a:close/>
                    <a:moveTo>
                      <a:pt x="5487" y="5101"/>
                    </a:moveTo>
                    <a:lnTo>
                      <a:pt x="5472" y="5103"/>
                    </a:lnTo>
                    <a:lnTo>
                      <a:pt x="5459" y="5105"/>
                    </a:lnTo>
                    <a:lnTo>
                      <a:pt x="5445" y="5107"/>
                    </a:lnTo>
                    <a:lnTo>
                      <a:pt x="5431" y="5107"/>
                    </a:lnTo>
                    <a:lnTo>
                      <a:pt x="5425" y="5005"/>
                    </a:lnTo>
                    <a:lnTo>
                      <a:pt x="5436" y="5004"/>
                    </a:lnTo>
                    <a:lnTo>
                      <a:pt x="5449" y="5002"/>
                    </a:lnTo>
                    <a:lnTo>
                      <a:pt x="5460" y="5001"/>
                    </a:lnTo>
                    <a:lnTo>
                      <a:pt x="5471" y="5000"/>
                    </a:lnTo>
                    <a:lnTo>
                      <a:pt x="5487" y="5101"/>
                    </a:lnTo>
                    <a:close/>
                    <a:moveTo>
                      <a:pt x="5431" y="5107"/>
                    </a:moveTo>
                    <a:lnTo>
                      <a:pt x="5417" y="5108"/>
                    </a:lnTo>
                    <a:lnTo>
                      <a:pt x="5404" y="5108"/>
                    </a:lnTo>
                    <a:lnTo>
                      <a:pt x="5390" y="5110"/>
                    </a:lnTo>
                    <a:lnTo>
                      <a:pt x="5376" y="5108"/>
                    </a:lnTo>
                    <a:lnTo>
                      <a:pt x="5378" y="5006"/>
                    </a:lnTo>
                    <a:lnTo>
                      <a:pt x="5389" y="5006"/>
                    </a:lnTo>
                    <a:lnTo>
                      <a:pt x="5400" y="5006"/>
                    </a:lnTo>
                    <a:lnTo>
                      <a:pt x="5412" y="5006"/>
                    </a:lnTo>
                    <a:lnTo>
                      <a:pt x="5425" y="5005"/>
                    </a:lnTo>
                    <a:lnTo>
                      <a:pt x="5431" y="5107"/>
                    </a:lnTo>
                    <a:close/>
                    <a:moveTo>
                      <a:pt x="5376" y="5108"/>
                    </a:moveTo>
                    <a:lnTo>
                      <a:pt x="5376" y="5108"/>
                    </a:lnTo>
                    <a:lnTo>
                      <a:pt x="5376" y="5057"/>
                    </a:lnTo>
                    <a:lnTo>
                      <a:pt x="5376" y="5108"/>
                    </a:lnTo>
                    <a:close/>
                    <a:moveTo>
                      <a:pt x="5376" y="5108"/>
                    </a:moveTo>
                    <a:lnTo>
                      <a:pt x="5363" y="5108"/>
                    </a:lnTo>
                    <a:lnTo>
                      <a:pt x="5349" y="5108"/>
                    </a:lnTo>
                    <a:lnTo>
                      <a:pt x="5335" y="5107"/>
                    </a:lnTo>
                    <a:lnTo>
                      <a:pt x="5322" y="5106"/>
                    </a:lnTo>
                    <a:lnTo>
                      <a:pt x="5331" y="5004"/>
                    </a:lnTo>
                    <a:lnTo>
                      <a:pt x="5343" y="5005"/>
                    </a:lnTo>
                    <a:lnTo>
                      <a:pt x="5354" y="5005"/>
                    </a:lnTo>
                    <a:lnTo>
                      <a:pt x="5366" y="5006"/>
                    </a:lnTo>
                    <a:lnTo>
                      <a:pt x="5378" y="5006"/>
                    </a:lnTo>
                    <a:lnTo>
                      <a:pt x="5376" y="5108"/>
                    </a:lnTo>
                    <a:close/>
                    <a:moveTo>
                      <a:pt x="5322" y="5106"/>
                    </a:moveTo>
                    <a:lnTo>
                      <a:pt x="5308" y="5105"/>
                    </a:lnTo>
                    <a:lnTo>
                      <a:pt x="5295" y="5103"/>
                    </a:lnTo>
                    <a:lnTo>
                      <a:pt x="5282" y="5101"/>
                    </a:lnTo>
                    <a:lnTo>
                      <a:pt x="5269" y="5100"/>
                    </a:lnTo>
                    <a:lnTo>
                      <a:pt x="5284" y="4998"/>
                    </a:lnTo>
                    <a:lnTo>
                      <a:pt x="5297" y="5000"/>
                    </a:lnTo>
                    <a:lnTo>
                      <a:pt x="5308" y="5001"/>
                    </a:lnTo>
                    <a:lnTo>
                      <a:pt x="5319" y="5002"/>
                    </a:lnTo>
                    <a:lnTo>
                      <a:pt x="5331" y="5004"/>
                    </a:lnTo>
                    <a:lnTo>
                      <a:pt x="5322" y="5106"/>
                    </a:lnTo>
                    <a:close/>
                    <a:moveTo>
                      <a:pt x="5269" y="5100"/>
                    </a:moveTo>
                    <a:lnTo>
                      <a:pt x="5255" y="5097"/>
                    </a:lnTo>
                    <a:lnTo>
                      <a:pt x="5243" y="5095"/>
                    </a:lnTo>
                    <a:lnTo>
                      <a:pt x="5229" y="5092"/>
                    </a:lnTo>
                    <a:lnTo>
                      <a:pt x="5217" y="5090"/>
                    </a:lnTo>
                    <a:lnTo>
                      <a:pt x="5239" y="4989"/>
                    </a:lnTo>
                    <a:lnTo>
                      <a:pt x="5251" y="4991"/>
                    </a:lnTo>
                    <a:lnTo>
                      <a:pt x="5262" y="4994"/>
                    </a:lnTo>
                    <a:lnTo>
                      <a:pt x="5273" y="4996"/>
                    </a:lnTo>
                    <a:lnTo>
                      <a:pt x="5284" y="4998"/>
                    </a:lnTo>
                    <a:lnTo>
                      <a:pt x="5269" y="5100"/>
                    </a:lnTo>
                    <a:close/>
                    <a:moveTo>
                      <a:pt x="5217" y="5090"/>
                    </a:moveTo>
                    <a:lnTo>
                      <a:pt x="5204" y="5087"/>
                    </a:lnTo>
                    <a:lnTo>
                      <a:pt x="5191" y="5083"/>
                    </a:lnTo>
                    <a:lnTo>
                      <a:pt x="5178" y="5080"/>
                    </a:lnTo>
                    <a:lnTo>
                      <a:pt x="5167" y="5077"/>
                    </a:lnTo>
                    <a:lnTo>
                      <a:pt x="5194" y="4978"/>
                    </a:lnTo>
                    <a:lnTo>
                      <a:pt x="5206" y="4981"/>
                    </a:lnTo>
                    <a:lnTo>
                      <a:pt x="5217" y="4984"/>
                    </a:lnTo>
                    <a:lnTo>
                      <a:pt x="5228" y="4986"/>
                    </a:lnTo>
                    <a:lnTo>
                      <a:pt x="5239" y="4989"/>
                    </a:lnTo>
                    <a:lnTo>
                      <a:pt x="5217" y="5090"/>
                    </a:lnTo>
                    <a:close/>
                    <a:moveTo>
                      <a:pt x="5167" y="5077"/>
                    </a:moveTo>
                    <a:lnTo>
                      <a:pt x="5153" y="5073"/>
                    </a:lnTo>
                    <a:lnTo>
                      <a:pt x="5141" y="5070"/>
                    </a:lnTo>
                    <a:lnTo>
                      <a:pt x="5130" y="5066"/>
                    </a:lnTo>
                    <a:lnTo>
                      <a:pt x="5117" y="5062"/>
                    </a:lnTo>
                    <a:lnTo>
                      <a:pt x="5150" y="4965"/>
                    </a:lnTo>
                    <a:lnTo>
                      <a:pt x="5161" y="4968"/>
                    </a:lnTo>
                    <a:lnTo>
                      <a:pt x="5172" y="4971"/>
                    </a:lnTo>
                    <a:lnTo>
                      <a:pt x="5183" y="4975"/>
                    </a:lnTo>
                    <a:lnTo>
                      <a:pt x="5194" y="4978"/>
                    </a:lnTo>
                    <a:lnTo>
                      <a:pt x="5167" y="5077"/>
                    </a:lnTo>
                    <a:close/>
                    <a:moveTo>
                      <a:pt x="5117" y="5062"/>
                    </a:moveTo>
                    <a:lnTo>
                      <a:pt x="5106" y="5059"/>
                    </a:lnTo>
                    <a:lnTo>
                      <a:pt x="5094" y="5055"/>
                    </a:lnTo>
                    <a:lnTo>
                      <a:pt x="5082" y="5050"/>
                    </a:lnTo>
                    <a:lnTo>
                      <a:pt x="5071" y="5046"/>
                    </a:lnTo>
                    <a:lnTo>
                      <a:pt x="5106" y="4949"/>
                    </a:lnTo>
                    <a:lnTo>
                      <a:pt x="5117" y="4954"/>
                    </a:lnTo>
                    <a:lnTo>
                      <a:pt x="5128" y="4958"/>
                    </a:lnTo>
                    <a:lnTo>
                      <a:pt x="5138" y="4961"/>
                    </a:lnTo>
                    <a:lnTo>
                      <a:pt x="5150" y="4965"/>
                    </a:lnTo>
                    <a:lnTo>
                      <a:pt x="5117" y="5062"/>
                    </a:lnTo>
                    <a:close/>
                    <a:moveTo>
                      <a:pt x="5071" y="5046"/>
                    </a:moveTo>
                    <a:lnTo>
                      <a:pt x="5059" y="5041"/>
                    </a:lnTo>
                    <a:lnTo>
                      <a:pt x="5047" y="5037"/>
                    </a:lnTo>
                    <a:lnTo>
                      <a:pt x="5036" y="5032"/>
                    </a:lnTo>
                    <a:lnTo>
                      <a:pt x="5025" y="5029"/>
                    </a:lnTo>
                    <a:lnTo>
                      <a:pt x="5064" y="4933"/>
                    </a:lnTo>
                    <a:lnTo>
                      <a:pt x="5075" y="4938"/>
                    </a:lnTo>
                    <a:lnTo>
                      <a:pt x="5085" y="4941"/>
                    </a:lnTo>
                    <a:lnTo>
                      <a:pt x="5096" y="4945"/>
                    </a:lnTo>
                    <a:lnTo>
                      <a:pt x="5106" y="4949"/>
                    </a:lnTo>
                    <a:lnTo>
                      <a:pt x="5071" y="5046"/>
                    </a:lnTo>
                    <a:close/>
                    <a:moveTo>
                      <a:pt x="5025" y="5029"/>
                    </a:moveTo>
                    <a:lnTo>
                      <a:pt x="5015" y="5024"/>
                    </a:lnTo>
                    <a:lnTo>
                      <a:pt x="5005" y="5020"/>
                    </a:lnTo>
                    <a:lnTo>
                      <a:pt x="4993" y="5015"/>
                    </a:lnTo>
                    <a:lnTo>
                      <a:pt x="4981" y="5010"/>
                    </a:lnTo>
                    <a:lnTo>
                      <a:pt x="5023" y="4915"/>
                    </a:lnTo>
                    <a:lnTo>
                      <a:pt x="5031" y="4919"/>
                    </a:lnTo>
                    <a:lnTo>
                      <a:pt x="5041" y="4924"/>
                    </a:lnTo>
                    <a:lnTo>
                      <a:pt x="5052" y="4928"/>
                    </a:lnTo>
                    <a:lnTo>
                      <a:pt x="5064" y="4933"/>
                    </a:lnTo>
                    <a:lnTo>
                      <a:pt x="5025" y="5029"/>
                    </a:lnTo>
                    <a:close/>
                    <a:moveTo>
                      <a:pt x="4981" y="5010"/>
                    </a:moveTo>
                    <a:lnTo>
                      <a:pt x="4971" y="5005"/>
                    </a:lnTo>
                    <a:lnTo>
                      <a:pt x="4962" y="5001"/>
                    </a:lnTo>
                    <a:lnTo>
                      <a:pt x="4950" y="4996"/>
                    </a:lnTo>
                    <a:lnTo>
                      <a:pt x="4939" y="4991"/>
                    </a:lnTo>
                    <a:lnTo>
                      <a:pt x="4983" y="4898"/>
                    </a:lnTo>
                    <a:lnTo>
                      <a:pt x="4991" y="4902"/>
                    </a:lnTo>
                    <a:lnTo>
                      <a:pt x="5001" y="4907"/>
                    </a:lnTo>
                    <a:lnTo>
                      <a:pt x="5011" y="4910"/>
                    </a:lnTo>
                    <a:lnTo>
                      <a:pt x="5023" y="4915"/>
                    </a:lnTo>
                    <a:lnTo>
                      <a:pt x="4981" y="5010"/>
                    </a:lnTo>
                    <a:close/>
                    <a:moveTo>
                      <a:pt x="4939" y="4991"/>
                    </a:moveTo>
                    <a:lnTo>
                      <a:pt x="4930" y="4986"/>
                    </a:lnTo>
                    <a:lnTo>
                      <a:pt x="4920" y="4983"/>
                    </a:lnTo>
                    <a:lnTo>
                      <a:pt x="4910" y="4978"/>
                    </a:lnTo>
                    <a:lnTo>
                      <a:pt x="4900" y="4973"/>
                    </a:lnTo>
                    <a:lnTo>
                      <a:pt x="4944" y="4879"/>
                    </a:lnTo>
                    <a:lnTo>
                      <a:pt x="4953" y="4884"/>
                    </a:lnTo>
                    <a:lnTo>
                      <a:pt x="4963" y="4888"/>
                    </a:lnTo>
                    <a:lnTo>
                      <a:pt x="4971" y="4893"/>
                    </a:lnTo>
                    <a:lnTo>
                      <a:pt x="4983" y="4898"/>
                    </a:lnTo>
                    <a:lnTo>
                      <a:pt x="4939" y="4991"/>
                    </a:lnTo>
                    <a:close/>
                    <a:moveTo>
                      <a:pt x="4900" y="4973"/>
                    </a:moveTo>
                    <a:lnTo>
                      <a:pt x="4900" y="4973"/>
                    </a:lnTo>
                    <a:lnTo>
                      <a:pt x="4922" y="4927"/>
                    </a:lnTo>
                    <a:lnTo>
                      <a:pt x="4900" y="4973"/>
                    </a:lnTo>
                    <a:close/>
                    <a:moveTo>
                      <a:pt x="4900" y="4973"/>
                    </a:moveTo>
                    <a:lnTo>
                      <a:pt x="4883" y="4965"/>
                    </a:lnTo>
                    <a:lnTo>
                      <a:pt x="4867" y="4956"/>
                    </a:lnTo>
                    <a:lnTo>
                      <a:pt x="4910" y="4864"/>
                    </a:lnTo>
                    <a:lnTo>
                      <a:pt x="4927" y="4872"/>
                    </a:lnTo>
                    <a:lnTo>
                      <a:pt x="4944" y="4879"/>
                    </a:lnTo>
                    <a:lnTo>
                      <a:pt x="4900" y="4973"/>
                    </a:lnTo>
                    <a:close/>
                    <a:moveTo>
                      <a:pt x="4867" y="4956"/>
                    </a:moveTo>
                    <a:lnTo>
                      <a:pt x="4827" y="4938"/>
                    </a:lnTo>
                    <a:lnTo>
                      <a:pt x="4871" y="4846"/>
                    </a:lnTo>
                    <a:lnTo>
                      <a:pt x="4887" y="4853"/>
                    </a:lnTo>
                    <a:lnTo>
                      <a:pt x="4898" y="4858"/>
                    </a:lnTo>
                    <a:lnTo>
                      <a:pt x="4904" y="4862"/>
                    </a:lnTo>
                    <a:lnTo>
                      <a:pt x="4910" y="4864"/>
                    </a:lnTo>
                    <a:lnTo>
                      <a:pt x="4867" y="4956"/>
                    </a:lnTo>
                    <a:close/>
                    <a:moveTo>
                      <a:pt x="4827" y="4938"/>
                    </a:moveTo>
                    <a:lnTo>
                      <a:pt x="4812" y="4932"/>
                    </a:lnTo>
                    <a:lnTo>
                      <a:pt x="4795" y="4924"/>
                    </a:lnTo>
                    <a:lnTo>
                      <a:pt x="4837" y="4829"/>
                    </a:lnTo>
                    <a:lnTo>
                      <a:pt x="4853" y="4837"/>
                    </a:lnTo>
                    <a:lnTo>
                      <a:pt x="4871" y="4846"/>
                    </a:lnTo>
                    <a:lnTo>
                      <a:pt x="4827" y="4938"/>
                    </a:lnTo>
                    <a:close/>
                    <a:moveTo>
                      <a:pt x="4795" y="4924"/>
                    </a:moveTo>
                    <a:lnTo>
                      <a:pt x="4780" y="4917"/>
                    </a:lnTo>
                    <a:lnTo>
                      <a:pt x="4766" y="4910"/>
                    </a:lnTo>
                    <a:lnTo>
                      <a:pt x="4805" y="4816"/>
                    </a:lnTo>
                    <a:lnTo>
                      <a:pt x="4821" y="4822"/>
                    </a:lnTo>
                    <a:lnTo>
                      <a:pt x="4837" y="4829"/>
                    </a:lnTo>
                    <a:lnTo>
                      <a:pt x="4795" y="4924"/>
                    </a:lnTo>
                    <a:close/>
                    <a:moveTo>
                      <a:pt x="4766" y="4910"/>
                    </a:moveTo>
                    <a:lnTo>
                      <a:pt x="4675" y="4873"/>
                    </a:lnTo>
                    <a:lnTo>
                      <a:pt x="4714" y="4778"/>
                    </a:lnTo>
                    <a:lnTo>
                      <a:pt x="4805" y="4816"/>
                    </a:lnTo>
                    <a:lnTo>
                      <a:pt x="4766" y="4910"/>
                    </a:lnTo>
                    <a:close/>
                    <a:moveTo>
                      <a:pt x="4675" y="4873"/>
                    </a:moveTo>
                    <a:lnTo>
                      <a:pt x="4633" y="4857"/>
                    </a:lnTo>
                    <a:lnTo>
                      <a:pt x="4673" y="4761"/>
                    </a:lnTo>
                    <a:lnTo>
                      <a:pt x="4714" y="4778"/>
                    </a:lnTo>
                    <a:lnTo>
                      <a:pt x="4675" y="4873"/>
                    </a:lnTo>
                    <a:close/>
                    <a:moveTo>
                      <a:pt x="4671" y="4761"/>
                    </a:moveTo>
                    <a:lnTo>
                      <a:pt x="4673" y="4761"/>
                    </a:lnTo>
                    <a:lnTo>
                      <a:pt x="4653" y="4808"/>
                    </a:lnTo>
                    <a:lnTo>
                      <a:pt x="4671" y="4761"/>
                    </a:lnTo>
                    <a:close/>
                    <a:moveTo>
                      <a:pt x="4633" y="4857"/>
                    </a:moveTo>
                    <a:lnTo>
                      <a:pt x="4593" y="4839"/>
                    </a:lnTo>
                    <a:lnTo>
                      <a:pt x="4631" y="4745"/>
                    </a:lnTo>
                    <a:lnTo>
                      <a:pt x="4671" y="4761"/>
                    </a:lnTo>
                    <a:lnTo>
                      <a:pt x="4633" y="4857"/>
                    </a:lnTo>
                    <a:close/>
                    <a:moveTo>
                      <a:pt x="4631" y="4745"/>
                    </a:moveTo>
                    <a:lnTo>
                      <a:pt x="4631" y="4745"/>
                    </a:lnTo>
                    <a:lnTo>
                      <a:pt x="4612" y="4792"/>
                    </a:lnTo>
                    <a:lnTo>
                      <a:pt x="4631" y="4745"/>
                    </a:lnTo>
                    <a:close/>
                    <a:moveTo>
                      <a:pt x="4593" y="4839"/>
                    </a:moveTo>
                    <a:lnTo>
                      <a:pt x="4553" y="4823"/>
                    </a:lnTo>
                    <a:lnTo>
                      <a:pt x="4592" y="4729"/>
                    </a:lnTo>
                    <a:lnTo>
                      <a:pt x="4631" y="4745"/>
                    </a:lnTo>
                    <a:lnTo>
                      <a:pt x="4593" y="4839"/>
                    </a:lnTo>
                    <a:close/>
                    <a:moveTo>
                      <a:pt x="4553" y="4823"/>
                    </a:moveTo>
                    <a:lnTo>
                      <a:pt x="4513" y="4807"/>
                    </a:lnTo>
                    <a:lnTo>
                      <a:pt x="4552" y="4712"/>
                    </a:lnTo>
                    <a:lnTo>
                      <a:pt x="4592" y="4729"/>
                    </a:lnTo>
                    <a:lnTo>
                      <a:pt x="4553" y="4823"/>
                    </a:lnTo>
                    <a:close/>
                    <a:moveTo>
                      <a:pt x="4552" y="4712"/>
                    </a:moveTo>
                    <a:lnTo>
                      <a:pt x="4552" y="4712"/>
                    </a:lnTo>
                    <a:lnTo>
                      <a:pt x="4533" y="4760"/>
                    </a:lnTo>
                    <a:lnTo>
                      <a:pt x="4552" y="4712"/>
                    </a:lnTo>
                    <a:close/>
                    <a:moveTo>
                      <a:pt x="4513" y="4807"/>
                    </a:moveTo>
                    <a:lnTo>
                      <a:pt x="4473" y="4792"/>
                    </a:lnTo>
                    <a:lnTo>
                      <a:pt x="4512" y="4696"/>
                    </a:lnTo>
                    <a:lnTo>
                      <a:pt x="4552" y="4712"/>
                    </a:lnTo>
                    <a:lnTo>
                      <a:pt x="4513" y="4807"/>
                    </a:lnTo>
                    <a:close/>
                    <a:moveTo>
                      <a:pt x="4473" y="4792"/>
                    </a:moveTo>
                    <a:lnTo>
                      <a:pt x="4433" y="4776"/>
                    </a:lnTo>
                    <a:lnTo>
                      <a:pt x="4471" y="4680"/>
                    </a:lnTo>
                    <a:lnTo>
                      <a:pt x="4476" y="4681"/>
                    </a:lnTo>
                    <a:lnTo>
                      <a:pt x="4482" y="4684"/>
                    </a:lnTo>
                    <a:lnTo>
                      <a:pt x="4493" y="4689"/>
                    </a:lnTo>
                    <a:lnTo>
                      <a:pt x="4512" y="4696"/>
                    </a:lnTo>
                    <a:lnTo>
                      <a:pt x="4473" y="4792"/>
                    </a:lnTo>
                    <a:close/>
                    <a:moveTo>
                      <a:pt x="4433" y="4776"/>
                    </a:moveTo>
                    <a:lnTo>
                      <a:pt x="4392" y="4760"/>
                    </a:lnTo>
                    <a:lnTo>
                      <a:pt x="4430" y="4664"/>
                    </a:lnTo>
                    <a:lnTo>
                      <a:pt x="4471" y="4680"/>
                    </a:lnTo>
                    <a:lnTo>
                      <a:pt x="4433" y="4776"/>
                    </a:lnTo>
                    <a:close/>
                    <a:moveTo>
                      <a:pt x="4392" y="4760"/>
                    </a:moveTo>
                    <a:lnTo>
                      <a:pt x="4349" y="4742"/>
                    </a:lnTo>
                    <a:lnTo>
                      <a:pt x="4386" y="4646"/>
                    </a:lnTo>
                    <a:lnTo>
                      <a:pt x="4430" y="4664"/>
                    </a:lnTo>
                    <a:lnTo>
                      <a:pt x="4392" y="4760"/>
                    </a:lnTo>
                    <a:close/>
                    <a:moveTo>
                      <a:pt x="4349" y="4742"/>
                    </a:moveTo>
                    <a:lnTo>
                      <a:pt x="4304" y="4725"/>
                    </a:lnTo>
                    <a:lnTo>
                      <a:pt x="4340" y="4629"/>
                    </a:lnTo>
                    <a:lnTo>
                      <a:pt x="4386" y="4646"/>
                    </a:lnTo>
                    <a:lnTo>
                      <a:pt x="4349" y="4742"/>
                    </a:lnTo>
                    <a:close/>
                    <a:moveTo>
                      <a:pt x="4304" y="4725"/>
                    </a:moveTo>
                    <a:lnTo>
                      <a:pt x="4255" y="4706"/>
                    </a:lnTo>
                    <a:lnTo>
                      <a:pt x="4291" y="4610"/>
                    </a:lnTo>
                    <a:lnTo>
                      <a:pt x="4340" y="4629"/>
                    </a:lnTo>
                    <a:lnTo>
                      <a:pt x="4304" y="4725"/>
                    </a:lnTo>
                    <a:close/>
                    <a:moveTo>
                      <a:pt x="4255" y="4706"/>
                    </a:moveTo>
                    <a:lnTo>
                      <a:pt x="4243" y="4701"/>
                    </a:lnTo>
                    <a:lnTo>
                      <a:pt x="4229" y="4697"/>
                    </a:lnTo>
                    <a:lnTo>
                      <a:pt x="4217" y="4692"/>
                    </a:lnTo>
                    <a:lnTo>
                      <a:pt x="4203" y="4687"/>
                    </a:lnTo>
                    <a:lnTo>
                      <a:pt x="4239" y="4590"/>
                    </a:lnTo>
                    <a:lnTo>
                      <a:pt x="4253" y="4595"/>
                    </a:lnTo>
                    <a:lnTo>
                      <a:pt x="4266" y="4600"/>
                    </a:lnTo>
                    <a:lnTo>
                      <a:pt x="4279" y="4605"/>
                    </a:lnTo>
                    <a:lnTo>
                      <a:pt x="4291" y="4610"/>
                    </a:lnTo>
                    <a:lnTo>
                      <a:pt x="4255" y="4706"/>
                    </a:lnTo>
                    <a:close/>
                    <a:moveTo>
                      <a:pt x="4239" y="4590"/>
                    </a:moveTo>
                    <a:lnTo>
                      <a:pt x="4239" y="4590"/>
                    </a:lnTo>
                    <a:lnTo>
                      <a:pt x="4222" y="4639"/>
                    </a:lnTo>
                    <a:lnTo>
                      <a:pt x="4239" y="4590"/>
                    </a:lnTo>
                    <a:close/>
                    <a:moveTo>
                      <a:pt x="4204" y="4687"/>
                    </a:moveTo>
                    <a:lnTo>
                      <a:pt x="4148" y="4666"/>
                    </a:lnTo>
                    <a:lnTo>
                      <a:pt x="4184" y="4570"/>
                    </a:lnTo>
                    <a:lnTo>
                      <a:pt x="4239" y="4590"/>
                    </a:lnTo>
                    <a:lnTo>
                      <a:pt x="4204" y="4687"/>
                    </a:lnTo>
                    <a:close/>
                    <a:moveTo>
                      <a:pt x="4148" y="4666"/>
                    </a:moveTo>
                    <a:lnTo>
                      <a:pt x="4088" y="4644"/>
                    </a:lnTo>
                    <a:lnTo>
                      <a:pt x="4124" y="4548"/>
                    </a:lnTo>
                    <a:lnTo>
                      <a:pt x="4184" y="4570"/>
                    </a:lnTo>
                    <a:lnTo>
                      <a:pt x="4148" y="4666"/>
                    </a:lnTo>
                    <a:close/>
                    <a:moveTo>
                      <a:pt x="4124" y="4548"/>
                    </a:moveTo>
                    <a:lnTo>
                      <a:pt x="4124" y="4548"/>
                    </a:lnTo>
                    <a:lnTo>
                      <a:pt x="4106" y="4595"/>
                    </a:lnTo>
                    <a:lnTo>
                      <a:pt x="4124" y="4548"/>
                    </a:lnTo>
                    <a:close/>
                    <a:moveTo>
                      <a:pt x="4088" y="4644"/>
                    </a:moveTo>
                    <a:lnTo>
                      <a:pt x="4024" y="4620"/>
                    </a:lnTo>
                    <a:lnTo>
                      <a:pt x="4060" y="4523"/>
                    </a:lnTo>
                    <a:lnTo>
                      <a:pt x="4124" y="4548"/>
                    </a:lnTo>
                    <a:lnTo>
                      <a:pt x="4088" y="4644"/>
                    </a:lnTo>
                    <a:close/>
                    <a:moveTo>
                      <a:pt x="4024" y="4620"/>
                    </a:moveTo>
                    <a:lnTo>
                      <a:pt x="4012" y="4616"/>
                    </a:lnTo>
                    <a:lnTo>
                      <a:pt x="4002" y="4613"/>
                    </a:lnTo>
                    <a:lnTo>
                      <a:pt x="4032" y="4514"/>
                    </a:lnTo>
                    <a:lnTo>
                      <a:pt x="4046" y="4519"/>
                    </a:lnTo>
                    <a:lnTo>
                      <a:pt x="4060" y="4523"/>
                    </a:lnTo>
                    <a:lnTo>
                      <a:pt x="4024" y="4620"/>
                    </a:lnTo>
                    <a:close/>
                    <a:moveTo>
                      <a:pt x="4002" y="4613"/>
                    </a:moveTo>
                    <a:lnTo>
                      <a:pt x="4002" y="4613"/>
                    </a:lnTo>
                    <a:lnTo>
                      <a:pt x="4017" y="4564"/>
                    </a:lnTo>
                    <a:lnTo>
                      <a:pt x="4002" y="4613"/>
                    </a:lnTo>
                    <a:close/>
                    <a:moveTo>
                      <a:pt x="4002" y="4613"/>
                    </a:moveTo>
                    <a:lnTo>
                      <a:pt x="3990" y="4609"/>
                    </a:lnTo>
                    <a:lnTo>
                      <a:pt x="3979" y="4606"/>
                    </a:lnTo>
                    <a:lnTo>
                      <a:pt x="4005" y="4507"/>
                    </a:lnTo>
                    <a:lnTo>
                      <a:pt x="4020" y="4511"/>
                    </a:lnTo>
                    <a:lnTo>
                      <a:pt x="4032" y="4514"/>
                    </a:lnTo>
                    <a:lnTo>
                      <a:pt x="4002" y="4613"/>
                    </a:lnTo>
                    <a:close/>
                    <a:moveTo>
                      <a:pt x="3979" y="4606"/>
                    </a:moveTo>
                    <a:lnTo>
                      <a:pt x="3968" y="4604"/>
                    </a:lnTo>
                    <a:lnTo>
                      <a:pt x="3954" y="4600"/>
                    </a:lnTo>
                    <a:lnTo>
                      <a:pt x="3976" y="4499"/>
                    </a:lnTo>
                    <a:lnTo>
                      <a:pt x="3989" y="4503"/>
                    </a:lnTo>
                    <a:lnTo>
                      <a:pt x="4005" y="4507"/>
                    </a:lnTo>
                    <a:lnTo>
                      <a:pt x="3979" y="4606"/>
                    </a:lnTo>
                    <a:close/>
                    <a:moveTo>
                      <a:pt x="3954" y="4600"/>
                    </a:moveTo>
                    <a:lnTo>
                      <a:pt x="3939" y="4598"/>
                    </a:lnTo>
                    <a:lnTo>
                      <a:pt x="3928" y="4595"/>
                    </a:lnTo>
                    <a:lnTo>
                      <a:pt x="3946" y="4494"/>
                    </a:lnTo>
                    <a:lnTo>
                      <a:pt x="3964" y="4497"/>
                    </a:lnTo>
                    <a:lnTo>
                      <a:pt x="3976" y="4499"/>
                    </a:lnTo>
                    <a:lnTo>
                      <a:pt x="3954" y="4600"/>
                    </a:lnTo>
                    <a:close/>
                    <a:moveTo>
                      <a:pt x="3928" y="4595"/>
                    </a:moveTo>
                    <a:lnTo>
                      <a:pt x="3916" y="4593"/>
                    </a:lnTo>
                    <a:lnTo>
                      <a:pt x="3902" y="4590"/>
                    </a:lnTo>
                    <a:lnTo>
                      <a:pt x="3916" y="4489"/>
                    </a:lnTo>
                    <a:lnTo>
                      <a:pt x="3929" y="4491"/>
                    </a:lnTo>
                    <a:lnTo>
                      <a:pt x="3946" y="4494"/>
                    </a:lnTo>
                    <a:lnTo>
                      <a:pt x="3928" y="4595"/>
                    </a:lnTo>
                    <a:close/>
                    <a:moveTo>
                      <a:pt x="3902" y="4590"/>
                    </a:moveTo>
                    <a:lnTo>
                      <a:pt x="3887" y="4589"/>
                    </a:lnTo>
                    <a:lnTo>
                      <a:pt x="3873" y="4587"/>
                    </a:lnTo>
                    <a:lnTo>
                      <a:pt x="3885" y="4484"/>
                    </a:lnTo>
                    <a:lnTo>
                      <a:pt x="3900" y="4487"/>
                    </a:lnTo>
                    <a:lnTo>
                      <a:pt x="3916" y="4489"/>
                    </a:lnTo>
                    <a:lnTo>
                      <a:pt x="3902" y="4590"/>
                    </a:lnTo>
                    <a:close/>
                    <a:moveTo>
                      <a:pt x="3873" y="4587"/>
                    </a:moveTo>
                    <a:lnTo>
                      <a:pt x="3855" y="4585"/>
                    </a:lnTo>
                    <a:lnTo>
                      <a:pt x="3843" y="4584"/>
                    </a:lnTo>
                    <a:lnTo>
                      <a:pt x="3853" y="4482"/>
                    </a:lnTo>
                    <a:lnTo>
                      <a:pt x="3872" y="4483"/>
                    </a:lnTo>
                    <a:lnTo>
                      <a:pt x="3885" y="4484"/>
                    </a:lnTo>
                    <a:lnTo>
                      <a:pt x="3873" y="4587"/>
                    </a:lnTo>
                    <a:close/>
                    <a:moveTo>
                      <a:pt x="3843" y="4584"/>
                    </a:moveTo>
                    <a:lnTo>
                      <a:pt x="3843" y="4584"/>
                    </a:lnTo>
                    <a:lnTo>
                      <a:pt x="3848" y="4533"/>
                    </a:lnTo>
                    <a:lnTo>
                      <a:pt x="3843" y="4584"/>
                    </a:lnTo>
                    <a:close/>
                    <a:moveTo>
                      <a:pt x="3843" y="4584"/>
                    </a:moveTo>
                    <a:lnTo>
                      <a:pt x="3831" y="4583"/>
                    </a:lnTo>
                    <a:lnTo>
                      <a:pt x="3813" y="4582"/>
                    </a:lnTo>
                    <a:lnTo>
                      <a:pt x="3821" y="4478"/>
                    </a:lnTo>
                    <a:lnTo>
                      <a:pt x="3834" y="4479"/>
                    </a:lnTo>
                    <a:lnTo>
                      <a:pt x="3853" y="4482"/>
                    </a:lnTo>
                    <a:lnTo>
                      <a:pt x="3843" y="4584"/>
                    </a:lnTo>
                    <a:close/>
                    <a:moveTo>
                      <a:pt x="3813" y="4582"/>
                    </a:moveTo>
                    <a:lnTo>
                      <a:pt x="3796" y="4580"/>
                    </a:lnTo>
                    <a:lnTo>
                      <a:pt x="3782" y="4579"/>
                    </a:lnTo>
                    <a:lnTo>
                      <a:pt x="3787" y="4477"/>
                    </a:lnTo>
                    <a:lnTo>
                      <a:pt x="3806" y="4477"/>
                    </a:lnTo>
                    <a:lnTo>
                      <a:pt x="3821" y="4478"/>
                    </a:lnTo>
                    <a:lnTo>
                      <a:pt x="3813" y="4582"/>
                    </a:lnTo>
                    <a:close/>
                    <a:moveTo>
                      <a:pt x="3782" y="4579"/>
                    </a:moveTo>
                    <a:lnTo>
                      <a:pt x="3764" y="4578"/>
                    </a:lnTo>
                    <a:lnTo>
                      <a:pt x="3750" y="4578"/>
                    </a:lnTo>
                    <a:lnTo>
                      <a:pt x="3752" y="4475"/>
                    </a:lnTo>
                    <a:lnTo>
                      <a:pt x="3771" y="4476"/>
                    </a:lnTo>
                    <a:lnTo>
                      <a:pt x="3787" y="4477"/>
                    </a:lnTo>
                    <a:lnTo>
                      <a:pt x="3782" y="4579"/>
                    </a:lnTo>
                    <a:close/>
                    <a:moveTo>
                      <a:pt x="3750" y="4578"/>
                    </a:moveTo>
                    <a:lnTo>
                      <a:pt x="3732" y="4577"/>
                    </a:lnTo>
                    <a:lnTo>
                      <a:pt x="3716" y="4577"/>
                    </a:lnTo>
                    <a:lnTo>
                      <a:pt x="3717" y="4475"/>
                    </a:lnTo>
                    <a:lnTo>
                      <a:pt x="3736" y="4475"/>
                    </a:lnTo>
                    <a:lnTo>
                      <a:pt x="3752" y="4475"/>
                    </a:lnTo>
                    <a:lnTo>
                      <a:pt x="3750" y="4578"/>
                    </a:lnTo>
                    <a:close/>
                    <a:moveTo>
                      <a:pt x="3716" y="4577"/>
                    </a:moveTo>
                    <a:lnTo>
                      <a:pt x="3698" y="4577"/>
                    </a:lnTo>
                    <a:lnTo>
                      <a:pt x="3682" y="4577"/>
                    </a:lnTo>
                    <a:lnTo>
                      <a:pt x="3682" y="4473"/>
                    </a:lnTo>
                    <a:lnTo>
                      <a:pt x="3701" y="4473"/>
                    </a:lnTo>
                    <a:lnTo>
                      <a:pt x="3717" y="4475"/>
                    </a:lnTo>
                    <a:lnTo>
                      <a:pt x="3716" y="4577"/>
                    </a:lnTo>
                    <a:close/>
                    <a:moveTo>
                      <a:pt x="3682" y="4577"/>
                    </a:moveTo>
                    <a:lnTo>
                      <a:pt x="3664" y="4575"/>
                    </a:lnTo>
                    <a:lnTo>
                      <a:pt x="3646" y="4575"/>
                    </a:lnTo>
                    <a:lnTo>
                      <a:pt x="3646" y="4473"/>
                    </a:lnTo>
                    <a:lnTo>
                      <a:pt x="3665" y="4473"/>
                    </a:lnTo>
                    <a:lnTo>
                      <a:pt x="3682" y="4473"/>
                    </a:lnTo>
                    <a:lnTo>
                      <a:pt x="3682" y="4577"/>
                    </a:lnTo>
                    <a:close/>
                    <a:moveTo>
                      <a:pt x="3646" y="4575"/>
                    </a:moveTo>
                    <a:lnTo>
                      <a:pt x="3629" y="4575"/>
                    </a:lnTo>
                    <a:lnTo>
                      <a:pt x="3611" y="4577"/>
                    </a:lnTo>
                    <a:lnTo>
                      <a:pt x="3610" y="4473"/>
                    </a:lnTo>
                    <a:lnTo>
                      <a:pt x="3629" y="4473"/>
                    </a:lnTo>
                    <a:lnTo>
                      <a:pt x="3646" y="4473"/>
                    </a:lnTo>
                    <a:lnTo>
                      <a:pt x="3646" y="4575"/>
                    </a:lnTo>
                    <a:close/>
                    <a:moveTo>
                      <a:pt x="3611" y="4577"/>
                    </a:moveTo>
                    <a:lnTo>
                      <a:pt x="3611" y="4577"/>
                    </a:lnTo>
                    <a:lnTo>
                      <a:pt x="3611" y="4524"/>
                    </a:lnTo>
                    <a:lnTo>
                      <a:pt x="3611" y="4577"/>
                    </a:lnTo>
                    <a:close/>
                    <a:moveTo>
                      <a:pt x="3611" y="4577"/>
                    </a:moveTo>
                    <a:lnTo>
                      <a:pt x="3593" y="4577"/>
                    </a:lnTo>
                    <a:lnTo>
                      <a:pt x="3575" y="4577"/>
                    </a:lnTo>
                    <a:lnTo>
                      <a:pt x="3574" y="4473"/>
                    </a:lnTo>
                    <a:lnTo>
                      <a:pt x="3591" y="4473"/>
                    </a:lnTo>
                    <a:lnTo>
                      <a:pt x="3610" y="4473"/>
                    </a:lnTo>
                    <a:lnTo>
                      <a:pt x="3611" y="4577"/>
                    </a:lnTo>
                    <a:close/>
                    <a:moveTo>
                      <a:pt x="3575" y="4577"/>
                    </a:moveTo>
                    <a:lnTo>
                      <a:pt x="3556" y="4577"/>
                    </a:lnTo>
                    <a:lnTo>
                      <a:pt x="3538" y="4577"/>
                    </a:lnTo>
                    <a:lnTo>
                      <a:pt x="3537" y="4475"/>
                    </a:lnTo>
                    <a:lnTo>
                      <a:pt x="3545" y="4475"/>
                    </a:lnTo>
                    <a:lnTo>
                      <a:pt x="3554" y="4475"/>
                    </a:lnTo>
                    <a:lnTo>
                      <a:pt x="3564" y="4475"/>
                    </a:lnTo>
                    <a:lnTo>
                      <a:pt x="3574" y="4473"/>
                    </a:lnTo>
                    <a:lnTo>
                      <a:pt x="3575" y="4577"/>
                    </a:lnTo>
                    <a:close/>
                    <a:moveTo>
                      <a:pt x="3538" y="4577"/>
                    </a:moveTo>
                    <a:lnTo>
                      <a:pt x="3485" y="4578"/>
                    </a:lnTo>
                    <a:lnTo>
                      <a:pt x="3485" y="4526"/>
                    </a:lnTo>
                    <a:lnTo>
                      <a:pt x="3537" y="4526"/>
                    </a:lnTo>
                    <a:lnTo>
                      <a:pt x="3538" y="4577"/>
                    </a:lnTo>
                    <a:close/>
                    <a:moveTo>
                      <a:pt x="3485" y="4526"/>
                    </a:moveTo>
                    <a:lnTo>
                      <a:pt x="3485" y="4503"/>
                    </a:lnTo>
                    <a:lnTo>
                      <a:pt x="3589" y="4503"/>
                    </a:lnTo>
                    <a:lnTo>
                      <a:pt x="3589" y="4526"/>
                    </a:lnTo>
                    <a:lnTo>
                      <a:pt x="3485" y="4526"/>
                    </a:lnTo>
                    <a:close/>
                    <a:moveTo>
                      <a:pt x="3485" y="4503"/>
                    </a:moveTo>
                    <a:lnTo>
                      <a:pt x="3485" y="4503"/>
                    </a:lnTo>
                    <a:lnTo>
                      <a:pt x="3537" y="4503"/>
                    </a:lnTo>
                    <a:lnTo>
                      <a:pt x="3485" y="4503"/>
                    </a:lnTo>
                    <a:close/>
                    <a:moveTo>
                      <a:pt x="3485" y="4503"/>
                    </a:moveTo>
                    <a:lnTo>
                      <a:pt x="3485" y="4478"/>
                    </a:lnTo>
                    <a:lnTo>
                      <a:pt x="3589" y="4479"/>
                    </a:lnTo>
                    <a:lnTo>
                      <a:pt x="3589" y="4504"/>
                    </a:lnTo>
                    <a:lnTo>
                      <a:pt x="3485" y="4503"/>
                    </a:lnTo>
                    <a:close/>
                    <a:moveTo>
                      <a:pt x="3485" y="4478"/>
                    </a:moveTo>
                    <a:lnTo>
                      <a:pt x="3485" y="4478"/>
                    </a:lnTo>
                    <a:lnTo>
                      <a:pt x="3538" y="4478"/>
                    </a:lnTo>
                    <a:lnTo>
                      <a:pt x="3485" y="4478"/>
                    </a:lnTo>
                    <a:close/>
                    <a:moveTo>
                      <a:pt x="3485" y="4478"/>
                    </a:moveTo>
                    <a:lnTo>
                      <a:pt x="3487" y="4451"/>
                    </a:lnTo>
                    <a:lnTo>
                      <a:pt x="3589" y="4452"/>
                    </a:lnTo>
                    <a:lnTo>
                      <a:pt x="3589" y="4479"/>
                    </a:lnTo>
                    <a:lnTo>
                      <a:pt x="3485" y="4478"/>
                    </a:lnTo>
                    <a:close/>
                    <a:moveTo>
                      <a:pt x="3487" y="4451"/>
                    </a:moveTo>
                    <a:lnTo>
                      <a:pt x="3487" y="4451"/>
                    </a:lnTo>
                    <a:lnTo>
                      <a:pt x="3538" y="4452"/>
                    </a:lnTo>
                    <a:lnTo>
                      <a:pt x="3487" y="4451"/>
                    </a:lnTo>
                    <a:close/>
                    <a:moveTo>
                      <a:pt x="3487" y="4451"/>
                    </a:moveTo>
                    <a:lnTo>
                      <a:pt x="3487" y="4422"/>
                    </a:lnTo>
                    <a:lnTo>
                      <a:pt x="3589" y="4422"/>
                    </a:lnTo>
                    <a:lnTo>
                      <a:pt x="3589" y="4452"/>
                    </a:lnTo>
                    <a:lnTo>
                      <a:pt x="3487" y="4451"/>
                    </a:lnTo>
                    <a:close/>
                    <a:moveTo>
                      <a:pt x="3487" y="4422"/>
                    </a:moveTo>
                    <a:lnTo>
                      <a:pt x="3487" y="4390"/>
                    </a:lnTo>
                    <a:lnTo>
                      <a:pt x="3590" y="4391"/>
                    </a:lnTo>
                    <a:lnTo>
                      <a:pt x="3589" y="4422"/>
                    </a:lnTo>
                    <a:lnTo>
                      <a:pt x="3487" y="4422"/>
                    </a:lnTo>
                    <a:close/>
                    <a:moveTo>
                      <a:pt x="3487" y="4390"/>
                    </a:moveTo>
                    <a:lnTo>
                      <a:pt x="3487" y="4390"/>
                    </a:lnTo>
                    <a:lnTo>
                      <a:pt x="3538" y="4391"/>
                    </a:lnTo>
                    <a:lnTo>
                      <a:pt x="3487" y="4390"/>
                    </a:lnTo>
                    <a:close/>
                    <a:moveTo>
                      <a:pt x="3487" y="4390"/>
                    </a:moveTo>
                    <a:lnTo>
                      <a:pt x="3488" y="4359"/>
                    </a:lnTo>
                    <a:lnTo>
                      <a:pt x="3590" y="4360"/>
                    </a:lnTo>
                    <a:lnTo>
                      <a:pt x="3590" y="4391"/>
                    </a:lnTo>
                    <a:lnTo>
                      <a:pt x="3487" y="4390"/>
                    </a:lnTo>
                    <a:close/>
                    <a:moveTo>
                      <a:pt x="3488" y="4359"/>
                    </a:moveTo>
                    <a:lnTo>
                      <a:pt x="3488" y="4325"/>
                    </a:lnTo>
                    <a:lnTo>
                      <a:pt x="3590" y="4328"/>
                    </a:lnTo>
                    <a:lnTo>
                      <a:pt x="3590" y="4360"/>
                    </a:lnTo>
                    <a:lnTo>
                      <a:pt x="3488" y="4359"/>
                    </a:lnTo>
                    <a:close/>
                    <a:moveTo>
                      <a:pt x="3488" y="4325"/>
                    </a:moveTo>
                    <a:lnTo>
                      <a:pt x="3489" y="4293"/>
                    </a:lnTo>
                    <a:lnTo>
                      <a:pt x="3591" y="4295"/>
                    </a:lnTo>
                    <a:lnTo>
                      <a:pt x="3590" y="4328"/>
                    </a:lnTo>
                    <a:lnTo>
                      <a:pt x="3488" y="4325"/>
                    </a:lnTo>
                    <a:close/>
                    <a:moveTo>
                      <a:pt x="3489" y="4293"/>
                    </a:moveTo>
                    <a:lnTo>
                      <a:pt x="3489" y="4293"/>
                    </a:lnTo>
                    <a:lnTo>
                      <a:pt x="3540" y="4294"/>
                    </a:lnTo>
                    <a:lnTo>
                      <a:pt x="3489" y="4293"/>
                    </a:lnTo>
                    <a:close/>
                    <a:moveTo>
                      <a:pt x="3489" y="4293"/>
                    </a:moveTo>
                    <a:lnTo>
                      <a:pt x="3489" y="4260"/>
                    </a:lnTo>
                    <a:lnTo>
                      <a:pt x="3593" y="4263"/>
                    </a:lnTo>
                    <a:lnTo>
                      <a:pt x="3591" y="4295"/>
                    </a:lnTo>
                    <a:lnTo>
                      <a:pt x="3489" y="4293"/>
                    </a:lnTo>
                    <a:close/>
                    <a:moveTo>
                      <a:pt x="3489" y="4260"/>
                    </a:moveTo>
                    <a:lnTo>
                      <a:pt x="3490" y="4228"/>
                    </a:lnTo>
                    <a:lnTo>
                      <a:pt x="3593" y="4230"/>
                    </a:lnTo>
                    <a:lnTo>
                      <a:pt x="3593" y="4263"/>
                    </a:lnTo>
                    <a:lnTo>
                      <a:pt x="3489" y="4260"/>
                    </a:lnTo>
                    <a:close/>
                    <a:moveTo>
                      <a:pt x="3490" y="4228"/>
                    </a:moveTo>
                    <a:lnTo>
                      <a:pt x="3490" y="4228"/>
                    </a:lnTo>
                    <a:lnTo>
                      <a:pt x="3542" y="4229"/>
                    </a:lnTo>
                    <a:lnTo>
                      <a:pt x="3490" y="4228"/>
                    </a:lnTo>
                    <a:close/>
                    <a:moveTo>
                      <a:pt x="3490" y="4228"/>
                    </a:moveTo>
                    <a:lnTo>
                      <a:pt x="3490" y="4198"/>
                    </a:lnTo>
                    <a:lnTo>
                      <a:pt x="3594" y="4199"/>
                    </a:lnTo>
                    <a:lnTo>
                      <a:pt x="3593" y="4230"/>
                    </a:lnTo>
                    <a:lnTo>
                      <a:pt x="3490" y="4228"/>
                    </a:lnTo>
                    <a:close/>
                    <a:moveTo>
                      <a:pt x="3490" y="4198"/>
                    </a:moveTo>
                    <a:lnTo>
                      <a:pt x="3492" y="4168"/>
                    </a:lnTo>
                    <a:lnTo>
                      <a:pt x="3594" y="4171"/>
                    </a:lnTo>
                    <a:lnTo>
                      <a:pt x="3594" y="4199"/>
                    </a:lnTo>
                    <a:lnTo>
                      <a:pt x="3490" y="4198"/>
                    </a:lnTo>
                    <a:close/>
                    <a:moveTo>
                      <a:pt x="3492" y="4168"/>
                    </a:moveTo>
                    <a:lnTo>
                      <a:pt x="3492" y="4168"/>
                    </a:lnTo>
                    <a:lnTo>
                      <a:pt x="3543" y="4169"/>
                    </a:lnTo>
                    <a:lnTo>
                      <a:pt x="3492" y="4168"/>
                    </a:lnTo>
                    <a:close/>
                    <a:moveTo>
                      <a:pt x="3492" y="4168"/>
                    </a:moveTo>
                    <a:lnTo>
                      <a:pt x="3493" y="4141"/>
                    </a:lnTo>
                    <a:lnTo>
                      <a:pt x="3595" y="4143"/>
                    </a:lnTo>
                    <a:lnTo>
                      <a:pt x="3594" y="4171"/>
                    </a:lnTo>
                    <a:lnTo>
                      <a:pt x="3492" y="4168"/>
                    </a:lnTo>
                    <a:close/>
                    <a:moveTo>
                      <a:pt x="3493" y="4141"/>
                    </a:moveTo>
                    <a:lnTo>
                      <a:pt x="3493" y="4140"/>
                    </a:lnTo>
                    <a:lnTo>
                      <a:pt x="3544" y="4142"/>
                    </a:lnTo>
                    <a:lnTo>
                      <a:pt x="3493" y="4141"/>
                    </a:lnTo>
                    <a:close/>
                    <a:moveTo>
                      <a:pt x="3493" y="4140"/>
                    </a:moveTo>
                    <a:lnTo>
                      <a:pt x="3493" y="4116"/>
                    </a:lnTo>
                    <a:lnTo>
                      <a:pt x="3596" y="4118"/>
                    </a:lnTo>
                    <a:lnTo>
                      <a:pt x="3595" y="4143"/>
                    </a:lnTo>
                    <a:lnTo>
                      <a:pt x="3493" y="4140"/>
                    </a:lnTo>
                    <a:close/>
                    <a:moveTo>
                      <a:pt x="3493" y="4116"/>
                    </a:moveTo>
                    <a:lnTo>
                      <a:pt x="3493" y="4115"/>
                    </a:lnTo>
                    <a:lnTo>
                      <a:pt x="3544" y="4117"/>
                    </a:lnTo>
                    <a:lnTo>
                      <a:pt x="3493" y="4116"/>
                    </a:lnTo>
                    <a:close/>
                    <a:moveTo>
                      <a:pt x="3493" y="4115"/>
                    </a:moveTo>
                    <a:lnTo>
                      <a:pt x="3494" y="4092"/>
                    </a:lnTo>
                    <a:lnTo>
                      <a:pt x="3596" y="4097"/>
                    </a:lnTo>
                    <a:lnTo>
                      <a:pt x="3596" y="4120"/>
                    </a:lnTo>
                    <a:lnTo>
                      <a:pt x="3493" y="4115"/>
                    </a:lnTo>
                    <a:close/>
                    <a:moveTo>
                      <a:pt x="3494" y="4092"/>
                    </a:moveTo>
                    <a:lnTo>
                      <a:pt x="3494" y="4081"/>
                    </a:lnTo>
                    <a:lnTo>
                      <a:pt x="3495" y="4074"/>
                    </a:lnTo>
                    <a:lnTo>
                      <a:pt x="3598" y="4079"/>
                    </a:lnTo>
                    <a:lnTo>
                      <a:pt x="3598" y="4088"/>
                    </a:lnTo>
                    <a:lnTo>
                      <a:pt x="3596" y="4097"/>
                    </a:lnTo>
                    <a:lnTo>
                      <a:pt x="3494" y="4092"/>
                    </a:lnTo>
                    <a:close/>
                    <a:moveTo>
                      <a:pt x="3495" y="4074"/>
                    </a:moveTo>
                    <a:lnTo>
                      <a:pt x="3497" y="4039"/>
                    </a:lnTo>
                    <a:lnTo>
                      <a:pt x="3498" y="4003"/>
                    </a:lnTo>
                    <a:lnTo>
                      <a:pt x="3499" y="3968"/>
                    </a:lnTo>
                    <a:lnTo>
                      <a:pt x="3500" y="3933"/>
                    </a:lnTo>
                    <a:lnTo>
                      <a:pt x="3604" y="3937"/>
                    </a:lnTo>
                    <a:lnTo>
                      <a:pt x="3603" y="3974"/>
                    </a:lnTo>
                    <a:lnTo>
                      <a:pt x="3601" y="4010"/>
                    </a:lnTo>
                    <a:lnTo>
                      <a:pt x="3599" y="4045"/>
                    </a:lnTo>
                    <a:lnTo>
                      <a:pt x="3598" y="4079"/>
                    </a:lnTo>
                    <a:lnTo>
                      <a:pt x="3495" y="4074"/>
                    </a:lnTo>
                    <a:close/>
                    <a:moveTo>
                      <a:pt x="3500" y="3933"/>
                    </a:moveTo>
                    <a:lnTo>
                      <a:pt x="3502" y="3897"/>
                    </a:lnTo>
                    <a:lnTo>
                      <a:pt x="3503" y="3859"/>
                    </a:lnTo>
                    <a:lnTo>
                      <a:pt x="3504" y="3823"/>
                    </a:lnTo>
                    <a:lnTo>
                      <a:pt x="3504" y="3786"/>
                    </a:lnTo>
                    <a:lnTo>
                      <a:pt x="3608" y="3787"/>
                    </a:lnTo>
                    <a:lnTo>
                      <a:pt x="3606" y="3826"/>
                    </a:lnTo>
                    <a:lnTo>
                      <a:pt x="3606" y="3863"/>
                    </a:lnTo>
                    <a:lnTo>
                      <a:pt x="3605" y="3900"/>
                    </a:lnTo>
                    <a:lnTo>
                      <a:pt x="3604" y="3937"/>
                    </a:lnTo>
                    <a:lnTo>
                      <a:pt x="3500" y="3933"/>
                    </a:lnTo>
                    <a:close/>
                    <a:moveTo>
                      <a:pt x="3504" y="3786"/>
                    </a:moveTo>
                    <a:lnTo>
                      <a:pt x="3505" y="3749"/>
                    </a:lnTo>
                    <a:lnTo>
                      <a:pt x="3505" y="3710"/>
                    </a:lnTo>
                    <a:lnTo>
                      <a:pt x="3507" y="3671"/>
                    </a:lnTo>
                    <a:lnTo>
                      <a:pt x="3507" y="3633"/>
                    </a:lnTo>
                    <a:lnTo>
                      <a:pt x="3609" y="3633"/>
                    </a:lnTo>
                    <a:lnTo>
                      <a:pt x="3609" y="3673"/>
                    </a:lnTo>
                    <a:lnTo>
                      <a:pt x="3609" y="3711"/>
                    </a:lnTo>
                    <a:lnTo>
                      <a:pt x="3608" y="3750"/>
                    </a:lnTo>
                    <a:lnTo>
                      <a:pt x="3608" y="3787"/>
                    </a:lnTo>
                    <a:lnTo>
                      <a:pt x="3504" y="3786"/>
                    </a:lnTo>
                    <a:close/>
                    <a:moveTo>
                      <a:pt x="3507" y="3633"/>
                    </a:moveTo>
                    <a:lnTo>
                      <a:pt x="3507" y="3594"/>
                    </a:lnTo>
                    <a:lnTo>
                      <a:pt x="3507" y="3554"/>
                    </a:lnTo>
                    <a:lnTo>
                      <a:pt x="3507" y="3514"/>
                    </a:lnTo>
                    <a:lnTo>
                      <a:pt x="3507" y="3475"/>
                    </a:lnTo>
                    <a:lnTo>
                      <a:pt x="3610" y="3475"/>
                    </a:lnTo>
                    <a:lnTo>
                      <a:pt x="3610" y="3514"/>
                    </a:lnTo>
                    <a:lnTo>
                      <a:pt x="3610" y="3554"/>
                    </a:lnTo>
                    <a:lnTo>
                      <a:pt x="3610" y="3594"/>
                    </a:lnTo>
                    <a:lnTo>
                      <a:pt x="3609" y="3633"/>
                    </a:lnTo>
                    <a:lnTo>
                      <a:pt x="3507" y="3633"/>
                    </a:lnTo>
                    <a:close/>
                    <a:moveTo>
                      <a:pt x="3507" y="3475"/>
                    </a:moveTo>
                    <a:lnTo>
                      <a:pt x="3507" y="3435"/>
                    </a:lnTo>
                    <a:lnTo>
                      <a:pt x="3507" y="3395"/>
                    </a:lnTo>
                    <a:lnTo>
                      <a:pt x="3507" y="3354"/>
                    </a:lnTo>
                    <a:lnTo>
                      <a:pt x="3505" y="3313"/>
                    </a:lnTo>
                    <a:lnTo>
                      <a:pt x="3609" y="3311"/>
                    </a:lnTo>
                    <a:lnTo>
                      <a:pt x="3609" y="3353"/>
                    </a:lnTo>
                    <a:lnTo>
                      <a:pt x="3609" y="3394"/>
                    </a:lnTo>
                    <a:lnTo>
                      <a:pt x="3609" y="3433"/>
                    </a:lnTo>
                    <a:lnTo>
                      <a:pt x="3610" y="3475"/>
                    </a:lnTo>
                    <a:lnTo>
                      <a:pt x="3507" y="3475"/>
                    </a:lnTo>
                    <a:close/>
                    <a:moveTo>
                      <a:pt x="3505" y="3313"/>
                    </a:moveTo>
                    <a:lnTo>
                      <a:pt x="3505" y="3273"/>
                    </a:lnTo>
                    <a:lnTo>
                      <a:pt x="3504" y="3232"/>
                    </a:lnTo>
                    <a:lnTo>
                      <a:pt x="3504" y="3191"/>
                    </a:lnTo>
                    <a:lnTo>
                      <a:pt x="3503" y="3150"/>
                    </a:lnTo>
                    <a:lnTo>
                      <a:pt x="3606" y="3148"/>
                    </a:lnTo>
                    <a:lnTo>
                      <a:pt x="3606" y="3188"/>
                    </a:lnTo>
                    <a:lnTo>
                      <a:pt x="3608" y="3229"/>
                    </a:lnTo>
                    <a:lnTo>
                      <a:pt x="3608" y="3270"/>
                    </a:lnTo>
                    <a:lnTo>
                      <a:pt x="3609" y="3311"/>
                    </a:lnTo>
                    <a:lnTo>
                      <a:pt x="3505" y="3313"/>
                    </a:lnTo>
                    <a:close/>
                    <a:moveTo>
                      <a:pt x="3503" y="3150"/>
                    </a:moveTo>
                    <a:lnTo>
                      <a:pt x="3502" y="3108"/>
                    </a:lnTo>
                    <a:lnTo>
                      <a:pt x="3502" y="3067"/>
                    </a:lnTo>
                    <a:lnTo>
                      <a:pt x="3500" y="3026"/>
                    </a:lnTo>
                    <a:lnTo>
                      <a:pt x="3499" y="2985"/>
                    </a:lnTo>
                    <a:lnTo>
                      <a:pt x="3603" y="2983"/>
                    </a:lnTo>
                    <a:lnTo>
                      <a:pt x="3603" y="3023"/>
                    </a:lnTo>
                    <a:lnTo>
                      <a:pt x="3604" y="3065"/>
                    </a:lnTo>
                    <a:lnTo>
                      <a:pt x="3605" y="3106"/>
                    </a:lnTo>
                    <a:lnTo>
                      <a:pt x="3606" y="3148"/>
                    </a:lnTo>
                    <a:lnTo>
                      <a:pt x="3503" y="3150"/>
                    </a:lnTo>
                    <a:close/>
                    <a:moveTo>
                      <a:pt x="3499" y="2985"/>
                    </a:moveTo>
                    <a:lnTo>
                      <a:pt x="3498" y="2944"/>
                    </a:lnTo>
                    <a:lnTo>
                      <a:pt x="3497" y="2903"/>
                    </a:lnTo>
                    <a:lnTo>
                      <a:pt x="3495" y="2862"/>
                    </a:lnTo>
                    <a:lnTo>
                      <a:pt x="3494" y="2821"/>
                    </a:lnTo>
                    <a:lnTo>
                      <a:pt x="3598" y="2817"/>
                    </a:lnTo>
                    <a:lnTo>
                      <a:pt x="3599" y="2858"/>
                    </a:lnTo>
                    <a:lnTo>
                      <a:pt x="3600" y="2899"/>
                    </a:lnTo>
                    <a:lnTo>
                      <a:pt x="3601" y="2940"/>
                    </a:lnTo>
                    <a:lnTo>
                      <a:pt x="3603" y="2983"/>
                    </a:lnTo>
                    <a:lnTo>
                      <a:pt x="3499" y="2985"/>
                    </a:lnTo>
                    <a:close/>
                    <a:moveTo>
                      <a:pt x="3494" y="2821"/>
                    </a:moveTo>
                    <a:lnTo>
                      <a:pt x="3493" y="2780"/>
                    </a:lnTo>
                    <a:lnTo>
                      <a:pt x="3492" y="2740"/>
                    </a:lnTo>
                    <a:lnTo>
                      <a:pt x="3490" y="2699"/>
                    </a:lnTo>
                    <a:lnTo>
                      <a:pt x="3489" y="2658"/>
                    </a:lnTo>
                    <a:lnTo>
                      <a:pt x="3593" y="2654"/>
                    </a:lnTo>
                    <a:lnTo>
                      <a:pt x="3594" y="2694"/>
                    </a:lnTo>
                    <a:lnTo>
                      <a:pt x="3595" y="2735"/>
                    </a:lnTo>
                    <a:lnTo>
                      <a:pt x="3596" y="2776"/>
                    </a:lnTo>
                    <a:lnTo>
                      <a:pt x="3598" y="2817"/>
                    </a:lnTo>
                    <a:lnTo>
                      <a:pt x="3494" y="2821"/>
                    </a:lnTo>
                    <a:close/>
                    <a:moveTo>
                      <a:pt x="3489" y="2658"/>
                    </a:moveTo>
                    <a:lnTo>
                      <a:pt x="3488" y="2618"/>
                    </a:lnTo>
                    <a:lnTo>
                      <a:pt x="3487" y="2578"/>
                    </a:lnTo>
                    <a:lnTo>
                      <a:pt x="3485" y="2537"/>
                    </a:lnTo>
                    <a:lnTo>
                      <a:pt x="3483" y="2497"/>
                    </a:lnTo>
                    <a:lnTo>
                      <a:pt x="3586" y="2493"/>
                    </a:lnTo>
                    <a:lnTo>
                      <a:pt x="3588" y="2532"/>
                    </a:lnTo>
                    <a:lnTo>
                      <a:pt x="3589" y="2572"/>
                    </a:lnTo>
                    <a:lnTo>
                      <a:pt x="3590" y="2613"/>
                    </a:lnTo>
                    <a:lnTo>
                      <a:pt x="3593" y="2654"/>
                    </a:lnTo>
                    <a:lnTo>
                      <a:pt x="3489" y="2658"/>
                    </a:lnTo>
                    <a:close/>
                    <a:moveTo>
                      <a:pt x="3483" y="2497"/>
                    </a:moveTo>
                    <a:lnTo>
                      <a:pt x="3482" y="2458"/>
                    </a:lnTo>
                    <a:lnTo>
                      <a:pt x="3480" y="2420"/>
                    </a:lnTo>
                    <a:lnTo>
                      <a:pt x="3479" y="2380"/>
                    </a:lnTo>
                    <a:lnTo>
                      <a:pt x="3477" y="2340"/>
                    </a:lnTo>
                    <a:lnTo>
                      <a:pt x="3580" y="2336"/>
                    </a:lnTo>
                    <a:lnTo>
                      <a:pt x="3581" y="2374"/>
                    </a:lnTo>
                    <a:lnTo>
                      <a:pt x="3583" y="2412"/>
                    </a:lnTo>
                    <a:lnTo>
                      <a:pt x="3585" y="2452"/>
                    </a:lnTo>
                    <a:lnTo>
                      <a:pt x="3586" y="2493"/>
                    </a:lnTo>
                    <a:lnTo>
                      <a:pt x="3483" y="2497"/>
                    </a:lnTo>
                    <a:close/>
                    <a:moveTo>
                      <a:pt x="3477" y="2340"/>
                    </a:moveTo>
                    <a:lnTo>
                      <a:pt x="3475" y="2303"/>
                    </a:lnTo>
                    <a:lnTo>
                      <a:pt x="3474" y="2264"/>
                    </a:lnTo>
                    <a:lnTo>
                      <a:pt x="3473" y="2227"/>
                    </a:lnTo>
                    <a:lnTo>
                      <a:pt x="3471" y="2189"/>
                    </a:lnTo>
                    <a:lnTo>
                      <a:pt x="3574" y="2186"/>
                    </a:lnTo>
                    <a:lnTo>
                      <a:pt x="3575" y="2223"/>
                    </a:lnTo>
                    <a:lnTo>
                      <a:pt x="3576" y="2260"/>
                    </a:lnTo>
                    <a:lnTo>
                      <a:pt x="3579" y="2298"/>
                    </a:lnTo>
                    <a:lnTo>
                      <a:pt x="3580" y="2336"/>
                    </a:lnTo>
                    <a:lnTo>
                      <a:pt x="3477" y="2340"/>
                    </a:lnTo>
                    <a:close/>
                    <a:moveTo>
                      <a:pt x="3471" y="2189"/>
                    </a:moveTo>
                    <a:lnTo>
                      <a:pt x="3469" y="2163"/>
                    </a:lnTo>
                    <a:lnTo>
                      <a:pt x="3468" y="2136"/>
                    </a:lnTo>
                    <a:lnTo>
                      <a:pt x="3467" y="2107"/>
                    </a:lnTo>
                    <a:lnTo>
                      <a:pt x="3466" y="2079"/>
                    </a:lnTo>
                    <a:lnTo>
                      <a:pt x="3464" y="2050"/>
                    </a:lnTo>
                    <a:lnTo>
                      <a:pt x="3463" y="2021"/>
                    </a:lnTo>
                    <a:lnTo>
                      <a:pt x="3462" y="1993"/>
                    </a:lnTo>
                    <a:lnTo>
                      <a:pt x="3461" y="1964"/>
                    </a:lnTo>
                    <a:lnTo>
                      <a:pt x="3564" y="1960"/>
                    </a:lnTo>
                    <a:lnTo>
                      <a:pt x="3565" y="1985"/>
                    </a:lnTo>
                    <a:lnTo>
                      <a:pt x="3566" y="2011"/>
                    </a:lnTo>
                    <a:lnTo>
                      <a:pt x="3568" y="2039"/>
                    </a:lnTo>
                    <a:lnTo>
                      <a:pt x="3569" y="2066"/>
                    </a:lnTo>
                    <a:lnTo>
                      <a:pt x="3570" y="2094"/>
                    </a:lnTo>
                    <a:lnTo>
                      <a:pt x="3571" y="2123"/>
                    </a:lnTo>
                    <a:lnTo>
                      <a:pt x="3573" y="2153"/>
                    </a:lnTo>
                    <a:lnTo>
                      <a:pt x="3574" y="2186"/>
                    </a:lnTo>
                    <a:lnTo>
                      <a:pt x="3471" y="2189"/>
                    </a:lnTo>
                    <a:close/>
                    <a:moveTo>
                      <a:pt x="3461" y="1964"/>
                    </a:moveTo>
                    <a:lnTo>
                      <a:pt x="3458" y="1907"/>
                    </a:lnTo>
                    <a:lnTo>
                      <a:pt x="3561" y="1903"/>
                    </a:lnTo>
                    <a:lnTo>
                      <a:pt x="3564" y="1960"/>
                    </a:lnTo>
                    <a:lnTo>
                      <a:pt x="3461" y="1964"/>
                    </a:lnTo>
                    <a:close/>
                    <a:moveTo>
                      <a:pt x="3458" y="1907"/>
                    </a:moveTo>
                    <a:lnTo>
                      <a:pt x="3457" y="1877"/>
                    </a:lnTo>
                    <a:lnTo>
                      <a:pt x="3456" y="1845"/>
                    </a:lnTo>
                    <a:lnTo>
                      <a:pt x="3454" y="1812"/>
                    </a:lnTo>
                    <a:lnTo>
                      <a:pt x="3453" y="1779"/>
                    </a:lnTo>
                    <a:lnTo>
                      <a:pt x="3555" y="1775"/>
                    </a:lnTo>
                    <a:lnTo>
                      <a:pt x="3556" y="1802"/>
                    </a:lnTo>
                    <a:lnTo>
                      <a:pt x="3558" y="1833"/>
                    </a:lnTo>
                    <a:lnTo>
                      <a:pt x="3560" y="1867"/>
                    </a:lnTo>
                    <a:lnTo>
                      <a:pt x="3561" y="1903"/>
                    </a:lnTo>
                    <a:lnTo>
                      <a:pt x="3458" y="1907"/>
                    </a:lnTo>
                    <a:close/>
                    <a:moveTo>
                      <a:pt x="3453" y="1779"/>
                    </a:moveTo>
                    <a:lnTo>
                      <a:pt x="3452" y="1747"/>
                    </a:lnTo>
                    <a:lnTo>
                      <a:pt x="3451" y="1718"/>
                    </a:lnTo>
                    <a:lnTo>
                      <a:pt x="3449" y="1689"/>
                    </a:lnTo>
                    <a:lnTo>
                      <a:pt x="3448" y="1660"/>
                    </a:lnTo>
                    <a:lnTo>
                      <a:pt x="3550" y="1656"/>
                    </a:lnTo>
                    <a:lnTo>
                      <a:pt x="3551" y="1685"/>
                    </a:lnTo>
                    <a:lnTo>
                      <a:pt x="3553" y="1714"/>
                    </a:lnTo>
                    <a:lnTo>
                      <a:pt x="3554" y="1744"/>
                    </a:lnTo>
                    <a:lnTo>
                      <a:pt x="3555" y="1775"/>
                    </a:lnTo>
                    <a:lnTo>
                      <a:pt x="3453" y="1779"/>
                    </a:lnTo>
                    <a:close/>
                    <a:moveTo>
                      <a:pt x="3448" y="1660"/>
                    </a:moveTo>
                    <a:lnTo>
                      <a:pt x="3447" y="1632"/>
                    </a:lnTo>
                    <a:lnTo>
                      <a:pt x="3446" y="1604"/>
                    </a:lnTo>
                    <a:lnTo>
                      <a:pt x="3444" y="1574"/>
                    </a:lnTo>
                    <a:lnTo>
                      <a:pt x="3444" y="1546"/>
                    </a:lnTo>
                    <a:lnTo>
                      <a:pt x="3546" y="1542"/>
                    </a:lnTo>
                    <a:lnTo>
                      <a:pt x="3548" y="1571"/>
                    </a:lnTo>
                    <a:lnTo>
                      <a:pt x="3549" y="1598"/>
                    </a:lnTo>
                    <a:lnTo>
                      <a:pt x="3550" y="1627"/>
                    </a:lnTo>
                    <a:lnTo>
                      <a:pt x="3550" y="1656"/>
                    </a:lnTo>
                    <a:lnTo>
                      <a:pt x="3448" y="1660"/>
                    </a:lnTo>
                    <a:close/>
                    <a:moveTo>
                      <a:pt x="3444" y="1546"/>
                    </a:moveTo>
                    <a:lnTo>
                      <a:pt x="3443" y="1517"/>
                    </a:lnTo>
                    <a:lnTo>
                      <a:pt x="3442" y="1488"/>
                    </a:lnTo>
                    <a:lnTo>
                      <a:pt x="3442" y="1458"/>
                    </a:lnTo>
                    <a:lnTo>
                      <a:pt x="3441" y="1427"/>
                    </a:lnTo>
                    <a:lnTo>
                      <a:pt x="3543" y="1426"/>
                    </a:lnTo>
                    <a:lnTo>
                      <a:pt x="3544" y="1454"/>
                    </a:lnTo>
                    <a:lnTo>
                      <a:pt x="3545" y="1483"/>
                    </a:lnTo>
                    <a:lnTo>
                      <a:pt x="3545" y="1512"/>
                    </a:lnTo>
                    <a:lnTo>
                      <a:pt x="3546" y="1542"/>
                    </a:lnTo>
                    <a:lnTo>
                      <a:pt x="3444" y="1546"/>
                    </a:lnTo>
                    <a:close/>
                    <a:moveTo>
                      <a:pt x="3441" y="1427"/>
                    </a:moveTo>
                    <a:lnTo>
                      <a:pt x="3439" y="1405"/>
                    </a:lnTo>
                    <a:lnTo>
                      <a:pt x="3439" y="1381"/>
                    </a:lnTo>
                    <a:lnTo>
                      <a:pt x="3438" y="1358"/>
                    </a:lnTo>
                    <a:lnTo>
                      <a:pt x="3438" y="1334"/>
                    </a:lnTo>
                    <a:lnTo>
                      <a:pt x="3438" y="1310"/>
                    </a:lnTo>
                    <a:lnTo>
                      <a:pt x="3437" y="1287"/>
                    </a:lnTo>
                    <a:lnTo>
                      <a:pt x="3437" y="1263"/>
                    </a:lnTo>
                    <a:lnTo>
                      <a:pt x="3436" y="1239"/>
                    </a:lnTo>
                    <a:lnTo>
                      <a:pt x="3539" y="1237"/>
                    </a:lnTo>
                    <a:lnTo>
                      <a:pt x="3539" y="1261"/>
                    </a:lnTo>
                    <a:lnTo>
                      <a:pt x="3539" y="1284"/>
                    </a:lnTo>
                    <a:lnTo>
                      <a:pt x="3540" y="1308"/>
                    </a:lnTo>
                    <a:lnTo>
                      <a:pt x="3540" y="1331"/>
                    </a:lnTo>
                    <a:lnTo>
                      <a:pt x="3542" y="1355"/>
                    </a:lnTo>
                    <a:lnTo>
                      <a:pt x="3542" y="1379"/>
                    </a:lnTo>
                    <a:lnTo>
                      <a:pt x="3543" y="1402"/>
                    </a:lnTo>
                    <a:lnTo>
                      <a:pt x="3543" y="1426"/>
                    </a:lnTo>
                    <a:lnTo>
                      <a:pt x="3441" y="1427"/>
                    </a:lnTo>
                    <a:close/>
                    <a:moveTo>
                      <a:pt x="3436" y="1239"/>
                    </a:moveTo>
                    <a:lnTo>
                      <a:pt x="3434" y="1193"/>
                    </a:lnTo>
                    <a:lnTo>
                      <a:pt x="3538" y="1191"/>
                    </a:lnTo>
                    <a:lnTo>
                      <a:pt x="3539" y="1237"/>
                    </a:lnTo>
                    <a:lnTo>
                      <a:pt x="3436" y="1239"/>
                    </a:lnTo>
                    <a:close/>
                    <a:moveTo>
                      <a:pt x="3434" y="1193"/>
                    </a:moveTo>
                    <a:lnTo>
                      <a:pt x="3434" y="1163"/>
                    </a:lnTo>
                    <a:lnTo>
                      <a:pt x="3433" y="1135"/>
                    </a:lnTo>
                    <a:lnTo>
                      <a:pt x="3432" y="1105"/>
                    </a:lnTo>
                    <a:lnTo>
                      <a:pt x="3432" y="1076"/>
                    </a:lnTo>
                    <a:lnTo>
                      <a:pt x="3534" y="1074"/>
                    </a:lnTo>
                    <a:lnTo>
                      <a:pt x="3535" y="1102"/>
                    </a:lnTo>
                    <a:lnTo>
                      <a:pt x="3537" y="1132"/>
                    </a:lnTo>
                    <a:lnTo>
                      <a:pt x="3537" y="1161"/>
                    </a:lnTo>
                    <a:lnTo>
                      <a:pt x="3538" y="1191"/>
                    </a:lnTo>
                    <a:lnTo>
                      <a:pt x="3434" y="1193"/>
                    </a:lnTo>
                    <a:close/>
                    <a:moveTo>
                      <a:pt x="3432" y="1076"/>
                    </a:moveTo>
                    <a:lnTo>
                      <a:pt x="3431" y="1049"/>
                    </a:lnTo>
                    <a:lnTo>
                      <a:pt x="3431" y="1020"/>
                    </a:lnTo>
                    <a:lnTo>
                      <a:pt x="3429" y="992"/>
                    </a:lnTo>
                    <a:lnTo>
                      <a:pt x="3428" y="963"/>
                    </a:lnTo>
                    <a:lnTo>
                      <a:pt x="3532" y="960"/>
                    </a:lnTo>
                    <a:lnTo>
                      <a:pt x="3532" y="988"/>
                    </a:lnTo>
                    <a:lnTo>
                      <a:pt x="3533" y="1016"/>
                    </a:lnTo>
                    <a:lnTo>
                      <a:pt x="3534" y="1045"/>
                    </a:lnTo>
                    <a:lnTo>
                      <a:pt x="3534" y="1074"/>
                    </a:lnTo>
                    <a:lnTo>
                      <a:pt x="3432" y="1076"/>
                    </a:lnTo>
                    <a:close/>
                    <a:moveTo>
                      <a:pt x="3428" y="963"/>
                    </a:moveTo>
                    <a:lnTo>
                      <a:pt x="3428" y="935"/>
                    </a:lnTo>
                    <a:lnTo>
                      <a:pt x="3427" y="908"/>
                    </a:lnTo>
                    <a:lnTo>
                      <a:pt x="3426" y="881"/>
                    </a:lnTo>
                    <a:lnTo>
                      <a:pt x="3424" y="853"/>
                    </a:lnTo>
                    <a:lnTo>
                      <a:pt x="3528" y="850"/>
                    </a:lnTo>
                    <a:lnTo>
                      <a:pt x="3529" y="876"/>
                    </a:lnTo>
                    <a:lnTo>
                      <a:pt x="3529" y="903"/>
                    </a:lnTo>
                    <a:lnTo>
                      <a:pt x="3530" y="932"/>
                    </a:lnTo>
                    <a:lnTo>
                      <a:pt x="3532" y="960"/>
                    </a:lnTo>
                    <a:lnTo>
                      <a:pt x="3428" y="963"/>
                    </a:lnTo>
                    <a:close/>
                    <a:moveTo>
                      <a:pt x="3424" y="853"/>
                    </a:moveTo>
                    <a:lnTo>
                      <a:pt x="3424" y="827"/>
                    </a:lnTo>
                    <a:lnTo>
                      <a:pt x="3423" y="802"/>
                    </a:lnTo>
                    <a:lnTo>
                      <a:pt x="3422" y="776"/>
                    </a:lnTo>
                    <a:lnTo>
                      <a:pt x="3421" y="749"/>
                    </a:lnTo>
                    <a:lnTo>
                      <a:pt x="3523" y="744"/>
                    </a:lnTo>
                    <a:lnTo>
                      <a:pt x="3524" y="769"/>
                    </a:lnTo>
                    <a:lnTo>
                      <a:pt x="3525" y="795"/>
                    </a:lnTo>
                    <a:lnTo>
                      <a:pt x="3527" y="822"/>
                    </a:lnTo>
                    <a:lnTo>
                      <a:pt x="3528" y="850"/>
                    </a:lnTo>
                    <a:lnTo>
                      <a:pt x="3424" y="853"/>
                    </a:lnTo>
                    <a:close/>
                    <a:moveTo>
                      <a:pt x="3421" y="749"/>
                    </a:moveTo>
                    <a:lnTo>
                      <a:pt x="3419" y="725"/>
                    </a:lnTo>
                    <a:lnTo>
                      <a:pt x="3418" y="700"/>
                    </a:lnTo>
                    <a:lnTo>
                      <a:pt x="3416" y="676"/>
                    </a:lnTo>
                    <a:lnTo>
                      <a:pt x="3414" y="650"/>
                    </a:lnTo>
                    <a:lnTo>
                      <a:pt x="3518" y="644"/>
                    </a:lnTo>
                    <a:lnTo>
                      <a:pt x="3519" y="668"/>
                    </a:lnTo>
                    <a:lnTo>
                      <a:pt x="3520" y="691"/>
                    </a:lnTo>
                    <a:lnTo>
                      <a:pt x="3522" y="718"/>
                    </a:lnTo>
                    <a:lnTo>
                      <a:pt x="3523" y="744"/>
                    </a:lnTo>
                    <a:lnTo>
                      <a:pt x="3421" y="749"/>
                    </a:lnTo>
                    <a:close/>
                    <a:moveTo>
                      <a:pt x="3414" y="650"/>
                    </a:moveTo>
                    <a:lnTo>
                      <a:pt x="3413" y="629"/>
                    </a:lnTo>
                    <a:lnTo>
                      <a:pt x="3412" y="607"/>
                    </a:lnTo>
                    <a:lnTo>
                      <a:pt x="3409" y="584"/>
                    </a:lnTo>
                    <a:lnTo>
                      <a:pt x="3408" y="561"/>
                    </a:lnTo>
                    <a:lnTo>
                      <a:pt x="3510" y="552"/>
                    </a:lnTo>
                    <a:lnTo>
                      <a:pt x="3512" y="572"/>
                    </a:lnTo>
                    <a:lnTo>
                      <a:pt x="3514" y="594"/>
                    </a:lnTo>
                    <a:lnTo>
                      <a:pt x="3515" y="619"/>
                    </a:lnTo>
                    <a:lnTo>
                      <a:pt x="3518" y="644"/>
                    </a:lnTo>
                    <a:lnTo>
                      <a:pt x="3414" y="650"/>
                    </a:lnTo>
                    <a:close/>
                    <a:moveTo>
                      <a:pt x="3408" y="561"/>
                    </a:moveTo>
                    <a:lnTo>
                      <a:pt x="3406" y="538"/>
                    </a:lnTo>
                    <a:lnTo>
                      <a:pt x="3403" y="517"/>
                    </a:lnTo>
                    <a:lnTo>
                      <a:pt x="3402" y="497"/>
                    </a:lnTo>
                    <a:lnTo>
                      <a:pt x="3400" y="478"/>
                    </a:lnTo>
                    <a:lnTo>
                      <a:pt x="3502" y="467"/>
                    </a:lnTo>
                    <a:lnTo>
                      <a:pt x="3504" y="487"/>
                    </a:lnTo>
                    <a:lnTo>
                      <a:pt x="3507" y="508"/>
                    </a:lnTo>
                    <a:lnTo>
                      <a:pt x="3509" y="530"/>
                    </a:lnTo>
                    <a:lnTo>
                      <a:pt x="3510" y="552"/>
                    </a:lnTo>
                    <a:lnTo>
                      <a:pt x="3408" y="561"/>
                    </a:lnTo>
                    <a:close/>
                    <a:moveTo>
                      <a:pt x="3400" y="478"/>
                    </a:moveTo>
                    <a:lnTo>
                      <a:pt x="3397" y="459"/>
                    </a:lnTo>
                    <a:lnTo>
                      <a:pt x="3395" y="441"/>
                    </a:lnTo>
                    <a:lnTo>
                      <a:pt x="3392" y="424"/>
                    </a:lnTo>
                    <a:lnTo>
                      <a:pt x="3390" y="408"/>
                    </a:lnTo>
                    <a:lnTo>
                      <a:pt x="3492" y="390"/>
                    </a:lnTo>
                    <a:lnTo>
                      <a:pt x="3494" y="409"/>
                    </a:lnTo>
                    <a:lnTo>
                      <a:pt x="3497" y="429"/>
                    </a:lnTo>
                    <a:lnTo>
                      <a:pt x="3499" y="447"/>
                    </a:lnTo>
                    <a:lnTo>
                      <a:pt x="3502" y="467"/>
                    </a:lnTo>
                    <a:lnTo>
                      <a:pt x="3400" y="478"/>
                    </a:lnTo>
                    <a:close/>
                    <a:moveTo>
                      <a:pt x="3390" y="408"/>
                    </a:moveTo>
                    <a:lnTo>
                      <a:pt x="3387" y="391"/>
                    </a:lnTo>
                    <a:lnTo>
                      <a:pt x="3385" y="376"/>
                    </a:lnTo>
                    <a:lnTo>
                      <a:pt x="3381" y="361"/>
                    </a:lnTo>
                    <a:lnTo>
                      <a:pt x="3378" y="348"/>
                    </a:lnTo>
                    <a:lnTo>
                      <a:pt x="3478" y="324"/>
                    </a:lnTo>
                    <a:lnTo>
                      <a:pt x="3482" y="340"/>
                    </a:lnTo>
                    <a:lnTo>
                      <a:pt x="3485" y="356"/>
                    </a:lnTo>
                    <a:lnTo>
                      <a:pt x="3488" y="373"/>
                    </a:lnTo>
                    <a:lnTo>
                      <a:pt x="3492" y="390"/>
                    </a:lnTo>
                    <a:lnTo>
                      <a:pt x="3390" y="408"/>
                    </a:lnTo>
                    <a:close/>
                    <a:moveTo>
                      <a:pt x="3378" y="348"/>
                    </a:moveTo>
                    <a:lnTo>
                      <a:pt x="3376" y="335"/>
                    </a:lnTo>
                    <a:lnTo>
                      <a:pt x="3372" y="323"/>
                    </a:lnTo>
                    <a:lnTo>
                      <a:pt x="3368" y="312"/>
                    </a:lnTo>
                    <a:lnTo>
                      <a:pt x="3366" y="302"/>
                    </a:lnTo>
                    <a:lnTo>
                      <a:pt x="3463" y="268"/>
                    </a:lnTo>
                    <a:lnTo>
                      <a:pt x="3467" y="282"/>
                    </a:lnTo>
                    <a:lnTo>
                      <a:pt x="3471" y="295"/>
                    </a:lnTo>
                    <a:lnTo>
                      <a:pt x="3475" y="309"/>
                    </a:lnTo>
                    <a:lnTo>
                      <a:pt x="3478" y="324"/>
                    </a:lnTo>
                    <a:lnTo>
                      <a:pt x="3378" y="348"/>
                    </a:lnTo>
                    <a:close/>
                    <a:moveTo>
                      <a:pt x="3366" y="302"/>
                    </a:moveTo>
                    <a:lnTo>
                      <a:pt x="3360" y="287"/>
                    </a:lnTo>
                    <a:lnTo>
                      <a:pt x="3353" y="273"/>
                    </a:lnTo>
                    <a:lnTo>
                      <a:pt x="3442" y="221"/>
                    </a:lnTo>
                    <a:lnTo>
                      <a:pt x="3447" y="232"/>
                    </a:lnTo>
                    <a:lnTo>
                      <a:pt x="3453" y="243"/>
                    </a:lnTo>
                    <a:lnTo>
                      <a:pt x="3458" y="256"/>
                    </a:lnTo>
                    <a:lnTo>
                      <a:pt x="3463" y="268"/>
                    </a:lnTo>
                    <a:lnTo>
                      <a:pt x="3366" y="302"/>
                    </a:lnTo>
                    <a:close/>
                    <a:moveTo>
                      <a:pt x="3353" y="273"/>
                    </a:moveTo>
                    <a:lnTo>
                      <a:pt x="3350" y="268"/>
                    </a:lnTo>
                    <a:lnTo>
                      <a:pt x="3347" y="266"/>
                    </a:lnTo>
                    <a:lnTo>
                      <a:pt x="3408" y="183"/>
                    </a:lnTo>
                    <a:lnTo>
                      <a:pt x="3417" y="191"/>
                    </a:lnTo>
                    <a:lnTo>
                      <a:pt x="3426" y="200"/>
                    </a:lnTo>
                    <a:lnTo>
                      <a:pt x="3434" y="210"/>
                    </a:lnTo>
                    <a:lnTo>
                      <a:pt x="3442" y="221"/>
                    </a:lnTo>
                    <a:lnTo>
                      <a:pt x="3353" y="273"/>
                    </a:lnTo>
                    <a:close/>
                    <a:moveTo>
                      <a:pt x="3347" y="266"/>
                    </a:moveTo>
                    <a:lnTo>
                      <a:pt x="3336" y="258"/>
                    </a:lnTo>
                    <a:lnTo>
                      <a:pt x="3325" y="252"/>
                    </a:lnTo>
                    <a:lnTo>
                      <a:pt x="3375" y="161"/>
                    </a:lnTo>
                    <a:lnTo>
                      <a:pt x="3392" y="171"/>
                    </a:lnTo>
                    <a:lnTo>
                      <a:pt x="3408" y="183"/>
                    </a:lnTo>
                    <a:lnTo>
                      <a:pt x="3347" y="266"/>
                    </a:lnTo>
                    <a:close/>
                    <a:moveTo>
                      <a:pt x="3325" y="252"/>
                    </a:moveTo>
                    <a:lnTo>
                      <a:pt x="3315" y="246"/>
                    </a:lnTo>
                    <a:lnTo>
                      <a:pt x="3304" y="242"/>
                    </a:lnTo>
                    <a:lnTo>
                      <a:pt x="3340" y="145"/>
                    </a:lnTo>
                    <a:lnTo>
                      <a:pt x="3356" y="152"/>
                    </a:lnTo>
                    <a:lnTo>
                      <a:pt x="3375" y="161"/>
                    </a:lnTo>
                    <a:lnTo>
                      <a:pt x="3325" y="252"/>
                    </a:lnTo>
                    <a:close/>
                    <a:moveTo>
                      <a:pt x="3304" y="242"/>
                    </a:moveTo>
                    <a:lnTo>
                      <a:pt x="3304" y="242"/>
                    </a:lnTo>
                    <a:lnTo>
                      <a:pt x="3321" y="193"/>
                    </a:lnTo>
                    <a:lnTo>
                      <a:pt x="3304" y="242"/>
                    </a:lnTo>
                    <a:close/>
                    <a:moveTo>
                      <a:pt x="3304" y="242"/>
                    </a:moveTo>
                    <a:lnTo>
                      <a:pt x="3292" y="238"/>
                    </a:lnTo>
                    <a:lnTo>
                      <a:pt x="3280" y="234"/>
                    </a:lnTo>
                    <a:lnTo>
                      <a:pt x="3302" y="135"/>
                    </a:lnTo>
                    <a:lnTo>
                      <a:pt x="3321" y="139"/>
                    </a:lnTo>
                    <a:lnTo>
                      <a:pt x="3340" y="145"/>
                    </a:lnTo>
                    <a:lnTo>
                      <a:pt x="3304" y="242"/>
                    </a:lnTo>
                    <a:close/>
                    <a:moveTo>
                      <a:pt x="3280" y="234"/>
                    </a:moveTo>
                    <a:lnTo>
                      <a:pt x="3269" y="232"/>
                    </a:lnTo>
                    <a:lnTo>
                      <a:pt x="3255" y="231"/>
                    </a:lnTo>
                    <a:lnTo>
                      <a:pt x="3266" y="129"/>
                    </a:lnTo>
                    <a:lnTo>
                      <a:pt x="3285" y="131"/>
                    </a:lnTo>
                    <a:lnTo>
                      <a:pt x="3302" y="135"/>
                    </a:lnTo>
                    <a:lnTo>
                      <a:pt x="3280" y="234"/>
                    </a:lnTo>
                    <a:close/>
                    <a:moveTo>
                      <a:pt x="3255" y="231"/>
                    </a:moveTo>
                    <a:lnTo>
                      <a:pt x="3241" y="229"/>
                    </a:lnTo>
                    <a:lnTo>
                      <a:pt x="3229" y="229"/>
                    </a:lnTo>
                    <a:lnTo>
                      <a:pt x="3230" y="126"/>
                    </a:lnTo>
                    <a:lnTo>
                      <a:pt x="3249" y="127"/>
                    </a:lnTo>
                    <a:lnTo>
                      <a:pt x="3266" y="129"/>
                    </a:lnTo>
                    <a:lnTo>
                      <a:pt x="3255" y="231"/>
                    </a:lnTo>
                    <a:close/>
                    <a:moveTo>
                      <a:pt x="3229" y="229"/>
                    </a:moveTo>
                    <a:lnTo>
                      <a:pt x="3214" y="229"/>
                    </a:lnTo>
                    <a:lnTo>
                      <a:pt x="3199" y="229"/>
                    </a:lnTo>
                    <a:lnTo>
                      <a:pt x="3193" y="127"/>
                    </a:lnTo>
                    <a:lnTo>
                      <a:pt x="3211" y="126"/>
                    </a:lnTo>
                    <a:lnTo>
                      <a:pt x="3230" y="126"/>
                    </a:lnTo>
                    <a:lnTo>
                      <a:pt x="3229" y="229"/>
                    </a:lnTo>
                    <a:close/>
                    <a:moveTo>
                      <a:pt x="3199" y="229"/>
                    </a:moveTo>
                    <a:lnTo>
                      <a:pt x="3183" y="231"/>
                    </a:lnTo>
                    <a:lnTo>
                      <a:pt x="3167" y="232"/>
                    </a:lnTo>
                    <a:lnTo>
                      <a:pt x="3157" y="130"/>
                    </a:lnTo>
                    <a:lnTo>
                      <a:pt x="3175" y="129"/>
                    </a:lnTo>
                    <a:lnTo>
                      <a:pt x="3193" y="127"/>
                    </a:lnTo>
                    <a:lnTo>
                      <a:pt x="3199" y="229"/>
                    </a:lnTo>
                    <a:close/>
                    <a:moveTo>
                      <a:pt x="3167" y="232"/>
                    </a:moveTo>
                    <a:lnTo>
                      <a:pt x="3150" y="234"/>
                    </a:lnTo>
                    <a:lnTo>
                      <a:pt x="3133" y="237"/>
                    </a:lnTo>
                    <a:lnTo>
                      <a:pt x="3119" y="135"/>
                    </a:lnTo>
                    <a:lnTo>
                      <a:pt x="3138" y="132"/>
                    </a:lnTo>
                    <a:lnTo>
                      <a:pt x="3157" y="130"/>
                    </a:lnTo>
                    <a:lnTo>
                      <a:pt x="3167" y="232"/>
                    </a:lnTo>
                    <a:close/>
                    <a:moveTo>
                      <a:pt x="3133" y="237"/>
                    </a:moveTo>
                    <a:lnTo>
                      <a:pt x="3117" y="239"/>
                    </a:lnTo>
                    <a:lnTo>
                      <a:pt x="3103" y="241"/>
                    </a:lnTo>
                    <a:lnTo>
                      <a:pt x="3089" y="243"/>
                    </a:lnTo>
                    <a:lnTo>
                      <a:pt x="3077" y="246"/>
                    </a:lnTo>
                    <a:lnTo>
                      <a:pt x="3061" y="144"/>
                    </a:lnTo>
                    <a:lnTo>
                      <a:pt x="3077" y="141"/>
                    </a:lnTo>
                    <a:lnTo>
                      <a:pt x="3093" y="139"/>
                    </a:lnTo>
                    <a:lnTo>
                      <a:pt x="3107" y="136"/>
                    </a:lnTo>
                    <a:lnTo>
                      <a:pt x="3119" y="135"/>
                    </a:lnTo>
                    <a:lnTo>
                      <a:pt x="3133" y="237"/>
                    </a:lnTo>
                    <a:close/>
                    <a:moveTo>
                      <a:pt x="3077" y="246"/>
                    </a:moveTo>
                    <a:lnTo>
                      <a:pt x="3058" y="248"/>
                    </a:lnTo>
                    <a:lnTo>
                      <a:pt x="3043" y="146"/>
                    </a:lnTo>
                    <a:lnTo>
                      <a:pt x="3061" y="144"/>
                    </a:lnTo>
                    <a:lnTo>
                      <a:pt x="3077" y="246"/>
                    </a:lnTo>
                    <a:close/>
                    <a:moveTo>
                      <a:pt x="3058" y="248"/>
                    </a:moveTo>
                    <a:lnTo>
                      <a:pt x="3046" y="251"/>
                    </a:lnTo>
                    <a:lnTo>
                      <a:pt x="3033" y="252"/>
                    </a:lnTo>
                    <a:lnTo>
                      <a:pt x="3025" y="253"/>
                    </a:lnTo>
                    <a:lnTo>
                      <a:pt x="3018" y="254"/>
                    </a:lnTo>
                    <a:lnTo>
                      <a:pt x="3003" y="152"/>
                    </a:lnTo>
                    <a:lnTo>
                      <a:pt x="3017" y="151"/>
                    </a:lnTo>
                    <a:lnTo>
                      <a:pt x="3028" y="148"/>
                    </a:lnTo>
                    <a:lnTo>
                      <a:pt x="3036" y="147"/>
                    </a:lnTo>
                    <a:lnTo>
                      <a:pt x="3043" y="146"/>
                    </a:lnTo>
                    <a:lnTo>
                      <a:pt x="3058" y="248"/>
                    </a:lnTo>
                    <a:close/>
                    <a:moveTo>
                      <a:pt x="3018" y="254"/>
                    </a:moveTo>
                    <a:lnTo>
                      <a:pt x="3007" y="256"/>
                    </a:lnTo>
                    <a:lnTo>
                      <a:pt x="2996" y="257"/>
                    </a:lnTo>
                    <a:lnTo>
                      <a:pt x="2986" y="258"/>
                    </a:lnTo>
                    <a:lnTo>
                      <a:pt x="2975" y="259"/>
                    </a:lnTo>
                    <a:lnTo>
                      <a:pt x="2964" y="157"/>
                    </a:lnTo>
                    <a:lnTo>
                      <a:pt x="2974" y="156"/>
                    </a:lnTo>
                    <a:lnTo>
                      <a:pt x="2985" y="155"/>
                    </a:lnTo>
                    <a:lnTo>
                      <a:pt x="2993" y="153"/>
                    </a:lnTo>
                    <a:lnTo>
                      <a:pt x="3003" y="152"/>
                    </a:lnTo>
                    <a:lnTo>
                      <a:pt x="3018" y="254"/>
                    </a:lnTo>
                    <a:close/>
                    <a:moveTo>
                      <a:pt x="2975" y="259"/>
                    </a:moveTo>
                    <a:lnTo>
                      <a:pt x="2964" y="261"/>
                    </a:lnTo>
                    <a:lnTo>
                      <a:pt x="2952" y="262"/>
                    </a:lnTo>
                    <a:lnTo>
                      <a:pt x="2941" y="263"/>
                    </a:lnTo>
                    <a:lnTo>
                      <a:pt x="2930" y="264"/>
                    </a:lnTo>
                    <a:lnTo>
                      <a:pt x="2921" y="162"/>
                    </a:lnTo>
                    <a:lnTo>
                      <a:pt x="2932" y="161"/>
                    </a:lnTo>
                    <a:lnTo>
                      <a:pt x="2942" y="160"/>
                    </a:lnTo>
                    <a:lnTo>
                      <a:pt x="2954" y="158"/>
                    </a:lnTo>
                    <a:lnTo>
                      <a:pt x="2964" y="157"/>
                    </a:lnTo>
                    <a:lnTo>
                      <a:pt x="2975" y="259"/>
                    </a:lnTo>
                    <a:close/>
                    <a:moveTo>
                      <a:pt x="2930" y="264"/>
                    </a:moveTo>
                    <a:lnTo>
                      <a:pt x="2920" y="266"/>
                    </a:lnTo>
                    <a:lnTo>
                      <a:pt x="2909" y="266"/>
                    </a:lnTo>
                    <a:lnTo>
                      <a:pt x="2896" y="267"/>
                    </a:lnTo>
                    <a:lnTo>
                      <a:pt x="2883" y="267"/>
                    </a:lnTo>
                    <a:lnTo>
                      <a:pt x="2879" y="165"/>
                    </a:lnTo>
                    <a:lnTo>
                      <a:pt x="2889" y="165"/>
                    </a:lnTo>
                    <a:lnTo>
                      <a:pt x="2899" y="163"/>
                    </a:lnTo>
                    <a:lnTo>
                      <a:pt x="2910" y="162"/>
                    </a:lnTo>
                    <a:lnTo>
                      <a:pt x="2921" y="162"/>
                    </a:lnTo>
                    <a:lnTo>
                      <a:pt x="2930" y="264"/>
                    </a:lnTo>
                    <a:close/>
                    <a:moveTo>
                      <a:pt x="2883" y="267"/>
                    </a:moveTo>
                    <a:lnTo>
                      <a:pt x="2871" y="268"/>
                    </a:lnTo>
                    <a:lnTo>
                      <a:pt x="2859" y="268"/>
                    </a:lnTo>
                    <a:lnTo>
                      <a:pt x="2846" y="268"/>
                    </a:lnTo>
                    <a:lnTo>
                      <a:pt x="2834" y="268"/>
                    </a:lnTo>
                    <a:lnTo>
                      <a:pt x="2835" y="166"/>
                    </a:lnTo>
                    <a:lnTo>
                      <a:pt x="2846" y="166"/>
                    </a:lnTo>
                    <a:lnTo>
                      <a:pt x="2858" y="165"/>
                    </a:lnTo>
                    <a:lnTo>
                      <a:pt x="2868" y="165"/>
                    </a:lnTo>
                    <a:lnTo>
                      <a:pt x="2879" y="165"/>
                    </a:lnTo>
                    <a:lnTo>
                      <a:pt x="2883" y="267"/>
                    </a:lnTo>
                    <a:close/>
                    <a:moveTo>
                      <a:pt x="2834" y="268"/>
                    </a:moveTo>
                    <a:lnTo>
                      <a:pt x="2820" y="268"/>
                    </a:lnTo>
                    <a:lnTo>
                      <a:pt x="2808" y="267"/>
                    </a:lnTo>
                    <a:lnTo>
                      <a:pt x="2795" y="267"/>
                    </a:lnTo>
                    <a:lnTo>
                      <a:pt x="2783" y="266"/>
                    </a:lnTo>
                    <a:lnTo>
                      <a:pt x="2790" y="163"/>
                    </a:lnTo>
                    <a:lnTo>
                      <a:pt x="2802" y="165"/>
                    </a:lnTo>
                    <a:lnTo>
                      <a:pt x="2814" y="165"/>
                    </a:lnTo>
                    <a:lnTo>
                      <a:pt x="2825" y="165"/>
                    </a:lnTo>
                    <a:lnTo>
                      <a:pt x="2835" y="166"/>
                    </a:lnTo>
                    <a:lnTo>
                      <a:pt x="2834" y="268"/>
                    </a:lnTo>
                    <a:close/>
                    <a:moveTo>
                      <a:pt x="2783" y="266"/>
                    </a:moveTo>
                    <a:lnTo>
                      <a:pt x="2768" y="264"/>
                    </a:lnTo>
                    <a:lnTo>
                      <a:pt x="2753" y="264"/>
                    </a:lnTo>
                    <a:lnTo>
                      <a:pt x="2738" y="262"/>
                    </a:lnTo>
                    <a:lnTo>
                      <a:pt x="2722" y="261"/>
                    </a:lnTo>
                    <a:lnTo>
                      <a:pt x="2731" y="158"/>
                    </a:lnTo>
                    <a:lnTo>
                      <a:pt x="2743" y="160"/>
                    </a:lnTo>
                    <a:lnTo>
                      <a:pt x="2758" y="161"/>
                    </a:lnTo>
                    <a:lnTo>
                      <a:pt x="2773" y="162"/>
                    </a:lnTo>
                    <a:lnTo>
                      <a:pt x="2790" y="163"/>
                    </a:lnTo>
                    <a:lnTo>
                      <a:pt x="2783" y="266"/>
                    </a:lnTo>
                    <a:close/>
                    <a:moveTo>
                      <a:pt x="2722" y="261"/>
                    </a:moveTo>
                    <a:lnTo>
                      <a:pt x="2706" y="259"/>
                    </a:lnTo>
                    <a:lnTo>
                      <a:pt x="2691" y="258"/>
                    </a:lnTo>
                    <a:lnTo>
                      <a:pt x="2678" y="257"/>
                    </a:lnTo>
                    <a:lnTo>
                      <a:pt x="2666" y="256"/>
                    </a:lnTo>
                    <a:lnTo>
                      <a:pt x="2678" y="152"/>
                    </a:lnTo>
                    <a:lnTo>
                      <a:pt x="2693" y="155"/>
                    </a:lnTo>
                    <a:lnTo>
                      <a:pt x="2707" y="156"/>
                    </a:lnTo>
                    <a:lnTo>
                      <a:pt x="2719" y="157"/>
                    </a:lnTo>
                    <a:lnTo>
                      <a:pt x="2731" y="158"/>
                    </a:lnTo>
                    <a:lnTo>
                      <a:pt x="2722" y="261"/>
                    </a:lnTo>
                    <a:close/>
                    <a:moveTo>
                      <a:pt x="2666" y="256"/>
                    </a:moveTo>
                    <a:lnTo>
                      <a:pt x="2653" y="253"/>
                    </a:lnTo>
                    <a:lnTo>
                      <a:pt x="2641" y="252"/>
                    </a:lnTo>
                    <a:lnTo>
                      <a:pt x="2628" y="251"/>
                    </a:lnTo>
                    <a:lnTo>
                      <a:pt x="2616" y="248"/>
                    </a:lnTo>
                    <a:lnTo>
                      <a:pt x="2631" y="146"/>
                    </a:lnTo>
                    <a:lnTo>
                      <a:pt x="2642" y="148"/>
                    </a:lnTo>
                    <a:lnTo>
                      <a:pt x="2655" y="150"/>
                    </a:lnTo>
                    <a:lnTo>
                      <a:pt x="2666" y="151"/>
                    </a:lnTo>
                    <a:lnTo>
                      <a:pt x="2678" y="152"/>
                    </a:lnTo>
                    <a:lnTo>
                      <a:pt x="2666" y="256"/>
                    </a:lnTo>
                    <a:close/>
                    <a:moveTo>
                      <a:pt x="2616" y="248"/>
                    </a:moveTo>
                    <a:lnTo>
                      <a:pt x="2605" y="247"/>
                    </a:lnTo>
                    <a:lnTo>
                      <a:pt x="2592" y="244"/>
                    </a:lnTo>
                    <a:lnTo>
                      <a:pt x="2581" y="243"/>
                    </a:lnTo>
                    <a:lnTo>
                      <a:pt x="2571" y="241"/>
                    </a:lnTo>
                    <a:lnTo>
                      <a:pt x="2589" y="140"/>
                    </a:lnTo>
                    <a:lnTo>
                      <a:pt x="2600" y="141"/>
                    </a:lnTo>
                    <a:lnTo>
                      <a:pt x="2610" y="144"/>
                    </a:lnTo>
                    <a:lnTo>
                      <a:pt x="2621" y="145"/>
                    </a:lnTo>
                    <a:lnTo>
                      <a:pt x="2631" y="146"/>
                    </a:lnTo>
                    <a:lnTo>
                      <a:pt x="2616" y="248"/>
                    </a:lnTo>
                    <a:close/>
                    <a:moveTo>
                      <a:pt x="2571" y="241"/>
                    </a:moveTo>
                    <a:lnTo>
                      <a:pt x="2562" y="239"/>
                    </a:lnTo>
                    <a:lnTo>
                      <a:pt x="2554" y="238"/>
                    </a:lnTo>
                    <a:lnTo>
                      <a:pt x="2543" y="236"/>
                    </a:lnTo>
                    <a:lnTo>
                      <a:pt x="2530" y="233"/>
                    </a:lnTo>
                    <a:lnTo>
                      <a:pt x="2550" y="132"/>
                    </a:lnTo>
                    <a:lnTo>
                      <a:pt x="2556" y="134"/>
                    </a:lnTo>
                    <a:lnTo>
                      <a:pt x="2565" y="136"/>
                    </a:lnTo>
                    <a:lnTo>
                      <a:pt x="2576" y="137"/>
                    </a:lnTo>
                    <a:lnTo>
                      <a:pt x="2589" y="140"/>
                    </a:lnTo>
                    <a:lnTo>
                      <a:pt x="2571" y="241"/>
                    </a:lnTo>
                    <a:close/>
                    <a:moveTo>
                      <a:pt x="2530" y="233"/>
                    </a:moveTo>
                    <a:lnTo>
                      <a:pt x="2519" y="231"/>
                    </a:lnTo>
                    <a:lnTo>
                      <a:pt x="2509" y="229"/>
                    </a:lnTo>
                    <a:lnTo>
                      <a:pt x="2500" y="227"/>
                    </a:lnTo>
                    <a:lnTo>
                      <a:pt x="2491" y="224"/>
                    </a:lnTo>
                    <a:lnTo>
                      <a:pt x="2514" y="125"/>
                    </a:lnTo>
                    <a:lnTo>
                      <a:pt x="2533" y="129"/>
                    </a:lnTo>
                    <a:lnTo>
                      <a:pt x="2550" y="132"/>
                    </a:lnTo>
                    <a:lnTo>
                      <a:pt x="2530" y="233"/>
                    </a:lnTo>
                    <a:close/>
                    <a:moveTo>
                      <a:pt x="2491" y="224"/>
                    </a:moveTo>
                    <a:lnTo>
                      <a:pt x="2473" y="221"/>
                    </a:lnTo>
                    <a:lnTo>
                      <a:pt x="2457" y="217"/>
                    </a:lnTo>
                    <a:lnTo>
                      <a:pt x="2481" y="117"/>
                    </a:lnTo>
                    <a:lnTo>
                      <a:pt x="2498" y="121"/>
                    </a:lnTo>
                    <a:lnTo>
                      <a:pt x="2514" y="125"/>
                    </a:lnTo>
                    <a:lnTo>
                      <a:pt x="2491" y="224"/>
                    </a:lnTo>
                    <a:close/>
                    <a:moveTo>
                      <a:pt x="2457" y="217"/>
                    </a:moveTo>
                    <a:lnTo>
                      <a:pt x="2442" y="213"/>
                    </a:lnTo>
                    <a:lnTo>
                      <a:pt x="2423" y="208"/>
                    </a:lnTo>
                    <a:lnTo>
                      <a:pt x="2449" y="109"/>
                    </a:lnTo>
                    <a:lnTo>
                      <a:pt x="2463" y="112"/>
                    </a:lnTo>
                    <a:lnTo>
                      <a:pt x="2481" y="117"/>
                    </a:lnTo>
                    <a:lnTo>
                      <a:pt x="2457" y="217"/>
                    </a:lnTo>
                    <a:close/>
                    <a:moveTo>
                      <a:pt x="2423" y="208"/>
                    </a:moveTo>
                    <a:lnTo>
                      <a:pt x="2402" y="202"/>
                    </a:lnTo>
                    <a:lnTo>
                      <a:pt x="2392" y="200"/>
                    </a:lnTo>
                    <a:lnTo>
                      <a:pt x="2418" y="100"/>
                    </a:lnTo>
                    <a:lnTo>
                      <a:pt x="2449" y="109"/>
                    </a:lnTo>
                    <a:lnTo>
                      <a:pt x="2423" y="208"/>
                    </a:lnTo>
                    <a:close/>
                    <a:moveTo>
                      <a:pt x="2392" y="200"/>
                    </a:moveTo>
                    <a:lnTo>
                      <a:pt x="2361" y="192"/>
                    </a:lnTo>
                    <a:lnTo>
                      <a:pt x="2387" y="92"/>
                    </a:lnTo>
                    <a:lnTo>
                      <a:pt x="2408" y="97"/>
                    </a:lnTo>
                    <a:lnTo>
                      <a:pt x="2418" y="100"/>
                    </a:lnTo>
                    <a:lnTo>
                      <a:pt x="2392" y="200"/>
                    </a:lnTo>
                    <a:close/>
                    <a:moveTo>
                      <a:pt x="2361" y="192"/>
                    </a:moveTo>
                    <a:lnTo>
                      <a:pt x="2346" y="188"/>
                    </a:lnTo>
                    <a:lnTo>
                      <a:pt x="2331" y="185"/>
                    </a:lnTo>
                    <a:lnTo>
                      <a:pt x="2354" y="84"/>
                    </a:lnTo>
                    <a:lnTo>
                      <a:pt x="2371" y="89"/>
                    </a:lnTo>
                    <a:lnTo>
                      <a:pt x="2387" y="92"/>
                    </a:lnTo>
                    <a:lnTo>
                      <a:pt x="2361" y="192"/>
                    </a:lnTo>
                    <a:close/>
                    <a:moveTo>
                      <a:pt x="2331" y="185"/>
                    </a:moveTo>
                    <a:lnTo>
                      <a:pt x="2331" y="185"/>
                    </a:lnTo>
                    <a:lnTo>
                      <a:pt x="2342" y="134"/>
                    </a:lnTo>
                    <a:lnTo>
                      <a:pt x="2331" y="185"/>
                    </a:lnTo>
                    <a:close/>
                    <a:moveTo>
                      <a:pt x="2331" y="185"/>
                    </a:moveTo>
                    <a:lnTo>
                      <a:pt x="2313" y="180"/>
                    </a:lnTo>
                    <a:lnTo>
                      <a:pt x="2300" y="177"/>
                    </a:lnTo>
                    <a:lnTo>
                      <a:pt x="2321" y="76"/>
                    </a:lnTo>
                    <a:lnTo>
                      <a:pt x="2341" y="81"/>
                    </a:lnTo>
                    <a:lnTo>
                      <a:pt x="2354" y="84"/>
                    </a:lnTo>
                    <a:lnTo>
                      <a:pt x="2331" y="185"/>
                    </a:lnTo>
                    <a:close/>
                    <a:moveTo>
                      <a:pt x="2300" y="177"/>
                    </a:moveTo>
                    <a:lnTo>
                      <a:pt x="2285" y="173"/>
                    </a:lnTo>
                    <a:lnTo>
                      <a:pt x="2267" y="170"/>
                    </a:lnTo>
                    <a:lnTo>
                      <a:pt x="2286" y="69"/>
                    </a:lnTo>
                    <a:lnTo>
                      <a:pt x="2302" y="73"/>
                    </a:lnTo>
                    <a:lnTo>
                      <a:pt x="2321" y="76"/>
                    </a:lnTo>
                    <a:lnTo>
                      <a:pt x="2300" y="177"/>
                    </a:lnTo>
                    <a:close/>
                    <a:moveTo>
                      <a:pt x="2267" y="170"/>
                    </a:moveTo>
                    <a:lnTo>
                      <a:pt x="2266" y="170"/>
                    </a:lnTo>
                    <a:lnTo>
                      <a:pt x="2276" y="120"/>
                    </a:lnTo>
                    <a:lnTo>
                      <a:pt x="2267" y="170"/>
                    </a:lnTo>
                    <a:close/>
                    <a:moveTo>
                      <a:pt x="2266" y="170"/>
                    </a:moveTo>
                    <a:lnTo>
                      <a:pt x="2249" y="166"/>
                    </a:lnTo>
                    <a:lnTo>
                      <a:pt x="2232" y="163"/>
                    </a:lnTo>
                    <a:lnTo>
                      <a:pt x="2249" y="63"/>
                    </a:lnTo>
                    <a:lnTo>
                      <a:pt x="2259" y="64"/>
                    </a:lnTo>
                    <a:lnTo>
                      <a:pt x="2268" y="66"/>
                    </a:lnTo>
                    <a:lnTo>
                      <a:pt x="2278" y="68"/>
                    </a:lnTo>
                    <a:lnTo>
                      <a:pt x="2286" y="69"/>
                    </a:lnTo>
                    <a:lnTo>
                      <a:pt x="2266" y="170"/>
                    </a:lnTo>
                    <a:close/>
                    <a:moveTo>
                      <a:pt x="2232" y="163"/>
                    </a:moveTo>
                    <a:lnTo>
                      <a:pt x="2222" y="162"/>
                    </a:lnTo>
                    <a:lnTo>
                      <a:pt x="2212" y="161"/>
                    </a:lnTo>
                    <a:lnTo>
                      <a:pt x="2204" y="160"/>
                    </a:lnTo>
                    <a:lnTo>
                      <a:pt x="2194" y="158"/>
                    </a:lnTo>
                    <a:lnTo>
                      <a:pt x="2207" y="56"/>
                    </a:lnTo>
                    <a:lnTo>
                      <a:pt x="2219" y="58"/>
                    </a:lnTo>
                    <a:lnTo>
                      <a:pt x="2229" y="59"/>
                    </a:lnTo>
                    <a:lnTo>
                      <a:pt x="2239" y="61"/>
                    </a:lnTo>
                    <a:lnTo>
                      <a:pt x="2249" y="63"/>
                    </a:lnTo>
                    <a:lnTo>
                      <a:pt x="2232" y="163"/>
                    </a:lnTo>
                    <a:close/>
                    <a:moveTo>
                      <a:pt x="2194" y="158"/>
                    </a:moveTo>
                    <a:lnTo>
                      <a:pt x="2184" y="157"/>
                    </a:lnTo>
                    <a:lnTo>
                      <a:pt x="2174" y="156"/>
                    </a:lnTo>
                    <a:lnTo>
                      <a:pt x="2164" y="155"/>
                    </a:lnTo>
                    <a:lnTo>
                      <a:pt x="2153" y="153"/>
                    </a:lnTo>
                    <a:lnTo>
                      <a:pt x="2163" y="51"/>
                    </a:lnTo>
                    <a:lnTo>
                      <a:pt x="2174" y="53"/>
                    </a:lnTo>
                    <a:lnTo>
                      <a:pt x="2185" y="54"/>
                    </a:lnTo>
                    <a:lnTo>
                      <a:pt x="2196" y="55"/>
                    </a:lnTo>
                    <a:lnTo>
                      <a:pt x="2207" y="56"/>
                    </a:lnTo>
                    <a:lnTo>
                      <a:pt x="2194" y="158"/>
                    </a:lnTo>
                    <a:close/>
                    <a:moveTo>
                      <a:pt x="2153" y="153"/>
                    </a:moveTo>
                    <a:lnTo>
                      <a:pt x="2095" y="147"/>
                    </a:lnTo>
                    <a:lnTo>
                      <a:pt x="2105" y="45"/>
                    </a:lnTo>
                    <a:lnTo>
                      <a:pt x="2163" y="51"/>
                    </a:lnTo>
                    <a:lnTo>
                      <a:pt x="2153" y="153"/>
                    </a:lnTo>
                    <a:close/>
                    <a:moveTo>
                      <a:pt x="2095" y="147"/>
                    </a:moveTo>
                    <a:lnTo>
                      <a:pt x="2077" y="146"/>
                    </a:lnTo>
                    <a:lnTo>
                      <a:pt x="2087" y="44"/>
                    </a:lnTo>
                    <a:lnTo>
                      <a:pt x="2105" y="45"/>
                    </a:lnTo>
                    <a:lnTo>
                      <a:pt x="2095" y="147"/>
                    </a:lnTo>
                    <a:close/>
                    <a:moveTo>
                      <a:pt x="2077" y="146"/>
                    </a:moveTo>
                    <a:lnTo>
                      <a:pt x="2048" y="142"/>
                    </a:lnTo>
                    <a:lnTo>
                      <a:pt x="2058" y="40"/>
                    </a:lnTo>
                    <a:lnTo>
                      <a:pt x="2087" y="44"/>
                    </a:lnTo>
                    <a:lnTo>
                      <a:pt x="2077" y="146"/>
                    </a:lnTo>
                    <a:close/>
                    <a:moveTo>
                      <a:pt x="2048" y="142"/>
                    </a:moveTo>
                    <a:lnTo>
                      <a:pt x="2024" y="141"/>
                    </a:lnTo>
                    <a:lnTo>
                      <a:pt x="2034" y="38"/>
                    </a:lnTo>
                    <a:lnTo>
                      <a:pt x="2048" y="40"/>
                    </a:lnTo>
                    <a:lnTo>
                      <a:pt x="2058" y="40"/>
                    </a:lnTo>
                    <a:lnTo>
                      <a:pt x="2048" y="142"/>
                    </a:lnTo>
                    <a:close/>
                    <a:moveTo>
                      <a:pt x="2024" y="141"/>
                    </a:moveTo>
                    <a:lnTo>
                      <a:pt x="2019" y="140"/>
                    </a:lnTo>
                    <a:lnTo>
                      <a:pt x="2004" y="139"/>
                    </a:lnTo>
                    <a:lnTo>
                      <a:pt x="2013" y="36"/>
                    </a:lnTo>
                    <a:lnTo>
                      <a:pt x="2018" y="36"/>
                    </a:lnTo>
                    <a:lnTo>
                      <a:pt x="2034" y="38"/>
                    </a:lnTo>
                    <a:lnTo>
                      <a:pt x="2024" y="141"/>
                    </a:lnTo>
                    <a:close/>
                    <a:moveTo>
                      <a:pt x="2004" y="139"/>
                    </a:moveTo>
                    <a:lnTo>
                      <a:pt x="1994" y="139"/>
                    </a:lnTo>
                    <a:lnTo>
                      <a:pt x="1987" y="137"/>
                    </a:lnTo>
                    <a:lnTo>
                      <a:pt x="1993" y="35"/>
                    </a:lnTo>
                    <a:lnTo>
                      <a:pt x="2004" y="35"/>
                    </a:lnTo>
                    <a:lnTo>
                      <a:pt x="2013" y="36"/>
                    </a:lnTo>
                    <a:lnTo>
                      <a:pt x="2004" y="139"/>
                    </a:lnTo>
                    <a:close/>
                    <a:moveTo>
                      <a:pt x="1987" y="137"/>
                    </a:moveTo>
                    <a:lnTo>
                      <a:pt x="1977" y="137"/>
                    </a:lnTo>
                    <a:lnTo>
                      <a:pt x="1970" y="136"/>
                    </a:lnTo>
                    <a:lnTo>
                      <a:pt x="1975" y="34"/>
                    </a:lnTo>
                    <a:lnTo>
                      <a:pt x="1986" y="34"/>
                    </a:lnTo>
                    <a:lnTo>
                      <a:pt x="1993" y="35"/>
                    </a:lnTo>
                    <a:lnTo>
                      <a:pt x="1987" y="137"/>
                    </a:lnTo>
                    <a:close/>
                    <a:moveTo>
                      <a:pt x="1970" y="136"/>
                    </a:moveTo>
                    <a:lnTo>
                      <a:pt x="1961" y="136"/>
                    </a:lnTo>
                    <a:lnTo>
                      <a:pt x="1953" y="136"/>
                    </a:lnTo>
                    <a:lnTo>
                      <a:pt x="1955" y="33"/>
                    </a:lnTo>
                    <a:lnTo>
                      <a:pt x="1966" y="34"/>
                    </a:lnTo>
                    <a:lnTo>
                      <a:pt x="1975" y="34"/>
                    </a:lnTo>
                    <a:lnTo>
                      <a:pt x="1970" y="136"/>
                    </a:lnTo>
                    <a:close/>
                    <a:moveTo>
                      <a:pt x="1953" y="136"/>
                    </a:moveTo>
                    <a:lnTo>
                      <a:pt x="1952" y="136"/>
                    </a:lnTo>
                    <a:lnTo>
                      <a:pt x="1953" y="85"/>
                    </a:lnTo>
                    <a:lnTo>
                      <a:pt x="1953" y="136"/>
                    </a:lnTo>
                    <a:close/>
                    <a:moveTo>
                      <a:pt x="1952" y="136"/>
                    </a:moveTo>
                    <a:lnTo>
                      <a:pt x="1943" y="136"/>
                    </a:lnTo>
                    <a:lnTo>
                      <a:pt x="1933" y="136"/>
                    </a:lnTo>
                    <a:lnTo>
                      <a:pt x="1935" y="33"/>
                    </a:lnTo>
                    <a:lnTo>
                      <a:pt x="1946" y="33"/>
                    </a:lnTo>
                    <a:lnTo>
                      <a:pt x="1955" y="33"/>
                    </a:lnTo>
                    <a:lnTo>
                      <a:pt x="1952" y="136"/>
                    </a:lnTo>
                    <a:close/>
                    <a:moveTo>
                      <a:pt x="1933" y="136"/>
                    </a:moveTo>
                    <a:lnTo>
                      <a:pt x="1928" y="136"/>
                    </a:lnTo>
                    <a:lnTo>
                      <a:pt x="1911" y="136"/>
                    </a:lnTo>
                    <a:lnTo>
                      <a:pt x="1911" y="33"/>
                    </a:lnTo>
                    <a:lnTo>
                      <a:pt x="1917" y="33"/>
                    </a:lnTo>
                    <a:lnTo>
                      <a:pt x="1935" y="33"/>
                    </a:lnTo>
                    <a:lnTo>
                      <a:pt x="1933" y="136"/>
                    </a:lnTo>
                    <a:close/>
                    <a:moveTo>
                      <a:pt x="1911" y="136"/>
                    </a:moveTo>
                    <a:lnTo>
                      <a:pt x="1884" y="136"/>
                    </a:lnTo>
                    <a:lnTo>
                      <a:pt x="1884" y="33"/>
                    </a:lnTo>
                    <a:lnTo>
                      <a:pt x="1911" y="33"/>
                    </a:lnTo>
                    <a:lnTo>
                      <a:pt x="1911" y="136"/>
                    </a:lnTo>
                    <a:close/>
                    <a:moveTo>
                      <a:pt x="1884" y="33"/>
                    </a:moveTo>
                    <a:lnTo>
                      <a:pt x="1884" y="33"/>
                    </a:lnTo>
                    <a:lnTo>
                      <a:pt x="1884" y="84"/>
                    </a:lnTo>
                    <a:lnTo>
                      <a:pt x="1884" y="33"/>
                    </a:lnTo>
                    <a:close/>
                    <a:moveTo>
                      <a:pt x="1884" y="136"/>
                    </a:moveTo>
                    <a:lnTo>
                      <a:pt x="1851" y="136"/>
                    </a:lnTo>
                    <a:lnTo>
                      <a:pt x="1851" y="33"/>
                    </a:lnTo>
                    <a:lnTo>
                      <a:pt x="1884" y="33"/>
                    </a:lnTo>
                    <a:lnTo>
                      <a:pt x="1884" y="136"/>
                    </a:lnTo>
                    <a:close/>
                    <a:moveTo>
                      <a:pt x="1851" y="136"/>
                    </a:moveTo>
                    <a:lnTo>
                      <a:pt x="1851" y="136"/>
                    </a:lnTo>
                    <a:lnTo>
                      <a:pt x="1851" y="84"/>
                    </a:lnTo>
                    <a:lnTo>
                      <a:pt x="1851" y="136"/>
                    </a:lnTo>
                    <a:close/>
                    <a:moveTo>
                      <a:pt x="1851" y="136"/>
                    </a:moveTo>
                    <a:lnTo>
                      <a:pt x="1851" y="136"/>
                    </a:lnTo>
                    <a:lnTo>
                      <a:pt x="1851" y="33"/>
                    </a:lnTo>
                    <a:lnTo>
                      <a:pt x="1851" y="33"/>
                    </a:lnTo>
                    <a:lnTo>
                      <a:pt x="1851" y="136"/>
                    </a:lnTo>
                    <a:close/>
                    <a:moveTo>
                      <a:pt x="1851" y="33"/>
                    </a:moveTo>
                    <a:lnTo>
                      <a:pt x="1851" y="33"/>
                    </a:lnTo>
                    <a:lnTo>
                      <a:pt x="1851" y="84"/>
                    </a:lnTo>
                    <a:lnTo>
                      <a:pt x="1851" y="33"/>
                    </a:lnTo>
                    <a:close/>
                    <a:moveTo>
                      <a:pt x="1851" y="136"/>
                    </a:moveTo>
                    <a:lnTo>
                      <a:pt x="1833" y="136"/>
                    </a:lnTo>
                    <a:lnTo>
                      <a:pt x="1813" y="136"/>
                    </a:lnTo>
                    <a:lnTo>
                      <a:pt x="1790" y="136"/>
                    </a:lnTo>
                    <a:lnTo>
                      <a:pt x="1765" y="136"/>
                    </a:lnTo>
                    <a:lnTo>
                      <a:pt x="1764" y="34"/>
                    </a:lnTo>
                    <a:lnTo>
                      <a:pt x="1789" y="34"/>
                    </a:lnTo>
                    <a:lnTo>
                      <a:pt x="1811" y="33"/>
                    </a:lnTo>
                    <a:lnTo>
                      <a:pt x="1833" y="33"/>
                    </a:lnTo>
                    <a:lnTo>
                      <a:pt x="1851" y="33"/>
                    </a:lnTo>
                    <a:lnTo>
                      <a:pt x="1851" y="136"/>
                    </a:lnTo>
                    <a:close/>
                    <a:moveTo>
                      <a:pt x="1765" y="136"/>
                    </a:moveTo>
                    <a:lnTo>
                      <a:pt x="1765" y="136"/>
                    </a:lnTo>
                    <a:lnTo>
                      <a:pt x="1765" y="85"/>
                    </a:lnTo>
                    <a:lnTo>
                      <a:pt x="1765" y="136"/>
                    </a:lnTo>
                    <a:close/>
                    <a:moveTo>
                      <a:pt x="1765" y="136"/>
                    </a:moveTo>
                    <a:lnTo>
                      <a:pt x="1708" y="136"/>
                    </a:lnTo>
                    <a:lnTo>
                      <a:pt x="1708" y="34"/>
                    </a:lnTo>
                    <a:lnTo>
                      <a:pt x="1765" y="34"/>
                    </a:lnTo>
                    <a:lnTo>
                      <a:pt x="1765" y="136"/>
                    </a:lnTo>
                    <a:close/>
                    <a:moveTo>
                      <a:pt x="1708" y="136"/>
                    </a:moveTo>
                    <a:lnTo>
                      <a:pt x="1642" y="136"/>
                    </a:lnTo>
                    <a:lnTo>
                      <a:pt x="1642" y="34"/>
                    </a:lnTo>
                    <a:lnTo>
                      <a:pt x="1708" y="34"/>
                    </a:lnTo>
                    <a:lnTo>
                      <a:pt x="1708" y="136"/>
                    </a:lnTo>
                    <a:close/>
                    <a:moveTo>
                      <a:pt x="1642" y="136"/>
                    </a:moveTo>
                    <a:lnTo>
                      <a:pt x="1636" y="136"/>
                    </a:lnTo>
                    <a:lnTo>
                      <a:pt x="1615" y="136"/>
                    </a:lnTo>
                    <a:lnTo>
                      <a:pt x="1615" y="34"/>
                    </a:lnTo>
                    <a:lnTo>
                      <a:pt x="1622" y="34"/>
                    </a:lnTo>
                    <a:lnTo>
                      <a:pt x="1642" y="34"/>
                    </a:lnTo>
                    <a:lnTo>
                      <a:pt x="1642" y="136"/>
                    </a:lnTo>
                    <a:close/>
                    <a:moveTo>
                      <a:pt x="1615" y="136"/>
                    </a:moveTo>
                    <a:lnTo>
                      <a:pt x="1601" y="136"/>
                    </a:lnTo>
                    <a:lnTo>
                      <a:pt x="1587" y="136"/>
                    </a:lnTo>
                    <a:lnTo>
                      <a:pt x="1588" y="33"/>
                    </a:lnTo>
                    <a:lnTo>
                      <a:pt x="1602" y="34"/>
                    </a:lnTo>
                    <a:lnTo>
                      <a:pt x="1615" y="34"/>
                    </a:lnTo>
                    <a:lnTo>
                      <a:pt x="1615" y="136"/>
                    </a:lnTo>
                    <a:close/>
                    <a:moveTo>
                      <a:pt x="1587" y="136"/>
                    </a:moveTo>
                    <a:lnTo>
                      <a:pt x="1573" y="136"/>
                    </a:lnTo>
                    <a:lnTo>
                      <a:pt x="1562" y="135"/>
                    </a:lnTo>
                    <a:lnTo>
                      <a:pt x="1565" y="33"/>
                    </a:lnTo>
                    <a:lnTo>
                      <a:pt x="1577" y="33"/>
                    </a:lnTo>
                    <a:lnTo>
                      <a:pt x="1588" y="33"/>
                    </a:lnTo>
                    <a:lnTo>
                      <a:pt x="1587" y="136"/>
                    </a:lnTo>
                    <a:close/>
                    <a:moveTo>
                      <a:pt x="1562" y="135"/>
                    </a:moveTo>
                    <a:lnTo>
                      <a:pt x="1547" y="135"/>
                    </a:lnTo>
                    <a:lnTo>
                      <a:pt x="1536" y="135"/>
                    </a:lnTo>
                    <a:lnTo>
                      <a:pt x="1540" y="31"/>
                    </a:lnTo>
                    <a:lnTo>
                      <a:pt x="1553" y="33"/>
                    </a:lnTo>
                    <a:lnTo>
                      <a:pt x="1565" y="33"/>
                    </a:lnTo>
                    <a:lnTo>
                      <a:pt x="1562" y="135"/>
                    </a:lnTo>
                    <a:close/>
                    <a:moveTo>
                      <a:pt x="1536" y="135"/>
                    </a:moveTo>
                    <a:lnTo>
                      <a:pt x="1524" y="134"/>
                    </a:lnTo>
                    <a:lnTo>
                      <a:pt x="1512" y="134"/>
                    </a:lnTo>
                    <a:lnTo>
                      <a:pt x="1517" y="31"/>
                    </a:lnTo>
                    <a:lnTo>
                      <a:pt x="1530" y="31"/>
                    </a:lnTo>
                    <a:lnTo>
                      <a:pt x="1540" y="31"/>
                    </a:lnTo>
                    <a:lnTo>
                      <a:pt x="1536" y="135"/>
                    </a:lnTo>
                    <a:close/>
                    <a:moveTo>
                      <a:pt x="1512" y="134"/>
                    </a:moveTo>
                    <a:lnTo>
                      <a:pt x="1500" y="134"/>
                    </a:lnTo>
                    <a:lnTo>
                      <a:pt x="1490" y="132"/>
                    </a:lnTo>
                    <a:lnTo>
                      <a:pt x="1495" y="30"/>
                    </a:lnTo>
                    <a:lnTo>
                      <a:pt x="1507" y="30"/>
                    </a:lnTo>
                    <a:lnTo>
                      <a:pt x="1517" y="31"/>
                    </a:lnTo>
                    <a:lnTo>
                      <a:pt x="1512" y="134"/>
                    </a:lnTo>
                    <a:close/>
                    <a:moveTo>
                      <a:pt x="1490" y="132"/>
                    </a:moveTo>
                    <a:lnTo>
                      <a:pt x="1478" y="132"/>
                    </a:lnTo>
                    <a:lnTo>
                      <a:pt x="1469" y="131"/>
                    </a:lnTo>
                    <a:lnTo>
                      <a:pt x="1475" y="29"/>
                    </a:lnTo>
                    <a:lnTo>
                      <a:pt x="1486" y="29"/>
                    </a:lnTo>
                    <a:lnTo>
                      <a:pt x="1495" y="30"/>
                    </a:lnTo>
                    <a:lnTo>
                      <a:pt x="1490" y="132"/>
                    </a:lnTo>
                    <a:close/>
                    <a:moveTo>
                      <a:pt x="1469" y="131"/>
                    </a:moveTo>
                    <a:lnTo>
                      <a:pt x="1456" y="131"/>
                    </a:lnTo>
                    <a:lnTo>
                      <a:pt x="1448" y="130"/>
                    </a:lnTo>
                    <a:lnTo>
                      <a:pt x="1455" y="28"/>
                    </a:lnTo>
                    <a:lnTo>
                      <a:pt x="1475" y="29"/>
                    </a:lnTo>
                    <a:lnTo>
                      <a:pt x="1469" y="131"/>
                    </a:lnTo>
                    <a:close/>
                    <a:moveTo>
                      <a:pt x="1448" y="130"/>
                    </a:moveTo>
                    <a:lnTo>
                      <a:pt x="1429" y="129"/>
                    </a:lnTo>
                    <a:lnTo>
                      <a:pt x="1438" y="26"/>
                    </a:lnTo>
                    <a:lnTo>
                      <a:pt x="1448" y="26"/>
                    </a:lnTo>
                    <a:lnTo>
                      <a:pt x="1455" y="28"/>
                    </a:lnTo>
                    <a:lnTo>
                      <a:pt x="1448" y="130"/>
                    </a:lnTo>
                    <a:close/>
                    <a:moveTo>
                      <a:pt x="1429" y="129"/>
                    </a:moveTo>
                    <a:lnTo>
                      <a:pt x="1425" y="129"/>
                    </a:lnTo>
                    <a:lnTo>
                      <a:pt x="1411" y="127"/>
                    </a:lnTo>
                    <a:lnTo>
                      <a:pt x="1421" y="25"/>
                    </a:lnTo>
                    <a:lnTo>
                      <a:pt x="1425" y="25"/>
                    </a:lnTo>
                    <a:lnTo>
                      <a:pt x="1438" y="26"/>
                    </a:lnTo>
                    <a:lnTo>
                      <a:pt x="1429" y="129"/>
                    </a:lnTo>
                    <a:close/>
                    <a:moveTo>
                      <a:pt x="1411" y="127"/>
                    </a:moveTo>
                    <a:lnTo>
                      <a:pt x="1397" y="126"/>
                    </a:lnTo>
                    <a:lnTo>
                      <a:pt x="1407" y="23"/>
                    </a:lnTo>
                    <a:lnTo>
                      <a:pt x="1421" y="25"/>
                    </a:lnTo>
                    <a:lnTo>
                      <a:pt x="1411" y="127"/>
                    </a:lnTo>
                    <a:close/>
                    <a:moveTo>
                      <a:pt x="1397" y="126"/>
                    </a:moveTo>
                    <a:lnTo>
                      <a:pt x="1383" y="124"/>
                    </a:lnTo>
                    <a:lnTo>
                      <a:pt x="1394" y="21"/>
                    </a:lnTo>
                    <a:lnTo>
                      <a:pt x="1407" y="23"/>
                    </a:lnTo>
                    <a:lnTo>
                      <a:pt x="1397" y="126"/>
                    </a:lnTo>
                    <a:close/>
                    <a:moveTo>
                      <a:pt x="1383" y="124"/>
                    </a:moveTo>
                    <a:lnTo>
                      <a:pt x="1382" y="124"/>
                    </a:lnTo>
                    <a:lnTo>
                      <a:pt x="1388" y="73"/>
                    </a:lnTo>
                    <a:lnTo>
                      <a:pt x="1383" y="124"/>
                    </a:lnTo>
                    <a:close/>
                    <a:moveTo>
                      <a:pt x="1382" y="124"/>
                    </a:moveTo>
                    <a:lnTo>
                      <a:pt x="1370" y="122"/>
                    </a:lnTo>
                    <a:lnTo>
                      <a:pt x="1384" y="20"/>
                    </a:lnTo>
                    <a:lnTo>
                      <a:pt x="1394" y="21"/>
                    </a:lnTo>
                    <a:lnTo>
                      <a:pt x="1382" y="124"/>
                    </a:lnTo>
                    <a:close/>
                    <a:moveTo>
                      <a:pt x="1370" y="122"/>
                    </a:moveTo>
                    <a:lnTo>
                      <a:pt x="1369" y="122"/>
                    </a:lnTo>
                    <a:lnTo>
                      <a:pt x="1377" y="71"/>
                    </a:lnTo>
                    <a:lnTo>
                      <a:pt x="1370" y="122"/>
                    </a:lnTo>
                    <a:close/>
                    <a:moveTo>
                      <a:pt x="1369" y="122"/>
                    </a:moveTo>
                    <a:lnTo>
                      <a:pt x="1364" y="121"/>
                    </a:lnTo>
                    <a:lnTo>
                      <a:pt x="1359" y="121"/>
                    </a:lnTo>
                    <a:lnTo>
                      <a:pt x="1375" y="19"/>
                    </a:lnTo>
                    <a:lnTo>
                      <a:pt x="1379" y="20"/>
                    </a:lnTo>
                    <a:lnTo>
                      <a:pt x="1384" y="20"/>
                    </a:lnTo>
                    <a:lnTo>
                      <a:pt x="1369" y="122"/>
                    </a:lnTo>
                    <a:close/>
                    <a:moveTo>
                      <a:pt x="1359" y="121"/>
                    </a:moveTo>
                    <a:lnTo>
                      <a:pt x="1359" y="121"/>
                    </a:lnTo>
                    <a:lnTo>
                      <a:pt x="1367" y="70"/>
                    </a:lnTo>
                    <a:lnTo>
                      <a:pt x="1359" y="121"/>
                    </a:lnTo>
                    <a:close/>
                    <a:moveTo>
                      <a:pt x="1359" y="121"/>
                    </a:moveTo>
                    <a:lnTo>
                      <a:pt x="1354" y="120"/>
                    </a:lnTo>
                    <a:lnTo>
                      <a:pt x="1349" y="119"/>
                    </a:lnTo>
                    <a:lnTo>
                      <a:pt x="1370" y="18"/>
                    </a:lnTo>
                    <a:lnTo>
                      <a:pt x="1373" y="19"/>
                    </a:lnTo>
                    <a:lnTo>
                      <a:pt x="1375" y="19"/>
                    </a:lnTo>
                    <a:lnTo>
                      <a:pt x="1359" y="121"/>
                    </a:lnTo>
                    <a:close/>
                    <a:moveTo>
                      <a:pt x="1349" y="119"/>
                    </a:moveTo>
                    <a:lnTo>
                      <a:pt x="1349" y="119"/>
                    </a:lnTo>
                    <a:lnTo>
                      <a:pt x="1359" y="69"/>
                    </a:lnTo>
                    <a:lnTo>
                      <a:pt x="1349" y="119"/>
                    </a:lnTo>
                    <a:close/>
                    <a:moveTo>
                      <a:pt x="1349" y="119"/>
                    </a:moveTo>
                    <a:lnTo>
                      <a:pt x="1344" y="117"/>
                    </a:lnTo>
                    <a:lnTo>
                      <a:pt x="1339" y="116"/>
                    </a:lnTo>
                    <a:lnTo>
                      <a:pt x="1369" y="18"/>
                    </a:lnTo>
                    <a:lnTo>
                      <a:pt x="1370" y="18"/>
                    </a:lnTo>
                    <a:lnTo>
                      <a:pt x="1349" y="119"/>
                    </a:lnTo>
                    <a:close/>
                    <a:moveTo>
                      <a:pt x="1303" y="60"/>
                    </a:moveTo>
                    <a:lnTo>
                      <a:pt x="1312" y="0"/>
                    </a:lnTo>
                    <a:lnTo>
                      <a:pt x="1369" y="18"/>
                    </a:lnTo>
                    <a:lnTo>
                      <a:pt x="1354" y="68"/>
                    </a:lnTo>
                    <a:lnTo>
                      <a:pt x="1303" y="60"/>
                    </a:lnTo>
                    <a:close/>
                    <a:moveTo>
                      <a:pt x="1405" y="74"/>
                    </a:moveTo>
                    <a:lnTo>
                      <a:pt x="1403" y="86"/>
                    </a:lnTo>
                    <a:lnTo>
                      <a:pt x="1400" y="99"/>
                    </a:lnTo>
                    <a:lnTo>
                      <a:pt x="1301" y="76"/>
                    </a:lnTo>
                    <a:lnTo>
                      <a:pt x="1302" y="68"/>
                    </a:lnTo>
                    <a:lnTo>
                      <a:pt x="1303" y="60"/>
                    </a:lnTo>
                    <a:lnTo>
                      <a:pt x="1405" y="74"/>
                    </a:lnTo>
                    <a:close/>
                    <a:moveTo>
                      <a:pt x="1400" y="99"/>
                    </a:moveTo>
                    <a:lnTo>
                      <a:pt x="1398" y="110"/>
                    </a:lnTo>
                    <a:lnTo>
                      <a:pt x="1394" y="125"/>
                    </a:lnTo>
                    <a:lnTo>
                      <a:pt x="1296" y="97"/>
                    </a:lnTo>
                    <a:lnTo>
                      <a:pt x="1298" y="87"/>
                    </a:lnTo>
                    <a:lnTo>
                      <a:pt x="1301" y="76"/>
                    </a:lnTo>
                    <a:lnTo>
                      <a:pt x="1400" y="99"/>
                    </a:lnTo>
                    <a:close/>
                    <a:moveTo>
                      <a:pt x="1394" y="125"/>
                    </a:moveTo>
                    <a:lnTo>
                      <a:pt x="1390" y="137"/>
                    </a:lnTo>
                    <a:lnTo>
                      <a:pt x="1385" y="152"/>
                    </a:lnTo>
                    <a:lnTo>
                      <a:pt x="1288" y="121"/>
                    </a:lnTo>
                    <a:lnTo>
                      <a:pt x="1292" y="110"/>
                    </a:lnTo>
                    <a:lnTo>
                      <a:pt x="1296" y="97"/>
                    </a:lnTo>
                    <a:lnTo>
                      <a:pt x="1394" y="125"/>
                    </a:lnTo>
                    <a:close/>
                    <a:moveTo>
                      <a:pt x="1385" y="152"/>
                    </a:moveTo>
                    <a:lnTo>
                      <a:pt x="1380" y="168"/>
                    </a:lnTo>
                    <a:lnTo>
                      <a:pt x="1375" y="182"/>
                    </a:lnTo>
                    <a:lnTo>
                      <a:pt x="1278" y="148"/>
                    </a:lnTo>
                    <a:lnTo>
                      <a:pt x="1284" y="134"/>
                    </a:lnTo>
                    <a:lnTo>
                      <a:pt x="1288" y="121"/>
                    </a:lnTo>
                    <a:lnTo>
                      <a:pt x="1385" y="152"/>
                    </a:lnTo>
                    <a:close/>
                    <a:moveTo>
                      <a:pt x="1375" y="182"/>
                    </a:moveTo>
                    <a:lnTo>
                      <a:pt x="1369" y="202"/>
                    </a:lnTo>
                    <a:lnTo>
                      <a:pt x="1364" y="214"/>
                    </a:lnTo>
                    <a:lnTo>
                      <a:pt x="1268" y="178"/>
                    </a:lnTo>
                    <a:lnTo>
                      <a:pt x="1274" y="160"/>
                    </a:lnTo>
                    <a:lnTo>
                      <a:pt x="1278" y="148"/>
                    </a:lnTo>
                    <a:lnTo>
                      <a:pt x="1375" y="182"/>
                    </a:lnTo>
                    <a:close/>
                    <a:moveTo>
                      <a:pt x="1364" y="214"/>
                    </a:moveTo>
                    <a:lnTo>
                      <a:pt x="1364" y="214"/>
                    </a:lnTo>
                    <a:lnTo>
                      <a:pt x="1317" y="196"/>
                    </a:lnTo>
                    <a:lnTo>
                      <a:pt x="1364" y="214"/>
                    </a:lnTo>
                    <a:close/>
                    <a:moveTo>
                      <a:pt x="1364" y="214"/>
                    </a:moveTo>
                    <a:lnTo>
                      <a:pt x="1358" y="231"/>
                    </a:lnTo>
                    <a:lnTo>
                      <a:pt x="1352" y="247"/>
                    </a:lnTo>
                    <a:lnTo>
                      <a:pt x="1256" y="211"/>
                    </a:lnTo>
                    <a:lnTo>
                      <a:pt x="1262" y="193"/>
                    </a:lnTo>
                    <a:lnTo>
                      <a:pt x="1268" y="178"/>
                    </a:lnTo>
                    <a:lnTo>
                      <a:pt x="1364" y="214"/>
                    </a:lnTo>
                    <a:close/>
                    <a:moveTo>
                      <a:pt x="1352" y="247"/>
                    </a:moveTo>
                    <a:lnTo>
                      <a:pt x="1349" y="253"/>
                    </a:lnTo>
                    <a:lnTo>
                      <a:pt x="1304" y="228"/>
                    </a:lnTo>
                    <a:lnTo>
                      <a:pt x="1352" y="247"/>
                    </a:lnTo>
                    <a:close/>
                    <a:moveTo>
                      <a:pt x="1349" y="253"/>
                    </a:moveTo>
                    <a:lnTo>
                      <a:pt x="1332" y="285"/>
                    </a:lnTo>
                    <a:lnTo>
                      <a:pt x="1314" y="318"/>
                    </a:lnTo>
                    <a:lnTo>
                      <a:pt x="1298" y="349"/>
                    </a:lnTo>
                    <a:lnTo>
                      <a:pt x="1281" y="381"/>
                    </a:lnTo>
                    <a:lnTo>
                      <a:pt x="1265" y="414"/>
                    </a:lnTo>
                    <a:lnTo>
                      <a:pt x="1248" y="445"/>
                    </a:lnTo>
                    <a:lnTo>
                      <a:pt x="1232" y="477"/>
                    </a:lnTo>
                    <a:lnTo>
                      <a:pt x="1217" y="510"/>
                    </a:lnTo>
                    <a:lnTo>
                      <a:pt x="1125" y="465"/>
                    </a:lnTo>
                    <a:lnTo>
                      <a:pt x="1140" y="432"/>
                    </a:lnTo>
                    <a:lnTo>
                      <a:pt x="1156" y="400"/>
                    </a:lnTo>
                    <a:lnTo>
                      <a:pt x="1174" y="368"/>
                    </a:lnTo>
                    <a:lnTo>
                      <a:pt x="1190" y="334"/>
                    </a:lnTo>
                    <a:lnTo>
                      <a:pt x="1207" y="302"/>
                    </a:lnTo>
                    <a:lnTo>
                      <a:pt x="1223" y="269"/>
                    </a:lnTo>
                    <a:lnTo>
                      <a:pt x="1241" y="237"/>
                    </a:lnTo>
                    <a:lnTo>
                      <a:pt x="1258" y="205"/>
                    </a:lnTo>
                    <a:lnTo>
                      <a:pt x="1349" y="253"/>
                    </a:lnTo>
                    <a:close/>
                    <a:moveTo>
                      <a:pt x="1217" y="510"/>
                    </a:moveTo>
                    <a:lnTo>
                      <a:pt x="1202" y="541"/>
                    </a:lnTo>
                    <a:lnTo>
                      <a:pt x="1189" y="572"/>
                    </a:lnTo>
                    <a:lnTo>
                      <a:pt x="1174" y="603"/>
                    </a:lnTo>
                    <a:lnTo>
                      <a:pt x="1161" y="634"/>
                    </a:lnTo>
                    <a:lnTo>
                      <a:pt x="1147" y="667"/>
                    </a:lnTo>
                    <a:lnTo>
                      <a:pt x="1136" y="698"/>
                    </a:lnTo>
                    <a:lnTo>
                      <a:pt x="1124" y="729"/>
                    </a:lnTo>
                    <a:lnTo>
                      <a:pt x="1114" y="760"/>
                    </a:lnTo>
                    <a:lnTo>
                      <a:pt x="1015" y="728"/>
                    </a:lnTo>
                    <a:lnTo>
                      <a:pt x="1027" y="695"/>
                    </a:lnTo>
                    <a:lnTo>
                      <a:pt x="1039" y="662"/>
                    </a:lnTo>
                    <a:lnTo>
                      <a:pt x="1052" y="629"/>
                    </a:lnTo>
                    <a:lnTo>
                      <a:pt x="1065" y="597"/>
                    </a:lnTo>
                    <a:lnTo>
                      <a:pt x="1079" y="563"/>
                    </a:lnTo>
                    <a:lnTo>
                      <a:pt x="1094" y="531"/>
                    </a:lnTo>
                    <a:lnTo>
                      <a:pt x="1109" y="497"/>
                    </a:lnTo>
                    <a:lnTo>
                      <a:pt x="1125" y="465"/>
                    </a:lnTo>
                    <a:lnTo>
                      <a:pt x="1217" y="510"/>
                    </a:lnTo>
                    <a:close/>
                    <a:moveTo>
                      <a:pt x="1014" y="734"/>
                    </a:moveTo>
                    <a:lnTo>
                      <a:pt x="1015" y="728"/>
                    </a:lnTo>
                    <a:lnTo>
                      <a:pt x="1065" y="744"/>
                    </a:lnTo>
                    <a:lnTo>
                      <a:pt x="1014" y="734"/>
                    </a:lnTo>
                    <a:close/>
                    <a:moveTo>
                      <a:pt x="1115" y="754"/>
                    </a:moveTo>
                    <a:lnTo>
                      <a:pt x="1105" y="807"/>
                    </a:lnTo>
                    <a:lnTo>
                      <a:pt x="1095" y="860"/>
                    </a:lnTo>
                    <a:lnTo>
                      <a:pt x="1088" y="913"/>
                    </a:lnTo>
                    <a:lnTo>
                      <a:pt x="1079" y="967"/>
                    </a:lnTo>
                    <a:lnTo>
                      <a:pt x="1071" y="1020"/>
                    </a:lnTo>
                    <a:lnTo>
                      <a:pt x="1065" y="1074"/>
                    </a:lnTo>
                    <a:lnTo>
                      <a:pt x="1059" y="1127"/>
                    </a:lnTo>
                    <a:lnTo>
                      <a:pt x="1053" y="1182"/>
                    </a:lnTo>
                    <a:lnTo>
                      <a:pt x="951" y="1172"/>
                    </a:lnTo>
                    <a:lnTo>
                      <a:pt x="957" y="1116"/>
                    </a:lnTo>
                    <a:lnTo>
                      <a:pt x="963" y="1061"/>
                    </a:lnTo>
                    <a:lnTo>
                      <a:pt x="971" y="1005"/>
                    </a:lnTo>
                    <a:lnTo>
                      <a:pt x="978" y="950"/>
                    </a:lnTo>
                    <a:lnTo>
                      <a:pt x="985" y="896"/>
                    </a:lnTo>
                    <a:lnTo>
                      <a:pt x="994" y="842"/>
                    </a:lnTo>
                    <a:lnTo>
                      <a:pt x="1004" y="787"/>
                    </a:lnTo>
                    <a:lnTo>
                      <a:pt x="1014" y="734"/>
                    </a:lnTo>
                    <a:lnTo>
                      <a:pt x="1115" y="754"/>
                    </a:lnTo>
                    <a:close/>
                    <a:moveTo>
                      <a:pt x="1053" y="1182"/>
                    </a:moveTo>
                    <a:lnTo>
                      <a:pt x="1048" y="1236"/>
                    </a:lnTo>
                    <a:lnTo>
                      <a:pt x="1043" y="1290"/>
                    </a:lnTo>
                    <a:lnTo>
                      <a:pt x="1039" y="1345"/>
                    </a:lnTo>
                    <a:lnTo>
                      <a:pt x="1034" y="1400"/>
                    </a:lnTo>
                    <a:lnTo>
                      <a:pt x="1030" y="1456"/>
                    </a:lnTo>
                    <a:lnTo>
                      <a:pt x="1027" y="1511"/>
                    </a:lnTo>
                    <a:lnTo>
                      <a:pt x="1023" y="1567"/>
                    </a:lnTo>
                    <a:lnTo>
                      <a:pt x="1019" y="1623"/>
                    </a:lnTo>
                    <a:lnTo>
                      <a:pt x="917" y="1617"/>
                    </a:lnTo>
                    <a:lnTo>
                      <a:pt x="921" y="1561"/>
                    </a:lnTo>
                    <a:lnTo>
                      <a:pt x="924" y="1505"/>
                    </a:lnTo>
                    <a:lnTo>
                      <a:pt x="928" y="1449"/>
                    </a:lnTo>
                    <a:lnTo>
                      <a:pt x="932" y="1394"/>
                    </a:lnTo>
                    <a:lnTo>
                      <a:pt x="936" y="1338"/>
                    </a:lnTo>
                    <a:lnTo>
                      <a:pt x="941" y="1283"/>
                    </a:lnTo>
                    <a:lnTo>
                      <a:pt x="946" y="1227"/>
                    </a:lnTo>
                    <a:lnTo>
                      <a:pt x="951" y="1172"/>
                    </a:lnTo>
                    <a:lnTo>
                      <a:pt x="1053" y="1182"/>
                    </a:lnTo>
                    <a:close/>
                    <a:moveTo>
                      <a:pt x="1019" y="1623"/>
                    </a:moveTo>
                    <a:lnTo>
                      <a:pt x="1018" y="1654"/>
                    </a:lnTo>
                    <a:lnTo>
                      <a:pt x="916" y="1648"/>
                    </a:lnTo>
                    <a:lnTo>
                      <a:pt x="917" y="1617"/>
                    </a:lnTo>
                    <a:lnTo>
                      <a:pt x="1019" y="1623"/>
                    </a:lnTo>
                    <a:close/>
                    <a:moveTo>
                      <a:pt x="916" y="1648"/>
                    </a:moveTo>
                    <a:lnTo>
                      <a:pt x="916" y="1648"/>
                    </a:lnTo>
                    <a:lnTo>
                      <a:pt x="967" y="1650"/>
                    </a:lnTo>
                    <a:lnTo>
                      <a:pt x="916" y="1648"/>
                    </a:lnTo>
                    <a:close/>
                    <a:moveTo>
                      <a:pt x="1018" y="1654"/>
                    </a:moveTo>
                    <a:lnTo>
                      <a:pt x="1017" y="1685"/>
                    </a:lnTo>
                    <a:lnTo>
                      <a:pt x="913" y="1679"/>
                    </a:lnTo>
                    <a:lnTo>
                      <a:pt x="916" y="1648"/>
                    </a:lnTo>
                    <a:lnTo>
                      <a:pt x="1018" y="1654"/>
                    </a:lnTo>
                    <a:close/>
                    <a:moveTo>
                      <a:pt x="913" y="1679"/>
                    </a:moveTo>
                    <a:lnTo>
                      <a:pt x="913" y="1679"/>
                    </a:lnTo>
                    <a:lnTo>
                      <a:pt x="964" y="1681"/>
                    </a:lnTo>
                    <a:lnTo>
                      <a:pt x="913" y="1679"/>
                    </a:lnTo>
                    <a:close/>
                    <a:moveTo>
                      <a:pt x="1017" y="1685"/>
                    </a:moveTo>
                    <a:lnTo>
                      <a:pt x="1014" y="1716"/>
                    </a:lnTo>
                    <a:lnTo>
                      <a:pt x="912" y="1711"/>
                    </a:lnTo>
                    <a:lnTo>
                      <a:pt x="913" y="1679"/>
                    </a:lnTo>
                    <a:lnTo>
                      <a:pt x="1017" y="1685"/>
                    </a:lnTo>
                    <a:close/>
                    <a:moveTo>
                      <a:pt x="912" y="1711"/>
                    </a:moveTo>
                    <a:lnTo>
                      <a:pt x="912" y="1711"/>
                    </a:lnTo>
                    <a:lnTo>
                      <a:pt x="963" y="1714"/>
                    </a:lnTo>
                    <a:lnTo>
                      <a:pt x="912" y="1711"/>
                    </a:lnTo>
                    <a:close/>
                    <a:moveTo>
                      <a:pt x="1014" y="1716"/>
                    </a:moveTo>
                    <a:lnTo>
                      <a:pt x="1013" y="1747"/>
                    </a:lnTo>
                    <a:lnTo>
                      <a:pt x="911" y="1742"/>
                    </a:lnTo>
                    <a:lnTo>
                      <a:pt x="912" y="1711"/>
                    </a:lnTo>
                    <a:lnTo>
                      <a:pt x="1014" y="1716"/>
                    </a:lnTo>
                    <a:close/>
                    <a:moveTo>
                      <a:pt x="911" y="1742"/>
                    </a:moveTo>
                    <a:lnTo>
                      <a:pt x="911" y="1742"/>
                    </a:lnTo>
                    <a:lnTo>
                      <a:pt x="962" y="1745"/>
                    </a:lnTo>
                    <a:lnTo>
                      <a:pt x="911" y="1742"/>
                    </a:lnTo>
                    <a:close/>
                    <a:moveTo>
                      <a:pt x="1013" y="1747"/>
                    </a:moveTo>
                    <a:lnTo>
                      <a:pt x="1012" y="1779"/>
                    </a:lnTo>
                    <a:lnTo>
                      <a:pt x="908" y="1774"/>
                    </a:lnTo>
                    <a:lnTo>
                      <a:pt x="911" y="1742"/>
                    </a:lnTo>
                    <a:lnTo>
                      <a:pt x="1013" y="1747"/>
                    </a:lnTo>
                    <a:close/>
                    <a:moveTo>
                      <a:pt x="908" y="1775"/>
                    </a:moveTo>
                    <a:lnTo>
                      <a:pt x="908" y="1774"/>
                    </a:lnTo>
                    <a:lnTo>
                      <a:pt x="961" y="1776"/>
                    </a:lnTo>
                    <a:lnTo>
                      <a:pt x="908" y="1775"/>
                    </a:lnTo>
                    <a:close/>
                    <a:moveTo>
                      <a:pt x="1012" y="1779"/>
                    </a:moveTo>
                    <a:lnTo>
                      <a:pt x="1010" y="1810"/>
                    </a:lnTo>
                    <a:lnTo>
                      <a:pt x="907" y="1806"/>
                    </a:lnTo>
                    <a:lnTo>
                      <a:pt x="908" y="1775"/>
                    </a:lnTo>
                    <a:lnTo>
                      <a:pt x="1012" y="1779"/>
                    </a:lnTo>
                    <a:close/>
                    <a:moveTo>
                      <a:pt x="907" y="1807"/>
                    </a:moveTo>
                    <a:lnTo>
                      <a:pt x="907" y="1806"/>
                    </a:lnTo>
                    <a:lnTo>
                      <a:pt x="959" y="1808"/>
                    </a:lnTo>
                    <a:lnTo>
                      <a:pt x="907" y="1807"/>
                    </a:lnTo>
                    <a:close/>
                    <a:moveTo>
                      <a:pt x="1010" y="1808"/>
                    </a:moveTo>
                    <a:lnTo>
                      <a:pt x="1009" y="1843"/>
                    </a:lnTo>
                    <a:lnTo>
                      <a:pt x="907" y="1842"/>
                    </a:lnTo>
                    <a:lnTo>
                      <a:pt x="907" y="1807"/>
                    </a:lnTo>
                    <a:lnTo>
                      <a:pt x="1010" y="1808"/>
                    </a:lnTo>
                    <a:close/>
                    <a:moveTo>
                      <a:pt x="1009" y="1843"/>
                    </a:moveTo>
                    <a:lnTo>
                      <a:pt x="1009" y="1879"/>
                    </a:lnTo>
                    <a:lnTo>
                      <a:pt x="906" y="1877"/>
                    </a:lnTo>
                    <a:lnTo>
                      <a:pt x="907" y="1842"/>
                    </a:lnTo>
                    <a:lnTo>
                      <a:pt x="1009" y="1843"/>
                    </a:lnTo>
                    <a:close/>
                    <a:moveTo>
                      <a:pt x="1009" y="1879"/>
                    </a:moveTo>
                    <a:lnTo>
                      <a:pt x="1008" y="1953"/>
                    </a:lnTo>
                    <a:lnTo>
                      <a:pt x="905" y="1950"/>
                    </a:lnTo>
                    <a:lnTo>
                      <a:pt x="906" y="1877"/>
                    </a:lnTo>
                    <a:lnTo>
                      <a:pt x="1009" y="1879"/>
                    </a:lnTo>
                    <a:close/>
                    <a:moveTo>
                      <a:pt x="1008" y="1953"/>
                    </a:moveTo>
                    <a:lnTo>
                      <a:pt x="1005" y="2039"/>
                    </a:lnTo>
                    <a:lnTo>
                      <a:pt x="903" y="2038"/>
                    </a:lnTo>
                    <a:lnTo>
                      <a:pt x="905" y="1950"/>
                    </a:lnTo>
                    <a:lnTo>
                      <a:pt x="1008" y="1953"/>
                    </a:lnTo>
                    <a:close/>
                    <a:moveTo>
                      <a:pt x="1005" y="2039"/>
                    </a:moveTo>
                    <a:lnTo>
                      <a:pt x="1004" y="2128"/>
                    </a:lnTo>
                    <a:lnTo>
                      <a:pt x="902" y="2126"/>
                    </a:lnTo>
                    <a:lnTo>
                      <a:pt x="903" y="2038"/>
                    </a:lnTo>
                    <a:lnTo>
                      <a:pt x="1005" y="2039"/>
                    </a:lnTo>
                    <a:close/>
                    <a:moveTo>
                      <a:pt x="1004" y="2128"/>
                    </a:moveTo>
                    <a:lnTo>
                      <a:pt x="1003" y="2171"/>
                    </a:lnTo>
                    <a:lnTo>
                      <a:pt x="901" y="2170"/>
                    </a:lnTo>
                    <a:lnTo>
                      <a:pt x="902" y="2126"/>
                    </a:lnTo>
                    <a:lnTo>
                      <a:pt x="1004" y="2128"/>
                    </a:lnTo>
                    <a:close/>
                    <a:moveTo>
                      <a:pt x="1003" y="2171"/>
                    </a:moveTo>
                    <a:lnTo>
                      <a:pt x="1003" y="2211"/>
                    </a:lnTo>
                    <a:lnTo>
                      <a:pt x="900" y="2209"/>
                    </a:lnTo>
                    <a:lnTo>
                      <a:pt x="901" y="2170"/>
                    </a:lnTo>
                    <a:lnTo>
                      <a:pt x="1003" y="2171"/>
                    </a:lnTo>
                    <a:close/>
                    <a:moveTo>
                      <a:pt x="900" y="2209"/>
                    </a:moveTo>
                    <a:lnTo>
                      <a:pt x="900" y="2209"/>
                    </a:lnTo>
                    <a:lnTo>
                      <a:pt x="952" y="2209"/>
                    </a:lnTo>
                    <a:lnTo>
                      <a:pt x="900" y="2209"/>
                    </a:lnTo>
                    <a:close/>
                    <a:moveTo>
                      <a:pt x="1003" y="2211"/>
                    </a:moveTo>
                    <a:lnTo>
                      <a:pt x="1002" y="2247"/>
                    </a:lnTo>
                    <a:lnTo>
                      <a:pt x="900" y="2245"/>
                    </a:lnTo>
                    <a:lnTo>
                      <a:pt x="900" y="2209"/>
                    </a:lnTo>
                    <a:lnTo>
                      <a:pt x="1003" y="2211"/>
                    </a:lnTo>
                    <a:close/>
                    <a:moveTo>
                      <a:pt x="1002" y="2247"/>
                    </a:moveTo>
                    <a:lnTo>
                      <a:pt x="1002" y="2277"/>
                    </a:lnTo>
                    <a:lnTo>
                      <a:pt x="900" y="2275"/>
                    </a:lnTo>
                    <a:lnTo>
                      <a:pt x="900" y="2245"/>
                    </a:lnTo>
                    <a:lnTo>
                      <a:pt x="1002" y="2247"/>
                    </a:lnTo>
                    <a:close/>
                    <a:moveTo>
                      <a:pt x="900" y="2275"/>
                    </a:moveTo>
                    <a:lnTo>
                      <a:pt x="900" y="2275"/>
                    </a:lnTo>
                    <a:lnTo>
                      <a:pt x="951" y="2277"/>
                    </a:lnTo>
                    <a:lnTo>
                      <a:pt x="900" y="2275"/>
                    </a:lnTo>
                    <a:close/>
                    <a:moveTo>
                      <a:pt x="1002" y="2277"/>
                    </a:moveTo>
                    <a:lnTo>
                      <a:pt x="1002" y="2300"/>
                    </a:lnTo>
                    <a:lnTo>
                      <a:pt x="898" y="2299"/>
                    </a:lnTo>
                    <a:lnTo>
                      <a:pt x="900" y="2275"/>
                    </a:lnTo>
                    <a:lnTo>
                      <a:pt x="1002" y="2277"/>
                    </a:lnTo>
                    <a:close/>
                    <a:moveTo>
                      <a:pt x="898" y="2300"/>
                    </a:moveTo>
                    <a:lnTo>
                      <a:pt x="898" y="2299"/>
                    </a:lnTo>
                    <a:lnTo>
                      <a:pt x="951" y="2300"/>
                    </a:lnTo>
                    <a:lnTo>
                      <a:pt x="898" y="2300"/>
                    </a:lnTo>
                    <a:close/>
                    <a:moveTo>
                      <a:pt x="1002" y="2300"/>
                    </a:moveTo>
                    <a:lnTo>
                      <a:pt x="1002" y="2316"/>
                    </a:lnTo>
                    <a:lnTo>
                      <a:pt x="898" y="2316"/>
                    </a:lnTo>
                    <a:lnTo>
                      <a:pt x="898" y="2300"/>
                    </a:lnTo>
                    <a:lnTo>
                      <a:pt x="1002" y="2300"/>
                    </a:lnTo>
                    <a:close/>
                    <a:moveTo>
                      <a:pt x="898" y="2316"/>
                    </a:moveTo>
                    <a:lnTo>
                      <a:pt x="898" y="2316"/>
                    </a:lnTo>
                    <a:lnTo>
                      <a:pt x="951" y="2316"/>
                    </a:lnTo>
                    <a:lnTo>
                      <a:pt x="898" y="2316"/>
                    </a:lnTo>
                    <a:close/>
                    <a:moveTo>
                      <a:pt x="1002" y="2316"/>
                    </a:moveTo>
                    <a:lnTo>
                      <a:pt x="1002" y="2487"/>
                    </a:lnTo>
                    <a:lnTo>
                      <a:pt x="898" y="2487"/>
                    </a:lnTo>
                    <a:lnTo>
                      <a:pt x="898" y="2316"/>
                    </a:lnTo>
                    <a:lnTo>
                      <a:pt x="1002" y="2316"/>
                    </a:lnTo>
                    <a:close/>
                    <a:moveTo>
                      <a:pt x="1002" y="2487"/>
                    </a:moveTo>
                    <a:lnTo>
                      <a:pt x="1002" y="2658"/>
                    </a:lnTo>
                    <a:lnTo>
                      <a:pt x="898" y="2658"/>
                    </a:lnTo>
                    <a:lnTo>
                      <a:pt x="898" y="2487"/>
                    </a:lnTo>
                    <a:lnTo>
                      <a:pt x="1002" y="2487"/>
                    </a:lnTo>
                    <a:close/>
                    <a:moveTo>
                      <a:pt x="1002" y="2658"/>
                    </a:moveTo>
                    <a:lnTo>
                      <a:pt x="1002" y="2828"/>
                    </a:lnTo>
                    <a:lnTo>
                      <a:pt x="898" y="2828"/>
                    </a:lnTo>
                    <a:lnTo>
                      <a:pt x="898" y="2658"/>
                    </a:lnTo>
                    <a:lnTo>
                      <a:pt x="1002" y="2658"/>
                    </a:lnTo>
                    <a:close/>
                    <a:moveTo>
                      <a:pt x="1002" y="2828"/>
                    </a:moveTo>
                    <a:lnTo>
                      <a:pt x="1002" y="2999"/>
                    </a:lnTo>
                    <a:lnTo>
                      <a:pt x="898" y="2999"/>
                    </a:lnTo>
                    <a:lnTo>
                      <a:pt x="898" y="2828"/>
                    </a:lnTo>
                    <a:lnTo>
                      <a:pt x="1002" y="2828"/>
                    </a:lnTo>
                    <a:close/>
                    <a:moveTo>
                      <a:pt x="1002" y="2999"/>
                    </a:moveTo>
                    <a:lnTo>
                      <a:pt x="1002" y="3169"/>
                    </a:lnTo>
                    <a:lnTo>
                      <a:pt x="898" y="3169"/>
                    </a:lnTo>
                    <a:lnTo>
                      <a:pt x="898" y="2999"/>
                    </a:lnTo>
                    <a:lnTo>
                      <a:pt x="1002" y="2999"/>
                    </a:lnTo>
                    <a:close/>
                    <a:moveTo>
                      <a:pt x="1002" y="3169"/>
                    </a:moveTo>
                    <a:lnTo>
                      <a:pt x="1002" y="3340"/>
                    </a:lnTo>
                    <a:lnTo>
                      <a:pt x="898" y="3340"/>
                    </a:lnTo>
                    <a:lnTo>
                      <a:pt x="898" y="3169"/>
                    </a:lnTo>
                    <a:lnTo>
                      <a:pt x="1002" y="3169"/>
                    </a:lnTo>
                    <a:close/>
                    <a:moveTo>
                      <a:pt x="1002" y="3340"/>
                    </a:moveTo>
                    <a:lnTo>
                      <a:pt x="1002" y="3511"/>
                    </a:lnTo>
                    <a:lnTo>
                      <a:pt x="898" y="3511"/>
                    </a:lnTo>
                    <a:lnTo>
                      <a:pt x="898" y="3340"/>
                    </a:lnTo>
                    <a:lnTo>
                      <a:pt x="1002" y="3340"/>
                    </a:lnTo>
                    <a:close/>
                    <a:moveTo>
                      <a:pt x="1002" y="3511"/>
                    </a:moveTo>
                    <a:lnTo>
                      <a:pt x="1002" y="3681"/>
                    </a:lnTo>
                    <a:lnTo>
                      <a:pt x="898" y="3681"/>
                    </a:lnTo>
                    <a:lnTo>
                      <a:pt x="898" y="3511"/>
                    </a:lnTo>
                    <a:lnTo>
                      <a:pt x="1002" y="3511"/>
                    </a:lnTo>
                    <a:close/>
                    <a:moveTo>
                      <a:pt x="898" y="3683"/>
                    </a:moveTo>
                    <a:lnTo>
                      <a:pt x="898" y="3681"/>
                    </a:lnTo>
                    <a:lnTo>
                      <a:pt x="951" y="3681"/>
                    </a:lnTo>
                    <a:lnTo>
                      <a:pt x="898" y="3683"/>
                    </a:lnTo>
                    <a:close/>
                    <a:moveTo>
                      <a:pt x="1002" y="3681"/>
                    </a:moveTo>
                    <a:lnTo>
                      <a:pt x="1002" y="3744"/>
                    </a:lnTo>
                    <a:lnTo>
                      <a:pt x="900" y="3745"/>
                    </a:lnTo>
                    <a:lnTo>
                      <a:pt x="898" y="3683"/>
                    </a:lnTo>
                    <a:lnTo>
                      <a:pt x="1002" y="3681"/>
                    </a:lnTo>
                    <a:close/>
                    <a:moveTo>
                      <a:pt x="1002" y="3744"/>
                    </a:moveTo>
                    <a:lnTo>
                      <a:pt x="1003" y="3806"/>
                    </a:lnTo>
                    <a:lnTo>
                      <a:pt x="901" y="3807"/>
                    </a:lnTo>
                    <a:lnTo>
                      <a:pt x="900" y="3745"/>
                    </a:lnTo>
                    <a:lnTo>
                      <a:pt x="1002" y="3744"/>
                    </a:lnTo>
                    <a:close/>
                    <a:moveTo>
                      <a:pt x="1003" y="3806"/>
                    </a:moveTo>
                    <a:lnTo>
                      <a:pt x="1004" y="3868"/>
                    </a:lnTo>
                    <a:lnTo>
                      <a:pt x="901" y="3869"/>
                    </a:lnTo>
                    <a:lnTo>
                      <a:pt x="901" y="3807"/>
                    </a:lnTo>
                    <a:lnTo>
                      <a:pt x="1003" y="3806"/>
                    </a:lnTo>
                    <a:close/>
                    <a:moveTo>
                      <a:pt x="1004" y="3868"/>
                    </a:moveTo>
                    <a:lnTo>
                      <a:pt x="1004" y="3930"/>
                    </a:lnTo>
                    <a:lnTo>
                      <a:pt x="902" y="3932"/>
                    </a:lnTo>
                    <a:lnTo>
                      <a:pt x="901" y="3869"/>
                    </a:lnTo>
                    <a:lnTo>
                      <a:pt x="1004" y="3868"/>
                    </a:lnTo>
                    <a:close/>
                    <a:moveTo>
                      <a:pt x="1004" y="3930"/>
                    </a:moveTo>
                    <a:lnTo>
                      <a:pt x="1005" y="3993"/>
                    </a:lnTo>
                    <a:lnTo>
                      <a:pt x="902" y="3994"/>
                    </a:lnTo>
                    <a:lnTo>
                      <a:pt x="902" y="3932"/>
                    </a:lnTo>
                    <a:lnTo>
                      <a:pt x="1004" y="3930"/>
                    </a:lnTo>
                    <a:close/>
                    <a:moveTo>
                      <a:pt x="1005" y="3993"/>
                    </a:moveTo>
                    <a:lnTo>
                      <a:pt x="1005" y="4055"/>
                    </a:lnTo>
                    <a:lnTo>
                      <a:pt x="903" y="4056"/>
                    </a:lnTo>
                    <a:lnTo>
                      <a:pt x="902" y="3994"/>
                    </a:lnTo>
                    <a:lnTo>
                      <a:pt x="1005" y="3993"/>
                    </a:lnTo>
                    <a:close/>
                    <a:moveTo>
                      <a:pt x="1005" y="4055"/>
                    </a:moveTo>
                    <a:lnTo>
                      <a:pt x="1007" y="4117"/>
                    </a:lnTo>
                    <a:lnTo>
                      <a:pt x="905" y="4118"/>
                    </a:lnTo>
                    <a:lnTo>
                      <a:pt x="903" y="4056"/>
                    </a:lnTo>
                    <a:lnTo>
                      <a:pt x="1005" y="4055"/>
                    </a:lnTo>
                    <a:close/>
                    <a:moveTo>
                      <a:pt x="1007" y="4117"/>
                    </a:moveTo>
                    <a:lnTo>
                      <a:pt x="1008" y="4179"/>
                    </a:lnTo>
                    <a:lnTo>
                      <a:pt x="905" y="4181"/>
                    </a:lnTo>
                    <a:lnTo>
                      <a:pt x="905" y="4118"/>
                    </a:lnTo>
                    <a:lnTo>
                      <a:pt x="1007" y="4117"/>
                    </a:lnTo>
                    <a:close/>
                    <a:moveTo>
                      <a:pt x="1008" y="4179"/>
                    </a:moveTo>
                    <a:lnTo>
                      <a:pt x="1008" y="4179"/>
                    </a:lnTo>
                    <a:lnTo>
                      <a:pt x="956" y="4179"/>
                    </a:lnTo>
                    <a:lnTo>
                      <a:pt x="1008" y="4179"/>
                    </a:lnTo>
                    <a:close/>
                    <a:moveTo>
                      <a:pt x="1008" y="4179"/>
                    </a:moveTo>
                    <a:lnTo>
                      <a:pt x="1008" y="4186"/>
                    </a:lnTo>
                    <a:lnTo>
                      <a:pt x="905" y="4187"/>
                    </a:lnTo>
                    <a:lnTo>
                      <a:pt x="905" y="4179"/>
                    </a:lnTo>
                    <a:lnTo>
                      <a:pt x="1008" y="4179"/>
                    </a:lnTo>
                    <a:close/>
                    <a:moveTo>
                      <a:pt x="1008" y="4186"/>
                    </a:moveTo>
                    <a:lnTo>
                      <a:pt x="1008" y="4193"/>
                    </a:lnTo>
                    <a:lnTo>
                      <a:pt x="905" y="4194"/>
                    </a:lnTo>
                    <a:lnTo>
                      <a:pt x="905" y="4187"/>
                    </a:lnTo>
                    <a:lnTo>
                      <a:pt x="1008" y="4186"/>
                    </a:lnTo>
                    <a:close/>
                    <a:moveTo>
                      <a:pt x="1008" y="4193"/>
                    </a:moveTo>
                    <a:lnTo>
                      <a:pt x="1008" y="4201"/>
                    </a:lnTo>
                    <a:lnTo>
                      <a:pt x="905" y="4201"/>
                    </a:lnTo>
                    <a:lnTo>
                      <a:pt x="905" y="4194"/>
                    </a:lnTo>
                    <a:lnTo>
                      <a:pt x="1008" y="4193"/>
                    </a:lnTo>
                    <a:close/>
                    <a:moveTo>
                      <a:pt x="1008" y="4201"/>
                    </a:moveTo>
                    <a:lnTo>
                      <a:pt x="1008" y="4207"/>
                    </a:lnTo>
                    <a:lnTo>
                      <a:pt x="905" y="4208"/>
                    </a:lnTo>
                    <a:lnTo>
                      <a:pt x="905" y="4201"/>
                    </a:lnTo>
                    <a:lnTo>
                      <a:pt x="1008" y="4201"/>
                    </a:lnTo>
                    <a:close/>
                    <a:moveTo>
                      <a:pt x="1008" y="4207"/>
                    </a:moveTo>
                    <a:lnTo>
                      <a:pt x="1008" y="4214"/>
                    </a:lnTo>
                    <a:lnTo>
                      <a:pt x="905" y="4214"/>
                    </a:lnTo>
                    <a:lnTo>
                      <a:pt x="905" y="4208"/>
                    </a:lnTo>
                    <a:lnTo>
                      <a:pt x="1008" y="4207"/>
                    </a:lnTo>
                    <a:close/>
                    <a:moveTo>
                      <a:pt x="1008" y="4214"/>
                    </a:moveTo>
                    <a:lnTo>
                      <a:pt x="1008" y="4220"/>
                    </a:lnTo>
                    <a:lnTo>
                      <a:pt x="905" y="4222"/>
                    </a:lnTo>
                    <a:lnTo>
                      <a:pt x="905" y="4214"/>
                    </a:lnTo>
                    <a:lnTo>
                      <a:pt x="1008" y="4214"/>
                    </a:lnTo>
                    <a:close/>
                    <a:moveTo>
                      <a:pt x="1008" y="4220"/>
                    </a:moveTo>
                    <a:lnTo>
                      <a:pt x="1008" y="4228"/>
                    </a:lnTo>
                    <a:lnTo>
                      <a:pt x="905" y="4229"/>
                    </a:lnTo>
                    <a:lnTo>
                      <a:pt x="905" y="4222"/>
                    </a:lnTo>
                    <a:lnTo>
                      <a:pt x="1008" y="4220"/>
                    </a:lnTo>
                    <a:close/>
                    <a:moveTo>
                      <a:pt x="1008" y="4228"/>
                    </a:moveTo>
                    <a:lnTo>
                      <a:pt x="1008" y="4235"/>
                    </a:lnTo>
                    <a:lnTo>
                      <a:pt x="906" y="4235"/>
                    </a:lnTo>
                    <a:lnTo>
                      <a:pt x="905" y="4229"/>
                    </a:lnTo>
                    <a:lnTo>
                      <a:pt x="1008" y="4228"/>
                    </a:lnTo>
                    <a:close/>
                    <a:moveTo>
                      <a:pt x="1008" y="4235"/>
                    </a:moveTo>
                    <a:lnTo>
                      <a:pt x="1008" y="4235"/>
                    </a:lnTo>
                    <a:lnTo>
                      <a:pt x="957" y="4235"/>
                    </a:lnTo>
                    <a:lnTo>
                      <a:pt x="1008" y="4235"/>
                    </a:lnTo>
                    <a:close/>
                    <a:moveTo>
                      <a:pt x="1008" y="4235"/>
                    </a:moveTo>
                    <a:lnTo>
                      <a:pt x="1005" y="4514"/>
                    </a:lnTo>
                    <a:lnTo>
                      <a:pt x="902" y="4513"/>
                    </a:lnTo>
                    <a:lnTo>
                      <a:pt x="906" y="4235"/>
                    </a:lnTo>
                    <a:lnTo>
                      <a:pt x="1008" y="4235"/>
                    </a:lnTo>
                    <a:close/>
                    <a:moveTo>
                      <a:pt x="1005" y="4514"/>
                    </a:moveTo>
                    <a:lnTo>
                      <a:pt x="1002" y="4793"/>
                    </a:lnTo>
                    <a:lnTo>
                      <a:pt x="900" y="4792"/>
                    </a:lnTo>
                    <a:lnTo>
                      <a:pt x="902" y="4513"/>
                    </a:lnTo>
                    <a:lnTo>
                      <a:pt x="1005" y="4514"/>
                    </a:lnTo>
                    <a:close/>
                    <a:moveTo>
                      <a:pt x="1002" y="4793"/>
                    </a:moveTo>
                    <a:lnTo>
                      <a:pt x="999" y="5071"/>
                    </a:lnTo>
                    <a:lnTo>
                      <a:pt x="896" y="5071"/>
                    </a:lnTo>
                    <a:lnTo>
                      <a:pt x="900" y="4792"/>
                    </a:lnTo>
                    <a:lnTo>
                      <a:pt x="1002" y="4793"/>
                    </a:lnTo>
                    <a:close/>
                    <a:moveTo>
                      <a:pt x="999" y="5071"/>
                    </a:moveTo>
                    <a:lnTo>
                      <a:pt x="995" y="5350"/>
                    </a:lnTo>
                    <a:lnTo>
                      <a:pt x="893" y="5349"/>
                    </a:lnTo>
                    <a:lnTo>
                      <a:pt x="896" y="5071"/>
                    </a:lnTo>
                    <a:lnTo>
                      <a:pt x="999" y="5071"/>
                    </a:lnTo>
                    <a:close/>
                    <a:moveTo>
                      <a:pt x="995" y="5350"/>
                    </a:moveTo>
                    <a:lnTo>
                      <a:pt x="993" y="5629"/>
                    </a:lnTo>
                    <a:lnTo>
                      <a:pt x="890" y="5628"/>
                    </a:lnTo>
                    <a:lnTo>
                      <a:pt x="893" y="5349"/>
                    </a:lnTo>
                    <a:lnTo>
                      <a:pt x="995" y="5350"/>
                    </a:lnTo>
                    <a:close/>
                    <a:moveTo>
                      <a:pt x="993" y="5629"/>
                    </a:moveTo>
                    <a:lnTo>
                      <a:pt x="989" y="5907"/>
                    </a:lnTo>
                    <a:lnTo>
                      <a:pt x="887" y="5907"/>
                    </a:lnTo>
                    <a:lnTo>
                      <a:pt x="890" y="5628"/>
                    </a:lnTo>
                    <a:lnTo>
                      <a:pt x="993" y="5629"/>
                    </a:lnTo>
                    <a:close/>
                    <a:moveTo>
                      <a:pt x="989" y="5907"/>
                    </a:moveTo>
                    <a:lnTo>
                      <a:pt x="987" y="6185"/>
                    </a:lnTo>
                    <a:lnTo>
                      <a:pt x="883" y="6185"/>
                    </a:lnTo>
                    <a:lnTo>
                      <a:pt x="887" y="5907"/>
                    </a:lnTo>
                    <a:lnTo>
                      <a:pt x="989" y="5907"/>
                    </a:lnTo>
                    <a:close/>
                    <a:moveTo>
                      <a:pt x="987" y="6185"/>
                    </a:moveTo>
                    <a:lnTo>
                      <a:pt x="983" y="6464"/>
                    </a:lnTo>
                    <a:lnTo>
                      <a:pt x="881" y="6463"/>
                    </a:lnTo>
                    <a:lnTo>
                      <a:pt x="883" y="6185"/>
                    </a:lnTo>
                    <a:lnTo>
                      <a:pt x="987" y="6185"/>
                    </a:lnTo>
                    <a:close/>
                    <a:moveTo>
                      <a:pt x="932" y="6515"/>
                    </a:moveTo>
                    <a:lnTo>
                      <a:pt x="881" y="6515"/>
                    </a:lnTo>
                    <a:lnTo>
                      <a:pt x="881" y="6463"/>
                    </a:lnTo>
                    <a:lnTo>
                      <a:pt x="932" y="6464"/>
                    </a:lnTo>
                    <a:lnTo>
                      <a:pt x="932" y="6515"/>
                    </a:lnTo>
                    <a:close/>
                    <a:moveTo>
                      <a:pt x="932" y="6412"/>
                    </a:moveTo>
                    <a:lnTo>
                      <a:pt x="1045" y="6412"/>
                    </a:lnTo>
                    <a:lnTo>
                      <a:pt x="1045" y="6515"/>
                    </a:lnTo>
                    <a:lnTo>
                      <a:pt x="932" y="6515"/>
                    </a:lnTo>
                    <a:lnTo>
                      <a:pt x="932" y="6412"/>
                    </a:lnTo>
                    <a:close/>
                    <a:moveTo>
                      <a:pt x="1045" y="6412"/>
                    </a:moveTo>
                    <a:lnTo>
                      <a:pt x="1159" y="6413"/>
                    </a:lnTo>
                    <a:lnTo>
                      <a:pt x="1159" y="6515"/>
                    </a:lnTo>
                    <a:lnTo>
                      <a:pt x="1045" y="6515"/>
                    </a:lnTo>
                    <a:lnTo>
                      <a:pt x="1045" y="6412"/>
                    </a:lnTo>
                    <a:close/>
                    <a:moveTo>
                      <a:pt x="1159" y="6413"/>
                    </a:moveTo>
                    <a:lnTo>
                      <a:pt x="1271" y="6413"/>
                    </a:lnTo>
                    <a:lnTo>
                      <a:pt x="1271" y="6515"/>
                    </a:lnTo>
                    <a:lnTo>
                      <a:pt x="1159" y="6515"/>
                    </a:lnTo>
                    <a:lnTo>
                      <a:pt x="1159" y="6413"/>
                    </a:lnTo>
                    <a:close/>
                    <a:moveTo>
                      <a:pt x="1271" y="6413"/>
                    </a:moveTo>
                    <a:lnTo>
                      <a:pt x="1379" y="6413"/>
                    </a:lnTo>
                    <a:lnTo>
                      <a:pt x="1379" y="6515"/>
                    </a:lnTo>
                    <a:lnTo>
                      <a:pt x="1271" y="6515"/>
                    </a:lnTo>
                    <a:lnTo>
                      <a:pt x="1271" y="6413"/>
                    </a:lnTo>
                    <a:close/>
                    <a:moveTo>
                      <a:pt x="1379" y="6413"/>
                    </a:moveTo>
                    <a:lnTo>
                      <a:pt x="1475" y="6413"/>
                    </a:lnTo>
                    <a:lnTo>
                      <a:pt x="1475" y="6515"/>
                    </a:lnTo>
                    <a:lnTo>
                      <a:pt x="1379" y="6515"/>
                    </a:lnTo>
                    <a:lnTo>
                      <a:pt x="1379" y="6413"/>
                    </a:lnTo>
                    <a:close/>
                    <a:moveTo>
                      <a:pt x="1475" y="6413"/>
                    </a:moveTo>
                    <a:lnTo>
                      <a:pt x="1571" y="6413"/>
                    </a:lnTo>
                    <a:lnTo>
                      <a:pt x="1571" y="6517"/>
                    </a:lnTo>
                    <a:lnTo>
                      <a:pt x="1475" y="6515"/>
                    </a:lnTo>
                    <a:lnTo>
                      <a:pt x="1475" y="6413"/>
                    </a:lnTo>
                    <a:close/>
                    <a:moveTo>
                      <a:pt x="1571" y="6413"/>
                    </a:moveTo>
                    <a:lnTo>
                      <a:pt x="1651" y="6413"/>
                    </a:lnTo>
                    <a:lnTo>
                      <a:pt x="1651" y="6517"/>
                    </a:lnTo>
                    <a:lnTo>
                      <a:pt x="1571" y="6517"/>
                    </a:lnTo>
                    <a:lnTo>
                      <a:pt x="1571" y="6413"/>
                    </a:lnTo>
                    <a:close/>
                    <a:moveTo>
                      <a:pt x="1651" y="6413"/>
                    </a:moveTo>
                    <a:lnTo>
                      <a:pt x="1717" y="6413"/>
                    </a:lnTo>
                    <a:lnTo>
                      <a:pt x="1717" y="6517"/>
                    </a:lnTo>
                    <a:lnTo>
                      <a:pt x="1651" y="6517"/>
                    </a:lnTo>
                    <a:lnTo>
                      <a:pt x="1651" y="6413"/>
                    </a:lnTo>
                    <a:close/>
                    <a:moveTo>
                      <a:pt x="1717" y="6413"/>
                    </a:moveTo>
                    <a:lnTo>
                      <a:pt x="1728" y="6413"/>
                    </a:lnTo>
                    <a:lnTo>
                      <a:pt x="1728" y="6517"/>
                    </a:lnTo>
                    <a:lnTo>
                      <a:pt x="1717" y="6517"/>
                    </a:lnTo>
                    <a:lnTo>
                      <a:pt x="1717" y="6413"/>
                    </a:lnTo>
                    <a:close/>
                    <a:moveTo>
                      <a:pt x="1728" y="6413"/>
                    </a:moveTo>
                    <a:lnTo>
                      <a:pt x="1762" y="6413"/>
                    </a:lnTo>
                    <a:lnTo>
                      <a:pt x="1794" y="6413"/>
                    </a:lnTo>
                    <a:lnTo>
                      <a:pt x="1824" y="6413"/>
                    </a:lnTo>
                    <a:lnTo>
                      <a:pt x="1851" y="6415"/>
                    </a:lnTo>
                    <a:lnTo>
                      <a:pt x="1849" y="6517"/>
                    </a:lnTo>
                    <a:lnTo>
                      <a:pt x="1821" y="6517"/>
                    </a:lnTo>
                    <a:lnTo>
                      <a:pt x="1791" y="6517"/>
                    </a:lnTo>
                    <a:lnTo>
                      <a:pt x="1760" y="6517"/>
                    </a:lnTo>
                    <a:lnTo>
                      <a:pt x="1728" y="6517"/>
                    </a:lnTo>
                    <a:lnTo>
                      <a:pt x="1728" y="6413"/>
                    </a:lnTo>
                    <a:close/>
                    <a:moveTo>
                      <a:pt x="1851" y="6415"/>
                    </a:moveTo>
                    <a:lnTo>
                      <a:pt x="1866" y="6415"/>
                    </a:lnTo>
                    <a:lnTo>
                      <a:pt x="1880" y="6416"/>
                    </a:lnTo>
                    <a:lnTo>
                      <a:pt x="1894" y="6416"/>
                    </a:lnTo>
                    <a:lnTo>
                      <a:pt x="1905" y="6417"/>
                    </a:lnTo>
                    <a:lnTo>
                      <a:pt x="1899" y="6519"/>
                    </a:lnTo>
                    <a:lnTo>
                      <a:pt x="1886" y="6518"/>
                    </a:lnTo>
                    <a:lnTo>
                      <a:pt x="1874" y="6518"/>
                    </a:lnTo>
                    <a:lnTo>
                      <a:pt x="1861" y="6518"/>
                    </a:lnTo>
                    <a:lnTo>
                      <a:pt x="1849" y="6517"/>
                    </a:lnTo>
                    <a:lnTo>
                      <a:pt x="1851" y="6415"/>
                    </a:lnTo>
                    <a:close/>
                    <a:moveTo>
                      <a:pt x="1905" y="6417"/>
                    </a:moveTo>
                    <a:lnTo>
                      <a:pt x="1918" y="6417"/>
                    </a:lnTo>
                    <a:lnTo>
                      <a:pt x="1931" y="6418"/>
                    </a:lnTo>
                    <a:lnTo>
                      <a:pt x="1942" y="6420"/>
                    </a:lnTo>
                    <a:lnTo>
                      <a:pt x="1953" y="6422"/>
                    </a:lnTo>
                    <a:lnTo>
                      <a:pt x="1938" y="6523"/>
                    </a:lnTo>
                    <a:lnTo>
                      <a:pt x="1928" y="6522"/>
                    </a:lnTo>
                    <a:lnTo>
                      <a:pt x="1918" y="6522"/>
                    </a:lnTo>
                    <a:lnTo>
                      <a:pt x="1909" y="6520"/>
                    </a:lnTo>
                    <a:lnTo>
                      <a:pt x="1899" y="6519"/>
                    </a:lnTo>
                    <a:lnTo>
                      <a:pt x="1905" y="6417"/>
                    </a:lnTo>
                    <a:close/>
                    <a:moveTo>
                      <a:pt x="1953" y="6422"/>
                    </a:moveTo>
                    <a:lnTo>
                      <a:pt x="1963" y="6423"/>
                    </a:lnTo>
                    <a:lnTo>
                      <a:pt x="1975" y="6426"/>
                    </a:lnTo>
                    <a:lnTo>
                      <a:pt x="1986" y="6428"/>
                    </a:lnTo>
                    <a:lnTo>
                      <a:pt x="1996" y="6431"/>
                    </a:lnTo>
                    <a:lnTo>
                      <a:pt x="1967" y="6529"/>
                    </a:lnTo>
                    <a:lnTo>
                      <a:pt x="1953" y="6527"/>
                    </a:lnTo>
                    <a:lnTo>
                      <a:pt x="1938" y="6523"/>
                    </a:lnTo>
                    <a:lnTo>
                      <a:pt x="1953" y="6422"/>
                    </a:lnTo>
                    <a:close/>
                    <a:moveTo>
                      <a:pt x="1996" y="6431"/>
                    </a:moveTo>
                    <a:lnTo>
                      <a:pt x="2006" y="6435"/>
                    </a:lnTo>
                    <a:lnTo>
                      <a:pt x="2016" y="6437"/>
                    </a:lnTo>
                    <a:lnTo>
                      <a:pt x="2026" y="6442"/>
                    </a:lnTo>
                    <a:lnTo>
                      <a:pt x="2034" y="6446"/>
                    </a:lnTo>
                    <a:lnTo>
                      <a:pt x="1986" y="6537"/>
                    </a:lnTo>
                    <a:lnTo>
                      <a:pt x="1977" y="6533"/>
                    </a:lnTo>
                    <a:lnTo>
                      <a:pt x="1967" y="6529"/>
                    </a:lnTo>
                    <a:lnTo>
                      <a:pt x="1996" y="6431"/>
                    </a:lnTo>
                    <a:close/>
                    <a:moveTo>
                      <a:pt x="2034" y="6446"/>
                    </a:moveTo>
                    <a:lnTo>
                      <a:pt x="2043" y="6452"/>
                    </a:lnTo>
                    <a:lnTo>
                      <a:pt x="2052" y="6457"/>
                    </a:lnTo>
                    <a:lnTo>
                      <a:pt x="2060" y="6463"/>
                    </a:lnTo>
                    <a:lnTo>
                      <a:pt x="2068" y="6471"/>
                    </a:lnTo>
                    <a:lnTo>
                      <a:pt x="1997" y="6544"/>
                    </a:lnTo>
                    <a:lnTo>
                      <a:pt x="1992" y="6540"/>
                    </a:lnTo>
                    <a:lnTo>
                      <a:pt x="1986" y="6537"/>
                    </a:lnTo>
                    <a:lnTo>
                      <a:pt x="2034" y="6446"/>
                    </a:lnTo>
                    <a:close/>
                    <a:moveTo>
                      <a:pt x="2068" y="6471"/>
                    </a:moveTo>
                    <a:lnTo>
                      <a:pt x="2075" y="6478"/>
                    </a:lnTo>
                    <a:lnTo>
                      <a:pt x="2082" y="6486"/>
                    </a:lnTo>
                    <a:lnTo>
                      <a:pt x="2088" y="6494"/>
                    </a:lnTo>
                    <a:lnTo>
                      <a:pt x="2093" y="6503"/>
                    </a:lnTo>
                    <a:lnTo>
                      <a:pt x="2004" y="6554"/>
                    </a:lnTo>
                    <a:lnTo>
                      <a:pt x="2001" y="6549"/>
                    </a:lnTo>
                    <a:lnTo>
                      <a:pt x="1997" y="6544"/>
                    </a:lnTo>
                    <a:lnTo>
                      <a:pt x="2068" y="6471"/>
                    </a:lnTo>
                    <a:close/>
                    <a:moveTo>
                      <a:pt x="2093" y="6503"/>
                    </a:moveTo>
                    <a:lnTo>
                      <a:pt x="2098" y="6512"/>
                    </a:lnTo>
                    <a:lnTo>
                      <a:pt x="2103" y="6522"/>
                    </a:lnTo>
                    <a:lnTo>
                      <a:pt x="2107" y="6532"/>
                    </a:lnTo>
                    <a:lnTo>
                      <a:pt x="2110" y="6542"/>
                    </a:lnTo>
                    <a:lnTo>
                      <a:pt x="2012" y="6572"/>
                    </a:lnTo>
                    <a:lnTo>
                      <a:pt x="2008" y="6563"/>
                    </a:lnTo>
                    <a:lnTo>
                      <a:pt x="2004" y="6554"/>
                    </a:lnTo>
                    <a:lnTo>
                      <a:pt x="2093" y="6503"/>
                    </a:lnTo>
                    <a:close/>
                    <a:moveTo>
                      <a:pt x="2110" y="6542"/>
                    </a:moveTo>
                    <a:lnTo>
                      <a:pt x="2113" y="6550"/>
                    </a:lnTo>
                    <a:lnTo>
                      <a:pt x="2115" y="6562"/>
                    </a:lnTo>
                    <a:lnTo>
                      <a:pt x="2118" y="6572"/>
                    </a:lnTo>
                    <a:lnTo>
                      <a:pt x="2119" y="6583"/>
                    </a:lnTo>
                    <a:lnTo>
                      <a:pt x="2018" y="6599"/>
                    </a:lnTo>
                    <a:lnTo>
                      <a:pt x="2016" y="6585"/>
                    </a:lnTo>
                    <a:lnTo>
                      <a:pt x="2012" y="6572"/>
                    </a:lnTo>
                    <a:lnTo>
                      <a:pt x="2110" y="6542"/>
                    </a:lnTo>
                    <a:close/>
                    <a:moveTo>
                      <a:pt x="2119" y="6583"/>
                    </a:moveTo>
                    <a:lnTo>
                      <a:pt x="2122" y="6594"/>
                    </a:lnTo>
                    <a:lnTo>
                      <a:pt x="2123" y="6606"/>
                    </a:lnTo>
                    <a:lnTo>
                      <a:pt x="2124" y="6618"/>
                    </a:lnTo>
                    <a:lnTo>
                      <a:pt x="2124" y="6630"/>
                    </a:lnTo>
                    <a:lnTo>
                      <a:pt x="2022" y="6638"/>
                    </a:lnTo>
                    <a:lnTo>
                      <a:pt x="2021" y="6626"/>
                    </a:lnTo>
                    <a:lnTo>
                      <a:pt x="2021" y="6616"/>
                    </a:lnTo>
                    <a:lnTo>
                      <a:pt x="2019" y="6608"/>
                    </a:lnTo>
                    <a:lnTo>
                      <a:pt x="2018" y="6599"/>
                    </a:lnTo>
                    <a:lnTo>
                      <a:pt x="2119" y="6583"/>
                    </a:lnTo>
                    <a:close/>
                    <a:moveTo>
                      <a:pt x="2124" y="6630"/>
                    </a:moveTo>
                    <a:lnTo>
                      <a:pt x="2125" y="6642"/>
                    </a:lnTo>
                    <a:lnTo>
                      <a:pt x="2125" y="6655"/>
                    </a:lnTo>
                    <a:lnTo>
                      <a:pt x="2126" y="6669"/>
                    </a:lnTo>
                    <a:lnTo>
                      <a:pt x="2126" y="6684"/>
                    </a:lnTo>
                    <a:lnTo>
                      <a:pt x="2024" y="6686"/>
                    </a:lnTo>
                    <a:lnTo>
                      <a:pt x="2023" y="6674"/>
                    </a:lnTo>
                    <a:lnTo>
                      <a:pt x="2023" y="6661"/>
                    </a:lnTo>
                    <a:lnTo>
                      <a:pt x="2023" y="6649"/>
                    </a:lnTo>
                    <a:lnTo>
                      <a:pt x="2022" y="6638"/>
                    </a:lnTo>
                    <a:lnTo>
                      <a:pt x="2124" y="6630"/>
                    </a:lnTo>
                    <a:close/>
                    <a:moveTo>
                      <a:pt x="2126" y="6684"/>
                    </a:moveTo>
                    <a:lnTo>
                      <a:pt x="2126" y="6699"/>
                    </a:lnTo>
                    <a:lnTo>
                      <a:pt x="2126" y="6713"/>
                    </a:lnTo>
                    <a:lnTo>
                      <a:pt x="2126" y="6728"/>
                    </a:lnTo>
                    <a:lnTo>
                      <a:pt x="2126" y="6746"/>
                    </a:lnTo>
                    <a:lnTo>
                      <a:pt x="2024" y="6745"/>
                    </a:lnTo>
                    <a:lnTo>
                      <a:pt x="2024" y="6730"/>
                    </a:lnTo>
                    <a:lnTo>
                      <a:pt x="2024" y="6715"/>
                    </a:lnTo>
                    <a:lnTo>
                      <a:pt x="2024" y="6700"/>
                    </a:lnTo>
                    <a:lnTo>
                      <a:pt x="2024" y="6686"/>
                    </a:lnTo>
                    <a:lnTo>
                      <a:pt x="2126" y="6684"/>
                    </a:lnTo>
                    <a:close/>
                    <a:moveTo>
                      <a:pt x="2126" y="6746"/>
                    </a:moveTo>
                    <a:lnTo>
                      <a:pt x="2126" y="6762"/>
                    </a:lnTo>
                    <a:lnTo>
                      <a:pt x="2126" y="6779"/>
                    </a:lnTo>
                    <a:lnTo>
                      <a:pt x="2126" y="6798"/>
                    </a:lnTo>
                    <a:lnTo>
                      <a:pt x="2126" y="6817"/>
                    </a:lnTo>
                    <a:lnTo>
                      <a:pt x="2023" y="6816"/>
                    </a:lnTo>
                    <a:lnTo>
                      <a:pt x="2023" y="6797"/>
                    </a:lnTo>
                    <a:lnTo>
                      <a:pt x="2024" y="6778"/>
                    </a:lnTo>
                    <a:lnTo>
                      <a:pt x="2024" y="6761"/>
                    </a:lnTo>
                    <a:lnTo>
                      <a:pt x="2024" y="6745"/>
                    </a:lnTo>
                    <a:lnTo>
                      <a:pt x="2126" y="6746"/>
                    </a:lnTo>
                    <a:close/>
                    <a:moveTo>
                      <a:pt x="2126" y="6817"/>
                    </a:moveTo>
                    <a:lnTo>
                      <a:pt x="2126" y="6828"/>
                    </a:lnTo>
                    <a:lnTo>
                      <a:pt x="2023" y="6827"/>
                    </a:lnTo>
                    <a:lnTo>
                      <a:pt x="2023" y="6816"/>
                    </a:lnTo>
                    <a:lnTo>
                      <a:pt x="2126" y="6817"/>
                    </a:lnTo>
                    <a:close/>
                    <a:moveTo>
                      <a:pt x="2126" y="6828"/>
                    </a:moveTo>
                    <a:lnTo>
                      <a:pt x="2125" y="6859"/>
                    </a:lnTo>
                    <a:lnTo>
                      <a:pt x="2125" y="6897"/>
                    </a:lnTo>
                    <a:lnTo>
                      <a:pt x="2125" y="6939"/>
                    </a:lnTo>
                    <a:lnTo>
                      <a:pt x="2125" y="6991"/>
                    </a:lnTo>
                    <a:lnTo>
                      <a:pt x="2022" y="6991"/>
                    </a:lnTo>
                    <a:lnTo>
                      <a:pt x="2022" y="6953"/>
                    </a:lnTo>
                    <a:lnTo>
                      <a:pt x="2022" y="6911"/>
                    </a:lnTo>
                    <a:lnTo>
                      <a:pt x="2023" y="6869"/>
                    </a:lnTo>
                    <a:lnTo>
                      <a:pt x="2023" y="6827"/>
                    </a:lnTo>
                    <a:lnTo>
                      <a:pt x="2126" y="6828"/>
                    </a:lnTo>
                    <a:close/>
                    <a:moveTo>
                      <a:pt x="2125" y="6991"/>
                    </a:moveTo>
                    <a:lnTo>
                      <a:pt x="2125" y="7031"/>
                    </a:lnTo>
                    <a:lnTo>
                      <a:pt x="2125" y="7061"/>
                    </a:lnTo>
                    <a:lnTo>
                      <a:pt x="2125" y="7082"/>
                    </a:lnTo>
                    <a:lnTo>
                      <a:pt x="2125" y="7099"/>
                    </a:lnTo>
                    <a:lnTo>
                      <a:pt x="2022" y="7101"/>
                    </a:lnTo>
                    <a:lnTo>
                      <a:pt x="2022" y="7066"/>
                    </a:lnTo>
                    <a:lnTo>
                      <a:pt x="2022" y="7035"/>
                    </a:lnTo>
                    <a:lnTo>
                      <a:pt x="2022" y="7007"/>
                    </a:lnTo>
                    <a:lnTo>
                      <a:pt x="2022" y="6991"/>
                    </a:lnTo>
                    <a:lnTo>
                      <a:pt x="2125" y="6991"/>
                    </a:lnTo>
                    <a:close/>
                    <a:moveTo>
                      <a:pt x="2125" y="7099"/>
                    </a:moveTo>
                    <a:lnTo>
                      <a:pt x="2125" y="7116"/>
                    </a:lnTo>
                    <a:lnTo>
                      <a:pt x="2125" y="7132"/>
                    </a:lnTo>
                    <a:lnTo>
                      <a:pt x="2125" y="7148"/>
                    </a:lnTo>
                    <a:lnTo>
                      <a:pt x="2125" y="7164"/>
                    </a:lnTo>
                    <a:lnTo>
                      <a:pt x="2023" y="7164"/>
                    </a:lnTo>
                    <a:lnTo>
                      <a:pt x="2023" y="7149"/>
                    </a:lnTo>
                    <a:lnTo>
                      <a:pt x="2023" y="7133"/>
                    </a:lnTo>
                    <a:lnTo>
                      <a:pt x="2023" y="7117"/>
                    </a:lnTo>
                    <a:lnTo>
                      <a:pt x="2022" y="7101"/>
                    </a:lnTo>
                    <a:lnTo>
                      <a:pt x="2125" y="7099"/>
                    </a:lnTo>
                    <a:close/>
                    <a:moveTo>
                      <a:pt x="2125" y="7164"/>
                    </a:moveTo>
                    <a:lnTo>
                      <a:pt x="2125" y="7183"/>
                    </a:lnTo>
                    <a:lnTo>
                      <a:pt x="2125" y="7200"/>
                    </a:lnTo>
                    <a:lnTo>
                      <a:pt x="2125" y="7218"/>
                    </a:lnTo>
                    <a:lnTo>
                      <a:pt x="2125" y="7234"/>
                    </a:lnTo>
                    <a:lnTo>
                      <a:pt x="2022" y="7231"/>
                    </a:lnTo>
                    <a:lnTo>
                      <a:pt x="2023" y="7215"/>
                    </a:lnTo>
                    <a:lnTo>
                      <a:pt x="2023" y="7199"/>
                    </a:lnTo>
                    <a:lnTo>
                      <a:pt x="2023" y="7182"/>
                    </a:lnTo>
                    <a:lnTo>
                      <a:pt x="2023" y="7164"/>
                    </a:lnTo>
                    <a:lnTo>
                      <a:pt x="2125" y="7164"/>
                    </a:lnTo>
                    <a:close/>
                    <a:moveTo>
                      <a:pt x="2125" y="7234"/>
                    </a:moveTo>
                    <a:lnTo>
                      <a:pt x="2125" y="7250"/>
                    </a:lnTo>
                    <a:lnTo>
                      <a:pt x="2124" y="7266"/>
                    </a:lnTo>
                    <a:lnTo>
                      <a:pt x="2123" y="7281"/>
                    </a:lnTo>
                    <a:lnTo>
                      <a:pt x="2123" y="7295"/>
                    </a:lnTo>
                    <a:lnTo>
                      <a:pt x="2019" y="7288"/>
                    </a:lnTo>
                    <a:lnTo>
                      <a:pt x="2021" y="7273"/>
                    </a:lnTo>
                    <a:lnTo>
                      <a:pt x="2022" y="7259"/>
                    </a:lnTo>
                    <a:lnTo>
                      <a:pt x="2022" y="7245"/>
                    </a:lnTo>
                    <a:lnTo>
                      <a:pt x="2022" y="7231"/>
                    </a:lnTo>
                    <a:lnTo>
                      <a:pt x="2125" y="7234"/>
                    </a:lnTo>
                    <a:close/>
                    <a:moveTo>
                      <a:pt x="2123" y="7295"/>
                    </a:moveTo>
                    <a:lnTo>
                      <a:pt x="2122" y="7309"/>
                    </a:lnTo>
                    <a:lnTo>
                      <a:pt x="2120" y="7322"/>
                    </a:lnTo>
                    <a:lnTo>
                      <a:pt x="2118" y="7335"/>
                    </a:lnTo>
                    <a:lnTo>
                      <a:pt x="2115" y="7349"/>
                    </a:lnTo>
                    <a:lnTo>
                      <a:pt x="2014" y="7330"/>
                    </a:lnTo>
                    <a:lnTo>
                      <a:pt x="2016" y="7321"/>
                    </a:lnTo>
                    <a:lnTo>
                      <a:pt x="2018" y="7310"/>
                    </a:lnTo>
                    <a:lnTo>
                      <a:pt x="2019" y="7299"/>
                    </a:lnTo>
                    <a:lnTo>
                      <a:pt x="2019" y="7288"/>
                    </a:lnTo>
                    <a:lnTo>
                      <a:pt x="2123" y="7295"/>
                    </a:lnTo>
                    <a:close/>
                    <a:moveTo>
                      <a:pt x="2014" y="7330"/>
                    </a:moveTo>
                    <a:lnTo>
                      <a:pt x="2014" y="7330"/>
                    </a:lnTo>
                    <a:lnTo>
                      <a:pt x="2065" y="7340"/>
                    </a:lnTo>
                    <a:lnTo>
                      <a:pt x="2014" y="7330"/>
                    </a:lnTo>
                    <a:close/>
                    <a:moveTo>
                      <a:pt x="2117" y="7349"/>
                    </a:moveTo>
                    <a:lnTo>
                      <a:pt x="2114" y="7361"/>
                    </a:lnTo>
                    <a:lnTo>
                      <a:pt x="2110" y="7373"/>
                    </a:lnTo>
                    <a:lnTo>
                      <a:pt x="2108" y="7385"/>
                    </a:lnTo>
                    <a:lnTo>
                      <a:pt x="2103" y="7397"/>
                    </a:lnTo>
                    <a:lnTo>
                      <a:pt x="2007" y="7362"/>
                    </a:lnTo>
                    <a:lnTo>
                      <a:pt x="2011" y="7347"/>
                    </a:lnTo>
                    <a:lnTo>
                      <a:pt x="2014" y="7330"/>
                    </a:lnTo>
                    <a:lnTo>
                      <a:pt x="2117" y="7349"/>
                    </a:lnTo>
                    <a:close/>
                    <a:moveTo>
                      <a:pt x="2103" y="7397"/>
                    </a:moveTo>
                    <a:lnTo>
                      <a:pt x="2099" y="7408"/>
                    </a:lnTo>
                    <a:lnTo>
                      <a:pt x="2094" y="7420"/>
                    </a:lnTo>
                    <a:lnTo>
                      <a:pt x="2088" y="7429"/>
                    </a:lnTo>
                    <a:lnTo>
                      <a:pt x="2082" y="7439"/>
                    </a:lnTo>
                    <a:lnTo>
                      <a:pt x="1996" y="7383"/>
                    </a:lnTo>
                    <a:lnTo>
                      <a:pt x="2002" y="7373"/>
                    </a:lnTo>
                    <a:lnTo>
                      <a:pt x="2007" y="7362"/>
                    </a:lnTo>
                    <a:lnTo>
                      <a:pt x="2103" y="7397"/>
                    </a:lnTo>
                    <a:close/>
                    <a:moveTo>
                      <a:pt x="2082" y="7439"/>
                    </a:moveTo>
                    <a:lnTo>
                      <a:pt x="2075" y="7449"/>
                    </a:lnTo>
                    <a:lnTo>
                      <a:pt x="2068" y="7459"/>
                    </a:lnTo>
                    <a:lnTo>
                      <a:pt x="2059" y="7468"/>
                    </a:lnTo>
                    <a:lnTo>
                      <a:pt x="2051" y="7476"/>
                    </a:lnTo>
                    <a:lnTo>
                      <a:pt x="1983" y="7398"/>
                    </a:lnTo>
                    <a:lnTo>
                      <a:pt x="1991" y="7391"/>
                    </a:lnTo>
                    <a:lnTo>
                      <a:pt x="1996" y="7383"/>
                    </a:lnTo>
                    <a:lnTo>
                      <a:pt x="2082" y="7439"/>
                    </a:lnTo>
                    <a:close/>
                    <a:moveTo>
                      <a:pt x="2051" y="7476"/>
                    </a:moveTo>
                    <a:lnTo>
                      <a:pt x="2041" y="7483"/>
                    </a:lnTo>
                    <a:lnTo>
                      <a:pt x="2031" y="7491"/>
                    </a:lnTo>
                    <a:lnTo>
                      <a:pt x="2021" y="7497"/>
                    </a:lnTo>
                    <a:lnTo>
                      <a:pt x="2009" y="7503"/>
                    </a:lnTo>
                    <a:lnTo>
                      <a:pt x="1963" y="7411"/>
                    </a:lnTo>
                    <a:lnTo>
                      <a:pt x="1975" y="7405"/>
                    </a:lnTo>
                    <a:lnTo>
                      <a:pt x="1983" y="7398"/>
                    </a:lnTo>
                    <a:lnTo>
                      <a:pt x="2051" y="7476"/>
                    </a:lnTo>
                    <a:close/>
                    <a:moveTo>
                      <a:pt x="2009" y="7503"/>
                    </a:moveTo>
                    <a:lnTo>
                      <a:pt x="1998" y="7508"/>
                    </a:lnTo>
                    <a:lnTo>
                      <a:pt x="1987" y="7513"/>
                    </a:lnTo>
                    <a:lnTo>
                      <a:pt x="1975" y="7517"/>
                    </a:lnTo>
                    <a:lnTo>
                      <a:pt x="1961" y="7520"/>
                    </a:lnTo>
                    <a:lnTo>
                      <a:pt x="1933" y="7422"/>
                    </a:lnTo>
                    <a:lnTo>
                      <a:pt x="1950" y="7417"/>
                    </a:lnTo>
                    <a:lnTo>
                      <a:pt x="1963" y="7411"/>
                    </a:lnTo>
                    <a:lnTo>
                      <a:pt x="2009" y="7503"/>
                    </a:lnTo>
                    <a:close/>
                    <a:moveTo>
                      <a:pt x="1961" y="7520"/>
                    </a:moveTo>
                    <a:lnTo>
                      <a:pt x="1948" y="7524"/>
                    </a:lnTo>
                    <a:lnTo>
                      <a:pt x="1935" y="7528"/>
                    </a:lnTo>
                    <a:lnTo>
                      <a:pt x="1921" y="7530"/>
                    </a:lnTo>
                    <a:lnTo>
                      <a:pt x="1906" y="7533"/>
                    </a:lnTo>
                    <a:lnTo>
                      <a:pt x="1889" y="7432"/>
                    </a:lnTo>
                    <a:lnTo>
                      <a:pt x="1901" y="7429"/>
                    </a:lnTo>
                    <a:lnTo>
                      <a:pt x="1912" y="7427"/>
                    </a:lnTo>
                    <a:lnTo>
                      <a:pt x="1923" y="7425"/>
                    </a:lnTo>
                    <a:lnTo>
                      <a:pt x="1933" y="7422"/>
                    </a:lnTo>
                    <a:lnTo>
                      <a:pt x="1961" y="7520"/>
                    </a:lnTo>
                    <a:close/>
                    <a:moveTo>
                      <a:pt x="1906" y="7533"/>
                    </a:moveTo>
                    <a:lnTo>
                      <a:pt x="1892" y="7535"/>
                    </a:lnTo>
                    <a:lnTo>
                      <a:pt x="1876" y="7538"/>
                    </a:lnTo>
                    <a:lnTo>
                      <a:pt x="1860" y="7540"/>
                    </a:lnTo>
                    <a:lnTo>
                      <a:pt x="1842" y="7542"/>
                    </a:lnTo>
                    <a:lnTo>
                      <a:pt x="1833" y="7439"/>
                    </a:lnTo>
                    <a:lnTo>
                      <a:pt x="1847" y="7438"/>
                    </a:lnTo>
                    <a:lnTo>
                      <a:pt x="1861" y="7436"/>
                    </a:lnTo>
                    <a:lnTo>
                      <a:pt x="1876" y="7434"/>
                    </a:lnTo>
                    <a:lnTo>
                      <a:pt x="1889" y="7432"/>
                    </a:lnTo>
                    <a:lnTo>
                      <a:pt x="1906" y="7533"/>
                    </a:lnTo>
                    <a:close/>
                    <a:moveTo>
                      <a:pt x="1842" y="7542"/>
                    </a:moveTo>
                    <a:lnTo>
                      <a:pt x="1825" y="7544"/>
                    </a:lnTo>
                    <a:lnTo>
                      <a:pt x="1806" y="7545"/>
                    </a:lnTo>
                    <a:lnTo>
                      <a:pt x="1788" y="7547"/>
                    </a:lnTo>
                    <a:lnTo>
                      <a:pt x="1768" y="7548"/>
                    </a:lnTo>
                    <a:lnTo>
                      <a:pt x="1762" y="7446"/>
                    </a:lnTo>
                    <a:lnTo>
                      <a:pt x="1780" y="7444"/>
                    </a:lnTo>
                    <a:lnTo>
                      <a:pt x="1799" y="7443"/>
                    </a:lnTo>
                    <a:lnTo>
                      <a:pt x="1816" y="7441"/>
                    </a:lnTo>
                    <a:lnTo>
                      <a:pt x="1833" y="7439"/>
                    </a:lnTo>
                    <a:lnTo>
                      <a:pt x="1842" y="7542"/>
                    </a:lnTo>
                    <a:close/>
                    <a:moveTo>
                      <a:pt x="1768" y="7548"/>
                    </a:moveTo>
                    <a:lnTo>
                      <a:pt x="1749" y="7549"/>
                    </a:lnTo>
                    <a:lnTo>
                      <a:pt x="1728" y="7550"/>
                    </a:lnTo>
                    <a:lnTo>
                      <a:pt x="1705" y="7552"/>
                    </a:lnTo>
                    <a:lnTo>
                      <a:pt x="1681" y="7554"/>
                    </a:lnTo>
                    <a:lnTo>
                      <a:pt x="1676" y="7451"/>
                    </a:lnTo>
                    <a:lnTo>
                      <a:pt x="1697" y="7449"/>
                    </a:lnTo>
                    <a:lnTo>
                      <a:pt x="1718" y="7448"/>
                    </a:lnTo>
                    <a:lnTo>
                      <a:pt x="1739" y="7447"/>
                    </a:lnTo>
                    <a:lnTo>
                      <a:pt x="1762" y="7446"/>
                    </a:lnTo>
                    <a:lnTo>
                      <a:pt x="1768" y="7548"/>
                    </a:lnTo>
                    <a:close/>
                    <a:moveTo>
                      <a:pt x="1681" y="7554"/>
                    </a:moveTo>
                    <a:lnTo>
                      <a:pt x="1662" y="7554"/>
                    </a:lnTo>
                    <a:lnTo>
                      <a:pt x="1642" y="7555"/>
                    </a:lnTo>
                    <a:lnTo>
                      <a:pt x="1621" y="7557"/>
                    </a:lnTo>
                    <a:lnTo>
                      <a:pt x="1600" y="7558"/>
                    </a:lnTo>
                    <a:lnTo>
                      <a:pt x="1595" y="7454"/>
                    </a:lnTo>
                    <a:lnTo>
                      <a:pt x="1616" y="7454"/>
                    </a:lnTo>
                    <a:lnTo>
                      <a:pt x="1637" y="7453"/>
                    </a:lnTo>
                    <a:lnTo>
                      <a:pt x="1656" y="7452"/>
                    </a:lnTo>
                    <a:lnTo>
                      <a:pt x="1676" y="7451"/>
                    </a:lnTo>
                    <a:lnTo>
                      <a:pt x="1681" y="7554"/>
                    </a:lnTo>
                    <a:close/>
                    <a:moveTo>
                      <a:pt x="1600" y="7558"/>
                    </a:moveTo>
                    <a:lnTo>
                      <a:pt x="1568" y="7559"/>
                    </a:lnTo>
                    <a:lnTo>
                      <a:pt x="1536" y="7561"/>
                    </a:lnTo>
                    <a:lnTo>
                      <a:pt x="1501" y="7563"/>
                    </a:lnTo>
                    <a:lnTo>
                      <a:pt x="1464" y="7565"/>
                    </a:lnTo>
                    <a:lnTo>
                      <a:pt x="1458" y="7462"/>
                    </a:lnTo>
                    <a:lnTo>
                      <a:pt x="1494" y="7461"/>
                    </a:lnTo>
                    <a:lnTo>
                      <a:pt x="1529" y="7458"/>
                    </a:lnTo>
                    <a:lnTo>
                      <a:pt x="1562" y="7457"/>
                    </a:lnTo>
                    <a:lnTo>
                      <a:pt x="1595" y="7454"/>
                    </a:lnTo>
                    <a:lnTo>
                      <a:pt x="1600" y="7558"/>
                    </a:lnTo>
                    <a:close/>
                    <a:moveTo>
                      <a:pt x="1464" y="7565"/>
                    </a:moveTo>
                    <a:lnTo>
                      <a:pt x="1453" y="7565"/>
                    </a:lnTo>
                    <a:lnTo>
                      <a:pt x="1441" y="7566"/>
                    </a:lnTo>
                    <a:lnTo>
                      <a:pt x="1429" y="7566"/>
                    </a:lnTo>
                    <a:lnTo>
                      <a:pt x="1415" y="7566"/>
                    </a:lnTo>
                    <a:lnTo>
                      <a:pt x="1411" y="7464"/>
                    </a:lnTo>
                    <a:lnTo>
                      <a:pt x="1424" y="7464"/>
                    </a:lnTo>
                    <a:lnTo>
                      <a:pt x="1435" y="7463"/>
                    </a:lnTo>
                    <a:lnTo>
                      <a:pt x="1446" y="7463"/>
                    </a:lnTo>
                    <a:lnTo>
                      <a:pt x="1458" y="7462"/>
                    </a:lnTo>
                    <a:lnTo>
                      <a:pt x="1464" y="7565"/>
                    </a:lnTo>
                    <a:close/>
                    <a:moveTo>
                      <a:pt x="1415" y="7566"/>
                    </a:moveTo>
                    <a:lnTo>
                      <a:pt x="1402" y="7568"/>
                    </a:lnTo>
                    <a:lnTo>
                      <a:pt x="1388" y="7568"/>
                    </a:lnTo>
                    <a:lnTo>
                      <a:pt x="1373" y="7568"/>
                    </a:lnTo>
                    <a:lnTo>
                      <a:pt x="1357" y="7568"/>
                    </a:lnTo>
                    <a:lnTo>
                      <a:pt x="1354" y="7466"/>
                    </a:lnTo>
                    <a:lnTo>
                      <a:pt x="1369" y="7466"/>
                    </a:lnTo>
                    <a:lnTo>
                      <a:pt x="1384" y="7466"/>
                    </a:lnTo>
                    <a:lnTo>
                      <a:pt x="1398" y="7464"/>
                    </a:lnTo>
                    <a:lnTo>
                      <a:pt x="1411" y="7464"/>
                    </a:lnTo>
                    <a:lnTo>
                      <a:pt x="1415" y="7566"/>
                    </a:lnTo>
                    <a:close/>
                    <a:moveTo>
                      <a:pt x="1357" y="7568"/>
                    </a:moveTo>
                    <a:lnTo>
                      <a:pt x="1340" y="7569"/>
                    </a:lnTo>
                    <a:lnTo>
                      <a:pt x="1324" y="7569"/>
                    </a:lnTo>
                    <a:lnTo>
                      <a:pt x="1307" y="7569"/>
                    </a:lnTo>
                    <a:lnTo>
                      <a:pt x="1288" y="7569"/>
                    </a:lnTo>
                    <a:lnTo>
                      <a:pt x="1288" y="7467"/>
                    </a:lnTo>
                    <a:lnTo>
                      <a:pt x="1304" y="7467"/>
                    </a:lnTo>
                    <a:lnTo>
                      <a:pt x="1322" y="7466"/>
                    </a:lnTo>
                    <a:lnTo>
                      <a:pt x="1338" y="7466"/>
                    </a:lnTo>
                    <a:lnTo>
                      <a:pt x="1354" y="7466"/>
                    </a:lnTo>
                    <a:lnTo>
                      <a:pt x="1357" y="7568"/>
                    </a:lnTo>
                    <a:close/>
                    <a:moveTo>
                      <a:pt x="1288" y="7569"/>
                    </a:moveTo>
                    <a:lnTo>
                      <a:pt x="1271" y="7569"/>
                    </a:lnTo>
                    <a:lnTo>
                      <a:pt x="1252" y="7569"/>
                    </a:lnTo>
                    <a:lnTo>
                      <a:pt x="1232" y="7569"/>
                    </a:lnTo>
                    <a:lnTo>
                      <a:pt x="1212" y="7570"/>
                    </a:lnTo>
                    <a:lnTo>
                      <a:pt x="1212" y="7467"/>
                    </a:lnTo>
                    <a:lnTo>
                      <a:pt x="1232" y="7467"/>
                    </a:lnTo>
                    <a:lnTo>
                      <a:pt x="1251" y="7467"/>
                    </a:lnTo>
                    <a:lnTo>
                      <a:pt x="1269" y="7467"/>
                    </a:lnTo>
                    <a:lnTo>
                      <a:pt x="1288" y="7467"/>
                    </a:lnTo>
                    <a:lnTo>
                      <a:pt x="1288" y="7569"/>
                    </a:lnTo>
                    <a:close/>
                    <a:moveTo>
                      <a:pt x="1212" y="7570"/>
                    </a:moveTo>
                    <a:lnTo>
                      <a:pt x="1192" y="7570"/>
                    </a:lnTo>
                    <a:lnTo>
                      <a:pt x="1172" y="7570"/>
                    </a:lnTo>
                    <a:lnTo>
                      <a:pt x="1151" y="7570"/>
                    </a:lnTo>
                    <a:lnTo>
                      <a:pt x="1130" y="7570"/>
                    </a:lnTo>
                    <a:lnTo>
                      <a:pt x="1130" y="7467"/>
                    </a:lnTo>
                    <a:lnTo>
                      <a:pt x="1151" y="7467"/>
                    </a:lnTo>
                    <a:lnTo>
                      <a:pt x="1172" y="7467"/>
                    </a:lnTo>
                    <a:lnTo>
                      <a:pt x="1192" y="7467"/>
                    </a:lnTo>
                    <a:lnTo>
                      <a:pt x="1212" y="7467"/>
                    </a:lnTo>
                    <a:lnTo>
                      <a:pt x="1212" y="7570"/>
                    </a:lnTo>
                    <a:close/>
                    <a:moveTo>
                      <a:pt x="1130" y="7570"/>
                    </a:moveTo>
                    <a:lnTo>
                      <a:pt x="1108" y="7570"/>
                    </a:lnTo>
                    <a:lnTo>
                      <a:pt x="1085" y="7569"/>
                    </a:lnTo>
                    <a:lnTo>
                      <a:pt x="1063" y="7569"/>
                    </a:lnTo>
                    <a:lnTo>
                      <a:pt x="1040" y="7569"/>
                    </a:lnTo>
                    <a:lnTo>
                      <a:pt x="1042" y="7467"/>
                    </a:lnTo>
                    <a:lnTo>
                      <a:pt x="1064" y="7467"/>
                    </a:lnTo>
                    <a:lnTo>
                      <a:pt x="1086" y="7467"/>
                    </a:lnTo>
                    <a:lnTo>
                      <a:pt x="1108" y="7467"/>
                    </a:lnTo>
                    <a:lnTo>
                      <a:pt x="1130" y="7467"/>
                    </a:lnTo>
                    <a:lnTo>
                      <a:pt x="1130" y="7570"/>
                    </a:lnTo>
                    <a:close/>
                    <a:moveTo>
                      <a:pt x="1040" y="7569"/>
                    </a:moveTo>
                    <a:lnTo>
                      <a:pt x="1018" y="7569"/>
                    </a:lnTo>
                    <a:lnTo>
                      <a:pt x="994" y="7569"/>
                    </a:lnTo>
                    <a:lnTo>
                      <a:pt x="971" y="7569"/>
                    </a:lnTo>
                    <a:lnTo>
                      <a:pt x="947" y="7569"/>
                    </a:lnTo>
                    <a:lnTo>
                      <a:pt x="948" y="7466"/>
                    </a:lnTo>
                    <a:lnTo>
                      <a:pt x="972" y="7467"/>
                    </a:lnTo>
                    <a:lnTo>
                      <a:pt x="995" y="7467"/>
                    </a:lnTo>
                    <a:lnTo>
                      <a:pt x="1018" y="7467"/>
                    </a:lnTo>
                    <a:lnTo>
                      <a:pt x="1042" y="7467"/>
                    </a:lnTo>
                    <a:lnTo>
                      <a:pt x="1040" y="7569"/>
                    </a:lnTo>
                    <a:close/>
                    <a:moveTo>
                      <a:pt x="947" y="7569"/>
                    </a:moveTo>
                    <a:lnTo>
                      <a:pt x="923" y="7569"/>
                    </a:lnTo>
                    <a:lnTo>
                      <a:pt x="898" y="7569"/>
                    </a:lnTo>
                    <a:lnTo>
                      <a:pt x="875" y="7568"/>
                    </a:lnTo>
                    <a:lnTo>
                      <a:pt x="850" y="7568"/>
                    </a:lnTo>
                    <a:lnTo>
                      <a:pt x="851" y="7466"/>
                    </a:lnTo>
                    <a:lnTo>
                      <a:pt x="876" y="7466"/>
                    </a:lnTo>
                    <a:lnTo>
                      <a:pt x="901" y="7466"/>
                    </a:lnTo>
                    <a:lnTo>
                      <a:pt x="924" y="7466"/>
                    </a:lnTo>
                    <a:lnTo>
                      <a:pt x="948" y="7466"/>
                    </a:lnTo>
                    <a:lnTo>
                      <a:pt x="947" y="7569"/>
                    </a:lnTo>
                    <a:close/>
                    <a:moveTo>
                      <a:pt x="850" y="7568"/>
                    </a:moveTo>
                    <a:lnTo>
                      <a:pt x="751" y="7566"/>
                    </a:lnTo>
                    <a:lnTo>
                      <a:pt x="751" y="7464"/>
                    </a:lnTo>
                    <a:lnTo>
                      <a:pt x="851" y="7466"/>
                    </a:lnTo>
                    <a:lnTo>
                      <a:pt x="850" y="7568"/>
                    </a:lnTo>
                    <a:close/>
                    <a:moveTo>
                      <a:pt x="751" y="7566"/>
                    </a:moveTo>
                    <a:lnTo>
                      <a:pt x="650" y="7566"/>
                    </a:lnTo>
                    <a:lnTo>
                      <a:pt x="652" y="7463"/>
                    </a:lnTo>
                    <a:lnTo>
                      <a:pt x="751" y="7464"/>
                    </a:lnTo>
                    <a:lnTo>
                      <a:pt x="751" y="7566"/>
                    </a:lnTo>
                    <a:close/>
                    <a:moveTo>
                      <a:pt x="650" y="7566"/>
                    </a:moveTo>
                    <a:lnTo>
                      <a:pt x="606" y="7565"/>
                    </a:lnTo>
                    <a:lnTo>
                      <a:pt x="606" y="7463"/>
                    </a:lnTo>
                    <a:lnTo>
                      <a:pt x="652" y="7463"/>
                    </a:lnTo>
                    <a:lnTo>
                      <a:pt x="650" y="7566"/>
                    </a:lnTo>
                    <a:close/>
                    <a:moveTo>
                      <a:pt x="606" y="7565"/>
                    </a:moveTo>
                    <a:lnTo>
                      <a:pt x="567" y="7565"/>
                    </a:lnTo>
                    <a:lnTo>
                      <a:pt x="528" y="7565"/>
                    </a:lnTo>
                    <a:lnTo>
                      <a:pt x="490" y="7564"/>
                    </a:lnTo>
                    <a:lnTo>
                      <a:pt x="451" y="7564"/>
                    </a:lnTo>
                    <a:lnTo>
                      <a:pt x="452" y="7462"/>
                    </a:lnTo>
                    <a:lnTo>
                      <a:pt x="491" y="7462"/>
                    </a:lnTo>
                    <a:lnTo>
                      <a:pt x="528" y="7462"/>
                    </a:lnTo>
                    <a:lnTo>
                      <a:pt x="567" y="7462"/>
                    </a:lnTo>
                    <a:lnTo>
                      <a:pt x="606" y="7463"/>
                    </a:lnTo>
                    <a:lnTo>
                      <a:pt x="606" y="7565"/>
                    </a:lnTo>
                    <a:close/>
                    <a:moveTo>
                      <a:pt x="451" y="7564"/>
                    </a:moveTo>
                    <a:lnTo>
                      <a:pt x="355" y="7563"/>
                    </a:lnTo>
                    <a:lnTo>
                      <a:pt x="356" y="7461"/>
                    </a:lnTo>
                    <a:lnTo>
                      <a:pt x="452" y="7462"/>
                    </a:lnTo>
                    <a:lnTo>
                      <a:pt x="451" y="7564"/>
                    </a:lnTo>
                    <a:close/>
                    <a:moveTo>
                      <a:pt x="355" y="7563"/>
                    </a:moveTo>
                    <a:lnTo>
                      <a:pt x="332" y="7563"/>
                    </a:lnTo>
                    <a:lnTo>
                      <a:pt x="308" y="7563"/>
                    </a:lnTo>
                    <a:lnTo>
                      <a:pt x="285" y="7563"/>
                    </a:lnTo>
                    <a:lnTo>
                      <a:pt x="263" y="7563"/>
                    </a:lnTo>
                    <a:lnTo>
                      <a:pt x="263" y="7459"/>
                    </a:lnTo>
                    <a:lnTo>
                      <a:pt x="287" y="7459"/>
                    </a:lnTo>
                    <a:lnTo>
                      <a:pt x="309" y="7459"/>
                    </a:lnTo>
                    <a:lnTo>
                      <a:pt x="333" y="7461"/>
                    </a:lnTo>
                    <a:lnTo>
                      <a:pt x="356" y="7461"/>
                    </a:lnTo>
                    <a:lnTo>
                      <a:pt x="355" y="7563"/>
                    </a:lnTo>
                    <a:close/>
                    <a:moveTo>
                      <a:pt x="263" y="7563"/>
                    </a:moveTo>
                    <a:lnTo>
                      <a:pt x="241" y="7563"/>
                    </a:lnTo>
                    <a:lnTo>
                      <a:pt x="218" y="7561"/>
                    </a:lnTo>
                    <a:lnTo>
                      <a:pt x="197" y="7561"/>
                    </a:lnTo>
                    <a:lnTo>
                      <a:pt x="175" y="7561"/>
                    </a:lnTo>
                    <a:lnTo>
                      <a:pt x="176" y="7459"/>
                    </a:lnTo>
                    <a:lnTo>
                      <a:pt x="197" y="7459"/>
                    </a:lnTo>
                    <a:lnTo>
                      <a:pt x="218" y="7459"/>
                    </a:lnTo>
                    <a:lnTo>
                      <a:pt x="241" y="7459"/>
                    </a:lnTo>
                    <a:lnTo>
                      <a:pt x="263" y="7459"/>
                    </a:lnTo>
                    <a:lnTo>
                      <a:pt x="263" y="7563"/>
                    </a:lnTo>
                    <a:close/>
                    <a:moveTo>
                      <a:pt x="175" y="7561"/>
                    </a:moveTo>
                    <a:lnTo>
                      <a:pt x="94" y="7561"/>
                    </a:lnTo>
                    <a:lnTo>
                      <a:pt x="94" y="7459"/>
                    </a:lnTo>
                    <a:lnTo>
                      <a:pt x="102" y="7459"/>
                    </a:lnTo>
                    <a:lnTo>
                      <a:pt x="116" y="7459"/>
                    </a:lnTo>
                    <a:lnTo>
                      <a:pt x="138" y="7459"/>
                    </a:lnTo>
                    <a:lnTo>
                      <a:pt x="176" y="7459"/>
                    </a:lnTo>
                    <a:lnTo>
                      <a:pt x="175" y="7561"/>
                    </a:lnTo>
                    <a:close/>
                    <a:moveTo>
                      <a:pt x="43" y="7500"/>
                    </a:moveTo>
                    <a:lnTo>
                      <a:pt x="51" y="7459"/>
                    </a:lnTo>
                    <a:lnTo>
                      <a:pt x="94" y="7459"/>
                    </a:lnTo>
                    <a:lnTo>
                      <a:pt x="94" y="7510"/>
                    </a:lnTo>
                    <a:lnTo>
                      <a:pt x="43" y="7500"/>
                    </a:lnTo>
                    <a:close/>
                    <a:moveTo>
                      <a:pt x="143" y="7520"/>
                    </a:moveTo>
                    <a:lnTo>
                      <a:pt x="142" y="7529"/>
                    </a:lnTo>
                    <a:lnTo>
                      <a:pt x="141" y="7540"/>
                    </a:lnTo>
                    <a:lnTo>
                      <a:pt x="138" y="7553"/>
                    </a:lnTo>
                    <a:lnTo>
                      <a:pt x="137" y="7566"/>
                    </a:lnTo>
                    <a:lnTo>
                      <a:pt x="35" y="7555"/>
                    </a:lnTo>
                    <a:lnTo>
                      <a:pt x="36" y="7540"/>
                    </a:lnTo>
                    <a:lnTo>
                      <a:pt x="39" y="7525"/>
                    </a:lnTo>
                    <a:lnTo>
                      <a:pt x="41" y="7513"/>
                    </a:lnTo>
                    <a:lnTo>
                      <a:pt x="43" y="7500"/>
                    </a:lnTo>
                    <a:lnTo>
                      <a:pt x="143" y="7520"/>
                    </a:lnTo>
                    <a:close/>
                    <a:moveTo>
                      <a:pt x="137" y="7566"/>
                    </a:moveTo>
                    <a:lnTo>
                      <a:pt x="135" y="7583"/>
                    </a:lnTo>
                    <a:lnTo>
                      <a:pt x="133" y="7600"/>
                    </a:lnTo>
                    <a:lnTo>
                      <a:pt x="132" y="7619"/>
                    </a:lnTo>
                    <a:lnTo>
                      <a:pt x="130" y="7637"/>
                    </a:lnTo>
                    <a:lnTo>
                      <a:pt x="28" y="7630"/>
                    </a:lnTo>
                    <a:lnTo>
                      <a:pt x="29" y="7609"/>
                    </a:lnTo>
                    <a:lnTo>
                      <a:pt x="31" y="7590"/>
                    </a:lnTo>
                    <a:lnTo>
                      <a:pt x="33" y="7571"/>
                    </a:lnTo>
                    <a:lnTo>
                      <a:pt x="35" y="7555"/>
                    </a:lnTo>
                    <a:lnTo>
                      <a:pt x="137" y="7566"/>
                    </a:lnTo>
                    <a:close/>
                    <a:moveTo>
                      <a:pt x="130" y="7637"/>
                    </a:moveTo>
                    <a:lnTo>
                      <a:pt x="129" y="7660"/>
                    </a:lnTo>
                    <a:lnTo>
                      <a:pt x="127" y="7681"/>
                    </a:lnTo>
                    <a:lnTo>
                      <a:pt x="126" y="7703"/>
                    </a:lnTo>
                    <a:lnTo>
                      <a:pt x="124" y="7726"/>
                    </a:lnTo>
                    <a:lnTo>
                      <a:pt x="21" y="7720"/>
                    </a:lnTo>
                    <a:lnTo>
                      <a:pt x="23" y="7695"/>
                    </a:lnTo>
                    <a:lnTo>
                      <a:pt x="24" y="7671"/>
                    </a:lnTo>
                    <a:lnTo>
                      <a:pt x="26" y="7650"/>
                    </a:lnTo>
                    <a:lnTo>
                      <a:pt x="28" y="7630"/>
                    </a:lnTo>
                    <a:lnTo>
                      <a:pt x="130" y="7637"/>
                    </a:lnTo>
                    <a:close/>
                    <a:moveTo>
                      <a:pt x="124" y="7726"/>
                    </a:moveTo>
                    <a:lnTo>
                      <a:pt x="122" y="7752"/>
                    </a:lnTo>
                    <a:lnTo>
                      <a:pt x="121" y="7778"/>
                    </a:lnTo>
                    <a:lnTo>
                      <a:pt x="120" y="7804"/>
                    </a:lnTo>
                    <a:lnTo>
                      <a:pt x="119" y="7832"/>
                    </a:lnTo>
                    <a:lnTo>
                      <a:pt x="16" y="7827"/>
                    </a:lnTo>
                    <a:lnTo>
                      <a:pt x="18" y="7798"/>
                    </a:lnTo>
                    <a:lnTo>
                      <a:pt x="19" y="7769"/>
                    </a:lnTo>
                    <a:lnTo>
                      <a:pt x="20" y="7743"/>
                    </a:lnTo>
                    <a:lnTo>
                      <a:pt x="21" y="7720"/>
                    </a:lnTo>
                    <a:lnTo>
                      <a:pt x="124" y="7726"/>
                    </a:lnTo>
                    <a:close/>
                    <a:moveTo>
                      <a:pt x="119" y="7832"/>
                    </a:moveTo>
                    <a:lnTo>
                      <a:pt x="117" y="7860"/>
                    </a:lnTo>
                    <a:lnTo>
                      <a:pt x="116" y="7889"/>
                    </a:lnTo>
                    <a:lnTo>
                      <a:pt x="115" y="7918"/>
                    </a:lnTo>
                    <a:lnTo>
                      <a:pt x="114" y="7948"/>
                    </a:lnTo>
                    <a:lnTo>
                      <a:pt x="11" y="7944"/>
                    </a:lnTo>
                    <a:lnTo>
                      <a:pt x="13" y="7913"/>
                    </a:lnTo>
                    <a:lnTo>
                      <a:pt x="14" y="7883"/>
                    </a:lnTo>
                    <a:lnTo>
                      <a:pt x="15" y="7854"/>
                    </a:lnTo>
                    <a:lnTo>
                      <a:pt x="16" y="7827"/>
                    </a:lnTo>
                    <a:lnTo>
                      <a:pt x="119" y="7832"/>
                    </a:lnTo>
                    <a:close/>
                    <a:moveTo>
                      <a:pt x="114" y="7948"/>
                    </a:moveTo>
                    <a:lnTo>
                      <a:pt x="114" y="7979"/>
                    </a:lnTo>
                    <a:lnTo>
                      <a:pt x="112" y="8011"/>
                    </a:lnTo>
                    <a:lnTo>
                      <a:pt x="111" y="8045"/>
                    </a:lnTo>
                    <a:lnTo>
                      <a:pt x="110" y="8077"/>
                    </a:lnTo>
                    <a:lnTo>
                      <a:pt x="8" y="8075"/>
                    </a:lnTo>
                    <a:lnTo>
                      <a:pt x="9" y="8041"/>
                    </a:lnTo>
                    <a:lnTo>
                      <a:pt x="9" y="8007"/>
                    </a:lnTo>
                    <a:lnTo>
                      <a:pt x="10" y="7975"/>
                    </a:lnTo>
                    <a:lnTo>
                      <a:pt x="11" y="7944"/>
                    </a:lnTo>
                    <a:lnTo>
                      <a:pt x="114" y="7948"/>
                    </a:lnTo>
                    <a:close/>
                    <a:moveTo>
                      <a:pt x="110" y="8077"/>
                    </a:moveTo>
                    <a:lnTo>
                      <a:pt x="110" y="8111"/>
                    </a:lnTo>
                    <a:lnTo>
                      <a:pt x="109" y="8144"/>
                    </a:lnTo>
                    <a:lnTo>
                      <a:pt x="107" y="8178"/>
                    </a:lnTo>
                    <a:lnTo>
                      <a:pt x="107" y="8212"/>
                    </a:lnTo>
                    <a:lnTo>
                      <a:pt x="4" y="8209"/>
                    </a:lnTo>
                    <a:lnTo>
                      <a:pt x="5" y="8174"/>
                    </a:lnTo>
                    <a:lnTo>
                      <a:pt x="6" y="8141"/>
                    </a:lnTo>
                    <a:lnTo>
                      <a:pt x="6" y="8107"/>
                    </a:lnTo>
                    <a:lnTo>
                      <a:pt x="8" y="8075"/>
                    </a:lnTo>
                    <a:lnTo>
                      <a:pt x="110" y="8077"/>
                    </a:lnTo>
                    <a:close/>
                    <a:moveTo>
                      <a:pt x="107" y="8212"/>
                    </a:moveTo>
                    <a:lnTo>
                      <a:pt x="106" y="8246"/>
                    </a:lnTo>
                    <a:lnTo>
                      <a:pt x="106" y="8281"/>
                    </a:lnTo>
                    <a:lnTo>
                      <a:pt x="105" y="8316"/>
                    </a:lnTo>
                    <a:lnTo>
                      <a:pt x="105" y="8352"/>
                    </a:lnTo>
                    <a:lnTo>
                      <a:pt x="3" y="8351"/>
                    </a:lnTo>
                    <a:lnTo>
                      <a:pt x="3" y="8315"/>
                    </a:lnTo>
                    <a:lnTo>
                      <a:pt x="3" y="8279"/>
                    </a:lnTo>
                    <a:lnTo>
                      <a:pt x="4" y="8244"/>
                    </a:lnTo>
                    <a:lnTo>
                      <a:pt x="4" y="8209"/>
                    </a:lnTo>
                    <a:lnTo>
                      <a:pt x="107" y="8212"/>
                    </a:lnTo>
                    <a:close/>
                    <a:moveTo>
                      <a:pt x="105" y="8352"/>
                    </a:moveTo>
                    <a:lnTo>
                      <a:pt x="105" y="8387"/>
                    </a:lnTo>
                    <a:lnTo>
                      <a:pt x="104" y="8423"/>
                    </a:lnTo>
                    <a:lnTo>
                      <a:pt x="104" y="8458"/>
                    </a:lnTo>
                    <a:lnTo>
                      <a:pt x="104" y="8493"/>
                    </a:lnTo>
                    <a:lnTo>
                      <a:pt x="1" y="8493"/>
                    </a:lnTo>
                    <a:lnTo>
                      <a:pt x="1" y="8457"/>
                    </a:lnTo>
                    <a:lnTo>
                      <a:pt x="1" y="8421"/>
                    </a:lnTo>
                    <a:lnTo>
                      <a:pt x="1" y="8386"/>
                    </a:lnTo>
                    <a:lnTo>
                      <a:pt x="3" y="8351"/>
                    </a:lnTo>
                    <a:lnTo>
                      <a:pt x="105" y="8352"/>
                    </a:lnTo>
                    <a:close/>
                    <a:moveTo>
                      <a:pt x="104" y="8493"/>
                    </a:moveTo>
                    <a:lnTo>
                      <a:pt x="104" y="8529"/>
                    </a:lnTo>
                    <a:lnTo>
                      <a:pt x="104" y="8564"/>
                    </a:lnTo>
                    <a:lnTo>
                      <a:pt x="104" y="8600"/>
                    </a:lnTo>
                    <a:lnTo>
                      <a:pt x="104" y="8635"/>
                    </a:lnTo>
                    <a:lnTo>
                      <a:pt x="0" y="8635"/>
                    </a:lnTo>
                    <a:lnTo>
                      <a:pt x="0" y="8599"/>
                    </a:lnTo>
                    <a:lnTo>
                      <a:pt x="0" y="8564"/>
                    </a:lnTo>
                    <a:lnTo>
                      <a:pt x="0" y="8528"/>
                    </a:lnTo>
                    <a:lnTo>
                      <a:pt x="1" y="8493"/>
                    </a:lnTo>
                    <a:lnTo>
                      <a:pt x="104" y="8493"/>
                    </a:lnTo>
                    <a:close/>
                    <a:moveTo>
                      <a:pt x="104" y="8635"/>
                    </a:moveTo>
                    <a:lnTo>
                      <a:pt x="102" y="8670"/>
                    </a:lnTo>
                    <a:lnTo>
                      <a:pt x="104" y="8705"/>
                    </a:lnTo>
                    <a:lnTo>
                      <a:pt x="104" y="8738"/>
                    </a:lnTo>
                    <a:lnTo>
                      <a:pt x="104" y="8773"/>
                    </a:lnTo>
                    <a:lnTo>
                      <a:pt x="0" y="8773"/>
                    </a:lnTo>
                    <a:lnTo>
                      <a:pt x="0" y="8739"/>
                    </a:lnTo>
                    <a:lnTo>
                      <a:pt x="0" y="8705"/>
                    </a:lnTo>
                    <a:lnTo>
                      <a:pt x="0" y="8670"/>
                    </a:lnTo>
                    <a:lnTo>
                      <a:pt x="0" y="8635"/>
                    </a:lnTo>
                    <a:lnTo>
                      <a:pt x="104" y="8635"/>
                    </a:lnTo>
                    <a:close/>
                    <a:moveTo>
                      <a:pt x="104" y="8773"/>
                    </a:moveTo>
                    <a:lnTo>
                      <a:pt x="104" y="8807"/>
                    </a:lnTo>
                    <a:lnTo>
                      <a:pt x="104" y="8839"/>
                    </a:lnTo>
                    <a:lnTo>
                      <a:pt x="104" y="8871"/>
                    </a:lnTo>
                    <a:lnTo>
                      <a:pt x="105" y="8904"/>
                    </a:lnTo>
                    <a:lnTo>
                      <a:pt x="1" y="8905"/>
                    </a:lnTo>
                    <a:lnTo>
                      <a:pt x="1" y="8873"/>
                    </a:lnTo>
                    <a:lnTo>
                      <a:pt x="1" y="8840"/>
                    </a:lnTo>
                    <a:lnTo>
                      <a:pt x="0" y="8807"/>
                    </a:lnTo>
                    <a:lnTo>
                      <a:pt x="0" y="8773"/>
                    </a:lnTo>
                    <a:lnTo>
                      <a:pt x="104" y="8773"/>
                    </a:lnTo>
                    <a:close/>
                    <a:moveTo>
                      <a:pt x="105" y="8904"/>
                    </a:moveTo>
                    <a:lnTo>
                      <a:pt x="105" y="8936"/>
                    </a:lnTo>
                    <a:lnTo>
                      <a:pt x="105" y="8967"/>
                    </a:lnTo>
                    <a:lnTo>
                      <a:pt x="106" y="8999"/>
                    </a:lnTo>
                    <a:lnTo>
                      <a:pt x="106" y="9028"/>
                    </a:lnTo>
                    <a:lnTo>
                      <a:pt x="4" y="9031"/>
                    </a:lnTo>
                    <a:lnTo>
                      <a:pt x="3" y="9001"/>
                    </a:lnTo>
                    <a:lnTo>
                      <a:pt x="3" y="8970"/>
                    </a:lnTo>
                    <a:lnTo>
                      <a:pt x="1" y="8937"/>
                    </a:lnTo>
                    <a:lnTo>
                      <a:pt x="1" y="8905"/>
                    </a:lnTo>
                    <a:lnTo>
                      <a:pt x="105" y="8904"/>
                    </a:lnTo>
                    <a:close/>
                    <a:moveTo>
                      <a:pt x="106" y="9028"/>
                    </a:moveTo>
                    <a:lnTo>
                      <a:pt x="106" y="9057"/>
                    </a:lnTo>
                    <a:lnTo>
                      <a:pt x="107" y="9084"/>
                    </a:lnTo>
                    <a:lnTo>
                      <a:pt x="109" y="9112"/>
                    </a:lnTo>
                    <a:lnTo>
                      <a:pt x="109" y="9139"/>
                    </a:lnTo>
                    <a:lnTo>
                      <a:pt x="6" y="9142"/>
                    </a:lnTo>
                    <a:lnTo>
                      <a:pt x="5" y="9116"/>
                    </a:lnTo>
                    <a:lnTo>
                      <a:pt x="5" y="9088"/>
                    </a:lnTo>
                    <a:lnTo>
                      <a:pt x="4" y="9060"/>
                    </a:lnTo>
                    <a:lnTo>
                      <a:pt x="4" y="9031"/>
                    </a:lnTo>
                    <a:lnTo>
                      <a:pt x="106" y="9028"/>
                    </a:lnTo>
                    <a:close/>
                    <a:moveTo>
                      <a:pt x="109" y="9139"/>
                    </a:moveTo>
                    <a:lnTo>
                      <a:pt x="110" y="9164"/>
                    </a:lnTo>
                    <a:lnTo>
                      <a:pt x="110" y="9189"/>
                    </a:lnTo>
                    <a:lnTo>
                      <a:pt x="111" y="9214"/>
                    </a:lnTo>
                    <a:lnTo>
                      <a:pt x="112" y="9238"/>
                    </a:lnTo>
                    <a:lnTo>
                      <a:pt x="10" y="9241"/>
                    </a:lnTo>
                    <a:lnTo>
                      <a:pt x="9" y="9219"/>
                    </a:lnTo>
                    <a:lnTo>
                      <a:pt x="8" y="9195"/>
                    </a:lnTo>
                    <a:lnTo>
                      <a:pt x="6" y="9169"/>
                    </a:lnTo>
                    <a:lnTo>
                      <a:pt x="6" y="9142"/>
                    </a:lnTo>
                    <a:lnTo>
                      <a:pt x="109" y="9139"/>
                    </a:lnTo>
                    <a:close/>
                    <a:moveTo>
                      <a:pt x="112" y="9238"/>
                    </a:moveTo>
                    <a:lnTo>
                      <a:pt x="114" y="9258"/>
                    </a:lnTo>
                    <a:lnTo>
                      <a:pt x="115" y="9277"/>
                    </a:lnTo>
                    <a:lnTo>
                      <a:pt x="115" y="9297"/>
                    </a:lnTo>
                    <a:lnTo>
                      <a:pt x="116" y="9316"/>
                    </a:lnTo>
                    <a:lnTo>
                      <a:pt x="14" y="9324"/>
                    </a:lnTo>
                    <a:lnTo>
                      <a:pt x="13" y="9305"/>
                    </a:lnTo>
                    <a:lnTo>
                      <a:pt x="11" y="9286"/>
                    </a:lnTo>
                    <a:lnTo>
                      <a:pt x="10" y="9265"/>
                    </a:lnTo>
                    <a:lnTo>
                      <a:pt x="10" y="9241"/>
                    </a:lnTo>
                    <a:lnTo>
                      <a:pt x="112" y="9238"/>
                    </a:lnTo>
                    <a:close/>
                    <a:moveTo>
                      <a:pt x="116" y="9316"/>
                    </a:moveTo>
                    <a:lnTo>
                      <a:pt x="117" y="9330"/>
                    </a:lnTo>
                    <a:lnTo>
                      <a:pt x="15" y="9337"/>
                    </a:lnTo>
                    <a:lnTo>
                      <a:pt x="14" y="9332"/>
                    </a:lnTo>
                    <a:lnTo>
                      <a:pt x="14" y="9324"/>
                    </a:lnTo>
                    <a:lnTo>
                      <a:pt x="116" y="9316"/>
                    </a:lnTo>
                    <a:close/>
                    <a:moveTo>
                      <a:pt x="117" y="9330"/>
                    </a:moveTo>
                    <a:lnTo>
                      <a:pt x="119" y="9346"/>
                    </a:lnTo>
                    <a:lnTo>
                      <a:pt x="16" y="9355"/>
                    </a:lnTo>
                    <a:lnTo>
                      <a:pt x="15" y="9337"/>
                    </a:lnTo>
                    <a:lnTo>
                      <a:pt x="117" y="9330"/>
                    </a:lnTo>
                    <a:close/>
                    <a:moveTo>
                      <a:pt x="16" y="9355"/>
                    </a:moveTo>
                    <a:lnTo>
                      <a:pt x="16" y="9355"/>
                    </a:lnTo>
                    <a:lnTo>
                      <a:pt x="67" y="9351"/>
                    </a:lnTo>
                    <a:lnTo>
                      <a:pt x="16" y="9355"/>
                    </a:lnTo>
                    <a:close/>
                    <a:moveTo>
                      <a:pt x="119" y="9346"/>
                    </a:moveTo>
                    <a:lnTo>
                      <a:pt x="121" y="9367"/>
                    </a:lnTo>
                    <a:lnTo>
                      <a:pt x="18" y="9375"/>
                    </a:lnTo>
                    <a:lnTo>
                      <a:pt x="16" y="9355"/>
                    </a:lnTo>
                    <a:lnTo>
                      <a:pt x="119" y="9346"/>
                    </a:lnTo>
                    <a:close/>
                    <a:moveTo>
                      <a:pt x="18" y="9376"/>
                    </a:moveTo>
                    <a:lnTo>
                      <a:pt x="18" y="9375"/>
                    </a:lnTo>
                    <a:lnTo>
                      <a:pt x="69" y="9371"/>
                    </a:lnTo>
                    <a:lnTo>
                      <a:pt x="18" y="9376"/>
                    </a:lnTo>
                    <a:close/>
                    <a:moveTo>
                      <a:pt x="121" y="9366"/>
                    </a:moveTo>
                    <a:lnTo>
                      <a:pt x="122" y="9390"/>
                    </a:lnTo>
                    <a:lnTo>
                      <a:pt x="20" y="9398"/>
                    </a:lnTo>
                    <a:lnTo>
                      <a:pt x="18" y="9376"/>
                    </a:lnTo>
                    <a:lnTo>
                      <a:pt x="121" y="9366"/>
                    </a:lnTo>
                    <a:close/>
                    <a:moveTo>
                      <a:pt x="20" y="9398"/>
                    </a:moveTo>
                    <a:lnTo>
                      <a:pt x="20" y="9398"/>
                    </a:lnTo>
                    <a:lnTo>
                      <a:pt x="71" y="9394"/>
                    </a:lnTo>
                    <a:lnTo>
                      <a:pt x="20" y="9398"/>
                    </a:lnTo>
                    <a:close/>
                    <a:moveTo>
                      <a:pt x="122" y="9390"/>
                    </a:moveTo>
                    <a:lnTo>
                      <a:pt x="127" y="9443"/>
                    </a:lnTo>
                    <a:lnTo>
                      <a:pt x="25" y="9452"/>
                    </a:lnTo>
                    <a:lnTo>
                      <a:pt x="20" y="9398"/>
                    </a:lnTo>
                    <a:lnTo>
                      <a:pt x="122" y="9390"/>
                    </a:lnTo>
                    <a:close/>
                    <a:moveTo>
                      <a:pt x="127" y="9443"/>
                    </a:moveTo>
                    <a:lnTo>
                      <a:pt x="132" y="9504"/>
                    </a:lnTo>
                    <a:lnTo>
                      <a:pt x="30" y="9513"/>
                    </a:lnTo>
                    <a:lnTo>
                      <a:pt x="25" y="9452"/>
                    </a:lnTo>
                    <a:lnTo>
                      <a:pt x="127" y="9443"/>
                    </a:lnTo>
                    <a:close/>
                    <a:moveTo>
                      <a:pt x="132" y="9504"/>
                    </a:moveTo>
                    <a:lnTo>
                      <a:pt x="132" y="9504"/>
                    </a:lnTo>
                    <a:lnTo>
                      <a:pt x="81" y="9508"/>
                    </a:lnTo>
                    <a:lnTo>
                      <a:pt x="132" y="9504"/>
                    </a:lnTo>
                    <a:close/>
                    <a:moveTo>
                      <a:pt x="132" y="9504"/>
                    </a:moveTo>
                    <a:lnTo>
                      <a:pt x="136" y="9535"/>
                    </a:lnTo>
                    <a:lnTo>
                      <a:pt x="33" y="9544"/>
                    </a:lnTo>
                    <a:lnTo>
                      <a:pt x="30" y="9513"/>
                    </a:lnTo>
                    <a:lnTo>
                      <a:pt x="132" y="9504"/>
                    </a:lnTo>
                    <a:close/>
                    <a:moveTo>
                      <a:pt x="136" y="9535"/>
                    </a:moveTo>
                    <a:lnTo>
                      <a:pt x="136" y="9535"/>
                    </a:lnTo>
                    <a:lnTo>
                      <a:pt x="84" y="9540"/>
                    </a:lnTo>
                    <a:lnTo>
                      <a:pt x="136" y="9535"/>
                    </a:lnTo>
                    <a:close/>
                    <a:moveTo>
                      <a:pt x="136" y="9535"/>
                    </a:moveTo>
                    <a:lnTo>
                      <a:pt x="138" y="9568"/>
                    </a:lnTo>
                    <a:lnTo>
                      <a:pt x="35" y="9576"/>
                    </a:lnTo>
                    <a:lnTo>
                      <a:pt x="33" y="9544"/>
                    </a:lnTo>
                    <a:lnTo>
                      <a:pt x="136" y="9535"/>
                    </a:lnTo>
                    <a:close/>
                    <a:moveTo>
                      <a:pt x="138" y="9568"/>
                    </a:moveTo>
                    <a:lnTo>
                      <a:pt x="141" y="9600"/>
                    </a:lnTo>
                    <a:lnTo>
                      <a:pt x="39" y="9609"/>
                    </a:lnTo>
                    <a:lnTo>
                      <a:pt x="35" y="9576"/>
                    </a:lnTo>
                    <a:lnTo>
                      <a:pt x="138" y="9568"/>
                    </a:lnTo>
                    <a:close/>
                    <a:moveTo>
                      <a:pt x="141" y="9600"/>
                    </a:moveTo>
                    <a:lnTo>
                      <a:pt x="141" y="9600"/>
                    </a:lnTo>
                    <a:lnTo>
                      <a:pt x="90" y="9604"/>
                    </a:lnTo>
                    <a:lnTo>
                      <a:pt x="141" y="9600"/>
                    </a:lnTo>
                    <a:close/>
                    <a:moveTo>
                      <a:pt x="141" y="9600"/>
                    </a:moveTo>
                    <a:lnTo>
                      <a:pt x="143" y="9632"/>
                    </a:lnTo>
                    <a:lnTo>
                      <a:pt x="41" y="9640"/>
                    </a:lnTo>
                    <a:lnTo>
                      <a:pt x="39" y="9609"/>
                    </a:lnTo>
                    <a:lnTo>
                      <a:pt x="141" y="9600"/>
                    </a:lnTo>
                    <a:close/>
                    <a:moveTo>
                      <a:pt x="143" y="9632"/>
                    </a:moveTo>
                    <a:lnTo>
                      <a:pt x="143" y="9632"/>
                    </a:lnTo>
                    <a:lnTo>
                      <a:pt x="92" y="9636"/>
                    </a:lnTo>
                    <a:lnTo>
                      <a:pt x="143" y="9632"/>
                    </a:lnTo>
                    <a:close/>
                    <a:moveTo>
                      <a:pt x="143" y="9632"/>
                    </a:moveTo>
                    <a:lnTo>
                      <a:pt x="146" y="9663"/>
                    </a:lnTo>
                    <a:lnTo>
                      <a:pt x="44" y="9671"/>
                    </a:lnTo>
                    <a:lnTo>
                      <a:pt x="41" y="9640"/>
                    </a:lnTo>
                    <a:lnTo>
                      <a:pt x="143" y="9632"/>
                    </a:lnTo>
                    <a:close/>
                    <a:moveTo>
                      <a:pt x="146" y="9663"/>
                    </a:moveTo>
                    <a:lnTo>
                      <a:pt x="146" y="9663"/>
                    </a:lnTo>
                    <a:lnTo>
                      <a:pt x="95" y="9667"/>
                    </a:lnTo>
                    <a:lnTo>
                      <a:pt x="146" y="9663"/>
                    </a:lnTo>
                    <a:close/>
                    <a:moveTo>
                      <a:pt x="146" y="9663"/>
                    </a:moveTo>
                    <a:lnTo>
                      <a:pt x="148" y="9695"/>
                    </a:lnTo>
                    <a:lnTo>
                      <a:pt x="45" y="9701"/>
                    </a:lnTo>
                    <a:lnTo>
                      <a:pt x="45" y="9687"/>
                    </a:lnTo>
                    <a:lnTo>
                      <a:pt x="44" y="9671"/>
                    </a:lnTo>
                    <a:lnTo>
                      <a:pt x="146" y="9663"/>
                    </a:lnTo>
                    <a:close/>
                    <a:moveTo>
                      <a:pt x="148" y="9695"/>
                    </a:moveTo>
                    <a:lnTo>
                      <a:pt x="148" y="9707"/>
                    </a:lnTo>
                    <a:lnTo>
                      <a:pt x="150" y="9723"/>
                    </a:lnTo>
                    <a:lnTo>
                      <a:pt x="48" y="9729"/>
                    </a:lnTo>
                    <a:lnTo>
                      <a:pt x="46" y="9717"/>
                    </a:lnTo>
                    <a:lnTo>
                      <a:pt x="45" y="9701"/>
                    </a:lnTo>
                    <a:lnTo>
                      <a:pt x="148" y="9695"/>
                    </a:lnTo>
                    <a:close/>
                    <a:moveTo>
                      <a:pt x="150" y="9723"/>
                    </a:moveTo>
                    <a:lnTo>
                      <a:pt x="151" y="9736"/>
                    </a:lnTo>
                    <a:lnTo>
                      <a:pt x="151" y="9751"/>
                    </a:lnTo>
                    <a:lnTo>
                      <a:pt x="49" y="9756"/>
                    </a:lnTo>
                    <a:lnTo>
                      <a:pt x="49" y="9744"/>
                    </a:lnTo>
                    <a:lnTo>
                      <a:pt x="48" y="9729"/>
                    </a:lnTo>
                    <a:lnTo>
                      <a:pt x="150" y="9723"/>
                    </a:lnTo>
                    <a:close/>
                    <a:moveTo>
                      <a:pt x="151" y="9751"/>
                    </a:moveTo>
                    <a:lnTo>
                      <a:pt x="153" y="9784"/>
                    </a:lnTo>
                    <a:lnTo>
                      <a:pt x="156" y="9817"/>
                    </a:lnTo>
                    <a:lnTo>
                      <a:pt x="158" y="9848"/>
                    </a:lnTo>
                    <a:lnTo>
                      <a:pt x="161" y="9878"/>
                    </a:lnTo>
                    <a:lnTo>
                      <a:pt x="59" y="9888"/>
                    </a:lnTo>
                    <a:lnTo>
                      <a:pt x="56" y="9856"/>
                    </a:lnTo>
                    <a:lnTo>
                      <a:pt x="53" y="9824"/>
                    </a:lnTo>
                    <a:lnTo>
                      <a:pt x="51" y="9790"/>
                    </a:lnTo>
                    <a:lnTo>
                      <a:pt x="49" y="9756"/>
                    </a:lnTo>
                    <a:lnTo>
                      <a:pt x="151" y="9751"/>
                    </a:lnTo>
                    <a:close/>
                    <a:moveTo>
                      <a:pt x="161" y="9878"/>
                    </a:moveTo>
                    <a:lnTo>
                      <a:pt x="165" y="9906"/>
                    </a:lnTo>
                    <a:lnTo>
                      <a:pt x="167" y="9934"/>
                    </a:lnTo>
                    <a:lnTo>
                      <a:pt x="171" y="9961"/>
                    </a:lnTo>
                    <a:lnTo>
                      <a:pt x="175" y="9986"/>
                    </a:lnTo>
                    <a:lnTo>
                      <a:pt x="74" y="10002"/>
                    </a:lnTo>
                    <a:lnTo>
                      <a:pt x="69" y="9975"/>
                    </a:lnTo>
                    <a:lnTo>
                      <a:pt x="65" y="9947"/>
                    </a:lnTo>
                    <a:lnTo>
                      <a:pt x="62" y="9918"/>
                    </a:lnTo>
                    <a:lnTo>
                      <a:pt x="59" y="9888"/>
                    </a:lnTo>
                    <a:lnTo>
                      <a:pt x="161" y="9878"/>
                    </a:lnTo>
                    <a:close/>
                    <a:moveTo>
                      <a:pt x="175" y="9986"/>
                    </a:moveTo>
                    <a:lnTo>
                      <a:pt x="175" y="9986"/>
                    </a:lnTo>
                    <a:lnTo>
                      <a:pt x="124" y="9995"/>
                    </a:lnTo>
                    <a:lnTo>
                      <a:pt x="175" y="9986"/>
                    </a:lnTo>
                    <a:close/>
                    <a:moveTo>
                      <a:pt x="175" y="9986"/>
                    </a:moveTo>
                    <a:lnTo>
                      <a:pt x="178" y="10011"/>
                    </a:lnTo>
                    <a:lnTo>
                      <a:pt x="183" y="10033"/>
                    </a:lnTo>
                    <a:lnTo>
                      <a:pt x="187" y="10057"/>
                    </a:lnTo>
                    <a:lnTo>
                      <a:pt x="192" y="10078"/>
                    </a:lnTo>
                    <a:lnTo>
                      <a:pt x="92" y="10101"/>
                    </a:lnTo>
                    <a:lnTo>
                      <a:pt x="87" y="10078"/>
                    </a:lnTo>
                    <a:lnTo>
                      <a:pt x="82" y="10053"/>
                    </a:lnTo>
                    <a:lnTo>
                      <a:pt x="77" y="10028"/>
                    </a:lnTo>
                    <a:lnTo>
                      <a:pt x="74" y="10002"/>
                    </a:lnTo>
                    <a:lnTo>
                      <a:pt x="175" y="9986"/>
                    </a:lnTo>
                    <a:close/>
                    <a:moveTo>
                      <a:pt x="192" y="10078"/>
                    </a:moveTo>
                    <a:lnTo>
                      <a:pt x="197" y="10098"/>
                    </a:lnTo>
                    <a:lnTo>
                      <a:pt x="202" y="10118"/>
                    </a:lnTo>
                    <a:lnTo>
                      <a:pt x="207" y="10137"/>
                    </a:lnTo>
                    <a:lnTo>
                      <a:pt x="213" y="10155"/>
                    </a:lnTo>
                    <a:lnTo>
                      <a:pt x="115" y="10185"/>
                    </a:lnTo>
                    <a:lnTo>
                      <a:pt x="109" y="10165"/>
                    </a:lnTo>
                    <a:lnTo>
                      <a:pt x="102" y="10145"/>
                    </a:lnTo>
                    <a:lnTo>
                      <a:pt x="97" y="10123"/>
                    </a:lnTo>
                    <a:lnTo>
                      <a:pt x="92" y="10101"/>
                    </a:lnTo>
                    <a:lnTo>
                      <a:pt x="192" y="10078"/>
                    </a:lnTo>
                    <a:close/>
                    <a:moveTo>
                      <a:pt x="213" y="10155"/>
                    </a:moveTo>
                    <a:lnTo>
                      <a:pt x="218" y="10173"/>
                    </a:lnTo>
                    <a:lnTo>
                      <a:pt x="223" y="10189"/>
                    </a:lnTo>
                    <a:lnTo>
                      <a:pt x="229" y="10204"/>
                    </a:lnTo>
                    <a:lnTo>
                      <a:pt x="236" y="10219"/>
                    </a:lnTo>
                    <a:lnTo>
                      <a:pt x="140" y="10257"/>
                    </a:lnTo>
                    <a:lnTo>
                      <a:pt x="133" y="10240"/>
                    </a:lnTo>
                    <a:lnTo>
                      <a:pt x="127" y="10223"/>
                    </a:lnTo>
                    <a:lnTo>
                      <a:pt x="121" y="10204"/>
                    </a:lnTo>
                    <a:lnTo>
                      <a:pt x="115" y="10185"/>
                    </a:lnTo>
                    <a:lnTo>
                      <a:pt x="213" y="10155"/>
                    </a:lnTo>
                    <a:close/>
                    <a:moveTo>
                      <a:pt x="236" y="10219"/>
                    </a:moveTo>
                    <a:lnTo>
                      <a:pt x="241" y="10233"/>
                    </a:lnTo>
                    <a:lnTo>
                      <a:pt x="247" y="10246"/>
                    </a:lnTo>
                    <a:lnTo>
                      <a:pt x="253" y="10260"/>
                    </a:lnTo>
                    <a:lnTo>
                      <a:pt x="259" y="10272"/>
                    </a:lnTo>
                    <a:lnTo>
                      <a:pt x="167" y="10318"/>
                    </a:lnTo>
                    <a:lnTo>
                      <a:pt x="161" y="10305"/>
                    </a:lnTo>
                    <a:lnTo>
                      <a:pt x="153" y="10290"/>
                    </a:lnTo>
                    <a:lnTo>
                      <a:pt x="147" y="10274"/>
                    </a:lnTo>
                    <a:lnTo>
                      <a:pt x="140" y="10257"/>
                    </a:lnTo>
                    <a:lnTo>
                      <a:pt x="236" y="10219"/>
                    </a:lnTo>
                    <a:close/>
                    <a:moveTo>
                      <a:pt x="259" y="10272"/>
                    </a:moveTo>
                    <a:lnTo>
                      <a:pt x="266" y="10285"/>
                    </a:lnTo>
                    <a:lnTo>
                      <a:pt x="272" y="10296"/>
                    </a:lnTo>
                    <a:lnTo>
                      <a:pt x="278" y="10307"/>
                    </a:lnTo>
                    <a:lnTo>
                      <a:pt x="284" y="10317"/>
                    </a:lnTo>
                    <a:lnTo>
                      <a:pt x="196" y="10371"/>
                    </a:lnTo>
                    <a:lnTo>
                      <a:pt x="190" y="10358"/>
                    </a:lnTo>
                    <a:lnTo>
                      <a:pt x="182" y="10346"/>
                    </a:lnTo>
                    <a:lnTo>
                      <a:pt x="175" y="10332"/>
                    </a:lnTo>
                    <a:lnTo>
                      <a:pt x="167" y="10318"/>
                    </a:lnTo>
                    <a:lnTo>
                      <a:pt x="259" y="10272"/>
                    </a:lnTo>
                    <a:close/>
                    <a:moveTo>
                      <a:pt x="284" y="10317"/>
                    </a:moveTo>
                    <a:lnTo>
                      <a:pt x="290" y="10327"/>
                    </a:lnTo>
                    <a:lnTo>
                      <a:pt x="297" y="10337"/>
                    </a:lnTo>
                    <a:lnTo>
                      <a:pt x="303" y="10347"/>
                    </a:lnTo>
                    <a:lnTo>
                      <a:pt x="309" y="10356"/>
                    </a:lnTo>
                    <a:lnTo>
                      <a:pt x="226" y="10416"/>
                    </a:lnTo>
                    <a:lnTo>
                      <a:pt x="218" y="10406"/>
                    </a:lnTo>
                    <a:lnTo>
                      <a:pt x="211" y="10394"/>
                    </a:lnTo>
                    <a:lnTo>
                      <a:pt x="203" y="10383"/>
                    </a:lnTo>
                    <a:lnTo>
                      <a:pt x="196" y="10371"/>
                    </a:lnTo>
                    <a:lnTo>
                      <a:pt x="284" y="10317"/>
                    </a:lnTo>
                    <a:close/>
                    <a:moveTo>
                      <a:pt x="309" y="10356"/>
                    </a:moveTo>
                    <a:lnTo>
                      <a:pt x="322" y="10373"/>
                    </a:lnTo>
                    <a:lnTo>
                      <a:pt x="334" y="10388"/>
                    </a:lnTo>
                    <a:lnTo>
                      <a:pt x="345" y="10403"/>
                    </a:lnTo>
                    <a:lnTo>
                      <a:pt x="356" y="10417"/>
                    </a:lnTo>
                    <a:lnTo>
                      <a:pt x="277" y="10482"/>
                    </a:lnTo>
                    <a:lnTo>
                      <a:pt x="263" y="10465"/>
                    </a:lnTo>
                    <a:lnTo>
                      <a:pt x="251" y="10449"/>
                    </a:lnTo>
                    <a:lnTo>
                      <a:pt x="238" y="10433"/>
                    </a:lnTo>
                    <a:lnTo>
                      <a:pt x="226" y="10416"/>
                    </a:lnTo>
                    <a:lnTo>
                      <a:pt x="309" y="10356"/>
                    </a:lnTo>
                    <a:close/>
                    <a:moveTo>
                      <a:pt x="356" y="10417"/>
                    </a:moveTo>
                    <a:lnTo>
                      <a:pt x="356" y="10417"/>
                    </a:lnTo>
                    <a:lnTo>
                      <a:pt x="317" y="10449"/>
                    </a:lnTo>
                    <a:lnTo>
                      <a:pt x="356" y="10417"/>
                    </a:lnTo>
                    <a:close/>
                    <a:moveTo>
                      <a:pt x="356" y="10417"/>
                    </a:moveTo>
                    <a:lnTo>
                      <a:pt x="363" y="10424"/>
                    </a:lnTo>
                    <a:lnTo>
                      <a:pt x="282" y="10488"/>
                    </a:lnTo>
                    <a:lnTo>
                      <a:pt x="275" y="10482"/>
                    </a:lnTo>
                    <a:lnTo>
                      <a:pt x="356" y="10417"/>
                    </a:lnTo>
                    <a:close/>
                    <a:moveTo>
                      <a:pt x="363" y="10424"/>
                    </a:moveTo>
                    <a:lnTo>
                      <a:pt x="375" y="10439"/>
                    </a:lnTo>
                    <a:lnTo>
                      <a:pt x="389" y="10458"/>
                    </a:lnTo>
                    <a:lnTo>
                      <a:pt x="307" y="10520"/>
                    </a:lnTo>
                    <a:lnTo>
                      <a:pt x="295" y="10505"/>
                    </a:lnTo>
                    <a:lnTo>
                      <a:pt x="282" y="10488"/>
                    </a:lnTo>
                    <a:lnTo>
                      <a:pt x="363" y="10424"/>
                    </a:lnTo>
                    <a:close/>
                    <a:moveTo>
                      <a:pt x="389" y="10458"/>
                    </a:moveTo>
                    <a:lnTo>
                      <a:pt x="403" y="10477"/>
                    </a:lnTo>
                    <a:lnTo>
                      <a:pt x="414" y="10494"/>
                    </a:lnTo>
                    <a:lnTo>
                      <a:pt x="328" y="10550"/>
                    </a:lnTo>
                    <a:lnTo>
                      <a:pt x="317" y="10534"/>
                    </a:lnTo>
                    <a:lnTo>
                      <a:pt x="307" y="10520"/>
                    </a:lnTo>
                    <a:lnTo>
                      <a:pt x="389" y="10458"/>
                    </a:lnTo>
                    <a:close/>
                    <a:moveTo>
                      <a:pt x="414" y="10494"/>
                    </a:moveTo>
                    <a:lnTo>
                      <a:pt x="420" y="10504"/>
                    </a:lnTo>
                    <a:lnTo>
                      <a:pt x="426" y="10514"/>
                    </a:lnTo>
                    <a:lnTo>
                      <a:pt x="432" y="10525"/>
                    </a:lnTo>
                    <a:lnTo>
                      <a:pt x="437" y="10535"/>
                    </a:lnTo>
                    <a:lnTo>
                      <a:pt x="345" y="10581"/>
                    </a:lnTo>
                    <a:lnTo>
                      <a:pt x="338" y="10565"/>
                    </a:lnTo>
                    <a:lnTo>
                      <a:pt x="328" y="10550"/>
                    </a:lnTo>
                    <a:lnTo>
                      <a:pt x="414" y="10494"/>
                    </a:lnTo>
                    <a:close/>
                    <a:moveTo>
                      <a:pt x="437" y="10535"/>
                    </a:moveTo>
                    <a:lnTo>
                      <a:pt x="437" y="10535"/>
                    </a:lnTo>
                    <a:lnTo>
                      <a:pt x="391" y="10559"/>
                    </a:lnTo>
                    <a:lnTo>
                      <a:pt x="437" y="10535"/>
                    </a:lnTo>
                    <a:close/>
                    <a:moveTo>
                      <a:pt x="437" y="10535"/>
                    </a:moveTo>
                    <a:lnTo>
                      <a:pt x="444" y="10546"/>
                    </a:lnTo>
                    <a:lnTo>
                      <a:pt x="449" y="10559"/>
                    </a:lnTo>
                    <a:lnTo>
                      <a:pt x="454" y="10570"/>
                    </a:lnTo>
                    <a:lnTo>
                      <a:pt x="457" y="10582"/>
                    </a:lnTo>
                    <a:lnTo>
                      <a:pt x="360" y="10616"/>
                    </a:lnTo>
                    <a:lnTo>
                      <a:pt x="354" y="10597"/>
                    </a:lnTo>
                    <a:lnTo>
                      <a:pt x="345" y="10581"/>
                    </a:lnTo>
                    <a:lnTo>
                      <a:pt x="437" y="10535"/>
                    </a:lnTo>
                    <a:close/>
                    <a:moveTo>
                      <a:pt x="457" y="10582"/>
                    </a:moveTo>
                    <a:lnTo>
                      <a:pt x="462" y="10595"/>
                    </a:lnTo>
                    <a:lnTo>
                      <a:pt x="466" y="10607"/>
                    </a:lnTo>
                    <a:lnTo>
                      <a:pt x="470" y="10621"/>
                    </a:lnTo>
                    <a:lnTo>
                      <a:pt x="472" y="10636"/>
                    </a:lnTo>
                    <a:lnTo>
                      <a:pt x="373" y="10657"/>
                    </a:lnTo>
                    <a:lnTo>
                      <a:pt x="369" y="10646"/>
                    </a:lnTo>
                    <a:lnTo>
                      <a:pt x="366" y="10636"/>
                    </a:lnTo>
                    <a:lnTo>
                      <a:pt x="364" y="10626"/>
                    </a:lnTo>
                    <a:lnTo>
                      <a:pt x="360" y="10616"/>
                    </a:lnTo>
                    <a:lnTo>
                      <a:pt x="457" y="10582"/>
                    </a:lnTo>
                    <a:close/>
                    <a:moveTo>
                      <a:pt x="472" y="10636"/>
                    </a:moveTo>
                    <a:lnTo>
                      <a:pt x="476" y="10650"/>
                    </a:lnTo>
                    <a:lnTo>
                      <a:pt x="479" y="10665"/>
                    </a:lnTo>
                    <a:lnTo>
                      <a:pt x="480" y="10681"/>
                    </a:lnTo>
                    <a:lnTo>
                      <a:pt x="482" y="10697"/>
                    </a:lnTo>
                    <a:lnTo>
                      <a:pt x="380" y="10707"/>
                    </a:lnTo>
                    <a:lnTo>
                      <a:pt x="379" y="10695"/>
                    </a:lnTo>
                    <a:lnTo>
                      <a:pt x="376" y="10682"/>
                    </a:lnTo>
                    <a:lnTo>
                      <a:pt x="374" y="10670"/>
                    </a:lnTo>
                    <a:lnTo>
                      <a:pt x="373" y="10657"/>
                    </a:lnTo>
                    <a:lnTo>
                      <a:pt x="472" y="10636"/>
                    </a:lnTo>
                    <a:close/>
                    <a:moveTo>
                      <a:pt x="482" y="10697"/>
                    </a:moveTo>
                    <a:lnTo>
                      <a:pt x="484" y="10713"/>
                    </a:lnTo>
                    <a:lnTo>
                      <a:pt x="485" y="10729"/>
                    </a:lnTo>
                    <a:lnTo>
                      <a:pt x="485" y="10746"/>
                    </a:lnTo>
                    <a:lnTo>
                      <a:pt x="485" y="10761"/>
                    </a:lnTo>
                    <a:lnTo>
                      <a:pt x="383" y="10759"/>
                    </a:lnTo>
                    <a:lnTo>
                      <a:pt x="383" y="10747"/>
                    </a:lnTo>
                    <a:lnTo>
                      <a:pt x="381" y="10734"/>
                    </a:lnTo>
                    <a:lnTo>
                      <a:pt x="381" y="10721"/>
                    </a:lnTo>
                    <a:lnTo>
                      <a:pt x="380" y="10707"/>
                    </a:lnTo>
                    <a:lnTo>
                      <a:pt x="482" y="10697"/>
                    </a:lnTo>
                    <a:close/>
                    <a:moveTo>
                      <a:pt x="485" y="10761"/>
                    </a:moveTo>
                    <a:lnTo>
                      <a:pt x="485" y="10777"/>
                    </a:lnTo>
                    <a:lnTo>
                      <a:pt x="484" y="10792"/>
                    </a:lnTo>
                    <a:lnTo>
                      <a:pt x="482" y="10807"/>
                    </a:lnTo>
                    <a:lnTo>
                      <a:pt x="481" y="10822"/>
                    </a:lnTo>
                    <a:lnTo>
                      <a:pt x="379" y="10808"/>
                    </a:lnTo>
                    <a:lnTo>
                      <a:pt x="380" y="10797"/>
                    </a:lnTo>
                    <a:lnTo>
                      <a:pt x="381" y="10784"/>
                    </a:lnTo>
                    <a:lnTo>
                      <a:pt x="383" y="10772"/>
                    </a:lnTo>
                    <a:lnTo>
                      <a:pt x="383" y="10759"/>
                    </a:lnTo>
                    <a:lnTo>
                      <a:pt x="485" y="10761"/>
                    </a:lnTo>
                    <a:close/>
                    <a:moveTo>
                      <a:pt x="481" y="10822"/>
                    </a:moveTo>
                    <a:lnTo>
                      <a:pt x="479" y="10835"/>
                    </a:lnTo>
                    <a:lnTo>
                      <a:pt x="476" y="10850"/>
                    </a:lnTo>
                    <a:lnTo>
                      <a:pt x="474" y="10864"/>
                    </a:lnTo>
                    <a:lnTo>
                      <a:pt x="471" y="10878"/>
                    </a:lnTo>
                    <a:lnTo>
                      <a:pt x="370" y="10853"/>
                    </a:lnTo>
                    <a:lnTo>
                      <a:pt x="373" y="10841"/>
                    </a:lnTo>
                    <a:lnTo>
                      <a:pt x="375" y="10830"/>
                    </a:lnTo>
                    <a:lnTo>
                      <a:pt x="378" y="10819"/>
                    </a:lnTo>
                    <a:lnTo>
                      <a:pt x="379" y="10808"/>
                    </a:lnTo>
                    <a:lnTo>
                      <a:pt x="481" y="10822"/>
                    </a:lnTo>
                    <a:close/>
                    <a:moveTo>
                      <a:pt x="471" y="10878"/>
                    </a:moveTo>
                    <a:lnTo>
                      <a:pt x="467" y="10890"/>
                    </a:lnTo>
                    <a:lnTo>
                      <a:pt x="464" y="10904"/>
                    </a:lnTo>
                    <a:lnTo>
                      <a:pt x="460" y="10916"/>
                    </a:lnTo>
                    <a:lnTo>
                      <a:pt x="455" y="10929"/>
                    </a:lnTo>
                    <a:lnTo>
                      <a:pt x="358" y="10895"/>
                    </a:lnTo>
                    <a:lnTo>
                      <a:pt x="361" y="10885"/>
                    </a:lnTo>
                    <a:lnTo>
                      <a:pt x="365" y="10874"/>
                    </a:lnTo>
                    <a:lnTo>
                      <a:pt x="368" y="10864"/>
                    </a:lnTo>
                    <a:lnTo>
                      <a:pt x="370" y="10853"/>
                    </a:lnTo>
                    <a:lnTo>
                      <a:pt x="471" y="10878"/>
                    </a:lnTo>
                    <a:close/>
                    <a:moveTo>
                      <a:pt x="455" y="10929"/>
                    </a:moveTo>
                    <a:lnTo>
                      <a:pt x="455" y="10929"/>
                    </a:lnTo>
                    <a:lnTo>
                      <a:pt x="406" y="10912"/>
                    </a:lnTo>
                    <a:lnTo>
                      <a:pt x="455" y="10929"/>
                    </a:lnTo>
                    <a:close/>
                    <a:moveTo>
                      <a:pt x="455" y="10929"/>
                    </a:moveTo>
                    <a:lnTo>
                      <a:pt x="451" y="10941"/>
                    </a:lnTo>
                    <a:lnTo>
                      <a:pt x="446" y="10954"/>
                    </a:lnTo>
                    <a:lnTo>
                      <a:pt x="441" y="10966"/>
                    </a:lnTo>
                    <a:lnTo>
                      <a:pt x="436" y="10977"/>
                    </a:lnTo>
                    <a:lnTo>
                      <a:pt x="342" y="10935"/>
                    </a:lnTo>
                    <a:lnTo>
                      <a:pt x="346" y="10925"/>
                    </a:lnTo>
                    <a:lnTo>
                      <a:pt x="350" y="10915"/>
                    </a:lnTo>
                    <a:lnTo>
                      <a:pt x="354" y="10905"/>
                    </a:lnTo>
                    <a:lnTo>
                      <a:pt x="358" y="10895"/>
                    </a:lnTo>
                    <a:lnTo>
                      <a:pt x="455" y="10929"/>
                    </a:lnTo>
                    <a:close/>
                    <a:moveTo>
                      <a:pt x="436" y="10977"/>
                    </a:moveTo>
                    <a:lnTo>
                      <a:pt x="430" y="10988"/>
                    </a:lnTo>
                    <a:lnTo>
                      <a:pt x="425" y="11001"/>
                    </a:lnTo>
                    <a:lnTo>
                      <a:pt x="419" y="11012"/>
                    </a:lnTo>
                    <a:lnTo>
                      <a:pt x="414" y="11023"/>
                    </a:lnTo>
                    <a:lnTo>
                      <a:pt x="323" y="10973"/>
                    </a:lnTo>
                    <a:lnTo>
                      <a:pt x="328" y="10965"/>
                    </a:lnTo>
                    <a:lnTo>
                      <a:pt x="333" y="10955"/>
                    </a:lnTo>
                    <a:lnTo>
                      <a:pt x="338" y="10945"/>
                    </a:lnTo>
                    <a:lnTo>
                      <a:pt x="342" y="10935"/>
                    </a:lnTo>
                    <a:lnTo>
                      <a:pt x="436" y="10977"/>
                    </a:lnTo>
                    <a:close/>
                    <a:moveTo>
                      <a:pt x="414" y="11023"/>
                    </a:moveTo>
                    <a:lnTo>
                      <a:pt x="408" y="11033"/>
                    </a:lnTo>
                    <a:lnTo>
                      <a:pt x="401" y="11044"/>
                    </a:lnTo>
                    <a:lnTo>
                      <a:pt x="395" y="11054"/>
                    </a:lnTo>
                    <a:lnTo>
                      <a:pt x="389" y="11064"/>
                    </a:lnTo>
                    <a:lnTo>
                      <a:pt x="300" y="11012"/>
                    </a:lnTo>
                    <a:lnTo>
                      <a:pt x="307" y="11002"/>
                    </a:lnTo>
                    <a:lnTo>
                      <a:pt x="313" y="10992"/>
                    </a:lnTo>
                    <a:lnTo>
                      <a:pt x="318" y="10983"/>
                    </a:lnTo>
                    <a:lnTo>
                      <a:pt x="323" y="10973"/>
                    </a:lnTo>
                    <a:lnTo>
                      <a:pt x="414" y="11023"/>
                    </a:lnTo>
                    <a:close/>
                    <a:moveTo>
                      <a:pt x="389" y="11064"/>
                    </a:moveTo>
                    <a:lnTo>
                      <a:pt x="384" y="11074"/>
                    </a:lnTo>
                    <a:lnTo>
                      <a:pt x="378" y="11083"/>
                    </a:lnTo>
                    <a:lnTo>
                      <a:pt x="371" y="11094"/>
                    </a:lnTo>
                    <a:lnTo>
                      <a:pt x="364" y="11104"/>
                    </a:lnTo>
                    <a:lnTo>
                      <a:pt x="278" y="11048"/>
                    </a:lnTo>
                    <a:lnTo>
                      <a:pt x="289" y="11032"/>
                    </a:lnTo>
                    <a:lnTo>
                      <a:pt x="300" y="11012"/>
                    </a:lnTo>
                    <a:lnTo>
                      <a:pt x="389" y="11064"/>
                    </a:lnTo>
                    <a:close/>
                    <a:moveTo>
                      <a:pt x="364" y="11104"/>
                    </a:moveTo>
                    <a:lnTo>
                      <a:pt x="355" y="11119"/>
                    </a:lnTo>
                    <a:lnTo>
                      <a:pt x="342" y="11139"/>
                    </a:lnTo>
                    <a:lnTo>
                      <a:pt x="256" y="11083"/>
                    </a:lnTo>
                    <a:lnTo>
                      <a:pt x="264" y="11069"/>
                    </a:lnTo>
                    <a:lnTo>
                      <a:pt x="278" y="11048"/>
                    </a:lnTo>
                    <a:lnTo>
                      <a:pt x="364" y="11104"/>
                    </a:lnTo>
                    <a:close/>
                    <a:moveTo>
                      <a:pt x="342" y="11139"/>
                    </a:moveTo>
                    <a:lnTo>
                      <a:pt x="342" y="11139"/>
                    </a:lnTo>
                    <a:lnTo>
                      <a:pt x="298" y="11112"/>
                    </a:lnTo>
                    <a:lnTo>
                      <a:pt x="342" y="11139"/>
                    </a:lnTo>
                    <a:close/>
                    <a:moveTo>
                      <a:pt x="342" y="11139"/>
                    </a:moveTo>
                    <a:lnTo>
                      <a:pt x="335" y="11149"/>
                    </a:lnTo>
                    <a:lnTo>
                      <a:pt x="328" y="11159"/>
                    </a:lnTo>
                    <a:lnTo>
                      <a:pt x="322" y="11169"/>
                    </a:lnTo>
                    <a:lnTo>
                      <a:pt x="315" y="11179"/>
                    </a:lnTo>
                    <a:lnTo>
                      <a:pt x="229" y="11123"/>
                    </a:lnTo>
                    <a:lnTo>
                      <a:pt x="236" y="11113"/>
                    </a:lnTo>
                    <a:lnTo>
                      <a:pt x="242" y="11103"/>
                    </a:lnTo>
                    <a:lnTo>
                      <a:pt x="248" y="11093"/>
                    </a:lnTo>
                    <a:lnTo>
                      <a:pt x="256" y="11083"/>
                    </a:lnTo>
                    <a:lnTo>
                      <a:pt x="342" y="11139"/>
                    </a:lnTo>
                    <a:close/>
                    <a:moveTo>
                      <a:pt x="315" y="11179"/>
                    </a:moveTo>
                    <a:lnTo>
                      <a:pt x="304" y="11196"/>
                    </a:lnTo>
                    <a:lnTo>
                      <a:pt x="294" y="11214"/>
                    </a:lnTo>
                    <a:lnTo>
                      <a:pt x="206" y="11162"/>
                    </a:lnTo>
                    <a:lnTo>
                      <a:pt x="211" y="11152"/>
                    </a:lnTo>
                    <a:lnTo>
                      <a:pt x="217" y="11143"/>
                    </a:lnTo>
                    <a:lnTo>
                      <a:pt x="223" y="11133"/>
                    </a:lnTo>
                    <a:lnTo>
                      <a:pt x="229" y="11123"/>
                    </a:lnTo>
                    <a:lnTo>
                      <a:pt x="315" y="11179"/>
                    </a:lnTo>
                    <a:close/>
                    <a:moveTo>
                      <a:pt x="294" y="11214"/>
                    </a:moveTo>
                    <a:lnTo>
                      <a:pt x="283" y="11232"/>
                    </a:lnTo>
                    <a:lnTo>
                      <a:pt x="274" y="11247"/>
                    </a:lnTo>
                    <a:lnTo>
                      <a:pt x="183" y="11201"/>
                    </a:lnTo>
                    <a:lnTo>
                      <a:pt x="190" y="11190"/>
                    </a:lnTo>
                    <a:lnTo>
                      <a:pt x="195" y="11180"/>
                    </a:lnTo>
                    <a:lnTo>
                      <a:pt x="200" y="11170"/>
                    </a:lnTo>
                    <a:lnTo>
                      <a:pt x="206" y="11162"/>
                    </a:lnTo>
                    <a:lnTo>
                      <a:pt x="294" y="11214"/>
                    </a:lnTo>
                    <a:close/>
                    <a:moveTo>
                      <a:pt x="274" y="11247"/>
                    </a:moveTo>
                    <a:lnTo>
                      <a:pt x="267" y="11265"/>
                    </a:lnTo>
                    <a:lnTo>
                      <a:pt x="259" y="11282"/>
                    </a:lnTo>
                    <a:lnTo>
                      <a:pt x="163" y="11244"/>
                    </a:lnTo>
                    <a:lnTo>
                      <a:pt x="168" y="11232"/>
                    </a:lnTo>
                    <a:lnTo>
                      <a:pt x="173" y="11221"/>
                    </a:lnTo>
                    <a:lnTo>
                      <a:pt x="178" y="11211"/>
                    </a:lnTo>
                    <a:lnTo>
                      <a:pt x="183" y="11201"/>
                    </a:lnTo>
                    <a:lnTo>
                      <a:pt x="274" y="11247"/>
                    </a:lnTo>
                    <a:close/>
                    <a:moveTo>
                      <a:pt x="259" y="11282"/>
                    </a:moveTo>
                    <a:lnTo>
                      <a:pt x="253" y="11298"/>
                    </a:lnTo>
                    <a:lnTo>
                      <a:pt x="248" y="11316"/>
                    </a:lnTo>
                    <a:lnTo>
                      <a:pt x="148" y="11287"/>
                    </a:lnTo>
                    <a:lnTo>
                      <a:pt x="152" y="11276"/>
                    </a:lnTo>
                    <a:lnTo>
                      <a:pt x="156" y="11266"/>
                    </a:lnTo>
                    <a:lnTo>
                      <a:pt x="160" y="11255"/>
                    </a:lnTo>
                    <a:lnTo>
                      <a:pt x="163" y="11244"/>
                    </a:lnTo>
                    <a:lnTo>
                      <a:pt x="259" y="11282"/>
                    </a:lnTo>
                    <a:close/>
                    <a:moveTo>
                      <a:pt x="248" y="11316"/>
                    </a:moveTo>
                    <a:lnTo>
                      <a:pt x="243" y="11332"/>
                    </a:lnTo>
                    <a:lnTo>
                      <a:pt x="241" y="11350"/>
                    </a:lnTo>
                    <a:lnTo>
                      <a:pt x="138" y="11335"/>
                    </a:lnTo>
                    <a:lnTo>
                      <a:pt x="140" y="11322"/>
                    </a:lnTo>
                    <a:lnTo>
                      <a:pt x="142" y="11311"/>
                    </a:lnTo>
                    <a:lnTo>
                      <a:pt x="145" y="11300"/>
                    </a:lnTo>
                    <a:lnTo>
                      <a:pt x="148" y="11287"/>
                    </a:lnTo>
                    <a:lnTo>
                      <a:pt x="248" y="11316"/>
                    </a:lnTo>
                    <a:close/>
                    <a:moveTo>
                      <a:pt x="138" y="11335"/>
                    </a:moveTo>
                    <a:lnTo>
                      <a:pt x="138" y="11335"/>
                    </a:lnTo>
                    <a:lnTo>
                      <a:pt x="190" y="11342"/>
                    </a:lnTo>
                    <a:lnTo>
                      <a:pt x="138" y="11335"/>
                    </a:lnTo>
                    <a:close/>
                    <a:moveTo>
                      <a:pt x="241" y="11350"/>
                    </a:moveTo>
                    <a:lnTo>
                      <a:pt x="238" y="11367"/>
                    </a:lnTo>
                    <a:lnTo>
                      <a:pt x="238" y="11384"/>
                    </a:lnTo>
                    <a:lnTo>
                      <a:pt x="135" y="11384"/>
                    </a:lnTo>
                    <a:lnTo>
                      <a:pt x="135" y="11372"/>
                    </a:lnTo>
                    <a:lnTo>
                      <a:pt x="136" y="11360"/>
                    </a:lnTo>
                    <a:lnTo>
                      <a:pt x="137" y="11347"/>
                    </a:lnTo>
                    <a:lnTo>
                      <a:pt x="138" y="11335"/>
                    </a:lnTo>
                    <a:lnTo>
                      <a:pt x="241" y="11350"/>
                    </a:lnTo>
                    <a:close/>
                    <a:moveTo>
                      <a:pt x="238" y="11384"/>
                    </a:moveTo>
                    <a:lnTo>
                      <a:pt x="238" y="11402"/>
                    </a:lnTo>
                    <a:lnTo>
                      <a:pt x="238" y="11407"/>
                    </a:lnTo>
                    <a:lnTo>
                      <a:pt x="135" y="11408"/>
                    </a:lnTo>
                    <a:lnTo>
                      <a:pt x="135" y="11396"/>
                    </a:lnTo>
                    <a:lnTo>
                      <a:pt x="135" y="11392"/>
                    </a:lnTo>
                    <a:lnTo>
                      <a:pt x="135" y="11389"/>
                    </a:lnTo>
                    <a:lnTo>
                      <a:pt x="135" y="11384"/>
                    </a:lnTo>
                    <a:lnTo>
                      <a:pt x="238" y="11384"/>
                    </a:lnTo>
                    <a:close/>
                    <a:moveTo>
                      <a:pt x="135" y="11408"/>
                    </a:moveTo>
                    <a:lnTo>
                      <a:pt x="135" y="11408"/>
                    </a:lnTo>
                    <a:lnTo>
                      <a:pt x="186" y="11407"/>
                    </a:lnTo>
                    <a:lnTo>
                      <a:pt x="135" y="11408"/>
                    </a:lnTo>
                    <a:close/>
                    <a:moveTo>
                      <a:pt x="238" y="11407"/>
                    </a:moveTo>
                    <a:lnTo>
                      <a:pt x="238" y="11434"/>
                    </a:lnTo>
                    <a:lnTo>
                      <a:pt x="135" y="11435"/>
                    </a:lnTo>
                    <a:lnTo>
                      <a:pt x="135" y="11408"/>
                    </a:lnTo>
                    <a:lnTo>
                      <a:pt x="238" y="11407"/>
                    </a:lnTo>
                    <a:close/>
                    <a:moveTo>
                      <a:pt x="135" y="11435"/>
                    </a:moveTo>
                    <a:lnTo>
                      <a:pt x="135" y="11435"/>
                    </a:lnTo>
                    <a:lnTo>
                      <a:pt x="187" y="11434"/>
                    </a:lnTo>
                    <a:lnTo>
                      <a:pt x="135" y="11435"/>
                    </a:lnTo>
                    <a:close/>
                    <a:moveTo>
                      <a:pt x="238" y="11434"/>
                    </a:moveTo>
                    <a:lnTo>
                      <a:pt x="238" y="11465"/>
                    </a:lnTo>
                    <a:lnTo>
                      <a:pt x="136" y="11467"/>
                    </a:lnTo>
                    <a:lnTo>
                      <a:pt x="135" y="11435"/>
                    </a:lnTo>
                    <a:lnTo>
                      <a:pt x="238" y="11434"/>
                    </a:lnTo>
                    <a:close/>
                    <a:moveTo>
                      <a:pt x="238" y="11465"/>
                    </a:moveTo>
                    <a:lnTo>
                      <a:pt x="239" y="11500"/>
                    </a:lnTo>
                    <a:lnTo>
                      <a:pt x="136" y="11503"/>
                    </a:lnTo>
                    <a:lnTo>
                      <a:pt x="136" y="11467"/>
                    </a:lnTo>
                    <a:lnTo>
                      <a:pt x="238" y="11465"/>
                    </a:lnTo>
                    <a:close/>
                    <a:moveTo>
                      <a:pt x="136" y="11503"/>
                    </a:moveTo>
                    <a:lnTo>
                      <a:pt x="136" y="11503"/>
                    </a:lnTo>
                    <a:lnTo>
                      <a:pt x="188" y="11501"/>
                    </a:lnTo>
                    <a:lnTo>
                      <a:pt x="136" y="11503"/>
                    </a:lnTo>
                    <a:close/>
                    <a:moveTo>
                      <a:pt x="239" y="11500"/>
                    </a:moveTo>
                    <a:lnTo>
                      <a:pt x="239" y="11540"/>
                    </a:lnTo>
                    <a:lnTo>
                      <a:pt x="137" y="11541"/>
                    </a:lnTo>
                    <a:lnTo>
                      <a:pt x="136" y="11503"/>
                    </a:lnTo>
                    <a:lnTo>
                      <a:pt x="239" y="11500"/>
                    </a:lnTo>
                    <a:close/>
                    <a:moveTo>
                      <a:pt x="239" y="11540"/>
                    </a:moveTo>
                    <a:lnTo>
                      <a:pt x="241" y="11577"/>
                    </a:lnTo>
                    <a:lnTo>
                      <a:pt x="138" y="11580"/>
                    </a:lnTo>
                    <a:lnTo>
                      <a:pt x="137" y="11541"/>
                    </a:lnTo>
                    <a:lnTo>
                      <a:pt x="239" y="11540"/>
                    </a:lnTo>
                    <a:close/>
                    <a:moveTo>
                      <a:pt x="138" y="11580"/>
                    </a:moveTo>
                    <a:lnTo>
                      <a:pt x="138" y="11580"/>
                    </a:lnTo>
                    <a:lnTo>
                      <a:pt x="190" y="11579"/>
                    </a:lnTo>
                    <a:lnTo>
                      <a:pt x="138" y="11580"/>
                    </a:lnTo>
                    <a:close/>
                    <a:moveTo>
                      <a:pt x="241" y="11577"/>
                    </a:moveTo>
                    <a:lnTo>
                      <a:pt x="243" y="11658"/>
                    </a:lnTo>
                    <a:lnTo>
                      <a:pt x="140" y="11661"/>
                    </a:lnTo>
                    <a:lnTo>
                      <a:pt x="138" y="11580"/>
                    </a:lnTo>
                    <a:lnTo>
                      <a:pt x="241" y="11577"/>
                    </a:lnTo>
                    <a:close/>
                    <a:moveTo>
                      <a:pt x="243" y="11658"/>
                    </a:moveTo>
                    <a:lnTo>
                      <a:pt x="244" y="11737"/>
                    </a:lnTo>
                    <a:lnTo>
                      <a:pt x="142" y="11739"/>
                    </a:lnTo>
                    <a:lnTo>
                      <a:pt x="140" y="11661"/>
                    </a:lnTo>
                    <a:lnTo>
                      <a:pt x="243" y="11658"/>
                    </a:lnTo>
                    <a:close/>
                    <a:moveTo>
                      <a:pt x="244" y="11737"/>
                    </a:moveTo>
                    <a:lnTo>
                      <a:pt x="247" y="11804"/>
                    </a:lnTo>
                    <a:lnTo>
                      <a:pt x="143" y="11807"/>
                    </a:lnTo>
                    <a:lnTo>
                      <a:pt x="142" y="11739"/>
                    </a:lnTo>
                    <a:lnTo>
                      <a:pt x="244" y="11737"/>
                    </a:lnTo>
                    <a:close/>
                    <a:moveTo>
                      <a:pt x="247" y="11804"/>
                    </a:moveTo>
                    <a:lnTo>
                      <a:pt x="247" y="11833"/>
                    </a:lnTo>
                    <a:lnTo>
                      <a:pt x="145" y="11835"/>
                    </a:lnTo>
                    <a:lnTo>
                      <a:pt x="143" y="11807"/>
                    </a:lnTo>
                    <a:lnTo>
                      <a:pt x="247" y="11804"/>
                    </a:lnTo>
                    <a:close/>
                    <a:moveTo>
                      <a:pt x="247" y="11833"/>
                    </a:moveTo>
                    <a:lnTo>
                      <a:pt x="247" y="11833"/>
                    </a:lnTo>
                    <a:lnTo>
                      <a:pt x="196" y="11834"/>
                    </a:lnTo>
                    <a:lnTo>
                      <a:pt x="247" y="11833"/>
                    </a:lnTo>
                    <a:close/>
                    <a:moveTo>
                      <a:pt x="247" y="11833"/>
                    </a:moveTo>
                    <a:lnTo>
                      <a:pt x="247" y="11855"/>
                    </a:lnTo>
                    <a:lnTo>
                      <a:pt x="145" y="11858"/>
                    </a:lnTo>
                    <a:lnTo>
                      <a:pt x="145" y="11835"/>
                    </a:lnTo>
                    <a:lnTo>
                      <a:pt x="247" y="11833"/>
                    </a:lnTo>
                    <a:close/>
                    <a:moveTo>
                      <a:pt x="247" y="11855"/>
                    </a:moveTo>
                    <a:lnTo>
                      <a:pt x="247" y="11856"/>
                    </a:lnTo>
                    <a:lnTo>
                      <a:pt x="196" y="11856"/>
                    </a:lnTo>
                    <a:lnTo>
                      <a:pt x="247" y="11855"/>
                    </a:lnTo>
                    <a:close/>
                    <a:moveTo>
                      <a:pt x="247" y="11856"/>
                    </a:moveTo>
                    <a:lnTo>
                      <a:pt x="248" y="11873"/>
                    </a:lnTo>
                    <a:lnTo>
                      <a:pt x="145" y="11874"/>
                    </a:lnTo>
                    <a:lnTo>
                      <a:pt x="145" y="11858"/>
                    </a:lnTo>
                    <a:lnTo>
                      <a:pt x="247" y="11856"/>
                    </a:lnTo>
                    <a:close/>
                    <a:moveTo>
                      <a:pt x="248" y="11873"/>
                    </a:moveTo>
                    <a:lnTo>
                      <a:pt x="248" y="11874"/>
                    </a:lnTo>
                    <a:lnTo>
                      <a:pt x="197" y="11874"/>
                    </a:lnTo>
                    <a:lnTo>
                      <a:pt x="248" y="11873"/>
                    </a:lnTo>
                    <a:close/>
                    <a:moveTo>
                      <a:pt x="248" y="11874"/>
                    </a:moveTo>
                    <a:lnTo>
                      <a:pt x="248" y="11884"/>
                    </a:lnTo>
                    <a:lnTo>
                      <a:pt x="145" y="11884"/>
                    </a:lnTo>
                    <a:lnTo>
                      <a:pt x="145" y="11874"/>
                    </a:lnTo>
                    <a:lnTo>
                      <a:pt x="248" y="11874"/>
                    </a:lnTo>
                    <a:close/>
                    <a:moveTo>
                      <a:pt x="248" y="11884"/>
                    </a:moveTo>
                    <a:lnTo>
                      <a:pt x="248" y="11884"/>
                    </a:lnTo>
                    <a:lnTo>
                      <a:pt x="197" y="11884"/>
                    </a:lnTo>
                    <a:lnTo>
                      <a:pt x="248" y="11884"/>
                    </a:lnTo>
                    <a:close/>
                    <a:moveTo>
                      <a:pt x="248" y="11884"/>
                    </a:moveTo>
                    <a:lnTo>
                      <a:pt x="248" y="11894"/>
                    </a:lnTo>
                    <a:lnTo>
                      <a:pt x="248" y="11902"/>
                    </a:lnTo>
                    <a:lnTo>
                      <a:pt x="248" y="11914"/>
                    </a:lnTo>
                    <a:lnTo>
                      <a:pt x="248" y="11924"/>
                    </a:lnTo>
                    <a:lnTo>
                      <a:pt x="145" y="11922"/>
                    </a:lnTo>
                    <a:lnTo>
                      <a:pt x="145" y="11911"/>
                    </a:lnTo>
                    <a:lnTo>
                      <a:pt x="145" y="11901"/>
                    </a:lnTo>
                    <a:lnTo>
                      <a:pt x="145" y="11892"/>
                    </a:lnTo>
                    <a:lnTo>
                      <a:pt x="145" y="11884"/>
                    </a:lnTo>
                    <a:lnTo>
                      <a:pt x="248" y="11884"/>
                    </a:lnTo>
                    <a:close/>
                    <a:moveTo>
                      <a:pt x="248" y="11924"/>
                    </a:moveTo>
                    <a:lnTo>
                      <a:pt x="247" y="11972"/>
                    </a:lnTo>
                    <a:lnTo>
                      <a:pt x="145" y="11971"/>
                    </a:lnTo>
                    <a:lnTo>
                      <a:pt x="145" y="11922"/>
                    </a:lnTo>
                    <a:lnTo>
                      <a:pt x="248" y="11924"/>
                    </a:lnTo>
                    <a:close/>
                    <a:moveTo>
                      <a:pt x="247" y="11972"/>
                    </a:moveTo>
                    <a:lnTo>
                      <a:pt x="247" y="11973"/>
                    </a:lnTo>
                    <a:lnTo>
                      <a:pt x="196" y="11972"/>
                    </a:lnTo>
                    <a:lnTo>
                      <a:pt x="247" y="11972"/>
                    </a:lnTo>
                    <a:close/>
                    <a:moveTo>
                      <a:pt x="247" y="11973"/>
                    </a:moveTo>
                    <a:lnTo>
                      <a:pt x="246" y="12029"/>
                    </a:lnTo>
                    <a:lnTo>
                      <a:pt x="143" y="12027"/>
                    </a:lnTo>
                    <a:lnTo>
                      <a:pt x="145" y="11971"/>
                    </a:lnTo>
                    <a:lnTo>
                      <a:pt x="247" y="11973"/>
                    </a:lnTo>
                    <a:close/>
                    <a:moveTo>
                      <a:pt x="246" y="12029"/>
                    </a:moveTo>
                    <a:lnTo>
                      <a:pt x="244" y="12093"/>
                    </a:lnTo>
                    <a:lnTo>
                      <a:pt x="142" y="12092"/>
                    </a:lnTo>
                    <a:lnTo>
                      <a:pt x="143" y="12027"/>
                    </a:lnTo>
                    <a:lnTo>
                      <a:pt x="246" y="12029"/>
                    </a:lnTo>
                    <a:close/>
                    <a:moveTo>
                      <a:pt x="244" y="12093"/>
                    </a:moveTo>
                    <a:lnTo>
                      <a:pt x="244" y="12094"/>
                    </a:lnTo>
                    <a:lnTo>
                      <a:pt x="193" y="12093"/>
                    </a:lnTo>
                    <a:lnTo>
                      <a:pt x="244" y="12093"/>
                    </a:lnTo>
                    <a:close/>
                    <a:moveTo>
                      <a:pt x="244" y="12094"/>
                    </a:moveTo>
                    <a:lnTo>
                      <a:pt x="243" y="12163"/>
                    </a:lnTo>
                    <a:lnTo>
                      <a:pt x="141" y="12160"/>
                    </a:lnTo>
                    <a:lnTo>
                      <a:pt x="142" y="12092"/>
                    </a:lnTo>
                    <a:lnTo>
                      <a:pt x="244" y="12094"/>
                    </a:lnTo>
                    <a:close/>
                    <a:moveTo>
                      <a:pt x="243" y="12163"/>
                    </a:moveTo>
                    <a:lnTo>
                      <a:pt x="242" y="12234"/>
                    </a:lnTo>
                    <a:lnTo>
                      <a:pt x="140" y="12232"/>
                    </a:lnTo>
                    <a:lnTo>
                      <a:pt x="141" y="12160"/>
                    </a:lnTo>
                    <a:lnTo>
                      <a:pt x="243" y="12163"/>
                    </a:lnTo>
                    <a:close/>
                    <a:moveTo>
                      <a:pt x="242" y="12234"/>
                    </a:moveTo>
                    <a:lnTo>
                      <a:pt x="239" y="12382"/>
                    </a:lnTo>
                    <a:lnTo>
                      <a:pt x="136" y="12379"/>
                    </a:lnTo>
                    <a:lnTo>
                      <a:pt x="140" y="12232"/>
                    </a:lnTo>
                    <a:lnTo>
                      <a:pt x="242" y="12234"/>
                    </a:lnTo>
                    <a:close/>
                    <a:moveTo>
                      <a:pt x="239" y="12382"/>
                    </a:moveTo>
                    <a:lnTo>
                      <a:pt x="237" y="12455"/>
                    </a:lnTo>
                    <a:lnTo>
                      <a:pt x="135" y="12453"/>
                    </a:lnTo>
                    <a:lnTo>
                      <a:pt x="136" y="12379"/>
                    </a:lnTo>
                    <a:lnTo>
                      <a:pt x="239" y="12382"/>
                    </a:lnTo>
                    <a:close/>
                    <a:moveTo>
                      <a:pt x="135" y="12453"/>
                    </a:moveTo>
                    <a:lnTo>
                      <a:pt x="135" y="12453"/>
                    </a:lnTo>
                    <a:lnTo>
                      <a:pt x="186" y="12454"/>
                    </a:lnTo>
                    <a:lnTo>
                      <a:pt x="135" y="12453"/>
                    </a:lnTo>
                    <a:close/>
                    <a:moveTo>
                      <a:pt x="237" y="12454"/>
                    </a:moveTo>
                    <a:lnTo>
                      <a:pt x="236" y="12525"/>
                    </a:lnTo>
                    <a:lnTo>
                      <a:pt x="133" y="12523"/>
                    </a:lnTo>
                    <a:lnTo>
                      <a:pt x="135" y="12453"/>
                    </a:lnTo>
                    <a:lnTo>
                      <a:pt x="237" y="12454"/>
                    </a:lnTo>
                    <a:close/>
                    <a:moveTo>
                      <a:pt x="236" y="12525"/>
                    </a:moveTo>
                    <a:lnTo>
                      <a:pt x="234" y="12591"/>
                    </a:lnTo>
                    <a:lnTo>
                      <a:pt x="132" y="12589"/>
                    </a:lnTo>
                    <a:lnTo>
                      <a:pt x="133" y="12523"/>
                    </a:lnTo>
                    <a:lnTo>
                      <a:pt x="236" y="12525"/>
                    </a:lnTo>
                    <a:close/>
                    <a:moveTo>
                      <a:pt x="234" y="12591"/>
                    </a:moveTo>
                    <a:lnTo>
                      <a:pt x="234" y="12651"/>
                    </a:lnTo>
                    <a:lnTo>
                      <a:pt x="131" y="12650"/>
                    </a:lnTo>
                    <a:lnTo>
                      <a:pt x="132" y="12589"/>
                    </a:lnTo>
                    <a:lnTo>
                      <a:pt x="234" y="12591"/>
                    </a:lnTo>
                    <a:close/>
                    <a:moveTo>
                      <a:pt x="234" y="12651"/>
                    </a:moveTo>
                    <a:lnTo>
                      <a:pt x="233" y="12665"/>
                    </a:lnTo>
                    <a:lnTo>
                      <a:pt x="233" y="12678"/>
                    </a:lnTo>
                    <a:lnTo>
                      <a:pt x="233" y="12691"/>
                    </a:lnTo>
                    <a:lnTo>
                      <a:pt x="233" y="12703"/>
                    </a:lnTo>
                    <a:lnTo>
                      <a:pt x="130" y="12702"/>
                    </a:lnTo>
                    <a:lnTo>
                      <a:pt x="131" y="12689"/>
                    </a:lnTo>
                    <a:lnTo>
                      <a:pt x="131" y="12676"/>
                    </a:lnTo>
                    <a:lnTo>
                      <a:pt x="131" y="12663"/>
                    </a:lnTo>
                    <a:lnTo>
                      <a:pt x="131" y="12650"/>
                    </a:lnTo>
                    <a:lnTo>
                      <a:pt x="234" y="12651"/>
                    </a:lnTo>
                    <a:close/>
                    <a:moveTo>
                      <a:pt x="233" y="12703"/>
                    </a:moveTo>
                    <a:lnTo>
                      <a:pt x="233" y="12716"/>
                    </a:lnTo>
                    <a:lnTo>
                      <a:pt x="233" y="12727"/>
                    </a:lnTo>
                    <a:lnTo>
                      <a:pt x="233" y="12737"/>
                    </a:lnTo>
                    <a:lnTo>
                      <a:pt x="233" y="12747"/>
                    </a:lnTo>
                    <a:lnTo>
                      <a:pt x="130" y="12747"/>
                    </a:lnTo>
                    <a:lnTo>
                      <a:pt x="130" y="12736"/>
                    </a:lnTo>
                    <a:lnTo>
                      <a:pt x="130" y="12726"/>
                    </a:lnTo>
                    <a:lnTo>
                      <a:pt x="130" y="12714"/>
                    </a:lnTo>
                    <a:lnTo>
                      <a:pt x="130" y="12702"/>
                    </a:lnTo>
                    <a:lnTo>
                      <a:pt x="233" y="12703"/>
                    </a:lnTo>
                    <a:close/>
                    <a:moveTo>
                      <a:pt x="233" y="12747"/>
                    </a:moveTo>
                    <a:lnTo>
                      <a:pt x="232" y="12764"/>
                    </a:lnTo>
                    <a:lnTo>
                      <a:pt x="232" y="12780"/>
                    </a:lnTo>
                    <a:lnTo>
                      <a:pt x="130" y="12780"/>
                    </a:lnTo>
                    <a:lnTo>
                      <a:pt x="130" y="12764"/>
                    </a:lnTo>
                    <a:lnTo>
                      <a:pt x="130" y="12747"/>
                    </a:lnTo>
                    <a:lnTo>
                      <a:pt x="233" y="12747"/>
                    </a:lnTo>
                    <a:close/>
                    <a:moveTo>
                      <a:pt x="232" y="12780"/>
                    </a:moveTo>
                    <a:lnTo>
                      <a:pt x="233" y="12790"/>
                    </a:lnTo>
                    <a:lnTo>
                      <a:pt x="233" y="12799"/>
                    </a:lnTo>
                    <a:lnTo>
                      <a:pt x="130" y="12803"/>
                    </a:lnTo>
                    <a:lnTo>
                      <a:pt x="130" y="12794"/>
                    </a:lnTo>
                    <a:lnTo>
                      <a:pt x="130" y="12780"/>
                    </a:lnTo>
                    <a:lnTo>
                      <a:pt x="232" y="12780"/>
                    </a:lnTo>
                    <a:close/>
                    <a:moveTo>
                      <a:pt x="233" y="12799"/>
                    </a:moveTo>
                    <a:lnTo>
                      <a:pt x="233" y="12805"/>
                    </a:lnTo>
                    <a:lnTo>
                      <a:pt x="233" y="12814"/>
                    </a:lnTo>
                    <a:lnTo>
                      <a:pt x="131" y="12820"/>
                    </a:lnTo>
                    <a:lnTo>
                      <a:pt x="131" y="12813"/>
                    </a:lnTo>
                    <a:lnTo>
                      <a:pt x="130" y="12803"/>
                    </a:lnTo>
                    <a:lnTo>
                      <a:pt x="233" y="12799"/>
                    </a:lnTo>
                    <a:close/>
                    <a:moveTo>
                      <a:pt x="233" y="12814"/>
                    </a:moveTo>
                    <a:lnTo>
                      <a:pt x="233" y="12814"/>
                    </a:lnTo>
                    <a:lnTo>
                      <a:pt x="182" y="12818"/>
                    </a:lnTo>
                    <a:lnTo>
                      <a:pt x="233" y="12814"/>
                    </a:lnTo>
                    <a:close/>
                    <a:moveTo>
                      <a:pt x="233" y="12814"/>
                    </a:moveTo>
                    <a:lnTo>
                      <a:pt x="234" y="12824"/>
                    </a:lnTo>
                    <a:lnTo>
                      <a:pt x="234" y="12830"/>
                    </a:lnTo>
                    <a:lnTo>
                      <a:pt x="132" y="12839"/>
                    </a:lnTo>
                    <a:lnTo>
                      <a:pt x="131" y="12828"/>
                    </a:lnTo>
                    <a:lnTo>
                      <a:pt x="131" y="12820"/>
                    </a:lnTo>
                    <a:lnTo>
                      <a:pt x="233" y="12814"/>
                    </a:lnTo>
                    <a:close/>
                    <a:moveTo>
                      <a:pt x="132" y="12839"/>
                    </a:moveTo>
                    <a:lnTo>
                      <a:pt x="132" y="12839"/>
                    </a:lnTo>
                    <a:lnTo>
                      <a:pt x="183" y="12835"/>
                    </a:lnTo>
                    <a:lnTo>
                      <a:pt x="132" y="12839"/>
                    </a:lnTo>
                    <a:close/>
                    <a:moveTo>
                      <a:pt x="234" y="12830"/>
                    </a:moveTo>
                    <a:lnTo>
                      <a:pt x="236" y="12836"/>
                    </a:lnTo>
                    <a:lnTo>
                      <a:pt x="237" y="12848"/>
                    </a:lnTo>
                    <a:lnTo>
                      <a:pt x="135" y="12859"/>
                    </a:lnTo>
                    <a:lnTo>
                      <a:pt x="133" y="12851"/>
                    </a:lnTo>
                    <a:lnTo>
                      <a:pt x="132" y="12839"/>
                    </a:lnTo>
                    <a:lnTo>
                      <a:pt x="234" y="12830"/>
                    </a:lnTo>
                    <a:close/>
                    <a:moveTo>
                      <a:pt x="237" y="12848"/>
                    </a:moveTo>
                    <a:lnTo>
                      <a:pt x="238" y="12859"/>
                    </a:lnTo>
                    <a:lnTo>
                      <a:pt x="239" y="12866"/>
                    </a:lnTo>
                    <a:lnTo>
                      <a:pt x="137" y="12880"/>
                    </a:lnTo>
                    <a:lnTo>
                      <a:pt x="136" y="12868"/>
                    </a:lnTo>
                    <a:lnTo>
                      <a:pt x="135" y="12859"/>
                    </a:lnTo>
                    <a:lnTo>
                      <a:pt x="237" y="12848"/>
                    </a:lnTo>
                    <a:close/>
                    <a:moveTo>
                      <a:pt x="239" y="12866"/>
                    </a:moveTo>
                    <a:lnTo>
                      <a:pt x="239" y="12866"/>
                    </a:lnTo>
                    <a:lnTo>
                      <a:pt x="188" y="12872"/>
                    </a:lnTo>
                    <a:lnTo>
                      <a:pt x="239" y="12866"/>
                    </a:lnTo>
                    <a:close/>
                    <a:moveTo>
                      <a:pt x="239" y="12866"/>
                    </a:moveTo>
                    <a:lnTo>
                      <a:pt x="239" y="12872"/>
                    </a:lnTo>
                    <a:lnTo>
                      <a:pt x="242" y="12886"/>
                    </a:lnTo>
                    <a:lnTo>
                      <a:pt x="140" y="12901"/>
                    </a:lnTo>
                    <a:lnTo>
                      <a:pt x="138" y="12894"/>
                    </a:lnTo>
                    <a:lnTo>
                      <a:pt x="137" y="12880"/>
                    </a:lnTo>
                    <a:lnTo>
                      <a:pt x="239" y="12866"/>
                    </a:lnTo>
                    <a:close/>
                    <a:moveTo>
                      <a:pt x="242" y="12886"/>
                    </a:moveTo>
                    <a:lnTo>
                      <a:pt x="243" y="12897"/>
                    </a:lnTo>
                    <a:lnTo>
                      <a:pt x="244" y="12906"/>
                    </a:lnTo>
                    <a:lnTo>
                      <a:pt x="143" y="12922"/>
                    </a:lnTo>
                    <a:lnTo>
                      <a:pt x="141" y="12911"/>
                    </a:lnTo>
                    <a:lnTo>
                      <a:pt x="140" y="12901"/>
                    </a:lnTo>
                    <a:lnTo>
                      <a:pt x="242" y="12886"/>
                    </a:lnTo>
                    <a:close/>
                    <a:moveTo>
                      <a:pt x="244" y="12906"/>
                    </a:moveTo>
                    <a:lnTo>
                      <a:pt x="244" y="12906"/>
                    </a:lnTo>
                    <a:lnTo>
                      <a:pt x="195" y="12914"/>
                    </a:lnTo>
                    <a:lnTo>
                      <a:pt x="244" y="12906"/>
                    </a:lnTo>
                    <a:close/>
                    <a:moveTo>
                      <a:pt x="244" y="12906"/>
                    </a:moveTo>
                    <a:lnTo>
                      <a:pt x="247" y="12917"/>
                    </a:lnTo>
                    <a:lnTo>
                      <a:pt x="248" y="12926"/>
                    </a:lnTo>
                    <a:lnTo>
                      <a:pt x="147" y="12945"/>
                    </a:lnTo>
                    <a:lnTo>
                      <a:pt x="145" y="12934"/>
                    </a:lnTo>
                    <a:lnTo>
                      <a:pt x="143" y="12922"/>
                    </a:lnTo>
                    <a:lnTo>
                      <a:pt x="244" y="12906"/>
                    </a:lnTo>
                    <a:close/>
                    <a:moveTo>
                      <a:pt x="248" y="12926"/>
                    </a:moveTo>
                    <a:lnTo>
                      <a:pt x="251" y="12936"/>
                    </a:lnTo>
                    <a:lnTo>
                      <a:pt x="252" y="12946"/>
                    </a:lnTo>
                    <a:lnTo>
                      <a:pt x="151" y="12966"/>
                    </a:lnTo>
                    <a:lnTo>
                      <a:pt x="150" y="12956"/>
                    </a:lnTo>
                    <a:lnTo>
                      <a:pt x="147" y="12945"/>
                    </a:lnTo>
                    <a:lnTo>
                      <a:pt x="248" y="12926"/>
                    </a:lnTo>
                    <a:close/>
                    <a:moveTo>
                      <a:pt x="252" y="12946"/>
                    </a:moveTo>
                    <a:lnTo>
                      <a:pt x="254" y="12956"/>
                    </a:lnTo>
                    <a:lnTo>
                      <a:pt x="257" y="12966"/>
                    </a:lnTo>
                    <a:lnTo>
                      <a:pt x="156" y="12988"/>
                    </a:lnTo>
                    <a:lnTo>
                      <a:pt x="153" y="12978"/>
                    </a:lnTo>
                    <a:lnTo>
                      <a:pt x="151" y="12966"/>
                    </a:lnTo>
                    <a:lnTo>
                      <a:pt x="252" y="12946"/>
                    </a:lnTo>
                    <a:close/>
                    <a:moveTo>
                      <a:pt x="257" y="12966"/>
                    </a:moveTo>
                    <a:lnTo>
                      <a:pt x="258" y="12973"/>
                    </a:lnTo>
                    <a:lnTo>
                      <a:pt x="261" y="12985"/>
                    </a:lnTo>
                    <a:lnTo>
                      <a:pt x="161" y="13009"/>
                    </a:lnTo>
                    <a:lnTo>
                      <a:pt x="160" y="13001"/>
                    </a:lnTo>
                    <a:lnTo>
                      <a:pt x="156" y="12988"/>
                    </a:lnTo>
                    <a:lnTo>
                      <a:pt x="257" y="12966"/>
                    </a:lnTo>
                    <a:close/>
                    <a:moveTo>
                      <a:pt x="261" y="12985"/>
                    </a:moveTo>
                    <a:lnTo>
                      <a:pt x="263" y="12993"/>
                    </a:lnTo>
                    <a:lnTo>
                      <a:pt x="266" y="13002"/>
                    </a:lnTo>
                    <a:lnTo>
                      <a:pt x="167" y="13029"/>
                    </a:lnTo>
                    <a:lnTo>
                      <a:pt x="163" y="13019"/>
                    </a:lnTo>
                    <a:lnTo>
                      <a:pt x="161" y="13009"/>
                    </a:lnTo>
                    <a:lnTo>
                      <a:pt x="261" y="12985"/>
                    </a:lnTo>
                    <a:close/>
                    <a:moveTo>
                      <a:pt x="167" y="13031"/>
                    </a:moveTo>
                    <a:lnTo>
                      <a:pt x="167" y="13029"/>
                    </a:lnTo>
                    <a:lnTo>
                      <a:pt x="216" y="13016"/>
                    </a:lnTo>
                    <a:lnTo>
                      <a:pt x="167" y="13031"/>
                    </a:lnTo>
                    <a:close/>
                    <a:moveTo>
                      <a:pt x="266" y="13002"/>
                    </a:moveTo>
                    <a:lnTo>
                      <a:pt x="268" y="13012"/>
                    </a:lnTo>
                    <a:lnTo>
                      <a:pt x="271" y="13018"/>
                    </a:lnTo>
                    <a:lnTo>
                      <a:pt x="172" y="13049"/>
                    </a:lnTo>
                    <a:lnTo>
                      <a:pt x="170" y="13038"/>
                    </a:lnTo>
                    <a:lnTo>
                      <a:pt x="167" y="13031"/>
                    </a:lnTo>
                    <a:lnTo>
                      <a:pt x="266" y="13002"/>
                    </a:lnTo>
                    <a:close/>
                    <a:moveTo>
                      <a:pt x="271" y="13018"/>
                    </a:moveTo>
                    <a:lnTo>
                      <a:pt x="273" y="13026"/>
                    </a:lnTo>
                    <a:lnTo>
                      <a:pt x="275" y="13032"/>
                    </a:lnTo>
                    <a:lnTo>
                      <a:pt x="180" y="13068"/>
                    </a:lnTo>
                    <a:lnTo>
                      <a:pt x="176" y="13058"/>
                    </a:lnTo>
                    <a:lnTo>
                      <a:pt x="172" y="13049"/>
                    </a:lnTo>
                    <a:lnTo>
                      <a:pt x="271" y="13018"/>
                    </a:lnTo>
                    <a:close/>
                    <a:moveTo>
                      <a:pt x="275" y="13032"/>
                    </a:moveTo>
                    <a:lnTo>
                      <a:pt x="278" y="13037"/>
                    </a:lnTo>
                    <a:lnTo>
                      <a:pt x="280" y="13044"/>
                    </a:lnTo>
                    <a:lnTo>
                      <a:pt x="186" y="13085"/>
                    </a:lnTo>
                    <a:lnTo>
                      <a:pt x="183" y="13078"/>
                    </a:lnTo>
                    <a:lnTo>
                      <a:pt x="180" y="13068"/>
                    </a:lnTo>
                    <a:lnTo>
                      <a:pt x="275" y="13032"/>
                    </a:lnTo>
                    <a:close/>
                    <a:moveTo>
                      <a:pt x="280" y="13044"/>
                    </a:moveTo>
                    <a:lnTo>
                      <a:pt x="283" y="13049"/>
                    </a:lnTo>
                    <a:lnTo>
                      <a:pt x="284" y="13053"/>
                    </a:lnTo>
                    <a:lnTo>
                      <a:pt x="195" y="13102"/>
                    </a:lnTo>
                    <a:lnTo>
                      <a:pt x="190" y="13093"/>
                    </a:lnTo>
                    <a:lnTo>
                      <a:pt x="186" y="13085"/>
                    </a:lnTo>
                    <a:lnTo>
                      <a:pt x="280" y="13044"/>
                    </a:lnTo>
                    <a:close/>
                    <a:moveTo>
                      <a:pt x="195" y="13102"/>
                    </a:moveTo>
                    <a:lnTo>
                      <a:pt x="195" y="13102"/>
                    </a:lnTo>
                    <a:lnTo>
                      <a:pt x="239" y="13077"/>
                    </a:lnTo>
                    <a:lnTo>
                      <a:pt x="195" y="13102"/>
                    </a:lnTo>
                    <a:close/>
                    <a:moveTo>
                      <a:pt x="284" y="13053"/>
                    </a:moveTo>
                    <a:lnTo>
                      <a:pt x="285" y="13056"/>
                    </a:lnTo>
                    <a:lnTo>
                      <a:pt x="288" y="13058"/>
                    </a:lnTo>
                    <a:lnTo>
                      <a:pt x="203" y="13117"/>
                    </a:lnTo>
                    <a:lnTo>
                      <a:pt x="198" y="13110"/>
                    </a:lnTo>
                    <a:lnTo>
                      <a:pt x="195" y="13102"/>
                    </a:lnTo>
                    <a:lnTo>
                      <a:pt x="284" y="13053"/>
                    </a:lnTo>
                    <a:close/>
                    <a:moveTo>
                      <a:pt x="288" y="13058"/>
                    </a:moveTo>
                    <a:lnTo>
                      <a:pt x="292" y="13063"/>
                    </a:lnTo>
                    <a:lnTo>
                      <a:pt x="295" y="13068"/>
                    </a:lnTo>
                    <a:lnTo>
                      <a:pt x="219" y="13136"/>
                    </a:lnTo>
                    <a:lnTo>
                      <a:pt x="211" y="13127"/>
                    </a:lnTo>
                    <a:lnTo>
                      <a:pt x="203" y="13117"/>
                    </a:lnTo>
                    <a:lnTo>
                      <a:pt x="288" y="13058"/>
                    </a:lnTo>
                    <a:close/>
                    <a:moveTo>
                      <a:pt x="219" y="13136"/>
                    </a:moveTo>
                    <a:lnTo>
                      <a:pt x="219" y="13136"/>
                    </a:lnTo>
                    <a:lnTo>
                      <a:pt x="257" y="13102"/>
                    </a:lnTo>
                    <a:lnTo>
                      <a:pt x="219" y="13136"/>
                    </a:lnTo>
                    <a:close/>
                    <a:moveTo>
                      <a:pt x="295" y="13068"/>
                    </a:moveTo>
                    <a:lnTo>
                      <a:pt x="300" y="13073"/>
                    </a:lnTo>
                    <a:lnTo>
                      <a:pt x="307" y="13079"/>
                    </a:lnTo>
                    <a:lnTo>
                      <a:pt x="237" y="13154"/>
                    </a:lnTo>
                    <a:lnTo>
                      <a:pt x="227" y="13145"/>
                    </a:lnTo>
                    <a:lnTo>
                      <a:pt x="219" y="13136"/>
                    </a:lnTo>
                    <a:lnTo>
                      <a:pt x="295" y="13068"/>
                    </a:lnTo>
                    <a:close/>
                    <a:moveTo>
                      <a:pt x="307" y="13079"/>
                    </a:moveTo>
                    <a:lnTo>
                      <a:pt x="313" y="13084"/>
                    </a:lnTo>
                    <a:lnTo>
                      <a:pt x="320" y="13090"/>
                    </a:lnTo>
                    <a:lnTo>
                      <a:pt x="257" y="13171"/>
                    </a:lnTo>
                    <a:lnTo>
                      <a:pt x="247" y="13163"/>
                    </a:lnTo>
                    <a:lnTo>
                      <a:pt x="237" y="13154"/>
                    </a:lnTo>
                    <a:lnTo>
                      <a:pt x="307" y="13079"/>
                    </a:lnTo>
                    <a:close/>
                    <a:moveTo>
                      <a:pt x="320" y="13090"/>
                    </a:moveTo>
                    <a:lnTo>
                      <a:pt x="320" y="13090"/>
                    </a:lnTo>
                    <a:lnTo>
                      <a:pt x="288" y="13130"/>
                    </a:lnTo>
                    <a:lnTo>
                      <a:pt x="320" y="13090"/>
                    </a:lnTo>
                    <a:close/>
                    <a:moveTo>
                      <a:pt x="320" y="13090"/>
                    </a:moveTo>
                    <a:lnTo>
                      <a:pt x="328" y="13095"/>
                    </a:lnTo>
                    <a:lnTo>
                      <a:pt x="337" y="13103"/>
                    </a:lnTo>
                    <a:lnTo>
                      <a:pt x="278" y="13188"/>
                    </a:lnTo>
                    <a:lnTo>
                      <a:pt x="268" y="13180"/>
                    </a:lnTo>
                    <a:lnTo>
                      <a:pt x="257" y="13171"/>
                    </a:lnTo>
                    <a:lnTo>
                      <a:pt x="320" y="13090"/>
                    </a:lnTo>
                    <a:close/>
                    <a:moveTo>
                      <a:pt x="337" y="13103"/>
                    </a:moveTo>
                    <a:lnTo>
                      <a:pt x="337" y="13103"/>
                    </a:lnTo>
                    <a:lnTo>
                      <a:pt x="308" y="13145"/>
                    </a:lnTo>
                    <a:lnTo>
                      <a:pt x="337" y="13103"/>
                    </a:lnTo>
                    <a:close/>
                    <a:moveTo>
                      <a:pt x="337" y="13103"/>
                    </a:moveTo>
                    <a:lnTo>
                      <a:pt x="345" y="13108"/>
                    </a:lnTo>
                    <a:lnTo>
                      <a:pt x="355" y="13114"/>
                    </a:lnTo>
                    <a:lnTo>
                      <a:pt x="302" y="13202"/>
                    </a:lnTo>
                    <a:lnTo>
                      <a:pt x="290" y="13195"/>
                    </a:lnTo>
                    <a:lnTo>
                      <a:pt x="278" y="13188"/>
                    </a:lnTo>
                    <a:lnTo>
                      <a:pt x="337" y="13103"/>
                    </a:lnTo>
                    <a:close/>
                    <a:moveTo>
                      <a:pt x="355" y="13114"/>
                    </a:moveTo>
                    <a:lnTo>
                      <a:pt x="363" y="13119"/>
                    </a:lnTo>
                    <a:lnTo>
                      <a:pt x="375" y="13125"/>
                    </a:lnTo>
                    <a:lnTo>
                      <a:pt x="327" y="13216"/>
                    </a:lnTo>
                    <a:lnTo>
                      <a:pt x="315" y="13210"/>
                    </a:lnTo>
                    <a:lnTo>
                      <a:pt x="302" y="13202"/>
                    </a:lnTo>
                    <a:lnTo>
                      <a:pt x="355" y="13114"/>
                    </a:lnTo>
                    <a:close/>
                    <a:moveTo>
                      <a:pt x="375" y="13125"/>
                    </a:moveTo>
                    <a:lnTo>
                      <a:pt x="375" y="13125"/>
                    </a:lnTo>
                    <a:lnTo>
                      <a:pt x="350" y="13171"/>
                    </a:lnTo>
                    <a:lnTo>
                      <a:pt x="375" y="13125"/>
                    </a:lnTo>
                    <a:close/>
                    <a:moveTo>
                      <a:pt x="375" y="13125"/>
                    </a:moveTo>
                    <a:lnTo>
                      <a:pt x="384" y="13130"/>
                    </a:lnTo>
                    <a:lnTo>
                      <a:pt x="396" y="13136"/>
                    </a:lnTo>
                    <a:lnTo>
                      <a:pt x="351" y="13230"/>
                    </a:lnTo>
                    <a:lnTo>
                      <a:pt x="340" y="13224"/>
                    </a:lnTo>
                    <a:lnTo>
                      <a:pt x="327" y="13216"/>
                    </a:lnTo>
                    <a:lnTo>
                      <a:pt x="375" y="13125"/>
                    </a:lnTo>
                    <a:close/>
                    <a:moveTo>
                      <a:pt x="396" y="13136"/>
                    </a:moveTo>
                    <a:lnTo>
                      <a:pt x="409" y="13143"/>
                    </a:lnTo>
                    <a:lnTo>
                      <a:pt x="420" y="13148"/>
                    </a:lnTo>
                    <a:lnTo>
                      <a:pt x="379" y="13242"/>
                    </a:lnTo>
                    <a:lnTo>
                      <a:pt x="364" y="13235"/>
                    </a:lnTo>
                    <a:lnTo>
                      <a:pt x="351" y="13230"/>
                    </a:lnTo>
                    <a:lnTo>
                      <a:pt x="396" y="13136"/>
                    </a:lnTo>
                    <a:close/>
                    <a:moveTo>
                      <a:pt x="420" y="13148"/>
                    </a:moveTo>
                    <a:lnTo>
                      <a:pt x="431" y="13153"/>
                    </a:lnTo>
                    <a:lnTo>
                      <a:pt x="444" y="13158"/>
                    </a:lnTo>
                    <a:lnTo>
                      <a:pt x="406" y="13254"/>
                    </a:lnTo>
                    <a:lnTo>
                      <a:pt x="393" y="13247"/>
                    </a:lnTo>
                    <a:lnTo>
                      <a:pt x="379" y="13242"/>
                    </a:lnTo>
                    <a:lnTo>
                      <a:pt x="420" y="13148"/>
                    </a:lnTo>
                    <a:close/>
                    <a:moveTo>
                      <a:pt x="444" y="13158"/>
                    </a:moveTo>
                    <a:lnTo>
                      <a:pt x="456" y="13163"/>
                    </a:lnTo>
                    <a:lnTo>
                      <a:pt x="469" y="13166"/>
                    </a:lnTo>
                    <a:lnTo>
                      <a:pt x="434" y="13263"/>
                    </a:lnTo>
                    <a:lnTo>
                      <a:pt x="419" y="13259"/>
                    </a:lnTo>
                    <a:lnTo>
                      <a:pt x="406" y="13254"/>
                    </a:lnTo>
                    <a:lnTo>
                      <a:pt x="444" y="13158"/>
                    </a:lnTo>
                    <a:close/>
                    <a:moveTo>
                      <a:pt x="469" y="13166"/>
                    </a:moveTo>
                    <a:lnTo>
                      <a:pt x="481" y="13171"/>
                    </a:lnTo>
                    <a:lnTo>
                      <a:pt x="493" y="13175"/>
                    </a:lnTo>
                    <a:lnTo>
                      <a:pt x="462" y="13273"/>
                    </a:lnTo>
                    <a:lnTo>
                      <a:pt x="449" y="13268"/>
                    </a:lnTo>
                    <a:lnTo>
                      <a:pt x="434" y="13263"/>
                    </a:lnTo>
                    <a:lnTo>
                      <a:pt x="469" y="13166"/>
                    </a:lnTo>
                    <a:close/>
                    <a:moveTo>
                      <a:pt x="493" y="13175"/>
                    </a:moveTo>
                    <a:lnTo>
                      <a:pt x="505" y="13179"/>
                    </a:lnTo>
                    <a:lnTo>
                      <a:pt x="518" y="13183"/>
                    </a:lnTo>
                    <a:lnTo>
                      <a:pt x="491" y="13281"/>
                    </a:lnTo>
                    <a:lnTo>
                      <a:pt x="479" y="13277"/>
                    </a:lnTo>
                    <a:lnTo>
                      <a:pt x="462" y="13273"/>
                    </a:lnTo>
                    <a:lnTo>
                      <a:pt x="493" y="13175"/>
                    </a:lnTo>
                    <a:close/>
                    <a:moveTo>
                      <a:pt x="518" y="13183"/>
                    </a:moveTo>
                    <a:lnTo>
                      <a:pt x="531" y="13185"/>
                    </a:lnTo>
                    <a:lnTo>
                      <a:pt x="543" y="13189"/>
                    </a:lnTo>
                    <a:lnTo>
                      <a:pt x="521" y="13288"/>
                    </a:lnTo>
                    <a:lnTo>
                      <a:pt x="506" y="13285"/>
                    </a:lnTo>
                    <a:lnTo>
                      <a:pt x="491" y="13281"/>
                    </a:lnTo>
                    <a:lnTo>
                      <a:pt x="518" y="13183"/>
                    </a:lnTo>
                    <a:close/>
                    <a:moveTo>
                      <a:pt x="543" y="13189"/>
                    </a:moveTo>
                    <a:lnTo>
                      <a:pt x="556" y="13191"/>
                    </a:lnTo>
                    <a:lnTo>
                      <a:pt x="568" y="13194"/>
                    </a:lnTo>
                    <a:lnTo>
                      <a:pt x="548" y="13295"/>
                    </a:lnTo>
                    <a:lnTo>
                      <a:pt x="535" y="13292"/>
                    </a:lnTo>
                    <a:lnTo>
                      <a:pt x="521" y="13288"/>
                    </a:lnTo>
                    <a:lnTo>
                      <a:pt x="543" y="13189"/>
                    </a:lnTo>
                    <a:close/>
                    <a:moveTo>
                      <a:pt x="568" y="13194"/>
                    </a:moveTo>
                    <a:lnTo>
                      <a:pt x="579" y="13195"/>
                    </a:lnTo>
                    <a:lnTo>
                      <a:pt x="592" y="13197"/>
                    </a:lnTo>
                    <a:lnTo>
                      <a:pt x="577" y="13300"/>
                    </a:lnTo>
                    <a:lnTo>
                      <a:pt x="563" y="13297"/>
                    </a:lnTo>
                    <a:lnTo>
                      <a:pt x="548" y="13295"/>
                    </a:lnTo>
                    <a:lnTo>
                      <a:pt x="568" y="13194"/>
                    </a:lnTo>
                    <a:close/>
                    <a:moveTo>
                      <a:pt x="592" y="13197"/>
                    </a:moveTo>
                    <a:lnTo>
                      <a:pt x="603" y="13199"/>
                    </a:lnTo>
                    <a:lnTo>
                      <a:pt x="614" y="13200"/>
                    </a:lnTo>
                    <a:lnTo>
                      <a:pt x="604" y="13302"/>
                    </a:lnTo>
                    <a:lnTo>
                      <a:pt x="591" y="13301"/>
                    </a:lnTo>
                    <a:lnTo>
                      <a:pt x="577" y="13300"/>
                    </a:lnTo>
                    <a:lnTo>
                      <a:pt x="592" y="13197"/>
                    </a:lnTo>
                    <a:close/>
                    <a:moveTo>
                      <a:pt x="614" y="13200"/>
                    </a:moveTo>
                    <a:lnTo>
                      <a:pt x="622" y="13201"/>
                    </a:lnTo>
                    <a:lnTo>
                      <a:pt x="639" y="13201"/>
                    </a:lnTo>
                    <a:lnTo>
                      <a:pt x="632" y="13305"/>
                    </a:lnTo>
                    <a:lnTo>
                      <a:pt x="618" y="13303"/>
                    </a:lnTo>
                    <a:lnTo>
                      <a:pt x="604" y="13302"/>
                    </a:lnTo>
                    <a:lnTo>
                      <a:pt x="614" y="13200"/>
                    </a:lnTo>
                    <a:close/>
                    <a:moveTo>
                      <a:pt x="639" y="13201"/>
                    </a:moveTo>
                    <a:lnTo>
                      <a:pt x="639" y="13201"/>
                    </a:lnTo>
                    <a:lnTo>
                      <a:pt x="635" y="13254"/>
                    </a:lnTo>
                    <a:lnTo>
                      <a:pt x="639" y="13201"/>
                    </a:lnTo>
                    <a:close/>
                    <a:moveTo>
                      <a:pt x="639" y="13201"/>
                    </a:moveTo>
                    <a:lnTo>
                      <a:pt x="650" y="13202"/>
                    </a:lnTo>
                    <a:lnTo>
                      <a:pt x="660" y="13204"/>
                    </a:lnTo>
                    <a:lnTo>
                      <a:pt x="672" y="13204"/>
                    </a:lnTo>
                    <a:lnTo>
                      <a:pt x="683" y="13205"/>
                    </a:lnTo>
                    <a:lnTo>
                      <a:pt x="677" y="13307"/>
                    </a:lnTo>
                    <a:lnTo>
                      <a:pt x="663" y="13306"/>
                    </a:lnTo>
                    <a:lnTo>
                      <a:pt x="650" y="13306"/>
                    </a:lnTo>
                    <a:lnTo>
                      <a:pt x="639" y="13305"/>
                    </a:lnTo>
                    <a:lnTo>
                      <a:pt x="632" y="13305"/>
                    </a:lnTo>
                    <a:lnTo>
                      <a:pt x="639" y="13201"/>
                    </a:lnTo>
                    <a:close/>
                    <a:moveTo>
                      <a:pt x="683" y="13205"/>
                    </a:moveTo>
                    <a:lnTo>
                      <a:pt x="743" y="13209"/>
                    </a:lnTo>
                    <a:lnTo>
                      <a:pt x="738" y="13311"/>
                    </a:lnTo>
                    <a:lnTo>
                      <a:pt x="677" y="13307"/>
                    </a:lnTo>
                    <a:lnTo>
                      <a:pt x="683" y="13205"/>
                    </a:lnTo>
                    <a:close/>
                    <a:moveTo>
                      <a:pt x="743" y="13209"/>
                    </a:moveTo>
                    <a:lnTo>
                      <a:pt x="816" y="13212"/>
                    </a:lnTo>
                    <a:lnTo>
                      <a:pt x="811" y="13315"/>
                    </a:lnTo>
                    <a:lnTo>
                      <a:pt x="738" y="13311"/>
                    </a:lnTo>
                    <a:lnTo>
                      <a:pt x="743" y="13209"/>
                    </a:lnTo>
                    <a:close/>
                    <a:moveTo>
                      <a:pt x="816" y="13212"/>
                    </a:moveTo>
                    <a:lnTo>
                      <a:pt x="994" y="13222"/>
                    </a:lnTo>
                    <a:lnTo>
                      <a:pt x="988" y="13326"/>
                    </a:lnTo>
                    <a:lnTo>
                      <a:pt x="811" y="13315"/>
                    </a:lnTo>
                    <a:lnTo>
                      <a:pt x="816" y="13212"/>
                    </a:lnTo>
                    <a:close/>
                    <a:moveTo>
                      <a:pt x="994" y="13222"/>
                    </a:moveTo>
                    <a:lnTo>
                      <a:pt x="1094" y="13229"/>
                    </a:lnTo>
                    <a:lnTo>
                      <a:pt x="1088" y="13331"/>
                    </a:lnTo>
                    <a:lnTo>
                      <a:pt x="988" y="13326"/>
                    </a:lnTo>
                    <a:lnTo>
                      <a:pt x="994" y="13222"/>
                    </a:lnTo>
                    <a:close/>
                    <a:moveTo>
                      <a:pt x="1094" y="13229"/>
                    </a:moveTo>
                    <a:lnTo>
                      <a:pt x="1094" y="13229"/>
                    </a:lnTo>
                    <a:lnTo>
                      <a:pt x="1090" y="13280"/>
                    </a:lnTo>
                    <a:lnTo>
                      <a:pt x="1094" y="13229"/>
                    </a:lnTo>
                    <a:close/>
                    <a:moveTo>
                      <a:pt x="1094" y="13229"/>
                    </a:moveTo>
                    <a:lnTo>
                      <a:pt x="1196" y="13235"/>
                    </a:lnTo>
                    <a:lnTo>
                      <a:pt x="1191" y="13337"/>
                    </a:lnTo>
                    <a:lnTo>
                      <a:pt x="1088" y="13331"/>
                    </a:lnTo>
                    <a:lnTo>
                      <a:pt x="1094" y="13229"/>
                    </a:lnTo>
                    <a:close/>
                    <a:moveTo>
                      <a:pt x="1196" y="13235"/>
                    </a:moveTo>
                    <a:lnTo>
                      <a:pt x="1222" y="13236"/>
                    </a:lnTo>
                    <a:lnTo>
                      <a:pt x="1248" y="13237"/>
                    </a:lnTo>
                    <a:lnTo>
                      <a:pt x="1274" y="13239"/>
                    </a:lnTo>
                    <a:lnTo>
                      <a:pt x="1301" y="13241"/>
                    </a:lnTo>
                    <a:lnTo>
                      <a:pt x="1294" y="13343"/>
                    </a:lnTo>
                    <a:lnTo>
                      <a:pt x="1268" y="13342"/>
                    </a:lnTo>
                    <a:lnTo>
                      <a:pt x="1242" y="13341"/>
                    </a:lnTo>
                    <a:lnTo>
                      <a:pt x="1216" y="13338"/>
                    </a:lnTo>
                    <a:lnTo>
                      <a:pt x="1191" y="13337"/>
                    </a:lnTo>
                    <a:lnTo>
                      <a:pt x="1196" y="13235"/>
                    </a:lnTo>
                    <a:close/>
                    <a:moveTo>
                      <a:pt x="1301" y="13241"/>
                    </a:moveTo>
                    <a:lnTo>
                      <a:pt x="1328" y="13242"/>
                    </a:lnTo>
                    <a:lnTo>
                      <a:pt x="1355" y="13244"/>
                    </a:lnTo>
                    <a:lnTo>
                      <a:pt x="1380" y="13246"/>
                    </a:lnTo>
                    <a:lnTo>
                      <a:pt x="1404" y="13247"/>
                    </a:lnTo>
                    <a:lnTo>
                      <a:pt x="1398" y="13349"/>
                    </a:lnTo>
                    <a:lnTo>
                      <a:pt x="1370" y="13348"/>
                    </a:lnTo>
                    <a:lnTo>
                      <a:pt x="1344" y="13347"/>
                    </a:lnTo>
                    <a:lnTo>
                      <a:pt x="1318" y="13344"/>
                    </a:lnTo>
                    <a:lnTo>
                      <a:pt x="1294" y="13343"/>
                    </a:lnTo>
                    <a:lnTo>
                      <a:pt x="1301" y="13241"/>
                    </a:lnTo>
                    <a:close/>
                    <a:moveTo>
                      <a:pt x="1404" y="13247"/>
                    </a:moveTo>
                    <a:lnTo>
                      <a:pt x="1430" y="13249"/>
                    </a:lnTo>
                    <a:lnTo>
                      <a:pt x="1456" y="13251"/>
                    </a:lnTo>
                    <a:lnTo>
                      <a:pt x="1480" y="13252"/>
                    </a:lnTo>
                    <a:lnTo>
                      <a:pt x="1504" y="13254"/>
                    </a:lnTo>
                    <a:lnTo>
                      <a:pt x="1496" y="13357"/>
                    </a:lnTo>
                    <a:lnTo>
                      <a:pt x="1471" y="13354"/>
                    </a:lnTo>
                    <a:lnTo>
                      <a:pt x="1445" y="13353"/>
                    </a:lnTo>
                    <a:lnTo>
                      <a:pt x="1421" y="13352"/>
                    </a:lnTo>
                    <a:lnTo>
                      <a:pt x="1398" y="13349"/>
                    </a:lnTo>
                    <a:lnTo>
                      <a:pt x="1404" y="13247"/>
                    </a:lnTo>
                    <a:close/>
                    <a:moveTo>
                      <a:pt x="1504" y="13254"/>
                    </a:moveTo>
                    <a:lnTo>
                      <a:pt x="1529" y="13256"/>
                    </a:lnTo>
                    <a:lnTo>
                      <a:pt x="1552" y="13257"/>
                    </a:lnTo>
                    <a:lnTo>
                      <a:pt x="1576" y="13259"/>
                    </a:lnTo>
                    <a:lnTo>
                      <a:pt x="1597" y="13260"/>
                    </a:lnTo>
                    <a:lnTo>
                      <a:pt x="1590" y="13363"/>
                    </a:lnTo>
                    <a:lnTo>
                      <a:pt x="1566" y="13361"/>
                    </a:lnTo>
                    <a:lnTo>
                      <a:pt x="1542" y="13359"/>
                    </a:lnTo>
                    <a:lnTo>
                      <a:pt x="1520" y="13358"/>
                    </a:lnTo>
                    <a:lnTo>
                      <a:pt x="1496" y="13357"/>
                    </a:lnTo>
                    <a:lnTo>
                      <a:pt x="1504" y="13254"/>
                    </a:lnTo>
                    <a:close/>
                    <a:moveTo>
                      <a:pt x="1597" y="13260"/>
                    </a:moveTo>
                    <a:lnTo>
                      <a:pt x="1621" y="13262"/>
                    </a:lnTo>
                    <a:lnTo>
                      <a:pt x="1643" y="13263"/>
                    </a:lnTo>
                    <a:lnTo>
                      <a:pt x="1663" y="13265"/>
                    </a:lnTo>
                    <a:lnTo>
                      <a:pt x="1682" y="13267"/>
                    </a:lnTo>
                    <a:lnTo>
                      <a:pt x="1674" y="13369"/>
                    </a:lnTo>
                    <a:lnTo>
                      <a:pt x="1652" y="13368"/>
                    </a:lnTo>
                    <a:lnTo>
                      <a:pt x="1631" y="13366"/>
                    </a:lnTo>
                    <a:lnTo>
                      <a:pt x="1610" y="13364"/>
                    </a:lnTo>
                    <a:lnTo>
                      <a:pt x="1590" y="13363"/>
                    </a:lnTo>
                    <a:lnTo>
                      <a:pt x="1597" y="13260"/>
                    </a:lnTo>
                    <a:close/>
                    <a:moveTo>
                      <a:pt x="1682" y="13267"/>
                    </a:moveTo>
                    <a:lnTo>
                      <a:pt x="1696" y="13267"/>
                    </a:lnTo>
                    <a:lnTo>
                      <a:pt x="1713" y="13270"/>
                    </a:lnTo>
                    <a:lnTo>
                      <a:pt x="1733" y="13271"/>
                    </a:lnTo>
                    <a:lnTo>
                      <a:pt x="1757" y="13273"/>
                    </a:lnTo>
                    <a:lnTo>
                      <a:pt x="1748" y="13376"/>
                    </a:lnTo>
                    <a:lnTo>
                      <a:pt x="1737" y="13374"/>
                    </a:lnTo>
                    <a:lnTo>
                      <a:pt x="1720" y="13373"/>
                    </a:lnTo>
                    <a:lnTo>
                      <a:pt x="1699" y="13372"/>
                    </a:lnTo>
                    <a:lnTo>
                      <a:pt x="1674" y="13369"/>
                    </a:lnTo>
                    <a:lnTo>
                      <a:pt x="1682" y="13267"/>
                    </a:lnTo>
                    <a:close/>
                    <a:moveTo>
                      <a:pt x="1757" y="13273"/>
                    </a:moveTo>
                    <a:lnTo>
                      <a:pt x="1775" y="13275"/>
                    </a:lnTo>
                    <a:lnTo>
                      <a:pt x="1793" y="13276"/>
                    </a:lnTo>
                    <a:lnTo>
                      <a:pt x="1806" y="13277"/>
                    </a:lnTo>
                    <a:lnTo>
                      <a:pt x="1819" y="13278"/>
                    </a:lnTo>
                    <a:lnTo>
                      <a:pt x="1808" y="13382"/>
                    </a:lnTo>
                    <a:lnTo>
                      <a:pt x="1793" y="13379"/>
                    </a:lnTo>
                    <a:lnTo>
                      <a:pt x="1778" y="13378"/>
                    </a:lnTo>
                    <a:lnTo>
                      <a:pt x="1763" y="13377"/>
                    </a:lnTo>
                    <a:lnTo>
                      <a:pt x="1748" y="13376"/>
                    </a:lnTo>
                    <a:lnTo>
                      <a:pt x="1757" y="13273"/>
                    </a:lnTo>
                    <a:close/>
                    <a:moveTo>
                      <a:pt x="1819" y="13278"/>
                    </a:moveTo>
                    <a:lnTo>
                      <a:pt x="1833" y="13281"/>
                    </a:lnTo>
                    <a:lnTo>
                      <a:pt x="1845" y="13282"/>
                    </a:lnTo>
                    <a:lnTo>
                      <a:pt x="1855" y="13283"/>
                    </a:lnTo>
                    <a:lnTo>
                      <a:pt x="1865" y="13285"/>
                    </a:lnTo>
                    <a:lnTo>
                      <a:pt x="1850" y="13387"/>
                    </a:lnTo>
                    <a:lnTo>
                      <a:pt x="1840" y="13386"/>
                    </a:lnTo>
                    <a:lnTo>
                      <a:pt x="1830" y="13384"/>
                    </a:lnTo>
                    <a:lnTo>
                      <a:pt x="1820" y="13383"/>
                    </a:lnTo>
                    <a:lnTo>
                      <a:pt x="1808" y="13382"/>
                    </a:lnTo>
                    <a:lnTo>
                      <a:pt x="1819" y="13278"/>
                    </a:lnTo>
                    <a:close/>
                    <a:moveTo>
                      <a:pt x="1865" y="13285"/>
                    </a:moveTo>
                    <a:lnTo>
                      <a:pt x="1887" y="13288"/>
                    </a:lnTo>
                    <a:lnTo>
                      <a:pt x="1874" y="13389"/>
                    </a:lnTo>
                    <a:lnTo>
                      <a:pt x="1850" y="13387"/>
                    </a:lnTo>
                    <a:lnTo>
                      <a:pt x="1865" y="13285"/>
                    </a:lnTo>
                    <a:close/>
                    <a:moveTo>
                      <a:pt x="1887" y="13288"/>
                    </a:moveTo>
                    <a:lnTo>
                      <a:pt x="1916" y="13292"/>
                    </a:lnTo>
                    <a:lnTo>
                      <a:pt x="1902" y="13393"/>
                    </a:lnTo>
                    <a:lnTo>
                      <a:pt x="1874" y="13389"/>
                    </a:lnTo>
                    <a:lnTo>
                      <a:pt x="1887" y="13288"/>
                    </a:lnTo>
                    <a:close/>
                    <a:moveTo>
                      <a:pt x="1902" y="13393"/>
                    </a:moveTo>
                    <a:lnTo>
                      <a:pt x="1902" y="13393"/>
                    </a:lnTo>
                    <a:lnTo>
                      <a:pt x="1909" y="13343"/>
                    </a:lnTo>
                    <a:lnTo>
                      <a:pt x="1902" y="13393"/>
                    </a:lnTo>
                    <a:close/>
                    <a:moveTo>
                      <a:pt x="1915" y="13292"/>
                    </a:moveTo>
                    <a:lnTo>
                      <a:pt x="1948" y="13296"/>
                    </a:lnTo>
                    <a:lnTo>
                      <a:pt x="1936" y="13398"/>
                    </a:lnTo>
                    <a:lnTo>
                      <a:pt x="1902" y="13393"/>
                    </a:lnTo>
                    <a:lnTo>
                      <a:pt x="1915" y="13292"/>
                    </a:lnTo>
                    <a:close/>
                    <a:moveTo>
                      <a:pt x="1948" y="13296"/>
                    </a:moveTo>
                    <a:lnTo>
                      <a:pt x="1967" y="13298"/>
                    </a:lnTo>
                    <a:lnTo>
                      <a:pt x="1982" y="13300"/>
                    </a:lnTo>
                    <a:lnTo>
                      <a:pt x="1970" y="13402"/>
                    </a:lnTo>
                    <a:lnTo>
                      <a:pt x="1950" y="13399"/>
                    </a:lnTo>
                    <a:lnTo>
                      <a:pt x="1936" y="13398"/>
                    </a:lnTo>
                    <a:lnTo>
                      <a:pt x="1948" y="13296"/>
                    </a:lnTo>
                    <a:close/>
                    <a:moveTo>
                      <a:pt x="1982" y="13300"/>
                    </a:moveTo>
                    <a:lnTo>
                      <a:pt x="1993" y="13301"/>
                    </a:lnTo>
                    <a:lnTo>
                      <a:pt x="2004" y="13302"/>
                    </a:lnTo>
                    <a:lnTo>
                      <a:pt x="2013" y="13303"/>
                    </a:lnTo>
                    <a:lnTo>
                      <a:pt x="2019" y="13305"/>
                    </a:lnTo>
                    <a:lnTo>
                      <a:pt x="2008" y="13407"/>
                    </a:lnTo>
                    <a:lnTo>
                      <a:pt x="1996" y="13405"/>
                    </a:lnTo>
                    <a:lnTo>
                      <a:pt x="1984" y="13404"/>
                    </a:lnTo>
                    <a:lnTo>
                      <a:pt x="1976" y="13403"/>
                    </a:lnTo>
                    <a:lnTo>
                      <a:pt x="1970" y="13402"/>
                    </a:lnTo>
                    <a:lnTo>
                      <a:pt x="1982" y="13300"/>
                    </a:lnTo>
                    <a:close/>
                    <a:moveTo>
                      <a:pt x="2019" y="13305"/>
                    </a:moveTo>
                    <a:lnTo>
                      <a:pt x="2031" y="13306"/>
                    </a:lnTo>
                    <a:lnTo>
                      <a:pt x="2041" y="13307"/>
                    </a:lnTo>
                    <a:lnTo>
                      <a:pt x="2051" y="13308"/>
                    </a:lnTo>
                    <a:lnTo>
                      <a:pt x="2058" y="13308"/>
                    </a:lnTo>
                    <a:lnTo>
                      <a:pt x="2048" y="13410"/>
                    </a:lnTo>
                    <a:lnTo>
                      <a:pt x="2036" y="13409"/>
                    </a:lnTo>
                    <a:lnTo>
                      <a:pt x="2026" y="13408"/>
                    </a:lnTo>
                    <a:lnTo>
                      <a:pt x="2017" y="13408"/>
                    </a:lnTo>
                    <a:lnTo>
                      <a:pt x="2008" y="13407"/>
                    </a:lnTo>
                    <a:lnTo>
                      <a:pt x="2019" y="13305"/>
                    </a:lnTo>
                    <a:close/>
                    <a:moveTo>
                      <a:pt x="2058" y="13308"/>
                    </a:moveTo>
                    <a:lnTo>
                      <a:pt x="2070" y="13310"/>
                    </a:lnTo>
                    <a:lnTo>
                      <a:pt x="2082" y="13311"/>
                    </a:lnTo>
                    <a:lnTo>
                      <a:pt x="2092" y="13312"/>
                    </a:lnTo>
                    <a:lnTo>
                      <a:pt x="2099" y="13313"/>
                    </a:lnTo>
                    <a:lnTo>
                      <a:pt x="2089" y="13415"/>
                    </a:lnTo>
                    <a:lnTo>
                      <a:pt x="2075" y="13414"/>
                    </a:lnTo>
                    <a:lnTo>
                      <a:pt x="2065" y="13413"/>
                    </a:lnTo>
                    <a:lnTo>
                      <a:pt x="2055" y="13412"/>
                    </a:lnTo>
                    <a:lnTo>
                      <a:pt x="2048" y="13410"/>
                    </a:lnTo>
                    <a:lnTo>
                      <a:pt x="2058" y="13308"/>
                    </a:lnTo>
                    <a:close/>
                    <a:moveTo>
                      <a:pt x="2099" y="13313"/>
                    </a:moveTo>
                    <a:lnTo>
                      <a:pt x="2112" y="13315"/>
                    </a:lnTo>
                    <a:lnTo>
                      <a:pt x="2122" y="13315"/>
                    </a:lnTo>
                    <a:lnTo>
                      <a:pt x="2131" y="13316"/>
                    </a:lnTo>
                    <a:lnTo>
                      <a:pt x="2140" y="13317"/>
                    </a:lnTo>
                    <a:lnTo>
                      <a:pt x="2130" y="13419"/>
                    </a:lnTo>
                    <a:lnTo>
                      <a:pt x="2119" y="13418"/>
                    </a:lnTo>
                    <a:lnTo>
                      <a:pt x="2108" y="13417"/>
                    </a:lnTo>
                    <a:lnTo>
                      <a:pt x="2098" y="13415"/>
                    </a:lnTo>
                    <a:lnTo>
                      <a:pt x="2089" y="13415"/>
                    </a:lnTo>
                    <a:lnTo>
                      <a:pt x="2099" y="13313"/>
                    </a:lnTo>
                    <a:close/>
                    <a:moveTo>
                      <a:pt x="2140" y="13317"/>
                    </a:moveTo>
                    <a:lnTo>
                      <a:pt x="2183" y="13321"/>
                    </a:lnTo>
                    <a:lnTo>
                      <a:pt x="2174" y="13423"/>
                    </a:lnTo>
                    <a:lnTo>
                      <a:pt x="2170" y="13423"/>
                    </a:lnTo>
                    <a:lnTo>
                      <a:pt x="2161" y="13422"/>
                    </a:lnTo>
                    <a:lnTo>
                      <a:pt x="2148" y="13420"/>
                    </a:lnTo>
                    <a:lnTo>
                      <a:pt x="2130" y="13419"/>
                    </a:lnTo>
                    <a:lnTo>
                      <a:pt x="2140" y="13317"/>
                    </a:lnTo>
                    <a:close/>
                    <a:moveTo>
                      <a:pt x="2183" y="13321"/>
                    </a:moveTo>
                    <a:lnTo>
                      <a:pt x="2194" y="13321"/>
                    </a:lnTo>
                    <a:lnTo>
                      <a:pt x="2204" y="13322"/>
                    </a:lnTo>
                    <a:lnTo>
                      <a:pt x="2214" y="13323"/>
                    </a:lnTo>
                    <a:lnTo>
                      <a:pt x="2221" y="13323"/>
                    </a:lnTo>
                    <a:lnTo>
                      <a:pt x="2214" y="13427"/>
                    </a:lnTo>
                    <a:lnTo>
                      <a:pt x="2202" y="13425"/>
                    </a:lnTo>
                    <a:lnTo>
                      <a:pt x="2191" y="13424"/>
                    </a:lnTo>
                    <a:lnTo>
                      <a:pt x="2183" y="13424"/>
                    </a:lnTo>
                    <a:lnTo>
                      <a:pt x="2174" y="13423"/>
                    </a:lnTo>
                    <a:lnTo>
                      <a:pt x="2183" y="13321"/>
                    </a:lnTo>
                    <a:close/>
                    <a:moveTo>
                      <a:pt x="2221" y="13323"/>
                    </a:moveTo>
                    <a:lnTo>
                      <a:pt x="2232" y="13325"/>
                    </a:lnTo>
                    <a:lnTo>
                      <a:pt x="2244" y="13325"/>
                    </a:lnTo>
                    <a:lnTo>
                      <a:pt x="2252" y="13326"/>
                    </a:lnTo>
                    <a:lnTo>
                      <a:pt x="2261" y="13326"/>
                    </a:lnTo>
                    <a:lnTo>
                      <a:pt x="2255" y="13429"/>
                    </a:lnTo>
                    <a:lnTo>
                      <a:pt x="2244" y="13428"/>
                    </a:lnTo>
                    <a:lnTo>
                      <a:pt x="2234" y="13428"/>
                    </a:lnTo>
                    <a:lnTo>
                      <a:pt x="2224" y="13427"/>
                    </a:lnTo>
                    <a:lnTo>
                      <a:pt x="2214" y="13427"/>
                    </a:lnTo>
                    <a:lnTo>
                      <a:pt x="2221" y="13323"/>
                    </a:lnTo>
                    <a:close/>
                    <a:moveTo>
                      <a:pt x="2261" y="13326"/>
                    </a:moveTo>
                    <a:lnTo>
                      <a:pt x="2280" y="13327"/>
                    </a:lnTo>
                    <a:lnTo>
                      <a:pt x="2297" y="13328"/>
                    </a:lnTo>
                    <a:lnTo>
                      <a:pt x="2292" y="13430"/>
                    </a:lnTo>
                    <a:lnTo>
                      <a:pt x="2273" y="13430"/>
                    </a:lnTo>
                    <a:lnTo>
                      <a:pt x="2255" y="13429"/>
                    </a:lnTo>
                    <a:lnTo>
                      <a:pt x="2261" y="13326"/>
                    </a:lnTo>
                    <a:close/>
                    <a:moveTo>
                      <a:pt x="2297" y="13328"/>
                    </a:moveTo>
                    <a:lnTo>
                      <a:pt x="2315" y="13328"/>
                    </a:lnTo>
                    <a:lnTo>
                      <a:pt x="2331" y="13329"/>
                    </a:lnTo>
                    <a:lnTo>
                      <a:pt x="2330" y="13432"/>
                    </a:lnTo>
                    <a:lnTo>
                      <a:pt x="2311" y="13432"/>
                    </a:lnTo>
                    <a:lnTo>
                      <a:pt x="2292" y="13430"/>
                    </a:lnTo>
                    <a:lnTo>
                      <a:pt x="2297" y="13328"/>
                    </a:lnTo>
                    <a:close/>
                    <a:moveTo>
                      <a:pt x="2330" y="13432"/>
                    </a:moveTo>
                    <a:lnTo>
                      <a:pt x="2330" y="13432"/>
                    </a:lnTo>
                    <a:lnTo>
                      <a:pt x="2330" y="13381"/>
                    </a:lnTo>
                    <a:lnTo>
                      <a:pt x="2330" y="13432"/>
                    </a:lnTo>
                    <a:close/>
                    <a:moveTo>
                      <a:pt x="2331" y="13329"/>
                    </a:moveTo>
                    <a:lnTo>
                      <a:pt x="2346" y="13329"/>
                    </a:lnTo>
                    <a:lnTo>
                      <a:pt x="2361" y="13329"/>
                    </a:lnTo>
                    <a:lnTo>
                      <a:pt x="2361" y="13432"/>
                    </a:lnTo>
                    <a:lnTo>
                      <a:pt x="2346" y="13432"/>
                    </a:lnTo>
                    <a:lnTo>
                      <a:pt x="2330" y="13432"/>
                    </a:lnTo>
                    <a:lnTo>
                      <a:pt x="2331" y="13329"/>
                    </a:lnTo>
                    <a:close/>
                    <a:moveTo>
                      <a:pt x="2361" y="13329"/>
                    </a:moveTo>
                    <a:lnTo>
                      <a:pt x="2373" y="13329"/>
                    </a:lnTo>
                    <a:lnTo>
                      <a:pt x="2386" y="13328"/>
                    </a:lnTo>
                    <a:lnTo>
                      <a:pt x="2392" y="13432"/>
                    </a:lnTo>
                    <a:lnTo>
                      <a:pt x="2378" y="13432"/>
                    </a:lnTo>
                    <a:lnTo>
                      <a:pt x="2361" y="13432"/>
                    </a:lnTo>
                    <a:lnTo>
                      <a:pt x="2361" y="13329"/>
                    </a:lnTo>
                    <a:close/>
                    <a:moveTo>
                      <a:pt x="2386" y="13328"/>
                    </a:moveTo>
                    <a:lnTo>
                      <a:pt x="2396" y="13328"/>
                    </a:lnTo>
                    <a:lnTo>
                      <a:pt x="2404" y="13327"/>
                    </a:lnTo>
                    <a:lnTo>
                      <a:pt x="2418" y="13429"/>
                    </a:lnTo>
                    <a:lnTo>
                      <a:pt x="2404" y="13430"/>
                    </a:lnTo>
                    <a:lnTo>
                      <a:pt x="2392" y="13432"/>
                    </a:lnTo>
                    <a:lnTo>
                      <a:pt x="2386" y="13328"/>
                    </a:lnTo>
                    <a:close/>
                    <a:moveTo>
                      <a:pt x="2404" y="13327"/>
                    </a:moveTo>
                    <a:lnTo>
                      <a:pt x="2414" y="13326"/>
                    </a:lnTo>
                    <a:lnTo>
                      <a:pt x="2424" y="13323"/>
                    </a:lnTo>
                    <a:lnTo>
                      <a:pt x="2434" y="13321"/>
                    </a:lnTo>
                    <a:lnTo>
                      <a:pt x="2444" y="13318"/>
                    </a:lnTo>
                    <a:lnTo>
                      <a:pt x="2470" y="13418"/>
                    </a:lnTo>
                    <a:lnTo>
                      <a:pt x="2458" y="13422"/>
                    </a:lnTo>
                    <a:lnTo>
                      <a:pt x="2445" y="13424"/>
                    </a:lnTo>
                    <a:lnTo>
                      <a:pt x="2432" y="13427"/>
                    </a:lnTo>
                    <a:lnTo>
                      <a:pt x="2418" y="13429"/>
                    </a:lnTo>
                    <a:lnTo>
                      <a:pt x="2404" y="13327"/>
                    </a:lnTo>
                    <a:close/>
                    <a:moveTo>
                      <a:pt x="2444" y="13318"/>
                    </a:moveTo>
                    <a:lnTo>
                      <a:pt x="2463" y="13313"/>
                    </a:lnTo>
                    <a:lnTo>
                      <a:pt x="2481" y="13307"/>
                    </a:lnTo>
                    <a:lnTo>
                      <a:pt x="2520" y="13402"/>
                    </a:lnTo>
                    <a:lnTo>
                      <a:pt x="2508" y="13407"/>
                    </a:lnTo>
                    <a:lnTo>
                      <a:pt x="2495" y="13410"/>
                    </a:lnTo>
                    <a:lnTo>
                      <a:pt x="2484" y="13414"/>
                    </a:lnTo>
                    <a:lnTo>
                      <a:pt x="2470" y="13418"/>
                    </a:lnTo>
                    <a:lnTo>
                      <a:pt x="2444" y="13318"/>
                    </a:lnTo>
                    <a:close/>
                    <a:moveTo>
                      <a:pt x="2481" y="13307"/>
                    </a:moveTo>
                    <a:lnTo>
                      <a:pt x="2499" y="13300"/>
                    </a:lnTo>
                    <a:lnTo>
                      <a:pt x="2515" y="13291"/>
                    </a:lnTo>
                    <a:lnTo>
                      <a:pt x="2565" y="13381"/>
                    </a:lnTo>
                    <a:lnTo>
                      <a:pt x="2554" y="13387"/>
                    </a:lnTo>
                    <a:lnTo>
                      <a:pt x="2543" y="13392"/>
                    </a:lnTo>
                    <a:lnTo>
                      <a:pt x="2531" y="13397"/>
                    </a:lnTo>
                    <a:lnTo>
                      <a:pt x="2520" y="13402"/>
                    </a:lnTo>
                    <a:lnTo>
                      <a:pt x="2481" y="13307"/>
                    </a:lnTo>
                    <a:close/>
                    <a:moveTo>
                      <a:pt x="2515" y="13291"/>
                    </a:moveTo>
                    <a:lnTo>
                      <a:pt x="2531" y="13281"/>
                    </a:lnTo>
                    <a:lnTo>
                      <a:pt x="2546" y="13271"/>
                    </a:lnTo>
                    <a:lnTo>
                      <a:pt x="2606" y="13356"/>
                    </a:lnTo>
                    <a:lnTo>
                      <a:pt x="2596" y="13362"/>
                    </a:lnTo>
                    <a:lnTo>
                      <a:pt x="2586" y="13368"/>
                    </a:lnTo>
                    <a:lnTo>
                      <a:pt x="2575" y="13374"/>
                    </a:lnTo>
                    <a:lnTo>
                      <a:pt x="2565" y="13381"/>
                    </a:lnTo>
                    <a:lnTo>
                      <a:pt x="2515" y="13291"/>
                    </a:lnTo>
                    <a:close/>
                    <a:moveTo>
                      <a:pt x="2546" y="13271"/>
                    </a:moveTo>
                    <a:lnTo>
                      <a:pt x="2561" y="13260"/>
                    </a:lnTo>
                    <a:lnTo>
                      <a:pt x="2576" y="13249"/>
                    </a:lnTo>
                    <a:lnTo>
                      <a:pt x="2642" y="13327"/>
                    </a:lnTo>
                    <a:lnTo>
                      <a:pt x="2625" y="13341"/>
                    </a:lnTo>
                    <a:lnTo>
                      <a:pt x="2606" y="13356"/>
                    </a:lnTo>
                    <a:lnTo>
                      <a:pt x="2546" y="13271"/>
                    </a:lnTo>
                    <a:close/>
                    <a:moveTo>
                      <a:pt x="2576" y="13249"/>
                    </a:moveTo>
                    <a:lnTo>
                      <a:pt x="2590" y="13236"/>
                    </a:lnTo>
                    <a:lnTo>
                      <a:pt x="2602" y="13224"/>
                    </a:lnTo>
                    <a:lnTo>
                      <a:pt x="2676" y="13295"/>
                    </a:lnTo>
                    <a:lnTo>
                      <a:pt x="2660" y="13311"/>
                    </a:lnTo>
                    <a:lnTo>
                      <a:pt x="2642" y="13327"/>
                    </a:lnTo>
                    <a:lnTo>
                      <a:pt x="2576" y="13249"/>
                    </a:lnTo>
                    <a:close/>
                    <a:moveTo>
                      <a:pt x="2602" y="13224"/>
                    </a:moveTo>
                    <a:lnTo>
                      <a:pt x="2616" y="13210"/>
                    </a:lnTo>
                    <a:lnTo>
                      <a:pt x="2628" y="13195"/>
                    </a:lnTo>
                    <a:lnTo>
                      <a:pt x="2706" y="13262"/>
                    </a:lnTo>
                    <a:lnTo>
                      <a:pt x="2692" y="13278"/>
                    </a:lnTo>
                    <a:lnTo>
                      <a:pt x="2676" y="13295"/>
                    </a:lnTo>
                    <a:lnTo>
                      <a:pt x="2602" y="13224"/>
                    </a:lnTo>
                    <a:close/>
                    <a:moveTo>
                      <a:pt x="2628" y="13195"/>
                    </a:moveTo>
                    <a:lnTo>
                      <a:pt x="2640" y="13181"/>
                    </a:lnTo>
                    <a:lnTo>
                      <a:pt x="2652" y="13166"/>
                    </a:lnTo>
                    <a:lnTo>
                      <a:pt x="2733" y="13229"/>
                    </a:lnTo>
                    <a:lnTo>
                      <a:pt x="2721" y="13246"/>
                    </a:lnTo>
                    <a:lnTo>
                      <a:pt x="2706" y="13262"/>
                    </a:lnTo>
                    <a:lnTo>
                      <a:pt x="2628" y="13195"/>
                    </a:lnTo>
                    <a:close/>
                    <a:moveTo>
                      <a:pt x="2652" y="13166"/>
                    </a:moveTo>
                    <a:lnTo>
                      <a:pt x="2663" y="13150"/>
                    </a:lnTo>
                    <a:lnTo>
                      <a:pt x="2673" y="13136"/>
                    </a:lnTo>
                    <a:lnTo>
                      <a:pt x="2758" y="13195"/>
                    </a:lnTo>
                    <a:lnTo>
                      <a:pt x="2746" y="13212"/>
                    </a:lnTo>
                    <a:lnTo>
                      <a:pt x="2733" y="13229"/>
                    </a:lnTo>
                    <a:lnTo>
                      <a:pt x="2652" y="13166"/>
                    </a:lnTo>
                    <a:close/>
                    <a:moveTo>
                      <a:pt x="2673" y="13136"/>
                    </a:moveTo>
                    <a:lnTo>
                      <a:pt x="2683" y="13123"/>
                    </a:lnTo>
                    <a:lnTo>
                      <a:pt x="2694" y="13105"/>
                    </a:lnTo>
                    <a:lnTo>
                      <a:pt x="2780" y="13161"/>
                    </a:lnTo>
                    <a:lnTo>
                      <a:pt x="2770" y="13176"/>
                    </a:lnTo>
                    <a:lnTo>
                      <a:pt x="2758" y="13195"/>
                    </a:lnTo>
                    <a:lnTo>
                      <a:pt x="2673" y="13136"/>
                    </a:lnTo>
                    <a:close/>
                    <a:moveTo>
                      <a:pt x="2694" y="13105"/>
                    </a:moveTo>
                    <a:lnTo>
                      <a:pt x="2703" y="13092"/>
                    </a:lnTo>
                    <a:lnTo>
                      <a:pt x="2712" y="13079"/>
                    </a:lnTo>
                    <a:lnTo>
                      <a:pt x="2719" y="13067"/>
                    </a:lnTo>
                    <a:lnTo>
                      <a:pt x="2727" y="13054"/>
                    </a:lnTo>
                    <a:lnTo>
                      <a:pt x="2814" y="13109"/>
                    </a:lnTo>
                    <a:lnTo>
                      <a:pt x="2805" y="13122"/>
                    </a:lnTo>
                    <a:lnTo>
                      <a:pt x="2798" y="13135"/>
                    </a:lnTo>
                    <a:lnTo>
                      <a:pt x="2789" y="13149"/>
                    </a:lnTo>
                    <a:lnTo>
                      <a:pt x="2780" y="13161"/>
                    </a:lnTo>
                    <a:lnTo>
                      <a:pt x="2694" y="13105"/>
                    </a:lnTo>
                    <a:close/>
                    <a:moveTo>
                      <a:pt x="2727" y="13054"/>
                    </a:moveTo>
                    <a:lnTo>
                      <a:pt x="2732" y="13046"/>
                    </a:lnTo>
                    <a:lnTo>
                      <a:pt x="2820" y="13099"/>
                    </a:lnTo>
                    <a:lnTo>
                      <a:pt x="2814" y="13109"/>
                    </a:lnTo>
                    <a:lnTo>
                      <a:pt x="2727" y="13054"/>
                    </a:lnTo>
                    <a:close/>
                    <a:moveTo>
                      <a:pt x="2732" y="13046"/>
                    </a:moveTo>
                    <a:lnTo>
                      <a:pt x="2741" y="13032"/>
                    </a:lnTo>
                    <a:lnTo>
                      <a:pt x="2751" y="13017"/>
                    </a:lnTo>
                    <a:lnTo>
                      <a:pt x="2836" y="13073"/>
                    </a:lnTo>
                    <a:lnTo>
                      <a:pt x="2829" y="13085"/>
                    </a:lnTo>
                    <a:lnTo>
                      <a:pt x="2820" y="13099"/>
                    </a:lnTo>
                    <a:lnTo>
                      <a:pt x="2732" y="13046"/>
                    </a:lnTo>
                    <a:close/>
                    <a:moveTo>
                      <a:pt x="2751" y="13017"/>
                    </a:moveTo>
                    <a:lnTo>
                      <a:pt x="2759" y="13002"/>
                    </a:lnTo>
                    <a:lnTo>
                      <a:pt x="2768" y="12990"/>
                    </a:lnTo>
                    <a:lnTo>
                      <a:pt x="2853" y="13049"/>
                    </a:lnTo>
                    <a:lnTo>
                      <a:pt x="2844" y="13061"/>
                    </a:lnTo>
                    <a:lnTo>
                      <a:pt x="2836" y="13073"/>
                    </a:lnTo>
                    <a:lnTo>
                      <a:pt x="2751" y="13017"/>
                    </a:lnTo>
                    <a:close/>
                    <a:moveTo>
                      <a:pt x="2768" y="12990"/>
                    </a:moveTo>
                    <a:lnTo>
                      <a:pt x="2777" y="12977"/>
                    </a:lnTo>
                    <a:lnTo>
                      <a:pt x="2787" y="12966"/>
                    </a:lnTo>
                    <a:lnTo>
                      <a:pt x="2866" y="13029"/>
                    </a:lnTo>
                    <a:lnTo>
                      <a:pt x="2860" y="13038"/>
                    </a:lnTo>
                    <a:lnTo>
                      <a:pt x="2853" y="13049"/>
                    </a:lnTo>
                    <a:lnTo>
                      <a:pt x="2768" y="12990"/>
                    </a:lnTo>
                    <a:close/>
                    <a:moveTo>
                      <a:pt x="2787" y="12966"/>
                    </a:moveTo>
                    <a:lnTo>
                      <a:pt x="2797" y="12953"/>
                    </a:lnTo>
                    <a:lnTo>
                      <a:pt x="2807" y="12943"/>
                    </a:lnTo>
                    <a:lnTo>
                      <a:pt x="2879" y="13016"/>
                    </a:lnTo>
                    <a:lnTo>
                      <a:pt x="2873" y="13022"/>
                    </a:lnTo>
                    <a:lnTo>
                      <a:pt x="2866" y="13029"/>
                    </a:lnTo>
                    <a:lnTo>
                      <a:pt x="2787" y="12966"/>
                    </a:lnTo>
                    <a:close/>
                    <a:moveTo>
                      <a:pt x="2807" y="12943"/>
                    </a:moveTo>
                    <a:lnTo>
                      <a:pt x="2815" y="12935"/>
                    </a:lnTo>
                    <a:lnTo>
                      <a:pt x="2827" y="12925"/>
                    </a:lnTo>
                    <a:lnTo>
                      <a:pt x="2891" y="13004"/>
                    </a:lnTo>
                    <a:lnTo>
                      <a:pt x="2885" y="13009"/>
                    </a:lnTo>
                    <a:lnTo>
                      <a:pt x="2879" y="13016"/>
                    </a:lnTo>
                    <a:lnTo>
                      <a:pt x="2807" y="12943"/>
                    </a:lnTo>
                    <a:close/>
                    <a:moveTo>
                      <a:pt x="2827" y="12925"/>
                    </a:moveTo>
                    <a:lnTo>
                      <a:pt x="2838" y="12916"/>
                    </a:lnTo>
                    <a:lnTo>
                      <a:pt x="2849" y="12909"/>
                    </a:lnTo>
                    <a:lnTo>
                      <a:pt x="2907" y="12992"/>
                    </a:lnTo>
                    <a:lnTo>
                      <a:pt x="2900" y="12998"/>
                    </a:lnTo>
                    <a:lnTo>
                      <a:pt x="2891" y="13004"/>
                    </a:lnTo>
                    <a:lnTo>
                      <a:pt x="2827" y="12925"/>
                    </a:lnTo>
                    <a:close/>
                    <a:moveTo>
                      <a:pt x="2849" y="12909"/>
                    </a:moveTo>
                    <a:lnTo>
                      <a:pt x="2861" y="12900"/>
                    </a:lnTo>
                    <a:lnTo>
                      <a:pt x="2873" y="12892"/>
                    </a:lnTo>
                    <a:lnTo>
                      <a:pt x="2927" y="12980"/>
                    </a:lnTo>
                    <a:lnTo>
                      <a:pt x="2916" y="12987"/>
                    </a:lnTo>
                    <a:lnTo>
                      <a:pt x="2907" y="12992"/>
                    </a:lnTo>
                    <a:lnTo>
                      <a:pt x="2849" y="12909"/>
                    </a:lnTo>
                    <a:close/>
                    <a:moveTo>
                      <a:pt x="2873" y="12892"/>
                    </a:moveTo>
                    <a:lnTo>
                      <a:pt x="2873" y="12892"/>
                    </a:lnTo>
                    <a:lnTo>
                      <a:pt x="2900" y="12936"/>
                    </a:lnTo>
                    <a:lnTo>
                      <a:pt x="2873" y="12892"/>
                    </a:lnTo>
                    <a:close/>
                    <a:moveTo>
                      <a:pt x="2873" y="12892"/>
                    </a:moveTo>
                    <a:lnTo>
                      <a:pt x="2886" y="12885"/>
                    </a:lnTo>
                    <a:lnTo>
                      <a:pt x="2898" y="12877"/>
                    </a:lnTo>
                    <a:lnTo>
                      <a:pt x="2949" y="12967"/>
                    </a:lnTo>
                    <a:lnTo>
                      <a:pt x="2937" y="12973"/>
                    </a:lnTo>
                    <a:lnTo>
                      <a:pt x="2927" y="12980"/>
                    </a:lnTo>
                    <a:lnTo>
                      <a:pt x="2873" y="12892"/>
                    </a:lnTo>
                    <a:close/>
                    <a:moveTo>
                      <a:pt x="2898" y="12877"/>
                    </a:moveTo>
                    <a:lnTo>
                      <a:pt x="2910" y="12871"/>
                    </a:lnTo>
                    <a:lnTo>
                      <a:pt x="2925" y="12863"/>
                    </a:lnTo>
                    <a:lnTo>
                      <a:pt x="2972" y="12953"/>
                    </a:lnTo>
                    <a:lnTo>
                      <a:pt x="2961" y="12960"/>
                    </a:lnTo>
                    <a:lnTo>
                      <a:pt x="2949" y="12967"/>
                    </a:lnTo>
                    <a:lnTo>
                      <a:pt x="2898" y="12877"/>
                    </a:lnTo>
                    <a:close/>
                    <a:moveTo>
                      <a:pt x="2925" y="12863"/>
                    </a:moveTo>
                    <a:lnTo>
                      <a:pt x="2940" y="12855"/>
                    </a:lnTo>
                    <a:lnTo>
                      <a:pt x="2951" y="12849"/>
                    </a:lnTo>
                    <a:lnTo>
                      <a:pt x="2998" y="12940"/>
                    </a:lnTo>
                    <a:lnTo>
                      <a:pt x="2983" y="12948"/>
                    </a:lnTo>
                    <a:lnTo>
                      <a:pt x="2972" y="12953"/>
                    </a:lnTo>
                    <a:lnTo>
                      <a:pt x="2925" y="12863"/>
                    </a:lnTo>
                    <a:close/>
                    <a:moveTo>
                      <a:pt x="2951" y="12849"/>
                    </a:moveTo>
                    <a:lnTo>
                      <a:pt x="2969" y="12840"/>
                    </a:lnTo>
                    <a:lnTo>
                      <a:pt x="2986" y="12831"/>
                    </a:lnTo>
                    <a:lnTo>
                      <a:pt x="3032" y="12922"/>
                    </a:lnTo>
                    <a:lnTo>
                      <a:pt x="3016" y="12931"/>
                    </a:lnTo>
                    <a:lnTo>
                      <a:pt x="2998" y="12940"/>
                    </a:lnTo>
                    <a:lnTo>
                      <a:pt x="2951" y="12849"/>
                    </a:lnTo>
                    <a:close/>
                    <a:moveTo>
                      <a:pt x="3032" y="12922"/>
                    </a:moveTo>
                    <a:lnTo>
                      <a:pt x="3032" y="12922"/>
                    </a:lnTo>
                    <a:lnTo>
                      <a:pt x="3010" y="12877"/>
                    </a:lnTo>
                    <a:lnTo>
                      <a:pt x="3032" y="12922"/>
                    </a:lnTo>
                    <a:close/>
                    <a:moveTo>
                      <a:pt x="2986" y="12831"/>
                    </a:moveTo>
                    <a:lnTo>
                      <a:pt x="3007" y="12820"/>
                    </a:lnTo>
                    <a:lnTo>
                      <a:pt x="3053" y="12912"/>
                    </a:lnTo>
                    <a:lnTo>
                      <a:pt x="3032" y="12922"/>
                    </a:lnTo>
                    <a:lnTo>
                      <a:pt x="2986" y="12831"/>
                    </a:lnTo>
                    <a:close/>
                    <a:moveTo>
                      <a:pt x="3007" y="12820"/>
                    </a:moveTo>
                    <a:lnTo>
                      <a:pt x="3026" y="12810"/>
                    </a:lnTo>
                    <a:lnTo>
                      <a:pt x="3035" y="12806"/>
                    </a:lnTo>
                    <a:lnTo>
                      <a:pt x="3082" y="12897"/>
                    </a:lnTo>
                    <a:lnTo>
                      <a:pt x="3053" y="12912"/>
                    </a:lnTo>
                    <a:lnTo>
                      <a:pt x="3007" y="12820"/>
                    </a:lnTo>
                    <a:close/>
                    <a:moveTo>
                      <a:pt x="3035" y="12806"/>
                    </a:moveTo>
                    <a:lnTo>
                      <a:pt x="3047" y="12799"/>
                    </a:lnTo>
                    <a:lnTo>
                      <a:pt x="3062" y="12792"/>
                    </a:lnTo>
                    <a:lnTo>
                      <a:pt x="3111" y="12882"/>
                    </a:lnTo>
                    <a:lnTo>
                      <a:pt x="3097" y="12889"/>
                    </a:lnTo>
                    <a:lnTo>
                      <a:pt x="3082" y="12897"/>
                    </a:lnTo>
                    <a:lnTo>
                      <a:pt x="3035" y="12806"/>
                    </a:lnTo>
                    <a:close/>
                    <a:moveTo>
                      <a:pt x="3062" y="12792"/>
                    </a:moveTo>
                    <a:lnTo>
                      <a:pt x="3073" y="12785"/>
                    </a:lnTo>
                    <a:lnTo>
                      <a:pt x="3088" y="12777"/>
                    </a:lnTo>
                    <a:lnTo>
                      <a:pt x="3139" y="12866"/>
                    </a:lnTo>
                    <a:lnTo>
                      <a:pt x="3127" y="12874"/>
                    </a:lnTo>
                    <a:lnTo>
                      <a:pt x="3111" y="12882"/>
                    </a:lnTo>
                    <a:lnTo>
                      <a:pt x="3062" y="12792"/>
                    </a:lnTo>
                    <a:close/>
                    <a:moveTo>
                      <a:pt x="3088" y="12777"/>
                    </a:moveTo>
                    <a:lnTo>
                      <a:pt x="3102" y="12769"/>
                    </a:lnTo>
                    <a:lnTo>
                      <a:pt x="3113" y="12762"/>
                    </a:lnTo>
                    <a:lnTo>
                      <a:pt x="3167" y="12849"/>
                    </a:lnTo>
                    <a:lnTo>
                      <a:pt x="3152" y="12859"/>
                    </a:lnTo>
                    <a:lnTo>
                      <a:pt x="3139" y="12866"/>
                    </a:lnTo>
                    <a:lnTo>
                      <a:pt x="3088" y="12777"/>
                    </a:lnTo>
                    <a:close/>
                    <a:moveTo>
                      <a:pt x="3113" y="12762"/>
                    </a:moveTo>
                    <a:lnTo>
                      <a:pt x="3124" y="12755"/>
                    </a:lnTo>
                    <a:lnTo>
                      <a:pt x="3135" y="12747"/>
                    </a:lnTo>
                    <a:lnTo>
                      <a:pt x="3194" y="12831"/>
                    </a:lnTo>
                    <a:lnTo>
                      <a:pt x="3182" y="12840"/>
                    </a:lnTo>
                    <a:lnTo>
                      <a:pt x="3167" y="12849"/>
                    </a:lnTo>
                    <a:lnTo>
                      <a:pt x="3113" y="12762"/>
                    </a:lnTo>
                    <a:close/>
                    <a:moveTo>
                      <a:pt x="3135" y="12747"/>
                    </a:moveTo>
                    <a:lnTo>
                      <a:pt x="3147" y="12739"/>
                    </a:lnTo>
                    <a:lnTo>
                      <a:pt x="3157" y="12732"/>
                    </a:lnTo>
                    <a:lnTo>
                      <a:pt x="3220" y="12813"/>
                    </a:lnTo>
                    <a:lnTo>
                      <a:pt x="3208" y="12823"/>
                    </a:lnTo>
                    <a:lnTo>
                      <a:pt x="3194" y="12831"/>
                    </a:lnTo>
                    <a:lnTo>
                      <a:pt x="3135" y="12747"/>
                    </a:lnTo>
                    <a:close/>
                    <a:moveTo>
                      <a:pt x="3157" y="12732"/>
                    </a:moveTo>
                    <a:lnTo>
                      <a:pt x="3167" y="12724"/>
                    </a:lnTo>
                    <a:lnTo>
                      <a:pt x="3175" y="12716"/>
                    </a:lnTo>
                    <a:lnTo>
                      <a:pt x="3245" y="12792"/>
                    </a:lnTo>
                    <a:lnTo>
                      <a:pt x="3234" y="12802"/>
                    </a:lnTo>
                    <a:lnTo>
                      <a:pt x="3220" y="12813"/>
                    </a:lnTo>
                    <a:lnTo>
                      <a:pt x="3157" y="12732"/>
                    </a:lnTo>
                    <a:close/>
                    <a:moveTo>
                      <a:pt x="3175" y="12716"/>
                    </a:moveTo>
                    <a:lnTo>
                      <a:pt x="3184" y="12707"/>
                    </a:lnTo>
                    <a:lnTo>
                      <a:pt x="3191" y="12699"/>
                    </a:lnTo>
                    <a:lnTo>
                      <a:pt x="3267" y="12769"/>
                    </a:lnTo>
                    <a:lnTo>
                      <a:pt x="3256" y="12782"/>
                    </a:lnTo>
                    <a:lnTo>
                      <a:pt x="3245" y="12792"/>
                    </a:lnTo>
                    <a:lnTo>
                      <a:pt x="3175" y="12716"/>
                    </a:lnTo>
                    <a:close/>
                    <a:moveTo>
                      <a:pt x="3267" y="12769"/>
                    </a:moveTo>
                    <a:lnTo>
                      <a:pt x="3267" y="12769"/>
                    </a:lnTo>
                    <a:lnTo>
                      <a:pt x="3230" y="12734"/>
                    </a:lnTo>
                    <a:lnTo>
                      <a:pt x="3267" y="12769"/>
                    </a:lnTo>
                    <a:close/>
                    <a:moveTo>
                      <a:pt x="3191" y="12699"/>
                    </a:moveTo>
                    <a:lnTo>
                      <a:pt x="3198" y="12693"/>
                    </a:lnTo>
                    <a:lnTo>
                      <a:pt x="3201" y="12688"/>
                    </a:lnTo>
                    <a:lnTo>
                      <a:pt x="3281" y="12753"/>
                    </a:lnTo>
                    <a:lnTo>
                      <a:pt x="3274" y="12762"/>
                    </a:lnTo>
                    <a:lnTo>
                      <a:pt x="3267" y="12769"/>
                    </a:lnTo>
                    <a:lnTo>
                      <a:pt x="3191" y="12699"/>
                    </a:lnTo>
                    <a:close/>
                    <a:moveTo>
                      <a:pt x="3201" y="12688"/>
                    </a:moveTo>
                    <a:lnTo>
                      <a:pt x="3201" y="12688"/>
                    </a:lnTo>
                    <a:lnTo>
                      <a:pt x="3241" y="12721"/>
                    </a:lnTo>
                    <a:lnTo>
                      <a:pt x="3201" y="12688"/>
                    </a:lnTo>
                    <a:close/>
                    <a:moveTo>
                      <a:pt x="3201" y="12688"/>
                    </a:moveTo>
                    <a:lnTo>
                      <a:pt x="3209" y="12679"/>
                    </a:lnTo>
                    <a:lnTo>
                      <a:pt x="3214" y="12673"/>
                    </a:lnTo>
                    <a:lnTo>
                      <a:pt x="3296" y="12736"/>
                    </a:lnTo>
                    <a:lnTo>
                      <a:pt x="3289" y="12745"/>
                    </a:lnTo>
                    <a:lnTo>
                      <a:pt x="3281" y="12753"/>
                    </a:lnTo>
                    <a:lnTo>
                      <a:pt x="3201" y="12688"/>
                    </a:lnTo>
                    <a:close/>
                    <a:moveTo>
                      <a:pt x="3214" y="12673"/>
                    </a:moveTo>
                    <a:lnTo>
                      <a:pt x="3219" y="12666"/>
                    </a:lnTo>
                    <a:lnTo>
                      <a:pt x="3226" y="12655"/>
                    </a:lnTo>
                    <a:lnTo>
                      <a:pt x="3311" y="12716"/>
                    </a:lnTo>
                    <a:lnTo>
                      <a:pt x="3304" y="12724"/>
                    </a:lnTo>
                    <a:lnTo>
                      <a:pt x="3296" y="12736"/>
                    </a:lnTo>
                    <a:lnTo>
                      <a:pt x="3214" y="12673"/>
                    </a:lnTo>
                    <a:close/>
                    <a:moveTo>
                      <a:pt x="3226" y="12655"/>
                    </a:moveTo>
                    <a:lnTo>
                      <a:pt x="3228" y="12655"/>
                    </a:lnTo>
                    <a:lnTo>
                      <a:pt x="3269" y="12686"/>
                    </a:lnTo>
                    <a:lnTo>
                      <a:pt x="3226" y="12655"/>
                    </a:lnTo>
                    <a:close/>
                    <a:moveTo>
                      <a:pt x="3228" y="12655"/>
                    </a:moveTo>
                    <a:lnTo>
                      <a:pt x="3234" y="12645"/>
                    </a:lnTo>
                    <a:lnTo>
                      <a:pt x="3240" y="12636"/>
                    </a:lnTo>
                    <a:lnTo>
                      <a:pt x="3326" y="12693"/>
                    </a:lnTo>
                    <a:lnTo>
                      <a:pt x="3317" y="12704"/>
                    </a:lnTo>
                    <a:lnTo>
                      <a:pt x="3310" y="12716"/>
                    </a:lnTo>
                    <a:lnTo>
                      <a:pt x="3228" y="12655"/>
                    </a:lnTo>
                    <a:close/>
                    <a:moveTo>
                      <a:pt x="3240" y="12636"/>
                    </a:moveTo>
                    <a:lnTo>
                      <a:pt x="3248" y="12626"/>
                    </a:lnTo>
                    <a:lnTo>
                      <a:pt x="3255" y="12615"/>
                    </a:lnTo>
                    <a:lnTo>
                      <a:pt x="3341" y="12670"/>
                    </a:lnTo>
                    <a:lnTo>
                      <a:pt x="3333" y="12681"/>
                    </a:lnTo>
                    <a:lnTo>
                      <a:pt x="3326" y="12693"/>
                    </a:lnTo>
                    <a:lnTo>
                      <a:pt x="3240" y="12636"/>
                    </a:lnTo>
                    <a:close/>
                    <a:moveTo>
                      <a:pt x="3255" y="12615"/>
                    </a:moveTo>
                    <a:lnTo>
                      <a:pt x="3261" y="12605"/>
                    </a:lnTo>
                    <a:lnTo>
                      <a:pt x="3270" y="12591"/>
                    </a:lnTo>
                    <a:lnTo>
                      <a:pt x="3357" y="12646"/>
                    </a:lnTo>
                    <a:lnTo>
                      <a:pt x="3350" y="12656"/>
                    </a:lnTo>
                    <a:lnTo>
                      <a:pt x="3341" y="12670"/>
                    </a:lnTo>
                    <a:lnTo>
                      <a:pt x="3255" y="12615"/>
                    </a:lnTo>
                    <a:close/>
                    <a:moveTo>
                      <a:pt x="3357" y="12645"/>
                    </a:moveTo>
                    <a:lnTo>
                      <a:pt x="3357" y="12646"/>
                    </a:lnTo>
                    <a:lnTo>
                      <a:pt x="3314" y="12618"/>
                    </a:lnTo>
                    <a:lnTo>
                      <a:pt x="3357" y="12645"/>
                    </a:lnTo>
                    <a:close/>
                    <a:moveTo>
                      <a:pt x="3270" y="12591"/>
                    </a:moveTo>
                    <a:lnTo>
                      <a:pt x="3275" y="12581"/>
                    </a:lnTo>
                    <a:lnTo>
                      <a:pt x="3284" y="12567"/>
                    </a:lnTo>
                    <a:lnTo>
                      <a:pt x="3372" y="12620"/>
                    </a:lnTo>
                    <a:lnTo>
                      <a:pt x="3366" y="12630"/>
                    </a:lnTo>
                    <a:lnTo>
                      <a:pt x="3357" y="12645"/>
                    </a:lnTo>
                    <a:lnTo>
                      <a:pt x="3270" y="12591"/>
                    </a:lnTo>
                    <a:close/>
                    <a:moveTo>
                      <a:pt x="3284" y="12567"/>
                    </a:moveTo>
                    <a:lnTo>
                      <a:pt x="3292" y="12552"/>
                    </a:lnTo>
                    <a:lnTo>
                      <a:pt x="3299" y="12541"/>
                    </a:lnTo>
                    <a:lnTo>
                      <a:pt x="3388" y="12592"/>
                    </a:lnTo>
                    <a:lnTo>
                      <a:pt x="3380" y="12607"/>
                    </a:lnTo>
                    <a:lnTo>
                      <a:pt x="3372" y="12620"/>
                    </a:lnTo>
                    <a:lnTo>
                      <a:pt x="3284" y="12567"/>
                    </a:lnTo>
                    <a:close/>
                    <a:moveTo>
                      <a:pt x="3299" y="12541"/>
                    </a:moveTo>
                    <a:lnTo>
                      <a:pt x="3307" y="12528"/>
                    </a:lnTo>
                    <a:lnTo>
                      <a:pt x="3314" y="12515"/>
                    </a:lnTo>
                    <a:lnTo>
                      <a:pt x="3403" y="12565"/>
                    </a:lnTo>
                    <a:lnTo>
                      <a:pt x="3396" y="12580"/>
                    </a:lnTo>
                    <a:lnTo>
                      <a:pt x="3388" y="12592"/>
                    </a:lnTo>
                    <a:lnTo>
                      <a:pt x="3299" y="12541"/>
                    </a:lnTo>
                    <a:close/>
                    <a:moveTo>
                      <a:pt x="3314" y="12515"/>
                    </a:moveTo>
                    <a:lnTo>
                      <a:pt x="3321" y="12501"/>
                    </a:lnTo>
                    <a:lnTo>
                      <a:pt x="3327" y="12489"/>
                    </a:lnTo>
                    <a:lnTo>
                      <a:pt x="3418" y="12536"/>
                    </a:lnTo>
                    <a:lnTo>
                      <a:pt x="3411" y="12551"/>
                    </a:lnTo>
                    <a:lnTo>
                      <a:pt x="3403" y="12565"/>
                    </a:lnTo>
                    <a:lnTo>
                      <a:pt x="3314" y="12515"/>
                    </a:lnTo>
                    <a:close/>
                    <a:moveTo>
                      <a:pt x="3418" y="12536"/>
                    </a:moveTo>
                    <a:lnTo>
                      <a:pt x="3418" y="12536"/>
                    </a:lnTo>
                    <a:lnTo>
                      <a:pt x="3373" y="12513"/>
                    </a:lnTo>
                    <a:lnTo>
                      <a:pt x="3418" y="12536"/>
                    </a:lnTo>
                    <a:close/>
                    <a:moveTo>
                      <a:pt x="3327" y="12489"/>
                    </a:moveTo>
                    <a:lnTo>
                      <a:pt x="3335" y="12475"/>
                    </a:lnTo>
                    <a:lnTo>
                      <a:pt x="3341" y="12463"/>
                    </a:lnTo>
                    <a:lnTo>
                      <a:pt x="3433" y="12509"/>
                    </a:lnTo>
                    <a:lnTo>
                      <a:pt x="3426" y="12523"/>
                    </a:lnTo>
                    <a:lnTo>
                      <a:pt x="3418" y="12536"/>
                    </a:lnTo>
                    <a:lnTo>
                      <a:pt x="3327" y="12489"/>
                    </a:lnTo>
                    <a:close/>
                    <a:moveTo>
                      <a:pt x="3433" y="12508"/>
                    </a:moveTo>
                    <a:lnTo>
                      <a:pt x="3433" y="12509"/>
                    </a:lnTo>
                    <a:lnTo>
                      <a:pt x="3387" y="12485"/>
                    </a:lnTo>
                    <a:lnTo>
                      <a:pt x="3433" y="12508"/>
                    </a:lnTo>
                    <a:close/>
                    <a:moveTo>
                      <a:pt x="3341" y="12463"/>
                    </a:moveTo>
                    <a:lnTo>
                      <a:pt x="3347" y="12449"/>
                    </a:lnTo>
                    <a:lnTo>
                      <a:pt x="3353" y="12437"/>
                    </a:lnTo>
                    <a:lnTo>
                      <a:pt x="3447" y="12480"/>
                    </a:lnTo>
                    <a:lnTo>
                      <a:pt x="3441" y="12494"/>
                    </a:lnTo>
                    <a:lnTo>
                      <a:pt x="3433" y="12508"/>
                    </a:lnTo>
                    <a:lnTo>
                      <a:pt x="3341" y="12463"/>
                    </a:lnTo>
                    <a:close/>
                    <a:moveTo>
                      <a:pt x="3353" y="12437"/>
                    </a:moveTo>
                    <a:lnTo>
                      <a:pt x="3360" y="12424"/>
                    </a:lnTo>
                    <a:lnTo>
                      <a:pt x="3366" y="12410"/>
                    </a:lnTo>
                    <a:lnTo>
                      <a:pt x="3461" y="12452"/>
                    </a:lnTo>
                    <a:lnTo>
                      <a:pt x="3454" y="12465"/>
                    </a:lnTo>
                    <a:lnTo>
                      <a:pt x="3447" y="12480"/>
                    </a:lnTo>
                    <a:lnTo>
                      <a:pt x="3353" y="12437"/>
                    </a:lnTo>
                    <a:close/>
                    <a:moveTo>
                      <a:pt x="3366" y="12410"/>
                    </a:moveTo>
                    <a:lnTo>
                      <a:pt x="3372" y="12396"/>
                    </a:lnTo>
                    <a:lnTo>
                      <a:pt x="3377" y="12384"/>
                    </a:lnTo>
                    <a:lnTo>
                      <a:pt x="3472" y="12424"/>
                    </a:lnTo>
                    <a:lnTo>
                      <a:pt x="3466" y="12439"/>
                    </a:lnTo>
                    <a:lnTo>
                      <a:pt x="3461" y="12452"/>
                    </a:lnTo>
                    <a:lnTo>
                      <a:pt x="3366" y="12410"/>
                    </a:lnTo>
                    <a:close/>
                    <a:moveTo>
                      <a:pt x="3377" y="12384"/>
                    </a:moveTo>
                    <a:lnTo>
                      <a:pt x="3382" y="12372"/>
                    </a:lnTo>
                    <a:lnTo>
                      <a:pt x="3386" y="12361"/>
                    </a:lnTo>
                    <a:lnTo>
                      <a:pt x="3483" y="12397"/>
                    </a:lnTo>
                    <a:lnTo>
                      <a:pt x="3477" y="12410"/>
                    </a:lnTo>
                    <a:lnTo>
                      <a:pt x="3472" y="12424"/>
                    </a:lnTo>
                    <a:lnTo>
                      <a:pt x="3377" y="12384"/>
                    </a:lnTo>
                    <a:close/>
                    <a:moveTo>
                      <a:pt x="3386" y="12361"/>
                    </a:moveTo>
                    <a:lnTo>
                      <a:pt x="3391" y="12349"/>
                    </a:lnTo>
                    <a:lnTo>
                      <a:pt x="3395" y="12337"/>
                    </a:lnTo>
                    <a:lnTo>
                      <a:pt x="3492" y="12371"/>
                    </a:lnTo>
                    <a:lnTo>
                      <a:pt x="3488" y="12383"/>
                    </a:lnTo>
                    <a:lnTo>
                      <a:pt x="3483" y="12397"/>
                    </a:lnTo>
                    <a:lnTo>
                      <a:pt x="3386" y="12361"/>
                    </a:lnTo>
                    <a:close/>
                    <a:moveTo>
                      <a:pt x="3492" y="12369"/>
                    </a:moveTo>
                    <a:lnTo>
                      <a:pt x="3492" y="12371"/>
                    </a:lnTo>
                    <a:lnTo>
                      <a:pt x="3443" y="12353"/>
                    </a:lnTo>
                    <a:lnTo>
                      <a:pt x="3492" y="12369"/>
                    </a:lnTo>
                    <a:close/>
                    <a:moveTo>
                      <a:pt x="3395" y="12338"/>
                    </a:moveTo>
                    <a:lnTo>
                      <a:pt x="3400" y="12322"/>
                    </a:lnTo>
                    <a:lnTo>
                      <a:pt x="3406" y="12310"/>
                    </a:lnTo>
                    <a:lnTo>
                      <a:pt x="3499" y="12352"/>
                    </a:lnTo>
                    <a:lnTo>
                      <a:pt x="3495" y="12362"/>
                    </a:lnTo>
                    <a:lnTo>
                      <a:pt x="3492" y="12369"/>
                    </a:lnTo>
                    <a:lnTo>
                      <a:pt x="3395" y="12338"/>
                    </a:lnTo>
                    <a:close/>
                    <a:moveTo>
                      <a:pt x="3406" y="12310"/>
                    </a:moveTo>
                    <a:lnTo>
                      <a:pt x="3412" y="12296"/>
                    </a:lnTo>
                    <a:lnTo>
                      <a:pt x="3419" y="12283"/>
                    </a:lnTo>
                    <a:lnTo>
                      <a:pt x="3508" y="12336"/>
                    </a:lnTo>
                    <a:lnTo>
                      <a:pt x="3503" y="12343"/>
                    </a:lnTo>
                    <a:lnTo>
                      <a:pt x="3499" y="12352"/>
                    </a:lnTo>
                    <a:lnTo>
                      <a:pt x="3406" y="12310"/>
                    </a:lnTo>
                    <a:close/>
                    <a:moveTo>
                      <a:pt x="3419" y="12283"/>
                    </a:moveTo>
                    <a:lnTo>
                      <a:pt x="3427" y="12271"/>
                    </a:lnTo>
                    <a:lnTo>
                      <a:pt x="3436" y="12259"/>
                    </a:lnTo>
                    <a:lnTo>
                      <a:pt x="3518" y="12320"/>
                    </a:lnTo>
                    <a:lnTo>
                      <a:pt x="3513" y="12328"/>
                    </a:lnTo>
                    <a:lnTo>
                      <a:pt x="3508" y="12336"/>
                    </a:lnTo>
                    <a:lnTo>
                      <a:pt x="3419" y="12283"/>
                    </a:lnTo>
                    <a:close/>
                    <a:moveTo>
                      <a:pt x="3436" y="12259"/>
                    </a:moveTo>
                    <a:lnTo>
                      <a:pt x="3444" y="12247"/>
                    </a:lnTo>
                    <a:lnTo>
                      <a:pt x="3453" y="12236"/>
                    </a:lnTo>
                    <a:lnTo>
                      <a:pt x="3530" y="12305"/>
                    </a:lnTo>
                    <a:lnTo>
                      <a:pt x="3524" y="12312"/>
                    </a:lnTo>
                    <a:lnTo>
                      <a:pt x="3518" y="12320"/>
                    </a:lnTo>
                    <a:lnTo>
                      <a:pt x="3436" y="12259"/>
                    </a:lnTo>
                    <a:close/>
                    <a:moveTo>
                      <a:pt x="3453" y="12236"/>
                    </a:moveTo>
                    <a:lnTo>
                      <a:pt x="3463" y="12226"/>
                    </a:lnTo>
                    <a:lnTo>
                      <a:pt x="3473" y="12216"/>
                    </a:lnTo>
                    <a:lnTo>
                      <a:pt x="3545" y="12290"/>
                    </a:lnTo>
                    <a:lnTo>
                      <a:pt x="3538" y="12297"/>
                    </a:lnTo>
                    <a:lnTo>
                      <a:pt x="3530" y="12305"/>
                    </a:lnTo>
                    <a:lnTo>
                      <a:pt x="3453" y="12236"/>
                    </a:lnTo>
                    <a:close/>
                    <a:moveTo>
                      <a:pt x="3473" y="12216"/>
                    </a:moveTo>
                    <a:lnTo>
                      <a:pt x="3483" y="12206"/>
                    </a:lnTo>
                    <a:lnTo>
                      <a:pt x="3494" y="12198"/>
                    </a:lnTo>
                    <a:lnTo>
                      <a:pt x="3560" y="12276"/>
                    </a:lnTo>
                    <a:lnTo>
                      <a:pt x="3553" y="12282"/>
                    </a:lnTo>
                    <a:lnTo>
                      <a:pt x="3545" y="12290"/>
                    </a:lnTo>
                    <a:lnTo>
                      <a:pt x="3473" y="12216"/>
                    </a:lnTo>
                    <a:close/>
                    <a:moveTo>
                      <a:pt x="3494" y="12198"/>
                    </a:moveTo>
                    <a:lnTo>
                      <a:pt x="3504" y="12189"/>
                    </a:lnTo>
                    <a:lnTo>
                      <a:pt x="3515" y="12180"/>
                    </a:lnTo>
                    <a:lnTo>
                      <a:pt x="3578" y="12262"/>
                    </a:lnTo>
                    <a:lnTo>
                      <a:pt x="3569" y="12269"/>
                    </a:lnTo>
                    <a:lnTo>
                      <a:pt x="3560" y="12276"/>
                    </a:lnTo>
                    <a:lnTo>
                      <a:pt x="3494" y="12198"/>
                    </a:lnTo>
                    <a:close/>
                    <a:moveTo>
                      <a:pt x="3515" y="12180"/>
                    </a:moveTo>
                    <a:lnTo>
                      <a:pt x="3527" y="12171"/>
                    </a:lnTo>
                    <a:lnTo>
                      <a:pt x="3538" y="12164"/>
                    </a:lnTo>
                    <a:lnTo>
                      <a:pt x="3596" y="12249"/>
                    </a:lnTo>
                    <a:lnTo>
                      <a:pt x="3586" y="12256"/>
                    </a:lnTo>
                    <a:lnTo>
                      <a:pt x="3578" y="12262"/>
                    </a:lnTo>
                    <a:lnTo>
                      <a:pt x="3515" y="12180"/>
                    </a:lnTo>
                    <a:close/>
                    <a:moveTo>
                      <a:pt x="3538" y="12164"/>
                    </a:moveTo>
                    <a:lnTo>
                      <a:pt x="3548" y="12156"/>
                    </a:lnTo>
                    <a:lnTo>
                      <a:pt x="3560" y="12149"/>
                    </a:lnTo>
                    <a:lnTo>
                      <a:pt x="3616" y="12235"/>
                    </a:lnTo>
                    <a:lnTo>
                      <a:pt x="3606" y="12241"/>
                    </a:lnTo>
                    <a:lnTo>
                      <a:pt x="3596" y="12249"/>
                    </a:lnTo>
                    <a:lnTo>
                      <a:pt x="3538" y="12164"/>
                    </a:lnTo>
                    <a:close/>
                    <a:moveTo>
                      <a:pt x="3560" y="12149"/>
                    </a:moveTo>
                    <a:lnTo>
                      <a:pt x="3571" y="12142"/>
                    </a:lnTo>
                    <a:lnTo>
                      <a:pt x="3583" y="12134"/>
                    </a:lnTo>
                    <a:lnTo>
                      <a:pt x="3636" y="12222"/>
                    </a:lnTo>
                    <a:lnTo>
                      <a:pt x="3626" y="12229"/>
                    </a:lnTo>
                    <a:lnTo>
                      <a:pt x="3616" y="12235"/>
                    </a:lnTo>
                    <a:lnTo>
                      <a:pt x="3560" y="12149"/>
                    </a:lnTo>
                    <a:close/>
                    <a:moveTo>
                      <a:pt x="3583" y="12134"/>
                    </a:moveTo>
                    <a:lnTo>
                      <a:pt x="3593" y="12129"/>
                    </a:lnTo>
                    <a:lnTo>
                      <a:pt x="3606" y="12120"/>
                    </a:lnTo>
                    <a:lnTo>
                      <a:pt x="3657" y="12209"/>
                    </a:lnTo>
                    <a:lnTo>
                      <a:pt x="3649" y="12215"/>
                    </a:lnTo>
                    <a:lnTo>
                      <a:pt x="3636" y="12222"/>
                    </a:lnTo>
                    <a:lnTo>
                      <a:pt x="3583" y="12134"/>
                    </a:lnTo>
                    <a:close/>
                    <a:moveTo>
                      <a:pt x="3606" y="12120"/>
                    </a:moveTo>
                    <a:lnTo>
                      <a:pt x="3629" y="12108"/>
                    </a:lnTo>
                    <a:lnTo>
                      <a:pt x="3680" y="12196"/>
                    </a:lnTo>
                    <a:lnTo>
                      <a:pt x="3665" y="12206"/>
                    </a:lnTo>
                    <a:lnTo>
                      <a:pt x="3657" y="12209"/>
                    </a:lnTo>
                    <a:lnTo>
                      <a:pt x="3606" y="12120"/>
                    </a:lnTo>
                    <a:close/>
                    <a:moveTo>
                      <a:pt x="3629" y="12108"/>
                    </a:moveTo>
                    <a:lnTo>
                      <a:pt x="3629" y="12108"/>
                    </a:lnTo>
                    <a:lnTo>
                      <a:pt x="3655" y="12153"/>
                    </a:lnTo>
                    <a:lnTo>
                      <a:pt x="3629" y="12108"/>
                    </a:lnTo>
                    <a:close/>
                    <a:moveTo>
                      <a:pt x="3629" y="12108"/>
                    </a:moveTo>
                    <a:lnTo>
                      <a:pt x="3642" y="12100"/>
                    </a:lnTo>
                    <a:lnTo>
                      <a:pt x="3692" y="12189"/>
                    </a:lnTo>
                    <a:lnTo>
                      <a:pt x="3680" y="12196"/>
                    </a:lnTo>
                    <a:lnTo>
                      <a:pt x="3629" y="12108"/>
                    </a:lnTo>
                    <a:close/>
                    <a:moveTo>
                      <a:pt x="3693" y="12189"/>
                    </a:moveTo>
                    <a:lnTo>
                      <a:pt x="3692" y="12189"/>
                    </a:lnTo>
                    <a:lnTo>
                      <a:pt x="3667" y="12145"/>
                    </a:lnTo>
                    <a:lnTo>
                      <a:pt x="3693" y="12189"/>
                    </a:lnTo>
                    <a:close/>
                    <a:moveTo>
                      <a:pt x="3641" y="12100"/>
                    </a:moveTo>
                    <a:lnTo>
                      <a:pt x="3674" y="12082"/>
                    </a:lnTo>
                    <a:lnTo>
                      <a:pt x="3725" y="12171"/>
                    </a:lnTo>
                    <a:lnTo>
                      <a:pt x="3703" y="12184"/>
                    </a:lnTo>
                    <a:lnTo>
                      <a:pt x="3693" y="12189"/>
                    </a:lnTo>
                    <a:lnTo>
                      <a:pt x="3641" y="12100"/>
                    </a:lnTo>
                    <a:close/>
                    <a:moveTo>
                      <a:pt x="3674" y="12082"/>
                    </a:moveTo>
                    <a:lnTo>
                      <a:pt x="3682" y="12077"/>
                    </a:lnTo>
                    <a:lnTo>
                      <a:pt x="3693" y="12069"/>
                    </a:lnTo>
                    <a:lnTo>
                      <a:pt x="3747" y="12158"/>
                    </a:lnTo>
                    <a:lnTo>
                      <a:pt x="3737" y="12164"/>
                    </a:lnTo>
                    <a:lnTo>
                      <a:pt x="3725" y="12171"/>
                    </a:lnTo>
                    <a:lnTo>
                      <a:pt x="3674" y="12082"/>
                    </a:lnTo>
                    <a:close/>
                    <a:moveTo>
                      <a:pt x="3693" y="12069"/>
                    </a:moveTo>
                    <a:lnTo>
                      <a:pt x="3707" y="12062"/>
                    </a:lnTo>
                    <a:lnTo>
                      <a:pt x="3713" y="12058"/>
                    </a:lnTo>
                    <a:lnTo>
                      <a:pt x="3769" y="12144"/>
                    </a:lnTo>
                    <a:lnTo>
                      <a:pt x="3756" y="12153"/>
                    </a:lnTo>
                    <a:lnTo>
                      <a:pt x="3747" y="12158"/>
                    </a:lnTo>
                    <a:lnTo>
                      <a:pt x="3693" y="1206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3" name="Freeform 445"/>
              <p:cNvSpPr>
                <a:spLocks noEditPoints="1"/>
              </p:cNvSpPr>
              <p:nvPr/>
            </p:nvSpPr>
            <p:spPr bwMode="auto">
              <a:xfrm>
                <a:off x="647" y="696"/>
                <a:ext cx="198" cy="223"/>
              </a:xfrm>
              <a:custGeom>
                <a:avLst/>
                <a:gdLst>
                  <a:gd name="T0" fmla="*/ 990 w 990"/>
                  <a:gd name="T1" fmla="*/ 31 h 1115"/>
                  <a:gd name="T2" fmla="*/ 953 w 990"/>
                  <a:gd name="T3" fmla="*/ 92 h 1115"/>
                  <a:gd name="T4" fmla="*/ 917 w 990"/>
                  <a:gd name="T5" fmla="*/ 153 h 1115"/>
                  <a:gd name="T6" fmla="*/ 882 w 990"/>
                  <a:gd name="T7" fmla="*/ 216 h 1115"/>
                  <a:gd name="T8" fmla="*/ 848 w 990"/>
                  <a:gd name="T9" fmla="*/ 278 h 1115"/>
                  <a:gd name="T10" fmla="*/ 816 w 990"/>
                  <a:gd name="T11" fmla="*/ 341 h 1115"/>
                  <a:gd name="T12" fmla="*/ 784 w 990"/>
                  <a:gd name="T13" fmla="*/ 406 h 1115"/>
                  <a:gd name="T14" fmla="*/ 754 w 990"/>
                  <a:gd name="T15" fmla="*/ 471 h 1115"/>
                  <a:gd name="T16" fmla="*/ 724 w 990"/>
                  <a:gd name="T17" fmla="*/ 537 h 1115"/>
                  <a:gd name="T18" fmla="*/ 670 w 990"/>
                  <a:gd name="T19" fmla="*/ 515 h 1115"/>
                  <a:gd name="T20" fmla="*/ 700 w 990"/>
                  <a:gd name="T21" fmla="*/ 447 h 1115"/>
                  <a:gd name="T22" fmla="*/ 731 w 990"/>
                  <a:gd name="T23" fmla="*/ 381 h 1115"/>
                  <a:gd name="T24" fmla="*/ 764 w 990"/>
                  <a:gd name="T25" fmla="*/ 315 h 1115"/>
                  <a:gd name="T26" fmla="*/ 797 w 990"/>
                  <a:gd name="T27" fmla="*/ 251 h 1115"/>
                  <a:gd name="T28" fmla="*/ 832 w 990"/>
                  <a:gd name="T29" fmla="*/ 187 h 1115"/>
                  <a:gd name="T30" fmla="*/ 867 w 990"/>
                  <a:gd name="T31" fmla="*/ 125 h 1115"/>
                  <a:gd name="T32" fmla="*/ 903 w 990"/>
                  <a:gd name="T33" fmla="*/ 63 h 1115"/>
                  <a:gd name="T34" fmla="*/ 942 w 990"/>
                  <a:gd name="T35" fmla="*/ 0 h 1115"/>
                  <a:gd name="T36" fmla="*/ 990 w 990"/>
                  <a:gd name="T37" fmla="*/ 31 h 1115"/>
                  <a:gd name="T38" fmla="*/ 724 w 990"/>
                  <a:gd name="T39" fmla="*/ 537 h 1115"/>
                  <a:gd name="T40" fmla="*/ 695 w 990"/>
                  <a:gd name="T41" fmla="*/ 604 h 1115"/>
                  <a:gd name="T42" fmla="*/ 668 w 990"/>
                  <a:gd name="T43" fmla="*/ 671 h 1115"/>
                  <a:gd name="T44" fmla="*/ 640 w 990"/>
                  <a:gd name="T45" fmla="*/ 740 h 1115"/>
                  <a:gd name="T46" fmla="*/ 616 w 990"/>
                  <a:gd name="T47" fmla="*/ 810 h 1115"/>
                  <a:gd name="T48" fmla="*/ 591 w 990"/>
                  <a:gd name="T49" fmla="*/ 879 h 1115"/>
                  <a:gd name="T50" fmla="*/ 568 w 990"/>
                  <a:gd name="T51" fmla="*/ 950 h 1115"/>
                  <a:gd name="T52" fmla="*/ 546 w 990"/>
                  <a:gd name="T53" fmla="*/ 1021 h 1115"/>
                  <a:gd name="T54" fmla="*/ 525 w 990"/>
                  <a:gd name="T55" fmla="*/ 1094 h 1115"/>
                  <a:gd name="T56" fmla="*/ 469 w 990"/>
                  <a:gd name="T57" fmla="*/ 1079 h 1115"/>
                  <a:gd name="T58" fmla="*/ 490 w 990"/>
                  <a:gd name="T59" fmla="*/ 1005 h 1115"/>
                  <a:gd name="T60" fmla="*/ 512 w 990"/>
                  <a:gd name="T61" fmla="*/ 933 h 1115"/>
                  <a:gd name="T62" fmla="*/ 536 w 990"/>
                  <a:gd name="T63" fmla="*/ 861 h 1115"/>
                  <a:gd name="T64" fmla="*/ 561 w 990"/>
                  <a:gd name="T65" fmla="*/ 790 h 1115"/>
                  <a:gd name="T66" fmla="*/ 587 w 990"/>
                  <a:gd name="T67" fmla="*/ 720 h 1115"/>
                  <a:gd name="T68" fmla="*/ 613 w 990"/>
                  <a:gd name="T69" fmla="*/ 650 h 1115"/>
                  <a:gd name="T70" fmla="*/ 642 w 990"/>
                  <a:gd name="T71" fmla="*/ 582 h 1115"/>
                  <a:gd name="T72" fmla="*/ 670 w 990"/>
                  <a:gd name="T73" fmla="*/ 515 h 1115"/>
                  <a:gd name="T74" fmla="*/ 724 w 990"/>
                  <a:gd name="T75" fmla="*/ 537 h 1115"/>
                  <a:gd name="T76" fmla="*/ 525 w 990"/>
                  <a:gd name="T77" fmla="*/ 1094 h 1115"/>
                  <a:gd name="T78" fmla="*/ 518 w 990"/>
                  <a:gd name="T79" fmla="*/ 1115 h 1115"/>
                  <a:gd name="T80" fmla="*/ 496 w 990"/>
                  <a:gd name="T81" fmla="*/ 1115 h 1115"/>
                  <a:gd name="T82" fmla="*/ 496 w 990"/>
                  <a:gd name="T83" fmla="*/ 1086 h 1115"/>
                  <a:gd name="T84" fmla="*/ 525 w 990"/>
                  <a:gd name="T85" fmla="*/ 1094 h 1115"/>
                  <a:gd name="T86" fmla="*/ 496 w 990"/>
                  <a:gd name="T87" fmla="*/ 1115 h 1115"/>
                  <a:gd name="T88" fmla="*/ 0 w 990"/>
                  <a:gd name="T89" fmla="*/ 1115 h 1115"/>
                  <a:gd name="T90" fmla="*/ 0 w 990"/>
                  <a:gd name="T91" fmla="*/ 1057 h 1115"/>
                  <a:gd name="T92" fmla="*/ 496 w 990"/>
                  <a:gd name="T93" fmla="*/ 1057 h 1115"/>
                  <a:gd name="T94" fmla="*/ 496 w 990"/>
                  <a:gd name="T95" fmla="*/ 1115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90" h="1115">
                    <a:moveTo>
                      <a:pt x="990" y="31"/>
                    </a:moveTo>
                    <a:lnTo>
                      <a:pt x="953" y="92"/>
                    </a:lnTo>
                    <a:lnTo>
                      <a:pt x="917" y="153"/>
                    </a:lnTo>
                    <a:lnTo>
                      <a:pt x="882" y="216"/>
                    </a:lnTo>
                    <a:lnTo>
                      <a:pt x="848" y="278"/>
                    </a:lnTo>
                    <a:lnTo>
                      <a:pt x="816" y="341"/>
                    </a:lnTo>
                    <a:lnTo>
                      <a:pt x="784" y="406"/>
                    </a:lnTo>
                    <a:lnTo>
                      <a:pt x="754" y="471"/>
                    </a:lnTo>
                    <a:lnTo>
                      <a:pt x="724" y="537"/>
                    </a:lnTo>
                    <a:lnTo>
                      <a:pt x="670" y="515"/>
                    </a:lnTo>
                    <a:lnTo>
                      <a:pt x="700" y="447"/>
                    </a:lnTo>
                    <a:lnTo>
                      <a:pt x="731" y="381"/>
                    </a:lnTo>
                    <a:lnTo>
                      <a:pt x="764" y="315"/>
                    </a:lnTo>
                    <a:lnTo>
                      <a:pt x="797" y="251"/>
                    </a:lnTo>
                    <a:lnTo>
                      <a:pt x="832" y="187"/>
                    </a:lnTo>
                    <a:lnTo>
                      <a:pt x="867" y="125"/>
                    </a:lnTo>
                    <a:lnTo>
                      <a:pt x="903" y="63"/>
                    </a:lnTo>
                    <a:lnTo>
                      <a:pt x="942" y="0"/>
                    </a:lnTo>
                    <a:lnTo>
                      <a:pt x="990" y="31"/>
                    </a:lnTo>
                    <a:close/>
                    <a:moveTo>
                      <a:pt x="724" y="537"/>
                    </a:moveTo>
                    <a:lnTo>
                      <a:pt x="695" y="604"/>
                    </a:lnTo>
                    <a:lnTo>
                      <a:pt x="668" y="671"/>
                    </a:lnTo>
                    <a:lnTo>
                      <a:pt x="640" y="740"/>
                    </a:lnTo>
                    <a:lnTo>
                      <a:pt x="616" y="810"/>
                    </a:lnTo>
                    <a:lnTo>
                      <a:pt x="591" y="879"/>
                    </a:lnTo>
                    <a:lnTo>
                      <a:pt x="568" y="950"/>
                    </a:lnTo>
                    <a:lnTo>
                      <a:pt x="546" y="1021"/>
                    </a:lnTo>
                    <a:lnTo>
                      <a:pt x="525" y="1094"/>
                    </a:lnTo>
                    <a:lnTo>
                      <a:pt x="469" y="1079"/>
                    </a:lnTo>
                    <a:lnTo>
                      <a:pt x="490" y="1005"/>
                    </a:lnTo>
                    <a:lnTo>
                      <a:pt x="512" y="933"/>
                    </a:lnTo>
                    <a:lnTo>
                      <a:pt x="536" y="861"/>
                    </a:lnTo>
                    <a:lnTo>
                      <a:pt x="561" y="790"/>
                    </a:lnTo>
                    <a:lnTo>
                      <a:pt x="587" y="720"/>
                    </a:lnTo>
                    <a:lnTo>
                      <a:pt x="613" y="650"/>
                    </a:lnTo>
                    <a:lnTo>
                      <a:pt x="642" y="582"/>
                    </a:lnTo>
                    <a:lnTo>
                      <a:pt x="670" y="515"/>
                    </a:lnTo>
                    <a:lnTo>
                      <a:pt x="724" y="537"/>
                    </a:lnTo>
                    <a:close/>
                    <a:moveTo>
                      <a:pt x="525" y="1094"/>
                    </a:moveTo>
                    <a:lnTo>
                      <a:pt x="518" y="1115"/>
                    </a:lnTo>
                    <a:lnTo>
                      <a:pt x="496" y="1115"/>
                    </a:lnTo>
                    <a:lnTo>
                      <a:pt x="496" y="1086"/>
                    </a:lnTo>
                    <a:lnTo>
                      <a:pt x="525" y="1094"/>
                    </a:lnTo>
                    <a:close/>
                    <a:moveTo>
                      <a:pt x="496" y="1115"/>
                    </a:moveTo>
                    <a:lnTo>
                      <a:pt x="0" y="1115"/>
                    </a:lnTo>
                    <a:lnTo>
                      <a:pt x="0" y="1057"/>
                    </a:lnTo>
                    <a:lnTo>
                      <a:pt x="496" y="1057"/>
                    </a:lnTo>
                    <a:lnTo>
                      <a:pt x="496" y="11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Freeform 446"/>
              <p:cNvSpPr>
                <a:spLocks/>
              </p:cNvSpPr>
              <p:nvPr/>
            </p:nvSpPr>
            <p:spPr bwMode="auto">
              <a:xfrm>
                <a:off x="320" y="609"/>
                <a:ext cx="81" cy="185"/>
              </a:xfrm>
              <a:custGeom>
                <a:avLst/>
                <a:gdLst>
                  <a:gd name="T0" fmla="*/ 0 w 403"/>
                  <a:gd name="T1" fmla="*/ 902 h 923"/>
                  <a:gd name="T2" fmla="*/ 348 w 403"/>
                  <a:gd name="T3" fmla="*/ 0 h 923"/>
                  <a:gd name="T4" fmla="*/ 403 w 403"/>
                  <a:gd name="T5" fmla="*/ 22 h 923"/>
                  <a:gd name="T6" fmla="*/ 55 w 403"/>
                  <a:gd name="T7" fmla="*/ 923 h 923"/>
                  <a:gd name="T8" fmla="*/ 0 w 403"/>
                  <a:gd name="T9" fmla="*/ 902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3" h="923">
                    <a:moveTo>
                      <a:pt x="0" y="902"/>
                    </a:moveTo>
                    <a:lnTo>
                      <a:pt x="348" y="0"/>
                    </a:lnTo>
                    <a:lnTo>
                      <a:pt x="403" y="22"/>
                    </a:lnTo>
                    <a:lnTo>
                      <a:pt x="55" y="923"/>
                    </a:lnTo>
                    <a:lnTo>
                      <a:pt x="0" y="90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Freeform 447"/>
              <p:cNvSpPr>
                <a:spLocks/>
              </p:cNvSpPr>
              <p:nvPr/>
            </p:nvSpPr>
            <p:spPr bwMode="auto">
              <a:xfrm>
                <a:off x="364" y="591"/>
                <a:ext cx="33" cy="32"/>
              </a:xfrm>
              <a:custGeom>
                <a:avLst/>
                <a:gdLst>
                  <a:gd name="T0" fmla="*/ 2 w 165"/>
                  <a:gd name="T1" fmla="*/ 71 h 162"/>
                  <a:gd name="T2" fmla="*/ 4 w 165"/>
                  <a:gd name="T3" fmla="*/ 54 h 162"/>
                  <a:gd name="T4" fmla="*/ 12 w 165"/>
                  <a:gd name="T5" fmla="*/ 39 h 162"/>
                  <a:gd name="T6" fmla="*/ 20 w 165"/>
                  <a:gd name="T7" fmla="*/ 26 h 162"/>
                  <a:gd name="T8" fmla="*/ 33 w 165"/>
                  <a:gd name="T9" fmla="*/ 15 h 162"/>
                  <a:gd name="T10" fmla="*/ 45 w 165"/>
                  <a:gd name="T11" fmla="*/ 8 h 162"/>
                  <a:gd name="T12" fmla="*/ 60 w 165"/>
                  <a:gd name="T13" fmla="*/ 3 h 162"/>
                  <a:gd name="T14" fmla="*/ 75 w 165"/>
                  <a:gd name="T15" fmla="*/ 0 h 162"/>
                  <a:gd name="T16" fmla="*/ 90 w 165"/>
                  <a:gd name="T17" fmla="*/ 0 h 162"/>
                  <a:gd name="T18" fmla="*/ 106 w 165"/>
                  <a:gd name="T19" fmla="*/ 3 h 162"/>
                  <a:gd name="T20" fmla="*/ 120 w 165"/>
                  <a:gd name="T21" fmla="*/ 8 h 162"/>
                  <a:gd name="T22" fmla="*/ 134 w 165"/>
                  <a:gd name="T23" fmla="*/ 15 h 162"/>
                  <a:gd name="T24" fmla="*/ 145 w 165"/>
                  <a:gd name="T25" fmla="*/ 26 h 162"/>
                  <a:gd name="T26" fmla="*/ 155 w 165"/>
                  <a:gd name="T27" fmla="*/ 39 h 162"/>
                  <a:gd name="T28" fmla="*/ 161 w 165"/>
                  <a:gd name="T29" fmla="*/ 54 h 162"/>
                  <a:gd name="T30" fmla="*/ 165 w 165"/>
                  <a:gd name="T31" fmla="*/ 71 h 162"/>
                  <a:gd name="T32" fmla="*/ 165 w 165"/>
                  <a:gd name="T33" fmla="*/ 91 h 162"/>
                  <a:gd name="T34" fmla="*/ 161 w 165"/>
                  <a:gd name="T35" fmla="*/ 109 h 162"/>
                  <a:gd name="T36" fmla="*/ 155 w 165"/>
                  <a:gd name="T37" fmla="*/ 125 h 162"/>
                  <a:gd name="T38" fmla="*/ 145 w 165"/>
                  <a:gd name="T39" fmla="*/ 137 h 162"/>
                  <a:gd name="T40" fmla="*/ 134 w 165"/>
                  <a:gd name="T41" fmla="*/ 147 h 162"/>
                  <a:gd name="T42" fmla="*/ 120 w 165"/>
                  <a:gd name="T43" fmla="*/ 155 h 162"/>
                  <a:gd name="T44" fmla="*/ 106 w 165"/>
                  <a:gd name="T45" fmla="*/ 160 h 162"/>
                  <a:gd name="T46" fmla="*/ 90 w 165"/>
                  <a:gd name="T47" fmla="*/ 162 h 162"/>
                  <a:gd name="T48" fmla="*/ 75 w 165"/>
                  <a:gd name="T49" fmla="*/ 162 h 162"/>
                  <a:gd name="T50" fmla="*/ 60 w 165"/>
                  <a:gd name="T51" fmla="*/ 160 h 162"/>
                  <a:gd name="T52" fmla="*/ 45 w 165"/>
                  <a:gd name="T53" fmla="*/ 155 h 162"/>
                  <a:gd name="T54" fmla="*/ 33 w 165"/>
                  <a:gd name="T55" fmla="*/ 147 h 162"/>
                  <a:gd name="T56" fmla="*/ 20 w 165"/>
                  <a:gd name="T57" fmla="*/ 137 h 162"/>
                  <a:gd name="T58" fmla="*/ 12 w 165"/>
                  <a:gd name="T59" fmla="*/ 125 h 162"/>
                  <a:gd name="T60" fmla="*/ 4 w 165"/>
                  <a:gd name="T61" fmla="*/ 109 h 162"/>
                  <a:gd name="T62" fmla="*/ 2 w 165"/>
                  <a:gd name="T63" fmla="*/ 9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5" h="162">
                    <a:moveTo>
                      <a:pt x="0" y="81"/>
                    </a:moveTo>
                    <a:lnTo>
                      <a:pt x="2" y="71"/>
                    </a:lnTo>
                    <a:lnTo>
                      <a:pt x="3" y="63"/>
                    </a:lnTo>
                    <a:lnTo>
                      <a:pt x="4" y="54"/>
                    </a:lnTo>
                    <a:lnTo>
                      <a:pt x="8" y="46"/>
                    </a:lnTo>
                    <a:lnTo>
                      <a:pt x="12" y="39"/>
                    </a:lnTo>
                    <a:lnTo>
                      <a:pt x="15" y="31"/>
                    </a:lnTo>
                    <a:lnTo>
                      <a:pt x="20" y="26"/>
                    </a:lnTo>
                    <a:lnTo>
                      <a:pt x="27" y="20"/>
                    </a:lnTo>
                    <a:lnTo>
                      <a:pt x="33" y="15"/>
                    </a:lnTo>
                    <a:lnTo>
                      <a:pt x="39" y="11"/>
                    </a:lnTo>
                    <a:lnTo>
                      <a:pt x="45" y="8"/>
                    </a:lnTo>
                    <a:lnTo>
                      <a:pt x="53" y="5"/>
                    </a:lnTo>
                    <a:lnTo>
                      <a:pt x="60" y="3"/>
                    </a:lnTo>
                    <a:lnTo>
                      <a:pt x="68" y="2"/>
                    </a:lnTo>
                    <a:lnTo>
                      <a:pt x="75" y="0"/>
                    </a:lnTo>
                    <a:lnTo>
                      <a:pt x="83" y="0"/>
                    </a:lnTo>
                    <a:lnTo>
                      <a:pt x="90" y="0"/>
                    </a:lnTo>
                    <a:lnTo>
                      <a:pt x="99" y="2"/>
                    </a:lnTo>
                    <a:lnTo>
                      <a:pt x="106" y="3"/>
                    </a:lnTo>
                    <a:lnTo>
                      <a:pt x="114" y="5"/>
                    </a:lnTo>
                    <a:lnTo>
                      <a:pt x="120" y="8"/>
                    </a:lnTo>
                    <a:lnTo>
                      <a:pt x="127" y="11"/>
                    </a:lnTo>
                    <a:lnTo>
                      <a:pt x="134" y="15"/>
                    </a:lnTo>
                    <a:lnTo>
                      <a:pt x="140" y="20"/>
                    </a:lnTo>
                    <a:lnTo>
                      <a:pt x="145" y="26"/>
                    </a:lnTo>
                    <a:lnTo>
                      <a:pt x="150" y="31"/>
                    </a:lnTo>
                    <a:lnTo>
                      <a:pt x="155" y="39"/>
                    </a:lnTo>
                    <a:lnTo>
                      <a:pt x="159" y="46"/>
                    </a:lnTo>
                    <a:lnTo>
                      <a:pt x="161" y="54"/>
                    </a:lnTo>
                    <a:lnTo>
                      <a:pt x="164" y="63"/>
                    </a:lnTo>
                    <a:lnTo>
                      <a:pt x="165" y="71"/>
                    </a:lnTo>
                    <a:lnTo>
                      <a:pt x="165" y="81"/>
                    </a:lnTo>
                    <a:lnTo>
                      <a:pt x="165" y="91"/>
                    </a:lnTo>
                    <a:lnTo>
                      <a:pt x="164" y="101"/>
                    </a:lnTo>
                    <a:lnTo>
                      <a:pt x="161" y="109"/>
                    </a:lnTo>
                    <a:lnTo>
                      <a:pt x="159" y="117"/>
                    </a:lnTo>
                    <a:lnTo>
                      <a:pt x="155" y="125"/>
                    </a:lnTo>
                    <a:lnTo>
                      <a:pt x="150" y="131"/>
                    </a:lnTo>
                    <a:lnTo>
                      <a:pt x="145" y="137"/>
                    </a:lnTo>
                    <a:lnTo>
                      <a:pt x="140" y="142"/>
                    </a:lnTo>
                    <a:lnTo>
                      <a:pt x="134" y="147"/>
                    </a:lnTo>
                    <a:lnTo>
                      <a:pt x="127" y="151"/>
                    </a:lnTo>
                    <a:lnTo>
                      <a:pt x="120" y="155"/>
                    </a:lnTo>
                    <a:lnTo>
                      <a:pt x="114" y="157"/>
                    </a:lnTo>
                    <a:lnTo>
                      <a:pt x="106" y="160"/>
                    </a:lnTo>
                    <a:lnTo>
                      <a:pt x="99" y="161"/>
                    </a:lnTo>
                    <a:lnTo>
                      <a:pt x="90" y="162"/>
                    </a:lnTo>
                    <a:lnTo>
                      <a:pt x="83" y="162"/>
                    </a:lnTo>
                    <a:lnTo>
                      <a:pt x="75" y="162"/>
                    </a:lnTo>
                    <a:lnTo>
                      <a:pt x="68" y="161"/>
                    </a:lnTo>
                    <a:lnTo>
                      <a:pt x="60" y="160"/>
                    </a:lnTo>
                    <a:lnTo>
                      <a:pt x="53" y="157"/>
                    </a:lnTo>
                    <a:lnTo>
                      <a:pt x="45" y="155"/>
                    </a:lnTo>
                    <a:lnTo>
                      <a:pt x="39" y="151"/>
                    </a:lnTo>
                    <a:lnTo>
                      <a:pt x="33" y="147"/>
                    </a:lnTo>
                    <a:lnTo>
                      <a:pt x="27" y="142"/>
                    </a:lnTo>
                    <a:lnTo>
                      <a:pt x="20" y="137"/>
                    </a:lnTo>
                    <a:lnTo>
                      <a:pt x="15" y="131"/>
                    </a:lnTo>
                    <a:lnTo>
                      <a:pt x="12" y="125"/>
                    </a:lnTo>
                    <a:lnTo>
                      <a:pt x="8" y="117"/>
                    </a:lnTo>
                    <a:lnTo>
                      <a:pt x="4" y="109"/>
                    </a:lnTo>
                    <a:lnTo>
                      <a:pt x="3" y="100"/>
                    </a:lnTo>
                    <a:lnTo>
                      <a:pt x="2" y="91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6" name="Freeform 448"/>
              <p:cNvSpPr>
                <a:spLocks noEditPoints="1"/>
              </p:cNvSpPr>
              <p:nvPr/>
            </p:nvSpPr>
            <p:spPr bwMode="auto">
              <a:xfrm>
                <a:off x="360" y="587"/>
                <a:ext cx="41" cy="41"/>
              </a:xfrm>
              <a:custGeom>
                <a:avLst/>
                <a:gdLst>
                  <a:gd name="T0" fmla="*/ 0 w 208"/>
                  <a:gd name="T1" fmla="*/ 94 h 207"/>
                  <a:gd name="T2" fmla="*/ 3 w 208"/>
                  <a:gd name="T3" fmla="*/ 77 h 207"/>
                  <a:gd name="T4" fmla="*/ 10 w 208"/>
                  <a:gd name="T5" fmla="*/ 56 h 207"/>
                  <a:gd name="T6" fmla="*/ 28 w 208"/>
                  <a:gd name="T7" fmla="*/ 32 h 207"/>
                  <a:gd name="T8" fmla="*/ 50 w 208"/>
                  <a:gd name="T9" fmla="*/ 15 h 207"/>
                  <a:gd name="T10" fmla="*/ 79 w 208"/>
                  <a:gd name="T11" fmla="*/ 48 h 207"/>
                  <a:gd name="T12" fmla="*/ 65 w 208"/>
                  <a:gd name="T13" fmla="*/ 57 h 207"/>
                  <a:gd name="T14" fmla="*/ 54 w 208"/>
                  <a:gd name="T15" fmla="*/ 68 h 207"/>
                  <a:gd name="T16" fmla="*/ 46 w 208"/>
                  <a:gd name="T17" fmla="*/ 85 h 207"/>
                  <a:gd name="T18" fmla="*/ 44 w 208"/>
                  <a:gd name="T19" fmla="*/ 103 h 207"/>
                  <a:gd name="T20" fmla="*/ 63 w 208"/>
                  <a:gd name="T21" fmla="*/ 9 h 207"/>
                  <a:gd name="T22" fmla="*/ 82 w 208"/>
                  <a:gd name="T23" fmla="*/ 2 h 207"/>
                  <a:gd name="T24" fmla="*/ 104 w 208"/>
                  <a:gd name="T25" fmla="*/ 1 h 207"/>
                  <a:gd name="T26" fmla="*/ 91 w 208"/>
                  <a:gd name="T27" fmla="*/ 45 h 207"/>
                  <a:gd name="T28" fmla="*/ 63 w 208"/>
                  <a:gd name="T29" fmla="*/ 9 h 207"/>
                  <a:gd name="T30" fmla="*/ 115 w 208"/>
                  <a:gd name="T31" fmla="*/ 1 h 207"/>
                  <a:gd name="T32" fmla="*/ 136 w 208"/>
                  <a:gd name="T33" fmla="*/ 5 h 207"/>
                  <a:gd name="T34" fmla="*/ 130 w 208"/>
                  <a:gd name="T35" fmla="*/ 48 h 207"/>
                  <a:gd name="T36" fmla="*/ 104 w 208"/>
                  <a:gd name="T37" fmla="*/ 43 h 207"/>
                  <a:gd name="T38" fmla="*/ 146 w 208"/>
                  <a:gd name="T39" fmla="*/ 9 h 207"/>
                  <a:gd name="T40" fmla="*/ 171 w 208"/>
                  <a:gd name="T41" fmla="*/ 22 h 207"/>
                  <a:gd name="T42" fmla="*/ 190 w 208"/>
                  <a:gd name="T43" fmla="*/ 42 h 207"/>
                  <a:gd name="T44" fmla="*/ 203 w 208"/>
                  <a:gd name="T45" fmla="*/ 70 h 207"/>
                  <a:gd name="T46" fmla="*/ 207 w 208"/>
                  <a:gd name="T47" fmla="*/ 86 h 207"/>
                  <a:gd name="T48" fmla="*/ 208 w 208"/>
                  <a:gd name="T49" fmla="*/ 103 h 207"/>
                  <a:gd name="T50" fmla="*/ 163 w 208"/>
                  <a:gd name="T51" fmla="*/ 93 h 207"/>
                  <a:gd name="T52" fmla="*/ 158 w 208"/>
                  <a:gd name="T53" fmla="*/ 76 h 207"/>
                  <a:gd name="T54" fmla="*/ 150 w 208"/>
                  <a:gd name="T55" fmla="*/ 62 h 207"/>
                  <a:gd name="T56" fmla="*/ 137 w 208"/>
                  <a:gd name="T57" fmla="*/ 52 h 207"/>
                  <a:gd name="T58" fmla="*/ 146 w 208"/>
                  <a:gd name="T59" fmla="*/ 9 h 207"/>
                  <a:gd name="T60" fmla="*/ 208 w 208"/>
                  <a:gd name="T61" fmla="*/ 112 h 207"/>
                  <a:gd name="T62" fmla="*/ 206 w 208"/>
                  <a:gd name="T63" fmla="*/ 129 h 207"/>
                  <a:gd name="T64" fmla="*/ 197 w 208"/>
                  <a:gd name="T65" fmla="*/ 152 h 207"/>
                  <a:gd name="T66" fmla="*/ 181 w 208"/>
                  <a:gd name="T67" fmla="*/ 175 h 207"/>
                  <a:gd name="T68" fmla="*/ 158 w 208"/>
                  <a:gd name="T69" fmla="*/ 193 h 207"/>
                  <a:gd name="T70" fmla="*/ 130 w 208"/>
                  <a:gd name="T71" fmla="*/ 158 h 207"/>
                  <a:gd name="T72" fmla="*/ 143 w 208"/>
                  <a:gd name="T73" fmla="*/ 151 h 207"/>
                  <a:gd name="T74" fmla="*/ 155 w 208"/>
                  <a:gd name="T75" fmla="*/ 138 h 207"/>
                  <a:gd name="T76" fmla="*/ 162 w 208"/>
                  <a:gd name="T77" fmla="*/ 123 h 207"/>
                  <a:gd name="T78" fmla="*/ 165 w 208"/>
                  <a:gd name="T79" fmla="*/ 103 h 207"/>
                  <a:gd name="T80" fmla="*/ 146 w 208"/>
                  <a:gd name="T81" fmla="*/ 199 h 207"/>
                  <a:gd name="T82" fmla="*/ 125 w 208"/>
                  <a:gd name="T83" fmla="*/ 204 h 207"/>
                  <a:gd name="T84" fmla="*/ 104 w 208"/>
                  <a:gd name="T85" fmla="*/ 207 h 207"/>
                  <a:gd name="T86" fmla="*/ 117 w 208"/>
                  <a:gd name="T87" fmla="*/ 162 h 207"/>
                  <a:gd name="T88" fmla="*/ 146 w 208"/>
                  <a:gd name="T89" fmla="*/ 199 h 207"/>
                  <a:gd name="T90" fmla="*/ 94 w 208"/>
                  <a:gd name="T91" fmla="*/ 207 h 207"/>
                  <a:gd name="T92" fmla="*/ 72 w 208"/>
                  <a:gd name="T93" fmla="*/ 202 h 207"/>
                  <a:gd name="T94" fmla="*/ 79 w 208"/>
                  <a:gd name="T95" fmla="*/ 158 h 207"/>
                  <a:gd name="T96" fmla="*/ 104 w 208"/>
                  <a:gd name="T97" fmla="*/ 163 h 207"/>
                  <a:gd name="T98" fmla="*/ 63 w 208"/>
                  <a:gd name="T99" fmla="*/ 199 h 207"/>
                  <a:gd name="T100" fmla="*/ 38 w 208"/>
                  <a:gd name="T101" fmla="*/ 184 h 207"/>
                  <a:gd name="T102" fmla="*/ 18 w 208"/>
                  <a:gd name="T103" fmla="*/ 164 h 207"/>
                  <a:gd name="T104" fmla="*/ 5 w 208"/>
                  <a:gd name="T105" fmla="*/ 137 h 207"/>
                  <a:gd name="T106" fmla="*/ 1 w 208"/>
                  <a:gd name="T107" fmla="*/ 121 h 207"/>
                  <a:gd name="T108" fmla="*/ 0 w 208"/>
                  <a:gd name="T109" fmla="*/ 103 h 207"/>
                  <a:gd name="T110" fmla="*/ 44 w 208"/>
                  <a:gd name="T111" fmla="*/ 113 h 207"/>
                  <a:gd name="T112" fmla="*/ 49 w 208"/>
                  <a:gd name="T113" fmla="*/ 132 h 207"/>
                  <a:gd name="T114" fmla="*/ 59 w 208"/>
                  <a:gd name="T115" fmla="*/ 146 h 207"/>
                  <a:gd name="T116" fmla="*/ 71 w 208"/>
                  <a:gd name="T117" fmla="*/ 154 h 207"/>
                  <a:gd name="T118" fmla="*/ 63 w 208"/>
                  <a:gd name="T119" fmla="*/ 199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8" h="207">
                    <a:moveTo>
                      <a:pt x="0" y="103"/>
                    </a:moveTo>
                    <a:lnTo>
                      <a:pt x="0" y="94"/>
                    </a:lnTo>
                    <a:lnTo>
                      <a:pt x="1" y="86"/>
                    </a:lnTo>
                    <a:lnTo>
                      <a:pt x="3" y="77"/>
                    </a:lnTo>
                    <a:lnTo>
                      <a:pt x="5" y="70"/>
                    </a:lnTo>
                    <a:lnTo>
                      <a:pt x="10" y="56"/>
                    </a:lnTo>
                    <a:lnTo>
                      <a:pt x="18" y="42"/>
                    </a:lnTo>
                    <a:lnTo>
                      <a:pt x="28" y="32"/>
                    </a:lnTo>
                    <a:lnTo>
                      <a:pt x="38" y="22"/>
                    </a:lnTo>
                    <a:lnTo>
                      <a:pt x="50" y="15"/>
                    </a:lnTo>
                    <a:lnTo>
                      <a:pt x="63" y="9"/>
                    </a:lnTo>
                    <a:lnTo>
                      <a:pt x="79" y="48"/>
                    </a:lnTo>
                    <a:lnTo>
                      <a:pt x="71" y="52"/>
                    </a:lnTo>
                    <a:lnTo>
                      <a:pt x="65" y="57"/>
                    </a:lnTo>
                    <a:lnTo>
                      <a:pt x="59" y="62"/>
                    </a:lnTo>
                    <a:lnTo>
                      <a:pt x="54" y="68"/>
                    </a:lnTo>
                    <a:lnTo>
                      <a:pt x="49" y="76"/>
                    </a:lnTo>
                    <a:lnTo>
                      <a:pt x="46" y="85"/>
                    </a:lnTo>
                    <a:lnTo>
                      <a:pt x="44" y="93"/>
                    </a:lnTo>
                    <a:lnTo>
                      <a:pt x="44" y="103"/>
                    </a:lnTo>
                    <a:lnTo>
                      <a:pt x="0" y="103"/>
                    </a:lnTo>
                    <a:close/>
                    <a:moveTo>
                      <a:pt x="63" y="9"/>
                    </a:moveTo>
                    <a:lnTo>
                      <a:pt x="72" y="5"/>
                    </a:lnTo>
                    <a:lnTo>
                      <a:pt x="82" y="2"/>
                    </a:lnTo>
                    <a:lnTo>
                      <a:pt x="94" y="1"/>
                    </a:lnTo>
                    <a:lnTo>
                      <a:pt x="104" y="1"/>
                    </a:lnTo>
                    <a:lnTo>
                      <a:pt x="104" y="43"/>
                    </a:lnTo>
                    <a:lnTo>
                      <a:pt x="91" y="45"/>
                    </a:lnTo>
                    <a:lnTo>
                      <a:pt x="79" y="48"/>
                    </a:lnTo>
                    <a:lnTo>
                      <a:pt x="63" y="9"/>
                    </a:lnTo>
                    <a:close/>
                    <a:moveTo>
                      <a:pt x="104" y="0"/>
                    </a:moveTo>
                    <a:lnTo>
                      <a:pt x="115" y="1"/>
                    </a:lnTo>
                    <a:lnTo>
                      <a:pt x="125" y="2"/>
                    </a:lnTo>
                    <a:lnTo>
                      <a:pt x="136" y="5"/>
                    </a:lnTo>
                    <a:lnTo>
                      <a:pt x="146" y="9"/>
                    </a:lnTo>
                    <a:lnTo>
                      <a:pt x="130" y="48"/>
                    </a:lnTo>
                    <a:lnTo>
                      <a:pt x="117" y="45"/>
                    </a:lnTo>
                    <a:lnTo>
                      <a:pt x="104" y="43"/>
                    </a:lnTo>
                    <a:lnTo>
                      <a:pt x="104" y="0"/>
                    </a:lnTo>
                    <a:close/>
                    <a:moveTo>
                      <a:pt x="146" y="9"/>
                    </a:moveTo>
                    <a:lnTo>
                      <a:pt x="158" y="15"/>
                    </a:lnTo>
                    <a:lnTo>
                      <a:pt x="171" y="22"/>
                    </a:lnTo>
                    <a:lnTo>
                      <a:pt x="181" y="32"/>
                    </a:lnTo>
                    <a:lnTo>
                      <a:pt x="190" y="42"/>
                    </a:lnTo>
                    <a:lnTo>
                      <a:pt x="197" y="56"/>
                    </a:lnTo>
                    <a:lnTo>
                      <a:pt x="203" y="70"/>
                    </a:lnTo>
                    <a:lnTo>
                      <a:pt x="206" y="77"/>
                    </a:lnTo>
                    <a:lnTo>
                      <a:pt x="207" y="86"/>
                    </a:lnTo>
                    <a:lnTo>
                      <a:pt x="208" y="94"/>
                    </a:lnTo>
                    <a:lnTo>
                      <a:pt x="208" y="103"/>
                    </a:lnTo>
                    <a:lnTo>
                      <a:pt x="165" y="103"/>
                    </a:lnTo>
                    <a:lnTo>
                      <a:pt x="163" y="93"/>
                    </a:lnTo>
                    <a:lnTo>
                      <a:pt x="162" y="83"/>
                    </a:lnTo>
                    <a:lnTo>
                      <a:pt x="158" y="76"/>
                    </a:lnTo>
                    <a:lnTo>
                      <a:pt x="155" y="68"/>
                    </a:lnTo>
                    <a:lnTo>
                      <a:pt x="150" y="62"/>
                    </a:lnTo>
                    <a:lnTo>
                      <a:pt x="143" y="56"/>
                    </a:lnTo>
                    <a:lnTo>
                      <a:pt x="137" y="52"/>
                    </a:lnTo>
                    <a:lnTo>
                      <a:pt x="130" y="48"/>
                    </a:lnTo>
                    <a:lnTo>
                      <a:pt x="146" y="9"/>
                    </a:lnTo>
                    <a:close/>
                    <a:moveTo>
                      <a:pt x="208" y="103"/>
                    </a:moveTo>
                    <a:lnTo>
                      <a:pt x="208" y="112"/>
                    </a:lnTo>
                    <a:lnTo>
                      <a:pt x="207" y="121"/>
                    </a:lnTo>
                    <a:lnTo>
                      <a:pt x="206" y="129"/>
                    </a:lnTo>
                    <a:lnTo>
                      <a:pt x="203" y="137"/>
                    </a:lnTo>
                    <a:lnTo>
                      <a:pt x="197" y="152"/>
                    </a:lnTo>
                    <a:lnTo>
                      <a:pt x="190" y="164"/>
                    </a:lnTo>
                    <a:lnTo>
                      <a:pt x="181" y="175"/>
                    </a:lnTo>
                    <a:lnTo>
                      <a:pt x="171" y="184"/>
                    </a:lnTo>
                    <a:lnTo>
                      <a:pt x="158" y="193"/>
                    </a:lnTo>
                    <a:lnTo>
                      <a:pt x="146" y="199"/>
                    </a:lnTo>
                    <a:lnTo>
                      <a:pt x="130" y="158"/>
                    </a:lnTo>
                    <a:lnTo>
                      <a:pt x="137" y="154"/>
                    </a:lnTo>
                    <a:lnTo>
                      <a:pt x="143" y="151"/>
                    </a:lnTo>
                    <a:lnTo>
                      <a:pt x="150" y="146"/>
                    </a:lnTo>
                    <a:lnTo>
                      <a:pt x="155" y="138"/>
                    </a:lnTo>
                    <a:lnTo>
                      <a:pt x="158" y="132"/>
                    </a:lnTo>
                    <a:lnTo>
                      <a:pt x="162" y="123"/>
                    </a:lnTo>
                    <a:lnTo>
                      <a:pt x="163" y="113"/>
                    </a:lnTo>
                    <a:lnTo>
                      <a:pt x="165" y="103"/>
                    </a:lnTo>
                    <a:lnTo>
                      <a:pt x="208" y="103"/>
                    </a:lnTo>
                    <a:close/>
                    <a:moveTo>
                      <a:pt x="146" y="199"/>
                    </a:moveTo>
                    <a:lnTo>
                      <a:pt x="136" y="202"/>
                    </a:lnTo>
                    <a:lnTo>
                      <a:pt x="125" y="204"/>
                    </a:lnTo>
                    <a:lnTo>
                      <a:pt x="115" y="207"/>
                    </a:lnTo>
                    <a:lnTo>
                      <a:pt x="104" y="207"/>
                    </a:lnTo>
                    <a:lnTo>
                      <a:pt x="104" y="163"/>
                    </a:lnTo>
                    <a:lnTo>
                      <a:pt x="117" y="162"/>
                    </a:lnTo>
                    <a:lnTo>
                      <a:pt x="130" y="158"/>
                    </a:lnTo>
                    <a:lnTo>
                      <a:pt x="146" y="199"/>
                    </a:lnTo>
                    <a:close/>
                    <a:moveTo>
                      <a:pt x="104" y="207"/>
                    </a:moveTo>
                    <a:lnTo>
                      <a:pt x="94" y="207"/>
                    </a:lnTo>
                    <a:lnTo>
                      <a:pt x="82" y="204"/>
                    </a:lnTo>
                    <a:lnTo>
                      <a:pt x="72" y="202"/>
                    </a:lnTo>
                    <a:lnTo>
                      <a:pt x="63" y="199"/>
                    </a:lnTo>
                    <a:lnTo>
                      <a:pt x="79" y="158"/>
                    </a:lnTo>
                    <a:lnTo>
                      <a:pt x="91" y="162"/>
                    </a:lnTo>
                    <a:lnTo>
                      <a:pt x="104" y="163"/>
                    </a:lnTo>
                    <a:lnTo>
                      <a:pt x="104" y="207"/>
                    </a:lnTo>
                    <a:close/>
                    <a:moveTo>
                      <a:pt x="63" y="199"/>
                    </a:moveTo>
                    <a:lnTo>
                      <a:pt x="50" y="193"/>
                    </a:lnTo>
                    <a:lnTo>
                      <a:pt x="38" y="184"/>
                    </a:lnTo>
                    <a:lnTo>
                      <a:pt x="28" y="175"/>
                    </a:lnTo>
                    <a:lnTo>
                      <a:pt x="18" y="164"/>
                    </a:lnTo>
                    <a:lnTo>
                      <a:pt x="10" y="152"/>
                    </a:lnTo>
                    <a:lnTo>
                      <a:pt x="5" y="137"/>
                    </a:lnTo>
                    <a:lnTo>
                      <a:pt x="3" y="129"/>
                    </a:lnTo>
                    <a:lnTo>
                      <a:pt x="1" y="121"/>
                    </a:lnTo>
                    <a:lnTo>
                      <a:pt x="0" y="112"/>
                    </a:lnTo>
                    <a:lnTo>
                      <a:pt x="0" y="103"/>
                    </a:lnTo>
                    <a:lnTo>
                      <a:pt x="44" y="103"/>
                    </a:lnTo>
                    <a:lnTo>
                      <a:pt x="44" y="113"/>
                    </a:lnTo>
                    <a:lnTo>
                      <a:pt x="46" y="123"/>
                    </a:lnTo>
                    <a:lnTo>
                      <a:pt x="49" y="132"/>
                    </a:lnTo>
                    <a:lnTo>
                      <a:pt x="54" y="138"/>
                    </a:lnTo>
                    <a:lnTo>
                      <a:pt x="59" y="146"/>
                    </a:lnTo>
                    <a:lnTo>
                      <a:pt x="65" y="151"/>
                    </a:lnTo>
                    <a:lnTo>
                      <a:pt x="71" y="154"/>
                    </a:lnTo>
                    <a:lnTo>
                      <a:pt x="79" y="158"/>
                    </a:lnTo>
                    <a:lnTo>
                      <a:pt x="63" y="19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7" name="Freeform 449"/>
              <p:cNvSpPr>
                <a:spLocks noEditPoints="1"/>
              </p:cNvSpPr>
              <p:nvPr/>
            </p:nvSpPr>
            <p:spPr bwMode="auto">
              <a:xfrm>
                <a:off x="2580" y="2105"/>
                <a:ext cx="821" cy="659"/>
              </a:xfrm>
              <a:custGeom>
                <a:avLst/>
                <a:gdLst>
                  <a:gd name="T0" fmla="*/ 284 w 4104"/>
                  <a:gd name="T1" fmla="*/ 1591 h 3292"/>
                  <a:gd name="T2" fmla="*/ 188 w 4104"/>
                  <a:gd name="T3" fmla="*/ 1647 h 3292"/>
                  <a:gd name="T4" fmla="*/ 356 w 4104"/>
                  <a:gd name="T5" fmla="*/ 1396 h 3292"/>
                  <a:gd name="T6" fmla="*/ 112 w 4104"/>
                  <a:gd name="T7" fmla="*/ 2000 h 3292"/>
                  <a:gd name="T8" fmla="*/ 59 w 4104"/>
                  <a:gd name="T9" fmla="*/ 2313 h 3292"/>
                  <a:gd name="T10" fmla="*/ 47 w 4104"/>
                  <a:gd name="T11" fmla="*/ 2021 h 3292"/>
                  <a:gd name="T12" fmla="*/ 0 w 4104"/>
                  <a:gd name="T13" fmla="*/ 2312 h 3292"/>
                  <a:gd name="T14" fmla="*/ 0 w 4104"/>
                  <a:gd name="T15" fmla="*/ 3263 h 3292"/>
                  <a:gd name="T16" fmla="*/ 268 w 4104"/>
                  <a:gd name="T17" fmla="*/ 3232 h 3292"/>
                  <a:gd name="T18" fmla="*/ 365 w 4104"/>
                  <a:gd name="T19" fmla="*/ 3278 h 3292"/>
                  <a:gd name="T20" fmla="*/ 492 w 4104"/>
                  <a:gd name="T21" fmla="*/ 3172 h 3292"/>
                  <a:gd name="T22" fmla="*/ 493 w 4104"/>
                  <a:gd name="T23" fmla="*/ 3236 h 3292"/>
                  <a:gd name="T24" fmla="*/ 1119 w 4104"/>
                  <a:gd name="T25" fmla="*/ 2811 h 3292"/>
                  <a:gd name="T26" fmla="*/ 1161 w 4104"/>
                  <a:gd name="T27" fmla="*/ 2711 h 3292"/>
                  <a:gd name="T28" fmla="*/ 2065 w 4104"/>
                  <a:gd name="T29" fmla="*/ 2171 h 3292"/>
                  <a:gd name="T30" fmla="*/ 2398 w 4104"/>
                  <a:gd name="T31" fmla="*/ 2076 h 3292"/>
                  <a:gd name="T32" fmla="*/ 1579 w 4104"/>
                  <a:gd name="T33" fmla="*/ 2512 h 3292"/>
                  <a:gd name="T34" fmla="*/ 2497 w 4104"/>
                  <a:gd name="T35" fmla="*/ 1973 h 3292"/>
                  <a:gd name="T36" fmla="*/ 2849 w 4104"/>
                  <a:gd name="T37" fmla="*/ 1867 h 3292"/>
                  <a:gd name="T38" fmla="*/ 3179 w 4104"/>
                  <a:gd name="T39" fmla="*/ 1922 h 3292"/>
                  <a:gd name="T40" fmla="*/ 2705 w 4104"/>
                  <a:gd name="T41" fmla="*/ 1962 h 3292"/>
                  <a:gd name="T42" fmla="*/ 3470 w 4104"/>
                  <a:gd name="T43" fmla="*/ 1899 h 3292"/>
                  <a:gd name="T44" fmla="*/ 3337 w 4104"/>
                  <a:gd name="T45" fmla="*/ 1943 h 3292"/>
                  <a:gd name="T46" fmla="*/ 3840 w 4104"/>
                  <a:gd name="T47" fmla="*/ 1913 h 3292"/>
                  <a:gd name="T48" fmla="*/ 3656 w 4104"/>
                  <a:gd name="T49" fmla="*/ 1969 h 3292"/>
                  <a:gd name="T50" fmla="*/ 3986 w 4104"/>
                  <a:gd name="T51" fmla="*/ 1970 h 3292"/>
                  <a:gd name="T52" fmla="*/ 4032 w 4104"/>
                  <a:gd name="T53" fmla="*/ 1693 h 3292"/>
                  <a:gd name="T54" fmla="*/ 4035 w 4104"/>
                  <a:gd name="T55" fmla="*/ 1252 h 3292"/>
                  <a:gd name="T56" fmla="*/ 4045 w 4104"/>
                  <a:gd name="T57" fmla="*/ 517 h 3292"/>
                  <a:gd name="T58" fmla="*/ 4093 w 4104"/>
                  <a:gd name="T59" fmla="*/ 1178 h 3292"/>
                  <a:gd name="T60" fmla="*/ 4102 w 4104"/>
                  <a:gd name="T61" fmla="*/ 517 h 3292"/>
                  <a:gd name="T62" fmla="*/ 4102 w 4104"/>
                  <a:gd name="T63" fmla="*/ 496 h 3292"/>
                  <a:gd name="T64" fmla="*/ 4045 w 4104"/>
                  <a:gd name="T65" fmla="*/ 476 h 3292"/>
                  <a:gd name="T66" fmla="*/ 4073 w 4104"/>
                  <a:gd name="T67" fmla="*/ 227 h 3292"/>
                  <a:gd name="T68" fmla="*/ 4020 w 4104"/>
                  <a:gd name="T69" fmla="*/ 248 h 3292"/>
                  <a:gd name="T70" fmla="*/ 3921 w 4104"/>
                  <a:gd name="T71" fmla="*/ 121 h 3292"/>
                  <a:gd name="T72" fmla="*/ 3970 w 4104"/>
                  <a:gd name="T73" fmla="*/ 86 h 3292"/>
                  <a:gd name="T74" fmla="*/ 4067 w 4104"/>
                  <a:gd name="T75" fmla="*/ 212 h 3292"/>
                  <a:gd name="T76" fmla="*/ 3628 w 4104"/>
                  <a:gd name="T77" fmla="*/ 63 h 3292"/>
                  <a:gd name="T78" fmla="*/ 2845 w 4104"/>
                  <a:gd name="T79" fmla="*/ 61 h 3292"/>
                  <a:gd name="T80" fmla="*/ 3398 w 4104"/>
                  <a:gd name="T81" fmla="*/ 0 h 3292"/>
                  <a:gd name="T82" fmla="*/ 3890 w 4104"/>
                  <a:gd name="T83" fmla="*/ 35 h 3292"/>
                  <a:gd name="T84" fmla="*/ 2771 w 4104"/>
                  <a:gd name="T85" fmla="*/ 4 h 3292"/>
                  <a:gd name="T86" fmla="*/ 2521 w 4104"/>
                  <a:gd name="T87" fmla="*/ 94 h 3292"/>
                  <a:gd name="T88" fmla="*/ 2723 w 4104"/>
                  <a:gd name="T89" fmla="*/ 5 h 3292"/>
                  <a:gd name="T90" fmla="*/ 2344 w 4104"/>
                  <a:gd name="T91" fmla="*/ 213 h 3292"/>
                  <a:gd name="T92" fmla="*/ 2496 w 4104"/>
                  <a:gd name="T93" fmla="*/ 103 h 3292"/>
                  <a:gd name="T94" fmla="*/ 2155 w 4104"/>
                  <a:gd name="T95" fmla="*/ 389 h 3292"/>
                  <a:gd name="T96" fmla="*/ 2205 w 4104"/>
                  <a:gd name="T97" fmla="*/ 419 h 3292"/>
                  <a:gd name="T98" fmla="*/ 2145 w 4104"/>
                  <a:gd name="T99" fmla="*/ 476 h 3292"/>
                  <a:gd name="T100" fmla="*/ 2154 w 4104"/>
                  <a:gd name="T101" fmla="*/ 399 h 3292"/>
                  <a:gd name="T102" fmla="*/ 2116 w 4104"/>
                  <a:gd name="T103" fmla="*/ 465 h 3292"/>
                  <a:gd name="T104" fmla="*/ 1937 w 4104"/>
                  <a:gd name="T105" fmla="*/ 449 h 3292"/>
                  <a:gd name="T106" fmla="*/ 1675 w 4104"/>
                  <a:gd name="T107" fmla="*/ 578 h 3292"/>
                  <a:gd name="T108" fmla="*/ 1876 w 4104"/>
                  <a:gd name="T109" fmla="*/ 404 h 3292"/>
                  <a:gd name="T110" fmla="*/ 2076 w 4104"/>
                  <a:gd name="T111" fmla="*/ 391 h 3292"/>
                  <a:gd name="T112" fmla="*/ 1567 w 4104"/>
                  <a:gd name="T113" fmla="*/ 655 h 3292"/>
                  <a:gd name="T114" fmla="*/ 1445 w 4104"/>
                  <a:gd name="T115" fmla="*/ 736 h 3292"/>
                  <a:gd name="T116" fmla="*/ 527 w 4104"/>
                  <a:gd name="T117" fmla="*/ 1344 h 3292"/>
                  <a:gd name="T118" fmla="*/ 742 w 4104"/>
                  <a:gd name="T119" fmla="*/ 1132 h 3292"/>
                  <a:gd name="T120" fmla="*/ 1537 w 4104"/>
                  <a:gd name="T121" fmla="*/ 606 h 3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104" h="3292">
                    <a:moveTo>
                      <a:pt x="426" y="1411"/>
                    </a:moveTo>
                    <a:lnTo>
                      <a:pt x="411" y="1425"/>
                    </a:lnTo>
                    <a:lnTo>
                      <a:pt x="395" y="1440"/>
                    </a:lnTo>
                    <a:lnTo>
                      <a:pt x="379" y="1456"/>
                    </a:lnTo>
                    <a:lnTo>
                      <a:pt x="362" y="1475"/>
                    </a:lnTo>
                    <a:lnTo>
                      <a:pt x="346" y="1496"/>
                    </a:lnTo>
                    <a:lnTo>
                      <a:pt x="331" y="1517"/>
                    </a:lnTo>
                    <a:lnTo>
                      <a:pt x="315" y="1541"/>
                    </a:lnTo>
                    <a:lnTo>
                      <a:pt x="300" y="1566"/>
                    </a:lnTo>
                    <a:lnTo>
                      <a:pt x="284" y="1591"/>
                    </a:lnTo>
                    <a:lnTo>
                      <a:pt x="269" y="1618"/>
                    </a:lnTo>
                    <a:lnTo>
                      <a:pt x="254" y="1645"/>
                    </a:lnTo>
                    <a:lnTo>
                      <a:pt x="239" y="1675"/>
                    </a:lnTo>
                    <a:lnTo>
                      <a:pt x="210" y="1735"/>
                    </a:lnTo>
                    <a:lnTo>
                      <a:pt x="183" y="1797"/>
                    </a:lnTo>
                    <a:lnTo>
                      <a:pt x="130" y="1776"/>
                    </a:lnTo>
                    <a:lnTo>
                      <a:pt x="144" y="1743"/>
                    </a:lnTo>
                    <a:lnTo>
                      <a:pt x="158" y="1710"/>
                    </a:lnTo>
                    <a:lnTo>
                      <a:pt x="173" y="1678"/>
                    </a:lnTo>
                    <a:lnTo>
                      <a:pt x="188" y="1647"/>
                    </a:lnTo>
                    <a:lnTo>
                      <a:pt x="204" y="1616"/>
                    </a:lnTo>
                    <a:lnTo>
                      <a:pt x="220" y="1587"/>
                    </a:lnTo>
                    <a:lnTo>
                      <a:pt x="237" y="1558"/>
                    </a:lnTo>
                    <a:lnTo>
                      <a:pt x="253" y="1531"/>
                    </a:lnTo>
                    <a:lnTo>
                      <a:pt x="270" y="1505"/>
                    </a:lnTo>
                    <a:lnTo>
                      <a:pt x="286" y="1480"/>
                    </a:lnTo>
                    <a:lnTo>
                      <a:pt x="304" y="1456"/>
                    </a:lnTo>
                    <a:lnTo>
                      <a:pt x="321" y="1435"/>
                    </a:lnTo>
                    <a:lnTo>
                      <a:pt x="339" y="1415"/>
                    </a:lnTo>
                    <a:lnTo>
                      <a:pt x="356" y="1396"/>
                    </a:lnTo>
                    <a:lnTo>
                      <a:pt x="374" y="1380"/>
                    </a:lnTo>
                    <a:lnTo>
                      <a:pt x="391" y="1365"/>
                    </a:lnTo>
                    <a:lnTo>
                      <a:pt x="426" y="1411"/>
                    </a:lnTo>
                    <a:close/>
                    <a:moveTo>
                      <a:pt x="183" y="1797"/>
                    </a:moveTo>
                    <a:lnTo>
                      <a:pt x="171" y="1831"/>
                    </a:lnTo>
                    <a:lnTo>
                      <a:pt x="157" y="1865"/>
                    </a:lnTo>
                    <a:lnTo>
                      <a:pt x="144" y="1898"/>
                    </a:lnTo>
                    <a:lnTo>
                      <a:pt x="133" y="1933"/>
                    </a:lnTo>
                    <a:lnTo>
                      <a:pt x="122" y="1967"/>
                    </a:lnTo>
                    <a:lnTo>
                      <a:pt x="112" y="2000"/>
                    </a:lnTo>
                    <a:lnTo>
                      <a:pt x="103" y="2034"/>
                    </a:lnTo>
                    <a:lnTo>
                      <a:pt x="95" y="2068"/>
                    </a:lnTo>
                    <a:lnTo>
                      <a:pt x="86" y="2101"/>
                    </a:lnTo>
                    <a:lnTo>
                      <a:pt x="80" y="2134"/>
                    </a:lnTo>
                    <a:lnTo>
                      <a:pt x="73" y="2166"/>
                    </a:lnTo>
                    <a:lnTo>
                      <a:pt x="68" y="2197"/>
                    </a:lnTo>
                    <a:lnTo>
                      <a:pt x="65" y="2227"/>
                    </a:lnTo>
                    <a:lnTo>
                      <a:pt x="61" y="2257"/>
                    </a:lnTo>
                    <a:lnTo>
                      <a:pt x="59" y="2285"/>
                    </a:lnTo>
                    <a:lnTo>
                      <a:pt x="59" y="2313"/>
                    </a:lnTo>
                    <a:lnTo>
                      <a:pt x="0" y="2312"/>
                    </a:lnTo>
                    <a:lnTo>
                      <a:pt x="1" y="2283"/>
                    </a:lnTo>
                    <a:lnTo>
                      <a:pt x="4" y="2253"/>
                    </a:lnTo>
                    <a:lnTo>
                      <a:pt x="6" y="2222"/>
                    </a:lnTo>
                    <a:lnTo>
                      <a:pt x="11" y="2191"/>
                    </a:lnTo>
                    <a:lnTo>
                      <a:pt x="16" y="2158"/>
                    </a:lnTo>
                    <a:lnTo>
                      <a:pt x="22" y="2125"/>
                    </a:lnTo>
                    <a:lnTo>
                      <a:pt x="30" y="2090"/>
                    </a:lnTo>
                    <a:lnTo>
                      <a:pt x="37" y="2056"/>
                    </a:lnTo>
                    <a:lnTo>
                      <a:pt x="47" y="2021"/>
                    </a:lnTo>
                    <a:lnTo>
                      <a:pt x="56" y="1987"/>
                    </a:lnTo>
                    <a:lnTo>
                      <a:pt x="67" y="1950"/>
                    </a:lnTo>
                    <a:lnTo>
                      <a:pt x="78" y="1916"/>
                    </a:lnTo>
                    <a:lnTo>
                      <a:pt x="91" y="1879"/>
                    </a:lnTo>
                    <a:lnTo>
                      <a:pt x="103" y="1845"/>
                    </a:lnTo>
                    <a:lnTo>
                      <a:pt x="116" y="1810"/>
                    </a:lnTo>
                    <a:lnTo>
                      <a:pt x="130" y="1776"/>
                    </a:lnTo>
                    <a:lnTo>
                      <a:pt x="183" y="1797"/>
                    </a:lnTo>
                    <a:close/>
                    <a:moveTo>
                      <a:pt x="0" y="2313"/>
                    </a:moveTo>
                    <a:lnTo>
                      <a:pt x="0" y="2312"/>
                    </a:lnTo>
                    <a:lnTo>
                      <a:pt x="30" y="2313"/>
                    </a:lnTo>
                    <a:lnTo>
                      <a:pt x="0" y="2313"/>
                    </a:lnTo>
                    <a:close/>
                    <a:moveTo>
                      <a:pt x="59" y="2313"/>
                    </a:moveTo>
                    <a:lnTo>
                      <a:pt x="59" y="3263"/>
                    </a:lnTo>
                    <a:lnTo>
                      <a:pt x="0" y="3263"/>
                    </a:lnTo>
                    <a:lnTo>
                      <a:pt x="0" y="2313"/>
                    </a:lnTo>
                    <a:lnTo>
                      <a:pt x="59" y="2313"/>
                    </a:lnTo>
                    <a:close/>
                    <a:moveTo>
                      <a:pt x="30" y="3292"/>
                    </a:moveTo>
                    <a:lnTo>
                      <a:pt x="0" y="3292"/>
                    </a:lnTo>
                    <a:lnTo>
                      <a:pt x="0" y="3263"/>
                    </a:lnTo>
                    <a:lnTo>
                      <a:pt x="30" y="3263"/>
                    </a:lnTo>
                    <a:lnTo>
                      <a:pt x="30" y="3292"/>
                    </a:lnTo>
                    <a:close/>
                    <a:moveTo>
                      <a:pt x="30" y="3233"/>
                    </a:moveTo>
                    <a:lnTo>
                      <a:pt x="199" y="3233"/>
                    </a:lnTo>
                    <a:lnTo>
                      <a:pt x="199" y="3292"/>
                    </a:lnTo>
                    <a:lnTo>
                      <a:pt x="30" y="3292"/>
                    </a:lnTo>
                    <a:lnTo>
                      <a:pt x="30" y="3233"/>
                    </a:lnTo>
                    <a:close/>
                    <a:moveTo>
                      <a:pt x="199" y="3233"/>
                    </a:moveTo>
                    <a:lnTo>
                      <a:pt x="234" y="3233"/>
                    </a:lnTo>
                    <a:lnTo>
                      <a:pt x="268" y="3232"/>
                    </a:lnTo>
                    <a:lnTo>
                      <a:pt x="298" y="3229"/>
                    </a:lnTo>
                    <a:lnTo>
                      <a:pt x="326" y="3226"/>
                    </a:lnTo>
                    <a:lnTo>
                      <a:pt x="354" y="3221"/>
                    </a:lnTo>
                    <a:lnTo>
                      <a:pt x="379" y="3216"/>
                    </a:lnTo>
                    <a:lnTo>
                      <a:pt x="402" y="3208"/>
                    </a:lnTo>
                    <a:lnTo>
                      <a:pt x="426" y="3201"/>
                    </a:lnTo>
                    <a:lnTo>
                      <a:pt x="445" y="3256"/>
                    </a:lnTo>
                    <a:lnTo>
                      <a:pt x="420" y="3264"/>
                    </a:lnTo>
                    <a:lnTo>
                      <a:pt x="392" y="3272"/>
                    </a:lnTo>
                    <a:lnTo>
                      <a:pt x="365" y="3278"/>
                    </a:lnTo>
                    <a:lnTo>
                      <a:pt x="336" y="3283"/>
                    </a:lnTo>
                    <a:lnTo>
                      <a:pt x="305" y="3287"/>
                    </a:lnTo>
                    <a:lnTo>
                      <a:pt x="273" y="3289"/>
                    </a:lnTo>
                    <a:lnTo>
                      <a:pt x="237" y="3290"/>
                    </a:lnTo>
                    <a:lnTo>
                      <a:pt x="199" y="3292"/>
                    </a:lnTo>
                    <a:lnTo>
                      <a:pt x="199" y="3233"/>
                    </a:lnTo>
                    <a:close/>
                    <a:moveTo>
                      <a:pt x="426" y="3201"/>
                    </a:moveTo>
                    <a:lnTo>
                      <a:pt x="448" y="3192"/>
                    </a:lnTo>
                    <a:lnTo>
                      <a:pt x="470" y="3183"/>
                    </a:lnTo>
                    <a:lnTo>
                      <a:pt x="492" y="3172"/>
                    </a:lnTo>
                    <a:lnTo>
                      <a:pt x="514" y="3161"/>
                    </a:lnTo>
                    <a:lnTo>
                      <a:pt x="561" y="3133"/>
                    </a:lnTo>
                    <a:lnTo>
                      <a:pt x="612" y="3102"/>
                    </a:lnTo>
                    <a:lnTo>
                      <a:pt x="641" y="3152"/>
                    </a:lnTo>
                    <a:lnTo>
                      <a:pt x="615" y="3168"/>
                    </a:lnTo>
                    <a:lnTo>
                      <a:pt x="589" y="3185"/>
                    </a:lnTo>
                    <a:lnTo>
                      <a:pt x="564" y="3198"/>
                    </a:lnTo>
                    <a:lnTo>
                      <a:pt x="541" y="3212"/>
                    </a:lnTo>
                    <a:lnTo>
                      <a:pt x="517" y="3224"/>
                    </a:lnTo>
                    <a:lnTo>
                      <a:pt x="493" y="3236"/>
                    </a:lnTo>
                    <a:lnTo>
                      <a:pt x="470" y="3247"/>
                    </a:lnTo>
                    <a:lnTo>
                      <a:pt x="445" y="3256"/>
                    </a:lnTo>
                    <a:lnTo>
                      <a:pt x="426" y="3201"/>
                    </a:lnTo>
                    <a:close/>
                    <a:moveTo>
                      <a:pt x="643" y="3151"/>
                    </a:moveTo>
                    <a:lnTo>
                      <a:pt x="641" y="3152"/>
                    </a:lnTo>
                    <a:lnTo>
                      <a:pt x="627" y="3127"/>
                    </a:lnTo>
                    <a:lnTo>
                      <a:pt x="643" y="3151"/>
                    </a:lnTo>
                    <a:close/>
                    <a:moveTo>
                      <a:pt x="610" y="3104"/>
                    </a:moveTo>
                    <a:lnTo>
                      <a:pt x="1085" y="2764"/>
                    </a:lnTo>
                    <a:lnTo>
                      <a:pt x="1119" y="2811"/>
                    </a:lnTo>
                    <a:lnTo>
                      <a:pt x="643" y="3151"/>
                    </a:lnTo>
                    <a:lnTo>
                      <a:pt x="610" y="3104"/>
                    </a:lnTo>
                    <a:close/>
                    <a:moveTo>
                      <a:pt x="1085" y="2764"/>
                    </a:moveTo>
                    <a:lnTo>
                      <a:pt x="1085" y="2764"/>
                    </a:lnTo>
                    <a:lnTo>
                      <a:pt x="1102" y="2787"/>
                    </a:lnTo>
                    <a:lnTo>
                      <a:pt x="1085" y="2764"/>
                    </a:lnTo>
                    <a:close/>
                    <a:moveTo>
                      <a:pt x="1085" y="2764"/>
                    </a:moveTo>
                    <a:lnTo>
                      <a:pt x="1095" y="2757"/>
                    </a:lnTo>
                    <a:lnTo>
                      <a:pt x="1120" y="2740"/>
                    </a:lnTo>
                    <a:lnTo>
                      <a:pt x="1161" y="2711"/>
                    </a:lnTo>
                    <a:lnTo>
                      <a:pt x="1216" y="2675"/>
                    </a:lnTo>
                    <a:lnTo>
                      <a:pt x="1283" y="2630"/>
                    </a:lnTo>
                    <a:lnTo>
                      <a:pt x="1363" y="2579"/>
                    </a:lnTo>
                    <a:lnTo>
                      <a:pt x="1451" y="2523"/>
                    </a:lnTo>
                    <a:lnTo>
                      <a:pt x="1550" y="2462"/>
                    </a:lnTo>
                    <a:lnTo>
                      <a:pt x="1655" y="2399"/>
                    </a:lnTo>
                    <a:lnTo>
                      <a:pt x="1768" y="2334"/>
                    </a:lnTo>
                    <a:lnTo>
                      <a:pt x="1883" y="2268"/>
                    </a:lnTo>
                    <a:lnTo>
                      <a:pt x="2004" y="2202"/>
                    </a:lnTo>
                    <a:lnTo>
                      <a:pt x="2065" y="2171"/>
                    </a:lnTo>
                    <a:lnTo>
                      <a:pt x="2128" y="2140"/>
                    </a:lnTo>
                    <a:lnTo>
                      <a:pt x="2189" y="2109"/>
                    </a:lnTo>
                    <a:lnTo>
                      <a:pt x="2251" y="2079"/>
                    </a:lnTo>
                    <a:lnTo>
                      <a:pt x="2313" y="2050"/>
                    </a:lnTo>
                    <a:lnTo>
                      <a:pt x="2375" y="2023"/>
                    </a:lnTo>
                    <a:lnTo>
                      <a:pt x="2436" y="1997"/>
                    </a:lnTo>
                    <a:lnTo>
                      <a:pt x="2497" y="1973"/>
                    </a:lnTo>
                    <a:lnTo>
                      <a:pt x="2519" y="2026"/>
                    </a:lnTo>
                    <a:lnTo>
                      <a:pt x="2458" y="2050"/>
                    </a:lnTo>
                    <a:lnTo>
                      <a:pt x="2398" y="2076"/>
                    </a:lnTo>
                    <a:lnTo>
                      <a:pt x="2336" y="2104"/>
                    </a:lnTo>
                    <a:lnTo>
                      <a:pt x="2274" y="2132"/>
                    </a:lnTo>
                    <a:lnTo>
                      <a:pt x="2213" y="2161"/>
                    </a:lnTo>
                    <a:lnTo>
                      <a:pt x="2151" y="2192"/>
                    </a:lnTo>
                    <a:lnTo>
                      <a:pt x="2090" y="2223"/>
                    </a:lnTo>
                    <a:lnTo>
                      <a:pt x="2030" y="2254"/>
                    </a:lnTo>
                    <a:lnTo>
                      <a:pt x="1911" y="2319"/>
                    </a:lnTo>
                    <a:lnTo>
                      <a:pt x="1795" y="2384"/>
                    </a:lnTo>
                    <a:lnTo>
                      <a:pt x="1684" y="2449"/>
                    </a:lnTo>
                    <a:lnTo>
                      <a:pt x="1579" y="2512"/>
                    </a:lnTo>
                    <a:lnTo>
                      <a:pt x="1482" y="2572"/>
                    </a:lnTo>
                    <a:lnTo>
                      <a:pt x="1394" y="2628"/>
                    </a:lnTo>
                    <a:lnTo>
                      <a:pt x="1315" y="2679"/>
                    </a:lnTo>
                    <a:lnTo>
                      <a:pt x="1248" y="2723"/>
                    </a:lnTo>
                    <a:lnTo>
                      <a:pt x="1193" y="2760"/>
                    </a:lnTo>
                    <a:lnTo>
                      <a:pt x="1152" y="2787"/>
                    </a:lnTo>
                    <a:lnTo>
                      <a:pt x="1127" y="2805"/>
                    </a:lnTo>
                    <a:lnTo>
                      <a:pt x="1119" y="2811"/>
                    </a:lnTo>
                    <a:lnTo>
                      <a:pt x="1085" y="2764"/>
                    </a:lnTo>
                    <a:close/>
                    <a:moveTo>
                      <a:pt x="2497" y="1973"/>
                    </a:moveTo>
                    <a:lnTo>
                      <a:pt x="2497" y="1973"/>
                    </a:lnTo>
                    <a:lnTo>
                      <a:pt x="2507" y="1999"/>
                    </a:lnTo>
                    <a:lnTo>
                      <a:pt x="2497" y="1973"/>
                    </a:lnTo>
                    <a:close/>
                    <a:moveTo>
                      <a:pt x="2497" y="1973"/>
                    </a:moveTo>
                    <a:lnTo>
                      <a:pt x="2567" y="1947"/>
                    </a:lnTo>
                    <a:lnTo>
                      <a:pt x="2632" y="1924"/>
                    </a:lnTo>
                    <a:lnTo>
                      <a:pt x="2692" y="1906"/>
                    </a:lnTo>
                    <a:lnTo>
                      <a:pt x="2748" y="1889"/>
                    </a:lnTo>
                    <a:lnTo>
                      <a:pt x="2800" y="1877"/>
                    </a:lnTo>
                    <a:lnTo>
                      <a:pt x="2849" y="1867"/>
                    </a:lnTo>
                    <a:lnTo>
                      <a:pt x="2895" y="1861"/>
                    </a:lnTo>
                    <a:lnTo>
                      <a:pt x="2938" y="1856"/>
                    </a:lnTo>
                    <a:lnTo>
                      <a:pt x="2981" y="1853"/>
                    </a:lnTo>
                    <a:lnTo>
                      <a:pt x="3022" y="1852"/>
                    </a:lnTo>
                    <a:lnTo>
                      <a:pt x="3062" y="1853"/>
                    </a:lnTo>
                    <a:lnTo>
                      <a:pt x="3102" y="1856"/>
                    </a:lnTo>
                    <a:lnTo>
                      <a:pt x="3183" y="1863"/>
                    </a:lnTo>
                    <a:lnTo>
                      <a:pt x="3269" y="1876"/>
                    </a:lnTo>
                    <a:lnTo>
                      <a:pt x="3261" y="1933"/>
                    </a:lnTo>
                    <a:lnTo>
                      <a:pt x="3179" y="1922"/>
                    </a:lnTo>
                    <a:lnTo>
                      <a:pt x="3100" y="1913"/>
                    </a:lnTo>
                    <a:lnTo>
                      <a:pt x="3062" y="1912"/>
                    </a:lnTo>
                    <a:lnTo>
                      <a:pt x="3023" y="1911"/>
                    </a:lnTo>
                    <a:lnTo>
                      <a:pt x="2985" y="1911"/>
                    </a:lnTo>
                    <a:lnTo>
                      <a:pt x="2943" y="1913"/>
                    </a:lnTo>
                    <a:lnTo>
                      <a:pt x="2901" y="1918"/>
                    </a:lnTo>
                    <a:lnTo>
                      <a:pt x="2857" y="1926"/>
                    </a:lnTo>
                    <a:lnTo>
                      <a:pt x="2810" y="1934"/>
                    </a:lnTo>
                    <a:lnTo>
                      <a:pt x="2760" y="1947"/>
                    </a:lnTo>
                    <a:lnTo>
                      <a:pt x="2705" y="1962"/>
                    </a:lnTo>
                    <a:lnTo>
                      <a:pt x="2648" y="1979"/>
                    </a:lnTo>
                    <a:lnTo>
                      <a:pt x="2586" y="2002"/>
                    </a:lnTo>
                    <a:lnTo>
                      <a:pt x="2519" y="2026"/>
                    </a:lnTo>
                    <a:lnTo>
                      <a:pt x="2497" y="1973"/>
                    </a:lnTo>
                    <a:close/>
                    <a:moveTo>
                      <a:pt x="3269" y="1876"/>
                    </a:moveTo>
                    <a:lnTo>
                      <a:pt x="3305" y="1879"/>
                    </a:lnTo>
                    <a:lnTo>
                      <a:pt x="3343" y="1884"/>
                    </a:lnTo>
                    <a:lnTo>
                      <a:pt x="3383" y="1889"/>
                    </a:lnTo>
                    <a:lnTo>
                      <a:pt x="3425" y="1894"/>
                    </a:lnTo>
                    <a:lnTo>
                      <a:pt x="3470" y="1899"/>
                    </a:lnTo>
                    <a:lnTo>
                      <a:pt x="3518" y="1903"/>
                    </a:lnTo>
                    <a:lnTo>
                      <a:pt x="3569" y="1907"/>
                    </a:lnTo>
                    <a:lnTo>
                      <a:pt x="3622" y="1909"/>
                    </a:lnTo>
                    <a:lnTo>
                      <a:pt x="3620" y="1968"/>
                    </a:lnTo>
                    <a:lnTo>
                      <a:pt x="3565" y="1964"/>
                    </a:lnTo>
                    <a:lnTo>
                      <a:pt x="3514" y="1960"/>
                    </a:lnTo>
                    <a:lnTo>
                      <a:pt x="3465" y="1957"/>
                    </a:lnTo>
                    <a:lnTo>
                      <a:pt x="3420" y="1952"/>
                    </a:lnTo>
                    <a:lnTo>
                      <a:pt x="3377" y="1948"/>
                    </a:lnTo>
                    <a:lnTo>
                      <a:pt x="3337" y="1943"/>
                    </a:lnTo>
                    <a:lnTo>
                      <a:pt x="3298" y="1938"/>
                    </a:lnTo>
                    <a:lnTo>
                      <a:pt x="3261" y="1933"/>
                    </a:lnTo>
                    <a:lnTo>
                      <a:pt x="3269" y="1876"/>
                    </a:lnTo>
                    <a:close/>
                    <a:moveTo>
                      <a:pt x="3622" y="1909"/>
                    </a:moveTo>
                    <a:lnTo>
                      <a:pt x="3658" y="1911"/>
                    </a:lnTo>
                    <a:lnTo>
                      <a:pt x="3695" y="1912"/>
                    </a:lnTo>
                    <a:lnTo>
                      <a:pt x="3731" y="1913"/>
                    </a:lnTo>
                    <a:lnTo>
                      <a:pt x="3768" y="1913"/>
                    </a:lnTo>
                    <a:lnTo>
                      <a:pt x="3804" y="1913"/>
                    </a:lnTo>
                    <a:lnTo>
                      <a:pt x="3840" y="1913"/>
                    </a:lnTo>
                    <a:lnTo>
                      <a:pt x="3876" y="1913"/>
                    </a:lnTo>
                    <a:lnTo>
                      <a:pt x="3914" y="1913"/>
                    </a:lnTo>
                    <a:lnTo>
                      <a:pt x="3914" y="1970"/>
                    </a:lnTo>
                    <a:lnTo>
                      <a:pt x="3876" y="1970"/>
                    </a:lnTo>
                    <a:lnTo>
                      <a:pt x="3840" y="1972"/>
                    </a:lnTo>
                    <a:lnTo>
                      <a:pt x="3803" y="1972"/>
                    </a:lnTo>
                    <a:lnTo>
                      <a:pt x="3766" y="1970"/>
                    </a:lnTo>
                    <a:lnTo>
                      <a:pt x="3729" y="1970"/>
                    </a:lnTo>
                    <a:lnTo>
                      <a:pt x="3693" y="1970"/>
                    </a:lnTo>
                    <a:lnTo>
                      <a:pt x="3656" y="1969"/>
                    </a:lnTo>
                    <a:lnTo>
                      <a:pt x="3620" y="1968"/>
                    </a:lnTo>
                    <a:lnTo>
                      <a:pt x="3622" y="1909"/>
                    </a:lnTo>
                    <a:close/>
                    <a:moveTo>
                      <a:pt x="3914" y="1913"/>
                    </a:moveTo>
                    <a:lnTo>
                      <a:pt x="3950" y="1913"/>
                    </a:lnTo>
                    <a:lnTo>
                      <a:pt x="3986" y="1913"/>
                    </a:lnTo>
                    <a:lnTo>
                      <a:pt x="4022" y="1913"/>
                    </a:lnTo>
                    <a:lnTo>
                      <a:pt x="4058" y="1913"/>
                    </a:lnTo>
                    <a:lnTo>
                      <a:pt x="4058" y="1970"/>
                    </a:lnTo>
                    <a:lnTo>
                      <a:pt x="4022" y="1970"/>
                    </a:lnTo>
                    <a:lnTo>
                      <a:pt x="3986" y="1970"/>
                    </a:lnTo>
                    <a:lnTo>
                      <a:pt x="3950" y="1970"/>
                    </a:lnTo>
                    <a:lnTo>
                      <a:pt x="3914" y="1970"/>
                    </a:lnTo>
                    <a:lnTo>
                      <a:pt x="3914" y="1913"/>
                    </a:lnTo>
                    <a:close/>
                    <a:moveTo>
                      <a:pt x="4088" y="1942"/>
                    </a:moveTo>
                    <a:lnTo>
                      <a:pt x="4087" y="1970"/>
                    </a:lnTo>
                    <a:lnTo>
                      <a:pt x="4058" y="1970"/>
                    </a:lnTo>
                    <a:lnTo>
                      <a:pt x="4058" y="1942"/>
                    </a:lnTo>
                    <a:lnTo>
                      <a:pt x="4088" y="1942"/>
                    </a:lnTo>
                    <a:close/>
                    <a:moveTo>
                      <a:pt x="4030" y="1942"/>
                    </a:moveTo>
                    <a:lnTo>
                      <a:pt x="4032" y="1693"/>
                    </a:lnTo>
                    <a:lnTo>
                      <a:pt x="4089" y="1693"/>
                    </a:lnTo>
                    <a:lnTo>
                      <a:pt x="4088" y="1942"/>
                    </a:lnTo>
                    <a:lnTo>
                      <a:pt x="4030" y="1942"/>
                    </a:lnTo>
                    <a:close/>
                    <a:moveTo>
                      <a:pt x="4032" y="1693"/>
                    </a:moveTo>
                    <a:lnTo>
                      <a:pt x="4032" y="1619"/>
                    </a:lnTo>
                    <a:lnTo>
                      <a:pt x="4032" y="1546"/>
                    </a:lnTo>
                    <a:lnTo>
                      <a:pt x="4033" y="1472"/>
                    </a:lnTo>
                    <a:lnTo>
                      <a:pt x="4033" y="1399"/>
                    </a:lnTo>
                    <a:lnTo>
                      <a:pt x="4035" y="1325"/>
                    </a:lnTo>
                    <a:lnTo>
                      <a:pt x="4035" y="1252"/>
                    </a:lnTo>
                    <a:lnTo>
                      <a:pt x="4036" y="1178"/>
                    </a:lnTo>
                    <a:lnTo>
                      <a:pt x="4036" y="1105"/>
                    </a:lnTo>
                    <a:lnTo>
                      <a:pt x="4037" y="1030"/>
                    </a:lnTo>
                    <a:lnTo>
                      <a:pt x="4038" y="957"/>
                    </a:lnTo>
                    <a:lnTo>
                      <a:pt x="4038" y="883"/>
                    </a:lnTo>
                    <a:lnTo>
                      <a:pt x="4040" y="810"/>
                    </a:lnTo>
                    <a:lnTo>
                      <a:pt x="4041" y="736"/>
                    </a:lnTo>
                    <a:lnTo>
                      <a:pt x="4042" y="663"/>
                    </a:lnTo>
                    <a:lnTo>
                      <a:pt x="4043" y="589"/>
                    </a:lnTo>
                    <a:lnTo>
                      <a:pt x="4045" y="517"/>
                    </a:lnTo>
                    <a:lnTo>
                      <a:pt x="4102" y="517"/>
                    </a:lnTo>
                    <a:lnTo>
                      <a:pt x="4101" y="591"/>
                    </a:lnTo>
                    <a:lnTo>
                      <a:pt x="4099" y="664"/>
                    </a:lnTo>
                    <a:lnTo>
                      <a:pt x="4098" y="738"/>
                    </a:lnTo>
                    <a:lnTo>
                      <a:pt x="4097" y="811"/>
                    </a:lnTo>
                    <a:lnTo>
                      <a:pt x="4097" y="885"/>
                    </a:lnTo>
                    <a:lnTo>
                      <a:pt x="4096" y="958"/>
                    </a:lnTo>
                    <a:lnTo>
                      <a:pt x="4094" y="1031"/>
                    </a:lnTo>
                    <a:lnTo>
                      <a:pt x="4094" y="1105"/>
                    </a:lnTo>
                    <a:lnTo>
                      <a:pt x="4093" y="1178"/>
                    </a:lnTo>
                    <a:lnTo>
                      <a:pt x="4093" y="1252"/>
                    </a:lnTo>
                    <a:lnTo>
                      <a:pt x="4092" y="1325"/>
                    </a:lnTo>
                    <a:lnTo>
                      <a:pt x="4092" y="1399"/>
                    </a:lnTo>
                    <a:lnTo>
                      <a:pt x="4091" y="1472"/>
                    </a:lnTo>
                    <a:lnTo>
                      <a:pt x="4091" y="1546"/>
                    </a:lnTo>
                    <a:lnTo>
                      <a:pt x="4089" y="1619"/>
                    </a:lnTo>
                    <a:lnTo>
                      <a:pt x="4089" y="1693"/>
                    </a:lnTo>
                    <a:lnTo>
                      <a:pt x="4032" y="1693"/>
                    </a:lnTo>
                    <a:close/>
                    <a:moveTo>
                      <a:pt x="4102" y="517"/>
                    </a:moveTo>
                    <a:lnTo>
                      <a:pt x="4102" y="517"/>
                    </a:lnTo>
                    <a:lnTo>
                      <a:pt x="4073" y="517"/>
                    </a:lnTo>
                    <a:lnTo>
                      <a:pt x="4102" y="517"/>
                    </a:lnTo>
                    <a:close/>
                    <a:moveTo>
                      <a:pt x="4045" y="517"/>
                    </a:moveTo>
                    <a:lnTo>
                      <a:pt x="4045" y="506"/>
                    </a:lnTo>
                    <a:lnTo>
                      <a:pt x="4045" y="495"/>
                    </a:lnTo>
                    <a:lnTo>
                      <a:pt x="4045" y="485"/>
                    </a:lnTo>
                    <a:lnTo>
                      <a:pt x="4045" y="476"/>
                    </a:lnTo>
                    <a:lnTo>
                      <a:pt x="4102" y="476"/>
                    </a:lnTo>
                    <a:lnTo>
                      <a:pt x="4102" y="486"/>
                    </a:lnTo>
                    <a:lnTo>
                      <a:pt x="4102" y="496"/>
                    </a:lnTo>
                    <a:lnTo>
                      <a:pt x="4102" y="506"/>
                    </a:lnTo>
                    <a:lnTo>
                      <a:pt x="4102" y="517"/>
                    </a:lnTo>
                    <a:lnTo>
                      <a:pt x="4045" y="517"/>
                    </a:lnTo>
                    <a:close/>
                    <a:moveTo>
                      <a:pt x="4045" y="476"/>
                    </a:moveTo>
                    <a:lnTo>
                      <a:pt x="4045" y="457"/>
                    </a:lnTo>
                    <a:lnTo>
                      <a:pt x="4045" y="441"/>
                    </a:lnTo>
                    <a:lnTo>
                      <a:pt x="4103" y="445"/>
                    </a:lnTo>
                    <a:lnTo>
                      <a:pt x="4102" y="460"/>
                    </a:lnTo>
                    <a:lnTo>
                      <a:pt x="4102" y="476"/>
                    </a:lnTo>
                    <a:lnTo>
                      <a:pt x="4045" y="476"/>
                    </a:lnTo>
                    <a:close/>
                    <a:moveTo>
                      <a:pt x="4045" y="441"/>
                    </a:moveTo>
                    <a:lnTo>
                      <a:pt x="4046" y="419"/>
                    </a:lnTo>
                    <a:lnTo>
                      <a:pt x="4046" y="394"/>
                    </a:lnTo>
                    <a:lnTo>
                      <a:pt x="4045" y="370"/>
                    </a:lnTo>
                    <a:lnTo>
                      <a:pt x="4043" y="345"/>
                    </a:lnTo>
                    <a:lnTo>
                      <a:pt x="4040" y="320"/>
                    </a:lnTo>
                    <a:lnTo>
                      <a:pt x="4035" y="297"/>
                    </a:lnTo>
                    <a:lnTo>
                      <a:pt x="4028" y="272"/>
                    </a:lnTo>
                    <a:lnTo>
                      <a:pt x="4020" y="248"/>
                    </a:lnTo>
                    <a:lnTo>
                      <a:pt x="4073" y="227"/>
                    </a:lnTo>
                    <a:lnTo>
                      <a:pt x="4083" y="254"/>
                    </a:lnTo>
                    <a:lnTo>
                      <a:pt x="4091" y="282"/>
                    </a:lnTo>
                    <a:lnTo>
                      <a:pt x="4097" y="309"/>
                    </a:lnTo>
                    <a:lnTo>
                      <a:pt x="4101" y="338"/>
                    </a:lnTo>
                    <a:lnTo>
                      <a:pt x="4103" y="365"/>
                    </a:lnTo>
                    <a:lnTo>
                      <a:pt x="4104" y="391"/>
                    </a:lnTo>
                    <a:lnTo>
                      <a:pt x="4104" y="419"/>
                    </a:lnTo>
                    <a:lnTo>
                      <a:pt x="4103" y="445"/>
                    </a:lnTo>
                    <a:lnTo>
                      <a:pt x="4045" y="441"/>
                    </a:lnTo>
                    <a:close/>
                    <a:moveTo>
                      <a:pt x="4020" y="248"/>
                    </a:moveTo>
                    <a:lnTo>
                      <a:pt x="4010" y="225"/>
                    </a:lnTo>
                    <a:lnTo>
                      <a:pt x="3997" y="202"/>
                    </a:lnTo>
                    <a:lnTo>
                      <a:pt x="3990" y="192"/>
                    </a:lnTo>
                    <a:lnTo>
                      <a:pt x="3982" y="181"/>
                    </a:lnTo>
                    <a:lnTo>
                      <a:pt x="3974" y="170"/>
                    </a:lnTo>
                    <a:lnTo>
                      <a:pt x="3965" y="160"/>
                    </a:lnTo>
                    <a:lnTo>
                      <a:pt x="3955" y="150"/>
                    </a:lnTo>
                    <a:lnTo>
                      <a:pt x="3944" y="140"/>
                    </a:lnTo>
                    <a:lnTo>
                      <a:pt x="3932" y="130"/>
                    </a:lnTo>
                    <a:lnTo>
                      <a:pt x="3921" y="121"/>
                    </a:lnTo>
                    <a:lnTo>
                      <a:pt x="3908" y="112"/>
                    </a:lnTo>
                    <a:lnTo>
                      <a:pt x="3895" y="104"/>
                    </a:lnTo>
                    <a:lnTo>
                      <a:pt x="3880" y="95"/>
                    </a:lnTo>
                    <a:lnTo>
                      <a:pt x="3865" y="88"/>
                    </a:lnTo>
                    <a:lnTo>
                      <a:pt x="3890" y="35"/>
                    </a:lnTo>
                    <a:lnTo>
                      <a:pt x="3909" y="45"/>
                    </a:lnTo>
                    <a:lnTo>
                      <a:pt x="3925" y="54"/>
                    </a:lnTo>
                    <a:lnTo>
                      <a:pt x="3941" y="65"/>
                    </a:lnTo>
                    <a:lnTo>
                      <a:pt x="3956" y="75"/>
                    </a:lnTo>
                    <a:lnTo>
                      <a:pt x="3970" y="86"/>
                    </a:lnTo>
                    <a:lnTo>
                      <a:pt x="3983" y="98"/>
                    </a:lnTo>
                    <a:lnTo>
                      <a:pt x="3996" y="109"/>
                    </a:lnTo>
                    <a:lnTo>
                      <a:pt x="4007" y="121"/>
                    </a:lnTo>
                    <a:lnTo>
                      <a:pt x="4018" y="134"/>
                    </a:lnTo>
                    <a:lnTo>
                      <a:pt x="4028" y="146"/>
                    </a:lnTo>
                    <a:lnTo>
                      <a:pt x="4037" y="159"/>
                    </a:lnTo>
                    <a:lnTo>
                      <a:pt x="4046" y="172"/>
                    </a:lnTo>
                    <a:lnTo>
                      <a:pt x="4053" y="186"/>
                    </a:lnTo>
                    <a:lnTo>
                      <a:pt x="4061" y="200"/>
                    </a:lnTo>
                    <a:lnTo>
                      <a:pt x="4067" y="212"/>
                    </a:lnTo>
                    <a:lnTo>
                      <a:pt x="4073" y="227"/>
                    </a:lnTo>
                    <a:lnTo>
                      <a:pt x="4020" y="248"/>
                    </a:lnTo>
                    <a:close/>
                    <a:moveTo>
                      <a:pt x="3865" y="88"/>
                    </a:moveTo>
                    <a:lnTo>
                      <a:pt x="3855" y="84"/>
                    </a:lnTo>
                    <a:lnTo>
                      <a:pt x="3841" y="80"/>
                    </a:lnTo>
                    <a:lnTo>
                      <a:pt x="3825" y="78"/>
                    </a:lnTo>
                    <a:lnTo>
                      <a:pt x="3805" y="74"/>
                    </a:lnTo>
                    <a:lnTo>
                      <a:pt x="3757" y="69"/>
                    </a:lnTo>
                    <a:lnTo>
                      <a:pt x="3697" y="65"/>
                    </a:lnTo>
                    <a:lnTo>
                      <a:pt x="3628" y="63"/>
                    </a:lnTo>
                    <a:lnTo>
                      <a:pt x="3554" y="60"/>
                    </a:lnTo>
                    <a:lnTo>
                      <a:pt x="3473" y="59"/>
                    </a:lnTo>
                    <a:lnTo>
                      <a:pt x="3389" y="58"/>
                    </a:lnTo>
                    <a:lnTo>
                      <a:pt x="3303" y="58"/>
                    </a:lnTo>
                    <a:lnTo>
                      <a:pt x="3217" y="58"/>
                    </a:lnTo>
                    <a:lnTo>
                      <a:pt x="3133" y="58"/>
                    </a:lnTo>
                    <a:lnTo>
                      <a:pt x="3052" y="59"/>
                    </a:lnTo>
                    <a:lnTo>
                      <a:pt x="2976" y="59"/>
                    </a:lnTo>
                    <a:lnTo>
                      <a:pt x="2906" y="60"/>
                    </a:lnTo>
                    <a:lnTo>
                      <a:pt x="2845" y="61"/>
                    </a:lnTo>
                    <a:lnTo>
                      <a:pt x="2794" y="61"/>
                    </a:lnTo>
                    <a:lnTo>
                      <a:pt x="2794" y="4"/>
                    </a:lnTo>
                    <a:lnTo>
                      <a:pt x="2845" y="3"/>
                    </a:lnTo>
                    <a:lnTo>
                      <a:pt x="2907" y="2"/>
                    </a:lnTo>
                    <a:lnTo>
                      <a:pt x="2977" y="2"/>
                    </a:lnTo>
                    <a:lnTo>
                      <a:pt x="3054" y="0"/>
                    </a:lnTo>
                    <a:lnTo>
                      <a:pt x="3138" y="0"/>
                    </a:lnTo>
                    <a:lnTo>
                      <a:pt x="3224" y="0"/>
                    </a:lnTo>
                    <a:lnTo>
                      <a:pt x="3311" y="0"/>
                    </a:lnTo>
                    <a:lnTo>
                      <a:pt x="3398" y="0"/>
                    </a:lnTo>
                    <a:lnTo>
                      <a:pt x="3484" y="2"/>
                    </a:lnTo>
                    <a:lnTo>
                      <a:pt x="3566" y="4"/>
                    </a:lnTo>
                    <a:lnTo>
                      <a:pt x="3643" y="7"/>
                    </a:lnTo>
                    <a:lnTo>
                      <a:pt x="3713" y="10"/>
                    </a:lnTo>
                    <a:lnTo>
                      <a:pt x="3775" y="14"/>
                    </a:lnTo>
                    <a:lnTo>
                      <a:pt x="3827" y="20"/>
                    </a:lnTo>
                    <a:lnTo>
                      <a:pt x="3848" y="24"/>
                    </a:lnTo>
                    <a:lnTo>
                      <a:pt x="3865" y="28"/>
                    </a:lnTo>
                    <a:lnTo>
                      <a:pt x="3880" y="32"/>
                    </a:lnTo>
                    <a:lnTo>
                      <a:pt x="3890" y="35"/>
                    </a:lnTo>
                    <a:lnTo>
                      <a:pt x="3865" y="88"/>
                    </a:lnTo>
                    <a:close/>
                    <a:moveTo>
                      <a:pt x="2794" y="61"/>
                    </a:moveTo>
                    <a:lnTo>
                      <a:pt x="2767" y="63"/>
                    </a:lnTo>
                    <a:lnTo>
                      <a:pt x="2744" y="63"/>
                    </a:lnTo>
                    <a:lnTo>
                      <a:pt x="2729" y="63"/>
                    </a:lnTo>
                    <a:lnTo>
                      <a:pt x="2723" y="63"/>
                    </a:lnTo>
                    <a:lnTo>
                      <a:pt x="2723" y="4"/>
                    </a:lnTo>
                    <a:lnTo>
                      <a:pt x="2737" y="4"/>
                    </a:lnTo>
                    <a:lnTo>
                      <a:pt x="2753" y="4"/>
                    </a:lnTo>
                    <a:lnTo>
                      <a:pt x="2771" y="4"/>
                    </a:lnTo>
                    <a:lnTo>
                      <a:pt x="2794" y="4"/>
                    </a:lnTo>
                    <a:lnTo>
                      <a:pt x="2794" y="61"/>
                    </a:lnTo>
                    <a:close/>
                    <a:moveTo>
                      <a:pt x="2723" y="63"/>
                    </a:moveTo>
                    <a:lnTo>
                      <a:pt x="2692" y="63"/>
                    </a:lnTo>
                    <a:lnTo>
                      <a:pt x="2661" y="65"/>
                    </a:lnTo>
                    <a:lnTo>
                      <a:pt x="2631" y="69"/>
                    </a:lnTo>
                    <a:lnTo>
                      <a:pt x="2602" y="73"/>
                    </a:lnTo>
                    <a:lnTo>
                      <a:pt x="2573" y="79"/>
                    </a:lnTo>
                    <a:lnTo>
                      <a:pt x="2547" y="85"/>
                    </a:lnTo>
                    <a:lnTo>
                      <a:pt x="2521" y="94"/>
                    </a:lnTo>
                    <a:lnTo>
                      <a:pt x="2496" y="103"/>
                    </a:lnTo>
                    <a:lnTo>
                      <a:pt x="2475" y="49"/>
                    </a:lnTo>
                    <a:lnTo>
                      <a:pt x="2502" y="39"/>
                    </a:lnTo>
                    <a:lnTo>
                      <a:pt x="2530" y="30"/>
                    </a:lnTo>
                    <a:lnTo>
                      <a:pt x="2560" y="23"/>
                    </a:lnTo>
                    <a:lnTo>
                      <a:pt x="2591" y="17"/>
                    </a:lnTo>
                    <a:lnTo>
                      <a:pt x="2622" y="12"/>
                    </a:lnTo>
                    <a:lnTo>
                      <a:pt x="2654" y="8"/>
                    </a:lnTo>
                    <a:lnTo>
                      <a:pt x="2688" y="5"/>
                    </a:lnTo>
                    <a:lnTo>
                      <a:pt x="2723" y="5"/>
                    </a:lnTo>
                    <a:lnTo>
                      <a:pt x="2723" y="63"/>
                    </a:lnTo>
                    <a:close/>
                    <a:moveTo>
                      <a:pt x="2496" y="103"/>
                    </a:moveTo>
                    <a:lnTo>
                      <a:pt x="2473" y="112"/>
                    </a:lnTo>
                    <a:lnTo>
                      <a:pt x="2451" y="124"/>
                    </a:lnTo>
                    <a:lnTo>
                      <a:pt x="2430" y="136"/>
                    </a:lnTo>
                    <a:lnTo>
                      <a:pt x="2410" y="150"/>
                    </a:lnTo>
                    <a:lnTo>
                      <a:pt x="2392" y="164"/>
                    </a:lnTo>
                    <a:lnTo>
                      <a:pt x="2374" y="180"/>
                    </a:lnTo>
                    <a:lnTo>
                      <a:pt x="2358" y="196"/>
                    </a:lnTo>
                    <a:lnTo>
                      <a:pt x="2344" y="213"/>
                    </a:lnTo>
                    <a:lnTo>
                      <a:pt x="2298" y="178"/>
                    </a:lnTo>
                    <a:lnTo>
                      <a:pt x="2316" y="157"/>
                    </a:lnTo>
                    <a:lnTo>
                      <a:pt x="2334" y="139"/>
                    </a:lnTo>
                    <a:lnTo>
                      <a:pt x="2354" y="120"/>
                    </a:lnTo>
                    <a:lnTo>
                      <a:pt x="2375" y="104"/>
                    </a:lnTo>
                    <a:lnTo>
                      <a:pt x="2398" y="88"/>
                    </a:lnTo>
                    <a:lnTo>
                      <a:pt x="2423" y="74"/>
                    </a:lnTo>
                    <a:lnTo>
                      <a:pt x="2448" y="60"/>
                    </a:lnTo>
                    <a:lnTo>
                      <a:pt x="2475" y="49"/>
                    </a:lnTo>
                    <a:lnTo>
                      <a:pt x="2496" y="103"/>
                    </a:lnTo>
                    <a:close/>
                    <a:moveTo>
                      <a:pt x="2344" y="213"/>
                    </a:moveTo>
                    <a:lnTo>
                      <a:pt x="2318" y="248"/>
                    </a:lnTo>
                    <a:lnTo>
                      <a:pt x="2294" y="279"/>
                    </a:lnTo>
                    <a:lnTo>
                      <a:pt x="2274" y="309"/>
                    </a:lnTo>
                    <a:lnTo>
                      <a:pt x="2256" y="337"/>
                    </a:lnTo>
                    <a:lnTo>
                      <a:pt x="2240" y="360"/>
                    </a:lnTo>
                    <a:lnTo>
                      <a:pt x="2226" y="383"/>
                    </a:lnTo>
                    <a:lnTo>
                      <a:pt x="2215" y="403"/>
                    </a:lnTo>
                    <a:lnTo>
                      <a:pt x="2205" y="419"/>
                    </a:lnTo>
                    <a:lnTo>
                      <a:pt x="2155" y="389"/>
                    </a:lnTo>
                    <a:lnTo>
                      <a:pt x="2165" y="371"/>
                    </a:lnTo>
                    <a:lnTo>
                      <a:pt x="2177" y="352"/>
                    </a:lnTo>
                    <a:lnTo>
                      <a:pt x="2191" y="329"/>
                    </a:lnTo>
                    <a:lnTo>
                      <a:pt x="2207" y="304"/>
                    </a:lnTo>
                    <a:lnTo>
                      <a:pt x="2226" y="276"/>
                    </a:lnTo>
                    <a:lnTo>
                      <a:pt x="2247" y="246"/>
                    </a:lnTo>
                    <a:lnTo>
                      <a:pt x="2272" y="213"/>
                    </a:lnTo>
                    <a:lnTo>
                      <a:pt x="2298" y="178"/>
                    </a:lnTo>
                    <a:lnTo>
                      <a:pt x="2344" y="213"/>
                    </a:lnTo>
                    <a:close/>
                    <a:moveTo>
                      <a:pt x="2205" y="419"/>
                    </a:moveTo>
                    <a:lnTo>
                      <a:pt x="2195" y="435"/>
                    </a:lnTo>
                    <a:lnTo>
                      <a:pt x="2186" y="449"/>
                    </a:lnTo>
                    <a:lnTo>
                      <a:pt x="2177" y="460"/>
                    </a:lnTo>
                    <a:lnTo>
                      <a:pt x="2170" y="469"/>
                    </a:lnTo>
                    <a:lnTo>
                      <a:pt x="2166" y="471"/>
                    </a:lnTo>
                    <a:lnTo>
                      <a:pt x="2162" y="474"/>
                    </a:lnTo>
                    <a:lnTo>
                      <a:pt x="2157" y="476"/>
                    </a:lnTo>
                    <a:lnTo>
                      <a:pt x="2154" y="477"/>
                    </a:lnTo>
                    <a:lnTo>
                      <a:pt x="2149" y="477"/>
                    </a:lnTo>
                    <a:lnTo>
                      <a:pt x="2145" y="476"/>
                    </a:lnTo>
                    <a:lnTo>
                      <a:pt x="2140" y="475"/>
                    </a:lnTo>
                    <a:lnTo>
                      <a:pt x="2135" y="472"/>
                    </a:lnTo>
                    <a:lnTo>
                      <a:pt x="2160" y="421"/>
                    </a:lnTo>
                    <a:lnTo>
                      <a:pt x="2165" y="423"/>
                    </a:lnTo>
                    <a:lnTo>
                      <a:pt x="2166" y="423"/>
                    </a:lnTo>
                    <a:lnTo>
                      <a:pt x="2164" y="419"/>
                    </a:lnTo>
                    <a:lnTo>
                      <a:pt x="2161" y="414"/>
                    </a:lnTo>
                    <a:lnTo>
                      <a:pt x="2157" y="409"/>
                    </a:lnTo>
                    <a:lnTo>
                      <a:pt x="2154" y="401"/>
                    </a:lnTo>
                    <a:lnTo>
                      <a:pt x="2154" y="399"/>
                    </a:lnTo>
                    <a:lnTo>
                      <a:pt x="2152" y="395"/>
                    </a:lnTo>
                    <a:lnTo>
                      <a:pt x="2154" y="393"/>
                    </a:lnTo>
                    <a:lnTo>
                      <a:pt x="2155" y="389"/>
                    </a:lnTo>
                    <a:lnTo>
                      <a:pt x="2205" y="419"/>
                    </a:lnTo>
                    <a:close/>
                    <a:moveTo>
                      <a:pt x="2160" y="421"/>
                    </a:moveTo>
                    <a:lnTo>
                      <a:pt x="2160" y="421"/>
                    </a:lnTo>
                    <a:lnTo>
                      <a:pt x="2147" y="447"/>
                    </a:lnTo>
                    <a:lnTo>
                      <a:pt x="2160" y="421"/>
                    </a:lnTo>
                    <a:close/>
                    <a:moveTo>
                      <a:pt x="2135" y="472"/>
                    </a:moveTo>
                    <a:lnTo>
                      <a:pt x="2116" y="465"/>
                    </a:lnTo>
                    <a:lnTo>
                      <a:pt x="2098" y="457"/>
                    </a:lnTo>
                    <a:lnTo>
                      <a:pt x="2080" y="452"/>
                    </a:lnTo>
                    <a:lnTo>
                      <a:pt x="2061" y="447"/>
                    </a:lnTo>
                    <a:lnTo>
                      <a:pt x="2044" y="445"/>
                    </a:lnTo>
                    <a:lnTo>
                      <a:pt x="2025" y="444"/>
                    </a:lnTo>
                    <a:lnTo>
                      <a:pt x="2008" y="442"/>
                    </a:lnTo>
                    <a:lnTo>
                      <a:pt x="1989" y="442"/>
                    </a:lnTo>
                    <a:lnTo>
                      <a:pt x="1972" y="444"/>
                    </a:lnTo>
                    <a:lnTo>
                      <a:pt x="1954" y="446"/>
                    </a:lnTo>
                    <a:lnTo>
                      <a:pt x="1937" y="449"/>
                    </a:lnTo>
                    <a:lnTo>
                      <a:pt x="1919" y="452"/>
                    </a:lnTo>
                    <a:lnTo>
                      <a:pt x="1902" y="457"/>
                    </a:lnTo>
                    <a:lnTo>
                      <a:pt x="1885" y="462"/>
                    </a:lnTo>
                    <a:lnTo>
                      <a:pt x="1868" y="469"/>
                    </a:lnTo>
                    <a:lnTo>
                      <a:pt x="1851" y="475"/>
                    </a:lnTo>
                    <a:lnTo>
                      <a:pt x="1819" y="490"/>
                    </a:lnTo>
                    <a:lnTo>
                      <a:pt x="1787" y="506"/>
                    </a:lnTo>
                    <a:lnTo>
                      <a:pt x="1758" y="523"/>
                    </a:lnTo>
                    <a:lnTo>
                      <a:pt x="1728" y="541"/>
                    </a:lnTo>
                    <a:lnTo>
                      <a:pt x="1675" y="578"/>
                    </a:lnTo>
                    <a:lnTo>
                      <a:pt x="1629" y="612"/>
                    </a:lnTo>
                    <a:lnTo>
                      <a:pt x="1594" y="566"/>
                    </a:lnTo>
                    <a:lnTo>
                      <a:pt x="1644" y="528"/>
                    </a:lnTo>
                    <a:lnTo>
                      <a:pt x="1703" y="489"/>
                    </a:lnTo>
                    <a:lnTo>
                      <a:pt x="1734" y="469"/>
                    </a:lnTo>
                    <a:lnTo>
                      <a:pt x="1768" y="450"/>
                    </a:lnTo>
                    <a:lnTo>
                      <a:pt x="1802" y="433"/>
                    </a:lnTo>
                    <a:lnTo>
                      <a:pt x="1839" y="418"/>
                    </a:lnTo>
                    <a:lnTo>
                      <a:pt x="1857" y="410"/>
                    </a:lnTo>
                    <a:lnTo>
                      <a:pt x="1876" y="404"/>
                    </a:lnTo>
                    <a:lnTo>
                      <a:pt x="1895" y="399"/>
                    </a:lnTo>
                    <a:lnTo>
                      <a:pt x="1915" y="394"/>
                    </a:lnTo>
                    <a:lnTo>
                      <a:pt x="1933" y="390"/>
                    </a:lnTo>
                    <a:lnTo>
                      <a:pt x="1953" y="388"/>
                    </a:lnTo>
                    <a:lnTo>
                      <a:pt x="1973" y="385"/>
                    </a:lnTo>
                    <a:lnTo>
                      <a:pt x="1994" y="384"/>
                    </a:lnTo>
                    <a:lnTo>
                      <a:pt x="2014" y="384"/>
                    </a:lnTo>
                    <a:lnTo>
                      <a:pt x="2034" y="385"/>
                    </a:lnTo>
                    <a:lnTo>
                      <a:pt x="2055" y="388"/>
                    </a:lnTo>
                    <a:lnTo>
                      <a:pt x="2076" y="391"/>
                    </a:lnTo>
                    <a:lnTo>
                      <a:pt x="2096" y="396"/>
                    </a:lnTo>
                    <a:lnTo>
                      <a:pt x="2118" y="404"/>
                    </a:lnTo>
                    <a:lnTo>
                      <a:pt x="2139" y="411"/>
                    </a:lnTo>
                    <a:lnTo>
                      <a:pt x="2160" y="421"/>
                    </a:lnTo>
                    <a:lnTo>
                      <a:pt x="2135" y="472"/>
                    </a:lnTo>
                    <a:close/>
                    <a:moveTo>
                      <a:pt x="1629" y="612"/>
                    </a:moveTo>
                    <a:lnTo>
                      <a:pt x="1612" y="624"/>
                    </a:lnTo>
                    <a:lnTo>
                      <a:pt x="1596" y="637"/>
                    </a:lnTo>
                    <a:lnTo>
                      <a:pt x="1581" y="647"/>
                    </a:lnTo>
                    <a:lnTo>
                      <a:pt x="1567" y="655"/>
                    </a:lnTo>
                    <a:lnTo>
                      <a:pt x="1537" y="606"/>
                    </a:lnTo>
                    <a:lnTo>
                      <a:pt x="1550" y="598"/>
                    </a:lnTo>
                    <a:lnTo>
                      <a:pt x="1563" y="589"/>
                    </a:lnTo>
                    <a:lnTo>
                      <a:pt x="1578" y="578"/>
                    </a:lnTo>
                    <a:lnTo>
                      <a:pt x="1594" y="566"/>
                    </a:lnTo>
                    <a:lnTo>
                      <a:pt x="1629" y="612"/>
                    </a:lnTo>
                    <a:close/>
                    <a:moveTo>
                      <a:pt x="1567" y="655"/>
                    </a:moveTo>
                    <a:lnTo>
                      <a:pt x="1547" y="669"/>
                    </a:lnTo>
                    <a:lnTo>
                      <a:pt x="1505" y="697"/>
                    </a:lnTo>
                    <a:lnTo>
                      <a:pt x="1445" y="736"/>
                    </a:lnTo>
                    <a:lnTo>
                      <a:pt x="1369" y="786"/>
                    </a:lnTo>
                    <a:lnTo>
                      <a:pt x="1282" y="843"/>
                    </a:lnTo>
                    <a:lnTo>
                      <a:pt x="1186" y="907"/>
                    </a:lnTo>
                    <a:lnTo>
                      <a:pt x="1084" y="975"/>
                    </a:lnTo>
                    <a:lnTo>
                      <a:pt x="979" y="1044"/>
                    </a:lnTo>
                    <a:lnTo>
                      <a:pt x="876" y="1114"/>
                    </a:lnTo>
                    <a:lnTo>
                      <a:pt x="775" y="1180"/>
                    </a:lnTo>
                    <a:lnTo>
                      <a:pt x="681" y="1242"/>
                    </a:lnTo>
                    <a:lnTo>
                      <a:pt x="598" y="1298"/>
                    </a:lnTo>
                    <a:lnTo>
                      <a:pt x="527" y="1344"/>
                    </a:lnTo>
                    <a:lnTo>
                      <a:pt x="472" y="1380"/>
                    </a:lnTo>
                    <a:lnTo>
                      <a:pt x="437" y="1404"/>
                    </a:lnTo>
                    <a:lnTo>
                      <a:pt x="425" y="1413"/>
                    </a:lnTo>
                    <a:lnTo>
                      <a:pt x="392" y="1364"/>
                    </a:lnTo>
                    <a:lnTo>
                      <a:pt x="405" y="1355"/>
                    </a:lnTo>
                    <a:lnTo>
                      <a:pt x="441" y="1333"/>
                    </a:lnTo>
                    <a:lnTo>
                      <a:pt x="494" y="1297"/>
                    </a:lnTo>
                    <a:lnTo>
                      <a:pt x="565" y="1249"/>
                    </a:lnTo>
                    <a:lnTo>
                      <a:pt x="649" y="1193"/>
                    </a:lnTo>
                    <a:lnTo>
                      <a:pt x="742" y="1132"/>
                    </a:lnTo>
                    <a:lnTo>
                      <a:pt x="843" y="1065"/>
                    </a:lnTo>
                    <a:lnTo>
                      <a:pt x="947" y="997"/>
                    </a:lnTo>
                    <a:lnTo>
                      <a:pt x="1051" y="927"/>
                    </a:lnTo>
                    <a:lnTo>
                      <a:pt x="1153" y="860"/>
                    </a:lnTo>
                    <a:lnTo>
                      <a:pt x="1249" y="795"/>
                    </a:lnTo>
                    <a:lnTo>
                      <a:pt x="1338" y="738"/>
                    </a:lnTo>
                    <a:lnTo>
                      <a:pt x="1413" y="688"/>
                    </a:lnTo>
                    <a:lnTo>
                      <a:pt x="1474" y="648"/>
                    </a:lnTo>
                    <a:lnTo>
                      <a:pt x="1516" y="619"/>
                    </a:lnTo>
                    <a:lnTo>
                      <a:pt x="1537" y="606"/>
                    </a:lnTo>
                    <a:lnTo>
                      <a:pt x="1567" y="655"/>
                    </a:lnTo>
                    <a:close/>
                    <a:moveTo>
                      <a:pt x="391" y="1365"/>
                    </a:moveTo>
                    <a:lnTo>
                      <a:pt x="392" y="1364"/>
                    </a:lnTo>
                    <a:lnTo>
                      <a:pt x="409" y="1389"/>
                    </a:lnTo>
                    <a:lnTo>
                      <a:pt x="391" y="136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Freeform 450"/>
              <p:cNvSpPr>
                <a:spLocks noEditPoints="1"/>
              </p:cNvSpPr>
              <p:nvPr/>
            </p:nvSpPr>
            <p:spPr bwMode="auto">
              <a:xfrm>
                <a:off x="3172" y="1428"/>
                <a:ext cx="576" cy="704"/>
              </a:xfrm>
              <a:custGeom>
                <a:avLst/>
                <a:gdLst>
                  <a:gd name="T0" fmla="*/ 2496 w 2878"/>
                  <a:gd name="T1" fmla="*/ 167 h 3520"/>
                  <a:gd name="T2" fmla="*/ 2496 w 2878"/>
                  <a:gd name="T3" fmla="*/ 167 h 3520"/>
                  <a:gd name="T4" fmla="*/ 2682 w 2878"/>
                  <a:gd name="T5" fmla="*/ 204 h 3520"/>
                  <a:gd name="T6" fmla="*/ 2604 w 2878"/>
                  <a:gd name="T7" fmla="*/ 330 h 3520"/>
                  <a:gd name="T8" fmla="*/ 2628 w 2878"/>
                  <a:gd name="T9" fmla="*/ 379 h 3520"/>
                  <a:gd name="T10" fmla="*/ 2751 w 2878"/>
                  <a:gd name="T11" fmla="*/ 338 h 3520"/>
                  <a:gd name="T12" fmla="*/ 2810 w 2878"/>
                  <a:gd name="T13" fmla="*/ 492 h 3520"/>
                  <a:gd name="T14" fmla="*/ 2699 w 2878"/>
                  <a:gd name="T15" fmla="*/ 570 h 3520"/>
                  <a:gd name="T16" fmla="*/ 2845 w 2878"/>
                  <a:gd name="T17" fmla="*/ 623 h 3520"/>
                  <a:gd name="T18" fmla="*/ 2866 w 2878"/>
                  <a:gd name="T19" fmla="*/ 737 h 3520"/>
                  <a:gd name="T20" fmla="*/ 2872 w 2878"/>
                  <a:gd name="T21" fmla="*/ 793 h 3520"/>
                  <a:gd name="T22" fmla="*/ 2745 w 2878"/>
                  <a:gd name="T23" fmla="*/ 817 h 3520"/>
                  <a:gd name="T24" fmla="*/ 2877 w 2878"/>
                  <a:gd name="T25" fmla="*/ 971 h 3520"/>
                  <a:gd name="T26" fmla="*/ 2733 w 2878"/>
                  <a:gd name="T27" fmla="*/ 1106 h 3520"/>
                  <a:gd name="T28" fmla="*/ 2715 w 2878"/>
                  <a:gd name="T29" fmla="*/ 1181 h 3520"/>
                  <a:gd name="T30" fmla="*/ 2715 w 2878"/>
                  <a:gd name="T31" fmla="*/ 1181 h 3520"/>
                  <a:gd name="T32" fmla="*/ 2763 w 2878"/>
                  <a:gd name="T33" fmla="*/ 1411 h 3520"/>
                  <a:gd name="T34" fmla="*/ 2603 w 2878"/>
                  <a:gd name="T35" fmla="*/ 1428 h 3520"/>
                  <a:gd name="T36" fmla="*/ 2700 w 2878"/>
                  <a:gd name="T37" fmla="*/ 1517 h 3520"/>
                  <a:gd name="T38" fmla="*/ 2557 w 2878"/>
                  <a:gd name="T39" fmla="*/ 1691 h 3520"/>
                  <a:gd name="T40" fmla="*/ 2423 w 2878"/>
                  <a:gd name="T41" fmla="*/ 1644 h 3520"/>
                  <a:gd name="T42" fmla="*/ 2418 w 2878"/>
                  <a:gd name="T43" fmla="*/ 1823 h 3520"/>
                  <a:gd name="T44" fmla="*/ 2281 w 2878"/>
                  <a:gd name="T45" fmla="*/ 1934 h 3520"/>
                  <a:gd name="T46" fmla="*/ 2185 w 2878"/>
                  <a:gd name="T47" fmla="*/ 1844 h 3520"/>
                  <a:gd name="T48" fmla="*/ 2116 w 2878"/>
                  <a:gd name="T49" fmla="*/ 1895 h 3520"/>
                  <a:gd name="T50" fmla="*/ 2085 w 2878"/>
                  <a:gd name="T51" fmla="*/ 1918 h 3520"/>
                  <a:gd name="T52" fmla="*/ 2040 w 2878"/>
                  <a:gd name="T53" fmla="*/ 1953 h 3520"/>
                  <a:gd name="T54" fmla="*/ 2074 w 2878"/>
                  <a:gd name="T55" fmla="*/ 2090 h 3520"/>
                  <a:gd name="T56" fmla="*/ 2019 w 2878"/>
                  <a:gd name="T57" fmla="*/ 2050 h 3520"/>
                  <a:gd name="T58" fmla="*/ 2041 w 2878"/>
                  <a:gd name="T59" fmla="*/ 2113 h 3520"/>
                  <a:gd name="T60" fmla="*/ 2012 w 2878"/>
                  <a:gd name="T61" fmla="*/ 2136 h 3520"/>
                  <a:gd name="T62" fmla="*/ 1979 w 2878"/>
                  <a:gd name="T63" fmla="*/ 2158 h 3520"/>
                  <a:gd name="T64" fmla="*/ 1963 w 2878"/>
                  <a:gd name="T65" fmla="*/ 2168 h 3520"/>
                  <a:gd name="T66" fmla="*/ 1857 w 2878"/>
                  <a:gd name="T67" fmla="*/ 2233 h 3520"/>
                  <a:gd name="T68" fmla="*/ 1821 w 2878"/>
                  <a:gd name="T69" fmla="*/ 2253 h 3520"/>
                  <a:gd name="T70" fmla="*/ 1725 w 2878"/>
                  <a:gd name="T71" fmla="*/ 2300 h 3520"/>
                  <a:gd name="T72" fmla="*/ 1673 w 2878"/>
                  <a:gd name="T73" fmla="*/ 2325 h 3520"/>
                  <a:gd name="T74" fmla="*/ 1588 w 2878"/>
                  <a:gd name="T75" fmla="*/ 2361 h 3520"/>
                  <a:gd name="T76" fmla="*/ 1561 w 2878"/>
                  <a:gd name="T77" fmla="*/ 2372 h 3520"/>
                  <a:gd name="T78" fmla="*/ 1410 w 2878"/>
                  <a:gd name="T79" fmla="*/ 2432 h 3520"/>
                  <a:gd name="T80" fmla="*/ 1410 w 2878"/>
                  <a:gd name="T81" fmla="*/ 2432 h 3520"/>
                  <a:gd name="T82" fmla="*/ 1262 w 2878"/>
                  <a:gd name="T83" fmla="*/ 2486 h 3520"/>
                  <a:gd name="T84" fmla="*/ 1248 w 2878"/>
                  <a:gd name="T85" fmla="*/ 2491 h 3520"/>
                  <a:gd name="T86" fmla="*/ 1066 w 2878"/>
                  <a:gd name="T87" fmla="*/ 2417 h 3520"/>
                  <a:gd name="T88" fmla="*/ 927 w 2878"/>
                  <a:gd name="T89" fmla="*/ 2605 h 3520"/>
                  <a:gd name="T90" fmla="*/ 787 w 2878"/>
                  <a:gd name="T91" fmla="*/ 2520 h 3520"/>
                  <a:gd name="T92" fmla="*/ 814 w 2878"/>
                  <a:gd name="T93" fmla="*/ 2649 h 3520"/>
                  <a:gd name="T94" fmla="*/ 618 w 2878"/>
                  <a:gd name="T95" fmla="*/ 2593 h 3520"/>
                  <a:gd name="T96" fmla="*/ 555 w 2878"/>
                  <a:gd name="T97" fmla="*/ 2767 h 3520"/>
                  <a:gd name="T98" fmla="*/ 443 w 2878"/>
                  <a:gd name="T99" fmla="*/ 2682 h 3520"/>
                  <a:gd name="T100" fmla="*/ 427 w 2878"/>
                  <a:gd name="T101" fmla="*/ 2847 h 3520"/>
                  <a:gd name="T102" fmla="*/ 339 w 2878"/>
                  <a:gd name="T103" fmla="*/ 2920 h 3520"/>
                  <a:gd name="T104" fmla="*/ 233 w 2878"/>
                  <a:gd name="T105" fmla="*/ 2844 h 3520"/>
                  <a:gd name="T106" fmla="*/ 254 w 2878"/>
                  <a:gd name="T107" fmla="*/ 3029 h 3520"/>
                  <a:gd name="T108" fmla="*/ 87 w 2878"/>
                  <a:gd name="T109" fmla="*/ 3072 h 3520"/>
                  <a:gd name="T110" fmla="*/ 87 w 2878"/>
                  <a:gd name="T111" fmla="*/ 3072 h 3520"/>
                  <a:gd name="T112" fmla="*/ 159 w 2878"/>
                  <a:gd name="T113" fmla="*/ 3273 h 3520"/>
                  <a:gd name="T114" fmla="*/ 16 w 2878"/>
                  <a:gd name="T115" fmla="*/ 3331 h 3520"/>
                  <a:gd name="T116" fmla="*/ 141 w 2878"/>
                  <a:gd name="T117" fmla="*/ 3366 h 3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878" h="3520">
                    <a:moveTo>
                      <a:pt x="2516" y="0"/>
                    </a:moveTo>
                    <a:lnTo>
                      <a:pt x="2526" y="9"/>
                    </a:lnTo>
                    <a:lnTo>
                      <a:pt x="2536" y="19"/>
                    </a:lnTo>
                    <a:lnTo>
                      <a:pt x="2546" y="29"/>
                    </a:lnTo>
                    <a:lnTo>
                      <a:pt x="2557" y="40"/>
                    </a:lnTo>
                    <a:lnTo>
                      <a:pt x="2464" y="128"/>
                    </a:lnTo>
                    <a:lnTo>
                      <a:pt x="2446" y="112"/>
                    </a:lnTo>
                    <a:lnTo>
                      <a:pt x="2429" y="95"/>
                    </a:lnTo>
                    <a:lnTo>
                      <a:pt x="2516" y="0"/>
                    </a:lnTo>
                    <a:close/>
                    <a:moveTo>
                      <a:pt x="2557" y="40"/>
                    </a:moveTo>
                    <a:lnTo>
                      <a:pt x="2567" y="51"/>
                    </a:lnTo>
                    <a:lnTo>
                      <a:pt x="2577" y="62"/>
                    </a:lnTo>
                    <a:lnTo>
                      <a:pt x="2587" y="72"/>
                    </a:lnTo>
                    <a:lnTo>
                      <a:pt x="2596" y="84"/>
                    </a:lnTo>
                    <a:lnTo>
                      <a:pt x="2496" y="167"/>
                    </a:lnTo>
                    <a:lnTo>
                      <a:pt x="2487" y="157"/>
                    </a:lnTo>
                    <a:lnTo>
                      <a:pt x="2480" y="147"/>
                    </a:lnTo>
                    <a:lnTo>
                      <a:pt x="2471" y="137"/>
                    </a:lnTo>
                    <a:lnTo>
                      <a:pt x="2464" y="128"/>
                    </a:lnTo>
                    <a:lnTo>
                      <a:pt x="2557" y="40"/>
                    </a:lnTo>
                    <a:close/>
                    <a:moveTo>
                      <a:pt x="2596" y="84"/>
                    </a:moveTo>
                    <a:lnTo>
                      <a:pt x="2604" y="95"/>
                    </a:lnTo>
                    <a:lnTo>
                      <a:pt x="2613" y="105"/>
                    </a:lnTo>
                    <a:lnTo>
                      <a:pt x="2622" y="117"/>
                    </a:lnTo>
                    <a:lnTo>
                      <a:pt x="2632" y="131"/>
                    </a:lnTo>
                    <a:lnTo>
                      <a:pt x="2527" y="206"/>
                    </a:lnTo>
                    <a:lnTo>
                      <a:pt x="2521" y="197"/>
                    </a:lnTo>
                    <a:lnTo>
                      <a:pt x="2514" y="187"/>
                    </a:lnTo>
                    <a:lnTo>
                      <a:pt x="2505" y="177"/>
                    </a:lnTo>
                    <a:lnTo>
                      <a:pt x="2496" y="167"/>
                    </a:lnTo>
                    <a:lnTo>
                      <a:pt x="2596" y="84"/>
                    </a:lnTo>
                    <a:close/>
                    <a:moveTo>
                      <a:pt x="2632" y="131"/>
                    </a:moveTo>
                    <a:lnTo>
                      <a:pt x="2641" y="143"/>
                    </a:lnTo>
                    <a:lnTo>
                      <a:pt x="2649" y="156"/>
                    </a:lnTo>
                    <a:lnTo>
                      <a:pt x="2658" y="168"/>
                    </a:lnTo>
                    <a:lnTo>
                      <a:pt x="2665" y="179"/>
                    </a:lnTo>
                    <a:lnTo>
                      <a:pt x="2557" y="249"/>
                    </a:lnTo>
                    <a:lnTo>
                      <a:pt x="2550" y="238"/>
                    </a:lnTo>
                    <a:lnTo>
                      <a:pt x="2542" y="227"/>
                    </a:lnTo>
                    <a:lnTo>
                      <a:pt x="2535" y="216"/>
                    </a:lnTo>
                    <a:lnTo>
                      <a:pt x="2527" y="206"/>
                    </a:lnTo>
                    <a:lnTo>
                      <a:pt x="2632" y="131"/>
                    </a:lnTo>
                    <a:close/>
                    <a:moveTo>
                      <a:pt x="2665" y="179"/>
                    </a:moveTo>
                    <a:lnTo>
                      <a:pt x="2674" y="192"/>
                    </a:lnTo>
                    <a:lnTo>
                      <a:pt x="2682" y="204"/>
                    </a:lnTo>
                    <a:lnTo>
                      <a:pt x="2689" y="218"/>
                    </a:lnTo>
                    <a:lnTo>
                      <a:pt x="2697" y="230"/>
                    </a:lnTo>
                    <a:lnTo>
                      <a:pt x="2585" y="294"/>
                    </a:lnTo>
                    <a:lnTo>
                      <a:pt x="2577" y="283"/>
                    </a:lnTo>
                    <a:lnTo>
                      <a:pt x="2571" y="272"/>
                    </a:lnTo>
                    <a:lnTo>
                      <a:pt x="2563" y="260"/>
                    </a:lnTo>
                    <a:lnTo>
                      <a:pt x="2557" y="249"/>
                    </a:lnTo>
                    <a:lnTo>
                      <a:pt x="2665" y="179"/>
                    </a:lnTo>
                    <a:close/>
                    <a:moveTo>
                      <a:pt x="2697" y="230"/>
                    </a:moveTo>
                    <a:lnTo>
                      <a:pt x="2704" y="243"/>
                    </a:lnTo>
                    <a:lnTo>
                      <a:pt x="2710" y="255"/>
                    </a:lnTo>
                    <a:lnTo>
                      <a:pt x="2718" y="269"/>
                    </a:lnTo>
                    <a:lnTo>
                      <a:pt x="2725" y="284"/>
                    </a:lnTo>
                    <a:lnTo>
                      <a:pt x="2609" y="341"/>
                    </a:lnTo>
                    <a:lnTo>
                      <a:pt x="2604" y="330"/>
                    </a:lnTo>
                    <a:lnTo>
                      <a:pt x="2598" y="319"/>
                    </a:lnTo>
                    <a:lnTo>
                      <a:pt x="2591" y="306"/>
                    </a:lnTo>
                    <a:lnTo>
                      <a:pt x="2585" y="294"/>
                    </a:lnTo>
                    <a:lnTo>
                      <a:pt x="2697" y="230"/>
                    </a:lnTo>
                    <a:close/>
                    <a:moveTo>
                      <a:pt x="2609" y="341"/>
                    </a:moveTo>
                    <a:lnTo>
                      <a:pt x="2609" y="341"/>
                    </a:lnTo>
                    <a:lnTo>
                      <a:pt x="2668" y="313"/>
                    </a:lnTo>
                    <a:lnTo>
                      <a:pt x="2609" y="341"/>
                    </a:lnTo>
                    <a:close/>
                    <a:moveTo>
                      <a:pt x="2725" y="283"/>
                    </a:moveTo>
                    <a:lnTo>
                      <a:pt x="2731" y="296"/>
                    </a:lnTo>
                    <a:lnTo>
                      <a:pt x="2738" y="309"/>
                    </a:lnTo>
                    <a:lnTo>
                      <a:pt x="2745" y="323"/>
                    </a:lnTo>
                    <a:lnTo>
                      <a:pt x="2751" y="338"/>
                    </a:lnTo>
                    <a:lnTo>
                      <a:pt x="2633" y="390"/>
                    </a:lnTo>
                    <a:lnTo>
                      <a:pt x="2628" y="379"/>
                    </a:lnTo>
                    <a:lnTo>
                      <a:pt x="2622" y="366"/>
                    </a:lnTo>
                    <a:lnTo>
                      <a:pt x="2616" y="354"/>
                    </a:lnTo>
                    <a:lnTo>
                      <a:pt x="2609" y="341"/>
                    </a:lnTo>
                    <a:lnTo>
                      <a:pt x="2725" y="283"/>
                    </a:lnTo>
                    <a:close/>
                    <a:moveTo>
                      <a:pt x="2751" y="338"/>
                    </a:moveTo>
                    <a:lnTo>
                      <a:pt x="2756" y="350"/>
                    </a:lnTo>
                    <a:lnTo>
                      <a:pt x="2763" y="364"/>
                    </a:lnTo>
                    <a:lnTo>
                      <a:pt x="2769" y="379"/>
                    </a:lnTo>
                    <a:lnTo>
                      <a:pt x="2775" y="394"/>
                    </a:lnTo>
                    <a:lnTo>
                      <a:pt x="2656" y="441"/>
                    </a:lnTo>
                    <a:lnTo>
                      <a:pt x="2651" y="430"/>
                    </a:lnTo>
                    <a:lnTo>
                      <a:pt x="2646" y="417"/>
                    </a:lnTo>
                    <a:lnTo>
                      <a:pt x="2639" y="404"/>
                    </a:lnTo>
                    <a:lnTo>
                      <a:pt x="2633" y="390"/>
                    </a:lnTo>
                    <a:lnTo>
                      <a:pt x="2751" y="338"/>
                    </a:lnTo>
                    <a:close/>
                    <a:moveTo>
                      <a:pt x="2775" y="394"/>
                    </a:moveTo>
                    <a:lnTo>
                      <a:pt x="2780" y="407"/>
                    </a:lnTo>
                    <a:lnTo>
                      <a:pt x="2786" y="422"/>
                    </a:lnTo>
                    <a:lnTo>
                      <a:pt x="2791" y="436"/>
                    </a:lnTo>
                    <a:lnTo>
                      <a:pt x="2796" y="450"/>
                    </a:lnTo>
                    <a:lnTo>
                      <a:pt x="2674" y="492"/>
                    </a:lnTo>
                    <a:lnTo>
                      <a:pt x="2669" y="478"/>
                    </a:lnTo>
                    <a:lnTo>
                      <a:pt x="2664" y="466"/>
                    </a:lnTo>
                    <a:lnTo>
                      <a:pt x="2659" y="453"/>
                    </a:lnTo>
                    <a:lnTo>
                      <a:pt x="2656" y="441"/>
                    </a:lnTo>
                    <a:lnTo>
                      <a:pt x="2775" y="394"/>
                    </a:lnTo>
                    <a:close/>
                    <a:moveTo>
                      <a:pt x="2796" y="450"/>
                    </a:moveTo>
                    <a:lnTo>
                      <a:pt x="2801" y="463"/>
                    </a:lnTo>
                    <a:lnTo>
                      <a:pt x="2805" y="477"/>
                    </a:lnTo>
                    <a:lnTo>
                      <a:pt x="2810" y="492"/>
                    </a:lnTo>
                    <a:lnTo>
                      <a:pt x="2815" y="507"/>
                    </a:lnTo>
                    <a:lnTo>
                      <a:pt x="2692" y="544"/>
                    </a:lnTo>
                    <a:lnTo>
                      <a:pt x="2688" y="532"/>
                    </a:lnTo>
                    <a:lnTo>
                      <a:pt x="2683" y="519"/>
                    </a:lnTo>
                    <a:lnTo>
                      <a:pt x="2679" y="506"/>
                    </a:lnTo>
                    <a:lnTo>
                      <a:pt x="2674" y="492"/>
                    </a:lnTo>
                    <a:lnTo>
                      <a:pt x="2796" y="450"/>
                    </a:lnTo>
                    <a:close/>
                    <a:moveTo>
                      <a:pt x="2815" y="507"/>
                    </a:moveTo>
                    <a:lnTo>
                      <a:pt x="2819" y="522"/>
                    </a:lnTo>
                    <a:lnTo>
                      <a:pt x="2824" y="537"/>
                    </a:lnTo>
                    <a:lnTo>
                      <a:pt x="2827" y="550"/>
                    </a:lnTo>
                    <a:lnTo>
                      <a:pt x="2831" y="564"/>
                    </a:lnTo>
                    <a:lnTo>
                      <a:pt x="2707" y="597"/>
                    </a:lnTo>
                    <a:lnTo>
                      <a:pt x="2703" y="584"/>
                    </a:lnTo>
                    <a:lnTo>
                      <a:pt x="2699" y="570"/>
                    </a:lnTo>
                    <a:lnTo>
                      <a:pt x="2695" y="558"/>
                    </a:lnTo>
                    <a:lnTo>
                      <a:pt x="2692" y="544"/>
                    </a:lnTo>
                    <a:lnTo>
                      <a:pt x="2815" y="507"/>
                    </a:lnTo>
                    <a:close/>
                    <a:moveTo>
                      <a:pt x="2831" y="564"/>
                    </a:moveTo>
                    <a:lnTo>
                      <a:pt x="2835" y="580"/>
                    </a:lnTo>
                    <a:lnTo>
                      <a:pt x="2839" y="597"/>
                    </a:lnTo>
                    <a:lnTo>
                      <a:pt x="2842" y="610"/>
                    </a:lnTo>
                    <a:lnTo>
                      <a:pt x="2845" y="623"/>
                    </a:lnTo>
                    <a:lnTo>
                      <a:pt x="2719" y="650"/>
                    </a:lnTo>
                    <a:lnTo>
                      <a:pt x="2715" y="635"/>
                    </a:lnTo>
                    <a:lnTo>
                      <a:pt x="2712" y="621"/>
                    </a:lnTo>
                    <a:lnTo>
                      <a:pt x="2709" y="608"/>
                    </a:lnTo>
                    <a:lnTo>
                      <a:pt x="2707" y="597"/>
                    </a:lnTo>
                    <a:lnTo>
                      <a:pt x="2831" y="564"/>
                    </a:lnTo>
                    <a:close/>
                    <a:moveTo>
                      <a:pt x="2845" y="623"/>
                    </a:moveTo>
                    <a:lnTo>
                      <a:pt x="2847" y="634"/>
                    </a:lnTo>
                    <a:lnTo>
                      <a:pt x="2851" y="648"/>
                    </a:lnTo>
                    <a:lnTo>
                      <a:pt x="2854" y="663"/>
                    </a:lnTo>
                    <a:lnTo>
                      <a:pt x="2856" y="680"/>
                    </a:lnTo>
                    <a:lnTo>
                      <a:pt x="2729" y="702"/>
                    </a:lnTo>
                    <a:lnTo>
                      <a:pt x="2728" y="691"/>
                    </a:lnTo>
                    <a:lnTo>
                      <a:pt x="2725" y="679"/>
                    </a:lnTo>
                    <a:lnTo>
                      <a:pt x="2722" y="665"/>
                    </a:lnTo>
                    <a:lnTo>
                      <a:pt x="2719" y="650"/>
                    </a:lnTo>
                    <a:lnTo>
                      <a:pt x="2845" y="623"/>
                    </a:lnTo>
                    <a:close/>
                    <a:moveTo>
                      <a:pt x="2856" y="680"/>
                    </a:moveTo>
                    <a:lnTo>
                      <a:pt x="2859" y="695"/>
                    </a:lnTo>
                    <a:lnTo>
                      <a:pt x="2861" y="710"/>
                    </a:lnTo>
                    <a:lnTo>
                      <a:pt x="2864" y="724"/>
                    </a:lnTo>
                    <a:lnTo>
                      <a:pt x="2866" y="737"/>
                    </a:lnTo>
                    <a:lnTo>
                      <a:pt x="2738" y="755"/>
                    </a:lnTo>
                    <a:lnTo>
                      <a:pt x="2735" y="741"/>
                    </a:lnTo>
                    <a:lnTo>
                      <a:pt x="2734" y="727"/>
                    </a:lnTo>
                    <a:lnTo>
                      <a:pt x="2731" y="715"/>
                    </a:lnTo>
                    <a:lnTo>
                      <a:pt x="2729" y="702"/>
                    </a:lnTo>
                    <a:lnTo>
                      <a:pt x="2856" y="680"/>
                    </a:lnTo>
                    <a:close/>
                    <a:moveTo>
                      <a:pt x="2866" y="737"/>
                    </a:moveTo>
                    <a:lnTo>
                      <a:pt x="2866" y="737"/>
                    </a:lnTo>
                    <a:lnTo>
                      <a:pt x="2801" y="746"/>
                    </a:lnTo>
                    <a:lnTo>
                      <a:pt x="2866" y="737"/>
                    </a:lnTo>
                    <a:close/>
                    <a:moveTo>
                      <a:pt x="2866" y="737"/>
                    </a:moveTo>
                    <a:lnTo>
                      <a:pt x="2867" y="751"/>
                    </a:lnTo>
                    <a:lnTo>
                      <a:pt x="2869" y="765"/>
                    </a:lnTo>
                    <a:lnTo>
                      <a:pt x="2871" y="778"/>
                    </a:lnTo>
                    <a:lnTo>
                      <a:pt x="2872" y="793"/>
                    </a:lnTo>
                    <a:lnTo>
                      <a:pt x="2744" y="805"/>
                    </a:lnTo>
                    <a:lnTo>
                      <a:pt x="2743" y="793"/>
                    </a:lnTo>
                    <a:lnTo>
                      <a:pt x="2741" y="781"/>
                    </a:lnTo>
                    <a:lnTo>
                      <a:pt x="2739" y="767"/>
                    </a:lnTo>
                    <a:lnTo>
                      <a:pt x="2738" y="755"/>
                    </a:lnTo>
                    <a:lnTo>
                      <a:pt x="2866" y="737"/>
                    </a:lnTo>
                    <a:close/>
                    <a:moveTo>
                      <a:pt x="2872" y="793"/>
                    </a:moveTo>
                    <a:lnTo>
                      <a:pt x="2873" y="807"/>
                    </a:lnTo>
                    <a:lnTo>
                      <a:pt x="2875" y="822"/>
                    </a:lnTo>
                    <a:lnTo>
                      <a:pt x="2876" y="834"/>
                    </a:lnTo>
                    <a:lnTo>
                      <a:pt x="2876" y="848"/>
                    </a:lnTo>
                    <a:lnTo>
                      <a:pt x="2748" y="854"/>
                    </a:lnTo>
                    <a:lnTo>
                      <a:pt x="2746" y="842"/>
                    </a:lnTo>
                    <a:lnTo>
                      <a:pt x="2745" y="829"/>
                    </a:lnTo>
                    <a:lnTo>
                      <a:pt x="2745" y="817"/>
                    </a:lnTo>
                    <a:lnTo>
                      <a:pt x="2744" y="805"/>
                    </a:lnTo>
                    <a:lnTo>
                      <a:pt x="2872" y="793"/>
                    </a:lnTo>
                    <a:close/>
                    <a:moveTo>
                      <a:pt x="2876" y="848"/>
                    </a:moveTo>
                    <a:lnTo>
                      <a:pt x="2877" y="873"/>
                    </a:lnTo>
                    <a:lnTo>
                      <a:pt x="2878" y="898"/>
                    </a:lnTo>
                    <a:lnTo>
                      <a:pt x="2878" y="923"/>
                    </a:lnTo>
                    <a:lnTo>
                      <a:pt x="2877" y="946"/>
                    </a:lnTo>
                    <a:lnTo>
                      <a:pt x="2749" y="944"/>
                    </a:lnTo>
                    <a:lnTo>
                      <a:pt x="2749" y="923"/>
                    </a:lnTo>
                    <a:lnTo>
                      <a:pt x="2749" y="900"/>
                    </a:lnTo>
                    <a:lnTo>
                      <a:pt x="2748" y="878"/>
                    </a:lnTo>
                    <a:lnTo>
                      <a:pt x="2748" y="854"/>
                    </a:lnTo>
                    <a:lnTo>
                      <a:pt x="2876" y="848"/>
                    </a:lnTo>
                    <a:close/>
                    <a:moveTo>
                      <a:pt x="2877" y="946"/>
                    </a:moveTo>
                    <a:lnTo>
                      <a:pt x="2877" y="971"/>
                    </a:lnTo>
                    <a:lnTo>
                      <a:pt x="2876" y="995"/>
                    </a:lnTo>
                    <a:lnTo>
                      <a:pt x="2875" y="1017"/>
                    </a:lnTo>
                    <a:lnTo>
                      <a:pt x="2872" y="1041"/>
                    </a:lnTo>
                    <a:lnTo>
                      <a:pt x="2744" y="1027"/>
                    </a:lnTo>
                    <a:lnTo>
                      <a:pt x="2745" y="1007"/>
                    </a:lnTo>
                    <a:lnTo>
                      <a:pt x="2746" y="986"/>
                    </a:lnTo>
                    <a:lnTo>
                      <a:pt x="2748" y="965"/>
                    </a:lnTo>
                    <a:lnTo>
                      <a:pt x="2749" y="944"/>
                    </a:lnTo>
                    <a:lnTo>
                      <a:pt x="2877" y="946"/>
                    </a:lnTo>
                    <a:close/>
                    <a:moveTo>
                      <a:pt x="2872" y="1041"/>
                    </a:moveTo>
                    <a:lnTo>
                      <a:pt x="2870" y="1064"/>
                    </a:lnTo>
                    <a:lnTo>
                      <a:pt x="2866" y="1086"/>
                    </a:lnTo>
                    <a:lnTo>
                      <a:pt x="2864" y="1108"/>
                    </a:lnTo>
                    <a:lnTo>
                      <a:pt x="2860" y="1131"/>
                    </a:lnTo>
                    <a:lnTo>
                      <a:pt x="2733" y="1106"/>
                    </a:lnTo>
                    <a:lnTo>
                      <a:pt x="2735" y="1087"/>
                    </a:lnTo>
                    <a:lnTo>
                      <a:pt x="2739" y="1067"/>
                    </a:lnTo>
                    <a:lnTo>
                      <a:pt x="2741" y="1047"/>
                    </a:lnTo>
                    <a:lnTo>
                      <a:pt x="2744" y="1027"/>
                    </a:lnTo>
                    <a:lnTo>
                      <a:pt x="2872" y="1041"/>
                    </a:lnTo>
                    <a:close/>
                    <a:moveTo>
                      <a:pt x="2733" y="1107"/>
                    </a:moveTo>
                    <a:lnTo>
                      <a:pt x="2733" y="1106"/>
                    </a:lnTo>
                    <a:lnTo>
                      <a:pt x="2796" y="1118"/>
                    </a:lnTo>
                    <a:lnTo>
                      <a:pt x="2733" y="1107"/>
                    </a:lnTo>
                    <a:close/>
                    <a:moveTo>
                      <a:pt x="2860" y="1130"/>
                    </a:moveTo>
                    <a:lnTo>
                      <a:pt x="2855" y="1152"/>
                    </a:lnTo>
                    <a:lnTo>
                      <a:pt x="2850" y="1173"/>
                    </a:lnTo>
                    <a:lnTo>
                      <a:pt x="2845" y="1194"/>
                    </a:lnTo>
                    <a:lnTo>
                      <a:pt x="2840" y="1215"/>
                    </a:lnTo>
                    <a:lnTo>
                      <a:pt x="2715" y="1181"/>
                    </a:lnTo>
                    <a:lnTo>
                      <a:pt x="2720" y="1163"/>
                    </a:lnTo>
                    <a:lnTo>
                      <a:pt x="2724" y="1144"/>
                    </a:lnTo>
                    <a:lnTo>
                      <a:pt x="2729" y="1126"/>
                    </a:lnTo>
                    <a:lnTo>
                      <a:pt x="2733" y="1107"/>
                    </a:lnTo>
                    <a:lnTo>
                      <a:pt x="2860" y="1130"/>
                    </a:lnTo>
                    <a:close/>
                    <a:moveTo>
                      <a:pt x="2840" y="1215"/>
                    </a:moveTo>
                    <a:lnTo>
                      <a:pt x="2834" y="1237"/>
                    </a:lnTo>
                    <a:lnTo>
                      <a:pt x="2827" y="1258"/>
                    </a:lnTo>
                    <a:lnTo>
                      <a:pt x="2820" y="1278"/>
                    </a:lnTo>
                    <a:lnTo>
                      <a:pt x="2814" y="1296"/>
                    </a:lnTo>
                    <a:lnTo>
                      <a:pt x="2692" y="1252"/>
                    </a:lnTo>
                    <a:lnTo>
                      <a:pt x="2699" y="1233"/>
                    </a:lnTo>
                    <a:lnTo>
                      <a:pt x="2704" y="1215"/>
                    </a:lnTo>
                    <a:lnTo>
                      <a:pt x="2710" y="1198"/>
                    </a:lnTo>
                    <a:lnTo>
                      <a:pt x="2715" y="1181"/>
                    </a:lnTo>
                    <a:lnTo>
                      <a:pt x="2840" y="1215"/>
                    </a:lnTo>
                    <a:close/>
                    <a:moveTo>
                      <a:pt x="2814" y="1296"/>
                    </a:moveTo>
                    <a:lnTo>
                      <a:pt x="2806" y="1315"/>
                    </a:lnTo>
                    <a:lnTo>
                      <a:pt x="2799" y="1334"/>
                    </a:lnTo>
                    <a:lnTo>
                      <a:pt x="2790" y="1354"/>
                    </a:lnTo>
                    <a:lnTo>
                      <a:pt x="2781" y="1374"/>
                    </a:lnTo>
                    <a:lnTo>
                      <a:pt x="2664" y="1319"/>
                    </a:lnTo>
                    <a:lnTo>
                      <a:pt x="2672" y="1303"/>
                    </a:lnTo>
                    <a:lnTo>
                      <a:pt x="2678" y="1286"/>
                    </a:lnTo>
                    <a:lnTo>
                      <a:pt x="2685" y="1269"/>
                    </a:lnTo>
                    <a:lnTo>
                      <a:pt x="2692" y="1252"/>
                    </a:lnTo>
                    <a:lnTo>
                      <a:pt x="2814" y="1296"/>
                    </a:lnTo>
                    <a:close/>
                    <a:moveTo>
                      <a:pt x="2781" y="1374"/>
                    </a:moveTo>
                    <a:lnTo>
                      <a:pt x="2771" y="1392"/>
                    </a:lnTo>
                    <a:lnTo>
                      <a:pt x="2763" y="1411"/>
                    </a:lnTo>
                    <a:lnTo>
                      <a:pt x="2753" y="1428"/>
                    </a:lnTo>
                    <a:lnTo>
                      <a:pt x="2743" y="1446"/>
                    </a:lnTo>
                    <a:lnTo>
                      <a:pt x="2631" y="1382"/>
                    </a:lnTo>
                    <a:lnTo>
                      <a:pt x="2639" y="1366"/>
                    </a:lnTo>
                    <a:lnTo>
                      <a:pt x="2648" y="1350"/>
                    </a:lnTo>
                    <a:lnTo>
                      <a:pt x="2657" y="1335"/>
                    </a:lnTo>
                    <a:lnTo>
                      <a:pt x="2664" y="1319"/>
                    </a:lnTo>
                    <a:lnTo>
                      <a:pt x="2781" y="1374"/>
                    </a:lnTo>
                    <a:close/>
                    <a:moveTo>
                      <a:pt x="2743" y="1446"/>
                    </a:moveTo>
                    <a:lnTo>
                      <a:pt x="2733" y="1464"/>
                    </a:lnTo>
                    <a:lnTo>
                      <a:pt x="2722" y="1482"/>
                    </a:lnTo>
                    <a:lnTo>
                      <a:pt x="2710" y="1499"/>
                    </a:lnTo>
                    <a:lnTo>
                      <a:pt x="2700" y="1517"/>
                    </a:lnTo>
                    <a:lnTo>
                      <a:pt x="2592" y="1443"/>
                    </a:lnTo>
                    <a:lnTo>
                      <a:pt x="2603" y="1428"/>
                    </a:lnTo>
                    <a:lnTo>
                      <a:pt x="2613" y="1412"/>
                    </a:lnTo>
                    <a:lnTo>
                      <a:pt x="2622" y="1397"/>
                    </a:lnTo>
                    <a:lnTo>
                      <a:pt x="2631" y="1382"/>
                    </a:lnTo>
                    <a:lnTo>
                      <a:pt x="2743" y="1446"/>
                    </a:lnTo>
                    <a:close/>
                    <a:moveTo>
                      <a:pt x="2700" y="1517"/>
                    </a:moveTo>
                    <a:lnTo>
                      <a:pt x="2688" y="1533"/>
                    </a:lnTo>
                    <a:lnTo>
                      <a:pt x="2677" y="1550"/>
                    </a:lnTo>
                    <a:lnTo>
                      <a:pt x="2664" y="1567"/>
                    </a:lnTo>
                    <a:lnTo>
                      <a:pt x="2652" y="1583"/>
                    </a:lnTo>
                    <a:lnTo>
                      <a:pt x="2550" y="1503"/>
                    </a:lnTo>
                    <a:lnTo>
                      <a:pt x="2561" y="1488"/>
                    </a:lnTo>
                    <a:lnTo>
                      <a:pt x="2572" y="1473"/>
                    </a:lnTo>
                    <a:lnTo>
                      <a:pt x="2582" y="1458"/>
                    </a:lnTo>
                    <a:lnTo>
                      <a:pt x="2592" y="1443"/>
                    </a:lnTo>
                    <a:lnTo>
                      <a:pt x="2700" y="1517"/>
                    </a:lnTo>
                    <a:close/>
                    <a:moveTo>
                      <a:pt x="2652" y="1583"/>
                    </a:moveTo>
                    <a:lnTo>
                      <a:pt x="2639" y="1599"/>
                    </a:lnTo>
                    <a:lnTo>
                      <a:pt x="2626" y="1615"/>
                    </a:lnTo>
                    <a:lnTo>
                      <a:pt x="2612" y="1630"/>
                    </a:lnTo>
                    <a:lnTo>
                      <a:pt x="2598" y="1646"/>
                    </a:lnTo>
                    <a:lnTo>
                      <a:pt x="2501" y="1560"/>
                    </a:lnTo>
                    <a:lnTo>
                      <a:pt x="2514" y="1547"/>
                    </a:lnTo>
                    <a:lnTo>
                      <a:pt x="2526" y="1532"/>
                    </a:lnTo>
                    <a:lnTo>
                      <a:pt x="2537" y="1518"/>
                    </a:lnTo>
                    <a:lnTo>
                      <a:pt x="2550" y="1503"/>
                    </a:lnTo>
                    <a:lnTo>
                      <a:pt x="2652" y="1583"/>
                    </a:lnTo>
                    <a:close/>
                    <a:moveTo>
                      <a:pt x="2598" y="1646"/>
                    </a:moveTo>
                    <a:lnTo>
                      <a:pt x="2586" y="1661"/>
                    </a:lnTo>
                    <a:lnTo>
                      <a:pt x="2572" y="1676"/>
                    </a:lnTo>
                    <a:lnTo>
                      <a:pt x="2557" y="1691"/>
                    </a:lnTo>
                    <a:lnTo>
                      <a:pt x="2542" y="1707"/>
                    </a:lnTo>
                    <a:lnTo>
                      <a:pt x="2450" y="1616"/>
                    </a:lnTo>
                    <a:lnTo>
                      <a:pt x="2462" y="1604"/>
                    </a:lnTo>
                    <a:lnTo>
                      <a:pt x="2475" y="1590"/>
                    </a:lnTo>
                    <a:lnTo>
                      <a:pt x="2489" y="1575"/>
                    </a:lnTo>
                    <a:lnTo>
                      <a:pt x="2501" y="1560"/>
                    </a:lnTo>
                    <a:lnTo>
                      <a:pt x="2598" y="1646"/>
                    </a:lnTo>
                    <a:close/>
                    <a:moveTo>
                      <a:pt x="2542" y="1707"/>
                    </a:moveTo>
                    <a:lnTo>
                      <a:pt x="2527" y="1722"/>
                    </a:lnTo>
                    <a:lnTo>
                      <a:pt x="2512" y="1737"/>
                    </a:lnTo>
                    <a:lnTo>
                      <a:pt x="2496" y="1752"/>
                    </a:lnTo>
                    <a:lnTo>
                      <a:pt x="2481" y="1766"/>
                    </a:lnTo>
                    <a:lnTo>
                      <a:pt x="2393" y="1671"/>
                    </a:lnTo>
                    <a:lnTo>
                      <a:pt x="2408" y="1658"/>
                    </a:lnTo>
                    <a:lnTo>
                      <a:pt x="2423" y="1644"/>
                    </a:lnTo>
                    <a:lnTo>
                      <a:pt x="2436" y="1630"/>
                    </a:lnTo>
                    <a:lnTo>
                      <a:pt x="2450" y="1616"/>
                    </a:lnTo>
                    <a:lnTo>
                      <a:pt x="2542" y="1707"/>
                    </a:lnTo>
                    <a:close/>
                    <a:moveTo>
                      <a:pt x="2481" y="1766"/>
                    </a:moveTo>
                    <a:lnTo>
                      <a:pt x="2466" y="1781"/>
                    </a:lnTo>
                    <a:lnTo>
                      <a:pt x="2450" y="1794"/>
                    </a:lnTo>
                    <a:lnTo>
                      <a:pt x="2434" y="1809"/>
                    </a:lnTo>
                    <a:lnTo>
                      <a:pt x="2418" y="1823"/>
                    </a:lnTo>
                    <a:lnTo>
                      <a:pt x="2333" y="1725"/>
                    </a:lnTo>
                    <a:lnTo>
                      <a:pt x="2348" y="1712"/>
                    </a:lnTo>
                    <a:lnTo>
                      <a:pt x="2363" y="1699"/>
                    </a:lnTo>
                    <a:lnTo>
                      <a:pt x="2378" y="1685"/>
                    </a:lnTo>
                    <a:lnTo>
                      <a:pt x="2393" y="1671"/>
                    </a:lnTo>
                    <a:lnTo>
                      <a:pt x="2481" y="1766"/>
                    </a:lnTo>
                    <a:close/>
                    <a:moveTo>
                      <a:pt x="2418" y="1823"/>
                    </a:moveTo>
                    <a:lnTo>
                      <a:pt x="2400" y="1837"/>
                    </a:lnTo>
                    <a:lnTo>
                      <a:pt x="2384" y="1852"/>
                    </a:lnTo>
                    <a:lnTo>
                      <a:pt x="2367" y="1865"/>
                    </a:lnTo>
                    <a:lnTo>
                      <a:pt x="2350" y="1879"/>
                    </a:lnTo>
                    <a:lnTo>
                      <a:pt x="2269" y="1778"/>
                    </a:lnTo>
                    <a:lnTo>
                      <a:pt x="2286" y="1765"/>
                    </a:lnTo>
                    <a:lnTo>
                      <a:pt x="2302" y="1752"/>
                    </a:lnTo>
                    <a:lnTo>
                      <a:pt x="2318" y="1738"/>
                    </a:lnTo>
                    <a:lnTo>
                      <a:pt x="2333" y="1725"/>
                    </a:lnTo>
                    <a:lnTo>
                      <a:pt x="2418" y="1823"/>
                    </a:lnTo>
                    <a:close/>
                    <a:moveTo>
                      <a:pt x="2350" y="1879"/>
                    </a:moveTo>
                    <a:lnTo>
                      <a:pt x="2333" y="1893"/>
                    </a:lnTo>
                    <a:lnTo>
                      <a:pt x="2315" y="1907"/>
                    </a:lnTo>
                    <a:lnTo>
                      <a:pt x="2298" y="1920"/>
                    </a:lnTo>
                    <a:lnTo>
                      <a:pt x="2281" y="1934"/>
                    </a:lnTo>
                    <a:lnTo>
                      <a:pt x="2202" y="1831"/>
                    </a:lnTo>
                    <a:lnTo>
                      <a:pt x="2220" y="1818"/>
                    </a:lnTo>
                    <a:lnTo>
                      <a:pt x="2236" y="1804"/>
                    </a:lnTo>
                    <a:lnTo>
                      <a:pt x="2253" y="1792"/>
                    </a:lnTo>
                    <a:lnTo>
                      <a:pt x="2269" y="1778"/>
                    </a:lnTo>
                    <a:lnTo>
                      <a:pt x="2350" y="1879"/>
                    </a:lnTo>
                    <a:close/>
                    <a:moveTo>
                      <a:pt x="2281" y="1934"/>
                    </a:moveTo>
                    <a:lnTo>
                      <a:pt x="2262" y="1948"/>
                    </a:lnTo>
                    <a:lnTo>
                      <a:pt x="2244" y="1961"/>
                    </a:lnTo>
                    <a:lnTo>
                      <a:pt x="2226" y="1975"/>
                    </a:lnTo>
                    <a:lnTo>
                      <a:pt x="2208" y="1988"/>
                    </a:lnTo>
                    <a:lnTo>
                      <a:pt x="2131" y="1884"/>
                    </a:lnTo>
                    <a:lnTo>
                      <a:pt x="2150" y="1870"/>
                    </a:lnTo>
                    <a:lnTo>
                      <a:pt x="2167" y="1858"/>
                    </a:lnTo>
                    <a:lnTo>
                      <a:pt x="2185" y="1844"/>
                    </a:lnTo>
                    <a:lnTo>
                      <a:pt x="2202" y="1831"/>
                    </a:lnTo>
                    <a:lnTo>
                      <a:pt x="2281" y="1934"/>
                    </a:lnTo>
                    <a:close/>
                    <a:moveTo>
                      <a:pt x="2131" y="1884"/>
                    </a:moveTo>
                    <a:lnTo>
                      <a:pt x="2131" y="1884"/>
                    </a:lnTo>
                    <a:lnTo>
                      <a:pt x="2170" y="1936"/>
                    </a:lnTo>
                    <a:lnTo>
                      <a:pt x="2131" y="1884"/>
                    </a:lnTo>
                    <a:close/>
                    <a:moveTo>
                      <a:pt x="2208" y="1988"/>
                    </a:moveTo>
                    <a:lnTo>
                      <a:pt x="2193" y="1999"/>
                    </a:lnTo>
                    <a:lnTo>
                      <a:pt x="2116" y="1895"/>
                    </a:lnTo>
                    <a:lnTo>
                      <a:pt x="2131" y="1884"/>
                    </a:lnTo>
                    <a:lnTo>
                      <a:pt x="2208" y="1988"/>
                    </a:lnTo>
                    <a:close/>
                    <a:moveTo>
                      <a:pt x="2116" y="1895"/>
                    </a:moveTo>
                    <a:lnTo>
                      <a:pt x="2116" y="1895"/>
                    </a:lnTo>
                    <a:lnTo>
                      <a:pt x="2155" y="1946"/>
                    </a:lnTo>
                    <a:lnTo>
                      <a:pt x="2116" y="1895"/>
                    </a:lnTo>
                    <a:close/>
                    <a:moveTo>
                      <a:pt x="2193" y="1999"/>
                    </a:moveTo>
                    <a:lnTo>
                      <a:pt x="2178" y="2010"/>
                    </a:lnTo>
                    <a:lnTo>
                      <a:pt x="2101" y="1907"/>
                    </a:lnTo>
                    <a:lnTo>
                      <a:pt x="2116" y="1895"/>
                    </a:lnTo>
                    <a:lnTo>
                      <a:pt x="2193" y="1999"/>
                    </a:lnTo>
                    <a:close/>
                    <a:moveTo>
                      <a:pt x="2100" y="1907"/>
                    </a:moveTo>
                    <a:lnTo>
                      <a:pt x="2101" y="1907"/>
                    </a:lnTo>
                    <a:lnTo>
                      <a:pt x="2140" y="1959"/>
                    </a:lnTo>
                    <a:lnTo>
                      <a:pt x="2100" y="1907"/>
                    </a:lnTo>
                    <a:close/>
                    <a:moveTo>
                      <a:pt x="2178" y="2010"/>
                    </a:moveTo>
                    <a:lnTo>
                      <a:pt x="2163" y="2021"/>
                    </a:lnTo>
                    <a:lnTo>
                      <a:pt x="2085" y="1918"/>
                    </a:lnTo>
                    <a:lnTo>
                      <a:pt x="2100" y="1907"/>
                    </a:lnTo>
                    <a:lnTo>
                      <a:pt x="2178" y="2010"/>
                    </a:lnTo>
                    <a:close/>
                    <a:moveTo>
                      <a:pt x="2085" y="1918"/>
                    </a:moveTo>
                    <a:lnTo>
                      <a:pt x="2085" y="1918"/>
                    </a:lnTo>
                    <a:lnTo>
                      <a:pt x="2125" y="1970"/>
                    </a:lnTo>
                    <a:lnTo>
                      <a:pt x="2085" y="1918"/>
                    </a:lnTo>
                    <a:close/>
                    <a:moveTo>
                      <a:pt x="2163" y="2021"/>
                    </a:moveTo>
                    <a:lnTo>
                      <a:pt x="2149" y="2032"/>
                    </a:lnTo>
                    <a:lnTo>
                      <a:pt x="2070" y="1930"/>
                    </a:lnTo>
                    <a:lnTo>
                      <a:pt x="2085" y="1918"/>
                    </a:lnTo>
                    <a:lnTo>
                      <a:pt x="2163" y="2021"/>
                    </a:lnTo>
                    <a:close/>
                    <a:moveTo>
                      <a:pt x="2070" y="1930"/>
                    </a:moveTo>
                    <a:lnTo>
                      <a:pt x="2070" y="1930"/>
                    </a:lnTo>
                    <a:lnTo>
                      <a:pt x="2110" y="1981"/>
                    </a:lnTo>
                    <a:lnTo>
                      <a:pt x="2070" y="1930"/>
                    </a:lnTo>
                    <a:close/>
                    <a:moveTo>
                      <a:pt x="2149" y="2032"/>
                    </a:moveTo>
                    <a:lnTo>
                      <a:pt x="2119" y="2055"/>
                    </a:lnTo>
                    <a:lnTo>
                      <a:pt x="2040" y="1953"/>
                    </a:lnTo>
                    <a:lnTo>
                      <a:pt x="2070" y="1930"/>
                    </a:lnTo>
                    <a:lnTo>
                      <a:pt x="2149" y="2032"/>
                    </a:lnTo>
                    <a:close/>
                    <a:moveTo>
                      <a:pt x="2119" y="2055"/>
                    </a:moveTo>
                    <a:lnTo>
                      <a:pt x="2115" y="2058"/>
                    </a:lnTo>
                    <a:lnTo>
                      <a:pt x="2036" y="1955"/>
                    </a:lnTo>
                    <a:lnTo>
                      <a:pt x="2040" y="1953"/>
                    </a:lnTo>
                    <a:lnTo>
                      <a:pt x="2119" y="2055"/>
                    </a:lnTo>
                    <a:close/>
                    <a:moveTo>
                      <a:pt x="2115" y="2058"/>
                    </a:moveTo>
                    <a:lnTo>
                      <a:pt x="2089" y="2078"/>
                    </a:lnTo>
                    <a:lnTo>
                      <a:pt x="2010" y="1975"/>
                    </a:lnTo>
                    <a:lnTo>
                      <a:pt x="2029" y="1961"/>
                    </a:lnTo>
                    <a:lnTo>
                      <a:pt x="2036" y="1955"/>
                    </a:lnTo>
                    <a:lnTo>
                      <a:pt x="2115" y="2058"/>
                    </a:lnTo>
                    <a:close/>
                    <a:moveTo>
                      <a:pt x="2089" y="2078"/>
                    </a:moveTo>
                    <a:lnTo>
                      <a:pt x="2074" y="2090"/>
                    </a:lnTo>
                    <a:lnTo>
                      <a:pt x="1995" y="1986"/>
                    </a:lnTo>
                    <a:lnTo>
                      <a:pt x="2010" y="1975"/>
                    </a:lnTo>
                    <a:lnTo>
                      <a:pt x="2089" y="2078"/>
                    </a:lnTo>
                    <a:close/>
                    <a:moveTo>
                      <a:pt x="2074" y="2090"/>
                    </a:moveTo>
                    <a:lnTo>
                      <a:pt x="2073" y="2090"/>
                    </a:lnTo>
                    <a:lnTo>
                      <a:pt x="2034" y="2039"/>
                    </a:lnTo>
                    <a:lnTo>
                      <a:pt x="2074" y="2090"/>
                    </a:lnTo>
                    <a:close/>
                    <a:moveTo>
                      <a:pt x="2073" y="2090"/>
                    </a:moveTo>
                    <a:lnTo>
                      <a:pt x="2058" y="2101"/>
                    </a:lnTo>
                    <a:lnTo>
                      <a:pt x="1980" y="1997"/>
                    </a:lnTo>
                    <a:lnTo>
                      <a:pt x="1995" y="1986"/>
                    </a:lnTo>
                    <a:lnTo>
                      <a:pt x="2073" y="2090"/>
                    </a:lnTo>
                    <a:close/>
                    <a:moveTo>
                      <a:pt x="2058" y="2101"/>
                    </a:moveTo>
                    <a:lnTo>
                      <a:pt x="2058" y="2101"/>
                    </a:lnTo>
                    <a:lnTo>
                      <a:pt x="2019" y="2050"/>
                    </a:lnTo>
                    <a:lnTo>
                      <a:pt x="2058" y="2101"/>
                    </a:lnTo>
                    <a:close/>
                    <a:moveTo>
                      <a:pt x="2058" y="2101"/>
                    </a:moveTo>
                    <a:lnTo>
                      <a:pt x="2043" y="2112"/>
                    </a:lnTo>
                    <a:lnTo>
                      <a:pt x="1965" y="2009"/>
                    </a:lnTo>
                    <a:lnTo>
                      <a:pt x="1980" y="1997"/>
                    </a:lnTo>
                    <a:lnTo>
                      <a:pt x="2058" y="2101"/>
                    </a:lnTo>
                    <a:close/>
                    <a:moveTo>
                      <a:pt x="2043" y="2112"/>
                    </a:moveTo>
                    <a:lnTo>
                      <a:pt x="2041" y="2113"/>
                    </a:lnTo>
                    <a:lnTo>
                      <a:pt x="2004" y="2061"/>
                    </a:lnTo>
                    <a:lnTo>
                      <a:pt x="2043" y="2112"/>
                    </a:lnTo>
                    <a:close/>
                    <a:moveTo>
                      <a:pt x="2041" y="2113"/>
                    </a:moveTo>
                    <a:lnTo>
                      <a:pt x="2026" y="2124"/>
                    </a:lnTo>
                    <a:lnTo>
                      <a:pt x="1950" y="2020"/>
                    </a:lnTo>
                    <a:lnTo>
                      <a:pt x="1967" y="2009"/>
                    </a:lnTo>
                    <a:lnTo>
                      <a:pt x="2041" y="2113"/>
                    </a:lnTo>
                    <a:close/>
                    <a:moveTo>
                      <a:pt x="2026" y="2124"/>
                    </a:moveTo>
                    <a:lnTo>
                      <a:pt x="2026" y="2124"/>
                    </a:lnTo>
                    <a:lnTo>
                      <a:pt x="1989" y="2072"/>
                    </a:lnTo>
                    <a:lnTo>
                      <a:pt x="2026" y="2124"/>
                    </a:lnTo>
                    <a:close/>
                    <a:moveTo>
                      <a:pt x="2026" y="2124"/>
                    </a:moveTo>
                    <a:lnTo>
                      <a:pt x="2012" y="2136"/>
                    </a:lnTo>
                    <a:lnTo>
                      <a:pt x="1936" y="2030"/>
                    </a:lnTo>
                    <a:lnTo>
                      <a:pt x="1950" y="2020"/>
                    </a:lnTo>
                    <a:lnTo>
                      <a:pt x="2026" y="2124"/>
                    </a:lnTo>
                    <a:close/>
                    <a:moveTo>
                      <a:pt x="2012" y="2136"/>
                    </a:moveTo>
                    <a:lnTo>
                      <a:pt x="1995" y="2147"/>
                    </a:lnTo>
                    <a:lnTo>
                      <a:pt x="1921" y="2040"/>
                    </a:lnTo>
                    <a:lnTo>
                      <a:pt x="1932" y="2032"/>
                    </a:lnTo>
                    <a:lnTo>
                      <a:pt x="1936" y="2030"/>
                    </a:lnTo>
                    <a:lnTo>
                      <a:pt x="2012" y="2136"/>
                    </a:lnTo>
                    <a:close/>
                    <a:moveTo>
                      <a:pt x="1995" y="2147"/>
                    </a:moveTo>
                    <a:lnTo>
                      <a:pt x="1995" y="2147"/>
                    </a:lnTo>
                    <a:lnTo>
                      <a:pt x="1958" y="2093"/>
                    </a:lnTo>
                    <a:lnTo>
                      <a:pt x="1995" y="2147"/>
                    </a:lnTo>
                    <a:close/>
                    <a:moveTo>
                      <a:pt x="1995" y="2147"/>
                    </a:moveTo>
                    <a:lnTo>
                      <a:pt x="1984" y="2154"/>
                    </a:lnTo>
                    <a:lnTo>
                      <a:pt x="1979" y="2158"/>
                    </a:lnTo>
                    <a:lnTo>
                      <a:pt x="1907" y="2051"/>
                    </a:lnTo>
                    <a:lnTo>
                      <a:pt x="1922" y="2040"/>
                    </a:lnTo>
                    <a:lnTo>
                      <a:pt x="1995" y="2147"/>
                    </a:lnTo>
                    <a:close/>
                    <a:moveTo>
                      <a:pt x="1907" y="2051"/>
                    </a:moveTo>
                    <a:lnTo>
                      <a:pt x="1907" y="2051"/>
                    </a:lnTo>
                    <a:lnTo>
                      <a:pt x="1943" y="2105"/>
                    </a:lnTo>
                    <a:lnTo>
                      <a:pt x="1907" y="2051"/>
                    </a:lnTo>
                    <a:close/>
                    <a:moveTo>
                      <a:pt x="1979" y="2158"/>
                    </a:moveTo>
                    <a:lnTo>
                      <a:pt x="1963" y="2168"/>
                    </a:lnTo>
                    <a:lnTo>
                      <a:pt x="1892" y="2061"/>
                    </a:lnTo>
                    <a:lnTo>
                      <a:pt x="1907" y="2051"/>
                    </a:lnTo>
                    <a:lnTo>
                      <a:pt x="1979" y="2158"/>
                    </a:lnTo>
                    <a:close/>
                    <a:moveTo>
                      <a:pt x="1963" y="2168"/>
                    </a:moveTo>
                    <a:lnTo>
                      <a:pt x="1963" y="2168"/>
                    </a:lnTo>
                    <a:lnTo>
                      <a:pt x="1927" y="2115"/>
                    </a:lnTo>
                    <a:lnTo>
                      <a:pt x="1963" y="2168"/>
                    </a:lnTo>
                    <a:close/>
                    <a:moveTo>
                      <a:pt x="1963" y="2168"/>
                    </a:moveTo>
                    <a:lnTo>
                      <a:pt x="1943" y="2182"/>
                    </a:lnTo>
                    <a:lnTo>
                      <a:pt x="1928" y="2190"/>
                    </a:lnTo>
                    <a:lnTo>
                      <a:pt x="1860" y="2081"/>
                    </a:lnTo>
                    <a:lnTo>
                      <a:pt x="1878" y="2068"/>
                    </a:lnTo>
                    <a:lnTo>
                      <a:pt x="1892" y="2061"/>
                    </a:lnTo>
                    <a:lnTo>
                      <a:pt x="1963" y="2168"/>
                    </a:lnTo>
                    <a:close/>
                    <a:moveTo>
                      <a:pt x="1928" y="2190"/>
                    </a:moveTo>
                    <a:lnTo>
                      <a:pt x="1911" y="2202"/>
                    </a:lnTo>
                    <a:lnTo>
                      <a:pt x="1893" y="2212"/>
                    </a:lnTo>
                    <a:lnTo>
                      <a:pt x="1827" y="2101"/>
                    </a:lnTo>
                    <a:lnTo>
                      <a:pt x="1843" y="2091"/>
                    </a:lnTo>
                    <a:lnTo>
                      <a:pt x="1860" y="2081"/>
                    </a:lnTo>
                    <a:lnTo>
                      <a:pt x="1928" y="2190"/>
                    </a:lnTo>
                    <a:close/>
                    <a:moveTo>
                      <a:pt x="1893" y="2212"/>
                    </a:moveTo>
                    <a:lnTo>
                      <a:pt x="1874" y="2223"/>
                    </a:lnTo>
                    <a:lnTo>
                      <a:pt x="1857" y="2233"/>
                    </a:lnTo>
                    <a:lnTo>
                      <a:pt x="1794" y="2119"/>
                    </a:lnTo>
                    <a:lnTo>
                      <a:pt x="1811" y="2110"/>
                    </a:lnTo>
                    <a:lnTo>
                      <a:pt x="1827" y="2101"/>
                    </a:lnTo>
                    <a:lnTo>
                      <a:pt x="1893" y="2212"/>
                    </a:lnTo>
                    <a:close/>
                    <a:moveTo>
                      <a:pt x="1857" y="2233"/>
                    </a:moveTo>
                    <a:lnTo>
                      <a:pt x="1857" y="2233"/>
                    </a:lnTo>
                    <a:lnTo>
                      <a:pt x="1826" y="2177"/>
                    </a:lnTo>
                    <a:lnTo>
                      <a:pt x="1857" y="2233"/>
                    </a:lnTo>
                    <a:close/>
                    <a:moveTo>
                      <a:pt x="1857" y="2233"/>
                    </a:moveTo>
                    <a:lnTo>
                      <a:pt x="1835" y="2245"/>
                    </a:lnTo>
                    <a:lnTo>
                      <a:pt x="1821" y="2253"/>
                    </a:lnTo>
                    <a:lnTo>
                      <a:pt x="1760" y="2138"/>
                    </a:lnTo>
                    <a:lnTo>
                      <a:pt x="1781" y="2127"/>
                    </a:lnTo>
                    <a:lnTo>
                      <a:pt x="1794" y="2119"/>
                    </a:lnTo>
                    <a:lnTo>
                      <a:pt x="1857" y="2233"/>
                    </a:lnTo>
                    <a:close/>
                    <a:moveTo>
                      <a:pt x="1760" y="2138"/>
                    </a:moveTo>
                    <a:lnTo>
                      <a:pt x="1760" y="2138"/>
                    </a:lnTo>
                    <a:lnTo>
                      <a:pt x="1790" y="2195"/>
                    </a:lnTo>
                    <a:lnTo>
                      <a:pt x="1760" y="2138"/>
                    </a:lnTo>
                    <a:close/>
                    <a:moveTo>
                      <a:pt x="1821" y="2253"/>
                    </a:moveTo>
                    <a:lnTo>
                      <a:pt x="1800" y="2263"/>
                    </a:lnTo>
                    <a:lnTo>
                      <a:pt x="1784" y="2271"/>
                    </a:lnTo>
                    <a:lnTo>
                      <a:pt x="1726" y="2156"/>
                    </a:lnTo>
                    <a:lnTo>
                      <a:pt x="1745" y="2146"/>
                    </a:lnTo>
                    <a:lnTo>
                      <a:pt x="1760" y="2138"/>
                    </a:lnTo>
                    <a:lnTo>
                      <a:pt x="1821" y="2253"/>
                    </a:lnTo>
                    <a:close/>
                    <a:moveTo>
                      <a:pt x="1784" y="2271"/>
                    </a:moveTo>
                    <a:lnTo>
                      <a:pt x="1766" y="2280"/>
                    </a:lnTo>
                    <a:lnTo>
                      <a:pt x="1747" y="2290"/>
                    </a:lnTo>
                    <a:lnTo>
                      <a:pt x="1691" y="2173"/>
                    </a:lnTo>
                    <a:lnTo>
                      <a:pt x="1709" y="2164"/>
                    </a:lnTo>
                    <a:lnTo>
                      <a:pt x="1726" y="2156"/>
                    </a:lnTo>
                    <a:lnTo>
                      <a:pt x="1784" y="2271"/>
                    </a:lnTo>
                    <a:close/>
                    <a:moveTo>
                      <a:pt x="1747" y="2290"/>
                    </a:moveTo>
                    <a:lnTo>
                      <a:pt x="1725" y="2300"/>
                    </a:lnTo>
                    <a:lnTo>
                      <a:pt x="1710" y="2308"/>
                    </a:lnTo>
                    <a:lnTo>
                      <a:pt x="1655" y="2190"/>
                    </a:lnTo>
                    <a:lnTo>
                      <a:pt x="1676" y="2181"/>
                    </a:lnTo>
                    <a:lnTo>
                      <a:pt x="1691" y="2173"/>
                    </a:lnTo>
                    <a:lnTo>
                      <a:pt x="1747" y="2290"/>
                    </a:lnTo>
                    <a:close/>
                    <a:moveTo>
                      <a:pt x="1710" y="2308"/>
                    </a:moveTo>
                    <a:lnTo>
                      <a:pt x="1705" y="2310"/>
                    </a:lnTo>
                    <a:lnTo>
                      <a:pt x="1698" y="2314"/>
                    </a:lnTo>
                    <a:lnTo>
                      <a:pt x="1686" y="2319"/>
                    </a:lnTo>
                    <a:lnTo>
                      <a:pt x="1673" y="2325"/>
                    </a:lnTo>
                    <a:lnTo>
                      <a:pt x="1620" y="2207"/>
                    </a:lnTo>
                    <a:lnTo>
                      <a:pt x="1632" y="2202"/>
                    </a:lnTo>
                    <a:lnTo>
                      <a:pt x="1655" y="2190"/>
                    </a:lnTo>
                    <a:lnTo>
                      <a:pt x="1710" y="2308"/>
                    </a:lnTo>
                    <a:close/>
                    <a:moveTo>
                      <a:pt x="1673" y="2325"/>
                    </a:moveTo>
                    <a:lnTo>
                      <a:pt x="1657" y="2331"/>
                    </a:lnTo>
                    <a:lnTo>
                      <a:pt x="1635" y="2341"/>
                    </a:lnTo>
                    <a:lnTo>
                      <a:pt x="1584" y="2223"/>
                    </a:lnTo>
                    <a:lnTo>
                      <a:pt x="1599" y="2215"/>
                    </a:lnTo>
                    <a:lnTo>
                      <a:pt x="1620" y="2207"/>
                    </a:lnTo>
                    <a:lnTo>
                      <a:pt x="1673" y="2325"/>
                    </a:lnTo>
                    <a:close/>
                    <a:moveTo>
                      <a:pt x="1635" y="2341"/>
                    </a:moveTo>
                    <a:lnTo>
                      <a:pt x="1598" y="2357"/>
                    </a:lnTo>
                    <a:lnTo>
                      <a:pt x="1548" y="2238"/>
                    </a:lnTo>
                    <a:lnTo>
                      <a:pt x="1574" y="2227"/>
                    </a:lnTo>
                    <a:lnTo>
                      <a:pt x="1584" y="2223"/>
                    </a:lnTo>
                    <a:lnTo>
                      <a:pt x="1635" y="2341"/>
                    </a:lnTo>
                    <a:close/>
                    <a:moveTo>
                      <a:pt x="1598" y="2357"/>
                    </a:moveTo>
                    <a:lnTo>
                      <a:pt x="1594" y="2359"/>
                    </a:lnTo>
                    <a:lnTo>
                      <a:pt x="1588" y="2361"/>
                    </a:lnTo>
                    <a:lnTo>
                      <a:pt x="1578" y="2365"/>
                    </a:lnTo>
                    <a:lnTo>
                      <a:pt x="1561" y="2372"/>
                    </a:lnTo>
                    <a:lnTo>
                      <a:pt x="1512" y="2253"/>
                    </a:lnTo>
                    <a:lnTo>
                      <a:pt x="1521" y="2249"/>
                    </a:lnTo>
                    <a:lnTo>
                      <a:pt x="1548" y="2238"/>
                    </a:lnTo>
                    <a:lnTo>
                      <a:pt x="1598" y="2357"/>
                    </a:lnTo>
                    <a:close/>
                    <a:moveTo>
                      <a:pt x="1561" y="2372"/>
                    </a:moveTo>
                    <a:lnTo>
                      <a:pt x="1548" y="2377"/>
                    </a:lnTo>
                    <a:lnTo>
                      <a:pt x="1538" y="2381"/>
                    </a:lnTo>
                    <a:lnTo>
                      <a:pt x="1529" y="2385"/>
                    </a:lnTo>
                    <a:lnTo>
                      <a:pt x="1522" y="2387"/>
                    </a:lnTo>
                    <a:lnTo>
                      <a:pt x="1475" y="2268"/>
                    </a:lnTo>
                    <a:lnTo>
                      <a:pt x="1496" y="2259"/>
                    </a:lnTo>
                    <a:lnTo>
                      <a:pt x="1512" y="2253"/>
                    </a:lnTo>
                    <a:lnTo>
                      <a:pt x="1561" y="2372"/>
                    </a:lnTo>
                    <a:close/>
                    <a:moveTo>
                      <a:pt x="1522" y="2387"/>
                    </a:moveTo>
                    <a:lnTo>
                      <a:pt x="1485" y="2402"/>
                    </a:lnTo>
                    <a:lnTo>
                      <a:pt x="1439" y="2283"/>
                    </a:lnTo>
                    <a:lnTo>
                      <a:pt x="1475" y="2268"/>
                    </a:lnTo>
                    <a:lnTo>
                      <a:pt x="1522" y="2387"/>
                    </a:lnTo>
                    <a:close/>
                    <a:moveTo>
                      <a:pt x="1485" y="2402"/>
                    </a:moveTo>
                    <a:lnTo>
                      <a:pt x="1447" y="2417"/>
                    </a:lnTo>
                    <a:lnTo>
                      <a:pt x="1401" y="2296"/>
                    </a:lnTo>
                    <a:lnTo>
                      <a:pt x="1439" y="2283"/>
                    </a:lnTo>
                    <a:lnTo>
                      <a:pt x="1485" y="2402"/>
                    </a:lnTo>
                    <a:close/>
                    <a:moveTo>
                      <a:pt x="1447" y="2417"/>
                    </a:moveTo>
                    <a:lnTo>
                      <a:pt x="1429" y="2425"/>
                    </a:lnTo>
                    <a:lnTo>
                      <a:pt x="1420" y="2428"/>
                    </a:lnTo>
                    <a:lnTo>
                      <a:pt x="1415" y="2430"/>
                    </a:lnTo>
                    <a:lnTo>
                      <a:pt x="1410" y="2432"/>
                    </a:lnTo>
                    <a:lnTo>
                      <a:pt x="1364" y="2310"/>
                    </a:lnTo>
                    <a:lnTo>
                      <a:pt x="1382" y="2304"/>
                    </a:lnTo>
                    <a:lnTo>
                      <a:pt x="1391" y="2300"/>
                    </a:lnTo>
                    <a:lnTo>
                      <a:pt x="1396" y="2299"/>
                    </a:lnTo>
                    <a:lnTo>
                      <a:pt x="1401" y="2296"/>
                    </a:lnTo>
                    <a:lnTo>
                      <a:pt x="1447" y="2417"/>
                    </a:lnTo>
                    <a:close/>
                    <a:moveTo>
                      <a:pt x="1410" y="2432"/>
                    </a:moveTo>
                    <a:lnTo>
                      <a:pt x="1410" y="2432"/>
                    </a:lnTo>
                    <a:lnTo>
                      <a:pt x="1387" y="2371"/>
                    </a:lnTo>
                    <a:lnTo>
                      <a:pt x="1410" y="2432"/>
                    </a:lnTo>
                    <a:close/>
                    <a:moveTo>
                      <a:pt x="1410" y="2432"/>
                    </a:moveTo>
                    <a:lnTo>
                      <a:pt x="1373" y="2446"/>
                    </a:lnTo>
                    <a:lnTo>
                      <a:pt x="1328" y="2325"/>
                    </a:lnTo>
                    <a:lnTo>
                      <a:pt x="1365" y="2310"/>
                    </a:lnTo>
                    <a:lnTo>
                      <a:pt x="1410" y="2432"/>
                    </a:lnTo>
                    <a:close/>
                    <a:moveTo>
                      <a:pt x="1373" y="2446"/>
                    </a:moveTo>
                    <a:lnTo>
                      <a:pt x="1359" y="2451"/>
                    </a:lnTo>
                    <a:lnTo>
                      <a:pt x="1344" y="2457"/>
                    </a:lnTo>
                    <a:lnTo>
                      <a:pt x="1329" y="2462"/>
                    </a:lnTo>
                    <a:lnTo>
                      <a:pt x="1313" y="2468"/>
                    </a:lnTo>
                    <a:lnTo>
                      <a:pt x="1269" y="2346"/>
                    </a:lnTo>
                    <a:lnTo>
                      <a:pt x="1283" y="2341"/>
                    </a:lnTo>
                    <a:lnTo>
                      <a:pt x="1298" y="2336"/>
                    </a:lnTo>
                    <a:lnTo>
                      <a:pt x="1313" y="2330"/>
                    </a:lnTo>
                    <a:lnTo>
                      <a:pt x="1328" y="2325"/>
                    </a:lnTo>
                    <a:lnTo>
                      <a:pt x="1373" y="2446"/>
                    </a:lnTo>
                    <a:close/>
                    <a:moveTo>
                      <a:pt x="1313" y="2468"/>
                    </a:moveTo>
                    <a:lnTo>
                      <a:pt x="1294" y="2474"/>
                    </a:lnTo>
                    <a:lnTo>
                      <a:pt x="1277" y="2481"/>
                    </a:lnTo>
                    <a:lnTo>
                      <a:pt x="1262" y="2486"/>
                    </a:lnTo>
                    <a:lnTo>
                      <a:pt x="1248" y="2491"/>
                    </a:lnTo>
                    <a:lnTo>
                      <a:pt x="1204" y="2369"/>
                    </a:lnTo>
                    <a:lnTo>
                      <a:pt x="1224" y="2362"/>
                    </a:lnTo>
                    <a:lnTo>
                      <a:pt x="1240" y="2356"/>
                    </a:lnTo>
                    <a:lnTo>
                      <a:pt x="1257" y="2351"/>
                    </a:lnTo>
                    <a:lnTo>
                      <a:pt x="1269" y="2346"/>
                    </a:lnTo>
                    <a:lnTo>
                      <a:pt x="1313" y="2468"/>
                    </a:lnTo>
                    <a:close/>
                    <a:moveTo>
                      <a:pt x="1248" y="2491"/>
                    </a:moveTo>
                    <a:lnTo>
                      <a:pt x="1168" y="2519"/>
                    </a:lnTo>
                    <a:lnTo>
                      <a:pt x="1126" y="2397"/>
                    </a:lnTo>
                    <a:lnTo>
                      <a:pt x="1138" y="2392"/>
                    </a:lnTo>
                    <a:lnTo>
                      <a:pt x="1152" y="2387"/>
                    </a:lnTo>
                    <a:lnTo>
                      <a:pt x="1173" y="2380"/>
                    </a:lnTo>
                    <a:lnTo>
                      <a:pt x="1204" y="2369"/>
                    </a:lnTo>
                    <a:lnTo>
                      <a:pt x="1248" y="2491"/>
                    </a:lnTo>
                    <a:close/>
                    <a:moveTo>
                      <a:pt x="1168" y="2519"/>
                    </a:moveTo>
                    <a:lnTo>
                      <a:pt x="1108" y="2539"/>
                    </a:lnTo>
                    <a:lnTo>
                      <a:pt x="1066" y="2417"/>
                    </a:lnTo>
                    <a:lnTo>
                      <a:pt x="1126" y="2397"/>
                    </a:lnTo>
                    <a:lnTo>
                      <a:pt x="1168" y="2519"/>
                    </a:lnTo>
                    <a:close/>
                    <a:moveTo>
                      <a:pt x="1108" y="2539"/>
                    </a:moveTo>
                    <a:lnTo>
                      <a:pt x="1096" y="2544"/>
                    </a:lnTo>
                    <a:lnTo>
                      <a:pt x="1080" y="2549"/>
                    </a:lnTo>
                    <a:lnTo>
                      <a:pt x="1060" y="2557"/>
                    </a:lnTo>
                    <a:lnTo>
                      <a:pt x="1036" y="2565"/>
                    </a:lnTo>
                    <a:lnTo>
                      <a:pt x="993" y="2443"/>
                    </a:lnTo>
                    <a:lnTo>
                      <a:pt x="1006" y="2438"/>
                    </a:lnTo>
                    <a:lnTo>
                      <a:pt x="1022" y="2433"/>
                    </a:lnTo>
                    <a:lnTo>
                      <a:pt x="1042" y="2426"/>
                    </a:lnTo>
                    <a:lnTo>
                      <a:pt x="1066" y="2417"/>
                    </a:lnTo>
                    <a:lnTo>
                      <a:pt x="1108" y="2539"/>
                    </a:lnTo>
                    <a:close/>
                    <a:moveTo>
                      <a:pt x="1036" y="2565"/>
                    </a:moveTo>
                    <a:lnTo>
                      <a:pt x="1019" y="2572"/>
                    </a:lnTo>
                    <a:lnTo>
                      <a:pt x="1000" y="2578"/>
                    </a:lnTo>
                    <a:lnTo>
                      <a:pt x="981" y="2585"/>
                    </a:lnTo>
                    <a:lnTo>
                      <a:pt x="963" y="2591"/>
                    </a:lnTo>
                    <a:lnTo>
                      <a:pt x="918" y="2471"/>
                    </a:lnTo>
                    <a:lnTo>
                      <a:pt x="935" y="2463"/>
                    </a:lnTo>
                    <a:lnTo>
                      <a:pt x="954" y="2457"/>
                    </a:lnTo>
                    <a:lnTo>
                      <a:pt x="974" y="2451"/>
                    </a:lnTo>
                    <a:lnTo>
                      <a:pt x="993" y="2443"/>
                    </a:lnTo>
                    <a:lnTo>
                      <a:pt x="1036" y="2565"/>
                    </a:lnTo>
                    <a:close/>
                    <a:moveTo>
                      <a:pt x="963" y="2591"/>
                    </a:moveTo>
                    <a:lnTo>
                      <a:pt x="944" y="2599"/>
                    </a:lnTo>
                    <a:lnTo>
                      <a:pt x="927" y="2605"/>
                    </a:lnTo>
                    <a:lnTo>
                      <a:pt x="908" y="2613"/>
                    </a:lnTo>
                    <a:lnTo>
                      <a:pt x="888" y="2620"/>
                    </a:lnTo>
                    <a:lnTo>
                      <a:pt x="842" y="2498"/>
                    </a:lnTo>
                    <a:lnTo>
                      <a:pt x="861" y="2492"/>
                    </a:lnTo>
                    <a:lnTo>
                      <a:pt x="879" y="2484"/>
                    </a:lnTo>
                    <a:lnTo>
                      <a:pt x="898" y="2478"/>
                    </a:lnTo>
                    <a:lnTo>
                      <a:pt x="918" y="2471"/>
                    </a:lnTo>
                    <a:lnTo>
                      <a:pt x="963" y="2591"/>
                    </a:lnTo>
                    <a:close/>
                    <a:moveTo>
                      <a:pt x="888" y="2620"/>
                    </a:moveTo>
                    <a:lnTo>
                      <a:pt x="868" y="2628"/>
                    </a:lnTo>
                    <a:lnTo>
                      <a:pt x="848" y="2635"/>
                    </a:lnTo>
                    <a:lnTo>
                      <a:pt x="831" y="2641"/>
                    </a:lnTo>
                    <a:lnTo>
                      <a:pt x="814" y="2649"/>
                    </a:lnTo>
                    <a:lnTo>
                      <a:pt x="766" y="2528"/>
                    </a:lnTo>
                    <a:lnTo>
                      <a:pt x="787" y="2520"/>
                    </a:lnTo>
                    <a:lnTo>
                      <a:pt x="807" y="2512"/>
                    </a:lnTo>
                    <a:lnTo>
                      <a:pt x="824" y="2506"/>
                    </a:lnTo>
                    <a:lnTo>
                      <a:pt x="842" y="2498"/>
                    </a:lnTo>
                    <a:lnTo>
                      <a:pt x="888" y="2620"/>
                    </a:lnTo>
                    <a:close/>
                    <a:moveTo>
                      <a:pt x="814" y="2649"/>
                    </a:moveTo>
                    <a:lnTo>
                      <a:pt x="796" y="2655"/>
                    </a:lnTo>
                    <a:lnTo>
                      <a:pt x="778" y="2662"/>
                    </a:lnTo>
                    <a:lnTo>
                      <a:pt x="760" y="2671"/>
                    </a:lnTo>
                    <a:lnTo>
                      <a:pt x="742" y="2679"/>
                    </a:lnTo>
                    <a:lnTo>
                      <a:pt x="691" y="2559"/>
                    </a:lnTo>
                    <a:lnTo>
                      <a:pt x="710" y="2552"/>
                    </a:lnTo>
                    <a:lnTo>
                      <a:pt x="729" y="2544"/>
                    </a:lnTo>
                    <a:lnTo>
                      <a:pt x="747" y="2537"/>
                    </a:lnTo>
                    <a:lnTo>
                      <a:pt x="766" y="2528"/>
                    </a:lnTo>
                    <a:lnTo>
                      <a:pt x="814" y="2649"/>
                    </a:lnTo>
                    <a:close/>
                    <a:moveTo>
                      <a:pt x="742" y="2679"/>
                    </a:moveTo>
                    <a:lnTo>
                      <a:pt x="722" y="2686"/>
                    </a:lnTo>
                    <a:lnTo>
                      <a:pt x="705" y="2695"/>
                    </a:lnTo>
                    <a:lnTo>
                      <a:pt x="687" y="2702"/>
                    </a:lnTo>
                    <a:lnTo>
                      <a:pt x="671" y="2710"/>
                    </a:lnTo>
                    <a:lnTo>
                      <a:pt x="618" y="2593"/>
                    </a:lnTo>
                    <a:lnTo>
                      <a:pt x="636" y="2583"/>
                    </a:lnTo>
                    <a:lnTo>
                      <a:pt x="655" y="2575"/>
                    </a:lnTo>
                    <a:lnTo>
                      <a:pt x="674" y="2567"/>
                    </a:lnTo>
                    <a:lnTo>
                      <a:pt x="691" y="2559"/>
                    </a:lnTo>
                    <a:lnTo>
                      <a:pt x="742" y="2679"/>
                    </a:lnTo>
                    <a:close/>
                    <a:moveTo>
                      <a:pt x="618" y="2593"/>
                    </a:moveTo>
                    <a:lnTo>
                      <a:pt x="618" y="2593"/>
                    </a:lnTo>
                    <a:lnTo>
                      <a:pt x="644" y="2651"/>
                    </a:lnTo>
                    <a:lnTo>
                      <a:pt x="618" y="2593"/>
                    </a:lnTo>
                    <a:close/>
                    <a:moveTo>
                      <a:pt x="671" y="2710"/>
                    </a:moveTo>
                    <a:lnTo>
                      <a:pt x="653" y="2718"/>
                    </a:lnTo>
                    <a:lnTo>
                      <a:pt x="635" y="2726"/>
                    </a:lnTo>
                    <a:lnTo>
                      <a:pt x="619" y="2735"/>
                    </a:lnTo>
                    <a:lnTo>
                      <a:pt x="604" y="2742"/>
                    </a:lnTo>
                    <a:lnTo>
                      <a:pt x="545" y="2626"/>
                    </a:lnTo>
                    <a:lnTo>
                      <a:pt x="565" y="2618"/>
                    </a:lnTo>
                    <a:lnTo>
                      <a:pt x="583" y="2608"/>
                    </a:lnTo>
                    <a:lnTo>
                      <a:pt x="600" y="2600"/>
                    </a:lnTo>
                    <a:lnTo>
                      <a:pt x="618" y="2593"/>
                    </a:lnTo>
                    <a:lnTo>
                      <a:pt x="671" y="2710"/>
                    </a:lnTo>
                    <a:close/>
                    <a:moveTo>
                      <a:pt x="604" y="2742"/>
                    </a:moveTo>
                    <a:lnTo>
                      <a:pt x="588" y="2750"/>
                    </a:lnTo>
                    <a:lnTo>
                      <a:pt x="572" y="2758"/>
                    </a:lnTo>
                    <a:lnTo>
                      <a:pt x="555" y="2767"/>
                    </a:lnTo>
                    <a:lnTo>
                      <a:pt x="539" y="2776"/>
                    </a:lnTo>
                    <a:lnTo>
                      <a:pt x="477" y="2662"/>
                    </a:lnTo>
                    <a:lnTo>
                      <a:pt x="493" y="2654"/>
                    </a:lnTo>
                    <a:lnTo>
                      <a:pt x="511" y="2645"/>
                    </a:lnTo>
                    <a:lnTo>
                      <a:pt x="528" y="2635"/>
                    </a:lnTo>
                    <a:lnTo>
                      <a:pt x="545" y="2626"/>
                    </a:lnTo>
                    <a:lnTo>
                      <a:pt x="604" y="2742"/>
                    </a:lnTo>
                    <a:close/>
                    <a:moveTo>
                      <a:pt x="539" y="2776"/>
                    </a:moveTo>
                    <a:lnTo>
                      <a:pt x="525" y="2783"/>
                    </a:lnTo>
                    <a:lnTo>
                      <a:pt x="511" y="2792"/>
                    </a:lnTo>
                    <a:lnTo>
                      <a:pt x="496" y="2801"/>
                    </a:lnTo>
                    <a:lnTo>
                      <a:pt x="481" y="2811"/>
                    </a:lnTo>
                    <a:lnTo>
                      <a:pt x="412" y="2701"/>
                    </a:lnTo>
                    <a:lnTo>
                      <a:pt x="427" y="2691"/>
                    </a:lnTo>
                    <a:lnTo>
                      <a:pt x="443" y="2682"/>
                    </a:lnTo>
                    <a:lnTo>
                      <a:pt x="459" y="2672"/>
                    </a:lnTo>
                    <a:lnTo>
                      <a:pt x="477" y="2662"/>
                    </a:lnTo>
                    <a:lnTo>
                      <a:pt x="539" y="2776"/>
                    </a:lnTo>
                    <a:close/>
                    <a:moveTo>
                      <a:pt x="481" y="2811"/>
                    </a:moveTo>
                    <a:lnTo>
                      <a:pt x="466" y="2819"/>
                    </a:lnTo>
                    <a:lnTo>
                      <a:pt x="452" y="2828"/>
                    </a:lnTo>
                    <a:lnTo>
                      <a:pt x="440" y="2838"/>
                    </a:lnTo>
                    <a:lnTo>
                      <a:pt x="427" y="2847"/>
                    </a:lnTo>
                    <a:lnTo>
                      <a:pt x="351" y="2741"/>
                    </a:lnTo>
                    <a:lnTo>
                      <a:pt x="366" y="2731"/>
                    </a:lnTo>
                    <a:lnTo>
                      <a:pt x="381" y="2720"/>
                    </a:lnTo>
                    <a:lnTo>
                      <a:pt x="397" y="2710"/>
                    </a:lnTo>
                    <a:lnTo>
                      <a:pt x="412" y="2701"/>
                    </a:lnTo>
                    <a:lnTo>
                      <a:pt x="481" y="2811"/>
                    </a:lnTo>
                    <a:close/>
                    <a:moveTo>
                      <a:pt x="427" y="2847"/>
                    </a:moveTo>
                    <a:lnTo>
                      <a:pt x="413" y="2855"/>
                    </a:lnTo>
                    <a:lnTo>
                      <a:pt x="401" y="2865"/>
                    </a:lnTo>
                    <a:lnTo>
                      <a:pt x="390" y="2874"/>
                    </a:lnTo>
                    <a:lnTo>
                      <a:pt x="379" y="2883"/>
                    </a:lnTo>
                    <a:lnTo>
                      <a:pt x="296" y="2784"/>
                    </a:lnTo>
                    <a:lnTo>
                      <a:pt x="310" y="2773"/>
                    </a:lnTo>
                    <a:lnTo>
                      <a:pt x="324" y="2762"/>
                    </a:lnTo>
                    <a:lnTo>
                      <a:pt x="337" y="2751"/>
                    </a:lnTo>
                    <a:lnTo>
                      <a:pt x="351" y="2741"/>
                    </a:lnTo>
                    <a:lnTo>
                      <a:pt x="427" y="2847"/>
                    </a:lnTo>
                    <a:close/>
                    <a:moveTo>
                      <a:pt x="379" y="2883"/>
                    </a:moveTo>
                    <a:lnTo>
                      <a:pt x="369" y="2892"/>
                    </a:lnTo>
                    <a:lnTo>
                      <a:pt x="359" y="2902"/>
                    </a:lnTo>
                    <a:lnTo>
                      <a:pt x="349" y="2910"/>
                    </a:lnTo>
                    <a:lnTo>
                      <a:pt x="339" y="2920"/>
                    </a:lnTo>
                    <a:lnTo>
                      <a:pt x="246" y="2831"/>
                    </a:lnTo>
                    <a:lnTo>
                      <a:pt x="258" y="2818"/>
                    </a:lnTo>
                    <a:lnTo>
                      <a:pt x="270" y="2807"/>
                    </a:lnTo>
                    <a:lnTo>
                      <a:pt x="283" y="2796"/>
                    </a:lnTo>
                    <a:lnTo>
                      <a:pt x="296" y="2784"/>
                    </a:lnTo>
                    <a:lnTo>
                      <a:pt x="379" y="2883"/>
                    </a:lnTo>
                    <a:close/>
                    <a:moveTo>
                      <a:pt x="339" y="2920"/>
                    </a:moveTo>
                    <a:lnTo>
                      <a:pt x="327" y="2931"/>
                    </a:lnTo>
                    <a:lnTo>
                      <a:pt x="317" y="2943"/>
                    </a:lnTo>
                    <a:lnTo>
                      <a:pt x="308" y="2954"/>
                    </a:lnTo>
                    <a:lnTo>
                      <a:pt x="298" y="2966"/>
                    </a:lnTo>
                    <a:lnTo>
                      <a:pt x="197" y="2885"/>
                    </a:lnTo>
                    <a:lnTo>
                      <a:pt x="208" y="2872"/>
                    </a:lnTo>
                    <a:lnTo>
                      <a:pt x="220" y="2858"/>
                    </a:lnTo>
                    <a:lnTo>
                      <a:pt x="233" y="2844"/>
                    </a:lnTo>
                    <a:lnTo>
                      <a:pt x="246" y="2831"/>
                    </a:lnTo>
                    <a:lnTo>
                      <a:pt x="339" y="2920"/>
                    </a:lnTo>
                    <a:close/>
                    <a:moveTo>
                      <a:pt x="298" y="2966"/>
                    </a:moveTo>
                    <a:lnTo>
                      <a:pt x="289" y="2979"/>
                    </a:lnTo>
                    <a:lnTo>
                      <a:pt x="280" y="2990"/>
                    </a:lnTo>
                    <a:lnTo>
                      <a:pt x="271" y="3002"/>
                    </a:lnTo>
                    <a:lnTo>
                      <a:pt x="263" y="3015"/>
                    </a:lnTo>
                    <a:lnTo>
                      <a:pt x="154" y="2945"/>
                    </a:lnTo>
                    <a:lnTo>
                      <a:pt x="164" y="2930"/>
                    </a:lnTo>
                    <a:lnTo>
                      <a:pt x="174" y="2915"/>
                    </a:lnTo>
                    <a:lnTo>
                      <a:pt x="185" y="2900"/>
                    </a:lnTo>
                    <a:lnTo>
                      <a:pt x="197" y="2885"/>
                    </a:lnTo>
                    <a:lnTo>
                      <a:pt x="298" y="2966"/>
                    </a:lnTo>
                    <a:close/>
                    <a:moveTo>
                      <a:pt x="263" y="3015"/>
                    </a:moveTo>
                    <a:lnTo>
                      <a:pt x="254" y="3029"/>
                    </a:lnTo>
                    <a:lnTo>
                      <a:pt x="246" y="3042"/>
                    </a:lnTo>
                    <a:lnTo>
                      <a:pt x="239" y="3055"/>
                    </a:lnTo>
                    <a:lnTo>
                      <a:pt x="233" y="3067"/>
                    </a:lnTo>
                    <a:lnTo>
                      <a:pt x="118" y="3007"/>
                    </a:lnTo>
                    <a:lnTo>
                      <a:pt x="127" y="2991"/>
                    </a:lnTo>
                    <a:lnTo>
                      <a:pt x="136" y="2975"/>
                    </a:lnTo>
                    <a:lnTo>
                      <a:pt x="144" y="2960"/>
                    </a:lnTo>
                    <a:lnTo>
                      <a:pt x="154" y="2945"/>
                    </a:lnTo>
                    <a:lnTo>
                      <a:pt x="263" y="3015"/>
                    </a:lnTo>
                    <a:close/>
                    <a:moveTo>
                      <a:pt x="233" y="3067"/>
                    </a:moveTo>
                    <a:lnTo>
                      <a:pt x="225" y="3081"/>
                    </a:lnTo>
                    <a:lnTo>
                      <a:pt x="219" y="3095"/>
                    </a:lnTo>
                    <a:lnTo>
                      <a:pt x="213" y="3108"/>
                    </a:lnTo>
                    <a:lnTo>
                      <a:pt x="207" y="3123"/>
                    </a:lnTo>
                    <a:lnTo>
                      <a:pt x="87" y="3072"/>
                    </a:lnTo>
                    <a:lnTo>
                      <a:pt x="95" y="3056"/>
                    </a:lnTo>
                    <a:lnTo>
                      <a:pt x="102" y="3040"/>
                    </a:lnTo>
                    <a:lnTo>
                      <a:pt x="109" y="3024"/>
                    </a:lnTo>
                    <a:lnTo>
                      <a:pt x="118" y="3007"/>
                    </a:lnTo>
                    <a:lnTo>
                      <a:pt x="233" y="3067"/>
                    </a:lnTo>
                    <a:close/>
                    <a:moveTo>
                      <a:pt x="207" y="3123"/>
                    </a:moveTo>
                    <a:lnTo>
                      <a:pt x="200" y="3137"/>
                    </a:lnTo>
                    <a:lnTo>
                      <a:pt x="195" y="3151"/>
                    </a:lnTo>
                    <a:lnTo>
                      <a:pt x="189" y="3166"/>
                    </a:lnTo>
                    <a:lnTo>
                      <a:pt x="184" y="3180"/>
                    </a:lnTo>
                    <a:lnTo>
                      <a:pt x="62" y="3139"/>
                    </a:lnTo>
                    <a:lnTo>
                      <a:pt x="68" y="3123"/>
                    </a:lnTo>
                    <a:lnTo>
                      <a:pt x="75" y="3106"/>
                    </a:lnTo>
                    <a:lnTo>
                      <a:pt x="81" y="3090"/>
                    </a:lnTo>
                    <a:lnTo>
                      <a:pt x="87" y="3072"/>
                    </a:lnTo>
                    <a:lnTo>
                      <a:pt x="207" y="3123"/>
                    </a:lnTo>
                    <a:close/>
                    <a:moveTo>
                      <a:pt x="184" y="3180"/>
                    </a:moveTo>
                    <a:lnTo>
                      <a:pt x="180" y="3195"/>
                    </a:lnTo>
                    <a:lnTo>
                      <a:pt x="175" y="3210"/>
                    </a:lnTo>
                    <a:lnTo>
                      <a:pt x="170" y="3225"/>
                    </a:lnTo>
                    <a:lnTo>
                      <a:pt x="167" y="3240"/>
                    </a:lnTo>
                    <a:lnTo>
                      <a:pt x="42" y="3208"/>
                    </a:lnTo>
                    <a:lnTo>
                      <a:pt x="46" y="3190"/>
                    </a:lnTo>
                    <a:lnTo>
                      <a:pt x="51" y="3173"/>
                    </a:lnTo>
                    <a:lnTo>
                      <a:pt x="56" y="3157"/>
                    </a:lnTo>
                    <a:lnTo>
                      <a:pt x="62" y="3139"/>
                    </a:lnTo>
                    <a:lnTo>
                      <a:pt x="184" y="3180"/>
                    </a:lnTo>
                    <a:close/>
                    <a:moveTo>
                      <a:pt x="167" y="3240"/>
                    </a:moveTo>
                    <a:lnTo>
                      <a:pt x="163" y="3256"/>
                    </a:lnTo>
                    <a:lnTo>
                      <a:pt x="159" y="3273"/>
                    </a:lnTo>
                    <a:lnTo>
                      <a:pt x="156" y="3288"/>
                    </a:lnTo>
                    <a:lnTo>
                      <a:pt x="152" y="3302"/>
                    </a:lnTo>
                    <a:lnTo>
                      <a:pt x="26" y="3278"/>
                    </a:lnTo>
                    <a:lnTo>
                      <a:pt x="30" y="3259"/>
                    </a:lnTo>
                    <a:lnTo>
                      <a:pt x="33" y="3241"/>
                    </a:lnTo>
                    <a:lnTo>
                      <a:pt x="37" y="3224"/>
                    </a:lnTo>
                    <a:lnTo>
                      <a:pt x="42" y="3208"/>
                    </a:lnTo>
                    <a:lnTo>
                      <a:pt x="167" y="3240"/>
                    </a:lnTo>
                    <a:close/>
                    <a:moveTo>
                      <a:pt x="152" y="3302"/>
                    </a:moveTo>
                    <a:lnTo>
                      <a:pt x="149" y="3316"/>
                    </a:lnTo>
                    <a:lnTo>
                      <a:pt x="147" y="3332"/>
                    </a:lnTo>
                    <a:lnTo>
                      <a:pt x="144" y="3349"/>
                    </a:lnTo>
                    <a:lnTo>
                      <a:pt x="141" y="3366"/>
                    </a:lnTo>
                    <a:lnTo>
                      <a:pt x="14" y="3347"/>
                    </a:lnTo>
                    <a:lnTo>
                      <a:pt x="16" y="3331"/>
                    </a:lnTo>
                    <a:lnTo>
                      <a:pt x="19" y="3314"/>
                    </a:lnTo>
                    <a:lnTo>
                      <a:pt x="22" y="3296"/>
                    </a:lnTo>
                    <a:lnTo>
                      <a:pt x="26" y="3278"/>
                    </a:lnTo>
                    <a:lnTo>
                      <a:pt x="152" y="3302"/>
                    </a:lnTo>
                    <a:close/>
                    <a:moveTo>
                      <a:pt x="141" y="3366"/>
                    </a:moveTo>
                    <a:lnTo>
                      <a:pt x="138" y="3392"/>
                    </a:lnTo>
                    <a:lnTo>
                      <a:pt x="136" y="3421"/>
                    </a:lnTo>
                    <a:lnTo>
                      <a:pt x="133" y="3451"/>
                    </a:lnTo>
                    <a:lnTo>
                      <a:pt x="131" y="3479"/>
                    </a:lnTo>
                    <a:lnTo>
                      <a:pt x="2" y="3472"/>
                    </a:lnTo>
                    <a:lnTo>
                      <a:pt x="5" y="3439"/>
                    </a:lnTo>
                    <a:lnTo>
                      <a:pt x="6" y="3407"/>
                    </a:lnTo>
                    <a:lnTo>
                      <a:pt x="10" y="3376"/>
                    </a:lnTo>
                    <a:lnTo>
                      <a:pt x="14" y="3347"/>
                    </a:lnTo>
                    <a:lnTo>
                      <a:pt x="141" y="3366"/>
                    </a:lnTo>
                    <a:close/>
                    <a:moveTo>
                      <a:pt x="131" y="3479"/>
                    </a:moveTo>
                    <a:lnTo>
                      <a:pt x="131" y="3492"/>
                    </a:lnTo>
                    <a:lnTo>
                      <a:pt x="129" y="3503"/>
                    </a:lnTo>
                    <a:lnTo>
                      <a:pt x="129" y="3513"/>
                    </a:lnTo>
                    <a:lnTo>
                      <a:pt x="128" y="3520"/>
                    </a:lnTo>
                    <a:lnTo>
                      <a:pt x="0" y="3510"/>
                    </a:lnTo>
                    <a:lnTo>
                      <a:pt x="0" y="3499"/>
                    </a:lnTo>
                    <a:lnTo>
                      <a:pt x="1" y="3489"/>
                    </a:lnTo>
                    <a:lnTo>
                      <a:pt x="1" y="3481"/>
                    </a:lnTo>
                    <a:lnTo>
                      <a:pt x="2" y="3472"/>
                    </a:lnTo>
                    <a:lnTo>
                      <a:pt x="131" y="347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Freeform 451"/>
              <p:cNvSpPr>
                <a:spLocks/>
              </p:cNvSpPr>
              <p:nvPr/>
            </p:nvSpPr>
            <p:spPr bwMode="auto">
              <a:xfrm>
                <a:off x="574" y="556"/>
                <a:ext cx="145" cy="81"/>
              </a:xfrm>
              <a:custGeom>
                <a:avLst/>
                <a:gdLst>
                  <a:gd name="T0" fmla="*/ 42 w 724"/>
                  <a:gd name="T1" fmla="*/ 0 h 407"/>
                  <a:gd name="T2" fmla="*/ 64 w 724"/>
                  <a:gd name="T3" fmla="*/ 12 h 407"/>
                  <a:gd name="T4" fmla="*/ 123 w 724"/>
                  <a:gd name="T5" fmla="*/ 43 h 407"/>
                  <a:gd name="T6" fmla="*/ 207 w 724"/>
                  <a:gd name="T7" fmla="*/ 88 h 407"/>
                  <a:gd name="T8" fmla="*/ 311 w 724"/>
                  <a:gd name="T9" fmla="*/ 142 h 407"/>
                  <a:gd name="T10" fmla="*/ 367 w 724"/>
                  <a:gd name="T11" fmla="*/ 169 h 407"/>
                  <a:gd name="T12" fmla="*/ 424 w 724"/>
                  <a:gd name="T13" fmla="*/ 198 h 407"/>
                  <a:gd name="T14" fmla="*/ 480 w 724"/>
                  <a:gd name="T15" fmla="*/ 224 h 407"/>
                  <a:gd name="T16" fmla="*/ 536 w 724"/>
                  <a:gd name="T17" fmla="*/ 250 h 407"/>
                  <a:gd name="T18" fmla="*/ 590 w 724"/>
                  <a:gd name="T19" fmla="*/ 272 h 407"/>
                  <a:gd name="T20" fmla="*/ 639 w 724"/>
                  <a:gd name="T21" fmla="*/ 292 h 407"/>
                  <a:gd name="T22" fmla="*/ 684 w 724"/>
                  <a:gd name="T23" fmla="*/ 310 h 407"/>
                  <a:gd name="T24" fmla="*/ 724 w 724"/>
                  <a:gd name="T25" fmla="*/ 322 h 407"/>
                  <a:gd name="T26" fmla="*/ 702 w 724"/>
                  <a:gd name="T27" fmla="*/ 407 h 407"/>
                  <a:gd name="T28" fmla="*/ 661 w 724"/>
                  <a:gd name="T29" fmla="*/ 393 h 407"/>
                  <a:gd name="T30" fmla="*/ 613 w 724"/>
                  <a:gd name="T31" fmla="*/ 376 h 407"/>
                  <a:gd name="T32" fmla="*/ 561 w 724"/>
                  <a:gd name="T33" fmla="*/ 356 h 407"/>
                  <a:gd name="T34" fmla="*/ 506 w 724"/>
                  <a:gd name="T35" fmla="*/ 332 h 407"/>
                  <a:gd name="T36" fmla="*/ 449 w 724"/>
                  <a:gd name="T37" fmla="*/ 306 h 407"/>
                  <a:gd name="T38" fmla="*/ 390 w 724"/>
                  <a:gd name="T39" fmla="*/ 277 h 407"/>
                  <a:gd name="T40" fmla="*/ 332 w 724"/>
                  <a:gd name="T41" fmla="*/ 250 h 407"/>
                  <a:gd name="T42" fmla="*/ 274 w 724"/>
                  <a:gd name="T43" fmla="*/ 221 h 407"/>
                  <a:gd name="T44" fmla="*/ 169 w 724"/>
                  <a:gd name="T45" fmla="*/ 167 h 407"/>
                  <a:gd name="T46" fmla="*/ 81 w 724"/>
                  <a:gd name="T47" fmla="*/ 120 h 407"/>
                  <a:gd name="T48" fmla="*/ 22 w 724"/>
                  <a:gd name="T49" fmla="*/ 89 h 407"/>
                  <a:gd name="T50" fmla="*/ 0 w 724"/>
                  <a:gd name="T51" fmla="*/ 77 h 407"/>
                  <a:gd name="T52" fmla="*/ 42 w 724"/>
                  <a:gd name="T53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24" h="407">
                    <a:moveTo>
                      <a:pt x="42" y="0"/>
                    </a:moveTo>
                    <a:lnTo>
                      <a:pt x="64" y="12"/>
                    </a:lnTo>
                    <a:lnTo>
                      <a:pt x="123" y="43"/>
                    </a:lnTo>
                    <a:lnTo>
                      <a:pt x="207" y="88"/>
                    </a:lnTo>
                    <a:lnTo>
                      <a:pt x="311" y="142"/>
                    </a:lnTo>
                    <a:lnTo>
                      <a:pt x="367" y="169"/>
                    </a:lnTo>
                    <a:lnTo>
                      <a:pt x="424" y="198"/>
                    </a:lnTo>
                    <a:lnTo>
                      <a:pt x="480" y="224"/>
                    </a:lnTo>
                    <a:lnTo>
                      <a:pt x="536" y="250"/>
                    </a:lnTo>
                    <a:lnTo>
                      <a:pt x="590" y="272"/>
                    </a:lnTo>
                    <a:lnTo>
                      <a:pt x="639" y="292"/>
                    </a:lnTo>
                    <a:lnTo>
                      <a:pt x="684" y="310"/>
                    </a:lnTo>
                    <a:lnTo>
                      <a:pt x="724" y="322"/>
                    </a:lnTo>
                    <a:lnTo>
                      <a:pt x="702" y="407"/>
                    </a:lnTo>
                    <a:lnTo>
                      <a:pt x="661" y="393"/>
                    </a:lnTo>
                    <a:lnTo>
                      <a:pt x="613" y="376"/>
                    </a:lnTo>
                    <a:lnTo>
                      <a:pt x="561" y="356"/>
                    </a:lnTo>
                    <a:lnTo>
                      <a:pt x="506" y="332"/>
                    </a:lnTo>
                    <a:lnTo>
                      <a:pt x="449" y="306"/>
                    </a:lnTo>
                    <a:lnTo>
                      <a:pt x="390" y="277"/>
                    </a:lnTo>
                    <a:lnTo>
                      <a:pt x="332" y="250"/>
                    </a:lnTo>
                    <a:lnTo>
                      <a:pt x="274" y="221"/>
                    </a:lnTo>
                    <a:lnTo>
                      <a:pt x="169" y="167"/>
                    </a:lnTo>
                    <a:lnTo>
                      <a:pt x="81" y="120"/>
                    </a:lnTo>
                    <a:lnTo>
                      <a:pt x="22" y="89"/>
                    </a:lnTo>
                    <a:lnTo>
                      <a:pt x="0" y="77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0" name="Freeform 452"/>
              <p:cNvSpPr>
                <a:spLocks noEditPoints="1"/>
              </p:cNvSpPr>
              <p:nvPr/>
            </p:nvSpPr>
            <p:spPr bwMode="auto">
              <a:xfrm>
                <a:off x="1805" y="2590"/>
                <a:ext cx="68" cy="378"/>
              </a:xfrm>
              <a:custGeom>
                <a:avLst/>
                <a:gdLst>
                  <a:gd name="T0" fmla="*/ 338 w 340"/>
                  <a:gd name="T1" fmla="*/ 13 h 1891"/>
                  <a:gd name="T2" fmla="*/ 335 w 340"/>
                  <a:gd name="T3" fmla="*/ 67 h 1891"/>
                  <a:gd name="T4" fmla="*/ 328 w 340"/>
                  <a:gd name="T5" fmla="*/ 216 h 1891"/>
                  <a:gd name="T6" fmla="*/ 317 w 340"/>
                  <a:gd name="T7" fmla="*/ 508 h 1891"/>
                  <a:gd name="T8" fmla="*/ 224 w 340"/>
                  <a:gd name="T9" fmla="*/ 719 h 1891"/>
                  <a:gd name="T10" fmla="*/ 236 w 340"/>
                  <a:gd name="T11" fmla="*/ 336 h 1891"/>
                  <a:gd name="T12" fmla="*/ 245 w 340"/>
                  <a:gd name="T13" fmla="*/ 118 h 1891"/>
                  <a:gd name="T14" fmla="*/ 250 w 340"/>
                  <a:gd name="T15" fmla="*/ 21 h 1891"/>
                  <a:gd name="T16" fmla="*/ 252 w 340"/>
                  <a:gd name="T17" fmla="*/ 0 h 1891"/>
                  <a:gd name="T18" fmla="*/ 311 w 340"/>
                  <a:gd name="T19" fmla="*/ 722 h 1891"/>
                  <a:gd name="T20" fmla="*/ 309 w 340"/>
                  <a:gd name="T21" fmla="*/ 814 h 1891"/>
                  <a:gd name="T22" fmla="*/ 307 w 340"/>
                  <a:gd name="T23" fmla="*/ 899 h 1891"/>
                  <a:gd name="T24" fmla="*/ 307 w 340"/>
                  <a:gd name="T25" fmla="*/ 977 h 1891"/>
                  <a:gd name="T26" fmla="*/ 306 w 340"/>
                  <a:gd name="T27" fmla="*/ 1049 h 1891"/>
                  <a:gd name="T28" fmla="*/ 219 w 340"/>
                  <a:gd name="T29" fmla="*/ 1013 h 1891"/>
                  <a:gd name="T30" fmla="*/ 220 w 340"/>
                  <a:gd name="T31" fmla="*/ 937 h 1891"/>
                  <a:gd name="T32" fmla="*/ 221 w 340"/>
                  <a:gd name="T33" fmla="*/ 855 h 1891"/>
                  <a:gd name="T34" fmla="*/ 223 w 340"/>
                  <a:gd name="T35" fmla="*/ 767 h 1891"/>
                  <a:gd name="T36" fmla="*/ 311 w 340"/>
                  <a:gd name="T37" fmla="*/ 722 h 1891"/>
                  <a:gd name="T38" fmla="*/ 306 w 340"/>
                  <a:gd name="T39" fmla="*/ 1084 h 1891"/>
                  <a:gd name="T40" fmla="*/ 306 w 340"/>
                  <a:gd name="T41" fmla="*/ 1150 h 1891"/>
                  <a:gd name="T42" fmla="*/ 305 w 340"/>
                  <a:gd name="T43" fmla="*/ 1208 h 1891"/>
                  <a:gd name="T44" fmla="*/ 304 w 340"/>
                  <a:gd name="T45" fmla="*/ 1257 h 1891"/>
                  <a:gd name="T46" fmla="*/ 215 w 340"/>
                  <a:gd name="T47" fmla="*/ 1272 h 1891"/>
                  <a:gd name="T48" fmla="*/ 216 w 340"/>
                  <a:gd name="T49" fmla="*/ 1227 h 1891"/>
                  <a:gd name="T50" fmla="*/ 218 w 340"/>
                  <a:gd name="T51" fmla="*/ 1175 h 1891"/>
                  <a:gd name="T52" fmla="*/ 219 w 340"/>
                  <a:gd name="T53" fmla="*/ 1115 h 1891"/>
                  <a:gd name="T54" fmla="*/ 219 w 340"/>
                  <a:gd name="T55" fmla="*/ 1048 h 1891"/>
                  <a:gd name="T56" fmla="*/ 302 w 340"/>
                  <a:gd name="T57" fmla="*/ 1279 h 1891"/>
                  <a:gd name="T58" fmla="*/ 296 w 340"/>
                  <a:gd name="T59" fmla="*/ 1327 h 1891"/>
                  <a:gd name="T60" fmla="*/ 287 w 340"/>
                  <a:gd name="T61" fmla="*/ 1374 h 1891"/>
                  <a:gd name="T62" fmla="*/ 276 w 340"/>
                  <a:gd name="T63" fmla="*/ 1418 h 1891"/>
                  <a:gd name="T64" fmla="*/ 262 w 340"/>
                  <a:gd name="T65" fmla="*/ 1460 h 1891"/>
                  <a:gd name="T66" fmla="*/ 228 w 340"/>
                  <a:gd name="T67" fmla="*/ 1543 h 1891"/>
                  <a:gd name="T68" fmla="*/ 190 w 340"/>
                  <a:gd name="T69" fmla="*/ 1625 h 1891"/>
                  <a:gd name="T70" fmla="*/ 129 w 340"/>
                  <a:gd name="T71" fmla="*/ 1549 h 1891"/>
                  <a:gd name="T72" fmla="*/ 163 w 340"/>
                  <a:gd name="T73" fmla="*/ 1474 h 1891"/>
                  <a:gd name="T74" fmla="*/ 185 w 340"/>
                  <a:gd name="T75" fmla="*/ 1417 h 1891"/>
                  <a:gd name="T76" fmla="*/ 196 w 340"/>
                  <a:gd name="T77" fmla="*/ 1377 h 1891"/>
                  <a:gd name="T78" fmla="*/ 206 w 340"/>
                  <a:gd name="T79" fmla="*/ 1336 h 1891"/>
                  <a:gd name="T80" fmla="*/ 213 w 340"/>
                  <a:gd name="T81" fmla="*/ 1293 h 1891"/>
                  <a:gd name="T82" fmla="*/ 302 w 340"/>
                  <a:gd name="T83" fmla="*/ 1279 h 1891"/>
                  <a:gd name="T84" fmla="*/ 175 w 340"/>
                  <a:gd name="T85" fmla="*/ 1655 h 1891"/>
                  <a:gd name="T86" fmla="*/ 147 w 340"/>
                  <a:gd name="T87" fmla="*/ 1717 h 1891"/>
                  <a:gd name="T88" fmla="*/ 118 w 340"/>
                  <a:gd name="T89" fmla="*/ 1783 h 1891"/>
                  <a:gd name="T90" fmla="*/ 94 w 340"/>
                  <a:gd name="T91" fmla="*/ 1854 h 1891"/>
                  <a:gd name="T92" fmla="*/ 0 w 340"/>
                  <a:gd name="T93" fmla="*/ 1869 h 1891"/>
                  <a:gd name="T94" fmla="*/ 23 w 340"/>
                  <a:gd name="T95" fmla="*/ 1790 h 1891"/>
                  <a:gd name="T96" fmla="*/ 51 w 340"/>
                  <a:gd name="T97" fmla="*/ 1717 h 1891"/>
                  <a:gd name="T98" fmla="*/ 81 w 340"/>
                  <a:gd name="T99" fmla="*/ 1650 h 1891"/>
                  <a:gd name="T100" fmla="*/ 110 w 340"/>
                  <a:gd name="T101" fmla="*/ 1586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0" h="1891">
                    <a:moveTo>
                      <a:pt x="340" y="10"/>
                    </a:moveTo>
                    <a:lnTo>
                      <a:pt x="338" y="13"/>
                    </a:lnTo>
                    <a:lnTo>
                      <a:pt x="337" y="31"/>
                    </a:lnTo>
                    <a:lnTo>
                      <a:pt x="335" y="67"/>
                    </a:lnTo>
                    <a:lnTo>
                      <a:pt x="332" y="127"/>
                    </a:lnTo>
                    <a:lnTo>
                      <a:pt x="328" y="216"/>
                    </a:lnTo>
                    <a:lnTo>
                      <a:pt x="323" y="341"/>
                    </a:lnTo>
                    <a:lnTo>
                      <a:pt x="317" y="508"/>
                    </a:lnTo>
                    <a:lnTo>
                      <a:pt x="311" y="722"/>
                    </a:lnTo>
                    <a:lnTo>
                      <a:pt x="224" y="719"/>
                    </a:lnTo>
                    <a:lnTo>
                      <a:pt x="230" y="504"/>
                    </a:lnTo>
                    <a:lnTo>
                      <a:pt x="236" y="336"/>
                    </a:lnTo>
                    <a:lnTo>
                      <a:pt x="241" y="209"/>
                    </a:lnTo>
                    <a:lnTo>
                      <a:pt x="245" y="118"/>
                    </a:lnTo>
                    <a:lnTo>
                      <a:pt x="247" y="57"/>
                    </a:lnTo>
                    <a:lnTo>
                      <a:pt x="250" y="21"/>
                    </a:lnTo>
                    <a:lnTo>
                      <a:pt x="251" y="3"/>
                    </a:lnTo>
                    <a:lnTo>
                      <a:pt x="252" y="0"/>
                    </a:lnTo>
                    <a:lnTo>
                      <a:pt x="340" y="10"/>
                    </a:lnTo>
                    <a:close/>
                    <a:moveTo>
                      <a:pt x="311" y="722"/>
                    </a:moveTo>
                    <a:lnTo>
                      <a:pt x="310" y="769"/>
                    </a:lnTo>
                    <a:lnTo>
                      <a:pt x="309" y="814"/>
                    </a:lnTo>
                    <a:lnTo>
                      <a:pt x="309" y="858"/>
                    </a:lnTo>
                    <a:lnTo>
                      <a:pt x="307" y="899"/>
                    </a:lnTo>
                    <a:lnTo>
                      <a:pt x="307" y="939"/>
                    </a:lnTo>
                    <a:lnTo>
                      <a:pt x="307" y="977"/>
                    </a:lnTo>
                    <a:lnTo>
                      <a:pt x="306" y="1015"/>
                    </a:lnTo>
                    <a:lnTo>
                      <a:pt x="306" y="1049"/>
                    </a:lnTo>
                    <a:lnTo>
                      <a:pt x="219" y="1048"/>
                    </a:lnTo>
                    <a:lnTo>
                      <a:pt x="219" y="1013"/>
                    </a:lnTo>
                    <a:lnTo>
                      <a:pt x="220" y="976"/>
                    </a:lnTo>
                    <a:lnTo>
                      <a:pt x="220" y="937"/>
                    </a:lnTo>
                    <a:lnTo>
                      <a:pt x="220" y="898"/>
                    </a:lnTo>
                    <a:lnTo>
                      <a:pt x="221" y="855"/>
                    </a:lnTo>
                    <a:lnTo>
                      <a:pt x="221" y="812"/>
                    </a:lnTo>
                    <a:lnTo>
                      <a:pt x="223" y="767"/>
                    </a:lnTo>
                    <a:lnTo>
                      <a:pt x="224" y="719"/>
                    </a:lnTo>
                    <a:lnTo>
                      <a:pt x="311" y="722"/>
                    </a:lnTo>
                    <a:close/>
                    <a:moveTo>
                      <a:pt x="306" y="1049"/>
                    </a:moveTo>
                    <a:lnTo>
                      <a:pt x="306" y="1084"/>
                    </a:lnTo>
                    <a:lnTo>
                      <a:pt x="306" y="1119"/>
                    </a:lnTo>
                    <a:lnTo>
                      <a:pt x="306" y="1150"/>
                    </a:lnTo>
                    <a:lnTo>
                      <a:pt x="306" y="1180"/>
                    </a:lnTo>
                    <a:lnTo>
                      <a:pt x="305" y="1208"/>
                    </a:lnTo>
                    <a:lnTo>
                      <a:pt x="304" y="1234"/>
                    </a:lnTo>
                    <a:lnTo>
                      <a:pt x="304" y="1257"/>
                    </a:lnTo>
                    <a:lnTo>
                      <a:pt x="302" y="1279"/>
                    </a:lnTo>
                    <a:lnTo>
                      <a:pt x="215" y="1272"/>
                    </a:lnTo>
                    <a:lnTo>
                      <a:pt x="216" y="1251"/>
                    </a:lnTo>
                    <a:lnTo>
                      <a:pt x="216" y="1227"/>
                    </a:lnTo>
                    <a:lnTo>
                      <a:pt x="218" y="1203"/>
                    </a:lnTo>
                    <a:lnTo>
                      <a:pt x="218" y="1175"/>
                    </a:lnTo>
                    <a:lnTo>
                      <a:pt x="219" y="1147"/>
                    </a:lnTo>
                    <a:lnTo>
                      <a:pt x="219" y="1115"/>
                    </a:lnTo>
                    <a:lnTo>
                      <a:pt x="219" y="1083"/>
                    </a:lnTo>
                    <a:lnTo>
                      <a:pt x="219" y="1048"/>
                    </a:lnTo>
                    <a:lnTo>
                      <a:pt x="306" y="1049"/>
                    </a:lnTo>
                    <a:close/>
                    <a:moveTo>
                      <a:pt x="302" y="1279"/>
                    </a:moveTo>
                    <a:lnTo>
                      <a:pt x="300" y="1303"/>
                    </a:lnTo>
                    <a:lnTo>
                      <a:pt x="296" y="1327"/>
                    </a:lnTo>
                    <a:lnTo>
                      <a:pt x="292" y="1351"/>
                    </a:lnTo>
                    <a:lnTo>
                      <a:pt x="287" y="1374"/>
                    </a:lnTo>
                    <a:lnTo>
                      <a:pt x="282" y="1397"/>
                    </a:lnTo>
                    <a:lnTo>
                      <a:pt x="276" y="1418"/>
                    </a:lnTo>
                    <a:lnTo>
                      <a:pt x="269" y="1439"/>
                    </a:lnTo>
                    <a:lnTo>
                      <a:pt x="262" y="1460"/>
                    </a:lnTo>
                    <a:lnTo>
                      <a:pt x="246" y="1503"/>
                    </a:lnTo>
                    <a:lnTo>
                      <a:pt x="228" y="1543"/>
                    </a:lnTo>
                    <a:lnTo>
                      <a:pt x="209" y="1584"/>
                    </a:lnTo>
                    <a:lnTo>
                      <a:pt x="190" y="1625"/>
                    </a:lnTo>
                    <a:lnTo>
                      <a:pt x="110" y="1586"/>
                    </a:lnTo>
                    <a:lnTo>
                      <a:pt x="129" y="1549"/>
                    </a:lnTo>
                    <a:lnTo>
                      <a:pt x="147" y="1511"/>
                    </a:lnTo>
                    <a:lnTo>
                      <a:pt x="163" y="1474"/>
                    </a:lnTo>
                    <a:lnTo>
                      <a:pt x="178" y="1435"/>
                    </a:lnTo>
                    <a:lnTo>
                      <a:pt x="185" y="1417"/>
                    </a:lnTo>
                    <a:lnTo>
                      <a:pt x="191" y="1397"/>
                    </a:lnTo>
                    <a:lnTo>
                      <a:pt x="196" y="1377"/>
                    </a:lnTo>
                    <a:lnTo>
                      <a:pt x="201" y="1357"/>
                    </a:lnTo>
                    <a:lnTo>
                      <a:pt x="206" y="1336"/>
                    </a:lnTo>
                    <a:lnTo>
                      <a:pt x="210" y="1316"/>
                    </a:lnTo>
                    <a:lnTo>
                      <a:pt x="213" y="1293"/>
                    </a:lnTo>
                    <a:lnTo>
                      <a:pt x="215" y="1272"/>
                    </a:lnTo>
                    <a:lnTo>
                      <a:pt x="302" y="1279"/>
                    </a:lnTo>
                    <a:close/>
                    <a:moveTo>
                      <a:pt x="190" y="1625"/>
                    </a:moveTo>
                    <a:lnTo>
                      <a:pt x="175" y="1655"/>
                    </a:lnTo>
                    <a:lnTo>
                      <a:pt x="160" y="1686"/>
                    </a:lnTo>
                    <a:lnTo>
                      <a:pt x="147" y="1717"/>
                    </a:lnTo>
                    <a:lnTo>
                      <a:pt x="132" y="1749"/>
                    </a:lnTo>
                    <a:lnTo>
                      <a:pt x="118" y="1783"/>
                    </a:lnTo>
                    <a:lnTo>
                      <a:pt x="105" y="1818"/>
                    </a:lnTo>
                    <a:lnTo>
                      <a:pt x="94" y="1854"/>
                    </a:lnTo>
                    <a:lnTo>
                      <a:pt x="84" y="1891"/>
                    </a:lnTo>
                    <a:lnTo>
                      <a:pt x="0" y="1869"/>
                    </a:lnTo>
                    <a:lnTo>
                      <a:pt x="11" y="1829"/>
                    </a:lnTo>
                    <a:lnTo>
                      <a:pt x="23" y="1790"/>
                    </a:lnTo>
                    <a:lnTo>
                      <a:pt x="37" y="1753"/>
                    </a:lnTo>
                    <a:lnTo>
                      <a:pt x="51" y="1717"/>
                    </a:lnTo>
                    <a:lnTo>
                      <a:pt x="66" y="1683"/>
                    </a:lnTo>
                    <a:lnTo>
                      <a:pt x="81" y="1650"/>
                    </a:lnTo>
                    <a:lnTo>
                      <a:pt x="96" y="1617"/>
                    </a:lnTo>
                    <a:lnTo>
                      <a:pt x="110" y="1586"/>
                    </a:lnTo>
                    <a:lnTo>
                      <a:pt x="190" y="162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1" name="Freeform 453"/>
              <p:cNvSpPr>
                <a:spLocks noEditPoints="1"/>
              </p:cNvSpPr>
              <p:nvPr/>
            </p:nvSpPr>
            <p:spPr bwMode="auto">
              <a:xfrm>
                <a:off x="2425" y="1671"/>
                <a:ext cx="1089" cy="218"/>
              </a:xfrm>
              <a:custGeom>
                <a:avLst/>
                <a:gdLst>
                  <a:gd name="T0" fmla="*/ 51 w 5442"/>
                  <a:gd name="T1" fmla="*/ 988 h 1092"/>
                  <a:gd name="T2" fmla="*/ 272 w 5442"/>
                  <a:gd name="T3" fmla="*/ 875 h 1092"/>
                  <a:gd name="T4" fmla="*/ 599 w 5442"/>
                  <a:gd name="T5" fmla="*/ 711 h 1092"/>
                  <a:gd name="T6" fmla="*/ 950 w 5442"/>
                  <a:gd name="T7" fmla="*/ 536 h 1092"/>
                  <a:gd name="T8" fmla="*/ 1247 w 5442"/>
                  <a:gd name="T9" fmla="*/ 392 h 1092"/>
                  <a:gd name="T10" fmla="*/ 1408 w 5442"/>
                  <a:gd name="T11" fmla="*/ 412 h 1092"/>
                  <a:gd name="T12" fmla="*/ 1195 w 5442"/>
                  <a:gd name="T13" fmla="*/ 513 h 1092"/>
                  <a:gd name="T14" fmla="*/ 874 w 5442"/>
                  <a:gd name="T15" fmla="*/ 672 h 1092"/>
                  <a:gd name="T16" fmla="*/ 523 w 5442"/>
                  <a:gd name="T17" fmla="*/ 848 h 1092"/>
                  <a:gd name="T18" fmla="*/ 223 w 5442"/>
                  <a:gd name="T19" fmla="*/ 1000 h 1092"/>
                  <a:gd name="T20" fmla="*/ 53 w 5442"/>
                  <a:gd name="T21" fmla="*/ 1084 h 1092"/>
                  <a:gd name="T22" fmla="*/ 1372 w 5442"/>
                  <a:gd name="T23" fmla="*/ 332 h 1092"/>
                  <a:gd name="T24" fmla="*/ 1408 w 5442"/>
                  <a:gd name="T25" fmla="*/ 412 h 1092"/>
                  <a:gd name="T26" fmla="*/ 1452 w 5442"/>
                  <a:gd name="T27" fmla="*/ 297 h 1092"/>
                  <a:gd name="T28" fmla="*/ 1636 w 5442"/>
                  <a:gd name="T29" fmla="*/ 220 h 1092"/>
                  <a:gd name="T30" fmla="*/ 1866 w 5442"/>
                  <a:gd name="T31" fmla="*/ 138 h 1092"/>
                  <a:gd name="T32" fmla="*/ 2040 w 5442"/>
                  <a:gd name="T33" fmla="*/ 87 h 1092"/>
                  <a:gd name="T34" fmla="*/ 2181 w 5442"/>
                  <a:gd name="T35" fmla="*/ 54 h 1092"/>
                  <a:gd name="T36" fmla="*/ 2329 w 5442"/>
                  <a:gd name="T37" fmla="*/ 27 h 1092"/>
                  <a:gd name="T38" fmla="*/ 2483 w 5442"/>
                  <a:gd name="T39" fmla="*/ 8 h 1092"/>
                  <a:gd name="T40" fmla="*/ 2643 w 5442"/>
                  <a:gd name="T41" fmla="*/ 0 h 1092"/>
                  <a:gd name="T42" fmla="*/ 2750 w 5442"/>
                  <a:gd name="T43" fmla="*/ 88 h 1092"/>
                  <a:gd name="T44" fmla="*/ 2592 w 5442"/>
                  <a:gd name="T45" fmla="*/ 89 h 1092"/>
                  <a:gd name="T46" fmla="*/ 2440 w 5442"/>
                  <a:gd name="T47" fmla="*/ 101 h 1092"/>
                  <a:gd name="T48" fmla="*/ 2292 w 5442"/>
                  <a:gd name="T49" fmla="*/ 122 h 1092"/>
                  <a:gd name="T50" fmla="*/ 2150 w 5442"/>
                  <a:gd name="T51" fmla="*/ 150 h 1092"/>
                  <a:gd name="T52" fmla="*/ 2015 w 5442"/>
                  <a:gd name="T53" fmla="*/ 184 h 1092"/>
                  <a:gd name="T54" fmla="*/ 1811 w 5442"/>
                  <a:gd name="T55" fmla="*/ 249 h 1092"/>
                  <a:gd name="T56" fmla="*/ 1600 w 5442"/>
                  <a:gd name="T57" fmla="*/ 330 h 1092"/>
                  <a:gd name="T58" fmla="*/ 1437 w 5442"/>
                  <a:gd name="T59" fmla="*/ 399 h 1092"/>
                  <a:gd name="T60" fmla="*/ 2865 w 5442"/>
                  <a:gd name="T61" fmla="*/ 6 h 1092"/>
                  <a:gd name="T62" fmla="*/ 3184 w 5442"/>
                  <a:gd name="T63" fmla="*/ 33 h 1092"/>
                  <a:gd name="T64" fmla="*/ 3334 w 5442"/>
                  <a:gd name="T65" fmla="*/ 54 h 1092"/>
                  <a:gd name="T66" fmla="*/ 3480 w 5442"/>
                  <a:gd name="T67" fmla="*/ 81 h 1092"/>
                  <a:gd name="T68" fmla="*/ 3555 w 5442"/>
                  <a:gd name="T69" fmla="*/ 185 h 1092"/>
                  <a:gd name="T70" fmla="*/ 3415 w 5442"/>
                  <a:gd name="T71" fmla="*/ 157 h 1092"/>
                  <a:gd name="T72" fmla="*/ 3272 w 5442"/>
                  <a:gd name="T73" fmla="*/ 133 h 1092"/>
                  <a:gd name="T74" fmla="*/ 3071 w 5442"/>
                  <a:gd name="T75" fmla="*/ 108 h 1092"/>
                  <a:gd name="T76" fmla="*/ 2750 w 5442"/>
                  <a:gd name="T77" fmla="*/ 88 h 1092"/>
                  <a:gd name="T78" fmla="*/ 3621 w 5442"/>
                  <a:gd name="T79" fmla="*/ 112 h 1092"/>
                  <a:gd name="T80" fmla="*/ 3757 w 5442"/>
                  <a:gd name="T81" fmla="*/ 148 h 1092"/>
                  <a:gd name="T82" fmla="*/ 3889 w 5442"/>
                  <a:gd name="T83" fmla="*/ 189 h 1092"/>
                  <a:gd name="T84" fmla="*/ 4016 w 5442"/>
                  <a:gd name="T85" fmla="*/ 235 h 1092"/>
                  <a:gd name="T86" fmla="*/ 4140 w 5442"/>
                  <a:gd name="T87" fmla="*/ 286 h 1092"/>
                  <a:gd name="T88" fmla="*/ 4262 w 5442"/>
                  <a:gd name="T89" fmla="*/ 342 h 1092"/>
                  <a:gd name="T90" fmla="*/ 4065 w 5442"/>
                  <a:gd name="T91" fmla="*/ 350 h 1092"/>
                  <a:gd name="T92" fmla="*/ 3943 w 5442"/>
                  <a:gd name="T93" fmla="*/ 301 h 1092"/>
                  <a:gd name="T94" fmla="*/ 3818 w 5442"/>
                  <a:gd name="T95" fmla="*/ 257 h 1092"/>
                  <a:gd name="T96" fmla="*/ 3688 w 5442"/>
                  <a:gd name="T97" fmla="*/ 219 h 1092"/>
                  <a:gd name="T98" fmla="*/ 3555 w 5442"/>
                  <a:gd name="T99" fmla="*/ 185 h 1092"/>
                  <a:gd name="T100" fmla="*/ 4346 w 5442"/>
                  <a:gd name="T101" fmla="*/ 383 h 1092"/>
                  <a:gd name="T102" fmla="*/ 4625 w 5442"/>
                  <a:gd name="T103" fmla="*/ 531 h 1092"/>
                  <a:gd name="T104" fmla="*/ 4917 w 5442"/>
                  <a:gd name="T105" fmla="*/ 692 h 1092"/>
                  <a:gd name="T106" fmla="*/ 5179 w 5442"/>
                  <a:gd name="T107" fmla="*/ 841 h 1092"/>
                  <a:gd name="T108" fmla="*/ 5368 w 5442"/>
                  <a:gd name="T109" fmla="*/ 951 h 1092"/>
                  <a:gd name="T110" fmla="*/ 5442 w 5442"/>
                  <a:gd name="T111" fmla="*/ 993 h 1092"/>
                  <a:gd name="T112" fmla="*/ 5365 w 5442"/>
                  <a:gd name="T113" fmla="*/ 1049 h 1092"/>
                  <a:gd name="T114" fmla="*/ 5210 w 5442"/>
                  <a:gd name="T115" fmla="*/ 960 h 1092"/>
                  <a:gd name="T116" fmla="*/ 4968 w 5442"/>
                  <a:gd name="T117" fmla="*/ 822 h 1092"/>
                  <a:gd name="T118" fmla="*/ 4683 w 5442"/>
                  <a:gd name="T119" fmla="*/ 662 h 1092"/>
                  <a:gd name="T120" fmla="*/ 4396 w 5442"/>
                  <a:gd name="T121" fmla="*/ 508 h 1092"/>
                  <a:gd name="T122" fmla="*/ 4262 w 5442"/>
                  <a:gd name="T123" fmla="*/ 34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442" h="1092">
                    <a:moveTo>
                      <a:pt x="0" y="1013"/>
                    </a:moveTo>
                    <a:lnTo>
                      <a:pt x="13" y="1007"/>
                    </a:lnTo>
                    <a:lnTo>
                      <a:pt x="51" y="988"/>
                    </a:lnTo>
                    <a:lnTo>
                      <a:pt x="108" y="959"/>
                    </a:lnTo>
                    <a:lnTo>
                      <a:pt x="183" y="921"/>
                    </a:lnTo>
                    <a:lnTo>
                      <a:pt x="272" y="875"/>
                    </a:lnTo>
                    <a:lnTo>
                      <a:pt x="373" y="824"/>
                    </a:lnTo>
                    <a:lnTo>
                      <a:pt x="484" y="769"/>
                    </a:lnTo>
                    <a:lnTo>
                      <a:pt x="599" y="711"/>
                    </a:lnTo>
                    <a:lnTo>
                      <a:pt x="717" y="652"/>
                    </a:lnTo>
                    <a:lnTo>
                      <a:pt x="836" y="592"/>
                    </a:lnTo>
                    <a:lnTo>
                      <a:pt x="950" y="536"/>
                    </a:lnTo>
                    <a:lnTo>
                      <a:pt x="1060" y="483"/>
                    </a:lnTo>
                    <a:lnTo>
                      <a:pt x="1159" y="433"/>
                    </a:lnTo>
                    <a:lnTo>
                      <a:pt x="1247" y="392"/>
                    </a:lnTo>
                    <a:lnTo>
                      <a:pt x="1319" y="357"/>
                    </a:lnTo>
                    <a:lnTo>
                      <a:pt x="1372" y="332"/>
                    </a:lnTo>
                    <a:lnTo>
                      <a:pt x="1408" y="412"/>
                    </a:lnTo>
                    <a:lnTo>
                      <a:pt x="1355" y="437"/>
                    </a:lnTo>
                    <a:lnTo>
                      <a:pt x="1283" y="470"/>
                    </a:lnTo>
                    <a:lnTo>
                      <a:pt x="1195" y="513"/>
                    </a:lnTo>
                    <a:lnTo>
                      <a:pt x="1097" y="561"/>
                    </a:lnTo>
                    <a:lnTo>
                      <a:pt x="989" y="615"/>
                    </a:lnTo>
                    <a:lnTo>
                      <a:pt x="874" y="672"/>
                    </a:lnTo>
                    <a:lnTo>
                      <a:pt x="756" y="731"/>
                    </a:lnTo>
                    <a:lnTo>
                      <a:pt x="637" y="789"/>
                    </a:lnTo>
                    <a:lnTo>
                      <a:pt x="523" y="848"/>
                    </a:lnTo>
                    <a:lnTo>
                      <a:pt x="413" y="902"/>
                    </a:lnTo>
                    <a:lnTo>
                      <a:pt x="311" y="954"/>
                    </a:lnTo>
                    <a:lnTo>
                      <a:pt x="223" y="1000"/>
                    </a:lnTo>
                    <a:lnTo>
                      <a:pt x="148" y="1037"/>
                    </a:lnTo>
                    <a:lnTo>
                      <a:pt x="89" y="1066"/>
                    </a:lnTo>
                    <a:lnTo>
                      <a:pt x="53" y="1084"/>
                    </a:lnTo>
                    <a:lnTo>
                      <a:pt x="40" y="1092"/>
                    </a:lnTo>
                    <a:lnTo>
                      <a:pt x="0" y="1013"/>
                    </a:lnTo>
                    <a:close/>
                    <a:moveTo>
                      <a:pt x="1372" y="332"/>
                    </a:moveTo>
                    <a:lnTo>
                      <a:pt x="1402" y="320"/>
                    </a:lnTo>
                    <a:lnTo>
                      <a:pt x="1437" y="399"/>
                    </a:lnTo>
                    <a:lnTo>
                      <a:pt x="1408" y="412"/>
                    </a:lnTo>
                    <a:lnTo>
                      <a:pt x="1372" y="332"/>
                    </a:lnTo>
                    <a:close/>
                    <a:moveTo>
                      <a:pt x="1402" y="320"/>
                    </a:moveTo>
                    <a:lnTo>
                      <a:pt x="1452" y="297"/>
                    </a:lnTo>
                    <a:lnTo>
                      <a:pt x="1508" y="274"/>
                    </a:lnTo>
                    <a:lnTo>
                      <a:pt x="1569" y="247"/>
                    </a:lnTo>
                    <a:lnTo>
                      <a:pt x="1636" y="220"/>
                    </a:lnTo>
                    <a:lnTo>
                      <a:pt x="1707" y="193"/>
                    </a:lnTo>
                    <a:lnTo>
                      <a:pt x="1785" y="165"/>
                    </a:lnTo>
                    <a:lnTo>
                      <a:pt x="1866" y="138"/>
                    </a:lnTo>
                    <a:lnTo>
                      <a:pt x="1952" y="112"/>
                    </a:lnTo>
                    <a:lnTo>
                      <a:pt x="1995" y="99"/>
                    </a:lnTo>
                    <a:lnTo>
                      <a:pt x="2040" y="87"/>
                    </a:lnTo>
                    <a:lnTo>
                      <a:pt x="2086" y="76"/>
                    </a:lnTo>
                    <a:lnTo>
                      <a:pt x="2133" y="64"/>
                    </a:lnTo>
                    <a:lnTo>
                      <a:pt x="2181" y="54"/>
                    </a:lnTo>
                    <a:lnTo>
                      <a:pt x="2229" y="45"/>
                    </a:lnTo>
                    <a:lnTo>
                      <a:pt x="2279" y="36"/>
                    </a:lnTo>
                    <a:lnTo>
                      <a:pt x="2329" y="27"/>
                    </a:lnTo>
                    <a:lnTo>
                      <a:pt x="2380" y="20"/>
                    </a:lnTo>
                    <a:lnTo>
                      <a:pt x="2431" y="13"/>
                    </a:lnTo>
                    <a:lnTo>
                      <a:pt x="2483" y="8"/>
                    </a:lnTo>
                    <a:lnTo>
                      <a:pt x="2536" y="5"/>
                    </a:lnTo>
                    <a:lnTo>
                      <a:pt x="2589" y="2"/>
                    </a:lnTo>
                    <a:lnTo>
                      <a:pt x="2643" y="0"/>
                    </a:lnTo>
                    <a:lnTo>
                      <a:pt x="2698" y="0"/>
                    </a:lnTo>
                    <a:lnTo>
                      <a:pt x="2753" y="1"/>
                    </a:lnTo>
                    <a:lnTo>
                      <a:pt x="2750" y="88"/>
                    </a:lnTo>
                    <a:lnTo>
                      <a:pt x="2696" y="87"/>
                    </a:lnTo>
                    <a:lnTo>
                      <a:pt x="2644" y="87"/>
                    </a:lnTo>
                    <a:lnTo>
                      <a:pt x="2592" y="89"/>
                    </a:lnTo>
                    <a:lnTo>
                      <a:pt x="2541" y="92"/>
                    </a:lnTo>
                    <a:lnTo>
                      <a:pt x="2490" y="96"/>
                    </a:lnTo>
                    <a:lnTo>
                      <a:pt x="2440" y="101"/>
                    </a:lnTo>
                    <a:lnTo>
                      <a:pt x="2389" y="107"/>
                    </a:lnTo>
                    <a:lnTo>
                      <a:pt x="2340" y="114"/>
                    </a:lnTo>
                    <a:lnTo>
                      <a:pt x="2292" y="122"/>
                    </a:lnTo>
                    <a:lnTo>
                      <a:pt x="2243" y="130"/>
                    </a:lnTo>
                    <a:lnTo>
                      <a:pt x="2197" y="140"/>
                    </a:lnTo>
                    <a:lnTo>
                      <a:pt x="2150" y="150"/>
                    </a:lnTo>
                    <a:lnTo>
                      <a:pt x="2105" y="162"/>
                    </a:lnTo>
                    <a:lnTo>
                      <a:pt x="2060" y="173"/>
                    </a:lnTo>
                    <a:lnTo>
                      <a:pt x="2015" y="184"/>
                    </a:lnTo>
                    <a:lnTo>
                      <a:pt x="1973" y="196"/>
                    </a:lnTo>
                    <a:lnTo>
                      <a:pt x="1889" y="223"/>
                    </a:lnTo>
                    <a:lnTo>
                      <a:pt x="1811" y="249"/>
                    </a:lnTo>
                    <a:lnTo>
                      <a:pt x="1736" y="276"/>
                    </a:lnTo>
                    <a:lnTo>
                      <a:pt x="1666" y="304"/>
                    </a:lnTo>
                    <a:lnTo>
                      <a:pt x="1600" y="330"/>
                    </a:lnTo>
                    <a:lnTo>
                      <a:pt x="1541" y="355"/>
                    </a:lnTo>
                    <a:lnTo>
                      <a:pt x="1486" y="378"/>
                    </a:lnTo>
                    <a:lnTo>
                      <a:pt x="1437" y="399"/>
                    </a:lnTo>
                    <a:lnTo>
                      <a:pt x="1402" y="320"/>
                    </a:lnTo>
                    <a:close/>
                    <a:moveTo>
                      <a:pt x="2753" y="1"/>
                    </a:moveTo>
                    <a:lnTo>
                      <a:pt x="2865" y="6"/>
                    </a:lnTo>
                    <a:lnTo>
                      <a:pt x="2974" y="12"/>
                    </a:lnTo>
                    <a:lnTo>
                      <a:pt x="3080" y="21"/>
                    </a:lnTo>
                    <a:lnTo>
                      <a:pt x="3184" y="33"/>
                    </a:lnTo>
                    <a:lnTo>
                      <a:pt x="3235" y="40"/>
                    </a:lnTo>
                    <a:lnTo>
                      <a:pt x="3286" y="46"/>
                    </a:lnTo>
                    <a:lnTo>
                      <a:pt x="3334" y="54"/>
                    </a:lnTo>
                    <a:lnTo>
                      <a:pt x="3384" y="62"/>
                    </a:lnTo>
                    <a:lnTo>
                      <a:pt x="3431" y="71"/>
                    </a:lnTo>
                    <a:lnTo>
                      <a:pt x="3480" y="81"/>
                    </a:lnTo>
                    <a:lnTo>
                      <a:pt x="3527" y="89"/>
                    </a:lnTo>
                    <a:lnTo>
                      <a:pt x="3573" y="101"/>
                    </a:lnTo>
                    <a:lnTo>
                      <a:pt x="3555" y="185"/>
                    </a:lnTo>
                    <a:lnTo>
                      <a:pt x="3509" y="175"/>
                    </a:lnTo>
                    <a:lnTo>
                      <a:pt x="3463" y="165"/>
                    </a:lnTo>
                    <a:lnTo>
                      <a:pt x="3415" y="157"/>
                    </a:lnTo>
                    <a:lnTo>
                      <a:pt x="3368" y="148"/>
                    </a:lnTo>
                    <a:lnTo>
                      <a:pt x="3321" y="140"/>
                    </a:lnTo>
                    <a:lnTo>
                      <a:pt x="3272" y="133"/>
                    </a:lnTo>
                    <a:lnTo>
                      <a:pt x="3222" y="125"/>
                    </a:lnTo>
                    <a:lnTo>
                      <a:pt x="3172" y="119"/>
                    </a:lnTo>
                    <a:lnTo>
                      <a:pt x="3071" y="108"/>
                    </a:lnTo>
                    <a:lnTo>
                      <a:pt x="2967" y="99"/>
                    </a:lnTo>
                    <a:lnTo>
                      <a:pt x="2860" y="93"/>
                    </a:lnTo>
                    <a:lnTo>
                      <a:pt x="2750" y="88"/>
                    </a:lnTo>
                    <a:lnTo>
                      <a:pt x="2753" y="1"/>
                    </a:lnTo>
                    <a:close/>
                    <a:moveTo>
                      <a:pt x="3573" y="101"/>
                    </a:moveTo>
                    <a:lnTo>
                      <a:pt x="3621" y="112"/>
                    </a:lnTo>
                    <a:lnTo>
                      <a:pt x="3666" y="123"/>
                    </a:lnTo>
                    <a:lnTo>
                      <a:pt x="3712" y="135"/>
                    </a:lnTo>
                    <a:lnTo>
                      <a:pt x="3757" y="148"/>
                    </a:lnTo>
                    <a:lnTo>
                      <a:pt x="3800" y="160"/>
                    </a:lnTo>
                    <a:lnTo>
                      <a:pt x="3845" y="174"/>
                    </a:lnTo>
                    <a:lnTo>
                      <a:pt x="3889" y="189"/>
                    </a:lnTo>
                    <a:lnTo>
                      <a:pt x="3931" y="204"/>
                    </a:lnTo>
                    <a:lnTo>
                      <a:pt x="3973" y="219"/>
                    </a:lnTo>
                    <a:lnTo>
                      <a:pt x="4016" y="235"/>
                    </a:lnTo>
                    <a:lnTo>
                      <a:pt x="4058" y="251"/>
                    </a:lnTo>
                    <a:lnTo>
                      <a:pt x="4099" y="269"/>
                    </a:lnTo>
                    <a:lnTo>
                      <a:pt x="4140" y="286"/>
                    </a:lnTo>
                    <a:lnTo>
                      <a:pt x="4181" y="305"/>
                    </a:lnTo>
                    <a:lnTo>
                      <a:pt x="4222" y="323"/>
                    </a:lnTo>
                    <a:lnTo>
                      <a:pt x="4262" y="342"/>
                    </a:lnTo>
                    <a:lnTo>
                      <a:pt x="4224" y="421"/>
                    </a:lnTo>
                    <a:lnTo>
                      <a:pt x="4145" y="384"/>
                    </a:lnTo>
                    <a:lnTo>
                      <a:pt x="4065" y="350"/>
                    </a:lnTo>
                    <a:lnTo>
                      <a:pt x="4026" y="332"/>
                    </a:lnTo>
                    <a:lnTo>
                      <a:pt x="3984" y="316"/>
                    </a:lnTo>
                    <a:lnTo>
                      <a:pt x="3943" y="301"/>
                    </a:lnTo>
                    <a:lnTo>
                      <a:pt x="3901" y="286"/>
                    </a:lnTo>
                    <a:lnTo>
                      <a:pt x="3860" y="271"/>
                    </a:lnTo>
                    <a:lnTo>
                      <a:pt x="3818" y="257"/>
                    </a:lnTo>
                    <a:lnTo>
                      <a:pt x="3775" y="244"/>
                    </a:lnTo>
                    <a:lnTo>
                      <a:pt x="3732" y="231"/>
                    </a:lnTo>
                    <a:lnTo>
                      <a:pt x="3688" y="219"/>
                    </a:lnTo>
                    <a:lnTo>
                      <a:pt x="3644" y="208"/>
                    </a:lnTo>
                    <a:lnTo>
                      <a:pt x="3600" y="196"/>
                    </a:lnTo>
                    <a:lnTo>
                      <a:pt x="3555" y="185"/>
                    </a:lnTo>
                    <a:lnTo>
                      <a:pt x="3573" y="101"/>
                    </a:lnTo>
                    <a:close/>
                    <a:moveTo>
                      <a:pt x="4262" y="342"/>
                    </a:moveTo>
                    <a:lnTo>
                      <a:pt x="4346" y="383"/>
                    </a:lnTo>
                    <a:lnTo>
                      <a:pt x="4434" y="429"/>
                    </a:lnTo>
                    <a:lnTo>
                      <a:pt x="4528" y="479"/>
                    </a:lnTo>
                    <a:lnTo>
                      <a:pt x="4625" y="531"/>
                    </a:lnTo>
                    <a:lnTo>
                      <a:pt x="4723" y="585"/>
                    </a:lnTo>
                    <a:lnTo>
                      <a:pt x="4820" y="639"/>
                    </a:lnTo>
                    <a:lnTo>
                      <a:pt x="4917" y="692"/>
                    </a:lnTo>
                    <a:lnTo>
                      <a:pt x="5010" y="744"/>
                    </a:lnTo>
                    <a:lnTo>
                      <a:pt x="5098" y="794"/>
                    </a:lnTo>
                    <a:lnTo>
                      <a:pt x="5179" y="841"/>
                    </a:lnTo>
                    <a:lnTo>
                      <a:pt x="5252" y="884"/>
                    </a:lnTo>
                    <a:lnTo>
                      <a:pt x="5316" y="920"/>
                    </a:lnTo>
                    <a:lnTo>
                      <a:pt x="5368" y="951"/>
                    </a:lnTo>
                    <a:lnTo>
                      <a:pt x="5408" y="973"/>
                    </a:lnTo>
                    <a:lnTo>
                      <a:pt x="5433" y="988"/>
                    </a:lnTo>
                    <a:lnTo>
                      <a:pt x="5442" y="993"/>
                    </a:lnTo>
                    <a:lnTo>
                      <a:pt x="5398" y="1068"/>
                    </a:lnTo>
                    <a:lnTo>
                      <a:pt x="5390" y="1063"/>
                    </a:lnTo>
                    <a:lnTo>
                      <a:pt x="5365" y="1049"/>
                    </a:lnTo>
                    <a:lnTo>
                      <a:pt x="5325" y="1026"/>
                    </a:lnTo>
                    <a:lnTo>
                      <a:pt x="5274" y="996"/>
                    </a:lnTo>
                    <a:lnTo>
                      <a:pt x="5210" y="960"/>
                    </a:lnTo>
                    <a:lnTo>
                      <a:pt x="5137" y="917"/>
                    </a:lnTo>
                    <a:lnTo>
                      <a:pt x="5056" y="871"/>
                    </a:lnTo>
                    <a:lnTo>
                      <a:pt x="4968" y="822"/>
                    </a:lnTo>
                    <a:lnTo>
                      <a:pt x="4876" y="769"/>
                    </a:lnTo>
                    <a:lnTo>
                      <a:pt x="4780" y="717"/>
                    </a:lnTo>
                    <a:lnTo>
                      <a:pt x="4683" y="662"/>
                    </a:lnTo>
                    <a:lnTo>
                      <a:pt x="4585" y="609"/>
                    </a:lnTo>
                    <a:lnTo>
                      <a:pt x="4489" y="558"/>
                    </a:lnTo>
                    <a:lnTo>
                      <a:pt x="4396" y="508"/>
                    </a:lnTo>
                    <a:lnTo>
                      <a:pt x="4307" y="463"/>
                    </a:lnTo>
                    <a:lnTo>
                      <a:pt x="4224" y="421"/>
                    </a:lnTo>
                    <a:lnTo>
                      <a:pt x="4262" y="34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2" name="Freeform 454"/>
              <p:cNvSpPr>
                <a:spLocks/>
              </p:cNvSpPr>
              <p:nvPr/>
            </p:nvSpPr>
            <p:spPr bwMode="auto">
              <a:xfrm>
                <a:off x="454" y="2749"/>
                <a:ext cx="79" cy="37"/>
              </a:xfrm>
              <a:custGeom>
                <a:avLst/>
                <a:gdLst>
                  <a:gd name="T0" fmla="*/ 395 w 395"/>
                  <a:gd name="T1" fmla="*/ 83 h 181"/>
                  <a:gd name="T2" fmla="*/ 382 w 395"/>
                  <a:gd name="T3" fmla="*/ 87 h 181"/>
                  <a:gd name="T4" fmla="*/ 349 w 395"/>
                  <a:gd name="T5" fmla="*/ 98 h 181"/>
                  <a:gd name="T6" fmla="*/ 299 w 395"/>
                  <a:gd name="T7" fmla="*/ 112 h 181"/>
                  <a:gd name="T8" fmla="*/ 240 w 395"/>
                  <a:gd name="T9" fmla="*/ 128 h 181"/>
                  <a:gd name="T10" fmla="*/ 176 w 395"/>
                  <a:gd name="T11" fmla="*/ 145 h 181"/>
                  <a:gd name="T12" fmla="*/ 113 w 395"/>
                  <a:gd name="T13" fmla="*/ 162 h 181"/>
                  <a:gd name="T14" fmla="*/ 84 w 395"/>
                  <a:gd name="T15" fmla="*/ 168 h 181"/>
                  <a:gd name="T16" fmla="*/ 56 w 395"/>
                  <a:gd name="T17" fmla="*/ 174 h 181"/>
                  <a:gd name="T18" fmla="*/ 31 w 395"/>
                  <a:gd name="T19" fmla="*/ 179 h 181"/>
                  <a:gd name="T20" fmla="*/ 10 w 395"/>
                  <a:gd name="T21" fmla="*/ 181 h 181"/>
                  <a:gd name="T22" fmla="*/ 0 w 395"/>
                  <a:gd name="T23" fmla="*/ 94 h 181"/>
                  <a:gd name="T24" fmla="*/ 20 w 395"/>
                  <a:gd name="T25" fmla="*/ 92 h 181"/>
                  <a:gd name="T26" fmla="*/ 44 w 395"/>
                  <a:gd name="T27" fmla="*/ 88 h 181"/>
                  <a:gd name="T28" fmla="*/ 70 w 395"/>
                  <a:gd name="T29" fmla="*/ 82 h 181"/>
                  <a:gd name="T30" fmla="*/ 97 w 395"/>
                  <a:gd name="T31" fmla="*/ 76 h 181"/>
                  <a:gd name="T32" fmla="*/ 158 w 395"/>
                  <a:gd name="T33" fmla="*/ 61 h 181"/>
                  <a:gd name="T34" fmla="*/ 219 w 395"/>
                  <a:gd name="T35" fmla="*/ 43 h 181"/>
                  <a:gd name="T36" fmla="*/ 277 w 395"/>
                  <a:gd name="T37" fmla="*/ 27 h 181"/>
                  <a:gd name="T38" fmla="*/ 324 w 395"/>
                  <a:gd name="T39" fmla="*/ 13 h 181"/>
                  <a:gd name="T40" fmla="*/ 358 w 395"/>
                  <a:gd name="T41" fmla="*/ 3 h 181"/>
                  <a:gd name="T42" fmla="*/ 369 w 395"/>
                  <a:gd name="T43" fmla="*/ 0 h 181"/>
                  <a:gd name="T44" fmla="*/ 395 w 395"/>
                  <a:gd name="T45" fmla="*/ 8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5" h="181">
                    <a:moveTo>
                      <a:pt x="395" y="83"/>
                    </a:moveTo>
                    <a:lnTo>
                      <a:pt x="382" y="87"/>
                    </a:lnTo>
                    <a:lnTo>
                      <a:pt x="349" y="98"/>
                    </a:lnTo>
                    <a:lnTo>
                      <a:pt x="299" y="112"/>
                    </a:lnTo>
                    <a:lnTo>
                      <a:pt x="240" y="128"/>
                    </a:lnTo>
                    <a:lnTo>
                      <a:pt x="176" y="145"/>
                    </a:lnTo>
                    <a:lnTo>
                      <a:pt x="113" y="162"/>
                    </a:lnTo>
                    <a:lnTo>
                      <a:pt x="84" y="168"/>
                    </a:lnTo>
                    <a:lnTo>
                      <a:pt x="56" y="174"/>
                    </a:lnTo>
                    <a:lnTo>
                      <a:pt x="31" y="179"/>
                    </a:lnTo>
                    <a:lnTo>
                      <a:pt x="10" y="181"/>
                    </a:lnTo>
                    <a:lnTo>
                      <a:pt x="0" y="94"/>
                    </a:lnTo>
                    <a:lnTo>
                      <a:pt x="20" y="92"/>
                    </a:lnTo>
                    <a:lnTo>
                      <a:pt x="44" y="88"/>
                    </a:lnTo>
                    <a:lnTo>
                      <a:pt x="70" y="82"/>
                    </a:lnTo>
                    <a:lnTo>
                      <a:pt x="97" y="76"/>
                    </a:lnTo>
                    <a:lnTo>
                      <a:pt x="158" y="61"/>
                    </a:lnTo>
                    <a:lnTo>
                      <a:pt x="219" y="43"/>
                    </a:lnTo>
                    <a:lnTo>
                      <a:pt x="277" y="27"/>
                    </a:lnTo>
                    <a:lnTo>
                      <a:pt x="324" y="13"/>
                    </a:lnTo>
                    <a:lnTo>
                      <a:pt x="358" y="3"/>
                    </a:lnTo>
                    <a:lnTo>
                      <a:pt x="369" y="0"/>
                    </a:lnTo>
                    <a:lnTo>
                      <a:pt x="395" y="8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3" name="Rectangle 455"/>
              <p:cNvSpPr>
                <a:spLocks noChangeArrowheads="1"/>
              </p:cNvSpPr>
              <p:nvPr/>
            </p:nvSpPr>
            <p:spPr bwMode="auto">
              <a:xfrm>
                <a:off x="433" y="1443"/>
                <a:ext cx="204" cy="17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4" name="Freeform 456"/>
              <p:cNvSpPr>
                <a:spLocks/>
              </p:cNvSpPr>
              <p:nvPr/>
            </p:nvSpPr>
            <p:spPr bwMode="auto">
              <a:xfrm>
                <a:off x="1085" y="30"/>
                <a:ext cx="30" cy="259"/>
              </a:xfrm>
              <a:custGeom>
                <a:avLst/>
                <a:gdLst>
                  <a:gd name="T0" fmla="*/ 103 w 152"/>
                  <a:gd name="T1" fmla="*/ 1295 h 1295"/>
                  <a:gd name="T2" fmla="*/ 0 w 152"/>
                  <a:gd name="T3" fmla="*/ 4 h 1295"/>
                  <a:gd name="T4" fmla="*/ 49 w 152"/>
                  <a:gd name="T5" fmla="*/ 0 h 1295"/>
                  <a:gd name="T6" fmla="*/ 152 w 152"/>
                  <a:gd name="T7" fmla="*/ 1291 h 1295"/>
                  <a:gd name="T8" fmla="*/ 103 w 152"/>
                  <a:gd name="T9" fmla="*/ 1295 h 1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295">
                    <a:moveTo>
                      <a:pt x="103" y="1295"/>
                    </a:moveTo>
                    <a:lnTo>
                      <a:pt x="0" y="4"/>
                    </a:lnTo>
                    <a:lnTo>
                      <a:pt x="49" y="0"/>
                    </a:lnTo>
                    <a:lnTo>
                      <a:pt x="152" y="1291"/>
                    </a:lnTo>
                    <a:lnTo>
                      <a:pt x="103" y="129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5" name="Freeform 457"/>
              <p:cNvSpPr>
                <a:spLocks/>
              </p:cNvSpPr>
              <p:nvPr/>
            </p:nvSpPr>
            <p:spPr bwMode="auto">
              <a:xfrm>
                <a:off x="1861" y="381"/>
                <a:ext cx="190" cy="202"/>
              </a:xfrm>
              <a:custGeom>
                <a:avLst/>
                <a:gdLst>
                  <a:gd name="T0" fmla="*/ 0 w 952"/>
                  <a:gd name="T1" fmla="*/ 974 h 1008"/>
                  <a:gd name="T2" fmla="*/ 916 w 952"/>
                  <a:gd name="T3" fmla="*/ 0 h 1008"/>
                  <a:gd name="T4" fmla="*/ 952 w 952"/>
                  <a:gd name="T5" fmla="*/ 33 h 1008"/>
                  <a:gd name="T6" fmla="*/ 36 w 952"/>
                  <a:gd name="T7" fmla="*/ 1008 h 1008"/>
                  <a:gd name="T8" fmla="*/ 0 w 952"/>
                  <a:gd name="T9" fmla="*/ 974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2" h="1008">
                    <a:moveTo>
                      <a:pt x="0" y="974"/>
                    </a:moveTo>
                    <a:lnTo>
                      <a:pt x="916" y="0"/>
                    </a:lnTo>
                    <a:lnTo>
                      <a:pt x="952" y="33"/>
                    </a:lnTo>
                    <a:lnTo>
                      <a:pt x="36" y="1008"/>
                    </a:lnTo>
                    <a:lnTo>
                      <a:pt x="0" y="97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6" name="Rectangle 458"/>
              <p:cNvSpPr>
                <a:spLocks noChangeArrowheads="1"/>
              </p:cNvSpPr>
              <p:nvPr/>
            </p:nvSpPr>
            <p:spPr bwMode="auto">
              <a:xfrm>
                <a:off x="793" y="1466"/>
                <a:ext cx="8" cy="79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7" name="Rectangle 459"/>
              <p:cNvSpPr>
                <a:spLocks noChangeArrowheads="1"/>
              </p:cNvSpPr>
              <p:nvPr/>
            </p:nvSpPr>
            <p:spPr bwMode="auto">
              <a:xfrm>
                <a:off x="693" y="2127"/>
                <a:ext cx="8" cy="91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8" name="Freeform 460"/>
              <p:cNvSpPr>
                <a:spLocks/>
              </p:cNvSpPr>
              <p:nvPr/>
            </p:nvSpPr>
            <p:spPr bwMode="auto">
              <a:xfrm>
                <a:off x="991" y="2104"/>
                <a:ext cx="5" cy="37"/>
              </a:xfrm>
              <a:custGeom>
                <a:avLst/>
                <a:gdLst>
                  <a:gd name="T0" fmla="*/ 24 w 25"/>
                  <a:gd name="T1" fmla="*/ 0 h 184"/>
                  <a:gd name="T2" fmla="*/ 25 w 25"/>
                  <a:gd name="T3" fmla="*/ 184 h 184"/>
                  <a:gd name="T4" fmla="*/ 0 w 25"/>
                  <a:gd name="T5" fmla="*/ 184 h 184"/>
                  <a:gd name="T6" fmla="*/ 0 w 25"/>
                  <a:gd name="T7" fmla="*/ 0 h 184"/>
                  <a:gd name="T8" fmla="*/ 24 w 25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84">
                    <a:moveTo>
                      <a:pt x="24" y="0"/>
                    </a:moveTo>
                    <a:lnTo>
                      <a:pt x="25" y="184"/>
                    </a:lnTo>
                    <a:lnTo>
                      <a:pt x="0" y="184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9" name="Freeform 461"/>
              <p:cNvSpPr>
                <a:spLocks noEditPoints="1"/>
              </p:cNvSpPr>
              <p:nvPr/>
            </p:nvSpPr>
            <p:spPr bwMode="auto">
              <a:xfrm>
                <a:off x="459" y="2381"/>
                <a:ext cx="306" cy="83"/>
              </a:xfrm>
              <a:custGeom>
                <a:avLst/>
                <a:gdLst>
                  <a:gd name="T0" fmla="*/ 1216 w 1532"/>
                  <a:gd name="T1" fmla="*/ 0 h 414"/>
                  <a:gd name="T2" fmla="*/ 0 w 1532"/>
                  <a:gd name="T3" fmla="*/ 40 h 414"/>
                  <a:gd name="T4" fmla="*/ 1216 w 1532"/>
                  <a:gd name="T5" fmla="*/ 0 h 414"/>
                  <a:gd name="T6" fmla="*/ 1216 w 1532"/>
                  <a:gd name="T7" fmla="*/ 20 h 414"/>
                  <a:gd name="T8" fmla="*/ 1218 w 1532"/>
                  <a:gd name="T9" fmla="*/ 0 h 414"/>
                  <a:gd name="T10" fmla="*/ 1246 w 1532"/>
                  <a:gd name="T11" fmla="*/ 5 h 414"/>
                  <a:gd name="T12" fmla="*/ 1312 w 1532"/>
                  <a:gd name="T13" fmla="*/ 22 h 414"/>
                  <a:gd name="T14" fmla="*/ 1351 w 1532"/>
                  <a:gd name="T15" fmla="*/ 37 h 414"/>
                  <a:gd name="T16" fmla="*/ 1393 w 1532"/>
                  <a:gd name="T17" fmla="*/ 57 h 414"/>
                  <a:gd name="T18" fmla="*/ 1431 w 1532"/>
                  <a:gd name="T19" fmla="*/ 82 h 414"/>
                  <a:gd name="T20" fmla="*/ 1465 w 1532"/>
                  <a:gd name="T21" fmla="*/ 114 h 414"/>
                  <a:gd name="T22" fmla="*/ 1421 w 1532"/>
                  <a:gd name="T23" fmla="*/ 125 h 414"/>
                  <a:gd name="T24" fmla="*/ 1389 w 1532"/>
                  <a:gd name="T25" fmla="*/ 101 h 414"/>
                  <a:gd name="T26" fmla="*/ 1353 w 1532"/>
                  <a:gd name="T27" fmla="*/ 81 h 414"/>
                  <a:gd name="T28" fmla="*/ 1315 w 1532"/>
                  <a:gd name="T29" fmla="*/ 64 h 414"/>
                  <a:gd name="T30" fmla="*/ 1264 w 1532"/>
                  <a:gd name="T31" fmla="*/ 49 h 414"/>
                  <a:gd name="T32" fmla="*/ 1219 w 1532"/>
                  <a:gd name="T33" fmla="*/ 40 h 414"/>
                  <a:gd name="T34" fmla="*/ 1218 w 1532"/>
                  <a:gd name="T35" fmla="*/ 0 h 414"/>
                  <a:gd name="T36" fmla="*/ 1475 w 1532"/>
                  <a:gd name="T37" fmla="*/ 127 h 414"/>
                  <a:gd name="T38" fmla="*/ 1493 w 1532"/>
                  <a:gd name="T39" fmla="*/ 153 h 414"/>
                  <a:gd name="T40" fmla="*/ 1507 w 1532"/>
                  <a:gd name="T41" fmla="*/ 179 h 414"/>
                  <a:gd name="T42" fmla="*/ 1517 w 1532"/>
                  <a:gd name="T43" fmla="*/ 205 h 414"/>
                  <a:gd name="T44" fmla="*/ 1527 w 1532"/>
                  <a:gd name="T45" fmla="*/ 244 h 414"/>
                  <a:gd name="T46" fmla="*/ 1532 w 1532"/>
                  <a:gd name="T47" fmla="*/ 292 h 414"/>
                  <a:gd name="T48" fmla="*/ 1530 w 1532"/>
                  <a:gd name="T49" fmla="*/ 336 h 414"/>
                  <a:gd name="T50" fmla="*/ 1523 w 1532"/>
                  <a:gd name="T51" fmla="*/ 372 h 414"/>
                  <a:gd name="T52" fmla="*/ 1515 w 1532"/>
                  <a:gd name="T53" fmla="*/ 407 h 414"/>
                  <a:gd name="T54" fmla="*/ 1475 w 1532"/>
                  <a:gd name="T55" fmla="*/ 398 h 414"/>
                  <a:gd name="T56" fmla="*/ 1482 w 1532"/>
                  <a:gd name="T57" fmla="*/ 374 h 414"/>
                  <a:gd name="T58" fmla="*/ 1488 w 1532"/>
                  <a:gd name="T59" fmla="*/ 347 h 414"/>
                  <a:gd name="T60" fmla="*/ 1492 w 1532"/>
                  <a:gd name="T61" fmla="*/ 313 h 414"/>
                  <a:gd name="T62" fmla="*/ 1491 w 1532"/>
                  <a:gd name="T63" fmla="*/ 274 h 414"/>
                  <a:gd name="T64" fmla="*/ 1484 w 1532"/>
                  <a:gd name="T65" fmla="*/ 230 h 414"/>
                  <a:gd name="T66" fmla="*/ 1476 w 1532"/>
                  <a:gd name="T67" fmla="*/ 208 h 414"/>
                  <a:gd name="T68" fmla="*/ 1465 w 1532"/>
                  <a:gd name="T69" fmla="*/ 185 h 414"/>
                  <a:gd name="T70" fmla="*/ 1451 w 1532"/>
                  <a:gd name="T71" fmla="*/ 163 h 414"/>
                  <a:gd name="T72" fmla="*/ 1435 w 1532"/>
                  <a:gd name="T73" fmla="*/ 14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32" h="414">
                    <a:moveTo>
                      <a:pt x="0" y="0"/>
                    </a:moveTo>
                    <a:lnTo>
                      <a:pt x="1216" y="0"/>
                    </a:lnTo>
                    <a:lnTo>
                      <a:pt x="1216" y="40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  <a:moveTo>
                      <a:pt x="1216" y="0"/>
                    </a:moveTo>
                    <a:lnTo>
                      <a:pt x="1218" y="0"/>
                    </a:lnTo>
                    <a:lnTo>
                      <a:pt x="1216" y="20"/>
                    </a:lnTo>
                    <a:lnTo>
                      <a:pt x="1216" y="0"/>
                    </a:lnTo>
                    <a:close/>
                    <a:moveTo>
                      <a:pt x="1218" y="0"/>
                    </a:moveTo>
                    <a:lnTo>
                      <a:pt x="1226" y="1"/>
                    </a:lnTo>
                    <a:lnTo>
                      <a:pt x="1246" y="5"/>
                    </a:lnTo>
                    <a:lnTo>
                      <a:pt x="1275" y="11"/>
                    </a:lnTo>
                    <a:lnTo>
                      <a:pt x="1312" y="22"/>
                    </a:lnTo>
                    <a:lnTo>
                      <a:pt x="1332" y="28"/>
                    </a:lnTo>
                    <a:lnTo>
                      <a:pt x="1351" y="37"/>
                    </a:lnTo>
                    <a:lnTo>
                      <a:pt x="1373" y="46"/>
                    </a:lnTo>
                    <a:lnTo>
                      <a:pt x="1393" y="57"/>
                    </a:lnTo>
                    <a:lnTo>
                      <a:pt x="1413" y="68"/>
                    </a:lnTo>
                    <a:lnTo>
                      <a:pt x="1431" y="82"/>
                    </a:lnTo>
                    <a:lnTo>
                      <a:pt x="1449" y="97"/>
                    </a:lnTo>
                    <a:lnTo>
                      <a:pt x="1465" y="114"/>
                    </a:lnTo>
                    <a:lnTo>
                      <a:pt x="1435" y="140"/>
                    </a:lnTo>
                    <a:lnTo>
                      <a:pt x="1421" y="125"/>
                    </a:lnTo>
                    <a:lnTo>
                      <a:pt x="1405" y="112"/>
                    </a:lnTo>
                    <a:lnTo>
                      <a:pt x="1389" y="101"/>
                    </a:lnTo>
                    <a:lnTo>
                      <a:pt x="1370" y="89"/>
                    </a:lnTo>
                    <a:lnTo>
                      <a:pt x="1353" y="81"/>
                    </a:lnTo>
                    <a:lnTo>
                      <a:pt x="1334" y="72"/>
                    </a:lnTo>
                    <a:lnTo>
                      <a:pt x="1315" y="64"/>
                    </a:lnTo>
                    <a:lnTo>
                      <a:pt x="1298" y="58"/>
                    </a:lnTo>
                    <a:lnTo>
                      <a:pt x="1264" y="49"/>
                    </a:lnTo>
                    <a:lnTo>
                      <a:pt x="1238" y="43"/>
                    </a:lnTo>
                    <a:lnTo>
                      <a:pt x="1219" y="40"/>
                    </a:lnTo>
                    <a:lnTo>
                      <a:pt x="1213" y="40"/>
                    </a:lnTo>
                    <a:lnTo>
                      <a:pt x="1218" y="0"/>
                    </a:lnTo>
                    <a:close/>
                    <a:moveTo>
                      <a:pt x="1465" y="114"/>
                    </a:moveTo>
                    <a:lnTo>
                      <a:pt x="1475" y="127"/>
                    </a:lnTo>
                    <a:lnTo>
                      <a:pt x="1485" y="140"/>
                    </a:lnTo>
                    <a:lnTo>
                      <a:pt x="1493" y="153"/>
                    </a:lnTo>
                    <a:lnTo>
                      <a:pt x="1500" y="167"/>
                    </a:lnTo>
                    <a:lnTo>
                      <a:pt x="1507" y="179"/>
                    </a:lnTo>
                    <a:lnTo>
                      <a:pt x="1512" y="193"/>
                    </a:lnTo>
                    <a:lnTo>
                      <a:pt x="1517" y="205"/>
                    </a:lnTo>
                    <a:lnTo>
                      <a:pt x="1521" y="219"/>
                    </a:lnTo>
                    <a:lnTo>
                      <a:pt x="1527" y="244"/>
                    </a:lnTo>
                    <a:lnTo>
                      <a:pt x="1531" y="269"/>
                    </a:lnTo>
                    <a:lnTo>
                      <a:pt x="1532" y="292"/>
                    </a:lnTo>
                    <a:lnTo>
                      <a:pt x="1532" y="315"/>
                    </a:lnTo>
                    <a:lnTo>
                      <a:pt x="1530" y="336"/>
                    </a:lnTo>
                    <a:lnTo>
                      <a:pt x="1527" y="355"/>
                    </a:lnTo>
                    <a:lnTo>
                      <a:pt x="1523" y="372"/>
                    </a:lnTo>
                    <a:lnTo>
                      <a:pt x="1521" y="386"/>
                    </a:lnTo>
                    <a:lnTo>
                      <a:pt x="1515" y="407"/>
                    </a:lnTo>
                    <a:lnTo>
                      <a:pt x="1511" y="414"/>
                    </a:lnTo>
                    <a:lnTo>
                      <a:pt x="1475" y="398"/>
                    </a:lnTo>
                    <a:lnTo>
                      <a:pt x="1477" y="392"/>
                    </a:lnTo>
                    <a:lnTo>
                      <a:pt x="1482" y="374"/>
                    </a:lnTo>
                    <a:lnTo>
                      <a:pt x="1486" y="362"/>
                    </a:lnTo>
                    <a:lnTo>
                      <a:pt x="1488" y="347"/>
                    </a:lnTo>
                    <a:lnTo>
                      <a:pt x="1491" y="331"/>
                    </a:lnTo>
                    <a:lnTo>
                      <a:pt x="1492" y="313"/>
                    </a:lnTo>
                    <a:lnTo>
                      <a:pt x="1492" y="294"/>
                    </a:lnTo>
                    <a:lnTo>
                      <a:pt x="1491" y="274"/>
                    </a:lnTo>
                    <a:lnTo>
                      <a:pt x="1488" y="252"/>
                    </a:lnTo>
                    <a:lnTo>
                      <a:pt x="1484" y="230"/>
                    </a:lnTo>
                    <a:lnTo>
                      <a:pt x="1480" y="219"/>
                    </a:lnTo>
                    <a:lnTo>
                      <a:pt x="1476" y="208"/>
                    </a:lnTo>
                    <a:lnTo>
                      <a:pt x="1471" y="196"/>
                    </a:lnTo>
                    <a:lnTo>
                      <a:pt x="1465" y="185"/>
                    </a:lnTo>
                    <a:lnTo>
                      <a:pt x="1459" y="174"/>
                    </a:lnTo>
                    <a:lnTo>
                      <a:pt x="1451" y="163"/>
                    </a:lnTo>
                    <a:lnTo>
                      <a:pt x="1444" y="152"/>
                    </a:lnTo>
                    <a:lnTo>
                      <a:pt x="1435" y="140"/>
                    </a:lnTo>
                    <a:lnTo>
                      <a:pt x="1465" y="11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0" name="Freeform 462"/>
              <p:cNvSpPr>
                <a:spLocks noEditPoints="1"/>
              </p:cNvSpPr>
              <p:nvPr/>
            </p:nvSpPr>
            <p:spPr bwMode="auto">
              <a:xfrm>
                <a:off x="514" y="2703"/>
                <a:ext cx="102" cy="15"/>
              </a:xfrm>
              <a:custGeom>
                <a:avLst/>
                <a:gdLst>
                  <a:gd name="T0" fmla="*/ 2 w 509"/>
                  <a:gd name="T1" fmla="*/ 0 h 75"/>
                  <a:gd name="T2" fmla="*/ 499 w 509"/>
                  <a:gd name="T3" fmla="*/ 36 h 75"/>
                  <a:gd name="T4" fmla="*/ 495 w 509"/>
                  <a:gd name="T5" fmla="*/ 75 h 75"/>
                  <a:gd name="T6" fmla="*/ 0 w 509"/>
                  <a:gd name="T7" fmla="*/ 39 h 75"/>
                  <a:gd name="T8" fmla="*/ 2 w 509"/>
                  <a:gd name="T9" fmla="*/ 0 h 75"/>
                  <a:gd name="T10" fmla="*/ 497 w 509"/>
                  <a:gd name="T11" fmla="*/ 75 h 75"/>
                  <a:gd name="T12" fmla="*/ 495 w 509"/>
                  <a:gd name="T13" fmla="*/ 75 h 75"/>
                  <a:gd name="T14" fmla="*/ 498 w 509"/>
                  <a:gd name="T15" fmla="*/ 56 h 75"/>
                  <a:gd name="T16" fmla="*/ 497 w 509"/>
                  <a:gd name="T17" fmla="*/ 75 h 75"/>
                  <a:gd name="T18" fmla="*/ 498 w 509"/>
                  <a:gd name="T19" fmla="*/ 36 h 75"/>
                  <a:gd name="T20" fmla="*/ 509 w 509"/>
                  <a:gd name="T21" fmla="*/ 36 h 75"/>
                  <a:gd name="T22" fmla="*/ 508 w 509"/>
                  <a:gd name="T23" fmla="*/ 75 h 75"/>
                  <a:gd name="T24" fmla="*/ 497 w 509"/>
                  <a:gd name="T25" fmla="*/ 75 h 75"/>
                  <a:gd name="T26" fmla="*/ 498 w 509"/>
                  <a:gd name="T27" fmla="*/ 3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9" h="75">
                    <a:moveTo>
                      <a:pt x="2" y="0"/>
                    </a:moveTo>
                    <a:lnTo>
                      <a:pt x="499" y="36"/>
                    </a:lnTo>
                    <a:lnTo>
                      <a:pt x="495" y="75"/>
                    </a:lnTo>
                    <a:lnTo>
                      <a:pt x="0" y="39"/>
                    </a:lnTo>
                    <a:lnTo>
                      <a:pt x="2" y="0"/>
                    </a:lnTo>
                    <a:close/>
                    <a:moveTo>
                      <a:pt x="497" y="75"/>
                    </a:moveTo>
                    <a:lnTo>
                      <a:pt x="495" y="75"/>
                    </a:lnTo>
                    <a:lnTo>
                      <a:pt x="498" y="56"/>
                    </a:lnTo>
                    <a:lnTo>
                      <a:pt x="497" y="75"/>
                    </a:lnTo>
                    <a:close/>
                    <a:moveTo>
                      <a:pt x="498" y="36"/>
                    </a:moveTo>
                    <a:lnTo>
                      <a:pt x="509" y="36"/>
                    </a:lnTo>
                    <a:lnTo>
                      <a:pt x="508" y="75"/>
                    </a:lnTo>
                    <a:lnTo>
                      <a:pt x="497" y="75"/>
                    </a:lnTo>
                    <a:lnTo>
                      <a:pt x="498" y="36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1" name="Freeform 463"/>
              <p:cNvSpPr>
                <a:spLocks noEditPoints="1"/>
              </p:cNvSpPr>
              <p:nvPr/>
            </p:nvSpPr>
            <p:spPr bwMode="auto">
              <a:xfrm>
                <a:off x="801" y="3289"/>
                <a:ext cx="141" cy="221"/>
              </a:xfrm>
              <a:custGeom>
                <a:avLst/>
                <a:gdLst>
                  <a:gd name="T0" fmla="*/ 691 w 704"/>
                  <a:gd name="T1" fmla="*/ 20 h 1104"/>
                  <a:gd name="T2" fmla="*/ 700 w 704"/>
                  <a:gd name="T3" fmla="*/ 56 h 1104"/>
                  <a:gd name="T4" fmla="*/ 704 w 704"/>
                  <a:gd name="T5" fmla="*/ 102 h 1104"/>
                  <a:gd name="T6" fmla="*/ 695 w 704"/>
                  <a:gd name="T7" fmla="*/ 155 h 1104"/>
                  <a:gd name="T8" fmla="*/ 679 w 704"/>
                  <a:gd name="T9" fmla="*/ 188 h 1104"/>
                  <a:gd name="T10" fmla="*/ 636 w 704"/>
                  <a:gd name="T11" fmla="*/ 178 h 1104"/>
                  <a:gd name="T12" fmla="*/ 659 w 704"/>
                  <a:gd name="T13" fmla="*/ 140 h 1104"/>
                  <a:gd name="T14" fmla="*/ 665 w 704"/>
                  <a:gd name="T15" fmla="*/ 99 h 1104"/>
                  <a:gd name="T16" fmla="*/ 659 w 704"/>
                  <a:gd name="T17" fmla="*/ 51 h 1104"/>
                  <a:gd name="T18" fmla="*/ 648 w 704"/>
                  <a:gd name="T19" fmla="*/ 17 h 1104"/>
                  <a:gd name="T20" fmla="*/ 648 w 704"/>
                  <a:gd name="T21" fmla="*/ 223 h 1104"/>
                  <a:gd name="T22" fmla="*/ 577 w 704"/>
                  <a:gd name="T23" fmla="*/ 276 h 1104"/>
                  <a:gd name="T24" fmla="*/ 492 w 704"/>
                  <a:gd name="T25" fmla="*/ 325 h 1104"/>
                  <a:gd name="T26" fmla="*/ 472 w 704"/>
                  <a:gd name="T27" fmla="*/ 292 h 1104"/>
                  <a:gd name="T28" fmla="*/ 553 w 704"/>
                  <a:gd name="T29" fmla="*/ 244 h 1104"/>
                  <a:gd name="T30" fmla="*/ 620 w 704"/>
                  <a:gd name="T31" fmla="*/ 195 h 1104"/>
                  <a:gd name="T32" fmla="*/ 465 w 704"/>
                  <a:gd name="T33" fmla="*/ 342 h 1104"/>
                  <a:gd name="T34" fmla="*/ 375 w 704"/>
                  <a:gd name="T35" fmla="*/ 394 h 1104"/>
                  <a:gd name="T36" fmla="*/ 351 w 704"/>
                  <a:gd name="T37" fmla="*/ 361 h 1104"/>
                  <a:gd name="T38" fmla="*/ 445 w 704"/>
                  <a:gd name="T39" fmla="*/ 307 h 1104"/>
                  <a:gd name="T40" fmla="*/ 343 w 704"/>
                  <a:gd name="T41" fmla="*/ 419 h 1104"/>
                  <a:gd name="T42" fmla="*/ 308 w 704"/>
                  <a:gd name="T43" fmla="*/ 457 h 1104"/>
                  <a:gd name="T44" fmla="*/ 239 w 704"/>
                  <a:gd name="T45" fmla="*/ 562 h 1104"/>
                  <a:gd name="T46" fmla="*/ 181 w 704"/>
                  <a:gd name="T47" fmla="*/ 670 h 1104"/>
                  <a:gd name="T48" fmla="*/ 184 w 704"/>
                  <a:gd name="T49" fmla="*/ 578 h 1104"/>
                  <a:gd name="T50" fmla="*/ 254 w 704"/>
                  <a:gd name="T51" fmla="*/ 464 h 1104"/>
                  <a:gd name="T52" fmla="*/ 304 w 704"/>
                  <a:gd name="T53" fmla="*/ 400 h 1104"/>
                  <a:gd name="T54" fmla="*/ 354 w 704"/>
                  <a:gd name="T55" fmla="*/ 409 h 1104"/>
                  <a:gd name="T56" fmla="*/ 141 w 704"/>
                  <a:gd name="T57" fmla="*/ 660 h 1104"/>
                  <a:gd name="T58" fmla="*/ 176 w 704"/>
                  <a:gd name="T59" fmla="*/ 679 h 1104"/>
                  <a:gd name="T60" fmla="*/ 139 w 704"/>
                  <a:gd name="T61" fmla="*/ 730 h 1104"/>
                  <a:gd name="T62" fmla="*/ 101 w 704"/>
                  <a:gd name="T63" fmla="*/ 764 h 1104"/>
                  <a:gd name="T64" fmla="*/ 55 w 704"/>
                  <a:gd name="T65" fmla="*/ 747 h 1104"/>
                  <a:gd name="T66" fmla="*/ 110 w 704"/>
                  <a:gd name="T67" fmla="*/ 704 h 1104"/>
                  <a:gd name="T68" fmla="*/ 141 w 704"/>
                  <a:gd name="T69" fmla="*/ 660 h 1104"/>
                  <a:gd name="T70" fmla="*/ 65 w 704"/>
                  <a:gd name="T71" fmla="*/ 789 h 1104"/>
                  <a:gd name="T72" fmla="*/ 46 w 704"/>
                  <a:gd name="T73" fmla="*/ 805 h 1104"/>
                  <a:gd name="T74" fmla="*/ 4 w 704"/>
                  <a:gd name="T75" fmla="*/ 799 h 1104"/>
                  <a:gd name="T76" fmla="*/ 17 w 704"/>
                  <a:gd name="T77" fmla="*/ 776 h 1104"/>
                  <a:gd name="T78" fmla="*/ 55 w 704"/>
                  <a:gd name="T79" fmla="*/ 747 h 1104"/>
                  <a:gd name="T80" fmla="*/ 39 w 704"/>
                  <a:gd name="T81" fmla="*/ 822 h 1104"/>
                  <a:gd name="T82" fmla="*/ 44 w 704"/>
                  <a:gd name="T83" fmla="*/ 875 h 1104"/>
                  <a:gd name="T84" fmla="*/ 80 w 704"/>
                  <a:gd name="T85" fmla="*/ 1014 h 1104"/>
                  <a:gd name="T86" fmla="*/ 103 w 704"/>
                  <a:gd name="T87" fmla="*/ 1091 h 1104"/>
                  <a:gd name="T88" fmla="*/ 52 w 704"/>
                  <a:gd name="T89" fmla="*/ 1064 h 1104"/>
                  <a:gd name="T90" fmla="*/ 20 w 704"/>
                  <a:gd name="T91" fmla="*/ 947 h 1104"/>
                  <a:gd name="T92" fmla="*/ 5 w 704"/>
                  <a:gd name="T93" fmla="*/ 871 h 1104"/>
                  <a:gd name="T94" fmla="*/ 0 w 704"/>
                  <a:gd name="T95" fmla="*/ 820 h 1104"/>
                  <a:gd name="T96" fmla="*/ 4 w 704"/>
                  <a:gd name="T97" fmla="*/ 799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4" h="1104">
                    <a:moveTo>
                      <a:pt x="683" y="0"/>
                    </a:moveTo>
                    <a:lnTo>
                      <a:pt x="685" y="5"/>
                    </a:lnTo>
                    <a:lnTo>
                      <a:pt x="691" y="20"/>
                    </a:lnTo>
                    <a:lnTo>
                      <a:pt x="694" y="30"/>
                    </a:lnTo>
                    <a:lnTo>
                      <a:pt x="698" y="43"/>
                    </a:lnTo>
                    <a:lnTo>
                      <a:pt x="700" y="56"/>
                    </a:lnTo>
                    <a:lnTo>
                      <a:pt x="703" y="71"/>
                    </a:lnTo>
                    <a:lnTo>
                      <a:pt x="704" y="86"/>
                    </a:lnTo>
                    <a:lnTo>
                      <a:pt x="704" y="102"/>
                    </a:lnTo>
                    <a:lnTo>
                      <a:pt x="703" y="120"/>
                    </a:lnTo>
                    <a:lnTo>
                      <a:pt x="700" y="137"/>
                    </a:lnTo>
                    <a:lnTo>
                      <a:pt x="695" y="155"/>
                    </a:lnTo>
                    <a:lnTo>
                      <a:pt x="688" y="171"/>
                    </a:lnTo>
                    <a:lnTo>
                      <a:pt x="684" y="180"/>
                    </a:lnTo>
                    <a:lnTo>
                      <a:pt x="679" y="188"/>
                    </a:lnTo>
                    <a:lnTo>
                      <a:pt x="673" y="197"/>
                    </a:lnTo>
                    <a:lnTo>
                      <a:pt x="666" y="205"/>
                    </a:lnTo>
                    <a:lnTo>
                      <a:pt x="636" y="178"/>
                    </a:lnTo>
                    <a:lnTo>
                      <a:pt x="645" y="166"/>
                    </a:lnTo>
                    <a:lnTo>
                      <a:pt x="653" y="152"/>
                    </a:lnTo>
                    <a:lnTo>
                      <a:pt x="659" y="140"/>
                    </a:lnTo>
                    <a:lnTo>
                      <a:pt x="661" y="126"/>
                    </a:lnTo>
                    <a:lnTo>
                      <a:pt x="664" y="112"/>
                    </a:lnTo>
                    <a:lnTo>
                      <a:pt x="665" y="99"/>
                    </a:lnTo>
                    <a:lnTo>
                      <a:pt x="664" y="86"/>
                    </a:lnTo>
                    <a:lnTo>
                      <a:pt x="663" y="74"/>
                    </a:lnTo>
                    <a:lnTo>
                      <a:pt x="659" y="51"/>
                    </a:lnTo>
                    <a:lnTo>
                      <a:pt x="654" y="33"/>
                    </a:lnTo>
                    <a:lnTo>
                      <a:pt x="649" y="22"/>
                    </a:lnTo>
                    <a:lnTo>
                      <a:pt x="648" y="17"/>
                    </a:lnTo>
                    <a:lnTo>
                      <a:pt x="683" y="0"/>
                    </a:lnTo>
                    <a:close/>
                    <a:moveTo>
                      <a:pt x="666" y="205"/>
                    </a:moveTo>
                    <a:lnTo>
                      <a:pt x="648" y="223"/>
                    </a:lnTo>
                    <a:lnTo>
                      <a:pt x="627" y="241"/>
                    </a:lnTo>
                    <a:lnTo>
                      <a:pt x="603" y="258"/>
                    </a:lnTo>
                    <a:lnTo>
                      <a:pt x="577" y="276"/>
                    </a:lnTo>
                    <a:lnTo>
                      <a:pt x="549" y="293"/>
                    </a:lnTo>
                    <a:lnTo>
                      <a:pt x="521" y="309"/>
                    </a:lnTo>
                    <a:lnTo>
                      <a:pt x="492" y="325"/>
                    </a:lnTo>
                    <a:lnTo>
                      <a:pt x="465" y="342"/>
                    </a:lnTo>
                    <a:lnTo>
                      <a:pt x="445" y="307"/>
                    </a:lnTo>
                    <a:lnTo>
                      <a:pt x="472" y="292"/>
                    </a:lnTo>
                    <a:lnTo>
                      <a:pt x="499" y="277"/>
                    </a:lnTo>
                    <a:lnTo>
                      <a:pt x="527" y="261"/>
                    </a:lnTo>
                    <a:lnTo>
                      <a:pt x="553" y="244"/>
                    </a:lnTo>
                    <a:lnTo>
                      <a:pt x="578" y="228"/>
                    </a:lnTo>
                    <a:lnTo>
                      <a:pt x="600" y="211"/>
                    </a:lnTo>
                    <a:lnTo>
                      <a:pt x="620" y="195"/>
                    </a:lnTo>
                    <a:lnTo>
                      <a:pt x="636" y="178"/>
                    </a:lnTo>
                    <a:lnTo>
                      <a:pt x="666" y="205"/>
                    </a:lnTo>
                    <a:close/>
                    <a:moveTo>
                      <a:pt x="465" y="342"/>
                    </a:moveTo>
                    <a:lnTo>
                      <a:pt x="431" y="360"/>
                    </a:lnTo>
                    <a:lnTo>
                      <a:pt x="401" y="378"/>
                    </a:lnTo>
                    <a:lnTo>
                      <a:pt x="375" y="394"/>
                    </a:lnTo>
                    <a:lnTo>
                      <a:pt x="354" y="409"/>
                    </a:lnTo>
                    <a:lnTo>
                      <a:pt x="329" y="378"/>
                    </a:lnTo>
                    <a:lnTo>
                      <a:pt x="351" y="361"/>
                    </a:lnTo>
                    <a:lnTo>
                      <a:pt x="380" y="344"/>
                    </a:lnTo>
                    <a:lnTo>
                      <a:pt x="411" y="327"/>
                    </a:lnTo>
                    <a:lnTo>
                      <a:pt x="445" y="307"/>
                    </a:lnTo>
                    <a:lnTo>
                      <a:pt x="465" y="342"/>
                    </a:lnTo>
                    <a:close/>
                    <a:moveTo>
                      <a:pt x="354" y="409"/>
                    </a:moveTo>
                    <a:lnTo>
                      <a:pt x="343" y="419"/>
                    </a:lnTo>
                    <a:lnTo>
                      <a:pt x="331" y="430"/>
                    </a:lnTo>
                    <a:lnTo>
                      <a:pt x="319" y="442"/>
                    </a:lnTo>
                    <a:lnTo>
                      <a:pt x="308" y="457"/>
                    </a:lnTo>
                    <a:lnTo>
                      <a:pt x="284" y="490"/>
                    </a:lnTo>
                    <a:lnTo>
                      <a:pt x="262" y="525"/>
                    </a:lnTo>
                    <a:lnTo>
                      <a:pt x="239" y="562"/>
                    </a:lnTo>
                    <a:lnTo>
                      <a:pt x="218" y="599"/>
                    </a:lnTo>
                    <a:lnTo>
                      <a:pt x="198" y="637"/>
                    </a:lnTo>
                    <a:lnTo>
                      <a:pt x="181" y="670"/>
                    </a:lnTo>
                    <a:lnTo>
                      <a:pt x="144" y="652"/>
                    </a:lnTo>
                    <a:lnTo>
                      <a:pt x="164" y="617"/>
                    </a:lnTo>
                    <a:lnTo>
                      <a:pt x="184" y="578"/>
                    </a:lnTo>
                    <a:lnTo>
                      <a:pt x="207" y="540"/>
                    </a:lnTo>
                    <a:lnTo>
                      <a:pt x="230" y="501"/>
                    </a:lnTo>
                    <a:lnTo>
                      <a:pt x="254" y="464"/>
                    </a:lnTo>
                    <a:lnTo>
                      <a:pt x="279" y="430"/>
                    </a:lnTo>
                    <a:lnTo>
                      <a:pt x="291" y="415"/>
                    </a:lnTo>
                    <a:lnTo>
                      <a:pt x="304" y="400"/>
                    </a:lnTo>
                    <a:lnTo>
                      <a:pt x="316" y="388"/>
                    </a:lnTo>
                    <a:lnTo>
                      <a:pt x="329" y="378"/>
                    </a:lnTo>
                    <a:lnTo>
                      <a:pt x="354" y="409"/>
                    </a:lnTo>
                    <a:close/>
                    <a:moveTo>
                      <a:pt x="181" y="670"/>
                    </a:moveTo>
                    <a:lnTo>
                      <a:pt x="176" y="679"/>
                    </a:lnTo>
                    <a:lnTo>
                      <a:pt x="141" y="660"/>
                    </a:lnTo>
                    <a:lnTo>
                      <a:pt x="144" y="652"/>
                    </a:lnTo>
                    <a:lnTo>
                      <a:pt x="181" y="670"/>
                    </a:lnTo>
                    <a:close/>
                    <a:moveTo>
                      <a:pt x="176" y="679"/>
                    </a:moveTo>
                    <a:lnTo>
                      <a:pt x="164" y="699"/>
                    </a:lnTo>
                    <a:lnTo>
                      <a:pt x="152" y="715"/>
                    </a:lnTo>
                    <a:lnTo>
                      <a:pt x="139" y="730"/>
                    </a:lnTo>
                    <a:lnTo>
                      <a:pt x="127" y="744"/>
                    </a:lnTo>
                    <a:lnTo>
                      <a:pt x="113" y="755"/>
                    </a:lnTo>
                    <a:lnTo>
                      <a:pt x="101" y="764"/>
                    </a:lnTo>
                    <a:lnTo>
                      <a:pt x="88" y="772"/>
                    </a:lnTo>
                    <a:lnTo>
                      <a:pt x="77" y="781"/>
                    </a:lnTo>
                    <a:lnTo>
                      <a:pt x="55" y="747"/>
                    </a:lnTo>
                    <a:lnTo>
                      <a:pt x="76" y="733"/>
                    </a:lnTo>
                    <a:lnTo>
                      <a:pt x="98" y="715"/>
                    </a:lnTo>
                    <a:lnTo>
                      <a:pt x="110" y="704"/>
                    </a:lnTo>
                    <a:lnTo>
                      <a:pt x="121" y="691"/>
                    </a:lnTo>
                    <a:lnTo>
                      <a:pt x="131" y="677"/>
                    </a:lnTo>
                    <a:lnTo>
                      <a:pt x="141" y="660"/>
                    </a:lnTo>
                    <a:lnTo>
                      <a:pt x="176" y="679"/>
                    </a:lnTo>
                    <a:close/>
                    <a:moveTo>
                      <a:pt x="77" y="781"/>
                    </a:moveTo>
                    <a:lnTo>
                      <a:pt x="65" y="789"/>
                    </a:lnTo>
                    <a:lnTo>
                      <a:pt x="54" y="797"/>
                    </a:lnTo>
                    <a:lnTo>
                      <a:pt x="50" y="801"/>
                    </a:lnTo>
                    <a:lnTo>
                      <a:pt x="46" y="805"/>
                    </a:lnTo>
                    <a:lnTo>
                      <a:pt x="44" y="809"/>
                    </a:lnTo>
                    <a:lnTo>
                      <a:pt x="41" y="812"/>
                    </a:lnTo>
                    <a:lnTo>
                      <a:pt x="4" y="799"/>
                    </a:lnTo>
                    <a:lnTo>
                      <a:pt x="7" y="790"/>
                    </a:lnTo>
                    <a:lnTo>
                      <a:pt x="12" y="784"/>
                    </a:lnTo>
                    <a:lnTo>
                      <a:pt x="17" y="776"/>
                    </a:lnTo>
                    <a:lnTo>
                      <a:pt x="24" y="770"/>
                    </a:lnTo>
                    <a:lnTo>
                      <a:pt x="39" y="759"/>
                    </a:lnTo>
                    <a:lnTo>
                      <a:pt x="55" y="747"/>
                    </a:lnTo>
                    <a:lnTo>
                      <a:pt x="77" y="781"/>
                    </a:lnTo>
                    <a:close/>
                    <a:moveTo>
                      <a:pt x="41" y="812"/>
                    </a:moveTo>
                    <a:lnTo>
                      <a:pt x="39" y="822"/>
                    </a:lnTo>
                    <a:lnTo>
                      <a:pt x="39" y="837"/>
                    </a:lnTo>
                    <a:lnTo>
                      <a:pt x="41" y="855"/>
                    </a:lnTo>
                    <a:lnTo>
                      <a:pt x="44" y="875"/>
                    </a:lnTo>
                    <a:lnTo>
                      <a:pt x="54" y="921"/>
                    </a:lnTo>
                    <a:lnTo>
                      <a:pt x="66" y="968"/>
                    </a:lnTo>
                    <a:lnTo>
                      <a:pt x="80" y="1014"/>
                    </a:lnTo>
                    <a:lnTo>
                      <a:pt x="91" y="1054"/>
                    </a:lnTo>
                    <a:lnTo>
                      <a:pt x="100" y="1081"/>
                    </a:lnTo>
                    <a:lnTo>
                      <a:pt x="103" y="1091"/>
                    </a:lnTo>
                    <a:lnTo>
                      <a:pt x="66" y="1104"/>
                    </a:lnTo>
                    <a:lnTo>
                      <a:pt x="62" y="1092"/>
                    </a:lnTo>
                    <a:lnTo>
                      <a:pt x="52" y="1064"/>
                    </a:lnTo>
                    <a:lnTo>
                      <a:pt x="40" y="1021"/>
                    </a:lnTo>
                    <a:lnTo>
                      <a:pt x="26" y="973"/>
                    </a:lnTo>
                    <a:lnTo>
                      <a:pt x="20" y="947"/>
                    </a:lnTo>
                    <a:lnTo>
                      <a:pt x="14" y="921"/>
                    </a:lnTo>
                    <a:lnTo>
                      <a:pt x="9" y="894"/>
                    </a:lnTo>
                    <a:lnTo>
                      <a:pt x="5" y="871"/>
                    </a:lnTo>
                    <a:lnTo>
                      <a:pt x="1" y="848"/>
                    </a:lnTo>
                    <a:lnTo>
                      <a:pt x="0" y="828"/>
                    </a:lnTo>
                    <a:lnTo>
                      <a:pt x="0" y="820"/>
                    </a:lnTo>
                    <a:lnTo>
                      <a:pt x="1" y="811"/>
                    </a:lnTo>
                    <a:lnTo>
                      <a:pt x="2" y="805"/>
                    </a:lnTo>
                    <a:lnTo>
                      <a:pt x="4" y="799"/>
                    </a:lnTo>
                    <a:lnTo>
                      <a:pt x="41" y="81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2" name="Freeform 464"/>
              <p:cNvSpPr>
                <a:spLocks noEditPoints="1"/>
              </p:cNvSpPr>
              <p:nvPr/>
            </p:nvSpPr>
            <p:spPr bwMode="auto">
              <a:xfrm>
                <a:off x="984" y="2955"/>
                <a:ext cx="36" cy="258"/>
              </a:xfrm>
              <a:custGeom>
                <a:avLst/>
                <a:gdLst>
                  <a:gd name="T0" fmla="*/ 150 w 178"/>
                  <a:gd name="T1" fmla="*/ 1287 h 1291"/>
                  <a:gd name="T2" fmla="*/ 118 w 178"/>
                  <a:gd name="T3" fmla="*/ 1262 h 1291"/>
                  <a:gd name="T4" fmla="*/ 84 w 178"/>
                  <a:gd name="T5" fmla="*/ 1230 h 1291"/>
                  <a:gd name="T6" fmla="*/ 62 w 178"/>
                  <a:gd name="T7" fmla="*/ 1204 h 1291"/>
                  <a:gd name="T8" fmla="*/ 46 w 178"/>
                  <a:gd name="T9" fmla="*/ 1175 h 1291"/>
                  <a:gd name="T10" fmla="*/ 37 w 178"/>
                  <a:gd name="T11" fmla="*/ 1153 h 1291"/>
                  <a:gd name="T12" fmla="*/ 34 w 178"/>
                  <a:gd name="T13" fmla="*/ 1137 h 1291"/>
                  <a:gd name="T14" fmla="*/ 74 w 178"/>
                  <a:gd name="T15" fmla="*/ 1129 h 1291"/>
                  <a:gd name="T16" fmla="*/ 78 w 178"/>
                  <a:gd name="T17" fmla="*/ 1153 h 1291"/>
                  <a:gd name="T18" fmla="*/ 90 w 178"/>
                  <a:gd name="T19" fmla="*/ 1175 h 1291"/>
                  <a:gd name="T20" fmla="*/ 107 w 178"/>
                  <a:gd name="T21" fmla="*/ 1198 h 1291"/>
                  <a:gd name="T22" fmla="*/ 125 w 178"/>
                  <a:gd name="T23" fmla="*/ 1216 h 1291"/>
                  <a:gd name="T24" fmla="*/ 178 w 178"/>
                  <a:gd name="T25" fmla="*/ 1257 h 1291"/>
                  <a:gd name="T26" fmla="*/ 34 w 178"/>
                  <a:gd name="T27" fmla="*/ 1129 h 1291"/>
                  <a:gd name="T28" fmla="*/ 37 w 178"/>
                  <a:gd name="T29" fmla="*/ 1069 h 1291"/>
                  <a:gd name="T30" fmla="*/ 43 w 178"/>
                  <a:gd name="T31" fmla="*/ 966 h 1291"/>
                  <a:gd name="T32" fmla="*/ 52 w 178"/>
                  <a:gd name="T33" fmla="*/ 837 h 1291"/>
                  <a:gd name="T34" fmla="*/ 62 w 178"/>
                  <a:gd name="T35" fmla="*/ 698 h 1291"/>
                  <a:gd name="T36" fmla="*/ 97 w 178"/>
                  <a:gd name="T37" fmla="*/ 769 h 1291"/>
                  <a:gd name="T38" fmla="*/ 87 w 178"/>
                  <a:gd name="T39" fmla="*/ 905 h 1291"/>
                  <a:gd name="T40" fmla="*/ 79 w 178"/>
                  <a:gd name="T41" fmla="*/ 1023 h 1291"/>
                  <a:gd name="T42" fmla="*/ 74 w 178"/>
                  <a:gd name="T43" fmla="*/ 1106 h 1291"/>
                  <a:gd name="T44" fmla="*/ 34 w 178"/>
                  <a:gd name="T45" fmla="*/ 1129 h 1291"/>
                  <a:gd name="T46" fmla="*/ 66 w 178"/>
                  <a:gd name="T47" fmla="*/ 646 h 1291"/>
                  <a:gd name="T48" fmla="*/ 72 w 178"/>
                  <a:gd name="T49" fmla="*/ 549 h 1291"/>
                  <a:gd name="T50" fmla="*/ 78 w 178"/>
                  <a:gd name="T51" fmla="*/ 470 h 1291"/>
                  <a:gd name="T52" fmla="*/ 80 w 178"/>
                  <a:gd name="T53" fmla="*/ 419 h 1291"/>
                  <a:gd name="T54" fmla="*/ 120 w 178"/>
                  <a:gd name="T55" fmla="*/ 407 h 1291"/>
                  <a:gd name="T56" fmla="*/ 119 w 178"/>
                  <a:gd name="T57" fmla="*/ 442 h 1291"/>
                  <a:gd name="T58" fmla="*/ 115 w 178"/>
                  <a:gd name="T59" fmla="*/ 508 h 1291"/>
                  <a:gd name="T60" fmla="*/ 109 w 178"/>
                  <a:gd name="T61" fmla="*/ 597 h 1291"/>
                  <a:gd name="T62" fmla="*/ 102 w 178"/>
                  <a:gd name="T63" fmla="*/ 701 h 1291"/>
                  <a:gd name="T64" fmla="*/ 80 w 178"/>
                  <a:gd name="T65" fmla="*/ 407 h 1291"/>
                  <a:gd name="T66" fmla="*/ 69 w 178"/>
                  <a:gd name="T67" fmla="*/ 327 h 1291"/>
                  <a:gd name="T68" fmla="*/ 42 w 178"/>
                  <a:gd name="T69" fmla="*/ 196 h 1291"/>
                  <a:gd name="T70" fmla="*/ 14 w 178"/>
                  <a:gd name="T71" fmla="*/ 73 h 1291"/>
                  <a:gd name="T72" fmla="*/ 2 w 178"/>
                  <a:gd name="T73" fmla="*/ 18 h 1291"/>
                  <a:gd name="T74" fmla="*/ 44 w 178"/>
                  <a:gd name="T75" fmla="*/ 25 h 1291"/>
                  <a:gd name="T76" fmla="*/ 66 w 178"/>
                  <a:gd name="T77" fmla="*/ 123 h 1291"/>
                  <a:gd name="T78" fmla="*/ 95 w 178"/>
                  <a:gd name="T79" fmla="*/ 260 h 1291"/>
                  <a:gd name="T80" fmla="*/ 114 w 178"/>
                  <a:gd name="T81" fmla="*/ 352 h 1291"/>
                  <a:gd name="T82" fmla="*/ 120 w 178"/>
                  <a:gd name="T83" fmla="*/ 394 h 1291"/>
                  <a:gd name="T84" fmla="*/ 80 w 178"/>
                  <a:gd name="T85" fmla="*/ 407 h 1291"/>
                  <a:gd name="T86" fmla="*/ 2 w 178"/>
                  <a:gd name="T87" fmla="*/ 17 h 1291"/>
                  <a:gd name="T88" fmla="*/ 2 w 178"/>
                  <a:gd name="T89" fmla="*/ 18 h 1291"/>
                  <a:gd name="T90" fmla="*/ 0 w 178"/>
                  <a:gd name="T91" fmla="*/ 8 h 1291"/>
                  <a:gd name="T92" fmla="*/ 41 w 178"/>
                  <a:gd name="T93" fmla="*/ 10 h 1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8" h="1291">
                    <a:moveTo>
                      <a:pt x="156" y="1291"/>
                    </a:moveTo>
                    <a:lnTo>
                      <a:pt x="150" y="1287"/>
                    </a:lnTo>
                    <a:lnTo>
                      <a:pt x="137" y="1277"/>
                    </a:lnTo>
                    <a:lnTo>
                      <a:pt x="118" y="1262"/>
                    </a:lnTo>
                    <a:lnTo>
                      <a:pt x="95" y="1242"/>
                    </a:lnTo>
                    <a:lnTo>
                      <a:pt x="84" y="1230"/>
                    </a:lnTo>
                    <a:lnTo>
                      <a:pt x="73" y="1218"/>
                    </a:lnTo>
                    <a:lnTo>
                      <a:pt x="62" y="1204"/>
                    </a:lnTo>
                    <a:lnTo>
                      <a:pt x="53" y="1190"/>
                    </a:lnTo>
                    <a:lnTo>
                      <a:pt x="46" y="1175"/>
                    </a:lnTo>
                    <a:lnTo>
                      <a:pt x="39" y="1160"/>
                    </a:lnTo>
                    <a:lnTo>
                      <a:pt x="37" y="1153"/>
                    </a:lnTo>
                    <a:lnTo>
                      <a:pt x="36" y="1145"/>
                    </a:lnTo>
                    <a:lnTo>
                      <a:pt x="34" y="1137"/>
                    </a:lnTo>
                    <a:lnTo>
                      <a:pt x="34" y="1129"/>
                    </a:lnTo>
                    <a:lnTo>
                      <a:pt x="74" y="1129"/>
                    </a:lnTo>
                    <a:lnTo>
                      <a:pt x="75" y="1140"/>
                    </a:lnTo>
                    <a:lnTo>
                      <a:pt x="78" y="1153"/>
                    </a:lnTo>
                    <a:lnTo>
                      <a:pt x="83" y="1164"/>
                    </a:lnTo>
                    <a:lnTo>
                      <a:pt x="90" y="1175"/>
                    </a:lnTo>
                    <a:lnTo>
                      <a:pt x="98" y="1186"/>
                    </a:lnTo>
                    <a:lnTo>
                      <a:pt x="107" y="1198"/>
                    </a:lnTo>
                    <a:lnTo>
                      <a:pt x="115" y="1208"/>
                    </a:lnTo>
                    <a:lnTo>
                      <a:pt x="125" y="1216"/>
                    </a:lnTo>
                    <a:lnTo>
                      <a:pt x="161" y="1246"/>
                    </a:lnTo>
                    <a:lnTo>
                      <a:pt x="178" y="1257"/>
                    </a:lnTo>
                    <a:lnTo>
                      <a:pt x="156" y="1291"/>
                    </a:lnTo>
                    <a:close/>
                    <a:moveTo>
                      <a:pt x="34" y="1129"/>
                    </a:moveTo>
                    <a:lnTo>
                      <a:pt x="34" y="1106"/>
                    </a:lnTo>
                    <a:lnTo>
                      <a:pt x="37" y="1069"/>
                    </a:lnTo>
                    <a:lnTo>
                      <a:pt x="39" y="1022"/>
                    </a:lnTo>
                    <a:lnTo>
                      <a:pt x="43" y="966"/>
                    </a:lnTo>
                    <a:lnTo>
                      <a:pt x="47" y="904"/>
                    </a:lnTo>
                    <a:lnTo>
                      <a:pt x="52" y="837"/>
                    </a:lnTo>
                    <a:lnTo>
                      <a:pt x="57" y="768"/>
                    </a:lnTo>
                    <a:lnTo>
                      <a:pt x="62" y="698"/>
                    </a:lnTo>
                    <a:lnTo>
                      <a:pt x="102" y="701"/>
                    </a:lnTo>
                    <a:lnTo>
                      <a:pt x="97" y="769"/>
                    </a:lnTo>
                    <a:lnTo>
                      <a:pt x="92" y="839"/>
                    </a:lnTo>
                    <a:lnTo>
                      <a:pt x="87" y="905"/>
                    </a:lnTo>
                    <a:lnTo>
                      <a:pt x="83" y="967"/>
                    </a:lnTo>
                    <a:lnTo>
                      <a:pt x="79" y="1023"/>
                    </a:lnTo>
                    <a:lnTo>
                      <a:pt x="77" y="1069"/>
                    </a:lnTo>
                    <a:lnTo>
                      <a:pt x="74" y="1106"/>
                    </a:lnTo>
                    <a:lnTo>
                      <a:pt x="74" y="1129"/>
                    </a:lnTo>
                    <a:lnTo>
                      <a:pt x="34" y="1129"/>
                    </a:lnTo>
                    <a:close/>
                    <a:moveTo>
                      <a:pt x="62" y="698"/>
                    </a:moveTo>
                    <a:lnTo>
                      <a:pt x="66" y="646"/>
                    </a:lnTo>
                    <a:lnTo>
                      <a:pt x="69" y="595"/>
                    </a:lnTo>
                    <a:lnTo>
                      <a:pt x="72" y="549"/>
                    </a:lnTo>
                    <a:lnTo>
                      <a:pt x="75" y="507"/>
                    </a:lnTo>
                    <a:lnTo>
                      <a:pt x="78" y="470"/>
                    </a:lnTo>
                    <a:lnTo>
                      <a:pt x="79" y="441"/>
                    </a:lnTo>
                    <a:lnTo>
                      <a:pt x="80" y="419"/>
                    </a:lnTo>
                    <a:lnTo>
                      <a:pt x="80" y="407"/>
                    </a:lnTo>
                    <a:lnTo>
                      <a:pt x="120" y="407"/>
                    </a:lnTo>
                    <a:lnTo>
                      <a:pt x="120" y="419"/>
                    </a:lnTo>
                    <a:lnTo>
                      <a:pt x="119" y="442"/>
                    </a:lnTo>
                    <a:lnTo>
                      <a:pt x="118" y="472"/>
                    </a:lnTo>
                    <a:lnTo>
                      <a:pt x="115" y="508"/>
                    </a:lnTo>
                    <a:lnTo>
                      <a:pt x="112" y="550"/>
                    </a:lnTo>
                    <a:lnTo>
                      <a:pt x="109" y="597"/>
                    </a:lnTo>
                    <a:lnTo>
                      <a:pt x="105" y="649"/>
                    </a:lnTo>
                    <a:lnTo>
                      <a:pt x="102" y="701"/>
                    </a:lnTo>
                    <a:lnTo>
                      <a:pt x="62" y="698"/>
                    </a:lnTo>
                    <a:close/>
                    <a:moveTo>
                      <a:pt x="80" y="407"/>
                    </a:moveTo>
                    <a:lnTo>
                      <a:pt x="78" y="377"/>
                    </a:lnTo>
                    <a:lnTo>
                      <a:pt x="69" y="327"/>
                    </a:lnTo>
                    <a:lnTo>
                      <a:pt x="56" y="265"/>
                    </a:lnTo>
                    <a:lnTo>
                      <a:pt x="42" y="196"/>
                    </a:lnTo>
                    <a:lnTo>
                      <a:pt x="27" y="129"/>
                    </a:lnTo>
                    <a:lnTo>
                      <a:pt x="14" y="73"/>
                    </a:lnTo>
                    <a:lnTo>
                      <a:pt x="6" y="33"/>
                    </a:lnTo>
                    <a:lnTo>
                      <a:pt x="2" y="18"/>
                    </a:lnTo>
                    <a:lnTo>
                      <a:pt x="41" y="8"/>
                    </a:lnTo>
                    <a:lnTo>
                      <a:pt x="44" y="25"/>
                    </a:lnTo>
                    <a:lnTo>
                      <a:pt x="53" y="64"/>
                    </a:lnTo>
                    <a:lnTo>
                      <a:pt x="66" y="123"/>
                    </a:lnTo>
                    <a:lnTo>
                      <a:pt x="80" y="190"/>
                    </a:lnTo>
                    <a:lnTo>
                      <a:pt x="95" y="260"/>
                    </a:lnTo>
                    <a:lnTo>
                      <a:pt x="108" y="325"/>
                    </a:lnTo>
                    <a:lnTo>
                      <a:pt x="114" y="352"/>
                    </a:lnTo>
                    <a:lnTo>
                      <a:pt x="118" y="376"/>
                    </a:lnTo>
                    <a:lnTo>
                      <a:pt x="120" y="394"/>
                    </a:lnTo>
                    <a:lnTo>
                      <a:pt x="120" y="407"/>
                    </a:lnTo>
                    <a:lnTo>
                      <a:pt x="80" y="407"/>
                    </a:lnTo>
                    <a:close/>
                    <a:moveTo>
                      <a:pt x="2" y="18"/>
                    </a:moveTo>
                    <a:lnTo>
                      <a:pt x="2" y="17"/>
                    </a:lnTo>
                    <a:lnTo>
                      <a:pt x="21" y="13"/>
                    </a:lnTo>
                    <a:lnTo>
                      <a:pt x="2" y="18"/>
                    </a:lnTo>
                    <a:close/>
                    <a:moveTo>
                      <a:pt x="2" y="17"/>
                    </a:moveTo>
                    <a:lnTo>
                      <a:pt x="0" y="8"/>
                    </a:lnTo>
                    <a:lnTo>
                      <a:pt x="38" y="0"/>
                    </a:lnTo>
                    <a:lnTo>
                      <a:pt x="41" y="10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3" name="Freeform 465"/>
              <p:cNvSpPr>
                <a:spLocks noEditPoints="1"/>
              </p:cNvSpPr>
              <p:nvPr/>
            </p:nvSpPr>
            <p:spPr bwMode="auto">
              <a:xfrm>
                <a:off x="881" y="3079"/>
                <a:ext cx="120" cy="23"/>
              </a:xfrm>
              <a:custGeom>
                <a:avLst/>
                <a:gdLst>
                  <a:gd name="T0" fmla="*/ 0 w 602"/>
                  <a:gd name="T1" fmla="*/ 76 h 116"/>
                  <a:gd name="T2" fmla="*/ 232 w 602"/>
                  <a:gd name="T3" fmla="*/ 76 h 116"/>
                  <a:gd name="T4" fmla="*/ 232 w 602"/>
                  <a:gd name="T5" fmla="*/ 116 h 116"/>
                  <a:gd name="T6" fmla="*/ 0 w 602"/>
                  <a:gd name="T7" fmla="*/ 116 h 116"/>
                  <a:gd name="T8" fmla="*/ 0 w 602"/>
                  <a:gd name="T9" fmla="*/ 76 h 116"/>
                  <a:gd name="T10" fmla="*/ 245 w 602"/>
                  <a:gd name="T11" fmla="*/ 110 h 116"/>
                  <a:gd name="T12" fmla="*/ 239 w 602"/>
                  <a:gd name="T13" fmla="*/ 116 h 116"/>
                  <a:gd name="T14" fmla="*/ 232 w 602"/>
                  <a:gd name="T15" fmla="*/ 116 h 116"/>
                  <a:gd name="T16" fmla="*/ 232 w 602"/>
                  <a:gd name="T17" fmla="*/ 96 h 116"/>
                  <a:gd name="T18" fmla="*/ 245 w 602"/>
                  <a:gd name="T19" fmla="*/ 110 h 116"/>
                  <a:gd name="T20" fmla="*/ 218 w 602"/>
                  <a:gd name="T21" fmla="*/ 81 h 116"/>
                  <a:gd name="T22" fmla="*/ 298 w 602"/>
                  <a:gd name="T23" fmla="*/ 6 h 116"/>
                  <a:gd name="T24" fmla="*/ 325 w 602"/>
                  <a:gd name="T25" fmla="*/ 35 h 116"/>
                  <a:gd name="T26" fmla="*/ 245 w 602"/>
                  <a:gd name="T27" fmla="*/ 110 h 116"/>
                  <a:gd name="T28" fmla="*/ 218 w 602"/>
                  <a:gd name="T29" fmla="*/ 81 h 116"/>
                  <a:gd name="T30" fmla="*/ 298 w 602"/>
                  <a:gd name="T31" fmla="*/ 6 h 116"/>
                  <a:gd name="T32" fmla="*/ 303 w 602"/>
                  <a:gd name="T33" fmla="*/ 0 h 116"/>
                  <a:gd name="T34" fmla="*/ 311 w 602"/>
                  <a:gd name="T35" fmla="*/ 0 h 116"/>
                  <a:gd name="T36" fmla="*/ 311 w 602"/>
                  <a:gd name="T37" fmla="*/ 20 h 116"/>
                  <a:gd name="T38" fmla="*/ 298 w 602"/>
                  <a:gd name="T39" fmla="*/ 6 h 116"/>
                  <a:gd name="T40" fmla="*/ 311 w 602"/>
                  <a:gd name="T41" fmla="*/ 0 h 116"/>
                  <a:gd name="T42" fmla="*/ 602 w 602"/>
                  <a:gd name="T43" fmla="*/ 0 h 116"/>
                  <a:gd name="T44" fmla="*/ 602 w 602"/>
                  <a:gd name="T45" fmla="*/ 40 h 116"/>
                  <a:gd name="T46" fmla="*/ 311 w 602"/>
                  <a:gd name="T47" fmla="*/ 40 h 116"/>
                  <a:gd name="T48" fmla="*/ 311 w 602"/>
                  <a:gd name="T4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2" h="116">
                    <a:moveTo>
                      <a:pt x="0" y="76"/>
                    </a:moveTo>
                    <a:lnTo>
                      <a:pt x="232" y="76"/>
                    </a:lnTo>
                    <a:lnTo>
                      <a:pt x="232" y="116"/>
                    </a:lnTo>
                    <a:lnTo>
                      <a:pt x="0" y="116"/>
                    </a:lnTo>
                    <a:lnTo>
                      <a:pt x="0" y="76"/>
                    </a:lnTo>
                    <a:close/>
                    <a:moveTo>
                      <a:pt x="245" y="110"/>
                    </a:moveTo>
                    <a:lnTo>
                      <a:pt x="239" y="116"/>
                    </a:lnTo>
                    <a:lnTo>
                      <a:pt x="232" y="116"/>
                    </a:lnTo>
                    <a:lnTo>
                      <a:pt x="232" y="96"/>
                    </a:lnTo>
                    <a:lnTo>
                      <a:pt x="245" y="110"/>
                    </a:lnTo>
                    <a:close/>
                    <a:moveTo>
                      <a:pt x="218" y="81"/>
                    </a:moveTo>
                    <a:lnTo>
                      <a:pt x="298" y="6"/>
                    </a:lnTo>
                    <a:lnTo>
                      <a:pt x="325" y="35"/>
                    </a:lnTo>
                    <a:lnTo>
                      <a:pt x="245" y="110"/>
                    </a:lnTo>
                    <a:lnTo>
                      <a:pt x="218" y="81"/>
                    </a:lnTo>
                    <a:close/>
                    <a:moveTo>
                      <a:pt x="298" y="6"/>
                    </a:moveTo>
                    <a:lnTo>
                      <a:pt x="303" y="0"/>
                    </a:lnTo>
                    <a:lnTo>
                      <a:pt x="311" y="0"/>
                    </a:lnTo>
                    <a:lnTo>
                      <a:pt x="311" y="20"/>
                    </a:lnTo>
                    <a:lnTo>
                      <a:pt x="298" y="6"/>
                    </a:lnTo>
                    <a:close/>
                    <a:moveTo>
                      <a:pt x="311" y="0"/>
                    </a:moveTo>
                    <a:lnTo>
                      <a:pt x="602" y="0"/>
                    </a:lnTo>
                    <a:lnTo>
                      <a:pt x="602" y="40"/>
                    </a:lnTo>
                    <a:lnTo>
                      <a:pt x="311" y="4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4" name="Rectangle 466"/>
              <p:cNvSpPr>
                <a:spLocks noChangeArrowheads="1"/>
              </p:cNvSpPr>
              <p:nvPr/>
            </p:nvSpPr>
            <p:spPr bwMode="auto">
              <a:xfrm>
                <a:off x="924" y="3098"/>
                <a:ext cx="8" cy="31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5" name="Freeform 467"/>
              <p:cNvSpPr>
                <a:spLocks noEditPoints="1"/>
              </p:cNvSpPr>
              <p:nvPr/>
            </p:nvSpPr>
            <p:spPr bwMode="auto">
              <a:xfrm>
                <a:off x="966" y="2341"/>
                <a:ext cx="105" cy="30"/>
              </a:xfrm>
              <a:custGeom>
                <a:avLst/>
                <a:gdLst>
                  <a:gd name="T0" fmla="*/ 0 w 528"/>
                  <a:gd name="T1" fmla="*/ 129 h 151"/>
                  <a:gd name="T2" fmla="*/ 13 w 528"/>
                  <a:gd name="T3" fmla="*/ 122 h 151"/>
                  <a:gd name="T4" fmla="*/ 48 w 528"/>
                  <a:gd name="T5" fmla="*/ 109 h 151"/>
                  <a:gd name="T6" fmla="*/ 98 w 528"/>
                  <a:gd name="T7" fmla="*/ 88 h 151"/>
                  <a:gd name="T8" fmla="*/ 159 w 528"/>
                  <a:gd name="T9" fmla="*/ 64 h 151"/>
                  <a:gd name="T10" fmla="*/ 223 w 528"/>
                  <a:gd name="T11" fmla="*/ 42 h 151"/>
                  <a:gd name="T12" fmla="*/ 284 w 528"/>
                  <a:gd name="T13" fmla="*/ 20 h 151"/>
                  <a:gd name="T14" fmla="*/ 311 w 528"/>
                  <a:gd name="T15" fmla="*/ 13 h 151"/>
                  <a:gd name="T16" fmla="*/ 337 w 528"/>
                  <a:gd name="T17" fmla="*/ 7 h 151"/>
                  <a:gd name="T18" fmla="*/ 358 w 528"/>
                  <a:gd name="T19" fmla="*/ 2 h 151"/>
                  <a:gd name="T20" fmla="*/ 375 w 528"/>
                  <a:gd name="T21" fmla="*/ 0 h 151"/>
                  <a:gd name="T22" fmla="*/ 375 w 528"/>
                  <a:gd name="T23" fmla="*/ 25 h 151"/>
                  <a:gd name="T24" fmla="*/ 358 w 528"/>
                  <a:gd name="T25" fmla="*/ 27 h 151"/>
                  <a:gd name="T26" fmla="*/ 338 w 528"/>
                  <a:gd name="T27" fmla="*/ 30 h 151"/>
                  <a:gd name="T28" fmla="*/ 315 w 528"/>
                  <a:gd name="T29" fmla="*/ 37 h 151"/>
                  <a:gd name="T30" fmla="*/ 287 w 528"/>
                  <a:gd name="T31" fmla="*/ 45 h 151"/>
                  <a:gd name="T32" fmla="*/ 228 w 528"/>
                  <a:gd name="T33" fmla="*/ 65 h 151"/>
                  <a:gd name="T34" fmla="*/ 165 w 528"/>
                  <a:gd name="T35" fmla="*/ 88 h 151"/>
                  <a:gd name="T36" fmla="*/ 107 w 528"/>
                  <a:gd name="T37" fmla="*/ 111 h 151"/>
                  <a:gd name="T38" fmla="*/ 57 w 528"/>
                  <a:gd name="T39" fmla="*/ 131 h 151"/>
                  <a:gd name="T40" fmla="*/ 22 w 528"/>
                  <a:gd name="T41" fmla="*/ 145 h 151"/>
                  <a:gd name="T42" fmla="*/ 10 w 528"/>
                  <a:gd name="T43" fmla="*/ 151 h 151"/>
                  <a:gd name="T44" fmla="*/ 0 w 528"/>
                  <a:gd name="T45" fmla="*/ 129 h 151"/>
                  <a:gd name="T46" fmla="*/ 375 w 528"/>
                  <a:gd name="T47" fmla="*/ 0 h 151"/>
                  <a:gd name="T48" fmla="*/ 389 w 528"/>
                  <a:gd name="T49" fmla="*/ 2 h 151"/>
                  <a:gd name="T50" fmla="*/ 404 w 528"/>
                  <a:gd name="T51" fmla="*/ 3 h 151"/>
                  <a:gd name="T52" fmla="*/ 418 w 528"/>
                  <a:gd name="T53" fmla="*/ 5 h 151"/>
                  <a:gd name="T54" fmla="*/ 432 w 528"/>
                  <a:gd name="T55" fmla="*/ 9 h 151"/>
                  <a:gd name="T56" fmla="*/ 458 w 528"/>
                  <a:gd name="T57" fmla="*/ 18 h 151"/>
                  <a:gd name="T58" fmla="*/ 480 w 528"/>
                  <a:gd name="T59" fmla="*/ 28 h 151"/>
                  <a:gd name="T60" fmla="*/ 515 w 528"/>
                  <a:gd name="T61" fmla="*/ 46 h 151"/>
                  <a:gd name="T62" fmla="*/ 528 w 528"/>
                  <a:gd name="T63" fmla="*/ 55 h 151"/>
                  <a:gd name="T64" fmla="*/ 513 w 528"/>
                  <a:gd name="T65" fmla="*/ 75 h 151"/>
                  <a:gd name="T66" fmla="*/ 502 w 528"/>
                  <a:gd name="T67" fmla="*/ 66 h 151"/>
                  <a:gd name="T68" fmla="*/ 470 w 528"/>
                  <a:gd name="T69" fmla="*/ 50 h 151"/>
                  <a:gd name="T70" fmla="*/ 450 w 528"/>
                  <a:gd name="T71" fmla="*/ 42 h 151"/>
                  <a:gd name="T72" fmla="*/ 427 w 528"/>
                  <a:gd name="T73" fmla="*/ 33 h 151"/>
                  <a:gd name="T74" fmla="*/ 414 w 528"/>
                  <a:gd name="T75" fmla="*/ 30 h 151"/>
                  <a:gd name="T76" fmla="*/ 402 w 528"/>
                  <a:gd name="T77" fmla="*/ 28 h 151"/>
                  <a:gd name="T78" fmla="*/ 388 w 528"/>
                  <a:gd name="T79" fmla="*/ 27 h 151"/>
                  <a:gd name="T80" fmla="*/ 375 w 528"/>
                  <a:gd name="T81" fmla="*/ 25 h 151"/>
                  <a:gd name="T82" fmla="*/ 375 w 528"/>
                  <a:gd name="T83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28" h="151">
                    <a:moveTo>
                      <a:pt x="0" y="129"/>
                    </a:moveTo>
                    <a:lnTo>
                      <a:pt x="13" y="122"/>
                    </a:lnTo>
                    <a:lnTo>
                      <a:pt x="48" y="109"/>
                    </a:lnTo>
                    <a:lnTo>
                      <a:pt x="98" y="88"/>
                    </a:lnTo>
                    <a:lnTo>
                      <a:pt x="159" y="64"/>
                    </a:lnTo>
                    <a:lnTo>
                      <a:pt x="223" y="42"/>
                    </a:lnTo>
                    <a:lnTo>
                      <a:pt x="284" y="20"/>
                    </a:lnTo>
                    <a:lnTo>
                      <a:pt x="311" y="13"/>
                    </a:lnTo>
                    <a:lnTo>
                      <a:pt x="337" y="7"/>
                    </a:lnTo>
                    <a:lnTo>
                      <a:pt x="358" y="2"/>
                    </a:lnTo>
                    <a:lnTo>
                      <a:pt x="375" y="0"/>
                    </a:lnTo>
                    <a:lnTo>
                      <a:pt x="375" y="25"/>
                    </a:lnTo>
                    <a:lnTo>
                      <a:pt x="358" y="27"/>
                    </a:lnTo>
                    <a:lnTo>
                      <a:pt x="338" y="30"/>
                    </a:lnTo>
                    <a:lnTo>
                      <a:pt x="315" y="37"/>
                    </a:lnTo>
                    <a:lnTo>
                      <a:pt x="287" y="45"/>
                    </a:lnTo>
                    <a:lnTo>
                      <a:pt x="228" y="65"/>
                    </a:lnTo>
                    <a:lnTo>
                      <a:pt x="165" y="88"/>
                    </a:lnTo>
                    <a:lnTo>
                      <a:pt x="107" y="111"/>
                    </a:lnTo>
                    <a:lnTo>
                      <a:pt x="57" y="131"/>
                    </a:lnTo>
                    <a:lnTo>
                      <a:pt x="22" y="145"/>
                    </a:lnTo>
                    <a:lnTo>
                      <a:pt x="10" y="151"/>
                    </a:lnTo>
                    <a:lnTo>
                      <a:pt x="0" y="129"/>
                    </a:lnTo>
                    <a:close/>
                    <a:moveTo>
                      <a:pt x="375" y="0"/>
                    </a:moveTo>
                    <a:lnTo>
                      <a:pt x="389" y="2"/>
                    </a:lnTo>
                    <a:lnTo>
                      <a:pt x="404" y="3"/>
                    </a:lnTo>
                    <a:lnTo>
                      <a:pt x="418" y="5"/>
                    </a:lnTo>
                    <a:lnTo>
                      <a:pt x="432" y="9"/>
                    </a:lnTo>
                    <a:lnTo>
                      <a:pt x="458" y="18"/>
                    </a:lnTo>
                    <a:lnTo>
                      <a:pt x="480" y="28"/>
                    </a:lnTo>
                    <a:lnTo>
                      <a:pt x="515" y="46"/>
                    </a:lnTo>
                    <a:lnTo>
                      <a:pt x="528" y="55"/>
                    </a:lnTo>
                    <a:lnTo>
                      <a:pt x="513" y="75"/>
                    </a:lnTo>
                    <a:lnTo>
                      <a:pt x="502" y="66"/>
                    </a:lnTo>
                    <a:lnTo>
                      <a:pt x="470" y="50"/>
                    </a:lnTo>
                    <a:lnTo>
                      <a:pt x="450" y="42"/>
                    </a:lnTo>
                    <a:lnTo>
                      <a:pt x="427" y="33"/>
                    </a:lnTo>
                    <a:lnTo>
                      <a:pt x="414" y="30"/>
                    </a:lnTo>
                    <a:lnTo>
                      <a:pt x="402" y="28"/>
                    </a:lnTo>
                    <a:lnTo>
                      <a:pt x="388" y="27"/>
                    </a:lnTo>
                    <a:lnTo>
                      <a:pt x="375" y="25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6" name="Freeform 468"/>
              <p:cNvSpPr>
                <a:spLocks noEditPoints="1"/>
              </p:cNvSpPr>
              <p:nvPr/>
            </p:nvSpPr>
            <p:spPr bwMode="auto">
              <a:xfrm>
                <a:off x="2030" y="2055"/>
                <a:ext cx="25" cy="148"/>
              </a:xfrm>
              <a:custGeom>
                <a:avLst/>
                <a:gdLst>
                  <a:gd name="T0" fmla="*/ 38 w 128"/>
                  <a:gd name="T1" fmla="*/ 0 h 741"/>
                  <a:gd name="T2" fmla="*/ 42 w 128"/>
                  <a:gd name="T3" fmla="*/ 24 h 741"/>
                  <a:gd name="T4" fmla="*/ 52 w 128"/>
                  <a:gd name="T5" fmla="*/ 86 h 741"/>
                  <a:gd name="T6" fmla="*/ 66 w 128"/>
                  <a:gd name="T7" fmla="*/ 174 h 741"/>
                  <a:gd name="T8" fmla="*/ 82 w 128"/>
                  <a:gd name="T9" fmla="*/ 277 h 741"/>
                  <a:gd name="T10" fmla="*/ 98 w 128"/>
                  <a:gd name="T11" fmla="*/ 380 h 741"/>
                  <a:gd name="T12" fmla="*/ 112 w 128"/>
                  <a:gd name="T13" fmla="*/ 473 h 741"/>
                  <a:gd name="T14" fmla="*/ 123 w 128"/>
                  <a:gd name="T15" fmla="*/ 542 h 741"/>
                  <a:gd name="T16" fmla="*/ 128 w 128"/>
                  <a:gd name="T17" fmla="*/ 577 h 741"/>
                  <a:gd name="T18" fmla="*/ 88 w 128"/>
                  <a:gd name="T19" fmla="*/ 582 h 741"/>
                  <a:gd name="T20" fmla="*/ 83 w 128"/>
                  <a:gd name="T21" fmla="*/ 547 h 741"/>
                  <a:gd name="T22" fmla="*/ 72 w 128"/>
                  <a:gd name="T23" fmla="*/ 478 h 741"/>
                  <a:gd name="T24" fmla="*/ 58 w 128"/>
                  <a:gd name="T25" fmla="*/ 385 h 741"/>
                  <a:gd name="T26" fmla="*/ 42 w 128"/>
                  <a:gd name="T27" fmla="*/ 282 h 741"/>
                  <a:gd name="T28" fmla="*/ 26 w 128"/>
                  <a:gd name="T29" fmla="*/ 179 h 741"/>
                  <a:gd name="T30" fmla="*/ 12 w 128"/>
                  <a:gd name="T31" fmla="*/ 91 h 741"/>
                  <a:gd name="T32" fmla="*/ 2 w 128"/>
                  <a:gd name="T33" fmla="*/ 29 h 741"/>
                  <a:gd name="T34" fmla="*/ 0 w 128"/>
                  <a:gd name="T35" fmla="*/ 5 h 741"/>
                  <a:gd name="T36" fmla="*/ 38 w 128"/>
                  <a:gd name="T37" fmla="*/ 0 h 741"/>
                  <a:gd name="T38" fmla="*/ 128 w 128"/>
                  <a:gd name="T39" fmla="*/ 577 h 741"/>
                  <a:gd name="T40" fmla="*/ 128 w 128"/>
                  <a:gd name="T41" fmla="*/ 585 h 741"/>
                  <a:gd name="T42" fmla="*/ 128 w 128"/>
                  <a:gd name="T43" fmla="*/ 595 h 741"/>
                  <a:gd name="T44" fmla="*/ 125 w 128"/>
                  <a:gd name="T45" fmla="*/ 607 h 741"/>
                  <a:gd name="T46" fmla="*/ 123 w 128"/>
                  <a:gd name="T47" fmla="*/ 619 h 741"/>
                  <a:gd name="T48" fmla="*/ 119 w 128"/>
                  <a:gd name="T49" fmla="*/ 631 h 741"/>
                  <a:gd name="T50" fmla="*/ 114 w 128"/>
                  <a:gd name="T51" fmla="*/ 645 h 741"/>
                  <a:gd name="T52" fmla="*/ 108 w 128"/>
                  <a:gd name="T53" fmla="*/ 658 h 741"/>
                  <a:gd name="T54" fmla="*/ 102 w 128"/>
                  <a:gd name="T55" fmla="*/ 671 h 741"/>
                  <a:gd name="T56" fmla="*/ 67 w 128"/>
                  <a:gd name="T57" fmla="*/ 653 h 741"/>
                  <a:gd name="T58" fmla="*/ 77 w 128"/>
                  <a:gd name="T59" fmla="*/ 631 h 741"/>
                  <a:gd name="T60" fmla="*/ 83 w 128"/>
                  <a:gd name="T61" fmla="*/ 612 h 741"/>
                  <a:gd name="T62" fmla="*/ 86 w 128"/>
                  <a:gd name="T63" fmla="*/ 603 h 741"/>
                  <a:gd name="T64" fmla="*/ 88 w 128"/>
                  <a:gd name="T65" fmla="*/ 595 h 741"/>
                  <a:gd name="T66" fmla="*/ 88 w 128"/>
                  <a:gd name="T67" fmla="*/ 588 h 741"/>
                  <a:gd name="T68" fmla="*/ 88 w 128"/>
                  <a:gd name="T69" fmla="*/ 582 h 741"/>
                  <a:gd name="T70" fmla="*/ 128 w 128"/>
                  <a:gd name="T71" fmla="*/ 577 h 741"/>
                  <a:gd name="T72" fmla="*/ 102 w 128"/>
                  <a:gd name="T73" fmla="*/ 671 h 741"/>
                  <a:gd name="T74" fmla="*/ 96 w 128"/>
                  <a:gd name="T75" fmla="*/ 683 h 741"/>
                  <a:gd name="T76" fmla="*/ 89 w 128"/>
                  <a:gd name="T77" fmla="*/ 692 h 741"/>
                  <a:gd name="T78" fmla="*/ 83 w 128"/>
                  <a:gd name="T79" fmla="*/ 704 h 741"/>
                  <a:gd name="T80" fmla="*/ 76 w 128"/>
                  <a:gd name="T81" fmla="*/ 712 h 741"/>
                  <a:gd name="T82" fmla="*/ 67 w 128"/>
                  <a:gd name="T83" fmla="*/ 721 h 741"/>
                  <a:gd name="T84" fmla="*/ 59 w 128"/>
                  <a:gd name="T85" fmla="*/ 730 h 741"/>
                  <a:gd name="T86" fmla="*/ 51 w 128"/>
                  <a:gd name="T87" fmla="*/ 736 h 741"/>
                  <a:gd name="T88" fmla="*/ 42 w 128"/>
                  <a:gd name="T89" fmla="*/ 741 h 741"/>
                  <a:gd name="T90" fmla="*/ 23 w 128"/>
                  <a:gd name="T91" fmla="*/ 707 h 741"/>
                  <a:gd name="T92" fmla="*/ 30 w 128"/>
                  <a:gd name="T93" fmla="*/ 702 h 741"/>
                  <a:gd name="T94" fmla="*/ 35 w 128"/>
                  <a:gd name="T95" fmla="*/ 697 h 741"/>
                  <a:gd name="T96" fmla="*/ 41 w 128"/>
                  <a:gd name="T97" fmla="*/ 692 h 741"/>
                  <a:gd name="T98" fmla="*/ 46 w 128"/>
                  <a:gd name="T99" fmla="*/ 685 h 741"/>
                  <a:gd name="T100" fmla="*/ 57 w 128"/>
                  <a:gd name="T101" fmla="*/ 670 h 741"/>
                  <a:gd name="T102" fmla="*/ 67 w 128"/>
                  <a:gd name="T103" fmla="*/ 653 h 741"/>
                  <a:gd name="T104" fmla="*/ 102 w 128"/>
                  <a:gd name="T105" fmla="*/ 671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8" h="741">
                    <a:moveTo>
                      <a:pt x="38" y="0"/>
                    </a:moveTo>
                    <a:lnTo>
                      <a:pt x="42" y="24"/>
                    </a:lnTo>
                    <a:lnTo>
                      <a:pt x="52" y="86"/>
                    </a:lnTo>
                    <a:lnTo>
                      <a:pt x="66" y="174"/>
                    </a:lnTo>
                    <a:lnTo>
                      <a:pt x="82" y="277"/>
                    </a:lnTo>
                    <a:lnTo>
                      <a:pt x="98" y="380"/>
                    </a:lnTo>
                    <a:lnTo>
                      <a:pt x="112" y="473"/>
                    </a:lnTo>
                    <a:lnTo>
                      <a:pt x="123" y="542"/>
                    </a:lnTo>
                    <a:lnTo>
                      <a:pt x="128" y="577"/>
                    </a:lnTo>
                    <a:lnTo>
                      <a:pt x="88" y="582"/>
                    </a:lnTo>
                    <a:lnTo>
                      <a:pt x="83" y="547"/>
                    </a:lnTo>
                    <a:lnTo>
                      <a:pt x="72" y="478"/>
                    </a:lnTo>
                    <a:lnTo>
                      <a:pt x="58" y="385"/>
                    </a:lnTo>
                    <a:lnTo>
                      <a:pt x="42" y="282"/>
                    </a:lnTo>
                    <a:lnTo>
                      <a:pt x="26" y="179"/>
                    </a:lnTo>
                    <a:lnTo>
                      <a:pt x="12" y="91"/>
                    </a:lnTo>
                    <a:lnTo>
                      <a:pt x="2" y="29"/>
                    </a:lnTo>
                    <a:lnTo>
                      <a:pt x="0" y="5"/>
                    </a:lnTo>
                    <a:lnTo>
                      <a:pt x="38" y="0"/>
                    </a:lnTo>
                    <a:close/>
                    <a:moveTo>
                      <a:pt x="128" y="577"/>
                    </a:moveTo>
                    <a:lnTo>
                      <a:pt x="128" y="585"/>
                    </a:lnTo>
                    <a:lnTo>
                      <a:pt x="128" y="595"/>
                    </a:lnTo>
                    <a:lnTo>
                      <a:pt x="125" y="607"/>
                    </a:lnTo>
                    <a:lnTo>
                      <a:pt x="123" y="619"/>
                    </a:lnTo>
                    <a:lnTo>
                      <a:pt x="119" y="631"/>
                    </a:lnTo>
                    <a:lnTo>
                      <a:pt x="114" y="645"/>
                    </a:lnTo>
                    <a:lnTo>
                      <a:pt x="108" y="658"/>
                    </a:lnTo>
                    <a:lnTo>
                      <a:pt x="102" y="671"/>
                    </a:lnTo>
                    <a:lnTo>
                      <a:pt x="67" y="653"/>
                    </a:lnTo>
                    <a:lnTo>
                      <a:pt x="77" y="631"/>
                    </a:lnTo>
                    <a:lnTo>
                      <a:pt x="83" y="612"/>
                    </a:lnTo>
                    <a:lnTo>
                      <a:pt x="86" y="603"/>
                    </a:lnTo>
                    <a:lnTo>
                      <a:pt x="88" y="595"/>
                    </a:lnTo>
                    <a:lnTo>
                      <a:pt x="88" y="588"/>
                    </a:lnTo>
                    <a:lnTo>
                      <a:pt x="88" y="582"/>
                    </a:lnTo>
                    <a:lnTo>
                      <a:pt x="128" y="577"/>
                    </a:lnTo>
                    <a:close/>
                    <a:moveTo>
                      <a:pt x="102" y="671"/>
                    </a:moveTo>
                    <a:lnTo>
                      <a:pt x="96" y="683"/>
                    </a:lnTo>
                    <a:lnTo>
                      <a:pt x="89" y="692"/>
                    </a:lnTo>
                    <a:lnTo>
                      <a:pt x="83" y="704"/>
                    </a:lnTo>
                    <a:lnTo>
                      <a:pt x="76" y="712"/>
                    </a:lnTo>
                    <a:lnTo>
                      <a:pt x="67" y="721"/>
                    </a:lnTo>
                    <a:lnTo>
                      <a:pt x="59" y="730"/>
                    </a:lnTo>
                    <a:lnTo>
                      <a:pt x="51" y="736"/>
                    </a:lnTo>
                    <a:lnTo>
                      <a:pt x="42" y="741"/>
                    </a:lnTo>
                    <a:lnTo>
                      <a:pt x="23" y="707"/>
                    </a:lnTo>
                    <a:lnTo>
                      <a:pt x="30" y="702"/>
                    </a:lnTo>
                    <a:lnTo>
                      <a:pt x="35" y="697"/>
                    </a:lnTo>
                    <a:lnTo>
                      <a:pt x="41" y="692"/>
                    </a:lnTo>
                    <a:lnTo>
                      <a:pt x="46" y="685"/>
                    </a:lnTo>
                    <a:lnTo>
                      <a:pt x="57" y="670"/>
                    </a:lnTo>
                    <a:lnTo>
                      <a:pt x="67" y="653"/>
                    </a:lnTo>
                    <a:lnTo>
                      <a:pt x="102" y="67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7" name="Freeform 469"/>
              <p:cNvSpPr>
                <a:spLocks noEditPoints="1"/>
              </p:cNvSpPr>
              <p:nvPr/>
            </p:nvSpPr>
            <p:spPr bwMode="auto">
              <a:xfrm>
                <a:off x="1810" y="2148"/>
                <a:ext cx="87" cy="89"/>
              </a:xfrm>
              <a:custGeom>
                <a:avLst/>
                <a:gdLst>
                  <a:gd name="T0" fmla="*/ 19 w 435"/>
                  <a:gd name="T1" fmla="*/ 0 h 447"/>
                  <a:gd name="T2" fmla="*/ 426 w 435"/>
                  <a:gd name="T3" fmla="*/ 422 h 447"/>
                  <a:gd name="T4" fmla="*/ 409 w 435"/>
                  <a:gd name="T5" fmla="*/ 440 h 447"/>
                  <a:gd name="T6" fmla="*/ 0 w 435"/>
                  <a:gd name="T7" fmla="*/ 18 h 447"/>
                  <a:gd name="T8" fmla="*/ 19 w 435"/>
                  <a:gd name="T9" fmla="*/ 0 h 447"/>
                  <a:gd name="T10" fmla="*/ 409 w 435"/>
                  <a:gd name="T11" fmla="*/ 440 h 447"/>
                  <a:gd name="T12" fmla="*/ 409 w 435"/>
                  <a:gd name="T13" fmla="*/ 440 h 447"/>
                  <a:gd name="T14" fmla="*/ 418 w 435"/>
                  <a:gd name="T15" fmla="*/ 431 h 447"/>
                  <a:gd name="T16" fmla="*/ 409 w 435"/>
                  <a:gd name="T17" fmla="*/ 440 h 447"/>
                  <a:gd name="T18" fmla="*/ 426 w 435"/>
                  <a:gd name="T19" fmla="*/ 422 h 447"/>
                  <a:gd name="T20" fmla="*/ 435 w 435"/>
                  <a:gd name="T21" fmla="*/ 430 h 447"/>
                  <a:gd name="T22" fmla="*/ 418 w 435"/>
                  <a:gd name="T23" fmla="*/ 447 h 447"/>
                  <a:gd name="T24" fmla="*/ 409 w 435"/>
                  <a:gd name="T25" fmla="*/ 440 h 447"/>
                  <a:gd name="T26" fmla="*/ 426 w 435"/>
                  <a:gd name="T27" fmla="*/ 422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5" h="447">
                    <a:moveTo>
                      <a:pt x="19" y="0"/>
                    </a:moveTo>
                    <a:lnTo>
                      <a:pt x="426" y="422"/>
                    </a:lnTo>
                    <a:lnTo>
                      <a:pt x="409" y="440"/>
                    </a:lnTo>
                    <a:lnTo>
                      <a:pt x="0" y="18"/>
                    </a:lnTo>
                    <a:lnTo>
                      <a:pt x="19" y="0"/>
                    </a:lnTo>
                    <a:close/>
                    <a:moveTo>
                      <a:pt x="409" y="440"/>
                    </a:moveTo>
                    <a:lnTo>
                      <a:pt x="409" y="440"/>
                    </a:lnTo>
                    <a:lnTo>
                      <a:pt x="418" y="431"/>
                    </a:lnTo>
                    <a:lnTo>
                      <a:pt x="409" y="440"/>
                    </a:lnTo>
                    <a:close/>
                    <a:moveTo>
                      <a:pt x="426" y="422"/>
                    </a:moveTo>
                    <a:lnTo>
                      <a:pt x="435" y="430"/>
                    </a:lnTo>
                    <a:lnTo>
                      <a:pt x="418" y="447"/>
                    </a:lnTo>
                    <a:lnTo>
                      <a:pt x="409" y="440"/>
                    </a:lnTo>
                    <a:lnTo>
                      <a:pt x="426" y="42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8" name="Freeform 470"/>
              <p:cNvSpPr>
                <a:spLocks noEditPoints="1"/>
              </p:cNvSpPr>
              <p:nvPr/>
            </p:nvSpPr>
            <p:spPr bwMode="auto">
              <a:xfrm>
                <a:off x="1884" y="2839"/>
                <a:ext cx="27" cy="128"/>
              </a:xfrm>
              <a:custGeom>
                <a:avLst/>
                <a:gdLst>
                  <a:gd name="T0" fmla="*/ 0 w 135"/>
                  <a:gd name="T1" fmla="*/ 639 h 639"/>
                  <a:gd name="T2" fmla="*/ 0 w 135"/>
                  <a:gd name="T3" fmla="*/ 13 h 639"/>
                  <a:gd name="T4" fmla="*/ 25 w 135"/>
                  <a:gd name="T5" fmla="*/ 13 h 639"/>
                  <a:gd name="T6" fmla="*/ 25 w 135"/>
                  <a:gd name="T7" fmla="*/ 639 h 639"/>
                  <a:gd name="T8" fmla="*/ 0 w 135"/>
                  <a:gd name="T9" fmla="*/ 639 h 639"/>
                  <a:gd name="T10" fmla="*/ 0 w 135"/>
                  <a:gd name="T11" fmla="*/ 13 h 639"/>
                  <a:gd name="T12" fmla="*/ 0 w 135"/>
                  <a:gd name="T13" fmla="*/ 0 h 639"/>
                  <a:gd name="T14" fmla="*/ 13 w 135"/>
                  <a:gd name="T15" fmla="*/ 0 h 639"/>
                  <a:gd name="T16" fmla="*/ 13 w 135"/>
                  <a:gd name="T17" fmla="*/ 13 h 639"/>
                  <a:gd name="T18" fmla="*/ 0 w 135"/>
                  <a:gd name="T19" fmla="*/ 13 h 639"/>
                  <a:gd name="T20" fmla="*/ 13 w 135"/>
                  <a:gd name="T21" fmla="*/ 0 h 639"/>
                  <a:gd name="T22" fmla="*/ 135 w 135"/>
                  <a:gd name="T23" fmla="*/ 0 h 639"/>
                  <a:gd name="T24" fmla="*/ 135 w 135"/>
                  <a:gd name="T25" fmla="*/ 25 h 639"/>
                  <a:gd name="T26" fmla="*/ 13 w 135"/>
                  <a:gd name="T27" fmla="*/ 25 h 639"/>
                  <a:gd name="T28" fmla="*/ 13 w 135"/>
                  <a:gd name="T29" fmla="*/ 0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5" h="639">
                    <a:moveTo>
                      <a:pt x="0" y="639"/>
                    </a:moveTo>
                    <a:lnTo>
                      <a:pt x="0" y="13"/>
                    </a:lnTo>
                    <a:lnTo>
                      <a:pt x="25" y="13"/>
                    </a:lnTo>
                    <a:lnTo>
                      <a:pt x="25" y="639"/>
                    </a:lnTo>
                    <a:lnTo>
                      <a:pt x="0" y="639"/>
                    </a:lnTo>
                    <a:close/>
                    <a:moveTo>
                      <a:pt x="0" y="13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3" y="13"/>
                    </a:lnTo>
                    <a:lnTo>
                      <a:pt x="0" y="13"/>
                    </a:lnTo>
                    <a:close/>
                    <a:moveTo>
                      <a:pt x="13" y="0"/>
                    </a:moveTo>
                    <a:lnTo>
                      <a:pt x="135" y="0"/>
                    </a:lnTo>
                    <a:lnTo>
                      <a:pt x="135" y="25"/>
                    </a:lnTo>
                    <a:lnTo>
                      <a:pt x="13" y="25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9" name="Freeform 471"/>
              <p:cNvSpPr>
                <a:spLocks noEditPoints="1"/>
              </p:cNvSpPr>
              <p:nvPr/>
            </p:nvSpPr>
            <p:spPr bwMode="auto">
              <a:xfrm>
                <a:off x="2151" y="2801"/>
                <a:ext cx="26" cy="27"/>
              </a:xfrm>
              <a:custGeom>
                <a:avLst/>
                <a:gdLst>
                  <a:gd name="T0" fmla="*/ 25 w 133"/>
                  <a:gd name="T1" fmla="*/ 76 h 135"/>
                  <a:gd name="T2" fmla="*/ 31 w 133"/>
                  <a:gd name="T3" fmla="*/ 91 h 135"/>
                  <a:gd name="T4" fmla="*/ 18 w 133"/>
                  <a:gd name="T5" fmla="*/ 115 h 135"/>
                  <a:gd name="T6" fmla="*/ 5 w 133"/>
                  <a:gd name="T7" fmla="*/ 94 h 135"/>
                  <a:gd name="T8" fmla="*/ 1 w 133"/>
                  <a:gd name="T9" fmla="*/ 81 h 135"/>
                  <a:gd name="T10" fmla="*/ 0 w 133"/>
                  <a:gd name="T11" fmla="*/ 67 h 135"/>
                  <a:gd name="T12" fmla="*/ 36 w 133"/>
                  <a:gd name="T13" fmla="*/ 97 h 135"/>
                  <a:gd name="T14" fmla="*/ 50 w 133"/>
                  <a:gd name="T15" fmla="*/ 106 h 135"/>
                  <a:gd name="T16" fmla="*/ 66 w 133"/>
                  <a:gd name="T17" fmla="*/ 110 h 135"/>
                  <a:gd name="T18" fmla="*/ 60 w 133"/>
                  <a:gd name="T19" fmla="*/ 133 h 135"/>
                  <a:gd name="T20" fmla="*/ 46 w 133"/>
                  <a:gd name="T21" fmla="*/ 131 h 135"/>
                  <a:gd name="T22" fmla="*/ 28 w 133"/>
                  <a:gd name="T23" fmla="*/ 123 h 135"/>
                  <a:gd name="T24" fmla="*/ 36 w 133"/>
                  <a:gd name="T25" fmla="*/ 97 h 135"/>
                  <a:gd name="T26" fmla="*/ 75 w 133"/>
                  <a:gd name="T27" fmla="*/ 108 h 135"/>
                  <a:gd name="T28" fmla="*/ 91 w 133"/>
                  <a:gd name="T29" fmla="*/ 102 h 135"/>
                  <a:gd name="T30" fmla="*/ 114 w 133"/>
                  <a:gd name="T31" fmla="*/ 115 h 135"/>
                  <a:gd name="T32" fmla="*/ 92 w 133"/>
                  <a:gd name="T33" fmla="*/ 128 h 135"/>
                  <a:gd name="T34" fmla="*/ 79 w 133"/>
                  <a:gd name="T35" fmla="*/ 133 h 135"/>
                  <a:gd name="T36" fmla="*/ 66 w 133"/>
                  <a:gd name="T37" fmla="*/ 135 h 135"/>
                  <a:gd name="T38" fmla="*/ 97 w 133"/>
                  <a:gd name="T39" fmla="*/ 97 h 135"/>
                  <a:gd name="T40" fmla="*/ 106 w 133"/>
                  <a:gd name="T41" fmla="*/ 84 h 135"/>
                  <a:gd name="T42" fmla="*/ 109 w 133"/>
                  <a:gd name="T43" fmla="*/ 67 h 135"/>
                  <a:gd name="T44" fmla="*/ 133 w 133"/>
                  <a:gd name="T45" fmla="*/ 74 h 135"/>
                  <a:gd name="T46" fmla="*/ 131 w 133"/>
                  <a:gd name="T47" fmla="*/ 87 h 135"/>
                  <a:gd name="T48" fmla="*/ 122 w 133"/>
                  <a:gd name="T49" fmla="*/ 105 h 135"/>
                  <a:gd name="T50" fmla="*/ 97 w 133"/>
                  <a:gd name="T51" fmla="*/ 97 h 135"/>
                  <a:gd name="T52" fmla="*/ 108 w 133"/>
                  <a:gd name="T53" fmla="*/ 59 h 135"/>
                  <a:gd name="T54" fmla="*/ 102 w 133"/>
                  <a:gd name="T55" fmla="*/ 44 h 135"/>
                  <a:gd name="T56" fmla="*/ 114 w 133"/>
                  <a:gd name="T57" fmla="*/ 20 h 135"/>
                  <a:gd name="T58" fmla="*/ 128 w 133"/>
                  <a:gd name="T59" fmla="*/ 41 h 135"/>
                  <a:gd name="T60" fmla="*/ 132 w 133"/>
                  <a:gd name="T61" fmla="*/ 54 h 135"/>
                  <a:gd name="T62" fmla="*/ 133 w 133"/>
                  <a:gd name="T63" fmla="*/ 67 h 135"/>
                  <a:gd name="T64" fmla="*/ 114 w 133"/>
                  <a:gd name="T65" fmla="*/ 20 h 135"/>
                  <a:gd name="T66" fmla="*/ 106 w 133"/>
                  <a:gd name="T67" fmla="*/ 29 h 135"/>
                  <a:gd name="T68" fmla="*/ 97 w 133"/>
                  <a:gd name="T69" fmla="*/ 38 h 135"/>
                  <a:gd name="T70" fmla="*/ 83 w 133"/>
                  <a:gd name="T71" fmla="*/ 28 h 135"/>
                  <a:gd name="T72" fmla="*/ 66 w 133"/>
                  <a:gd name="T73" fmla="*/ 25 h 135"/>
                  <a:gd name="T74" fmla="*/ 73 w 133"/>
                  <a:gd name="T75" fmla="*/ 0 h 135"/>
                  <a:gd name="T76" fmla="*/ 86 w 133"/>
                  <a:gd name="T77" fmla="*/ 3 h 135"/>
                  <a:gd name="T78" fmla="*/ 104 w 133"/>
                  <a:gd name="T79" fmla="*/ 11 h 135"/>
                  <a:gd name="T80" fmla="*/ 97 w 133"/>
                  <a:gd name="T81" fmla="*/ 38 h 135"/>
                  <a:gd name="T82" fmla="*/ 58 w 133"/>
                  <a:gd name="T83" fmla="*/ 25 h 135"/>
                  <a:gd name="T84" fmla="*/ 42 w 133"/>
                  <a:gd name="T85" fmla="*/ 33 h 135"/>
                  <a:gd name="T86" fmla="*/ 18 w 133"/>
                  <a:gd name="T87" fmla="*/ 20 h 135"/>
                  <a:gd name="T88" fmla="*/ 41 w 133"/>
                  <a:gd name="T89" fmla="*/ 5 h 135"/>
                  <a:gd name="T90" fmla="*/ 53 w 133"/>
                  <a:gd name="T91" fmla="*/ 1 h 135"/>
                  <a:gd name="T92" fmla="*/ 66 w 133"/>
                  <a:gd name="T93" fmla="*/ 0 h 135"/>
                  <a:gd name="T94" fmla="*/ 36 w 133"/>
                  <a:gd name="T95" fmla="*/ 38 h 135"/>
                  <a:gd name="T96" fmla="*/ 27 w 133"/>
                  <a:gd name="T97" fmla="*/ 51 h 135"/>
                  <a:gd name="T98" fmla="*/ 23 w 133"/>
                  <a:gd name="T99" fmla="*/ 67 h 135"/>
                  <a:gd name="T100" fmla="*/ 0 w 133"/>
                  <a:gd name="T101" fmla="*/ 60 h 135"/>
                  <a:gd name="T102" fmla="*/ 2 w 133"/>
                  <a:gd name="T103" fmla="*/ 47 h 135"/>
                  <a:gd name="T104" fmla="*/ 11 w 133"/>
                  <a:gd name="T105" fmla="*/ 30 h 135"/>
                  <a:gd name="T106" fmla="*/ 36 w 133"/>
                  <a:gd name="T107" fmla="*/ 3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3" h="135">
                    <a:moveTo>
                      <a:pt x="23" y="67"/>
                    </a:moveTo>
                    <a:lnTo>
                      <a:pt x="25" y="76"/>
                    </a:lnTo>
                    <a:lnTo>
                      <a:pt x="27" y="84"/>
                    </a:lnTo>
                    <a:lnTo>
                      <a:pt x="31" y="91"/>
                    </a:lnTo>
                    <a:lnTo>
                      <a:pt x="36" y="97"/>
                    </a:lnTo>
                    <a:lnTo>
                      <a:pt x="18" y="115"/>
                    </a:lnTo>
                    <a:lnTo>
                      <a:pt x="11" y="105"/>
                    </a:lnTo>
                    <a:lnTo>
                      <a:pt x="5" y="94"/>
                    </a:lnTo>
                    <a:lnTo>
                      <a:pt x="2" y="87"/>
                    </a:lnTo>
                    <a:lnTo>
                      <a:pt x="1" y="81"/>
                    </a:lnTo>
                    <a:lnTo>
                      <a:pt x="0" y="74"/>
                    </a:lnTo>
                    <a:lnTo>
                      <a:pt x="0" y="67"/>
                    </a:lnTo>
                    <a:lnTo>
                      <a:pt x="23" y="67"/>
                    </a:lnTo>
                    <a:close/>
                    <a:moveTo>
                      <a:pt x="36" y="97"/>
                    </a:moveTo>
                    <a:lnTo>
                      <a:pt x="42" y="102"/>
                    </a:lnTo>
                    <a:lnTo>
                      <a:pt x="50" y="106"/>
                    </a:lnTo>
                    <a:lnTo>
                      <a:pt x="58" y="108"/>
                    </a:lnTo>
                    <a:lnTo>
                      <a:pt x="66" y="110"/>
                    </a:lnTo>
                    <a:lnTo>
                      <a:pt x="66" y="135"/>
                    </a:lnTo>
                    <a:lnTo>
                      <a:pt x="60" y="133"/>
                    </a:lnTo>
                    <a:lnTo>
                      <a:pt x="53" y="133"/>
                    </a:lnTo>
                    <a:lnTo>
                      <a:pt x="46" y="131"/>
                    </a:lnTo>
                    <a:lnTo>
                      <a:pt x="41" y="128"/>
                    </a:lnTo>
                    <a:lnTo>
                      <a:pt x="28" y="123"/>
                    </a:lnTo>
                    <a:lnTo>
                      <a:pt x="18" y="115"/>
                    </a:lnTo>
                    <a:lnTo>
                      <a:pt x="36" y="97"/>
                    </a:lnTo>
                    <a:close/>
                    <a:moveTo>
                      <a:pt x="66" y="110"/>
                    </a:moveTo>
                    <a:lnTo>
                      <a:pt x="75" y="108"/>
                    </a:lnTo>
                    <a:lnTo>
                      <a:pt x="83" y="106"/>
                    </a:lnTo>
                    <a:lnTo>
                      <a:pt x="91" y="102"/>
                    </a:lnTo>
                    <a:lnTo>
                      <a:pt x="97" y="97"/>
                    </a:lnTo>
                    <a:lnTo>
                      <a:pt x="114" y="115"/>
                    </a:lnTo>
                    <a:lnTo>
                      <a:pt x="104" y="123"/>
                    </a:lnTo>
                    <a:lnTo>
                      <a:pt x="92" y="128"/>
                    </a:lnTo>
                    <a:lnTo>
                      <a:pt x="86" y="131"/>
                    </a:lnTo>
                    <a:lnTo>
                      <a:pt x="79" y="133"/>
                    </a:lnTo>
                    <a:lnTo>
                      <a:pt x="73" y="133"/>
                    </a:lnTo>
                    <a:lnTo>
                      <a:pt x="66" y="135"/>
                    </a:lnTo>
                    <a:lnTo>
                      <a:pt x="66" y="110"/>
                    </a:lnTo>
                    <a:close/>
                    <a:moveTo>
                      <a:pt x="97" y="97"/>
                    </a:moveTo>
                    <a:lnTo>
                      <a:pt x="102" y="91"/>
                    </a:lnTo>
                    <a:lnTo>
                      <a:pt x="106" y="84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33" y="67"/>
                    </a:lnTo>
                    <a:lnTo>
                      <a:pt x="133" y="74"/>
                    </a:lnTo>
                    <a:lnTo>
                      <a:pt x="132" y="81"/>
                    </a:lnTo>
                    <a:lnTo>
                      <a:pt x="131" y="87"/>
                    </a:lnTo>
                    <a:lnTo>
                      <a:pt x="128" y="94"/>
                    </a:lnTo>
                    <a:lnTo>
                      <a:pt x="122" y="105"/>
                    </a:lnTo>
                    <a:lnTo>
                      <a:pt x="114" y="115"/>
                    </a:lnTo>
                    <a:lnTo>
                      <a:pt x="97" y="97"/>
                    </a:lnTo>
                    <a:close/>
                    <a:moveTo>
                      <a:pt x="109" y="67"/>
                    </a:moveTo>
                    <a:lnTo>
                      <a:pt x="108" y="59"/>
                    </a:lnTo>
                    <a:lnTo>
                      <a:pt x="106" y="51"/>
                    </a:lnTo>
                    <a:lnTo>
                      <a:pt x="102" y="44"/>
                    </a:lnTo>
                    <a:lnTo>
                      <a:pt x="97" y="38"/>
                    </a:lnTo>
                    <a:lnTo>
                      <a:pt x="114" y="20"/>
                    </a:lnTo>
                    <a:lnTo>
                      <a:pt x="122" y="30"/>
                    </a:lnTo>
                    <a:lnTo>
                      <a:pt x="128" y="41"/>
                    </a:lnTo>
                    <a:lnTo>
                      <a:pt x="131" y="47"/>
                    </a:lnTo>
                    <a:lnTo>
                      <a:pt x="132" y="54"/>
                    </a:lnTo>
                    <a:lnTo>
                      <a:pt x="133" y="60"/>
                    </a:lnTo>
                    <a:lnTo>
                      <a:pt x="133" y="67"/>
                    </a:lnTo>
                    <a:lnTo>
                      <a:pt x="109" y="67"/>
                    </a:lnTo>
                    <a:close/>
                    <a:moveTo>
                      <a:pt x="114" y="20"/>
                    </a:moveTo>
                    <a:lnTo>
                      <a:pt x="114" y="20"/>
                    </a:lnTo>
                    <a:lnTo>
                      <a:pt x="106" y="29"/>
                    </a:lnTo>
                    <a:lnTo>
                      <a:pt x="114" y="20"/>
                    </a:lnTo>
                    <a:close/>
                    <a:moveTo>
                      <a:pt x="97" y="38"/>
                    </a:moveTo>
                    <a:lnTo>
                      <a:pt x="91" y="33"/>
                    </a:lnTo>
                    <a:lnTo>
                      <a:pt x="83" y="28"/>
                    </a:lnTo>
                    <a:lnTo>
                      <a:pt x="75" y="25"/>
                    </a:lnTo>
                    <a:lnTo>
                      <a:pt x="66" y="25"/>
                    </a:lnTo>
                    <a:lnTo>
                      <a:pt x="66" y="0"/>
                    </a:lnTo>
                    <a:lnTo>
                      <a:pt x="73" y="0"/>
                    </a:lnTo>
                    <a:lnTo>
                      <a:pt x="79" y="1"/>
                    </a:lnTo>
                    <a:lnTo>
                      <a:pt x="86" y="3"/>
                    </a:lnTo>
                    <a:lnTo>
                      <a:pt x="92" y="5"/>
                    </a:lnTo>
                    <a:lnTo>
                      <a:pt x="104" y="11"/>
                    </a:lnTo>
                    <a:lnTo>
                      <a:pt x="114" y="20"/>
                    </a:lnTo>
                    <a:lnTo>
                      <a:pt x="97" y="38"/>
                    </a:lnTo>
                    <a:close/>
                    <a:moveTo>
                      <a:pt x="66" y="25"/>
                    </a:moveTo>
                    <a:lnTo>
                      <a:pt x="58" y="25"/>
                    </a:lnTo>
                    <a:lnTo>
                      <a:pt x="50" y="28"/>
                    </a:lnTo>
                    <a:lnTo>
                      <a:pt x="42" y="33"/>
                    </a:lnTo>
                    <a:lnTo>
                      <a:pt x="36" y="38"/>
                    </a:lnTo>
                    <a:lnTo>
                      <a:pt x="18" y="20"/>
                    </a:lnTo>
                    <a:lnTo>
                      <a:pt x="28" y="11"/>
                    </a:lnTo>
                    <a:lnTo>
                      <a:pt x="41" y="5"/>
                    </a:lnTo>
                    <a:lnTo>
                      <a:pt x="46" y="3"/>
                    </a:lnTo>
                    <a:lnTo>
                      <a:pt x="53" y="1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66" y="25"/>
                    </a:lnTo>
                    <a:close/>
                    <a:moveTo>
                      <a:pt x="36" y="38"/>
                    </a:moveTo>
                    <a:lnTo>
                      <a:pt x="31" y="44"/>
                    </a:lnTo>
                    <a:lnTo>
                      <a:pt x="27" y="51"/>
                    </a:lnTo>
                    <a:lnTo>
                      <a:pt x="25" y="59"/>
                    </a:lnTo>
                    <a:lnTo>
                      <a:pt x="23" y="67"/>
                    </a:lnTo>
                    <a:lnTo>
                      <a:pt x="0" y="67"/>
                    </a:lnTo>
                    <a:lnTo>
                      <a:pt x="0" y="60"/>
                    </a:lnTo>
                    <a:lnTo>
                      <a:pt x="1" y="54"/>
                    </a:lnTo>
                    <a:lnTo>
                      <a:pt x="2" y="47"/>
                    </a:lnTo>
                    <a:lnTo>
                      <a:pt x="5" y="41"/>
                    </a:lnTo>
                    <a:lnTo>
                      <a:pt x="11" y="30"/>
                    </a:lnTo>
                    <a:lnTo>
                      <a:pt x="18" y="20"/>
                    </a:lnTo>
                    <a:lnTo>
                      <a:pt x="36" y="3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0" name="Freeform 472"/>
              <p:cNvSpPr>
                <a:spLocks/>
              </p:cNvSpPr>
              <p:nvPr/>
            </p:nvSpPr>
            <p:spPr bwMode="auto">
              <a:xfrm>
                <a:off x="2150" y="2814"/>
                <a:ext cx="5" cy="158"/>
              </a:xfrm>
              <a:custGeom>
                <a:avLst/>
                <a:gdLst>
                  <a:gd name="T0" fmla="*/ 24 w 24"/>
                  <a:gd name="T1" fmla="*/ 0 h 791"/>
                  <a:gd name="T2" fmla="*/ 24 w 24"/>
                  <a:gd name="T3" fmla="*/ 791 h 791"/>
                  <a:gd name="T4" fmla="*/ 0 w 24"/>
                  <a:gd name="T5" fmla="*/ 791 h 791"/>
                  <a:gd name="T6" fmla="*/ 1 w 24"/>
                  <a:gd name="T7" fmla="*/ 0 h 791"/>
                  <a:gd name="T8" fmla="*/ 24 w 24"/>
                  <a:gd name="T9" fmla="*/ 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791">
                    <a:moveTo>
                      <a:pt x="24" y="0"/>
                    </a:moveTo>
                    <a:lnTo>
                      <a:pt x="24" y="791"/>
                    </a:lnTo>
                    <a:lnTo>
                      <a:pt x="0" y="791"/>
                    </a:lnTo>
                    <a:lnTo>
                      <a:pt x="1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1" name="Freeform 473"/>
              <p:cNvSpPr>
                <a:spLocks noEditPoints="1"/>
              </p:cNvSpPr>
              <p:nvPr/>
            </p:nvSpPr>
            <p:spPr bwMode="auto">
              <a:xfrm>
                <a:off x="958" y="2085"/>
                <a:ext cx="38" cy="38"/>
              </a:xfrm>
              <a:custGeom>
                <a:avLst/>
                <a:gdLst>
                  <a:gd name="T0" fmla="*/ 3 w 190"/>
                  <a:gd name="T1" fmla="*/ 75 h 189"/>
                  <a:gd name="T2" fmla="*/ 13 w 190"/>
                  <a:gd name="T3" fmla="*/ 50 h 189"/>
                  <a:gd name="T4" fmla="*/ 29 w 190"/>
                  <a:gd name="T5" fmla="*/ 27 h 189"/>
                  <a:gd name="T6" fmla="*/ 38 w 190"/>
                  <a:gd name="T7" fmla="*/ 55 h 189"/>
                  <a:gd name="T8" fmla="*/ 29 w 190"/>
                  <a:gd name="T9" fmla="*/ 73 h 189"/>
                  <a:gd name="T10" fmla="*/ 25 w 190"/>
                  <a:gd name="T11" fmla="*/ 94 h 189"/>
                  <a:gd name="T12" fmla="*/ 35 w 190"/>
                  <a:gd name="T13" fmla="*/ 21 h 189"/>
                  <a:gd name="T14" fmla="*/ 59 w 190"/>
                  <a:gd name="T15" fmla="*/ 7 h 189"/>
                  <a:gd name="T16" fmla="*/ 86 w 190"/>
                  <a:gd name="T17" fmla="*/ 0 h 189"/>
                  <a:gd name="T18" fmla="*/ 89 w 190"/>
                  <a:gd name="T19" fmla="*/ 25 h 189"/>
                  <a:gd name="T20" fmla="*/ 67 w 190"/>
                  <a:gd name="T21" fmla="*/ 30 h 189"/>
                  <a:gd name="T22" fmla="*/ 51 w 190"/>
                  <a:gd name="T23" fmla="*/ 40 h 189"/>
                  <a:gd name="T24" fmla="*/ 95 w 190"/>
                  <a:gd name="T25" fmla="*/ 0 h 189"/>
                  <a:gd name="T26" fmla="*/ 124 w 190"/>
                  <a:gd name="T27" fmla="*/ 4 h 189"/>
                  <a:gd name="T28" fmla="*/ 148 w 190"/>
                  <a:gd name="T29" fmla="*/ 16 h 189"/>
                  <a:gd name="T30" fmla="*/ 145 w 190"/>
                  <a:gd name="T31" fmla="*/ 45 h 189"/>
                  <a:gd name="T32" fmla="*/ 129 w 190"/>
                  <a:gd name="T33" fmla="*/ 32 h 189"/>
                  <a:gd name="T34" fmla="*/ 110 w 190"/>
                  <a:gd name="T35" fmla="*/ 26 h 189"/>
                  <a:gd name="T36" fmla="*/ 95 w 190"/>
                  <a:gd name="T37" fmla="*/ 0 h 189"/>
                  <a:gd name="T38" fmla="*/ 173 w 190"/>
                  <a:gd name="T39" fmla="*/ 41 h 189"/>
                  <a:gd name="T40" fmla="*/ 186 w 190"/>
                  <a:gd name="T41" fmla="*/ 66 h 189"/>
                  <a:gd name="T42" fmla="*/ 190 w 190"/>
                  <a:gd name="T43" fmla="*/ 94 h 189"/>
                  <a:gd name="T44" fmla="*/ 163 w 190"/>
                  <a:gd name="T45" fmla="*/ 79 h 189"/>
                  <a:gd name="T46" fmla="*/ 157 w 190"/>
                  <a:gd name="T47" fmla="*/ 61 h 189"/>
                  <a:gd name="T48" fmla="*/ 145 w 190"/>
                  <a:gd name="T49" fmla="*/ 45 h 189"/>
                  <a:gd name="T50" fmla="*/ 190 w 190"/>
                  <a:gd name="T51" fmla="*/ 103 h 189"/>
                  <a:gd name="T52" fmla="*/ 182 w 190"/>
                  <a:gd name="T53" fmla="*/ 131 h 189"/>
                  <a:gd name="T54" fmla="*/ 168 w 190"/>
                  <a:gd name="T55" fmla="*/ 154 h 189"/>
                  <a:gd name="T56" fmla="*/ 150 w 190"/>
                  <a:gd name="T57" fmla="*/ 138 h 189"/>
                  <a:gd name="T58" fmla="*/ 160 w 190"/>
                  <a:gd name="T59" fmla="*/ 122 h 189"/>
                  <a:gd name="T60" fmla="*/ 165 w 190"/>
                  <a:gd name="T61" fmla="*/ 101 h 189"/>
                  <a:gd name="T62" fmla="*/ 162 w 190"/>
                  <a:gd name="T63" fmla="*/ 160 h 189"/>
                  <a:gd name="T64" fmla="*/ 141 w 190"/>
                  <a:gd name="T65" fmla="*/ 177 h 189"/>
                  <a:gd name="T66" fmla="*/ 115 w 190"/>
                  <a:gd name="T67" fmla="*/ 187 h 189"/>
                  <a:gd name="T68" fmla="*/ 95 w 190"/>
                  <a:gd name="T69" fmla="*/ 164 h 189"/>
                  <a:gd name="T70" fmla="*/ 116 w 190"/>
                  <a:gd name="T71" fmla="*/ 160 h 189"/>
                  <a:gd name="T72" fmla="*/ 135 w 190"/>
                  <a:gd name="T73" fmla="*/ 152 h 189"/>
                  <a:gd name="T74" fmla="*/ 162 w 190"/>
                  <a:gd name="T75" fmla="*/ 160 h 189"/>
                  <a:gd name="T76" fmla="*/ 76 w 190"/>
                  <a:gd name="T77" fmla="*/ 187 h 189"/>
                  <a:gd name="T78" fmla="*/ 50 w 190"/>
                  <a:gd name="T79" fmla="*/ 177 h 189"/>
                  <a:gd name="T80" fmla="*/ 29 w 190"/>
                  <a:gd name="T81" fmla="*/ 160 h 189"/>
                  <a:gd name="T82" fmla="*/ 56 w 190"/>
                  <a:gd name="T83" fmla="*/ 152 h 189"/>
                  <a:gd name="T84" fmla="*/ 75 w 190"/>
                  <a:gd name="T85" fmla="*/ 160 h 189"/>
                  <a:gd name="T86" fmla="*/ 95 w 190"/>
                  <a:gd name="T87" fmla="*/ 164 h 189"/>
                  <a:gd name="T88" fmla="*/ 23 w 190"/>
                  <a:gd name="T89" fmla="*/ 154 h 189"/>
                  <a:gd name="T90" fmla="*/ 8 w 190"/>
                  <a:gd name="T91" fmla="*/ 131 h 189"/>
                  <a:gd name="T92" fmla="*/ 1 w 190"/>
                  <a:gd name="T93" fmla="*/ 103 h 189"/>
                  <a:gd name="T94" fmla="*/ 25 w 190"/>
                  <a:gd name="T95" fmla="*/ 101 h 189"/>
                  <a:gd name="T96" fmla="*/ 31 w 190"/>
                  <a:gd name="T97" fmla="*/ 122 h 189"/>
                  <a:gd name="T98" fmla="*/ 41 w 190"/>
                  <a:gd name="T99" fmla="*/ 13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0" h="189">
                    <a:moveTo>
                      <a:pt x="0" y="94"/>
                    </a:moveTo>
                    <a:lnTo>
                      <a:pt x="1" y="84"/>
                    </a:lnTo>
                    <a:lnTo>
                      <a:pt x="3" y="75"/>
                    </a:lnTo>
                    <a:lnTo>
                      <a:pt x="5" y="66"/>
                    </a:lnTo>
                    <a:lnTo>
                      <a:pt x="8" y="57"/>
                    </a:lnTo>
                    <a:lnTo>
                      <a:pt x="13" y="50"/>
                    </a:lnTo>
                    <a:lnTo>
                      <a:pt x="16" y="41"/>
                    </a:lnTo>
                    <a:lnTo>
                      <a:pt x="23" y="33"/>
                    </a:lnTo>
                    <a:lnTo>
                      <a:pt x="29" y="27"/>
                    </a:lnTo>
                    <a:lnTo>
                      <a:pt x="46" y="45"/>
                    </a:lnTo>
                    <a:lnTo>
                      <a:pt x="41" y="50"/>
                    </a:lnTo>
                    <a:lnTo>
                      <a:pt x="38" y="55"/>
                    </a:lnTo>
                    <a:lnTo>
                      <a:pt x="34" y="61"/>
                    </a:lnTo>
                    <a:lnTo>
                      <a:pt x="31" y="67"/>
                    </a:lnTo>
                    <a:lnTo>
                      <a:pt x="29" y="73"/>
                    </a:lnTo>
                    <a:lnTo>
                      <a:pt x="26" y="79"/>
                    </a:lnTo>
                    <a:lnTo>
                      <a:pt x="25" y="87"/>
                    </a:lnTo>
                    <a:lnTo>
                      <a:pt x="25" y="94"/>
                    </a:lnTo>
                    <a:lnTo>
                      <a:pt x="0" y="94"/>
                    </a:lnTo>
                    <a:close/>
                    <a:moveTo>
                      <a:pt x="29" y="27"/>
                    </a:moveTo>
                    <a:lnTo>
                      <a:pt x="35" y="21"/>
                    </a:lnTo>
                    <a:lnTo>
                      <a:pt x="43" y="16"/>
                    </a:lnTo>
                    <a:lnTo>
                      <a:pt x="50" y="11"/>
                    </a:lnTo>
                    <a:lnTo>
                      <a:pt x="59" y="7"/>
                    </a:lnTo>
                    <a:lnTo>
                      <a:pt x="67" y="4"/>
                    </a:lnTo>
                    <a:lnTo>
                      <a:pt x="76" y="1"/>
                    </a:lnTo>
                    <a:lnTo>
                      <a:pt x="86" y="0"/>
                    </a:lnTo>
                    <a:lnTo>
                      <a:pt x="95" y="0"/>
                    </a:lnTo>
                    <a:lnTo>
                      <a:pt x="95" y="25"/>
                    </a:lnTo>
                    <a:lnTo>
                      <a:pt x="89" y="25"/>
                    </a:lnTo>
                    <a:lnTo>
                      <a:pt x="81" y="26"/>
                    </a:lnTo>
                    <a:lnTo>
                      <a:pt x="75" y="27"/>
                    </a:lnTo>
                    <a:lnTo>
                      <a:pt x="67" y="30"/>
                    </a:lnTo>
                    <a:lnTo>
                      <a:pt x="62" y="32"/>
                    </a:lnTo>
                    <a:lnTo>
                      <a:pt x="56" y="36"/>
                    </a:lnTo>
                    <a:lnTo>
                      <a:pt x="51" y="40"/>
                    </a:lnTo>
                    <a:lnTo>
                      <a:pt x="46" y="45"/>
                    </a:lnTo>
                    <a:lnTo>
                      <a:pt x="29" y="27"/>
                    </a:lnTo>
                    <a:close/>
                    <a:moveTo>
                      <a:pt x="95" y="0"/>
                    </a:moveTo>
                    <a:lnTo>
                      <a:pt x="105" y="0"/>
                    </a:lnTo>
                    <a:lnTo>
                      <a:pt x="115" y="1"/>
                    </a:lnTo>
                    <a:lnTo>
                      <a:pt x="124" y="4"/>
                    </a:lnTo>
                    <a:lnTo>
                      <a:pt x="132" y="7"/>
                    </a:lnTo>
                    <a:lnTo>
                      <a:pt x="141" y="11"/>
                    </a:lnTo>
                    <a:lnTo>
                      <a:pt x="148" y="16"/>
                    </a:lnTo>
                    <a:lnTo>
                      <a:pt x="156" y="21"/>
                    </a:lnTo>
                    <a:lnTo>
                      <a:pt x="162" y="27"/>
                    </a:lnTo>
                    <a:lnTo>
                      <a:pt x="145" y="45"/>
                    </a:lnTo>
                    <a:lnTo>
                      <a:pt x="140" y="40"/>
                    </a:lnTo>
                    <a:lnTo>
                      <a:pt x="135" y="36"/>
                    </a:lnTo>
                    <a:lnTo>
                      <a:pt x="129" y="32"/>
                    </a:lnTo>
                    <a:lnTo>
                      <a:pt x="122" y="30"/>
                    </a:lnTo>
                    <a:lnTo>
                      <a:pt x="116" y="27"/>
                    </a:lnTo>
                    <a:lnTo>
                      <a:pt x="110" y="26"/>
                    </a:lnTo>
                    <a:lnTo>
                      <a:pt x="102" y="25"/>
                    </a:lnTo>
                    <a:lnTo>
                      <a:pt x="95" y="25"/>
                    </a:lnTo>
                    <a:lnTo>
                      <a:pt x="95" y="0"/>
                    </a:lnTo>
                    <a:close/>
                    <a:moveTo>
                      <a:pt x="162" y="27"/>
                    </a:moveTo>
                    <a:lnTo>
                      <a:pt x="168" y="33"/>
                    </a:lnTo>
                    <a:lnTo>
                      <a:pt x="173" y="41"/>
                    </a:lnTo>
                    <a:lnTo>
                      <a:pt x="178" y="50"/>
                    </a:lnTo>
                    <a:lnTo>
                      <a:pt x="182" y="57"/>
                    </a:lnTo>
                    <a:lnTo>
                      <a:pt x="186" y="66"/>
                    </a:lnTo>
                    <a:lnTo>
                      <a:pt x="188" y="75"/>
                    </a:lnTo>
                    <a:lnTo>
                      <a:pt x="190" y="84"/>
                    </a:lnTo>
                    <a:lnTo>
                      <a:pt x="190" y="94"/>
                    </a:lnTo>
                    <a:lnTo>
                      <a:pt x="166" y="94"/>
                    </a:lnTo>
                    <a:lnTo>
                      <a:pt x="165" y="87"/>
                    </a:lnTo>
                    <a:lnTo>
                      <a:pt x="163" y="79"/>
                    </a:lnTo>
                    <a:lnTo>
                      <a:pt x="162" y="73"/>
                    </a:lnTo>
                    <a:lnTo>
                      <a:pt x="160" y="67"/>
                    </a:lnTo>
                    <a:lnTo>
                      <a:pt x="157" y="61"/>
                    </a:lnTo>
                    <a:lnTo>
                      <a:pt x="153" y="55"/>
                    </a:lnTo>
                    <a:lnTo>
                      <a:pt x="150" y="50"/>
                    </a:lnTo>
                    <a:lnTo>
                      <a:pt x="145" y="45"/>
                    </a:lnTo>
                    <a:lnTo>
                      <a:pt x="162" y="27"/>
                    </a:lnTo>
                    <a:close/>
                    <a:moveTo>
                      <a:pt x="190" y="94"/>
                    </a:moveTo>
                    <a:lnTo>
                      <a:pt x="190" y="103"/>
                    </a:lnTo>
                    <a:lnTo>
                      <a:pt x="188" y="113"/>
                    </a:lnTo>
                    <a:lnTo>
                      <a:pt x="186" y="122"/>
                    </a:lnTo>
                    <a:lnTo>
                      <a:pt x="182" y="131"/>
                    </a:lnTo>
                    <a:lnTo>
                      <a:pt x="178" y="139"/>
                    </a:lnTo>
                    <a:lnTo>
                      <a:pt x="173" y="147"/>
                    </a:lnTo>
                    <a:lnTo>
                      <a:pt x="168" y="154"/>
                    </a:lnTo>
                    <a:lnTo>
                      <a:pt x="162" y="160"/>
                    </a:lnTo>
                    <a:lnTo>
                      <a:pt x="145" y="143"/>
                    </a:lnTo>
                    <a:lnTo>
                      <a:pt x="150" y="138"/>
                    </a:lnTo>
                    <a:lnTo>
                      <a:pt x="153" y="133"/>
                    </a:lnTo>
                    <a:lnTo>
                      <a:pt x="157" y="127"/>
                    </a:lnTo>
                    <a:lnTo>
                      <a:pt x="160" y="122"/>
                    </a:lnTo>
                    <a:lnTo>
                      <a:pt x="162" y="114"/>
                    </a:lnTo>
                    <a:lnTo>
                      <a:pt x="163" y="108"/>
                    </a:lnTo>
                    <a:lnTo>
                      <a:pt x="165" y="101"/>
                    </a:lnTo>
                    <a:lnTo>
                      <a:pt x="166" y="94"/>
                    </a:lnTo>
                    <a:lnTo>
                      <a:pt x="190" y="94"/>
                    </a:lnTo>
                    <a:close/>
                    <a:moveTo>
                      <a:pt x="162" y="160"/>
                    </a:moveTo>
                    <a:lnTo>
                      <a:pt x="156" y="167"/>
                    </a:lnTo>
                    <a:lnTo>
                      <a:pt x="148" y="173"/>
                    </a:lnTo>
                    <a:lnTo>
                      <a:pt x="141" y="177"/>
                    </a:lnTo>
                    <a:lnTo>
                      <a:pt x="132" y="182"/>
                    </a:lnTo>
                    <a:lnTo>
                      <a:pt x="124" y="184"/>
                    </a:lnTo>
                    <a:lnTo>
                      <a:pt x="115" y="187"/>
                    </a:lnTo>
                    <a:lnTo>
                      <a:pt x="105" y="188"/>
                    </a:lnTo>
                    <a:lnTo>
                      <a:pt x="95" y="189"/>
                    </a:lnTo>
                    <a:lnTo>
                      <a:pt x="95" y="164"/>
                    </a:lnTo>
                    <a:lnTo>
                      <a:pt x="102" y="164"/>
                    </a:lnTo>
                    <a:lnTo>
                      <a:pt x="110" y="163"/>
                    </a:lnTo>
                    <a:lnTo>
                      <a:pt x="116" y="160"/>
                    </a:lnTo>
                    <a:lnTo>
                      <a:pt x="122" y="158"/>
                    </a:lnTo>
                    <a:lnTo>
                      <a:pt x="129" y="155"/>
                    </a:lnTo>
                    <a:lnTo>
                      <a:pt x="135" y="152"/>
                    </a:lnTo>
                    <a:lnTo>
                      <a:pt x="140" y="148"/>
                    </a:lnTo>
                    <a:lnTo>
                      <a:pt x="145" y="143"/>
                    </a:lnTo>
                    <a:lnTo>
                      <a:pt x="162" y="160"/>
                    </a:lnTo>
                    <a:close/>
                    <a:moveTo>
                      <a:pt x="95" y="189"/>
                    </a:moveTo>
                    <a:lnTo>
                      <a:pt x="86" y="188"/>
                    </a:lnTo>
                    <a:lnTo>
                      <a:pt x="76" y="187"/>
                    </a:lnTo>
                    <a:lnTo>
                      <a:pt x="67" y="184"/>
                    </a:lnTo>
                    <a:lnTo>
                      <a:pt x="59" y="182"/>
                    </a:lnTo>
                    <a:lnTo>
                      <a:pt x="50" y="177"/>
                    </a:lnTo>
                    <a:lnTo>
                      <a:pt x="43" y="173"/>
                    </a:lnTo>
                    <a:lnTo>
                      <a:pt x="35" y="167"/>
                    </a:lnTo>
                    <a:lnTo>
                      <a:pt x="29" y="160"/>
                    </a:lnTo>
                    <a:lnTo>
                      <a:pt x="46" y="143"/>
                    </a:lnTo>
                    <a:lnTo>
                      <a:pt x="51" y="148"/>
                    </a:lnTo>
                    <a:lnTo>
                      <a:pt x="56" y="152"/>
                    </a:lnTo>
                    <a:lnTo>
                      <a:pt x="62" y="155"/>
                    </a:lnTo>
                    <a:lnTo>
                      <a:pt x="67" y="158"/>
                    </a:lnTo>
                    <a:lnTo>
                      <a:pt x="75" y="160"/>
                    </a:lnTo>
                    <a:lnTo>
                      <a:pt x="81" y="163"/>
                    </a:lnTo>
                    <a:lnTo>
                      <a:pt x="89" y="164"/>
                    </a:lnTo>
                    <a:lnTo>
                      <a:pt x="95" y="164"/>
                    </a:lnTo>
                    <a:lnTo>
                      <a:pt x="95" y="189"/>
                    </a:lnTo>
                    <a:close/>
                    <a:moveTo>
                      <a:pt x="29" y="160"/>
                    </a:moveTo>
                    <a:lnTo>
                      <a:pt x="23" y="154"/>
                    </a:lnTo>
                    <a:lnTo>
                      <a:pt x="16" y="147"/>
                    </a:lnTo>
                    <a:lnTo>
                      <a:pt x="13" y="139"/>
                    </a:lnTo>
                    <a:lnTo>
                      <a:pt x="8" y="131"/>
                    </a:lnTo>
                    <a:lnTo>
                      <a:pt x="5" y="122"/>
                    </a:lnTo>
                    <a:lnTo>
                      <a:pt x="3" y="113"/>
                    </a:lnTo>
                    <a:lnTo>
                      <a:pt x="1" y="103"/>
                    </a:lnTo>
                    <a:lnTo>
                      <a:pt x="0" y="94"/>
                    </a:lnTo>
                    <a:lnTo>
                      <a:pt x="25" y="94"/>
                    </a:lnTo>
                    <a:lnTo>
                      <a:pt x="25" y="101"/>
                    </a:lnTo>
                    <a:lnTo>
                      <a:pt x="26" y="108"/>
                    </a:lnTo>
                    <a:lnTo>
                      <a:pt x="29" y="114"/>
                    </a:lnTo>
                    <a:lnTo>
                      <a:pt x="31" y="122"/>
                    </a:lnTo>
                    <a:lnTo>
                      <a:pt x="34" y="127"/>
                    </a:lnTo>
                    <a:lnTo>
                      <a:pt x="38" y="133"/>
                    </a:lnTo>
                    <a:lnTo>
                      <a:pt x="41" y="138"/>
                    </a:lnTo>
                    <a:lnTo>
                      <a:pt x="46" y="143"/>
                    </a:lnTo>
                    <a:lnTo>
                      <a:pt x="29" y="16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2" name="Freeform 474"/>
              <p:cNvSpPr>
                <a:spLocks noEditPoints="1"/>
              </p:cNvSpPr>
              <p:nvPr/>
            </p:nvSpPr>
            <p:spPr bwMode="auto">
              <a:xfrm>
                <a:off x="1887" y="2931"/>
                <a:ext cx="167" cy="37"/>
              </a:xfrm>
              <a:custGeom>
                <a:avLst/>
                <a:gdLst>
                  <a:gd name="T0" fmla="*/ 0 w 834"/>
                  <a:gd name="T1" fmla="*/ 0 h 186"/>
                  <a:gd name="T2" fmla="*/ 766 w 834"/>
                  <a:gd name="T3" fmla="*/ 0 h 186"/>
                  <a:gd name="T4" fmla="*/ 766 w 834"/>
                  <a:gd name="T5" fmla="*/ 25 h 186"/>
                  <a:gd name="T6" fmla="*/ 0 w 834"/>
                  <a:gd name="T7" fmla="*/ 25 h 186"/>
                  <a:gd name="T8" fmla="*/ 0 w 834"/>
                  <a:gd name="T9" fmla="*/ 0 h 186"/>
                  <a:gd name="T10" fmla="*/ 766 w 834"/>
                  <a:gd name="T11" fmla="*/ 0 h 186"/>
                  <a:gd name="T12" fmla="*/ 783 w 834"/>
                  <a:gd name="T13" fmla="*/ 1 h 186"/>
                  <a:gd name="T14" fmla="*/ 798 w 834"/>
                  <a:gd name="T15" fmla="*/ 4 h 186"/>
                  <a:gd name="T16" fmla="*/ 804 w 834"/>
                  <a:gd name="T17" fmla="*/ 5 h 186"/>
                  <a:gd name="T18" fmla="*/ 809 w 834"/>
                  <a:gd name="T19" fmla="*/ 8 h 186"/>
                  <a:gd name="T20" fmla="*/ 816 w 834"/>
                  <a:gd name="T21" fmla="*/ 11 h 186"/>
                  <a:gd name="T22" fmla="*/ 819 w 834"/>
                  <a:gd name="T23" fmla="*/ 15 h 186"/>
                  <a:gd name="T24" fmla="*/ 802 w 834"/>
                  <a:gd name="T25" fmla="*/ 33 h 186"/>
                  <a:gd name="T26" fmla="*/ 797 w 834"/>
                  <a:gd name="T27" fmla="*/ 29 h 186"/>
                  <a:gd name="T28" fmla="*/ 789 w 834"/>
                  <a:gd name="T29" fmla="*/ 26 h 186"/>
                  <a:gd name="T30" fmla="*/ 778 w 834"/>
                  <a:gd name="T31" fmla="*/ 25 h 186"/>
                  <a:gd name="T32" fmla="*/ 766 w 834"/>
                  <a:gd name="T33" fmla="*/ 25 h 186"/>
                  <a:gd name="T34" fmla="*/ 766 w 834"/>
                  <a:gd name="T35" fmla="*/ 0 h 186"/>
                  <a:gd name="T36" fmla="*/ 819 w 834"/>
                  <a:gd name="T37" fmla="*/ 15 h 186"/>
                  <a:gd name="T38" fmla="*/ 819 w 834"/>
                  <a:gd name="T39" fmla="*/ 15 h 186"/>
                  <a:gd name="T40" fmla="*/ 811 w 834"/>
                  <a:gd name="T41" fmla="*/ 24 h 186"/>
                  <a:gd name="T42" fmla="*/ 819 w 834"/>
                  <a:gd name="T43" fmla="*/ 15 h 186"/>
                  <a:gd name="T44" fmla="*/ 819 w 834"/>
                  <a:gd name="T45" fmla="*/ 15 h 186"/>
                  <a:gd name="T46" fmla="*/ 823 w 834"/>
                  <a:gd name="T47" fmla="*/ 19 h 186"/>
                  <a:gd name="T48" fmla="*/ 827 w 834"/>
                  <a:gd name="T49" fmla="*/ 24 h 186"/>
                  <a:gd name="T50" fmla="*/ 829 w 834"/>
                  <a:gd name="T51" fmla="*/ 30 h 186"/>
                  <a:gd name="T52" fmla="*/ 830 w 834"/>
                  <a:gd name="T53" fmla="*/ 36 h 186"/>
                  <a:gd name="T54" fmla="*/ 833 w 834"/>
                  <a:gd name="T55" fmla="*/ 51 h 186"/>
                  <a:gd name="T56" fmla="*/ 834 w 834"/>
                  <a:gd name="T57" fmla="*/ 69 h 186"/>
                  <a:gd name="T58" fmla="*/ 809 w 834"/>
                  <a:gd name="T59" fmla="*/ 69 h 186"/>
                  <a:gd name="T60" fmla="*/ 809 w 834"/>
                  <a:gd name="T61" fmla="*/ 56 h 186"/>
                  <a:gd name="T62" fmla="*/ 808 w 834"/>
                  <a:gd name="T63" fmla="*/ 45 h 186"/>
                  <a:gd name="T64" fmla="*/ 806 w 834"/>
                  <a:gd name="T65" fmla="*/ 38 h 186"/>
                  <a:gd name="T66" fmla="*/ 802 w 834"/>
                  <a:gd name="T67" fmla="*/ 33 h 186"/>
                  <a:gd name="T68" fmla="*/ 819 w 834"/>
                  <a:gd name="T69" fmla="*/ 15 h 186"/>
                  <a:gd name="T70" fmla="*/ 834 w 834"/>
                  <a:gd name="T71" fmla="*/ 69 h 186"/>
                  <a:gd name="T72" fmla="*/ 834 w 834"/>
                  <a:gd name="T73" fmla="*/ 186 h 186"/>
                  <a:gd name="T74" fmla="*/ 809 w 834"/>
                  <a:gd name="T75" fmla="*/ 186 h 186"/>
                  <a:gd name="T76" fmla="*/ 809 w 834"/>
                  <a:gd name="T77" fmla="*/ 69 h 186"/>
                  <a:gd name="T78" fmla="*/ 834 w 834"/>
                  <a:gd name="T79" fmla="*/ 6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34" h="186">
                    <a:moveTo>
                      <a:pt x="0" y="0"/>
                    </a:moveTo>
                    <a:lnTo>
                      <a:pt x="766" y="0"/>
                    </a:lnTo>
                    <a:lnTo>
                      <a:pt x="766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  <a:moveTo>
                      <a:pt x="766" y="0"/>
                    </a:moveTo>
                    <a:lnTo>
                      <a:pt x="783" y="1"/>
                    </a:lnTo>
                    <a:lnTo>
                      <a:pt x="798" y="4"/>
                    </a:lnTo>
                    <a:lnTo>
                      <a:pt x="804" y="5"/>
                    </a:lnTo>
                    <a:lnTo>
                      <a:pt x="809" y="8"/>
                    </a:lnTo>
                    <a:lnTo>
                      <a:pt x="816" y="11"/>
                    </a:lnTo>
                    <a:lnTo>
                      <a:pt x="819" y="15"/>
                    </a:lnTo>
                    <a:lnTo>
                      <a:pt x="802" y="33"/>
                    </a:lnTo>
                    <a:lnTo>
                      <a:pt x="797" y="29"/>
                    </a:lnTo>
                    <a:lnTo>
                      <a:pt x="789" y="26"/>
                    </a:lnTo>
                    <a:lnTo>
                      <a:pt x="778" y="25"/>
                    </a:lnTo>
                    <a:lnTo>
                      <a:pt x="766" y="25"/>
                    </a:lnTo>
                    <a:lnTo>
                      <a:pt x="766" y="0"/>
                    </a:lnTo>
                    <a:close/>
                    <a:moveTo>
                      <a:pt x="819" y="15"/>
                    </a:moveTo>
                    <a:lnTo>
                      <a:pt x="819" y="15"/>
                    </a:lnTo>
                    <a:lnTo>
                      <a:pt x="811" y="24"/>
                    </a:lnTo>
                    <a:lnTo>
                      <a:pt x="819" y="15"/>
                    </a:lnTo>
                    <a:close/>
                    <a:moveTo>
                      <a:pt x="819" y="15"/>
                    </a:moveTo>
                    <a:lnTo>
                      <a:pt x="823" y="19"/>
                    </a:lnTo>
                    <a:lnTo>
                      <a:pt x="827" y="24"/>
                    </a:lnTo>
                    <a:lnTo>
                      <a:pt x="829" y="30"/>
                    </a:lnTo>
                    <a:lnTo>
                      <a:pt x="830" y="36"/>
                    </a:lnTo>
                    <a:lnTo>
                      <a:pt x="833" y="51"/>
                    </a:lnTo>
                    <a:lnTo>
                      <a:pt x="834" y="69"/>
                    </a:lnTo>
                    <a:lnTo>
                      <a:pt x="809" y="69"/>
                    </a:lnTo>
                    <a:lnTo>
                      <a:pt x="809" y="56"/>
                    </a:lnTo>
                    <a:lnTo>
                      <a:pt x="808" y="45"/>
                    </a:lnTo>
                    <a:lnTo>
                      <a:pt x="806" y="38"/>
                    </a:lnTo>
                    <a:lnTo>
                      <a:pt x="802" y="33"/>
                    </a:lnTo>
                    <a:lnTo>
                      <a:pt x="819" y="15"/>
                    </a:lnTo>
                    <a:close/>
                    <a:moveTo>
                      <a:pt x="834" y="69"/>
                    </a:moveTo>
                    <a:lnTo>
                      <a:pt x="834" y="186"/>
                    </a:lnTo>
                    <a:lnTo>
                      <a:pt x="809" y="186"/>
                    </a:lnTo>
                    <a:lnTo>
                      <a:pt x="809" y="69"/>
                    </a:lnTo>
                    <a:lnTo>
                      <a:pt x="834" y="6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3" name="Freeform 475"/>
              <p:cNvSpPr>
                <a:spLocks noEditPoints="1"/>
              </p:cNvSpPr>
              <p:nvPr/>
            </p:nvSpPr>
            <p:spPr bwMode="auto">
              <a:xfrm>
                <a:off x="2316" y="2618"/>
                <a:ext cx="30" cy="376"/>
              </a:xfrm>
              <a:custGeom>
                <a:avLst/>
                <a:gdLst>
                  <a:gd name="T0" fmla="*/ 5 w 150"/>
                  <a:gd name="T1" fmla="*/ 1853 h 1881"/>
                  <a:gd name="T2" fmla="*/ 35 w 150"/>
                  <a:gd name="T3" fmla="*/ 1720 h 1881"/>
                  <a:gd name="T4" fmla="*/ 65 w 150"/>
                  <a:gd name="T5" fmla="*/ 1570 h 1881"/>
                  <a:gd name="T6" fmla="*/ 84 w 150"/>
                  <a:gd name="T7" fmla="*/ 1462 h 1881"/>
                  <a:gd name="T8" fmla="*/ 99 w 150"/>
                  <a:gd name="T9" fmla="*/ 1356 h 1881"/>
                  <a:gd name="T10" fmla="*/ 109 w 150"/>
                  <a:gd name="T11" fmla="*/ 1261 h 1881"/>
                  <a:gd name="T12" fmla="*/ 150 w 150"/>
                  <a:gd name="T13" fmla="*/ 1220 h 1881"/>
                  <a:gd name="T14" fmla="*/ 145 w 150"/>
                  <a:gd name="T15" fmla="*/ 1309 h 1881"/>
                  <a:gd name="T16" fmla="*/ 132 w 150"/>
                  <a:gd name="T17" fmla="*/ 1412 h 1881"/>
                  <a:gd name="T18" fmla="*/ 115 w 150"/>
                  <a:gd name="T19" fmla="*/ 1522 h 1881"/>
                  <a:gd name="T20" fmla="*/ 94 w 150"/>
                  <a:gd name="T21" fmla="*/ 1629 h 1881"/>
                  <a:gd name="T22" fmla="*/ 56 w 150"/>
                  <a:gd name="T23" fmla="*/ 1807 h 1881"/>
                  <a:gd name="T24" fmla="*/ 39 w 150"/>
                  <a:gd name="T25" fmla="*/ 1881 h 1881"/>
                  <a:gd name="T26" fmla="*/ 110 w 150"/>
                  <a:gd name="T27" fmla="*/ 1220 h 1881"/>
                  <a:gd name="T28" fmla="*/ 150 w 150"/>
                  <a:gd name="T29" fmla="*/ 386 h 1881"/>
                  <a:gd name="T30" fmla="*/ 110 w 150"/>
                  <a:gd name="T31" fmla="*/ 1220 h 1881"/>
                  <a:gd name="T32" fmla="*/ 110 w 150"/>
                  <a:gd name="T33" fmla="*/ 386 h 1881"/>
                  <a:gd name="T34" fmla="*/ 110 w 150"/>
                  <a:gd name="T35" fmla="*/ 386 h 1881"/>
                  <a:gd name="T36" fmla="*/ 110 w 150"/>
                  <a:gd name="T37" fmla="*/ 377 h 1881"/>
                  <a:gd name="T38" fmla="*/ 110 w 150"/>
                  <a:gd name="T39" fmla="*/ 320 h 1881"/>
                  <a:gd name="T40" fmla="*/ 107 w 150"/>
                  <a:gd name="T41" fmla="*/ 236 h 1881"/>
                  <a:gd name="T42" fmla="*/ 101 w 150"/>
                  <a:gd name="T43" fmla="*/ 175 h 1881"/>
                  <a:gd name="T44" fmla="*/ 96 w 150"/>
                  <a:gd name="T45" fmla="*/ 143 h 1881"/>
                  <a:gd name="T46" fmla="*/ 129 w 150"/>
                  <a:gd name="T47" fmla="*/ 117 h 1881"/>
                  <a:gd name="T48" fmla="*/ 137 w 150"/>
                  <a:gd name="T49" fmla="*/ 147 h 1881"/>
                  <a:gd name="T50" fmla="*/ 142 w 150"/>
                  <a:gd name="T51" fmla="*/ 187 h 1881"/>
                  <a:gd name="T52" fmla="*/ 149 w 150"/>
                  <a:gd name="T53" fmla="*/ 276 h 1881"/>
                  <a:gd name="T54" fmla="*/ 150 w 150"/>
                  <a:gd name="T55" fmla="*/ 354 h 1881"/>
                  <a:gd name="T56" fmla="*/ 149 w 150"/>
                  <a:gd name="T57" fmla="*/ 387 h 1881"/>
                  <a:gd name="T58" fmla="*/ 93 w 150"/>
                  <a:gd name="T59" fmla="*/ 131 h 1881"/>
                  <a:gd name="T60" fmla="*/ 74 w 150"/>
                  <a:gd name="T61" fmla="*/ 90 h 1881"/>
                  <a:gd name="T62" fmla="*/ 54 w 150"/>
                  <a:gd name="T63" fmla="*/ 56 h 1881"/>
                  <a:gd name="T64" fmla="*/ 34 w 150"/>
                  <a:gd name="T65" fmla="*/ 24 h 1881"/>
                  <a:gd name="T66" fmla="*/ 71 w 150"/>
                  <a:gd name="T67" fmla="*/ 9 h 1881"/>
                  <a:gd name="T68" fmla="*/ 99 w 150"/>
                  <a:gd name="T69" fmla="*/ 52 h 1881"/>
                  <a:gd name="T70" fmla="*/ 120 w 150"/>
                  <a:gd name="T71" fmla="*/ 93 h 1881"/>
                  <a:gd name="T72" fmla="*/ 93 w 150"/>
                  <a:gd name="T73" fmla="*/ 131 h 1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0" h="1881">
                    <a:moveTo>
                      <a:pt x="0" y="1873"/>
                    </a:moveTo>
                    <a:lnTo>
                      <a:pt x="5" y="1853"/>
                    </a:lnTo>
                    <a:lnTo>
                      <a:pt x="18" y="1799"/>
                    </a:lnTo>
                    <a:lnTo>
                      <a:pt x="35" y="1720"/>
                    </a:lnTo>
                    <a:lnTo>
                      <a:pt x="55" y="1622"/>
                    </a:lnTo>
                    <a:lnTo>
                      <a:pt x="65" y="1570"/>
                    </a:lnTo>
                    <a:lnTo>
                      <a:pt x="75" y="1517"/>
                    </a:lnTo>
                    <a:lnTo>
                      <a:pt x="84" y="1462"/>
                    </a:lnTo>
                    <a:lnTo>
                      <a:pt x="93" y="1408"/>
                    </a:lnTo>
                    <a:lnTo>
                      <a:pt x="99" y="1356"/>
                    </a:lnTo>
                    <a:lnTo>
                      <a:pt x="105" y="1307"/>
                    </a:lnTo>
                    <a:lnTo>
                      <a:pt x="109" y="1261"/>
                    </a:lnTo>
                    <a:lnTo>
                      <a:pt x="110" y="1220"/>
                    </a:lnTo>
                    <a:lnTo>
                      <a:pt x="150" y="1220"/>
                    </a:lnTo>
                    <a:lnTo>
                      <a:pt x="149" y="1263"/>
                    </a:lnTo>
                    <a:lnTo>
                      <a:pt x="145" y="1309"/>
                    </a:lnTo>
                    <a:lnTo>
                      <a:pt x="139" y="1358"/>
                    </a:lnTo>
                    <a:lnTo>
                      <a:pt x="132" y="1412"/>
                    </a:lnTo>
                    <a:lnTo>
                      <a:pt x="124" y="1466"/>
                    </a:lnTo>
                    <a:lnTo>
                      <a:pt x="115" y="1522"/>
                    </a:lnTo>
                    <a:lnTo>
                      <a:pt x="105" y="1575"/>
                    </a:lnTo>
                    <a:lnTo>
                      <a:pt x="94" y="1629"/>
                    </a:lnTo>
                    <a:lnTo>
                      <a:pt x="74" y="1727"/>
                    </a:lnTo>
                    <a:lnTo>
                      <a:pt x="56" y="1807"/>
                    </a:lnTo>
                    <a:lnTo>
                      <a:pt x="44" y="1862"/>
                    </a:lnTo>
                    <a:lnTo>
                      <a:pt x="39" y="1881"/>
                    </a:lnTo>
                    <a:lnTo>
                      <a:pt x="0" y="1873"/>
                    </a:lnTo>
                    <a:close/>
                    <a:moveTo>
                      <a:pt x="110" y="1220"/>
                    </a:moveTo>
                    <a:lnTo>
                      <a:pt x="110" y="386"/>
                    </a:lnTo>
                    <a:lnTo>
                      <a:pt x="150" y="386"/>
                    </a:lnTo>
                    <a:lnTo>
                      <a:pt x="150" y="1220"/>
                    </a:lnTo>
                    <a:lnTo>
                      <a:pt x="110" y="1220"/>
                    </a:lnTo>
                    <a:close/>
                    <a:moveTo>
                      <a:pt x="110" y="386"/>
                    </a:moveTo>
                    <a:lnTo>
                      <a:pt x="110" y="386"/>
                    </a:lnTo>
                    <a:lnTo>
                      <a:pt x="130" y="386"/>
                    </a:lnTo>
                    <a:lnTo>
                      <a:pt x="110" y="386"/>
                    </a:lnTo>
                    <a:close/>
                    <a:moveTo>
                      <a:pt x="110" y="386"/>
                    </a:moveTo>
                    <a:lnTo>
                      <a:pt x="110" y="377"/>
                    </a:lnTo>
                    <a:lnTo>
                      <a:pt x="110" y="354"/>
                    </a:lnTo>
                    <a:lnTo>
                      <a:pt x="110" y="320"/>
                    </a:lnTo>
                    <a:lnTo>
                      <a:pt x="109" y="280"/>
                    </a:lnTo>
                    <a:lnTo>
                      <a:pt x="107" y="236"/>
                    </a:lnTo>
                    <a:lnTo>
                      <a:pt x="104" y="195"/>
                    </a:lnTo>
                    <a:lnTo>
                      <a:pt x="101" y="175"/>
                    </a:lnTo>
                    <a:lnTo>
                      <a:pt x="99" y="158"/>
                    </a:lnTo>
                    <a:lnTo>
                      <a:pt x="96" y="143"/>
                    </a:lnTo>
                    <a:lnTo>
                      <a:pt x="93" y="131"/>
                    </a:lnTo>
                    <a:lnTo>
                      <a:pt x="129" y="117"/>
                    </a:lnTo>
                    <a:lnTo>
                      <a:pt x="134" y="131"/>
                    </a:lnTo>
                    <a:lnTo>
                      <a:pt x="137" y="147"/>
                    </a:lnTo>
                    <a:lnTo>
                      <a:pt x="140" y="166"/>
                    </a:lnTo>
                    <a:lnTo>
                      <a:pt x="142" y="187"/>
                    </a:lnTo>
                    <a:lnTo>
                      <a:pt x="146" y="230"/>
                    </a:lnTo>
                    <a:lnTo>
                      <a:pt x="149" y="276"/>
                    </a:lnTo>
                    <a:lnTo>
                      <a:pt x="150" y="319"/>
                    </a:lnTo>
                    <a:lnTo>
                      <a:pt x="150" y="354"/>
                    </a:lnTo>
                    <a:lnTo>
                      <a:pt x="150" y="377"/>
                    </a:lnTo>
                    <a:lnTo>
                      <a:pt x="149" y="387"/>
                    </a:lnTo>
                    <a:lnTo>
                      <a:pt x="110" y="386"/>
                    </a:lnTo>
                    <a:close/>
                    <a:moveTo>
                      <a:pt x="93" y="131"/>
                    </a:moveTo>
                    <a:lnTo>
                      <a:pt x="83" y="109"/>
                    </a:lnTo>
                    <a:lnTo>
                      <a:pt x="74" y="90"/>
                    </a:lnTo>
                    <a:lnTo>
                      <a:pt x="64" y="71"/>
                    </a:lnTo>
                    <a:lnTo>
                      <a:pt x="54" y="56"/>
                    </a:lnTo>
                    <a:lnTo>
                      <a:pt x="40" y="32"/>
                    </a:lnTo>
                    <a:lnTo>
                      <a:pt x="34" y="24"/>
                    </a:lnTo>
                    <a:lnTo>
                      <a:pt x="65" y="0"/>
                    </a:lnTo>
                    <a:lnTo>
                      <a:pt x="71" y="9"/>
                    </a:lnTo>
                    <a:lnTo>
                      <a:pt x="88" y="35"/>
                    </a:lnTo>
                    <a:lnTo>
                      <a:pt x="99" y="52"/>
                    </a:lnTo>
                    <a:lnTo>
                      <a:pt x="109" y="72"/>
                    </a:lnTo>
                    <a:lnTo>
                      <a:pt x="120" y="93"/>
                    </a:lnTo>
                    <a:lnTo>
                      <a:pt x="129" y="117"/>
                    </a:lnTo>
                    <a:lnTo>
                      <a:pt x="93" y="13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4" name="Freeform 476"/>
              <p:cNvSpPr>
                <a:spLocks noEditPoints="1"/>
              </p:cNvSpPr>
              <p:nvPr/>
            </p:nvSpPr>
            <p:spPr bwMode="auto">
              <a:xfrm>
                <a:off x="2944" y="2279"/>
                <a:ext cx="81" cy="81"/>
              </a:xfrm>
              <a:custGeom>
                <a:avLst/>
                <a:gdLst>
                  <a:gd name="T0" fmla="*/ 3 w 406"/>
                  <a:gd name="T1" fmla="*/ 162 h 405"/>
                  <a:gd name="T2" fmla="*/ 25 w 406"/>
                  <a:gd name="T3" fmla="*/ 106 h 405"/>
                  <a:gd name="T4" fmla="*/ 59 w 406"/>
                  <a:gd name="T5" fmla="*/ 59 h 405"/>
                  <a:gd name="T6" fmla="*/ 67 w 406"/>
                  <a:gd name="T7" fmla="*/ 111 h 405"/>
                  <a:gd name="T8" fmla="*/ 47 w 406"/>
                  <a:gd name="T9" fmla="*/ 153 h 405"/>
                  <a:gd name="T10" fmla="*/ 39 w 406"/>
                  <a:gd name="T11" fmla="*/ 202 h 405"/>
                  <a:gd name="T12" fmla="*/ 73 w 406"/>
                  <a:gd name="T13" fmla="*/ 46 h 405"/>
                  <a:gd name="T14" fmla="*/ 123 w 406"/>
                  <a:gd name="T15" fmla="*/ 15 h 405"/>
                  <a:gd name="T16" fmla="*/ 181 w 406"/>
                  <a:gd name="T17" fmla="*/ 0 h 405"/>
                  <a:gd name="T18" fmla="*/ 185 w 406"/>
                  <a:gd name="T19" fmla="*/ 40 h 405"/>
                  <a:gd name="T20" fmla="*/ 139 w 406"/>
                  <a:gd name="T21" fmla="*/ 52 h 405"/>
                  <a:gd name="T22" fmla="*/ 98 w 406"/>
                  <a:gd name="T23" fmla="*/ 76 h 405"/>
                  <a:gd name="T24" fmla="*/ 203 w 406"/>
                  <a:gd name="T25" fmla="*/ 0 h 405"/>
                  <a:gd name="T26" fmla="*/ 262 w 406"/>
                  <a:gd name="T27" fmla="*/ 9 h 405"/>
                  <a:gd name="T28" fmla="*/ 316 w 406"/>
                  <a:gd name="T29" fmla="*/ 34 h 405"/>
                  <a:gd name="T30" fmla="*/ 317 w 406"/>
                  <a:gd name="T31" fmla="*/ 87 h 405"/>
                  <a:gd name="T32" fmla="*/ 280 w 406"/>
                  <a:gd name="T33" fmla="*/ 59 h 405"/>
                  <a:gd name="T34" fmla="*/ 235 w 406"/>
                  <a:gd name="T35" fmla="*/ 42 h 405"/>
                  <a:gd name="T36" fmla="*/ 203 w 406"/>
                  <a:gd name="T37" fmla="*/ 0 h 405"/>
                  <a:gd name="T38" fmla="*/ 371 w 406"/>
                  <a:gd name="T39" fmla="*/ 89 h 405"/>
                  <a:gd name="T40" fmla="*/ 396 w 406"/>
                  <a:gd name="T41" fmla="*/ 142 h 405"/>
                  <a:gd name="T42" fmla="*/ 406 w 406"/>
                  <a:gd name="T43" fmla="*/ 202 h 405"/>
                  <a:gd name="T44" fmla="*/ 362 w 406"/>
                  <a:gd name="T45" fmla="*/ 169 h 405"/>
                  <a:gd name="T46" fmla="*/ 346 w 406"/>
                  <a:gd name="T47" fmla="*/ 125 h 405"/>
                  <a:gd name="T48" fmla="*/ 317 w 406"/>
                  <a:gd name="T49" fmla="*/ 87 h 405"/>
                  <a:gd name="T50" fmla="*/ 404 w 406"/>
                  <a:gd name="T51" fmla="*/ 223 h 405"/>
                  <a:gd name="T52" fmla="*/ 389 w 406"/>
                  <a:gd name="T53" fmla="*/ 282 h 405"/>
                  <a:gd name="T54" fmla="*/ 358 w 406"/>
                  <a:gd name="T55" fmla="*/ 331 h 405"/>
                  <a:gd name="T56" fmla="*/ 328 w 406"/>
                  <a:gd name="T57" fmla="*/ 305 h 405"/>
                  <a:gd name="T58" fmla="*/ 352 w 406"/>
                  <a:gd name="T59" fmla="*/ 265 h 405"/>
                  <a:gd name="T60" fmla="*/ 365 w 406"/>
                  <a:gd name="T61" fmla="*/ 219 h 405"/>
                  <a:gd name="T62" fmla="*/ 346 w 406"/>
                  <a:gd name="T63" fmla="*/ 345 h 405"/>
                  <a:gd name="T64" fmla="*/ 299 w 406"/>
                  <a:gd name="T65" fmla="*/ 380 h 405"/>
                  <a:gd name="T66" fmla="*/ 244 w 406"/>
                  <a:gd name="T67" fmla="*/ 401 h 405"/>
                  <a:gd name="T68" fmla="*/ 203 w 406"/>
                  <a:gd name="T69" fmla="*/ 365 h 405"/>
                  <a:gd name="T70" fmla="*/ 251 w 406"/>
                  <a:gd name="T71" fmla="*/ 357 h 405"/>
                  <a:gd name="T72" fmla="*/ 294 w 406"/>
                  <a:gd name="T73" fmla="*/ 338 h 405"/>
                  <a:gd name="T74" fmla="*/ 346 w 406"/>
                  <a:gd name="T75" fmla="*/ 345 h 405"/>
                  <a:gd name="T76" fmla="*/ 162 w 406"/>
                  <a:gd name="T77" fmla="*/ 401 h 405"/>
                  <a:gd name="T78" fmla="*/ 105 w 406"/>
                  <a:gd name="T79" fmla="*/ 380 h 405"/>
                  <a:gd name="T80" fmla="*/ 59 w 406"/>
                  <a:gd name="T81" fmla="*/ 345 h 405"/>
                  <a:gd name="T82" fmla="*/ 112 w 406"/>
                  <a:gd name="T83" fmla="*/ 338 h 405"/>
                  <a:gd name="T84" fmla="*/ 154 w 406"/>
                  <a:gd name="T85" fmla="*/ 357 h 405"/>
                  <a:gd name="T86" fmla="*/ 203 w 406"/>
                  <a:gd name="T87" fmla="*/ 365 h 405"/>
                  <a:gd name="T88" fmla="*/ 46 w 406"/>
                  <a:gd name="T89" fmla="*/ 331 h 405"/>
                  <a:gd name="T90" fmla="*/ 16 w 406"/>
                  <a:gd name="T91" fmla="*/ 282 h 405"/>
                  <a:gd name="T92" fmla="*/ 1 w 406"/>
                  <a:gd name="T93" fmla="*/ 223 h 405"/>
                  <a:gd name="T94" fmla="*/ 41 w 406"/>
                  <a:gd name="T95" fmla="*/ 219 h 405"/>
                  <a:gd name="T96" fmla="*/ 52 w 406"/>
                  <a:gd name="T97" fmla="*/ 265 h 405"/>
                  <a:gd name="T98" fmla="*/ 77 w 406"/>
                  <a:gd name="T99" fmla="*/ 3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6" h="405">
                    <a:moveTo>
                      <a:pt x="0" y="202"/>
                    </a:moveTo>
                    <a:lnTo>
                      <a:pt x="1" y="182"/>
                    </a:lnTo>
                    <a:lnTo>
                      <a:pt x="3" y="162"/>
                    </a:lnTo>
                    <a:lnTo>
                      <a:pt x="8" y="142"/>
                    </a:lnTo>
                    <a:lnTo>
                      <a:pt x="16" y="123"/>
                    </a:lnTo>
                    <a:lnTo>
                      <a:pt x="25" y="106"/>
                    </a:lnTo>
                    <a:lnTo>
                      <a:pt x="34" y="89"/>
                    </a:lnTo>
                    <a:lnTo>
                      <a:pt x="46" y="74"/>
                    </a:lnTo>
                    <a:lnTo>
                      <a:pt x="59" y="59"/>
                    </a:lnTo>
                    <a:lnTo>
                      <a:pt x="87" y="87"/>
                    </a:lnTo>
                    <a:lnTo>
                      <a:pt x="77" y="98"/>
                    </a:lnTo>
                    <a:lnTo>
                      <a:pt x="67" y="111"/>
                    </a:lnTo>
                    <a:lnTo>
                      <a:pt x="59" y="125"/>
                    </a:lnTo>
                    <a:lnTo>
                      <a:pt x="52" y="138"/>
                    </a:lnTo>
                    <a:lnTo>
                      <a:pt x="47" y="153"/>
                    </a:lnTo>
                    <a:lnTo>
                      <a:pt x="43" y="169"/>
                    </a:lnTo>
                    <a:lnTo>
                      <a:pt x="41" y="186"/>
                    </a:lnTo>
                    <a:lnTo>
                      <a:pt x="39" y="202"/>
                    </a:lnTo>
                    <a:lnTo>
                      <a:pt x="0" y="202"/>
                    </a:lnTo>
                    <a:close/>
                    <a:moveTo>
                      <a:pt x="59" y="59"/>
                    </a:moveTo>
                    <a:lnTo>
                      <a:pt x="73" y="46"/>
                    </a:lnTo>
                    <a:lnTo>
                      <a:pt x="89" y="34"/>
                    </a:lnTo>
                    <a:lnTo>
                      <a:pt x="105" y="24"/>
                    </a:lnTo>
                    <a:lnTo>
                      <a:pt x="123" y="15"/>
                    </a:lnTo>
                    <a:lnTo>
                      <a:pt x="142" y="9"/>
                    </a:lnTo>
                    <a:lnTo>
                      <a:pt x="162" y="4"/>
                    </a:lnTo>
                    <a:lnTo>
                      <a:pt x="181" y="0"/>
                    </a:lnTo>
                    <a:lnTo>
                      <a:pt x="203" y="0"/>
                    </a:lnTo>
                    <a:lnTo>
                      <a:pt x="203" y="40"/>
                    </a:lnTo>
                    <a:lnTo>
                      <a:pt x="185" y="40"/>
                    </a:lnTo>
                    <a:lnTo>
                      <a:pt x="169" y="42"/>
                    </a:lnTo>
                    <a:lnTo>
                      <a:pt x="154" y="46"/>
                    </a:lnTo>
                    <a:lnTo>
                      <a:pt x="139" y="52"/>
                    </a:lnTo>
                    <a:lnTo>
                      <a:pt x="124" y="59"/>
                    </a:lnTo>
                    <a:lnTo>
                      <a:pt x="112" y="67"/>
                    </a:lnTo>
                    <a:lnTo>
                      <a:pt x="98" y="76"/>
                    </a:lnTo>
                    <a:lnTo>
                      <a:pt x="87" y="87"/>
                    </a:lnTo>
                    <a:lnTo>
                      <a:pt x="59" y="59"/>
                    </a:lnTo>
                    <a:close/>
                    <a:moveTo>
                      <a:pt x="203" y="0"/>
                    </a:moveTo>
                    <a:lnTo>
                      <a:pt x="223" y="0"/>
                    </a:lnTo>
                    <a:lnTo>
                      <a:pt x="244" y="4"/>
                    </a:lnTo>
                    <a:lnTo>
                      <a:pt x="262" y="9"/>
                    </a:lnTo>
                    <a:lnTo>
                      <a:pt x="281" y="15"/>
                    </a:lnTo>
                    <a:lnTo>
                      <a:pt x="299" y="24"/>
                    </a:lnTo>
                    <a:lnTo>
                      <a:pt x="316" y="34"/>
                    </a:lnTo>
                    <a:lnTo>
                      <a:pt x="331" y="46"/>
                    </a:lnTo>
                    <a:lnTo>
                      <a:pt x="346" y="59"/>
                    </a:lnTo>
                    <a:lnTo>
                      <a:pt x="317" y="87"/>
                    </a:lnTo>
                    <a:lnTo>
                      <a:pt x="306" y="76"/>
                    </a:lnTo>
                    <a:lnTo>
                      <a:pt x="294" y="67"/>
                    </a:lnTo>
                    <a:lnTo>
                      <a:pt x="280" y="59"/>
                    </a:lnTo>
                    <a:lnTo>
                      <a:pt x="266" y="52"/>
                    </a:lnTo>
                    <a:lnTo>
                      <a:pt x="251" y="46"/>
                    </a:lnTo>
                    <a:lnTo>
                      <a:pt x="235" y="42"/>
                    </a:lnTo>
                    <a:lnTo>
                      <a:pt x="219" y="40"/>
                    </a:lnTo>
                    <a:lnTo>
                      <a:pt x="203" y="40"/>
                    </a:lnTo>
                    <a:lnTo>
                      <a:pt x="203" y="0"/>
                    </a:lnTo>
                    <a:close/>
                    <a:moveTo>
                      <a:pt x="346" y="59"/>
                    </a:moveTo>
                    <a:lnTo>
                      <a:pt x="358" y="74"/>
                    </a:lnTo>
                    <a:lnTo>
                      <a:pt x="371" y="89"/>
                    </a:lnTo>
                    <a:lnTo>
                      <a:pt x="381" y="106"/>
                    </a:lnTo>
                    <a:lnTo>
                      <a:pt x="389" y="123"/>
                    </a:lnTo>
                    <a:lnTo>
                      <a:pt x="396" y="142"/>
                    </a:lnTo>
                    <a:lnTo>
                      <a:pt x="401" y="162"/>
                    </a:lnTo>
                    <a:lnTo>
                      <a:pt x="404" y="182"/>
                    </a:lnTo>
                    <a:lnTo>
                      <a:pt x="406" y="202"/>
                    </a:lnTo>
                    <a:lnTo>
                      <a:pt x="366" y="202"/>
                    </a:lnTo>
                    <a:lnTo>
                      <a:pt x="365" y="186"/>
                    </a:lnTo>
                    <a:lnTo>
                      <a:pt x="362" y="169"/>
                    </a:lnTo>
                    <a:lnTo>
                      <a:pt x="358" y="153"/>
                    </a:lnTo>
                    <a:lnTo>
                      <a:pt x="352" y="138"/>
                    </a:lnTo>
                    <a:lnTo>
                      <a:pt x="346" y="125"/>
                    </a:lnTo>
                    <a:lnTo>
                      <a:pt x="337" y="111"/>
                    </a:lnTo>
                    <a:lnTo>
                      <a:pt x="328" y="98"/>
                    </a:lnTo>
                    <a:lnTo>
                      <a:pt x="317" y="87"/>
                    </a:lnTo>
                    <a:lnTo>
                      <a:pt x="346" y="59"/>
                    </a:lnTo>
                    <a:close/>
                    <a:moveTo>
                      <a:pt x="406" y="202"/>
                    </a:moveTo>
                    <a:lnTo>
                      <a:pt x="404" y="223"/>
                    </a:lnTo>
                    <a:lnTo>
                      <a:pt x="401" y="243"/>
                    </a:lnTo>
                    <a:lnTo>
                      <a:pt x="396" y="263"/>
                    </a:lnTo>
                    <a:lnTo>
                      <a:pt x="389" y="282"/>
                    </a:lnTo>
                    <a:lnTo>
                      <a:pt x="381" y="299"/>
                    </a:lnTo>
                    <a:lnTo>
                      <a:pt x="371" y="315"/>
                    </a:lnTo>
                    <a:lnTo>
                      <a:pt x="358" y="331"/>
                    </a:lnTo>
                    <a:lnTo>
                      <a:pt x="346" y="345"/>
                    </a:lnTo>
                    <a:lnTo>
                      <a:pt x="317" y="318"/>
                    </a:lnTo>
                    <a:lnTo>
                      <a:pt x="328" y="305"/>
                    </a:lnTo>
                    <a:lnTo>
                      <a:pt x="337" y="293"/>
                    </a:lnTo>
                    <a:lnTo>
                      <a:pt x="346" y="280"/>
                    </a:lnTo>
                    <a:lnTo>
                      <a:pt x="352" y="265"/>
                    </a:lnTo>
                    <a:lnTo>
                      <a:pt x="358" y="250"/>
                    </a:lnTo>
                    <a:lnTo>
                      <a:pt x="362" y="235"/>
                    </a:lnTo>
                    <a:lnTo>
                      <a:pt x="365" y="219"/>
                    </a:lnTo>
                    <a:lnTo>
                      <a:pt x="366" y="202"/>
                    </a:lnTo>
                    <a:lnTo>
                      <a:pt x="406" y="202"/>
                    </a:lnTo>
                    <a:close/>
                    <a:moveTo>
                      <a:pt x="346" y="345"/>
                    </a:moveTo>
                    <a:lnTo>
                      <a:pt x="331" y="359"/>
                    </a:lnTo>
                    <a:lnTo>
                      <a:pt x="316" y="370"/>
                    </a:lnTo>
                    <a:lnTo>
                      <a:pt x="299" y="380"/>
                    </a:lnTo>
                    <a:lnTo>
                      <a:pt x="281" y="389"/>
                    </a:lnTo>
                    <a:lnTo>
                      <a:pt x="262" y="396"/>
                    </a:lnTo>
                    <a:lnTo>
                      <a:pt x="244" y="401"/>
                    </a:lnTo>
                    <a:lnTo>
                      <a:pt x="223" y="404"/>
                    </a:lnTo>
                    <a:lnTo>
                      <a:pt x="203" y="405"/>
                    </a:lnTo>
                    <a:lnTo>
                      <a:pt x="203" y="365"/>
                    </a:lnTo>
                    <a:lnTo>
                      <a:pt x="219" y="364"/>
                    </a:lnTo>
                    <a:lnTo>
                      <a:pt x="235" y="361"/>
                    </a:lnTo>
                    <a:lnTo>
                      <a:pt x="251" y="357"/>
                    </a:lnTo>
                    <a:lnTo>
                      <a:pt x="266" y="353"/>
                    </a:lnTo>
                    <a:lnTo>
                      <a:pt x="280" y="345"/>
                    </a:lnTo>
                    <a:lnTo>
                      <a:pt x="294" y="338"/>
                    </a:lnTo>
                    <a:lnTo>
                      <a:pt x="306" y="328"/>
                    </a:lnTo>
                    <a:lnTo>
                      <a:pt x="317" y="318"/>
                    </a:lnTo>
                    <a:lnTo>
                      <a:pt x="346" y="345"/>
                    </a:lnTo>
                    <a:close/>
                    <a:moveTo>
                      <a:pt x="203" y="405"/>
                    </a:moveTo>
                    <a:lnTo>
                      <a:pt x="181" y="404"/>
                    </a:lnTo>
                    <a:lnTo>
                      <a:pt x="162" y="401"/>
                    </a:lnTo>
                    <a:lnTo>
                      <a:pt x="142" y="396"/>
                    </a:lnTo>
                    <a:lnTo>
                      <a:pt x="123" y="389"/>
                    </a:lnTo>
                    <a:lnTo>
                      <a:pt x="105" y="380"/>
                    </a:lnTo>
                    <a:lnTo>
                      <a:pt x="89" y="370"/>
                    </a:lnTo>
                    <a:lnTo>
                      <a:pt x="73" y="359"/>
                    </a:lnTo>
                    <a:lnTo>
                      <a:pt x="59" y="345"/>
                    </a:lnTo>
                    <a:lnTo>
                      <a:pt x="87" y="318"/>
                    </a:lnTo>
                    <a:lnTo>
                      <a:pt x="98" y="328"/>
                    </a:lnTo>
                    <a:lnTo>
                      <a:pt x="112" y="338"/>
                    </a:lnTo>
                    <a:lnTo>
                      <a:pt x="124" y="345"/>
                    </a:lnTo>
                    <a:lnTo>
                      <a:pt x="139" y="353"/>
                    </a:lnTo>
                    <a:lnTo>
                      <a:pt x="154" y="357"/>
                    </a:lnTo>
                    <a:lnTo>
                      <a:pt x="169" y="361"/>
                    </a:lnTo>
                    <a:lnTo>
                      <a:pt x="185" y="364"/>
                    </a:lnTo>
                    <a:lnTo>
                      <a:pt x="203" y="365"/>
                    </a:lnTo>
                    <a:lnTo>
                      <a:pt x="203" y="405"/>
                    </a:lnTo>
                    <a:close/>
                    <a:moveTo>
                      <a:pt x="59" y="345"/>
                    </a:moveTo>
                    <a:lnTo>
                      <a:pt x="46" y="331"/>
                    </a:lnTo>
                    <a:lnTo>
                      <a:pt x="34" y="315"/>
                    </a:lnTo>
                    <a:lnTo>
                      <a:pt x="25" y="299"/>
                    </a:lnTo>
                    <a:lnTo>
                      <a:pt x="16" y="282"/>
                    </a:lnTo>
                    <a:lnTo>
                      <a:pt x="8" y="263"/>
                    </a:lnTo>
                    <a:lnTo>
                      <a:pt x="3" y="243"/>
                    </a:lnTo>
                    <a:lnTo>
                      <a:pt x="1" y="223"/>
                    </a:lnTo>
                    <a:lnTo>
                      <a:pt x="0" y="202"/>
                    </a:lnTo>
                    <a:lnTo>
                      <a:pt x="39" y="202"/>
                    </a:lnTo>
                    <a:lnTo>
                      <a:pt x="41" y="219"/>
                    </a:lnTo>
                    <a:lnTo>
                      <a:pt x="43" y="235"/>
                    </a:lnTo>
                    <a:lnTo>
                      <a:pt x="47" y="250"/>
                    </a:lnTo>
                    <a:lnTo>
                      <a:pt x="52" y="265"/>
                    </a:lnTo>
                    <a:lnTo>
                      <a:pt x="59" y="280"/>
                    </a:lnTo>
                    <a:lnTo>
                      <a:pt x="67" y="293"/>
                    </a:lnTo>
                    <a:lnTo>
                      <a:pt x="77" y="305"/>
                    </a:lnTo>
                    <a:lnTo>
                      <a:pt x="87" y="318"/>
                    </a:lnTo>
                    <a:lnTo>
                      <a:pt x="59" y="34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5" name="Freeform 477"/>
              <p:cNvSpPr>
                <a:spLocks/>
              </p:cNvSpPr>
              <p:nvPr/>
            </p:nvSpPr>
            <p:spPr bwMode="auto">
              <a:xfrm>
                <a:off x="2987" y="2194"/>
                <a:ext cx="26" cy="90"/>
              </a:xfrm>
              <a:custGeom>
                <a:avLst/>
                <a:gdLst>
                  <a:gd name="T0" fmla="*/ 0 w 132"/>
                  <a:gd name="T1" fmla="*/ 445 h 454"/>
                  <a:gd name="T2" fmla="*/ 94 w 132"/>
                  <a:gd name="T3" fmla="*/ 0 h 454"/>
                  <a:gd name="T4" fmla="*/ 132 w 132"/>
                  <a:gd name="T5" fmla="*/ 8 h 454"/>
                  <a:gd name="T6" fmla="*/ 39 w 132"/>
                  <a:gd name="T7" fmla="*/ 454 h 454"/>
                  <a:gd name="T8" fmla="*/ 0 w 132"/>
                  <a:gd name="T9" fmla="*/ 445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454">
                    <a:moveTo>
                      <a:pt x="0" y="445"/>
                    </a:moveTo>
                    <a:lnTo>
                      <a:pt x="94" y="0"/>
                    </a:lnTo>
                    <a:lnTo>
                      <a:pt x="132" y="8"/>
                    </a:lnTo>
                    <a:lnTo>
                      <a:pt x="39" y="454"/>
                    </a:lnTo>
                    <a:lnTo>
                      <a:pt x="0" y="44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6" name="Freeform 478"/>
              <p:cNvSpPr>
                <a:spLocks noEditPoints="1"/>
              </p:cNvSpPr>
              <p:nvPr/>
            </p:nvSpPr>
            <p:spPr bwMode="auto">
              <a:xfrm>
                <a:off x="3145" y="2974"/>
                <a:ext cx="772" cy="158"/>
              </a:xfrm>
              <a:custGeom>
                <a:avLst/>
                <a:gdLst>
                  <a:gd name="T0" fmla="*/ 66 w 3857"/>
                  <a:gd name="T1" fmla="*/ 713 h 789"/>
                  <a:gd name="T2" fmla="*/ 138 w 3857"/>
                  <a:gd name="T3" fmla="*/ 604 h 789"/>
                  <a:gd name="T4" fmla="*/ 122 w 3857"/>
                  <a:gd name="T5" fmla="*/ 681 h 789"/>
                  <a:gd name="T6" fmla="*/ 28 w 3857"/>
                  <a:gd name="T7" fmla="*/ 777 h 789"/>
                  <a:gd name="T8" fmla="*/ 160 w 3857"/>
                  <a:gd name="T9" fmla="*/ 550 h 789"/>
                  <a:gd name="T10" fmla="*/ 178 w 3857"/>
                  <a:gd name="T11" fmla="*/ 573 h 789"/>
                  <a:gd name="T12" fmla="*/ 204 w 3857"/>
                  <a:gd name="T13" fmla="*/ 444 h 789"/>
                  <a:gd name="T14" fmla="*/ 251 w 3857"/>
                  <a:gd name="T15" fmla="*/ 398 h 789"/>
                  <a:gd name="T16" fmla="*/ 241 w 3857"/>
                  <a:gd name="T17" fmla="*/ 434 h 789"/>
                  <a:gd name="T18" fmla="*/ 194 w 3857"/>
                  <a:gd name="T19" fmla="*/ 531 h 789"/>
                  <a:gd name="T20" fmla="*/ 378 w 3857"/>
                  <a:gd name="T21" fmla="*/ 380 h 789"/>
                  <a:gd name="T22" fmla="*/ 512 w 3857"/>
                  <a:gd name="T23" fmla="*/ 401 h 789"/>
                  <a:gd name="T24" fmla="*/ 291 w 3857"/>
                  <a:gd name="T25" fmla="*/ 410 h 789"/>
                  <a:gd name="T26" fmla="*/ 668 w 3857"/>
                  <a:gd name="T27" fmla="*/ 374 h 789"/>
                  <a:gd name="T28" fmla="*/ 783 w 3857"/>
                  <a:gd name="T29" fmla="*/ 390 h 789"/>
                  <a:gd name="T30" fmla="*/ 635 w 3857"/>
                  <a:gd name="T31" fmla="*/ 399 h 789"/>
                  <a:gd name="T32" fmla="*/ 793 w 3857"/>
                  <a:gd name="T33" fmla="*/ 386 h 789"/>
                  <a:gd name="T34" fmla="*/ 784 w 3857"/>
                  <a:gd name="T35" fmla="*/ 364 h 789"/>
                  <a:gd name="T36" fmla="*/ 878 w 3857"/>
                  <a:gd name="T37" fmla="*/ 315 h 789"/>
                  <a:gd name="T38" fmla="*/ 855 w 3857"/>
                  <a:gd name="T39" fmla="*/ 360 h 789"/>
                  <a:gd name="T40" fmla="*/ 900 w 3857"/>
                  <a:gd name="T41" fmla="*/ 283 h 789"/>
                  <a:gd name="T42" fmla="*/ 918 w 3857"/>
                  <a:gd name="T43" fmla="*/ 258 h 789"/>
                  <a:gd name="T44" fmla="*/ 1041 w 3857"/>
                  <a:gd name="T45" fmla="*/ 105 h 789"/>
                  <a:gd name="T46" fmla="*/ 1149 w 3857"/>
                  <a:gd name="T47" fmla="*/ 66 h 789"/>
                  <a:gd name="T48" fmla="*/ 1040 w 3857"/>
                  <a:gd name="T49" fmla="*/ 141 h 789"/>
                  <a:gd name="T50" fmla="*/ 921 w 3857"/>
                  <a:gd name="T51" fmla="*/ 297 h 789"/>
                  <a:gd name="T52" fmla="*/ 1217 w 3857"/>
                  <a:gd name="T53" fmla="*/ 14 h 789"/>
                  <a:gd name="T54" fmla="*/ 1141 w 3857"/>
                  <a:gd name="T55" fmla="*/ 44 h 789"/>
                  <a:gd name="T56" fmla="*/ 1226 w 3857"/>
                  <a:gd name="T57" fmla="*/ 38 h 789"/>
                  <a:gd name="T58" fmla="*/ 1299 w 3857"/>
                  <a:gd name="T59" fmla="*/ 0 h 789"/>
                  <a:gd name="T60" fmla="*/ 1248 w 3857"/>
                  <a:gd name="T61" fmla="*/ 3 h 789"/>
                  <a:gd name="T62" fmla="*/ 1299 w 3857"/>
                  <a:gd name="T63" fmla="*/ 0 h 789"/>
                  <a:gd name="T64" fmla="*/ 1433 w 3857"/>
                  <a:gd name="T65" fmla="*/ 19 h 789"/>
                  <a:gd name="T66" fmla="*/ 1452 w 3857"/>
                  <a:gd name="T67" fmla="*/ 50 h 789"/>
                  <a:gd name="T68" fmla="*/ 1324 w 3857"/>
                  <a:gd name="T69" fmla="*/ 25 h 789"/>
                  <a:gd name="T70" fmla="*/ 1620 w 3857"/>
                  <a:gd name="T71" fmla="*/ 91 h 789"/>
                  <a:gd name="T72" fmla="*/ 1677 w 3857"/>
                  <a:gd name="T73" fmla="*/ 151 h 789"/>
                  <a:gd name="T74" fmla="*/ 1529 w 3857"/>
                  <a:gd name="T75" fmla="*/ 78 h 789"/>
                  <a:gd name="T76" fmla="*/ 1760 w 3857"/>
                  <a:gd name="T77" fmla="*/ 177 h 789"/>
                  <a:gd name="T78" fmla="*/ 1696 w 3857"/>
                  <a:gd name="T79" fmla="*/ 163 h 789"/>
                  <a:gd name="T80" fmla="*/ 1780 w 3857"/>
                  <a:gd name="T81" fmla="*/ 191 h 789"/>
                  <a:gd name="T82" fmla="*/ 2054 w 3857"/>
                  <a:gd name="T83" fmla="*/ 385 h 789"/>
                  <a:gd name="T84" fmla="*/ 1993 w 3857"/>
                  <a:gd name="T85" fmla="*/ 371 h 789"/>
                  <a:gd name="T86" fmla="*/ 1780 w 3857"/>
                  <a:gd name="T87" fmla="*/ 191 h 789"/>
                  <a:gd name="T88" fmla="*/ 2156 w 3857"/>
                  <a:gd name="T89" fmla="*/ 500 h 789"/>
                  <a:gd name="T90" fmla="*/ 2171 w 3857"/>
                  <a:gd name="T91" fmla="*/ 480 h 789"/>
                  <a:gd name="T92" fmla="*/ 2386 w 3857"/>
                  <a:gd name="T93" fmla="*/ 647 h 789"/>
                  <a:gd name="T94" fmla="*/ 2420 w 3857"/>
                  <a:gd name="T95" fmla="*/ 690 h 789"/>
                  <a:gd name="T96" fmla="*/ 2273 w 3857"/>
                  <a:gd name="T97" fmla="*/ 596 h 789"/>
                  <a:gd name="T98" fmla="*/ 2460 w 3857"/>
                  <a:gd name="T99" fmla="*/ 677 h 789"/>
                  <a:gd name="T100" fmla="*/ 2732 w 3857"/>
                  <a:gd name="T101" fmla="*/ 733 h 789"/>
                  <a:gd name="T102" fmla="*/ 2568 w 3857"/>
                  <a:gd name="T103" fmla="*/ 726 h 789"/>
                  <a:gd name="T104" fmla="*/ 2791 w 3857"/>
                  <a:gd name="T105" fmla="*/ 741 h 789"/>
                  <a:gd name="T106" fmla="*/ 2992 w 3857"/>
                  <a:gd name="T107" fmla="*/ 760 h 789"/>
                  <a:gd name="T108" fmla="*/ 2959 w 3857"/>
                  <a:gd name="T109" fmla="*/ 784 h 789"/>
                  <a:gd name="T110" fmla="*/ 2791 w 3857"/>
                  <a:gd name="T111" fmla="*/ 741 h 789"/>
                  <a:gd name="T112" fmla="*/ 3243 w 3857"/>
                  <a:gd name="T113" fmla="*/ 734 h 789"/>
                  <a:gd name="T114" fmla="*/ 3287 w 3857"/>
                  <a:gd name="T115" fmla="*/ 751 h 789"/>
                  <a:gd name="T116" fmla="*/ 3050 w 3857"/>
                  <a:gd name="T117" fmla="*/ 785 h 789"/>
                  <a:gd name="T118" fmla="*/ 3502 w 3857"/>
                  <a:gd name="T119" fmla="*/ 683 h 789"/>
                  <a:gd name="T120" fmla="*/ 3596 w 3857"/>
                  <a:gd name="T121" fmla="*/ 696 h 789"/>
                  <a:gd name="T122" fmla="*/ 3403 w 3857"/>
                  <a:gd name="T123" fmla="*/ 728 h 789"/>
                  <a:gd name="T124" fmla="*/ 3622 w 3857"/>
                  <a:gd name="T125" fmla="*/ 695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57" h="789">
                    <a:moveTo>
                      <a:pt x="0" y="767"/>
                    </a:moveTo>
                    <a:lnTo>
                      <a:pt x="3" y="765"/>
                    </a:lnTo>
                    <a:lnTo>
                      <a:pt x="14" y="757"/>
                    </a:lnTo>
                    <a:lnTo>
                      <a:pt x="32" y="744"/>
                    </a:lnTo>
                    <a:lnTo>
                      <a:pt x="53" y="725"/>
                    </a:lnTo>
                    <a:lnTo>
                      <a:pt x="66" y="713"/>
                    </a:lnTo>
                    <a:lnTo>
                      <a:pt x="77" y="699"/>
                    </a:lnTo>
                    <a:lnTo>
                      <a:pt x="89" y="684"/>
                    </a:lnTo>
                    <a:lnTo>
                      <a:pt x="102" y="667"/>
                    </a:lnTo>
                    <a:lnTo>
                      <a:pt x="114" y="648"/>
                    </a:lnTo>
                    <a:lnTo>
                      <a:pt x="127" y="627"/>
                    </a:lnTo>
                    <a:lnTo>
                      <a:pt x="138" y="604"/>
                    </a:lnTo>
                    <a:lnTo>
                      <a:pt x="149" y="581"/>
                    </a:lnTo>
                    <a:lnTo>
                      <a:pt x="171" y="589"/>
                    </a:lnTo>
                    <a:lnTo>
                      <a:pt x="160" y="615"/>
                    </a:lnTo>
                    <a:lnTo>
                      <a:pt x="148" y="639"/>
                    </a:lnTo>
                    <a:lnTo>
                      <a:pt x="135" y="662"/>
                    </a:lnTo>
                    <a:lnTo>
                      <a:pt x="122" y="681"/>
                    </a:lnTo>
                    <a:lnTo>
                      <a:pt x="108" y="699"/>
                    </a:lnTo>
                    <a:lnTo>
                      <a:pt x="95" y="716"/>
                    </a:lnTo>
                    <a:lnTo>
                      <a:pt x="82" y="730"/>
                    </a:lnTo>
                    <a:lnTo>
                      <a:pt x="69" y="743"/>
                    </a:lnTo>
                    <a:lnTo>
                      <a:pt x="47" y="764"/>
                    </a:lnTo>
                    <a:lnTo>
                      <a:pt x="28" y="777"/>
                    </a:lnTo>
                    <a:lnTo>
                      <a:pt x="16" y="786"/>
                    </a:lnTo>
                    <a:lnTo>
                      <a:pt x="11" y="789"/>
                    </a:lnTo>
                    <a:lnTo>
                      <a:pt x="0" y="767"/>
                    </a:lnTo>
                    <a:close/>
                    <a:moveTo>
                      <a:pt x="149" y="581"/>
                    </a:moveTo>
                    <a:lnTo>
                      <a:pt x="155" y="564"/>
                    </a:lnTo>
                    <a:lnTo>
                      <a:pt x="160" y="550"/>
                    </a:lnTo>
                    <a:lnTo>
                      <a:pt x="166" y="536"/>
                    </a:lnTo>
                    <a:lnTo>
                      <a:pt x="171" y="522"/>
                    </a:lnTo>
                    <a:lnTo>
                      <a:pt x="194" y="531"/>
                    </a:lnTo>
                    <a:lnTo>
                      <a:pt x="189" y="545"/>
                    </a:lnTo>
                    <a:lnTo>
                      <a:pt x="184" y="558"/>
                    </a:lnTo>
                    <a:lnTo>
                      <a:pt x="178" y="573"/>
                    </a:lnTo>
                    <a:lnTo>
                      <a:pt x="171" y="589"/>
                    </a:lnTo>
                    <a:lnTo>
                      <a:pt x="149" y="581"/>
                    </a:lnTo>
                    <a:close/>
                    <a:moveTo>
                      <a:pt x="171" y="522"/>
                    </a:moveTo>
                    <a:lnTo>
                      <a:pt x="184" y="490"/>
                    </a:lnTo>
                    <a:lnTo>
                      <a:pt x="194" y="465"/>
                    </a:lnTo>
                    <a:lnTo>
                      <a:pt x="204" y="444"/>
                    </a:lnTo>
                    <a:lnTo>
                      <a:pt x="214" y="427"/>
                    </a:lnTo>
                    <a:lnTo>
                      <a:pt x="219" y="421"/>
                    </a:lnTo>
                    <a:lnTo>
                      <a:pt x="224" y="415"/>
                    </a:lnTo>
                    <a:lnTo>
                      <a:pt x="230" y="410"/>
                    </a:lnTo>
                    <a:lnTo>
                      <a:pt x="236" y="405"/>
                    </a:lnTo>
                    <a:lnTo>
                      <a:pt x="251" y="398"/>
                    </a:lnTo>
                    <a:lnTo>
                      <a:pt x="269" y="390"/>
                    </a:lnTo>
                    <a:lnTo>
                      <a:pt x="276" y="414"/>
                    </a:lnTo>
                    <a:lnTo>
                      <a:pt x="262" y="419"/>
                    </a:lnTo>
                    <a:lnTo>
                      <a:pt x="250" y="426"/>
                    </a:lnTo>
                    <a:lnTo>
                      <a:pt x="245" y="430"/>
                    </a:lnTo>
                    <a:lnTo>
                      <a:pt x="241" y="434"/>
                    </a:lnTo>
                    <a:lnTo>
                      <a:pt x="236" y="440"/>
                    </a:lnTo>
                    <a:lnTo>
                      <a:pt x="232" y="445"/>
                    </a:lnTo>
                    <a:lnTo>
                      <a:pt x="224" y="460"/>
                    </a:lnTo>
                    <a:lnTo>
                      <a:pt x="215" y="479"/>
                    </a:lnTo>
                    <a:lnTo>
                      <a:pt x="205" y="502"/>
                    </a:lnTo>
                    <a:lnTo>
                      <a:pt x="194" y="531"/>
                    </a:lnTo>
                    <a:lnTo>
                      <a:pt x="171" y="522"/>
                    </a:lnTo>
                    <a:close/>
                    <a:moveTo>
                      <a:pt x="269" y="390"/>
                    </a:moveTo>
                    <a:lnTo>
                      <a:pt x="285" y="386"/>
                    </a:lnTo>
                    <a:lnTo>
                      <a:pt x="310" y="384"/>
                    </a:lnTo>
                    <a:lnTo>
                      <a:pt x="341" y="381"/>
                    </a:lnTo>
                    <a:lnTo>
                      <a:pt x="378" y="380"/>
                    </a:lnTo>
                    <a:lnTo>
                      <a:pt x="421" y="379"/>
                    </a:lnTo>
                    <a:lnTo>
                      <a:pt x="464" y="378"/>
                    </a:lnTo>
                    <a:lnTo>
                      <a:pt x="510" y="376"/>
                    </a:lnTo>
                    <a:lnTo>
                      <a:pt x="556" y="375"/>
                    </a:lnTo>
                    <a:lnTo>
                      <a:pt x="558" y="400"/>
                    </a:lnTo>
                    <a:lnTo>
                      <a:pt x="512" y="401"/>
                    </a:lnTo>
                    <a:lnTo>
                      <a:pt x="467" y="401"/>
                    </a:lnTo>
                    <a:lnTo>
                      <a:pt x="423" y="403"/>
                    </a:lnTo>
                    <a:lnTo>
                      <a:pt x="382" y="404"/>
                    </a:lnTo>
                    <a:lnTo>
                      <a:pt x="346" y="405"/>
                    </a:lnTo>
                    <a:lnTo>
                      <a:pt x="315" y="408"/>
                    </a:lnTo>
                    <a:lnTo>
                      <a:pt x="291" y="410"/>
                    </a:lnTo>
                    <a:lnTo>
                      <a:pt x="276" y="414"/>
                    </a:lnTo>
                    <a:lnTo>
                      <a:pt x="269" y="390"/>
                    </a:lnTo>
                    <a:close/>
                    <a:moveTo>
                      <a:pt x="556" y="375"/>
                    </a:moveTo>
                    <a:lnTo>
                      <a:pt x="596" y="375"/>
                    </a:lnTo>
                    <a:lnTo>
                      <a:pt x="634" y="374"/>
                    </a:lnTo>
                    <a:lnTo>
                      <a:pt x="668" y="374"/>
                    </a:lnTo>
                    <a:lnTo>
                      <a:pt x="700" y="373"/>
                    </a:lnTo>
                    <a:lnTo>
                      <a:pt x="727" y="371"/>
                    </a:lnTo>
                    <a:lnTo>
                      <a:pt x="749" y="370"/>
                    </a:lnTo>
                    <a:lnTo>
                      <a:pt x="766" y="369"/>
                    </a:lnTo>
                    <a:lnTo>
                      <a:pt x="774" y="366"/>
                    </a:lnTo>
                    <a:lnTo>
                      <a:pt x="783" y="390"/>
                    </a:lnTo>
                    <a:lnTo>
                      <a:pt x="773" y="393"/>
                    </a:lnTo>
                    <a:lnTo>
                      <a:pt x="754" y="394"/>
                    </a:lnTo>
                    <a:lnTo>
                      <a:pt x="732" y="396"/>
                    </a:lnTo>
                    <a:lnTo>
                      <a:pt x="703" y="398"/>
                    </a:lnTo>
                    <a:lnTo>
                      <a:pt x="671" y="399"/>
                    </a:lnTo>
                    <a:lnTo>
                      <a:pt x="635" y="399"/>
                    </a:lnTo>
                    <a:lnTo>
                      <a:pt x="597" y="400"/>
                    </a:lnTo>
                    <a:lnTo>
                      <a:pt x="558" y="400"/>
                    </a:lnTo>
                    <a:lnTo>
                      <a:pt x="556" y="375"/>
                    </a:lnTo>
                    <a:close/>
                    <a:moveTo>
                      <a:pt x="774" y="366"/>
                    </a:moveTo>
                    <a:lnTo>
                      <a:pt x="784" y="364"/>
                    </a:lnTo>
                    <a:lnTo>
                      <a:pt x="793" y="386"/>
                    </a:lnTo>
                    <a:lnTo>
                      <a:pt x="783" y="390"/>
                    </a:lnTo>
                    <a:lnTo>
                      <a:pt x="774" y="366"/>
                    </a:lnTo>
                    <a:close/>
                    <a:moveTo>
                      <a:pt x="784" y="364"/>
                    </a:moveTo>
                    <a:lnTo>
                      <a:pt x="784" y="364"/>
                    </a:lnTo>
                    <a:lnTo>
                      <a:pt x="788" y="375"/>
                    </a:lnTo>
                    <a:lnTo>
                      <a:pt x="784" y="364"/>
                    </a:lnTo>
                    <a:close/>
                    <a:moveTo>
                      <a:pt x="784" y="364"/>
                    </a:moveTo>
                    <a:lnTo>
                      <a:pt x="813" y="353"/>
                    </a:lnTo>
                    <a:lnTo>
                      <a:pt x="842" y="340"/>
                    </a:lnTo>
                    <a:lnTo>
                      <a:pt x="855" y="333"/>
                    </a:lnTo>
                    <a:lnTo>
                      <a:pt x="868" y="324"/>
                    </a:lnTo>
                    <a:lnTo>
                      <a:pt x="878" y="315"/>
                    </a:lnTo>
                    <a:lnTo>
                      <a:pt x="886" y="305"/>
                    </a:lnTo>
                    <a:lnTo>
                      <a:pt x="906" y="320"/>
                    </a:lnTo>
                    <a:lnTo>
                      <a:pt x="896" y="332"/>
                    </a:lnTo>
                    <a:lnTo>
                      <a:pt x="884" y="343"/>
                    </a:lnTo>
                    <a:lnTo>
                      <a:pt x="870" y="352"/>
                    </a:lnTo>
                    <a:lnTo>
                      <a:pt x="855" y="360"/>
                    </a:lnTo>
                    <a:lnTo>
                      <a:pt x="823" y="375"/>
                    </a:lnTo>
                    <a:lnTo>
                      <a:pt x="793" y="386"/>
                    </a:lnTo>
                    <a:lnTo>
                      <a:pt x="784" y="364"/>
                    </a:lnTo>
                    <a:close/>
                    <a:moveTo>
                      <a:pt x="886" y="305"/>
                    </a:moveTo>
                    <a:lnTo>
                      <a:pt x="893" y="297"/>
                    </a:lnTo>
                    <a:lnTo>
                      <a:pt x="900" y="283"/>
                    </a:lnTo>
                    <a:lnTo>
                      <a:pt x="921" y="297"/>
                    </a:lnTo>
                    <a:lnTo>
                      <a:pt x="913" y="310"/>
                    </a:lnTo>
                    <a:lnTo>
                      <a:pt x="906" y="320"/>
                    </a:lnTo>
                    <a:lnTo>
                      <a:pt x="886" y="305"/>
                    </a:lnTo>
                    <a:close/>
                    <a:moveTo>
                      <a:pt x="900" y="283"/>
                    </a:moveTo>
                    <a:lnTo>
                      <a:pt x="918" y="258"/>
                    </a:lnTo>
                    <a:lnTo>
                      <a:pt x="938" y="227"/>
                    </a:lnTo>
                    <a:lnTo>
                      <a:pt x="962" y="192"/>
                    </a:lnTo>
                    <a:lnTo>
                      <a:pt x="991" y="156"/>
                    </a:lnTo>
                    <a:lnTo>
                      <a:pt x="1007" y="139"/>
                    </a:lnTo>
                    <a:lnTo>
                      <a:pt x="1023" y="122"/>
                    </a:lnTo>
                    <a:lnTo>
                      <a:pt x="1041" y="105"/>
                    </a:lnTo>
                    <a:lnTo>
                      <a:pt x="1060" y="90"/>
                    </a:lnTo>
                    <a:lnTo>
                      <a:pt x="1078" y="76"/>
                    </a:lnTo>
                    <a:lnTo>
                      <a:pt x="1099" y="63"/>
                    </a:lnTo>
                    <a:lnTo>
                      <a:pt x="1119" y="53"/>
                    </a:lnTo>
                    <a:lnTo>
                      <a:pt x="1141" y="44"/>
                    </a:lnTo>
                    <a:lnTo>
                      <a:pt x="1149" y="66"/>
                    </a:lnTo>
                    <a:lnTo>
                      <a:pt x="1129" y="75"/>
                    </a:lnTo>
                    <a:lnTo>
                      <a:pt x="1109" y="85"/>
                    </a:lnTo>
                    <a:lnTo>
                      <a:pt x="1091" y="97"/>
                    </a:lnTo>
                    <a:lnTo>
                      <a:pt x="1073" y="111"/>
                    </a:lnTo>
                    <a:lnTo>
                      <a:pt x="1056" y="125"/>
                    </a:lnTo>
                    <a:lnTo>
                      <a:pt x="1040" y="141"/>
                    </a:lnTo>
                    <a:lnTo>
                      <a:pt x="1023" y="157"/>
                    </a:lnTo>
                    <a:lnTo>
                      <a:pt x="1009" y="175"/>
                    </a:lnTo>
                    <a:lnTo>
                      <a:pt x="981" y="208"/>
                    </a:lnTo>
                    <a:lnTo>
                      <a:pt x="957" y="242"/>
                    </a:lnTo>
                    <a:lnTo>
                      <a:pt x="938" y="272"/>
                    </a:lnTo>
                    <a:lnTo>
                      <a:pt x="921" y="297"/>
                    </a:lnTo>
                    <a:lnTo>
                      <a:pt x="900" y="283"/>
                    </a:lnTo>
                    <a:close/>
                    <a:moveTo>
                      <a:pt x="1141" y="44"/>
                    </a:moveTo>
                    <a:lnTo>
                      <a:pt x="1167" y="34"/>
                    </a:lnTo>
                    <a:lnTo>
                      <a:pt x="1188" y="26"/>
                    </a:lnTo>
                    <a:lnTo>
                      <a:pt x="1204" y="20"/>
                    </a:lnTo>
                    <a:lnTo>
                      <a:pt x="1217" y="14"/>
                    </a:lnTo>
                    <a:lnTo>
                      <a:pt x="1226" y="38"/>
                    </a:lnTo>
                    <a:lnTo>
                      <a:pt x="1213" y="43"/>
                    </a:lnTo>
                    <a:lnTo>
                      <a:pt x="1197" y="49"/>
                    </a:lnTo>
                    <a:lnTo>
                      <a:pt x="1175" y="58"/>
                    </a:lnTo>
                    <a:lnTo>
                      <a:pt x="1149" y="66"/>
                    </a:lnTo>
                    <a:lnTo>
                      <a:pt x="1141" y="44"/>
                    </a:lnTo>
                    <a:close/>
                    <a:moveTo>
                      <a:pt x="1217" y="14"/>
                    </a:moveTo>
                    <a:lnTo>
                      <a:pt x="1234" y="8"/>
                    </a:lnTo>
                    <a:lnTo>
                      <a:pt x="1248" y="3"/>
                    </a:lnTo>
                    <a:lnTo>
                      <a:pt x="1254" y="28"/>
                    </a:lnTo>
                    <a:lnTo>
                      <a:pt x="1243" y="31"/>
                    </a:lnTo>
                    <a:lnTo>
                      <a:pt x="1226" y="38"/>
                    </a:lnTo>
                    <a:lnTo>
                      <a:pt x="1217" y="14"/>
                    </a:lnTo>
                    <a:close/>
                    <a:moveTo>
                      <a:pt x="1248" y="3"/>
                    </a:moveTo>
                    <a:lnTo>
                      <a:pt x="1258" y="2"/>
                    </a:lnTo>
                    <a:lnTo>
                      <a:pt x="1268" y="0"/>
                    </a:lnTo>
                    <a:lnTo>
                      <a:pt x="1281" y="0"/>
                    </a:lnTo>
                    <a:lnTo>
                      <a:pt x="1299" y="0"/>
                    </a:lnTo>
                    <a:lnTo>
                      <a:pt x="1299" y="25"/>
                    </a:lnTo>
                    <a:lnTo>
                      <a:pt x="1283" y="25"/>
                    </a:lnTo>
                    <a:lnTo>
                      <a:pt x="1271" y="25"/>
                    </a:lnTo>
                    <a:lnTo>
                      <a:pt x="1261" y="26"/>
                    </a:lnTo>
                    <a:lnTo>
                      <a:pt x="1254" y="28"/>
                    </a:lnTo>
                    <a:lnTo>
                      <a:pt x="1248" y="3"/>
                    </a:lnTo>
                    <a:close/>
                    <a:moveTo>
                      <a:pt x="1299" y="0"/>
                    </a:moveTo>
                    <a:lnTo>
                      <a:pt x="1305" y="0"/>
                    </a:lnTo>
                    <a:lnTo>
                      <a:pt x="1324" y="0"/>
                    </a:lnTo>
                    <a:lnTo>
                      <a:pt x="1324" y="25"/>
                    </a:lnTo>
                    <a:lnTo>
                      <a:pt x="1299" y="25"/>
                    </a:lnTo>
                    <a:lnTo>
                      <a:pt x="1299" y="0"/>
                    </a:lnTo>
                    <a:close/>
                    <a:moveTo>
                      <a:pt x="1324" y="0"/>
                    </a:moveTo>
                    <a:lnTo>
                      <a:pt x="1342" y="2"/>
                    </a:lnTo>
                    <a:lnTo>
                      <a:pt x="1364" y="4"/>
                    </a:lnTo>
                    <a:lnTo>
                      <a:pt x="1386" y="8"/>
                    </a:lnTo>
                    <a:lnTo>
                      <a:pt x="1410" y="13"/>
                    </a:lnTo>
                    <a:lnTo>
                      <a:pt x="1433" y="19"/>
                    </a:lnTo>
                    <a:lnTo>
                      <a:pt x="1459" y="26"/>
                    </a:lnTo>
                    <a:lnTo>
                      <a:pt x="1484" y="34"/>
                    </a:lnTo>
                    <a:lnTo>
                      <a:pt x="1510" y="44"/>
                    </a:lnTo>
                    <a:lnTo>
                      <a:pt x="1502" y="66"/>
                    </a:lnTo>
                    <a:lnTo>
                      <a:pt x="1477" y="58"/>
                    </a:lnTo>
                    <a:lnTo>
                      <a:pt x="1452" y="50"/>
                    </a:lnTo>
                    <a:lnTo>
                      <a:pt x="1428" y="43"/>
                    </a:lnTo>
                    <a:lnTo>
                      <a:pt x="1405" y="36"/>
                    </a:lnTo>
                    <a:lnTo>
                      <a:pt x="1382" y="31"/>
                    </a:lnTo>
                    <a:lnTo>
                      <a:pt x="1361" y="28"/>
                    </a:lnTo>
                    <a:lnTo>
                      <a:pt x="1341" y="26"/>
                    </a:lnTo>
                    <a:lnTo>
                      <a:pt x="1324" y="25"/>
                    </a:lnTo>
                    <a:lnTo>
                      <a:pt x="1324" y="0"/>
                    </a:lnTo>
                    <a:close/>
                    <a:moveTo>
                      <a:pt x="1510" y="44"/>
                    </a:moveTo>
                    <a:lnTo>
                      <a:pt x="1539" y="55"/>
                    </a:lnTo>
                    <a:lnTo>
                      <a:pt x="1567" y="66"/>
                    </a:lnTo>
                    <a:lnTo>
                      <a:pt x="1594" y="79"/>
                    </a:lnTo>
                    <a:lnTo>
                      <a:pt x="1620" y="91"/>
                    </a:lnTo>
                    <a:lnTo>
                      <a:pt x="1645" y="104"/>
                    </a:lnTo>
                    <a:lnTo>
                      <a:pt x="1669" y="117"/>
                    </a:lnTo>
                    <a:lnTo>
                      <a:pt x="1691" y="130"/>
                    </a:lnTo>
                    <a:lnTo>
                      <a:pt x="1711" y="144"/>
                    </a:lnTo>
                    <a:lnTo>
                      <a:pt x="1696" y="163"/>
                    </a:lnTo>
                    <a:lnTo>
                      <a:pt x="1677" y="151"/>
                    </a:lnTo>
                    <a:lnTo>
                      <a:pt x="1656" y="139"/>
                    </a:lnTo>
                    <a:lnTo>
                      <a:pt x="1633" y="125"/>
                    </a:lnTo>
                    <a:lnTo>
                      <a:pt x="1609" y="112"/>
                    </a:lnTo>
                    <a:lnTo>
                      <a:pt x="1583" y="100"/>
                    </a:lnTo>
                    <a:lnTo>
                      <a:pt x="1557" y="89"/>
                    </a:lnTo>
                    <a:lnTo>
                      <a:pt x="1529" y="78"/>
                    </a:lnTo>
                    <a:lnTo>
                      <a:pt x="1502" y="66"/>
                    </a:lnTo>
                    <a:lnTo>
                      <a:pt x="1510" y="44"/>
                    </a:lnTo>
                    <a:close/>
                    <a:moveTo>
                      <a:pt x="1711" y="144"/>
                    </a:moveTo>
                    <a:lnTo>
                      <a:pt x="1725" y="154"/>
                    </a:lnTo>
                    <a:lnTo>
                      <a:pt x="1741" y="165"/>
                    </a:lnTo>
                    <a:lnTo>
                      <a:pt x="1760" y="177"/>
                    </a:lnTo>
                    <a:lnTo>
                      <a:pt x="1780" y="191"/>
                    </a:lnTo>
                    <a:lnTo>
                      <a:pt x="1766" y="211"/>
                    </a:lnTo>
                    <a:lnTo>
                      <a:pt x="1747" y="198"/>
                    </a:lnTo>
                    <a:lnTo>
                      <a:pt x="1728" y="186"/>
                    </a:lnTo>
                    <a:lnTo>
                      <a:pt x="1712" y="175"/>
                    </a:lnTo>
                    <a:lnTo>
                      <a:pt x="1696" y="163"/>
                    </a:lnTo>
                    <a:lnTo>
                      <a:pt x="1711" y="144"/>
                    </a:lnTo>
                    <a:close/>
                    <a:moveTo>
                      <a:pt x="1766" y="211"/>
                    </a:moveTo>
                    <a:lnTo>
                      <a:pt x="1766" y="211"/>
                    </a:lnTo>
                    <a:lnTo>
                      <a:pt x="1772" y="201"/>
                    </a:lnTo>
                    <a:lnTo>
                      <a:pt x="1766" y="211"/>
                    </a:lnTo>
                    <a:close/>
                    <a:moveTo>
                      <a:pt x="1780" y="191"/>
                    </a:moveTo>
                    <a:lnTo>
                      <a:pt x="1822" y="220"/>
                    </a:lnTo>
                    <a:lnTo>
                      <a:pt x="1867" y="251"/>
                    </a:lnTo>
                    <a:lnTo>
                      <a:pt x="1914" y="284"/>
                    </a:lnTo>
                    <a:lnTo>
                      <a:pt x="1961" y="318"/>
                    </a:lnTo>
                    <a:lnTo>
                      <a:pt x="2009" y="352"/>
                    </a:lnTo>
                    <a:lnTo>
                      <a:pt x="2054" y="385"/>
                    </a:lnTo>
                    <a:lnTo>
                      <a:pt x="2096" y="418"/>
                    </a:lnTo>
                    <a:lnTo>
                      <a:pt x="2133" y="449"/>
                    </a:lnTo>
                    <a:lnTo>
                      <a:pt x="2118" y="467"/>
                    </a:lnTo>
                    <a:lnTo>
                      <a:pt x="2080" y="437"/>
                    </a:lnTo>
                    <a:lnTo>
                      <a:pt x="2039" y="405"/>
                    </a:lnTo>
                    <a:lnTo>
                      <a:pt x="1993" y="371"/>
                    </a:lnTo>
                    <a:lnTo>
                      <a:pt x="1946" y="337"/>
                    </a:lnTo>
                    <a:lnTo>
                      <a:pt x="1899" y="303"/>
                    </a:lnTo>
                    <a:lnTo>
                      <a:pt x="1852" y="271"/>
                    </a:lnTo>
                    <a:lnTo>
                      <a:pt x="1807" y="239"/>
                    </a:lnTo>
                    <a:lnTo>
                      <a:pt x="1766" y="211"/>
                    </a:lnTo>
                    <a:lnTo>
                      <a:pt x="1780" y="191"/>
                    </a:lnTo>
                    <a:close/>
                    <a:moveTo>
                      <a:pt x="2133" y="449"/>
                    </a:moveTo>
                    <a:lnTo>
                      <a:pt x="2142" y="456"/>
                    </a:lnTo>
                    <a:lnTo>
                      <a:pt x="2152" y="464"/>
                    </a:lnTo>
                    <a:lnTo>
                      <a:pt x="2162" y="472"/>
                    </a:lnTo>
                    <a:lnTo>
                      <a:pt x="2171" y="480"/>
                    </a:lnTo>
                    <a:lnTo>
                      <a:pt x="2156" y="500"/>
                    </a:lnTo>
                    <a:lnTo>
                      <a:pt x="2146" y="491"/>
                    </a:lnTo>
                    <a:lnTo>
                      <a:pt x="2137" y="484"/>
                    </a:lnTo>
                    <a:lnTo>
                      <a:pt x="2128" y="476"/>
                    </a:lnTo>
                    <a:lnTo>
                      <a:pt x="2118" y="467"/>
                    </a:lnTo>
                    <a:lnTo>
                      <a:pt x="2133" y="449"/>
                    </a:lnTo>
                    <a:close/>
                    <a:moveTo>
                      <a:pt x="2171" y="480"/>
                    </a:moveTo>
                    <a:lnTo>
                      <a:pt x="2211" y="513"/>
                    </a:lnTo>
                    <a:lnTo>
                      <a:pt x="2248" y="545"/>
                    </a:lnTo>
                    <a:lnTo>
                      <a:pt x="2285" y="576"/>
                    </a:lnTo>
                    <a:lnTo>
                      <a:pt x="2321" y="603"/>
                    </a:lnTo>
                    <a:lnTo>
                      <a:pt x="2355" y="627"/>
                    </a:lnTo>
                    <a:lnTo>
                      <a:pt x="2386" y="647"/>
                    </a:lnTo>
                    <a:lnTo>
                      <a:pt x="2400" y="655"/>
                    </a:lnTo>
                    <a:lnTo>
                      <a:pt x="2414" y="662"/>
                    </a:lnTo>
                    <a:lnTo>
                      <a:pt x="2427" y="668"/>
                    </a:lnTo>
                    <a:lnTo>
                      <a:pt x="2438" y="672"/>
                    </a:lnTo>
                    <a:lnTo>
                      <a:pt x="2432" y="695"/>
                    </a:lnTo>
                    <a:lnTo>
                      <a:pt x="2420" y="690"/>
                    </a:lnTo>
                    <a:lnTo>
                      <a:pt x="2406" y="685"/>
                    </a:lnTo>
                    <a:lnTo>
                      <a:pt x="2391" y="678"/>
                    </a:lnTo>
                    <a:lnTo>
                      <a:pt x="2376" y="669"/>
                    </a:lnTo>
                    <a:lnTo>
                      <a:pt x="2344" y="649"/>
                    </a:lnTo>
                    <a:lnTo>
                      <a:pt x="2309" y="624"/>
                    </a:lnTo>
                    <a:lnTo>
                      <a:pt x="2273" y="596"/>
                    </a:lnTo>
                    <a:lnTo>
                      <a:pt x="2234" y="564"/>
                    </a:lnTo>
                    <a:lnTo>
                      <a:pt x="2196" y="532"/>
                    </a:lnTo>
                    <a:lnTo>
                      <a:pt x="2156" y="500"/>
                    </a:lnTo>
                    <a:lnTo>
                      <a:pt x="2171" y="480"/>
                    </a:lnTo>
                    <a:close/>
                    <a:moveTo>
                      <a:pt x="2438" y="672"/>
                    </a:moveTo>
                    <a:lnTo>
                      <a:pt x="2460" y="677"/>
                    </a:lnTo>
                    <a:lnTo>
                      <a:pt x="2490" y="684"/>
                    </a:lnTo>
                    <a:lnTo>
                      <a:pt x="2528" y="693"/>
                    </a:lnTo>
                    <a:lnTo>
                      <a:pt x="2573" y="701"/>
                    </a:lnTo>
                    <a:lnTo>
                      <a:pt x="2623" y="713"/>
                    </a:lnTo>
                    <a:lnTo>
                      <a:pt x="2676" y="723"/>
                    </a:lnTo>
                    <a:lnTo>
                      <a:pt x="2732" y="733"/>
                    </a:lnTo>
                    <a:lnTo>
                      <a:pt x="2791" y="741"/>
                    </a:lnTo>
                    <a:lnTo>
                      <a:pt x="2787" y="765"/>
                    </a:lnTo>
                    <a:lnTo>
                      <a:pt x="2729" y="756"/>
                    </a:lnTo>
                    <a:lnTo>
                      <a:pt x="2671" y="746"/>
                    </a:lnTo>
                    <a:lnTo>
                      <a:pt x="2618" y="736"/>
                    </a:lnTo>
                    <a:lnTo>
                      <a:pt x="2568" y="726"/>
                    </a:lnTo>
                    <a:lnTo>
                      <a:pt x="2523" y="716"/>
                    </a:lnTo>
                    <a:lnTo>
                      <a:pt x="2485" y="708"/>
                    </a:lnTo>
                    <a:lnTo>
                      <a:pt x="2453" y="700"/>
                    </a:lnTo>
                    <a:lnTo>
                      <a:pt x="2432" y="695"/>
                    </a:lnTo>
                    <a:lnTo>
                      <a:pt x="2438" y="672"/>
                    </a:lnTo>
                    <a:close/>
                    <a:moveTo>
                      <a:pt x="2791" y="741"/>
                    </a:moveTo>
                    <a:lnTo>
                      <a:pt x="2826" y="746"/>
                    </a:lnTo>
                    <a:lnTo>
                      <a:pt x="2860" y="750"/>
                    </a:lnTo>
                    <a:lnTo>
                      <a:pt x="2894" y="754"/>
                    </a:lnTo>
                    <a:lnTo>
                      <a:pt x="2928" y="756"/>
                    </a:lnTo>
                    <a:lnTo>
                      <a:pt x="2960" y="759"/>
                    </a:lnTo>
                    <a:lnTo>
                      <a:pt x="2992" y="760"/>
                    </a:lnTo>
                    <a:lnTo>
                      <a:pt x="3021" y="760"/>
                    </a:lnTo>
                    <a:lnTo>
                      <a:pt x="3049" y="760"/>
                    </a:lnTo>
                    <a:lnTo>
                      <a:pt x="3050" y="785"/>
                    </a:lnTo>
                    <a:lnTo>
                      <a:pt x="3021" y="785"/>
                    </a:lnTo>
                    <a:lnTo>
                      <a:pt x="2992" y="785"/>
                    </a:lnTo>
                    <a:lnTo>
                      <a:pt x="2959" y="784"/>
                    </a:lnTo>
                    <a:lnTo>
                      <a:pt x="2927" y="781"/>
                    </a:lnTo>
                    <a:lnTo>
                      <a:pt x="2892" y="779"/>
                    </a:lnTo>
                    <a:lnTo>
                      <a:pt x="2857" y="775"/>
                    </a:lnTo>
                    <a:lnTo>
                      <a:pt x="2822" y="770"/>
                    </a:lnTo>
                    <a:lnTo>
                      <a:pt x="2787" y="765"/>
                    </a:lnTo>
                    <a:lnTo>
                      <a:pt x="2791" y="741"/>
                    </a:lnTo>
                    <a:close/>
                    <a:moveTo>
                      <a:pt x="3049" y="760"/>
                    </a:moveTo>
                    <a:lnTo>
                      <a:pt x="3087" y="757"/>
                    </a:lnTo>
                    <a:lnTo>
                      <a:pt x="3126" y="754"/>
                    </a:lnTo>
                    <a:lnTo>
                      <a:pt x="3165" y="747"/>
                    </a:lnTo>
                    <a:lnTo>
                      <a:pt x="3205" y="741"/>
                    </a:lnTo>
                    <a:lnTo>
                      <a:pt x="3243" y="734"/>
                    </a:lnTo>
                    <a:lnTo>
                      <a:pt x="3283" y="726"/>
                    </a:lnTo>
                    <a:lnTo>
                      <a:pt x="3322" y="719"/>
                    </a:lnTo>
                    <a:lnTo>
                      <a:pt x="3360" y="710"/>
                    </a:lnTo>
                    <a:lnTo>
                      <a:pt x="3365" y="735"/>
                    </a:lnTo>
                    <a:lnTo>
                      <a:pt x="3327" y="743"/>
                    </a:lnTo>
                    <a:lnTo>
                      <a:pt x="3287" y="751"/>
                    </a:lnTo>
                    <a:lnTo>
                      <a:pt x="3247" y="759"/>
                    </a:lnTo>
                    <a:lnTo>
                      <a:pt x="3207" y="766"/>
                    </a:lnTo>
                    <a:lnTo>
                      <a:pt x="3167" y="772"/>
                    </a:lnTo>
                    <a:lnTo>
                      <a:pt x="3129" y="777"/>
                    </a:lnTo>
                    <a:lnTo>
                      <a:pt x="3089" y="781"/>
                    </a:lnTo>
                    <a:lnTo>
                      <a:pt x="3050" y="785"/>
                    </a:lnTo>
                    <a:lnTo>
                      <a:pt x="3049" y="760"/>
                    </a:lnTo>
                    <a:close/>
                    <a:moveTo>
                      <a:pt x="3360" y="710"/>
                    </a:moveTo>
                    <a:lnTo>
                      <a:pt x="3398" y="703"/>
                    </a:lnTo>
                    <a:lnTo>
                      <a:pt x="3434" y="695"/>
                    </a:lnTo>
                    <a:lnTo>
                      <a:pt x="3469" y="689"/>
                    </a:lnTo>
                    <a:lnTo>
                      <a:pt x="3502" y="683"/>
                    </a:lnTo>
                    <a:lnTo>
                      <a:pt x="3535" y="678"/>
                    </a:lnTo>
                    <a:lnTo>
                      <a:pt x="3566" y="674"/>
                    </a:lnTo>
                    <a:lnTo>
                      <a:pt x="3594" y="672"/>
                    </a:lnTo>
                    <a:lnTo>
                      <a:pt x="3622" y="670"/>
                    </a:lnTo>
                    <a:lnTo>
                      <a:pt x="3622" y="695"/>
                    </a:lnTo>
                    <a:lnTo>
                      <a:pt x="3596" y="696"/>
                    </a:lnTo>
                    <a:lnTo>
                      <a:pt x="3567" y="699"/>
                    </a:lnTo>
                    <a:lnTo>
                      <a:pt x="3537" y="703"/>
                    </a:lnTo>
                    <a:lnTo>
                      <a:pt x="3505" y="708"/>
                    </a:lnTo>
                    <a:lnTo>
                      <a:pt x="3472" y="714"/>
                    </a:lnTo>
                    <a:lnTo>
                      <a:pt x="3437" y="720"/>
                    </a:lnTo>
                    <a:lnTo>
                      <a:pt x="3403" y="728"/>
                    </a:lnTo>
                    <a:lnTo>
                      <a:pt x="3365" y="735"/>
                    </a:lnTo>
                    <a:lnTo>
                      <a:pt x="3360" y="710"/>
                    </a:lnTo>
                    <a:close/>
                    <a:moveTo>
                      <a:pt x="3622" y="670"/>
                    </a:moveTo>
                    <a:lnTo>
                      <a:pt x="3857" y="670"/>
                    </a:lnTo>
                    <a:lnTo>
                      <a:pt x="3857" y="695"/>
                    </a:lnTo>
                    <a:lnTo>
                      <a:pt x="3622" y="695"/>
                    </a:lnTo>
                    <a:lnTo>
                      <a:pt x="3622" y="67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7" name="Freeform 479"/>
              <p:cNvSpPr>
                <a:spLocks noEditPoints="1"/>
              </p:cNvSpPr>
              <p:nvPr/>
            </p:nvSpPr>
            <p:spPr bwMode="auto">
              <a:xfrm>
                <a:off x="1730" y="1502"/>
                <a:ext cx="78" cy="105"/>
              </a:xfrm>
              <a:custGeom>
                <a:avLst/>
                <a:gdLst>
                  <a:gd name="T0" fmla="*/ 0 w 387"/>
                  <a:gd name="T1" fmla="*/ 511 h 523"/>
                  <a:gd name="T2" fmla="*/ 3 w 387"/>
                  <a:gd name="T3" fmla="*/ 505 h 523"/>
                  <a:gd name="T4" fmla="*/ 8 w 387"/>
                  <a:gd name="T5" fmla="*/ 489 h 523"/>
                  <a:gd name="T6" fmla="*/ 14 w 387"/>
                  <a:gd name="T7" fmla="*/ 464 h 523"/>
                  <a:gd name="T8" fmla="*/ 24 w 387"/>
                  <a:gd name="T9" fmla="*/ 433 h 523"/>
                  <a:gd name="T10" fmla="*/ 34 w 387"/>
                  <a:gd name="T11" fmla="*/ 401 h 523"/>
                  <a:gd name="T12" fmla="*/ 45 w 387"/>
                  <a:gd name="T13" fmla="*/ 367 h 523"/>
                  <a:gd name="T14" fmla="*/ 56 w 387"/>
                  <a:gd name="T15" fmla="*/ 337 h 523"/>
                  <a:gd name="T16" fmla="*/ 68 w 387"/>
                  <a:gd name="T17" fmla="*/ 311 h 523"/>
                  <a:gd name="T18" fmla="*/ 104 w 387"/>
                  <a:gd name="T19" fmla="*/ 330 h 523"/>
                  <a:gd name="T20" fmla="*/ 93 w 387"/>
                  <a:gd name="T21" fmla="*/ 353 h 523"/>
                  <a:gd name="T22" fmla="*/ 83 w 387"/>
                  <a:gd name="T23" fmla="*/ 382 h 523"/>
                  <a:gd name="T24" fmla="*/ 71 w 387"/>
                  <a:gd name="T25" fmla="*/ 414 h 523"/>
                  <a:gd name="T26" fmla="*/ 61 w 387"/>
                  <a:gd name="T27" fmla="*/ 447 h 523"/>
                  <a:gd name="T28" fmla="*/ 53 w 387"/>
                  <a:gd name="T29" fmla="*/ 475 h 523"/>
                  <a:gd name="T30" fmla="*/ 45 w 387"/>
                  <a:gd name="T31" fmla="*/ 500 h 523"/>
                  <a:gd name="T32" fmla="*/ 42 w 387"/>
                  <a:gd name="T33" fmla="*/ 516 h 523"/>
                  <a:gd name="T34" fmla="*/ 39 w 387"/>
                  <a:gd name="T35" fmla="*/ 523 h 523"/>
                  <a:gd name="T36" fmla="*/ 0 w 387"/>
                  <a:gd name="T37" fmla="*/ 511 h 523"/>
                  <a:gd name="T38" fmla="*/ 68 w 387"/>
                  <a:gd name="T39" fmla="*/ 311 h 523"/>
                  <a:gd name="T40" fmla="*/ 84 w 387"/>
                  <a:gd name="T41" fmla="*/ 282 h 523"/>
                  <a:gd name="T42" fmla="*/ 104 w 387"/>
                  <a:gd name="T43" fmla="*/ 250 h 523"/>
                  <a:gd name="T44" fmla="*/ 129 w 387"/>
                  <a:gd name="T45" fmla="*/ 215 h 523"/>
                  <a:gd name="T46" fmla="*/ 155 w 387"/>
                  <a:gd name="T47" fmla="*/ 180 h 523"/>
                  <a:gd name="T48" fmla="*/ 186 w 387"/>
                  <a:gd name="T49" fmla="*/ 205 h 523"/>
                  <a:gd name="T50" fmla="*/ 161 w 387"/>
                  <a:gd name="T51" fmla="*/ 239 h 523"/>
                  <a:gd name="T52" fmla="*/ 137 w 387"/>
                  <a:gd name="T53" fmla="*/ 271 h 523"/>
                  <a:gd name="T54" fmla="*/ 119 w 387"/>
                  <a:gd name="T55" fmla="*/ 302 h 523"/>
                  <a:gd name="T56" fmla="*/ 104 w 387"/>
                  <a:gd name="T57" fmla="*/ 330 h 523"/>
                  <a:gd name="T58" fmla="*/ 68 w 387"/>
                  <a:gd name="T59" fmla="*/ 311 h 523"/>
                  <a:gd name="T60" fmla="*/ 155 w 387"/>
                  <a:gd name="T61" fmla="*/ 180 h 523"/>
                  <a:gd name="T62" fmla="*/ 180 w 387"/>
                  <a:gd name="T63" fmla="*/ 150 h 523"/>
                  <a:gd name="T64" fmla="*/ 206 w 387"/>
                  <a:gd name="T65" fmla="*/ 123 h 523"/>
                  <a:gd name="T66" fmla="*/ 231 w 387"/>
                  <a:gd name="T67" fmla="*/ 97 h 523"/>
                  <a:gd name="T68" fmla="*/ 257 w 387"/>
                  <a:gd name="T69" fmla="*/ 76 h 523"/>
                  <a:gd name="T70" fmla="*/ 281 w 387"/>
                  <a:gd name="T71" fmla="*/ 107 h 523"/>
                  <a:gd name="T72" fmla="*/ 257 w 387"/>
                  <a:gd name="T73" fmla="*/ 127 h 523"/>
                  <a:gd name="T74" fmla="*/ 233 w 387"/>
                  <a:gd name="T75" fmla="*/ 150 h 523"/>
                  <a:gd name="T76" fmla="*/ 210 w 387"/>
                  <a:gd name="T77" fmla="*/ 176 h 523"/>
                  <a:gd name="T78" fmla="*/ 186 w 387"/>
                  <a:gd name="T79" fmla="*/ 205 h 523"/>
                  <a:gd name="T80" fmla="*/ 155 w 387"/>
                  <a:gd name="T81" fmla="*/ 180 h 523"/>
                  <a:gd name="T82" fmla="*/ 281 w 387"/>
                  <a:gd name="T83" fmla="*/ 107 h 523"/>
                  <a:gd name="T84" fmla="*/ 281 w 387"/>
                  <a:gd name="T85" fmla="*/ 107 h 523"/>
                  <a:gd name="T86" fmla="*/ 268 w 387"/>
                  <a:gd name="T87" fmla="*/ 91 h 523"/>
                  <a:gd name="T88" fmla="*/ 281 w 387"/>
                  <a:gd name="T89" fmla="*/ 107 h 523"/>
                  <a:gd name="T90" fmla="*/ 257 w 387"/>
                  <a:gd name="T91" fmla="*/ 76 h 523"/>
                  <a:gd name="T92" fmla="*/ 289 w 387"/>
                  <a:gd name="T93" fmla="*/ 51 h 523"/>
                  <a:gd name="T94" fmla="*/ 316 w 387"/>
                  <a:gd name="T95" fmla="*/ 32 h 523"/>
                  <a:gd name="T96" fmla="*/ 338 w 387"/>
                  <a:gd name="T97" fmla="*/ 18 h 523"/>
                  <a:gd name="T98" fmla="*/ 354 w 387"/>
                  <a:gd name="T99" fmla="*/ 10 h 523"/>
                  <a:gd name="T100" fmla="*/ 377 w 387"/>
                  <a:gd name="T101" fmla="*/ 1 h 523"/>
                  <a:gd name="T102" fmla="*/ 383 w 387"/>
                  <a:gd name="T103" fmla="*/ 0 h 523"/>
                  <a:gd name="T104" fmla="*/ 387 w 387"/>
                  <a:gd name="T105" fmla="*/ 40 h 523"/>
                  <a:gd name="T106" fmla="*/ 383 w 387"/>
                  <a:gd name="T107" fmla="*/ 41 h 523"/>
                  <a:gd name="T108" fmla="*/ 365 w 387"/>
                  <a:gd name="T109" fmla="*/ 48 h 523"/>
                  <a:gd name="T110" fmla="*/ 352 w 387"/>
                  <a:gd name="T111" fmla="*/ 56 h 523"/>
                  <a:gd name="T112" fmla="*/ 333 w 387"/>
                  <a:gd name="T113" fmla="*/ 68 h 523"/>
                  <a:gd name="T114" fmla="*/ 309 w 387"/>
                  <a:gd name="T115" fmla="*/ 84 h 523"/>
                  <a:gd name="T116" fmla="*/ 281 w 387"/>
                  <a:gd name="T117" fmla="*/ 107 h 523"/>
                  <a:gd name="T118" fmla="*/ 257 w 387"/>
                  <a:gd name="T119" fmla="*/ 76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87" h="523">
                    <a:moveTo>
                      <a:pt x="0" y="511"/>
                    </a:moveTo>
                    <a:lnTo>
                      <a:pt x="3" y="505"/>
                    </a:lnTo>
                    <a:lnTo>
                      <a:pt x="8" y="489"/>
                    </a:lnTo>
                    <a:lnTo>
                      <a:pt x="14" y="464"/>
                    </a:lnTo>
                    <a:lnTo>
                      <a:pt x="24" y="433"/>
                    </a:lnTo>
                    <a:lnTo>
                      <a:pt x="34" y="401"/>
                    </a:lnTo>
                    <a:lnTo>
                      <a:pt x="45" y="367"/>
                    </a:lnTo>
                    <a:lnTo>
                      <a:pt x="56" y="337"/>
                    </a:lnTo>
                    <a:lnTo>
                      <a:pt x="68" y="311"/>
                    </a:lnTo>
                    <a:lnTo>
                      <a:pt x="104" y="330"/>
                    </a:lnTo>
                    <a:lnTo>
                      <a:pt x="93" y="353"/>
                    </a:lnTo>
                    <a:lnTo>
                      <a:pt x="83" y="382"/>
                    </a:lnTo>
                    <a:lnTo>
                      <a:pt x="71" y="414"/>
                    </a:lnTo>
                    <a:lnTo>
                      <a:pt x="61" y="447"/>
                    </a:lnTo>
                    <a:lnTo>
                      <a:pt x="53" y="475"/>
                    </a:lnTo>
                    <a:lnTo>
                      <a:pt x="45" y="500"/>
                    </a:lnTo>
                    <a:lnTo>
                      <a:pt x="42" y="516"/>
                    </a:lnTo>
                    <a:lnTo>
                      <a:pt x="39" y="523"/>
                    </a:lnTo>
                    <a:lnTo>
                      <a:pt x="0" y="511"/>
                    </a:lnTo>
                    <a:close/>
                    <a:moveTo>
                      <a:pt x="68" y="311"/>
                    </a:moveTo>
                    <a:lnTo>
                      <a:pt x="84" y="282"/>
                    </a:lnTo>
                    <a:lnTo>
                      <a:pt x="104" y="250"/>
                    </a:lnTo>
                    <a:lnTo>
                      <a:pt x="129" y="215"/>
                    </a:lnTo>
                    <a:lnTo>
                      <a:pt x="155" y="180"/>
                    </a:lnTo>
                    <a:lnTo>
                      <a:pt x="186" y="205"/>
                    </a:lnTo>
                    <a:lnTo>
                      <a:pt x="161" y="239"/>
                    </a:lnTo>
                    <a:lnTo>
                      <a:pt x="137" y="271"/>
                    </a:lnTo>
                    <a:lnTo>
                      <a:pt x="119" y="302"/>
                    </a:lnTo>
                    <a:lnTo>
                      <a:pt x="104" y="330"/>
                    </a:lnTo>
                    <a:lnTo>
                      <a:pt x="68" y="311"/>
                    </a:lnTo>
                    <a:close/>
                    <a:moveTo>
                      <a:pt x="155" y="180"/>
                    </a:moveTo>
                    <a:lnTo>
                      <a:pt x="180" y="150"/>
                    </a:lnTo>
                    <a:lnTo>
                      <a:pt x="206" y="123"/>
                    </a:lnTo>
                    <a:lnTo>
                      <a:pt x="231" y="97"/>
                    </a:lnTo>
                    <a:lnTo>
                      <a:pt x="257" y="76"/>
                    </a:lnTo>
                    <a:lnTo>
                      <a:pt x="281" y="107"/>
                    </a:lnTo>
                    <a:lnTo>
                      <a:pt x="257" y="127"/>
                    </a:lnTo>
                    <a:lnTo>
                      <a:pt x="233" y="150"/>
                    </a:lnTo>
                    <a:lnTo>
                      <a:pt x="210" y="176"/>
                    </a:lnTo>
                    <a:lnTo>
                      <a:pt x="186" y="205"/>
                    </a:lnTo>
                    <a:lnTo>
                      <a:pt x="155" y="180"/>
                    </a:lnTo>
                    <a:close/>
                    <a:moveTo>
                      <a:pt x="281" y="107"/>
                    </a:moveTo>
                    <a:lnTo>
                      <a:pt x="281" y="107"/>
                    </a:lnTo>
                    <a:lnTo>
                      <a:pt x="268" y="91"/>
                    </a:lnTo>
                    <a:lnTo>
                      <a:pt x="281" y="107"/>
                    </a:lnTo>
                    <a:close/>
                    <a:moveTo>
                      <a:pt x="257" y="76"/>
                    </a:moveTo>
                    <a:lnTo>
                      <a:pt x="289" y="51"/>
                    </a:lnTo>
                    <a:lnTo>
                      <a:pt x="316" y="32"/>
                    </a:lnTo>
                    <a:lnTo>
                      <a:pt x="338" y="18"/>
                    </a:lnTo>
                    <a:lnTo>
                      <a:pt x="354" y="10"/>
                    </a:lnTo>
                    <a:lnTo>
                      <a:pt x="377" y="1"/>
                    </a:lnTo>
                    <a:lnTo>
                      <a:pt x="383" y="0"/>
                    </a:lnTo>
                    <a:lnTo>
                      <a:pt x="387" y="40"/>
                    </a:lnTo>
                    <a:lnTo>
                      <a:pt x="383" y="41"/>
                    </a:lnTo>
                    <a:lnTo>
                      <a:pt x="365" y="48"/>
                    </a:lnTo>
                    <a:lnTo>
                      <a:pt x="352" y="56"/>
                    </a:lnTo>
                    <a:lnTo>
                      <a:pt x="333" y="68"/>
                    </a:lnTo>
                    <a:lnTo>
                      <a:pt x="309" y="84"/>
                    </a:lnTo>
                    <a:lnTo>
                      <a:pt x="281" y="107"/>
                    </a:lnTo>
                    <a:lnTo>
                      <a:pt x="257" y="76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8" name="Freeform 480"/>
              <p:cNvSpPr>
                <a:spLocks noEditPoints="1"/>
              </p:cNvSpPr>
              <p:nvPr/>
            </p:nvSpPr>
            <p:spPr bwMode="auto">
              <a:xfrm>
                <a:off x="1977" y="1579"/>
                <a:ext cx="54" cy="289"/>
              </a:xfrm>
              <a:custGeom>
                <a:avLst/>
                <a:gdLst>
                  <a:gd name="T0" fmla="*/ 18 w 272"/>
                  <a:gd name="T1" fmla="*/ 1399 h 1444"/>
                  <a:gd name="T2" fmla="*/ 80 w 272"/>
                  <a:gd name="T3" fmla="*/ 1344 h 1444"/>
                  <a:gd name="T4" fmla="*/ 111 w 272"/>
                  <a:gd name="T5" fmla="*/ 1310 h 1444"/>
                  <a:gd name="T6" fmla="*/ 125 w 272"/>
                  <a:gd name="T7" fmla="*/ 1289 h 1444"/>
                  <a:gd name="T8" fmla="*/ 167 w 272"/>
                  <a:gd name="T9" fmla="*/ 1293 h 1444"/>
                  <a:gd name="T10" fmla="*/ 154 w 272"/>
                  <a:gd name="T11" fmla="*/ 1318 h 1444"/>
                  <a:gd name="T12" fmla="*/ 135 w 272"/>
                  <a:gd name="T13" fmla="*/ 1344 h 1444"/>
                  <a:gd name="T14" fmla="*/ 86 w 272"/>
                  <a:gd name="T15" fmla="*/ 1393 h 1444"/>
                  <a:gd name="T16" fmla="*/ 24 w 272"/>
                  <a:gd name="T17" fmla="*/ 1444 h 1444"/>
                  <a:gd name="T18" fmla="*/ 130 w 272"/>
                  <a:gd name="T19" fmla="*/ 1279 h 1444"/>
                  <a:gd name="T20" fmla="*/ 155 w 272"/>
                  <a:gd name="T21" fmla="*/ 1200 h 1444"/>
                  <a:gd name="T22" fmla="*/ 173 w 272"/>
                  <a:gd name="T23" fmla="*/ 1109 h 1444"/>
                  <a:gd name="T24" fmla="*/ 186 w 272"/>
                  <a:gd name="T25" fmla="*/ 1009 h 1444"/>
                  <a:gd name="T26" fmla="*/ 195 w 272"/>
                  <a:gd name="T27" fmla="*/ 901 h 1444"/>
                  <a:gd name="T28" fmla="*/ 231 w 272"/>
                  <a:gd name="T29" fmla="*/ 959 h 1444"/>
                  <a:gd name="T30" fmla="*/ 220 w 272"/>
                  <a:gd name="T31" fmla="*/ 1066 h 1444"/>
                  <a:gd name="T32" fmla="*/ 203 w 272"/>
                  <a:gd name="T33" fmla="*/ 1166 h 1444"/>
                  <a:gd name="T34" fmla="*/ 187 w 272"/>
                  <a:gd name="T35" fmla="*/ 1233 h 1444"/>
                  <a:gd name="T36" fmla="*/ 175 w 272"/>
                  <a:gd name="T37" fmla="*/ 1274 h 1444"/>
                  <a:gd name="T38" fmla="*/ 130 w 272"/>
                  <a:gd name="T39" fmla="*/ 1279 h 1444"/>
                  <a:gd name="T40" fmla="*/ 198 w 272"/>
                  <a:gd name="T41" fmla="*/ 845 h 1444"/>
                  <a:gd name="T42" fmla="*/ 202 w 272"/>
                  <a:gd name="T43" fmla="*/ 729 h 1444"/>
                  <a:gd name="T44" fmla="*/ 202 w 272"/>
                  <a:gd name="T45" fmla="*/ 612 h 1444"/>
                  <a:gd name="T46" fmla="*/ 201 w 272"/>
                  <a:gd name="T47" fmla="*/ 496 h 1444"/>
                  <a:gd name="T48" fmla="*/ 239 w 272"/>
                  <a:gd name="T49" fmla="*/ 438 h 1444"/>
                  <a:gd name="T50" fmla="*/ 242 w 272"/>
                  <a:gd name="T51" fmla="*/ 553 h 1444"/>
                  <a:gd name="T52" fmla="*/ 242 w 272"/>
                  <a:gd name="T53" fmla="*/ 672 h 1444"/>
                  <a:gd name="T54" fmla="*/ 239 w 272"/>
                  <a:gd name="T55" fmla="*/ 789 h 1444"/>
                  <a:gd name="T56" fmla="*/ 235 w 272"/>
                  <a:gd name="T57" fmla="*/ 903 h 1444"/>
                  <a:gd name="T58" fmla="*/ 200 w 272"/>
                  <a:gd name="T59" fmla="*/ 439 h 1444"/>
                  <a:gd name="T60" fmla="*/ 197 w 272"/>
                  <a:gd name="T61" fmla="*/ 383 h 1444"/>
                  <a:gd name="T62" fmla="*/ 196 w 272"/>
                  <a:gd name="T63" fmla="*/ 333 h 1444"/>
                  <a:gd name="T64" fmla="*/ 236 w 272"/>
                  <a:gd name="T65" fmla="*/ 355 h 1444"/>
                  <a:gd name="T66" fmla="*/ 238 w 272"/>
                  <a:gd name="T67" fmla="*/ 408 h 1444"/>
                  <a:gd name="T68" fmla="*/ 200 w 272"/>
                  <a:gd name="T69" fmla="*/ 439 h 1444"/>
                  <a:gd name="T70" fmla="*/ 195 w 272"/>
                  <a:gd name="T71" fmla="*/ 298 h 1444"/>
                  <a:gd name="T72" fmla="*/ 192 w 272"/>
                  <a:gd name="T73" fmla="*/ 236 h 1444"/>
                  <a:gd name="T74" fmla="*/ 193 w 272"/>
                  <a:gd name="T75" fmla="*/ 181 h 1444"/>
                  <a:gd name="T76" fmla="*/ 200 w 272"/>
                  <a:gd name="T77" fmla="*/ 126 h 1444"/>
                  <a:gd name="T78" fmla="*/ 243 w 272"/>
                  <a:gd name="T79" fmla="*/ 104 h 1444"/>
                  <a:gd name="T80" fmla="*/ 236 w 272"/>
                  <a:gd name="T81" fmla="*/ 159 h 1444"/>
                  <a:gd name="T82" fmla="*/ 232 w 272"/>
                  <a:gd name="T83" fmla="*/ 210 h 1444"/>
                  <a:gd name="T84" fmla="*/ 233 w 272"/>
                  <a:gd name="T85" fmla="*/ 266 h 1444"/>
                  <a:gd name="T86" fmla="*/ 236 w 272"/>
                  <a:gd name="T87" fmla="*/ 332 h 1444"/>
                  <a:gd name="T88" fmla="*/ 205 w 272"/>
                  <a:gd name="T89" fmla="*/ 96 h 1444"/>
                  <a:gd name="T90" fmla="*/ 213 w 272"/>
                  <a:gd name="T91" fmla="*/ 59 h 1444"/>
                  <a:gd name="T92" fmla="*/ 223 w 272"/>
                  <a:gd name="T93" fmla="*/ 29 h 1444"/>
                  <a:gd name="T94" fmla="*/ 236 w 272"/>
                  <a:gd name="T95" fmla="*/ 0 h 1444"/>
                  <a:gd name="T96" fmla="*/ 268 w 272"/>
                  <a:gd name="T97" fmla="*/ 24 h 1444"/>
                  <a:gd name="T98" fmla="*/ 256 w 272"/>
                  <a:gd name="T99" fmla="*/ 55 h 1444"/>
                  <a:gd name="T100" fmla="*/ 247 w 272"/>
                  <a:gd name="T101" fmla="*/ 86 h 1444"/>
                  <a:gd name="T102" fmla="*/ 205 w 272"/>
                  <a:gd name="T103" fmla="*/ 96 h 1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72" h="1444">
                    <a:moveTo>
                      <a:pt x="0" y="1411"/>
                    </a:moveTo>
                    <a:lnTo>
                      <a:pt x="18" y="1399"/>
                    </a:lnTo>
                    <a:lnTo>
                      <a:pt x="58" y="1365"/>
                    </a:lnTo>
                    <a:lnTo>
                      <a:pt x="80" y="1344"/>
                    </a:lnTo>
                    <a:lnTo>
                      <a:pt x="101" y="1322"/>
                    </a:lnTo>
                    <a:lnTo>
                      <a:pt x="111" y="1310"/>
                    </a:lnTo>
                    <a:lnTo>
                      <a:pt x="119" y="1300"/>
                    </a:lnTo>
                    <a:lnTo>
                      <a:pt x="125" y="1289"/>
                    </a:lnTo>
                    <a:lnTo>
                      <a:pt x="130" y="1279"/>
                    </a:lnTo>
                    <a:lnTo>
                      <a:pt x="167" y="1293"/>
                    </a:lnTo>
                    <a:lnTo>
                      <a:pt x="162" y="1305"/>
                    </a:lnTo>
                    <a:lnTo>
                      <a:pt x="154" y="1318"/>
                    </a:lnTo>
                    <a:lnTo>
                      <a:pt x="145" y="1330"/>
                    </a:lnTo>
                    <a:lnTo>
                      <a:pt x="135" y="1344"/>
                    </a:lnTo>
                    <a:lnTo>
                      <a:pt x="111" y="1369"/>
                    </a:lnTo>
                    <a:lnTo>
                      <a:pt x="86" y="1393"/>
                    </a:lnTo>
                    <a:lnTo>
                      <a:pt x="43" y="1429"/>
                    </a:lnTo>
                    <a:lnTo>
                      <a:pt x="24" y="1444"/>
                    </a:lnTo>
                    <a:lnTo>
                      <a:pt x="0" y="1411"/>
                    </a:lnTo>
                    <a:close/>
                    <a:moveTo>
                      <a:pt x="130" y="1279"/>
                    </a:moveTo>
                    <a:lnTo>
                      <a:pt x="144" y="1241"/>
                    </a:lnTo>
                    <a:lnTo>
                      <a:pt x="155" y="1200"/>
                    </a:lnTo>
                    <a:lnTo>
                      <a:pt x="165" y="1156"/>
                    </a:lnTo>
                    <a:lnTo>
                      <a:pt x="173" y="1109"/>
                    </a:lnTo>
                    <a:lnTo>
                      <a:pt x="181" y="1060"/>
                    </a:lnTo>
                    <a:lnTo>
                      <a:pt x="186" y="1009"/>
                    </a:lnTo>
                    <a:lnTo>
                      <a:pt x="191" y="956"/>
                    </a:lnTo>
                    <a:lnTo>
                      <a:pt x="195" y="901"/>
                    </a:lnTo>
                    <a:lnTo>
                      <a:pt x="235" y="903"/>
                    </a:lnTo>
                    <a:lnTo>
                      <a:pt x="231" y="959"/>
                    </a:lnTo>
                    <a:lnTo>
                      <a:pt x="226" y="1014"/>
                    </a:lnTo>
                    <a:lnTo>
                      <a:pt x="220" y="1066"/>
                    </a:lnTo>
                    <a:lnTo>
                      <a:pt x="212" y="1117"/>
                    </a:lnTo>
                    <a:lnTo>
                      <a:pt x="203" y="1166"/>
                    </a:lnTo>
                    <a:lnTo>
                      <a:pt x="192" y="1211"/>
                    </a:lnTo>
                    <a:lnTo>
                      <a:pt x="187" y="1233"/>
                    </a:lnTo>
                    <a:lnTo>
                      <a:pt x="181" y="1253"/>
                    </a:lnTo>
                    <a:lnTo>
                      <a:pt x="175" y="1274"/>
                    </a:lnTo>
                    <a:lnTo>
                      <a:pt x="167" y="1293"/>
                    </a:lnTo>
                    <a:lnTo>
                      <a:pt x="130" y="1279"/>
                    </a:lnTo>
                    <a:close/>
                    <a:moveTo>
                      <a:pt x="195" y="901"/>
                    </a:moveTo>
                    <a:lnTo>
                      <a:pt x="198" y="845"/>
                    </a:lnTo>
                    <a:lnTo>
                      <a:pt x="201" y="787"/>
                    </a:lnTo>
                    <a:lnTo>
                      <a:pt x="202" y="729"/>
                    </a:lnTo>
                    <a:lnTo>
                      <a:pt x="202" y="670"/>
                    </a:lnTo>
                    <a:lnTo>
                      <a:pt x="202" y="612"/>
                    </a:lnTo>
                    <a:lnTo>
                      <a:pt x="202" y="553"/>
                    </a:lnTo>
                    <a:lnTo>
                      <a:pt x="201" y="496"/>
                    </a:lnTo>
                    <a:lnTo>
                      <a:pt x="200" y="439"/>
                    </a:lnTo>
                    <a:lnTo>
                      <a:pt x="239" y="438"/>
                    </a:lnTo>
                    <a:lnTo>
                      <a:pt x="241" y="495"/>
                    </a:lnTo>
                    <a:lnTo>
                      <a:pt x="242" y="553"/>
                    </a:lnTo>
                    <a:lnTo>
                      <a:pt x="242" y="613"/>
                    </a:lnTo>
                    <a:lnTo>
                      <a:pt x="242" y="672"/>
                    </a:lnTo>
                    <a:lnTo>
                      <a:pt x="242" y="730"/>
                    </a:lnTo>
                    <a:lnTo>
                      <a:pt x="239" y="789"/>
                    </a:lnTo>
                    <a:lnTo>
                      <a:pt x="238" y="847"/>
                    </a:lnTo>
                    <a:lnTo>
                      <a:pt x="235" y="903"/>
                    </a:lnTo>
                    <a:lnTo>
                      <a:pt x="195" y="901"/>
                    </a:lnTo>
                    <a:close/>
                    <a:moveTo>
                      <a:pt x="200" y="439"/>
                    </a:moveTo>
                    <a:lnTo>
                      <a:pt x="198" y="409"/>
                    </a:lnTo>
                    <a:lnTo>
                      <a:pt x="197" y="383"/>
                    </a:lnTo>
                    <a:lnTo>
                      <a:pt x="196" y="357"/>
                    </a:lnTo>
                    <a:lnTo>
                      <a:pt x="196" y="333"/>
                    </a:lnTo>
                    <a:lnTo>
                      <a:pt x="236" y="332"/>
                    </a:lnTo>
                    <a:lnTo>
                      <a:pt x="236" y="355"/>
                    </a:lnTo>
                    <a:lnTo>
                      <a:pt x="237" y="380"/>
                    </a:lnTo>
                    <a:lnTo>
                      <a:pt x="238" y="408"/>
                    </a:lnTo>
                    <a:lnTo>
                      <a:pt x="239" y="438"/>
                    </a:lnTo>
                    <a:lnTo>
                      <a:pt x="200" y="439"/>
                    </a:lnTo>
                    <a:close/>
                    <a:moveTo>
                      <a:pt x="196" y="333"/>
                    </a:moveTo>
                    <a:lnTo>
                      <a:pt x="195" y="298"/>
                    </a:lnTo>
                    <a:lnTo>
                      <a:pt x="193" y="266"/>
                    </a:lnTo>
                    <a:lnTo>
                      <a:pt x="192" y="236"/>
                    </a:lnTo>
                    <a:lnTo>
                      <a:pt x="193" y="208"/>
                    </a:lnTo>
                    <a:lnTo>
                      <a:pt x="193" y="181"/>
                    </a:lnTo>
                    <a:lnTo>
                      <a:pt x="196" y="154"/>
                    </a:lnTo>
                    <a:lnTo>
                      <a:pt x="200" y="126"/>
                    </a:lnTo>
                    <a:lnTo>
                      <a:pt x="205" y="96"/>
                    </a:lnTo>
                    <a:lnTo>
                      <a:pt x="243" y="104"/>
                    </a:lnTo>
                    <a:lnTo>
                      <a:pt x="238" y="131"/>
                    </a:lnTo>
                    <a:lnTo>
                      <a:pt x="236" y="159"/>
                    </a:lnTo>
                    <a:lnTo>
                      <a:pt x="233" y="183"/>
                    </a:lnTo>
                    <a:lnTo>
                      <a:pt x="232" y="210"/>
                    </a:lnTo>
                    <a:lnTo>
                      <a:pt x="232" y="237"/>
                    </a:lnTo>
                    <a:lnTo>
                      <a:pt x="233" y="266"/>
                    </a:lnTo>
                    <a:lnTo>
                      <a:pt x="235" y="297"/>
                    </a:lnTo>
                    <a:lnTo>
                      <a:pt x="236" y="332"/>
                    </a:lnTo>
                    <a:lnTo>
                      <a:pt x="196" y="333"/>
                    </a:lnTo>
                    <a:close/>
                    <a:moveTo>
                      <a:pt x="205" y="96"/>
                    </a:moveTo>
                    <a:lnTo>
                      <a:pt x="208" y="78"/>
                    </a:lnTo>
                    <a:lnTo>
                      <a:pt x="213" y="59"/>
                    </a:lnTo>
                    <a:lnTo>
                      <a:pt x="218" y="43"/>
                    </a:lnTo>
                    <a:lnTo>
                      <a:pt x="223" y="29"/>
                    </a:lnTo>
                    <a:lnTo>
                      <a:pt x="232" y="8"/>
                    </a:lnTo>
                    <a:lnTo>
                      <a:pt x="236" y="0"/>
                    </a:lnTo>
                    <a:lnTo>
                      <a:pt x="272" y="18"/>
                    </a:lnTo>
                    <a:lnTo>
                      <a:pt x="268" y="24"/>
                    </a:lnTo>
                    <a:lnTo>
                      <a:pt x="261" y="43"/>
                    </a:lnTo>
                    <a:lnTo>
                      <a:pt x="256" y="55"/>
                    </a:lnTo>
                    <a:lnTo>
                      <a:pt x="252" y="70"/>
                    </a:lnTo>
                    <a:lnTo>
                      <a:pt x="247" y="86"/>
                    </a:lnTo>
                    <a:lnTo>
                      <a:pt x="243" y="104"/>
                    </a:lnTo>
                    <a:lnTo>
                      <a:pt x="205" y="96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9" name="Freeform 481"/>
              <p:cNvSpPr>
                <a:spLocks noEditPoints="1"/>
              </p:cNvSpPr>
              <p:nvPr/>
            </p:nvSpPr>
            <p:spPr bwMode="auto">
              <a:xfrm>
                <a:off x="1411" y="2927"/>
                <a:ext cx="47" cy="124"/>
              </a:xfrm>
              <a:custGeom>
                <a:avLst/>
                <a:gdLst>
                  <a:gd name="T0" fmla="*/ 35 w 237"/>
                  <a:gd name="T1" fmla="*/ 10 h 620"/>
                  <a:gd name="T2" fmla="*/ 38 w 237"/>
                  <a:gd name="T3" fmla="*/ 51 h 620"/>
                  <a:gd name="T4" fmla="*/ 45 w 237"/>
                  <a:gd name="T5" fmla="*/ 81 h 620"/>
                  <a:gd name="T6" fmla="*/ 20 w 237"/>
                  <a:gd name="T7" fmla="*/ 111 h 620"/>
                  <a:gd name="T8" fmla="*/ 8 w 237"/>
                  <a:gd name="T9" fmla="*/ 77 h 620"/>
                  <a:gd name="T10" fmla="*/ 2 w 237"/>
                  <a:gd name="T11" fmla="*/ 41 h 620"/>
                  <a:gd name="T12" fmla="*/ 0 w 237"/>
                  <a:gd name="T13" fmla="*/ 0 h 620"/>
                  <a:gd name="T14" fmla="*/ 51 w 237"/>
                  <a:gd name="T15" fmla="*/ 95 h 620"/>
                  <a:gd name="T16" fmla="*/ 66 w 237"/>
                  <a:gd name="T17" fmla="*/ 120 h 620"/>
                  <a:gd name="T18" fmla="*/ 86 w 237"/>
                  <a:gd name="T19" fmla="*/ 146 h 620"/>
                  <a:gd name="T20" fmla="*/ 48 w 237"/>
                  <a:gd name="T21" fmla="*/ 153 h 620"/>
                  <a:gd name="T22" fmla="*/ 29 w 237"/>
                  <a:gd name="T23" fmla="*/ 126 h 620"/>
                  <a:gd name="T24" fmla="*/ 51 w 237"/>
                  <a:gd name="T25" fmla="*/ 95 h 620"/>
                  <a:gd name="T26" fmla="*/ 97 w 237"/>
                  <a:gd name="T27" fmla="*/ 161 h 620"/>
                  <a:gd name="T28" fmla="*/ 124 w 237"/>
                  <a:gd name="T29" fmla="*/ 190 h 620"/>
                  <a:gd name="T30" fmla="*/ 114 w 237"/>
                  <a:gd name="T31" fmla="*/ 229 h 620"/>
                  <a:gd name="T32" fmla="*/ 84 w 237"/>
                  <a:gd name="T33" fmla="*/ 198 h 620"/>
                  <a:gd name="T34" fmla="*/ 59 w 237"/>
                  <a:gd name="T35" fmla="*/ 168 h 620"/>
                  <a:gd name="T36" fmla="*/ 139 w 237"/>
                  <a:gd name="T37" fmla="*/ 204 h 620"/>
                  <a:gd name="T38" fmla="*/ 172 w 237"/>
                  <a:gd name="T39" fmla="*/ 239 h 620"/>
                  <a:gd name="T40" fmla="*/ 203 w 237"/>
                  <a:gd name="T41" fmla="*/ 278 h 620"/>
                  <a:gd name="T42" fmla="*/ 161 w 237"/>
                  <a:gd name="T43" fmla="*/ 279 h 620"/>
                  <a:gd name="T44" fmla="*/ 130 w 237"/>
                  <a:gd name="T45" fmla="*/ 246 h 620"/>
                  <a:gd name="T46" fmla="*/ 139 w 237"/>
                  <a:gd name="T47" fmla="*/ 204 h 620"/>
                  <a:gd name="T48" fmla="*/ 211 w 237"/>
                  <a:gd name="T49" fmla="*/ 288 h 620"/>
                  <a:gd name="T50" fmla="*/ 223 w 237"/>
                  <a:gd name="T51" fmla="*/ 310 h 620"/>
                  <a:gd name="T52" fmla="*/ 232 w 237"/>
                  <a:gd name="T53" fmla="*/ 333 h 620"/>
                  <a:gd name="T54" fmla="*/ 237 w 237"/>
                  <a:gd name="T55" fmla="*/ 355 h 620"/>
                  <a:gd name="T56" fmla="*/ 202 w 237"/>
                  <a:gd name="T57" fmla="*/ 366 h 620"/>
                  <a:gd name="T58" fmla="*/ 201 w 237"/>
                  <a:gd name="T59" fmla="*/ 350 h 620"/>
                  <a:gd name="T60" fmla="*/ 195 w 237"/>
                  <a:gd name="T61" fmla="*/ 333 h 620"/>
                  <a:gd name="T62" fmla="*/ 175 w 237"/>
                  <a:gd name="T63" fmla="*/ 298 h 620"/>
                  <a:gd name="T64" fmla="*/ 237 w 237"/>
                  <a:gd name="T65" fmla="*/ 366 h 620"/>
                  <a:gd name="T66" fmla="*/ 203 w 237"/>
                  <a:gd name="T67" fmla="*/ 620 h 620"/>
                  <a:gd name="T68" fmla="*/ 237 w 237"/>
                  <a:gd name="T69" fmla="*/ 366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7" h="620">
                    <a:moveTo>
                      <a:pt x="34" y="0"/>
                    </a:moveTo>
                    <a:lnTo>
                      <a:pt x="35" y="10"/>
                    </a:lnTo>
                    <a:lnTo>
                      <a:pt x="36" y="36"/>
                    </a:lnTo>
                    <a:lnTo>
                      <a:pt x="38" y="51"/>
                    </a:lnTo>
                    <a:lnTo>
                      <a:pt x="41" y="66"/>
                    </a:lnTo>
                    <a:lnTo>
                      <a:pt x="45" y="81"/>
                    </a:lnTo>
                    <a:lnTo>
                      <a:pt x="51" y="95"/>
                    </a:lnTo>
                    <a:lnTo>
                      <a:pt x="20" y="111"/>
                    </a:lnTo>
                    <a:lnTo>
                      <a:pt x="14" y="96"/>
                    </a:lnTo>
                    <a:lnTo>
                      <a:pt x="8" y="77"/>
                    </a:lnTo>
                    <a:lnTo>
                      <a:pt x="4" y="59"/>
                    </a:lnTo>
                    <a:lnTo>
                      <a:pt x="2" y="4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34" y="0"/>
                    </a:lnTo>
                    <a:close/>
                    <a:moveTo>
                      <a:pt x="51" y="95"/>
                    </a:moveTo>
                    <a:lnTo>
                      <a:pt x="59" y="107"/>
                    </a:lnTo>
                    <a:lnTo>
                      <a:pt x="66" y="120"/>
                    </a:lnTo>
                    <a:lnTo>
                      <a:pt x="76" y="133"/>
                    </a:lnTo>
                    <a:lnTo>
                      <a:pt x="86" y="146"/>
                    </a:lnTo>
                    <a:lnTo>
                      <a:pt x="59" y="168"/>
                    </a:lnTo>
                    <a:lnTo>
                      <a:pt x="48" y="153"/>
                    </a:lnTo>
                    <a:lnTo>
                      <a:pt x="38" y="140"/>
                    </a:lnTo>
                    <a:lnTo>
                      <a:pt x="29" y="126"/>
                    </a:lnTo>
                    <a:lnTo>
                      <a:pt x="20" y="111"/>
                    </a:lnTo>
                    <a:lnTo>
                      <a:pt x="51" y="95"/>
                    </a:lnTo>
                    <a:close/>
                    <a:moveTo>
                      <a:pt x="86" y="146"/>
                    </a:moveTo>
                    <a:lnTo>
                      <a:pt x="97" y="161"/>
                    </a:lnTo>
                    <a:lnTo>
                      <a:pt x="110" y="175"/>
                    </a:lnTo>
                    <a:lnTo>
                      <a:pt x="124" y="190"/>
                    </a:lnTo>
                    <a:lnTo>
                      <a:pt x="139" y="204"/>
                    </a:lnTo>
                    <a:lnTo>
                      <a:pt x="114" y="229"/>
                    </a:lnTo>
                    <a:lnTo>
                      <a:pt x="99" y="213"/>
                    </a:lnTo>
                    <a:lnTo>
                      <a:pt x="84" y="198"/>
                    </a:lnTo>
                    <a:lnTo>
                      <a:pt x="71" y="183"/>
                    </a:lnTo>
                    <a:lnTo>
                      <a:pt x="59" y="168"/>
                    </a:lnTo>
                    <a:lnTo>
                      <a:pt x="86" y="146"/>
                    </a:lnTo>
                    <a:close/>
                    <a:moveTo>
                      <a:pt x="139" y="204"/>
                    </a:moveTo>
                    <a:lnTo>
                      <a:pt x="155" y="221"/>
                    </a:lnTo>
                    <a:lnTo>
                      <a:pt x="172" y="239"/>
                    </a:lnTo>
                    <a:lnTo>
                      <a:pt x="188" y="258"/>
                    </a:lnTo>
                    <a:lnTo>
                      <a:pt x="203" y="278"/>
                    </a:lnTo>
                    <a:lnTo>
                      <a:pt x="175" y="298"/>
                    </a:lnTo>
                    <a:lnTo>
                      <a:pt x="161" y="279"/>
                    </a:lnTo>
                    <a:lnTo>
                      <a:pt x="146" y="262"/>
                    </a:lnTo>
                    <a:lnTo>
                      <a:pt x="130" y="246"/>
                    </a:lnTo>
                    <a:lnTo>
                      <a:pt x="114" y="229"/>
                    </a:lnTo>
                    <a:lnTo>
                      <a:pt x="139" y="204"/>
                    </a:lnTo>
                    <a:close/>
                    <a:moveTo>
                      <a:pt x="203" y="278"/>
                    </a:moveTo>
                    <a:lnTo>
                      <a:pt x="211" y="288"/>
                    </a:lnTo>
                    <a:lnTo>
                      <a:pt x="217" y="299"/>
                    </a:lnTo>
                    <a:lnTo>
                      <a:pt x="223" y="310"/>
                    </a:lnTo>
                    <a:lnTo>
                      <a:pt x="228" y="322"/>
                    </a:lnTo>
                    <a:lnTo>
                      <a:pt x="232" y="333"/>
                    </a:lnTo>
                    <a:lnTo>
                      <a:pt x="234" y="344"/>
                    </a:lnTo>
                    <a:lnTo>
                      <a:pt x="237" y="355"/>
                    </a:lnTo>
                    <a:lnTo>
                      <a:pt x="237" y="366"/>
                    </a:lnTo>
                    <a:lnTo>
                      <a:pt x="202" y="366"/>
                    </a:lnTo>
                    <a:lnTo>
                      <a:pt x="202" y="359"/>
                    </a:lnTo>
                    <a:lnTo>
                      <a:pt x="201" y="350"/>
                    </a:lnTo>
                    <a:lnTo>
                      <a:pt x="198" y="341"/>
                    </a:lnTo>
                    <a:lnTo>
                      <a:pt x="195" y="333"/>
                    </a:lnTo>
                    <a:lnTo>
                      <a:pt x="186" y="315"/>
                    </a:lnTo>
                    <a:lnTo>
                      <a:pt x="175" y="298"/>
                    </a:lnTo>
                    <a:lnTo>
                      <a:pt x="203" y="278"/>
                    </a:lnTo>
                    <a:close/>
                    <a:moveTo>
                      <a:pt x="237" y="366"/>
                    </a:moveTo>
                    <a:lnTo>
                      <a:pt x="237" y="620"/>
                    </a:lnTo>
                    <a:lnTo>
                      <a:pt x="203" y="620"/>
                    </a:lnTo>
                    <a:lnTo>
                      <a:pt x="202" y="366"/>
                    </a:lnTo>
                    <a:lnTo>
                      <a:pt x="237" y="366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0" name="Freeform 482"/>
              <p:cNvSpPr>
                <a:spLocks noEditPoints="1"/>
              </p:cNvSpPr>
              <p:nvPr/>
            </p:nvSpPr>
            <p:spPr bwMode="auto">
              <a:xfrm>
                <a:off x="890" y="1281"/>
                <a:ext cx="262" cy="19"/>
              </a:xfrm>
              <a:custGeom>
                <a:avLst/>
                <a:gdLst>
                  <a:gd name="T0" fmla="*/ 0 w 1306"/>
                  <a:gd name="T1" fmla="*/ 2 h 98"/>
                  <a:gd name="T2" fmla="*/ 653 w 1306"/>
                  <a:gd name="T3" fmla="*/ 0 h 98"/>
                  <a:gd name="T4" fmla="*/ 653 w 1306"/>
                  <a:gd name="T5" fmla="*/ 40 h 98"/>
                  <a:gd name="T6" fmla="*/ 0 w 1306"/>
                  <a:gd name="T7" fmla="*/ 41 h 98"/>
                  <a:gd name="T8" fmla="*/ 0 w 1306"/>
                  <a:gd name="T9" fmla="*/ 2 h 98"/>
                  <a:gd name="T10" fmla="*/ 653 w 1306"/>
                  <a:gd name="T11" fmla="*/ 0 h 98"/>
                  <a:gd name="T12" fmla="*/ 662 w 1306"/>
                  <a:gd name="T13" fmla="*/ 3 h 98"/>
                  <a:gd name="T14" fmla="*/ 653 w 1306"/>
                  <a:gd name="T15" fmla="*/ 20 h 98"/>
                  <a:gd name="T16" fmla="*/ 653 w 1306"/>
                  <a:gd name="T17" fmla="*/ 0 h 98"/>
                  <a:gd name="T18" fmla="*/ 662 w 1306"/>
                  <a:gd name="T19" fmla="*/ 3 h 98"/>
                  <a:gd name="T20" fmla="*/ 765 w 1306"/>
                  <a:gd name="T21" fmla="*/ 60 h 98"/>
                  <a:gd name="T22" fmla="*/ 747 w 1306"/>
                  <a:gd name="T23" fmla="*/ 95 h 98"/>
                  <a:gd name="T24" fmla="*/ 643 w 1306"/>
                  <a:gd name="T25" fmla="*/ 38 h 98"/>
                  <a:gd name="T26" fmla="*/ 662 w 1306"/>
                  <a:gd name="T27" fmla="*/ 3 h 98"/>
                  <a:gd name="T28" fmla="*/ 756 w 1306"/>
                  <a:gd name="T29" fmla="*/ 98 h 98"/>
                  <a:gd name="T30" fmla="*/ 747 w 1306"/>
                  <a:gd name="T31" fmla="*/ 95 h 98"/>
                  <a:gd name="T32" fmla="*/ 756 w 1306"/>
                  <a:gd name="T33" fmla="*/ 78 h 98"/>
                  <a:gd name="T34" fmla="*/ 756 w 1306"/>
                  <a:gd name="T35" fmla="*/ 98 h 98"/>
                  <a:gd name="T36" fmla="*/ 756 w 1306"/>
                  <a:gd name="T37" fmla="*/ 58 h 98"/>
                  <a:gd name="T38" fmla="*/ 1306 w 1306"/>
                  <a:gd name="T39" fmla="*/ 58 h 98"/>
                  <a:gd name="T40" fmla="*/ 1306 w 1306"/>
                  <a:gd name="T41" fmla="*/ 98 h 98"/>
                  <a:gd name="T42" fmla="*/ 756 w 1306"/>
                  <a:gd name="T43" fmla="*/ 98 h 98"/>
                  <a:gd name="T44" fmla="*/ 756 w 1306"/>
                  <a:gd name="T45" fmla="*/ 5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06" h="98">
                    <a:moveTo>
                      <a:pt x="0" y="2"/>
                    </a:moveTo>
                    <a:lnTo>
                      <a:pt x="653" y="0"/>
                    </a:lnTo>
                    <a:lnTo>
                      <a:pt x="653" y="40"/>
                    </a:lnTo>
                    <a:lnTo>
                      <a:pt x="0" y="41"/>
                    </a:lnTo>
                    <a:lnTo>
                      <a:pt x="0" y="2"/>
                    </a:lnTo>
                    <a:close/>
                    <a:moveTo>
                      <a:pt x="653" y="0"/>
                    </a:moveTo>
                    <a:lnTo>
                      <a:pt x="662" y="3"/>
                    </a:lnTo>
                    <a:lnTo>
                      <a:pt x="653" y="20"/>
                    </a:lnTo>
                    <a:lnTo>
                      <a:pt x="653" y="0"/>
                    </a:lnTo>
                    <a:close/>
                    <a:moveTo>
                      <a:pt x="662" y="3"/>
                    </a:moveTo>
                    <a:lnTo>
                      <a:pt x="765" y="60"/>
                    </a:lnTo>
                    <a:lnTo>
                      <a:pt x="747" y="95"/>
                    </a:lnTo>
                    <a:lnTo>
                      <a:pt x="643" y="38"/>
                    </a:lnTo>
                    <a:lnTo>
                      <a:pt x="662" y="3"/>
                    </a:lnTo>
                    <a:close/>
                    <a:moveTo>
                      <a:pt x="756" y="98"/>
                    </a:moveTo>
                    <a:lnTo>
                      <a:pt x="747" y="95"/>
                    </a:lnTo>
                    <a:lnTo>
                      <a:pt x="756" y="78"/>
                    </a:lnTo>
                    <a:lnTo>
                      <a:pt x="756" y="98"/>
                    </a:lnTo>
                    <a:close/>
                    <a:moveTo>
                      <a:pt x="756" y="58"/>
                    </a:moveTo>
                    <a:lnTo>
                      <a:pt x="1306" y="58"/>
                    </a:lnTo>
                    <a:lnTo>
                      <a:pt x="1306" y="98"/>
                    </a:lnTo>
                    <a:lnTo>
                      <a:pt x="756" y="98"/>
                    </a:lnTo>
                    <a:lnTo>
                      <a:pt x="756" y="5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1" name="Freeform 483"/>
              <p:cNvSpPr>
                <a:spLocks noEditPoints="1"/>
              </p:cNvSpPr>
              <p:nvPr/>
            </p:nvSpPr>
            <p:spPr bwMode="auto">
              <a:xfrm>
                <a:off x="1119" y="2210"/>
                <a:ext cx="84" cy="172"/>
              </a:xfrm>
              <a:custGeom>
                <a:avLst/>
                <a:gdLst>
                  <a:gd name="T0" fmla="*/ 191 w 422"/>
                  <a:gd name="T1" fmla="*/ 644 h 861"/>
                  <a:gd name="T2" fmla="*/ 17 w 422"/>
                  <a:gd name="T3" fmla="*/ 861 h 861"/>
                  <a:gd name="T4" fmla="*/ 191 w 422"/>
                  <a:gd name="T5" fmla="*/ 644 h 861"/>
                  <a:gd name="T6" fmla="*/ 401 w 422"/>
                  <a:gd name="T7" fmla="*/ 462 h 861"/>
                  <a:gd name="T8" fmla="*/ 191 w 422"/>
                  <a:gd name="T9" fmla="*/ 644 h 861"/>
                  <a:gd name="T10" fmla="*/ 406 w 422"/>
                  <a:gd name="T11" fmla="*/ 457 h 861"/>
                  <a:gd name="T12" fmla="*/ 392 w 422"/>
                  <a:gd name="T13" fmla="*/ 453 h 861"/>
                  <a:gd name="T14" fmla="*/ 381 w 422"/>
                  <a:gd name="T15" fmla="*/ 456 h 861"/>
                  <a:gd name="T16" fmla="*/ 377 w 422"/>
                  <a:gd name="T17" fmla="*/ 434 h 861"/>
                  <a:gd name="T18" fmla="*/ 372 w 422"/>
                  <a:gd name="T19" fmla="*/ 377 h 861"/>
                  <a:gd name="T20" fmla="*/ 398 w 422"/>
                  <a:gd name="T21" fmla="*/ 406 h 861"/>
                  <a:gd name="T22" fmla="*/ 403 w 422"/>
                  <a:gd name="T23" fmla="*/ 446 h 861"/>
                  <a:gd name="T24" fmla="*/ 381 w 422"/>
                  <a:gd name="T25" fmla="*/ 456 h 861"/>
                  <a:gd name="T26" fmla="*/ 371 w 422"/>
                  <a:gd name="T27" fmla="*/ 360 h 861"/>
                  <a:gd name="T28" fmla="*/ 371 w 422"/>
                  <a:gd name="T29" fmla="*/ 324 h 861"/>
                  <a:gd name="T30" fmla="*/ 397 w 422"/>
                  <a:gd name="T31" fmla="*/ 307 h 861"/>
                  <a:gd name="T32" fmla="*/ 396 w 422"/>
                  <a:gd name="T33" fmla="*/ 343 h 861"/>
                  <a:gd name="T34" fmla="*/ 397 w 422"/>
                  <a:gd name="T35" fmla="*/ 376 h 861"/>
                  <a:gd name="T36" fmla="*/ 372 w 422"/>
                  <a:gd name="T37" fmla="*/ 304 h 861"/>
                  <a:gd name="T38" fmla="*/ 377 w 422"/>
                  <a:gd name="T39" fmla="*/ 267 h 861"/>
                  <a:gd name="T40" fmla="*/ 386 w 422"/>
                  <a:gd name="T41" fmla="*/ 229 h 861"/>
                  <a:gd name="T42" fmla="*/ 404 w 422"/>
                  <a:gd name="T43" fmla="*/ 253 h 861"/>
                  <a:gd name="T44" fmla="*/ 398 w 422"/>
                  <a:gd name="T45" fmla="*/ 288 h 861"/>
                  <a:gd name="T46" fmla="*/ 372 w 422"/>
                  <a:gd name="T47" fmla="*/ 304 h 861"/>
                  <a:gd name="T48" fmla="*/ 390 w 422"/>
                  <a:gd name="T49" fmla="*/ 214 h 861"/>
                  <a:gd name="T50" fmla="*/ 396 w 422"/>
                  <a:gd name="T51" fmla="*/ 188 h 861"/>
                  <a:gd name="T52" fmla="*/ 422 w 422"/>
                  <a:gd name="T53" fmla="*/ 178 h 861"/>
                  <a:gd name="T54" fmla="*/ 417 w 422"/>
                  <a:gd name="T55" fmla="*/ 206 h 861"/>
                  <a:gd name="T56" fmla="*/ 409 w 422"/>
                  <a:gd name="T57" fmla="*/ 237 h 861"/>
                  <a:gd name="T58" fmla="*/ 397 w 422"/>
                  <a:gd name="T59" fmla="*/ 177 h 861"/>
                  <a:gd name="T60" fmla="*/ 397 w 422"/>
                  <a:gd name="T61" fmla="*/ 158 h 861"/>
                  <a:gd name="T62" fmla="*/ 395 w 422"/>
                  <a:gd name="T63" fmla="*/ 143 h 861"/>
                  <a:gd name="T64" fmla="*/ 421 w 422"/>
                  <a:gd name="T65" fmla="*/ 146 h 861"/>
                  <a:gd name="T66" fmla="*/ 422 w 422"/>
                  <a:gd name="T67" fmla="*/ 167 h 861"/>
                  <a:gd name="T68" fmla="*/ 397 w 422"/>
                  <a:gd name="T69" fmla="*/ 177 h 861"/>
                  <a:gd name="T70" fmla="*/ 418 w 422"/>
                  <a:gd name="T71" fmla="*/ 136 h 861"/>
                  <a:gd name="T72" fmla="*/ 418 w 422"/>
                  <a:gd name="T73" fmla="*/ 136 h 861"/>
                  <a:gd name="T74" fmla="*/ 391 w 422"/>
                  <a:gd name="T75" fmla="*/ 138 h 861"/>
                  <a:gd name="T76" fmla="*/ 375 w 422"/>
                  <a:gd name="T77" fmla="*/ 121 h 861"/>
                  <a:gd name="T78" fmla="*/ 332 w 422"/>
                  <a:gd name="T79" fmla="*/ 86 h 861"/>
                  <a:gd name="T80" fmla="*/ 316 w 422"/>
                  <a:gd name="T81" fmla="*/ 43 h 861"/>
                  <a:gd name="T82" fmla="*/ 381 w 422"/>
                  <a:gd name="T83" fmla="*/ 96 h 861"/>
                  <a:gd name="T84" fmla="*/ 406 w 422"/>
                  <a:gd name="T85" fmla="*/ 118 h 861"/>
                  <a:gd name="T86" fmla="*/ 418 w 422"/>
                  <a:gd name="T87" fmla="*/ 136 h 861"/>
                  <a:gd name="T88" fmla="*/ 316 w 422"/>
                  <a:gd name="T89" fmla="*/ 43 h 861"/>
                  <a:gd name="T90" fmla="*/ 309 w 422"/>
                  <a:gd name="T91" fmla="*/ 51 h 861"/>
                  <a:gd name="T92" fmla="*/ 301 w 422"/>
                  <a:gd name="T93" fmla="*/ 61 h 861"/>
                  <a:gd name="T94" fmla="*/ 266 w 422"/>
                  <a:gd name="T95" fmla="*/ 34 h 861"/>
                  <a:gd name="T96" fmla="*/ 246 w 422"/>
                  <a:gd name="T97" fmla="*/ 16 h 861"/>
                  <a:gd name="T98" fmla="*/ 271 w 422"/>
                  <a:gd name="T99" fmla="*/ 6 h 861"/>
                  <a:gd name="T100" fmla="*/ 299 w 422"/>
                  <a:gd name="T101" fmla="*/ 28 h 861"/>
                  <a:gd name="T102" fmla="*/ 301 w 422"/>
                  <a:gd name="T103" fmla="*/ 6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2" h="861">
                    <a:moveTo>
                      <a:pt x="0" y="843"/>
                    </a:moveTo>
                    <a:lnTo>
                      <a:pt x="191" y="644"/>
                    </a:lnTo>
                    <a:lnTo>
                      <a:pt x="209" y="661"/>
                    </a:lnTo>
                    <a:lnTo>
                      <a:pt x="17" y="861"/>
                    </a:lnTo>
                    <a:lnTo>
                      <a:pt x="0" y="843"/>
                    </a:lnTo>
                    <a:close/>
                    <a:moveTo>
                      <a:pt x="191" y="644"/>
                    </a:moveTo>
                    <a:lnTo>
                      <a:pt x="383" y="445"/>
                    </a:lnTo>
                    <a:lnTo>
                      <a:pt x="401" y="462"/>
                    </a:lnTo>
                    <a:lnTo>
                      <a:pt x="209" y="661"/>
                    </a:lnTo>
                    <a:lnTo>
                      <a:pt x="191" y="644"/>
                    </a:lnTo>
                    <a:close/>
                    <a:moveTo>
                      <a:pt x="404" y="451"/>
                    </a:moveTo>
                    <a:lnTo>
                      <a:pt x="406" y="457"/>
                    </a:lnTo>
                    <a:lnTo>
                      <a:pt x="401" y="462"/>
                    </a:lnTo>
                    <a:lnTo>
                      <a:pt x="392" y="453"/>
                    </a:lnTo>
                    <a:lnTo>
                      <a:pt x="404" y="451"/>
                    </a:lnTo>
                    <a:close/>
                    <a:moveTo>
                      <a:pt x="381" y="456"/>
                    </a:moveTo>
                    <a:lnTo>
                      <a:pt x="380" y="450"/>
                    </a:lnTo>
                    <a:lnTo>
                      <a:pt x="377" y="434"/>
                    </a:lnTo>
                    <a:lnTo>
                      <a:pt x="375" y="409"/>
                    </a:lnTo>
                    <a:lnTo>
                      <a:pt x="372" y="377"/>
                    </a:lnTo>
                    <a:lnTo>
                      <a:pt x="397" y="376"/>
                    </a:lnTo>
                    <a:lnTo>
                      <a:pt x="398" y="406"/>
                    </a:lnTo>
                    <a:lnTo>
                      <a:pt x="402" y="430"/>
                    </a:lnTo>
                    <a:lnTo>
                      <a:pt x="403" y="446"/>
                    </a:lnTo>
                    <a:lnTo>
                      <a:pt x="404" y="451"/>
                    </a:lnTo>
                    <a:lnTo>
                      <a:pt x="381" y="456"/>
                    </a:lnTo>
                    <a:close/>
                    <a:moveTo>
                      <a:pt x="372" y="377"/>
                    </a:moveTo>
                    <a:lnTo>
                      <a:pt x="371" y="360"/>
                    </a:lnTo>
                    <a:lnTo>
                      <a:pt x="371" y="343"/>
                    </a:lnTo>
                    <a:lnTo>
                      <a:pt x="371" y="324"/>
                    </a:lnTo>
                    <a:lnTo>
                      <a:pt x="372" y="304"/>
                    </a:lnTo>
                    <a:lnTo>
                      <a:pt x="397" y="307"/>
                    </a:lnTo>
                    <a:lnTo>
                      <a:pt x="396" y="324"/>
                    </a:lnTo>
                    <a:lnTo>
                      <a:pt x="396" y="343"/>
                    </a:lnTo>
                    <a:lnTo>
                      <a:pt x="396" y="360"/>
                    </a:lnTo>
                    <a:lnTo>
                      <a:pt x="397" y="376"/>
                    </a:lnTo>
                    <a:lnTo>
                      <a:pt x="372" y="377"/>
                    </a:lnTo>
                    <a:close/>
                    <a:moveTo>
                      <a:pt x="372" y="304"/>
                    </a:moveTo>
                    <a:lnTo>
                      <a:pt x="375" y="285"/>
                    </a:lnTo>
                    <a:lnTo>
                      <a:pt x="377" y="267"/>
                    </a:lnTo>
                    <a:lnTo>
                      <a:pt x="381" y="248"/>
                    </a:lnTo>
                    <a:lnTo>
                      <a:pt x="386" y="229"/>
                    </a:lnTo>
                    <a:lnTo>
                      <a:pt x="409" y="237"/>
                    </a:lnTo>
                    <a:lnTo>
                      <a:pt x="404" y="253"/>
                    </a:lnTo>
                    <a:lnTo>
                      <a:pt x="401" y="270"/>
                    </a:lnTo>
                    <a:lnTo>
                      <a:pt x="398" y="288"/>
                    </a:lnTo>
                    <a:lnTo>
                      <a:pt x="397" y="307"/>
                    </a:lnTo>
                    <a:lnTo>
                      <a:pt x="372" y="304"/>
                    </a:lnTo>
                    <a:close/>
                    <a:moveTo>
                      <a:pt x="386" y="229"/>
                    </a:moveTo>
                    <a:lnTo>
                      <a:pt x="390" y="214"/>
                    </a:lnTo>
                    <a:lnTo>
                      <a:pt x="393" y="201"/>
                    </a:lnTo>
                    <a:lnTo>
                      <a:pt x="396" y="188"/>
                    </a:lnTo>
                    <a:lnTo>
                      <a:pt x="397" y="177"/>
                    </a:lnTo>
                    <a:lnTo>
                      <a:pt x="422" y="178"/>
                    </a:lnTo>
                    <a:lnTo>
                      <a:pt x="421" y="192"/>
                    </a:lnTo>
                    <a:lnTo>
                      <a:pt x="417" y="206"/>
                    </a:lnTo>
                    <a:lnTo>
                      <a:pt x="413" y="221"/>
                    </a:lnTo>
                    <a:lnTo>
                      <a:pt x="409" y="237"/>
                    </a:lnTo>
                    <a:lnTo>
                      <a:pt x="386" y="229"/>
                    </a:lnTo>
                    <a:close/>
                    <a:moveTo>
                      <a:pt x="397" y="177"/>
                    </a:moveTo>
                    <a:lnTo>
                      <a:pt x="397" y="167"/>
                    </a:lnTo>
                    <a:lnTo>
                      <a:pt x="397" y="158"/>
                    </a:lnTo>
                    <a:lnTo>
                      <a:pt x="396" y="151"/>
                    </a:lnTo>
                    <a:lnTo>
                      <a:pt x="395" y="143"/>
                    </a:lnTo>
                    <a:lnTo>
                      <a:pt x="418" y="136"/>
                    </a:lnTo>
                    <a:lnTo>
                      <a:pt x="421" y="146"/>
                    </a:lnTo>
                    <a:lnTo>
                      <a:pt x="422" y="156"/>
                    </a:lnTo>
                    <a:lnTo>
                      <a:pt x="422" y="167"/>
                    </a:lnTo>
                    <a:lnTo>
                      <a:pt x="422" y="178"/>
                    </a:lnTo>
                    <a:lnTo>
                      <a:pt x="397" y="177"/>
                    </a:lnTo>
                    <a:close/>
                    <a:moveTo>
                      <a:pt x="418" y="136"/>
                    </a:moveTo>
                    <a:lnTo>
                      <a:pt x="418" y="136"/>
                    </a:lnTo>
                    <a:lnTo>
                      <a:pt x="407" y="140"/>
                    </a:lnTo>
                    <a:lnTo>
                      <a:pt x="418" y="136"/>
                    </a:lnTo>
                    <a:close/>
                    <a:moveTo>
                      <a:pt x="395" y="143"/>
                    </a:moveTo>
                    <a:lnTo>
                      <a:pt x="391" y="138"/>
                    </a:lnTo>
                    <a:lnTo>
                      <a:pt x="385" y="131"/>
                    </a:lnTo>
                    <a:lnTo>
                      <a:pt x="375" y="121"/>
                    </a:lnTo>
                    <a:lnTo>
                      <a:pt x="362" y="111"/>
                    </a:lnTo>
                    <a:lnTo>
                      <a:pt x="332" y="86"/>
                    </a:lnTo>
                    <a:lnTo>
                      <a:pt x="301" y="61"/>
                    </a:lnTo>
                    <a:lnTo>
                      <a:pt x="316" y="43"/>
                    </a:lnTo>
                    <a:lnTo>
                      <a:pt x="350" y="69"/>
                    </a:lnTo>
                    <a:lnTo>
                      <a:pt x="381" y="96"/>
                    </a:lnTo>
                    <a:lnTo>
                      <a:pt x="395" y="109"/>
                    </a:lnTo>
                    <a:lnTo>
                      <a:pt x="406" y="118"/>
                    </a:lnTo>
                    <a:lnTo>
                      <a:pt x="414" y="128"/>
                    </a:lnTo>
                    <a:lnTo>
                      <a:pt x="418" y="136"/>
                    </a:lnTo>
                    <a:lnTo>
                      <a:pt x="395" y="143"/>
                    </a:lnTo>
                    <a:close/>
                    <a:moveTo>
                      <a:pt x="316" y="43"/>
                    </a:moveTo>
                    <a:lnTo>
                      <a:pt x="316" y="43"/>
                    </a:lnTo>
                    <a:lnTo>
                      <a:pt x="309" y="51"/>
                    </a:lnTo>
                    <a:lnTo>
                      <a:pt x="316" y="43"/>
                    </a:lnTo>
                    <a:close/>
                    <a:moveTo>
                      <a:pt x="301" y="61"/>
                    </a:moveTo>
                    <a:lnTo>
                      <a:pt x="282" y="47"/>
                    </a:lnTo>
                    <a:lnTo>
                      <a:pt x="266" y="34"/>
                    </a:lnTo>
                    <a:lnTo>
                      <a:pt x="254" y="24"/>
                    </a:lnTo>
                    <a:lnTo>
                      <a:pt x="246" y="16"/>
                    </a:lnTo>
                    <a:lnTo>
                      <a:pt x="265" y="0"/>
                    </a:lnTo>
                    <a:lnTo>
                      <a:pt x="271" y="6"/>
                    </a:lnTo>
                    <a:lnTo>
                      <a:pt x="282" y="16"/>
                    </a:lnTo>
                    <a:lnTo>
                      <a:pt x="299" y="28"/>
                    </a:lnTo>
                    <a:lnTo>
                      <a:pt x="316" y="43"/>
                    </a:lnTo>
                    <a:lnTo>
                      <a:pt x="301" y="6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2" name="Freeform 484"/>
              <p:cNvSpPr>
                <a:spLocks noEditPoints="1"/>
              </p:cNvSpPr>
              <p:nvPr/>
            </p:nvSpPr>
            <p:spPr bwMode="auto">
              <a:xfrm>
                <a:off x="540" y="2758"/>
                <a:ext cx="183" cy="83"/>
              </a:xfrm>
              <a:custGeom>
                <a:avLst/>
                <a:gdLst>
                  <a:gd name="T0" fmla="*/ 0 w 915"/>
                  <a:gd name="T1" fmla="*/ 0 h 415"/>
                  <a:gd name="T2" fmla="*/ 778 w 915"/>
                  <a:gd name="T3" fmla="*/ 0 h 415"/>
                  <a:gd name="T4" fmla="*/ 778 w 915"/>
                  <a:gd name="T5" fmla="*/ 40 h 415"/>
                  <a:gd name="T6" fmla="*/ 0 w 915"/>
                  <a:gd name="T7" fmla="*/ 40 h 415"/>
                  <a:gd name="T8" fmla="*/ 0 w 915"/>
                  <a:gd name="T9" fmla="*/ 0 h 415"/>
                  <a:gd name="T10" fmla="*/ 778 w 915"/>
                  <a:gd name="T11" fmla="*/ 0 h 415"/>
                  <a:gd name="T12" fmla="*/ 798 w 915"/>
                  <a:gd name="T13" fmla="*/ 0 h 415"/>
                  <a:gd name="T14" fmla="*/ 798 w 915"/>
                  <a:gd name="T15" fmla="*/ 20 h 415"/>
                  <a:gd name="T16" fmla="*/ 778 w 915"/>
                  <a:gd name="T17" fmla="*/ 20 h 415"/>
                  <a:gd name="T18" fmla="*/ 778 w 915"/>
                  <a:gd name="T19" fmla="*/ 0 h 415"/>
                  <a:gd name="T20" fmla="*/ 798 w 915"/>
                  <a:gd name="T21" fmla="*/ 20 h 415"/>
                  <a:gd name="T22" fmla="*/ 798 w 915"/>
                  <a:gd name="T23" fmla="*/ 394 h 415"/>
                  <a:gd name="T24" fmla="*/ 758 w 915"/>
                  <a:gd name="T25" fmla="*/ 394 h 415"/>
                  <a:gd name="T26" fmla="*/ 758 w 915"/>
                  <a:gd name="T27" fmla="*/ 20 h 415"/>
                  <a:gd name="T28" fmla="*/ 798 w 915"/>
                  <a:gd name="T29" fmla="*/ 20 h 415"/>
                  <a:gd name="T30" fmla="*/ 778 w 915"/>
                  <a:gd name="T31" fmla="*/ 414 h 415"/>
                  <a:gd name="T32" fmla="*/ 758 w 915"/>
                  <a:gd name="T33" fmla="*/ 415 h 415"/>
                  <a:gd name="T34" fmla="*/ 758 w 915"/>
                  <a:gd name="T35" fmla="*/ 394 h 415"/>
                  <a:gd name="T36" fmla="*/ 778 w 915"/>
                  <a:gd name="T37" fmla="*/ 394 h 415"/>
                  <a:gd name="T38" fmla="*/ 778 w 915"/>
                  <a:gd name="T39" fmla="*/ 414 h 415"/>
                  <a:gd name="T40" fmla="*/ 778 w 915"/>
                  <a:gd name="T41" fmla="*/ 375 h 415"/>
                  <a:gd name="T42" fmla="*/ 914 w 915"/>
                  <a:gd name="T43" fmla="*/ 373 h 415"/>
                  <a:gd name="T44" fmla="*/ 915 w 915"/>
                  <a:gd name="T45" fmla="*/ 412 h 415"/>
                  <a:gd name="T46" fmla="*/ 778 w 915"/>
                  <a:gd name="T47" fmla="*/ 414 h 415"/>
                  <a:gd name="T48" fmla="*/ 778 w 915"/>
                  <a:gd name="T49" fmla="*/ 37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5" h="415">
                    <a:moveTo>
                      <a:pt x="0" y="0"/>
                    </a:moveTo>
                    <a:lnTo>
                      <a:pt x="778" y="0"/>
                    </a:lnTo>
                    <a:lnTo>
                      <a:pt x="778" y="40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  <a:moveTo>
                      <a:pt x="778" y="0"/>
                    </a:moveTo>
                    <a:lnTo>
                      <a:pt x="798" y="0"/>
                    </a:lnTo>
                    <a:lnTo>
                      <a:pt x="798" y="20"/>
                    </a:lnTo>
                    <a:lnTo>
                      <a:pt x="778" y="20"/>
                    </a:lnTo>
                    <a:lnTo>
                      <a:pt x="778" y="0"/>
                    </a:lnTo>
                    <a:close/>
                    <a:moveTo>
                      <a:pt x="798" y="20"/>
                    </a:moveTo>
                    <a:lnTo>
                      <a:pt x="798" y="394"/>
                    </a:lnTo>
                    <a:lnTo>
                      <a:pt x="758" y="394"/>
                    </a:lnTo>
                    <a:lnTo>
                      <a:pt x="758" y="20"/>
                    </a:lnTo>
                    <a:lnTo>
                      <a:pt x="798" y="20"/>
                    </a:lnTo>
                    <a:close/>
                    <a:moveTo>
                      <a:pt x="778" y="414"/>
                    </a:moveTo>
                    <a:lnTo>
                      <a:pt x="758" y="415"/>
                    </a:lnTo>
                    <a:lnTo>
                      <a:pt x="758" y="394"/>
                    </a:lnTo>
                    <a:lnTo>
                      <a:pt x="778" y="394"/>
                    </a:lnTo>
                    <a:lnTo>
                      <a:pt x="778" y="414"/>
                    </a:lnTo>
                    <a:close/>
                    <a:moveTo>
                      <a:pt x="778" y="375"/>
                    </a:moveTo>
                    <a:lnTo>
                      <a:pt x="914" y="373"/>
                    </a:lnTo>
                    <a:lnTo>
                      <a:pt x="915" y="412"/>
                    </a:lnTo>
                    <a:lnTo>
                      <a:pt x="778" y="414"/>
                    </a:lnTo>
                    <a:lnTo>
                      <a:pt x="778" y="37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3" name="Rectangle 485"/>
              <p:cNvSpPr>
                <a:spLocks noChangeArrowheads="1"/>
              </p:cNvSpPr>
              <p:nvPr/>
            </p:nvSpPr>
            <p:spPr bwMode="auto">
              <a:xfrm>
                <a:off x="614" y="2127"/>
                <a:ext cx="8" cy="50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4" name="Freeform 486"/>
              <p:cNvSpPr>
                <a:spLocks noEditPoints="1"/>
              </p:cNvSpPr>
              <p:nvPr/>
            </p:nvSpPr>
            <p:spPr bwMode="auto">
              <a:xfrm>
                <a:off x="925" y="1522"/>
                <a:ext cx="25" cy="286"/>
              </a:xfrm>
              <a:custGeom>
                <a:avLst/>
                <a:gdLst>
                  <a:gd name="T0" fmla="*/ 34 w 122"/>
                  <a:gd name="T1" fmla="*/ 0 h 1431"/>
                  <a:gd name="T2" fmla="*/ 34 w 122"/>
                  <a:gd name="T3" fmla="*/ 512 h 1431"/>
                  <a:gd name="T4" fmla="*/ 0 w 122"/>
                  <a:gd name="T5" fmla="*/ 512 h 1431"/>
                  <a:gd name="T6" fmla="*/ 0 w 122"/>
                  <a:gd name="T7" fmla="*/ 0 h 1431"/>
                  <a:gd name="T8" fmla="*/ 34 w 122"/>
                  <a:gd name="T9" fmla="*/ 0 h 1431"/>
                  <a:gd name="T10" fmla="*/ 1 w 122"/>
                  <a:gd name="T11" fmla="*/ 515 h 1431"/>
                  <a:gd name="T12" fmla="*/ 0 w 122"/>
                  <a:gd name="T13" fmla="*/ 512 h 1431"/>
                  <a:gd name="T14" fmla="*/ 17 w 122"/>
                  <a:gd name="T15" fmla="*/ 512 h 1431"/>
                  <a:gd name="T16" fmla="*/ 1 w 122"/>
                  <a:gd name="T17" fmla="*/ 515 h 1431"/>
                  <a:gd name="T18" fmla="*/ 34 w 122"/>
                  <a:gd name="T19" fmla="*/ 508 h 1431"/>
                  <a:gd name="T20" fmla="*/ 103 w 122"/>
                  <a:gd name="T21" fmla="*/ 817 h 1431"/>
                  <a:gd name="T22" fmla="*/ 68 w 122"/>
                  <a:gd name="T23" fmla="*/ 824 h 1431"/>
                  <a:gd name="T24" fmla="*/ 1 w 122"/>
                  <a:gd name="T25" fmla="*/ 515 h 1431"/>
                  <a:gd name="T26" fmla="*/ 34 w 122"/>
                  <a:gd name="T27" fmla="*/ 508 h 1431"/>
                  <a:gd name="T28" fmla="*/ 103 w 122"/>
                  <a:gd name="T29" fmla="*/ 817 h 1431"/>
                  <a:gd name="T30" fmla="*/ 103 w 122"/>
                  <a:gd name="T31" fmla="*/ 820 h 1431"/>
                  <a:gd name="T32" fmla="*/ 85 w 122"/>
                  <a:gd name="T33" fmla="*/ 820 h 1431"/>
                  <a:gd name="T34" fmla="*/ 103 w 122"/>
                  <a:gd name="T35" fmla="*/ 817 h 1431"/>
                  <a:gd name="T36" fmla="*/ 103 w 122"/>
                  <a:gd name="T37" fmla="*/ 820 h 1431"/>
                  <a:gd name="T38" fmla="*/ 122 w 122"/>
                  <a:gd name="T39" fmla="*/ 1347 h 1431"/>
                  <a:gd name="T40" fmla="*/ 87 w 122"/>
                  <a:gd name="T41" fmla="*/ 1348 h 1431"/>
                  <a:gd name="T42" fmla="*/ 68 w 122"/>
                  <a:gd name="T43" fmla="*/ 822 h 1431"/>
                  <a:gd name="T44" fmla="*/ 103 w 122"/>
                  <a:gd name="T45" fmla="*/ 820 h 1431"/>
                  <a:gd name="T46" fmla="*/ 122 w 122"/>
                  <a:gd name="T47" fmla="*/ 1347 h 1431"/>
                  <a:gd name="T48" fmla="*/ 122 w 122"/>
                  <a:gd name="T49" fmla="*/ 1355 h 1431"/>
                  <a:gd name="T50" fmla="*/ 117 w 122"/>
                  <a:gd name="T51" fmla="*/ 1361 h 1431"/>
                  <a:gd name="T52" fmla="*/ 104 w 122"/>
                  <a:gd name="T53" fmla="*/ 1348 h 1431"/>
                  <a:gd name="T54" fmla="*/ 122 w 122"/>
                  <a:gd name="T55" fmla="*/ 1347 h 1431"/>
                  <a:gd name="T56" fmla="*/ 117 w 122"/>
                  <a:gd name="T57" fmla="*/ 1361 h 1431"/>
                  <a:gd name="T58" fmla="*/ 46 w 122"/>
                  <a:gd name="T59" fmla="*/ 1431 h 1431"/>
                  <a:gd name="T60" fmla="*/ 22 w 122"/>
                  <a:gd name="T61" fmla="*/ 1406 h 1431"/>
                  <a:gd name="T62" fmla="*/ 92 w 122"/>
                  <a:gd name="T63" fmla="*/ 1336 h 1431"/>
                  <a:gd name="T64" fmla="*/ 117 w 122"/>
                  <a:gd name="T65" fmla="*/ 1361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" h="1431">
                    <a:moveTo>
                      <a:pt x="34" y="0"/>
                    </a:moveTo>
                    <a:lnTo>
                      <a:pt x="34" y="512"/>
                    </a:lnTo>
                    <a:lnTo>
                      <a:pt x="0" y="512"/>
                    </a:lnTo>
                    <a:lnTo>
                      <a:pt x="0" y="0"/>
                    </a:lnTo>
                    <a:lnTo>
                      <a:pt x="34" y="0"/>
                    </a:lnTo>
                    <a:close/>
                    <a:moveTo>
                      <a:pt x="1" y="515"/>
                    </a:moveTo>
                    <a:lnTo>
                      <a:pt x="0" y="512"/>
                    </a:lnTo>
                    <a:lnTo>
                      <a:pt x="17" y="512"/>
                    </a:lnTo>
                    <a:lnTo>
                      <a:pt x="1" y="515"/>
                    </a:lnTo>
                    <a:close/>
                    <a:moveTo>
                      <a:pt x="34" y="508"/>
                    </a:moveTo>
                    <a:lnTo>
                      <a:pt x="103" y="817"/>
                    </a:lnTo>
                    <a:lnTo>
                      <a:pt x="68" y="824"/>
                    </a:lnTo>
                    <a:lnTo>
                      <a:pt x="1" y="515"/>
                    </a:lnTo>
                    <a:lnTo>
                      <a:pt x="34" y="508"/>
                    </a:lnTo>
                    <a:close/>
                    <a:moveTo>
                      <a:pt x="103" y="817"/>
                    </a:moveTo>
                    <a:lnTo>
                      <a:pt x="103" y="820"/>
                    </a:lnTo>
                    <a:lnTo>
                      <a:pt x="85" y="820"/>
                    </a:lnTo>
                    <a:lnTo>
                      <a:pt x="103" y="817"/>
                    </a:lnTo>
                    <a:close/>
                    <a:moveTo>
                      <a:pt x="103" y="820"/>
                    </a:moveTo>
                    <a:lnTo>
                      <a:pt x="122" y="1347"/>
                    </a:lnTo>
                    <a:lnTo>
                      <a:pt x="87" y="1348"/>
                    </a:lnTo>
                    <a:lnTo>
                      <a:pt x="68" y="822"/>
                    </a:lnTo>
                    <a:lnTo>
                      <a:pt x="103" y="820"/>
                    </a:lnTo>
                    <a:close/>
                    <a:moveTo>
                      <a:pt x="122" y="1347"/>
                    </a:moveTo>
                    <a:lnTo>
                      <a:pt x="122" y="1355"/>
                    </a:lnTo>
                    <a:lnTo>
                      <a:pt x="117" y="1361"/>
                    </a:lnTo>
                    <a:lnTo>
                      <a:pt x="104" y="1348"/>
                    </a:lnTo>
                    <a:lnTo>
                      <a:pt x="122" y="1347"/>
                    </a:lnTo>
                    <a:close/>
                    <a:moveTo>
                      <a:pt x="117" y="1361"/>
                    </a:moveTo>
                    <a:lnTo>
                      <a:pt x="46" y="1431"/>
                    </a:lnTo>
                    <a:lnTo>
                      <a:pt x="22" y="1406"/>
                    </a:lnTo>
                    <a:lnTo>
                      <a:pt x="92" y="1336"/>
                    </a:lnTo>
                    <a:lnTo>
                      <a:pt x="117" y="136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5" name="Freeform 487"/>
              <p:cNvSpPr>
                <a:spLocks/>
              </p:cNvSpPr>
              <p:nvPr/>
            </p:nvSpPr>
            <p:spPr bwMode="auto">
              <a:xfrm>
                <a:off x="1475" y="2373"/>
                <a:ext cx="141" cy="32"/>
              </a:xfrm>
              <a:custGeom>
                <a:avLst/>
                <a:gdLst>
                  <a:gd name="T0" fmla="*/ 0 w 703"/>
                  <a:gd name="T1" fmla="*/ 118 h 158"/>
                  <a:gd name="T2" fmla="*/ 696 w 703"/>
                  <a:gd name="T3" fmla="*/ 0 h 158"/>
                  <a:gd name="T4" fmla="*/ 703 w 703"/>
                  <a:gd name="T5" fmla="*/ 40 h 158"/>
                  <a:gd name="T6" fmla="*/ 8 w 703"/>
                  <a:gd name="T7" fmla="*/ 158 h 158"/>
                  <a:gd name="T8" fmla="*/ 0 w 703"/>
                  <a:gd name="T9" fmla="*/ 11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3" h="158">
                    <a:moveTo>
                      <a:pt x="0" y="118"/>
                    </a:moveTo>
                    <a:lnTo>
                      <a:pt x="696" y="0"/>
                    </a:lnTo>
                    <a:lnTo>
                      <a:pt x="703" y="40"/>
                    </a:lnTo>
                    <a:lnTo>
                      <a:pt x="8" y="158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6" name="Freeform 488"/>
              <p:cNvSpPr>
                <a:spLocks noEditPoints="1"/>
              </p:cNvSpPr>
              <p:nvPr/>
            </p:nvSpPr>
            <p:spPr bwMode="auto">
              <a:xfrm>
                <a:off x="858" y="2100"/>
                <a:ext cx="136" cy="23"/>
              </a:xfrm>
              <a:custGeom>
                <a:avLst/>
                <a:gdLst>
                  <a:gd name="T0" fmla="*/ 24 w 680"/>
                  <a:gd name="T1" fmla="*/ 0 h 118"/>
                  <a:gd name="T2" fmla="*/ 25 w 680"/>
                  <a:gd name="T3" fmla="*/ 5 h 118"/>
                  <a:gd name="T4" fmla="*/ 27 w 680"/>
                  <a:gd name="T5" fmla="*/ 15 h 118"/>
                  <a:gd name="T6" fmla="*/ 30 w 680"/>
                  <a:gd name="T7" fmla="*/ 22 h 118"/>
                  <a:gd name="T8" fmla="*/ 34 w 680"/>
                  <a:gd name="T9" fmla="*/ 30 h 118"/>
                  <a:gd name="T10" fmla="*/ 37 w 680"/>
                  <a:gd name="T11" fmla="*/ 39 h 118"/>
                  <a:gd name="T12" fmla="*/ 44 w 680"/>
                  <a:gd name="T13" fmla="*/ 47 h 118"/>
                  <a:gd name="T14" fmla="*/ 51 w 680"/>
                  <a:gd name="T15" fmla="*/ 56 h 118"/>
                  <a:gd name="T16" fmla="*/ 60 w 680"/>
                  <a:gd name="T17" fmla="*/ 64 h 118"/>
                  <a:gd name="T18" fmla="*/ 71 w 680"/>
                  <a:gd name="T19" fmla="*/ 72 h 118"/>
                  <a:gd name="T20" fmla="*/ 83 w 680"/>
                  <a:gd name="T21" fmla="*/ 78 h 118"/>
                  <a:gd name="T22" fmla="*/ 98 w 680"/>
                  <a:gd name="T23" fmla="*/ 85 h 118"/>
                  <a:gd name="T24" fmla="*/ 116 w 680"/>
                  <a:gd name="T25" fmla="*/ 90 h 118"/>
                  <a:gd name="T26" fmla="*/ 136 w 680"/>
                  <a:gd name="T27" fmla="*/ 92 h 118"/>
                  <a:gd name="T28" fmla="*/ 158 w 680"/>
                  <a:gd name="T29" fmla="*/ 93 h 118"/>
                  <a:gd name="T30" fmla="*/ 158 w 680"/>
                  <a:gd name="T31" fmla="*/ 118 h 118"/>
                  <a:gd name="T32" fmla="*/ 144 w 680"/>
                  <a:gd name="T33" fmla="*/ 117 h 118"/>
                  <a:gd name="T34" fmla="*/ 132 w 680"/>
                  <a:gd name="T35" fmla="*/ 117 h 118"/>
                  <a:gd name="T36" fmla="*/ 120 w 680"/>
                  <a:gd name="T37" fmla="*/ 115 h 118"/>
                  <a:gd name="T38" fmla="*/ 108 w 680"/>
                  <a:gd name="T39" fmla="*/ 113 h 118"/>
                  <a:gd name="T40" fmla="*/ 88 w 680"/>
                  <a:gd name="T41" fmla="*/ 107 h 118"/>
                  <a:gd name="T42" fmla="*/ 71 w 680"/>
                  <a:gd name="T43" fmla="*/ 100 h 118"/>
                  <a:gd name="T44" fmla="*/ 55 w 680"/>
                  <a:gd name="T45" fmla="*/ 91 h 118"/>
                  <a:gd name="T46" fmla="*/ 42 w 680"/>
                  <a:gd name="T47" fmla="*/ 81 h 118"/>
                  <a:gd name="T48" fmla="*/ 32 w 680"/>
                  <a:gd name="T49" fmla="*/ 71 h 118"/>
                  <a:gd name="T50" fmla="*/ 22 w 680"/>
                  <a:gd name="T51" fmla="*/ 60 h 118"/>
                  <a:gd name="T52" fmla="*/ 16 w 680"/>
                  <a:gd name="T53" fmla="*/ 50 h 118"/>
                  <a:gd name="T54" fmla="*/ 10 w 680"/>
                  <a:gd name="T55" fmla="*/ 40 h 118"/>
                  <a:gd name="T56" fmla="*/ 6 w 680"/>
                  <a:gd name="T57" fmla="*/ 30 h 118"/>
                  <a:gd name="T58" fmla="*/ 4 w 680"/>
                  <a:gd name="T59" fmla="*/ 21 h 118"/>
                  <a:gd name="T60" fmla="*/ 0 w 680"/>
                  <a:gd name="T61" fmla="*/ 7 h 118"/>
                  <a:gd name="T62" fmla="*/ 0 w 680"/>
                  <a:gd name="T63" fmla="*/ 3 h 118"/>
                  <a:gd name="T64" fmla="*/ 24 w 680"/>
                  <a:gd name="T65" fmla="*/ 0 h 118"/>
                  <a:gd name="T66" fmla="*/ 158 w 680"/>
                  <a:gd name="T67" fmla="*/ 93 h 118"/>
                  <a:gd name="T68" fmla="*/ 680 w 680"/>
                  <a:gd name="T69" fmla="*/ 92 h 118"/>
                  <a:gd name="T70" fmla="*/ 680 w 680"/>
                  <a:gd name="T71" fmla="*/ 117 h 118"/>
                  <a:gd name="T72" fmla="*/ 158 w 680"/>
                  <a:gd name="T73" fmla="*/ 118 h 118"/>
                  <a:gd name="T74" fmla="*/ 158 w 680"/>
                  <a:gd name="T75" fmla="*/ 9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0" h="118">
                    <a:moveTo>
                      <a:pt x="24" y="0"/>
                    </a:moveTo>
                    <a:lnTo>
                      <a:pt x="25" y="5"/>
                    </a:lnTo>
                    <a:lnTo>
                      <a:pt x="27" y="15"/>
                    </a:lnTo>
                    <a:lnTo>
                      <a:pt x="30" y="22"/>
                    </a:lnTo>
                    <a:lnTo>
                      <a:pt x="34" y="30"/>
                    </a:lnTo>
                    <a:lnTo>
                      <a:pt x="37" y="39"/>
                    </a:lnTo>
                    <a:lnTo>
                      <a:pt x="44" y="47"/>
                    </a:lnTo>
                    <a:lnTo>
                      <a:pt x="51" y="56"/>
                    </a:lnTo>
                    <a:lnTo>
                      <a:pt x="60" y="64"/>
                    </a:lnTo>
                    <a:lnTo>
                      <a:pt x="71" y="72"/>
                    </a:lnTo>
                    <a:lnTo>
                      <a:pt x="83" y="78"/>
                    </a:lnTo>
                    <a:lnTo>
                      <a:pt x="98" y="85"/>
                    </a:lnTo>
                    <a:lnTo>
                      <a:pt x="116" y="90"/>
                    </a:lnTo>
                    <a:lnTo>
                      <a:pt x="136" y="92"/>
                    </a:lnTo>
                    <a:lnTo>
                      <a:pt x="158" y="93"/>
                    </a:lnTo>
                    <a:lnTo>
                      <a:pt x="158" y="118"/>
                    </a:lnTo>
                    <a:lnTo>
                      <a:pt x="144" y="117"/>
                    </a:lnTo>
                    <a:lnTo>
                      <a:pt x="132" y="117"/>
                    </a:lnTo>
                    <a:lnTo>
                      <a:pt x="120" y="115"/>
                    </a:lnTo>
                    <a:lnTo>
                      <a:pt x="108" y="113"/>
                    </a:lnTo>
                    <a:lnTo>
                      <a:pt x="88" y="107"/>
                    </a:lnTo>
                    <a:lnTo>
                      <a:pt x="71" y="100"/>
                    </a:lnTo>
                    <a:lnTo>
                      <a:pt x="55" y="91"/>
                    </a:lnTo>
                    <a:lnTo>
                      <a:pt x="42" y="81"/>
                    </a:lnTo>
                    <a:lnTo>
                      <a:pt x="32" y="71"/>
                    </a:lnTo>
                    <a:lnTo>
                      <a:pt x="22" y="60"/>
                    </a:lnTo>
                    <a:lnTo>
                      <a:pt x="16" y="50"/>
                    </a:lnTo>
                    <a:lnTo>
                      <a:pt x="10" y="40"/>
                    </a:lnTo>
                    <a:lnTo>
                      <a:pt x="6" y="30"/>
                    </a:lnTo>
                    <a:lnTo>
                      <a:pt x="4" y="21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24" y="0"/>
                    </a:lnTo>
                    <a:close/>
                    <a:moveTo>
                      <a:pt x="158" y="93"/>
                    </a:moveTo>
                    <a:lnTo>
                      <a:pt x="680" y="92"/>
                    </a:lnTo>
                    <a:lnTo>
                      <a:pt x="680" y="117"/>
                    </a:lnTo>
                    <a:lnTo>
                      <a:pt x="158" y="118"/>
                    </a:lnTo>
                    <a:lnTo>
                      <a:pt x="158" y="9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" name="Freeform 489"/>
              <p:cNvSpPr>
                <a:spLocks noEditPoints="1"/>
              </p:cNvSpPr>
              <p:nvPr/>
            </p:nvSpPr>
            <p:spPr bwMode="auto">
              <a:xfrm>
                <a:off x="3920" y="2593"/>
                <a:ext cx="238" cy="15"/>
              </a:xfrm>
              <a:custGeom>
                <a:avLst/>
                <a:gdLst>
                  <a:gd name="T0" fmla="*/ 0 w 1190"/>
                  <a:gd name="T1" fmla="*/ 23 h 78"/>
                  <a:gd name="T2" fmla="*/ 14 w 1190"/>
                  <a:gd name="T3" fmla="*/ 24 h 78"/>
                  <a:gd name="T4" fmla="*/ 52 w 1190"/>
                  <a:gd name="T5" fmla="*/ 24 h 78"/>
                  <a:gd name="T6" fmla="*/ 108 w 1190"/>
                  <a:gd name="T7" fmla="*/ 24 h 78"/>
                  <a:gd name="T8" fmla="*/ 178 w 1190"/>
                  <a:gd name="T9" fmla="*/ 25 h 78"/>
                  <a:gd name="T10" fmla="*/ 255 w 1190"/>
                  <a:gd name="T11" fmla="*/ 25 h 78"/>
                  <a:gd name="T12" fmla="*/ 335 w 1190"/>
                  <a:gd name="T13" fmla="*/ 27 h 78"/>
                  <a:gd name="T14" fmla="*/ 412 w 1190"/>
                  <a:gd name="T15" fmla="*/ 27 h 78"/>
                  <a:gd name="T16" fmla="*/ 481 w 1190"/>
                  <a:gd name="T17" fmla="*/ 27 h 78"/>
                  <a:gd name="T18" fmla="*/ 481 w 1190"/>
                  <a:gd name="T19" fmla="*/ 76 h 78"/>
                  <a:gd name="T20" fmla="*/ 418 w 1190"/>
                  <a:gd name="T21" fmla="*/ 76 h 78"/>
                  <a:gd name="T22" fmla="*/ 345 w 1190"/>
                  <a:gd name="T23" fmla="*/ 75 h 78"/>
                  <a:gd name="T24" fmla="*/ 265 w 1190"/>
                  <a:gd name="T25" fmla="*/ 75 h 78"/>
                  <a:gd name="T26" fmla="*/ 187 w 1190"/>
                  <a:gd name="T27" fmla="*/ 74 h 78"/>
                  <a:gd name="T28" fmla="*/ 115 w 1190"/>
                  <a:gd name="T29" fmla="*/ 74 h 78"/>
                  <a:gd name="T30" fmla="*/ 55 w 1190"/>
                  <a:gd name="T31" fmla="*/ 73 h 78"/>
                  <a:gd name="T32" fmla="*/ 15 w 1190"/>
                  <a:gd name="T33" fmla="*/ 73 h 78"/>
                  <a:gd name="T34" fmla="*/ 0 w 1190"/>
                  <a:gd name="T35" fmla="*/ 73 h 78"/>
                  <a:gd name="T36" fmla="*/ 0 w 1190"/>
                  <a:gd name="T37" fmla="*/ 23 h 78"/>
                  <a:gd name="T38" fmla="*/ 481 w 1190"/>
                  <a:gd name="T39" fmla="*/ 27 h 78"/>
                  <a:gd name="T40" fmla="*/ 494 w 1190"/>
                  <a:gd name="T41" fmla="*/ 27 h 78"/>
                  <a:gd name="T42" fmla="*/ 514 w 1190"/>
                  <a:gd name="T43" fmla="*/ 27 h 78"/>
                  <a:gd name="T44" fmla="*/ 539 w 1190"/>
                  <a:gd name="T45" fmla="*/ 27 h 78"/>
                  <a:gd name="T46" fmla="*/ 567 w 1190"/>
                  <a:gd name="T47" fmla="*/ 28 h 78"/>
                  <a:gd name="T48" fmla="*/ 567 w 1190"/>
                  <a:gd name="T49" fmla="*/ 76 h 78"/>
                  <a:gd name="T50" fmla="*/ 547 w 1190"/>
                  <a:gd name="T51" fmla="*/ 76 h 78"/>
                  <a:gd name="T52" fmla="*/ 527 w 1190"/>
                  <a:gd name="T53" fmla="*/ 76 h 78"/>
                  <a:gd name="T54" fmla="*/ 506 w 1190"/>
                  <a:gd name="T55" fmla="*/ 76 h 78"/>
                  <a:gd name="T56" fmla="*/ 481 w 1190"/>
                  <a:gd name="T57" fmla="*/ 76 h 78"/>
                  <a:gd name="T58" fmla="*/ 481 w 1190"/>
                  <a:gd name="T59" fmla="*/ 27 h 78"/>
                  <a:gd name="T60" fmla="*/ 567 w 1190"/>
                  <a:gd name="T61" fmla="*/ 28 h 78"/>
                  <a:gd name="T62" fmla="*/ 631 w 1190"/>
                  <a:gd name="T63" fmla="*/ 28 h 78"/>
                  <a:gd name="T64" fmla="*/ 702 w 1190"/>
                  <a:gd name="T65" fmla="*/ 28 h 78"/>
                  <a:gd name="T66" fmla="*/ 778 w 1190"/>
                  <a:gd name="T67" fmla="*/ 28 h 78"/>
                  <a:gd name="T68" fmla="*/ 857 w 1190"/>
                  <a:gd name="T69" fmla="*/ 25 h 78"/>
                  <a:gd name="T70" fmla="*/ 938 w 1190"/>
                  <a:gd name="T71" fmla="*/ 23 h 78"/>
                  <a:gd name="T72" fmla="*/ 1020 w 1190"/>
                  <a:gd name="T73" fmla="*/ 18 h 78"/>
                  <a:gd name="T74" fmla="*/ 1061 w 1190"/>
                  <a:gd name="T75" fmla="*/ 14 h 78"/>
                  <a:gd name="T76" fmla="*/ 1102 w 1190"/>
                  <a:gd name="T77" fmla="*/ 10 h 78"/>
                  <a:gd name="T78" fmla="*/ 1143 w 1190"/>
                  <a:gd name="T79" fmla="*/ 7 h 78"/>
                  <a:gd name="T80" fmla="*/ 1183 w 1190"/>
                  <a:gd name="T81" fmla="*/ 0 h 78"/>
                  <a:gd name="T82" fmla="*/ 1190 w 1190"/>
                  <a:gd name="T83" fmla="*/ 49 h 78"/>
                  <a:gd name="T84" fmla="*/ 1150 w 1190"/>
                  <a:gd name="T85" fmla="*/ 55 h 78"/>
                  <a:gd name="T86" fmla="*/ 1109 w 1190"/>
                  <a:gd name="T87" fmla="*/ 59 h 78"/>
                  <a:gd name="T88" fmla="*/ 1067 w 1190"/>
                  <a:gd name="T89" fmla="*/ 64 h 78"/>
                  <a:gd name="T90" fmla="*/ 1025 w 1190"/>
                  <a:gd name="T91" fmla="*/ 66 h 78"/>
                  <a:gd name="T92" fmla="*/ 942 w 1190"/>
                  <a:gd name="T93" fmla="*/ 71 h 78"/>
                  <a:gd name="T94" fmla="*/ 859 w 1190"/>
                  <a:gd name="T95" fmla="*/ 75 h 78"/>
                  <a:gd name="T96" fmla="*/ 780 w 1190"/>
                  <a:gd name="T97" fmla="*/ 76 h 78"/>
                  <a:gd name="T98" fmla="*/ 704 w 1190"/>
                  <a:gd name="T99" fmla="*/ 78 h 78"/>
                  <a:gd name="T100" fmla="*/ 631 w 1190"/>
                  <a:gd name="T101" fmla="*/ 76 h 78"/>
                  <a:gd name="T102" fmla="*/ 567 w 1190"/>
                  <a:gd name="T103" fmla="*/ 76 h 78"/>
                  <a:gd name="T104" fmla="*/ 567 w 1190"/>
                  <a:gd name="T105" fmla="*/ 2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190" h="78">
                    <a:moveTo>
                      <a:pt x="0" y="23"/>
                    </a:moveTo>
                    <a:lnTo>
                      <a:pt x="14" y="24"/>
                    </a:lnTo>
                    <a:lnTo>
                      <a:pt x="52" y="24"/>
                    </a:lnTo>
                    <a:lnTo>
                      <a:pt x="108" y="24"/>
                    </a:lnTo>
                    <a:lnTo>
                      <a:pt x="178" y="25"/>
                    </a:lnTo>
                    <a:lnTo>
                      <a:pt x="255" y="25"/>
                    </a:lnTo>
                    <a:lnTo>
                      <a:pt x="335" y="27"/>
                    </a:lnTo>
                    <a:lnTo>
                      <a:pt x="412" y="27"/>
                    </a:lnTo>
                    <a:lnTo>
                      <a:pt x="481" y="27"/>
                    </a:lnTo>
                    <a:lnTo>
                      <a:pt x="481" y="76"/>
                    </a:lnTo>
                    <a:lnTo>
                      <a:pt x="418" y="76"/>
                    </a:lnTo>
                    <a:lnTo>
                      <a:pt x="345" y="75"/>
                    </a:lnTo>
                    <a:lnTo>
                      <a:pt x="265" y="75"/>
                    </a:lnTo>
                    <a:lnTo>
                      <a:pt x="187" y="74"/>
                    </a:lnTo>
                    <a:lnTo>
                      <a:pt x="115" y="74"/>
                    </a:lnTo>
                    <a:lnTo>
                      <a:pt x="55" y="73"/>
                    </a:lnTo>
                    <a:lnTo>
                      <a:pt x="15" y="73"/>
                    </a:lnTo>
                    <a:lnTo>
                      <a:pt x="0" y="73"/>
                    </a:lnTo>
                    <a:lnTo>
                      <a:pt x="0" y="23"/>
                    </a:lnTo>
                    <a:close/>
                    <a:moveTo>
                      <a:pt x="481" y="27"/>
                    </a:moveTo>
                    <a:lnTo>
                      <a:pt x="494" y="27"/>
                    </a:lnTo>
                    <a:lnTo>
                      <a:pt x="514" y="27"/>
                    </a:lnTo>
                    <a:lnTo>
                      <a:pt x="539" y="27"/>
                    </a:lnTo>
                    <a:lnTo>
                      <a:pt x="567" y="28"/>
                    </a:lnTo>
                    <a:lnTo>
                      <a:pt x="567" y="76"/>
                    </a:lnTo>
                    <a:lnTo>
                      <a:pt x="547" y="76"/>
                    </a:lnTo>
                    <a:lnTo>
                      <a:pt x="527" y="76"/>
                    </a:lnTo>
                    <a:lnTo>
                      <a:pt x="506" y="76"/>
                    </a:lnTo>
                    <a:lnTo>
                      <a:pt x="481" y="76"/>
                    </a:lnTo>
                    <a:lnTo>
                      <a:pt x="481" y="27"/>
                    </a:lnTo>
                    <a:close/>
                    <a:moveTo>
                      <a:pt x="567" y="28"/>
                    </a:moveTo>
                    <a:lnTo>
                      <a:pt x="631" y="28"/>
                    </a:lnTo>
                    <a:lnTo>
                      <a:pt x="702" y="28"/>
                    </a:lnTo>
                    <a:lnTo>
                      <a:pt x="778" y="28"/>
                    </a:lnTo>
                    <a:lnTo>
                      <a:pt x="857" y="25"/>
                    </a:lnTo>
                    <a:lnTo>
                      <a:pt x="938" y="23"/>
                    </a:lnTo>
                    <a:lnTo>
                      <a:pt x="1020" y="18"/>
                    </a:lnTo>
                    <a:lnTo>
                      <a:pt x="1061" y="14"/>
                    </a:lnTo>
                    <a:lnTo>
                      <a:pt x="1102" y="10"/>
                    </a:lnTo>
                    <a:lnTo>
                      <a:pt x="1143" y="7"/>
                    </a:lnTo>
                    <a:lnTo>
                      <a:pt x="1183" y="0"/>
                    </a:lnTo>
                    <a:lnTo>
                      <a:pt x="1190" y="49"/>
                    </a:lnTo>
                    <a:lnTo>
                      <a:pt x="1150" y="55"/>
                    </a:lnTo>
                    <a:lnTo>
                      <a:pt x="1109" y="59"/>
                    </a:lnTo>
                    <a:lnTo>
                      <a:pt x="1067" y="64"/>
                    </a:lnTo>
                    <a:lnTo>
                      <a:pt x="1025" y="66"/>
                    </a:lnTo>
                    <a:lnTo>
                      <a:pt x="942" y="71"/>
                    </a:lnTo>
                    <a:lnTo>
                      <a:pt x="859" y="75"/>
                    </a:lnTo>
                    <a:lnTo>
                      <a:pt x="780" y="76"/>
                    </a:lnTo>
                    <a:lnTo>
                      <a:pt x="704" y="78"/>
                    </a:lnTo>
                    <a:lnTo>
                      <a:pt x="631" y="76"/>
                    </a:lnTo>
                    <a:lnTo>
                      <a:pt x="567" y="76"/>
                    </a:lnTo>
                    <a:lnTo>
                      <a:pt x="567" y="2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8" name="Freeform 490"/>
              <p:cNvSpPr>
                <a:spLocks noEditPoints="1"/>
              </p:cNvSpPr>
              <p:nvPr/>
            </p:nvSpPr>
            <p:spPr bwMode="auto">
              <a:xfrm>
                <a:off x="1148" y="1775"/>
                <a:ext cx="54" cy="54"/>
              </a:xfrm>
              <a:custGeom>
                <a:avLst/>
                <a:gdLst>
                  <a:gd name="T0" fmla="*/ 3 w 269"/>
                  <a:gd name="T1" fmla="*/ 107 h 269"/>
                  <a:gd name="T2" fmla="*/ 16 w 269"/>
                  <a:gd name="T3" fmla="*/ 71 h 269"/>
                  <a:gd name="T4" fmla="*/ 39 w 269"/>
                  <a:gd name="T5" fmla="*/ 40 h 269"/>
                  <a:gd name="T6" fmla="*/ 64 w 269"/>
                  <a:gd name="T7" fmla="*/ 87 h 269"/>
                  <a:gd name="T8" fmla="*/ 52 w 269"/>
                  <a:gd name="T9" fmla="*/ 110 h 269"/>
                  <a:gd name="T10" fmla="*/ 49 w 269"/>
                  <a:gd name="T11" fmla="*/ 134 h 269"/>
                  <a:gd name="T12" fmla="*/ 49 w 269"/>
                  <a:gd name="T13" fmla="*/ 31 h 269"/>
                  <a:gd name="T14" fmla="*/ 82 w 269"/>
                  <a:gd name="T15" fmla="*/ 11 h 269"/>
                  <a:gd name="T16" fmla="*/ 121 w 269"/>
                  <a:gd name="T17" fmla="*/ 1 h 269"/>
                  <a:gd name="T18" fmla="*/ 126 w 269"/>
                  <a:gd name="T19" fmla="*/ 50 h 269"/>
                  <a:gd name="T20" fmla="*/ 101 w 269"/>
                  <a:gd name="T21" fmla="*/ 56 h 269"/>
                  <a:gd name="T22" fmla="*/ 80 w 269"/>
                  <a:gd name="T23" fmla="*/ 68 h 269"/>
                  <a:gd name="T24" fmla="*/ 135 w 269"/>
                  <a:gd name="T25" fmla="*/ 0 h 269"/>
                  <a:gd name="T26" fmla="*/ 175 w 269"/>
                  <a:gd name="T27" fmla="*/ 6 h 269"/>
                  <a:gd name="T28" fmla="*/ 209 w 269"/>
                  <a:gd name="T29" fmla="*/ 24 h 269"/>
                  <a:gd name="T30" fmla="*/ 194 w 269"/>
                  <a:gd name="T31" fmla="*/ 75 h 269"/>
                  <a:gd name="T32" fmla="*/ 175 w 269"/>
                  <a:gd name="T33" fmla="*/ 60 h 269"/>
                  <a:gd name="T34" fmla="*/ 152 w 269"/>
                  <a:gd name="T35" fmla="*/ 51 h 269"/>
                  <a:gd name="T36" fmla="*/ 135 w 269"/>
                  <a:gd name="T37" fmla="*/ 0 h 269"/>
                  <a:gd name="T38" fmla="*/ 246 w 269"/>
                  <a:gd name="T39" fmla="*/ 60 h 269"/>
                  <a:gd name="T40" fmla="*/ 263 w 269"/>
                  <a:gd name="T41" fmla="*/ 95 h 269"/>
                  <a:gd name="T42" fmla="*/ 269 w 269"/>
                  <a:gd name="T43" fmla="*/ 134 h 269"/>
                  <a:gd name="T44" fmla="*/ 218 w 269"/>
                  <a:gd name="T45" fmla="*/ 117 h 269"/>
                  <a:gd name="T46" fmla="*/ 209 w 269"/>
                  <a:gd name="T47" fmla="*/ 93 h 269"/>
                  <a:gd name="T48" fmla="*/ 194 w 269"/>
                  <a:gd name="T49" fmla="*/ 75 h 269"/>
                  <a:gd name="T50" fmla="*/ 268 w 269"/>
                  <a:gd name="T51" fmla="*/ 148 h 269"/>
                  <a:gd name="T52" fmla="*/ 258 w 269"/>
                  <a:gd name="T53" fmla="*/ 187 h 269"/>
                  <a:gd name="T54" fmla="*/ 238 w 269"/>
                  <a:gd name="T55" fmla="*/ 220 h 269"/>
                  <a:gd name="T56" fmla="*/ 199 w 269"/>
                  <a:gd name="T57" fmla="*/ 188 h 269"/>
                  <a:gd name="T58" fmla="*/ 213 w 269"/>
                  <a:gd name="T59" fmla="*/ 168 h 269"/>
                  <a:gd name="T60" fmla="*/ 219 w 269"/>
                  <a:gd name="T61" fmla="*/ 143 h 269"/>
                  <a:gd name="T62" fmla="*/ 229 w 269"/>
                  <a:gd name="T63" fmla="*/ 229 h 269"/>
                  <a:gd name="T64" fmla="*/ 198 w 269"/>
                  <a:gd name="T65" fmla="*/ 253 h 269"/>
                  <a:gd name="T66" fmla="*/ 161 w 269"/>
                  <a:gd name="T67" fmla="*/ 266 h 269"/>
                  <a:gd name="T68" fmla="*/ 135 w 269"/>
                  <a:gd name="T69" fmla="*/ 219 h 269"/>
                  <a:gd name="T70" fmla="*/ 160 w 269"/>
                  <a:gd name="T71" fmla="*/ 215 h 269"/>
                  <a:gd name="T72" fmla="*/ 182 w 269"/>
                  <a:gd name="T73" fmla="*/ 205 h 269"/>
                  <a:gd name="T74" fmla="*/ 229 w 269"/>
                  <a:gd name="T75" fmla="*/ 229 h 269"/>
                  <a:gd name="T76" fmla="*/ 107 w 269"/>
                  <a:gd name="T77" fmla="*/ 266 h 269"/>
                  <a:gd name="T78" fmla="*/ 70 w 269"/>
                  <a:gd name="T79" fmla="*/ 253 h 269"/>
                  <a:gd name="T80" fmla="*/ 39 w 269"/>
                  <a:gd name="T81" fmla="*/ 229 h 269"/>
                  <a:gd name="T82" fmla="*/ 86 w 269"/>
                  <a:gd name="T83" fmla="*/ 205 h 269"/>
                  <a:gd name="T84" fmla="*/ 109 w 269"/>
                  <a:gd name="T85" fmla="*/ 215 h 269"/>
                  <a:gd name="T86" fmla="*/ 135 w 269"/>
                  <a:gd name="T87" fmla="*/ 219 h 269"/>
                  <a:gd name="T88" fmla="*/ 30 w 269"/>
                  <a:gd name="T89" fmla="*/ 220 h 269"/>
                  <a:gd name="T90" fmla="*/ 10 w 269"/>
                  <a:gd name="T91" fmla="*/ 187 h 269"/>
                  <a:gd name="T92" fmla="*/ 0 w 269"/>
                  <a:gd name="T93" fmla="*/ 148 h 269"/>
                  <a:gd name="T94" fmla="*/ 50 w 269"/>
                  <a:gd name="T95" fmla="*/ 143 h 269"/>
                  <a:gd name="T96" fmla="*/ 56 w 269"/>
                  <a:gd name="T97" fmla="*/ 168 h 269"/>
                  <a:gd name="T98" fmla="*/ 69 w 269"/>
                  <a:gd name="T99" fmla="*/ 18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69" h="269">
                    <a:moveTo>
                      <a:pt x="0" y="134"/>
                    </a:moveTo>
                    <a:lnTo>
                      <a:pt x="0" y="121"/>
                    </a:lnTo>
                    <a:lnTo>
                      <a:pt x="3" y="107"/>
                    </a:lnTo>
                    <a:lnTo>
                      <a:pt x="6" y="95"/>
                    </a:lnTo>
                    <a:lnTo>
                      <a:pt x="10" y="82"/>
                    </a:lnTo>
                    <a:lnTo>
                      <a:pt x="16" y="71"/>
                    </a:lnTo>
                    <a:lnTo>
                      <a:pt x="23" y="60"/>
                    </a:lnTo>
                    <a:lnTo>
                      <a:pt x="31" y="49"/>
                    </a:lnTo>
                    <a:lnTo>
                      <a:pt x="39" y="40"/>
                    </a:lnTo>
                    <a:lnTo>
                      <a:pt x="74" y="75"/>
                    </a:lnTo>
                    <a:lnTo>
                      <a:pt x="69" y="81"/>
                    </a:lnTo>
                    <a:lnTo>
                      <a:pt x="64" y="87"/>
                    </a:lnTo>
                    <a:lnTo>
                      <a:pt x="60" y="93"/>
                    </a:lnTo>
                    <a:lnTo>
                      <a:pt x="56" y="101"/>
                    </a:lnTo>
                    <a:lnTo>
                      <a:pt x="52" y="110"/>
                    </a:lnTo>
                    <a:lnTo>
                      <a:pt x="51" y="117"/>
                    </a:lnTo>
                    <a:lnTo>
                      <a:pt x="50" y="126"/>
                    </a:lnTo>
                    <a:lnTo>
                      <a:pt x="49" y="134"/>
                    </a:lnTo>
                    <a:lnTo>
                      <a:pt x="0" y="134"/>
                    </a:lnTo>
                    <a:close/>
                    <a:moveTo>
                      <a:pt x="39" y="40"/>
                    </a:moveTo>
                    <a:lnTo>
                      <a:pt x="49" y="31"/>
                    </a:lnTo>
                    <a:lnTo>
                      <a:pt x="59" y="24"/>
                    </a:lnTo>
                    <a:lnTo>
                      <a:pt x="70" y="16"/>
                    </a:lnTo>
                    <a:lnTo>
                      <a:pt x="82" y="11"/>
                    </a:lnTo>
                    <a:lnTo>
                      <a:pt x="95" y="6"/>
                    </a:lnTo>
                    <a:lnTo>
                      <a:pt x="107" y="2"/>
                    </a:lnTo>
                    <a:lnTo>
                      <a:pt x="121" y="1"/>
                    </a:lnTo>
                    <a:lnTo>
                      <a:pt x="135" y="0"/>
                    </a:lnTo>
                    <a:lnTo>
                      <a:pt x="135" y="50"/>
                    </a:lnTo>
                    <a:lnTo>
                      <a:pt x="126" y="50"/>
                    </a:lnTo>
                    <a:lnTo>
                      <a:pt x="117" y="51"/>
                    </a:lnTo>
                    <a:lnTo>
                      <a:pt x="109" y="54"/>
                    </a:lnTo>
                    <a:lnTo>
                      <a:pt x="101" y="56"/>
                    </a:lnTo>
                    <a:lnTo>
                      <a:pt x="94" y="60"/>
                    </a:lnTo>
                    <a:lnTo>
                      <a:pt x="86" y="63"/>
                    </a:lnTo>
                    <a:lnTo>
                      <a:pt x="80" y="68"/>
                    </a:lnTo>
                    <a:lnTo>
                      <a:pt x="74" y="75"/>
                    </a:lnTo>
                    <a:lnTo>
                      <a:pt x="39" y="40"/>
                    </a:lnTo>
                    <a:close/>
                    <a:moveTo>
                      <a:pt x="135" y="0"/>
                    </a:moveTo>
                    <a:lnTo>
                      <a:pt x="148" y="1"/>
                    </a:lnTo>
                    <a:lnTo>
                      <a:pt x="161" y="2"/>
                    </a:lnTo>
                    <a:lnTo>
                      <a:pt x="175" y="6"/>
                    </a:lnTo>
                    <a:lnTo>
                      <a:pt x="187" y="11"/>
                    </a:lnTo>
                    <a:lnTo>
                      <a:pt x="198" y="16"/>
                    </a:lnTo>
                    <a:lnTo>
                      <a:pt x="209" y="24"/>
                    </a:lnTo>
                    <a:lnTo>
                      <a:pt x="219" y="31"/>
                    </a:lnTo>
                    <a:lnTo>
                      <a:pt x="229" y="40"/>
                    </a:lnTo>
                    <a:lnTo>
                      <a:pt x="194" y="75"/>
                    </a:lnTo>
                    <a:lnTo>
                      <a:pt x="188" y="68"/>
                    </a:lnTo>
                    <a:lnTo>
                      <a:pt x="182" y="63"/>
                    </a:lnTo>
                    <a:lnTo>
                      <a:pt x="175" y="60"/>
                    </a:lnTo>
                    <a:lnTo>
                      <a:pt x="167" y="56"/>
                    </a:lnTo>
                    <a:lnTo>
                      <a:pt x="160" y="54"/>
                    </a:lnTo>
                    <a:lnTo>
                      <a:pt x="152" y="51"/>
                    </a:lnTo>
                    <a:lnTo>
                      <a:pt x="143" y="50"/>
                    </a:lnTo>
                    <a:lnTo>
                      <a:pt x="135" y="50"/>
                    </a:lnTo>
                    <a:lnTo>
                      <a:pt x="135" y="0"/>
                    </a:lnTo>
                    <a:close/>
                    <a:moveTo>
                      <a:pt x="229" y="40"/>
                    </a:moveTo>
                    <a:lnTo>
                      <a:pt x="238" y="49"/>
                    </a:lnTo>
                    <a:lnTo>
                      <a:pt x="246" y="60"/>
                    </a:lnTo>
                    <a:lnTo>
                      <a:pt x="253" y="71"/>
                    </a:lnTo>
                    <a:lnTo>
                      <a:pt x="258" y="82"/>
                    </a:lnTo>
                    <a:lnTo>
                      <a:pt x="263" y="95"/>
                    </a:lnTo>
                    <a:lnTo>
                      <a:pt x="265" y="107"/>
                    </a:lnTo>
                    <a:lnTo>
                      <a:pt x="268" y="121"/>
                    </a:lnTo>
                    <a:lnTo>
                      <a:pt x="269" y="134"/>
                    </a:lnTo>
                    <a:lnTo>
                      <a:pt x="219" y="134"/>
                    </a:lnTo>
                    <a:lnTo>
                      <a:pt x="219" y="126"/>
                    </a:lnTo>
                    <a:lnTo>
                      <a:pt x="218" y="117"/>
                    </a:lnTo>
                    <a:lnTo>
                      <a:pt x="216" y="110"/>
                    </a:lnTo>
                    <a:lnTo>
                      <a:pt x="213" y="101"/>
                    </a:lnTo>
                    <a:lnTo>
                      <a:pt x="209" y="93"/>
                    </a:lnTo>
                    <a:lnTo>
                      <a:pt x="204" y="87"/>
                    </a:lnTo>
                    <a:lnTo>
                      <a:pt x="199" y="81"/>
                    </a:lnTo>
                    <a:lnTo>
                      <a:pt x="194" y="75"/>
                    </a:lnTo>
                    <a:lnTo>
                      <a:pt x="229" y="40"/>
                    </a:lnTo>
                    <a:close/>
                    <a:moveTo>
                      <a:pt x="269" y="134"/>
                    </a:moveTo>
                    <a:lnTo>
                      <a:pt x="268" y="148"/>
                    </a:lnTo>
                    <a:lnTo>
                      <a:pt x="265" y="162"/>
                    </a:lnTo>
                    <a:lnTo>
                      <a:pt x="263" y="174"/>
                    </a:lnTo>
                    <a:lnTo>
                      <a:pt x="258" y="187"/>
                    </a:lnTo>
                    <a:lnTo>
                      <a:pt x="253" y="198"/>
                    </a:lnTo>
                    <a:lnTo>
                      <a:pt x="246" y="209"/>
                    </a:lnTo>
                    <a:lnTo>
                      <a:pt x="238" y="220"/>
                    </a:lnTo>
                    <a:lnTo>
                      <a:pt x="229" y="229"/>
                    </a:lnTo>
                    <a:lnTo>
                      <a:pt x="194" y="194"/>
                    </a:lnTo>
                    <a:lnTo>
                      <a:pt x="199" y="188"/>
                    </a:lnTo>
                    <a:lnTo>
                      <a:pt x="204" y="182"/>
                    </a:lnTo>
                    <a:lnTo>
                      <a:pt x="209" y="176"/>
                    </a:lnTo>
                    <a:lnTo>
                      <a:pt x="213" y="168"/>
                    </a:lnTo>
                    <a:lnTo>
                      <a:pt x="216" y="159"/>
                    </a:lnTo>
                    <a:lnTo>
                      <a:pt x="218" y="152"/>
                    </a:lnTo>
                    <a:lnTo>
                      <a:pt x="219" y="143"/>
                    </a:lnTo>
                    <a:lnTo>
                      <a:pt x="219" y="134"/>
                    </a:lnTo>
                    <a:lnTo>
                      <a:pt x="269" y="134"/>
                    </a:lnTo>
                    <a:close/>
                    <a:moveTo>
                      <a:pt x="229" y="229"/>
                    </a:moveTo>
                    <a:lnTo>
                      <a:pt x="219" y="238"/>
                    </a:lnTo>
                    <a:lnTo>
                      <a:pt x="209" y="245"/>
                    </a:lnTo>
                    <a:lnTo>
                      <a:pt x="198" y="253"/>
                    </a:lnTo>
                    <a:lnTo>
                      <a:pt x="187" y="258"/>
                    </a:lnTo>
                    <a:lnTo>
                      <a:pt x="175" y="263"/>
                    </a:lnTo>
                    <a:lnTo>
                      <a:pt x="161" y="266"/>
                    </a:lnTo>
                    <a:lnTo>
                      <a:pt x="148" y="268"/>
                    </a:lnTo>
                    <a:lnTo>
                      <a:pt x="135" y="269"/>
                    </a:lnTo>
                    <a:lnTo>
                      <a:pt x="135" y="219"/>
                    </a:lnTo>
                    <a:lnTo>
                      <a:pt x="143" y="219"/>
                    </a:lnTo>
                    <a:lnTo>
                      <a:pt x="152" y="218"/>
                    </a:lnTo>
                    <a:lnTo>
                      <a:pt x="160" y="215"/>
                    </a:lnTo>
                    <a:lnTo>
                      <a:pt x="167" y="213"/>
                    </a:lnTo>
                    <a:lnTo>
                      <a:pt x="175" y="209"/>
                    </a:lnTo>
                    <a:lnTo>
                      <a:pt x="182" y="205"/>
                    </a:lnTo>
                    <a:lnTo>
                      <a:pt x="188" y="200"/>
                    </a:lnTo>
                    <a:lnTo>
                      <a:pt x="194" y="194"/>
                    </a:lnTo>
                    <a:lnTo>
                      <a:pt x="229" y="229"/>
                    </a:lnTo>
                    <a:close/>
                    <a:moveTo>
                      <a:pt x="135" y="269"/>
                    </a:moveTo>
                    <a:lnTo>
                      <a:pt x="121" y="268"/>
                    </a:lnTo>
                    <a:lnTo>
                      <a:pt x="107" y="266"/>
                    </a:lnTo>
                    <a:lnTo>
                      <a:pt x="95" y="263"/>
                    </a:lnTo>
                    <a:lnTo>
                      <a:pt x="82" y="258"/>
                    </a:lnTo>
                    <a:lnTo>
                      <a:pt x="70" y="253"/>
                    </a:lnTo>
                    <a:lnTo>
                      <a:pt x="59" y="245"/>
                    </a:lnTo>
                    <a:lnTo>
                      <a:pt x="49" y="238"/>
                    </a:lnTo>
                    <a:lnTo>
                      <a:pt x="39" y="229"/>
                    </a:lnTo>
                    <a:lnTo>
                      <a:pt x="74" y="194"/>
                    </a:lnTo>
                    <a:lnTo>
                      <a:pt x="80" y="200"/>
                    </a:lnTo>
                    <a:lnTo>
                      <a:pt x="86" y="205"/>
                    </a:lnTo>
                    <a:lnTo>
                      <a:pt x="94" y="209"/>
                    </a:lnTo>
                    <a:lnTo>
                      <a:pt x="101" y="213"/>
                    </a:lnTo>
                    <a:lnTo>
                      <a:pt x="109" y="215"/>
                    </a:lnTo>
                    <a:lnTo>
                      <a:pt x="117" y="218"/>
                    </a:lnTo>
                    <a:lnTo>
                      <a:pt x="126" y="219"/>
                    </a:lnTo>
                    <a:lnTo>
                      <a:pt x="135" y="219"/>
                    </a:lnTo>
                    <a:lnTo>
                      <a:pt x="135" y="269"/>
                    </a:lnTo>
                    <a:close/>
                    <a:moveTo>
                      <a:pt x="39" y="229"/>
                    </a:moveTo>
                    <a:lnTo>
                      <a:pt x="30" y="220"/>
                    </a:lnTo>
                    <a:lnTo>
                      <a:pt x="23" y="209"/>
                    </a:lnTo>
                    <a:lnTo>
                      <a:pt x="16" y="198"/>
                    </a:lnTo>
                    <a:lnTo>
                      <a:pt x="10" y="187"/>
                    </a:lnTo>
                    <a:lnTo>
                      <a:pt x="6" y="174"/>
                    </a:lnTo>
                    <a:lnTo>
                      <a:pt x="3" y="162"/>
                    </a:lnTo>
                    <a:lnTo>
                      <a:pt x="0" y="148"/>
                    </a:lnTo>
                    <a:lnTo>
                      <a:pt x="0" y="134"/>
                    </a:lnTo>
                    <a:lnTo>
                      <a:pt x="49" y="134"/>
                    </a:lnTo>
                    <a:lnTo>
                      <a:pt x="50" y="143"/>
                    </a:lnTo>
                    <a:lnTo>
                      <a:pt x="51" y="152"/>
                    </a:lnTo>
                    <a:lnTo>
                      <a:pt x="52" y="159"/>
                    </a:lnTo>
                    <a:lnTo>
                      <a:pt x="56" y="168"/>
                    </a:lnTo>
                    <a:lnTo>
                      <a:pt x="60" y="176"/>
                    </a:lnTo>
                    <a:lnTo>
                      <a:pt x="64" y="182"/>
                    </a:lnTo>
                    <a:lnTo>
                      <a:pt x="69" y="188"/>
                    </a:lnTo>
                    <a:lnTo>
                      <a:pt x="74" y="194"/>
                    </a:lnTo>
                    <a:lnTo>
                      <a:pt x="39" y="22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9" name="Freeform 491"/>
              <p:cNvSpPr>
                <a:spLocks noEditPoints="1"/>
              </p:cNvSpPr>
              <p:nvPr/>
            </p:nvSpPr>
            <p:spPr bwMode="auto">
              <a:xfrm>
                <a:off x="1148" y="1521"/>
                <a:ext cx="10" cy="280"/>
              </a:xfrm>
              <a:custGeom>
                <a:avLst/>
                <a:gdLst>
                  <a:gd name="T0" fmla="*/ 52 w 52"/>
                  <a:gd name="T1" fmla="*/ 0 h 1402"/>
                  <a:gd name="T2" fmla="*/ 52 w 52"/>
                  <a:gd name="T3" fmla="*/ 95 h 1402"/>
                  <a:gd name="T4" fmla="*/ 52 w 52"/>
                  <a:gd name="T5" fmla="*/ 193 h 1402"/>
                  <a:gd name="T6" fmla="*/ 52 w 52"/>
                  <a:gd name="T7" fmla="*/ 292 h 1402"/>
                  <a:gd name="T8" fmla="*/ 51 w 52"/>
                  <a:gd name="T9" fmla="*/ 393 h 1402"/>
                  <a:gd name="T10" fmla="*/ 51 w 52"/>
                  <a:gd name="T11" fmla="*/ 494 h 1402"/>
                  <a:gd name="T12" fmla="*/ 51 w 52"/>
                  <a:gd name="T13" fmla="*/ 595 h 1402"/>
                  <a:gd name="T14" fmla="*/ 51 w 52"/>
                  <a:gd name="T15" fmla="*/ 694 h 1402"/>
                  <a:gd name="T16" fmla="*/ 50 w 52"/>
                  <a:gd name="T17" fmla="*/ 792 h 1402"/>
                  <a:gd name="T18" fmla="*/ 1 w 52"/>
                  <a:gd name="T19" fmla="*/ 792 h 1402"/>
                  <a:gd name="T20" fmla="*/ 1 w 52"/>
                  <a:gd name="T21" fmla="*/ 694 h 1402"/>
                  <a:gd name="T22" fmla="*/ 3 w 52"/>
                  <a:gd name="T23" fmla="*/ 595 h 1402"/>
                  <a:gd name="T24" fmla="*/ 3 w 52"/>
                  <a:gd name="T25" fmla="*/ 494 h 1402"/>
                  <a:gd name="T26" fmla="*/ 3 w 52"/>
                  <a:gd name="T27" fmla="*/ 393 h 1402"/>
                  <a:gd name="T28" fmla="*/ 3 w 52"/>
                  <a:gd name="T29" fmla="*/ 292 h 1402"/>
                  <a:gd name="T30" fmla="*/ 3 w 52"/>
                  <a:gd name="T31" fmla="*/ 193 h 1402"/>
                  <a:gd name="T32" fmla="*/ 4 w 52"/>
                  <a:gd name="T33" fmla="*/ 95 h 1402"/>
                  <a:gd name="T34" fmla="*/ 4 w 52"/>
                  <a:gd name="T35" fmla="*/ 0 h 1402"/>
                  <a:gd name="T36" fmla="*/ 52 w 52"/>
                  <a:gd name="T37" fmla="*/ 0 h 1402"/>
                  <a:gd name="T38" fmla="*/ 50 w 52"/>
                  <a:gd name="T39" fmla="*/ 792 h 1402"/>
                  <a:gd name="T40" fmla="*/ 50 w 52"/>
                  <a:gd name="T41" fmla="*/ 880 h 1402"/>
                  <a:gd name="T42" fmla="*/ 50 w 52"/>
                  <a:gd name="T43" fmla="*/ 966 h 1402"/>
                  <a:gd name="T44" fmla="*/ 50 w 52"/>
                  <a:gd name="T45" fmla="*/ 1049 h 1402"/>
                  <a:gd name="T46" fmla="*/ 50 w 52"/>
                  <a:gd name="T47" fmla="*/ 1128 h 1402"/>
                  <a:gd name="T48" fmla="*/ 50 w 52"/>
                  <a:gd name="T49" fmla="*/ 1202 h 1402"/>
                  <a:gd name="T50" fmla="*/ 50 w 52"/>
                  <a:gd name="T51" fmla="*/ 1273 h 1402"/>
                  <a:gd name="T52" fmla="*/ 49 w 52"/>
                  <a:gd name="T53" fmla="*/ 1341 h 1402"/>
                  <a:gd name="T54" fmla="*/ 49 w 52"/>
                  <a:gd name="T55" fmla="*/ 1402 h 1402"/>
                  <a:gd name="T56" fmla="*/ 0 w 52"/>
                  <a:gd name="T57" fmla="*/ 1402 h 1402"/>
                  <a:gd name="T58" fmla="*/ 0 w 52"/>
                  <a:gd name="T59" fmla="*/ 1362 h 1402"/>
                  <a:gd name="T60" fmla="*/ 0 w 52"/>
                  <a:gd name="T61" fmla="*/ 1308 h 1402"/>
                  <a:gd name="T62" fmla="*/ 0 w 52"/>
                  <a:gd name="T63" fmla="*/ 1242 h 1402"/>
                  <a:gd name="T64" fmla="*/ 0 w 52"/>
                  <a:gd name="T65" fmla="*/ 1168 h 1402"/>
                  <a:gd name="T66" fmla="*/ 0 w 52"/>
                  <a:gd name="T67" fmla="*/ 1083 h 1402"/>
                  <a:gd name="T68" fmla="*/ 1 w 52"/>
                  <a:gd name="T69" fmla="*/ 992 h 1402"/>
                  <a:gd name="T70" fmla="*/ 1 w 52"/>
                  <a:gd name="T71" fmla="*/ 894 h 1402"/>
                  <a:gd name="T72" fmla="*/ 1 w 52"/>
                  <a:gd name="T73" fmla="*/ 792 h 1402"/>
                  <a:gd name="T74" fmla="*/ 50 w 52"/>
                  <a:gd name="T75" fmla="*/ 792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2" h="1402">
                    <a:moveTo>
                      <a:pt x="52" y="0"/>
                    </a:moveTo>
                    <a:lnTo>
                      <a:pt x="52" y="95"/>
                    </a:lnTo>
                    <a:lnTo>
                      <a:pt x="52" y="193"/>
                    </a:lnTo>
                    <a:lnTo>
                      <a:pt x="52" y="292"/>
                    </a:lnTo>
                    <a:lnTo>
                      <a:pt x="51" y="393"/>
                    </a:lnTo>
                    <a:lnTo>
                      <a:pt x="51" y="494"/>
                    </a:lnTo>
                    <a:lnTo>
                      <a:pt x="51" y="595"/>
                    </a:lnTo>
                    <a:lnTo>
                      <a:pt x="51" y="694"/>
                    </a:lnTo>
                    <a:lnTo>
                      <a:pt x="50" y="792"/>
                    </a:lnTo>
                    <a:lnTo>
                      <a:pt x="1" y="792"/>
                    </a:lnTo>
                    <a:lnTo>
                      <a:pt x="1" y="694"/>
                    </a:lnTo>
                    <a:lnTo>
                      <a:pt x="3" y="595"/>
                    </a:lnTo>
                    <a:lnTo>
                      <a:pt x="3" y="494"/>
                    </a:lnTo>
                    <a:lnTo>
                      <a:pt x="3" y="393"/>
                    </a:lnTo>
                    <a:lnTo>
                      <a:pt x="3" y="292"/>
                    </a:lnTo>
                    <a:lnTo>
                      <a:pt x="3" y="193"/>
                    </a:lnTo>
                    <a:lnTo>
                      <a:pt x="4" y="95"/>
                    </a:lnTo>
                    <a:lnTo>
                      <a:pt x="4" y="0"/>
                    </a:lnTo>
                    <a:lnTo>
                      <a:pt x="52" y="0"/>
                    </a:lnTo>
                    <a:close/>
                    <a:moveTo>
                      <a:pt x="50" y="792"/>
                    </a:moveTo>
                    <a:lnTo>
                      <a:pt x="50" y="880"/>
                    </a:lnTo>
                    <a:lnTo>
                      <a:pt x="50" y="966"/>
                    </a:lnTo>
                    <a:lnTo>
                      <a:pt x="50" y="1049"/>
                    </a:lnTo>
                    <a:lnTo>
                      <a:pt x="50" y="1128"/>
                    </a:lnTo>
                    <a:lnTo>
                      <a:pt x="50" y="1202"/>
                    </a:lnTo>
                    <a:lnTo>
                      <a:pt x="50" y="1273"/>
                    </a:lnTo>
                    <a:lnTo>
                      <a:pt x="49" y="1341"/>
                    </a:lnTo>
                    <a:lnTo>
                      <a:pt x="49" y="1402"/>
                    </a:lnTo>
                    <a:lnTo>
                      <a:pt x="0" y="1402"/>
                    </a:lnTo>
                    <a:lnTo>
                      <a:pt x="0" y="1362"/>
                    </a:lnTo>
                    <a:lnTo>
                      <a:pt x="0" y="1308"/>
                    </a:lnTo>
                    <a:lnTo>
                      <a:pt x="0" y="1242"/>
                    </a:lnTo>
                    <a:lnTo>
                      <a:pt x="0" y="1168"/>
                    </a:lnTo>
                    <a:lnTo>
                      <a:pt x="0" y="1083"/>
                    </a:lnTo>
                    <a:lnTo>
                      <a:pt x="1" y="992"/>
                    </a:lnTo>
                    <a:lnTo>
                      <a:pt x="1" y="894"/>
                    </a:lnTo>
                    <a:lnTo>
                      <a:pt x="1" y="792"/>
                    </a:lnTo>
                    <a:lnTo>
                      <a:pt x="50" y="79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0" name="Freeform 492"/>
              <p:cNvSpPr>
                <a:spLocks noEditPoints="1"/>
              </p:cNvSpPr>
              <p:nvPr/>
            </p:nvSpPr>
            <p:spPr bwMode="auto">
              <a:xfrm>
                <a:off x="1188" y="2920"/>
                <a:ext cx="545" cy="116"/>
              </a:xfrm>
              <a:custGeom>
                <a:avLst/>
                <a:gdLst>
                  <a:gd name="T0" fmla="*/ 24 w 2724"/>
                  <a:gd name="T1" fmla="*/ 527 h 584"/>
                  <a:gd name="T2" fmla="*/ 74 w 2724"/>
                  <a:gd name="T3" fmla="*/ 490 h 584"/>
                  <a:gd name="T4" fmla="*/ 127 w 2724"/>
                  <a:gd name="T5" fmla="*/ 444 h 584"/>
                  <a:gd name="T6" fmla="*/ 185 w 2724"/>
                  <a:gd name="T7" fmla="*/ 391 h 584"/>
                  <a:gd name="T8" fmla="*/ 248 w 2724"/>
                  <a:gd name="T9" fmla="*/ 400 h 584"/>
                  <a:gd name="T10" fmla="*/ 188 w 2724"/>
                  <a:gd name="T11" fmla="*/ 456 h 584"/>
                  <a:gd name="T12" fmla="*/ 131 w 2724"/>
                  <a:gd name="T13" fmla="*/ 507 h 584"/>
                  <a:gd name="T14" fmla="*/ 76 w 2724"/>
                  <a:gd name="T15" fmla="*/ 551 h 584"/>
                  <a:gd name="T16" fmla="*/ 25 w 2724"/>
                  <a:gd name="T17" fmla="*/ 584 h 584"/>
                  <a:gd name="T18" fmla="*/ 214 w 2724"/>
                  <a:gd name="T19" fmla="*/ 364 h 584"/>
                  <a:gd name="T20" fmla="*/ 354 w 2724"/>
                  <a:gd name="T21" fmla="*/ 237 h 584"/>
                  <a:gd name="T22" fmla="*/ 429 w 2724"/>
                  <a:gd name="T23" fmla="*/ 176 h 584"/>
                  <a:gd name="T24" fmla="*/ 506 w 2724"/>
                  <a:gd name="T25" fmla="*/ 120 h 584"/>
                  <a:gd name="T26" fmla="*/ 587 w 2724"/>
                  <a:gd name="T27" fmla="*/ 71 h 584"/>
                  <a:gd name="T28" fmla="*/ 628 w 2724"/>
                  <a:gd name="T29" fmla="*/ 51 h 584"/>
                  <a:gd name="T30" fmla="*/ 670 w 2724"/>
                  <a:gd name="T31" fmla="*/ 34 h 584"/>
                  <a:gd name="T32" fmla="*/ 713 w 2724"/>
                  <a:gd name="T33" fmla="*/ 19 h 584"/>
                  <a:gd name="T34" fmla="*/ 756 w 2724"/>
                  <a:gd name="T35" fmla="*/ 9 h 584"/>
                  <a:gd name="T36" fmla="*/ 800 w 2724"/>
                  <a:gd name="T37" fmla="*/ 2 h 584"/>
                  <a:gd name="T38" fmla="*/ 845 w 2724"/>
                  <a:gd name="T39" fmla="*/ 0 h 584"/>
                  <a:gd name="T40" fmla="*/ 825 w 2724"/>
                  <a:gd name="T41" fmla="*/ 50 h 584"/>
                  <a:gd name="T42" fmla="*/ 784 w 2724"/>
                  <a:gd name="T43" fmla="*/ 54 h 584"/>
                  <a:gd name="T44" fmla="*/ 743 w 2724"/>
                  <a:gd name="T45" fmla="*/ 63 h 584"/>
                  <a:gd name="T46" fmla="*/ 703 w 2724"/>
                  <a:gd name="T47" fmla="*/ 74 h 584"/>
                  <a:gd name="T48" fmla="*/ 663 w 2724"/>
                  <a:gd name="T49" fmla="*/ 90 h 584"/>
                  <a:gd name="T50" fmla="*/ 623 w 2724"/>
                  <a:gd name="T51" fmla="*/ 107 h 584"/>
                  <a:gd name="T52" fmla="*/ 566 w 2724"/>
                  <a:gd name="T53" fmla="*/ 141 h 584"/>
                  <a:gd name="T54" fmla="*/ 490 w 2724"/>
                  <a:gd name="T55" fmla="*/ 191 h 584"/>
                  <a:gd name="T56" fmla="*/ 417 w 2724"/>
                  <a:gd name="T57" fmla="*/ 248 h 584"/>
                  <a:gd name="T58" fmla="*/ 314 w 2724"/>
                  <a:gd name="T59" fmla="*/ 339 h 584"/>
                  <a:gd name="T60" fmla="*/ 214 w 2724"/>
                  <a:gd name="T61" fmla="*/ 364 h 584"/>
                  <a:gd name="T62" fmla="*/ 2724 w 2724"/>
                  <a:gd name="T63" fmla="*/ 0 h 584"/>
                  <a:gd name="T64" fmla="*/ 845 w 2724"/>
                  <a:gd name="T65" fmla="*/ 49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24" h="584">
                    <a:moveTo>
                      <a:pt x="0" y="542"/>
                    </a:moveTo>
                    <a:lnTo>
                      <a:pt x="24" y="527"/>
                    </a:lnTo>
                    <a:lnTo>
                      <a:pt x="49" y="510"/>
                    </a:lnTo>
                    <a:lnTo>
                      <a:pt x="74" y="490"/>
                    </a:lnTo>
                    <a:lnTo>
                      <a:pt x="100" y="467"/>
                    </a:lnTo>
                    <a:lnTo>
                      <a:pt x="127" y="444"/>
                    </a:lnTo>
                    <a:lnTo>
                      <a:pt x="156" y="419"/>
                    </a:lnTo>
                    <a:lnTo>
                      <a:pt x="185" y="391"/>
                    </a:lnTo>
                    <a:lnTo>
                      <a:pt x="214" y="364"/>
                    </a:lnTo>
                    <a:lnTo>
                      <a:pt x="248" y="400"/>
                    </a:lnTo>
                    <a:lnTo>
                      <a:pt x="218" y="429"/>
                    </a:lnTo>
                    <a:lnTo>
                      <a:pt x="188" y="456"/>
                    </a:lnTo>
                    <a:lnTo>
                      <a:pt x="158" y="482"/>
                    </a:lnTo>
                    <a:lnTo>
                      <a:pt x="131" y="507"/>
                    </a:lnTo>
                    <a:lnTo>
                      <a:pt x="102" y="530"/>
                    </a:lnTo>
                    <a:lnTo>
                      <a:pt x="76" y="551"/>
                    </a:lnTo>
                    <a:lnTo>
                      <a:pt x="50" y="569"/>
                    </a:lnTo>
                    <a:lnTo>
                      <a:pt x="25" y="584"/>
                    </a:lnTo>
                    <a:lnTo>
                      <a:pt x="0" y="542"/>
                    </a:lnTo>
                    <a:close/>
                    <a:moveTo>
                      <a:pt x="214" y="364"/>
                    </a:moveTo>
                    <a:lnTo>
                      <a:pt x="283" y="300"/>
                    </a:lnTo>
                    <a:lnTo>
                      <a:pt x="354" y="237"/>
                    </a:lnTo>
                    <a:lnTo>
                      <a:pt x="390" y="206"/>
                    </a:lnTo>
                    <a:lnTo>
                      <a:pt x="429" y="176"/>
                    </a:lnTo>
                    <a:lnTo>
                      <a:pt x="466" y="147"/>
                    </a:lnTo>
                    <a:lnTo>
                      <a:pt x="506" y="120"/>
                    </a:lnTo>
                    <a:lnTo>
                      <a:pt x="546" y="95"/>
                    </a:lnTo>
                    <a:lnTo>
                      <a:pt x="587" y="71"/>
                    </a:lnTo>
                    <a:lnTo>
                      <a:pt x="607" y="61"/>
                    </a:lnTo>
                    <a:lnTo>
                      <a:pt x="628" y="51"/>
                    </a:lnTo>
                    <a:lnTo>
                      <a:pt x="649" y="41"/>
                    </a:lnTo>
                    <a:lnTo>
                      <a:pt x="670" y="34"/>
                    </a:lnTo>
                    <a:lnTo>
                      <a:pt x="691" y="27"/>
                    </a:lnTo>
                    <a:lnTo>
                      <a:pt x="713" y="19"/>
                    </a:lnTo>
                    <a:lnTo>
                      <a:pt x="734" y="14"/>
                    </a:lnTo>
                    <a:lnTo>
                      <a:pt x="756" y="9"/>
                    </a:lnTo>
                    <a:lnTo>
                      <a:pt x="779" y="5"/>
                    </a:lnTo>
                    <a:lnTo>
                      <a:pt x="800" y="2"/>
                    </a:lnTo>
                    <a:lnTo>
                      <a:pt x="822" y="0"/>
                    </a:lnTo>
                    <a:lnTo>
                      <a:pt x="845" y="0"/>
                    </a:lnTo>
                    <a:lnTo>
                      <a:pt x="845" y="49"/>
                    </a:lnTo>
                    <a:lnTo>
                      <a:pt x="825" y="50"/>
                    </a:lnTo>
                    <a:lnTo>
                      <a:pt x="804" y="51"/>
                    </a:lnTo>
                    <a:lnTo>
                      <a:pt x="784" y="54"/>
                    </a:lnTo>
                    <a:lnTo>
                      <a:pt x="762" y="58"/>
                    </a:lnTo>
                    <a:lnTo>
                      <a:pt x="743" y="63"/>
                    </a:lnTo>
                    <a:lnTo>
                      <a:pt x="723" y="68"/>
                    </a:lnTo>
                    <a:lnTo>
                      <a:pt x="703" y="74"/>
                    </a:lnTo>
                    <a:lnTo>
                      <a:pt x="683" y="81"/>
                    </a:lnTo>
                    <a:lnTo>
                      <a:pt x="663" y="90"/>
                    </a:lnTo>
                    <a:lnTo>
                      <a:pt x="643" y="99"/>
                    </a:lnTo>
                    <a:lnTo>
                      <a:pt x="623" y="107"/>
                    </a:lnTo>
                    <a:lnTo>
                      <a:pt x="604" y="119"/>
                    </a:lnTo>
                    <a:lnTo>
                      <a:pt x="566" y="141"/>
                    </a:lnTo>
                    <a:lnTo>
                      <a:pt x="527" y="165"/>
                    </a:lnTo>
                    <a:lnTo>
                      <a:pt x="490" y="191"/>
                    </a:lnTo>
                    <a:lnTo>
                      <a:pt x="454" y="220"/>
                    </a:lnTo>
                    <a:lnTo>
                      <a:pt x="417" y="248"/>
                    </a:lnTo>
                    <a:lnTo>
                      <a:pt x="383" y="278"/>
                    </a:lnTo>
                    <a:lnTo>
                      <a:pt x="314" y="339"/>
                    </a:lnTo>
                    <a:lnTo>
                      <a:pt x="248" y="400"/>
                    </a:lnTo>
                    <a:lnTo>
                      <a:pt x="214" y="364"/>
                    </a:lnTo>
                    <a:close/>
                    <a:moveTo>
                      <a:pt x="845" y="0"/>
                    </a:moveTo>
                    <a:lnTo>
                      <a:pt x="2724" y="0"/>
                    </a:lnTo>
                    <a:lnTo>
                      <a:pt x="2724" y="49"/>
                    </a:lnTo>
                    <a:lnTo>
                      <a:pt x="845" y="49"/>
                    </a:lnTo>
                    <a:lnTo>
                      <a:pt x="845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1" name="Rectangle 493"/>
              <p:cNvSpPr>
                <a:spLocks noChangeArrowheads="1"/>
              </p:cNvSpPr>
              <p:nvPr/>
            </p:nvSpPr>
            <p:spPr bwMode="auto">
              <a:xfrm>
                <a:off x="638" y="1461"/>
                <a:ext cx="228" cy="10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2" name="Freeform 494"/>
              <p:cNvSpPr>
                <a:spLocks noEditPoints="1"/>
              </p:cNvSpPr>
              <p:nvPr/>
            </p:nvSpPr>
            <p:spPr bwMode="auto">
              <a:xfrm>
                <a:off x="919" y="1515"/>
                <a:ext cx="233" cy="11"/>
              </a:xfrm>
              <a:custGeom>
                <a:avLst/>
                <a:gdLst>
                  <a:gd name="T0" fmla="*/ 0 w 1163"/>
                  <a:gd name="T1" fmla="*/ 8 h 56"/>
                  <a:gd name="T2" fmla="*/ 61 w 1163"/>
                  <a:gd name="T3" fmla="*/ 8 h 56"/>
                  <a:gd name="T4" fmla="*/ 133 w 1163"/>
                  <a:gd name="T5" fmla="*/ 6 h 56"/>
                  <a:gd name="T6" fmla="*/ 215 w 1163"/>
                  <a:gd name="T7" fmla="*/ 6 h 56"/>
                  <a:gd name="T8" fmla="*/ 306 w 1163"/>
                  <a:gd name="T9" fmla="*/ 6 h 56"/>
                  <a:gd name="T10" fmla="*/ 402 w 1163"/>
                  <a:gd name="T11" fmla="*/ 6 h 56"/>
                  <a:gd name="T12" fmla="*/ 501 w 1163"/>
                  <a:gd name="T13" fmla="*/ 5 h 56"/>
                  <a:gd name="T14" fmla="*/ 602 w 1163"/>
                  <a:gd name="T15" fmla="*/ 5 h 56"/>
                  <a:gd name="T16" fmla="*/ 700 w 1163"/>
                  <a:gd name="T17" fmla="*/ 4 h 56"/>
                  <a:gd name="T18" fmla="*/ 700 w 1163"/>
                  <a:gd name="T19" fmla="*/ 54 h 56"/>
                  <a:gd name="T20" fmla="*/ 595 w 1163"/>
                  <a:gd name="T21" fmla="*/ 54 h 56"/>
                  <a:gd name="T22" fmla="*/ 491 w 1163"/>
                  <a:gd name="T23" fmla="*/ 55 h 56"/>
                  <a:gd name="T24" fmla="*/ 389 w 1163"/>
                  <a:gd name="T25" fmla="*/ 55 h 56"/>
                  <a:gd name="T26" fmla="*/ 293 w 1163"/>
                  <a:gd name="T27" fmla="*/ 56 h 56"/>
                  <a:gd name="T28" fmla="*/ 203 w 1163"/>
                  <a:gd name="T29" fmla="*/ 56 h 56"/>
                  <a:gd name="T30" fmla="*/ 123 w 1163"/>
                  <a:gd name="T31" fmla="*/ 56 h 56"/>
                  <a:gd name="T32" fmla="*/ 55 w 1163"/>
                  <a:gd name="T33" fmla="*/ 56 h 56"/>
                  <a:gd name="T34" fmla="*/ 0 w 1163"/>
                  <a:gd name="T35" fmla="*/ 56 h 56"/>
                  <a:gd name="T36" fmla="*/ 0 w 1163"/>
                  <a:gd name="T37" fmla="*/ 8 h 56"/>
                  <a:gd name="T38" fmla="*/ 700 w 1163"/>
                  <a:gd name="T39" fmla="*/ 4 h 56"/>
                  <a:gd name="T40" fmla="*/ 771 w 1163"/>
                  <a:gd name="T41" fmla="*/ 4 h 56"/>
                  <a:gd name="T42" fmla="*/ 841 w 1163"/>
                  <a:gd name="T43" fmla="*/ 4 h 56"/>
                  <a:gd name="T44" fmla="*/ 907 w 1163"/>
                  <a:gd name="T45" fmla="*/ 3 h 56"/>
                  <a:gd name="T46" fmla="*/ 969 w 1163"/>
                  <a:gd name="T47" fmla="*/ 3 h 56"/>
                  <a:gd name="T48" fmla="*/ 1026 w 1163"/>
                  <a:gd name="T49" fmla="*/ 1 h 56"/>
                  <a:gd name="T50" fmla="*/ 1079 w 1163"/>
                  <a:gd name="T51" fmla="*/ 1 h 56"/>
                  <a:gd name="T52" fmla="*/ 1123 w 1163"/>
                  <a:gd name="T53" fmla="*/ 0 h 56"/>
                  <a:gd name="T54" fmla="*/ 1162 w 1163"/>
                  <a:gd name="T55" fmla="*/ 0 h 56"/>
                  <a:gd name="T56" fmla="*/ 1163 w 1163"/>
                  <a:gd name="T57" fmla="*/ 49 h 56"/>
                  <a:gd name="T58" fmla="*/ 1125 w 1163"/>
                  <a:gd name="T59" fmla="*/ 50 h 56"/>
                  <a:gd name="T60" fmla="*/ 1080 w 1163"/>
                  <a:gd name="T61" fmla="*/ 50 h 56"/>
                  <a:gd name="T62" fmla="*/ 1028 w 1163"/>
                  <a:gd name="T63" fmla="*/ 51 h 56"/>
                  <a:gd name="T64" fmla="*/ 970 w 1163"/>
                  <a:gd name="T65" fmla="*/ 51 h 56"/>
                  <a:gd name="T66" fmla="*/ 908 w 1163"/>
                  <a:gd name="T67" fmla="*/ 52 h 56"/>
                  <a:gd name="T68" fmla="*/ 841 w 1163"/>
                  <a:gd name="T69" fmla="*/ 52 h 56"/>
                  <a:gd name="T70" fmla="*/ 771 w 1163"/>
                  <a:gd name="T71" fmla="*/ 54 h 56"/>
                  <a:gd name="T72" fmla="*/ 700 w 1163"/>
                  <a:gd name="T73" fmla="*/ 54 h 56"/>
                  <a:gd name="T74" fmla="*/ 700 w 1163"/>
                  <a:gd name="T75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3" h="56">
                    <a:moveTo>
                      <a:pt x="0" y="8"/>
                    </a:moveTo>
                    <a:lnTo>
                      <a:pt x="61" y="8"/>
                    </a:lnTo>
                    <a:lnTo>
                      <a:pt x="133" y="6"/>
                    </a:lnTo>
                    <a:lnTo>
                      <a:pt x="215" y="6"/>
                    </a:lnTo>
                    <a:lnTo>
                      <a:pt x="306" y="6"/>
                    </a:lnTo>
                    <a:lnTo>
                      <a:pt x="402" y="6"/>
                    </a:lnTo>
                    <a:lnTo>
                      <a:pt x="501" y="5"/>
                    </a:lnTo>
                    <a:lnTo>
                      <a:pt x="602" y="5"/>
                    </a:lnTo>
                    <a:lnTo>
                      <a:pt x="700" y="4"/>
                    </a:lnTo>
                    <a:lnTo>
                      <a:pt x="700" y="54"/>
                    </a:lnTo>
                    <a:lnTo>
                      <a:pt x="595" y="54"/>
                    </a:lnTo>
                    <a:lnTo>
                      <a:pt x="491" y="55"/>
                    </a:lnTo>
                    <a:lnTo>
                      <a:pt x="389" y="55"/>
                    </a:lnTo>
                    <a:lnTo>
                      <a:pt x="293" y="56"/>
                    </a:lnTo>
                    <a:lnTo>
                      <a:pt x="203" y="56"/>
                    </a:lnTo>
                    <a:lnTo>
                      <a:pt x="123" y="56"/>
                    </a:lnTo>
                    <a:lnTo>
                      <a:pt x="55" y="56"/>
                    </a:lnTo>
                    <a:lnTo>
                      <a:pt x="0" y="56"/>
                    </a:lnTo>
                    <a:lnTo>
                      <a:pt x="0" y="8"/>
                    </a:lnTo>
                    <a:close/>
                    <a:moveTo>
                      <a:pt x="700" y="4"/>
                    </a:moveTo>
                    <a:lnTo>
                      <a:pt x="771" y="4"/>
                    </a:lnTo>
                    <a:lnTo>
                      <a:pt x="841" y="4"/>
                    </a:lnTo>
                    <a:lnTo>
                      <a:pt x="907" y="3"/>
                    </a:lnTo>
                    <a:lnTo>
                      <a:pt x="969" y="3"/>
                    </a:lnTo>
                    <a:lnTo>
                      <a:pt x="1026" y="1"/>
                    </a:lnTo>
                    <a:lnTo>
                      <a:pt x="1079" y="1"/>
                    </a:lnTo>
                    <a:lnTo>
                      <a:pt x="1123" y="0"/>
                    </a:lnTo>
                    <a:lnTo>
                      <a:pt x="1162" y="0"/>
                    </a:lnTo>
                    <a:lnTo>
                      <a:pt x="1163" y="49"/>
                    </a:lnTo>
                    <a:lnTo>
                      <a:pt x="1125" y="50"/>
                    </a:lnTo>
                    <a:lnTo>
                      <a:pt x="1080" y="50"/>
                    </a:lnTo>
                    <a:lnTo>
                      <a:pt x="1028" y="51"/>
                    </a:lnTo>
                    <a:lnTo>
                      <a:pt x="970" y="51"/>
                    </a:lnTo>
                    <a:lnTo>
                      <a:pt x="908" y="52"/>
                    </a:lnTo>
                    <a:lnTo>
                      <a:pt x="841" y="52"/>
                    </a:lnTo>
                    <a:lnTo>
                      <a:pt x="771" y="54"/>
                    </a:lnTo>
                    <a:lnTo>
                      <a:pt x="700" y="54"/>
                    </a:lnTo>
                    <a:lnTo>
                      <a:pt x="700" y="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3" name="Freeform 495"/>
              <p:cNvSpPr>
                <a:spLocks noEditPoints="1"/>
              </p:cNvSpPr>
              <p:nvPr/>
            </p:nvSpPr>
            <p:spPr bwMode="auto">
              <a:xfrm>
                <a:off x="1541" y="2019"/>
                <a:ext cx="379" cy="57"/>
              </a:xfrm>
              <a:custGeom>
                <a:avLst/>
                <a:gdLst>
                  <a:gd name="T0" fmla="*/ 1894 w 1897"/>
                  <a:gd name="T1" fmla="*/ 36 h 282"/>
                  <a:gd name="T2" fmla="*/ 1889 w 1897"/>
                  <a:gd name="T3" fmla="*/ 41 h 282"/>
                  <a:gd name="T4" fmla="*/ 1883 w 1897"/>
                  <a:gd name="T5" fmla="*/ 47 h 282"/>
                  <a:gd name="T6" fmla="*/ 1873 w 1897"/>
                  <a:gd name="T7" fmla="*/ 56 h 282"/>
                  <a:gd name="T8" fmla="*/ 1832 w 1897"/>
                  <a:gd name="T9" fmla="*/ 27 h 282"/>
                  <a:gd name="T10" fmla="*/ 1842 w 1897"/>
                  <a:gd name="T11" fmla="*/ 53 h 282"/>
                  <a:gd name="T12" fmla="*/ 1849 w 1897"/>
                  <a:gd name="T13" fmla="*/ 78 h 282"/>
                  <a:gd name="T14" fmla="*/ 1841 w 1897"/>
                  <a:gd name="T15" fmla="*/ 87 h 282"/>
                  <a:gd name="T16" fmla="*/ 1825 w 1897"/>
                  <a:gd name="T17" fmla="*/ 100 h 282"/>
                  <a:gd name="T18" fmla="*/ 1782 w 1897"/>
                  <a:gd name="T19" fmla="*/ 74 h 282"/>
                  <a:gd name="T20" fmla="*/ 1786 w 1897"/>
                  <a:gd name="T21" fmla="*/ 102 h 282"/>
                  <a:gd name="T22" fmla="*/ 1790 w 1897"/>
                  <a:gd name="T23" fmla="*/ 132 h 282"/>
                  <a:gd name="T24" fmla="*/ 1777 w 1897"/>
                  <a:gd name="T25" fmla="*/ 142 h 282"/>
                  <a:gd name="T26" fmla="*/ 1756 w 1897"/>
                  <a:gd name="T27" fmla="*/ 158 h 282"/>
                  <a:gd name="T28" fmla="*/ 1712 w 1897"/>
                  <a:gd name="T29" fmla="*/ 129 h 282"/>
                  <a:gd name="T30" fmla="*/ 1706 w 1897"/>
                  <a:gd name="T31" fmla="*/ 134 h 282"/>
                  <a:gd name="T32" fmla="*/ 1720 w 1897"/>
                  <a:gd name="T33" fmla="*/ 184 h 282"/>
                  <a:gd name="T34" fmla="*/ 1698 w 1897"/>
                  <a:gd name="T35" fmla="*/ 200 h 282"/>
                  <a:gd name="T36" fmla="*/ 1681 w 1897"/>
                  <a:gd name="T37" fmla="*/ 210 h 282"/>
                  <a:gd name="T38" fmla="*/ 1658 w 1897"/>
                  <a:gd name="T39" fmla="*/ 195 h 282"/>
                  <a:gd name="T40" fmla="*/ 1663 w 1897"/>
                  <a:gd name="T41" fmla="*/ 221 h 282"/>
                  <a:gd name="T42" fmla="*/ 1650 w 1897"/>
                  <a:gd name="T43" fmla="*/ 229 h 282"/>
                  <a:gd name="T44" fmla="*/ 1634 w 1897"/>
                  <a:gd name="T45" fmla="*/ 237 h 282"/>
                  <a:gd name="T46" fmla="*/ 1604 w 1897"/>
                  <a:gd name="T47" fmla="*/ 198 h 282"/>
                  <a:gd name="T48" fmla="*/ 1597 w 1897"/>
                  <a:gd name="T49" fmla="*/ 201 h 282"/>
                  <a:gd name="T50" fmla="*/ 1600 w 1897"/>
                  <a:gd name="T51" fmla="*/ 252 h 282"/>
                  <a:gd name="T52" fmla="*/ 1584 w 1897"/>
                  <a:gd name="T53" fmla="*/ 260 h 282"/>
                  <a:gd name="T54" fmla="*/ 1575 w 1897"/>
                  <a:gd name="T55" fmla="*/ 262 h 282"/>
                  <a:gd name="T56" fmla="*/ 1559 w 1897"/>
                  <a:gd name="T57" fmla="*/ 242 h 282"/>
                  <a:gd name="T58" fmla="*/ 1558 w 1897"/>
                  <a:gd name="T59" fmla="*/ 269 h 282"/>
                  <a:gd name="T60" fmla="*/ 1549 w 1897"/>
                  <a:gd name="T61" fmla="*/ 271 h 282"/>
                  <a:gd name="T62" fmla="*/ 1537 w 1897"/>
                  <a:gd name="T63" fmla="*/ 275 h 282"/>
                  <a:gd name="T64" fmla="*/ 1518 w 1897"/>
                  <a:gd name="T65" fmla="*/ 227 h 282"/>
                  <a:gd name="T66" fmla="*/ 1516 w 1897"/>
                  <a:gd name="T67" fmla="*/ 229 h 282"/>
                  <a:gd name="T68" fmla="*/ 1517 w 1897"/>
                  <a:gd name="T69" fmla="*/ 278 h 282"/>
                  <a:gd name="T70" fmla="*/ 1504 w 1897"/>
                  <a:gd name="T71" fmla="*/ 280 h 282"/>
                  <a:gd name="T72" fmla="*/ 1494 w 1897"/>
                  <a:gd name="T73" fmla="*/ 281 h 282"/>
                  <a:gd name="T74" fmla="*/ 1483 w 1897"/>
                  <a:gd name="T75" fmla="*/ 256 h 282"/>
                  <a:gd name="T76" fmla="*/ 1467 w 1897"/>
                  <a:gd name="T77" fmla="*/ 282 h 282"/>
                  <a:gd name="T78" fmla="*/ 1456 w 1897"/>
                  <a:gd name="T79" fmla="*/ 282 h 282"/>
                  <a:gd name="T80" fmla="*/ 1416 w 1897"/>
                  <a:gd name="T81" fmla="*/ 282 h 282"/>
                  <a:gd name="T82" fmla="*/ 1386 w 1897"/>
                  <a:gd name="T83" fmla="*/ 232 h 282"/>
                  <a:gd name="T84" fmla="*/ 1371 w 1897"/>
                  <a:gd name="T85" fmla="*/ 231 h 282"/>
                  <a:gd name="T86" fmla="*/ 1335 w 1897"/>
                  <a:gd name="T87" fmla="*/ 280 h 282"/>
                  <a:gd name="T88" fmla="*/ 1280 w 1897"/>
                  <a:gd name="T89" fmla="*/ 277 h 282"/>
                  <a:gd name="T90" fmla="*/ 1220 w 1897"/>
                  <a:gd name="T91" fmla="*/ 274 h 282"/>
                  <a:gd name="T92" fmla="*/ 1157 w 1897"/>
                  <a:gd name="T93" fmla="*/ 270 h 282"/>
                  <a:gd name="T94" fmla="*/ 1088 w 1897"/>
                  <a:gd name="T95" fmla="*/ 265 h 282"/>
                  <a:gd name="T96" fmla="*/ 1017 w 1897"/>
                  <a:gd name="T97" fmla="*/ 261 h 282"/>
                  <a:gd name="T98" fmla="*/ 923 w 1897"/>
                  <a:gd name="T99" fmla="*/ 205 h 282"/>
                  <a:gd name="T100" fmla="*/ 848 w 1897"/>
                  <a:gd name="T101" fmla="*/ 200 h 282"/>
                  <a:gd name="T102" fmla="*/ 771 w 1897"/>
                  <a:gd name="T103" fmla="*/ 196 h 282"/>
                  <a:gd name="T104" fmla="*/ 694 w 1897"/>
                  <a:gd name="T105" fmla="*/ 191 h 282"/>
                  <a:gd name="T106" fmla="*/ 615 w 1897"/>
                  <a:gd name="T107" fmla="*/ 188 h 282"/>
                  <a:gd name="T108" fmla="*/ 562 w 1897"/>
                  <a:gd name="T109" fmla="*/ 234 h 282"/>
                  <a:gd name="T110" fmla="*/ 478 w 1897"/>
                  <a:gd name="T111" fmla="*/ 231 h 282"/>
                  <a:gd name="T112" fmla="*/ 385 w 1897"/>
                  <a:gd name="T113" fmla="*/ 179 h 282"/>
                  <a:gd name="T114" fmla="*/ 320 w 1897"/>
                  <a:gd name="T115" fmla="*/ 178 h 282"/>
                  <a:gd name="T116" fmla="*/ 226 w 1897"/>
                  <a:gd name="T117" fmla="*/ 175 h 282"/>
                  <a:gd name="T118" fmla="*/ 177 w 1897"/>
                  <a:gd name="T119" fmla="*/ 200 h 282"/>
                  <a:gd name="T120" fmla="*/ 169 w 1897"/>
                  <a:gd name="T121" fmla="*/ 225 h 282"/>
                  <a:gd name="T122" fmla="*/ 81 w 1897"/>
                  <a:gd name="T123" fmla="*/ 217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97" h="282">
                    <a:moveTo>
                      <a:pt x="1897" y="33"/>
                    </a:moveTo>
                    <a:lnTo>
                      <a:pt x="1896" y="34"/>
                    </a:lnTo>
                    <a:lnTo>
                      <a:pt x="1859" y="1"/>
                    </a:lnTo>
                    <a:lnTo>
                      <a:pt x="1861" y="0"/>
                    </a:lnTo>
                    <a:lnTo>
                      <a:pt x="1897" y="33"/>
                    </a:lnTo>
                    <a:close/>
                    <a:moveTo>
                      <a:pt x="1896" y="34"/>
                    </a:moveTo>
                    <a:lnTo>
                      <a:pt x="1896" y="34"/>
                    </a:lnTo>
                    <a:lnTo>
                      <a:pt x="1877" y="17"/>
                    </a:lnTo>
                    <a:lnTo>
                      <a:pt x="1896" y="34"/>
                    </a:lnTo>
                    <a:close/>
                    <a:moveTo>
                      <a:pt x="1896" y="34"/>
                    </a:moveTo>
                    <a:lnTo>
                      <a:pt x="1894" y="36"/>
                    </a:lnTo>
                    <a:lnTo>
                      <a:pt x="1858" y="1"/>
                    </a:lnTo>
                    <a:lnTo>
                      <a:pt x="1859" y="1"/>
                    </a:lnTo>
                    <a:lnTo>
                      <a:pt x="1896" y="34"/>
                    </a:lnTo>
                    <a:close/>
                    <a:moveTo>
                      <a:pt x="1894" y="36"/>
                    </a:moveTo>
                    <a:lnTo>
                      <a:pt x="1893" y="37"/>
                    </a:lnTo>
                    <a:lnTo>
                      <a:pt x="1857" y="3"/>
                    </a:lnTo>
                    <a:lnTo>
                      <a:pt x="1858" y="1"/>
                    </a:lnTo>
                    <a:lnTo>
                      <a:pt x="1894" y="36"/>
                    </a:lnTo>
                    <a:close/>
                    <a:moveTo>
                      <a:pt x="1893" y="37"/>
                    </a:moveTo>
                    <a:lnTo>
                      <a:pt x="1893" y="37"/>
                    </a:lnTo>
                    <a:lnTo>
                      <a:pt x="1874" y="19"/>
                    </a:lnTo>
                    <a:lnTo>
                      <a:pt x="1893" y="37"/>
                    </a:lnTo>
                    <a:close/>
                    <a:moveTo>
                      <a:pt x="1893" y="37"/>
                    </a:moveTo>
                    <a:lnTo>
                      <a:pt x="1892" y="38"/>
                    </a:lnTo>
                    <a:lnTo>
                      <a:pt x="1856" y="5"/>
                    </a:lnTo>
                    <a:lnTo>
                      <a:pt x="1857" y="3"/>
                    </a:lnTo>
                    <a:lnTo>
                      <a:pt x="1893" y="37"/>
                    </a:lnTo>
                    <a:close/>
                    <a:moveTo>
                      <a:pt x="1892" y="38"/>
                    </a:moveTo>
                    <a:lnTo>
                      <a:pt x="1891" y="38"/>
                    </a:lnTo>
                    <a:lnTo>
                      <a:pt x="1873" y="21"/>
                    </a:lnTo>
                    <a:lnTo>
                      <a:pt x="1892" y="38"/>
                    </a:lnTo>
                    <a:close/>
                    <a:moveTo>
                      <a:pt x="1891" y="38"/>
                    </a:moveTo>
                    <a:lnTo>
                      <a:pt x="1889" y="41"/>
                    </a:lnTo>
                    <a:lnTo>
                      <a:pt x="1854" y="6"/>
                    </a:lnTo>
                    <a:lnTo>
                      <a:pt x="1856" y="5"/>
                    </a:lnTo>
                    <a:lnTo>
                      <a:pt x="1891" y="38"/>
                    </a:lnTo>
                    <a:close/>
                    <a:moveTo>
                      <a:pt x="1889" y="41"/>
                    </a:moveTo>
                    <a:lnTo>
                      <a:pt x="1888" y="42"/>
                    </a:lnTo>
                    <a:lnTo>
                      <a:pt x="1852" y="8"/>
                    </a:lnTo>
                    <a:lnTo>
                      <a:pt x="1854" y="6"/>
                    </a:lnTo>
                    <a:lnTo>
                      <a:pt x="1889" y="41"/>
                    </a:lnTo>
                    <a:close/>
                    <a:moveTo>
                      <a:pt x="1888" y="42"/>
                    </a:moveTo>
                    <a:lnTo>
                      <a:pt x="1887" y="42"/>
                    </a:lnTo>
                    <a:lnTo>
                      <a:pt x="1869" y="24"/>
                    </a:lnTo>
                    <a:lnTo>
                      <a:pt x="1888" y="42"/>
                    </a:lnTo>
                    <a:close/>
                    <a:moveTo>
                      <a:pt x="1887" y="42"/>
                    </a:moveTo>
                    <a:lnTo>
                      <a:pt x="1886" y="44"/>
                    </a:lnTo>
                    <a:lnTo>
                      <a:pt x="1851" y="10"/>
                    </a:lnTo>
                    <a:lnTo>
                      <a:pt x="1852" y="8"/>
                    </a:lnTo>
                    <a:lnTo>
                      <a:pt x="1887" y="42"/>
                    </a:lnTo>
                    <a:close/>
                    <a:moveTo>
                      <a:pt x="1886" y="44"/>
                    </a:moveTo>
                    <a:lnTo>
                      <a:pt x="1883" y="47"/>
                    </a:lnTo>
                    <a:lnTo>
                      <a:pt x="1848" y="12"/>
                    </a:lnTo>
                    <a:lnTo>
                      <a:pt x="1851" y="10"/>
                    </a:lnTo>
                    <a:lnTo>
                      <a:pt x="1886" y="44"/>
                    </a:lnTo>
                    <a:close/>
                    <a:moveTo>
                      <a:pt x="1883" y="47"/>
                    </a:moveTo>
                    <a:lnTo>
                      <a:pt x="1883" y="47"/>
                    </a:lnTo>
                    <a:lnTo>
                      <a:pt x="1866" y="29"/>
                    </a:lnTo>
                    <a:lnTo>
                      <a:pt x="1883" y="47"/>
                    </a:lnTo>
                    <a:close/>
                    <a:moveTo>
                      <a:pt x="1883" y="47"/>
                    </a:moveTo>
                    <a:lnTo>
                      <a:pt x="1879" y="49"/>
                    </a:lnTo>
                    <a:lnTo>
                      <a:pt x="1846" y="14"/>
                    </a:lnTo>
                    <a:lnTo>
                      <a:pt x="1848" y="12"/>
                    </a:lnTo>
                    <a:lnTo>
                      <a:pt x="1883" y="47"/>
                    </a:lnTo>
                    <a:close/>
                    <a:moveTo>
                      <a:pt x="1879" y="49"/>
                    </a:moveTo>
                    <a:lnTo>
                      <a:pt x="1877" y="53"/>
                    </a:lnTo>
                    <a:lnTo>
                      <a:pt x="1842" y="18"/>
                    </a:lnTo>
                    <a:lnTo>
                      <a:pt x="1846" y="14"/>
                    </a:lnTo>
                    <a:lnTo>
                      <a:pt x="1879" y="49"/>
                    </a:lnTo>
                    <a:close/>
                    <a:moveTo>
                      <a:pt x="1877" y="53"/>
                    </a:moveTo>
                    <a:lnTo>
                      <a:pt x="1877" y="53"/>
                    </a:lnTo>
                    <a:lnTo>
                      <a:pt x="1859" y="36"/>
                    </a:lnTo>
                    <a:lnTo>
                      <a:pt x="1877" y="53"/>
                    </a:lnTo>
                    <a:close/>
                    <a:moveTo>
                      <a:pt x="1877" y="53"/>
                    </a:moveTo>
                    <a:lnTo>
                      <a:pt x="1873" y="56"/>
                    </a:lnTo>
                    <a:lnTo>
                      <a:pt x="1840" y="21"/>
                    </a:lnTo>
                    <a:lnTo>
                      <a:pt x="1842" y="18"/>
                    </a:lnTo>
                    <a:lnTo>
                      <a:pt x="1877" y="53"/>
                    </a:lnTo>
                    <a:close/>
                    <a:moveTo>
                      <a:pt x="1840" y="21"/>
                    </a:moveTo>
                    <a:lnTo>
                      <a:pt x="1840" y="21"/>
                    </a:lnTo>
                    <a:lnTo>
                      <a:pt x="1857" y="38"/>
                    </a:lnTo>
                    <a:lnTo>
                      <a:pt x="1840" y="21"/>
                    </a:lnTo>
                    <a:close/>
                    <a:moveTo>
                      <a:pt x="1873" y="56"/>
                    </a:moveTo>
                    <a:lnTo>
                      <a:pt x="1871" y="59"/>
                    </a:lnTo>
                    <a:lnTo>
                      <a:pt x="1836" y="24"/>
                    </a:lnTo>
                    <a:lnTo>
                      <a:pt x="1840" y="21"/>
                    </a:lnTo>
                    <a:lnTo>
                      <a:pt x="1873" y="56"/>
                    </a:lnTo>
                    <a:close/>
                    <a:moveTo>
                      <a:pt x="1871" y="59"/>
                    </a:moveTo>
                    <a:lnTo>
                      <a:pt x="1871" y="59"/>
                    </a:lnTo>
                    <a:lnTo>
                      <a:pt x="1853" y="42"/>
                    </a:lnTo>
                    <a:lnTo>
                      <a:pt x="1871" y="59"/>
                    </a:lnTo>
                    <a:close/>
                    <a:moveTo>
                      <a:pt x="1871" y="59"/>
                    </a:moveTo>
                    <a:lnTo>
                      <a:pt x="1867" y="63"/>
                    </a:lnTo>
                    <a:lnTo>
                      <a:pt x="1832" y="27"/>
                    </a:lnTo>
                    <a:lnTo>
                      <a:pt x="1836" y="24"/>
                    </a:lnTo>
                    <a:lnTo>
                      <a:pt x="1871" y="59"/>
                    </a:lnTo>
                    <a:close/>
                    <a:moveTo>
                      <a:pt x="1867" y="63"/>
                    </a:moveTo>
                    <a:lnTo>
                      <a:pt x="1863" y="67"/>
                    </a:lnTo>
                    <a:lnTo>
                      <a:pt x="1828" y="31"/>
                    </a:lnTo>
                    <a:lnTo>
                      <a:pt x="1832" y="27"/>
                    </a:lnTo>
                    <a:lnTo>
                      <a:pt x="1867" y="63"/>
                    </a:lnTo>
                    <a:close/>
                    <a:moveTo>
                      <a:pt x="1863" y="67"/>
                    </a:moveTo>
                    <a:lnTo>
                      <a:pt x="1863" y="67"/>
                    </a:lnTo>
                    <a:lnTo>
                      <a:pt x="1846" y="48"/>
                    </a:lnTo>
                    <a:lnTo>
                      <a:pt x="1863" y="67"/>
                    </a:lnTo>
                    <a:close/>
                    <a:moveTo>
                      <a:pt x="1863" y="67"/>
                    </a:moveTo>
                    <a:lnTo>
                      <a:pt x="1858" y="71"/>
                    </a:lnTo>
                    <a:lnTo>
                      <a:pt x="1825" y="34"/>
                    </a:lnTo>
                    <a:lnTo>
                      <a:pt x="1828" y="31"/>
                    </a:lnTo>
                    <a:lnTo>
                      <a:pt x="1863" y="67"/>
                    </a:lnTo>
                    <a:close/>
                    <a:moveTo>
                      <a:pt x="1858" y="71"/>
                    </a:moveTo>
                    <a:lnTo>
                      <a:pt x="1858" y="71"/>
                    </a:lnTo>
                    <a:lnTo>
                      <a:pt x="1842" y="53"/>
                    </a:lnTo>
                    <a:lnTo>
                      <a:pt x="1858" y="71"/>
                    </a:lnTo>
                    <a:close/>
                    <a:moveTo>
                      <a:pt x="1858" y="71"/>
                    </a:moveTo>
                    <a:lnTo>
                      <a:pt x="1854" y="74"/>
                    </a:lnTo>
                    <a:lnTo>
                      <a:pt x="1821" y="38"/>
                    </a:lnTo>
                    <a:lnTo>
                      <a:pt x="1825" y="34"/>
                    </a:lnTo>
                    <a:lnTo>
                      <a:pt x="1858" y="71"/>
                    </a:lnTo>
                    <a:close/>
                    <a:moveTo>
                      <a:pt x="1854" y="74"/>
                    </a:moveTo>
                    <a:lnTo>
                      <a:pt x="1854" y="74"/>
                    </a:lnTo>
                    <a:lnTo>
                      <a:pt x="1838" y="57"/>
                    </a:lnTo>
                    <a:lnTo>
                      <a:pt x="1854" y="74"/>
                    </a:lnTo>
                    <a:close/>
                    <a:moveTo>
                      <a:pt x="1854" y="74"/>
                    </a:moveTo>
                    <a:lnTo>
                      <a:pt x="1849" y="78"/>
                    </a:lnTo>
                    <a:lnTo>
                      <a:pt x="1817" y="42"/>
                    </a:lnTo>
                    <a:lnTo>
                      <a:pt x="1821" y="38"/>
                    </a:lnTo>
                    <a:lnTo>
                      <a:pt x="1854" y="74"/>
                    </a:lnTo>
                    <a:close/>
                    <a:moveTo>
                      <a:pt x="1849" y="78"/>
                    </a:moveTo>
                    <a:lnTo>
                      <a:pt x="1849" y="78"/>
                    </a:lnTo>
                    <a:lnTo>
                      <a:pt x="1833" y="61"/>
                    </a:lnTo>
                    <a:lnTo>
                      <a:pt x="1849" y="78"/>
                    </a:lnTo>
                    <a:close/>
                    <a:moveTo>
                      <a:pt x="1849" y="78"/>
                    </a:moveTo>
                    <a:lnTo>
                      <a:pt x="1846" y="83"/>
                    </a:lnTo>
                    <a:lnTo>
                      <a:pt x="1812" y="47"/>
                    </a:lnTo>
                    <a:lnTo>
                      <a:pt x="1817" y="42"/>
                    </a:lnTo>
                    <a:lnTo>
                      <a:pt x="1849" y="78"/>
                    </a:lnTo>
                    <a:close/>
                    <a:moveTo>
                      <a:pt x="1846" y="83"/>
                    </a:moveTo>
                    <a:lnTo>
                      <a:pt x="1846" y="83"/>
                    </a:lnTo>
                    <a:lnTo>
                      <a:pt x="1828" y="64"/>
                    </a:lnTo>
                    <a:lnTo>
                      <a:pt x="1846" y="83"/>
                    </a:lnTo>
                    <a:close/>
                    <a:moveTo>
                      <a:pt x="1846" y="83"/>
                    </a:moveTo>
                    <a:lnTo>
                      <a:pt x="1841" y="87"/>
                    </a:lnTo>
                    <a:lnTo>
                      <a:pt x="1807" y="51"/>
                    </a:lnTo>
                    <a:lnTo>
                      <a:pt x="1812" y="47"/>
                    </a:lnTo>
                    <a:lnTo>
                      <a:pt x="1846" y="83"/>
                    </a:lnTo>
                    <a:close/>
                    <a:moveTo>
                      <a:pt x="1841" y="87"/>
                    </a:moveTo>
                    <a:lnTo>
                      <a:pt x="1841" y="87"/>
                    </a:lnTo>
                    <a:lnTo>
                      <a:pt x="1825" y="69"/>
                    </a:lnTo>
                    <a:lnTo>
                      <a:pt x="1841" y="87"/>
                    </a:lnTo>
                    <a:close/>
                    <a:moveTo>
                      <a:pt x="1841" y="87"/>
                    </a:moveTo>
                    <a:lnTo>
                      <a:pt x="1836" y="92"/>
                    </a:lnTo>
                    <a:lnTo>
                      <a:pt x="1802" y="56"/>
                    </a:lnTo>
                    <a:lnTo>
                      <a:pt x="1807" y="51"/>
                    </a:lnTo>
                    <a:lnTo>
                      <a:pt x="1841" y="87"/>
                    </a:lnTo>
                    <a:close/>
                    <a:moveTo>
                      <a:pt x="1836" y="92"/>
                    </a:moveTo>
                    <a:lnTo>
                      <a:pt x="1836" y="92"/>
                    </a:lnTo>
                    <a:lnTo>
                      <a:pt x="1820" y="73"/>
                    </a:lnTo>
                    <a:lnTo>
                      <a:pt x="1836" y="92"/>
                    </a:lnTo>
                    <a:close/>
                    <a:moveTo>
                      <a:pt x="1836" y="92"/>
                    </a:moveTo>
                    <a:lnTo>
                      <a:pt x="1831" y="97"/>
                    </a:lnTo>
                    <a:lnTo>
                      <a:pt x="1797" y="59"/>
                    </a:lnTo>
                    <a:lnTo>
                      <a:pt x="1802" y="56"/>
                    </a:lnTo>
                    <a:lnTo>
                      <a:pt x="1836" y="92"/>
                    </a:lnTo>
                    <a:close/>
                    <a:moveTo>
                      <a:pt x="1831" y="97"/>
                    </a:moveTo>
                    <a:lnTo>
                      <a:pt x="1831" y="97"/>
                    </a:lnTo>
                    <a:lnTo>
                      <a:pt x="1815" y="78"/>
                    </a:lnTo>
                    <a:lnTo>
                      <a:pt x="1831" y="97"/>
                    </a:lnTo>
                    <a:close/>
                    <a:moveTo>
                      <a:pt x="1831" y="97"/>
                    </a:moveTo>
                    <a:lnTo>
                      <a:pt x="1825" y="100"/>
                    </a:lnTo>
                    <a:lnTo>
                      <a:pt x="1792" y="64"/>
                    </a:lnTo>
                    <a:lnTo>
                      <a:pt x="1797" y="59"/>
                    </a:lnTo>
                    <a:lnTo>
                      <a:pt x="1831" y="97"/>
                    </a:lnTo>
                    <a:close/>
                    <a:moveTo>
                      <a:pt x="1825" y="100"/>
                    </a:moveTo>
                    <a:lnTo>
                      <a:pt x="1825" y="102"/>
                    </a:lnTo>
                    <a:lnTo>
                      <a:pt x="1808" y="83"/>
                    </a:lnTo>
                    <a:lnTo>
                      <a:pt x="1825" y="100"/>
                    </a:lnTo>
                    <a:close/>
                    <a:moveTo>
                      <a:pt x="1825" y="102"/>
                    </a:moveTo>
                    <a:lnTo>
                      <a:pt x="1820" y="105"/>
                    </a:lnTo>
                    <a:lnTo>
                      <a:pt x="1787" y="69"/>
                    </a:lnTo>
                    <a:lnTo>
                      <a:pt x="1792" y="64"/>
                    </a:lnTo>
                    <a:lnTo>
                      <a:pt x="1825" y="102"/>
                    </a:lnTo>
                    <a:close/>
                    <a:moveTo>
                      <a:pt x="1820" y="105"/>
                    </a:moveTo>
                    <a:lnTo>
                      <a:pt x="1820" y="105"/>
                    </a:lnTo>
                    <a:lnTo>
                      <a:pt x="1803" y="88"/>
                    </a:lnTo>
                    <a:lnTo>
                      <a:pt x="1820" y="105"/>
                    </a:lnTo>
                    <a:close/>
                    <a:moveTo>
                      <a:pt x="1820" y="105"/>
                    </a:moveTo>
                    <a:lnTo>
                      <a:pt x="1813" y="110"/>
                    </a:lnTo>
                    <a:lnTo>
                      <a:pt x="1782" y="74"/>
                    </a:lnTo>
                    <a:lnTo>
                      <a:pt x="1787" y="69"/>
                    </a:lnTo>
                    <a:lnTo>
                      <a:pt x="1820" y="105"/>
                    </a:lnTo>
                    <a:close/>
                    <a:moveTo>
                      <a:pt x="1813" y="110"/>
                    </a:moveTo>
                    <a:lnTo>
                      <a:pt x="1808" y="115"/>
                    </a:lnTo>
                    <a:lnTo>
                      <a:pt x="1776" y="78"/>
                    </a:lnTo>
                    <a:lnTo>
                      <a:pt x="1782" y="74"/>
                    </a:lnTo>
                    <a:lnTo>
                      <a:pt x="1813" y="110"/>
                    </a:lnTo>
                    <a:close/>
                    <a:moveTo>
                      <a:pt x="1808" y="115"/>
                    </a:moveTo>
                    <a:lnTo>
                      <a:pt x="1808" y="115"/>
                    </a:lnTo>
                    <a:lnTo>
                      <a:pt x="1792" y="97"/>
                    </a:lnTo>
                    <a:lnTo>
                      <a:pt x="1808" y="115"/>
                    </a:lnTo>
                    <a:close/>
                    <a:moveTo>
                      <a:pt x="1808" y="115"/>
                    </a:moveTo>
                    <a:lnTo>
                      <a:pt x="1802" y="120"/>
                    </a:lnTo>
                    <a:lnTo>
                      <a:pt x="1770" y="83"/>
                    </a:lnTo>
                    <a:lnTo>
                      <a:pt x="1776" y="78"/>
                    </a:lnTo>
                    <a:lnTo>
                      <a:pt x="1808" y="115"/>
                    </a:lnTo>
                    <a:close/>
                    <a:moveTo>
                      <a:pt x="1802" y="120"/>
                    </a:moveTo>
                    <a:lnTo>
                      <a:pt x="1802" y="122"/>
                    </a:lnTo>
                    <a:lnTo>
                      <a:pt x="1786" y="102"/>
                    </a:lnTo>
                    <a:lnTo>
                      <a:pt x="1802" y="120"/>
                    </a:lnTo>
                    <a:close/>
                    <a:moveTo>
                      <a:pt x="1802" y="122"/>
                    </a:moveTo>
                    <a:lnTo>
                      <a:pt x="1796" y="127"/>
                    </a:lnTo>
                    <a:lnTo>
                      <a:pt x="1765" y="88"/>
                    </a:lnTo>
                    <a:lnTo>
                      <a:pt x="1771" y="83"/>
                    </a:lnTo>
                    <a:lnTo>
                      <a:pt x="1802" y="122"/>
                    </a:lnTo>
                    <a:close/>
                    <a:moveTo>
                      <a:pt x="1796" y="127"/>
                    </a:moveTo>
                    <a:lnTo>
                      <a:pt x="1796" y="127"/>
                    </a:lnTo>
                    <a:lnTo>
                      <a:pt x="1780" y="107"/>
                    </a:lnTo>
                    <a:lnTo>
                      <a:pt x="1796" y="127"/>
                    </a:lnTo>
                    <a:close/>
                    <a:moveTo>
                      <a:pt x="1796" y="127"/>
                    </a:moveTo>
                    <a:lnTo>
                      <a:pt x="1790" y="132"/>
                    </a:lnTo>
                    <a:lnTo>
                      <a:pt x="1759" y="93"/>
                    </a:lnTo>
                    <a:lnTo>
                      <a:pt x="1765" y="88"/>
                    </a:lnTo>
                    <a:lnTo>
                      <a:pt x="1796" y="127"/>
                    </a:lnTo>
                    <a:close/>
                    <a:moveTo>
                      <a:pt x="1790" y="132"/>
                    </a:moveTo>
                    <a:lnTo>
                      <a:pt x="1790" y="132"/>
                    </a:lnTo>
                    <a:lnTo>
                      <a:pt x="1773" y="113"/>
                    </a:lnTo>
                    <a:lnTo>
                      <a:pt x="1790" y="132"/>
                    </a:lnTo>
                    <a:close/>
                    <a:moveTo>
                      <a:pt x="1790" y="132"/>
                    </a:moveTo>
                    <a:lnTo>
                      <a:pt x="1783" y="137"/>
                    </a:lnTo>
                    <a:lnTo>
                      <a:pt x="1752" y="98"/>
                    </a:lnTo>
                    <a:lnTo>
                      <a:pt x="1759" y="93"/>
                    </a:lnTo>
                    <a:lnTo>
                      <a:pt x="1790" y="132"/>
                    </a:lnTo>
                    <a:close/>
                    <a:moveTo>
                      <a:pt x="1783" y="137"/>
                    </a:moveTo>
                    <a:lnTo>
                      <a:pt x="1783" y="137"/>
                    </a:lnTo>
                    <a:lnTo>
                      <a:pt x="1767" y="118"/>
                    </a:lnTo>
                    <a:lnTo>
                      <a:pt x="1783" y="137"/>
                    </a:lnTo>
                    <a:close/>
                    <a:moveTo>
                      <a:pt x="1783" y="137"/>
                    </a:moveTo>
                    <a:lnTo>
                      <a:pt x="1777" y="142"/>
                    </a:lnTo>
                    <a:lnTo>
                      <a:pt x="1746" y="103"/>
                    </a:lnTo>
                    <a:lnTo>
                      <a:pt x="1752" y="98"/>
                    </a:lnTo>
                    <a:lnTo>
                      <a:pt x="1783" y="137"/>
                    </a:lnTo>
                    <a:close/>
                    <a:moveTo>
                      <a:pt x="1777" y="142"/>
                    </a:moveTo>
                    <a:lnTo>
                      <a:pt x="1777" y="142"/>
                    </a:lnTo>
                    <a:lnTo>
                      <a:pt x="1761" y="123"/>
                    </a:lnTo>
                    <a:lnTo>
                      <a:pt x="1777" y="142"/>
                    </a:lnTo>
                    <a:close/>
                    <a:moveTo>
                      <a:pt x="1777" y="142"/>
                    </a:moveTo>
                    <a:lnTo>
                      <a:pt x="1770" y="146"/>
                    </a:lnTo>
                    <a:lnTo>
                      <a:pt x="1740" y="108"/>
                    </a:lnTo>
                    <a:lnTo>
                      <a:pt x="1746" y="103"/>
                    </a:lnTo>
                    <a:lnTo>
                      <a:pt x="1777" y="142"/>
                    </a:lnTo>
                    <a:close/>
                    <a:moveTo>
                      <a:pt x="1770" y="146"/>
                    </a:moveTo>
                    <a:lnTo>
                      <a:pt x="1770" y="146"/>
                    </a:lnTo>
                    <a:lnTo>
                      <a:pt x="1755" y="128"/>
                    </a:lnTo>
                    <a:lnTo>
                      <a:pt x="1770" y="146"/>
                    </a:lnTo>
                    <a:close/>
                    <a:moveTo>
                      <a:pt x="1770" y="146"/>
                    </a:moveTo>
                    <a:lnTo>
                      <a:pt x="1764" y="153"/>
                    </a:lnTo>
                    <a:lnTo>
                      <a:pt x="1734" y="114"/>
                    </a:lnTo>
                    <a:lnTo>
                      <a:pt x="1740" y="108"/>
                    </a:lnTo>
                    <a:lnTo>
                      <a:pt x="1770" y="146"/>
                    </a:lnTo>
                    <a:close/>
                    <a:moveTo>
                      <a:pt x="1764" y="153"/>
                    </a:moveTo>
                    <a:lnTo>
                      <a:pt x="1764" y="153"/>
                    </a:lnTo>
                    <a:lnTo>
                      <a:pt x="1749" y="133"/>
                    </a:lnTo>
                    <a:lnTo>
                      <a:pt x="1764" y="153"/>
                    </a:lnTo>
                    <a:close/>
                    <a:moveTo>
                      <a:pt x="1764" y="153"/>
                    </a:moveTo>
                    <a:lnTo>
                      <a:pt x="1756" y="158"/>
                    </a:lnTo>
                    <a:lnTo>
                      <a:pt x="1726" y="119"/>
                    </a:lnTo>
                    <a:lnTo>
                      <a:pt x="1734" y="114"/>
                    </a:lnTo>
                    <a:lnTo>
                      <a:pt x="1764" y="153"/>
                    </a:lnTo>
                    <a:close/>
                    <a:moveTo>
                      <a:pt x="1756" y="158"/>
                    </a:moveTo>
                    <a:lnTo>
                      <a:pt x="1756" y="158"/>
                    </a:lnTo>
                    <a:lnTo>
                      <a:pt x="1741" y="138"/>
                    </a:lnTo>
                    <a:lnTo>
                      <a:pt x="1756" y="158"/>
                    </a:lnTo>
                    <a:close/>
                    <a:moveTo>
                      <a:pt x="1756" y="158"/>
                    </a:moveTo>
                    <a:lnTo>
                      <a:pt x="1750" y="163"/>
                    </a:lnTo>
                    <a:lnTo>
                      <a:pt x="1720" y="124"/>
                    </a:lnTo>
                    <a:lnTo>
                      <a:pt x="1726" y="119"/>
                    </a:lnTo>
                    <a:lnTo>
                      <a:pt x="1756" y="158"/>
                    </a:lnTo>
                    <a:close/>
                    <a:moveTo>
                      <a:pt x="1750" y="163"/>
                    </a:moveTo>
                    <a:lnTo>
                      <a:pt x="1750" y="163"/>
                    </a:lnTo>
                    <a:lnTo>
                      <a:pt x="1735" y="143"/>
                    </a:lnTo>
                    <a:lnTo>
                      <a:pt x="1750" y="163"/>
                    </a:lnTo>
                    <a:close/>
                    <a:moveTo>
                      <a:pt x="1750" y="163"/>
                    </a:moveTo>
                    <a:lnTo>
                      <a:pt x="1742" y="168"/>
                    </a:lnTo>
                    <a:lnTo>
                      <a:pt x="1712" y="129"/>
                    </a:lnTo>
                    <a:lnTo>
                      <a:pt x="1720" y="124"/>
                    </a:lnTo>
                    <a:lnTo>
                      <a:pt x="1750" y="163"/>
                    </a:lnTo>
                    <a:close/>
                    <a:moveTo>
                      <a:pt x="1742" y="168"/>
                    </a:moveTo>
                    <a:lnTo>
                      <a:pt x="1742" y="169"/>
                    </a:lnTo>
                    <a:lnTo>
                      <a:pt x="1727" y="149"/>
                    </a:lnTo>
                    <a:lnTo>
                      <a:pt x="1742" y="168"/>
                    </a:lnTo>
                    <a:close/>
                    <a:moveTo>
                      <a:pt x="1742" y="169"/>
                    </a:moveTo>
                    <a:lnTo>
                      <a:pt x="1735" y="174"/>
                    </a:lnTo>
                    <a:lnTo>
                      <a:pt x="1706" y="134"/>
                    </a:lnTo>
                    <a:lnTo>
                      <a:pt x="1714" y="129"/>
                    </a:lnTo>
                    <a:lnTo>
                      <a:pt x="1742" y="169"/>
                    </a:lnTo>
                    <a:close/>
                    <a:moveTo>
                      <a:pt x="1735" y="174"/>
                    </a:moveTo>
                    <a:lnTo>
                      <a:pt x="1735" y="174"/>
                    </a:lnTo>
                    <a:lnTo>
                      <a:pt x="1721" y="154"/>
                    </a:lnTo>
                    <a:lnTo>
                      <a:pt x="1735" y="174"/>
                    </a:lnTo>
                    <a:close/>
                    <a:moveTo>
                      <a:pt x="1735" y="174"/>
                    </a:moveTo>
                    <a:lnTo>
                      <a:pt x="1727" y="179"/>
                    </a:lnTo>
                    <a:lnTo>
                      <a:pt x="1699" y="139"/>
                    </a:lnTo>
                    <a:lnTo>
                      <a:pt x="1706" y="134"/>
                    </a:lnTo>
                    <a:lnTo>
                      <a:pt x="1735" y="174"/>
                    </a:lnTo>
                    <a:close/>
                    <a:moveTo>
                      <a:pt x="1727" y="179"/>
                    </a:moveTo>
                    <a:lnTo>
                      <a:pt x="1727" y="179"/>
                    </a:lnTo>
                    <a:lnTo>
                      <a:pt x="1714" y="159"/>
                    </a:lnTo>
                    <a:lnTo>
                      <a:pt x="1727" y="179"/>
                    </a:lnTo>
                    <a:close/>
                    <a:moveTo>
                      <a:pt x="1727" y="179"/>
                    </a:moveTo>
                    <a:lnTo>
                      <a:pt x="1720" y="184"/>
                    </a:lnTo>
                    <a:lnTo>
                      <a:pt x="1693" y="144"/>
                    </a:lnTo>
                    <a:lnTo>
                      <a:pt x="1699" y="139"/>
                    </a:lnTo>
                    <a:lnTo>
                      <a:pt x="1727" y="179"/>
                    </a:lnTo>
                    <a:close/>
                    <a:moveTo>
                      <a:pt x="1720" y="184"/>
                    </a:moveTo>
                    <a:lnTo>
                      <a:pt x="1720" y="184"/>
                    </a:lnTo>
                    <a:lnTo>
                      <a:pt x="1706" y="164"/>
                    </a:lnTo>
                    <a:lnTo>
                      <a:pt x="1720" y="184"/>
                    </a:lnTo>
                    <a:close/>
                    <a:moveTo>
                      <a:pt x="1720" y="184"/>
                    </a:moveTo>
                    <a:lnTo>
                      <a:pt x="1712" y="189"/>
                    </a:lnTo>
                    <a:lnTo>
                      <a:pt x="1685" y="149"/>
                    </a:lnTo>
                    <a:lnTo>
                      <a:pt x="1693" y="144"/>
                    </a:lnTo>
                    <a:lnTo>
                      <a:pt x="1720" y="184"/>
                    </a:lnTo>
                    <a:close/>
                    <a:moveTo>
                      <a:pt x="1712" y="189"/>
                    </a:moveTo>
                    <a:lnTo>
                      <a:pt x="1712" y="189"/>
                    </a:lnTo>
                    <a:lnTo>
                      <a:pt x="1699" y="169"/>
                    </a:lnTo>
                    <a:lnTo>
                      <a:pt x="1712" y="189"/>
                    </a:lnTo>
                    <a:close/>
                    <a:moveTo>
                      <a:pt x="1712" y="189"/>
                    </a:moveTo>
                    <a:lnTo>
                      <a:pt x="1705" y="194"/>
                    </a:lnTo>
                    <a:lnTo>
                      <a:pt x="1678" y="154"/>
                    </a:lnTo>
                    <a:lnTo>
                      <a:pt x="1685" y="149"/>
                    </a:lnTo>
                    <a:lnTo>
                      <a:pt x="1712" y="189"/>
                    </a:lnTo>
                    <a:close/>
                    <a:moveTo>
                      <a:pt x="1705" y="194"/>
                    </a:moveTo>
                    <a:lnTo>
                      <a:pt x="1705" y="195"/>
                    </a:lnTo>
                    <a:lnTo>
                      <a:pt x="1691" y="174"/>
                    </a:lnTo>
                    <a:lnTo>
                      <a:pt x="1705" y="194"/>
                    </a:lnTo>
                    <a:close/>
                    <a:moveTo>
                      <a:pt x="1705" y="195"/>
                    </a:moveTo>
                    <a:lnTo>
                      <a:pt x="1698" y="200"/>
                    </a:lnTo>
                    <a:lnTo>
                      <a:pt x="1670" y="159"/>
                    </a:lnTo>
                    <a:lnTo>
                      <a:pt x="1678" y="154"/>
                    </a:lnTo>
                    <a:lnTo>
                      <a:pt x="1705" y="195"/>
                    </a:lnTo>
                    <a:close/>
                    <a:moveTo>
                      <a:pt x="1698" y="200"/>
                    </a:moveTo>
                    <a:lnTo>
                      <a:pt x="1698" y="200"/>
                    </a:lnTo>
                    <a:lnTo>
                      <a:pt x="1684" y="179"/>
                    </a:lnTo>
                    <a:lnTo>
                      <a:pt x="1698" y="200"/>
                    </a:lnTo>
                    <a:close/>
                    <a:moveTo>
                      <a:pt x="1698" y="200"/>
                    </a:moveTo>
                    <a:lnTo>
                      <a:pt x="1690" y="205"/>
                    </a:lnTo>
                    <a:lnTo>
                      <a:pt x="1663" y="163"/>
                    </a:lnTo>
                    <a:lnTo>
                      <a:pt x="1670" y="159"/>
                    </a:lnTo>
                    <a:lnTo>
                      <a:pt x="1698" y="200"/>
                    </a:lnTo>
                    <a:close/>
                    <a:moveTo>
                      <a:pt x="1690" y="205"/>
                    </a:moveTo>
                    <a:lnTo>
                      <a:pt x="1690" y="205"/>
                    </a:lnTo>
                    <a:lnTo>
                      <a:pt x="1676" y="184"/>
                    </a:lnTo>
                    <a:lnTo>
                      <a:pt x="1690" y="205"/>
                    </a:lnTo>
                    <a:close/>
                    <a:moveTo>
                      <a:pt x="1690" y="205"/>
                    </a:moveTo>
                    <a:lnTo>
                      <a:pt x="1683" y="210"/>
                    </a:lnTo>
                    <a:lnTo>
                      <a:pt x="1656" y="168"/>
                    </a:lnTo>
                    <a:lnTo>
                      <a:pt x="1664" y="163"/>
                    </a:lnTo>
                    <a:lnTo>
                      <a:pt x="1690" y="205"/>
                    </a:lnTo>
                    <a:close/>
                    <a:moveTo>
                      <a:pt x="1683" y="210"/>
                    </a:moveTo>
                    <a:lnTo>
                      <a:pt x="1681" y="210"/>
                    </a:lnTo>
                    <a:lnTo>
                      <a:pt x="1669" y="189"/>
                    </a:lnTo>
                    <a:lnTo>
                      <a:pt x="1683" y="210"/>
                    </a:lnTo>
                    <a:close/>
                    <a:moveTo>
                      <a:pt x="1681" y="210"/>
                    </a:moveTo>
                    <a:lnTo>
                      <a:pt x="1674" y="214"/>
                    </a:lnTo>
                    <a:lnTo>
                      <a:pt x="1649" y="173"/>
                    </a:lnTo>
                    <a:lnTo>
                      <a:pt x="1656" y="168"/>
                    </a:lnTo>
                    <a:lnTo>
                      <a:pt x="1681" y="210"/>
                    </a:lnTo>
                    <a:close/>
                    <a:moveTo>
                      <a:pt x="1674" y="214"/>
                    </a:moveTo>
                    <a:lnTo>
                      <a:pt x="1674" y="215"/>
                    </a:lnTo>
                    <a:lnTo>
                      <a:pt x="1661" y="194"/>
                    </a:lnTo>
                    <a:lnTo>
                      <a:pt x="1674" y="214"/>
                    </a:lnTo>
                    <a:close/>
                    <a:moveTo>
                      <a:pt x="1674" y="215"/>
                    </a:moveTo>
                    <a:lnTo>
                      <a:pt x="1670" y="216"/>
                    </a:lnTo>
                    <a:lnTo>
                      <a:pt x="1645" y="175"/>
                    </a:lnTo>
                    <a:lnTo>
                      <a:pt x="1649" y="173"/>
                    </a:lnTo>
                    <a:lnTo>
                      <a:pt x="1674" y="215"/>
                    </a:lnTo>
                    <a:close/>
                    <a:moveTo>
                      <a:pt x="1670" y="216"/>
                    </a:moveTo>
                    <a:lnTo>
                      <a:pt x="1670" y="216"/>
                    </a:lnTo>
                    <a:lnTo>
                      <a:pt x="1658" y="195"/>
                    </a:lnTo>
                    <a:lnTo>
                      <a:pt x="1670" y="216"/>
                    </a:lnTo>
                    <a:close/>
                    <a:moveTo>
                      <a:pt x="1670" y="216"/>
                    </a:moveTo>
                    <a:lnTo>
                      <a:pt x="1666" y="219"/>
                    </a:lnTo>
                    <a:lnTo>
                      <a:pt x="1641" y="176"/>
                    </a:lnTo>
                    <a:lnTo>
                      <a:pt x="1645" y="174"/>
                    </a:lnTo>
                    <a:lnTo>
                      <a:pt x="1670" y="216"/>
                    </a:lnTo>
                    <a:close/>
                    <a:moveTo>
                      <a:pt x="1666" y="219"/>
                    </a:moveTo>
                    <a:lnTo>
                      <a:pt x="1666" y="219"/>
                    </a:lnTo>
                    <a:lnTo>
                      <a:pt x="1654" y="198"/>
                    </a:lnTo>
                    <a:lnTo>
                      <a:pt x="1666" y="219"/>
                    </a:lnTo>
                    <a:close/>
                    <a:moveTo>
                      <a:pt x="1666" y="219"/>
                    </a:moveTo>
                    <a:lnTo>
                      <a:pt x="1663" y="221"/>
                    </a:lnTo>
                    <a:lnTo>
                      <a:pt x="1638" y="179"/>
                    </a:lnTo>
                    <a:lnTo>
                      <a:pt x="1641" y="176"/>
                    </a:lnTo>
                    <a:lnTo>
                      <a:pt x="1666" y="219"/>
                    </a:lnTo>
                    <a:close/>
                    <a:moveTo>
                      <a:pt x="1663" y="221"/>
                    </a:moveTo>
                    <a:lnTo>
                      <a:pt x="1661" y="221"/>
                    </a:lnTo>
                    <a:lnTo>
                      <a:pt x="1650" y="200"/>
                    </a:lnTo>
                    <a:lnTo>
                      <a:pt x="1663" y="221"/>
                    </a:lnTo>
                    <a:close/>
                    <a:moveTo>
                      <a:pt x="1661" y="221"/>
                    </a:moveTo>
                    <a:lnTo>
                      <a:pt x="1658" y="224"/>
                    </a:lnTo>
                    <a:lnTo>
                      <a:pt x="1634" y="181"/>
                    </a:lnTo>
                    <a:lnTo>
                      <a:pt x="1638" y="179"/>
                    </a:lnTo>
                    <a:lnTo>
                      <a:pt x="1661" y="221"/>
                    </a:lnTo>
                    <a:close/>
                    <a:moveTo>
                      <a:pt x="1658" y="224"/>
                    </a:moveTo>
                    <a:lnTo>
                      <a:pt x="1658" y="224"/>
                    </a:lnTo>
                    <a:lnTo>
                      <a:pt x="1646" y="203"/>
                    </a:lnTo>
                    <a:lnTo>
                      <a:pt x="1658" y="224"/>
                    </a:lnTo>
                    <a:close/>
                    <a:moveTo>
                      <a:pt x="1658" y="224"/>
                    </a:moveTo>
                    <a:lnTo>
                      <a:pt x="1650" y="229"/>
                    </a:lnTo>
                    <a:lnTo>
                      <a:pt x="1627" y="185"/>
                    </a:lnTo>
                    <a:lnTo>
                      <a:pt x="1634" y="181"/>
                    </a:lnTo>
                    <a:lnTo>
                      <a:pt x="1658" y="224"/>
                    </a:lnTo>
                    <a:close/>
                    <a:moveTo>
                      <a:pt x="1650" y="229"/>
                    </a:moveTo>
                    <a:lnTo>
                      <a:pt x="1650" y="229"/>
                    </a:lnTo>
                    <a:lnTo>
                      <a:pt x="1638" y="206"/>
                    </a:lnTo>
                    <a:lnTo>
                      <a:pt x="1650" y="229"/>
                    </a:lnTo>
                    <a:close/>
                    <a:moveTo>
                      <a:pt x="1650" y="229"/>
                    </a:moveTo>
                    <a:lnTo>
                      <a:pt x="1646" y="230"/>
                    </a:lnTo>
                    <a:lnTo>
                      <a:pt x="1623" y="188"/>
                    </a:lnTo>
                    <a:lnTo>
                      <a:pt x="1627" y="185"/>
                    </a:lnTo>
                    <a:lnTo>
                      <a:pt x="1650" y="229"/>
                    </a:lnTo>
                    <a:close/>
                    <a:moveTo>
                      <a:pt x="1646" y="230"/>
                    </a:moveTo>
                    <a:lnTo>
                      <a:pt x="1645" y="231"/>
                    </a:lnTo>
                    <a:lnTo>
                      <a:pt x="1634" y="209"/>
                    </a:lnTo>
                    <a:lnTo>
                      <a:pt x="1646" y="230"/>
                    </a:lnTo>
                    <a:close/>
                    <a:moveTo>
                      <a:pt x="1645" y="231"/>
                    </a:moveTo>
                    <a:lnTo>
                      <a:pt x="1641" y="232"/>
                    </a:lnTo>
                    <a:lnTo>
                      <a:pt x="1619" y="189"/>
                    </a:lnTo>
                    <a:lnTo>
                      <a:pt x="1623" y="188"/>
                    </a:lnTo>
                    <a:lnTo>
                      <a:pt x="1645" y="231"/>
                    </a:lnTo>
                    <a:close/>
                    <a:moveTo>
                      <a:pt x="1641" y="232"/>
                    </a:moveTo>
                    <a:lnTo>
                      <a:pt x="1641" y="232"/>
                    </a:lnTo>
                    <a:lnTo>
                      <a:pt x="1630" y="211"/>
                    </a:lnTo>
                    <a:lnTo>
                      <a:pt x="1641" y="232"/>
                    </a:lnTo>
                    <a:close/>
                    <a:moveTo>
                      <a:pt x="1641" y="232"/>
                    </a:moveTo>
                    <a:lnTo>
                      <a:pt x="1634" y="237"/>
                    </a:lnTo>
                    <a:lnTo>
                      <a:pt x="1610" y="194"/>
                    </a:lnTo>
                    <a:lnTo>
                      <a:pt x="1619" y="189"/>
                    </a:lnTo>
                    <a:lnTo>
                      <a:pt x="1641" y="232"/>
                    </a:lnTo>
                    <a:close/>
                    <a:moveTo>
                      <a:pt x="1634" y="237"/>
                    </a:moveTo>
                    <a:lnTo>
                      <a:pt x="1634" y="237"/>
                    </a:lnTo>
                    <a:lnTo>
                      <a:pt x="1623" y="215"/>
                    </a:lnTo>
                    <a:lnTo>
                      <a:pt x="1634" y="237"/>
                    </a:lnTo>
                    <a:close/>
                    <a:moveTo>
                      <a:pt x="1634" y="237"/>
                    </a:moveTo>
                    <a:lnTo>
                      <a:pt x="1629" y="239"/>
                    </a:lnTo>
                    <a:lnTo>
                      <a:pt x="1608" y="195"/>
                    </a:lnTo>
                    <a:lnTo>
                      <a:pt x="1612" y="194"/>
                    </a:lnTo>
                    <a:lnTo>
                      <a:pt x="1634" y="237"/>
                    </a:lnTo>
                    <a:close/>
                    <a:moveTo>
                      <a:pt x="1629" y="239"/>
                    </a:moveTo>
                    <a:lnTo>
                      <a:pt x="1629" y="239"/>
                    </a:lnTo>
                    <a:lnTo>
                      <a:pt x="1619" y="217"/>
                    </a:lnTo>
                    <a:lnTo>
                      <a:pt x="1629" y="239"/>
                    </a:lnTo>
                    <a:close/>
                    <a:moveTo>
                      <a:pt x="1629" y="239"/>
                    </a:moveTo>
                    <a:lnTo>
                      <a:pt x="1625" y="241"/>
                    </a:lnTo>
                    <a:lnTo>
                      <a:pt x="1604" y="198"/>
                    </a:lnTo>
                    <a:lnTo>
                      <a:pt x="1608" y="195"/>
                    </a:lnTo>
                    <a:lnTo>
                      <a:pt x="1629" y="239"/>
                    </a:lnTo>
                    <a:close/>
                    <a:moveTo>
                      <a:pt x="1625" y="241"/>
                    </a:moveTo>
                    <a:lnTo>
                      <a:pt x="1625" y="241"/>
                    </a:lnTo>
                    <a:lnTo>
                      <a:pt x="1614" y="219"/>
                    </a:lnTo>
                    <a:lnTo>
                      <a:pt x="1625" y="241"/>
                    </a:lnTo>
                    <a:close/>
                    <a:moveTo>
                      <a:pt x="1625" y="241"/>
                    </a:moveTo>
                    <a:lnTo>
                      <a:pt x="1618" y="245"/>
                    </a:lnTo>
                    <a:lnTo>
                      <a:pt x="1595" y="201"/>
                    </a:lnTo>
                    <a:lnTo>
                      <a:pt x="1604" y="198"/>
                    </a:lnTo>
                    <a:lnTo>
                      <a:pt x="1625" y="241"/>
                    </a:lnTo>
                    <a:close/>
                    <a:moveTo>
                      <a:pt x="1618" y="245"/>
                    </a:moveTo>
                    <a:lnTo>
                      <a:pt x="1617" y="245"/>
                    </a:lnTo>
                    <a:lnTo>
                      <a:pt x="1607" y="222"/>
                    </a:lnTo>
                    <a:lnTo>
                      <a:pt x="1618" y="245"/>
                    </a:lnTo>
                    <a:close/>
                    <a:moveTo>
                      <a:pt x="1617" y="245"/>
                    </a:moveTo>
                    <a:lnTo>
                      <a:pt x="1609" y="249"/>
                    </a:lnTo>
                    <a:lnTo>
                      <a:pt x="1588" y="204"/>
                    </a:lnTo>
                    <a:lnTo>
                      <a:pt x="1597" y="201"/>
                    </a:lnTo>
                    <a:lnTo>
                      <a:pt x="1617" y="245"/>
                    </a:lnTo>
                    <a:close/>
                    <a:moveTo>
                      <a:pt x="1609" y="249"/>
                    </a:moveTo>
                    <a:lnTo>
                      <a:pt x="1609" y="249"/>
                    </a:lnTo>
                    <a:lnTo>
                      <a:pt x="1599" y="226"/>
                    </a:lnTo>
                    <a:lnTo>
                      <a:pt x="1609" y="249"/>
                    </a:lnTo>
                    <a:close/>
                    <a:moveTo>
                      <a:pt x="1609" y="249"/>
                    </a:moveTo>
                    <a:lnTo>
                      <a:pt x="1600" y="252"/>
                    </a:lnTo>
                    <a:lnTo>
                      <a:pt x="1580" y="208"/>
                    </a:lnTo>
                    <a:lnTo>
                      <a:pt x="1589" y="204"/>
                    </a:lnTo>
                    <a:lnTo>
                      <a:pt x="1609" y="249"/>
                    </a:lnTo>
                    <a:close/>
                    <a:moveTo>
                      <a:pt x="1600" y="252"/>
                    </a:moveTo>
                    <a:lnTo>
                      <a:pt x="1600" y="252"/>
                    </a:lnTo>
                    <a:lnTo>
                      <a:pt x="1590" y="230"/>
                    </a:lnTo>
                    <a:lnTo>
                      <a:pt x="1600" y="252"/>
                    </a:lnTo>
                    <a:close/>
                    <a:moveTo>
                      <a:pt x="1600" y="252"/>
                    </a:moveTo>
                    <a:lnTo>
                      <a:pt x="1593" y="256"/>
                    </a:lnTo>
                    <a:lnTo>
                      <a:pt x="1573" y="211"/>
                    </a:lnTo>
                    <a:lnTo>
                      <a:pt x="1582" y="208"/>
                    </a:lnTo>
                    <a:lnTo>
                      <a:pt x="1600" y="252"/>
                    </a:lnTo>
                    <a:close/>
                    <a:moveTo>
                      <a:pt x="1593" y="256"/>
                    </a:moveTo>
                    <a:lnTo>
                      <a:pt x="1592" y="256"/>
                    </a:lnTo>
                    <a:lnTo>
                      <a:pt x="1583" y="234"/>
                    </a:lnTo>
                    <a:lnTo>
                      <a:pt x="1593" y="256"/>
                    </a:lnTo>
                    <a:close/>
                    <a:moveTo>
                      <a:pt x="1592" y="256"/>
                    </a:moveTo>
                    <a:lnTo>
                      <a:pt x="1588" y="257"/>
                    </a:lnTo>
                    <a:lnTo>
                      <a:pt x="1569" y="212"/>
                    </a:lnTo>
                    <a:lnTo>
                      <a:pt x="1574" y="211"/>
                    </a:lnTo>
                    <a:lnTo>
                      <a:pt x="1592" y="256"/>
                    </a:lnTo>
                    <a:close/>
                    <a:moveTo>
                      <a:pt x="1588" y="257"/>
                    </a:moveTo>
                    <a:lnTo>
                      <a:pt x="1588" y="259"/>
                    </a:lnTo>
                    <a:lnTo>
                      <a:pt x="1579" y="235"/>
                    </a:lnTo>
                    <a:lnTo>
                      <a:pt x="1588" y="257"/>
                    </a:lnTo>
                    <a:close/>
                    <a:moveTo>
                      <a:pt x="1588" y="259"/>
                    </a:moveTo>
                    <a:lnTo>
                      <a:pt x="1584" y="260"/>
                    </a:lnTo>
                    <a:lnTo>
                      <a:pt x="1565" y="214"/>
                    </a:lnTo>
                    <a:lnTo>
                      <a:pt x="1570" y="212"/>
                    </a:lnTo>
                    <a:lnTo>
                      <a:pt x="1588" y="259"/>
                    </a:lnTo>
                    <a:close/>
                    <a:moveTo>
                      <a:pt x="1584" y="260"/>
                    </a:moveTo>
                    <a:lnTo>
                      <a:pt x="1584" y="260"/>
                    </a:lnTo>
                    <a:lnTo>
                      <a:pt x="1575" y="236"/>
                    </a:lnTo>
                    <a:lnTo>
                      <a:pt x="1584" y="260"/>
                    </a:lnTo>
                    <a:close/>
                    <a:moveTo>
                      <a:pt x="1584" y="260"/>
                    </a:moveTo>
                    <a:lnTo>
                      <a:pt x="1579" y="261"/>
                    </a:lnTo>
                    <a:lnTo>
                      <a:pt x="1562" y="215"/>
                    </a:lnTo>
                    <a:lnTo>
                      <a:pt x="1567" y="214"/>
                    </a:lnTo>
                    <a:lnTo>
                      <a:pt x="1584" y="260"/>
                    </a:lnTo>
                    <a:close/>
                    <a:moveTo>
                      <a:pt x="1579" y="261"/>
                    </a:moveTo>
                    <a:lnTo>
                      <a:pt x="1579" y="261"/>
                    </a:lnTo>
                    <a:lnTo>
                      <a:pt x="1570" y="239"/>
                    </a:lnTo>
                    <a:lnTo>
                      <a:pt x="1579" y="261"/>
                    </a:lnTo>
                    <a:close/>
                    <a:moveTo>
                      <a:pt x="1579" y="261"/>
                    </a:moveTo>
                    <a:lnTo>
                      <a:pt x="1575" y="262"/>
                    </a:lnTo>
                    <a:lnTo>
                      <a:pt x="1558" y="216"/>
                    </a:lnTo>
                    <a:lnTo>
                      <a:pt x="1563" y="215"/>
                    </a:lnTo>
                    <a:lnTo>
                      <a:pt x="1579" y="261"/>
                    </a:lnTo>
                    <a:close/>
                    <a:moveTo>
                      <a:pt x="1575" y="262"/>
                    </a:moveTo>
                    <a:lnTo>
                      <a:pt x="1575" y="262"/>
                    </a:lnTo>
                    <a:lnTo>
                      <a:pt x="1567" y="240"/>
                    </a:lnTo>
                    <a:lnTo>
                      <a:pt x="1575" y="262"/>
                    </a:lnTo>
                    <a:close/>
                    <a:moveTo>
                      <a:pt x="1575" y="262"/>
                    </a:moveTo>
                    <a:lnTo>
                      <a:pt x="1572" y="265"/>
                    </a:lnTo>
                    <a:lnTo>
                      <a:pt x="1554" y="217"/>
                    </a:lnTo>
                    <a:lnTo>
                      <a:pt x="1559" y="216"/>
                    </a:lnTo>
                    <a:lnTo>
                      <a:pt x="1575" y="262"/>
                    </a:lnTo>
                    <a:close/>
                    <a:moveTo>
                      <a:pt x="1572" y="265"/>
                    </a:moveTo>
                    <a:lnTo>
                      <a:pt x="1570" y="265"/>
                    </a:lnTo>
                    <a:lnTo>
                      <a:pt x="1563" y="241"/>
                    </a:lnTo>
                    <a:lnTo>
                      <a:pt x="1572" y="265"/>
                    </a:lnTo>
                    <a:close/>
                    <a:moveTo>
                      <a:pt x="1570" y="265"/>
                    </a:moveTo>
                    <a:lnTo>
                      <a:pt x="1567" y="266"/>
                    </a:lnTo>
                    <a:lnTo>
                      <a:pt x="1551" y="219"/>
                    </a:lnTo>
                    <a:lnTo>
                      <a:pt x="1556" y="217"/>
                    </a:lnTo>
                    <a:lnTo>
                      <a:pt x="1570" y="265"/>
                    </a:lnTo>
                    <a:close/>
                    <a:moveTo>
                      <a:pt x="1567" y="266"/>
                    </a:moveTo>
                    <a:lnTo>
                      <a:pt x="1567" y="266"/>
                    </a:lnTo>
                    <a:lnTo>
                      <a:pt x="1559" y="242"/>
                    </a:lnTo>
                    <a:lnTo>
                      <a:pt x="1567" y="266"/>
                    </a:lnTo>
                    <a:close/>
                    <a:moveTo>
                      <a:pt x="1567" y="266"/>
                    </a:moveTo>
                    <a:lnTo>
                      <a:pt x="1563" y="267"/>
                    </a:lnTo>
                    <a:lnTo>
                      <a:pt x="1547" y="220"/>
                    </a:lnTo>
                    <a:lnTo>
                      <a:pt x="1552" y="219"/>
                    </a:lnTo>
                    <a:lnTo>
                      <a:pt x="1567" y="266"/>
                    </a:lnTo>
                    <a:close/>
                    <a:moveTo>
                      <a:pt x="1563" y="267"/>
                    </a:moveTo>
                    <a:lnTo>
                      <a:pt x="1563" y="267"/>
                    </a:lnTo>
                    <a:lnTo>
                      <a:pt x="1556" y="244"/>
                    </a:lnTo>
                    <a:lnTo>
                      <a:pt x="1563" y="267"/>
                    </a:lnTo>
                    <a:close/>
                    <a:moveTo>
                      <a:pt x="1563" y="267"/>
                    </a:moveTo>
                    <a:lnTo>
                      <a:pt x="1558" y="269"/>
                    </a:lnTo>
                    <a:lnTo>
                      <a:pt x="1544" y="221"/>
                    </a:lnTo>
                    <a:lnTo>
                      <a:pt x="1548" y="220"/>
                    </a:lnTo>
                    <a:lnTo>
                      <a:pt x="1563" y="267"/>
                    </a:lnTo>
                    <a:close/>
                    <a:moveTo>
                      <a:pt x="1558" y="269"/>
                    </a:moveTo>
                    <a:lnTo>
                      <a:pt x="1558" y="269"/>
                    </a:lnTo>
                    <a:lnTo>
                      <a:pt x="1551" y="245"/>
                    </a:lnTo>
                    <a:lnTo>
                      <a:pt x="1558" y="269"/>
                    </a:lnTo>
                    <a:close/>
                    <a:moveTo>
                      <a:pt x="1558" y="269"/>
                    </a:moveTo>
                    <a:lnTo>
                      <a:pt x="1554" y="270"/>
                    </a:lnTo>
                    <a:lnTo>
                      <a:pt x="1541" y="222"/>
                    </a:lnTo>
                    <a:lnTo>
                      <a:pt x="1544" y="221"/>
                    </a:lnTo>
                    <a:lnTo>
                      <a:pt x="1558" y="269"/>
                    </a:lnTo>
                    <a:close/>
                    <a:moveTo>
                      <a:pt x="1554" y="270"/>
                    </a:moveTo>
                    <a:lnTo>
                      <a:pt x="1554" y="270"/>
                    </a:lnTo>
                    <a:lnTo>
                      <a:pt x="1547" y="246"/>
                    </a:lnTo>
                    <a:lnTo>
                      <a:pt x="1554" y="270"/>
                    </a:lnTo>
                    <a:close/>
                    <a:moveTo>
                      <a:pt x="1554" y="270"/>
                    </a:moveTo>
                    <a:lnTo>
                      <a:pt x="1551" y="271"/>
                    </a:lnTo>
                    <a:lnTo>
                      <a:pt x="1537" y="224"/>
                    </a:lnTo>
                    <a:lnTo>
                      <a:pt x="1541" y="222"/>
                    </a:lnTo>
                    <a:lnTo>
                      <a:pt x="1554" y="270"/>
                    </a:lnTo>
                    <a:close/>
                    <a:moveTo>
                      <a:pt x="1551" y="271"/>
                    </a:moveTo>
                    <a:lnTo>
                      <a:pt x="1549" y="271"/>
                    </a:lnTo>
                    <a:lnTo>
                      <a:pt x="1543" y="247"/>
                    </a:lnTo>
                    <a:lnTo>
                      <a:pt x="1551" y="271"/>
                    </a:lnTo>
                    <a:close/>
                    <a:moveTo>
                      <a:pt x="1549" y="271"/>
                    </a:moveTo>
                    <a:lnTo>
                      <a:pt x="1546" y="272"/>
                    </a:lnTo>
                    <a:lnTo>
                      <a:pt x="1533" y="225"/>
                    </a:lnTo>
                    <a:lnTo>
                      <a:pt x="1537" y="224"/>
                    </a:lnTo>
                    <a:lnTo>
                      <a:pt x="1549" y="271"/>
                    </a:lnTo>
                    <a:close/>
                    <a:moveTo>
                      <a:pt x="1546" y="272"/>
                    </a:moveTo>
                    <a:lnTo>
                      <a:pt x="1546" y="272"/>
                    </a:lnTo>
                    <a:lnTo>
                      <a:pt x="1539" y="249"/>
                    </a:lnTo>
                    <a:lnTo>
                      <a:pt x="1546" y="272"/>
                    </a:lnTo>
                    <a:close/>
                    <a:moveTo>
                      <a:pt x="1546" y="272"/>
                    </a:moveTo>
                    <a:lnTo>
                      <a:pt x="1542" y="274"/>
                    </a:lnTo>
                    <a:lnTo>
                      <a:pt x="1529" y="226"/>
                    </a:lnTo>
                    <a:lnTo>
                      <a:pt x="1533" y="225"/>
                    </a:lnTo>
                    <a:lnTo>
                      <a:pt x="1546" y="272"/>
                    </a:lnTo>
                    <a:close/>
                    <a:moveTo>
                      <a:pt x="1542" y="274"/>
                    </a:moveTo>
                    <a:lnTo>
                      <a:pt x="1542" y="274"/>
                    </a:lnTo>
                    <a:lnTo>
                      <a:pt x="1536" y="250"/>
                    </a:lnTo>
                    <a:lnTo>
                      <a:pt x="1542" y="274"/>
                    </a:lnTo>
                    <a:close/>
                    <a:moveTo>
                      <a:pt x="1542" y="274"/>
                    </a:moveTo>
                    <a:lnTo>
                      <a:pt x="1537" y="275"/>
                    </a:lnTo>
                    <a:lnTo>
                      <a:pt x="1526" y="226"/>
                    </a:lnTo>
                    <a:lnTo>
                      <a:pt x="1529" y="225"/>
                    </a:lnTo>
                    <a:lnTo>
                      <a:pt x="1542" y="274"/>
                    </a:lnTo>
                    <a:close/>
                    <a:moveTo>
                      <a:pt x="1537" y="275"/>
                    </a:moveTo>
                    <a:lnTo>
                      <a:pt x="1537" y="275"/>
                    </a:lnTo>
                    <a:lnTo>
                      <a:pt x="1532" y="250"/>
                    </a:lnTo>
                    <a:lnTo>
                      <a:pt x="1537" y="275"/>
                    </a:lnTo>
                    <a:close/>
                    <a:moveTo>
                      <a:pt x="1537" y="275"/>
                    </a:moveTo>
                    <a:lnTo>
                      <a:pt x="1533" y="275"/>
                    </a:lnTo>
                    <a:lnTo>
                      <a:pt x="1522" y="227"/>
                    </a:lnTo>
                    <a:lnTo>
                      <a:pt x="1526" y="226"/>
                    </a:lnTo>
                    <a:lnTo>
                      <a:pt x="1537" y="275"/>
                    </a:lnTo>
                    <a:close/>
                    <a:moveTo>
                      <a:pt x="1533" y="275"/>
                    </a:moveTo>
                    <a:lnTo>
                      <a:pt x="1533" y="275"/>
                    </a:lnTo>
                    <a:lnTo>
                      <a:pt x="1528" y="251"/>
                    </a:lnTo>
                    <a:lnTo>
                      <a:pt x="1533" y="275"/>
                    </a:lnTo>
                    <a:close/>
                    <a:moveTo>
                      <a:pt x="1533" y="275"/>
                    </a:moveTo>
                    <a:lnTo>
                      <a:pt x="1528" y="276"/>
                    </a:lnTo>
                    <a:lnTo>
                      <a:pt x="1518" y="227"/>
                    </a:lnTo>
                    <a:lnTo>
                      <a:pt x="1522" y="227"/>
                    </a:lnTo>
                    <a:lnTo>
                      <a:pt x="1533" y="275"/>
                    </a:lnTo>
                    <a:close/>
                    <a:moveTo>
                      <a:pt x="1528" y="276"/>
                    </a:moveTo>
                    <a:lnTo>
                      <a:pt x="1528" y="276"/>
                    </a:lnTo>
                    <a:lnTo>
                      <a:pt x="1523" y="252"/>
                    </a:lnTo>
                    <a:lnTo>
                      <a:pt x="1528" y="276"/>
                    </a:lnTo>
                    <a:close/>
                    <a:moveTo>
                      <a:pt x="1528" y="276"/>
                    </a:moveTo>
                    <a:lnTo>
                      <a:pt x="1524" y="277"/>
                    </a:lnTo>
                    <a:lnTo>
                      <a:pt x="1514" y="229"/>
                    </a:lnTo>
                    <a:lnTo>
                      <a:pt x="1519" y="227"/>
                    </a:lnTo>
                    <a:lnTo>
                      <a:pt x="1528" y="276"/>
                    </a:lnTo>
                    <a:close/>
                    <a:moveTo>
                      <a:pt x="1524" y="277"/>
                    </a:moveTo>
                    <a:lnTo>
                      <a:pt x="1524" y="277"/>
                    </a:lnTo>
                    <a:lnTo>
                      <a:pt x="1519" y="252"/>
                    </a:lnTo>
                    <a:lnTo>
                      <a:pt x="1524" y="277"/>
                    </a:lnTo>
                    <a:close/>
                    <a:moveTo>
                      <a:pt x="1524" y="277"/>
                    </a:moveTo>
                    <a:lnTo>
                      <a:pt x="1521" y="277"/>
                    </a:lnTo>
                    <a:lnTo>
                      <a:pt x="1512" y="229"/>
                    </a:lnTo>
                    <a:lnTo>
                      <a:pt x="1516" y="229"/>
                    </a:lnTo>
                    <a:lnTo>
                      <a:pt x="1524" y="277"/>
                    </a:lnTo>
                    <a:close/>
                    <a:moveTo>
                      <a:pt x="1521" y="277"/>
                    </a:moveTo>
                    <a:lnTo>
                      <a:pt x="1521" y="277"/>
                    </a:lnTo>
                    <a:lnTo>
                      <a:pt x="1517" y="254"/>
                    </a:lnTo>
                    <a:lnTo>
                      <a:pt x="1521" y="277"/>
                    </a:lnTo>
                    <a:close/>
                    <a:moveTo>
                      <a:pt x="1521" y="277"/>
                    </a:moveTo>
                    <a:lnTo>
                      <a:pt x="1517" y="278"/>
                    </a:lnTo>
                    <a:lnTo>
                      <a:pt x="1509" y="230"/>
                    </a:lnTo>
                    <a:lnTo>
                      <a:pt x="1513" y="229"/>
                    </a:lnTo>
                    <a:lnTo>
                      <a:pt x="1521" y="277"/>
                    </a:lnTo>
                    <a:close/>
                    <a:moveTo>
                      <a:pt x="1517" y="278"/>
                    </a:moveTo>
                    <a:lnTo>
                      <a:pt x="1517" y="278"/>
                    </a:lnTo>
                    <a:lnTo>
                      <a:pt x="1513" y="254"/>
                    </a:lnTo>
                    <a:lnTo>
                      <a:pt x="1517" y="278"/>
                    </a:lnTo>
                    <a:close/>
                    <a:moveTo>
                      <a:pt x="1517" y="278"/>
                    </a:moveTo>
                    <a:lnTo>
                      <a:pt x="1513" y="278"/>
                    </a:lnTo>
                    <a:lnTo>
                      <a:pt x="1506" y="230"/>
                    </a:lnTo>
                    <a:lnTo>
                      <a:pt x="1509" y="230"/>
                    </a:lnTo>
                    <a:lnTo>
                      <a:pt x="1517" y="278"/>
                    </a:lnTo>
                    <a:close/>
                    <a:moveTo>
                      <a:pt x="1513" y="278"/>
                    </a:moveTo>
                    <a:lnTo>
                      <a:pt x="1512" y="278"/>
                    </a:lnTo>
                    <a:lnTo>
                      <a:pt x="1509" y="255"/>
                    </a:lnTo>
                    <a:lnTo>
                      <a:pt x="1513" y="278"/>
                    </a:lnTo>
                    <a:close/>
                    <a:moveTo>
                      <a:pt x="1512" y="278"/>
                    </a:moveTo>
                    <a:lnTo>
                      <a:pt x="1508" y="280"/>
                    </a:lnTo>
                    <a:lnTo>
                      <a:pt x="1503" y="230"/>
                    </a:lnTo>
                    <a:lnTo>
                      <a:pt x="1507" y="230"/>
                    </a:lnTo>
                    <a:lnTo>
                      <a:pt x="1512" y="278"/>
                    </a:lnTo>
                    <a:close/>
                    <a:moveTo>
                      <a:pt x="1508" y="280"/>
                    </a:moveTo>
                    <a:lnTo>
                      <a:pt x="1508" y="280"/>
                    </a:lnTo>
                    <a:lnTo>
                      <a:pt x="1506" y="255"/>
                    </a:lnTo>
                    <a:lnTo>
                      <a:pt x="1508" y="280"/>
                    </a:lnTo>
                    <a:close/>
                    <a:moveTo>
                      <a:pt x="1508" y="280"/>
                    </a:moveTo>
                    <a:lnTo>
                      <a:pt x="1504" y="280"/>
                    </a:lnTo>
                    <a:lnTo>
                      <a:pt x="1499" y="231"/>
                    </a:lnTo>
                    <a:lnTo>
                      <a:pt x="1503" y="230"/>
                    </a:lnTo>
                    <a:lnTo>
                      <a:pt x="1508" y="280"/>
                    </a:lnTo>
                    <a:close/>
                    <a:moveTo>
                      <a:pt x="1504" y="280"/>
                    </a:moveTo>
                    <a:lnTo>
                      <a:pt x="1503" y="280"/>
                    </a:lnTo>
                    <a:lnTo>
                      <a:pt x="1502" y="255"/>
                    </a:lnTo>
                    <a:lnTo>
                      <a:pt x="1504" y="280"/>
                    </a:lnTo>
                    <a:close/>
                    <a:moveTo>
                      <a:pt x="1503" y="280"/>
                    </a:moveTo>
                    <a:lnTo>
                      <a:pt x="1499" y="280"/>
                    </a:lnTo>
                    <a:lnTo>
                      <a:pt x="1494" y="231"/>
                    </a:lnTo>
                    <a:lnTo>
                      <a:pt x="1499" y="231"/>
                    </a:lnTo>
                    <a:lnTo>
                      <a:pt x="1503" y="280"/>
                    </a:lnTo>
                    <a:close/>
                    <a:moveTo>
                      <a:pt x="1499" y="280"/>
                    </a:moveTo>
                    <a:lnTo>
                      <a:pt x="1499" y="280"/>
                    </a:lnTo>
                    <a:lnTo>
                      <a:pt x="1497" y="256"/>
                    </a:lnTo>
                    <a:lnTo>
                      <a:pt x="1499" y="280"/>
                    </a:lnTo>
                    <a:close/>
                    <a:moveTo>
                      <a:pt x="1499" y="280"/>
                    </a:moveTo>
                    <a:lnTo>
                      <a:pt x="1494" y="281"/>
                    </a:lnTo>
                    <a:lnTo>
                      <a:pt x="1491" y="231"/>
                    </a:lnTo>
                    <a:lnTo>
                      <a:pt x="1496" y="231"/>
                    </a:lnTo>
                    <a:lnTo>
                      <a:pt x="1499" y="280"/>
                    </a:lnTo>
                    <a:close/>
                    <a:moveTo>
                      <a:pt x="1494" y="281"/>
                    </a:moveTo>
                    <a:lnTo>
                      <a:pt x="1494" y="281"/>
                    </a:lnTo>
                    <a:lnTo>
                      <a:pt x="1492" y="256"/>
                    </a:lnTo>
                    <a:lnTo>
                      <a:pt x="1494" y="281"/>
                    </a:lnTo>
                    <a:close/>
                    <a:moveTo>
                      <a:pt x="1494" y="281"/>
                    </a:moveTo>
                    <a:lnTo>
                      <a:pt x="1489" y="281"/>
                    </a:lnTo>
                    <a:lnTo>
                      <a:pt x="1487" y="231"/>
                    </a:lnTo>
                    <a:lnTo>
                      <a:pt x="1491" y="231"/>
                    </a:lnTo>
                    <a:lnTo>
                      <a:pt x="1494" y="281"/>
                    </a:lnTo>
                    <a:close/>
                    <a:moveTo>
                      <a:pt x="1489" y="281"/>
                    </a:moveTo>
                    <a:lnTo>
                      <a:pt x="1489" y="281"/>
                    </a:lnTo>
                    <a:lnTo>
                      <a:pt x="1488" y="256"/>
                    </a:lnTo>
                    <a:lnTo>
                      <a:pt x="1489" y="281"/>
                    </a:lnTo>
                    <a:close/>
                    <a:moveTo>
                      <a:pt x="1489" y="281"/>
                    </a:moveTo>
                    <a:lnTo>
                      <a:pt x="1485" y="281"/>
                    </a:lnTo>
                    <a:lnTo>
                      <a:pt x="1482" y="232"/>
                    </a:lnTo>
                    <a:lnTo>
                      <a:pt x="1487" y="231"/>
                    </a:lnTo>
                    <a:lnTo>
                      <a:pt x="1489" y="281"/>
                    </a:lnTo>
                    <a:close/>
                    <a:moveTo>
                      <a:pt x="1485" y="281"/>
                    </a:moveTo>
                    <a:lnTo>
                      <a:pt x="1485" y="281"/>
                    </a:lnTo>
                    <a:lnTo>
                      <a:pt x="1483" y="256"/>
                    </a:lnTo>
                    <a:lnTo>
                      <a:pt x="1485" y="281"/>
                    </a:lnTo>
                    <a:close/>
                    <a:moveTo>
                      <a:pt x="1485" y="281"/>
                    </a:moveTo>
                    <a:lnTo>
                      <a:pt x="1478" y="281"/>
                    </a:lnTo>
                    <a:lnTo>
                      <a:pt x="1477" y="232"/>
                    </a:lnTo>
                    <a:lnTo>
                      <a:pt x="1482" y="232"/>
                    </a:lnTo>
                    <a:lnTo>
                      <a:pt x="1485" y="281"/>
                    </a:lnTo>
                    <a:close/>
                    <a:moveTo>
                      <a:pt x="1478" y="281"/>
                    </a:moveTo>
                    <a:lnTo>
                      <a:pt x="1478" y="281"/>
                    </a:lnTo>
                    <a:lnTo>
                      <a:pt x="1478" y="257"/>
                    </a:lnTo>
                    <a:lnTo>
                      <a:pt x="1478" y="281"/>
                    </a:lnTo>
                    <a:close/>
                    <a:moveTo>
                      <a:pt x="1478" y="281"/>
                    </a:moveTo>
                    <a:lnTo>
                      <a:pt x="1467" y="282"/>
                    </a:lnTo>
                    <a:lnTo>
                      <a:pt x="1466" y="232"/>
                    </a:lnTo>
                    <a:lnTo>
                      <a:pt x="1477" y="232"/>
                    </a:lnTo>
                    <a:lnTo>
                      <a:pt x="1478" y="281"/>
                    </a:lnTo>
                    <a:close/>
                    <a:moveTo>
                      <a:pt x="1467" y="282"/>
                    </a:moveTo>
                    <a:lnTo>
                      <a:pt x="1467" y="282"/>
                    </a:lnTo>
                    <a:lnTo>
                      <a:pt x="1467" y="257"/>
                    </a:lnTo>
                    <a:lnTo>
                      <a:pt x="1467" y="282"/>
                    </a:lnTo>
                    <a:close/>
                    <a:moveTo>
                      <a:pt x="1467" y="282"/>
                    </a:moveTo>
                    <a:lnTo>
                      <a:pt x="1462" y="282"/>
                    </a:lnTo>
                    <a:lnTo>
                      <a:pt x="1461" y="232"/>
                    </a:lnTo>
                    <a:lnTo>
                      <a:pt x="1466" y="232"/>
                    </a:lnTo>
                    <a:lnTo>
                      <a:pt x="1467" y="282"/>
                    </a:lnTo>
                    <a:close/>
                    <a:moveTo>
                      <a:pt x="1462" y="282"/>
                    </a:moveTo>
                    <a:lnTo>
                      <a:pt x="1461" y="282"/>
                    </a:lnTo>
                    <a:lnTo>
                      <a:pt x="1461" y="257"/>
                    </a:lnTo>
                    <a:lnTo>
                      <a:pt x="1462" y="282"/>
                    </a:lnTo>
                    <a:close/>
                    <a:moveTo>
                      <a:pt x="1461" y="282"/>
                    </a:moveTo>
                    <a:lnTo>
                      <a:pt x="1456" y="282"/>
                    </a:lnTo>
                    <a:lnTo>
                      <a:pt x="1455" y="232"/>
                    </a:lnTo>
                    <a:lnTo>
                      <a:pt x="1461" y="232"/>
                    </a:lnTo>
                    <a:lnTo>
                      <a:pt x="1461" y="282"/>
                    </a:lnTo>
                    <a:close/>
                    <a:moveTo>
                      <a:pt x="1456" y="282"/>
                    </a:moveTo>
                    <a:lnTo>
                      <a:pt x="1456" y="282"/>
                    </a:lnTo>
                    <a:lnTo>
                      <a:pt x="1455" y="257"/>
                    </a:lnTo>
                    <a:lnTo>
                      <a:pt x="1456" y="282"/>
                    </a:lnTo>
                    <a:close/>
                    <a:moveTo>
                      <a:pt x="1456" y="282"/>
                    </a:moveTo>
                    <a:lnTo>
                      <a:pt x="1443" y="282"/>
                    </a:lnTo>
                    <a:lnTo>
                      <a:pt x="1442" y="232"/>
                    </a:lnTo>
                    <a:lnTo>
                      <a:pt x="1455" y="232"/>
                    </a:lnTo>
                    <a:lnTo>
                      <a:pt x="1456" y="282"/>
                    </a:lnTo>
                    <a:close/>
                    <a:moveTo>
                      <a:pt x="1443" y="282"/>
                    </a:moveTo>
                    <a:lnTo>
                      <a:pt x="1443" y="282"/>
                    </a:lnTo>
                    <a:lnTo>
                      <a:pt x="1443" y="257"/>
                    </a:lnTo>
                    <a:lnTo>
                      <a:pt x="1443" y="282"/>
                    </a:lnTo>
                    <a:close/>
                    <a:moveTo>
                      <a:pt x="1443" y="282"/>
                    </a:moveTo>
                    <a:lnTo>
                      <a:pt x="1430" y="282"/>
                    </a:lnTo>
                    <a:lnTo>
                      <a:pt x="1430" y="232"/>
                    </a:lnTo>
                    <a:lnTo>
                      <a:pt x="1443" y="232"/>
                    </a:lnTo>
                    <a:lnTo>
                      <a:pt x="1443" y="282"/>
                    </a:lnTo>
                    <a:close/>
                    <a:moveTo>
                      <a:pt x="1430" y="282"/>
                    </a:moveTo>
                    <a:lnTo>
                      <a:pt x="1430" y="282"/>
                    </a:lnTo>
                    <a:lnTo>
                      <a:pt x="1430" y="257"/>
                    </a:lnTo>
                    <a:lnTo>
                      <a:pt x="1430" y="282"/>
                    </a:lnTo>
                    <a:close/>
                    <a:moveTo>
                      <a:pt x="1430" y="282"/>
                    </a:moveTo>
                    <a:lnTo>
                      <a:pt x="1416" y="282"/>
                    </a:lnTo>
                    <a:lnTo>
                      <a:pt x="1416" y="232"/>
                    </a:lnTo>
                    <a:lnTo>
                      <a:pt x="1430" y="232"/>
                    </a:lnTo>
                    <a:lnTo>
                      <a:pt x="1430" y="282"/>
                    </a:lnTo>
                    <a:close/>
                    <a:moveTo>
                      <a:pt x="1416" y="282"/>
                    </a:moveTo>
                    <a:lnTo>
                      <a:pt x="1416" y="282"/>
                    </a:lnTo>
                    <a:lnTo>
                      <a:pt x="1416" y="257"/>
                    </a:lnTo>
                    <a:lnTo>
                      <a:pt x="1416" y="282"/>
                    </a:lnTo>
                    <a:close/>
                    <a:moveTo>
                      <a:pt x="1416" y="282"/>
                    </a:moveTo>
                    <a:lnTo>
                      <a:pt x="1401" y="281"/>
                    </a:lnTo>
                    <a:lnTo>
                      <a:pt x="1401" y="232"/>
                    </a:lnTo>
                    <a:lnTo>
                      <a:pt x="1416" y="232"/>
                    </a:lnTo>
                    <a:lnTo>
                      <a:pt x="1416" y="282"/>
                    </a:lnTo>
                    <a:close/>
                    <a:moveTo>
                      <a:pt x="1401" y="281"/>
                    </a:moveTo>
                    <a:lnTo>
                      <a:pt x="1401" y="281"/>
                    </a:lnTo>
                    <a:lnTo>
                      <a:pt x="1401" y="257"/>
                    </a:lnTo>
                    <a:lnTo>
                      <a:pt x="1401" y="281"/>
                    </a:lnTo>
                    <a:close/>
                    <a:moveTo>
                      <a:pt x="1401" y="281"/>
                    </a:moveTo>
                    <a:lnTo>
                      <a:pt x="1385" y="281"/>
                    </a:lnTo>
                    <a:lnTo>
                      <a:pt x="1386" y="232"/>
                    </a:lnTo>
                    <a:lnTo>
                      <a:pt x="1402" y="232"/>
                    </a:lnTo>
                    <a:lnTo>
                      <a:pt x="1401" y="281"/>
                    </a:lnTo>
                    <a:close/>
                    <a:moveTo>
                      <a:pt x="1385" y="281"/>
                    </a:moveTo>
                    <a:lnTo>
                      <a:pt x="1385" y="281"/>
                    </a:lnTo>
                    <a:lnTo>
                      <a:pt x="1386" y="256"/>
                    </a:lnTo>
                    <a:lnTo>
                      <a:pt x="1385" y="281"/>
                    </a:lnTo>
                    <a:close/>
                    <a:moveTo>
                      <a:pt x="1385" y="281"/>
                    </a:moveTo>
                    <a:lnTo>
                      <a:pt x="1370" y="281"/>
                    </a:lnTo>
                    <a:lnTo>
                      <a:pt x="1371" y="231"/>
                    </a:lnTo>
                    <a:lnTo>
                      <a:pt x="1386" y="232"/>
                    </a:lnTo>
                    <a:lnTo>
                      <a:pt x="1385" y="281"/>
                    </a:lnTo>
                    <a:close/>
                    <a:moveTo>
                      <a:pt x="1370" y="281"/>
                    </a:moveTo>
                    <a:lnTo>
                      <a:pt x="1369" y="281"/>
                    </a:lnTo>
                    <a:lnTo>
                      <a:pt x="1370" y="256"/>
                    </a:lnTo>
                    <a:lnTo>
                      <a:pt x="1370" y="281"/>
                    </a:lnTo>
                    <a:close/>
                    <a:moveTo>
                      <a:pt x="1369" y="281"/>
                    </a:moveTo>
                    <a:lnTo>
                      <a:pt x="1352" y="280"/>
                    </a:lnTo>
                    <a:lnTo>
                      <a:pt x="1355" y="231"/>
                    </a:lnTo>
                    <a:lnTo>
                      <a:pt x="1371" y="231"/>
                    </a:lnTo>
                    <a:lnTo>
                      <a:pt x="1369" y="281"/>
                    </a:lnTo>
                    <a:close/>
                    <a:moveTo>
                      <a:pt x="1352" y="280"/>
                    </a:moveTo>
                    <a:lnTo>
                      <a:pt x="1352" y="280"/>
                    </a:lnTo>
                    <a:lnTo>
                      <a:pt x="1354" y="256"/>
                    </a:lnTo>
                    <a:lnTo>
                      <a:pt x="1352" y="280"/>
                    </a:lnTo>
                    <a:close/>
                    <a:moveTo>
                      <a:pt x="1352" y="280"/>
                    </a:moveTo>
                    <a:lnTo>
                      <a:pt x="1335" y="280"/>
                    </a:lnTo>
                    <a:lnTo>
                      <a:pt x="1338" y="230"/>
                    </a:lnTo>
                    <a:lnTo>
                      <a:pt x="1355" y="231"/>
                    </a:lnTo>
                    <a:lnTo>
                      <a:pt x="1352" y="280"/>
                    </a:lnTo>
                    <a:close/>
                    <a:moveTo>
                      <a:pt x="1335" y="280"/>
                    </a:moveTo>
                    <a:lnTo>
                      <a:pt x="1335" y="280"/>
                    </a:lnTo>
                    <a:lnTo>
                      <a:pt x="1336" y="255"/>
                    </a:lnTo>
                    <a:lnTo>
                      <a:pt x="1335" y="280"/>
                    </a:lnTo>
                    <a:close/>
                    <a:moveTo>
                      <a:pt x="1335" y="280"/>
                    </a:moveTo>
                    <a:lnTo>
                      <a:pt x="1318" y="278"/>
                    </a:lnTo>
                    <a:lnTo>
                      <a:pt x="1320" y="230"/>
                    </a:lnTo>
                    <a:lnTo>
                      <a:pt x="1338" y="230"/>
                    </a:lnTo>
                    <a:lnTo>
                      <a:pt x="1335" y="280"/>
                    </a:lnTo>
                    <a:close/>
                    <a:moveTo>
                      <a:pt x="1318" y="278"/>
                    </a:moveTo>
                    <a:lnTo>
                      <a:pt x="1318" y="278"/>
                    </a:lnTo>
                    <a:lnTo>
                      <a:pt x="1319" y="254"/>
                    </a:lnTo>
                    <a:lnTo>
                      <a:pt x="1318" y="278"/>
                    </a:lnTo>
                    <a:close/>
                    <a:moveTo>
                      <a:pt x="1318" y="278"/>
                    </a:moveTo>
                    <a:lnTo>
                      <a:pt x="1299" y="277"/>
                    </a:lnTo>
                    <a:lnTo>
                      <a:pt x="1301" y="229"/>
                    </a:lnTo>
                    <a:lnTo>
                      <a:pt x="1320" y="230"/>
                    </a:lnTo>
                    <a:lnTo>
                      <a:pt x="1318" y="278"/>
                    </a:lnTo>
                    <a:close/>
                    <a:moveTo>
                      <a:pt x="1299" y="277"/>
                    </a:moveTo>
                    <a:lnTo>
                      <a:pt x="1280" y="277"/>
                    </a:lnTo>
                    <a:lnTo>
                      <a:pt x="1283" y="227"/>
                    </a:lnTo>
                    <a:lnTo>
                      <a:pt x="1301" y="229"/>
                    </a:lnTo>
                    <a:lnTo>
                      <a:pt x="1299" y="277"/>
                    </a:lnTo>
                    <a:close/>
                    <a:moveTo>
                      <a:pt x="1280" y="277"/>
                    </a:moveTo>
                    <a:lnTo>
                      <a:pt x="1280" y="277"/>
                    </a:lnTo>
                    <a:lnTo>
                      <a:pt x="1281" y="252"/>
                    </a:lnTo>
                    <a:lnTo>
                      <a:pt x="1280" y="277"/>
                    </a:lnTo>
                    <a:close/>
                    <a:moveTo>
                      <a:pt x="1280" y="277"/>
                    </a:moveTo>
                    <a:lnTo>
                      <a:pt x="1260" y="276"/>
                    </a:lnTo>
                    <a:lnTo>
                      <a:pt x="1263" y="226"/>
                    </a:lnTo>
                    <a:lnTo>
                      <a:pt x="1283" y="227"/>
                    </a:lnTo>
                    <a:lnTo>
                      <a:pt x="1280" y="277"/>
                    </a:lnTo>
                    <a:close/>
                    <a:moveTo>
                      <a:pt x="1260" y="276"/>
                    </a:moveTo>
                    <a:lnTo>
                      <a:pt x="1260" y="276"/>
                    </a:lnTo>
                    <a:lnTo>
                      <a:pt x="1262" y="251"/>
                    </a:lnTo>
                    <a:lnTo>
                      <a:pt x="1260" y="276"/>
                    </a:lnTo>
                    <a:close/>
                    <a:moveTo>
                      <a:pt x="1260" y="276"/>
                    </a:moveTo>
                    <a:lnTo>
                      <a:pt x="1240" y="275"/>
                    </a:lnTo>
                    <a:lnTo>
                      <a:pt x="1244" y="226"/>
                    </a:lnTo>
                    <a:lnTo>
                      <a:pt x="1264" y="226"/>
                    </a:lnTo>
                    <a:lnTo>
                      <a:pt x="1260" y="276"/>
                    </a:lnTo>
                    <a:close/>
                    <a:moveTo>
                      <a:pt x="1240" y="275"/>
                    </a:moveTo>
                    <a:lnTo>
                      <a:pt x="1220" y="274"/>
                    </a:lnTo>
                    <a:lnTo>
                      <a:pt x="1223" y="225"/>
                    </a:lnTo>
                    <a:lnTo>
                      <a:pt x="1244" y="226"/>
                    </a:lnTo>
                    <a:lnTo>
                      <a:pt x="1240" y="275"/>
                    </a:lnTo>
                    <a:close/>
                    <a:moveTo>
                      <a:pt x="1220" y="274"/>
                    </a:moveTo>
                    <a:lnTo>
                      <a:pt x="1199" y="272"/>
                    </a:lnTo>
                    <a:lnTo>
                      <a:pt x="1202" y="224"/>
                    </a:lnTo>
                    <a:lnTo>
                      <a:pt x="1223" y="225"/>
                    </a:lnTo>
                    <a:lnTo>
                      <a:pt x="1220" y="274"/>
                    </a:lnTo>
                    <a:close/>
                    <a:moveTo>
                      <a:pt x="1199" y="272"/>
                    </a:moveTo>
                    <a:lnTo>
                      <a:pt x="1199" y="272"/>
                    </a:lnTo>
                    <a:lnTo>
                      <a:pt x="1201" y="247"/>
                    </a:lnTo>
                    <a:lnTo>
                      <a:pt x="1199" y="272"/>
                    </a:lnTo>
                    <a:close/>
                    <a:moveTo>
                      <a:pt x="1199" y="272"/>
                    </a:moveTo>
                    <a:lnTo>
                      <a:pt x="1178" y="271"/>
                    </a:lnTo>
                    <a:lnTo>
                      <a:pt x="1181" y="222"/>
                    </a:lnTo>
                    <a:lnTo>
                      <a:pt x="1203" y="224"/>
                    </a:lnTo>
                    <a:lnTo>
                      <a:pt x="1199" y="272"/>
                    </a:lnTo>
                    <a:close/>
                    <a:moveTo>
                      <a:pt x="1178" y="271"/>
                    </a:moveTo>
                    <a:lnTo>
                      <a:pt x="1157" y="270"/>
                    </a:lnTo>
                    <a:lnTo>
                      <a:pt x="1159" y="220"/>
                    </a:lnTo>
                    <a:lnTo>
                      <a:pt x="1181" y="222"/>
                    </a:lnTo>
                    <a:lnTo>
                      <a:pt x="1178" y="271"/>
                    </a:lnTo>
                    <a:close/>
                    <a:moveTo>
                      <a:pt x="1157" y="270"/>
                    </a:moveTo>
                    <a:lnTo>
                      <a:pt x="1157" y="270"/>
                    </a:lnTo>
                    <a:lnTo>
                      <a:pt x="1158" y="245"/>
                    </a:lnTo>
                    <a:lnTo>
                      <a:pt x="1157" y="270"/>
                    </a:lnTo>
                    <a:close/>
                    <a:moveTo>
                      <a:pt x="1157" y="270"/>
                    </a:moveTo>
                    <a:lnTo>
                      <a:pt x="1134" y="269"/>
                    </a:lnTo>
                    <a:lnTo>
                      <a:pt x="1137" y="219"/>
                    </a:lnTo>
                    <a:lnTo>
                      <a:pt x="1159" y="220"/>
                    </a:lnTo>
                    <a:lnTo>
                      <a:pt x="1157" y="270"/>
                    </a:lnTo>
                    <a:close/>
                    <a:moveTo>
                      <a:pt x="1134" y="269"/>
                    </a:moveTo>
                    <a:lnTo>
                      <a:pt x="1112" y="267"/>
                    </a:lnTo>
                    <a:lnTo>
                      <a:pt x="1115" y="217"/>
                    </a:lnTo>
                    <a:lnTo>
                      <a:pt x="1137" y="219"/>
                    </a:lnTo>
                    <a:lnTo>
                      <a:pt x="1134" y="269"/>
                    </a:lnTo>
                    <a:close/>
                    <a:moveTo>
                      <a:pt x="1112" y="267"/>
                    </a:moveTo>
                    <a:lnTo>
                      <a:pt x="1088" y="265"/>
                    </a:lnTo>
                    <a:lnTo>
                      <a:pt x="1092" y="216"/>
                    </a:lnTo>
                    <a:lnTo>
                      <a:pt x="1115" y="217"/>
                    </a:lnTo>
                    <a:lnTo>
                      <a:pt x="1112" y="267"/>
                    </a:lnTo>
                    <a:close/>
                    <a:moveTo>
                      <a:pt x="1088" y="265"/>
                    </a:moveTo>
                    <a:lnTo>
                      <a:pt x="1066" y="264"/>
                    </a:lnTo>
                    <a:lnTo>
                      <a:pt x="1068" y="215"/>
                    </a:lnTo>
                    <a:lnTo>
                      <a:pt x="1092" y="216"/>
                    </a:lnTo>
                    <a:lnTo>
                      <a:pt x="1088" y="265"/>
                    </a:lnTo>
                    <a:close/>
                    <a:moveTo>
                      <a:pt x="1066" y="264"/>
                    </a:moveTo>
                    <a:lnTo>
                      <a:pt x="1041" y="262"/>
                    </a:lnTo>
                    <a:lnTo>
                      <a:pt x="1045" y="214"/>
                    </a:lnTo>
                    <a:lnTo>
                      <a:pt x="1068" y="215"/>
                    </a:lnTo>
                    <a:lnTo>
                      <a:pt x="1066" y="264"/>
                    </a:lnTo>
                    <a:close/>
                    <a:moveTo>
                      <a:pt x="1041" y="262"/>
                    </a:moveTo>
                    <a:lnTo>
                      <a:pt x="1017" y="261"/>
                    </a:lnTo>
                    <a:lnTo>
                      <a:pt x="1021" y="211"/>
                    </a:lnTo>
                    <a:lnTo>
                      <a:pt x="1045" y="214"/>
                    </a:lnTo>
                    <a:lnTo>
                      <a:pt x="1041" y="262"/>
                    </a:lnTo>
                    <a:close/>
                    <a:moveTo>
                      <a:pt x="1017" y="261"/>
                    </a:moveTo>
                    <a:lnTo>
                      <a:pt x="994" y="259"/>
                    </a:lnTo>
                    <a:lnTo>
                      <a:pt x="996" y="210"/>
                    </a:lnTo>
                    <a:lnTo>
                      <a:pt x="1021" y="211"/>
                    </a:lnTo>
                    <a:lnTo>
                      <a:pt x="1017" y="261"/>
                    </a:lnTo>
                    <a:close/>
                    <a:moveTo>
                      <a:pt x="994" y="259"/>
                    </a:moveTo>
                    <a:lnTo>
                      <a:pt x="970" y="257"/>
                    </a:lnTo>
                    <a:lnTo>
                      <a:pt x="973" y="209"/>
                    </a:lnTo>
                    <a:lnTo>
                      <a:pt x="996" y="210"/>
                    </a:lnTo>
                    <a:lnTo>
                      <a:pt x="994" y="259"/>
                    </a:lnTo>
                    <a:close/>
                    <a:moveTo>
                      <a:pt x="970" y="257"/>
                    </a:moveTo>
                    <a:lnTo>
                      <a:pt x="945" y="256"/>
                    </a:lnTo>
                    <a:lnTo>
                      <a:pt x="948" y="206"/>
                    </a:lnTo>
                    <a:lnTo>
                      <a:pt x="973" y="209"/>
                    </a:lnTo>
                    <a:lnTo>
                      <a:pt x="970" y="257"/>
                    </a:lnTo>
                    <a:close/>
                    <a:moveTo>
                      <a:pt x="945" y="256"/>
                    </a:moveTo>
                    <a:lnTo>
                      <a:pt x="920" y="255"/>
                    </a:lnTo>
                    <a:lnTo>
                      <a:pt x="923" y="205"/>
                    </a:lnTo>
                    <a:lnTo>
                      <a:pt x="948" y="206"/>
                    </a:lnTo>
                    <a:lnTo>
                      <a:pt x="945" y="256"/>
                    </a:lnTo>
                    <a:close/>
                    <a:moveTo>
                      <a:pt x="920" y="255"/>
                    </a:moveTo>
                    <a:lnTo>
                      <a:pt x="895" y="252"/>
                    </a:lnTo>
                    <a:lnTo>
                      <a:pt x="898" y="204"/>
                    </a:lnTo>
                    <a:lnTo>
                      <a:pt x="923" y="205"/>
                    </a:lnTo>
                    <a:lnTo>
                      <a:pt x="920" y="255"/>
                    </a:lnTo>
                    <a:close/>
                    <a:moveTo>
                      <a:pt x="895" y="252"/>
                    </a:moveTo>
                    <a:lnTo>
                      <a:pt x="870" y="251"/>
                    </a:lnTo>
                    <a:lnTo>
                      <a:pt x="873" y="203"/>
                    </a:lnTo>
                    <a:lnTo>
                      <a:pt x="898" y="204"/>
                    </a:lnTo>
                    <a:lnTo>
                      <a:pt x="895" y="252"/>
                    </a:lnTo>
                    <a:close/>
                    <a:moveTo>
                      <a:pt x="870" y="251"/>
                    </a:moveTo>
                    <a:lnTo>
                      <a:pt x="844" y="250"/>
                    </a:lnTo>
                    <a:lnTo>
                      <a:pt x="848" y="200"/>
                    </a:lnTo>
                    <a:lnTo>
                      <a:pt x="873" y="203"/>
                    </a:lnTo>
                    <a:lnTo>
                      <a:pt x="870" y="251"/>
                    </a:lnTo>
                    <a:close/>
                    <a:moveTo>
                      <a:pt x="848" y="200"/>
                    </a:moveTo>
                    <a:lnTo>
                      <a:pt x="848" y="200"/>
                    </a:lnTo>
                    <a:lnTo>
                      <a:pt x="846" y="225"/>
                    </a:lnTo>
                    <a:lnTo>
                      <a:pt x="848" y="200"/>
                    </a:lnTo>
                    <a:close/>
                    <a:moveTo>
                      <a:pt x="844" y="250"/>
                    </a:moveTo>
                    <a:lnTo>
                      <a:pt x="819" y="247"/>
                    </a:lnTo>
                    <a:lnTo>
                      <a:pt x="822" y="199"/>
                    </a:lnTo>
                    <a:lnTo>
                      <a:pt x="848" y="200"/>
                    </a:lnTo>
                    <a:lnTo>
                      <a:pt x="844" y="250"/>
                    </a:lnTo>
                    <a:close/>
                    <a:moveTo>
                      <a:pt x="819" y="247"/>
                    </a:moveTo>
                    <a:lnTo>
                      <a:pt x="793" y="246"/>
                    </a:lnTo>
                    <a:lnTo>
                      <a:pt x="797" y="198"/>
                    </a:lnTo>
                    <a:lnTo>
                      <a:pt x="822" y="199"/>
                    </a:lnTo>
                    <a:lnTo>
                      <a:pt x="819" y="247"/>
                    </a:lnTo>
                    <a:close/>
                    <a:moveTo>
                      <a:pt x="793" y="246"/>
                    </a:moveTo>
                    <a:lnTo>
                      <a:pt x="768" y="245"/>
                    </a:lnTo>
                    <a:lnTo>
                      <a:pt x="771" y="196"/>
                    </a:lnTo>
                    <a:lnTo>
                      <a:pt x="797" y="198"/>
                    </a:lnTo>
                    <a:lnTo>
                      <a:pt x="793" y="246"/>
                    </a:lnTo>
                    <a:close/>
                    <a:moveTo>
                      <a:pt x="771" y="196"/>
                    </a:moveTo>
                    <a:lnTo>
                      <a:pt x="771" y="196"/>
                    </a:lnTo>
                    <a:lnTo>
                      <a:pt x="770" y="220"/>
                    </a:lnTo>
                    <a:lnTo>
                      <a:pt x="771" y="196"/>
                    </a:lnTo>
                    <a:close/>
                    <a:moveTo>
                      <a:pt x="768" y="245"/>
                    </a:moveTo>
                    <a:lnTo>
                      <a:pt x="742" y="244"/>
                    </a:lnTo>
                    <a:lnTo>
                      <a:pt x="745" y="194"/>
                    </a:lnTo>
                    <a:lnTo>
                      <a:pt x="771" y="196"/>
                    </a:lnTo>
                    <a:lnTo>
                      <a:pt x="768" y="245"/>
                    </a:lnTo>
                    <a:close/>
                    <a:moveTo>
                      <a:pt x="742" y="244"/>
                    </a:moveTo>
                    <a:lnTo>
                      <a:pt x="716" y="242"/>
                    </a:lnTo>
                    <a:lnTo>
                      <a:pt x="718" y="193"/>
                    </a:lnTo>
                    <a:lnTo>
                      <a:pt x="745" y="194"/>
                    </a:lnTo>
                    <a:lnTo>
                      <a:pt x="742" y="244"/>
                    </a:lnTo>
                    <a:close/>
                    <a:moveTo>
                      <a:pt x="716" y="242"/>
                    </a:moveTo>
                    <a:lnTo>
                      <a:pt x="690" y="240"/>
                    </a:lnTo>
                    <a:lnTo>
                      <a:pt x="694" y="191"/>
                    </a:lnTo>
                    <a:lnTo>
                      <a:pt x="718" y="193"/>
                    </a:lnTo>
                    <a:lnTo>
                      <a:pt x="716" y="242"/>
                    </a:lnTo>
                    <a:close/>
                    <a:moveTo>
                      <a:pt x="694" y="191"/>
                    </a:moveTo>
                    <a:lnTo>
                      <a:pt x="694" y="191"/>
                    </a:lnTo>
                    <a:lnTo>
                      <a:pt x="692" y="216"/>
                    </a:lnTo>
                    <a:lnTo>
                      <a:pt x="694" y="191"/>
                    </a:lnTo>
                    <a:close/>
                    <a:moveTo>
                      <a:pt x="691" y="240"/>
                    </a:moveTo>
                    <a:lnTo>
                      <a:pt x="665" y="239"/>
                    </a:lnTo>
                    <a:lnTo>
                      <a:pt x="667" y="190"/>
                    </a:lnTo>
                    <a:lnTo>
                      <a:pt x="694" y="191"/>
                    </a:lnTo>
                    <a:lnTo>
                      <a:pt x="691" y="240"/>
                    </a:lnTo>
                    <a:close/>
                    <a:moveTo>
                      <a:pt x="665" y="239"/>
                    </a:moveTo>
                    <a:lnTo>
                      <a:pt x="639" y="237"/>
                    </a:lnTo>
                    <a:lnTo>
                      <a:pt x="641" y="189"/>
                    </a:lnTo>
                    <a:lnTo>
                      <a:pt x="667" y="190"/>
                    </a:lnTo>
                    <a:lnTo>
                      <a:pt x="665" y="239"/>
                    </a:lnTo>
                    <a:close/>
                    <a:moveTo>
                      <a:pt x="641" y="189"/>
                    </a:moveTo>
                    <a:lnTo>
                      <a:pt x="641" y="189"/>
                    </a:lnTo>
                    <a:lnTo>
                      <a:pt x="640" y="214"/>
                    </a:lnTo>
                    <a:lnTo>
                      <a:pt x="641" y="189"/>
                    </a:lnTo>
                    <a:close/>
                    <a:moveTo>
                      <a:pt x="639" y="237"/>
                    </a:moveTo>
                    <a:lnTo>
                      <a:pt x="613" y="236"/>
                    </a:lnTo>
                    <a:lnTo>
                      <a:pt x="615" y="188"/>
                    </a:lnTo>
                    <a:lnTo>
                      <a:pt x="641" y="189"/>
                    </a:lnTo>
                    <a:lnTo>
                      <a:pt x="639" y="237"/>
                    </a:lnTo>
                    <a:close/>
                    <a:moveTo>
                      <a:pt x="613" y="236"/>
                    </a:moveTo>
                    <a:lnTo>
                      <a:pt x="588" y="235"/>
                    </a:lnTo>
                    <a:lnTo>
                      <a:pt x="589" y="186"/>
                    </a:lnTo>
                    <a:lnTo>
                      <a:pt x="615" y="188"/>
                    </a:lnTo>
                    <a:lnTo>
                      <a:pt x="613" y="236"/>
                    </a:lnTo>
                    <a:close/>
                    <a:moveTo>
                      <a:pt x="589" y="186"/>
                    </a:moveTo>
                    <a:lnTo>
                      <a:pt x="589" y="186"/>
                    </a:lnTo>
                    <a:lnTo>
                      <a:pt x="589" y="210"/>
                    </a:lnTo>
                    <a:lnTo>
                      <a:pt x="589" y="186"/>
                    </a:lnTo>
                    <a:close/>
                    <a:moveTo>
                      <a:pt x="588" y="235"/>
                    </a:moveTo>
                    <a:lnTo>
                      <a:pt x="562" y="234"/>
                    </a:lnTo>
                    <a:lnTo>
                      <a:pt x="564" y="185"/>
                    </a:lnTo>
                    <a:lnTo>
                      <a:pt x="589" y="186"/>
                    </a:lnTo>
                    <a:lnTo>
                      <a:pt x="588" y="235"/>
                    </a:lnTo>
                    <a:close/>
                    <a:moveTo>
                      <a:pt x="564" y="185"/>
                    </a:moveTo>
                    <a:lnTo>
                      <a:pt x="564" y="185"/>
                    </a:lnTo>
                    <a:lnTo>
                      <a:pt x="563" y="210"/>
                    </a:lnTo>
                    <a:lnTo>
                      <a:pt x="564" y="185"/>
                    </a:lnTo>
                    <a:close/>
                    <a:moveTo>
                      <a:pt x="562" y="234"/>
                    </a:moveTo>
                    <a:lnTo>
                      <a:pt x="535" y="232"/>
                    </a:lnTo>
                    <a:lnTo>
                      <a:pt x="537" y="184"/>
                    </a:lnTo>
                    <a:lnTo>
                      <a:pt x="564" y="185"/>
                    </a:lnTo>
                    <a:lnTo>
                      <a:pt x="562" y="234"/>
                    </a:lnTo>
                    <a:close/>
                    <a:moveTo>
                      <a:pt x="535" y="232"/>
                    </a:moveTo>
                    <a:lnTo>
                      <a:pt x="507" y="231"/>
                    </a:lnTo>
                    <a:lnTo>
                      <a:pt x="509" y="183"/>
                    </a:lnTo>
                    <a:lnTo>
                      <a:pt x="537" y="184"/>
                    </a:lnTo>
                    <a:lnTo>
                      <a:pt x="535" y="232"/>
                    </a:lnTo>
                    <a:close/>
                    <a:moveTo>
                      <a:pt x="509" y="183"/>
                    </a:moveTo>
                    <a:lnTo>
                      <a:pt x="509" y="183"/>
                    </a:lnTo>
                    <a:lnTo>
                      <a:pt x="508" y="208"/>
                    </a:lnTo>
                    <a:lnTo>
                      <a:pt x="509" y="183"/>
                    </a:lnTo>
                    <a:close/>
                    <a:moveTo>
                      <a:pt x="507" y="231"/>
                    </a:moveTo>
                    <a:lnTo>
                      <a:pt x="478" y="231"/>
                    </a:lnTo>
                    <a:lnTo>
                      <a:pt x="479" y="181"/>
                    </a:lnTo>
                    <a:lnTo>
                      <a:pt x="509" y="183"/>
                    </a:lnTo>
                    <a:lnTo>
                      <a:pt x="507" y="231"/>
                    </a:lnTo>
                    <a:close/>
                    <a:moveTo>
                      <a:pt x="479" y="181"/>
                    </a:moveTo>
                    <a:lnTo>
                      <a:pt x="479" y="181"/>
                    </a:lnTo>
                    <a:lnTo>
                      <a:pt x="478" y="206"/>
                    </a:lnTo>
                    <a:lnTo>
                      <a:pt x="479" y="181"/>
                    </a:lnTo>
                    <a:close/>
                    <a:moveTo>
                      <a:pt x="478" y="231"/>
                    </a:moveTo>
                    <a:lnTo>
                      <a:pt x="447" y="230"/>
                    </a:lnTo>
                    <a:lnTo>
                      <a:pt x="448" y="180"/>
                    </a:lnTo>
                    <a:lnTo>
                      <a:pt x="479" y="181"/>
                    </a:lnTo>
                    <a:lnTo>
                      <a:pt x="478" y="231"/>
                    </a:lnTo>
                    <a:close/>
                    <a:moveTo>
                      <a:pt x="448" y="180"/>
                    </a:moveTo>
                    <a:lnTo>
                      <a:pt x="448" y="180"/>
                    </a:lnTo>
                    <a:lnTo>
                      <a:pt x="448" y="205"/>
                    </a:lnTo>
                    <a:lnTo>
                      <a:pt x="448" y="180"/>
                    </a:lnTo>
                    <a:close/>
                    <a:moveTo>
                      <a:pt x="447" y="230"/>
                    </a:moveTo>
                    <a:lnTo>
                      <a:pt x="416" y="229"/>
                    </a:lnTo>
                    <a:lnTo>
                      <a:pt x="417" y="180"/>
                    </a:lnTo>
                    <a:lnTo>
                      <a:pt x="448" y="180"/>
                    </a:lnTo>
                    <a:lnTo>
                      <a:pt x="447" y="230"/>
                    </a:lnTo>
                    <a:close/>
                    <a:moveTo>
                      <a:pt x="416" y="229"/>
                    </a:moveTo>
                    <a:lnTo>
                      <a:pt x="383" y="227"/>
                    </a:lnTo>
                    <a:lnTo>
                      <a:pt x="385" y="179"/>
                    </a:lnTo>
                    <a:lnTo>
                      <a:pt x="417" y="180"/>
                    </a:lnTo>
                    <a:lnTo>
                      <a:pt x="416" y="229"/>
                    </a:lnTo>
                    <a:close/>
                    <a:moveTo>
                      <a:pt x="385" y="179"/>
                    </a:moveTo>
                    <a:lnTo>
                      <a:pt x="385" y="179"/>
                    </a:lnTo>
                    <a:lnTo>
                      <a:pt x="385" y="204"/>
                    </a:lnTo>
                    <a:lnTo>
                      <a:pt x="385" y="179"/>
                    </a:lnTo>
                    <a:close/>
                    <a:moveTo>
                      <a:pt x="383" y="227"/>
                    </a:moveTo>
                    <a:lnTo>
                      <a:pt x="351" y="227"/>
                    </a:lnTo>
                    <a:lnTo>
                      <a:pt x="352" y="178"/>
                    </a:lnTo>
                    <a:lnTo>
                      <a:pt x="385" y="179"/>
                    </a:lnTo>
                    <a:lnTo>
                      <a:pt x="383" y="227"/>
                    </a:lnTo>
                    <a:close/>
                    <a:moveTo>
                      <a:pt x="352" y="178"/>
                    </a:moveTo>
                    <a:lnTo>
                      <a:pt x="352" y="178"/>
                    </a:lnTo>
                    <a:lnTo>
                      <a:pt x="352" y="203"/>
                    </a:lnTo>
                    <a:lnTo>
                      <a:pt x="352" y="178"/>
                    </a:lnTo>
                    <a:close/>
                    <a:moveTo>
                      <a:pt x="352" y="227"/>
                    </a:moveTo>
                    <a:lnTo>
                      <a:pt x="320" y="226"/>
                    </a:lnTo>
                    <a:lnTo>
                      <a:pt x="320" y="178"/>
                    </a:lnTo>
                    <a:lnTo>
                      <a:pt x="352" y="178"/>
                    </a:lnTo>
                    <a:lnTo>
                      <a:pt x="352" y="227"/>
                    </a:lnTo>
                    <a:close/>
                    <a:moveTo>
                      <a:pt x="320" y="178"/>
                    </a:moveTo>
                    <a:lnTo>
                      <a:pt x="320" y="178"/>
                    </a:lnTo>
                    <a:lnTo>
                      <a:pt x="320" y="201"/>
                    </a:lnTo>
                    <a:lnTo>
                      <a:pt x="320" y="178"/>
                    </a:lnTo>
                    <a:close/>
                    <a:moveTo>
                      <a:pt x="320" y="226"/>
                    </a:moveTo>
                    <a:lnTo>
                      <a:pt x="287" y="226"/>
                    </a:lnTo>
                    <a:lnTo>
                      <a:pt x="289" y="176"/>
                    </a:lnTo>
                    <a:lnTo>
                      <a:pt x="320" y="178"/>
                    </a:lnTo>
                    <a:lnTo>
                      <a:pt x="320" y="226"/>
                    </a:lnTo>
                    <a:close/>
                    <a:moveTo>
                      <a:pt x="287" y="226"/>
                    </a:moveTo>
                    <a:lnTo>
                      <a:pt x="256" y="225"/>
                    </a:lnTo>
                    <a:lnTo>
                      <a:pt x="256" y="176"/>
                    </a:lnTo>
                    <a:lnTo>
                      <a:pt x="289" y="176"/>
                    </a:lnTo>
                    <a:lnTo>
                      <a:pt x="287" y="226"/>
                    </a:lnTo>
                    <a:close/>
                    <a:moveTo>
                      <a:pt x="256" y="176"/>
                    </a:moveTo>
                    <a:lnTo>
                      <a:pt x="256" y="176"/>
                    </a:lnTo>
                    <a:lnTo>
                      <a:pt x="256" y="200"/>
                    </a:lnTo>
                    <a:lnTo>
                      <a:pt x="256" y="176"/>
                    </a:lnTo>
                    <a:close/>
                    <a:moveTo>
                      <a:pt x="256" y="225"/>
                    </a:moveTo>
                    <a:lnTo>
                      <a:pt x="225" y="225"/>
                    </a:lnTo>
                    <a:lnTo>
                      <a:pt x="226" y="175"/>
                    </a:lnTo>
                    <a:lnTo>
                      <a:pt x="256" y="176"/>
                    </a:lnTo>
                    <a:lnTo>
                      <a:pt x="256" y="225"/>
                    </a:lnTo>
                    <a:close/>
                    <a:moveTo>
                      <a:pt x="226" y="175"/>
                    </a:moveTo>
                    <a:lnTo>
                      <a:pt x="226" y="175"/>
                    </a:lnTo>
                    <a:lnTo>
                      <a:pt x="225" y="200"/>
                    </a:lnTo>
                    <a:lnTo>
                      <a:pt x="226" y="175"/>
                    </a:lnTo>
                    <a:close/>
                    <a:moveTo>
                      <a:pt x="225" y="225"/>
                    </a:moveTo>
                    <a:lnTo>
                      <a:pt x="197" y="225"/>
                    </a:lnTo>
                    <a:lnTo>
                      <a:pt x="197" y="175"/>
                    </a:lnTo>
                    <a:lnTo>
                      <a:pt x="226" y="175"/>
                    </a:lnTo>
                    <a:lnTo>
                      <a:pt x="225" y="225"/>
                    </a:lnTo>
                    <a:close/>
                    <a:moveTo>
                      <a:pt x="197" y="225"/>
                    </a:moveTo>
                    <a:lnTo>
                      <a:pt x="177" y="225"/>
                    </a:lnTo>
                    <a:lnTo>
                      <a:pt x="177" y="175"/>
                    </a:lnTo>
                    <a:lnTo>
                      <a:pt x="197" y="175"/>
                    </a:lnTo>
                    <a:lnTo>
                      <a:pt x="197" y="225"/>
                    </a:lnTo>
                    <a:close/>
                    <a:moveTo>
                      <a:pt x="177" y="225"/>
                    </a:moveTo>
                    <a:lnTo>
                      <a:pt x="177" y="225"/>
                    </a:lnTo>
                    <a:lnTo>
                      <a:pt x="177" y="200"/>
                    </a:lnTo>
                    <a:lnTo>
                      <a:pt x="177" y="225"/>
                    </a:lnTo>
                    <a:close/>
                    <a:moveTo>
                      <a:pt x="177" y="225"/>
                    </a:moveTo>
                    <a:lnTo>
                      <a:pt x="169" y="224"/>
                    </a:lnTo>
                    <a:lnTo>
                      <a:pt x="170" y="175"/>
                    </a:lnTo>
                    <a:lnTo>
                      <a:pt x="177" y="175"/>
                    </a:lnTo>
                    <a:lnTo>
                      <a:pt x="177" y="225"/>
                    </a:lnTo>
                    <a:close/>
                    <a:moveTo>
                      <a:pt x="169" y="175"/>
                    </a:moveTo>
                    <a:lnTo>
                      <a:pt x="170" y="175"/>
                    </a:lnTo>
                    <a:lnTo>
                      <a:pt x="169" y="200"/>
                    </a:lnTo>
                    <a:lnTo>
                      <a:pt x="169" y="175"/>
                    </a:lnTo>
                    <a:close/>
                    <a:moveTo>
                      <a:pt x="169" y="225"/>
                    </a:moveTo>
                    <a:lnTo>
                      <a:pt x="169" y="225"/>
                    </a:lnTo>
                    <a:lnTo>
                      <a:pt x="169" y="175"/>
                    </a:lnTo>
                    <a:lnTo>
                      <a:pt x="169" y="175"/>
                    </a:lnTo>
                    <a:lnTo>
                      <a:pt x="169" y="225"/>
                    </a:lnTo>
                    <a:close/>
                    <a:moveTo>
                      <a:pt x="169" y="225"/>
                    </a:moveTo>
                    <a:lnTo>
                      <a:pt x="169" y="224"/>
                    </a:lnTo>
                    <a:lnTo>
                      <a:pt x="169" y="200"/>
                    </a:lnTo>
                    <a:lnTo>
                      <a:pt x="169" y="225"/>
                    </a:lnTo>
                    <a:close/>
                    <a:moveTo>
                      <a:pt x="169" y="224"/>
                    </a:moveTo>
                    <a:lnTo>
                      <a:pt x="168" y="224"/>
                    </a:lnTo>
                    <a:lnTo>
                      <a:pt x="165" y="225"/>
                    </a:lnTo>
                    <a:lnTo>
                      <a:pt x="163" y="175"/>
                    </a:lnTo>
                    <a:lnTo>
                      <a:pt x="167" y="175"/>
                    </a:lnTo>
                    <a:lnTo>
                      <a:pt x="169" y="175"/>
                    </a:lnTo>
                    <a:lnTo>
                      <a:pt x="169" y="224"/>
                    </a:lnTo>
                    <a:close/>
                    <a:moveTo>
                      <a:pt x="165" y="225"/>
                    </a:moveTo>
                    <a:lnTo>
                      <a:pt x="147" y="225"/>
                    </a:lnTo>
                    <a:lnTo>
                      <a:pt x="126" y="224"/>
                    </a:lnTo>
                    <a:lnTo>
                      <a:pt x="103" y="221"/>
                    </a:lnTo>
                    <a:lnTo>
                      <a:pt x="81" y="217"/>
                    </a:lnTo>
                    <a:lnTo>
                      <a:pt x="89" y="169"/>
                    </a:lnTo>
                    <a:lnTo>
                      <a:pt x="109" y="171"/>
                    </a:lnTo>
                    <a:lnTo>
                      <a:pt x="128" y="174"/>
                    </a:lnTo>
                    <a:lnTo>
                      <a:pt x="147" y="175"/>
                    </a:lnTo>
                    <a:lnTo>
                      <a:pt x="163" y="175"/>
                    </a:lnTo>
                    <a:lnTo>
                      <a:pt x="165" y="225"/>
                    </a:lnTo>
                    <a:close/>
                    <a:moveTo>
                      <a:pt x="81" y="217"/>
                    </a:moveTo>
                    <a:lnTo>
                      <a:pt x="57" y="211"/>
                    </a:lnTo>
                    <a:lnTo>
                      <a:pt x="35" y="206"/>
                    </a:lnTo>
                    <a:lnTo>
                      <a:pt x="16" y="199"/>
                    </a:lnTo>
                    <a:lnTo>
                      <a:pt x="0" y="193"/>
                    </a:lnTo>
                    <a:lnTo>
                      <a:pt x="22" y="149"/>
                    </a:lnTo>
                    <a:lnTo>
                      <a:pt x="35" y="154"/>
                    </a:lnTo>
                    <a:lnTo>
                      <a:pt x="51" y="159"/>
                    </a:lnTo>
                    <a:lnTo>
                      <a:pt x="69" y="164"/>
                    </a:lnTo>
                    <a:lnTo>
                      <a:pt x="89" y="169"/>
                    </a:lnTo>
                    <a:lnTo>
                      <a:pt x="81" y="21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4" name="Freeform 496"/>
              <p:cNvSpPr>
                <a:spLocks noEditPoints="1"/>
              </p:cNvSpPr>
              <p:nvPr/>
            </p:nvSpPr>
            <p:spPr bwMode="auto">
              <a:xfrm>
                <a:off x="1804" y="2961"/>
                <a:ext cx="351" cy="11"/>
              </a:xfrm>
              <a:custGeom>
                <a:avLst/>
                <a:gdLst>
                  <a:gd name="T0" fmla="*/ 0 w 1754"/>
                  <a:gd name="T1" fmla="*/ 0 h 58"/>
                  <a:gd name="T2" fmla="*/ 652 w 1754"/>
                  <a:gd name="T3" fmla="*/ 5 h 58"/>
                  <a:gd name="T4" fmla="*/ 650 w 1754"/>
                  <a:gd name="T5" fmla="*/ 55 h 58"/>
                  <a:gd name="T6" fmla="*/ 0 w 1754"/>
                  <a:gd name="T7" fmla="*/ 50 h 58"/>
                  <a:gd name="T8" fmla="*/ 0 w 1754"/>
                  <a:gd name="T9" fmla="*/ 0 h 58"/>
                  <a:gd name="T10" fmla="*/ 652 w 1754"/>
                  <a:gd name="T11" fmla="*/ 5 h 58"/>
                  <a:gd name="T12" fmla="*/ 1302 w 1754"/>
                  <a:gd name="T13" fmla="*/ 10 h 58"/>
                  <a:gd name="T14" fmla="*/ 1302 w 1754"/>
                  <a:gd name="T15" fmla="*/ 58 h 58"/>
                  <a:gd name="T16" fmla="*/ 650 w 1754"/>
                  <a:gd name="T17" fmla="*/ 55 h 58"/>
                  <a:gd name="T18" fmla="*/ 652 w 1754"/>
                  <a:gd name="T19" fmla="*/ 5 h 58"/>
                  <a:gd name="T20" fmla="*/ 1302 w 1754"/>
                  <a:gd name="T21" fmla="*/ 58 h 58"/>
                  <a:gd name="T22" fmla="*/ 1302 w 1754"/>
                  <a:gd name="T23" fmla="*/ 58 h 58"/>
                  <a:gd name="T24" fmla="*/ 1302 w 1754"/>
                  <a:gd name="T25" fmla="*/ 35 h 58"/>
                  <a:gd name="T26" fmla="*/ 1302 w 1754"/>
                  <a:gd name="T27" fmla="*/ 58 h 58"/>
                  <a:gd name="T28" fmla="*/ 1302 w 1754"/>
                  <a:gd name="T29" fmla="*/ 10 h 58"/>
                  <a:gd name="T30" fmla="*/ 1754 w 1754"/>
                  <a:gd name="T31" fmla="*/ 10 h 58"/>
                  <a:gd name="T32" fmla="*/ 1754 w 1754"/>
                  <a:gd name="T33" fmla="*/ 58 h 58"/>
                  <a:gd name="T34" fmla="*/ 1302 w 1754"/>
                  <a:gd name="T35" fmla="*/ 58 h 58"/>
                  <a:gd name="T36" fmla="*/ 1302 w 1754"/>
                  <a:gd name="T37" fmla="*/ 1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4" h="58">
                    <a:moveTo>
                      <a:pt x="0" y="0"/>
                    </a:moveTo>
                    <a:lnTo>
                      <a:pt x="652" y="5"/>
                    </a:lnTo>
                    <a:lnTo>
                      <a:pt x="650" y="55"/>
                    </a:lnTo>
                    <a:lnTo>
                      <a:pt x="0" y="50"/>
                    </a:lnTo>
                    <a:lnTo>
                      <a:pt x="0" y="0"/>
                    </a:lnTo>
                    <a:close/>
                    <a:moveTo>
                      <a:pt x="652" y="5"/>
                    </a:moveTo>
                    <a:lnTo>
                      <a:pt x="1302" y="10"/>
                    </a:lnTo>
                    <a:lnTo>
                      <a:pt x="1302" y="58"/>
                    </a:lnTo>
                    <a:lnTo>
                      <a:pt x="650" y="55"/>
                    </a:lnTo>
                    <a:lnTo>
                      <a:pt x="652" y="5"/>
                    </a:lnTo>
                    <a:close/>
                    <a:moveTo>
                      <a:pt x="1302" y="58"/>
                    </a:moveTo>
                    <a:lnTo>
                      <a:pt x="1302" y="58"/>
                    </a:lnTo>
                    <a:lnTo>
                      <a:pt x="1302" y="35"/>
                    </a:lnTo>
                    <a:lnTo>
                      <a:pt x="1302" y="58"/>
                    </a:lnTo>
                    <a:close/>
                    <a:moveTo>
                      <a:pt x="1302" y="10"/>
                    </a:moveTo>
                    <a:lnTo>
                      <a:pt x="1754" y="10"/>
                    </a:lnTo>
                    <a:lnTo>
                      <a:pt x="1754" y="58"/>
                    </a:lnTo>
                    <a:lnTo>
                      <a:pt x="1302" y="58"/>
                    </a:lnTo>
                    <a:lnTo>
                      <a:pt x="1302" y="1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5" name="Freeform 497"/>
              <p:cNvSpPr>
                <a:spLocks/>
              </p:cNvSpPr>
              <p:nvPr/>
            </p:nvSpPr>
            <p:spPr bwMode="auto">
              <a:xfrm>
                <a:off x="243" y="1069"/>
                <a:ext cx="203" cy="16"/>
              </a:xfrm>
              <a:custGeom>
                <a:avLst/>
                <a:gdLst>
                  <a:gd name="T0" fmla="*/ 1013 w 1014"/>
                  <a:gd name="T1" fmla="*/ 78 h 78"/>
                  <a:gd name="T2" fmla="*/ 0 w 1014"/>
                  <a:gd name="T3" fmla="*/ 50 h 78"/>
                  <a:gd name="T4" fmla="*/ 2 w 1014"/>
                  <a:gd name="T5" fmla="*/ 0 h 78"/>
                  <a:gd name="T6" fmla="*/ 1014 w 1014"/>
                  <a:gd name="T7" fmla="*/ 29 h 78"/>
                  <a:gd name="T8" fmla="*/ 1013 w 1014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4" h="78">
                    <a:moveTo>
                      <a:pt x="1013" y="78"/>
                    </a:moveTo>
                    <a:lnTo>
                      <a:pt x="0" y="50"/>
                    </a:lnTo>
                    <a:lnTo>
                      <a:pt x="2" y="0"/>
                    </a:lnTo>
                    <a:lnTo>
                      <a:pt x="1014" y="29"/>
                    </a:lnTo>
                    <a:lnTo>
                      <a:pt x="1013" y="7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6" name="Freeform 498"/>
              <p:cNvSpPr>
                <a:spLocks noEditPoints="1"/>
              </p:cNvSpPr>
              <p:nvPr/>
            </p:nvSpPr>
            <p:spPr bwMode="auto">
              <a:xfrm>
                <a:off x="1705" y="2167"/>
                <a:ext cx="73" cy="402"/>
              </a:xfrm>
              <a:custGeom>
                <a:avLst/>
                <a:gdLst>
                  <a:gd name="T0" fmla="*/ 55 w 361"/>
                  <a:gd name="T1" fmla="*/ 36 h 2011"/>
                  <a:gd name="T2" fmla="*/ 72 w 361"/>
                  <a:gd name="T3" fmla="*/ 144 h 2011"/>
                  <a:gd name="T4" fmla="*/ 96 w 361"/>
                  <a:gd name="T5" fmla="*/ 287 h 2011"/>
                  <a:gd name="T6" fmla="*/ 123 w 361"/>
                  <a:gd name="T7" fmla="*/ 447 h 2011"/>
                  <a:gd name="T8" fmla="*/ 151 w 361"/>
                  <a:gd name="T9" fmla="*/ 607 h 2011"/>
                  <a:gd name="T10" fmla="*/ 175 w 361"/>
                  <a:gd name="T11" fmla="*/ 752 h 2011"/>
                  <a:gd name="T12" fmla="*/ 194 w 361"/>
                  <a:gd name="T13" fmla="*/ 865 h 2011"/>
                  <a:gd name="T14" fmla="*/ 205 w 361"/>
                  <a:gd name="T15" fmla="*/ 930 h 2011"/>
                  <a:gd name="T16" fmla="*/ 158 w 361"/>
                  <a:gd name="T17" fmla="*/ 947 h 2011"/>
                  <a:gd name="T18" fmla="*/ 153 w 361"/>
                  <a:gd name="T19" fmla="*/ 914 h 2011"/>
                  <a:gd name="T20" fmla="*/ 137 w 361"/>
                  <a:gd name="T21" fmla="*/ 822 h 2011"/>
                  <a:gd name="T22" fmla="*/ 114 w 361"/>
                  <a:gd name="T23" fmla="*/ 691 h 2011"/>
                  <a:gd name="T24" fmla="*/ 88 w 361"/>
                  <a:gd name="T25" fmla="*/ 535 h 2011"/>
                  <a:gd name="T26" fmla="*/ 61 w 361"/>
                  <a:gd name="T27" fmla="*/ 373 h 2011"/>
                  <a:gd name="T28" fmla="*/ 35 w 361"/>
                  <a:gd name="T29" fmla="*/ 220 h 2011"/>
                  <a:gd name="T30" fmla="*/ 14 w 361"/>
                  <a:gd name="T31" fmla="*/ 92 h 2011"/>
                  <a:gd name="T32" fmla="*/ 0 w 361"/>
                  <a:gd name="T33" fmla="*/ 7 h 2011"/>
                  <a:gd name="T34" fmla="*/ 159 w 361"/>
                  <a:gd name="T35" fmla="*/ 949 h 2011"/>
                  <a:gd name="T36" fmla="*/ 183 w 361"/>
                  <a:gd name="T37" fmla="*/ 944 h 2011"/>
                  <a:gd name="T38" fmla="*/ 207 w 361"/>
                  <a:gd name="T39" fmla="*/ 939 h 2011"/>
                  <a:gd name="T40" fmla="*/ 217 w 361"/>
                  <a:gd name="T41" fmla="*/ 995 h 2011"/>
                  <a:gd name="T42" fmla="*/ 225 w 361"/>
                  <a:gd name="T43" fmla="*/ 1056 h 2011"/>
                  <a:gd name="T44" fmla="*/ 173 w 361"/>
                  <a:gd name="T45" fmla="*/ 1031 h 2011"/>
                  <a:gd name="T46" fmla="*/ 164 w 361"/>
                  <a:gd name="T47" fmla="*/ 975 h 2011"/>
                  <a:gd name="T48" fmla="*/ 207 w 361"/>
                  <a:gd name="T49" fmla="*/ 939 h 2011"/>
                  <a:gd name="T50" fmla="*/ 229 w 361"/>
                  <a:gd name="T51" fmla="*/ 1084 h 2011"/>
                  <a:gd name="T52" fmla="*/ 238 w 361"/>
                  <a:gd name="T53" fmla="*/ 1147 h 2011"/>
                  <a:gd name="T54" fmla="*/ 194 w 361"/>
                  <a:gd name="T55" fmla="*/ 1189 h 2011"/>
                  <a:gd name="T56" fmla="*/ 184 w 361"/>
                  <a:gd name="T57" fmla="*/ 1120 h 2011"/>
                  <a:gd name="T58" fmla="*/ 177 w 361"/>
                  <a:gd name="T59" fmla="*/ 1062 h 2011"/>
                  <a:gd name="T60" fmla="*/ 243 w 361"/>
                  <a:gd name="T61" fmla="*/ 1180 h 2011"/>
                  <a:gd name="T62" fmla="*/ 254 w 361"/>
                  <a:gd name="T63" fmla="*/ 1249 h 2011"/>
                  <a:gd name="T64" fmla="*/ 268 w 361"/>
                  <a:gd name="T65" fmla="*/ 1333 h 2011"/>
                  <a:gd name="T66" fmla="*/ 283 w 361"/>
                  <a:gd name="T67" fmla="*/ 1426 h 2011"/>
                  <a:gd name="T68" fmla="*/ 298 w 361"/>
                  <a:gd name="T69" fmla="*/ 1520 h 2011"/>
                  <a:gd name="T70" fmla="*/ 241 w 361"/>
                  <a:gd name="T71" fmla="*/ 1482 h 2011"/>
                  <a:gd name="T72" fmla="*/ 228 w 361"/>
                  <a:gd name="T73" fmla="*/ 1389 h 2011"/>
                  <a:gd name="T74" fmla="*/ 213 w 361"/>
                  <a:gd name="T75" fmla="*/ 1301 h 2011"/>
                  <a:gd name="T76" fmla="*/ 200 w 361"/>
                  <a:gd name="T77" fmla="*/ 1223 h 2011"/>
                  <a:gd name="T78" fmla="*/ 243 w 361"/>
                  <a:gd name="T79" fmla="*/ 1180 h 2011"/>
                  <a:gd name="T80" fmla="*/ 303 w 361"/>
                  <a:gd name="T81" fmla="*/ 1551 h 2011"/>
                  <a:gd name="T82" fmla="*/ 311 w 361"/>
                  <a:gd name="T83" fmla="*/ 1611 h 2011"/>
                  <a:gd name="T84" fmla="*/ 268 w 361"/>
                  <a:gd name="T85" fmla="*/ 1647 h 2011"/>
                  <a:gd name="T86" fmla="*/ 258 w 361"/>
                  <a:gd name="T87" fmla="*/ 1590 h 2011"/>
                  <a:gd name="T88" fmla="*/ 249 w 361"/>
                  <a:gd name="T89" fmla="*/ 1528 h 2011"/>
                  <a:gd name="T90" fmla="*/ 316 w 361"/>
                  <a:gd name="T91" fmla="*/ 1640 h 2011"/>
                  <a:gd name="T92" fmla="*/ 329 w 361"/>
                  <a:gd name="T93" fmla="*/ 1738 h 2011"/>
                  <a:gd name="T94" fmla="*/ 344 w 361"/>
                  <a:gd name="T95" fmla="*/ 1859 h 2011"/>
                  <a:gd name="T96" fmla="*/ 356 w 361"/>
                  <a:gd name="T97" fmla="*/ 1962 h 2011"/>
                  <a:gd name="T98" fmla="*/ 361 w 361"/>
                  <a:gd name="T99" fmla="*/ 2006 h 2011"/>
                  <a:gd name="T100" fmla="*/ 311 w 361"/>
                  <a:gd name="T101" fmla="*/ 2000 h 2011"/>
                  <a:gd name="T102" fmla="*/ 301 w 361"/>
                  <a:gd name="T103" fmla="*/ 1921 h 2011"/>
                  <a:gd name="T104" fmla="*/ 288 w 361"/>
                  <a:gd name="T105" fmla="*/ 1804 h 2011"/>
                  <a:gd name="T106" fmla="*/ 274 w 361"/>
                  <a:gd name="T107" fmla="*/ 1690 h 2011"/>
                  <a:gd name="T108" fmla="*/ 316 w 361"/>
                  <a:gd name="T109" fmla="*/ 1640 h 2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61" h="2011">
                    <a:moveTo>
                      <a:pt x="48" y="0"/>
                    </a:moveTo>
                    <a:lnTo>
                      <a:pt x="55" y="36"/>
                    </a:lnTo>
                    <a:lnTo>
                      <a:pt x="62" y="84"/>
                    </a:lnTo>
                    <a:lnTo>
                      <a:pt x="72" y="144"/>
                    </a:lnTo>
                    <a:lnTo>
                      <a:pt x="83" y="213"/>
                    </a:lnTo>
                    <a:lnTo>
                      <a:pt x="96" y="287"/>
                    </a:lnTo>
                    <a:lnTo>
                      <a:pt x="109" y="366"/>
                    </a:lnTo>
                    <a:lnTo>
                      <a:pt x="123" y="447"/>
                    </a:lnTo>
                    <a:lnTo>
                      <a:pt x="137" y="528"/>
                    </a:lnTo>
                    <a:lnTo>
                      <a:pt x="151" y="607"/>
                    </a:lnTo>
                    <a:lnTo>
                      <a:pt x="163" y="682"/>
                    </a:lnTo>
                    <a:lnTo>
                      <a:pt x="175" y="752"/>
                    </a:lnTo>
                    <a:lnTo>
                      <a:pt x="185" y="814"/>
                    </a:lnTo>
                    <a:lnTo>
                      <a:pt x="194" y="865"/>
                    </a:lnTo>
                    <a:lnTo>
                      <a:pt x="202" y="905"/>
                    </a:lnTo>
                    <a:lnTo>
                      <a:pt x="205" y="930"/>
                    </a:lnTo>
                    <a:lnTo>
                      <a:pt x="207" y="940"/>
                    </a:lnTo>
                    <a:lnTo>
                      <a:pt x="158" y="947"/>
                    </a:lnTo>
                    <a:lnTo>
                      <a:pt x="157" y="939"/>
                    </a:lnTo>
                    <a:lnTo>
                      <a:pt x="153" y="914"/>
                    </a:lnTo>
                    <a:lnTo>
                      <a:pt x="146" y="874"/>
                    </a:lnTo>
                    <a:lnTo>
                      <a:pt x="137" y="822"/>
                    </a:lnTo>
                    <a:lnTo>
                      <a:pt x="127" y="761"/>
                    </a:lnTo>
                    <a:lnTo>
                      <a:pt x="114" y="691"/>
                    </a:lnTo>
                    <a:lnTo>
                      <a:pt x="102" y="615"/>
                    </a:lnTo>
                    <a:lnTo>
                      <a:pt x="88" y="535"/>
                    </a:lnTo>
                    <a:lnTo>
                      <a:pt x="75" y="454"/>
                    </a:lnTo>
                    <a:lnTo>
                      <a:pt x="61" y="373"/>
                    </a:lnTo>
                    <a:lnTo>
                      <a:pt x="47" y="294"/>
                    </a:lnTo>
                    <a:lnTo>
                      <a:pt x="35" y="220"/>
                    </a:lnTo>
                    <a:lnTo>
                      <a:pt x="24" y="152"/>
                    </a:lnTo>
                    <a:lnTo>
                      <a:pt x="14" y="92"/>
                    </a:lnTo>
                    <a:lnTo>
                      <a:pt x="6" y="43"/>
                    </a:lnTo>
                    <a:lnTo>
                      <a:pt x="0" y="7"/>
                    </a:lnTo>
                    <a:lnTo>
                      <a:pt x="48" y="0"/>
                    </a:lnTo>
                    <a:close/>
                    <a:moveTo>
                      <a:pt x="159" y="949"/>
                    </a:moveTo>
                    <a:lnTo>
                      <a:pt x="158" y="947"/>
                    </a:lnTo>
                    <a:lnTo>
                      <a:pt x="183" y="944"/>
                    </a:lnTo>
                    <a:lnTo>
                      <a:pt x="159" y="949"/>
                    </a:lnTo>
                    <a:close/>
                    <a:moveTo>
                      <a:pt x="207" y="939"/>
                    </a:moveTo>
                    <a:lnTo>
                      <a:pt x="213" y="966"/>
                    </a:lnTo>
                    <a:lnTo>
                      <a:pt x="217" y="995"/>
                    </a:lnTo>
                    <a:lnTo>
                      <a:pt x="222" y="1025"/>
                    </a:lnTo>
                    <a:lnTo>
                      <a:pt x="225" y="1056"/>
                    </a:lnTo>
                    <a:lnTo>
                      <a:pt x="177" y="1062"/>
                    </a:lnTo>
                    <a:lnTo>
                      <a:pt x="173" y="1031"/>
                    </a:lnTo>
                    <a:lnTo>
                      <a:pt x="168" y="1002"/>
                    </a:lnTo>
                    <a:lnTo>
                      <a:pt x="164" y="975"/>
                    </a:lnTo>
                    <a:lnTo>
                      <a:pt x="159" y="949"/>
                    </a:lnTo>
                    <a:lnTo>
                      <a:pt x="207" y="939"/>
                    </a:lnTo>
                    <a:close/>
                    <a:moveTo>
                      <a:pt x="225" y="1056"/>
                    </a:moveTo>
                    <a:lnTo>
                      <a:pt x="229" y="1084"/>
                    </a:lnTo>
                    <a:lnTo>
                      <a:pt x="233" y="1114"/>
                    </a:lnTo>
                    <a:lnTo>
                      <a:pt x="238" y="1147"/>
                    </a:lnTo>
                    <a:lnTo>
                      <a:pt x="243" y="1180"/>
                    </a:lnTo>
                    <a:lnTo>
                      <a:pt x="194" y="1189"/>
                    </a:lnTo>
                    <a:lnTo>
                      <a:pt x="189" y="1153"/>
                    </a:lnTo>
                    <a:lnTo>
                      <a:pt x="184" y="1120"/>
                    </a:lnTo>
                    <a:lnTo>
                      <a:pt x="180" y="1089"/>
                    </a:lnTo>
                    <a:lnTo>
                      <a:pt x="177" y="1062"/>
                    </a:lnTo>
                    <a:lnTo>
                      <a:pt x="225" y="1056"/>
                    </a:lnTo>
                    <a:close/>
                    <a:moveTo>
                      <a:pt x="243" y="1180"/>
                    </a:moveTo>
                    <a:lnTo>
                      <a:pt x="249" y="1213"/>
                    </a:lnTo>
                    <a:lnTo>
                      <a:pt x="254" y="1249"/>
                    </a:lnTo>
                    <a:lnTo>
                      <a:pt x="261" y="1290"/>
                    </a:lnTo>
                    <a:lnTo>
                      <a:pt x="268" y="1333"/>
                    </a:lnTo>
                    <a:lnTo>
                      <a:pt x="275" y="1378"/>
                    </a:lnTo>
                    <a:lnTo>
                      <a:pt x="283" y="1426"/>
                    </a:lnTo>
                    <a:lnTo>
                      <a:pt x="290" y="1473"/>
                    </a:lnTo>
                    <a:lnTo>
                      <a:pt x="298" y="1520"/>
                    </a:lnTo>
                    <a:lnTo>
                      <a:pt x="249" y="1528"/>
                    </a:lnTo>
                    <a:lnTo>
                      <a:pt x="241" y="1482"/>
                    </a:lnTo>
                    <a:lnTo>
                      <a:pt x="234" y="1436"/>
                    </a:lnTo>
                    <a:lnTo>
                      <a:pt x="228" y="1389"/>
                    </a:lnTo>
                    <a:lnTo>
                      <a:pt x="220" y="1345"/>
                    </a:lnTo>
                    <a:lnTo>
                      <a:pt x="213" y="1301"/>
                    </a:lnTo>
                    <a:lnTo>
                      <a:pt x="207" y="1260"/>
                    </a:lnTo>
                    <a:lnTo>
                      <a:pt x="200" y="1223"/>
                    </a:lnTo>
                    <a:lnTo>
                      <a:pt x="194" y="1189"/>
                    </a:lnTo>
                    <a:lnTo>
                      <a:pt x="243" y="1180"/>
                    </a:lnTo>
                    <a:close/>
                    <a:moveTo>
                      <a:pt x="298" y="1520"/>
                    </a:moveTo>
                    <a:lnTo>
                      <a:pt x="303" y="1551"/>
                    </a:lnTo>
                    <a:lnTo>
                      <a:pt x="306" y="1582"/>
                    </a:lnTo>
                    <a:lnTo>
                      <a:pt x="311" y="1611"/>
                    </a:lnTo>
                    <a:lnTo>
                      <a:pt x="316" y="1640"/>
                    </a:lnTo>
                    <a:lnTo>
                      <a:pt x="268" y="1647"/>
                    </a:lnTo>
                    <a:lnTo>
                      <a:pt x="263" y="1619"/>
                    </a:lnTo>
                    <a:lnTo>
                      <a:pt x="258" y="1590"/>
                    </a:lnTo>
                    <a:lnTo>
                      <a:pt x="254" y="1559"/>
                    </a:lnTo>
                    <a:lnTo>
                      <a:pt x="249" y="1528"/>
                    </a:lnTo>
                    <a:lnTo>
                      <a:pt x="298" y="1520"/>
                    </a:lnTo>
                    <a:close/>
                    <a:moveTo>
                      <a:pt x="316" y="1640"/>
                    </a:moveTo>
                    <a:lnTo>
                      <a:pt x="322" y="1683"/>
                    </a:lnTo>
                    <a:lnTo>
                      <a:pt x="329" y="1738"/>
                    </a:lnTo>
                    <a:lnTo>
                      <a:pt x="336" y="1798"/>
                    </a:lnTo>
                    <a:lnTo>
                      <a:pt x="344" y="1859"/>
                    </a:lnTo>
                    <a:lnTo>
                      <a:pt x="351" y="1915"/>
                    </a:lnTo>
                    <a:lnTo>
                      <a:pt x="356" y="1962"/>
                    </a:lnTo>
                    <a:lnTo>
                      <a:pt x="360" y="1995"/>
                    </a:lnTo>
                    <a:lnTo>
                      <a:pt x="361" y="2006"/>
                    </a:lnTo>
                    <a:lnTo>
                      <a:pt x="312" y="2011"/>
                    </a:lnTo>
                    <a:lnTo>
                      <a:pt x="311" y="2000"/>
                    </a:lnTo>
                    <a:lnTo>
                      <a:pt x="308" y="1967"/>
                    </a:lnTo>
                    <a:lnTo>
                      <a:pt x="301" y="1921"/>
                    </a:lnTo>
                    <a:lnTo>
                      <a:pt x="295" y="1865"/>
                    </a:lnTo>
                    <a:lnTo>
                      <a:pt x="288" y="1804"/>
                    </a:lnTo>
                    <a:lnTo>
                      <a:pt x="280" y="1744"/>
                    </a:lnTo>
                    <a:lnTo>
                      <a:pt x="274" y="1690"/>
                    </a:lnTo>
                    <a:lnTo>
                      <a:pt x="268" y="1647"/>
                    </a:lnTo>
                    <a:lnTo>
                      <a:pt x="316" y="164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7" name="Freeform 499"/>
              <p:cNvSpPr>
                <a:spLocks noEditPoints="1"/>
              </p:cNvSpPr>
              <p:nvPr/>
            </p:nvSpPr>
            <p:spPr bwMode="auto">
              <a:xfrm>
                <a:off x="1094" y="2365"/>
                <a:ext cx="94" cy="210"/>
              </a:xfrm>
              <a:custGeom>
                <a:avLst/>
                <a:gdLst>
                  <a:gd name="T0" fmla="*/ 57 w 471"/>
                  <a:gd name="T1" fmla="*/ 4 h 1050"/>
                  <a:gd name="T2" fmla="*/ 56 w 471"/>
                  <a:gd name="T3" fmla="*/ 56 h 1050"/>
                  <a:gd name="T4" fmla="*/ 19 w 471"/>
                  <a:gd name="T5" fmla="*/ 37 h 1050"/>
                  <a:gd name="T6" fmla="*/ 6 w 471"/>
                  <a:gd name="T7" fmla="*/ 24 h 1050"/>
                  <a:gd name="T8" fmla="*/ 0 w 471"/>
                  <a:gd name="T9" fmla="*/ 7 h 1050"/>
                  <a:gd name="T10" fmla="*/ 76 w 471"/>
                  <a:gd name="T11" fmla="*/ 12 h 1050"/>
                  <a:gd name="T12" fmla="*/ 112 w 471"/>
                  <a:gd name="T13" fmla="*/ 29 h 1050"/>
                  <a:gd name="T14" fmla="*/ 152 w 471"/>
                  <a:gd name="T15" fmla="*/ 55 h 1050"/>
                  <a:gd name="T16" fmla="*/ 171 w 471"/>
                  <a:gd name="T17" fmla="*/ 74 h 1050"/>
                  <a:gd name="T18" fmla="*/ 189 w 471"/>
                  <a:gd name="T19" fmla="*/ 96 h 1050"/>
                  <a:gd name="T20" fmla="*/ 204 w 471"/>
                  <a:gd name="T21" fmla="*/ 122 h 1050"/>
                  <a:gd name="T22" fmla="*/ 217 w 471"/>
                  <a:gd name="T23" fmla="*/ 156 h 1050"/>
                  <a:gd name="T24" fmla="*/ 166 w 471"/>
                  <a:gd name="T25" fmla="*/ 157 h 1050"/>
                  <a:gd name="T26" fmla="*/ 155 w 471"/>
                  <a:gd name="T27" fmla="*/ 134 h 1050"/>
                  <a:gd name="T28" fmla="*/ 141 w 471"/>
                  <a:gd name="T29" fmla="*/ 115 h 1050"/>
                  <a:gd name="T30" fmla="*/ 126 w 471"/>
                  <a:gd name="T31" fmla="*/ 99 h 1050"/>
                  <a:gd name="T32" fmla="*/ 102 w 471"/>
                  <a:gd name="T33" fmla="*/ 80 h 1050"/>
                  <a:gd name="T34" fmla="*/ 70 w 471"/>
                  <a:gd name="T35" fmla="*/ 63 h 1050"/>
                  <a:gd name="T36" fmla="*/ 76 w 471"/>
                  <a:gd name="T37" fmla="*/ 12 h 1050"/>
                  <a:gd name="T38" fmla="*/ 229 w 471"/>
                  <a:gd name="T39" fmla="*/ 195 h 1050"/>
                  <a:gd name="T40" fmla="*/ 262 w 471"/>
                  <a:gd name="T41" fmla="*/ 303 h 1050"/>
                  <a:gd name="T42" fmla="*/ 300 w 471"/>
                  <a:gd name="T43" fmla="*/ 438 h 1050"/>
                  <a:gd name="T44" fmla="*/ 344 w 471"/>
                  <a:gd name="T45" fmla="*/ 587 h 1050"/>
                  <a:gd name="T46" fmla="*/ 385 w 471"/>
                  <a:gd name="T47" fmla="*/ 735 h 1050"/>
                  <a:gd name="T48" fmla="*/ 424 w 471"/>
                  <a:gd name="T49" fmla="*/ 867 h 1050"/>
                  <a:gd name="T50" fmla="*/ 452 w 471"/>
                  <a:gd name="T51" fmla="*/ 971 h 1050"/>
                  <a:gd name="T52" fmla="*/ 468 w 471"/>
                  <a:gd name="T53" fmla="*/ 1029 h 1050"/>
                  <a:gd name="T54" fmla="*/ 424 w 471"/>
                  <a:gd name="T55" fmla="*/ 1050 h 1050"/>
                  <a:gd name="T56" fmla="*/ 415 w 471"/>
                  <a:gd name="T57" fmla="*/ 1019 h 1050"/>
                  <a:gd name="T58" fmla="*/ 391 w 471"/>
                  <a:gd name="T59" fmla="*/ 937 h 1050"/>
                  <a:gd name="T60" fmla="*/ 358 w 471"/>
                  <a:gd name="T61" fmla="*/ 819 h 1050"/>
                  <a:gd name="T62" fmla="*/ 318 w 471"/>
                  <a:gd name="T63" fmla="*/ 677 h 1050"/>
                  <a:gd name="T64" fmla="*/ 275 w 471"/>
                  <a:gd name="T65" fmla="*/ 527 h 1050"/>
                  <a:gd name="T66" fmla="*/ 233 w 471"/>
                  <a:gd name="T67" fmla="*/ 383 h 1050"/>
                  <a:gd name="T68" fmla="*/ 197 w 471"/>
                  <a:gd name="T69" fmla="*/ 259 h 1050"/>
                  <a:gd name="T70" fmla="*/ 171 w 471"/>
                  <a:gd name="T71" fmla="*/ 170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71" h="1050">
                    <a:moveTo>
                      <a:pt x="50" y="0"/>
                    </a:moveTo>
                    <a:lnTo>
                      <a:pt x="57" y="4"/>
                    </a:lnTo>
                    <a:lnTo>
                      <a:pt x="76" y="12"/>
                    </a:lnTo>
                    <a:lnTo>
                      <a:pt x="56" y="56"/>
                    </a:lnTo>
                    <a:lnTo>
                      <a:pt x="35" y="47"/>
                    </a:lnTo>
                    <a:lnTo>
                      <a:pt x="19" y="37"/>
                    </a:lnTo>
                    <a:lnTo>
                      <a:pt x="11" y="30"/>
                    </a:lnTo>
                    <a:lnTo>
                      <a:pt x="6" y="24"/>
                    </a:lnTo>
                    <a:lnTo>
                      <a:pt x="3" y="15"/>
                    </a:lnTo>
                    <a:lnTo>
                      <a:pt x="0" y="7"/>
                    </a:lnTo>
                    <a:lnTo>
                      <a:pt x="50" y="0"/>
                    </a:lnTo>
                    <a:close/>
                    <a:moveTo>
                      <a:pt x="76" y="12"/>
                    </a:moveTo>
                    <a:lnTo>
                      <a:pt x="93" y="19"/>
                    </a:lnTo>
                    <a:lnTo>
                      <a:pt x="112" y="29"/>
                    </a:lnTo>
                    <a:lnTo>
                      <a:pt x="132" y="40"/>
                    </a:lnTo>
                    <a:lnTo>
                      <a:pt x="152" y="55"/>
                    </a:lnTo>
                    <a:lnTo>
                      <a:pt x="162" y="64"/>
                    </a:lnTo>
                    <a:lnTo>
                      <a:pt x="171" y="74"/>
                    </a:lnTo>
                    <a:lnTo>
                      <a:pt x="181" y="84"/>
                    </a:lnTo>
                    <a:lnTo>
                      <a:pt x="189" y="96"/>
                    </a:lnTo>
                    <a:lnTo>
                      <a:pt x="197" y="109"/>
                    </a:lnTo>
                    <a:lnTo>
                      <a:pt x="204" y="122"/>
                    </a:lnTo>
                    <a:lnTo>
                      <a:pt x="212" y="139"/>
                    </a:lnTo>
                    <a:lnTo>
                      <a:pt x="217" y="156"/>
                    </a:lnTo>
                    <a:lnTo>
                      <a:pt x="171" y="170"/>
                    </a:lnTo>
                    <a:lnTo>
                      <a:pt x="166" y="157"/>
                    </a:lnTo>
                    <a:lnTo>
                      <a:pt x="161" y="145"/>
                    </a:lnTo>
                    <a:lnTo>
                      <a:pt x="155" y="134"/>
                    </a:lnTo>
                    <a:lnTo>
                      <a:pt x="148" y="124"/>
                    </a:lnTo>
                    <a:lnTo>
                      <a:pt x="141" y="115"/>
                    </a:lnTo>
                    <a:lnTo>
                      <a:pt x="133" y="106"/>
                    </a:lnTo>
                    <a:lnTo>
                      <a:pt x="126" y="99"/>
                    </a:lnTo>
                    <a:lnTo>
                      <a:pt x="118" y="91"/>
                    </a:lnTo>
                    <a:lnTo>
                      <a:pt x="102" y="80"/>
                    </a:lnTo>
                    <a:lnTo>
                      <a:pt x="86" y="70"/>
                    </a:lnTo>
                    <a:lnTo>
                      <a:pt x="70" y="63"/>
                    </a:lnTo>
                    <a:lnTo>
                      <a:pt x="56" y="56"/>
                    </a:lnTo>
                    <a:lnTo>
                      <a:pt x="76" y="12"/>
                    </a:lnTo>
                    <a:close/>
                    <a:moveTo>
                      <a:pt x="217" y="156"/>
                    </a:moveTo>
                    <a:lnTo>
                      <a:pt x="229" y="195"/>
                    </a:lnTo>
                    <a:lnTo>
                      <a:pt x="244" y="245"/>
                    </a:lnTo>
                    <a:lnTo>
                      <a:pt x="262" y="303"/>
                    </a:lnTo>
                    <a:lnTo>
                      <a:pt x="280" y="368"/>
                    </a:lnTo>
                    <a:lnTo>
                      <a:pt x="300" y="438"/>
                    </a:lnTo>
                    <a:lnTo>
                      <a:pt x="321" y="512"/>
                    </a:lnTo>
                    <a:lnTo>
                      <a:pt x="344" y="587"/>
                    </a:lnTo>
                    <a:lnTo>
                      <a:pt x="365" y="662"/>
                    </a:lnTo>
                    <a:lnTo>
                      <a:pt x="385" y="735"/>
                    </a:lnTo>
                    <a:lnTo>
                      <a:pt x="405" y="804"/>
                    </a:lnTo>
                    <a:lnTo>
                      <a:pt x="424" y="867"/>
                    </a:lnTo>
                    <a:lnTo>
                      <a:pt x="439" y="923"/>
                    </a:lnTo>
                    <a:lnTo>
                      <a:pt x="452" y="971"/>
                    </a:lnTo>
                    <a:lnTo>
                      <a:pt x="462" y="1007"/>
                    </a:lnTo>
                    <a:lnTo>
                      <a:pt x="468" y="1029"/>
                    </a:lnTo>
                    <a:lnTo>
                      <a:pt x="471" y="1038"/>
                    </a:lnTo>
                    <a:lnTo>
                      <a:pt x="424" y="1050"/>
                    </a:lnTo>
                    <a:lnTo>
                      <a:pt x="421" y="1043"/>
                    </a:lnTo>
                    <a:lnTo>
                      <a:pt x="415" y="1019"/>
                    </a:lnTo>
                    <a:lnTo>
                      <a:pt x="405" y="984"/>
                    </a:lnTo>
                    <a:lnTo>
                      <a:pt x="391" y="937"/>
                    </a:lnTo>
                    <a:lnTo>
                      <a:pt x="376" y="882"/>
                    </a:lnTo>
                    <a:lnTo>
                      <a:pt x="358" y="819"/>
                    </a:lnTo>
                    <a:lnTo>
                      <a:pt x="339" y="750"/>
                    </a:lnTo>
                    <a:lnTo>
                      <a:pt x="318" y="677"/>
                    </a:lnTo>
                    <a:lnTo>
                      <a:pt x="297" y="602"/>
                    </a:lnTo>
                    <a:lnTo>
                      <a:pt x="275" y="527"/>
                    </a:lnTo>
                    <a:lnTo>
                      <a:pt x="254" y="454"/>
                    </a:lnTo>
                    <a:lnTo>
                      <a:pt x="233" y="383"/>
                    </a:lnTo>
                    <a:lnTo>
                      <a:pt x="214" y="318"/>
                    </a:lnTo>
                    <a:lnTo>
                      <a:pt x="197" y="259"/>
                    </a:lnTo>
                    <a:lnTo>
                      <a:pt x="182" y="210"/>
                    </a:lnTo>
                    <a:lnTo>
                      <a:pt x="171" y="170"/>
                    </a:lnTo>
                    <a:lnTo>
                      <a:pt x="217" y="1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8" name="Freeform 500"/>
              <p:cNvSpPr>
                <a:spLocks noEditPoints="1"/>
              </p:cNvSpPr>
              <p:nvPr/>
            </p:nvSpPr>
            <p:spPr bwMode="auto">
              <a:xfrm>
                <a:off x="1062" y="2340"/>
                <a:ext cx="43" cy="42"/>
              </a:xfrm>
              <a:custGeom>
                <a:avLst/>
                <a:gdLst>
                  <a:gd name="T0" fmla="*/ 1 w 214"/>
                  <a:gd name="T1" fmla="*/ 96 h 213"/>
                  <a:gd name="T2" fmla="*/ 5 w 214"/>
                  <a:gd name="T3" fmla="*/ 75 h 213"/>
                  <a:gd name="T4" fmla="*/ 14 w 214"/>
                  <a:gd name="T5" fmla="*/ 56 h 213"/>
                  <a:gd name="T6" fmla="*/ 25 w 214"/>
                  <a:gd name="T7" fmla="*/ 39 h 213"/>
                  <a:gd name="T8" fmla="*/ 66 w 214"/>
                  <a:gd name="T9" fmla="*/ 66 h 213"/>
                  <a:gd name="T10" fmla="*/ 53 w 214"/>
                  <a:gd name="T11" fmla="*/ 85 h 213"/>
                  <a:gd name="T12" fmla="*/ 50 w 214"/>
                  <a:gd name="T13" fmla="*/ 108 h 213"/>
                  <a:gd name="T14" fmla="*/ 32 w 214"/>
                  <a:gd name="T15" fmla="*/ 32 h 213"/>
                  <a:gd name="T16" fmla="*/ 47 w 214"/>
                  <a:gd name="T17" fmla="*/ 18 h 213"/>
                  <a:gd name="T18" fmla="*/ 66 w 214"/>
                  <a:gd name="T19" fmla="*/ 8 h 213"/>
                  <a:gd name="T20" fmla="*/ 86 w 214"/>
                  <a:gd name="T21" fmla="*/ 2 h 213"/>
                  <a:gd name="T22" fmla="*/ 107 w 214"/>
                  <a:gd name="T23" fmla="*/ 0 h 213"/>
                  <a:gd name="T24" fmla="*/ 96 w 214"/>
                  <a:gd name="T25" fmla="*/ 50 h 213"/>
                  <a:gd name="T26" fmla="*/ 75 w 214"/>
                  <a:gd name="T27" fmla="*/ 59 h 213"/>
                  <a:gd name="T28" fmla="*/ 32 w 214"/>
                  <a:gd name="T29" fmla="*/ 32 h 213"/>
                  <a:gd name="T30" fmla="*/ 118 w 214"/>
                  <a:gd name="T31" fmla="*/ 0 h 213"/>
                  <a:gd name="T32" fmla="*/ 139 w 214"/>
                  <a:gd name="T33" fmla="*/ 5 h 213"/>
                  <a:gd name="T34" fmla="*/ 158 w 214"/>
                  <a:gd name="T35" fmla="*/ 13 h 213"/>
                  <a:gd name="T36" fmla="*/ 176 w 214"/>
                  <a:gd name="T37" fmla="*/ 24 h 213"/>
                  <a:gd name="T38" fmla="*/ 148 w 214"/>
                  <a:gd name="T39" fmla="*/ 66 h 213"/>
                  <a:gd name="T40" fmla="*/ 129 w 214"/>
                  <a:gd name="T41" fmla="*/ 54 h 213"/>
                  <a:gd name="T42" fmla="*/ 107 w 214"/>
                  <a:gd name="T43" fmla="*/ 49 h 213"/>
                  <a:gd name="T44" fmla="*/ 183 w 214"/>
                  <a:gd name="T45" fmla="*/ 32 h 213"/>
                  <a:gd name="T46" fmla="*/ 195 w 214"/>
                  <a:gd name="T47" fmla="*/ 48 h 213"/>
                  <a:gd name="T48" fmla="*/ 205 w 214"/>
                  <a:gd name="T49" fmla="*/ 65 h 213"/>
                  <a:gd name="T50" fmla="*/ 212 w 214"/>
                  <a:gd name="T51" fmla="*/ 85 h 213"/>
                  <a:gd name="T52" fmla="*/ 214 w 214"/>
                  <a:gd name="T53" fmla="*/ 108 h 213"/>
                  <a:gd name="T54" fmla="*/ 164 w 214"/>
                  <a:gd name="T55" fmla="*/ 95 h 213"/>
                  <a:gd name="T56" fmla="*/ 156 w 214"/>
                  <a:gd name="T57" fmla="*/ 75 h 213"/>
                  <a:gd name="T58" fmla="*/ 183 w 214"/>
                  <a:gd name="T59" fmla="*/ 32 h 213"/>
                  <a:gd name="T60" fmla="*/ 214 w 214"/>
                  <a:gd name="T61" fmla="*/ 117 h 213"/>
                  <a:gd name="T62" fmla="*/ 209 w 214"/>
                  <a:gd name="T63" fmla="*/ 139 h 213"/>
                  <a:gd name="T64" fmla="*/ 202 w 214"/>
                  <a:gd name="T65" fmla="*/ 157 h 213"/>
                  <a:gd name="T66" fmla="*/ 189 w 214"/>
                  <a:gd name="T67" fmla="*/ 175 h 213"/>
                  <a:gd name="T68" fmla="*/ 148 w 214"/>
                  <a:gd name="T69" fmla="*/ 147 h 213"/>
                  <a:gd name="T70" fmla="*/ 161 w 214"/>
                  <a:gd name="T71" fmla="*/ 130 h 213"/>
                  <a:gd name="T72" fmla="*/ 164 w 214"/>
                  <a:gd name="T73" fmla="*/ 108 h 213"/>
                  <a:gd name="T74" fmla="*/ 183 w 214"/>
                  <a:gd name="T75" fmla="*/ 182 h 213"/>
                  <a:gd name="T76" fmla="*/ 167 w 214"/>
                  <a:gd name="T77" fmla="*/ 196 h 213"/>
                  <a:gd name="T78" fmla="*/ 149 w 214"/>
                  <a:gd name="T79" fmla="*/ 206 h 213"/>
                  <a:gd name="T80" fmla="*/ 128 w 214"/>
                  <a:gd name="T81" fmla="*/ 212 h 213"/>
                  <a:gd name="T82" fmla="*/ 107 w 214"/>
                  <a:gd name="T83" fmla="*/ 213 h 213"/>
                  <a:gd name="T84" fmla="*/ 119 w 214"/>
                  <a:gd name="T85" fmla="*/ 164 h 213"/>
                  <a:gd name="T86" fmla="*/ 139 w 214"/>
                  <a:gd name="T87" fmla="*/ 155 h 213"/>
                  <a:gd name="T88" fmla="*/ 183 w 214"/>
                  <a:gd name="T89" fmla="*/ 182 h 213"/>
                  <a:gd name="T90" fmla="*/ 96 w 214"/>
                  <a:gd name="T91" fmla="*/ 213 h 213"/>
                  <a:gd name="T92" fmla="*/ 76 w 214"/>
                  <a:gd name="T93" fmla="*/ 208 h 213"/>
                  <a:gd name="T94" fmla="*/ 56 w 214"/>
                  <a:gd name="T95" fmla="*/ 201 h 213"/>
                  <a:gd name="T96" fmla="*/ 40 w 214"/>
                  <a:gd name="T97" fmla="*/ 190 h 213"/>
                  <a:gd name="T98" fmla="*/ 66 w 214"/>
                  <a:gd name="T99" fmla="*/ 147 h 213"/>
                  <a:gd name="T100" fmla="*/ 85 w 214"/>
                  <a:gd name="T101" fmla="*/ 160 h 213"/>
                  <a:gd name="T102" fmla="*/ 107 w 214"/>
                  <a:gd name="T103" fmla="*/ 165 h 213"/>
                  <a:gd name="T104" fmla="*/ 32 w 214"/>
                  <a:gd name="T105" fmla="*/ 182 h 213"/>
                  <a:gd name="T106" fmla="*/ 19 w 214"/>
                  <a:gd name="T107" fmla="*/ 166 h 213"/>
                  <a:gd name="T108" fmla="*/ 9 w 214"/>
                  <a:gd name="T109" fmla="*/ 149 h 213"/>
                  <a:gd name="T110" fmla="*/ 2 w 214"/>
                  <a:gd name="T111" fmla="*/ 129 h 213"/>
                  <a:gd name="T112" fmla="*/ 0 w 214"/>
                  <a:gd name="T113" fmla="*/ 108 h 213"/>
                  <a:gd name="T114" fmla="*/ 51 w 214"/>
                  <a:gd name="T115" fmla="*/ 119 h 213"/>
                  <a:gd name="T116" fmla="*/ 60 w 214"/>
                  <a:gd name="T117" fmla="*/ 139 h 213"/>
                  <a:gd name="T118" fmla="*/ 32 w 214"/>
                  <a:gd name="T119" fmla="*/ 18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4" h="213">
                    <a:moveTo>
                      <a:pt x="0" y="108"/>
                    </a:moveTo>
                    <a:lnTo>
                      <a:pt x="1" y="96"/>
                    </a:lnTo>
                    <a:lnTo>
                      <a:pt x="2" y="85"/>
                    </a:lnTo>
                    <a:lnTo>
                      <a:pt x="5" y="75"/>
                    </a:lnTo>
                    <a:lnTo>
                      <a:pt x="9" y="65"/>
                    </a:lnTo>
                    <a:lnTo>
                      <a:pt x="14" y="56"/>
                    </a:lnTo>
                    <a:lnTo>
                      <a:pt x="19" y="48"/>
                    </a:lnTo>
                    <a:lnTo>
                      <a:pt x="25" y="39"/>
                    </a:lnTo>
                    <a:lnTo>
                      <a:pt x="32" y="32"/>
                    </a:lnTo>
                    <a:lnTo>
                      <a:pt x="66" y="66"/>
                    </a:lnTo>
                    <a:lnTo>
                      <a:pt x="60" y="75"/>
                    </a:lnTo>
                    <a:lnTo>
                      <a:pt x="53" y="85"/>
                    </a:lnTo>
                    <a:lnTo>
                      <a:pt x="51" y="95"/>
                    </a:lnTo>
                    <a:lnTo>
                      <a:pt x="50" y="108"/>
                    </a:lnTo>
                    <a:lnTo>
                      <a:pt x="0" y="108"/>
                    </a:lnTo>
                    <a:close/>
                    <a:moveTo>
                      <a:pt x="32" y="32"/>
                    </a:moveTo>
                    <a:lnTo>
                      <a:pt x="40" y="24"/>
                    </a:lnTo>
                    <a:lnTo>
                      <a:pt x="47" y="18"/>
                    </a:lnTo>
                    <a:lnTo>
                      <a:pt x="56" y="13"/>
                    </a:lnTo>
                    <a:lnTo>
                      <a:pt x="66" y="8"/>
                    </a:lnTo>
                    <a:lnTo>
                      <a:pt x="76" y="5"/>
                    </a:lnTo>
                    <a:lnTo>
                      <a:pt x="86" y="2"/>
                    </a:lnTo>
                    <a:lnTo>
                      <a:pt x="96" y="0"/>
                    </a:lnTo>
                    <a:lnTo>
                      <a:pt x="107" y="0"/>
                    </a:lnTo>
                    <a:lnTo>
                      <a:pt x="107" y="49"/>
                    </a:lnTo>
                    <a:lnTo>
                      <a:pt x="96" y="50"/>
                    </a:lnTo>
                    <a:lnTo>
                      <a:pt x="85" y="54"/>
                    </a:lnTo>
                    <a:lnTo>
                      <a:pt x="75" y="59"/>
                    </a:lnTo>
                    <a:lnTo>
                      <a:pt x="66" y="66"/>
                    </a:lnTo>
                    <a:lnTo>
                      <a:pt x="32" y="32"/>
                    </a:lnTo>
                    <a:close/>
                    <a:moveTo>
                      <a:pt x="107" y="0"/>
                    </a:moveTo>
                    <a:lnTo>
                      <a:pt x="118" y="0"/>
                    </a:lnTo>
                    <a:lnTo>
                      <a:pt x="128" y="2"/>
                    </a:lnTo>
                    <a:lnTo>
                      <a:pt x="139" y="5"/>
                    </a:lnTo>
                    <a:lnTo>
                      <a:pt x="149" y="8"/>
                    </a:lnTo>
                    <a:lnTo>
                      <a:pt x="158" y="13"/>
                    </a:lnTo>
                    <a:lnTo>
                      <a:pt x="167" y="18"/>
                    </a:lnTo>
                    <a:lnTo>
                      <a:pt x="176" y="24"/>
                    </a:lnTo>
                    <a:lnTo>
                      <a:pt x="183" y="32"/>
                    </a:lnTo>
                    <a:lnTo>
                      <a:pt x="148" y="66"/>
                    </a:lnTo>
                    <a:lnTo>
                      <a:pt x="139" y="59"/>
                    </a:lnTo>
                    <a:lnTo>
                      <a:pt x="129" y="54"/>
                    </a:lnTo>
                    <a:lnTo>
                      <a:pt x="119" y="50"/>
                    </a:lnTo>
                    <a:lnTo>
                      <a:pt x="107" y="49"/>
                    </a:lnTo>
                    <a:lnTo>
                      <a:pt x="107" y="0"/>
                    </a:lnTo>
                    <a:close/>
                    <a:moveTo>
                      <a:pt x="183" y="32"/>
                    </a:moveTo>
                    <a:lnTo>
                      <a:pt x="189" y="39"/>
                    </a:lnTo>
                    <a:lnTo>
                      <a:pt x="195" y="48"/>
                    </a:lnTo>
                    <a:lnTo>
                      <a:pt x="202" y="56"/>
                    </a:lnTo>
                    <a:lnTo>
                      <a:pt x="205" y="65"/>
                    </a:lnTo>
                    <a:lnTo>
                      <a:pt x="209" y="75"/>
                    </a:lnTo>
                    <a:lnTo>
                      <a:pt x="212" y="85"/>
                    </a:lnTo>
                    <a:lnTo>
                      <a:pt x="214" y="96"/>
                    </a:lnTo>
                    <a:lnTo>
                      <a:pt x="214" y="108"/>
                    </a:lnTo>
                    <a:lnTo>
                      <a:pt x="164" y="108"/>
                    </a:lnTo>
                    <a:lnTo>
                      <a:pt x="164" y="95"/>
                    </a:lnTo>
                    <a:lnTo>
                      <a:pt x="161" y="85"/>
                    </a:lnTo>
                    <a:lnTo>
                      <a:pt x="156" y="75"/>
                    </a:lnTo>
                    <a:lnTo>
                      <a:pt x="148" y="66"/>
                    </a:lnTo>
                    <a:lnTo>
                      <a:pt x="183" y="32"/>
                    </a:lnTo>
                    <a:close/>
                    <a:moveTo>
                      <a:pt x="214" y="108"/>
                    </a:moveTo>
                    <a:lnTo>
                      <a:pt x="214" y="117"/>
                    </a:lnTo>
                    <a:lnTo>
                      <a:pt x="212" y="129"/>
                    </a:lnTo>
                    <a:lnTo>
                      <a:pt x="209" y="139"/>
                    </a:lnTo>
                    <a:lnTo>
                      <a:pt x="205" y="149"/>
                    </a:lnTo>
                    <a:lnTo>
                      <a:pt x="202" y="157"/>
                    </a:lnTo>
                    <a:lnTo>
                      <a:pt x="195" y="166"/>
                    </a:lnTo>
                    <a:lnTo>
                      <a:pt x="189" y="175"/>
                    </a:lnTo>
                    <a:lnTo>
                      <a:pt x="183" y="182"/>
                    </a:lnTo>
                    <a:lnTo>
                      <a:pt x="148" y="147"/>
                    </a:lnTo>
                    <a:lnTo>
                      <a:pt x="156" y="139"/>
                    </a:lnTo>
                    <a:lnTo>
                      <a:pt x="161" y="130"/>
                    </a:lnTo>
                    <a:lnTo>
                      <a:pt x="164" y="119"/>
                    </a:lnTo>
                    <a:lnTo>
                      <a:pt x="164" y="108"/>
                    </a:lnTo>
                    <a:lnTo>
                      <a:pt x="214" y="108"/>
                    </a:lnTo>
                    <a:close/>
                    <a:moveTo>
                      <a:pt x="183" y="182"/>
                    </a:moveTo>
                    <a:lnTo>
                      <a:pt x="176" y="190"/>
                    </a:lnTo>
                    <a:lnTo>
                      <a:pt x="167" y="196"/>
                    </a:lnTo>
                    <a:lnTo>
                      <a:pt x="158" y="201"/>
                    </a:lnTo>
                    <a:lnTo>
                      <a:pt x="149" y="206"/>
                    </a:lnTo>
                    <a:lnTo>
                      <a:pt x="139" y="208"/>
                    </a:lnTo>
                    <a:lnTo>
                      <a:pt x="128" y="212"/>
                    </a:lnTo>
                    <a:lnTo>
                      <a:pt x="118" y="213"/>
                    </a:lnTo>
                    <a:lnTo>
                      <a:pt x="107" y="213"/>
                    </a:lnTo>
                    <a:lnTo>
                      <a:pt x="107" y="165"/>
                    </a:lnTo>
                    <a:lnTo>
                      <a:pt x="119" y="164"/>
                    </a:lnTo>
                    <a:lnTo>
                      <a:pt x="129" y="160"/>
                    </a:lnTo>
                    <a:lnTo>
                      <a:pt x="139" y="155"/>
                    </a:lnTo>
                    <a:lnTo>
                      <a:pt x="148" y="147"/>
                    </a:lnTo>
                    <a:lnTo>
                      <a:pt x="183" y="182"/>
                    </a:lnTo>
                    <a:close/>
                    <a:moveTo>
                      <a:pt x="107" y="213"/>
                    </a:moveTo>
                    <a:lnTo>
                      <a:pt x="96" y="213"/>
                    </a:lnTo>
                    <a:lnTo>
                      <a:pt x="86" y="212"/>
                    </a:lnTo>
                    <a:lnTo>
                      <a:pt x="76" y="208"/>
                    </a:lnTo>
                    <a:lnTo>
                      <a:pt x="66" y="206"/>
                    </a:lnTo>
                    <a:lnTo>
                      <a:pt x="56" y="201"/>
                    </a:lnTo>
                    <a:lnTo>
                      <a:pt x="47" y="196"/>
                    </a:lnTo>
                    <a:lnTo>
                      <a:pt x="40" y="190"/>
                    </a:lnTo>
                    <a:lnTo>
                      <a:pt x="32" y="182"/>
                    </a:lnTo>
                    <a:lnTo>
                      <a:pt x="66" y="147"/>
                    </a:lnTo>
                    <a:lnTo>
                      <a:pt x="75" y="155"/>
                    </a:lnTo>
                    <a:lnTo>
                      <a:pt x="85" y="160"/>
                    </a:lnTo>
                    <a:lnTo>
                      <a:pt x="96" y="164"/>
                    </a:lnTo>
                    <a:lnTo>
                      <a:pt x="107" y="165"/>
                    </a:lnTo>
                    <a:lnTo>
                      <a:pt x="107" y="213"/>
                    </a:lnTo>
                    <a:close/>
                    <a:moveTo>
                      <a:pt x="32" y="182"/>
                    </a:moveTo>
                    <a:lnTo>
                      <a:pt x="25" y="175"/>
                    </a:lnTo>
                    <a:lnTo>
                      <a:pt x="19" y="166"/>
                    </a:lnTo>
                    <a:lnTo>
                      <a:pt x="14" y="157"/>
                    </a:lnTo>
                    <a:lnTo>
                      <a:pt x="9" y="149"/>
                    </a:lnTo>
                    <a:lnTo>
                      <a:pt x="5" y="139"/>
                    </a:lnTo>
                    <a:lnTo>
                      <a:pt x="2" y="129"/>
                    </a:lnTo>
                    <a:lnTo>
                      <a:pt x="1" y="117"/>
                    </a:lnTo>
                    <a:lnTo>
                      <a:pt x="0" y="108"/>
                    </a:lnTo>
                    <a:lnTo>
                      <a:pt x="50" y="108"/>
                    </a:lnTo>
                    <a:lnTo>
                      <a:pt x="51" y="119"/>
                    </a:lnTo>
                    <a:lnTo>
                      <a:pt x="53" y="130"/>
                    </a:lnTo>
                    <a:lnTo>
                      <a:pt x="60" y="139"/>
                    </a:lnTo>
                    <a:lnTo>
                      <a:pt x="66" y="147"/>
                    </a:lnTo>
                    <a:lnTo>
                      <a:pt x="32" y="18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9" name="Freeform 501"/>
              <p:cNvSpPr>
                <a:spLocks/>
              </p:cNvSpPr>
              <p:nvPr/>
            </p:nvSpPr>
            <p:spPr bwMode="auto">
              <a:xfrm>
                <a:off x="395" y="1445"/>
                <a:ext cx="33" cy="10"/>
              </a:xfrm>
              <a:custGeom>
                <a:avLst/>
                <a:gdLst>
                  <a:gd name="T0" fmla="*/ 164 w 164"/>
                  <a:gd name="T1" fmla="*/ 49 h 50"/>
                  <a:gd name="T2" fmla="*/ 1 w 164"/>
                  <a:gd name="T3" fmla="*/ 50 h 50"/>
                  <a:gd name="T4" fmla="*/ 0 w 164"/>
                  <a:gd name="T5" fmla="*/ 0 h 50"/>
                  <a:gd name="T6" fmla="*/ 164 w 164"/>
                  <a:gd name="T7" fmla="*/ 0 h 50"/>
                  <a:gd name="T8" fmla="*/ 164 w 164"/>
                  <a:gd name="T9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50">
                    <a:moveTo>
                      <a:pt x="164" y="49"/>
                    </a:moveTo>
                    <a:lnTo>
                      <a:pt x="1" y="50"/>
                    </a:lnTo>
                    <a:lnTo>
                      <a:pt x="0" y="0"/>
                    </a:lnTo>
                    <a:lnTo>
                      <a:pt x="164" y="0"/>
                    </a:lnTo>
                    <a:lnTo>
                      <a:pt x="164" y="4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0" name="Rectangle 502"/>
              <p:cNvSpPr>
                <a:spLocks noChangeArrowheads="1"/>
              </p:cNvSpPr>
              <p:nvPr/>
            </p:nvSpPr>
            <p:spPr bwMode="auto">
              <a:xfrm>
                <a:off x="743" y="1238"/>
                <a:ext cx="10" cy="228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1" name="Freeform 503"/>
              <p:cNvSpPr>
                <a:spLocks noEditPoints="1"/>
              </p:cNvSpPr>
              <p:nvPr/>
            </p:nvSpPr>
            <p:spPr bwMode="auto">
              <a:xfrm>
                <a:off x="2376" y="39"/>
                <a:ext cx="365" cy="3909"/>
              </a:xfrm>
              <a:custGeom>
                <a:avLst/>
                <a:gdLst>
                  <a:gd name="T0" fmla="*/ 1659 w 1824"/>
                  <a:gd name="T1" fmla="*/ 270 h 19543"/>
                  <a:gd name="T2" fmla="*/ 1808 w 1824"/>
                  <a:gd name="T3" fmla="*/ 279 h 19543"/>
                  <a:gd name="T4" fmla="*/ 1621 w 1824"/>
                  <a:gd name="T5" fmla="*/ 866 h 19543"/>
                  <a:gd name="T6" fmla="*/ 1757 w 1824"/>
                  <a:gd name="T7" fmla="*/ 1038 h 19543"/>
                  <a:gd name="T8" fmla="*/ 1717 w 1824"/>
                  <a:gd name="T9" fmla="*/ 1637 h 19543"/>
                  <a:gd name="T10" fmla="*/ 1565 w 1824"/>
                  <a:gd name="T11" fmla="*/ 1692 h 19543"/>
                  <a:gd name="T12" fmla="*/ 1606 w 1824"/>
                  <a:gd name="T13" fmla="*/ 1084 h 19543"/>
                  <a:gd name="T14" fmla="*/ 1667 w 1824"/>
                  <a:gd name="T15" fmla="*/ 2373 h 19543"/>
                  <a:gd name="T16" fmla="*/ 1618 w 1824"/>
                  <a:gd name="T17" fmla="*/ 3081 h 19543"/>
                  <a:gd name="T18" fmla="*/ 1515 w 1824"/>
                  <a:gd name="T19" fmla="*/ 2433 h 19543"/>
                  <a:gd name="T20" fmla="*/ 1613 w 1824"/>
                  <a:gd name="T21" fmla="*/ 3157 h 19543"/>
                  <a:gd name="T22" fmla="*/ 1561 w 1824"/>
                  <a:gd name="T23" fmla="*/ 3912 h 19543"/>
                  <a:gd name="T24" fmla="*/ 1408 w 1824"/>
                  <a:gd name="T25" fmla="*/ 3977 h 19543"/>
                  <a:gd name="T26" fmla="*/ 1460 w 1824"/>
                  <a:gd name="T27" fmla="*/ 3223 h 19543"/>
                  <a:gd name="T28" fmla="*/ 1506 w 1824"/>
                  <a:gd name="T29" fmla="*/ 4688 h 19543"/>
                  <a:gd name="T30" fmla="*/ 1461 w 1824"/>
                  <a:gd name="T31" fmla="*/ 5305 h 19543"/>
                  <a:gd name="T32" fmla="*/ 1354 w 1824"/>
                  <a:gd name="T33" fmla="*/ 4732 h 19543"/>
                  <a:gd name="T34" fmla="*/ 1458 w 1824"/>
                  <a:gd name="T35" fmla="*/ 5368 h 19543"/>
                  <a:gd name="T36" fmla="*/ 1415 w 1824"/>
                  <a:gd name="T37" fmla="*/ 5945 h 19543"/>
                  <a:gd name="T38" fmla="*/ 1265 w 1824"/>
                  <a:gd name="T39" fmla="*/ 5979 h 19543"/>
                  <a:gd name="T40" fmla="*/ 1306 w 1824"/>
                  <a:gd name="T41" fmla="*/ 5418 h 19543"/>
                  <a:gd name="T42" fmla="*/ 1367 w 1824"/>
                  <a:gd name="T43" fmla="*/ 6575 h 19543"/>
                  <a:gd name="T44" fmla="*/ 1243 w 1824"/>
                  <a:gd name="T45" fmla="*/ 6255 h 19543"/>
                  <a:gd name="T46" fmla="*/ 1314 w 1824"/>
                  <a:gd name="T47" fmla="*/ 7109 h 19543"/>
                  <a:gd name="T48" fmla="*/ 1212 w 1824"/>
                  <a:gd name="T49" fmla="*/ 6651 h 19543"/>
                  <a:gd name="T50" fmla="*/ 1260 w 1824"/>
                  <a:gd name="T51" fmla="*/ 7626 h 19543"/>
                  <a:gd name="T52" fmla="*/ 1067 w 1824"/>
                  <a:gd name="T53" fmla="*/ 8034 h 19543"/>
                  <a:gd name="T54" fmla="*/ 1131 w 1824"/>
                  <a:gd name="T55" fmla="*/ 7428 h 19543"/>
                  <a:gd name="T56" fmla="*/ 1060 w 1824"/>
                  <a:gd name="T57" fmla="*/ 8101 h 19543"/>
                  <a:gd name="T58" fmla="*/ 1050 w 1824"/>
                  <a:gd name="T59" fmla="*/ 9571 h 19543"/>
                  <a:gd name="T60" fmla="*/ 809 w 1824"/>
                  <a:gd name="T61" fmla="*/ 10449 h 19543"/>
                  <a:gd name="T62" fmla="*/ 946 w 1824"/>
                  <a:gd name="T63" fmla="*/ 9161 h 19543"/>
                  <a:gd name="T64" fmla="*/ 915 w 1824"/>
                  <a:gd name="T65" fmla="*/ 10848 h 19543"/>
                  <a:gd name="T66" fmla="*/ 829 w 1824"/>
                  <a:gd name="T67" fmla="*/ 11669 h 19543"/>
                  <a:gd name="T68" fmla="*/ 707 w 1824"/>
                  <a:gd name="T69" fmla="*/ 11410 h 19543"/>
                  <a:gd name="T70" fmla="*/ 794 w 1824"/>
                  <a:gd name="T71" fmla="*/ 10583 h 19543"/>
                  <a:gd name="T72" fmla="*/ 740 w 1824"/>
                  <a:gd name="T73" fmla="*/ 12530 h 19543"/>
                  <a:gd name="T74" fmla="*/ 545 w 1824"/>
                  <a:gd name="T75" fmla="*/ 13010 h 19543"/>
                  <a:gd name="T76" fmla="*/ 617 w 1824"/>
                  <a:gd name="T77" fmla="*/ 12279 h 19543"/>
                  <a:gd name="T78" fmla="*/ 665 w 1824"/>
                  <a:gd name="T79" fmla="*/ 13287 h 19543"/>
                  <a:gd name="T80" fmla="*/ 612 w 1824"/>
                  <a:gd name="T81" fmla="*/ 13873 h 19543"/>
                  <a:gd name="T82" fmla="*/ 477 w 1824"/>
                  <a:gd name="T83" fmla="*/ 13710 h 19543"/>
                  <a:gd name="T84" fmla="*/ 537 w 1824"/>
                  <a:gd name="T85" fmla="*/ 13080 h 19543"/>
                  <a:gd name="T86" fmla="*/ 560 w 1824"/>
                  <a:gd name="T87" fmla="*/ 14580 h 19543"/>
                  <a:gd name="T88" fmla="*/ 598 w 1824"/>
                  <a:gd name="T89" fmla="*/ 14028 h 19543"/>
                  <a:gd name="T90" fmla="*/ 375 w 1824"/>
                  <a:gd name="T91" fmla="*/ 15164 h 19543"/>
                  <a:gd name="T92" fmla="*/ 523 w 1824"/>
                  <a:gd name="T93" fmla="*/ 15174 h 19543"/>
                  <a:gd name="T94" fmla="*/ 476 w 1824"/>
                  <a:gd name="T95" fmla="*/ 15776 h 19543"/>
                  <a:gd name="T96" fmla="*/ 312 w 1824"/>
                  <a:gd name="T97" fmla="*/ 15965 h 19543"/>
                  <a:gd name="T98" fmla="*/ 364 w 1824"/>
                  <a:gd name="T99" fmla="*/ 15325 h 19543"/>
                  <a:gd name="T100" fmla="*/ 409 w 1824"/>
                  <a:gd name="T101" fmla="*/ 16584 h 19543"/>
                  <a:gd name="T102" fmla="*/ 337 w 1824"/>
                  <a:gd name="T103" fmla="*/ 17413 h 19543"/>
                  <a:gd name="T104" fmla="*/ 241 w 1824"/>
                  <a:gd name="T105" fmla="*/ 16807 h 19543"/>
                  <a:gd name="T106" fmla="*/ 329 w 1824"/>
                  <a:gd name="T107" fmla="*/ 17499 h 19543"/>
                  <a:gd name="T108" fmla="*/ 257 w 1824"/>
                  <a:gd name="T109" fmla="*/ 18314 h 19543"/>
                  <a:gd name="T110" fmla="*/ 75 w 1824"/>
                  <a:gd name="T111" fmla="*/ 18696 h 19543"/>
                  <a:gd name="T112" fmla="*/ 154 w 1824"/>
                  <a:gd name="T113" fmla="*/ 17804 h 19543"/>
                  <a:gd name="T114" fmla="*/ 175 w 1824"/>
                  <a:gd name="T115" fmla="*/ 19239 h 19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4" h="19543">
                    <a:moveTo>
                      <a:pt x="1824" y="0"/>
                    </a:moveTo>
                    <a:lnTo>
                      <a:pt x="1823" y="10"/>
                    </a:lnTo>
                    <a:lnTo>
                      <a:pt x="1823" y="26"/>
                    </a:lnTo>
                    <a:lnTo>
                      <a:pt x="1821" y="51"/>
                    </a:lnTo>
                    <a:lnTo>
                      <a:pt x="1819" y="83"/>
                    </a:lnTo>
                    <a:lnTo>
                      <a:pt x="1816" y="122"/>
                    </a:lnTo>
                    <a:lnTo>
                      <a:pt x="1814" y="168"/>
                    </a:lnTo>
                    <a:lnTo>
                      <a:pt x="1811" y="220"/>
                    </a:lnTo>
                    <a:lnTo>
                      <a:pt x="1808" y="279"/>
                    </a:lnTo>
                    <a:lnTo>
                      <a:pt x="1659" y="270"/>
                    </a:lnTo>
                    <a:lnTo>
                      <a:pt x="1663" y="213"/>
                    </a:lnTo>
                    <a:lnTo>
                      <a:pt x="1667" y="163"/>
                    </a:lnTo>
                    <a:lnTo>
                      <a:pt x="1669" y="118"/>
                    </a:lnTo>
                    <a:lnTo>
                      <a:pt x="1672" y="81"/>
                    </a:lnTo>
                    <a:lnTo>
                      <a:pt x="1673" y="50"/>
                    </a:lnTo>
                    <a:lnTo>
                      <a:pt x="1674" y="26"/>
                    </a:lnTo>
                    <a:lnTo>
                      <a:pt x="1676" y="9"/>
                    </a:lnTo>
                    <a:lnTo>
                      <a:pt x="1676" y="0"/>
                    </a:lnTo>
                    <a:lnTo>
                      <a:pt x="1824" y="0"/>
                    </a:lnTo>
                    <a:close/>
                    <a:moveTo>
                      <a:pt x="1808" y="279"/>
                    </a:moveTo>
                    <a:lnTo>
                      <a:pt x="1803" y="347"/>
                    </a:lnTo>
                    <a:lnTo>
                      <a:pt x="1798" y="422"/>
                    </a:lnTo>
                    <a:lnTo>
                      <a:pt x="1793" y="503"/>
                    </a:lnTo>
                    <a:lnTo>
                      <a:pt x="1787" y="589"/>
                    </a:lnTo>
                    <a:lnTo>
                      <a:pt x="1782" y="681"/>
                    </a:lnTo>
                    <a:lnTo>
                      <a:pt x="1774" y="777"/>
                    </a:lnTo>
                    <a:lnTo>
                      <a:pt x="1768" y="879"/>
                    </a:lnTo>
                    <a:lnTo>
                      <a:pt x="1760" y="984"/>
                    </a:lnTo>
                    <a:lnTo>
                      <a:pt x="1613" y="975"/>
                    </a:lnTo>
                    <a:lnTo>
                      <a:pt x="1621" y="866"/>
                    </a:lnTo>
                    <a:lnTo>
                      <a:pt x="1627" y="763"/>
                    </a:lnTo>
                    <a:lnTo>
                      <a:pt x="1635" y="665"/>
                    </a:lnTo>
                    <a:lnTo>
                      <a:pt x="1640" y="574"/>
                    </a:lnTo>
                    <a:lnTo>
                      <a:pt x="1646" y="488"/>
                    </a:lnTo>
                    <a:lnTo>
                      <a:pt x="1651" y="408"/>
                    </a:lnTo>
                    <a:lnTo>
                      <a:pt x="1656" y="336"/>
                    </a:lnTo>
                    <a:lnTo>
                      <a:pt x="1659" y="270"/>
                    </a:lnTo>
                    <a:lnTo>
                      <a:pt x="1808" y="279"/>
                    </a:lnTo>
                    <a:close/>
                    <a:moveTo>
                      <a:pt x="1760" y="984"/>
                    </a:moveTo>
                    <a:lnTo>
                      <a:pt x="1757" y="1038"/>
                    </a:lnTo>
                    <a:lnTo>
                      <a:pt x="1754" y="1094"/>
                    </a:lnTo>
                    <a:lnTo>
                      <a:pt x="1749" y="1150"/>
                    </a:lnTo>
                    <a:lnTo>
                      <a:pt x="1745" y="1208"/>
                    </a:lnTo>
                    <a:lnTo>
                      <a:pt x="1742" y="1266"/>
                    </a:lnTo>
                    <a:lnTo>
                      <a:pt x="1738" y="1326"/>
                    </a:lnTo>
                    <a:lnTo>
                      <a:pt x="1734" y="1387"/>
                    </a:lnTo>
                    <a:lnTo>
                      <a:pt x="1729" y="1448"/>
                    </a:lnTo>
                    <a:lnTo>
                      <a:pt x="1725" y="1510"/>
                    </a:lnTo>
                    <a:lnTo>
                      <a:pt x="1722" y="1573"/>
                    </a:lnTo>
                    <a:lnTo>
                      <a:pt x="1717" y="1637"/>
                    </a:lnTo>
                    <a:lnTo>
                      <a:pt x="1713" y="1701"/>
                    </a:lnTo>
                    <a:lnTo>
                      <a:pt x="1708" y="1767"/>
                    </a:lnTo>
                    <a:lnTo>
                      <a:pt x="1703" y="1833"/>
                    </a:lnTo>
                    <a:lnTo>
                      <a:pt x="1699" y="1900"/>
                    </a:lnTo>
                    <a:lnTo>
                      <a:pt x="1694" y="1967"/>
                    </a:lnTo>
                    <a:lnTo>
                      <a:pt x="1547" y="1957"/>
                    </a:lnTo>
                    <a:lnTo>
                      <a:pt x="1552" y="1890"/>
                    </a:lnTo>
                    <a:lnTo>
                      <a:pt x="1556" y="1823"/>
                    </a:lnTo>
                    <a:lnTo>
                      <a:pt x="1561" y="1757"/>
                    </a:lnTo>
                    <a:lnTo>
                      <a:pt x="1565" y="1692"/>
                    </a:lnTo>
                    <a:lnTo>
                      <a:pt x="1570" y="1627"/>
                    </a:lnTo>
                    <a:lnTo>
                      <a:pt x="1574" y="1563"/>
                    </a:lnTo>
                    <a:lnTo>
                      <a:pt x="1579" y="1500"/>
                    </a:lnTo>
                    <a:lnTo>
                      <a:pt x="1582" y="1438"/>
                    </a:lnTo>
                    <a:lnTo>
                      <a:pt x="1586" y="1377"/>
                    </a:lnTo>
                    <a:lnTo>
                      <a:pt x="1591" y="1316"/>
                    </a:lnTo>
                    <a:lnTo>
                      <a:pt x="1595" y="1256"/>
                    </a:lnTo>
                    <a:lnTo>
                      <a:pt x="1598" y="1198"/>
                    </a:lnTo>
                    <a:lnTo>
                      <a:pt x="1602" y="1140"/>
                    </a:lnTo>
                    <a:lnTo>
                      <a:pt x="1606" y="1084"/>
                    </a:lnTo>
                    <a:lnTo>
                      <a:pt x="1610" y="1028"/>
                    </a:lnTo>
                    <a:lnTo>
                      <a:pt x="1613" y="975"/>
                    </a:lnTo>
                    <a:lnTo>
                      <a:pt x="1760" y="984"/>
                    </a:lnTo>
                    <a:close/>
                    <a:moveTo>
                      <a:pt x="1694" y="1967"/>
                    </a:moveTo>
                    <a:lnTo>
                      <a:pt x="1691" y="2033"/>
                    </a:lnTo>
                    <a:lnTo>
                      <a:pt x="1686" y="2101"/>
                    </a:lnTo>
                    <a:lnTo>
                      <a:pt x="1681" y="2168"/>
                    </a:lnTo>
                    <a:lnTo>
                      <a:pt x="1676" y="2236"/>
                    </a:lnTo>
                    <a:lnTo>
                      <a:pt x="1672" y="2305"/>
                    </a:lnTo>
                    <a:lnTo>
                      <a:pt x="1667" y="2373"/>
                    </a:lnTo>
                    <a:lnTo>
                      <a:pt x="1662" y="2443"/>
                    </a:lnTo>
                    <a:lnTo>
                      <a:pt x="1657" y="2513"/>
                    </a:lnTo>
                    <a:lnTo>
                      <a:pt x="1652" y="2582"/>
                    </a:lnTo>
                    <a:lnTo>
                      <a:pt x="1648" y="2653"/>
                    </a:lnTo>
                    <a:lnTo>
                      <a:pt x="1643" y="2723"/>
                    </a:lnTo>
                    <a:lnTo>
                      <a:pt x="1638" y="2794"/>
                    </a:lnTo>
                    <a:lnTo>
                      <a:pt x="1633" y="2866"/>
                    </a:lnTo>
                    <a:lnTo>
                      <a:pt x="1628" y="2937"/>
                    </a:lnTo>
                    <a:lnTo>
                      <a:pt x="1623" y="3008"/>
                    </a:lnTo>
                    <a:lnTo>
                      <a:pt x="1618" y="3081"/>
                    </a:lnTo>
                    <a:lnTo>
                      <a:pt x="1471" y="3071"/>
                    </a:lnTo>
                    <a:lnTo>
                      <a:pt x="1476" y="3000"/>
                    </a:lnTo>
                    <a:lnTo>
                      <a:pt x="1481" y="2927"/>
                    </a:lnTo>
                    <a:lnTo>
                      <a:pt x="1486" y="2856"/>
                    </a:lnTo>
                    <a:lnTo>
                      <a:pt x="1490" y="2785"/>
                    </a:lnTo>
                    <a:lnTo>
                      <a:pt x="1495" y="2714"/>
                    </a:lnTo>
                    <a:lnTo>
                      <a:pt x="1500" y="2643"/>
                    </a:lnTo>
                    <a:lnTo>
                      <a:pt x="1505" y="2572"/>
                    </a:lnTo>
                    <a:lnTo>
                      <a:pt x="1510" y="2503"/>
                    </a:lnTo>
                    <a:lnTo>
                      <a:pt x="1515" y="2433"/>
                    </a:lnTo>
                    <a:lnTo>
                      <a:pt x="1520" y="2363"/>
                    </a:lnTo>
                    <a:lnTo>
                      <a:pt x="1524" y="2295"/>
                    </a:lnTo>
                    <a:lnTo>
                      <a:pt x="1529" y="2226"/>
                    </a:lnTo>
                    <a:lnTo>
                      <a:pt x="1534" y="2158"/>
                    </a:lnTo>
                    <a:lnTo>
                      <a:pt x="1539" y="2091"/>
                    </a:lnTo>
                    <a:lnTo>
                      <a:pt x="1542" y="2023"/>
                    </a:lnTo>
                    <a:lnTo>
                      <a:pt x="1547" y="1957"/>
                    </a:lnTo>
                    <a:lnTo>
                      <a:pt x="1694" y="1967"/>
                    </a:lnTo>
                    <a:close/>
                    <a:moveTo>
                      <a:pt x="1618" y="3081"/>
                    </a:moveTo>
                    <a:lnTo>
                      <a:pt x="1613" y="3157"/>
                    </a:lnTo>
                    <a:lnTo>
                      <a:pt x="1607" y="3232"/>
                    </a:lnTo>
                    <a:lnTo>
                      <a:pt x="1602" y="3307"/>
                    </a:lnTo>
                    <a:lnTo>
                      <a:pt x="1597" y="3383"/>
                    </a:lnTo>
                    <a:lnTo>
                      <a:pt x="1592" y="3459"/>
                    </a:lnTo>
                    <a:lnTo>
                      <a:pt x="1587" y="3535"/>
                    </a:lnTo>
                    <a:lnTo>
                      <a:pt x="1581" y="3611"/>
                    </a:lnTo>
                    <a:lnTo>
                      <a:pt x="1576" y="3687"/>
                    </a:lnTo>
                    <a:lnTo>
                      <a:pt x="1571" y="3762"/>
                    </a:lnTo>
                    <a:lnTo>
                      <a:pt x="1566" y="3838"/>
                    </a:lnTo>
                    <a:lnTo>
                      <a:pt x="1561" y="3912"/>
                    </a:lnTo>
                    <a:lnTo>
                      <a:pt x="1555" y="3987"/>
                    </a:lnTo>
                    <a:lnTo>
                      <a:pt x="1550" y="4062"/>
                    </a:lnTo>
                    <a:lnTo>
                      <a:pt x="1545" y="4137"/>
                    </a:lnTo>
                    <a:lnTo>
                      <a:pt x="1540" y="4210"/>
                    </a:lnTo>
                    <a:lnTo>
                      <a:pt x="1535" y="4283"/>
                    </a:lnTo>
                    <a:lnTo>
                      <a:pt x="1387" y="4273"/>
                    </a:lnTo>
                    <a:lnTo>
                      <a:pt x="1393" y="4200"/>
                    </a:lnTo>
                    <a:lnTo>
                      <a:pt x="1398" y="4127"/>
                    </a:lnTo>
                    <a:lnTo>
                      <a:pt x="1403" y="4052"/>
                    </a:lnTo>
                    <a:lnTo>
                      <a:pt x="1408" y="3977"/>
                    </a:lnTo>
                    <a:lnTo>
                      <a:pt x="1413" y="3902"/>
                    </a:lnTo>
                    <a:lnTo>
                      <a:pt x="1418" y="3828"/>
                    </a:lnTo>
                    <a:lnTo>
                      <a:pt x="1424" y="3752"/>
                    </a:lnTo>
                    <a:lnTo>
                      <a:pt x="1429" y="3677"/>
                    </a:lnTo>
                    <a:lnTo>
                      <a:pt x="1434" y="3601"/>
                    </a:lnTo>
                    <a:lnTo>
                      <a:pt x="1439" y="3525"/>
                    </a:lnTo>
                    <a:lnTo>
                      <a:pt x="1445" y="3449"/>
                    </a:lnTo>
                    <a:lnTo>
                      <a:pt x="1450" y="3373"/>
                    </a:lnTo>
                    <a:lnTo>
                      <a:pt x="1455" y="3298"/>
                    </a:lnTo>
                    <a:lnTo>
                      <a:pt x="1460" y="3223"/>
                    </a:lnTo>
                    <a:lnTo>
                      <a:pt x="1465" y="3147"/>
                    </a:lnTo>
                    <a:lnTo>
                      <a:pt x="1471" y="3071"/>
                    </a:lnTo>
                    <a:lnTo>
                      <a:pt x="1618" y="3081"/>
                    </a:lnTo>
                    <a:close/>
                    <a:moveTo>
                      <a:pt x="1535" y="4283"/>
                    </a:moveTo>
                    <a:lnTo>
                      <a:pt x="1530" y="4352"/>
                    </a:lnTo>
                    <a:lnTo>
                      <a:pt x="1525" y="4420"/>
                    </a:lnTo>
                    <a:lnTo>
                      <a:pt x="1520" y="4489"/>
                    </a:lnTo>
                    <a:lnTo>
                      <a:pt x="1515" y="4556"/>
                    </a:lnTo>
                    <a:lnTo>
                      <a:pt x="1510" y="4622"/>
                    </a:lnTo>
                    <a:lnTo>
                      <a:pt x="1506" y="4688"/>
                    </a:lnTo>
                    <a:lnTo>
                      <a:pt x="1501" y="4753"/>
                    </a:lnTo>
                    <a:lnTo>
                      <a:pt x="1496" y="4818"/>
                    </a:lnTo>
                    <a:lnTo>
                      <a:pt x="1493" y="4881"/>
                    </a:lnTo>
                    <a:lnTo>
                      <a:pt x="1488" y="4945"/>
                    </a:lnTo>
                    <a:lnTo>
                      <a:pt x="1484" y="5007"/>
                    </a:lnTo>
                    <a:lnTo>
                      <a:pt x="1479" y="5068"/>
                    </a:lnTo>
                    <a:lnTo>
                      <a:pt x="1475" y="5128"/>
                    </a:lnTo>
                    <a:lnTo>
                      <a:pt x="1470" y="5188"/>
                    </a:lnTo>
                    <a:lnTo>
                      <a:pt x="1466" y="5246"/>
                    </a:lnTo>
                    <a:lnTo>
                      <a:pt x="1461" y="5305"/>
                    </a:lnTo>
                    <a:lnTo>
                      <a:pt x="1314" y="5293"/>
                    </a:lnTo>
                    <a:lnTo>
                      <a:pt x="1319" y="5234"/>
                    </a:lnTo>
                    <a:lnTo>
                      <a:pt x="1323" y="5173"/>
                    </a:lnTo>
                    <a:lnTo>
                      <a:pt x="1328" y="5110"/>
                    </a:lnTo>
                    <a:lnTo>
                      <a:pt x="1332" y="5048"/>
                    </a:lnTo>
                    <a:lnTo>
                      <a:pt x="1337" y="4986"/>
                    </a:lnTo>
                    <a:lnTo>
                      <a:pt x="1342" y="4924"/>
                    </a:lnTo>
                    <a:lnTo>
                      <a:pt x="1346" y="4860"/>
                    </a:lnTo>
                    <a:lnTo>
                      <a:pt x="1351" y="4795"/>
                    </a:lnTo>
                    <a:lnTo>
                      <a:pt x="1354" y="4732"/>
                    </a:lnTo>
                    <a:lnTo>
                      <a:pt x="1359" y="4667"/>
                    </a:lnTo>
                    <a:lnTo>
                      <a:pt x="1364" y="4602"/>
                    </a:lnTo>
                    <a:lnTo>
                      <a:pt x="1368" y="4537"/>
                    </a:lnTo>
                    <a:lnTo>
                      <a:pt x="1373" y="4471"/>
                    </a:lnTo>
                    <a:lnTo>
                      <a:pt x="1378" y="4405"/>
                    </a:lnTo>
                    <a:lnTo>
                      <a:pt x="1383" y="4339"/>
                    </a:lnTo>
                    <a:lnTo>
                      <a:pt x="1387" y="4273"/>
                    </a:lnTo>
                    <a:lnTo>
                      <a:pt x="1535" y="4283"/>
                    </a:lnTo>
                    <a:close/>
                    <a:moveTo>
                      <a:pt x="1461" y="5305"/>
                    </a:moveTo>
                    <a:lnTo>
                      <a:pt x="1458" y="5368"/>
                    </a:lnTo>
                    <a:lnTo>
                      <a:pt x="1453" y="5430"/>
                    </a:lnTo>
                    <a:lnTo>
                      <a:pt x="1449" y="5493"/>
                    </a:lnTo>
                    <a:lnTo>
                      <a:pt x="1444" y="5554"/>
                    </a:lnTo>
                    <a:lnTo>
                      <a:pt x="1440" y="5613"/>
                    </a:lnTo>
                    <a:lnTo>
                      <a:pt x="1435" y="5671"/>
                    </a:lnTo>
                    <a:lnTo>
                      <a:pt x="1432" y="5728"/>
                    </a:lnTo>
                    <a:lnTo>
                      <a:pt x="1427" y="5784"/>
                    </a:lnTo>
                    <a:lnTo>
                      <a:pt x="1423" y="5839"/>
                    </a:lnTo>
                    <a:lnTo>
                      <a:pt x="1419" y="5892"/>
                    </a:lnTo>
                    <a:lnTo>
                      <a:pt x="1415" y="5945"/>
                    </a:lnTo>
                    <a:lnTo>
                      <a:pt x="1412" y="5994"/>
                    </a:lnTo>
                    <a:lnTo>
                      <a:pt x="1408" y="6044"/>
                    </a:lnTo>
                    <a:lnTo>
                      <a:pt x="1404" y="6092"/>
                    </a:lnTo>
                    <a:lnTo>
                      <a:pt x="1400" y="6138"/>
                    </a:lnTo>
                    <a:lnTo>
                      <a:pt x="1398" y="6182"/>
                    </a:lnTo>
                    <a:lnTo>
                      <a:pt x="1250" y="6173"/>
                    </a:lnTo>
                    <a:lnTo>
                      <a:pt x="1253" y="6126"/>
                    </a:lnTo>
                    <a:lnTo>
                      <a:pt x="1257" y="6079"/>
                    </a:lnTo>
                    <a:lnTo>
                      <a:pt x="1261" y="6029"/>
                    </a:lnTo>
                    <a:lnTo>
                      <a:pt x="1265" y="5979"/>
                    </a:lnTo>
                    <a:lnTo>
                      <a:pt x="1268" y="5928"/>
                    </a:lnTo>
                    <a:lnTo>
                      <a:pt x="1272" y="5876"/>
                    </a:lnTo>
                    <a:lnTo>
                      <a:pt x="1276" y="5823"/>
                    </a:lnTo>
                    <a:lnTo>
                      <a:pt x="1281" y="5768"/>
                    </a:lnTo>
                    <a:lnTo>
                      <a:pt x="1285" y="5712"/>
                    </a:lnTo>
                    <a:lnTo>
                      <a:pt x="1288" y="5656"/>
                    </a:lnTo>
                    <a:lnTo>
                      <a:pt x="1293" y="5597"/>
                    </a:lnTo>
                    <a:lnTo>
                      <a:pt x="1297" y="5539"/>
                    </a:lnTo>
                    <a:lnTo>
                      <a:pt x="1301" y="5479"/>
                    </a:lnTo>
                    <a:lnTo>
                      <a:pt x="1306" y="5418"/>
                    </a:lnTo>
                    <a:lnTo>
                      <a:pt x="1311" y="5357"/>
                    </a:lnTo>
                    <a:lnTo>
                      <a:pt x="1314" y="5293"/>
                    </a:lnTo>
                    <a:lnTo>
                      <a:pt x="1461" y="5305"/>
                    </a:lnTo>
                    <a:close/>
                    <a:moveTo>
                      <a:pt x="1398" y="6182"/>
                    </a:moveTo>
                    <a:lnTo>
                      <a:pt x="1392" y="6260"/>
                    </a:lnTo>
                    <a:lnTo>
                      <a:pt x="1385" y="6332"/>
                    </a:lnTo>
                    <a:lnTo>
                      <a:pt x="1380" y="6400"/>
                    </a:lnTo>
                    <a:lnTo>
                      <a:pt x="1375" y="6464"/>
                    </a:lnTo>
                    <a:lnTo>
                      <a:pt x="1370" y="6521"/>
                    </a:lnTo>
                    <a:lnTo>
                      <a:pt x="1367" y="6575"/>
                    </a:lnTo>
                    <a:lnTo>
                      <a:pt x="1362" y="6622"/>
                    </a:lnTo>
                    <a:lnTo>
                      <a:pt x="1358" y="6664"/>
                    </a:lnTo>
                    <a:lnTo>
                      <a:pt x="1212" y="6651"/>
                    </a:lnTo>
                    <a:lnTo>
                      <a:pt x="1215" y="6616"/>
                    </a:lnTo>
                    <a:lnTo>
                      <a:pt x="1219" y="6572"/>
                    </a:lnTo>
                    <a:lnTo>
                      <a:pt x="1222" y="6521"/>
                    </a:lnTo>
                    <a:lnTo>
                      <a:pt x="1227" y="6465"/>
                    </a:lnTo>
                    <a:lnTo>
                      <a:pt x="1232" y="6400"/>
                    </a:lnTo>
                    <a:lnTo>
                      <a:pt x="1238" y="6331"/>
                    </a:lnTo>
                    <a:lnTo>
                      <a:pt x="1243" y="6255"/>
                    </a:lnTo>
                    <a:lnTo>
                      <a:pt x="1250" y="6173"/>
                    </a:lnTo>
                    <a:lnTo>
                      <a:pt x="1398" y="6182"/>
                    </a:lnTo>
                    <a:close/>
                    <a:moveTo>
                      <a:pt x="1358" y="6664"/>
                    </a:moveTo>
                    <a:lnTo>
                      <a:pt x="1354" y="6708"/>
                    </a:lnTo>
                    <a:lnTo>
                      <a:pt x="1349" y="6758"/>
                    </a:lnTo>
                    <a:lnTo>
                      <a:pt x="1344" y="6815"/>
                    </a:lnTo>
                    <a:lnTo>
                      <a:pt x="1338" y="6879"/>
                    </a:lnTo>
                    <a:lnTo>
                      <a:pt x="1331" y="6950"/>
                    </a:lnTo>
                    <a:lnTo>
                      <a:pt x="1322" y="7027"/>
                    </a:lnTo>
                    <a:lnTo>
                      <a:pt x="1314" y="7109"/>
                    </a:lnTo>
                    <a:lnTo>
                      <a:pt x="1304" y="7199"/>
                    </a:lnTo>
                    <a:lnTo>
                      <a:pt x="1157" y="7184"/>
                    </a:lnTo>
                    <a:lnTo>
                      <a:pt x="1167" y="7093"/>
                    </a:lnTo>
                    <a:lnTo>
                      <a:pt x="1176" y="7007"/>
                    </a:lnTo>
                    <a:lnTo>
                      <a:pt x="1184" y="6930"/>
                    </a:lnTo>
                    <a:lnTo>
                      <a:pt x="1191" y="6859"/>
                    </a:lnTo>
                    <a:lnTo>
                      <a:pt x="1197" y="6795"/>
                    </a:lnTo>
                    <a:lnTo>
                      <a:pt x="1204" y="6739"/>
                    </a:lnTo>
                    <a:lnTo>
                      <a:pt x="1209" y="6691"/>
                    </a:lnTo>
                    <a:lnTo>
                      <a:pt x="1212" y="6651"/>
                    </a:lnTo>
                    <a:lnTo>
                      <a:pt x="1358" y="6664"/>
                    </a:lnTo>
                    <a:close/>
                    <a:moveTo>
                      <a:pt x="1304" y="7199"/>
                    </a:moveTo>
                    <a:lnTo>
                      <a:pt x="1299" y="7248"/>
                    </a:lnTo>
                    <a:lnTo>
                      <a:pt x="1295" y="7298"/>
                    </a:lnTo>
                    <a:lnTo>
                      <a:pt x="1288" y="7351"/>
                    </a:lnTo>
                    <a:lnTo>
                      <a:pt x="1283" y="7403"/>
                    </a:lnTo>
                    <a:lnTo>
                      <a:pt x="1277" y="7458"/>
                    </a:lnTo>
                    <a:lnTo>
                      <a:pt x="1271" y="7512"/>
                    </a:lnTo>
                    <a:lnTo>
                      <a:pt x="1266" y="7568"/>
                    </a:lnTo>
                    <a:lnTo>
                      <a:pt x="1260" y="7626"/>
                    </a:lnTo>
                    <a:lnTo>
                      <a:pt x="1253" y="7683"/>
                    </a:lnTo>
                    <a:lnTo>
                      <a:pt x="1247" y="7743"/>
                    </a:lnTo>
                    <a:lnTo>
                      <a:pt x="1240" y="7803"/>
                    </a:lnTo>
                    <a:lnTo>
                      <a:pt x="1233" y="7864"/>
                    </a:lnTo>
                    <a:lnTo>
                      <a:pt x="1227" y="7926"/>
                    </a:lnTo>
                    <a:lnTo>
                      <a:pt x="1220" y="7988"/>
                    </a:lnTo>
                    <a:lnTo>
                      <a:pt x="1214" y="8052"/>
                    </a:lnTo>
                    <a:lnTo>
                      <a:pt x="1206" y="8116"/>
                    </a:lnTo>
                    <a:lnTo>
                      <a:pt x="1060" y="8101"/>
                    </a:lnTo>
                    <a:lnTo>
                      <a:pt x="1067" y="8034"/>
                    </a:lnTo>
                    <a:lnTo>
                      <a:pt x="1074" y="7967"/>
                    </a:lnTo>
                    <a:lnTo>
                      <a:pt x="1082" y="7902"/>
                    </a:lnTo>
                    <a:lnTo>
                      <a:pt x="1088" y="7837"/>
                    </a:lnTo>
                    <a:lnTo>
                      <a:pt x="1095" y="7775"/>
                    </a:lnTo>
                    <a:lnTo>
                      <a:pt x="1101" y="7713"/>
                    </a:lnTo>
                    <a:lnTo>
                      <a:pt x="1108" y="7653"/>
                    </a:lnTo>
                    <a:lnTo>
                      <a:pt x="1114" y="7595"/>
                    </a:lnTo>
                    <a:lnTo>
                      <a:pt x="1120" y="7537"/>
                    </a:lnTo>
                    <a:lnTo>
                      <a:pt x="1126" y="7483"/>
                    </a:lnTo>
                    <a:lnTo>
                      <a:pt x="1131" y="7428"/>
                    </a:lnTo>
                    <a:lnTo>
                      <a:pt x="1138" y="7375"/>
                    </a:lnTo>
                    <a:lnTo>
                      <a:pt x="1143" y="7326"/>
                    </a:lnTo>
                    <a:lnTo>
                      <a:pt x="1148" y="7276"/>
                    </a:lnTo>
                    <a:lnTo>
                      <a:pt x="1153" y="7228"/>
                    </a:lnTo>
                    <a:lnTo>
                      <a:pt x="1157" y="7184"/>
                    </a:lnTo>
                    <a:lnTo>
                      <a:pt x="1304" y="7199"/>
                    </a:lnTo>
                    <a:close/>
                    <a:moveTo>
                      <a:pt x="1206" y="8116"/>
                    </a:moveTo>
                    <a:lnTo>
                      <a:pt x="1156" y="8587"/>
                    </a:lnTo>
                    <a:lnTo>
                      <a:pt x="1009" y="8571"/>
                    </a:lnTo>
                    <a:lnTo>
                      <a:pt x="1060" y="8101"/>
                    </a:lnTo>
                    <a:lnTo>
                      <a:pt x="1206" y="8116"/>
                    </a:lnTo>
                    <a:close/>
                    <a:moveTo>
                      <a:pt x="1156" y="8587"/>
                    </a:moveTo>
                    <a:lnTo>
                      <a:pt x="1144" y="8704"/>
                    </a:lnTo>
                    <a:lnTo>
                      <a:pt x="1130" y="8824"/>
                    </a:lnTo>
                    <a:lnTo>
                      <a:pt x="1118" y="8946"/>
                    </a:lnTo>
                    <a:lnTo>
                      <a:pt x="1104" y="9068"/>
                    </a:lnTo>
                    <a:lnTo>
                      <a:pt x="1091" y="9192"/>
                    </a:lnTo>
                    <a:lnTo>
                      <a:pt x="1078" y="9317"/>
                    </a:lnTo>
                    <a:lnTo>
                      <a:pt x="1064" y="9444"/>
                    </a:lnTo>
                    <a:lnTo>
                      <a:pt x="1050" y="9571"/>
                    </a:lnTo>
                    <a:lnTo>
                      <a:pt x="1037" y="9699"/>
                    </a:lnTo>
                    <a:lnTo>
                      <a:pt x="1023" y="9827"/>
                    </a:lnTo>
                    <a:lnTo>
                      <a:pt x="1009" y="9956"/>
                    </a:lnTo>
                    <a:lnTo>
                      <a:pt x="996" y="10085"/>
                    </a:lnTo>
                    <a:lnTo>
                      <a:pt x="982" y="10213"/>
                    </a:lnTo>
                    <a:lnTo>
                      <a:pt x="968" y="10343"/>
                    </a:lnTo>
                    <a:lnTo>
                      <a:pt x="954" y="10471"/>
                    </a:lnTo>
                    <a:lnTo>
                      <a:pt x="941" y="10599"/>
                    </a:lnTo>
                    <a:lnTo>
                      <a:pt x="794" y="10583"/>
                    </a:lnTo>
                    <a:lnTo>
                      <a:pt x="809" y="10449"/>
                    </a:lnTo>
                    <a:lnTo>
                      <a:pt x="822" y="10315"/>
                    </a:lnTo>
                    <a:lnTo>
                      <a:pt x="836" y="10182"/>
                    </a:lnTo>
                    <a:lnTo>
                      <a:pt x="851" y="10050"/>
                    </a:lnTo>
                    <a:lnTo>
                      <a:pt x="865" y="9919"/>
                    </a:lnTo>
                    <a:lnTo>
                      <a:pt x="878" y="9790"/>
                    </a:lnTo>
                    <a:lnTo>
                      <a:pt x="892" y="9662"/>
                    </a:lnTo>
                    <a:lnTo>
                      <a:pt x="906" y="9535"/>
                    </a:lnTo>
                    <a:lnTo>
                      <a:pt x="920" y="9409"/>
                    </a:lnTo>
                    <a:lnTo>
                      <a:pt x="933" y="9284"/>
                    </a:lnTo>
                    <a:lnTo>
                      <a:pt x="946" y="9161"/>
                    </a:lnTo>
                    <a:lnTo>
                      <a:pt x="959" y="9039"/>
                    </a:lnTo>
                    <a:lnTo>
                      <a:pt x="972" y="8920"/>
                    </a:lnTo>
                    <a:lnTo>
                      <a:pt x="984" y="8801"/>
                    </a:lnTo>
                    <a:lnTo>
                      <a:pt x="997" y="8685"/>
                    </a:lnTo>
                    <a:lnTo>
                      <a:pt x="1009" y="8571"/>
                    </a:lnTo>
                    <a:lnTo>
                      <a:pt x="1156" y="8587"/>
                    </a:lnTo>
                    <a:close/>
                    <a:moveTo>
                      <a:pt x="941" y="10599"/>
                    </a:moveTo>
                    <a:lnTo>
                      <a:pt x="932" y="10682"/>
                    </a:lnTo>
                    <a:lnTo>
                      <a:pt x="923" y="10765"/>
                    </a:lnTo>
                    <a:lnTo>
                      <a:pt x="915" y="10848"/>
                    </a:lnTo>
                    <a:lnTo>
                      <a:pt x="906" y="10931"/>
                    </a:lnTo>
                    <a:lnTo>
                      <a:pt x="897" y="11014"/>
                    </a:lnTo>
                    <a:lnTo>
                      <a:pt x="888" y="11096"/>
                    </a:lnTo>
                    <a:lnTo>
                      <a:pt x="880" y="11178"/>
                    </a:lnTo>
                    <a:lnTo>
                      <a:pt x="871" y="11261"/>
                    </a:lnTo>
                    <a:lnTo>
                      <a:pt x="862" y="11343"/>
                    </a:lnTo>
                    <a:lnTo>
                      <a:pt x="854" y="11425"/>
                    </a:lnTo>
                    <a:lnTo>
                      <a:pt x="845" y="11506"/>
                    </a:lnTo>
                    <a:lnTo>
                      <a:pt x="837" y="11588"/>
                    </a:lnTo>
                    <a:lnTo>
                      <a:pt x="829" y="11669"/>
                    </a:lnTo>
                    <a:lnTo>
                      <a:pt x="820" y="11749"/>
                    </a:lnTo>
                    <a:lnTo>
                      <a:pt x="812" y="11828"/>
                    </a:lnTo>
                    <a:lnTo>
                      <a:pt x="804" y="11908"/>
                    </a:lnTo>
                    <a:lnTo>
                      <a:pt x="657" y="11893"/>
                    </a:lnTo>
                    <a:lnTo>
                      <a:pt x="665" y="11814"/>
                    </a:lnTo>
                    <a:lnTo>
                      <a:pt x="673" y="11734"/>
                    </a:lnTo>
                    <a:lnTo>
                      <a:pt x="682" y="11654"/>
                    </a:lnTo>
                    <a:lnTo>
                      <a:pt x="690" y="11573"/>
                    </a:lnTo>
                    <a:lnTo>
                      <a:pt x="699" y="11491"/>
                    </a:lnTo>
                    <a:lnTo>
                      <a:pt x="707" y="11410"/>
                    </a:lnTo>
                    <a:lnTo>
                      <a:pt x="715" y="11328"/>
                    </a:lnTo>
                    <a:lnTo>
                      <a:pt x="724" y="11246"/>
                    </a:lnTo>
                    <a:lnTo>
                      <a:pt x="733" y="11163"/>
                    </a:lnTo>
                    <a:lnTo>
                      <a:pt x="741" y="11081"/>
                    </a:lnTo>
                    <a:lnTo>
                      <a:pt x="750" y="10999"/>
                    </a:lnTo>
                    <a:lnTo>
                      <a:pt x="759" y="10916"/>
                    </a:lnTo>
                    <a:lnTo>
                      <a:pt x="768" y="10833"/>
                    </a:lnTo>
                    <a:lnTo>
                      <a:pt x="776" y="10750"/>
                    </a:lnTo>
                    <a:lnTo>
                      <a:pt x="785" y="10667"/>
                    </a:lnTo>
                    <a:lnTo>
                      <a:pt x="794" y="10583"/>
                    </a:lnTo>
                    <a:lnTo>
                      <a:pt x="941" y="10599"/>
                    </a:lnTo>
                    <a:close/>
                    <a:moveTo>
                      <a:pt x="804" y="11908"/>
                    </a:moveTo>
                    <a:lnTo>
                      <a:pt x="795" y="11989"/>
                    </a:lnTo>
                    <a:lnTo>
                      <a:pt x="788" y="12069"/>
                    </a:lnTo>
                    <a:lnTo>
                      <a:pt x="779" y="12147"/>
                    </a:lnTo>
                    <a:lnTo>
                      <a:pt x="771" y="12226"/>
                    </a:lnTo>
                    <a:lnTo>
                      <a:pt x="764" y="12303"/>
                    </a:lnTo>
                    <a:lnTo>
                      <a:pt x="755" y="12379"/>
                    </a:lnTo>
                    <a:lnTo>
                      <a:pt x="748" y="12455"/>
                    </a:lnTo>
                    <a:lnTo>
                      <a:pt x="740" y="12530"/>
                    </a:lnTo>
                    <a:lnTo>
                      <a:pt x="733" y="12604"/>
                    </a:lnTo>
                    <a:lnTo>
                      <a:pt x="725" y="12676"/>
                    </a:lnTo>
                    <a:lnTo>
                      <a:pt x="718" y="12749"/>
                    </a:lnTo>
                    <a:lnTo>
                      <a:pt x="712" y="12820"/>
                    </a:lnTo>
                    <a:lnTo>
                      <a:pt x="704" y="12891"/>
                    </a:lnTo>
                    <a:lnTo>
                      <a:pt x="698" y="12959"/>
                    </a:lnTo>
                    <a:lnTo>
                      <a:pt x="690" y="13028"/>
                    </a:lnTo>
                    <a:lnTo>
                      <a:pt x="684" y="13094"/>
                    </a:lnTo>
                    <a:lnTo>
                      <a:pt x="537" y="13080"/>
                    </a:lnTo>
                    <a:lnTo>
                      <a:pt x="545" y="13010"/>
                    </a:lnTo>
                    <a:lnTo>
                      <a:pt x="551" y="12940"/>
                    </a:lnTo>
                    <a:lnTo>
                      <a:pt x="558" y="12869"/>
                    </a:lnTo>
                    <a:lnTo>
                      <a:pt x="566" y="12797"/>
                    </a:lnTo>
                    <a:lnTo>
                      <a:pt x="572" y="12725"/>
                    </a:lnTo>
                    <a:lnTo>
                      <a:pt x="580" y="12653"/>
                    </a:lnTo>
                    <a:lnTo>
                      <a:pt x="587" y="12579"/>
                    </a:lnTo>
                    <a:lnTo>
                      <a:pt x="594" y="12505"/>
                    </a:lnTo>
                    <a:lnTo>
                      <a:pt x="602" y="12430"/>
                    </a:lnTo>
                    <a:lnTo>
                      <a:pt x="609" y="12355"/>
                    </a:lnTo>
                    <a:lnTo>
                      <a:pt x="617" y="12279"/>
                    </a:lnTo>
                    <a:lnTo>
                      <a:pt x="626" y="12203"/>
                    </a:lnTo>
                    <a:lnTo>
                      <a:pt x="633" y="12126"/>
                    </a:lnTo>
                    <a:lnTo>
                      <a:pt x="641" y="12049"/>
                    </a:lnTo>
                    <a:lnTo>
                      <a:pt x="649" y="11972"/>
                    </a:lnTo>
                    <a:lnTo>
                      <a:pt x="657" y="11893"/>
                    </a:lnTo>
                    <a:lnTo>
                      <a:pt x="804" y="11908"/>
                    </a:lnTo>
                    <a:close/>
                    <a:moveTo>
                      <a:pt x="684" y="13094"/>
                    </a:moveTo>
                    <a:lnTo>
                      <a:pt x="678" y="13160"/>
                    </a:lnTo>
                    <a:lnTo>
                      <a:pt x="672" y="13223"/>
                    </a:lnTo>
                    <a:lnTo>
                      <a:pt x="665" y="13287"/>
                    </a:lnTo>
                    <a:lnTo>
                      <a:pt x="659" y="13350"/>
                    </a:lnTo>
                    <a:lnTo>
                      <a:pt x="653" y="13411"/>
                    </a:lnTo>
                    <a:lnTo>
                      <a:pt x="648" y="13472"/>
                    </a:lnTo>
                    <a:lnTo>
                      <a:pt x="642" y="13533"/>
                    </a:lnTo>
                    <a:lnTo>
                      <a:pt x="637" y="13592"/>
                    </a:lnTo>
                    <a:lnTo>
                      <a:pt x="632" y="13650"/>
                    </a:lnTo>
                    <a:lnTo>
                      <a:pt x="626" y="13708"/>
                    </a:lnTo>
                    <a:lnTo>
                      <a:pt x="621" y="13764"/>
                    </a:lnTo>
                    <a:lnTo>
                      <a:pt x="616" y="13818"/>
                    </a:lnTo>
                    <a:lnTo>
                      <a:pt x="612" y="13873"/>
                    </a:lnTo>
                    <a:lnTo>
                      <a:pt x="607" y="13925"/>
                    </a:lnTo>
                    <a:lnTo>
                      <a:pt x="602" y="13978"/>
                    </a:lnTo>
                    <a:lnTo>
                      <a:pt x="598" y="14028"/>
                    </a:lnTo>
                    <a:lnTo>
                      <a:pt x="450" y="14016"/>
                    </a:lnTo>
                    <a:lnTo>
                      <a:pt x="455" y="13969"/>
                    </a:lnTo>
                    <a:lnTo>
                      <a:pt x="459" y="13920"/>
                    </a:lnTo>
                    <a:lnTo>
                      <a:pt x="464" y="13871"/>
                    </a:lnTo>
                    <a:lnTo>
                      <a:pt x="467" y="13818"/>
                    </a:lnTo>
                    <a:lnTo>
                      <a:pt x="472" y="13765"/>
                    </a:lnTo>
                    <a:lnTo>
                      <a:pt x="477" y="13710"/>
                    </a:lnTo>
                    <a:lnTo>
                      <a:pt x="482" y="13654"/>
                    </a:lnTo>
                    <a:lnTo>
                      <a:pt x="489" y="13595"/>
                    </a:lnTo>
                    <a:lnTo>
                      <a:pt x="494" y="13536"/>
                    </a:lnTo>
                    <a:lnTo>
                      <a:pt x="500" y="13475"/>
                    </a:lnTo>
                    <a:lnTo>
                      <a:pt x="506" y="13412"/>
                    </a:lnTo>
                    <a:lnTo>
                      <a:pt x="511" y="13349"/>
                    </a:lnTo>
                    <a:lnTo>
                      <a:pt x="517" y="13283"/>
                    </a:lnTo>
                    <a:lnTo>
                      <a:pt x="525" y="13217"/>
                    </a:lnTo>
                    <a:lnTo>
                      <a:pt x="531" y="13148"/>
                    </a:lnTo>
                    <a:lnTo>
                      <a:pt x="537" y="13080"/>
                    </a:lnTo>
                    <a:lnTo>
                      <a:pt x="684" y="13094"/>
                    </a:lnTo>
                    <a:close/>
                    <a:moveTo>
                      <a:pt x="598" y="14028"/>
                    </a:moveTo>
                    <a:lnTo>
                      <a:pt x="591" y="14121"/>
                    </a:lnTo>
                    <a:lnTo>
                      <a:pt x="583" y="14208"/>
                    </a:lnTo>
                    <a:lnTo>
                      <a:pt x="577" y="14288"/>
                    </a:lnTo>
                    <a:lnTo>
                      <a:pt x="572" y="14361"/>
                    </a:lnTo>
                    <a:lnTo>
                      <a:pt x="567" y="14427"/>
                    </a:lnTo>
                    <a:lnTo>
                      <a:pt x="563" y="14487"/>
                    </a:lnTo>
                    <a:lnTo>
                      <a:pt x="561" y="14538"/>
                    </a:lnTo>
                    <a:lnTo>
                      <a:pt x="560" y="14580"/>
                    </a:lnTo>
                    <a:lnTo>
                      <a:pt x="413" y="14577"/>
                    </a:lnTo>
                    <a:lnTo>
                      <a:pt x="414" y="14531"/>
                    </a:lnTo>
                    <a:lnTo>
                      <a:pt x="416" y="14477"/>
                    </a:lnTo>
                    <a:lnTo>
                      <a:pt x="420" y="14417"/>
                    </a:lnTo>
                    <a:lnTo>
                      <a:pt x="425" y="14350"/>
                    </a:lnTo>
                    <a:lnTo>
                      <a:pt x="430" y="14275"/>
                    </a:lnTo>
                    <a:lnTo>
                      <a:pt x="436" y="14194"/>
                    </a:lnTo>
                    <a:lnTo>
                      <a:pt x="443" y="14109"/>
                    </a:lnTo>
                    <a:lnTo>
                      <a:pt x="450" y="14016"/>
                    </a:lnTo>
                    <a:lnTo>
                      <a:pt x="598" y="14028"/>
                    </a:lnTo>
                    <a:close/>
                    <a:moveTo>
                      <a:pt x="560" y="14580"/>
                    </a:moveTo>
                    <a:lnTo>
                      <a:pt x="558" y="14628"/>
                    </a:lnTo>
                    <a:lnTo>
                      <a:pt x="556" y="14683"/>
                    </a:lnTo>
                    <a:lnTo>
                      <a:pt x="552" y="14745"/>
                    </a:lnTo>
                    <a:lnTo>
                      <a:pt x="548" y="14816"/>
                    </a:lnTo>
                    <a:lnTo>
                      <a:pt x="542" y="14896"/>
                    </a:lnTo>
                    <a:lnTo>
                      <a:pt x="537" y="14981"/>
                    </a:lnTo>
                    <a:lnTo>
                      <a:pt x="530" y="15075"/>
                    </a:lnTo>
                    <a:lnTo>
                      <a:pt x="523" y="15174"/>
                    </a:lnTo>
                    <a:lnTo>
                      <a:pt x="375" y="15164"/>
                    </a:lnTo>
                    <a:lnTo>
                      <a:pt x="383" y="15064"/>
                    </a:lnTo>
                    <a:lnTo>
                      <a:pt x="390" y="14970"/>
                    </a:lnTo>
                    <a:lnTo>
                      <a:pt x="395" y="14884"/>
                    </a:lnTo>
                    <a:lnTo>
                      <a:pt x="400" y="14806"/>
                    </a:lnTo>
                    <a:lnTo>
                      <a:pt x="405" y="14735"/>
                    </a:lnTo>
                    <a:lnTo>
                      <a:pt x="408" y="14674"/>
                    </a:lnTo>
                    <a:lnTo>
                      <a:pt x="410" y="14620"/>
                    </a:lnTo>
                    <a:lnTo>
                      <a:pt x="413" y="14577"/>
                    </a:lnTo>
                    <a:lnTo>
                      <a:pt x="560" y="14580"/>
                    </a:lnTo>
                    <a:close/>
                    <a:moveTo>
                      <a:pt x="523" y="15174"/>
                    </a:moveTo>
                    <a:lnTo>
                      <a:pt x="518" y="15228"/>
                    </a:lnTo>
                    <a:lnTo>
                      <a:pt x="515" y="15284"/>
                    </a:lnTo>
                    <a:lnTo>
                      <a:pt x="510" y="15340"/>
                    </a:lnTo>
                    <a:lnTo>
                      <a:pt x="506" y="15399"/>
                    </a:lnTo>
                    <a:lnTo>
                      <a:pt x="501" y="15458"/>
                    </a:lnTo>
                    <a:lnTo>
                      <a:pt x="496" y="15519"/>
                    </a:lnTo>
                    <a:lnTo>
                      <a:pt x="491" y="15582"/>
                    </a:lnTo>
                    <a:lnTo>
                      <a:pt x="486" y="15645"/>
                    </a:lnTo>
                    <a:lnTo>
                      <a:pt x="481" y="15710"/>
                    </a:lnTo>
                    <a:lnTo>
                      <a:pt x="476" y="15776"/>
                    </a:lnTo>
                    <a:lnTo>
                      <a:pt x="470" y="15843"/>
                    </a:lnTo>
                    <a:lnTo>
                      <a:pt x="465" y="15912"/>
                    </a:lnTo>
                    <a:lnTo>
                      <a:pt x="459" y="15981"/>
                    </a:lnTo>
                    <a:lnTo>
                      <a:pt x="454" y="16052"/>
                    </a:lnTo>
                    <a:lnTo>
                      <a:pt x="447" y="16125"/>
                    </a:lnTo>
                    <a:lnTo>
                      <a:pt x="441" y="16197"/>
                    </a:lnTo>
                    <a:lnTo>
                      <a:pt x="294" y="16184"/>
                    </a:lnTo>
                    <a:lnTo>
                      <a:pt x="301" y="16111"/>
                    </a:lnTo>
                    <a:lnTo>
                      <a:pt x="305" y="16037"/>
                    </a:lnTo>
                    <a:lnTo>
                      <a:pt x="312" y="15965"/>
                    </a:lnTo>
                    <a:lnTo>
                      <a:pt x="318" y="15894"/>
                    </a:lnTo>
                    <a:lnTo>
                      <a:pt x="323" y="15826"/>
                    </a:lnTo>
                    <a:lnTo>
                      <a:pt x="329" y="15757"/>
                    </a:lnTo>
                    <a:lnTo>
                      <a:pt x="334" y="15691"/>
                    </a:lnTo>
                    <a:lnTo>
                      <a:pt x="339" y="15626"/>
                    </a:lnTo>
                    <a:lnTo>
                      <a:pt x="345" y="15563"/>
                    </a:lnTo>
                    <a:lnTo>
                      <a:pt x="349" y="15501"/>
                    </a:lnTo>
                    <a:lnTo>
                      <a:pt x="354" y="15441"/>
                    </a:lnTo>
                    <a:lnTo>
                      <a:pt x="359" y="15382"/>
                    </a:lnTo>
                    <a:lnTo>
                      <a:pt x="364" y="15325"/>
                    </a:lnTo>
                    <a:lnTo>
                      <a:pt x="368" y="15269"/>
                    </a:lnTo>
                    <a:lnTo>
                      <a:pt x="372" y="15216"/>
                    </a:lnTo>
                    <a:lnTo>
                      <a:pt x="375" y="15164"/>
                    </a:lnTo>
                    <a:lnTo>
                      <a:pt x="523" y="15174"/>
                    </a:lnTo>
                    <a:close/>
                    <a:moveTo>
                      <a:pt x="441" y="16197"/>
                    </a:moveTo>
                    <a:lnTo>
                      <a:pt x="435" y="16273"/>
                    </a:lnTo>
                    <a:lnTo>
                      <a:pt x="429" y="16349"/>
                    </a:lnTo>
                    <a:lnTo>
                      <a:pt x="421" y="16426"/>
                    </a:lnTo>
                    <a:lnTo>
                      <a:pt x="415" y="16504"/>
                    </a:lnTo>
                    <a:lnTo>
                      <a:pt x="409" y="16584"/>
                    </a:lnTo>
                    <a:lnTo>
                      <a:pt x="401" y="16664"/>
                    </a:lnTo>
                    <a:lnTo>
                      <a:pt x="395" y="16745"/>
                    </a:lnTo>
                    <a:lnTo>
                      <a:pt x="388" y="16826"/>
                    </a:lnTo>
                    <a:lnTo>
                      <a:pt x="380" y="16908"/>
                    </a:lnTo>
                    <a:lnTo>
                      <a:pt x="373" y="16990"/>
                    </a:lnTo>
                    <a:lnTo>
                      <a:pt x="367" y="17073"/>
                    </a:lnTo>
                    <a:lnTo>
                      <a:pt x="359" y="17158"/>
                    </a:lnTo>
                    <a:lnTo>
                      <a:pt x="352" y="17243"/>
                    </a:lnTo>
                    <a:lnTo>
                      <a:pt x="344" y="17327"/>
                    </a:lnTo>
                    <a:lnTo>
                      <a:pt x="337" y="17413"/>
                    </a:lnTo>
                    <a:lnTo>
                      <a:pt x="329" y="17499"/>
                    </a:lnTo>
                    <a:lnTo>
                      <a:pt x="182" y="17487"/>
                    </a:lnTo>
                    <a:lnTo>
                      <a:pt x="190" y="17400"/>
                    </a:lnTo>
                    <a:lnTo>
                      <a:pt x="197" y="17313"/>
                    </a:lnTo>
                    <a:lnTo>
                      <a:pt x="205" y="17227"/>
                    </a:lnTo>
                    <a:lnTo>
                      <a:pt x="212" y="17141"/>
                    </a:lnTo>
                    <a:lnTo>
                      <a:pt x="220" y="17056"/>
                    </a:lnTo>
                    <a:lnTo>
                      <a:pt x="227" y="16973"/>
                    </a:lnTo>
                    <a:lnTo>
                      <a:pt x="233" y="16889"/>
                    </a:lnTo>
                    <a:lnTo>
                      <a:pt x="241" y="16807"/>
                    </a:lnTo>
                    <a:lnTo>
                      <a:pt x="248" y="16725"/>
                    </a:lnTo>
                    <a:lnTo>
                      <a:pt x="254" y="16645"/>
                    </a:lnTo>
                    <a:lnTo>
                      <a:pt x="262" y="16565"/>
                    </a:lnTo>
                    <a:lnTo>
                      <a:pt x="268" y="16487"/>
                    </a:lnTo>
                    <a:lnTo>
                      <a:pt x="274" y="16410"/>
                    </a:lnTo>
                    <a:lnTo>
                      <a:pt x="281" y="16334"/>
                    </a:lnTo>
                    <a:lnTo>
                      <a:pt x="288" y="16259"/>
                    </a:lnTo>
                    <a:lnTo>
                      <a:pt x="294" y="16184"/>
                    </a:lnTo>
                    <a:lnTo>
                      <a:pt x="441" y="16197"/>
                    </a:lnTo>
                    <a:close/>
                    <a:moveTo>
                      <a:pt x="329" y="17499"/>
                    </a:moveTo>
                    <a:lnTo>
                      <a:pt x="323" y="17565"/>
                    </a:lnTo>
                    <a:lnTo>
                      <a:pt x="317" y="17635"/>
                    </a:lnTo>
                    <a:lnTo>
                      <a:pt x="310" y="17709"/>
                    </a:lnTo>
                    <a:lnTo>
                      <a:pt x="304" y="17786"/>
                    </a:lnTo>
                    <a:lnTo>
                      <a:pt x="297" y="17865"/>
                    </a:lnTo>
                    <a:lnTo>
                      <a:pt x="289" y="17950"/>
                    </a:lnTo>
                    <a:lnTo>
                      <a:pt x="282" y="18036"/>
                    </a:lnTo>
                    <a:lnTo>
                      <a:pt x="273" y="18126"/>
                    </a:lnTo>
                    <a:lnTo>
                      <a:pt x="266" y="18219"/>
                    </a:lnTo>
                    <a:lnTo>
                      <a:pt x="257" y="18314"/>
                    </a:lnTo>
                    <a:lnTo>
                      <a:pt x="248" y="18412"/>
                    </a:lnTo>
                    <a:lnTo>
                      <a:pt x="239" y="18512"/>
                    </a:lnTo>
                    <a:lnTo>
                      <a:pt x="230" y="18614"/>
                    </a:lnTo>
                    <a:lnTo>
                      <a:pt x="221" y="18718"/>
                    </a:lnTo>
                    <a:lnTo>
                      <a:pt x="211" y="18826"/>
                    </a:lnTo>
                    <a:lnTo>
                      <a:pt x="202" y="18933"/>
                    </a:lnTo>
                    <a:lnTo>
                      <a:pt x="55" y="18920"/>
                    </a:lnTo>
                    <a:lnTo>
                      <a:pt x="61" y="18848"/>
                    </a:lnTo>
                    <a:lnTo>
                      <a:pt x="68" y="18772"/>
                    </a:lnTo>
                    <a:lnTo>
                      <a:pt x="75" y="18696"/>
                    </a:lnTo>
                    <a:lnTo>
                      <a:pt x="83" y="18616"/>
                    </a:lnTo>
                    <a:lnTo>
                      <a:pt x="89" y="18535"/>
                    </a:lnTo>
                    <a:lnTo>
                      <a:pt x="96" y="18453"/>
                    </a:lnTo>
                    <a:lnTo>
                      <a:pt x="104" y="18367"/>
                    </a:lnTo>
                    <a:lnTo>
                      <a:pt x="112" y="18280"/>
                    </a:lnTo>
                    <a:lnTo>
                      <a:pt x="120" y="18189"/>
                    </a:lnTo>
                    <a:lnTo>
                      <a:pt x="127" y="18097"/>
                    </a:lnTo>
                    <a:lnTo>
                      <a:pt x="136" y="18002"/>
                    </a:lnTo>
                    <a:lnTo>
                      <a:pt x="145" y="17904"/>
                    </a:lnTo>
                    <a:lnTo>
                      <a:pt x="154" y="17804"/>
                    </a:lnTo>
                    <a:lnTo>
                      <a:pt x="162" y="17701"/>
                    </a:lnTo>
                    <a:lnTo>
                      <a:pt x="172" y="17595"/>
                    </a:lnTo>
                    <a:lnTo>
                      <a:pt x="182" y="17487"/>
                    </a:lnTo>
                    <a:lnTo>
                      <a:pt x="329" y="17499"/>
                    </a:lnTo>
                    <a:close/>
                    <a:moveTo>
                      <a:pt x="202" y="18933"/>
                    </a:moveTo>
                    <a:lnTo>
                      <a:pt x="175" y="19239"/>
                    </a:lnTo>
                    <a:lnTo>
                      <a:pt x="28" y="19226"/>
                    </a:lnTo>
                    <a:lnTo>
                      <a:pt x="55" y="18920"/>
                    </a:lnTo>
                    <a:lnTo>
                      <a:pt x="202" y="18933"/>
                    </a:lnTo>
                    <a:close/>
                    <a:moveTo>
                      <a:pt x="175" y="19239"/>
                    </a:moveTo>
                    <a:lnTo>
                      <a:pt x="147" y="19543"/>
                    </a:lnTo>
                    <a:lnTo>
                      <a:pt x="0" y="19530"/>
                    </a:lnTo>
                    <a:lnTo>
                      <a:pt x="28" y="19226"/>
                    </a:lnTo>
                    <a:lnTo>
                      <a:pt x="175" y="1923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2" name="Freeform 504"/>
              <p:cNvSpPr>
                <a:spLocks noEditPoints="1"/>
              </p:cNvSpPr>
              <p:nvPr/>
            </p:nvSpPr>
            <p:spPr bwMode="auto">
              <a:xfrm>
                <a:off x="858" y="26"/>
                <a:ext cx="3293" cy="2065"/>
              </a:xfrm>
              <a:custGeom>
                <a:avLst/>
                <a:gdLst>
                  <a:gd name="T0" fmla="*/ 15888 w 16465"/>
                  <a:gd name="T1" fmla="*/ 10039 h 10323"/>
                  <a:gd name="T2" fmla="*/ 15482 w 16465"/>
                  <a:gd name="T3" fmla="*/ 9630 h 10323"/>
                  <a:gd name="T4" fmla="*/ 16023 w 16465"/>
                  <a:gd name="T5" fmla="*/ 9947 h 10323"/>
                  <a:gd name="T6" fmla="*/ 15408 w 16465"/>
                  <a:gd name="T7" fmla="*/ 9755 h 10323"/>
                  <a:gd name="T8" fmla="*/ 15101 w 16465"/>
                  <a:gd name="T9" fmla="*/ 9404 h 10323"/>
                  <a:gd name="T10" fmla="*/ 15408 w 16465"/>
                  <a:gd name="T11" fmla="*/ 9755 h 10323"/>
                  <a:gd name="T12" fmla="*/ 14519 w 16465"/>
                  <a:gd name="T13" fmla="*/ 9188 h 10323"/>
                  <a:gd name="T14" fmla="*/ 14069 w 16465"/>
                  <a:gd name="T15" fmla="*/ 8581 h 10323"/>
                  <a:gd name="T16" fmla="*/ 14674 w 16465"/>
                  <a:gd name="T17" fmla="*/ 9120 h 10323"/>
                  <a:gd name="T18" fmla="*/ 13963 w 16465"/>
                  <a:gd name="T19" fmla="*/ 8683 h 10323"/>
                  <a:gd name="T20" fmla="*/ 13307 w 16465"/>
                  <a:gd name="T21" fmla="*/ 7880 h 10323"/>
                  <a:gd name="T22" fmla="*/ 12991 w 16465"/>
                  <a:gd name="T23" fmla="*/ 7105 h 10323"/>
                  <a:gd name="T24" fmla="*/ 13643 w 16465"/>
                  <a:gd name="T25" fmla="*/ 8085 h 10323"/>
                  <a:gd name="T26" fmla="*/ 12761 w 16465"/>
                  <a:gd name="T27" fmla="*/ 6997 h 10323"/>
                  <a:gd name="T28" fmla="*/ 12728 w 16465"/>
                  <a:gd name="T29" fmla="*/ 6625 h 10323"/>
                  <a:gd name="T30" fmla="*/ 12574 w 16465"/>
                  <a:gd name="T31" fmla="*/ 6648 h 10323"/>
                  <a:gd name="T32" fmla="*/ 12125 w 16465"/>
                  <a:gd name="T33" fmla="*/ 5893 h 10323"/>
                  <a:gd name="T34" fmla="*/ 11657 w 16465"/>
                  <a:gd name="T35" fmla="*/ 5453 h 10323"/>
                  <a:gd name="T36" fmla="*/ 10901 w 16465"/>
                  <a:gd name="T37" fmla="*/ 5112 h 10323"/>
                  <a:gd name="T38" fmla="*/ 11166 w 16465"/>
                  <a:gd name="T39" fmla="*/ 5047 h 10323"/>
                  <a:gd name="T40" fmla="*/ 11874 w 16465"/>
                  <a:gd name="T41" fmla="*/ 5422 h 10323"/>
                  <a:gd name="T42" fmla="*/ 12322 w 16465"/>
                  <a:gd name="T43" fmla="*/ 5912 h 10323"/>
                  <a:gd name="T44" fmla="*/ 10553 w 16465"/>
                  <a:gd name="T45" fmla="*/ 5010 h 10323"/>
                  <a:gd name="T46" fmla="*/ 9790 w 16465"/>
                  <a:gd name="T47" fmla="*/ 4820 h 10323"/>
                  <a:gd name="T48" fmla="*/ 9345 w 16465"/>
                  <a:gd name="T49" fmla="*/ 4568 h 10323"/>
                  <a:gd name="T50" fmla="*/ 10075 w 16465"/>
                  <a:gd name="T51" fmla="*/ 4737 h 10323"/>
                  <a:gd name="T52" fmla="*/ 9040 w 16465"/>
                  <a:gd name="T53" fmla="*/ 4650 h 10323"/>
                  <a:gd name="T54" fmla="*/ 7762 w 16465"/>
                  <a:gd name="T55" fmla="*/ 4322 h 10323"/>
                  <a:gd name="T56" fmla="*/ 7002 w 16465"/>
                  <a:gd name="T57" fmla="*/ 4041 h 10323"/>
                  <a:gd name="T58" fmla="*/ 6585 w 16465"/>
                  <a:gd name="T59" fmla="*/ 3667 h 10323"/>
                  <a:gd name="T60" fmla="*/ 7310 w 16465"/>
                  <a:gd name="T61" fmla="*/ 4009 h 10323"/>
                  <a:gd name="T62" fmla="*/ 8071 w 16465"/>
                  <a:gd name="T63" fmla="*/ 4259 h 10323"/>
                  <a:gd name="T64" fmla="*/ 6432 w 16465"/>
                  <a:gd name="T65" fmla="*/ 3748 h 10323"/>
                  <a:gd name="T66" fmla="*/ 5881 w 16465"/>
                  <a:gd name="T67" fmla="*/ 3408 h 10323"/>
                  <a:gd name="T68" fmla="*/ 5611 w 16465"/>
                  <a:gd name="T69" fmla="*/ 3057 h 10323"/>
                  <a:gd name="T70" fmla="*/ 6138 w 16465"/>
                  <a:gd name="T71" fmla="*/ 3397 h 10323"/>
                  <a:gd name="T72" fmla="*/ 5360 w 16465"/>
                  <a:gd name="T73" fmla="*/ 3068 h 10323"/>
                  <a:gd name="T74" fmla="*/ 4341 w 16465"/>
                  <a:gd name="T75" fmla="*/ 2444 h 10323"/>
                  <a:gd name="T76" fmla="*/ 3684 w 16465"/>
                  <a:gd name="T77" fmla="*/ 2136 h 10323"/>
                  <a:gd name="T78" fmla="*/ 4109 w 16465"/>
                  <a:gd name="T79" fmla="*/ 2161 h 10323"/>
                  <a:gd name="T80" fmla="*/ 4868 w 16465"/>
                  <a:gd name="T81" fmla="*/ 2580 h 10323"/>
                  <a:gd name="T82" fmla="*/ 3508 w 16465"/>
                  <a:gd name="T83" fmla="*/ 2070 h 10323"/>
                  <a:gd name="T84" fmla="*/ 2659 w 16465"/>
                  <a:gd name="T85" fmla="*/ 1788 h 10323"/>
                  <a:gd name="T86" fmla="*/ 2368 w 16465"/>
                  <a:gd name="T87" fmla="*/ 1554 h 10323"/>
                  <a:gd name="T88" fmla="*/ 3148 w 16465"/>
                  <a:gd name="T89" fmla="*/ 1786 h 10323"/>
                  <a:gd name="T90" fmla="*/ 2056 w 16465"/>
                  <a:gd name="T91" fmla="*/ 1623 h 10323"/>
                  <a:gd name="T92" fmla="*/ 1523 w 16465"/>
                  <a:gd name="T93" fmla="*/ 1474 h 10323"/>
                  <a:gd name="T94" fmla="*/ 1434 w 16465"/>
                  <a:gd name="T95" fmla="*/ 1294 h 10323"/>
                  <a:gd name="T96" fmla="*/ 1984 w 16465"/>
                  <a:gd name="T97" fmla="*/ 1451 h 10323"/>
                  <a:gd name="T98" fmla="*/ 1046 w 16465"/>
                  <a:gd name="T99" fmla="*/ 1316 h 10323"/>
                  <a:gd name="T100" fmla="*/ 654 w 16465"/>
                  <a:gd name="T101" fmla="*/ 1046 h 10323"/>
                  <a:gd name="T102" fmla="*/ 752 w 16465"/>
                  <a:gd name="T103" fmla="*/ 934 h 10323"/>
                  <a:gd name="T104" fmla="*/ 1104 w 16465"/>
                  <a:gd name="T105" fmla="*/ 1181 h 10323"/>
                  <a:gd name="T106" fmla="*/ 342 w 16465"/>
                  <a:gd name="T107" fmla="*/ 694 h 10323"/>
                  <a:gd name="T108" fmla="*/ 66 w 16465"/>
                  <a:gd name="T109" fmla="*/ 217 h 10323"/>
                  <a:gd name="T110" fmla="*/ 251 w 16465"/>
                  <a:gd name="T111" fmla="*/ 263 h 10323"/>
                  <a:gd name="T112" fmla="*/ 530 w 16465"/>
                  <a:gd name="T113" fmla="*/ 697 h 10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465" h="10323">
                    <a:moveTo>
                      <a:pt x="16395" y="10323"/>
                    </a:moveTo>
                    <a:lnTo>
                      <a:pt x="16333" y="10290"/>
                    </a:lnTo>
                    <a:lnTo>
                      <a:pt x="16270" y="10255"/>
                    </a:lnTo>
                    <a:lnTo>
                      <a:pt x="16206" y="10220"/>
                    </a:lnTo>
                    <a:lnTo>
                      <a:pt x="16143" y="10185"/>
                    </a:lnTo>
                    <a:lnTo>
                      <a:pt x="16079" y="10149"/>
                    </a:lnTo>
                    <a:lnTo>
                      <a:pt x="16015" y="10113"/>
                    </a:lnTo>
                    <a:lnTo>
                      <a:pt x="15952" y="10077"/>
                    </a:lnTo>
                    <a:lnTo>
                      <a:pt x="15888" y="10039"/>
                    </a:lnTo>
                    <a:lnTo>
                      <a:pt x="15826" y="10003"/>
                    </a:lnTo>
                    <a:lnTo>
                      <a:pt x="15764" y="9967"/>
                    </a:lnTo>
                    <a:lnTo>
                      <a:pt x="15703" y="9931"/>
                    </a:lnTo>
                    <a:lnTo>
                      <a:pt x="15642" y="9895"/>
                    </a:lnTo>
                    <a:lnTo>
                      <a:pt x="15582" y="9860"/>
                    </a:lnTo>
                    <a:lnTo>
                      <a:pt x="15522" y="9824"/>
                    </a:lnTo>
                    <a:lnTo>
                      <a:pt x="15465" y="9790"/>
                    </a:lnTo>
                    <a:lnTo>
                      <a:pt x="15408" y="9755"/>
                    </a:lnTo>
                    <a:lnTo>
                      <a:pt x="15482" y="9630"/>
                    </a:lnTo>
                    <a:lnTo>
                      <a:pt x="15540" y="9663"/>
                    </a:lnTo>
                    <a:lnTo>
                      <a:pt x="15597" y="9697"/>
                    </a:lnTo>
                    <a:lnTo>
                      <a:pt x="15655" y="9732"/>
                    </a:lnTo>
                    <a:lnTo>
                      <a:pt x="15715" y="9768"/>
                    </a:lnTo>
                    <a:lnTo>
                      <a:pt x="15775" y="9803"/>
                    </a:lnTo>
                    <a:lnTo>
                      <a:pt x="15836" y="9839"/>
                    </a:lnTo>
                    <a:lnTo>
                      <a:pt x="15898" y="9875"/>
                    </a:lnTo>
                    <a:lnTo>
                      <a:pt x="15959" y="9911"/>
                    </a:lnTo>
                    <a:lnTo>
                      <a:pt x="16023" y="9947"/>
                    </a:lnTo>
                    <a:lnTo>
                      <a:pt x="16085" y="9983"/>
                    </a:lnTo>
                    <a:lnTo>
                      <a:pt x="16149" y="10019"/>
                    </a:lnTo>
                    <a:lnTo>
                      <a:pt x="16212" y="10054"/>
                    </a:lnTo>
                    <a:lnTo>
                      <a:pt x="16276" y="10090"/>
                    </a:lnTo>
                    <a:lnTo>
                      <a:pt x="16339" y="10125"/>
                    </a:lnTo>
                    <a:lnTo>
                      <a:pt x="16402" y="10160"/>
                    </a:lnTo>
                    <a:lnTo>
                      <a:pt x="16465" y="10194"/>
                    </a:lnTo>
                    <a:lnTo>
                      <a:pt x="16395" y="10323"/>
                    </a:lnTo>
                    <a:close/>
                    <a:moveTo>
                      <a:pt x="15408" y="9755"/>
                    </a:moveTo>
                    <a:lnTo>
                      <a:pt x="15357" y="9725"/>
                    </a:lnTo>
                    <a:lnTo>
                      <a:pt x="15307" y="9696"/>
                    </a:lnTo>
                    <a:lnTo>
                      <a:pt x="15257" y="9667"/>
                    </a:lnTo>
                    <a:lnTo>
                      <a:pt x="15210" y="9638"/>
                    </a:lnTo>
                    <a:lnTo>
                      <a:pt x="15162" y="9611"/>
                    </a:lnTo>
                    <a:lnTo>
                      <a:pt x="15116" y="9584"/>
                    </a:lnTo>
                    <a:lnTo>
                      <a:pt x="15071" y="9557"/>
                    </a:lnTo>
                    <a:lnTo>
                      <a:pt x="15028" y="9532"/>
                    </a:lnTo>
                    <a:lnTo>
                      <a:pt x="15101" y="9404"/>
                    </a:lnTo>
                    <a:lnTo>
                      <a:pt x="15142" y="9429"/>
                    </a:lnTo>
                    <a:lnTo>
                      <a:pt x="15186" y="9454"/>
                    </a:lnTo>
                    <a:lnTo>
                      <a:pt x="15232" y="9480"/>
                    </a:lnTo>
                    <a:lnTo>
                      <a:pt x="15279" y="9509"/>
                    </a:lnTo>
                    <a:lnTo>
                      <a:pt x="15328" y="9537"/>
                    </a:lnTo>
                    <a:lnTo>
                      <a:pt x="15378" y="9567"/>
                    </a:lnTo>
                    <a:lnTo>
                      <a:pt x="15430" y="9598"/>
                    </a:lnTo>
                    <a:lnTo>
                      <a:pt x="15482" y="9630"/>
                    </a:lnTo>
                    <a:lnTo>
                      <a:pt x="15408" y="9755"/>
                    </a:lnTo>
                    <a:close/>
                    <a:moveTo>
                      <a:pt x="15028" y="9532"/>
                    </a:moveTo>
                    <a:lnTo>
                      <a:pt x="14968" y="9496"/>
                    </a:lnTo>
                    <a:lnTo>
                      <a:pt x="14906" y="9459"/>
                    </a:lnTo>
                    <a:lnTo>
                      <a:pt x="14843" y="9419"/>
                    </a:lnTo>
                    <a:lnTo>
                      <a:pt x="14781" y="9378"/>
                    </a:lnTo>
                    <a:lnTo>
                      <a:pt x="14716" y="9334"/>
                    </a:lnTo>
                    <a:lnTo>
                      <a:pt x="14652" y="9287"/>
                    </a:lnTo>
                    <a:lnTo>
                      <a:pt x="14585" y="9239"/>
                    </a:lnTo>
                    <a:lnTo>
                      <a:pt x="14519" y="9188"/>
                    </a:lnTo>
                    <a:lnTo>
                      <a:pt x="14452" y="9134"/>
                    </a:lnTo>
                    <a:lnTo>
                      <a:pt x="14384" y="9078"/>
                    </a:lnTo>
                    <a:lnTo>
                      <a:pt x="14315" y="9019"/>
                    </a:lnTo>
                    <a:lnTo>
                      <a:pt x="14245" y="8958"/>
                    </a:lnTo>
                    <a:lnTo>
                      <a:pt x="14176" y="8894"/>
                    </a:lnTo>
                    <a:lnTo>
                      <a:pt x="14105" y="8826"/>
                    </a:lnTo>
                    <a:lnTo>
                      <a:pt x="14034" y="8757"/>
                    </a:lnTo>
                    <a:lnTo>
                      <a:pt x="13963" y="8683"/>
                    </a:lnTo>
                    <a:lnTo>
                      <a:pt x="14069" y="8581"/>
                    </a:lnTo>
                    <a:lnTo>
                      <a:pt x="14138" y="8652"/>
                    </a:lnTo>
                    <a:lnTo>
                      <a:pt x="14208" y="8721"/>
                    </a:lnTo>
                    <a:lnTo>
                      <a:pt x="14277" y="8785"/>
                    </a:lnTo>
                    <a:lnTo>
                      <a:pt x="14344" y="8848"/>
                    </a:lnTo>
                    <a:lnTo>
                      <a:pt x="14411" y="8907"/>
                    </a:lnTo>
                    <a:lnTo>
                      <a:pt x="14477" y="8965"/>
                    </a:lnTo>
                    <a:lnTo>
                      <a:pt x="14543" y="9019"/>
                    </a:lnTo>
                    <a:lnTo>
                      <a:pt x="14609" y="9072"/>
                    </a:lnTo>
                    <a:lnTo>
                      <a:pt x="14674" y="9120"/>
                    </a:lnTo>
                    <a:lnTo>
                      <a:pt x="14737" y="9168"/>
                    </a:lnTo>
                    <a:lnTo>
                      <a:pt x="14800" y="9212"/>
                    </a:lnTo>
                    <a:lnTo>
                      <a:pt x="14862" y="9255"/>
                    </a:lnTo>
                    <a:lnTo>
                      <a:pt x="14923" y="9296"/>
                    </a:lnTo>
                    <a:lnTo>
                      <a:pt x="14984" y="9334"/>
                    </a:lnTo>
                    <a:lnTo>
                      <a:pt x="15043" y="9371"/>
                    </a:lnTo>
                    <a:lnTo>
                      <a:pt x="15101" y="9404"/>
                    </a:lnTo>
                    <a:lnTo>
                      <a:pt x="15028" y="9532"/>
                    </a:lnTo>
                    <a:close/>
                    <a:moveTo>
                      <a:pt x="13963" y="8683"/>
                    </a:moveTo>
                    <a:lnTo>
                      <a:pt x="13892" y="8607"/>
                    </a:lnTo>
                    <a:lnTo>
                      <a:pt x="13819" y="8528"/>
                    </a:lnTo>
                    <a:lnTo>
                      <a:pt x="13747" y="8445"/>
                    </a:lnTo>
                    <a:lnTo>
                      <a:pt x="13674" y="8359"/>
                    </a:lnTo>
                    <a:lnTo>
                      <a:pt x="13601" y="8271"/>
                    </a:lnTo>
                    <a:lnTo>
                      <a:pt x="13528" y="8178"/>
                    </a:lnTo>
                    <a:lnTo>
                      <a:pt x="13454" y="8082"/>
                    </a:lnTo>
                    <a:lnTo>
                      <a:pt x="13381" y="7982"/>
                    </a:lnTo>
                    <a:lnTo>
                      <a:pt x="13307" y="7880"/>
                    </a:lnTo>
                    <a:lnTo>
                      <a:pt x="13233" y="7773"/>
                    </a:lnTo>
                    <a:lnTo>
                      <a:pt x="13159" y="7662"/>
                    </a:lnTo>
                    <a:lnTo>
                      <a:pt x="13086" y="7548"/>
                    </a:lnTo>
                    <a:lnTo>
                      <a:pt x="13011" y="7429"/>
                    </a:lnTo>
                    <a:lnTo>
                      <a:pt x="12938" y="7306"/>
                    </a:lnTo>
                    <a:lnTo>
                      <a:pt x="12864" y="7180"/>
                    </a:lnTo>
                    <a:lnTo>
                      <a:pt x="12791" y="7049"/>
                    </a:lnTo>
                    <a:lnTo>
                      <a:pt x="12919" y="6977"/>
                    </a:lnTo>
                    <a:lnTo>
                      <a:pt x="12991" y="7105"/>
                    </a:lnTo>
                    <a:lnTo>
                      <a:pt x="13063" y="7230"/>
                    </a:lnTo>
                    <a:lnTo>
                      <a:pt x="13137" y="7351"/>
                    </a:lnTo>
                    <a:lnTo>
                      <a:pt x="13209" y="7467"/>
                    </a:lnTo>
                    <a:lnTo>
                      <a:pt x="13281" y="7580"/>
                    </a:lnTo>
                    <a:lnTo>
                      <a:pt x="13354" y="7688"/>
                    </a:lnTo>
                    <a:lnTo>
                      <a:pt x="13427" y="7793"/>
                    </a:lnTo>
                    <a:lnTo>
                      <a:pt x="13499" y="7894"/>
                    </a:lnTo>
                    <a:lnTo>
                      <a:pt x="13572" y="7992"/>
                    </a:lnTo>
                    <a:lnTo>
                      <a:pt x="13643" y="8085"/>
                    </a:lnTo>
                    <a:lnTo>
                      <a:pt x="13715" y="8176"/>
                    </a:lnTo>
                    <a:lnTo>
                      <a:pt x="13786" y="8264"/>
                    </a:lnTo>
                    <a:lnTo>
                      <a:pt x="13858" y="8348"/>
                    </a:lnTo>
                    <a:lnTo>
                      <a:pt x="13929" y="8429"/>
                    </a:lnTo>
                    <a:lnTo>
                      <a:pt x="13999" y="8506"/>
                    </a:lnTo>
                    <a:lnTo>
                      <a:pt x="14069" y="8581"/>
                    </a:lnTo>
                    <a:lnTo>
                      <a:pt x="13963" y="8683"/>
                    </a:lnTo>
                    <a:close/>
                    <a:moveTo>
                      <a:pt x="12791" y="7049"/>
                    </a:moveTo>
                    <a:lnTo>
                      <a:pt x="12761" y="6997"/>
                    </a:lnTo>
                    <a:lnTo>
                      <a:pt x="12733" y="6945"/>
                    </a:lnTo>
                    <a:lnTo>
                      <a:pt x="12705" y="6893"/>
                    </a:lnTo>
                    <a:lnTo>
                      <a:pt x="12677" y="6843"/>
                    </a:lnTo>
                    <a:lnTo>
                      <a:pt x="12651" y="6793"/>
                    </a:lnTo>
                    <a:lnTo>
                      <a:pt x="12625" y="6743"/>
                    </a:lnTo>
                    <a:lnTo>
                      <a:pt x="12599" y="6696"/>
                    </a:lnTo>
                    <a:lnTo>
                      <a:pt x="12574" y="6648"/>
                    </a:lnTo>
                    <a:lnTo>
                      <a:pt x="12703" y="6579"/>
                    </a:lnTo>
                    <a:lnTo>
                      <a:pt x="12728" y="6625"/>
                    </a:lnTo>
                    <a:lnTo>
                      <a:pt x="12753" y="6672"/>
                    </a:lnTo>
                    <a:lnTo>
                      <a:pt x="12779" y="6721"/>
                    </a:lnTo>
                    <a:lnTo>
                      <a:pt x="12805" y="6769"/>
                    </a:lnTo>
                    <a:lnTo>
                      <a:pt x="12833" y="6820"/>
                    </a:lnTo>
                    <a:lnTo>
                      <a:pt x="12860" y="6871"/>
                    </a:lnTo>
                    <a:lnTo>
                      <a:pt x="12889" y="6924"/>
                    </a:lnTo>
                    <a:lnTo>
                      <a:pt x="12919" y="6977"/>
                    </a:lnTo>
                    <a:lnTo>
                      <a:pt x="12791" y="7049"/>
                    </a:lnTo>
                    <a:close/>
                    <a:moveTo>
                      <a:pt x="12574" y="6648"/>
                    </a:moveTo>
                    <a:lnTo>
                      <a:pt x="12489" y="6489"/>
                    </a:lnTo>
                    <a:lnTo>
                      <a:pt x="12407" y="6340"/>
                    </a:lnTo>
                    <a:lnTo>
                      <a:pt x="12367" y="6270"/>
                    </a:lnTo>
                    <a:lnTo>
                      <a:pt x="12328" y="6201"/>
                    </a:lnTo>
                    <a:lnTo>
                      <a:pt x="12289" y="6135"/>
                    </a:lnTo>
                    <a:lnTo>
                      <a:pt x="12249" y="6072"/>
                    </a:lnTo>
                    <a:lnTo>
                      <a:pt x="12209" y="6010"/>
                    </a:lnTo>
                    <a:lnTo>
                      <a:pt x="12166" y="5951"/>
                    </a:lnTo>
                    <a:lnTo>
                      <a:pt x="12125" y="5893"/>
                    </a:lnTo>
                    <a:lnTo>
                      <a:pt x="12082" y="5838"/>
                    </a:lnTo>
                    <a:lnTo>
                      <a:pt x="12037" y="5784"/>
                    </a:lnTo>
                    <a:lnTo>
                      <a:pt x="11990" y="5732"/>
                    </a:lnTo>
                    <a:lnTo>
                      <a:pt x="11941" y="5682"/>
                    </a:lnTo>
                    <a:lnTo>
                      <a:pt x="11890" y="5634"/>
                    </a:lnTo>
                    <a:lnTo>
                      <a:pt x="11836" y="5586"/>
                    </a:lnTo>
                    <a:lnTo>
                      <a:pt x="11779" y="5540"/>
                    </a:lnTo>
                    <a:lnTo>
                      <a:pt x="11719" y="5497"/>
                    </a:lnTo>
                    <a:lnTo>
                      <a:pt x="11657" y="5453"/>
                    </a:lnTo>
                    <a:lnTo>
                      <a:pt x="11591" y="5412"/>
                    </a:lnTo>
                    <a:lnTo>
                      <a:pt x="11520" y="5371"/>
                    </a:lnTo>
                    <a:lnTo>
                      <a:pt x="11447" y="5331"/>
                    </a:lnTo>
                    <a:lnTo>
                      <a:pt x="11367" y="5292"/>
                    </a:lnTo>
                    <a:lnTo>
                      <a:pt x="11285" y="5255"/>
                    </a:lnTo>
                    <a:lnTo>
                      <a:pt x="11196" y="5218"/>
                    </a:lnTo>
                    <a:lnTo>
                      <a:pt x="11103" y="5182"/>
                    </a:lnTo>
                    <a:lnTo>
                      <a:pt x="11006" y="5147"/>
                    </a:lnTo>
                    <a:lnTo>
                      <a:pt x="10901" y="5112"/>
                    </a:lnTo>
                    <a:lnTo>
                      <a:pt x="10791" y="5077"/>
                    </a:lnTo>
                    <a:lnTo>
                      <a:pt x="10675" y="5043"/>
                    </a:lnTo>
                    <a:lnTo>
                      <a:pt x="10553" y="5010"/>
                    </a:lnTo>
                    <a:lnTo>
                      <a:pt x="10591" y="4868"/>
                    </a:lnTo>
                    <a:lnTo>
                      <a:pt x="10719" y="4903"/>
                    </a:lnTo>
                    <a:lnTo>
                      <a:pt x="10840" y="4937"/>
                    </a:lnTo>
                    <a:lnTo>
                      <a:pt x="10954" y="4974"/>
                    </a:lnTo>
                    <a:lnTo>
                      <a:pt x="11063" y="5010"/>
                    </a:lnTo>
                    <a:lnTo>
                      <a:pt x="11166" y="5047"/>
                    </a:lnTo>
                    <a:lnTo>
                      <a:pt x="11263" y="5084"/>
                    </a:lnTo>
                    <a:lnTo>
                      <a:pt x="11356" y="5123"/>
                    </a:lnTo>
                    <a:lnTo>
                      <a:pt x="11443" y="5163"/>
                    </a:lnTo>
                    <a:lnTo>
                      <a:pt x="11525" y="5203"/>
                    </a:lnTo>
                    <a:lnTo>
                      <a:pt x="11602" y="5245"/>
                    </a:lnTo>
                    <a:lnTo>
                      <a:pt x="11676" y="5287"/>
                    </a:lnTo>
                    <a:lnTo>
                      <a:pt x="11745" y="5331"/>
                    </a:lnTo>
                    <a:lnTo>
                      <a:pt x="11811" y="5376"/>
                    </a:lnTo>
                    <a:lnTo>
                      <a:pt x="11874" y="5422"/>
                    </a:lnTo>
                    <a:lnTo>
                      <a:pt x="11932" y="5469"/>
                    </a:lnTo>
                    <a:lnTo>
                      <a:pt x="11988" y="5519"/>
                    </a:lnTo>
                    <a:lnTo>
                      <a:pt x="12042" y="5570"/>
                    </a:lnTo>
                    <a:lnTo>
                      <a:pt x="12093" y="5622"/>
                    </a:lnTo>
                    <a:lnTo>
                      <a:pt x="12143" y="5676"/>
                    </a:lnTo>
                    <a:lnTo>
                      <a:pt x="12189" y="5732"/>
                    </a:lnTo>
                    <a:lnTo>
                      <a:pt x="12235" y="5790"/>
                    </a:lnTo>
                    <a:lnTo>
                      <a:pt x="12279" y="5850"/>
                    </a:lnTo>
                    <a:lnTo>
                      <a:pt x="12322" y="5912"/>
                    </a:lnTo>
                    <a:lnTo>
                      <a:pt x="12365" y="5977"/>
                    </a:lnTo>
                    <a:lnTo>
                      <a:pt x="12406" y="6043"/>
                    </a:lnTo>
                    <a:lnTo>
                      <a:pt x="12447" y="6112"/>
                    </a:lnTo>
                    <a:lnTo>
                      <a:pt x="12488" y="6184"/>
                    </a:lnTo>
                    <a:lnTo>
                      <a:pt x="12530" y="6257"/>
                    </a:lnTo>
                    <a:lnTo>
                      <a:pt x="12615" y="6413"/>
                    </a:lnTo>
                    <a:lnTo>
                      <a:pt x="12703" y="6579"/>
                    </a:lnTo>
                    <a:lnTo>
                      <a:pt x="12574" y="6648"/>
                    </a:lnTo>
                    <a:close/>
                    <a:moveTo>
                      <a:pt x="10553" y="5010"/>
                    </a:moveTo>
                    <a:lnTo>
                      <a:pt x="10465" y="4987"/>
                    </a:lnTo>
                    <a:lnTo>
                      <a:pt x="10379" y="4965"/>
                    </a:lnTo>
                    <a:lnTo>
                      <a:pt x="10292" y="4942"/>
                    </a:lnTo>
                    <a:lnTo>
                      <a:pt x="10207" y="4921"/>
                    </a:lnTo>
                    <a:lnTo>
                      <a:pt x="10122" y="4900"/>
                    </a:lnTo>
                    <a:lnTo>
                      <a:pt x="10038" y="4879"/>
                    </a:lnTo>
                    <a:lnTo>
                      <a:pt x="9954" y="4859"/>
                    </a:lnTo>
                    <a:lnTo>
                      <a:pt x="9872" y="4840"/>
                    </a:lnTo>
                    <a:lnTo>
                      <a:pt x="9790" y="4820"/>
                    </a:lnTo>
                    <a:lnTo>
                      <a:pt x="9709" y="4802"/>
                    </a:lnTo>
                    <a:lnTo>
                      <a:pt x="9628" y="4783"/>
                    </a:lnTo>
                    <a:lnTo>
                      <a:pt x="9548" y="4764"/>
                    </a:lnTo>
                    <a:lnTo>
                      <a:pt x="9470" y="4747"/>
                    </a:lnTo>
                    <a:lnTo>
                      <a:pt x="9391" y="4728"/>
                    </a:lnTo>
                    <a:lnTo>
                      <a:pt x="9313" y="4711"/>
                    </a:lnTo>
                    <a:lnTo>
                      <a:pt x="9236" y="4693"/>
                    </a:lnTo>
                    <a:lnTo>
                      <a:pt x="9268" y="4550"/>
                    </a:lnTo>
                    <a:lnTo>
                      <a:pt x="9345" y="4568"/>
                    </a:lnTo>
                    <a:lnTo>
                      <a:pt x="9424" y="4585"/>
                    </a:lnTo>
                    <a:lnTo>
                      <a:pt x="9503" y="4604"/>
                    </a:lnTo>
                    <a:lnTo>
                      <a:pt x="9583" y="4621"/>
                    </a:lnTo>
                    <a:lnTo>
                      <a:pt x="9663" y="4640"/>
                    </a:lnTo>
                    <a:lnTo>
                      <a:pt x="9744" y="4659"/>
                    </a:lnTo>
                    <a:lnTo>
                      <a:pt x="9826" y="4677"/>
                    </a:lnTo>
                    <a:lnTo>
                      <a:pt x="9908" y="4697"/>
                    </a:lnTo>
                    <a:lnTo>
                      <a:pt x="9992" y="4717"/>
                    </a:lnTo>
                    <a:lnTo>
                      <a:pt x="10075" y="4737"/>
                    </a:lnTo>
                    <a:lnTo>
                      <a:pt x="10159" y="4757"/>
                    </a:lnTo>
                    <a:lnTo>
                      <a:pt x="10244" y="4778"/>
                    </a:lnTo>
                    <a:lnTo>
                      <a:pt x="10329" y="4799"/>
                    </a:lnTo>
                    <a:lnTo>
                      <a:pt x="10416" y="4822"/>
                    </a:lnTo>
                    <a:lnTo>
                      <a:pt x="10504" y="4844"/>
                    </a:lnTo>
                    <a:lnTo>
                      <a:pt x="10591" y="4868"/>
                    </a:lnTo>
                    <a:lnTo>
                      <a:pt x="10553" y="5010"/>
                    </a:lnTo>
                    <a:close/>
                    <a:moveTo>
                      <a:pt x="9236" y="4693"/>
                    </a:moveTo>
                    <a:lnTo>
                      <a:pt x="9040" y="4650"/>
                    </a:lnTo>
                    <a:lnTo>
                      <a:pt x="8848" y="4606"/>
                    </a:lnTo>
                    <a:lnTo>
                      <a:pt x="8660" y="4561"/>
                    </a:lnTo>
                    <a:lnTo>
                      <a:pt x="8474" y="4517"/>
                    </a:lnTo>
                    <a:lnTo>
                      <a:pt x="8293" y="4472"/>
                    </a:lnTo>
                    <a:lnTo>
                      <a:pt x="8113" y="4424"/>
                    </a:lnTo>
                    <a:lnTo>
                      <a:pt x="8024" y="4400"/>
                    </a:lnTo>
                    <a:lnTo>
                      <a:pt x="7936" y="4375"/>
                    </a:lnTo>
                    <a:lnTo>
                      <a:pt x="7848" y="4348"/>
                    </a:lnTo>
                    <a:lnTo>
                      <a:pt x="7762" y="4322"/>
                    </a:lnTo>
                    <a:lnTo>
                      <a:pt x="7675" y="4295"/>
                    </a:lnTo>
                    <a:lnTo>
                      <a:pt x="7590" y="4266"/>
                    </a:lnTo>
                    <a:lnTo>
                      <a:pt x="7504" y="4238"/>
                    </a:lnTo>
                    <a:lnTo>
                      <a:pt x="7419" y="4208"/>
                    </a:lnTo>
                    <a:lnTo>
                      <a:pt x="7335" y="4177"/>
                    </a:lnTo>
                    <a:lnTo>
                      <a:pt x="7251" y="4144"/>
                    </a:lnTo>
                    <a:lnTo>
                      <a:pt x="7168" y="4111"/>
                    </a:lnTo>
                    <a:lnTo>
                      <a:pt x="7084" y="4077"/>
                    </a:lnTo>
                    <a:lnTo>
                      <a:pt x="7002" y="4041"/>
                    </a:lnTo>
                    <a:lnTo>
                      <a:pt x="6920" y="4004"/>
                    </a:lnTo>
                    <a:lnTo>
                      <a:pt x="6838" y="3965"/>
                    </a:lnTo>
                    <a:lnTo>
                      <a:pt x="6755" y="3925"/>
                    </a:lnTo>
                    <a:lnTo>
                      <a:pt x="6675" y="3883"/>
                    </a:lnTo>
                    <a:lnTo>
                      <a:pt x="6594" y="3840"/>
                    </a:lnTo>
                    <a:lnTo>
                      <a:pt x="6513" y="3796"/>
                    </a:lnTo>
                    <a:lnTo>
                      <a:pt x="6432" y="3748"/>
                    </a:lnTo>
                    <a:lnTo>
                      <a:pt x="6506" y="3621"/>
                    </a:lnTo>
                    <a:lnTo>
                      <a:pt x="6585" y="3667"/>
                    </a:lnTo>
                    <a:lnTo>
                      <a:pt x="6665" y="3711"/>
                    </a:lnTo>
                    <a:lnTo>
                      <a:pt x="6743" y="3753"/>
                    </a:lnTo>
                    <a:lnTo>
                      <a:pt x="6823" y="3794"/>
                    </a:lnTo>
                    <a:lnTo>
                      <a:pt x="6904" y="3833"/>
                    </a:lnTo>
                    <a:lnTo>
                      <a:pt x="6983" y="3870"/>
                    </a:lnTo>
                    <a:lnTo>
                      <a:pt x="7064" y="3908"/>
                    </a:lnTo>
                    <a:lnTo>
                      <a:pt x="7145" y="3943"/>
                    </a:lnTo>
                    <a:lnTo>
                      <a:pt x="7228" y="3976"/>
                    </a:lnTo>
                    <a:lnTo>
                      <a:pt x="7310" y="4009"/>
                    </a:lnTo>
                    <a:lnTo>
                      <a:pt x="7392" y="4041"/>
                    </a:lnTo>
                    <a:lnTo>
                      <a:pt x="7475" y="4071"/>
                    </a:lnTo>
                    <a:lnTo>
                      <a:pt x="7559" y="4101"/>
                    </a:lnTo>
                    <a:lnTo>
                      <a:pt x="7642" y="4129"/>
                    </a:lnTo>
                    <a:lnTo>
                      <a:pt x="7727" y="4157"/>
                    </a:lnTo>
                    <a:lnTo>
                      <a:pt x="7812" y="4183"/>
                    </a:lnTo>
                    <a:lnTo>
                      <a:pt x="7898" y="4209"/>
                    </a:lnTo>
                    <a:lnTo>
                      <a:pt x="7984" y="4235"/>
                    </a:lnTo>
                    <a:lnTo>
                      <a:pt x="8071" y="4259"/>
                    </a:lnTo>
                    <a:lnTo>
                      <a:pt x="8158" y="4284"/>
                    </a:lnTo>
                    <a:lnTo>
                      <a:pt x="8336" y="4330"/>
                    </a:lnTo>
                    <a:lnTo>
                      <a:pt x="8516" y="4376"/>
                    </a:lnTo>
                    <a:lnTo>
                      <a:pt x="8699" y="4419"/>
                    </a:lnTo>
                    <a:lnTo>
                      <a:pt x="8884" y="4463"/>
                    </a:lnTo>
                    <a:lnTo>
                      <a:pt x="9075" y="4507"/>
                    </a:lnTo>
                    <a:lnTo>
                      <a:pt x="9268" y="4550"/>
                    </a:lnTo>
                    <a:lnTo>
                      <a:pt x="9236" y="4693"/>
                    </a:lnTo>
                    <a:close/>
                    <a:moveTo>
                      <a:pt x="6432" y="3748"/>
                    </a:moveTo>
                    <a:lnTo>
                      <a:pt x="6368" y="3711"/>
                    </a:lnTo>
                    <a:lnTo>
                      <a:pt x="6306" y="3674"/>
                    </a:lnTo>
                    <a:lnTo>
                      <a:pt x="6244" y="3636"/>
                    </a:lnTo>
                    <a:lnTo>
                      <a:pt x="6183" y="3599"/>
                    </a:lnTo>
                    <a:lnTo>
                      <a:pt x="6121" y="3560"/>
                    </a:lnTo>
                    <a:lnTo>
                      <a:pt x="6060" y="3523"/>
                    </a:lnTo>
                    <a:lnTo>
                      <a:pt x="6001" y="3484"/>
                    </a:lnTo>
                    <a:lnTo>
                      <a:pt x="5940" y="3447"/>
                    </a:lnTo>
                    <a:lnTo>
                      <a:pt x="5881" y="3408"/>
                    </a:lnTo>
                    <a:lnTo>
                      <a:pt x="5821" y="3371"/>
                    </a:lnTo>
                    <a:lnTo>
                      <a:pt x="5763" y="3332"/>
                    </a:lnTo>
                    <a:lnTo>
                      <a:pt x="5704" y="3294"/>
                    </a:lnTo>
                    <a:lnTo>
                      <a:pt x="5647" y="3256"/>
                    </a:lnTo>
                    <a:lnTo>
                      <a:pt x="5588" y="3219"/>
                    </a:lnTo>
                    <a:lnTo>
                      <a:pt x="5531" y="3180"/>
                    </a:lnTo>
                    <a:lnTo>
                      <a:pt x="5474" y="3143"/>
                    </a:lnTo>
                    <a:lnTo>
                      <a:pt x="5555" y="3020"/>
                    </a:lnTo>
                    <a:lnTo>
                      <a:pt x="5611" y="3057"/>
                    </a:lnTo>
                    <a:lnTo>
                      <a:pt x="5668" y="3094"/>
                    </a:lnTo>
                    <a:lnTo>
                      <a:pt x="5727" y="3133"/>
                    </a:lnTo>
                    <a:lnTo>
                      <a:pt x="5784" y="3170"/>
                    </a:lnTo>
                    <a:lnTo>
                      <a:pt x="5841" y="3208"/>
                    </a:lnTo>
                    <a:lnTo>
                      <a:pt x="5900" y="3245"/>
                    </a:lnTo>
                    <a:lnTo>
                      <a:pt x="5958" y="3284"/>
                    </a:lnTo>
                    <a:lnTo>
                      <a:pt x="6018" y="3321"/>
                    </a:lnTo>
                    <a:lnTo>
                      <a:pt x="6077" y="3358"/>
                    </a:lnTo>
                    <a:lnTo>
                      <a:pt x="6138" y="3397"/>
                    </a:lnTo>
                    <a:lnTo>
                      <a:pt x="6197" y="3434"/>
                    </a:lnTo>
                    <a:lnTo>
                      <a:pt x="6258" y="3472"/>
                    </a:lnTo>
                    <a:lnTo>
                      <a:pt x="6320" y="3509"/>
                    </a:lnTo>
                    <a:lnTo>
                      <a:pt x="6381" y="3547"/>
                    </a:lnTo>
                    <a:lnTo>
                      <a:pt x="6443" y="3584"/>
                    </a:lnTo>
                    <a:lnTo>
                      <a:pt x="6506" y="3621"/>
                    </a:lnTo>
                    <a:lnTo>
                      <a:pt x="6432" y="3748"/>
                    </a:lnTo>
                    <a:close/>
                    <a:moveTo>
                      <a:pt x="5474" y="3143"/>
                    </a:moveTo>
                    <a:lnTo>
                      <a:pt x="5360" y="3068"/>
                    </a:lnTo>
                    <a:lnTo>
                      <a:pt x="5247" y="2995"/>
                    </a:lnTo>
                    <a:lnTo>
                      <a:pt x="5134" y="2921"/>
                    </a:lnTo>
                    <a:lnTo>
                      <a:pt x="5022" y="2849"/>
                    </a:lnTo>
                    <a:lnTo>
                      <a:pt x="4909" y="2778"/>
                    </a:lnTo>
                    <a:lnTo>
                      <a:pt x="4797" y="2708"/>
                    </a:lnTo>
                    <a:lnTo>
                      <a:pt x="4684" y="2640"/>
                    </a:lnTo>
                    <a:lnTo>
                      <a:pt x="4571" y="2573"/>
                    </a:lnTo>
                    <a:lnTo>
                      <a:pt x="4456" y="2508"/>
                    </a:lnTo>
                    <a:lnTo>
                      <a:pt x="4341" y="2444"/>
                    </a:lnTo>
                    <a:lnTo>
                      <a:pt x="4226" y="2383"/>
                    </a:lnTo>
                    <a:lnTo>
                      <a:pt x="4107" y="2324"/>
                    </a:lnTo>
                    <a:lnTo>
                      <a:pt x="4049" y="2295"/>
                    </a:lnTo>
                    <a:lnTo>
                      <a:pt x="3989" y="2268"/>
                    </a:lnTo>
                    <a:lnTo>
                      <a:pt x="3928" y="2240"/>
                    </a:lnTo>
                    <a:lnTo>
                      <a:pt x="3868" y="2213"/>
                    </a:lnTo>
                    <a:lnTo>
                      <a:pt x="3807" y="2187"/>
                    </a:lnTo>
                    <a:lnTo>
                      <a:pt x="3745" y="2161"/>
                    </a:lnTo>
                    <a:lnTo>
                      <a:pt x="3684" y="2136"/>
                    </a:lnTo>
                    <a:lnTo>
                      <a:pt x="3620" y="2112"/>
                    </a:lnTo>
                    <a:lnTo>
                      <a:pt x="3674" y="1974"/>
                    </a:lnTo>
                    <a:lnTo>
                      <a:pt x="3737" y="1999"/>
                    </a:lnTo>
                    <a:lnTo>
                      <a:pt x="3801" y="2024"/>
                    </a:lnTo>
                    <a:lnTo>
                      <a:pt x="3863" y="2050"/>
                    </a:lnTo>
                    <a:lnTo>
                      <a:pt x="3925" y="2077"/>
                    </a:lnTo>
                    <a:lnTo>
                      <a:pt x="3986" y="2105"/>
                    </a:lnTo>
                    <a:lnTo>
                      <a:pt x="4048" y="2132"/>
                    </a:lnTo>
                    <a:lnTo>
                      <a:pt x="4109" y="2161"/>
                    </a:lnTo>
                    <a:lnTo>
                      <a:pt x="4168" y="2190"/>
                    </a:lnTo>
                    <a:lnTo>
                      <a:pt x="4229" y="2220"/>
                    </a:lnTo>
                    <a:lnTo>
                      <a:pt x="4288" y="2250"/>
                    </a:lnTo>
                    <a:lnTo>
                      <a:pt x="4348" y="2281"/>
                    </a:lnTo>
                    <a:lnTo>
                      <a:pt x="4406" y="2312"/>
                    </a:lnTo>
                    <a:lnTo>
                      <a:pt x="4523" y="2376"/>
                    </a:lnTo>
                    <a:lnTo>
                      <a:pt x="4639" y="2443"/>
                    </a:lnTo>
                    <a:lnTo>
                      <a:pt x="4754" y="2510"/>
                    </a:lnTo>
                    <a:lnTo>
                      <a:pt x="4868" y="2580"/>
                    </a:lnTo>
                    <a:lnTo>
                      <a:pt x="4983" y="2650"/>
                    </a:lnTo>
                    <a:lnTo>
                      <a:pt x="5096" y="2722"/>
                    </a:lnTo>
                    <a:lnTo>
                      <a:pt x="5211" y="2796"/>
                    </a:lnTo>
                    <a:lnTo>
                      <a:pt x="5324" y="2869"/>
                    </a:lnTo>
                    <a:lnTo>
                      <a:pt x="5439" y="2944"/>
                    </a:lnTo>
                    <a:lnTo>
                      <a:pt x="5555" y="3020"/>
                    </a:lnTo>
                    <a:lnTo>
                      <a:pt x="5474" y="3143"/>
                    </a:lnTo>
                    <a:close/>
                    <a:moveTo>
                      <a:pt x="3620" y="2112"/>
                    </a:moveTo>
                    <a:lnTo>
                      <a:pt x="3508" y="2070"/>
                    </a:lnTo>
                    <a:lnTo>
                      <a:pt x="3401" y="2030"/>
                    </a:lnTo>
                    <a:lnTo>
                      <a:pt x="3298" y="1992"/>
                    </a:lnTo>
                    <a:lnTo>
                      <a:pt x="3198" y="1959"/>
                    </a:lnTo>
                    <a:lnTo>
                      <a:pt x="3101" y="1926"/>
                    </a:lnTo>
                    <a:lnTo>
                      <a:pt x="3007" y="1895"/>
                    </a:lnTo>
                    <a:lnTo>
                      <a:pt x="2918" y="1867"/>
                    </a:lnTo>
                    <a:lnTo>
                      <a:pt x="2829" y="1839"/>
                    </a:lnTo>
                    <a:lnTo>
                      <a:pt x="2743" y="1813"/>
                    </a:lnTo>
                    <a:lnTo>
                      <a:pt x="2659" y="1788"/>
                    </a:lnTo>
                    <a:lnTo>
                      <a:pt x="2575" y="1765"/>
                    </a:lnTo>
                    <a:lnTo>
                      <a:pt x="2493" y="1741"/>
                    </a:lnTo>
                    <a:lnTo>
                      <a:pt x="2411" y="1718"/>
                    </a:lnTo>
                    <a:lnTo>
                      <a:pt x="2329" y="1696"/>
                    </a:lnTo>
                    <a:lnTo>
                      <a:pt x="2248" y="1675"/>
                    </a:lnTo>
                    <a:lnTo>
                      <a:pt x="2165" y="1652"/>
                    </a:lnTo>
                    <a:lnTo>
                      <a:pt x="2203" y="1509"/>
                    </a:lnTo>
                    <a:lnTo>
                      <a:pt x="2286" y="1532"/>
                    </a:lnTo>
                    <a:lnTo>
                      <a:pt x="2368" y="1554"/>
                    </a:lnTo>
                    <a:lnTo>
                      <a:pt x="2451" y="1577"/>
                    </a:lnTo>
                    <a:lnTo>
                      <a:pt x="2534" y="1599"/>
                    </a:lnTo>
                    <a:lnTo>
                      <a:pt x="2618" y="1623"/>
                    </a:lnTo>
                    <a:lnTo>
                      <a:pt x="2701" y="1648"/>
                    </a:lnTo>
                    <a:lnTo>
                      <a:pt x="2787" y="1672"/>
                    </a:lnTo>
                    <a:lnTo>
                      <a:pt x="2873" y="1699"/>
                    </a:lnTo>
                    <a:lnTo>
                      <a:pt x="2963" y="1726"/>
                    </a:lnTo>
                    <a:lnTo>
                      <a:pt x="3053" y="1755"/>
                    </a:lnTo>
                    <a:lnTo>
                      <a:pt x="3148" y="1786"/>
                    </a:lnTo>
                    <a:lnTo>
                      <a:pt x="3245" y="1818"/>
                    </a:lnTo>
                    <a:lnTo>
                      <a:pt x="3346" y="1854"/>
                    </a:lnTo>
                    <a:lnTo>
                      <a:pt x="3451" y="1892"/>
                    </a:lnTo>
                    <a:lnTo>
                      <a:pt x="3559" y="1931"/>
                    </a:lnTo>
                    <a:lnTo>
                      <a:pt x="3674" y="1974"/>
                    </a:lnTo>
                    <a:lnTo>
                      <a:pt x="3620" y="2112"/>
                    </a:lnTo>
                    <a:close/>
                    <a:moveTo>
                      <a:pt x="2165" y="1652"/>
                    </a:moveTo>
                    <a:lnTo>
                      <a:pt x="2111" y="1638"/>
                    </a:lnTo>
                    <a:lnTo>
                      <a:pt x="2056" y="1623"/>
                    </a:lnTo>
                    <a:lnTo>
                      <a:pt x="2000" y="1608"/>
                    </a:lnTo>
                    <a:lnTo>
                      <a:pt x="1944" y="1593"/>
                    </a:lnTo>
                    <a:lnTo>
                      <a:pt x="1886" y="1577"/>
                    </a:lnTo>
                    <a:lnTo>
                      <a:pt x="1829" y="1562"/>
                    </a:lnTo>
                    <a:lnTo>
                      <a:pt x="1769" y="1544"/>
                    </a:lnTo>
                    <a:lnTo>
                      <a:pt x="1709" y="1528"/>
                    </a:lnTo>
                    <a:lnTo>
                      <a:pt x="1648" y="1511"/>
                    </a:lnTo>
                    <a:lnTo>
                      <a:pt x="1586" y="1493"/>
                    </a:lnTo>
                    <a:lnTo>
                      <a:pt x="1523" y="1474"/>
                    </a:lnTo>
                    <a:lnTo>
                      <a:pt x="1457" y="1454"/>
                    </a:lnTo>
                    <a:lnTo>
                      <a:pt x="1391" y="1435"/>
                    </a:lnTo>
                    <a:lnTo>
                      <a:pt x="1322" y="1413"/>
                    </a:lnTo>
                    <a:lnTo>
                      <a:pt x="1251" y="1392"/>
                    </a:lnTo>
                    <a:lnTo>
                      <a:pt x="1180" y="1369"/>
                    </a:lnTo>
                    <a:lnTo>
                      <a:pt x="1224" y="1228"/>
                    </a:lnTo>
                    <a:lnTo>
                      <a:pt x="1296" y="1250"/>
                    </a:lnTo>
                    <a:lnTo>
                      <a:pt x="1366" y="1273"/>
                    </a:lnTo>
                    <a:lnTo>
                      <a:pt x="1434" y="1294"/>
                    </a:lnTo>
                    <a:lnTo>
                      <a:pt x="1501" y="1314"/>
                    </a:lnTo>
                    <a:lnTo>
                      <a:pt x="1566" y="1332"/>
                    </a:lnTo>
                    <a:lnTo>
                      <a:pt x="1630" y="1351"/>
                    </a:lnTo>
                    <a:lnTo>
                      <a:pt x="1691" y="1369"/>
                    </a:lnTo>
                    <a:lnTo>
                      <a:pt x="1752" y="1386"/>
                    </a:lnTo>
                    <a:lnTo>
                      <a:pt x="1812" y="1403"/>
                    </a:lnTo>
                    <a:lnTo>
                      <a:pt x="1870" y="1420"/>
                    </a:lnTo>
                    <a:lnTo>
                      <a:pt x="1927" y="1435"/>
                    </a:lnTo>
                    <a:lnTo>
                      <a:pt x="1984" y="1451"/>
                    </a:lnTo>
                    <a:lnTo>
                      <a:pt x="2040" y="1466"/>
                    </a:lnTo>
                    <a:lnTo>
                      <a:pt x="2094" y="1481"/>
                    </a:lnTo>
                    <a:lnTo>
                      <a:pt x="2149" y="1496"/>
                    </a:lnTo>
                    <a:lnTo>
                      <a:pt x="2203" y="1509"/>
                    </a:lnTo>
                    <a:lnTo>
                      <a:pt x="2165" y="1652"/>
                    </a:lnTo>
                    <a:close/>
                    <a:moveTo>
                      <a:pt x="1180" y="1369"/>
                    </a:moveTo>
                    <a:lnTo>
                      <a:pt x="1135" y="1354"/>
                    </a:lnTo>
                    <a:lnTo>
                      <a:pt x="1090" y="1336"/>
                    </a:lnTo>
                    <a:lnTo>
                      <a:pt x="1046" y="1316"/>
                    </a:lnTo>
                    <a:lnTo>
                      <a:pt x="1001" y="1294"/>
                    </a:lnTo>
                    <a:lnTo>
                      <a:pt x="957" y="1270"/>
                    </a:lnTo>
                    <a:lnTo>
                      <a:pt x="912" y="1243"/>
                    </a:lnTo>
                    <a:lnTo>
                      <a:pt x="869" y="1215"/>
                    </a:lnTo>
                    <a:lnTo>
                      <a:pt x="825" y="1184"/>
                    </a:lnTo>
                    <a:lnTo>
                      <a:pt x="781" y="1153"/>
                    </a:lnTo>
                    <a:lnTo>
                      <a:pt x="739" y="1118"/>
                    </a:lnTo>
                    <a:lnTo>
                      <a:pt x="697" y="1083"/>
                    </a:lnTo>
                    <a:lnTo>
                      <a:pt x="654" y="1046"/>
                    </a:lnTo>
                    <a:lnTo>
                      <a:pt x="613" y="1006"/>
                    </a:lnTo>
                    <a:lnTo>
                      <a:pt x="572" y="966"/>
                    </a:lnTo>
                    <a:lnTo>
                      <a:pt x="532" y="924"/>
                    </a:lnTo>
                    <a:lnTo>
                      <a:pt x="492" y="882"/>
                    </a:lnTo>
                    <a:lnTo>
                      <a:pt x="603" y="783"/>
                    </a:lnTo>
                    <a:lnTo>
                      <a:pt x="639" y="823"/>
                    </a:lnTo>
                    <a:lnTo>
                      <a:pt x="676" y="862"/>
                    </a:lnTo>
                    <a:lnTo>
                      <a:pt x="713" y="898"/>
                    </a:lnTo>
                    <a:lnTo>
                      <a:pt x="752" y="934"/>
                    </a:lnTo>
                    <a:lnTo>
                      <a:pt x="789" y="968"/>
                    </a:lnTo>
                    <a:lnTo>
                      <a:pt x="828" y="1001"/>
                    </a:lnTo>
                    <a:lnTo>
                      <a:pt x="866" y="1032"/>
                    </a:lnTo>
                    <a:lnTo>
                      <a:pt x="906" y="1061"/>
                    </a:lnTo>
                    <a:lnTo>
                      <a:pt x="946" y="1088"/>
                    </a:lnTo>
                    <a:lnTo>
                      <a:pt x="985" y="1115"/>
                    </a:lnTo>
                    <a:lnTo>
                      <a:pt x="1024" y="1138"/>
                    </a:lnTo>
                    <a:lnTo>
                      <a:pt x="1064" y="1161"/>
                    </a:lnTo>
                    <a:lnTo>
                      <a:pt x="1104" y="1181"/>
                    </a:lnTo>
                    <a:lnTo>
                      <a:pt x="1144" y="1199"/>
                    </a:lnTo>
                    <a:lnTo>
                      <a:pt x="1184" y="1214"/>
                    </a:lnTo>
                    <a:lnTo>
                      <a:pt x="1224" y="1228"/>
                    </a:lnTo>
                    <a:lnTo>
                      <a:pt x="1180" y="1369"/>
                    </a:lnTo>
                    <a:close/>
                    <a:moveTo>
                      <a:pt x="492" y="882"/>
                    </a:moveTo>
                    <a:lnTo>
                      <a:pt x="454" y="837"/>
                    </a:lnTo>
                    <a:lnTo>
                      <a:pt x="415" y="790"/>
                    </a:lnTo>
                    <a:lnTo>
                      <a:pt x="378" y="742"/>
                    </a:lnTo>
                    <a:lnTo>
                      <a:pt x="342" y="694"/>
                    </a:lnTo>
                    <a:lnTo>
                      <a:pt x="307" y="644"/>
                    </a:lnTo>
                    <a:lnTo>
                      <a:pt x="272" y="594"/>
                    </a:lnTo>
                    <a:lnTo>
                      <a:pt x="240" y="542"/>
                    </a:lnTo>
                    <a:lnTo>
                      <a:pt x="207" y="489"/>
                    </a:lnTo>
                    <a:lnTo>
                      <a:pt x="176" y="436"/>
                    </a:lnTo>
                    <a:lnTo>
                      <a:pt x="146" y="382"/>
                    </a:lnTo>
                    <a:lnTo>
                      <a:pt x="119" y="328"/>
                    </a:lnTo>
                    <a:lnTo>
                      <a:pt x="91" y="273"/>
                    </a:lnTo>
                    <a:lnTo>
                      <a:pt x="66" y="217"/>
                    </a:lnTo>
                    <a:lnTo>
                      <a:pt x="43" y="162"/>
                    </a:lnTo>
                    <a:lnTo>
                      <a:pt x="20" y="105"/>
                    </a:lnTo>
                    <a:lnTo>
                      <a:pt x="0" y="49"/>
                    </a:lnTo>
                    <a:lnTo>
                      <a:pt x="139" y="0"/>
                    </a:lnTo>
                    <a:lnTo>
                      <a:pt x="159" y="54"/>
                    </a:lnTo>
                    <a:lnTo>
                      <a:pt x="180" y="106"/>
                    </a:lnTo>
                    <a:lnTo>
                      <a:pt x="201" y="158"/>
                    </a:lnTo>
                    <a:lnTo>
                      <a:pt x="226" y="210"/>
                    </a:lnTo>
                    <a:lnTo>
                      <a:pt x="251" y="263"/>
                    </a:lnTo>
                    <a:lnTo>
                      <a:pt x="277" y="314"/>
                    </a:lnTo>
                    <a:lnTo>
                      <a:pt x="304" y="364"/>
                    </a:lnTo>
                    <a:lnTo>
                      <a:pt x="334" y="415"/>
                    </a:lnTo>
                    <a:lnTo>
                      <a:pt x="364" y="463"/>
                    </a:lnTo>
                    <a:lnTo>
                      <a:pt x="395" y="512"/>
                    </a:lnTo>
                    <a:lnTo>
                      <a:pt x="428" y="559"/>
                    </a:lnTo>
                    <a:lnTo>
                      <a:pt x="461" y="606"/>
                    </a:lnTo>
                    <a:lnTo>
                      <a:pt x="495" y="653"/>
                    </a:lnTo>
                    <a:lnTo>
                      <a:pt x="530" y="697"/>
                    </a:lnTo>
                    <a:lnTo>
                      <a:pt x="566" y="741"/>
                    </a:lnTo>
                    <a:lnTo>
                      <a:pt x="603" y="783"/>
                    </a:lnTo>
                    <a:lnTo>
                      <a:pt x="492" y="88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3" name="Freeform 505"/>
              <p:cNvSpPr>
                <a:spLocks noEditPoints="1"/>
              </p:cNvSpPr>
              <p:nvPr/>
            </p:nvSpPr>
            <p:spPr bwMode="auto">
              <a:xfrm>
                <a:off x="2340" y="39"/>
                <a:ext cx="365" cy="3909"/>
              </a:xfrm>
              <a:custGeom>
                <a:avLst/>
                <a:gdLst>
                  <a:gd name="T0" fmla="*/ 1660 w 1824"/>
                  <a:gd name="T1" fmla="*/ 269 h 19543"/>
                  <a:gd name="T2" fmla="*/ 1808 w 1824"/>
                  <a:gd name="T3" fmla="*/ 279 h 19543"/>
                  <a:gd name="T4" fmla="*/ 1621 w 1824"/>
                  <a:gd name="T5" fmla="*/ 865 h 19543"/>
                  <a:gd name="T6" fmla="*/ 1758 w 1824"/>
                  <a:gd name="T7" fmla="*/ 1038 h 19543"/>
                  <a:gd name="T8" fmla="*/ 1717 w 1824"/>
                  <a:gd name="T9" fmla="*/ 1637 h 19543"/>
                  <a:gd name="T10" fmla="*/ 1566 w 1824"/>
                  <a:gd name="T11" fmla="*/ 1691 h 19543"/>
                  <a:gd name="T12" fmla="*/ 1606 w 1824"/>
                  <a:gd name="T13" fmla="*/ 1084 h 19543"/>
                  <a:gd name="T14" fmla="*/ 1667 w 1824"/>
                  <a:gd name="T15" fmla="*/ 2373 h 19543"/>
                  <a:gd name="T16" fmla="*/ 1619 w 1824"/>
                  <a:gd name="T17" fmla="*/ 3081 h 19543"/>
                  <a:gd name="T18" fmla="*/ 1515 w 1824"/>
                  <a:gd name="T19" fmla="*/ 2433 h 19543"/>
                  <a:gd name="T20" fmla="*/ 1614 w 1824"/>
                  <a:gd name="T21" fmla="*/ 3157 h 19543"/>
                  <a:gd name="T22" fmla="*/ 1561 w 1824"/>
                  <a:gd name="T23" fmla="*/ 3910 h 19543"/>
                  <a:gd name="T24" fmla="*/ 1408 w 1824"/>
                  <a:gd name="T25" fmla="*/ 3976 h 19543"/>
                  <a:gd name="T26" fmla="*/ 1460 w 1824"/>
                  <a:gd name="T27" fmla="*/ 3221 h 19543"/>
                  <a:gd name="T28" fmla="*/ 1506 w 1824"/>
                  <a:gd name="T29" fmla="*/ 4687 h 19543"/>
                  <a:gd name="T30" fmla="*/ 1463 w 1824"/>
                  <a:gd name="T31" fmla="*/ 5305 h 19543"/>
                  <a:gd name="T32" fmla="*/ 1356 w 1824"/>
                  <a:gd name="T33" fmla="*/ 4731 h 19543"/>
                  <a:gd name="T34" fmla="*/ 1458 w 1824"/>
                  <a:gd name="T35" fmla="*/ 5368 h 19543"/>
                  <a:gd name="T36" fmla="*/ 1415 w 1824"/>
                  <a:gd name="T37" fmla="*/ 5945 h 19543"/>
                  <a:gd name="T38" fmla="*/ 1265 w 1824"/>
                  <a:gd name="T39" fmla="*/ 5979 h 19543"/>
                  <a:gd name="T40" fmla="*/ 1306 w 1824"/>
                  <a:gd name="T41" fmla="*/ 5418 h 19543"/>
                  <a:gd name="T42" fmla="*/ 1367 w 1824"/>
                  <a:gd name="T43" fmla="*/ 6575 h 19543"/>
                  <a:gd name="T44" fmla="*/ 1245 w 1824"/>
                  <a:gd name="T45" fmla="*/ 6253 h 19543"/>
                  <a:gd name="T46" fmla="*/ 1315 w 1824"/>
                  <a:gd name="T47" fmla="*/ 7109 h 19543"/>
                  <a:gd name="T48" fmla="*/ 1212 w 1824"/>
                  <a:gd name="T49" fmla="*/ 6651 h 19543"/>
                  <a:gd name="T50" fmla="*/ 1260 w 1824"/>
                  <a:gd name="T51" fmla="*/ 7624 h 19543"/>
                  <a:gd name="T52" fmla="*/ 1068 w 1824"/>
                  <a:gd name="T53" fmla="*/ 8034 h 19543"/>
                  <a:gd name="T54" fmla="*/ 1133 w 1824"/>
                  <a:gd name="T55" fmla="*/ 7428 h 19543"/>
                  <a:gd name="T56" fmla="*/ 1060 w 1824"/>
                  <a:gd name="T57" fmla="*/ 8101 h 19543"/>
                  <a:gd name="T58" fmla="*/ 1051 w 1824"/>
                  <a:gd name="T59" fmla="*/ 9578 h 19543"/>
                  <a:gd name="T60" fmla="*/ 809 w 1824"/>
                  <a:gd name="T61" fmla="*/ 10450 h 19543"/>
                  <a:gd name="T62" fmla="*/ 946 w 1824"/>
                  <a:gd name="T63" fmla="*/ 9171 h 19543"/>
                  <a:gd name="T64" fmla="*/ 915 w 1824"/>
                  <a:gd name="T65" fmla="*/ 10848 h 19543"/>
                  <a:gd name="T66" fmla="*/ 829 w 1824"/>
                  <a:gd name="T67" fmla="*/ 11669 h 19543"/>
                  <a:gd name="T68" fmla="*/ 708 w 1824"/>
                  <a:gd name="T69" fmla="*/ 11410 h 19543"/>
                  <a:gd name="T70" fmla="*/ 794 w 1824"/>
                  <a:gd name="T71" fmla="*/ 10583 h 19543"/>
                  <a:gd name="T72" fmla="*/ 740 w 1824"/>
                  <a:gd name="T73" fmla="*/ 12530 h 19543"/>
                  <a:gd name="T74" fmla="*/ 545 w 1824"/>
                  <a:gd name="T75" fmla="*/ 13010 h 19543"/>
                  <a:gd name="T76" fmla="*/ 618 w 1824"/>
                  <a:gd name="T77" fmla="*/ 12279 h 19543"/>
                  <a:gd name="T78" fmla="*/ 666 w 1824"/>
                  <a:gd name="T79" fmla="*/ 13287 h 19543"/>
                  <a:gd name="T80" fmla="*/ 612 w 1824"/>
                  <a:gd name="T81" fmla="*/ 13873 h 19543"/>
                  <a:gd name="T82" fmla="*/ 478 w 1824"/>
                  <a:gd name="T83" fmla="*/ 13710 h 19543"/>
                  <a:gd name="T84" fmla="*/ 537 w 1824"/>
                  <a:gd name="T85" fmla="*/ 13080 h 19543"/>
                  <a:gd name="T86" fmla="*/ 560 w 1824"/>
                  <a:gd name="T87" fmla="*/ 14580 h 19543"/>
                  <a:gd name="T88" fmla="*/ 598 w 1824"/>
                  <a:gd name="T89" fmla="*/ 14028 h 19543"/>
                  <a:gd name="T90" fmla="*/ 375 w 1824"/>
                  <a:gd name="T91" fmla="*/ 15164 h 19543"/>
                  <a:gd name="T92" fmla="*/ 524 w 1824"/>
                  <a:gd name="T93" fmla="*/ 15174 h 19543"/>
                  <a:gd name="T94" fmla="*/ 476 w 1824"/>
                  <a:gd name="T95" fmla="*/ 15776 h 19543"/>
                  <a:gd name="T96" fmla="*/ 312 w 1824"/>
                  <a:gd name="T97" fmla="*/ 15965 h 19543"/>
                  <a:gd name="T98" fmla="*/ 364 w 1824"/>
                  <a:gd name="T99" fmla="*/ 15325 h 19543"/>
                  <a:gd name="T100" fmla="*/ 409 w 1824"/>
                  <a:gd name="T101" fmla="*/ 16584 h 19543"/>
                  <a:gd name="T102" fmla="*/ 337 w 1824"/>
                  <a:gd name="T103" fmla="*/ 17413 h 19543"/>
                  <a:gd name="T104" fmla="*/ 241 w 1824"/>
                  <a:gd name="T105" fmla="*/ 16807 h 19543"/>
                  <a:gd name="T106" fmla="*/ 329 w 1824"/>
                  <a:gd name="T107" fmla="*/ 17499 h 19543"/>
                  <a:gd name="T108" fmla="*/ 257 w 1824"/>
                  <a:gd name="T109" fmla="*/ 18312 h 19543"/>
                  <a:gd name="T110" fmla="*/ 75 w 1824"/>
                  <a:gd name="T111" fmla="*/ 18696 h 19543"/>
                  <a:gd name="T112" fmla="*/ 154 w 1824"/>
                  <a:gd name="T113" fmla="*/ 17806 h 19543"/>
                  <a:gd name="T114" fmla="*/ 175 w 1824"/>
                  <a:gd name="T115" fmla="*/ 19234 h 19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4" h="19543">
                    <a:moveTo>
                      <a:pt x="1824" y="0"/>
                    </a:moveTo>
                    <a:lnTo>
                      <a:pt x="1824" y="10"/>
                    </a:lnTo>
                    <a:lnTo>
                      <a:pt x="1823" y="26"/>
                    </a:lnTo>
                    <a:lnTo>
                      <a:pt x="1822" y="51"/>
                    </a:lnTo>
                    <a:lnTo>
                      <a:pt x="1819" y="83"/>
                    </a:lnTo>
                    <a:lnTo>
                      <a:pt x="1818" y="122"/>
                    </a:lnTo>
                    <a:lnTo>
                      <a:pt x="1814" y="168"/>
                    </a:lnTo>
                    <a:lnTo>
                      <a:pt x="1812" y="220"/>
                    </a:lnTo>
                    <a:lnTo>
                      <a:pt x="1808" y="279"/>
                    </a:lnTo>
                    <a:lnTo>
                      <a:pt x="1660" y="269"/>
                    </a:lnTo>
                    <a:lnTo>
                      <a:pt x="1663" y="213"/>
                    </a:lnTo>
                    <a:lnTo>
                      <a:pt x="1667" y="162"/>
                    </a:lnTo>
                    <a:lnTo>
                      <a:pt x="1670" y="118"/>
                    </a:lnTo>
                    <a:lnTo>
                      <a:pt x="1672" y="81"/>
                    </a:lnTo>
                    <a:lnTo>
                      <a:pt x="1673" y="50"/>
                    </a:lnTo>
                    <a:lnTo>
                      <a:pt x="1675" y="26"/>
                    </a:lnTo>
                    <a:lnTo>
                      <a:pt x="1676" y="9"/>
                    </a:lnTo>
                    <a:lnTo>
                      <a:pt x="1676" y="0"/>
                    </a:lnTo>
                    <a:lnTo>
                      <a:pt x="1824" y="0"/>
                    </a:lnTo>
                    <a:close/>
                    <a:moveTo>
                      <a:pt x="1808" y="279"/>
                    </a:moveTo>
                    <a:lnTo>
                      <a:pt x="1803" y="347"/>
                    </a:lnTo>
                    <a:lnTo>
                      <a:pt x="1798" y="422"/>
                    </a:lnTo>
                    <a:lnTo>
                      <a:pt x="1793" y="503"/>
                    </a:lnTo>
                    <a:lnTo>
                      <a:pt x="1788" y="589"/>
                    </a:lnTo>
                    <a:lnTo>
                      <a:pt x="1782" y="681"/>
                    </a:lnTo>
                    <a:lnTo>
                      <a:pt x="1775" y="777"/>
                    </a:lnTo>
                    <a:lnTo>
                      <a:pt x="1768" y="878"/>
                    </a:lnTo>
                    <a:lnTo>
                      <a:pt x="1762" y="984"/>
                    </a:lnTo>
                    <a:lnTo>
                      <a:pt x="1614" y="975"/>
                    </a:lnTo>
                    <a:lnTo>
                      <a:pt x="1621" y="865"/>
                    </a:lnTo>
                    <a:lnTo>
                      <a:pt x="1628" y="763"/>
                    </a:lnTo>
                    <a:lnTo>
                      <a:pt x="1635" y="665"/>
                    </a:lnTo>
                    <a:lnTo>
                      <a:pt x="1641" y="573"/>
                    </a:lnTo>
                    <a:lnTo>
                      <a:pt x="1646" y="488"/>
                    </a:lnTo>
                    <a:lnTo>
                      <a:pt x="1651" y="408"/>
                    </a:lnTo>
                    <a:lnTo>
                      <a:pt x="1656" y="335"/>
                    </a:lnTo>
                    <a:lnTo>
                      <a:pt x="1660" y="269"/>
                    </a:lnTo>
                    <a:lnTo>
                      <a:pt x="1808" y="279"/>
                    </a:lnTo>
                    <a:close/>
                    <a:moveTo>
                      <a:pt x="1762" y="984"/>
                    </a:moveTo>
                    <a:lnTo>
                      <a:pt x="1758" y="1038"/>
                    </a:lnTo>
                    <a:lnTo>
                      <a:pt x="1754" y="1094"/>
                    </a:lnTo>
                    <a:lnTo>
                      <a:pt x="1751" y="1150"/>
                    </a:lnTo>
                    <a:lnTo>
                      <a:pt x="1747" y="1208"/>
                    </a:lnTo>
                    <a:lnTo>
                      <a:pt x="1742" y="1266"/>
                    </a:lnTo>
                    <a:lnTo>
                      <a:pt x="1738" y="1326"/>
                    </a:lnTo>
                    <a:lnTo>
                      <a:pt x="1734" y="1386"/>
                    </a:lnTo>
                    <a:lnTo>
                      <a:pt x="1731" y="1448"/>
                    </a:lnTo>
                    <a:lnTo>
                      <a:pt x="1726" y="1510"/>
                    </a:lnTo>
                    <a:lnTo>
                      <a:pt x="1722" y="1573"/>
                    </a:lnTo>
                    <a:lnTo>
                      <a:pt x="1717" y="1637"/>
                    </a:lnTo>
                    <a:lnTo>
                      <a:pt x="1713" y="1701"/>
                    </a:lnTo>
                    <a:lnTo>
                      <a:pt x="1708" y="1767"/>
                    </a:lnTo>
                    <a:lnTo>
                      <a:pt x="1704" y="1833"/>
                    </a:lnTo>
                    <a:lnTo>
                      <a:pt x="1699" y="1899"/>
                    </a:lnTo>
                    <a:lnTo>
                      <a:pt x="1694" y="1967"/>
                    </a:lnTo>
                    <a:lnTo>
                      <a:pt x="1548" y="1957"/>
                    </a:lnTo>
                    <a:lnTo>
                      <a:pt x="1552" y="1890"/>
                    </a:lnTo>
                    <a:lnTo>
                      <a:pt x="1556" y="1823"/>
                    </a:lnTo>
                    <a:lnTo>
                      <a:pt x="1561" y="1757"/>
                    </a:lnTo>
                    <a:lnTo>
                      <a:pt x="1566" y="1691"/>
                    </a:lnTo>
                    <a:lnTo>
                      <a:pt x="1570" y="1627"/>
                    </a:lnTo>
                    <a:lnTo>
                      <a:pt x="1575" y="1563"/>
                    </a:lnTo>
                    <a:lnTo>
                      <a:pt x="1579" y="1500"/>
                    </a:lnTo>
                    <a:lnTo>
                      <a:pt x="1582" y="1438"/>
                    </a:lnTo>
                    <a:lnTo>
                      <a:pt x="1587" y="1377"/>
                    </a:lnTo>
                    <a:lnTo>
                      <a:pt x="1591" y="1316"/>
                    </a:lnTo>
                    <a:lnTo>
                      <a:pt x="1595" y="1256"/>
                    </a:lnTo>
                    <a:lnTo>
                      <a:pt x="1599" y="1198"/>
                    </a:lnTo>
                    <a:lnTo>
                      <a:pt x="1602" y="1140"/>
                    </a:lnTo>
                    <a:lnTo>
                      <a:pt x="1606" y="1084"/>
                    </a:lnTo>
                    <a:lnTo>
                      <a:pt x="1610" y="1028"/>
                    </a:lnTo>
                    <a:lnTo>
                      <a:pt x="1614" y="975"/>
                    </a:lnTo>
                    <a:lnTo>
                      <a:pt x="1762" y="984"/>
                    </a:lnTo>
                    <a:close/>
                    <a:moveTo>
                      <a:pt x="1694" y="1967"/>
                    </a:moveTo>
                    <a:lnTo>
                      <a:pt x="1691" y="2033"/>
                    </a:lnTo>
                    <a:lnTo>
                      <a:pt x="1686" y="2101"/>
                    </a:lnTo>
                    <a:lnTo>
                      <a:pt x="1681" y="2168"/>
                    </a:lnTo>
                    <a:lnTo>
                      <a:pt x="1677" y="2236"/>
                    </a:lnTo>
                    <a:lnTo>
                      <a:pt x="1672" y="2305"/>
                    </a:lnTo>
                    <a:lnTo>
                      <a:pt x="1667" y="2373"/>
                    </a:lnTo>
                    <a:lnTo>
                      <a:pt x="1662" y="2443"/>
                    </a:lnTo>
                    <a:lnTo>
                      <a:pt x="1657" y="2513"/>
                    </a:lnTo>
                    <a:lnTo>
                      <a:pt x="1653" y="2582"/>
                    </a:lnTo>
                    <a:lnTo>
                      <a:pt x="1648" y="2653"/>
                    </a:lnTo>
                    <a:lnTo>
                      <a:pt x="1643" y="2723"/>
                    </a:lnTo>
                    <a:lnTo>
                      <a:pt x="1638" y="2794"/>
                    </a:lnTo>
                    <a:lnTo>
                      <a:pt x="1633" y="2866"/>
                    </a:lnTo>
                    <a:lnTo>
                      <a:pt x="1628" y="2937"/>
                    </a:lnTo>
                    <a:lnTo>
                      <a:pt x="1623" y="3008"/>
                    </a:lnTo>
                    <a:lnTo>
                      <a:pt x="1619" y="3081"/>
                    </a:lnTo>
                    <a:lnTo>
                      <a:pt x="1472" y="3071"/>
                    </a:lnTo>
                    <a:lnTo>
                      <a:pt x="1477" y="3000"/>
                    </a:lnTo>
                    <a:lnTo>
                      <a:pt x="1481" y="2927"/>
                    </a:lnTo>
                    <a:lnTo>
                      <a:pt x="1486" y="2856"/>
                    </a:lnTo>
                    <a:lnTo>
                      <a:pt x="1491" y="2784"/>
                    </a:lnTo>
                    <a:lnTo>
                      <a:pt x="1496" y="2713"/>
                    </a:lnTo>
                    <a:lnTo>
                      <a:pt x="1500" y="2643"/>
                    </a:lnTo>
                    <a:lnTo>
                      <a:pt x="1505" y="2572"/>
                    </a:lnTo>
                    <a:lnTo>
                      <a:pt x="1510" y="2503"/>
                    </a:lnTo>
                    <a:lnTo>
                      <a:pt x="1515" y="2433"/>
                    </a:lnTo>
                    <a:lnTo>
                      <a:pt x="1520" y="2363"/>
                    </a:lnTo>
                    <a:lnTo>
                      <a:pt x="1525" y="2295"/>
                    </a:lnTo>
                    <a:lnTo>
                      <a:pt x="1529" y="2226"/>
                    </a:lnTo>
                    <a:lnTo>
                      <a:pt x="1534" y="2158"/>
                    </a:lnTo>
                    <a:lnTo>
                      <a:pt x="1539" y="2091"/>
                    </a:lnTo>
                    <a:lnTo>
                      <a:pt x="1543" y="2023"/>
                    </a:lnTo>
                    <a:lnTo>
                      <a:pt x="1548" y="1957"/>
                    </a:lnTo>
                    <a:lnTo>
                      <a:pt x="1694" y="1967"/>
                    </a:lnTo>
                    <a:close/>
                    <a:moveTo>
                      <a:pt x="1619" y="3081"/>
                    </a:moveTo>
                    <a:lnTo>
                      <a:pt x="1614" y="3157"/>
                    </a:lnTo>
                    <a:lnTo>
                      <a:pt x="1609" y="3231"/>
                    </a:lnTo>
                    <a:lnTo>
                      <a:pt x="1602" y="3307"/>
                    </a:lnTo>
                    <a:lnTo>
                      <a:pt x="1597" y="3383"/>
                    </a:lnTo>
                    <a:lnTo>
                      <a:pt x="1592" y="3459"/>
                    </a:lnTo>
                    <a:lnTo>
                      <a:pt x="1587" y="3534"/>
                    </a:lnTo>
                    <a:lnTo>
                      <a:pt x="1582" y="3610"/>
                    </a:lnTo>
                    <a:lnTo>
                      <a:pt x="1576" y="3684"/>
                    </a:lnTo>
                    <a:lnTo>
                      <a:pt x="1571" y="3760"/>
                    </a:lnTo>
                    <a:lnTo>
                      <a:pt x="1566" y="3835"/>
                    </a:lnTo>
                    <a:lnTo>
                      <a:pt x="1561" y="3910"/>
                    </a:lnTo>
                    <a:lnTo>
                      <a:pt x="1556" y="3985"/>
                    </a:lnTo>
                    <a:lnTo>
                      <a:pt x="1550" y="4059"/>
                    </a:lnTo>
                    <a:lnTo>
                      <a:pt x="1545" y="4134"/>
                    </a:lnTo>
                    <a:lnTo>
                      <a:pt x="1540" y="4208"/>
                    </a:lnTo>
                    <a:lnTo>
                      <a:pt x="1535" y="4281"/>
                    </a:lnTo>
                    <a:lnTo>
                      <a:pt x="1388" y="4271"/>
                    </a:lnTo>
                    <a:lnTo>
                      <a:pt x="1393" y="4198"/>
                    </a:lnTo>
                    <a:lnTo>
                      <a:pt x="1398" y="4124"/>
                    </a:lnTo>
                    <a:lnTo>
                      <a:pt x="1403" y="4049"/>
                    </a:lnTo>
                    <a:lnTo>
                      <a:pt x="1408" y="3976"/>
                    </a:lnTo>
                    <a:lnTo>
                      <a:pt x="1414" y="3901"/>
                    </a:lnTo>
                    <a:lnTo>
                      <a:pt x="1419" y="3825"/>
                    </a:lnTo>
                    <a:lnTo>
                      <a:pt x="1424" y="3750"/>
                    </a:lnTo>
                    <a:lnTo>
                      <a:pt x="1429" y="3676"/>
                    </a:lnTo>
                    <a:lnTo>
                      <a:pt x="1434" y="3600"/>
                    </a:lnTo>
                    <a:lnTo>
                      <a:pt x="1440" y="3524"/>
                    </a:lnTo>
                    <a:lnTo>
                      <a:pt x="1445" y="3449"/>
                    </a:lnTo>
                    <a:lnTo>
                      <a:pt x="1450" y="3373"/>
                    </a:lnTo>
                    <a:lnTo>
                      <a:pt x="1455" y="3297"/>
                    </a:lnTo>
                    <a:lnTo>
                      <a:pt x="1460" y="3221"/>
                    </a:lnTo>
                    <a:lnTo>
                      <a:pt x="1467" y="3147"/>
                    </a:lnTo>
                    <a:lnTo>
                      <a:pt x="1472" y="3071"/>
                    </a:lnTo>
                    <a:lnTo>
                      <a:pt x="1619" y="3081"/>
                    </a:lnTo>
                    <a:close/>
                    <a:moveTo>
                      <a:pt x="1535" y="4281"/>
                    </a:moveTo>
                    <a:lnTo>
                      <a:pt x="1530" y="4349"/>
                    </a:lnTo>
                    <a:lnTo>
                      <a:pt x="1525" y="4418"/>
                    </a:lnTo>
                    <a:lnTo>
                      <a:pt x="1520" y="4486"/>
                    </a:lnTo>
                    <a:lnTo>
                      <a:pt x="1516" y="4554"/>
                    </a:lnTo>
                    <a:lnTo>
                      <a:pt x="1511" y="4621"/>
                    </a:lnTo>
                    <a:lnTo>
                      <a:pt x="1506" y="4687"/>
                    </a:lnTo>
                    <a:lnTo>
                      <a:pt x="1501" y="4752"/>
                    </a:lnTo>
                    <a:lnTo>
                      <a:pt x="1498" y="4816"/>
                    </a:lnTo>
                    <a:lnTo>
                      <a:pt x="1493" y="4880"/>
                    </a:lnTo>
                    <a:lnTo>
                      <a:pt x="1488" y="4943"/>
                    </a:lnTo>
                    <a:lnTo>
                      <a:pt x="1484" y="5006"/>
                    </a:lnTo>
                    <a:lnTo>
                      <a:pt x="1479" y="5067"/>
                    </a:lnTo>
                    <a:lnTo>
                      <a:pt x="1475" y="5128"/>
                    </a:lnTo>
                    <a:lnTo>
                      <a:pt x="1470" y="5188"/>
                    </a:lnTo>
                    <a:lnTo>
                      <a:pt x="1467" y="5246"/>
                    </a:lnTo>
                    <a:lnTo>
                      <a:pt x="1463" y="5305"/>
                    </a:lnTo>
                    <a:lnTo>
                      <a:pt x="1315" y="5293"/>
                    </a:lnTo>
                    <a:lnTo>
                      <a:pt x="1320" y="5234"/>
                    </a:lnTo>
                    <a:lnTo>
                      <a:pt x="1323" y="5171"/>
                    </a:lnTo>
                    <a:lnTo>
                      <a:pt x="1328" y="5110"/>
                    </a:lnTo>
                    <a:lnTo>
                      <a:pt x="1333" y="5048"/>
                    </a:lnTo>
                    <a:lnTo>
                      <a:pt x="1337" y="4986"/>
                    </a:lnTo>
                    <a:lnTo>
                      <a:pt x="1342" y="4922"/>
                    </a:lnTo>
                    <a:lnTo>
                      <a:pt x="1346" y="4859"/>
                    </a:lnTo>
                    <a:lnTo>
                      <a:pt x="1351" y="4794"/>
                    </a:lnTo>
                    <a:lnTo>
                      <a:pt x="1356" y="4731"/>
                    </a:lnTo>
                    <a:lnTo>
                      <a:pt x="1359" y="4666"/>
                    </a:lnTo>
                    <a:lnTo>
                      <a:pt x="1364" y="4600"/>
                    </a:lnTo>
                    <a:lnTo>
                      <a:pt x="1369" y="4535"/>
                    </a:lnTo>
                    <a:lnTo>
                      <a:pt x="1374" y="4469"/>
                    </a:lnTo>
                    <a:lnTo>
                      <a:pt x="1378" y="4403"/>
                    </a:lnTo>
                    <a:lnTo>
                      <a:pt x="1383" y="4337"/>
                    </a:lnTo>
                    <a:lnTo>
                      <a:pt x="1388" y="4271"/>
                    </a:lnTo>
                    <a:lnTo>
                      <a:pt x="1535" y="4281"/>
                    </a:lnTo>
                    <a:close/>
                    <a:moveTo>
                      <a:pt x="1463" y="5305"/>
                    </a:moveTo>
                    <a:lnTo>
                      <a:pt x="1458" y="5368"/>
                    </a:lnTo>
                    <a:lnTo>
                      <a:pt x="1453" y="5430"/>
                    </a:lnTo>
                    <a:lnTo>
                      <a:pt x="1449" y="5493"/>
                    </a:lnTo>
                    <a:lnTo>
                      <a:pt x="1444" y="5554"/>
                    </a:lnTo>
                    <a:lnTo>
                      <a:pt x="1440" y="5612"/>
                    </a:lnTo>
                    <a:lnTo>
                      <a:pt x="1435" y="5671"/>
                    </a:lnTo>
                    <a:lnTo>
                      <a:pt x="1432" y="5728"/>
                    </a:lnTo>
                    <a:lnTo>
                      <a:pt x="1428" y="5784"/>
                    </a:lnTo>
                    <a:lnTo>
                      <a:pt x="1423" y="5839"/>
                    </a:lnTo>
                    <a:lnTo>
                      <a:pt x="1419" y="5892"/>
                    </a:lnTo>
                    <a:lnTo>
                      <a:pt x="1415" y="5945"/>
                    </a:lnTo>
                    <a:lnTo>
                      <a:pt x="1412" y="5994"/>
                    </a:lnTo>
                    <a:lnTo>
                      <a:pt x="1408" y="6044"/>
                    </a:lnTo>
                    <a:lnTo>
                      <a:pt x="1404" y="6092"/>
                    </a:lnTo>
                    <a:lnTo>
                      <a:pt x="1402" y="6138"/>
                    </a:lnTo>
                    <a:lnTo>
                      <a:pt x="1398" y="6182"/>
                    </a:lnTo>
                    <a:lnTo>
                      <a:pt x="1251" y="6171"/>
                    </a:lnTo>
                    <a:lnTo>
                      <a:pt x="1254" y="6125"/>
                    </a:lnTo>
                    <a:lnTo>
                      <a:pt x="1257" y="6078"/>
                    </a:lnTo>
                    <a:lnTo>
                      <a:pt x="1261" y="6029"/>
                    </a:lnTo>
                    <a:lnTo>
                      <a:pt x="1265" y="5979"/>
                    </a:lnTo>
                    <a:lnTo>
                      <a:pt x="1268" y="5928"/>
                    </a:lnTo>
                    <a:lnTo>
                      <a:pt x="1272" y="5876"/>
                    </a:lnTo>
                    <a:lnTo>
                      <a:pt x="1277" y="5823"/>
                    </a:lnTo>
                    <a:lnTo>
                      <a:pt x="1281" y="5768"/>
                    </a:lnTo>
                    <a:lnTo>
                      <a:pt x="1285" y="5712"/>
                    </a:lnTo>
                    <a:lnTo>
                      <a:pt x="1288" y="5656"/>
                    </a:lnTo>
                    <a:lnTo>
                      <a:pt x="1293" y="5597"/>
                    </a:lnTo>
                    <a:lnTo>
                      <a:pt x="1297" y="5539"/>
                    </a:lnTo>
                    <a:lnTo>
                      <a:pt x="1302" y="5479"/>
                    </a:lnTo>
                    <a:lnTo>
                      <a:pt x="1306" y="5418"/>
                    </a:lnTo>
                    <a:lnTo>
                      <a:pt x="1311" y="5357"/>
                    </a:lnTo>
                    <a:lnTo>
                      <a:pt x="1315" y="5293"/>
                    </a:lnTo>
                    <a:lnTo>
                      <a:pt x="1463" y="5305"/>
                    </a:lnTo>
                    <a:close/>
                    <a:moveTo>
                      <a:pt x="1398" y="6182"/>
                    </a:moveTo>
                    <a:lnTo>
                      <a:pt x="1392" y="6260"/>
                    </a:lnTo>
                    <a:lnTo>
                      <a:pt x="1387" y="6332"/>
                    </a:lnTo>
                    <a:lnTo>
                      <a:pt x="1381" y="6400"/>
                    </a:lnTo>
                    <a:lnTo>
                      <a:pt x="1376" y="6464"/>
                    </a:lnTo>
                    <a:lnTo>
                      <a:pt x="1371" y="6521"/>
                    </a:lnTo>
                    <a:lnTo>
                      <a:pt x="1367" y="6575"/>
                    </a:lnTo>
                    <a:lnTo>
                      <a:pt x="1363" y="6622"/>
                    </a:lnTo>
                    <a:lnTo>
                      <a:pt x="1359" y="6664"/>
                    </a:lnTo>
                    <a:lnTo>
                      <a:pt x="1212" y="6651"/>
                    </a:lnTo>
                    <a:lnTo>
                      <a:pt x="1215" y="6616"/>
                    </a:lnTo>
                    <a:lnTo>
                      <a:pt x="1219" y="6572"/>
                    </a:lnTo>
                    <a:lnTo>
                      <a:pt x="1224" y="6521"/>
                    </a:lnTo>
                    <a:lnTo>
                      <a:pt x="1227" y="6464"/>
                    </a:lnTo>
                    <a:lnTo>
                      <a:pt x="1232" y="6400"/>
                    </a:lnTo>
                    <a:lnTo>
                      <a:pt x="1239" y="6331"/>
                    </a:lnTo>
                    <a:lnTo>
                      <a:pt x="1245" y="6253"/>
                    </a:lnTo>
                    <a:lnTo>
                      <a:pt x="1251" y="6171"/>
                    </a:lnTo>
                    <a:lnTo>
                      <a:pt x="1398" y="6182"/>
                    </a:lnTo>
                    <a:close/>
                    <a:moveTo>
                      <a:pt x="1359" y="6664"/>
                    </a:moveTo>
                    <a:lnTo>
                      <a:pt x="1354" y="6707"/>
                    </a:lnTo>
                    <a:lnTo>
                      <a:pt x="1351" y="6758"/>
                    </a:lnTo>
                    <a:lnTo>
                      <a:pt x="1344" y="6815"/>
                    </a:lnTo>
                    <a:lnTo>
                      <a:pt x="1338" y="6879"/>
                    </a:lnTo>
                    <a:lnTo>
                      <a:pt x="1331" y="6950"/>
                    </a:lnTo>
                    <a:lnTo>
                      <a:pt x="1323" y="7027"/>
                    </a:lnTo>
                    <a:lnTo>
                      <a:pt x="1315" y="7109"/>
                    </a:lnTo>
                    <a:lnTo>
                      <a:pt x="1305" y="7199"/>
                    </a:lnTo>
                    <a:lnTo>
                      <a:pt x="1158" y="7184"/>
                    </a:lnTo>
                    <a:lnTo>
                      <a:pt x="1168" y="7093"/>
                    </a:lnTo>
                    <a:lnTo>
                      <a:pt x="1176" y="7007"/>
                    </a:lnTo>
                    <a:lnTo>
                      <a:pt x="1185" y="6930"/>
                    </a:lnTo>
                    <a:lnTo>
                      <a:pt x="1193" y="6859"/>
                    </a:lnTo>
                    <a:lnTo>
                      <a:pt x="1199" y="6795"/>
                    </a:lnTo>
                    <a:lnTo>
                      <a:pt x="1204" y="6739"/>
                    </a:lnTo>
                    <a:lnTo>
                      <a:pt x="1209" y="6691"/>
                    </a:lnTo>
                    <a:lnTo>
                      <a:pt x="1212" y="6651"/>
                    </a:lnTo>
                    <a:lnTo>
                      <a:pt x="1359" y="6664"/>
                    </a:lnTo>
                    <a:close/>
                    <a:moveTo>
                      <a:pt x="1305" y="7199"/>
                    </a:moveTo>
                    <a:lnTo>
                      <a:pt x="1300" y="7248"/>
                    </a:lnTo>
                    <a:lnTo>
                      <a:pt x="1295" y="7298"/>
                    </a:lnTo>
                    <a:lnTo>
                      <a:pt x="1288" y="7351"/>
                    </a:lnTo>
                    <a:lnTo>
                      <a:pt x="1283" y="7403"/>
                    </a:lnTo>
                    <a:lnTo>
                      <a:pt x="1277" y="7456"/>
                    </a:lnTo>
                    <a:lnTo>
                      <a:pt x="1272" y="7512"/>
                    </a:lnTo>
                    <a:lnTo>
                      <a:pt x="1266" y="7568"/>
                    </a:lnTo>
                    <a:lnTo>
                      <a:pt x="1260" y="7624"/>
                    </a:lnTo>
                    <a:lnTo>
                      <a:pt x="1254" y="7683"/>
                    </a:lnTo>
                    <a:lnTo>
                      <a:pt x="1247" y="7743"/>
                    </a:lnTo>
                    <a:lnTo>
                      <a:pt x="1241" y="7803"/>
                    </a:lnTo>
                    <a:lnTo>
                      <a:pt x="1234" y="7864"/>
                    </a:lnTo>
                    <a:lnTo>
                      <a:pt x="1227" y="7926"/>
                    </a:lnTo>
                    <a:lnTo>
                      <a:pt x="1221" y="7988"/>
                    </a:lnTo>
                    <a:lnTo>
                      <a:pt x="1214" y="8052"/>
                    </a:lnTo>
                    <a:lnTo>
                      <a:pt x="1207" y="8116"/>
                    </a:lnTo>
                    <a:lnTo>
                      <a:pt x="1060" y="8101"/>
                    </a:lnTo>
                    <a:lnTo>
                      <a:pt x="1068" y="8034"/>
                    </a:lnTo>
                    <a:lnTo>
                      <a:pt x="1074" y="7967"/>
                    </a:lnTo>
                    <a:lnTo>
                      <a:pt x="1082" y="7902"/>
                    </a:lnTo>
                    <a:lnTo>
                      <a:pt x="1088" y="7837"/>
                    </a:lnTo>
                    <a:lnTo>
                      <a:pt x="1095" y="7775"/>
                    </a:lnTo>
                    <a:lnTo>
                      <a:pt x="1102" y="7714"/>
                    </a:lnTo>
                    <a:lnTo>
                      <a:pt x="1108" y="7653"/>
                    </a:lnTo>
                    <a:lnTo>
                      <a:pt x="1114" y="7595"/>
                    </a:lnTo>
                    <a:lnTo>
                      <a:pt x="1120" y="7537"/>
                    </a:lnTo>
                    <a:lnTo>
                      <a:pt x="1126" y="7483"/>
                    </a:lnTo>
                    <a:lnTo>
                      <a:pt x="1133" y="7428"/>
                    </a:lnTo>
                    <a:lnTo>
                      <a:pt x="1138" y="7375"/>
                    </a:lnTo>
                    <a:lnTo>
                      <a:pt x="1143" y="7326"/>
                    </a:lnTo>
                    <a:lnTo>
                      <a:pt x="1149" y="7276"/>
                    </a:lnTo>
                    <a:lnTo>
                      <a:pt x="1154" y="7228"/>
                    </a:lnTo>
                    <a:lnTo>
                      <a:pt x="1158" y="7184"/>
                    </a:lnTo>
                    <a:lnTo>
                      <a:pt x="1305" y="7199"/>
                    </a:lnTo>
                    <a:close/>
                    <a:moveTo>
                      <a:pt x="1207" y="8116"/>
                    </a:moveTo>
                    <a:lnTo>
                      <a:pt x="1155" y="8600"/>
                    </a:lnTo>
                    <a:lnTo>
                      <a:pt x="1008" y="8585"/>
                    </a:lnTo>
                    <a:lnTo>
                      <a:pt x="1060" y="8101"/>
                    </a:lnTo>
                    <a:lnTo>
                      <a:pt x="1207" y="8116"/>
                    </a:lnTo>
                    <a:close/>
                    <a:moveTo>
                      <a:pt x="1155" y="8600"/>
                    </a:moveTo>
                    <a:lnTo>
                      <a:pt x="1143" y="8717"/>
                    </a:lnTo>
                    <a:lnTo>
                      <a:pt x="1130" y="8836"/>
                    </a:lnTo>
                    <a:lnTo>
                      <a:pt x="1117" y="8957"/>
                    </a:lnTo>
                    <a:lnTo>
                      <a:pt x="1104" y="9079"/>
                    </a:lnTo>
                    <a:lnTo>
                      <a:pt x="1090" y="9202"/>
                    </a:lnTo>
                    <a:lnTo>
                      <a:pt x="1077" y="9327"/>
                    </a:lnTo>
                    <a:lnTo>
                      <a:pt x="1063" y="9453"/>
                    </a:lnTo>
                    <a:lnTo>
                      <a:pt x="1051" y="9578"/>
                    </a:lnTo>
                    <a:lnTo>
                      <a:pt x="1037" y="9705"/>
                    </a:lnTo>
                    <a:lnTo>
                      <a:pt x="1023" y="9834"/>
                    </a:lnTo>
                    <a:lnTo>
                      <a:pt x="1009" y="9961"/>
                    </a:lnTo>
                    <a:lnTo>
                      <a:pt x="996" y="10089"/>
                    </a:lnTo>
                    <a:lnTo>
                      <a:pt x="982" y="10217"/>
                    </a:lnTo>
                    <a:lnTo>
                      <a:pt x="968" y="10344"/>
                    </a:lnTo>
                    <a:lnTo>
                      <a:pt x="955" y="10472"/>
                    </a:lnTo>
                    <a:lnTo>
                      <a:pt x="941" y="10599"/>
                    </a:lnTo>
                    <a:lnTo>
                      <a:pt x="794" y="10583"/>
                    </a:lnTo>
                    <a:lnTo>
                      <a:pt x="809" y="10450"/>
                    </a:lnTo>
                    <a:lnTo>
                      <a:pt x="823" y="10317"/>
                    </a:lnTo>
                    <a:lnTo>
                      <a:pt x="836" y="10185"/>
                    </a:lnTo>
                    <a:lnTo>
                      <a:pt x="851" y="10054"/>
                    </a:lnTo>
                    <a:lnTo>
                      <a:pt x="865" y="9924"/>
                    </a:lnTo>
                    <a:lnTo>
                      <a:pt x="879" y="9796"/>
                    </a:lnTo>
                    <a:lnTo>
                      <a:pt x="892" y="9668"/>
                    </a:lnTo>
                    <a:lnTo>
                      <a:pt x="906" y="9542"/>
                    </a:lnTo>
                    <a:lnTo>
                      <a:pt x="918" y="9416"/>
                    </a:lnTo>
                    <a:lnTo>
                      <a:pt x="932" y="9293"/>
                    </a:lnTo>
                    <a:lnTo>
                      <a:pt x="946" y="9171"/>
                    </a:lnTo>
                    <a:lnTo>
                      <a:pt x="958" y="9050"/>
                    </a:lnTo>
                    <a:lnTo>
                      <a:pt x="971" y="8931"/>
                    </a:lnTo>
                    <a:lnTo>
                      <a:pt x="983" y="8814"/>
                    </a:lnTo>
                    <a:lnTo>
                      <a:pt x="996" y="8698"/>
                    </a:lnTo>
                    <a:lnTo>
                      <a:pt x="1008" y="8585"/>
                    </a:lnTo>
                    <a:lnTo>
                      <a:pt x="1155" y="8600"/>
                    </a:lnTo>
                    <a:close/>
                    <a:moveTo>
                      <a:pt x="941" y="10599"/>
                    </a:moveTo>
                    <a:lnTo>
                      <a:pt x="932" y="10682"/>
                    </a:lnTo>
                    <a:lnTo>
                      <a:pt x="923" y="10765"/>
                    </a:lnTo>
                    <a:lnTo>
                      <a:pt x="915" y="10848"/>
                    </a:lnTo>
                    <a:lnTo>
                      <a:pt x="906" y="10931"/>
                    </a:lnTo>
                    <a:lnTo>
                      <a:pt x="897" y="11014"/>
                    </a:lnTo>
                    <a:lnTo>
                      <a:pt x="889" y="11096"/>
                    </a:lnTo>
                    <a:lnTo>
                      <a:pt x="880" y="11178"/>
                    </a:lnTo>
                    <a:lnTo>
                      <a:pt x="871" y="11261"/>
                    </a:lnTo>
                    <a:lnTo>
                      <a:pt x="862" y="11343"/>
                    </a:lnTo>
                    <a:lnTo>
                      <a:pt x="854" y="11425"/>
                    </a:lnTo>
                    <a:lnTo>
                      <a:pt x="846" y="11506"/>
                    </a:lnTo>
                    <a:lnTo>
                      <a:pt x="838" y="11588"/>
                    </a:lnTo>
                    <a:lnTo>
                      <a:pt x="829" y="11669"/>
                    </a:lnTo>
                    <a:lnTo>
                      <a:pt x="820" y="11749"/>
                    </a:lnTo>
                    <a:lnTo>
                      <a:pt x="813" y="11828"/>
                    </a:lnTo>
                    <a:lnTo>
                      <a:pt x="804" y="11908"/>
                    </a:lnTo>
                    <a:lnTo>
                      <a:pt x="657" y="11893"/>
                    </a:lnTo>
                    <a:lnTo>
                      <a:pt x="666" y="11814"/>
                    </a:lnTo>
                    <a:lnTo>
                      <a:pt x="674" y="11734"/>
                    </a:lnTo>
                    <a:lnTo>
                      <a:pt x="682" y="11654"/>
                    </a:lnTo>
                    <a:lnTo>
                      <a:pt x="691" y="11573"/>
                    </a:lnTo>
                    <a:lnTo>
                      <a:pt x="699" y="11491"/>
                    </a:lnTo>
                    <a:lnTo>
                      <a:pt x="708" y="11410"/>
                    </a:lnTo>
                    <a:lnTo>
                      <a:pt x="717" y="11328"/>
                    </a:lnTo>
                    <a:lnTo>
                      <a:pt x="724" y="11246"/>
                    </a:lnTo>
                    <a:lnTo>
                      <a:pt x="733" y="11163"/>
                    </a:lnTo>
                    <a:lnTo>
                      <a:pt x="742" y="11081"/>
                    </a:lnTo>
                    <a:lnTo>
                      <a:pt x="750" y="10999"/>
                    </a:lnTo>
                    <a:lnTo>
                      <a:pt x="759" y="10916"/>
                    </a:lnTo>
                    <a:lnTo>
                      <a:pt x="768" y="10833"/>
                    </a:lnTo>
                    <a:lnTo>
                      <a:pt x="776" y="10750"/>
                    </a:lnTo>
                    <a:lnTo>
                      <a:pt x="785" y="10667"/>
                    </a:lnTo>
                    <a:lnTo>
                      <a:pt x="794" y="10583"/>
                    </a:lnTo>
                    <a:lnTo>
                      <a:pt x="941" y="10599"/>
                    </a:lnTo>
                    <a:close/>
                    <a:moveTo>
                      <a:pt x="804" y="11908"/>
                    </a:moveTo>
                    <a:lnTo>
                      <a:pt x="796" y="11989"/>
                    </a:lnTo>
                    <a:lnTo>
                      <a:pt x="788" y="12069"/>
                    </a:lnTo>
                    <a:lnTo>
                      <a:pt x="780" y="12147"/>
                    </a:lnTo>
                    <a:lnTo>
                      <a:pt x="771" y="12226"/>
                    </a:lnTo>
                    <a:lnTo>
                      <a:pt x="764" y="12303"/>
                    </a:lnTo>
                    <a:lnTo>
                      <a:pt x="755" y="12379"/>
                    </a:lnTo>
                    <a:lnTo>
                      <a:pt x="748" y="12455"/>
                    </a:lnTo>
                    <a:lnTo>
                      <a:pt x="740" y="12530"/>
                    </a:lnTo>
                    <a:lnTo>
                      <a:pt x="733" y="12604"/>
                    </a:lnTo>
                    <a:lnTo>
                      <a:pt x="725" y="12676"/>
                    </a:lnTo>
                    <a:lnTo>
                      <a:pt x="719" y="12749"/>
                    </a:lnTo>
                    <a:lnTo>
                      <a:pt x="712" y="12820"/>
                    </a:lnTo>
                    <a:lnTo>
                      <a:pt x="704" y="12891"/>
                    </a:lnTo>
                    <a:lnTo>
                      <a:pt x="698" y="12959"/>
                    </a:lnTo>
                    <a:lnTo>
                      <a:pt x="691" y="13028"/>
                    </a:lnTo>
                    <a:lnTo>
                      <a:pt x="684" y="13094"/>
                    </a:lnTo>
                    <a:lnTo>
                      <a:pt x="537" y="13080"/>
                    </a:lnTo>
                    <a:lnTo>
                      <a:pt x="545" y="13010"/>
                    </a:lnTo>
                    <a:lnTo>
                      <a:pt x="551" y="12940"/>
                    </a:lnTo>
                    <a:lnTo>
                      <a:pt x="558" y="12869"/>
                    </a:lnTo>
                    <a:lnTo>
                      <a:pt x="566" y="12797"/>
                    </a:lnTo>
                    <a:lnTo>
                      <a:pt x="573" y="12725"/>
                    </a:lnTo>
                    <a:lnTo>
                      <a:pt x="580" y="12653"/>
                    </a:lnTo>
                    <a:lnTo>
                      <a:pt x="587" y="12579"/>
                    </a:lnTo>
                    <a:lnTo>
                      <a:pt x="595" y="12505"/>
                    </a:lnTo>
                    <a:lnTo>
                      <a:pt x="602" y="12430"/>
                    </a:lnTo>
                    <a:lnTo>
                      <a:pt x="610" y="12355"/>
                    </a:lnTo>
                    <a:lnTo>
                      <a:pt x="618" y="12279"/>
                    </a:lnTo>
                    <a:lnTo>
                      <a:pt x="626" y="12203"/>
                    </a:lnTo>
                    <a:lnTo>
                      <a:pt x="633" y="12126"/>
                    </a:lnTo>
                    <a:lnTo>
                      <a:pt x="642" y="12049"/>
                    </a:lnTo>
                    <a:lnTo>
                      <a:pt x="649" y="11972"/>
                    </a:lnTo>
                    <a:lnTo>
                      <a:pt x="657" y="11893"/>
                    </a:lnTo>
                    <a:lnTo>
                      <a:pt x="804" y="11908"/>
                    </a:lnTo>
                    <a:close/>
                    <a:moveTo>
                      <a:pt x="684" y="13094"/>
                    </a:moveTo>
                    <a:lnTo>
                      <a:pt x="678" y="13160"/>
                    </a:lnTo>
                    <a:lnTo>
                      <a:pt x="672" y="13223"/>
                    </a:lnTo>
                    <a:lnTo>
                      <a:pt x="666" y="13287"/>
                    </a:lnTo>
                    <a:lnTo>
                      <a:pt x="659" y="13350"/>
                    </a:lnTo>
                    <a:lnTo>
                      <a:pt x="654" y="13411"/>
                    </a:lnTo>
                    <a:lnTo>
                      <a:pt x="648" y="13472"/>
                    </a:lnTo>
                    <a:lnTo>
                      <a:pt x="643" y="13533"/>
                    </a:lnTo>
                    <a:lnTo>
                      <a:pt x="637" y="13592"/>
                    </a:lnTo>
                    <a:lnTo>
                      <a:pt x="632" y="13650"/>
                    </a:lnTo>
                    <a:lnTo>
                      <a:pt x="627" y="13708"/>
                    </a:lnTo>
                    <a:lnTo>
                      <a:pt x="622" y="13764"/>
                    </a:lnTo>
                    <a:lnTo>
                      <a:pt x="617" y="13818"/>
                    </a:lnTo>
                    <a:lnTo>
                      <a:pt x="612" y="13873"/>
                    </a:lnTo>
                    <a:lnTo>
                      <a:pt x="607" y="13925"/>
                    </a:lnTo>
                    <a:lnTo>
                      <a:pt x="602" y="13978"/>
                    </a:lnTo>
                    <a:lnTo>
                      <a:pt x="598" y="14028"/>
                    </a:lnTo>
                    <a:lnTo>
                      <a:pt x="451" y="14016"/>
                    </a:lnTo>
                    <a:lnTo>
                      <a:pt x="455" y="13969"/>
                    </a:lnTo>
                    <a:lnTo>
                      <a:pt x="459" y="13920"/>
                    </a:lnTo>
                    <a:lnTo>
                      <a:pt x="464" y="13871"/>
                    </a:lnTo>
                    <a:lnTo>
                      <a:pt x="468" y="13818"/>
                    </a:lnTo>
                    <a:lnTo>
                      <a:pt x="473" y="13765"/>
                    </a:lnTo>
                    <a:lnTo>
                      <a:pt x="478" y="13710"/>
                    </a:lnTo>
                    <a:lnTo>
                      <a:pt x="484" y="13654"/>
                    </a:lnTo>
                    <a:lnTo>
                      <a:pt x="489" y="13595"/>
                    </a:lnTo>
                    <a:lnTo>
                      <a:pt x="494" y="13536"/>
                    </a:lnTo>
                    <a:lnTo>
                      <a:pt x="500" y="13475"/>
                    </a:lnTo>
                    <a:lnTo>
                      <a:pt x="506" y="13412"/>
                    </a:lnTo>
                    <a:lnTo>
                      <a:pt x="512" y="13349"/>
                    </a:lnTo>
                    <a:lnTo>
                      <a:pt x="519" y="13283"/>
                    </a:lnTo>
                    <a:lnTo>
                      <a:pt x="525" y="13217"/>
                    </a:lnTo>
                    <a:lnTo>
                      <a:pt x="531" y="13148"/>
                    </a:lnTo>
                    <a:lnTo>
                      <a:pt x="537" y="13080"/>
                    </a:lnTo>
                    <a:lnTo>
                      <a:pt x="684" y="13094"/>
                    </a:lnTo>
                    <a:close/>
                    <a:moveTo>
                      <a:pt x="598" y="14028"/>
                    </a:moveTo>
                    <a:lnTo>
                      <a:pt x="591" y="14121"/>
                    </a:lnTo>
                    <a:lnTo>
                      <a:pt x="583" y="14208"/>
                    </a:lnTo>
                    <a:lnTo>
                      <a:pt x="577" y="14288"/>
                    </a:lnTo>
                    <a:lnTo>
                      <a:pt x="572" y="14361"/>
                    </a:lnTo>
                    <a:lnTo>
                      <a:pt x="567" y="14427"/>
                    </a:lnTo>
                    <a:lnTo>
                      <a:pt x="565" y="14487"/>
                    </a:lnTo>
                    <a:lnTo>
                      <a:pt x="561" y="14538"/>
                    </a:lnTo>
                    <a:lnTo>
                      <a:pt x="560" y="14580"/>
                    </a:lnTo>
                    <a:lnTo>
                      <a:pt x="413" y="14577"/>
                    </a:lnTo>
                    <a:lnTo>
                      <a:pt x="414" y="14531"/>
                    </a:lnTo>
                    <a:lnTo>
                      <a:pt x="416" y="14477"/>
                    </a:lnTo>
                    <a:lnTo>
                      <a:pt x="420" y="14417"/>
                    </a:lnTo>
                    <a:lnTo>
                      <a:pt x="425" y="14350"/>
                    </a:lnTo>
                    <a:lnTo>
                      <a:pt x="430" y="14275"/>
                    </a:lnTo>
                    <a:lnTo>
                      <a:pt x="436" y="14194"/>
                    </a:lnTo>
                    <a:lnTo>
                      <a:pt x="443" y="14109"/>
                    </a:lnTo>
                    <a:lnTo>
                      <a:pt x="451" y="14016"/>
                    </a:lnTo>
                    <a:lnTo>
                      <a:pt x="598" y="14028"/>
                    </a:lnTo>
                    <a:close/>
                    <a:moveTo>
                      <a:pt x="560" y="14580"/>
                    </a:moveTo>
                    <a:lnTo>
                      <a:pt x="558" y="14628"/>
                    </a:lnTo>
                    <a:lnTo>
                      <a:pt x="556" y="14683"/>
                    </a:lnTo>
                    <a:lnTo>
                      <a:pt x="552" y="14745"/>
                    </a:lnTo>
                    <a:lnTo>
                      <a:pt x="549" y="14816"/>
                    </a:lnTo>
                    <a:lnTo>
                      <a:pt x="544" y="14896"/>
                    </a:lnTo>
                    <a:lnTo>
                      <a:pt x="537" y="14981"/>
                    </a:lnTo>
                    <a:lnTo>
                      <a:pt x="531" y="15075"/>
                    </a:lnTo>
                    <a:lnTo>
                      <a:pt x="524" y="15174"/>
                    </a:lnTo>
                    <a:lnTo>
                      <a:pt x="375" y="15164"/>
                    </a:lnTo>
                    <a:lnTo>
                      <a:pt x="383" y="15064"/>
                    </a:lnTo>
                    <a:lnTo>
                      <a:pt x="390" y="14970"/>
                    </a:lnTo>
                    <a:lnTo>
                      <a:pt x="395" y="14884"/>
                    </a:lnTo>
                    <a:lnTo>
                      <a:pt x="402" y="14806"/>
                    </a:lnTo>
                    <a:lnTo>
                      <a:pt x="405" y="14735"/>
                    </a:lnTo>
                    <a:lnTo>
                      <a:pt x="409" y="14674"/>
                    </a:lnTo>
                    <a:lnTo>
                      <a:pt x="412" y="14620"/>
                    </a:lnTo>
                    <a:lnTo>
                      <a:pt x="413" y="14577"/>
                    </a:lnTo>
                    <a:lnTo>
                      <a:pt x="560" y="14580"/>
                    </a:lnTo>
                    <a:close/>
                    <a:moveTo>
                      <a:pt x="524" y="15174"/>
                    </a:moveTo>
                    <a:lnTo>
                      <a:pt x="520" y="15228"/>
                    </a:lnTo>
                    <a:lnTo>
                      <a:pt x="515" y="15284"/>
                    </a:lnTo>
                    <a:lnTo>
                      <a:pt x="511" y="15340"/>
                    </a:lnTo>
                    <a:lnTo>
                      <a:pt x="506" y="15399"/>
                    </a:lnTo>
                    <a:lnTo>
                      <a:pt x="501" y="15458"/>
                    </a:lnTo>
                    <a:lnTo>
                      <a:pt x="496" y="15519"/>
                    </a:lnTo>
                    <a:lnTo>
                      <a:pt x="492" y="15582"/>
                    </a:lnTo>
                    <a:lnTo>
                      <a:pt x="486" y="15645"/>
                    </a:lnTo>
                    <a:lnTo>
                      <a:pt x="481" y="15710"/>
                    </a:lnTo>
                    <a:lnTo>
                      <a:pt x="476" y="15776"/>
                    </a:lnTo>
                    <a:lnTo>
                      <a:pt x="471" y="15843"/>
                    </a:lnTo>
                    <a:lnTo>
                      <a:pt x="465" y="15912"/>
                    </a:lnTo>
                    <a:lnTo>
                      <a:pt x="459" y="15981"/>
                    </a:lnTo>
                    <a:lnTo>
                      <a:pt x="454" y="16052"/>
                    </a:lnTo>
                    <a:lnTo>
                      <a:pt x="448" y="16125"/>
                    </a:lnTo>
                    <a:lnTo>
                      <a:pt x="441" y="16197"/>
                    </a:lnTo>
                    <a:lnTo>
                      <a:pt x="294" y="16184"/>
                    </a:lnTo>
                    <a:lnTo>
                      <a:pt x="301" y="16111"/>
                    </a:lnTo>
                    <a:lnTo>
                      <a:pt x="307" y="16037"/>
                    </a:lnTo>
                    <a:lnTo>
                      <a:pt x="312" y="15965"/>
                    </a:lnTo>
                    <a:lnTo>
                      <a:pt x="318" y="15894"/>
                    </a:lnTo>
                    <a:lnTo>
                      <a:pt x="324" y="15826"/>
                    </a:lnTo>
                    <a:lnTo>
                      <a:pt x="329" y="15757"/>
                    </a:lnTo>
                    <a:lnTo>
                      <a:pt x="334" y="15691"/>
                    </a:lnTo>
                    <a:lnTo>
                      <a:pt x="341" y="15626"/>
                    </a:lnTo>
                    <a:lnTo>
                      <a:pt x="345" y="15563"/>
                    </a:lnTo>
                    <a:lnTo>
                      <a:pt x="350" y="15501"/>
                    </a:lnTo>
                    <a:lnTo>
                      <a:pt x="354" y="15441"/>
                    </a:lnTo>
                    <a:lnTo>
                      <a:pt x="359" y="15382"/>
                    </a:lnTo>
                    <a:lnTo>
                      <a:pt x="364" y="15325"/>
                    </a:lnTo>
                    <a:lnTo>
                      <a:pt x="368" y="15269"/>
                    </a:lnTo>
                    <a:lnTo>
                      <a:pt x="372" y="15216"/>
                    </a:lnTo>
                    <a:lnTo>
                      <a:pt x="375" y="15164"/>
                    </a:lnTo>
                    <a:lnTo>
                      <a:pt x="524" y="15174"/>
                    </a:lnTo>
                    <a:close/>
                    <a:moveTo>
                      <a:pt x="441" y="16197"/>
                    </a:moveTo>
                    <a:lnTo>
                      <a:pt x="435" y="16273"/>
                    </a:lnTo>
                    <a:lnTo>
                      <a:pt x="429" y="16349"/>
                    </a:lnTo>
                    <a:lnTo>
                      <a:pt x="421" y="16426"/>
                    </a:lnTo>
                    <a:lnTo>
                      <a:pt x="415" y="16504"/>
                    </a:lnTo>
                    <a:lnTo>
                      <a:pt x="409" y="16584"/>
                    </a:lnTo>
                    <a:lnTo>
                      <a:pt x="402" y="16664"/>
                    </a:lnTo>
                    <a:lnTo>
                      <a:pt x="395" y="16745"/>
                    </a:lnTo>
                    <a:lnTo>
                      <a:pt x="388" y="16826"/>
                    </a:lnTo>
                    <a:lnTo>
                      <a:pt x="380" y="16908"/>
                    </a:lnTo>
                    <a:lnTo>
                      <a:pt x="374" y="16990"/>
                    </a:lnTo>
                    <a:lnTo>
                      <a:pt x="367" y="17073"/>
                    </a:lnTo>
                    <a:lnTo>
                      <a:pt x="359" y="17158"/>
                    </a:lnTo>
                    <a:lnTo>
                      <a:pt x="352" y="17243"/>
                    </a:lnTo>
                    <a:lnTo>
                      <a:pt x="344" y="17327"/>
                    </a:lnTo>
                    <a:lnTo>
                      <a:pt x="337" y="17413"/>
                    </a:lnTo>
                    <a:lnTo>
                      <a:pt x="329" y="17499"/>
                    </a:lnTo>
                    <a:lnTo>
                      <a:pt x="182" y="17487"/>
                    </a:lnTo>
                    <a:lnTo>
                      <a:pt x="190" y="17400"/>
                    </a:lnTo>
                    <a:lnTo>
                      <a:pt x="197" y="17313"/>
                    </a:lnTo>
                    <a:lnTo>
                      <a:pt x="205" y="17227"/>
                    </a:lnTo>
                    <a:lnTo>
                      <a:pt x="212" y="17141"/>
                    </a:lnTo>
                    <a:lnTo>
                      <a:pt x="220" y="17056"/>
                    </a:lnTo>
                    <a:lnTo>
                      <a:pt x="227" y="16973"/>
                    </a:lnTo>
                    <a:lnTo>
                      <a:pt x="235" y="16889"/>
                    </a:lnTo>
                    <a:lnTo>
                      <a:pt x="241" y="16807"/>
                    </a:lnTo>
                    <a:lnTo>
                      <a:pt x="248" y="16725"/>
                    </a:lnTo>
                    <a:lnTo>
                      <a:pt x="255" y="16645"/>
                    </a:lnTo>
                    <a:lnTo>
                      <a:pt x="262" y="16565"/>
                    </a:lnTo>
                    <a:lnTo>
                      <a:pt x="268" y="16487"/>
                    </a:lnTo>
                    <a:lnTo>
                      <a:pt x="274" y="16410"/>
                    </a:lnTo>
                    <a:lnTo>
                      <a:pt x="282" y="16334"/>
                    </a:lnTo>
                    <a:lnTo>
                      <a:pt x="288" y="16259"/>
                    </a:lnTo>
                    <a:lnTo>
                      <a:pt x="294" y="16184"/>
                    </a:lnTo>
                    <a:lnTo>
                      <a:pt x="441" y="16197"/>
                    </a:lnTo>
                    <a:close/>
                    <a:moveTo>
                      <a:pt x="329" y="17499"/>
                    </a:moveTo>
                    <a:lnTo>
                      <a:pt x="323" y="17565"/>
                    </a:lnTo>
                    <a:lnTo>
                      <a:pt x="318" y="17634"/>
                    </a:lnTo>
                    <a:lnTo>
                      <a:pt x="311" y="17707"/>
                    </a:lnTo>
                    <a:lnTo>
                      <a:pt x="304" y="17784"/>
                    </a:lnTo>
                    <a:lnTo>
                      <a:pt x="297" y="17864"/>
                    </a:lnTo>
                    <a:lnTo>
                      <a:pt x="289" y="17949"/>
                    </a:lnTo>
                    <a:lnTo>
                      <a:pt x="282" y="18035"/>
                    </a:lnTo>
                    <a:lnTo>
                      <a:pt x="274" y="18124"/>
                    </a:lnTo>
                    <a:lnTo>
                      <a:pt x="266" y="18218"/>
                    </a:lnTo>
                    <a:lnTo>
                      <a:pt x="257" y="18312"/>
                    </a:lnTo>
                    <a:lnTo>
                      <a:pt x="248" y="18411"/>
                    </a:lnTo>
                    <a:lnTo>
                      <a:pt x="240" y="18512"/>
                    </a:lnTo>
                    <a:lnTo>
                      <a:pt x="231" y="18614"/>
                    </a:lnTo>
                    <a:lnTo>
                      <a:pt x="221" y="18718"/>
                    </a:lnTo>
                    <a:lnTo>
                      <a:pt x="212" y="18824"/>
                    </a:lnTo>
                    <a:lnTo>
                      <a:pt x="202" y="18933"/>
                    </a:lnTo>
                    <a:lnTo>
                      <a:pt x="55" y="18920"/>
                    </a:lnTo>
                    <a:lnTo>
                      <a:pt x="61" y="18848"/>
                    </a:lnTo>
                    <a:lnTo>
                      <a:pt x="69" y="18773"/>
                    </a:lnTo>
                    <a:lnTo>
                      <a:pt x="75" y="18696"/>
                    </a:lnTo>
                    <a:lnTo>
                      <a:pt x="83" y="18618"/>
                    </a:lnTo>
                    <a:lnTo>
                      <a:pt x="89" y="18537"/>
                    </a:lnTo>
                    <a:lnTo>
                      <a:pt x="96" y="18453"/>
                    </a:lnTo>
                    <a:lnTo>
                      <a:pt x="104" y="18369"/>
                    </a:lnTo>
                    <a:lnTo>
                      <a:pt x="113" y="18280"/>
                    </a:lnTo>
                    <a:lnTo>
                      <a:pt x="120" y="18190"/>
                    </a:lnTo>
                    <a:lnTo>
                      <a:pt x="129" y="18098"/>
                    </a:lnTo>
                    <a:lnTo>
                      <a:pt x="136" y="18004"/>
                    </a:lnTo>
                    <a:lnTo>
                      <a:pt x="145" y="17905"/>
                    </a:lnTo>
                    <a:lnTo>
                      <a:pt x="154" y="17806"/>
                    </a:lnTo>
                    <a:lnTo>
                      <a:pt x="164" y="17702"/>
                    </a:lnTo>
                    <a:lnTo>
                      <a:pt x="172" y="17595"/>
                    </a:lnTo>
                    <a:lnTo>
                      <a:pt x="182" y="17487"/>
                    </a:lnTo>
                    <a:lnTo>
                      <a:pt x="329" y="17499"/>
                    </a:lnTo>
                    <a:close/>
                    <a:moveTo>
                      <a:pt x="202" y="18933"/>
                    </a:moveTo>
                    <a:lnTo>
                      <a:pt x="175" y="19234"/>
                    </a:lnTo>
                    <a:lnTo>
                      <a:pt x="28" y="19222"/>
                    </a:lnTo>
                    <a:lnTo>
                      <a:pt x="55" y="18920"/>
                    </a:lnTo>
                    <a:lnTo>
                      <a:pt x="202" y="18933"/>
                    </a:lnTo>
                    <a:close/>
                    <a:moveTo>
                      <a:pt x="175" y="19234"/>
                    </a:moveTo>
                    <a:lnTo>
                      <a:pt x="147" y="19543"/>
                    </a:lnTo>
                    <a:lnTo>
                      <a:pt x="0" y="19530"/>
                    </a:lnTo>
                    <a:lnTo>
                      <a:pt x="28" y="19222"/>
                    </a:lnTo>
                    <a:lnTo>
                      <a:pt x="175" y="1923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4" name="Freeform 506"/>
              <p:cNvSpPr>
                <a:spLocks noEditPoints="1"/>
              </p:cNvSpPr>
              <p:nvPr/>
            </p:nvSpPr>
            <p:spPr bwMode="auto">
              <a:xfrm>
                <a:off x="3394" y="2539"/>
                <a:ext cx="77" cy="191"/>
              </a:xfrm>
              <a:custGeom>
                <a:avLst/>
                <a:gdLst>
                  <a:gd name="T0" fmla="*/ 23 w 389"/>
                  <a:gd name="T1" fmla="*/ 3 h 958"/>
                  <a:gd name="T2" fmla="*/ 71 w 389"/>
                  <a:gd name="T3" fmla="*/ 19 h 958"/>
                  <a:gd name="T4" fmla="*/ 118 w 389"/>
                  <a:gd name="T5" fmla="*/ 39 h 958"/>
                  <a:gd name="T6" fmla="*/ 167 w 389"/>
                  <a:gd name="T7" fmla="*/ 66 h 958"/>
                  <a:gd name="T8" fmla="*/ 203 w 389"/>
                  <a:gd name="T9" fmla="*/ 93 h 958"/>
                  <a:gd name="T10" fmla="*/ 226 w 389"/>
                  <a:gd name="T11" fmla="*/ 112 h 958"/>
                  <a:gd name="T12" fmla="*/ 247 w 389"/>
                  <a:gd name="T13" fmla="*/ 135 h 958"/>
                  <a:gd name="T14" fmla="*/ 265 w 389"/>
                  <a:gd name="T15" fmla="*/ 160 h 958"/>
                  <a:gd name="T16" fmla="*/ 278 w 389"/>
                  <a:gd name="T17" fmla="*/ 188 h 958"/>
                  <a:gd name="T18" fmla="*/ 288 w 389"/>
                  <a:gd name="T19" fmla="*/ 218 h 958"/>
                  <a:gd name="T20" fmla="*/ 243 w 389"/>
                  <a:gd name="T21" fmla="*/ 242 h 958"/>
                  <a:gd name="T22" fmla="*/ 237 w 389"/>
                  <a:gd name="T23" fmla="*/ 216 h 958"/>
                  <a:gd name="T24" fmla="*/ 226 w 389"/>
                  <a:gd name="T25" fmla="*/ 192 h 958"/>
                  <a:gd name="T26" fmla="*/ 212 w 389"/>
                  <a:gd name="T27" fmla="*/ 171 h 958"/>
                  <a:gd name="T28" fmla="*/ 196 w 389"/>
                  <a:gd name="T29" fmla="*/ 151 h 958"/>
                  <a:gd name="T30" fmla="*/ 157 w 389"/>
                  <a:gd name="T31" fmla="*/ 117 h 958"/>
                  <a:gd name="T32" fmla="*/ 114 w 389"/>
                  <a:gd name="T33" fmla="*/ 91 h 958"/>
                  <a:gd name="T34" fmla="*/ 71 w 389"/>
                  <a:gd name="T35" fmla="*/ 71 h 958"/>
                  <a:gd name="T36" fmla="*/ 35 w 389"/>
                  <a:gd name="T37" fmla="*/ 59 h 958"/>
                  <a:gd name="T38" fmla="*/ 0 w 389"/>
                  <a:gd name="T39" fmla="*/ 48 h 958"/>
                  <a:gd name="T40" fmla="*/ 292 w 389"/>
                  <a:gd name="T41" fmla="*/ 235 h 958"/>
                  <a:gd name="T42" fmla="*/ 296 w 389"/>
                  <a:gd name="T43" fmla="*/ 274 h 958"/>
                  <a:gd name="T44" fmla="*/ 298 w 389"/>
                  <a:gd name="T45" fmla="*/ 310 h 958"/>
                  <a:gd name="T46" fmla="*/ 294 w 389"/>
                  <a:gd name="T47" fmla="*/ 375 h 958"/>
                  <a:gd name="T48" fmla="*/ 286 w 389"/>
                  <a:gd name="T49" fmla="*/ 429 h 958"/>
                  <a:gd name="T50" fmla="*/ 273 w 389"/>
                  <a:gd name="T51" fmla="*/ 477 h 958"/>
                  <a:gd name="T52" fmla="*/ 231 w 389"/>
                  <a:gd name="T53" fmla="*/ 444 h 958"/>
                  <a:gd name="T54" fmla="*/ 242 w 389"/>
                  <a:gd name="T55" fmla="*/ 396 h 958"/>
                  <a:gd name="T56" fmla="*/ 248 w 389"/>
                  <a:gd name="T57" fmla="*/ 342 h 958"/>
                  <a:gd name="T58" fmla="*/ 247 w 389"/>
                  <a:gd name="T59" fmla="*/ 278 h 958"/>
                  <a:gd name="T60" fmla="*/ 292 w 389"/>
                  <a:gd name="T61" fmla="*/ 235 h 958"/>
                  <a:gd name="T62" fmla="*/ 268 w 389"/>
                  <a:gd name="T63" fmla="*/ 498 h 958"/>
                  <a:gd name="T64" fmla="*/ 258 w 389"/>
                  <a:gd name="T65" fmla="*/ 541 h 958"/>
                  <a:gd name="T66" fmla="*/ 207 w 389"/>
                  <a:gd name="T67" fmla="*/ 557 h 958"/>
                  <a:gd name="T68" fmla="*/ 215 w 389"/>
                  <a:gd name="T69" fmla="*/ 510 h 958"/>
                  <a:gd name="T70" fmla="*/ 226 w 389"/>
                  <a:gd name="T71" fmla="*/ 465 h 958"/>
                  <a:gd name="T72" fmla="*/ 256 w 389"/>
                  <a:gd name="T73" fmla="*/ 562 h 958"/>
                  <a:gd name="T74" fmla="*/ 256 w 389"/>
                  <a:gd name="T75" fmla="*/ 606 h 958"/>
                  <a:gd name="T76" fmla="*/ 263 w 389"/>
                  <a:gd name="T77" fmla="*/ 659 h 958"/>
                  <a:gd name="T78" fmla="*/ 277 w 389"/>
                  <a:gd name="T79" fmla="*/ 718 h 958"/>
                  <a:gd name="T80" fmla="*/ 297 w 389"/>
                  <a:gd name="T81" fmla="*/ 779 h 958"/>
                  <a:gd name="T82" fmla="*/ 240 w 389"/>
                  <a:gd name="T83" fmla="*/ 764 h 958"/>
                  <a:gd name="T84" fmla="*/ 221 w 389"/>
                  <a:gd name="T85" fmla="*/ 698 h 958"/>
                  <a:gd name="T86" fmla="*/ 210 w 389"/>
                  <a:gd name="T87" fmla="*/ 634 h 958"/>
                  <a:gd name="T88" fmla="*/ 206 w 389"/>
                  <a:gd name="T89" fmla="*/ 579 h 958"/>
                  <a:gd name="T90" fmla="*/ 256 w 389"/>
                  <a:gd name="T91" fmla="*/ 562 h 958"/>
                  <a:gd name="T92" fmla="*/ 306 w 389"/>
                  <a:gd name="T93" fmla="*/ 801 h 958"/>
                  <a:gd name="T94" fmla="*/ 327 w 389"/>
                  <a:gd name="T95" fmla="*/ 843 h 958"/>
                  <a:gd name="T96" fmla="*/ 350 w 389"/>
                  <a:gd name="T97" fmla="*/ 878 h 958"/>
                  <a:gd name="T98" fmla="*/ 375 w 389"/>
                  <a:gd name="T99" fmla="*/ 906 h 958"/>
                  <a:gd name="T100" fmla="*/ 364 w 389"/>
                  <a:gd name="T101" fmla="*/ 958 h 958"/>
                  <a:gd name="T102" fmla="*/ 347 w 389"/>
                  <a:gd name="T103" fmla="*/ 946 h 958"/>
                  <a:gd name="T104" fmla="*/ 331 w 389"/>
                  <a:gd name="T105" fmla="*/ 931 h 958"/>
                  <a:gd name="T106" fmla="*/ 299 w 389"/>
                  <a:gd name="T107" fmla="*/ 893 h 958"/>
                  <a:gd name="T108" fmla="*/ 273 w 389"/>
                  <a:gd name="T109" fmla="*/ 847 h 958"/>
                  <a:gd name="T110" fmla="*/ 251 w 389"/>
                  <a:gd name="T111" fmla="*/ 796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9" h="958">
                    <a:moveTo>
                      <a:pt x="12" y="0"/>
                    </a:moveTo>
                    <a:lnTo>
                      <a:pt x="23" y="3"/>
                    </a:lnTo>
                    <a:lnTo>
                      <a:pt x="52" y="13"/>
                    </a:lnTo>
                    <a:lnTo>
                      <a:pt x="71" y="19"/>
                    </a:lnTo>
                    <a:lnTo>
                      <a:pt x="94" y="28"/>
                    </a:lnTo>
                    <a:lnTo>
                      <a:pt x="118" y="39"/>
                    </a:lnTo>
                    <a:lnTo>
                      <a:pt x="142" y="51"/>
                    </a:lnTo>
                    <a:lnTo>
                      <a:pt x="167" y="66"/>
                    </a:lnTo>
                    <a:lnTo>
                      <a:pt x="192" y="83"/>
                    </a:lnTo>
                    <a:lnTo>
                      <a:pt x="203" y="93"/>
                    </a:lnTo>
                    <a:lnTo>
                      <a:pt x="215" y="103"/>
                    </a:lnTo>
                    <a:lnTo>
                      <a:pt x="226" y="112"/>
                    </a:lnTo>
                    <a:lnTo>
                      <a:pt x="237" y="124"/>
                    </a:lnTo>
                    <a:lnTo>
                      <a:pt x="247" y="135"/>
                    </a:lnTo>
                    <a:lnTo>
                      <a:pt x="256" y="147"/>
                    </a:lnTo>
                    <a:lnTo>
                      <a:pt x="265" y="160"/>
                    </a:lnTo>
                    <a:lnTo>
                      <a:pt x="272" y="173"/>
                    </a:lnTo>
                    <a:lnTo>
                      <a:pt x="278" y="188"/>
                    </a:lnTo>
                    <a:lnTo>
                      <a:pt x="284" y="202"/>
                    </a:lnTo>
                    <a:lnTo>
                      <a:pt x="288" y="218"/>
                    </a:lnTo>
                    <a:lnTo>
                      <a:pt x="292" y="235"/>
                    </a:lnTo>
                    <a:lnTo>
                      <a:pt x="243" y="242"/>
                    </a:lnTo>
                    <a:lnTo>
                      <a:pt x="241" y="228"/>
                    </a:lnTo>
                    <a:lnTo>
                      <a:pt x="237" y="216"/>
                    </a:lnTo>
                    <a:lnTo>
                      <a:pt x="232" y="203"/>
                    </a:lnTo>
                    <a:lnTo>
                      <a:pt x="226" y="192"/>
                    </a:lnTo>
                    <a:lnTo>
                      <a:pt x="220" y="181"/>
                    </a:lnTo>
                    <a:lnTo>
                      <a:pt x="212" y="171"/>
                    </a:lnTo>
                    <a:lnTo>
                      <a:pt x="205" y="161"/>
                    </a:lnTo>
                    <a:lnTo>
                      <a:pt x="196" y="151"/>
                    </a:lnTo>
                    <a:lnTo>
                      <a:pt x="177" y="134"/>
                    </a:lnTo>
                    <a:lnTo>
                      <a:pt x="157" y="117"/>
                    </a:lnTo>
                    <a:lnTo>
                      <a:pt x="136" y="104"/>
                    </a:lnTo>
                    <a:lnTo>
                      <a:pt x="114" y="91"/>
                    </a:lnTo>
                    <a:lnTo>
                      <a:pt x="93" y="81"/>
                    </a:lnTo>
                    <a:lnTo>
                      <a:pt x="71" y="71"/>
                    </a:lnTo>
                    <a:lnTo>
                      <a:pt x="53" y="64"/>
                    </a:lnTo>
                    <a:lnTo>
                      <a:pt x="35" y="59"/>
                    </a:lnTo>
                    <a:lnTo>
                      <a:pt x="10" y="50"/>
                    </a:lnTo>
                    <a:lnTo>
                      <a:pt x="0" y="48"/>
                    </a:lnTo>
                    <a:lnTo>
                      <a:pt x="12" y="0"/>
                    </a:lnTo>
                    <a:close/>
                    <a:moveTo>
                      <a:pt x="292" y="235"/>
                    </a:moveTo>
                    <a:lnTo>
                      <a:pt x="294" y="254"/>
                    </a:lnTo>
                    <a:lnTo>
                      <a:pt x="296" y="274"/>
                    </a:lnTo>
                    <a:lnTo>
                      <a:pt x="297" y="293"/>
                    </a:lnTo>
                    <a:lnTo>
                      <a:pt x="298" y="310"/>
                    </a:lnTo>
                    <a:lnTo>
                      <a:pt x="297" y="344"/>
                    </a:lnTo>
                    <a:lnTo>
                      <a:pt x="294" y="375"/>
                    </a:lnTo>
                    <a:lnTo>
                      <a:pt x="291" y="403"/>
                    </a:lnTo>
                    <a:lnTo>
                      <a:pt x="286" y="429"/>
                    </a:lnTo>
                    <a:lnTo>
                      <a:pt x="279" y="454"/>
                    </a:lnTo>
                    <a:lnTo>
                      <a:pt x="273" y="477"/>
                    </a:lnTo>
                    <a:lnTo>
                      <a:pt x="226" y="465"/>
                    </a:lnTo>
                    <a:lnTo>
                      <a:pt x="231" y="444"/>
                    </a:lnTo>
                    <a:lnTo>
                      <a:pt x="237" y="420"/>
                    </a:lnTo>
                    <a:lnTo>
                      <a:pt x="242" y="396"/>
                    </a:lnTo>
                    <a:lnTo>
                      <a:pt x="246" y="370"/>
                    </a:lnTo>
                    <a:lnTo>
                      <a:pt x="248" y="342"/>
                    </a:lnTo>
                    <a:lnTo>
                      <a:pt x="248" y="312"/>
                    </a:lnTo>
                    <a:lnTo>
                      <a:pt x="247" y="278"/>
                    </a:lnTo>
                    <a:lnTo>
                      <a:pt x="243" y="242"/>
                    </a:lnTo>
                    <a:lnTo>
                      <a:pt x="292" y="235"/>
                    </a:lnTo>
                    <a:close/>
                    <a:moveTo>
                      <a:pt x="273" y="477"/>
                    </a:moveTo>
                    <a:lnTo>
                      <a:pt x="268" y="498"/>
                    </a:lnTo>
                    <a:lnTo>
                      <a:pt x="262" y="520"/>
                    </a:lnTo>
                    <a:lnTo>
                      <a:pt x="258" y="541"/>
                    </a:lnTo>
                    <a:lnTo>
                      <a:pt x="256" y="562"/>
                    </a:lnTo>
                    <a:lnTo>
                      <a:pt x="207" y="557"/>
                    </a:lnTo>
                    <a:lnTo>
                      <a:pt x="210" y="533"/>
                    </a:lnTo>
                    <a:lnTo>
                      <a:pt x="215" y="510"/>
                    </a:lnTo>
                    <a:lnTo>
                      <a:pt x="220" y="487"/>
                    </a:lnTo>
                    <a:lnTo>
                      <a:pt x="226" y="465"/>
                    </a:lnTo>
                    <a:lnTo>
                      <a:pt x="273" y="477"/>
                    </a:lnTo>
                    <a:close/>
                    <a:moveTo>
                      <a:pt x="256" y="562"/>
                    </a:moveTo>
                    <a:lnTo>
                      <a:pt x="255" y="582"/>
                    </a:lnTo>
                    <a:lnTo>
                      <a:pt x="256" y="606"/>
                    </a:lnTo>
                    <a:lnTo>
                      <a:pt x="258" y="630"/>
                    </a:lnTo>
                    <a:lnTo>
                      <a:pt x="263" y="659"/>
                    </a:lnTo>
                    <a:lnTo>
                      <a:pt x="269" y="688"/>
                    </a:lnTo>
                    <a:lnTo>
                      <a:pt x="277" y="718"/>
                    </a:lnTo>
                    <a:lnTo>
                      <a:pt x="286" y="749"/>
                    </a:lnTo>
                    <a:lnTo>
                      <a:pt x="297" y="779"/>
                    </a:lnTo>
                    <a:lnTo>
                      <a:pt x="251" y="796"/>
                    </a:lnTo>
                    <a:lnTo>
                      <a:pt x="240" y="764"/>
                    </a:lnTo>
                    <a:lnTo>
                      <a:pt x="230" y="730"/>
                    </a:lnTo>
                    <a:lnTo>
                      <a:pt x="221" y="698"/>
                    </a:lnTo>
                    <a:lnTo>
                      <a:pt x="215" y="665"/>
                    </a:lnTo>
                    <a:lnTo>
                      <a:pt x="210" y="634"/>
                    </a:lnTo>
                    <a:lnTo>
                      <a:pt x="206" y="606"/>
                    </a:lnTo>
                    <a:lnTo>
                      <a:pt x="206" y="579"/>
                    </a:lnTo>
                    <a:lnTo>
                      <a:pt x="207" y="557"/>
                    </a:lnTo>
                    <a:lnTo>
                      <a:pt x="256" y="562"/>
                    </a:lnTo>
                    <a:close/>
                    <a:moveTo>
                      <a:pt x="297" y="779"/>
                    </a:moveTo>
                    <a:lnTo>
                      <a:pt x="306" y="801"/>
                    </a:lnTo>
                    <a:lnTo>
                      <a:pt x="316" y="822"/>
                    </a:lnTo>
                    <a:lnTo>
                      <a:pt x="327" y="843"/>
                    </a:lnTo>
                    <a:lnTo>
                      <a:pt x="338" y="862"/>
                    </a:lnTo>
                    <a:lnTo>
                      <a:pt x="350" y="878"/>
                    </a:lnTo>
                    <a:lnTo>
                      <a:pt x="363" y="893"/>
                    </a:lnTo>
                    <a:lnTo>
                      <a:pt x="375" y="906"/>
                    </a:lnTo>
                    <a:lnTo>
                      <a:pt x="389" y="916"/>
                    </a:lnTo>
                    <a:lnTo>
                      <a:pt x="364" y="958"/>
                    </a:lnTo>
                    <a:lnTo>
                      <a:pt x="355" y="952"/>
                    </a:lnTo>
                    <a:lnTo>
                      <a:pt x="347" y="946"/>
                    </a:lnTo>
                    <a:lnTo>
                      <a:pt x="338" y="938"/>
                    </a:lnTo>
                    <a:lnTo>
                      <a:pt x="331" y="931"/>
                    </a:lnTo>
                    <a:lnTo>
                      <a:pt x="314" y="913"/>
                    </a:lnTo>
                    <a:lnTo>
                      <a:pt x="299" y="893"/>
                    </a:lnTo>
                    <a:lnTo>
                      <a:pt x="286" y="871"/>
                    </a:lnTo>
                    <a:lnTo>
                      <a:pt x="273" y="847"/>
                    </a:lnTo>
                    <a:lnTo>
                      <a:pt x="262" y="822"/>
                    </a:lnTo>
                    <a:lnTo>
                      <a:pt x="251" y="796"/>
                    </a:lnTo>
                    <a:lnTo>
                      <a:pt x="297" y="77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5" name="Freeform 507"/>
              <p:cNvSpPr>
                <a:spLocks/>
              </p:cNvSpPr>
              <p:nvPr/>
            </p:nvSpPr>
            <p:spPr bwMode="auto">
              <a:xfrm>
                <a:off x="443" y="1899"/>
                <a:ext cx="190" cy="18"/>
              </a:xfrm>
              <a:custGeom>
                <a:avLst/>
                <a:gdLst>
                  <a:gd name="T0" fmla="*/ 948 w 948"/>
                  <a:gd name="T1" fmla="*/ 88 h 88"/>
                  <a:gd name="T2" fmla="*/ 871 w 948"/>
                  <a:gd name="T3" fmla="*/ 88 h 88"/>
                  <a:gd name="T4" fmla="*/ 792 w 948"/>
                  <a:gd name="T5" fmla="*/ 88 h 88"/>
                  <a:gd name="T6" fmla="*/ 713 w 948"/>
                  <a:gd name="T7" fmla="*/ 88 h 88"/>
                  <a:gd name="T8" fmla="*/ 632 w 948"/>
                  <a:gd name="T9" fmla="*/ 88 h 88"/>
                  <a:gd name="T10" fmla="*/ 552 w 948"/>
                  <a:gd name="T11" fmla="*/ 88 h 88"/>
                  <a:gd name="T12" fmla="*/ 475 w 948"/>
                  <a:gd name="T13" fmla="*/ 88 h 88"/>
                  <a:gd name="T14" fmla="*/ 399 w 948"/>
                  <a:gd name="T15" fmla="*/ 88 h 88"/>
                  <a:gd name="T16" fmla="*/ 327 w 948"/>
                  <a:gd name="T17" fmla="*/ 88 h 88"/>
                  <a:gd name="T18" fmla="*/ 259 w 948"/>
                  <a:gd name="T19" fmla="*/ 88 h 88"/>
                  <a:gd name="T20" fmla="*/ 198 w 948"/>
                  <a:gd name="T21" fmla="*/ 88 h 88"/>
                  <a:gd name="T22" fmla="*/ 142 w 948"/>
                  <a:gd name="T23" fmla="*/ 88 h 88"/>
                  <a:gd name="T24" fmla="*/ 95 w 948"/>
                  <a:gd name="T25" fmla="*/ 88 h 88"/>
                  <a:gd name="T26" fmla="*/ 56 w 948"/>
                  <a:gd name="T27" fmla="*/ 88 h 88"/>
                  <a:gd name="T28" fmla="*/ 26 w 948"/>
                  <a:gd name="T29" fmla="*/ 88 h 88"/>
                  <a:gd name="T30" fmla="*/ 8 w 948"/>
                  <a:gd name="T31" fmla="*/ 87 h 88"/>
                  <a:gd name="T32" fmla="*/ 0 w 948"/>
                  <a:gd name="T33" fmla="*/ 87 h 88"/>
                  <a:gd name="T34" fmla="*/ 0 w 948"/>
                  <a:gd name="T35" fmla="*/ 0 h 88"/>
                  <a:gd name="T36" fmla="*/ 5 w 948"/>
                  <a:gd name="T37" fmla="*/ 0 h 88"/>
                  <a:gd name="T38" fmla="*/ 18 w 948"/>
                  <a:gd name="T39" fmla="*/ 0 h 88"/>
                  <a:gd name="T40" fmla="*/ 38 w 948"/>
                  <a:gd name="T41" fmla="*/ 0 h 88"/>
                  <a:gd name="T42" fmla="*/ 64 w 948"/>
                  <a:gd name="T43" fmla="*/ 0 h 88"/>
                  <a:gd name="T44" fmla="*/ 99 w 948"/>
                  <a:gd name="T45" fmla="*/ 1 h 88"/>
                  <a:gd name="T46" fmla="*/ 140 w 948"/>
                  <a:gd name="T47" fmla="*/ 1 h 88"/>
                  <a:gd name="T48" fmla="*/ 190 w 948"/>
                  <a:gd name="T49" fmla="*/ 1 h 88"/>
                  <a:gd name="T50" fmla="*/ 246 w 948"/>
                  <a:gd name="T51" fmla="*/ 1 h 88"/>
                  <a:gd name="T52" fmla="*/ 309 w 948"/>
                  <a:gd name="T53" fmla="*/ 1 h 88"/>
                  <a:gd name="T54" fmla="*/ 379 w 948"/>
                  <a:gd name="T55" fmla="*/ 1 h 88"/>
                  <a:gd name="T56" fmla="*/ 456 w 948"/>
                  <a:gd name="T57" fmla="*/ 1 h 88"/>
                  <a:gd name="T58" fmla="*/ 541 w 948"/>
                  <a:gd name="T59" fmla="*/ 1 h 88"/>
                  <a:gd name="T60" fmla="*/ 633 w 948"/>
                  <a:gd name="T61" fmla="*/ 1 h 88"/>
                  <a:gd name="T62" fmla="*/ 731 w 948"/>
                  <a:gd name="T63" fmla="*/ 1 h 88"/>
                  <a:gd name="T64" fmla="*/ 836 w 948"/>
                  <a:gd name="T65" fmla="*/ 1 h 88"/>
                  <a:gd name="T66" fmla="*/ 948 w 948"/>
                  <a:gd name="T67" fmla="*/ 1 h 88"/>
                  <a:gd name="T68" fmla="*/ 948 w 948"/>
                  <a:gd name="T69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8" h="88">
                    <a:moveTo>
                      <a:pt x="948" y="88"/>
                    </a:moveTo>
                    <a:lnTo>
                      <a:pt x="871" y="88"/>
                    </a:lnTo>
                    <a:lnTo>
                      <a:pt x="792" y="88"/>
                    </a:lnTo>
                    <a:lnTo>
                      <a:pt x="713" y="88"/>
                    </a:lnTo>
                    <a:lnTo>
                      <a:pt x="632" y="88"/>
                    </a:lnTo>
                    <a:lnTo>
                      <a:pt x="552" y="88"/>
                    </a:lnTo>
                    <a:lnTo>
                      <a:pt x="475" y="88"/>
                    </a:lnTo>
                    <a:lnTo>
                      <a:pt x="399" y="88"/>
                    </a:lnTo>
                    <a:lnTo>
                      <a:pt x="327" y="88"/>
                    </a:lnTo>
                    <a:lnTo>
                      <a:pt x="259" y="88"/>
                    </a:lnTo>
                    <a:lnTo>
                      <a:pt x="198" y="88"/>
                    </a:lnTo>
                    <a:lnTo>
                      <a:pt x="142" y="88"/>
                    </a:lnTo>
                    <a:lnTo>
                      <a:pt x="95" y="88"/>
                    </a:lnTo>
                    <a:lnTo>
                      <a:pt x="56" y="88"/>
                    </a:lnTo>
                    <a:lnTo>
                      <a:pt x="26" y="88"/>
                    </a:lnTo>
                    <a:lnTo>
                      <a:pt x="8" y="87"/>
                    </a:lnTo>
                    <a:lnTo>
                      <a:pt x="0" y="87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8" y="0"/>
                    </a:lnTo>
                    <a:lnTo>
                      <a:pt x="38" y="0"/>
                    </a:lnTo>
                    <a:lnTo>
                      <a:pt x="64" y="0"/>
                    </a:lnTo>
                    <a:lnTo>
                      <a:pt x="99" y="1"/>
                    </a:lnTo>
                    <a:lnTo>
                      <a:pt x="140" y="1"/>
                    </a:lnTo>
                    <a:lnTo>
                      <a:pt x="190" y="1"/>
                    </a:lnTo>
                    <a:lnTo>
                      <a:pt x="246" y="1"/>
                    </a:lnTo>
                    <a:lnTo>
                      <a:pt x="309" y="1"/>
                    </a:lnTo>
                    <a:lnTo>
                      <a:pt x="379" y="1"/>
                    </a:lnTo>
                    <a:lnTo>
                      <a:pt x="456" y="1"/>
                    </a:lnTo>
                    <a:lnTo>
                      <a:pt x="541" y="1"/>
                    </a:lnTo>
                    <a:lnTo>
                      <a:pt x="633" y="1"/>
                    </a:lnTo>
                    <a:lnTo>
                      <a:pt x="731" y="1"/>
                    </a:lnTo>
                    <a:lnTo>
                      <a:pt x="836" y="1"/>
                    </a:lnTo>
                    <a:lnTo>
                      <a:pt x="948" y="1"/>
                    </a:lnTo>
                    <a:lnTo>
                      <a:pt x="948" y="8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6" name="Freeform 508"/>
              <p:cNvSpPr>
                <a:spLocks/>
              </p:cNvSpPr>
              <p:nvPr/>
            </p:nvSpPr>
            <p:spPr bwMode="auto">
              <a:xfrm>
                <a:off x="352" y="1894"/>
                <a:ext cx="75" cy="10"/>
              </a:xfrm>
              <a:custGeom>
                <a:avLst/>
                <a:gdLst>
                  <a:gd name="T0" fmla="*/ 378 w 378"/>
                  <a:gd name="T1" fmla="*/ 49 h 49"/>
                  <a:gd name="T2" fmla="*/ 0 w 378"/>
                  <a:gd name="T3" fmla="*/ 48 h 49"/>
                  <a:gd name="T4" fmla="*/ 0 w 378"/>
                  <a:gd name="T5" fmla="*/ 0 h 49"/>
                  <a:gd name="T6" fmla="*/ 378 w 378"/>
                  <a:gd name="T7" fmla="*/ 0 h 49"/>
                  <a:gd name="T8" fmla="*/ 378 w 378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49">
                    <a:moveTo>
                      <a:pt x="378" y="49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378" y="0"/>
                    </a:lnTo>
                    <a:lnTo>
                      <a:pt x="378" y="4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7" name="Freeform 509"/>
              <p:cNvSpPr>
                <a:spLocks noEditPoints="1"/>
              </p:cNvSpPr>
              <p:nvPr/>
            </p:nvSpPr>
            <p:spPr bwMode="auto">
              <a:xfrm>
                <a:off x="479" y="3273"/>
                <a:ext cx="221" cy="247"/>
              </a:xfrm>
              <a:custGeom>
                <a:avLst/>
                <a:gdLst>
                  <a:gd name="T0" fmla="*/ 1084 w 1102"/>
                  <a:gd name="T1" fmla="*/ 11 h 1234"/>
                  <a:gd name="T2" fmla="*/ 1086 w 1102"/>
                  <a:gd name="T3" fmla="*/ 41 h 1234"/>
                  <a:gd name="T4" fmla="*/ 990 w 1102"/>
                  <a:gd name="T5" fmla="*/ 71 h 1234"/>
                  <a:gd name="T6" fmla="*/ 987 w 1102"/>
                  <a:gd name="T7" fmla="*/ 27 h 1234"/>
                  <a:gd name="T8" fmla="*/ 985 w 1102"/>
                  <a:gd name="T9" fmla="*/ 0 h 1234"/>
                  <a:gd name="T10" fmla="*/ 1089 w 1102"/>
                  <a:gd name="T11" fmla="*/ 61 h 1234"/>
                  <a:gd name="T12" fmla="*/ 1100 w 1102"/>
                  <a:gd name="T13" fmla="*/ 216 h 1234"/>
                  <a:gd name="T14" fmla="*/ 1102 w 1102"/>
                  <a:gd name="T15" fmla="*/ 311 h 1234"/>
                  <a:gd name="T16" fmla="*/ 1100 w 1102"/>
                  <a:gd name="T17" fmla="*/ 408 h 1234"/>
                  <a:gd name="T18" fmla="*/ 1090 w 1102"/>
                  <a:gd name="T19" fmla="*/ 504 h 1234"/>
                  <a:gd name="T20" fmla="*/ 1081 w 1102"/>
                  <a:gd name="T21" fmla="*/ 550 h 1234"/>
                  <a:gd name="T22" fmla="*/ 1070 w 1102"/>
                  <a:gd name="T23" fmla="*/ 594 h 1234"/>
                  <a:gd name="T24" fmla="*/ 1055 w 1102"/>
                  <a:gd name="T25" fmla="*/ 633 h 1234"/>
                  <a:gd name="T26" fmla="*/ 1038 w 1102"/>
                  <a:gd name="T27" fmla="*/ 670 h 1234"/>
                  <a:gd name="T28" fmla="*/ 1017 w 1102"/>
                  <a:gd name="T29" fmla="*/ 702 h 1234"/>
                  <a:gd name="T30" fmla="*/ 990 w 1102"/>
                  <a:gd name="T31" fmla="*/ 729 h 1234"/>
                  <a:gd name="T32" fmla="*/ 936 w 1102"/>
                  <a:gd name="T33" fmla="*/ 646 h 1234"/>
                  <a:gd name="T34" fmla="*/ 953 w 1102"/>
                  <a:gd name="T35" fmla="*/ 622 h 1234"/>
                  <a:gd name="T36" fmla="*/ 967 w 1102"/>
                  <a:gd name="T37" fmla="*/ 594 h 1234"/>
                  <a:gd name="T38" fmla="*/ 979 w 1102"/>
                  <a:gd name="T39" fmla="*/ 561 h 1234"/>
                  <a:gd name="T40" fmla="*/ 988 w 1102"/>
                  <a:gd name="T41" fmla="*/ 526 h 1234"/>
                  <a:gd name="T42" fmla="*/ 995 w 1102"/>
                  <a:gd name="T43" fmla="*/ 488 h 1234"/>
                  <a:gd name="T44" fmla="*/ 1002 w 1102"/>
                  <a:gd name="T45" fmla="*/ 426 h 1234"/>
                  <a:gd name="T46" fmla="*/ 1005 w 1102"/>
                  <a:gd name="T47" fmla="*/ 338 h 1234"/>
                  <a:gd name="T48" fmla="*/ 1003 w 1102"/>
                  <a:gd name="T49" fmla="*/ 252 h 1234"/>
                  <a:gd name="T50" fmla="*/ 995 w 1102"/>
                  <a:gd name="T51" fmla="*/ 134 h 1234"/>
                  <a:gd name="T52" fmla="*/ 1089 w 1102"/>
                  <a:gd name="T53" fmla="*/ 61 h 1234"/>
                  <a:gd name="T54" fmla="*/ 951 w 1102"/>
                  <a:gd name="T55" fmla="*/ 764 h 1234"/>
                  <a:gd name="T56" fmla="*/ 880 w 1102"/>
                  <a:gd name="T57" fmla="*/ 817 h 1234"/>
                  <a:gd name="T58" fmla="*/ 822 w 1102"/>
                  <a:gd name="T59" fmla="*/ 853 h 1234"/>
                  <a:gd name="T60" fmla="*/ 772 w 1102"/>
                  <a:gd name="T61" fmla="*/ 876 h 1234"/>
                  <a:gd name="T62" fmla="*/ 710 w 1102"/>
                  <a:gd name="T63" fmla="*/ 797 h 1234"/>
                  <a:gd name="T64" fmla="*/ 751 w 1102"/>
                  <a:gd name="T65" fmla="*/ 778 h 1234"/>
                  <a:gd name="T66" fmla="*/ 799 w 1102"/>
                  <a:gd name="T67" fmla="*/ 752 h 1234"/>
                  <a:gd name="T68" fmla="*/ 856 w 1102"/>
                  <a:gd name="T69" fmla="*/ 713 h 1234"/>
                  <a:gd name="T70" fmla="*/ 926 w 1102"/>
                  <a:gd name="T71" fmla="*/ 656 h 1234"/>
                  <a:gd name="T72" fmla="*/ 750 w 1102"/>
                  <a:gd name="T73" fmla="*/ 886 h 1234"/>
                  <a:gd name="T74" fmla="*/ 696 w 1102"/>
                  <a:gd name="T75" fmla="*/ 912 h 1234"/>
                  <a:gd name="T76" fmla="*/ 668 w 1102"/>
                  <a:gd name="T77" fmla="*/ 930 h 1234"/>
                  <a:gd name="T78" fmla="*/ 637 w 1102"/>
                  <a:gd name="T79" fmla="*/ 951 h 1234"/>
                  <a:gd name="T80" fmla="*/ 596 w 1102"/>
                  <a:gd name="T81" fmla="*/ 859 h 1234"/>
                  <a:gd name="T82" fmla="*/ 630 w 1102"/>
                  <a:gd name="T83" fmla="*/ 836 h 1234"/>
                  <a:gd name="T84" fmla="*/ 679 w 1102"/>
                  <a:gd name="T85" fmla="*/ 812 h 1234"/>
                  <a:gd name="T86" fmla="*/ 750 w 1102"/>
                  <a:gd name="T87" fmla="*/ 886 h 1234"/>
                  <a:gd name="T88" fmla="*/ 633 w 1102"/>
                  <a:gd name="T89" fmla="*/ 955 h 1234"/>
                  <a:gd name="T90" fmla="*/ 637 w 1102"/>
                  <a:gd name="T91" fmla="*/ 951 h 1234"/>
                  <a:gd name="T92" fmla="*/ 592 w 1102"/>
                  <a:gd name="T93" fmla="*/ 976 h 1234"/>
                  <a:gd name="T94" fmla="*/ 421 w 1102"/>
                  <a:gd name="T95" fmla="*/ 1057 h 1234"/>
                  <a:gd name="T96" fmla="*/ 214 w 1102"/>
                  <a:gd name="T97" fmla="*/ 1154 h 1234"/>
                  <a:gd name="T98" fmla="*/ 65 w 1102"/>
                  <a:gd name="T99" fmla="*/ 1222 h 1234"/>
                  <a:gd name="T100" fmla="*/ 0 w 1102"/>
                  <a:gd name="T101" fmla="*/ 1144 h 1234"/>
                  <a:gd name="T102" fmla="*/ 84 w 1102"/>
                  <a:gd name="T103" fmla="*/ 1105 h 1234"/>
                  <a:gd name="T104" fmla="*/ 272 w 1102"/>
                  <a:gd name="T105" fmla="*/ 1018 h 1234"/>
                  <a:gd name="T106" fmla="*/ 470 w 1102"/>
                  <a:gd name="T107" fmla="*/ 926 h 1234"/>
                  <a:gd name="T108" fmla="*/ 581 w 1102"/>
                  <a:gd name="T109" fmla="*/ 870 h 1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02" h="1234">
                    <a:moveTo>
                      <a:pt x="1084" y="0"/>
                    </a:moveTo>
                    <a:lnTo>
                      <a:pt x="1084" y="11"/>
                    </a:lnTo>
                    <a:lnTo>
                      <a:pt x="1085" y="25"/>
                    </a:lnTo>
                    <a:lnTo>
                      <a:pt x="1086" y="41"/>
                    </a:lnTo>
                    <a:lnTo>
                      <a:pt x="1089" y="61"/>
                    </a:lnTo>
                    <a:lnTo>
                      <a:pt x="990" y="71"/>
                    </a:lnTo>
                    <a:lnTo>
                      <a:pt x="988" y="47"/>
                    </a:lnTo>
                    <a:lnTo>
                      <a:pt x="987" y="27"/>
                    </a:lnTo>
                    <a:lnTo>
                      <a:pt x="985" y="11"/>
                    </a:lnTo>
                    <a:lnTo>
                      <a:pt x="985" y="0"/>
                    </a:lnTo>
                    <a:lnTo>
                      <a:pt x="1084" y="0"/>
                    </a:lnTo>
                    <a:close/>
                    <a:moveTo>
                      <a:pt x="1089" y="61"/>
                    </a:moveTo>
                    <a:lnTo>
                      <a:pt x="1094" y="132"/>
                    </a:lnTo>
                    <a:lnTo>
                      <a:pt x="1100" y="216"/>
                    </a:lnTo>
                    <a:lnTo>
                      <a:pt x="1101" y="262"/>
                    </a:lnTo>
                    <a:lnTo>
                      <a:pt x="1102" y="311"/>
                    </a:lnTo>
                    <a:lnTo>
                      <a:pt x="1102" y="360"/>
                    </a:lnTo>
                    <a:lnTo>
                      <a:pt x="1100" y="408"/>
                    </a:lnTo>
                    <a:lnTo>
                      <a:pt x="1096" y="457"/>
                    </a:lnTo>
                    <a:lnTo>
                      <a:pt x="1090" y="504"/>
                    </a:lnTo>
                    <a:lnTo>
                      <a:pt x="1086" y="528"/>
                    </a:lnTo>
                    <a:lnTo>
                      <a:pt x="1081" y="550"/>
                    </a:lnTo>
                    <a:lnTo>
                      <a:pt x="1076" y="572"/>
                    </a:lnTo>
                    <a:lnTo>
                      <a:pt x="1070" y="594"/>
                    </a:lnTo>
                    <a:lnTo>
                      <a:pt x="1063" y="614"/>
                    </a:lnTo>
                    <a:lnTo>
                      <a:pt x="1055" y="633"/>
                    </a:lnTo>
                    <a:lnTo>
                      <a:pt x="1046" y="652"/>
                    </a:lnTo>
                    <a:lnTo>
                      <a:pt x="1038" y="670"/>
                    </a:lnTo>
                    <a:lnTo>
                      <a:pt x="1028" y="687"/>
                    </a:lnTo>
                    <a:lnTo>
                      <a:pt x="1017" y="702"/>
                    </a:lnTo>
                    <a:lnTo>
                      <a:pt x="1004" y="716"/>
                    </a:lnTo>
                    <a:lnTo>
                      <a:pt x="990" y="729"/>
                    </a:lnTo>
                    <a:lnTo>
                      <a:pt x="926" y="656"/>
                    </a:lnTo>
                    <a:lnTo>
                      <a:pt x="936" y="646"/>
                    </a:lnTo>
                    <a:lnTo>
                      <a:pt x="944" y="635"/>
                    </a:lnTo>
                    <a:lnTo>
                      <a:pt x="953" y="622"/>
                    </a:lnTo>
                    <a:lnTo>
                      <a:pt x="960" y="609"/>
                    </a:lnTo>
                    <a:lnTo>
                      <a:pt x="967" y="594"/>
                    </a:lnTo>
                    <a:lnTo>
                      <a:pt x="973" y="579"/>
                    </a:lnTo>
                    <a:lnTo>
                      <a:pt x="979" y="561"/>
                    </a:lnTo>
                    <a:lnTo>
                      <a:pt x="984" y="544"/>
                    </a:lnTo>
                    <a:lnTo>
                      <a:pt x="988" y="526"/>
                    </a:lnTo>
                    <a:lnTo>
                      <a:pt x="992" y="506"/>
                    </a:lnTo>
                    <a:lnTo>
                      <a:pt x="995" y="488"/>
                    </a:lnTo>
                    <a:lnTo>
                      <a:pt x="998" y="467"/>
                    </a:lnTo>
                    <a:lnTo>
                      <a:pt x="1002" y="426"/>
                    </a:lnTo>
                    <a:lnTo>
                      <a:pt x="1004" y="382"/>
                    </a:lnTo>
                    <a:lnTo>
                      <a:pt x="1005" y="338"/>
                    </a:lnTo>
                    <a:lnTo>
                      <a:pt x="1004" y="295"/>
                    </a:lnTo>
                    <a:lnTo>
                      <a:pt x="1003" y="252"/>
                    </a:lnTo>
                    <a:lnTo>
                      <a:pt x="1002" y="211"/>
                    </a:lnTo>
                    <a:lnTo>
                      <a:pt x="995" y="134"/>
                    </a:lnTo>
                    <a:lnTo>
                      <a:pt x="990" y="71"/>
                    </a:lnTo>
                    <a:lnTo>
                      <a:pt x="1089" y="61"/>
                    </a:lnTo>
                    <a:close/>
                    <a:moveTo>
                      <a:pt x="990" y="729"/>
                    </a:moveTo>
                    <a:lnTo>
                      <a:pt x="951" y="764"/>
                    </a:lnTo>
                    <a:lnTo>
                      <a:pt x="913" y="793"/>
                    </a:lnTo>
                    <a:lnTo>
                      <a:pt x="880" y="817"/>
                    </a:lnTo>
                    <a:lnTo>
                      <a:pt x="850" y="836"/>
                    </a:lnTo>
                    <a:lnTo>
                      <a:pt x="822" y="853"/>
                    </a:lnTo>
                    <a:lnTo>
                      <a:pt x="797" y="865"/>
                    </a:lnTo>
                    <a:lnTo>
                      <a:pt x="772" y="876"/>
                    </a:lnTo>
                    <a:lnTo>
                      <a:pt x="750" y="886"/>
                    </a:lnTo>
                    <a:lnTo>
                      <a:pt x="710" y="797"/>
                    </a:lnTo>
                    <a:lnTo>
                      <a:pt x="730" y="788"/>
                    </a:lnTo>
                    <a:lnTo>
                      <a:pt x="751" y="778"/>
                    </a:lnTo>
                    <a:lnTo>
                      <a:pt x="775" y="767"/>
                    </a:lnTo>
                    <a:lnTo>
                      <a:pt x="799" y="752"/>
                    </a:lnTo>
                    <a:lnTo>
                      <a:pt x="826" y="734"/>
                    </a:lnTo>
                    <a:lnTo>
                      <a:pt x="856" y="713"/>
                    </a:lnTo>
                    <a:lnTo>
                      <a:pt x="889" y="687"/>
                    </a:lnTo>
                    <a:lnTo>
                      <a:pt x="926" y="656"/>
                    </a:lnTo>
                    <a:lnTo>
                      <a:pt x="990" y="729"/>
                    </a:lnTo>
                    <a:close/>
                    <a:moveTo>
                      <a:pt x="750" y="886"/>
                    </a:moveTo>
                    <a:lnTo>
                      <a:pt x="723" y="899"/>
                    </a:lnTo>
                    <a:lnTo>
                      <a:pt x="696" y="912"/>
                    </a:lnTo>
                    <a:lnTo>
                      <a:pt x="683" y="920"/>
                    </a:lnTo>
                    <a:lnTo>
                      <a:pt x="668" y="930"/>
                    </a:lnTo>
                    <a:lnTo>
                      <a:pt x="653" y="940"/>
                    </a:lnTo>
                    <a:lnTo>
                      <a:pt x="637" y="951"/>
                    </a:lnTo>
                    <a:lnTo>
                      <a:pt x="577" y="874"/>
                    </a:lnTo>
                    <a:lnTo>
                      <a:pt x="596" y="859"/>
                    </a:lnTo>
                    <a:lnTo>
                      <a:pt x="614" y="848"/>
                    </a:lnTo>
                    <a:lnTo>
                      <a:pt x="630" y="836"/>
                    </a:lnTo>
                    <a:lnTo>
                      <a:pt x="648" y="828"/>
                    </a:lnTo>
                    <a:lnTo>
                      <a:pt x="679" y="812"/>
                    </a:lnTo>
                    <a:lnTo>
                      <a:pt x="710" y="797"/>
                    </a:lnTo>
                    <a:lnTo>
                      <a:pt x="750" y="886"/>
                    </a:lnTo>
                    <a:close/>
                    <a:moveTo>
                      <a:pt x="637" y="951"/>
                    </a:moveTo>
                    <a:lnTo>
                      <a:pt x="633" y="955"/>
                    </a:lnTo>
                    <a:lnTo>
                      <a:pt x="607" y="912"/>
                    </a:lnTo>
                    <a:lnTo>
                      <a:pt x="637" y="951"/>
                    </a:lnTo>
                    <a:close/>
                    <a:moveTo>
                      <a:pt x="633" y="955"/>
                    </a:moveTo>
                    <a:lnTo>
                      <a:pt x="592" y="976"/>
                    </a:lnTo>
                    <a:lnTo>
                      <a:pt x="517" y="1012"/>
                    </a:lnTo>
                    <a:lnTo>
                      <a:pt x="421" y="1057"/>
                    </a:lnTo>
                    <a:lnTo>
                      <a:pt x="317" y="1107"/>
                    </a:lnTo>
                    <a:lnTo>
                      <a:pt x="214" y="1154"/>
                    </a:lnTo>
                    <a:lnTo>
                      <a:pt x="126" y="1194"/>
                    </a:lnTo>
                    <a:lnTo>
                      <a:pt x="65" y="1222"/>
                    </a:lnTo>
                    <a:lnTo>
                      <a:pt x="41" y="1234"/>
                    </a:lnTo>
                    <a:lnTo>
                      <a:pt x="0" y="1144"/>
                    </a:lnTo>
                    <a:lnTo>
                      <a:pt x="23" y="1134"/>
                    </a:lnTo>
                    <a:lnTo>
                      <a:pt x="84" y="1105"/>
                    </a:lnTo>
                    <a:lnTo>
                      <a:pt x="171" y="1066"/>
                    </a:lnTo>
                    <a:lnTo>
                      <a:pt x="272" y="1018"/>
                    </a:lnTo>
                    <a:lnTo>
                      <a:pt x="375" y="970"/>
                    </a:lnTo>
                    <a:lnTo>
                      <a:pt x="470" y="926"/>
                    </a:lnTo>
                    <a:lnTo>
                      <a:pt x="542" y="891"/>
                    </a:lnTo>
                    <a:lnTo>
                      <a:pt x="581" y="870"/>
                    </a:lnTo>
                    <a:lnTo>
                      <a:pt x="633" y="95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8" name="Rectangle 510"/>
              <p:cNvSpPr>
                <a:spLocks noChangeArrowheads="1"/>
              </p:cNvSpPr>
              <p:nvPr/>
            </p:nvSpPr>
            <p:spPr bwMode="auto">
              <a:xfrm>
                <a:off x="435" y="2764"/>
                <a:ext cx="30" cy="33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9" name="Freeform 511"/>
              <p:cNvSpPr>
                <a:spLocks noEditPoints="1"/>
              </p:cNvSpPr>
              <p:nvPr/>
            </p:nvSpPr>
            <p:spPr bwMode="auto">
              <a:xfrm>
                <a:off x="1247" y="3068"/>
                <a:ext cx="66" cy="66"/>
              </a:xfrm>
              <a:custGeom>
                <a:avLst/>
                <a:gdLst>
                  <a:gd name="T0" fmla="*/ 169 w 331"/>
                  <a:gd name="T1" fmla="*/ 331 h 331"/>
                  <a:gd name="T2" fmla="*/ 107 w 331"/>
                  <a:gd name="T3" fmla="*/ 320 h 331"/>
                  <a:gd name="T4" fmla="*/ 134 w 331"/>
                  <a:gd name="T5" fmla="*/ 277 h 331"/>
                  <a:gd name="T6" fmla="*/ 179 w 331"/>
                  <a:gd name="T7" fmla="*/ 280 h 331"/>
                  <a:gd name="T8" fmla="*/ 92 w 331"/>
                  <a:gd name="T9" fmla="*/ 313 h 331"/>
                  <a:gd name="T10" fmla="*/ 42 w 331"/>
                  <a:gd name="T11" fmla="*/ 275 h 331"/>
                  <a:gd name="T12" fmla="*/ 8 w 331"/>
                  <a:gd name="T13" fmla="*/ 217 h 331"/>
                  <a:gd name="T14" fmla="*/ 71 w 331"/>
                  <a:gd name="T15" fmla="*/ 232 h 331"/>
                  <a:gd name="T16" fmla="*/ 104 w 331"/>
                  <a:gd name="T17" fmla="*/ 264 h 331"/>
                  <a:gd name="T18" fmla="*/ 8 w 331"/>
                  <a:gd name="T19" fmla="*/ 217 h 331"/>
                  <a:gd name="T20" fmla="*/ 8 w 331"/>
                  <a:gd name="T21" fmla="*/ 217 h 331"/>
                  <a:gd name="T22" fmla="*/ 56 w 331"/>
                  <a:gd name="T23" fmla="*/ 201 h 331"/>
                  <a:gd name="T24" fmla="*/ 8 w 331"/>
                  <a:gd name="T25" fmla="*/ 217 h 331"/>
                  <a:gd name="T26" fmla="*/ 1 w 331"/>
                  <a:gd name="T27" fmla="*/ 153 h 331"/>
                  <a:gd name="T28" fmla="*/ 17 w 331"/>
                  <a:gd name="T29" fmla="*/ 92 h 331"/>
                  <a:gd name="T30" fmla="*/ 51 w 331"/>
                  <a:gd name="T31" fmla="*/ 145 h 331"/>
                  <a:gd name="T32" fmla="*/ 52 w 331"/>
                  <a:gd name="T33" fmla="*/ 190 h 331"/>
                  <a:gd name="T34" fmla="*/ 26 w 331"/>
                  <a:gd name="T35" fmla="*/ 78 h 331"/>
                  <a:gd name="T36" fmla="*/ 68 w 331"/>
                  <a:gd name="T37" fmla="*/ 31 h 331"/>
                  <a:gd name="T38" fmla="*/ 129 w 331"/>
                  <a:gd name="T39" fmla="*/ 54 h 331"/>
                  <a:gd name="T40" fmla="*/ 89 w 331"/>
                  <a:gd name="T41" fmla="*/ 78 h 331"/>
                  <a:gd name="T42" fmla="*/ 62 w 331"/>
                  <a:gd name="T43" fmla="*/ 113 h 331"/>
                  <a:gd name="T44" fmla="*/ 120 w 331"/>
                  <a:gd name="T45" fmla="*/ 32 h 331"/>
                  <a:gd name="T46" fmla="*/ 129 w 331"/>
                  <a:gd name="T47" fmla="*/ 54 h 331"/>
                  <a:gd name="T48" fmla="*/ 129 w 331"/>
                  <a:gd name="T49" fmla="*/ 54 h 331"/>
                  <a:gd name="T50" fmla="*/ 129 w 331"/>
                  <a:gd name="T51" fmla="*/ 3 h 331"/>
                  <a:gd name="T52" fmla="*/ 194 w 331"/>
                  <a:gd name="T53" fmla="*/ 2 h 331"/>
                  <a:gd name="T54" fmla="*/ 218 w 331"/>
                  <a:gd name="T55" fmla="*/ 61 h 331"/>
                  <a:gd name="T56" fmla="*/ 174 w 331"/>
                  <a:gd name="T57" fmla="*/ 49 h 331"/>
                  <a:gd name="T58" fmla="*/ 129 w 331"/>
                  <a:gd name="T59" fmla="*/ 54 h 331"/>
                  <a:gd name="T60" fmla="*/ 266 w 331"/>
                  <a:gd name="T61" fmla="*/ 34 h 331"/>
                  <a:gd name="T62" fmla="*/ 309 w 331"/>
                  <a:gd name="T63" fmla="*/ 82 h 331"/>
                  <a:gd name="T64" fmla="*/ 271 w 331"/>
                  <a:gd name="T65" fmla="*/ 117 h 331"/>
                  <a:gd name="T66" fmla="*/ 245 w 331"/>
                  <a:gd name="T67" fmla="*/ 81 h 331"/>
                  <a:gd name="T68" fmla="*/ 239 w 331"/>
                  <a:gd name="T69" fmla="*/ 17 h 331"/>
                  <a:gd name="T70" fmla="*/ 322 w 331"/>
                  <a:gd name="T71" fmla="*/ 113 h 331"/>
                  <a:gd name="T72" fmla="*/ 276 w 331"/>
                  <a:gd name="T73" fmla="*/ 128 h 331"/>
                  <a:gd name="T74" fmla="*/ 299 w 331"/>
                  <a:gd name="T75" fmla="*/ 120 h 331"/>
                  <a:gd name="T76" fmla="*/ 330 w 331"/>
                  <a:gd name="T77" fmla="*/ 145 h 331"/>
                  <a:gd name="T78" fmla="*/ 325 w 331"/>
                  <a:gd name="T79" fmla="*/ 209 h 331"/>
                  <a:gd name="T80" fmla="*/ 274 w 331"/>
                  <a:gd name="T81" fmla="*/ 206 h 331"/>
                  <a:gd name="T82" fmla="*/ 282 w 331"/>
                  <a:gd name="T83" fmla="*/ 163 h 331"/>
                  <a:gd name="T84" fmla="*/ 322 w 331"/>
                  <a:gd name="T85" fmla="*/ 113 h 331"/>
                  <a:gd name="T86" fmla="*/ 286 w 331"/>
                  <a:gd name="T87" fmla="*/ 277 h 331"/>
                  <a:gd name="T88" fmla="*/ 234 w 331"/>
                  <a:gd name="T89" fmla="*/ 316 h 331"/>
                  <a:gd name="T90" fmla="*/ 224 w 331"/>
                  <a:gd name="T91" fmla="*/ 266 h 331"/>
                  <a:gd name="T92" fmla="*/ 257 w 331"/>
                  <a:gd name="T93" fmla="*/ 236 h 331"/>
                  <a:gd name="T94" fmla="*/ 218 w 331"/>
                  <a:gd name="T95" fmla="*/ 322 h 331"/>
                  <a:gd name="T96" fmla="*/ 218 w 331"/>
                  <a:gd name="T97" fmla="*/ 322 h 331"/>
                  <a:gd name="T98" fmla="*/ 218 w 331"/>
                  <a:gd name="T99" fmla="*/ 322 h 331"/>
                  <a:gd name="T100" fmla="*/ 203 w 331"/>
                  <a:gd name="T101" fmla="*/ 275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31" h="331">
                    <a:moveTo>
                      <a:pt x="218" y="322"/>
                    </a:moveTo>
                    <a:lnTo>
                      <a:pt x="201" y="326"/>
                    </a:lnTo>
                    <a:lnTo>
                      <a:pt x="185" y="330"/>
                    </a:lnTo>
                    <a:lnTo>
                      <a:pt x="169" y="331"/>
                    </a:lnTo>
                    <a:lnTo>
                      <a:pt x="153" y="330"/>
                    </a:lnTo>
                    <a:lnTo>
                      <a:pt x="137" y="328"/>
                    </a:lnTo>
                    <a:lnTo>
                      <a:pt x="122" y="325"/>
                    </a:lnTo>
                    <a:lnTo>
                      <a:pt x="107" y="320"/>
                    </a:lnTo>
                    <a:lnTo>
                      <a:pt x="92" y="313"/>
                    </a:lnTo>
                    <a:lnTo>
                      <a:pt x="114" y="269"/>
                    </a:lnTo>
                    <a:lnTo>
                      <a:pt x="124" y="274"/>
                    </a:lnTo>
                    <a:lnTo>
                      <a:pt x="134" y="277"/>
                    </a:lnTo>
                    <a:lnTo>
                      <a:pt x="145" y="280"/>
                    </a:lnTo>
                    <a:lnTo>
                      <a:pt x="157" y="281"/>
                    </a:lnTo>
                    <a:lnTo>
                      <a:pt x="168" y="281"/>
                    </a:lnTo>
                    <a:lnTo>
                      <a:pt x="179" y="280"/>
                    </a:lnTo>
                    <a:lnTo>
                      <a:pt x="191" y="278"/>
                    </a:lnTo>
                    <a:lnTo>
                      <a:pt x="203" y="275"/>
                    </a:lnTo>
                    <a:lnTo>
                      <a:pt x="218" y="322"/>
                    </a:lnTo>
                    <a:close/>
                    <a:moveTo>
                      <a:pt x="92" y="313"/>
                    </a:moveTo>
                    <a:lnTo>
                      <a:pt x="78" y="305"/>
                    </a:lnTo>
                    <a:lnTo>
                      <a:pt x="64" y="296"/>
                    </a:lnTo>
                    <a:lnTo>
                      <a:pt x="53" y="286"/>
                    </a:lnTo>
                    <a:lnTo>
                      <a:pt x="42" y="275"/>
                    </a:lnTo>
                    <a:lnTo>
                      <a:pt x="32" y="262"/>
                    </a:lnTo>
                    <a:lnTo>
                      <a:pt x="22" y="247"/>
                    </a:lnTo>
                    <a:lnTo>
                      <a:pt x="15" y="234"/>
                    </a:lnTo>
                    <a:lnTo>
                      <a:pt x="8" y="217"/>
                    </a:lnTo>
                    <a:lnTo>
                      <a:pt x="56" y="201"/>
                    </a:lnTo>
                    <a:lnTo>
                      <a:pt x="59" y="212"/>
                    </a:lnTo>
                    <a:lnTo>
                      <a:pt x="64" y="224"/>
                    </a:lnTo>
                    <a:lnTo>
                      <a:pt x="71" y="232"/>
                    </a:lnTo>
                    <a:lnTo>
                      <a:pt x="78" y="241"/>
                    </a:lnTo>
                    <a:lnTo>
                      <a:pt x="87" y="250"/>
                    </a:lnTo>
                    <a:lnTo>
                      <a:pt x="94" y="257"/>
                    </a:lnTo>
                    <a:lnTo>
                      <a:pt x="104" y="264"/>
                    </a:lnTo>
                    <a:lnTo>
                      <a:pt x="114" y="269"/>
                    </a:lnTo>
                    <a:lnTo>
                      <a:pt x="92" y="313"/>
                    </a:lnTo>
                    <a:close/>
                    <a:moveTo>
                      <a:pt x="8" y="217"/>
                    </a:moveTo>
                    <a:lnTo>
                      <a:pt x="8" y="217"/>
                    </a:lnTo>
                    <a:lnTo>
                      <a:pt x="32" y="210"/>
                    </a:lnTo>
                    <a:lnTo>
                      <a:pt x="8" y="217"/>
                    </a:lnTo>
                    <a:close/>
                    <a:moveTo>
                      <a:pt x="8" y="217"/>
                    </a:moveTo>
                    <a:lnTo>
                      <a:pt x="8" y="217"/>
                    </a:lnTo>
                    <a:lnTo>
                      <a:pt x="56" y="201"/>
                    </a:lnTo>
                    <a:lnTo>
                      <a:pt x="56" y="203"/>
                    </a:lnTo>
                    <a:lnTo>
                      <a:pt x="8" y="217"/>
                    </a:lnTo>
                    <a:close/>
                    <a:moveTo>
                      <a:pt x="56" y="201"/>
                    </a:moveTo>
                    <a:lnTo>
                      <a:pt x="56" y="201"/>
                    </a:lnTo>
                    <a:lnTo>
                      <a:pt x="32" y="210"/>
                    </a:lnTo>
                    <a:lnTo>
                      <a:pt x="56" y="201"/>
                    </a:lnTo>
                    <a:close/>
                    <a:moveTo>
                      <a:pt x="8" y="217"/>
                    </a:moveTo>
                    <a:lnTo>
                      <a:pt x="5" y="201"/>
                    </a:lnTo>
                    <a:lnTo>
                      <a:pt x="1" y="185"/>
                    </a:lnTo>
                    <a:lnTo>
                      <a:pt x="0" y="169"/>
                    </a:lnTo>
                    <a:lnTo>
                      <a:pt x="1" y="153"/>
                    </a:lnTo>
                    <a:lnTo>
                      <a:pt x="2" y="137"/>
                    </a:lnTo>
                    <a:lnTo>
                      <a:pt x="6" y="120"/>
                    </a:lnTo>
                    <a:lnTo>
                      <a:pt x="11" y="105"/>
                    </a:lnTo>
                    <a:lnTo>
                      <a:pt x="17" y="92"/>
                    </a:lnTo>
                    <a:lnTo>
                      <a:pt x="62" y="113"/>
                    </a:lnTo>
                    <a:lnTo>
                      <a:pt x="57" y="123"/>
                    </a:lnTo>
                    <a:lnTo>
                      <a:pt x="53" y="134"/>
                    </a:lnTo>
                    <a:lnTo>
                      <a:pt x="51" y="145"/>
                    </a:lnTo>
                    <a:lnTo>
                      <a:pt x="49" y="156"/>
                    </a:lnTo>
                    <a:lnTo>
                      <a:pt x="49" y="168"/>
                    </a:lnTo>
                    <a:lnTo>
                      <a:pt x="51" y="179"/>
                    </a:lnTo>
                    <a:lnTo>
                      <a:pt x="52" y="190"/>
                    </a:lnTo>
                    <a:lnTo>
                      <a:pt x="56" y="201"/>
                    </a:lnTo>
                    <a:lnTo>
                      <a:pt x="8" y="217"/>
                    </a:lnTo>
                    <a:close/>
                    <a:moveTo>
                      <a:pt x="17" y="92"/>
                    </a:moveTo>
                    <a:lnTo>
                      <a:pt x="26" y="78"/>
                    </a:lnTo>
                    <a:lnTo>
                      <a:pt x="35" y="64"/>
                    </a:lnTo>
                    <a:lnTo>
                      <a:pt x="44" y="52"/>
                    </a:lnTo>
                    <a:lnTo>
                      <a:pt x="56" y="41"/>
                    </a:lnTo>
                    <a:lnTo>
                      <a:pt x="68" y="31"/>
                    </a:lnTo>
                    <a:lnTo>
                      <a:pt x="82" y="22"/>
                    </a:lnTo>
                    <a:lnTo>
                      <a:pt x="97" y="15"/>
                    </a:lnTo>
                    <a:lnTo>
                      <a:pt x="113" y="8"/>
                    </a:lnTo>
                    <a:lnTo>
                      <a:pt x="129" y="54"/>
                    </a:lnTo>
                    <a:lnTo>
                      <a:pt x="118" y="59"/>
                    </a:lnTo>
                    <a:lnTo>
                      <a:pt x="107" y="64"/>
                    </a:lnTo>
                    <a:lnTo>
                      <a:pt x="98" y="71"/>
                    </a:lnTo>
                    <a:lnTo>
                      <a:pt x="89" y="78"/>
                    </a:lnTo>
                    <a:lnTo>
                      <a:pt x="81" y="85"/>
                    </a:lnTo>
                    <a:lnTo>
                      <a:pt x="73" y="94"/>
                    </a:lnTo>
                    <a:lnTo>
                      <a:pt x="67" y="103"/>
                    </a:lnTo>
                    <a:lnTo>
                      <a:pt x="62" y="113"/>
                    </a:lnTo>
                    <a:lnTo>
                      <a:pt x="17" y="92"/>
                    </a:lnTo>
                    <a:close/>
                    <a:moveTo>
                      <a:pt x="113" y="8"/>
                    </a:moveTo>
                    <a:lnTo>
                      <a:pt x="113" y="8"/>
                    </a:lnTo>
                    <a:lnTo>
                      <a:pt x="120" y="32"/>
                    </a:lnTo>
                    <a:lnTo>
                      <a:pt x="113" y="8"/>
                    </a:lnTo>
                    <a:close/>
                    <a:moveTo>
                      <a:pt x="113" y="8"/>
                    </a:moveTo>
                    <a:lnTo>
                      <a:pt x="113" y="8"/>
                    </a:lnTo>
                    <a:lnTo>
                      <a:pt x="129" y="54"/>
                    </a:lnTo>
                    <a:lnTo>
                      <a:pt x="128" y="54"/>
                    </a:lnTo>
                    <a:lnTo>
                      <a:pt x="113" y="8"/>
                    </a:lnTo>
                    <a:close/>
                    <a:moveTo>
                      <a:pt x="129" y="54"/>
                    </a:moveTo>
                    <a:lnTo>
                      <a:pt x="129" y="54"/>
                    </a:lnTo>
                    <a:lnTo>
                      <a:pt x="120" y="32"/>
                    </a:lnTo>
                    <a:lnTo>
                      <a:pt x="129" y="54"/>
                    </a:lnTo>
                    <a:close/>
                    <a:moveTo>
                      <a:pt x="113" y="8"/>
                    </a:moveTo>
                    <a:lnTo>
                      <a:pt x="129" y="3"/>
                    </a:lnTo>
                    <a:lnTo>
                      <a:pt x="145" y="1"/>
                    </a:lnTo>
                    <a:lnTo>
                      <a:pt x="162" y="0"/>
                    </a:lnTo>
                    <a:lnTo>
                      <a:pt x="178" y="1"/>
                    </a:lnTo>
                    <a:lnTo>
                      <a:pt x="194" y="2"/>
                    </a:lnTo>
                    <a:lnTo>
                      <a:pt x="210" y="6"/>
                    </a:lnTo>
                    <a:lnTo>
                      <a:pt x="225" y="11"/>
                    </a:lnTo>
                    <a:lnTo>
                      <a:pt x="239" y="17"/>
                    </a:lnTo>
                    <a:lnTo>
                      <a:pt x="218" y="61"/>
                    </a:lnTo>
                    <a:lnTo>
                      <a:pt x="208" y="57"/>
                    </a:lnTo>
                    <a:lnTo>
                      <a:pt x="196" y="53"/>
                    </a:lnTo>
                    <a:lnTo>
                      <a:pt x="185" y="51"/>
                    </a:lnTo>
                    <a:lnTo>
                      <a:pt x="174" y="49"/>
                    </a:lnTo>
                    <a:lnTo>
                      <a:pt x="163" y="49"/>
                    </a:lnTo>
                    <a:lnTo>
                      <a:pt x="152" y="49"/>
                    </a:lnTo>
                    <a:lnTo>
                      <a:pt x="140" y="52"/>
                    </a:lnTo>
                    <a:lnTo>
                      <a:pt x="129" y="54"/>
                    </a:lnTo>
                    <a:lnTo>
                      <a:pt x="113" y="8"/>
                    </a:lnTo>
                    <a:close/>
                    <a:moveTo>
                      <a:pt x="239" y="17"/>
                    </a:moveTo>
                    <a:lnTo>
                      <a:pt x="254" y="24"/>
                    </a:lnTo>
                    <a:lnTo>
                      <a:pt x="266" y="34"/>
                    </a:lnTo>
                    <a:lnTo>
                      <a:pt x="279" y="44"/>
                    </a:lnTo>
                    <a:lnTo>
                      <a:pt x="290" y="56"/>
                    </a:lnTo>
                    <a:lnTo>
                      <a:pt x="300" y="68"/>
                    </a:lnTo>
                    <a:lnTo>
                      <a:pt x="309" y="82"/>
                    </a:lnTo>
                    <a:lnTo>
                      <a:pt x="316" y="97"/>
                    </a:lnTo>
                    <a:lnTo>
                      <a:pt x="322" y="113"/>
                    </a:lnTo>
                    <a:lnTo>
                      <a:pt x="276" y="128"/>
                    </a:lnTo>
                    <a:lnTo>
                      <a:pt x="271" y="117"/>
                    </a:lnTo>
                    <a:lnTo>
                      <a:pt x="266" y="107"/>
                    </a:lnTo>
                    <a:lnTo>
                      <a:pt x="260" y="97"/>
                    </a:lnTo>
                    <a:lnTo>
                      <a:pt x="253" y="88"/>
                    </a:lnTo>
                    <a:lnTo>
                      <a:pt x="245" y="81"/>
                    </a:lnTo>
                    <a:lnTo>
                      <a:pt x="236" y="73"/>
                    </a:lnTo>
                    <a:lnTo>
                      <a:pt x="228" y="67"/>
                    </a:lnTo>
                    <a:lnTo>
                      <a:pt x="218" y="61"/>
                    </a:lnTo>
                    <a:lnTo>
                      <a:pt x="239" y="17"/>
                    </a:lnTo>
                    <a:close/>
                    <a:moveTo>
                      <a:pt x="322" y="113"/>
                    </a:moveTo>
                    <a:lnTo>
                      <a:pt x="322" y="113"/>
                    </a:lnTo>
                    <a:lnTo>
                      <a:pt x="299" y="120"/>
                    </a:lnTo>
                    <a:lnTo>
                      <a:pt x="322" y="113"/>
                    </a:lnTo>
                    <a:close/>
                    <a:moveTo>
                      <a:pt x="322" y="113"/>
                    </a:moveTo>
                    <a:lnTo>
                      <a:pt x="322" y="113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322" y="113"/>
                    </a:lnTo>
                    <a:close/>
                    <a:moveTo>
                      <a:pt x="276" y="128"/>
                    </a:moveTo>
                    <a:lnTo>
                      <a:pt x="276" y="128"/>
                    </a:lnTo>
                    <a:lnTo>
                      <a:pt x="299" y="120"/>
                    </a:lnTo>
                    <a:lnTo>
                      <a:pt x="276" y="128"/>
                    </a:lnTo>
                    <a:close/>
                    <a:moveTo>
                      <a:pt x="322" y="113"/>
                    </a:moveTo>
                    <a:lnTo>
                      <a:pt x="327" y="129"/>
                    </a:lnTo>
                    <a:lnTo>
                      <a:pt x="330" y="145"/>
                    </a:lnTo>
                    <a:lnTo>
                      <a:pt x="331" y="161"/>
                    </a:lnTo>
                    <a:lnTo>
                      <a:pt x="331" y="178"/>
                    </a:lnTo>
                    <a:lnTo>
                      <a:pt x="328" y="194"/>
                    </a:lnTo>
                    <a:lnTo>
                      <a:pt x="325" y="209"/>
                    </a:lnTo>
                    <a:lnTo>
                      <a:pt x="320" y="224"/>
                    </a:lnTo>
                    <a:lnTo>
                      <a:pt x="314" y="239"/>
                    </a:lnTo>
                    <a:lnTo>
                      <a:pt x="270" y="216"/>
                    </a:lnTo>
                    <a:lnTo>
                      <a:pt x="274" y="206"/>
                    </a:lnTo>
                    <a:lnTo>
                      <a:pt x="277" y="196"/>
                    </a:lnTo>
                    <a:lnTo>
                      <a:pt x="280" y="185"/>
                    </a:lnTo>
                    <a:lnTo>
                      <a:pt x="281" y="174"/>
                    </a:lnTo>
                    <a:lnTo>
                      <a:pt x="282" y="163"/>
                    </a:lnTo>
                    <a:lnTo>
                      <a:pt x="281" y="151"/>
                    </a:lnTo>
                    <a:lnTo>
                      <a:pt x="279" y="140"/>
                    </a:lnTo>
                    <a:lnTo>
                      <a:pt x="276" y="128"/>
                    </a:lnTo>
                    <a:lnTo>
                      <a:pt x="322" y="113"/>
                    </a:lnTo>
                    <a:close/>
                    <a:moveTo>
                      <a:pt x="314" y="239"/>
                    </a:moveTo>
                    <a:lnTo>
                      <a:pt x="306" y="252"/>
                    </a:lnTo>
                    <a:lnTo>
                      <a:pt x="297" y="266"/>
                    </a:lnTo>
                    <a:lnTo>
                      <a:pt x="286" y="277"/>
                    </a:lnTo>
                    <a:lnTo>
                      <a:pt x="275" y="288"/>
                    </a:lnTo>
                    <a:lnTo>
                      <a:pt x="262" y="298"/>
                    </a:lnTo>
                    <a:lnTo>
                      <a:pt x="249" y="308"/>
                    </a:lnTo>
                    <a:lnTo>
                      <a:pt x="234" y="316"/>
                    </a:lnTo>
                    <a:lnTo>
                      <a:pt x="218" y="322"/>
                    </a:lnTo>
                    <a:lnTo>
                      <a:pt x="203" y="275"/>
                    </a:lnTo>
                    <a:lnTo>
                      <a:pt x="214" y="271"/>
                    </a:lnTo>
                    <a:lnTo>
                      <a:pt x="224" y="266"/>
                    </a:lnTo>
                    <a:lnTo>
                      <a:pt x="234" y="260"/>
                    </a:lnTo>
                    <a:lnTo>
                      <a:pt x="243" y="252"/>
                    </a:lnTo>
                    <a:lnTo>
                      <a:pt x="250" y="245"/>
                    </a:lnTo>
                    <a:lnTo>
                      <a:pt x="257" y="236"/>
                    </a:lnTo>
                    <a:lnTo>
                      <a:pt x="264" y="226"/>
                    </a:lnTo>
                    <a:lnTo>
                      <a:pt x="270" y="216"/>
                    </a:lnTo>
                    <a:lnTo>
                      <a:pt x="314" y="239"/>
                    </a:lnTo>
                    <a:close/>
                    <a:moveTo>
                      <a:pt x="218" y="322"/>
                    </a:moveTo>
                    <a:lnTo>
                      <a:pt x="218" y="322"/>
                    </a:lnTo>
                    <a:lnTo>
                      <a:pt x="210" y="298"/>
                    </a:lnTo>
                    <a:lnTo>
                      <a:pt x="218" y="322"/>
                    </a:lnTo>
                    <a:close/>
                    <a:moveTo>
                      <a:pt x="218" y="322"/>
                    </a:moveTo>
                    <a:lnTo>
                      <a:pt x="218" y="322"/>
                    </a:lnTo>
                    <a:lnTo>
                      <a:pt x="203" y="275"/>
                    </a:lnTo>
                    <a:lnTo>
                      <a:pt x="203" y="275"/>
                    </a:lnTo>
                    <a:lnTo>
                      <a:pt x="218" y="322"/>
                    </a:lnTo>
                    <a:close/>
                    <a:moveTo>
                      <a:pt x="203" y="275"/>
                    </a:moveTo>
                    <a:lnTo>
                      <a:pt x="203" y="275"/>
                    </a:lnTo>
                    <a:lnTo>
                      <a:pt x="210" y="298"/>
                    </a:lnTo>
                    <a:lnTo>
                      <a:pt x="203" y="27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0" name="Freeform 512"/>
              <p:cNvSpPr>
                <a:spLocks noEditPoints="1"/>
              </p:cNvSpPr>
              <p:nvPr/>
            </p:nvSpPr>
            <p:spPr bwMode="auto">
              <a:xfrm>
                <a:off x="1228" y="3068"/>
                <a:ext cx="85" cy="80"/>
              </a:xfrm>
              <a:custGeom>
                <a:avLst/>
                <a:gdLst>
                  <a:gd name="T0" fmla="*/ 112 w 427"/>
                  <a:gd name="T1" fmla="*/ 339 h 396"/>
                  <a:gd name="T2" fmla="*/ 228 w 427"/>
                  <a:gd name="T3" fmla="*/ 297 h 396"/>
                  <a:gd name="T4" fmla="*/ 326 w 427"/>
                  <a:gd name="T5" fmla="*/ 265 h 396"/>
                  <a:gd name="T6" fmla="*/ 284 w 427"/>
                  <a:gd name="T7" fmla="*/ 331 h 396"/>
                  <a:gd name="T8" fmla="*/ 162 w 427"/>
                  <a:gd name="T9" fmla="*/ 372 h 396"/>
                  <a:gd name="T10" fmla="*/ 96 w 427"/>
                  <a:gd name="T11" fmla="*/ 396 h 396"/>
                  <a:gd name="T12" fmla="*/ 341 w 427"/>
                  <a:gd name="T13" fmla="*/ 312 h 396"/>
                  <a:gd name="T14" fmla="*/ 321 w 427"/>
                  <a:gd name="T15" fmla="*/ 268 h 396"/>
                  <a:gd name="T16" fmla="*/ 346 w 427"/>
                  <a:gd name="T17" fmla="*/ 310 h 396"/>
                  <a:gd name="T18" fmla="*/ 326 w 427"/>
                  <a:gd name="T19" fmla="*/ 265 h 396"/>
                  <a:gd name="T20" fmla="*/ 326 w 427"/>
                  <a:gd name="T21" fmla="*/ 265 h 396"/>
                  <a:gd name="T22" fmla="*/ 346 w 427"/>
                  <a:gd name="T23" fmla="*/ 244 h 396"/>
                  <a:gd name="T24" fmla="*/ 390 w 427"/>
                  <a:gd name="T25" fmla="*/ 266 h 396"/>
                  <a:gd name="T26" fmla="*/ 363 w 427"/>
                  <a:gd name="T27" fmla="*/ 295 h 396"/>
                  <a:gd name="T28" fmla="*/ 326 w 427"/>
                  <a:gd name="T29" fmla="*/ 265 h 396"/>
                  <a:gd name="T30" fmla="*/ 367 w 427"/>
                  <a:gd name="T31" fmla="*/ 207 h 396"/>
                  <a:gd name="T32" fmla="*/ 377 w 427"/>
                  <a:gd name="T33" fmla="*/ 172 h 396"/>
                  <a:gd name="T34" fmla="*/ 373 w 427"/>
                  <a:gd name="T35" fmla="*/ 131 h 396"/>
                  <a:gd name="T36" fmla="*/ 424 w 427"/>
                  <a:gd name="T37" fmla="*/ 137 h 396"/>
                  <a:gd name="T38" fmla="*/ 426 w 427"/>
                  <a:gd name="T39" fmla="*/ 175 h 396"/>
                  <a:gd name="T40" fmla="*/ 413 w 427"/>
                  <a:gd name="T41" fmla="*/ 225 h 396"/>
                  <a:gd name="T42" fmla="*/ 356 w 427"/>
                  <a:gd name="T43" fmla="*/ 228 h 396"/>
                  <a:gd name="T44" fmla="*/ 396 w 427"/>
                  <a:gd name="T45" fmla="*/ 123 h 396"/>
                  <a:gd name="T46" fmla="*/ 372 w 427"/>
                  <a:gd name="T47" fmla="*/ 127 h 396"/>
                  <a:gd name="T48" fmla="*/ 373 w 427"/>
                  <a:gd name="T49" fmla="*/ 131 h 396"/>
                  <a:gd name="T50" fmla="*/ 395 w 427"/>
                  <a:gd name="T51" fmla="*/ 119 h 396"/>
                  <a:gd name="T52" fmla="*/ 367 w 427"/>
                  <a:gd name="T53" fmla="*/ 117 h 396"/>
                  <a:gd name="T54" fmla="*/ 352 w 427"/>
                  <a:gd name="T55" fmla="*/ 91 h 396"/>
                  <a:gd name="T56" fmla="*/ 332 w 427"/>
                  <a:gd name="T57" fmla="*/ 72 h 396"/>
                  <a:gd name="T58" fmla="*/ 362 w 427"/>
                  <a:gd name="T59" fmla="*/ 32 h 396"/>
                  <a:gd name="T60" fmla="*/ 390 w 427"/>
                  <a:gd name="T61" fmla="*/ 60 h 396"/>
                  <a:gd name="T62" fmla="*/ 412 w 427"/>
                  <a:gd name="T63" fmla="*/ 97 h 396"/>
                  <a:gd name="T64" fmla="*/ 326 w 427"/>
                  <a:gd name="T65" fmla="*/ 67 h 396"/>
                  <a:gd name="T66" fmla="*/ 291 w 427"/>
                  <a:gd name="T67" fmla="*/ 52 h 396"/>
                  <a:gd name="T68" fmla="*/ 264 w 427"/>
                  <a:gd name="T69" fmla="*/ 47 h 396"/>
                  <a:gd name="T70" fmla="*/ 239 w 427"/>
                  <a:gd name="T71" fmla="*/ 1 h 396"/>
                  <a:gd name="T72" fmla="*/ 270 w 427"/>
                  <a:gd name="T73" fmla="*/ 0 h 396"/>
                  <a:gd name="T74" fmla="*/ 317 w 427"/>
                  <a:gd name="T75" fmla="*/ 9 h 396"/>
                  <a:gd name="T76" fmla="*/ 326 w 427"/>
                  <a:gd name="T77" fmla="*/ 67 h 396"/>
                  <a:gd name="T78" fmla="*/ 194 w 427"/>
                  <a:gd name="T79" fmla="*/ 66 h 396"/>
                  <a:gd name="T80" fmla="*/ 77 w 427"/>
                  <a:gd name="T81" fmla="*/ 101 h 396"/>
                  <a:gd name="T82" fmla="*/ 15 w 427"/>
                  <a:gd name="T83" fmla="*/ 121 h 396"/>
                  <a:gd name="T84" fmla="*/ 30 w 427"/>
                  <a:gd name="T85" fmla="*/ 63 h 396"/>
                  <a:gd name="T86" fmla="*/ 140 w 427"/>
                  <a:gd name="T87" fmla="*/ 31 h 396"/>
                  <a:gd name="T88" fmla="*/ 239 w 427"/>
                  <a:gd name="T89" fmla="*/ 1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27" h="396">
                    <a:moveTo>
                      <a:pt x="79" y="350"/>
                    </a:moveTo>
                    <a:lnTo>
                      <a:pt x="88" y="346"/>
                    </a:lnTo>
                    <a:lnTo>
                      <a:pt x="112" y="339"/>
                    </a:lnTo>
                    <a:lnTo>
                      <a:pt x="145" y="326"/>
                    </a:lnTo>
                    <a:lnTo>
                      <a:pt x="185" y="312"/>
                    </a:lnTo>
                    <a:lnTo>
                      <a:pt x="228" y="297"/>
                    </a:lnTo>
                    <a:lnTo>
                      <a:pt x="268" y="284"/>
                    </a:lnTo>
                    <a:lnTo>
                      <a:pt x="302" y="273"/>
                    </a:lnTo>
                    <a:lnTo>
                      <a:pt x="326" y="265"/>
                    </a:lnTo>
                    <a:lnTo>
                      <a:pt x="341" y="312"/>
                    </a:lnTo>
                    <a:lnTo>
                      <a:pt x="317" y="320"/>
                    </a:lnTo>
                    <a:lnTo>
                      <a:pt x="284" y="331"/>
                    </a:lnTo>
                    <a:lnTo>
                      <a:pt x="244" y="345"/>
                    </a:lnTo>
                    <a:lnTo>
                      <a:pt x="202" y="358"/>
                    </a:lnTo>
                    <a:lnTo>
                      <a:pt x="162" y="372"/>
                    </a:lnTo>
                    <a:lnTo>
                      <a:pt x="128" y="385"/>
                    </a:lnTo>
                    <a:lnTo>
                      <a:pt x="104" y="392"/>
                    </a:lnTo>
                    <a:lnTo>
                      <a:pt x="96" y="396"/>
                    </a:lnTo>
                    <a:lnTo>
                      <a:pt x="79" y="350"/>
                    </a:lnTo>
                    <a:close/>
                    <a:moveTo>
                      <a:pt x="346" y="310"/>
                    </a:moveTo>
                    <a:lnTo>
                      <a:pt x="341" y="312"/>
                    </a:lnTo>
                    <a:lnTo>
                      <a:pt x="334" y="289"/>
                    </a:lnTo>
                    <a:lnTo>
                      <a:pt x="346" y="310"/>
                    </a:lnTo>
                    <a:close/>
                    <a:moveTo>
                      <a:pt x="321" y="268"/>
                    </a:moveTo>
                    <a:lnTo>
                      <a:pt x="321" y="268"/>
                    </a:lnTo>
                    <a:lnTo>
                      <a:pt x="346" y="310"/>
                    </a:lnTo>
                    <a:lnTo>
                      <a:pt x="346" y="310"/>
                    </a:lnTo>
                    <a:lnTo>
                      <a:pt x="321" y="268"/>
                    </a:lnTo>
                    <a:close/>
                    <a:moveTo>
                      <a:pt x="321" y="268"/>
                    </a:moveTo>
                    <a:lnTo>
                      <a:pt x="326" y="265"/>
                    </a:lnTo>
                    <a:lnTo>
                      <a:pt x="334" y="289"/>
                    </a:lnTo>
                    <a:lnTo>
                      <a:pt x="321" y="268"/>
                    </a:lnTo>
                    <a:close/>
                    <a:moveTo>
                      <a:pt x="326" y="265"/>
                    </a:moveTo>
                    <a:lnTo>
                      <a:pt x="329" y="263"/>
                    </a:lnTo>
                    <a:lnTo>
                      <a:pt x="336" y="255"/>
                    </a:lnTo>
                    <a:lnTo>
                      <a:pt x="346" y="244"/>
                    </a:lnTo>
                    <a:lnTo>
                      <a:pt x="356" y="228"/>
                    </a:lnTo>
                    <a:lnTo>
                      <a:pt x="398" y="254"/>
                    </a:lnTo>
                    <a:lnTo>
                      <a:pt x="390" y="266"/>
                    </a:lnTo>
                    <a:lnTo>
                      <a:pt x="381" y="277"/>
                    </a:lnTo>
                    <a:lnTo>
                      <a:pt x="371" y="286"/>
                    </a:lnTo>
                    <a:lnTo>
                      <a:pt x="363" y="295"/>
                    </a:lnTo>
                    <a:lnTo>
                      <a:pt x="349" y="307"/>
                    </a:lnTo>
                    <a:lnTo>
                      <a:pt x="341" y="311"/>
                    </a:lnTo>
                    <a:lnTo>
                      <a:pt x="326" y="265"/>
                    </a:lnTo>
                    <a:close/>
                    <a:moveTo>
                      <a:pt x="356" y="228"/>
                    </a:moveTo>
                    <a:lnTo>
                      <a:pt x="362" y="218"/>
                    </a:lnTo>
                    <a:lnTo>
                      <a:pt x="367" y="207"/>
                    </a:lnTo>
                    <a:lnTo>
                      <a:pt x="372" y="195"/>
                    </a:lnTo>
                    <a:lnTo>
                      <a:pt x="375" y="184"/>
                    </a:lnTo>
                    <a:lnTo>
                      <a:pt x="377" y="172"/>
                    </a:lnTo>
                    <a:lnTo>
                      <a:pt x="377" y="158"/>
                    </a:lnTo>
                    <a:lnTo>
                      <a:pt x="376" y="144"/>
                    </a:lnTo>
                    <a:lnTo>
                      <a:pt x="373" y="131"/>
                    </a:lnTo>
                    <a:lnTo>
                      <a:pt x="420" y="116"/>
                    </a:lnTo>
                    <a:lnTo>
                      <a:pt x="422" y="127"/>
                    </a:lnTo>
                    <a:lnTo>
                      <a:pt x="424" y="137"/>
                    </a:lnTo>
                    <a:lnTo>
                      <a:pt x="426" y="147"/>
                    </a:lnTo>
                    <a:lnTo>
                      <a:pt x="427" y="157"/>
                    </a:lnTo>
                    <a:lnTo>
                      <a:pt x="426" y="175"/>
                    </a:lnTo>
                    <a:lnTo>
                      <a:pt x="423" y="193"/>
                    </a:lnTo>
                    <a:lnTo>
                      <a:pt x="420" y="210"/>
                    </a:lnTo>
                    <a:lnTo>
                      <a:pt x="413" y="225"/>
                    </a:lnTo>
                    <a:lnTo>
                      <a:pt x="406" y="240"/>
                    </a:lnTo>
                    <a:lnTo>
                      <a:pt x="398" y="254"/>
                    </a:lnTo>
                    <a:lnTo>
                      <a:pt x="356" y="228"/>
                    </a:lnTo>
                    <a:close/>
                    <a:moveTo>
                      <a:pt x="420" y="116"/>
                    </a:moveTo>
                    <a:lnTo>
                      <a:pt x="420" y="116"/>
                    </a:lnTo>
                    <a:lnTo>
                      <a:pt x="396" y="123"/>
                    </a:lnTo>
                    <a:lnTo>
                      <a:pt x="420" y="116"/>
                    </a:lnTo>
                    <a:close/>
                    <a:moveTo>
                      <a:pt x="373" y="131"/>
                    </a:moveTo>
                    <a:lnTo>
                      <a:pt x="372" y="127"/>
                    </a:lnTo>
                    <a:lnTo>
                      <a:pt x="418" y="112"/>
                    </a:lnTo>
                    <a:lnTo>
                      <a:pt x="420" y="116"/>
                    </a:lnTo>
                    <a:lnTo>
                      <a:pt x="373" y="131"/>
                    </a:lnTo>
                    <a:close/>
                    <a:moveTo>
                      <a:pt x="418" y="112"/>
                    </a:moveTo>
                    <a:lnTo>
                      <a:pt x="418" y="112"/>
                    </a:lnTo>
                    <a:lnTo>
                      <a:pt x="395" y="119"/>
                    </a:lnTo>
                    <a:lnTo>
                      <a:pt x="418" y="112"/>
                    </a:lnTo>
                    <a:close/>
                    <a:moveTo>
                      <a:pt x="372" y="127"/>
                    </a:moveTo>
                    <a:lnTo>
                      <a:pt x="367" y="117"/>
                    </a:lnTo>
                    <a:lnTo>
                      <a:pt x="363" y="107"/>
                    </a:lnTo>
                    <a:lnTo>
                      <a:pt x="357" y="98"/>
                    </a:lnTo>
                    <a:lnTo>
                      <a:pt x="352" y="91"/>
                    </a:lnTo>
                    <a:lnTo>
                      <a:pt x="346" y="83"/>
                    </a:lnTo>
                    <a:lnTo>
                      <a:pt x="340" y="77"/>
                    </a:lnTo>
                    <a:lnTo>
                      <a:pt x="332" y="72"/>
                    </a:lnTo>
                    <a:lnTo>
                      <a:pt x="326" y="67"/>
                    </a:lnTo>
                    <a:lnTo>
                      <a:pt x="352" y="25"/>
                    </a:lnTo>
                    <a:lnTo>
                      <a:pt x="362" y="32"/>
                    </a:lnTo>
                    <a:lnTo>
                      <a:pt x="372" y="40"/>
                    </a:lnTo>
                    <a:lnTo>
                      <a:pt x="381" y="48"/>
                    </a:lnTo>
                    <a:lnTo>
                      <a:pt x="390" y="60"/>
                    </a:lnTo>
                    <a:lnTo>
                      <a:pt x="398" y="71"/>
                    </a:lnTo>
                    <a:lnTo>
                      <a:pt x="406" y="83"/>
                    </a:lnTo>
                    <a:lnTo>
                      <a:pt x="412" y="97"/>
                    </a:lnTo>
                    <a:lnTo>
                      <a:pt x="418" y="112"/>
                    </a:lnTo>
                    <a:lnTo>
                      <a:pt x="372" y="127"/>
                    </a:lnTo>
                    <a:close/>
                    <a:moveTo>
                      <a:pt x="326" y="67"/>
                    </a:moveTo>
                    <a:lnTo>
                      <a:pt x="314" y="60"/>
                    </a:lnTo>
                    <a:lnTo>
                      <a:pt x="302" y="56"/>
                    </a:lnTo>
                    <a:lnTo>
                      <a:pt x="291" y="52"/>
                    </a:lnTo>
                    <a:lnTo>
                      <a:pt x="281" y="50"/>
                    </a:lnTo>
                    <a:lnTo>
                      <a:pt x="271" y="48"/>
                    </a:lnTo>
                    <a:lnTo>
                      <a:pt x="264" y="47"/>
                    </a:lnTo>
                    <a:lnTo>
                      <a:pt x="258" y="48"/>
                    </a:lnTo>
                    <a:lnTo>
                      <a:pt x="253" y="48"/>
                    </a:lnTo>
                    <a:lnTo>
                      <a:pt x="239" y="1"/>
                    </a:lnTo>
                    <a:lnTo>
                      <a:pt x="246" y="0"/>
                    </a:lnTo>
                    <a:lnTo>
                      <a:pt x="258" y="0"/>
                    </a:lnTo>
                    <a:lnTo>
                      <a:pt x="270" y="0"/>
                    </a:lnTo>
                    <a:lnTo>
                      <a:pt x="285" y="1"/>
                    </a:lnTo>
                    <a:lnTo>
                      <a:pt x="301" y="4"/>
                    </a:lnTo>
                    <a:lnTo>
                      <a:pt x="317" y="9"/>
                    </a:lnTo>
                    <a:lnTo>
                      <a:pt x="335" y="16"/>
                    </a:lnTo>
                    <a:lnTo>
                      <a:pt x="352" y="25"/>
                    </a:lnTo>
                    <a:lnTo>
                      <a:pt x="326" y="67"/>
                    </a:lnTo>
                    <a:close/>
                    <a:moveTo>
                      <a:pt x="253" y="48"/>
                    </a:moveTo>
                    <a:lnTo>
                      <a:pt x="228" y="56"/>
                    </a:lnTo>
                    <a:lnTo>
                      <a:pt x="194" y="66"/>
                    </a:lnTo>
                    <a:lnTo>
                      <a:pt x="155" y="77"/>
                    </a:lnTo>
                    <a:lnTo>
                      <a:pt x="114" y="89"/>
                    </a:lnTo>
                    <a:lnTo>
                      <a:pt x="77" y="101"/>
                    </a:lnTo>
                    <a:lnTo>
                      <a:pt x="45" y="111"/>
                    </a:lnTo>
                    <a:lnTo>
                      <a:pt x="22" y="118"/>
                    </a:lnTo>
                    <a:lnTo>
                      <a:pt x="15" y="121"/>
                    </a:lnTo>
                    <a:lnTo>
                      <a:pt x="0" y="73"/>
                    </a:lnTo>
                    <a:lnTo>
                      <a:pt x="8" y="71"/>
                    </a:lnTo>
                    <a:lnTo>
                      <a:pt x="30" y="63"/>
                    </a:lnTo>
                    <a:lnTo>
                      <a:pt x="62" y="55"/>
                    </a:lnTo>
                    <a:lnTo>
                      <a:pt x="99" y="42"/>
                    </a:lnTo>
                    <a:lnTo>
                      <a:pt x="140" y="31"/>
                    </a:lnTo>
                    <a:lnTo>
                      <a:pt x="179" y="18"/>
                    </a:lnTo>
                    <a:lnTo>
                      <a:pt x="214" y="9"/>
                    </a:lnTo>
                    <a:lnTo>
                      <a:pt x="239" y="1"/>
                    </a:lnTo>
                    <a:lnTo>
                      <a:pt x="253" y="4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1" name="Freeform 513"/>
              <p:cNvSpPr>
                <a:spLocks noEditPoints="1"/>
              </p:cNvSpPr>
              <p:nvPr/>
            </p:nvSpPr>
            <p:spPr bwMode="auto">
              <a:xfrm>
                <a:off x="831" y="649"/>
                <a:ext cx="67" cy="66"/>
              </a:xfrm>
              <a:custGeom>
                <a:avLst/>
                <a:gdLst>
                  <a:gd name="T0" fmla="*/ 6 w 332"/>
                  <a:gd name="T1" fmla="*/ 121 h 330"/>
                  <a:gd name="T2" fmla="*/ 35 w 332"/>
                  <a:gd name="T3" fmla="*/ 64 h 330"/>
                  <a:gd name="T4" fmla="*/ 67 w 332"/>
                  <a:gd name="T5" fmla="*/ 104 h 330"/>
                  <a:gd name="T6" fmla="*/ 51 w 332"/>
                  <a:gd name="T7" fmla="*/ 145 h 330"/>
                  <a:gd name="T8" fmla="*/ 46 w 332"/>
                  <a:gd name="T9" fmla="*/ 51 h 330"/>
                  <a:gd name="T10" fmla="*/ 97 w 332"/>
                  <a:gd name="T11" fmla="*/ 15 h 330"/>
                  <a:gd name="T12" fmla="*/ 162 w 332"/>
                  <a:gd name="T13" fmla="*/ 0 h 330"/>
                  <a:gd name="T14" fmla="*/ 128 w 332"/>
                  <a:gd name="T15" fmla="*/ 55 h 330"/>
                  <a:gd name="T16" fmla="*/ 90 w 332"/>
                  <a:gd name="T17" fmla="*/ 77 h 330"/>
                  <a:gd name="T18" fmla="*/ 162 w 332"/>
                  <a:gd name="T19" fmla="*/ 0 h 330"/>
                  <a:gd name="T20" fmla="*/ 162 w 332"/>
                  <a:gd name="T21" fmla="*/ 0 h 330"/>
                  <a:gd name="T22" fmla="*/ 163 w 332"/>
                  <a:gd name="T23" fmla="*/ 49 h 330"/>
                  <a:gd name="T24" fmla="*/ 162 w 332"/>
                  <a:gd name="T25" fmla="*/ 0 h 330"/>
                  <a:gd name="T26" fmla="*/ 226 w 332"/>
                  <a:gd name="T27" fmla="*/ 11 h 330"/>
                  <a:gd name="T28" fmla="*/ 279 w 332"/>
                  <a:gd name="T29" fmla="*/ 45 h 330"/>
                  <a:gd name="T30" fmla="*/ 218 w 332"/>
                  <a:gd name="T31" fmla="*/ 62 h 330"/>
                  <a:gd name="T32" fmla="*/ 175 w 332"/>
                  <a:gd name="T33" fmla="*/ 50 h 330"/>
                  <a:gd name="T34" fmla="*/ 290 w 332"/>
                  <a:gd name="T35" fmla="*/ 57 h 330"/>
                  <a:gd name="T36" fmla="*/ 323 w 332"/>
                  <a:gd name="T37" fmla="*/ 112 h 330"/>
                  <a:gd name="T38" fmla="*/ 282 w 332"/>
                  <a:gd name="T39" fmla="*/ 162 h 330"/>
                  <a:gd name="T40" fmla="*/ 272 w 332"/>
                  <a:gd name="T41" fmla="*/ 117 h 330"/>
                  <a:gd name="T42" fmla="*/ 246 w 332"/>
                  <a:gd name="T43" fmla="*/ 81 h 330"/>
                  <a:gd name="T44" fmla="*/ 307 w 332"/>
                  <a:gd name="T45" fmla="*/ 162 h 330"/>
                  <a:gd name="T46" fmla="*/ 282 w 332"/>
                  <a:gd name="T47" fmla="*/ 162 h 330"/>
                  <a:gd name="T48" fmla="*/ 282 w 332"/>
                  <a:gd name="T49" fmla="*/ 162 h 330"/>
                  <a:gd name="T50" fmla="*/ 330 w 332"/>
                  <a:gd name="T51" fmla="*/ 178 h 330"/>
                  <a:gd name="T52" fmla="*/ 313 w 332"/>
                  <a:gd name="T53" fmla="*/ 241 h 330"/>
                  <a:gd name="T54" fmla="*/ 251 w 332"/>
                  <a:gd name="T55" fmla="*/ 245 h 330"/>
                  <a:gd name="T56" fmla="*/ 274 w 332"/>
                  <a:gd name="T57" fmla="*/ 208 h 330"/>
                  <a:gd name="T58" fmla="*/ 282 w 332"/>
                  <a:gd name="T59" fmla="*/ 162 h 330"/>
                  <a:gd name="T60" fmla="*/ 262 w 332"/>
                  <a:gd name="T61" fmla="*/ 300 h 330"/>
                  <a:gd name="T62" fmla="*/ 203 w 332"/>
                  <a:gd name="T63" fmla="*/ 326 h 330"/>
                  <a:gd name="T64" fmla="*/ 181 w 332"/>
                  <a:gd name="T65" fmla="*/ 280 h 330"/>
                  <a:gd name="T66" fmla="*/ 224 w 332"/>
                  <a:gd name="T67" fmla="*/ 267 h 330"/>
                  <a:gd name="T68" fmla="*/ 285 w 332"/>
                  <a:gd name="T69" fmla="*/ 279 h 330"/>
                  <a:gd name="T70" fmla="*/ 170 w 332"/>
                  <a:gd name="T71" fmla="*/ 330 h 330"/>
                  <a:gd name="T72" fmla="*/ 170 w 332"/>
                  <a:gd name="T73" fmla="*/ 282 h 330"/>
                  <a:gd name="T74" fmla="*/ 170 w 332"/>
                  <a:gd name="T75" fmla="*/ 307 h 330"/>
                  <a:gd name="T76" fmla="*/ 137 w 332"/>
                  <a:gd name="T77" fmla="*/ 328 h 330"/>
                  <a:gd name="T78" fmla="*/ 77 w 332"/>
                  <a:gd name="T79" fmla="*/ 305 h 330"/>
                  <a:gd name="T80" fmla="*/ 95 w 332"/>
                  <a:gd name="T81" fmla="*/ 257 h 330"/>
                  <a:gd name="T82" fmla="*/ 135 w 332"/>
                  <a:gd name="T83" fmla="*/ 278 h 330"/>
                  <a:gd name="T84" fmla="*/ 170 w 332"/>
                  <a:gd name="T85" fmla="*/ 330 h 330"/>
                  <a:gd name="T86" fmla="*/ 23 w 332"/>
                  <a:gd name="T87" fmla="*/ 248 h 330"/>
                  <a:gd name="T88" fmla="*/ 1 w 332"/>
                  <a:gd name="T89" fmla="*/ 187 h 330"/>
                  <a:gd name="T90" fmla="*/ 53 w 332"/>
                  <a:gd name="T91" fmla="*/ 192 h 330"/>
                  <a:gd name="T92" fmla="*/ 71 w 332"/>
                  <a:gd name="T93" fmla="*/ 233 h 330"/>
                  <a:gd name="T94" fmla="*/ 0 w 332"/>
                  <a:gd name="T95" fmla="*/ 170 h 330"/>
                  <a:gd name="T96" fmla="*/ 0 w 332"/>
                  <a:gd name="T97" fmla="*/ 170 h 330"/>
                  <a:gd name="T98" fmla="*/ 0 w 332"/>
                  <a:gd name="T99" fmla="*/ 170 h 330"/>
                  <a:gd name="T100" fmla="*/ 50 w 332"/>
                  <a:gd name="T101" fmla="*/ 16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32" h="330">
                    <a:moveTo>
                      <a:pt x="0" y="170"/>
                    </a:moveTo>
                    <a:lnTo>
                      <a:pt x="1" y="153"/>
                    </a:lnTo>
                    <a:lnTo>
                      <a:pt x="3" y="136"/>
                    </a:lnTo>
                    <a:lnTo>
                      <a:pt x="6" y="121"/>
                    </a:lnTo>
                    <a:lnTo>
                      <a:pt x="11" y="105"/>
                    </a:lnTo>
                    <a:lnTo>
                      <a:pt x="19" y="91"/>
                    </a:lnTo>
                    <a:lnTo>
                      <a:pt x="26" y="76"/>
                    </a:lnTo>
                    <a:lnTo>
                      <a:pt x="35" y="64"/>
                    </a:lnTo>
                    <a:lnTo>
                      <a:pt x="46" y="51"/>
                    </a:lnTo>
                    <a:lnTo>
                      <a:pt x="81" y="86"/>
                    </a:lnTo>
                    <a:lnTo>
                      <a:pt x="75" y="94"/>
                    </a:lnTo>
                    <a:lnTo>
                      <a:pt x="67" y="104"/>
                    </a:lnTo>
                    <a:lnTo>
                      <a:pt x="62" y="112"/>
                    </a:lnTo>
                    <a:lnTo>
                      <a:pt x="57" y="123"/>
                    </a:lnTo>
                    <a:lnTo>
                      <a:pt x="54" y="133"/>
                    </a:lnTo>
                    <a:lnTo>
                      <a:pt x="51" y="145"/>
                    </a:lnTo>
                    <a:lnTo>
                      <a:pt x="50" y="157"/>
                    </a:lnTo>
                    <a:lnTo>
                      <a:pt x="50" y="168"/>
                    </a:lnTo>
                    <a:lnTo>
                      <a:pt x="0" y="170"/>
                    </a:lnTo>
                    <a:close/>
                    <a:moveTo>
                      <a:pt x="46" y="51"/>
                    </a:moveTo>
                    <a:lnTo>
                      <a:pt x="57" y="41"/>
                    </a:lnTo>
                    <a:lnTo>
                      <a:pt x="70" y="31"/>
                    </a:lnTo>
                    <a:lnTo>
                      <a:pt x="84" y="23"/>
                    </a:lnTo>
                    <a:lnTo>
                      <a:pt x="97" y="15"/>
                    </a:lnTo>
                    <a:lnTo>
                      <a:pt x="112" y="9"/>
                    </a:lnTo>
                    <a:lnTo>
                      <a:pt x="128" y="4"/>
                    </a:lnTo>
                    <a:lnTo>
                      <a:pt x="145" y="1"/>
                    </a:lnTo>
                    <a:lnTo>
                      <a:pt x="162" y="0"/>
                    </a:lnTo>
                    <a:lnTo>
                      <a:pt x="163" y="49"/>
                    </a:lnTo>
                    <a:lnTo>
                      <a:pt x="151" y="50"/>
                    </a:lnTo>
                    <a:lnTo>
                      <a:pt x="140" y="52"/>
                    </a:lnTo>
                    <a:lnTo>
                      <a:pt x="128" y="55"/>
                    </a:lnTo>
                    <a:lnTo>
                      <a:pt x="117" y="60"/>
                    </a:lnTo>
                    <a:lnTo>
                      <a:pt x="107" y="65"/>
                    </a:lnTo>
                    <a:lnTo>
                      <a:pt x="99" y="71"/>
                    </a:lnTo>
                    <a:lnTo>
                      <a:pt x="90" y="77"/>
                    </a:lnTo>
                    <a:lnTo>
                      <a:pt x="81" y="86"/>
                    </a:lnTo>
                    <a:lnTo>
                      <a:pt x="46" y="51"/>
                    </a:lnTo>
                    <a:close/>
                    <a:moveTo>
                      <a:pt x="162" y="0"/>
                    </a:moveTo>
                    <a:lnTo>
                      <a:pt x="162" y="0"/>
                    </a:lnTo>
                    <a:lnTo>
                      <a:pt x="162" y="25"/>
                    </a:lnTo>
                    <a:lnTo>
                      <a:pt x="162" y="0"/>
                    </a:lnTo>
                    <a:close/>
                    <a:moveTo>
                      <a:pt x="162" y="0"/>
                    </a:moveTo>
                    <a:lnTo>
                      <a:pt x="162" y="0"/>
                    </a:lnTo>
                    <a:lnTo>
                      <a:pt x="162" y="50"/>
                    </a:lnTo>
                    <a:lnTo>
                      <a:pt x="162" y="50"/>
                    </a:lnTo>
                    <a:lnTo>
                      <a:pt x="162" y="0"/>
                    </a:lnTo>
                    <a:close/>
                    <a:moveTo>
                      <a:pt x="163" y="49"/>
                    </a:moveTo>
                    <a:lnTo>
                      <a:pt x="162" y="50"/>
                    </a:lnTo>
                    <a:lnTo>
                      <a:pt x="162" y="25"/>
                    </a:lnTo>
                    <a:lnTo>
                      <a:pt x="163" y="49"/>
                    </a:lnTo>
                    <a:close/>
                    <a:moveTo>
                      <a:pt x="162" y="0"/>
                    </a:moveTo>
                    <a:lnTo>
                      <a:pt x="178" y="0"/>
                    </a:lnTo>
                    <a:lnTo>
                      <a:pt x="195" y="3"/>
                    </a:lnTo>
                    <a:lnTo>
                      <a:pt x="211" y="6"/>
                    </a:lnTo>
                    <a:lnTo>
                      <a:pt x="226" y="11"/>
                    </a:lnTo>
                    <a:lnTo>
                      <a:pt x="241" y="18"/>
                    </a:lnTo>
                    <a:lnTo>
                      <a:pt x="254" y="26"/>
                    </a:lnTo>
                    <a:lnTo>
                      <a:pt x="268" y="35"/>
                    </a:lnTo>
                    <a:lnTo>
                      <a:pt x="279" y="45"/>
                    </a:lnTo>
                    <a:lnTo>
                      <a:pt x="246" y="81"/>
                    </a:lnTo>
                    <a:lnTo>
                      <a:pt x="237" y="74"/>
                    </a:lnTo>
                    <a:lnTo>
                      <a:pt x="228" y="67"/>
                    </a:lnTo>
                    <a:lnTo>
                      <a:pt x="218" y="62"/>
                    </a:lnTo>
                    <a:lnTo>
                      <a:pt x="208" y="57"/>
                    </a:lnTo>
                    <a:lnTo>
                      <a:pt x="197" y="54"/>
                    </a:lnTo>
                    <a:lnTo>
                      <a:pt x="186" y="51"/>
                    </a:lnTo>
                    <a:lnTo>
                      <a:pt x="175" y="50"/>
                    </a:lnTo>
                    <a:lnTo>
                      <a:pt x="163" y="49"/>
                    </a:lnTo>
                    <a:lnTo>
                      <a:pt x="162" y="0"/>
                    </a:lnTo>
                    <a:close/>
                    <a:moveTo>
                      <a:pt x="279" y="45"/>
                    </a:moveTo>
                    <a:lnTo>
                      <a:pt x="290" y="57"/>
                    </a:lnTo>
                    <a:lnTo>
                      <a:pt x="300" y="70"/>
                    </a:lnTo>
                    <a:lnTo>
                      <a:pt x="309" y="82"/>
                    </a:lnTo>
                    <a:lnTo>
                      <a:pt x="317" y="97"/>
                    </a:lnTo>
                    <a:lnTo>
                      <a:pt x="323" y="112"/>
                    </a:lnTo>
                    <a:lnTo>
                      <a:pt x="327" y="128"/>
                    </a:lnTo>
                    <a:lnTo>
                      <a:pt x="330" y="145"/>
                    </a:lnTo>
                    <a:lnTo>
                      <a:pt x="332" y="161"/>
                    </a:lnTo>
                    <a:lnTo>
                      <a:pt x="282" y="162"/>
                    </a:lnTo>
                    <a:lnTo>
                      <a:pt x="280" y="151"/>
                    </a:lnTo>
                    <a:lnTo>
                      <a:pt x="279" y="138"/>
                    </a:lnTo>
                    <a:lnTo>
                      <a:pt x="275" y="128"/>
                    </a:lnTo>
                    <a:lnTo>
                      <a:pt x="272" y="117"/>
                    </a:lnTo>
                    <a:lnTo>
                      <a:pt x="267" y="107"/>
                    </a:lnTo>
                    <a:lnTo>
                      <a:pt x="261" y="99"/>
                    </a:lnTo>
                    <a:lnTo>
                      <a:pt x="253" y="89"/>
                    </a:lnTo>
                    <a:lnTo>
                      <a:pt x="246" y="81"/>
                    </a:lnTo>
                    <a:lnTo>
                      <a:pt x="279" y="45"/>
                    </a:lnTo>
                    <a:close/>
                    <a:moveTo>
                      <a:pt x="332" y="161"/>
                    </a:moveTo>
                    <a:lnTo>
                      <a:pt x="332" y="162"/>
                    </a:lnTo>
                    <a:lnTo>
                      <a:pt x="307" y="162"/>
                    </a:lnTo>
                    <a:lnTo>
                      <a:pt x="332" y="161"/>
                    </a:lnTo>
                    <a:close/>
                    <a:moveTo>
                      <a:pt x="332" y="162"/>
                    </a:moveTo>
                    <a:lnTo>
                      <a:pt x="332" y="162"/>
                    </a:lnTo>
                    <a:lnTo>
                      <a:pt x="282" y="162"/>
                    </a:lnTo>
                    <a:lnTo>
                      <a:pt x="282" y="162"/>
                    </a:lnTo>
                    <a:lnTo>
                      <a:pt x="332" y="162"/>
                    </a:lnTo>
                    <a:close/>
                    <a:moveTo>
                      <a:pt x="282" y="162"/>
                    </a:moveTo>
                    <a:lnTo>
                      <a:pt x="282" y="162"/>
                    </a:lnTo>
                    <a:lnTo>
                      <a:pt x="307" y="162"/>
                    </a:lnTo>
                    <a:lnTo>
                      <a:pt x="282" y="162"/>
                    </a:lnTo>
                    <a:close/>
                    <a:moveTo>
                      <a:pt x="332" y="161"/>
                    </a:moveTo>
                    <a:lnTo>
                      <a:pt x="330" y="178"/>
                    </a:lnTo>
                    <a:lnTo>
                      <a:pt x="329" y="194"/>
                    </a:lnTo>
                    <a:lnTo>
                      <a:pt x="325" y="211"/>
                    </a:lnTo>
                    <a:lnTo>
                      <a:pt x="320" y="226"/>
                    </a:lnTo>
                    <a:lnTo>
                      <a:pt x="313" y="241"/>
                    </a:lnTo>
                    <a:lnTo>
                      <a:pt x="305" y="254"/>
                    </a:lnTo>
                    <a:lnTo>
                      <a:pt x="295" y="267"/>
                    </a:lnTo>
                    <a:lnTo>
                      <a:pt x="285" y="279"/>
                    </a:lnTo>
                    <a:lnTo>
                      <a:pt x="251" y="245"/>
                    </a:lnTo>
                    <a:lnTo>
                      <a:pt x="257" y="237"/>
                    </a:lnTo>
                    <a:lnTo>
                      <a:pt x="264" y="228"/>
                    </a:lnTo>
                    <a:lnTo>
                      <a:pt x="269" y="218"/>
                    </a:lnTo>
                    <a:lnTo>
                      <a:pt x="274" y="208"/>
                    </a:lnTo>
                    <a:lnTo>
                      <a:pt x="278" y="197"/>
                    </a:lnTo>
                    <a:lnTo>
                      <a:pt x="280" y="186"/>
                    </a:lnTo>
                    <a:lnTo>
                      <a:pt x="282" y="175"/>
                    </a:lnTo>
                    <a:lnTo>
                      <a:pt x="282" y="162"/>
                    </a:lnTo>
                    <a:lnTo>
                      <a:pt x="332" y="161"/>
                    </a:lnTo>
                    <a:close/>
                    <a:moveTo>
                      <a:pt x="285" y="279"/>
                    </a:moveTo>
                    <a:lnTo>
                      <a:pt x="274" y="290"/>
                    </a:lnTo>
                    <a:lnTo>
                      <a:pt x="262" y="300"/>
                    </a:lnTo>
                    <a:lnTo>
                      <a:pt x="248" y="309"/>
                    </a:lnTo>
                    <a:lnTo>
                      <a:pt x="234" y="316"/>
                    </a:lnTo>
                    <a:lnTo>
                      <a:pt x="219" y="321"/>
                    </a:lnTo>
                    <a:lnTo>
                      <a:pt x="203" y="326"/>
                    </a:lnTo>
                    <a:lnTo>
                      <a:pt x="187" y="329"/>
                    </a:lnTo>
                    <a:lnTo>
                      <a:pt x="170" y="330"/>
                    </a:lnTo>
                    <a:lnTo>
                      <a:pt x="168" y="282"/>
                    </a:lnTo>
                    <a:lnTo>
                      <a:pt x="181" y="280"/>
                    </a:lnTo>
                    <a:lnTo>
                      <a:pt x="192" y="279"/>
                    </a:lnTo>
                    <a:lnTo>
                      <a:pt x="203" y="275"/>
                    </a:lnTo>
                    <a:lnTo>
                      <a:pt x="213" y="272"/>
                    </a:lnTo>
                    <a:lnTo>
                      <a:pt x="224" y="267"/>
                    </a:lnTo>
                    <a:lnTo>
                      <a:pt x="233" y="260"/>
                    </a:lnTo>
                    <a:lnTo>
                      <a:pt x="242" y="253"/>
                    </a:lnTo>
                    <a:lnTo>
                      <a:pt x="251" y="245"/>
                    </a:lnTo>
                    <a:lnTo>
                      <a:pt x="285" y="279"/>
                    </a:lnTo>
                    <a:close/>
                    <a:moveTo>
                      <a:pt x="170" y="330"/>
                    </a:moveTo>
                    <a:lnTo>
                      <a:pt x="170" y="330"/>
                    </a:lnTo>
                    <a:lnTo>
                      <a:pt x="170" y="307"/>
                    </a:lnTo>
                    <a:lnTo>
                      <a:pt x="170" y="330"/>
                    </a:lnTo>
                    <a:close/>
                    <a:moveTo>
                      <a:pt x="170" y="330"/>
                    </a:moveTo>
                    <a:lnTo>
                      <a:pt x="170" y="330"/>
                    </a:lnTo>
                    <a:lnTo>
                      <a:pt x="170" y="282"/>
                    </a:lnTo>
                    <a:lnTo>
                      <a:pt x="170" y="282"/>
                    </a:lnTo>
                    <a:lnTo>
                      <a:pt x="170" y="330"/>
                    </a:lnTo>
                    <a:close/>
                    <a:moveTo>
                      <a:pt x="168" y="282"/>
                    </a:moveTo>
                    <a:lnTo>
                      <a:pt x="170" y="282"/>
                    </a:lnTo>
                    <a:lnTo>
                      <a:pt x="170" y="307"/>
                    </a:lnTo>
                    <a:lnTo>
                      <a:pt x="168" y="282"/>
                    </a:lnTo>
                    <a:close/>
                    <a:moveTo>
                      <a:pt x="170" y="330"/>
                    </a:moveTo>
                    <a:lnTo>
                      <a:pt x="153" y="330"/>
                    </a:lnTo>
                    <a:lnTo>
                      <a:pt x="137" y="328"/>
                    </a:lnTo>
                    <a:lnTo>
                      <a:pt x="121" y="324"/>
                    </a:lnTo>
                    <a:lnTo>
                      <a:pt x="105" y="319"/>
                    </a:lnTo>
                    <a:lnTo>
                      <a:pt x="91" y="313"/>
                    </a:lnTo>
                    <a:lnTo>
                      <a:pt x="77" y="305"/>
                    </a:lnTo>
                    <a:lnTo>
                      <a:pt x="64" y="295"/>
                    </a:lnTo>
                    <a:lnTo>
                      <a:pt x="53" y="285"/>
                    </a:lnTo>
                    <a:lnTo>
                      <a:pt x="86" y="249"/>
                    </a:lnTo>
                    <a:lnTo>
                      <a:pt x="95" y="257"/>
                    </a:lnTo>
                    <a:lnTo>
                      <a:pt x="104" y="263"/>
                    </a:lnTo>
                    <a:lnTo>
                      <a:pt x="114" y="269"/>
                    </a:lnTo>
                    <a:lnTo>
                      <a:pt x="124" y="274"/>
                    </a:lnTo>
                    <a:lnTo>
                      <a:pt x="135" y="278"/>
                    </a:lnTo>
                    <a:lnTo>
                      <a:pt x="146" y="280"/>
                    </a:lnTo>
                    <a:lnTo>
                      <a:pt x="157" y="282"/>
                    </a:lnTo>
                    <a:lnTo>
                      <a:pt x="168" y="282"/>
                    </a:lnTo>
                    <a:lnTo>
                      <a:pt x="170" y="330"/>
                    </a:lnTo>
                    <a:close/>
                    <a:moveTo>
                      <a:pt x="53" y="285"/>
                    </a:moveTo>
                    <a:lnTo>
                      <a:pt x="41" y="274"/>
                    </a:lnTo>
                    <a:lnTo>
                      <a:pt x="31" y="262"/>
                    </a:lnTo>
                    <a:lnTo>
                      <a:pt x="23" y="248"/>
                    </a:lnTo>
                    <a:lnTo>
                      <a:pt x="15" y="234"/>
                    </a:lnTo>
                    <a:lnTo>
                      <a:pt x="9" y="219"/>
                    </a:lnTo>
                    <a:lnTo>
                      <a:pt x="5" y="203"/>
                    </a:lnTo>
                    <a:lnTo>
                      <a:pt x="1" y="187"/>
                    </a:lnTo>
                    <a:lnTo>
                      <a:pt x="0" y="170"/>
                    </a:lnTo>
                    <a:lnTo>
                      <a:pt x="50" y="168"/>
                    </a:lnTo>
                    <a:lnTo>
                      <a:pt x="50" y="181"/>
                    </a:lnTo>
                    <a:lnTo>
                      <a:pt x="53" y="192"/>
                    </a:lnTo>
                    <a:lnTo>
                      <a:pt x="56" y="203"/>
                    </a:lnTo>
                    <a:lnTo>
                      <a:pt x="60" y="213"/>
                    </a:lnTo>
                    <a:lnTo>
                      <a:pt x="65" y="223"/>
                    </a:lnTo>
                    <a:lnTo>
                      <a:pt x="71" y="233"/>
                    </a:lnTo>
                    <a:lnTo>
                      <a:pt x="79" y="242"/>
                    </a:lnTo>
                    <a:lnTo>
                      <a:pt x="86" y="249"/>
                    </a:lnTo>
                    <a:lnTo>
                      <a:pt x="53" y="285"/>
                    </a:lnTo>
                    <a:close/>
                    <a:moveTo>
                      <a:pt x="0" y="170"/>
                    </a:moveTo>
                    <a:lnTo>
                      <a:pt x="0" y="170"/>
                    </a:lnTo>
                    <a:lnTo>
                      <a:pt x="25" y="170"/>
                    </a:lnTo>
                    <a:lnTo>
                      <a:pt x="0" y="170"/>
                    </a:lnTo>
                    <a:close/>
                    <a:moveTo>
                      <a:pt x="0" y="170"/>
                    </a:moveTo>
                    <a:lnTo>
                      <a:pt x="0" y="170"/>
                    </a:lnTo>
                    <a:lnTo>
                      <a:pt x="50" y="170"/>
                    </a:lnTo>
                    <a:lnTo>
                      <a:pt x="50" y="170"/>
                    </a:lnTo>
                    <a:lnTo>
                      <a:pt x="0" y="170"/>
                    </a:lnTo>
                    <a:close/>
                    <a:moveTo>
                      <a:pt x="50" y="168"/>
                    </a:moveTo>
                    <a:lnTo>
                      <a:pt x="50" y="170"/>
                    </a:lnTo>
                    <a:lnTo>
                      <a:pt x="25" y="170"/>
                    </a:lnTo>
                    <a:lnTo>
                      <a:pt x="50" y="16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2" name="Freeform 514"/>
              <p:cNvSpPr>
                <a:spLocks noEditPoints="1"/>
              </p:cNvSpPr>
              <p:nvPr/>
            </p:nvSpPr>
            <p:spPr bwMode="auto">
              <a:xfrm>
                <a:off x="831" y="641"/>
                <a:ext cx="66" cy="74"/>
              </a:xfrm>
              <a:custGeom>
                <a:avLst/>
                <a:gdLst>
                  <a:gd name="T0" fmla="*/ 50 w 334"/>
                  <a:gd name="T1" fmla="*/ 29 h 368"/>
                  <a:gd name="T2" fmla="*/ 53 w 334"/>
                  <a:gd name="T3" fmla="*/ 139 h 368"/>
                  <a:gd name="T4" fmla="*/ 54 w 334"/>
                  <a:gd name="T5" fmla="*/ 236 h 368"/>
                  <a:gd name="T6" fmla="*/ 4 w 334"/>
                  <a:gd name="T7" fmla="*/ 179 h 368"/>
                  <a:gd name="T8" fmla="*/ 2 w 334"/>
                  <a:gd name="T9" fmla="*/ 63 h 368"/>
                  <a:gd name="T10" fmla="*/ 0 w 334"/>
                  <a:gd name="T11" fmla="*/ 1 h 368"/>
                  <a:gd name="T12" fmla="*/ 54 w 334"/>
                  <a:gd name="T13" fmla="*/ 236 h 368"/>
                  <a:gd name="T14" fmla="*/ 54 w 334"/>
                  <a:gd name="T15" fmla="*/ 236 h 368"/>
                  <a:gd name="T16" fmla="*/ 30 w 334"/>
                  <a:gd name="T17" fmla="*/ 236 h 368"/>
                  <a:gd name="T18" fmla="*/ 57 w 334"/>
                  <a:gd name="T19" fmla="*/ 239 h 368"/>
                  <a:gd name="T20" fmla="*/ 81 w 334"/>
                  <a:gd name="T21" fmla="*/ 276 h 368"/>
                  <a:gd name="T22" fmla="*/ 27 w 334"/>
                  <a:gd name="T23" fmla="*/ 283 h 368"/>
                  <a:gd name="T24" fmla="*/ 8 w 334"/>
                  <a:gd name="T25" fmla="*/ 245 h 368"/>
                  <a:gd name="T26" fmla="*/ 81 w 334"/>
                  <a:gd name="T27" fmla="*/ 276 h 368"/>
                  <a:gd name="T28" fmla="*/ 108 w 334"/>
                  <a:gd name="T29" fmla="*/ 300 h 368"/>
                  <a:gd name="T30" fmla="*/ 141 w 334"/>
                  <a:gd name="T31" fmla="*/ 316 h 368"/>
                  <a:gd name="T32" fmla="*/ 170 w 334"/>
                  <a:gd name="T33" fmla="*/ 368 h 368"/>
                  <a:gd name="T34" fmla="*/ 139 w 334"/>
                  <a:gd name="T35" fmla="*/ 366 h 368"/>
                  <a:gd name="T36" fmla="*/ 95 w 334"/>
                  <a:gd name="T37" fmla="*/ 349 h 368"/>
                  <a:gd name="T38" fmla="*/ 55 w 334"/>
                  <a:gd name="T39" fmla="*/ 320 h 368"/>
                  <a:gd name="T40" fmla="*/ 170 w 334"/>
                  <a:gd name="T41" fmla="*/ 368 h 368"/>
                  <a:gd name="T42" fmla="*/ 170 w 334"/>
                  <a:gd name="T43" fmla="*/ 368 h 368"/>
                  <a:gd name="T44" fmla="*/ 174 w 334"/>
                  <a:gd name="T45" fmla="*/ 368 h 368"/>
                  <a:gd name="T46" fmla="*/ 174 w 334"/>
                  <a:gd name="T47" fmla="*/ 368 h 368"/>
                  <a:gd name="T48" fmla="*/ 174 w 334"/>
                  <a:gd name="T49" fmla="*/ 368 h 368"/>
                  <a:gd name="T50" fmla="*/ 195 w 334"/>
                  <a:gd name="T51" fmla="*/ 317 h 368"/>
                  <a:gd name="T52" fmla="*/ 222 w 334"/>
                  <a:gd name="T53" fmla="*/ 307 h 368"/>
                  <a:gd name="T54" fmla="*/ 245 w 334"/>
                  <a:gd name="T55" fmla="*/ 293 h 368"/>
                  <a:gd name="T56" fmla="*/ 256 w 334"/>
                  <a:gd name="T57" fmla="*/ 345 h 368"/>
                  <a:gd name="T58" fmla="*/ 220 w 334"/>
                  <a:gd name="T59" fmla="*/ 362 h 368"/>
                  <a:gd name="T60" fmla="*/ 174 w 334"/>
                  <a:gd name="T61" fmla="*/ 368 h 368"/>
                  <a:gd name="T62" fmla="*/ 253 w 334"/>
                  <a:gd name="T63" fmla="*/ 283 h 368"/>
                  <a:gd name="T64" fmla="*/ 273 w 334"/>
                  <a:gd name="T65" fmla="*/ 256 h 368"/>
                  <a:gd name="T66" fmla="*/ 282 w 334"/>
                  <a:gd name="T67" fmla="*/ 232 h 368"/>
                  <a:gd name="T68" fmla="*/ 331 w 334"/>
                  <a:gd name="T69" fmla="*/ 237 h 368"/>
                  <a:gd name="T70" fmla="*/ 319 w 334"/>
                  <a:gd name="T71" fmla="*/ 274 h 368"/>
                  <a:gd name="T72" fmla="*/ 291 w 334"/>
                  <a:gd name="T73" fmla="*/ 317 h 368"/>
                  <a:gd name="T74" fmla="*/ 283 w 334"/>
                  <a:gd name="T75" fmla="*/ 229 h 368"/>
                  <a:gd name="T76" fmla="*/ 284 w 334"/>
                  <a:gd name="T77" fmla="*/ 135 h 368"/>
                  <a:gd name="T78" fmla="*/ 284 w 334"/>
                  <a:gd name="T79" fmla="*/ 32 h 368"/>
                  <a:gd name="T80" fmla="*/ 334 w 334"/>
                  <a:gd name="T81" fmla="*/ 3 h 368"/>
                  <a:gd name="T82" fmla="*/ 334 w 334"/>
                  <a:gd name="T83" fmla="*/ 61 h 368"/>
                  <a:gd name="T84" fmla="*/ 333 w 334"/>
                  <a:gd name="T85" fmla="*/ 170 h 368"/>
                  <a:gd name="T86" fmla="*/ 283 w 334"/>
                  <a:gd name="T87" fmla="*/ 229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4" h="368">
                    <a:moveTo>
                      <a:pt x="49" y="0"/>
                    </a:moveTo>
                    <a:lnTo>
                      <a:pt x="49" y="7"/>
                    </a:lnTo>
                    <a:lnTo>
                      <a:pt x="50" y="29"/>
                    </a:lnTo>
                    <a:lnTo>
                      <a:pt x="52" y="62"/>
                    </a:lnTo>
                    <a:lnTo>
                      <a:pt x="52" y="99"/>
                    </a:lnTo>
                    <a:lnTo>
                      <a:pt x="53" y="139"/>
                    </a:lnTo>
                    <a:lnTo>
                      <a:pt x="54" y="178"/>
                    </a:lnTo>
                    <a:lnTo>
                      <a:pt x="54" y="211"/>
                    </a:lnTo>
                    <a:lnTo>
                      <a:pt x="54" y="236"/>
                    </a:lnTo>
                    <a:lnTo>
                      <a:pt x="5" y="236"/>
                    </a:lnTo>
                    <a:lnTo>
                      <a:pt x="5" y="211"/>
                    </a:lnTo>
                    <a:lnTo>
                      <a:pt x="4" y="179"/>
                    </a:lnTo>
                    <a:lnTo>
                      <a:pt x="4" y="140"/>
                    </a:lnTo>
                    <a:lnTo>
                      <a:pt x="3" y="100"/>
                    </a:lnTo>
                    <a:lnTo>
                      <a:pt x="2" y="63"/>
                    </a:lnTo>
                    <a:lnTo>
                      <a:pt x="2" y="31"/>
                    </a:lnTo>
                    <a:lnTo>
                      <a:pt x="0" y="10"/>
                    </a:lnTo>
                    <a:lnTo>
                      <a:pt x="0" y="1"/>
                    </a:lnTo>
                    <a:lnTo>
                      <a:pt x="49" y="0"/>
                    </a:lnTo>
                    <a:close/>
                    <a:moveTo>
                      <a:pt x="54" y="236"/>
                    </a:moveTo>
                    <a:lnTo>
                      <a:pt x="54" y="236"/>
                    </a:lnTo>
                    <a:lnTo>
                      <a:pt x="5" y="236"/>
                    </a:lnTo>
                    <a:lnTo>
                      <a:pt x="5" y="236"/>
                    </a:lnTo>
                    <a:lnTo>
                      <a:pt x="54" y="236"/>
                    </a:lnTo>
                    <a:close/>
                    <a:moveTo>
                      <a:pt x="5" y="236"/>
                    </a:moveTo>
                    <a:lnTo>
                      <a:pt x="5" y="236"/>
                    </a:lnTo>
                    <a:lnTo>
                      <a:pt x="30" y="236"/>
                    </a:lnTo>
                    <a:lnTo>
                      <a:pt x="5" y="236"/>
                    </a:lnTo>
                    <a:close/>
                    <a:moveTo>
                      <a:pt x="54" y="235"/>
                    </a:moveTo>
                    <a:lnTo>
                      <a:pt x="57" y="239"/>
                    </a:lnTo>
                    <a:lnTo>
                      <a:pt x="61" y="247"/>
                    </a:lnTo>
                    <a:lnTo>
                      <a:pt x="69" y="261"/>
                    </a:lnTo>
                    <a:lnTo>
                      <a:pt x="81" y="276"/>
                    </a:lnTo>
                    <a:lnTo>
                      <a:pt x="44" y="308"/>
                    </a:lnTo>
                    <a:lnTo>
                      <a:pt x="35" y="296"/>
                    </a:lnTo>
                    <a:lnTo>
                      <a:pt x="27" y="283"/>
                    </a:lnTo>
                    <a:lnTo>
                      <a:pt x="20" y="272"/>
                    </a:lnTo>
                    <a:lnTo>
                      <a:pt x="15" y="262"/>
                    </a:lnTo>
                    <a:lnTo>
                      <a:pt x="8" y="245"/>
                    </a:lnTo>
                    <a:lnTo>
                      <a:pt x="5" y="236"/>
                    </a:lnTo>
                    <a:lnTo>
                      <a:pt x="54" y="235"/>
                    </a:lnTo>
                    <a:close/>
                    <a:moveTo>
                      <a:pt x="81" y="276"/>
                    </a:moveTo>
                    <a:lnTo>
                      <a:pt x="89" y="283"/>
                    </a:lnTo>
                    <a:lnTo>
                      <a:pt x="98" y="292"/>
                    </a:lnTo>
                    <a:lnTo>
                      <a:pt x="108" y="300"/>
                    </a:lnTo>
                    <a:lnTo>
                      <a:pt x="118" y="306"/>
                    </a:lnTo>
                    <a:lnTo>
                      <a:pt x="129" y="312"/>
                    </a:lnTo>
                    <a:lnTo>
                      <a:pt x="141" y="316"/>
                    </a:lnTo>
                    <a:lnTo>
                      <a:pt x="155" y="318"/>
                    </a:lnTo>
                    <a:lnTo>
                      <a:pt x="170" y="320"/>
                    </a:lnTo>
                    <a:lnTo>
                      <a:pt x="170" y="368"/>
                    </a:lnTo>
                    <a:lnTo>
                      <a:pt x="159" y="368"/>
                    </a:lnTo>
                    <a:lnTo>
                      <a:pt x="149" y="367"/>
                    </a:lnTo>
                    <a:lnTo>
                      <a:pt x="139" y="366"/>
                    </a:lnTo>
                    <a:lnTo>
                      <a:pt x="129" y="363"/>
                    </a:lnTo>
                    <a:lnTo>
                      <a:pt x="111" y="357"/>
                    </a:lnTo>
                    <a:lnTo>
                      <a:pt x="95" y="349"/>
                    </a:lnTo>
                    <a:lnTo>
                      <a:pt x="80" y="341"/>
                    </a:lnTo>
                    <a:lnTo>
                      <a:pt x="66" y="331"/>
                    </a:lnTo>
                    <a:lnTo>
                      <a:pt x="55" y="320"/>
                    </a:lnTo>
                    <a:lnTo>
                      <a:pt x="44" y="308"/>
                    </a:lnTo>
                    <a:lnTo>
                      <a:pt x="81" y="276"/>
                    </a:lnTo>
                    <a:close/>
                    <a:moveTo>
                      <a:pt x="170" y="368"/>
                    </a:moveTo>
                    <a:lnTo>
                      <a:pt x="170" y="368"/>
                    </a:lnTo>
                    <a:lnTo>
                      <a:pt x="170" y="345"/>
                    </a:lnTo>
                    <a:lnTo>
                      <a:pt x="170" y="368"/>
                    </a:lnTo>
                    <a:close/>
                    <a:moveTo>
                      <a:pt x="170" y="320"/>
                    </a:moveTo>
                    <a:lnTo>
                      <a:pt x="174" y="320"/>
                    </a:lnTo>
                    <a:lnTo>
                      <a:pt x="174" y="368"/>
                    </a:lnTo>
                    <a:lnTo>
                      <a:pt x="170" y="368"/>
                    </a:lnTo>
                    <a:lnTo>
                      <a:pt x="170" y="320"/>
                    </a:lnTo>
                    <a:close/>
                    <a:moveTo>
                      <a:pt x="174" y="368"/>
                    </a:moveTo>
                    <a:lnTo>
                      <a:pt x="174" y="368"/>
                    </a:lnTo>
                    <a:lnTo>
                      <a:pt x="174" y="345"/>
                    </a:lnTo>
                    <a:lnTo>
                      <a:pt x="174" y="368"/>
                    </a:lnTo>
                    <a:close/>
                    <a:moveTo>
                      <a:pt x="172" y="320"/>
                    </a:moveTo>
                    <a:lnTo>
                      <a:pt x="185" y="318"/>
                    </a:lnTo>
                    <a:lnTo>
                      <a:pt x="195" y="317"/>
                    </a:lnTo>
                    <a:lnTo>
                      <a:pt x="205" y="315"/>
                    </a:lnTo>
                    <a:lnTo>
                      <a:pt x="213" y="311"/>
                    </a:lnTo>
                    <a:lnTo>
                      <a:pt x="222" y="307"/>
                    </a:lnTo>
                    <a:lnTo>
                      <a:pt x="231" y="303"/>
                    </a:lnTo>
                    <a:lnTo>
                      <a:pt x="237" y="298"/>
                    </a:lnTo>
                    <a:lnTo>
                      <a:pt x="245" y="293"/>
                    </a:lnTo>
                    <a:lnTo>
                      <a:pt x="277" y="331"/>
                    </a:lnTo>
                    <a:lnTo>
                      <a:pt x="267" y="338"/>
                    </a:lnTo>
                    <a:lnTo>
                      <a:pt x="256" y="345"/>
                    </a:lnTo>
                    <a:lnTo>
                      <a:pt x="245" y="352"/>
                    </a:lnTo>
                    <a:lnTo>
                      <a:pt x="232" y="357"/>
                    </a:lnTo>
                    <a:lnTo>
                      <a:pt x="220" y="362"/>
                    </a:lnTo>
                    <a:lnTo>
                      <a:pt x="205" y="366"/>
                    </a:lnTo>
                    <a:lnTo>
                      <a:pt x="190" y="368"/>
                    </a:lnTo>
                    <a:lnTo>
                      <a:pt x="174" y="368"/>
                    </a:lnTo>
                    <a:lnTo>
                      <a:pt x="172" y="320"/>
                    </a:lnTo>
                    <a:close/>
                    <a:moveTo>
                      <a:pt x="245" y="293"/>
                    </a:moveTo>
                    <a:lnTo>
                      <a:pt x="253" y="283"/>
                    </a:lnTo>
                    <a:lnTo>
                      <a:pt x="262" y="275"/>
                    </a:lnTo>
                    <a:lnTo>
                      <a:pt x="268" y="265"/>
                    </a:lnTo>
                    <a:lnTo>
                      <a:pt x="273" y="256"/>
                    </a:lnTo>
                    <a:lnTo>
                      <a:pt x="278" y="247"/>
                    </a:lnTo>
                    <a:lnTo>
                      <a:pt x="281" y="240"/>
                    </a:lnTo>
                    <a:lnTo>
                      <a:pt x="282" y="232"/>
                    </a:lnTo>
                    <a:lnTo>
                      <a:pt x="283" y="229"/>
                    </a:lnTo>
                    <a:lnTo>
                      <a:pt x="332" y="229"/>
                    </a:lnTo>
                    <a:lnTo>
                      <a:pt x="331" y="237"/>
                    </a:lnTo>
                    <a:lnTo>
                      <a:pt x="329" y="247"/>
                    </a:lnTo>
                    <a:lnTo>
                      <a:pt x="324" y="260"/>
                    </a:lnTo>
                    <a:lnTo>
                      <a:pt x="319" y="274"/>
                    </a:lnTo>
                    <a:lnTo>
                      <a:pt x="312" y="288"/>
                    </a:lnTo>
                    <a:lnTo>
                      <a:pt x="302" y="302"/>
                    </a:lnTo>
                    <a:lnTo>
                      <a:pt x="291" y="317"/>
                    </a:lnTo>
                    <a:lnTo>
                      <a:pt x="277" y="331"/>
                    </a:lnTo>
                    <a:lnTo>
                      <a:pt x="245" y="293"/>
                    </a:lnTo>
                    <a:close/>
                    <a:moveTo>
                      <a:pt x="283" y="229"/>
                    </a:moveTo>
                    <a:lnTo>
                      <a:pt x="283" y="204"/>
                    </a:lnTo>
                    <a:lnTo>
                      <a:pt x="283" y="171"/>
                    </a:lnTo>
                    <a:lnTo>
                      <a:pt x="284" y="135"/>
                    </a:lnTo>
                    <a:lnTo>
                      <a:pt x="284" y="97"/>
                    </a:lnTo>
                    <a:lnTo>
                      <a:pt x="284" y="62"/>
                    </a:lnTo>
                    <a:lnTo>
                      <a:pt x="284" y="32"/>
                    </a:lnTo>
                    <a:lnTo>
                      <a:pt x="284" y="12"/>
                    </a:lnTo>
                    <a:lnTo>
                      <a:pt x="284" y="3"/>
                    </a:lnTo>
                    <a:lnTo>
                      <a:pt x="334" y="3"/>
                    </a:lnTo>
                    <a:lnTo>
                      <a:pt x="334" y="11"/>
                    </a:lnTo>
                    <a:lnTo>
                      <a:pt x="334" y="31"/>
                    </a:lnTo>
                    <a:lnTo>
                      <a:pt x="334" y="61"/>
                    </a:lnTo>
                    <a:lnTo>
                      <a:pt x="333" y="95"/>
                    </a:lnTo>
                    <a:lnTo>
                      <a:pt x="333" y="133"/>
                    </a:lnTo>
                    <a:lnTo>
                      <a:pt x="333" y="170"/>
                    </a:lnTo>
                    <a:lnTo>
                      <a:pt x="332" y="204"/>
                    </a:lnTo>
                    <a:lnTo>
                      <a:pt x="332" y="229"/>
                    </a:lnTo>
                    <a:lnTo>
                      <a:pt x="283" y="22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3" name="Freeform 515"/>
              <p:cNvSpPr>
                <a:spLocks noEditPoints="1"/>
              </p:cNvSpPr>
              <p:nvPr/>
            </p:nvSpPr>
            <p:spPr bwMode="auto">
              <a:xfrm>
                <a:off x="467" y="443"/>
                <a:ext cx="112" cy="122"/>
              </a:xfrm>
              <a:custGeom>
                <a:avLst/>
                <a:gdLst>
                  <a:gd name="T0" fmla="*/ 26 w 563"/>
                  <a:gd name="T1" fmla="*/ 12 h 609"/>
                  <a:gd name="T2" fmla="*/ 2 w 563"/>
                  <a:gd name="T3" fmla="*/ 0 h 609"/>
                  <a:gd name="T4" fmla="*/ 26 w 563"/>
                  <a:gd name="T5" fmla="*/ 12 h 609"/>
                  <a:gd name="T6" fmla="*/ 13 w 563"/>
                  <a:gd name="T7" fmla="*/ 11 h 609"/>
                  <a:gd name="T8" fmla="*/ 26 w 563"/>
                  <a:gd name="T9" fmla="*/ 12 h 609"/>
                  <a:gd name="T10" fmla="*/ 23 w 563"/>
                  <a:gd name="T11" fmla="*/ 51 h 609"/>
                  <a:gd name="T12" fmla="*/ 25 w 563"/>
                  <a:gd name="T13" fmla="*/ 92 h 609"/>
                  <a:gd name="T14" fmla="*/ 28 w 563"/>
                  <a:gd name="T15" fmla="*/ 141 h 609"/>
                  <a:gd name="T16" fmla="*/ 37 w 563"/>
                  <a:gd name="T17" fmla="*/ 195 h 609"/>
                  <a:gd name="T18" fmla="*/ 53 w 563"/>
                  <a:gd name="T19" fmla="*/ 249 h 609"/>
                  <a:gd name="T20" fmla="*/ 66 w 563"/>
                  <a:gd name="T21" fmla="*/ 275 h 609"/>
                  <a:gd name="T22" fmla="*/ 79 w 563"/>
                  <a:gd name="T23" fmla="*/ 299 h 609"/>
                  <a:gd name="T24" fmla="*/ 96 w 563"/>
                  <a:gd name="T25" fmla="*/ 320 h 609"/>
                  <a:gd name="T26" fmla="*/ 115 w 563"/>
                  <a:gd name="T27" fmla="*/ 340 h 609"/>
                  <a:gd name="T28" fmla="*/ 88 w 563"/>
                  <a:gd name="T29" fmla="*/ 349 h 609"/>
                  <a:gd name="T30" fmla="*/ 68 w 563"/>
                  <a:gd name="T31" fmla="*/ 326 h 609"/>
                  <a:gd name="T32" fmla="*/ 52 w 563"/>
                  <a:gd name="T33" fmla="*/ 301 h 609"/>
                  <a:gd name="T34" fmla="*/ 38 w 563"/>
                  <a:gd name="T35" fmla="*/ 275 h 609"/>
                  <a:gd name="T36" fmla="*/ 22 w 563"/>
                  <a:gd name="T37" fmla="*/ 233 h 609"/>
                  <a:gd name="T38" fmla="*/ 8 w 563"/>
                  <a:gd name="T39" fmla="*/ 174 h 609"/>
                  <a:gd name="T40" fmla="*/ 1 w 563"/>
                  <a:gd name="T41" fmla="*/ 119 h 609"/>
                  <a:gd name="T42" fmla="*/ 0 w 563"/>
                  <a:gd name="T43" fmla="*/ 71 h 609"/>
                  <a:gd name="T44" fmla="*/ 1 w 563"/>
                  <a:gd name="T45" fmla="*/ 21 h 609"/>
                  <a:gd name="T46" fmla="*/ 26 w 563"/>
                  <a:gd name="T47" fmla="*/ 12 h 609"/>
                  <a:gd name="T48" fmla="*/ 139 w 563"/>
                  <a:gd name="T49" fmla="*/ 358 h 609"/>
                  <a:gd name="T50" fmla="*/ 199 w 563"/>
                  <a:gd name="T51" fmla="*/ 398 h 609"/>
                  <a:gd name="T52" fmla="*/ 307 w 563"/>
                  <a:gd name="T53" fmla="*/ 461 h 609"/>
                  <a:gd name="T54" fmla="*/ 451 w 563"/>
                  <a:gd name="T55" fmla="*/ 534 h 609"/>
                  <a:gd name="T56" fmla="*/ 548 w 563"/>
                  <a:gd name="T57" fmla="*/ 579 h 609"/>
                  <a:gd name="T58" fmla="*/ 553 w 563"/>
                  <a:gd name="T59" fmla="*/ 609 h 609"/>
                  <a:gd name="T60" fmla="*/ 498 w 563"/>
                  <a:gd name="T61" fmla="*/ 584 h 609"/>
                  <a:gd name="T62" fmla="*/ 370 w 563"/>
                  <a:gd name="T63" fmla="*/ 520 h 609"/>
                  <a:gd name="T64" fmla="*/ 220 w 563"/>
                  <a:gd name="T65" fmla="*/ 439 h 609"/>
                  <a:gd name="T66" fmla="*/ 153 w 563"/>
                  <a:gd name="T67" fmla="*/ 398 h 609"/>
                  <a:gd name="T68" fmla="*/ 99 w 563"/>
                  <a:gd name="T69" fmla="*/ 358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3" h="609">
                    <a:moveTo>
                      <a:pt x="26" y="0"/>
                    </a:moveTo>
                    <a:lnTo>
                      <a:pt x="26" y="12"/>
                    </a:lnTo>
                    <a:lnTo>
                      <a:pt x="1" y="11"/>
                    </a:lnTo>
                    <a:lnTo>
                      <a:pt x="2" y="0"/>
                    </a:lnTo>
                    <a:lnTo>
                      <a:pt x="26" y="0"/>
                    </a:lnTo>
                    <a:close/>
                    <a:moveTo>
                      <a:pt x="26" y="12"/>
                    </a:moveTo>
                    <a:lnTo>
                      <a:pt x="26" y="12"/>
                    </a:lnTo>
                    <a:lnTo>
                      <a:pt x="13" y="11"/>
                    </a:lnTo>
                    <a:lnTo>
                      <a:pt x="26" y="12"/>
                    </a:lnTo>
                    <a:close/>
                    <a:moveTo>
                      <a:pt x="26" y="12"/>
                    </a:moveTo>
                    <a:lnTo>
                      <a:pt x="25" y="23"/>
                    </a:lnTo>
                    <a:lnTo>
                      <a:pt x="23" y="51"/>
                    </a:lnTo>
                    <a:lnTo>
                      <a:pt x="23" y="70"/>
                    </a:lnTo>
                    <a:lnTo>
                      <a:pt x="25" y="92"/>
                    </a:lnTo>
                    <a:lnTo>
                      <a:pt x="26" y="116"/>
                    </a:lnTo>
                    <a:lnTo>
                      <a:pt x="28" y="141"/>
                    </a:lnTo>
                    <a:lnTo>
                      <a:pt x="32" y="168"/>
                    </a:lnTo>
                    <a:lnTo>
                      <a:pt x="37" y="195"/>
                    </a:lnTo>
                    <a:lnTo>
                      <a:pt x="44" y="223"/>
                    </a:lnTo>
                    <a:lnTo>
                      <a:pt x="53" y="249"/>
                    </a:lnTo>
                    <a:lnTo>
                      <a:pt x="59" y="261"/>
                    </a:lnTo>
                    <a:lnTo>
                      <a:pt x="66" y="275"/>
                    </a:lnTo>
                    <a:lnTo>
                      <a:pt x="72" y="286"/>
                    </a:lnTo>
                    <a:lnTo>
                      <a:pt x="79" y="299"/>
                    </a:lnTo>
                    <a:lnTo>
                      <a:pt x="87" y="310"/>
                    </a:lnTo>
                    <a:lnTo>
                      <a:pt x="96" y="320"/>
                    </a:lnTo>
                    <a:lnTo>
                      <a:pt x="105" y="330"/>
                    </a:lnTo>
                    <a:lnTo>
                      <a:pt x="115" y="340"/>
                    </a:lnTo>
                    <a:lnTo>
                      <a:pt x="99" y="358"/>
                    </a:lnTo>
                    <a:lnTo>
                      <a:pt x="88" y="349"/>
                    </a:lnTo>
                    <a:lnTo>
                      <a:pt x="78" y="337"/>
                    </a:lnTo>
                    <a:lnTo>
                      <a:pt x="68" y="326"/>
                    </a:lnTo>
                    <a:lnTo>
                      <a:pt x="59" y="314"/>
                    </a:lnTo>
                    <a:lnTo>
                      <a:pt x="52" y="301"/>
                    </a:lnTo>
                    <a:lnTo>
                      <a:pt x="44" y="289"/>
                    </a:lnTo>
                    <a:lnTo>
                      <a:pt x="38" y="275"/>
                    </a:lnTo>
                    <a:lnTo>
                      <a:pt x="32" y="261"/>
                    </a:lnTo>
                    <a:lnTo>
                      <a:pt x="22" y="233"/>
                    </a:lnTo>
                    <a:lnTo>
                      <a:pt x="15" y="204"/>
                    </a:lnTo>
                    <a:lnTo>
                      <a:pt x="8" y="174"/>
                    </a:lnTo>
                    <a:lnTo>
                      <a:pt x="5" y="147"/>
                    </a:lnTo>
                    <a:lnTo>
                      <a:pt x="1" y="119"/>
                    </a:lnTo>
                    <a:lnTo>
                      <a:pt x="0" y="94"/>
                    </a:lnTo>
                    <a:lnTo>
                      <a:pt x="0" y="71"/>
                    </a:lnTo>
                    <a:lnTo>
                      <a:pt x="0" y="51"/>
                    </a:lnTo>
                    <a:lnTo>
                      <a:pt x="1" y="21"/>
                    </a:lnTo>
                    <a:lnTo>
                      <a:pt x="1" y="11"/>
                    </a:lnTo>
                    <a:lnTo>
                      <a:pt x="26" y="12"/>
                    </a:lnTo>
                    <a:close/>
                    <a:moveTo>
                      <a:pt x="115" y="340"/>
                    </a:moveTo>
                    <a:lnTo>
                      <a:pt x="139" y="358"/>
                    </a:lnTo>
                    <a:lnTo>
                      <a:pt x="168" y="378"/>
                    </a:lnTo>
                    <a:lnTo>
                      <a:pt x="199" y="398"/>
                    </a:lnTo>
                    <a:lnTo>
                      <a:pt x="234" y="419"/>
                    </a:lnTo>
                    <a:lnTo>
                      <a:pt x="307" y="461"/>
                    </a:lnTo>
                    <a:lnTo>
                      <a:pt x="382" y="499"/>
                    </a:lnTo>
                    <a:lnTo>
                      <a:pt x="451" y="534"/>
                    </a:lnTo>
                    <a:lnTo>
                      <a:pt x="509" y="561"/>
                    </a:lnTo>
                    <a:lnTo>
                      <a:pt x="548" y="579"/>
                    </a:lnTo>
                    <a:lnTo>
                      <a:pt x="563" y="586"/>
                    </a:lnTo>
                    <a:lnTo>
                      <a:pt x="553" y="609"/>
                    </a:lnTo>
                    <a:lnTo>
                      <a:pt x="538" y="601"/>
                    </a:lnTo>
                    <a:lnTo>
                      <a:pt x="498" y="584"/>
                    </a:lnTo>
                    <a:lnTo>
                      <a:pt x="439" y="555"/>
                    </a:lnTo>
                    <a:lnTo>
                      <a:pt x="370" y="520"/>
                    </a:lnTo>
                    <a:lnTo>
                      <a:pt x="295" y="482"/>
                    </a:lnTo>
                    <a:lnTo>
                      <a:pt x="220" y="439"/>
                    </a:lnTo>
                    <a:lnTo>
                      <a:pt x="185" y="418"/>
                    </a:lnTo>
                    <a:lnTo>
                      <a:pt x="153" y="398"/>
                    </a:lnTo>
                    <a:lnTo>
                      <a:pt x="124" y="377"/>
                    </a:lnTo>
                    <a:lnTo>
                      <a:pt x="99" y="358"/>
                    </a:lnTo>
                    <a:lnTo>
                      <a:pt x="115" y="34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4" name="Freeform 516"/>
              <p:cNvSpPr>
                <a:spLocks noEditPoints="1"/>
              </p:cNvSpPr>
              <p:nvPr/>
            </p:nvSpPr>
            <p:spPr bwMode="auto">
              <a:xfrm>
                <a:off x="1196" y="3309"/>
                <a:ext cx="373" cy="97"/>
              </a:xfrm>
              <a:custGeom>
                <a:avLst/>
                <a:gdLst>
                  <a:gd name="T0" fmla="*/ 73 w 1863"/>
                  <a:gd name="T1" fmla="*/ 14 h 483"/>
                  <a:gd name="T2" fmla="*/ 0 w 1863"/>
                  <a:gd name="T3" fmla="*/ 71 h 483"/>
                  <a:gd name="T4" fmla="*/ 179 w 1863"/>
                  <a:gd name="T5" fmla="*/ 1 h 483"/>
                  <a:gd name="T6" fmla="*/ 228 w 1863"/>
                  <a:gd name="T7" fmla="*/ 50 h 483"/>
                  <a:gd name="T8" fmla="*/ 82 w 1863"/>
                  <a:gd name="T9" fmla="*/ 62 h 483"/>
                  <a:gd name="T10" fmla="*/ 370 w 1863"/>
                  <a:gd name="T11" fmla="*/ 25 h 483"/>
                  <a:gd name="T12" fmla="*/ 286 w 1863"/>
                  <a:gd name="T13" fmla="*/ 56 h 483"/>
                  <a:gd name="T14" fmla="*/ 503 w 1863"/>
                  <a:gd name="T15" fmla="*/ 70 h 483"/>
                  <a:gd name="T16" fmla="*/ 484 w 1863"/>
                  <a:gd name="T17" fmla="*/ 115 h 483"/>
                  <a:gd name="T18" fmla="*/ 595 w 1863"/>
                  <a:gd name="T19" fmla="*/ 111 h 483"/>
                  <a:gd name="T20" fmla="*/ 619 w 1863"/>
                  <a:gd name="T21" fmla="*/ 180 h 483"/>
                  <a:gd name="T22" fmla="*/ 666 w 1863"/>
                  <a:gd name="T23" fmla="*/ 150 h 483"/>
                  <a:gd name="T24" fmla="*/ 705 w 1863"/>
                  <a:gd name="T25" fmla="*/ 227 h 483"/>
                  <a:gd name="T26" fmla="*/ 666 w 1863"/>
                  <a:gd name="T27" fmla="*/ 150 h 483"/>
                  <a:gd name="T28" fmla="*/ 801 w 1863"/>
                  <a:gd name="T29" fmla="*/ 218 h 483"/>
                  <a:gd name="T30" fmla="*/ 705 w 1863"/>
                  <a:gd name="T31" fmla="*/ 227 h 483"/>
                  <a:gd name="T32" fmla="*/ 852 w 1863"/>
                  <a:gd name="T33" fmla="*/ 236 h 483"/>
                  <a:gd name="T34" fmla="*/ 801 w 1863"/>
                  <a:gd name="T35" fmla="*/ 272 h 483"/>
                  <a:gd name="T36" fmla="*/ 894 w 1863"/>
                  <a:gd name="T37" fmla="*/ 246 h 483"/>
                  <a:gd name="T38" fmla="*/ 894 w 1863"/>
                  <a:gd name="T39" fmla="*/ 246 h 483"/>
                  <a:gd name="T40" fmla="*/ 920 w 1863"/>
                  <a:gd name="T41" fmla="*/ 252 h 483"/>
                  <a:gd name="T42" fmla="*/ 920 w 1863"/>
                  <a:gd name="T43" fmla="*/ 252 h 483"/>
                  <a:gd name="T44" fmla="*/ 918 w 1863"/>
                  <a:gd name="T45" fmla="*/ 302 h 483"/>
                  <a:gd name="T46" fmla="*/ 948 w 1863"/>
                  <a:gd name="T47" fmla="*/ 258 h 483"/>
                  <a:gd name="T48" fmla="*/ 943 w 1863"/>
                  <a:gd name="T49" fmla="*/ 307 h 483"/>
                  <a:gd name="T50" fmla="*/ 985 w 1863"/>
                  <a:gd name="T51" fmla="*/ 265 h 483"/>
                  <a:gd name="T52" fmla="*/ 973 w 1863"/>
                  <a:gd name="T53" fmla="*/ 263 h 483"/>
                  <a:gd name="T54" fmla="*/ 999 w 1863"/>
                  <a:gd name="T55" fmla="*/ 269 h 483"/>
                  <a:gd name="T56" fmla="*/ 989 w 1863"/>
                  <a:gd name="T57" fmla="*/ 317 h 483"/>
                  <a:gd name="T58" fmla="*/ 1044 w 1863"/>
                  <a:gd name="T59" fmla="*/ 326 h 483"/>
                  <a:gd name="T60" fmla="*/ 1064 w 1863"/>
                  <a:gd name="T61" fmla="*/ 279 h 483"/>
                  <a:gd name="T62" fmla="*/ 1050 w 1863"/>
                  <a:gd name="T63" fmla="*/ 278 h 483"/>
                  <a:gd name="T64" fmla="*/ 1076 w 1863"/>
                  <a:gd name="T65" fmla="*/ 280 h 483"/>
                  <a:gd name="T66" fmla="*/ 1116 w 1863"/>
                  <a:gd name="T67" fmla="*/ 335 h 483"/>
                  <a:gd name="T68" fmla="*/ 1076 w 1863"/>
                  <a:gd name="T69" fmla="*/ 280 h 483"/>
                  <a:gd name="T70" fmla="*/ 1168 w 1863"/>
                  <a:gd name="T71" fmla="*/ 294 h 483"/>
                  <a:gd name="T72" fmla="*/ 1116 w 1863"/>
                  <a:gd name="T73" fmla="*/ 335 h 483"/>
                  <a:gd name="T74" fmla="*/ 1202 w 1863"/>
                  <a:gd name="T75" fmla="*/ 299 h 483"/>
                  <a:gd name="T76" fmla="*/ 1172 w 1863"/>
                  <a:gd name="T77" fmla="*/ 344 h 483"/>
                  <a:gd name="T78" fmla="*/ 1235 w 1863"/>
                  <a:gd name="T79" fmla="*/ 305 h 483"/>
                  <a:gd name="T80" fmla="*/ 1227 w 1863"/>
                  <a:gd name="T81" fmla="*/ 354 h 483"/>
                  <a:gd name="T82" fmla="*/ 1272 w 1863"/>
                  <a:gd name="T83" fmla="*/ 313 h 483"/>
                  <a:gd name="T84" fmla="*/ 1279 w 1863"/>
                  <a:gd name="T85" fmla="*/ 365 h 483"/>
                  <a:gd name="T86" fmla="*/ 1303 w 1863"/>
                  <a:gd name="T87" fmla="*/ 319 h 483"/>
                  <a:gd name="T88" fmla="*/ 1338 w 1863"/>
                  <a:gd name="T89" fmla="*/ 378 h 483"/>
                  <a:gd name="T90" fmla="*/ 1303 w 1863"/>
                  <a:gd name="T91" fmla="*/ 319 h 483"/>
                  <a:gd name="T92" fmla="*/ 1348 w 1863"/>
                  <a:gd name="T93" fmla="*/ 329 h 483"/>
                  <a:gd name="T94" fmla="*/ 1437 w 1863"/>
                  <a:gd name="T95" fmla="*/ 349 h 483"/>
                  <a:gd name="T96" fmla="*/ 1355 w 1863"/>
                  <a:gd name="T97" fmla="*/ 381 h 483"/>
                  <a:gd name="T98" fmla="*/ 1427 w 1863"/>
                  <a:gd name="T99" fmla="*/ 396 h 483"/>
                  <a:gd name="T100" fmla="*/ 1437 w 1863"/>
                  <a:gd name="T101" fmla="*/ 349 h 483"/>
                  <a:gd name="T102" fmla="*/ 1490 w 1863"/>
                  <a:gd name="T103" fmla="*/ 360 h 483"/>
                  <a:gd name="T104" fmla="*/ 1543 w 1863"/>
                  <a:gd name="T105" fmla="*/ 371 h 483"/>
                  <a:gd name="T106" fmla="*/ 1597 w 1863"/>
                  <a:gd name="T107" fmla="*/ 383 h 483"/>
                  <a:gd name="T108" fmla="*/ 1640 w 1863"/>
                  <a:gd name="T109" fmla="*/ 441 h 483"/>
                  <a:gd name="T110" fmla="*/ 1703 w 1863"/>
                  <a:gd name="T111" fmla="*/ 404 h 483"/>
                  <a:gd name="T112" fmla="*/ 1694 w 1863"/>
                  <a:gd name="T113" fmla="*/ 452 h 483"/>
                  <a:gd name="T114" fmla="*/ 1746 w 1863"/>
                  <a:gd name="T115" fmla="*/ 462 h 483"/>
                  <a:gd name="T116" fmla="*/ 1751 w 1863"/>
                  <a:gd name="T117" fmla="*/ 439 h 483"/>
                  <a:gd name="T118" fmla="*/ 1838 w 1863"/>
                  <a:gd name="T119" fmla="*/ 430 h 483"/>
                  <a:gd name="T120" fmla="*/ 1772 w 1863"/>
                  <a:gd name="T121" fmla="*/ 467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863" h="483">
                    <a:moveTo>
                      <a:pt x="5" y="21"/>
                    </a:moveTo>
                    <a:lnTo>
                      <a:pt x="18" y="21"/>
                    </a:lnTo>
                    <a:lnTo>
                      <a:pt x="35" y="20"/>
                    </a:lnTo>
                    <a:lnTo>
                      <a:pt x="53" y="18"/>
                    </a:lnTo>
                    <a:lnTo>
                      <a:pt x="73" y="14"/>
                    </a:lnTo>
                    <a:lnTo>
                      <a:pt x="82" y="62"/>
                    </a:lnTo>
                    <a:lnTo>
                      <a:pt x="58" y="66"/>
                    </a:lnTo>
                    <a:lnTo>
                      <a:pt x="37" y="70"/>
                    </a:lnTo>
                    <a:lnTo>
                      <a:pt x="18" y="71"/>
                    </a:lnTo>
                    <a:lnTo>
                      <a:pt x="0" y="71"/>
                    </a:lnTo>
                    <a:lnTo>
                      <a:pt x="5" y="21"/>
                    </a:lnTo>
                    <a:close/>
                    <a:moveTo>
                      <a:pt x="73" y="14"/>
                    </a:moveTo>
                    <a:lnTo>
                      <a:pt x="112" y="8"/>
                    </a:lnTo>
                    <a:lnTo>
                      <a:pt x="157" y="3"/>
                    </a:lnTo>
                    <a:lnTo>
                      <a:pt x="179" y="1"/>
                    </a:lnTo>
                    <a:lnTo>
                      <a:pt x="204" y="0"/>
                    </a:lnTo>
                    <a:lnTo>
                      <a:pt x="230" y="1"/>
                    </a:lnTo>
                    <a:lnTo>
                      <a:pt x="256" y="3"/>
                    </a:lnTo>
                    <a:lnTo>
                      <a:pt x="251" y="53"/>
                    </a:lnTo>
                    <a:lnTo>
                      <a:pt x="228" y="50"/>
                    </a:lnTo>
                    <a:lnTo>
                      <a:pt x="204" y="50"/>
                    </a:lnTo>
                    <a:lnTo>
                      <a:pt x="182" y="50"/>
                    </a:lnTo>
                    <a:lnTo>
                      <a:pt x="159" y="53"/>
                    </a:lnTo>
                    <a:lnTo>
                      <a:pt x="118" y="57"/>
                    </a:lnTo>
                    <a:lnTo>
                      <a:pt x="82" y="62"/>
                    </a:lnTo>
                    <a:lnTo>
                      <a:pt x="73" y="14"/>
                    </a:lnTo>
                    <a:close/>
                    <a:moveTo>
                      <a:pt x="256" y="3"/>
                    </a:moveTo>
                    <a:lnTo>
                      <a:pt x="294" y="8"/>
                    </a:lnTo>
                    <a:lnTo>
                      <a:pt x="331" y="15"/>
                    </a:lnTo>
                    <a:lnTo>
                      <a:pt x="370" y="25"/>
                    </a:lnTo>
                    <a:lnTo>
                      <a:pt x="406" y="35"/>
                    </a:lnTo>
                    <a:lnTo>
                      <a:pt x="392" y="82"/>
                    </a:lnTo>
                    <a:lnTo>
                      <a:pt x="357" y="72"/>
                    </a:lnTo>
                    <a:lnTo>
                      <a:pt x="321" y="64"/>
                    </a:lnTo>
                    <a:lnTo>
                      <a:pt x="286" y="56"/>
                    </a:lnTo>
                    <a:lnTo>
                      <a:pt x="251" y="53"/>
                    </a:lnTo>
                    <a:lnTo>
                      <a:pt x="256" y="3"/>
                    </a:lnTo>
                    <a:close/>
                    <a:moveTo>
                      <a:pt x="406" y="35"/>
                    </a:moveTo>
                    <a:lnTo>
                      <a:pt x="457" y="53"/>
                    </a:lnTo>
                    <a:lnTo>
                      <a:pt x="503" y="70"/>
                    </a:lnTo>
                    <a:lnTo>
                      <a:pt x="542" y="86"/>
                    </a:lnTo>
                    <a:lnTo>
                      <a:pt x="572" y="100"/>
                    </a:lnTo>
                    <a:lnTo>
                      <a:pt x="549" y="143"/>
                    </a:lnTo>
                    <a:lnTo>
                      <a:pt x="522" y="131"/>
                    </a:lnTo>
                    <a:lnTo>
                      <a:pt x="484" y="115"/>
                    </a:lnTo>
                    <a:lnTo>
                      <a:pt x="441" y="99"/>
                    </a:lnTo>
                    <a:lnTo>
                      <a:pt x="392" y="82"/>
                    </a:lnTo>
                    <a:lnTo>
                      <a:pt x="406" y="35"/>
                    </a:lnTo>
                    <a:close/>
                    <a:moveTo>
                      <a:pt x="572" y="100"/>
                    </a:moveTo>
                    <a:lnTo>
                      <a:pt x="595" y="111"/>
                    </a:lnTo>
                    <a:lnTo>
                      <a:pt x="619" y="123"/>
                    </a:lnTo>
                    <a:lnTo>
                      <a:pt x="643" y="137"/>
                    </a:lnTo>
                    <a:lnTo>
                      <a:pt x="666" y="150"/>
                    </a:lnTo>
                    <a:lnTo>
                      <a:pt x="643" y="193"/>
                    </a:lnTo>
                    <a:lnTo>
                      <a:pt x="619" y="180"/>
                    </a:lnTo>
                    <a:lnTo>
                      <a:pt x="595" y="167"/>
                    </a:lnTo>
                    <a:lnTo>
                      <a:pt x="573" y="155"/>
                    </a:lnTo>
                    <a:lnTo>
                      <a:pt x="549" y="143"/>
                    </a:lnTo>
                    <a:lnTo>
                      <a:pt x="572" y="100"/>
                    </a:lnTo>
                    <a:close/>
                    <a:moveTo>
                      <a:pt x="666" y="150"/>
                    </a:moveTo>
                    <a:lnTo>
                      <a:pt x="681" y="158"/>
                    </a:lnTo>
                    <a:lnTo>
                      <a:pt x="697" y="167"/>
                    </a:lnTo>
                    <a:lnTo>
                      <a:pt x="712" y="176"/>
                    </a:lnTo>
                    <a:lnTo>
                      <a:pt x="727" y="183"/>
                    </a:lnTo>
                    <a:lnTo>
                      <a:pt x="705" y="227"/>
                    </a:lnTo>
                    <a:lnTo>
                      <a:pt x="689" y="218"/>
                    </a:lnTo>
                    <a:lnTo>
                      <a:pt x="674" y="209"/>
                    </a:lnTo>
                    <a:lnTo>
                      <a:pt x="657" y="202"/>
                    </a:lnTo>
                    <a:lnTo>
                      <a:pt x="643" y="193"/>
                    </a:lnTo>
                    <a:lnTo>
                      <a:pt x="666" y="150"/>
                    </a:lnTo>
                    <a:close/>
                    <a:moveTo>
                      <a:pt x="727" y="183"/>
                    </a:moveTo>
                    <a:lnTo>
                      <a:pt x="746" y="193"/>
                    </a:lnTo>
                    <a:lnTo>
                      <a:pt x="765" y="202"/>
                    </a:lnTo>
                    <a:lnTo>
                      <a:pt x="783" y="211"/>
                    </a:lnTo>
                    <a:lnTo>
                      <a:pt x="801" y="218"/>
                    </a:lnTo>
                    <a:lnTo>
                      <a:pt x="782" y="264"/>
                    </a:lnTo>
                    <a:lnTo>
                      <a:pt x="763" y="255"/>
                    </a:lnTo>
                    <a:lnTo>
                      <a:pt x="743" y="247"/>
                    </a:lnTo>
                    <a:lnTo>
                      <a:pt x="725" y="237"/>
                    </a:lnTo>
                    <a:lnTo>
                      <a:pt x="705" y="227"/>
                    </a:lnTo>
                    <a:lnTo>
                      <a:pt x="727" y="183"/>
                    </a:lnTo>
                    <a:close/>
                    <a:moveTo>
                      <a:pt x="801" y="218"/>
                    </a:moveTo>
                    <a:lnTo>
                      <a:pt x="818" y="226"/>
                    </a:lnTo>
                    <a:lnTo>
                      <a:pt x="836" y="231"/>
                    </a:lnTo>
                    <a:lnTo>
                      <a:pt x="852" y="236"/>
                    </a:lnTo>
                    <a:lnTo>
                      <a:pt x="868" y="241"/>
                    </a:lnTo>
                    <a:lnTo>
                      <a:pt x="858" y="288"/>
                    </a:lnTo>
                    <a:lnTo>
                      <a:pt x="839" y="284"/>
                    </a:lnTo>
                    <a:lnTo>
                      <a:pt x="821" y="278"/>
                    </a:lnTo>
                    <a:lnTo>
                      <a:pt x="801" y="272"/>
                    </a:lnTo>
                    <a:lnTo>
                      <a:pt x="782" y="264"/>
                    </a:lnTo>
                    <a:lnTo>
                      <a:pt x="801" y="218"/>
                    </a:lnTo>
                    <a:close/>
                    <a:moveTo>
                      <a:pt x="868" y="241"/>
                    </a:moveTo>
                    <a:lnTo>
                      <a:pt x="884" y="243"/>
                    </a:lnTo>
                    <a:lnTo>
                      <a:pt x="894" y="246"/>
                    </a:lnTo>
                    <a:lnTo>
                      <a:pt x="883" y="294"/>
                    </a:lnTo>
                    <a:lnTo>
                      <a:pt x="868" y="290"/>
                    </a:lnTo>
                    <a:lnTo>
                      <a:pt x="858" y="288"/>
                    </a:lnTo>
                    <a:lnTo>
                      <a:pt x="868" y="241"/>
                    </a:lnTo>
                    <a:close/>
                    <a:moveTo>
                      <a:pt x="894" y="246"/>
                    </a:moveTo>
                    <a:lnTo>
                      <a:pt x="894" y="246"/>
                    </a:lnTo>
                    <a:lnTo>
                      <a:pt x="889" y="269"/>
                    </a:lnTo>
                    <a:lnTo>
                      <a:pt x="894" y="246"/>
                    </a:lnTo>
                    <a:close/>
                    <a:moveTo>
                      <a:pt x="894" y="246"/>
                    </a:moveTo>
                    <a:lnTo>
                      <a:pt x="920" y="252"/>
                    </a:lnTo>
                    <a:lnTo>
                      <a:pt x="909" y="299"/>
                    </a:lnTo>
                    <a:lnTo>
                      <a:pt x="883" y="294"/>
                    </a:lnTo>
                    <a:lnTo>
                      <a:pt x="894" y="246"/>
                    </a:lnTo>
                    <a:close/>
                    <a:moveTo>
                      <a:pt x="920" y="252"/>
                    </a:moveTo>
                    <a:lnTo>
                      <a:pt x="920" y="252"/>
                    </a:lnTo>
                    <a:lnTo>
                      <a:pt x="915" y="275"/>
                    </a:lnTo>
                    <a:lnTo>
                      <a:pt x="920" y="252"/>
                    </a:lnTo>
                    <a:close/>
                    <a:moveTo>
                      <a:pt x="920" y="252"/>
                    </a:moveTo>
                    <a:lnTo>
                      <a:pt x="928" y="253"/>
                    </a:lnTo>
                    <a:lnTo>
                      <a:pt x="918" y="302"/>
                    </a:lnTo>
                    <a:lnTo>
                      <a:pt x="909" y="299"/>
                    </a:lnTo>
                    <a:lnTo>
                      <a:pt x="920" y="252"/>
                    </a:lnTo>
                    <a:close/>
                    <a:moveTo>
                      <a:pt x="928" y="253"/>
                    </a:moveTo>
                    <a:lnTo>
                      <a:pt x="938" y="255"/>
                    </a:lnTo>
                    <a:lnTo>
                      <a:pt x="948" y="258"/>
                    </a:lnTo>
                    <a:lnTo>
                      <a:pt x="959" y="260"/>
                    </a:lnTo>
                    <a:lnTo>
                      <a:pt x="973" y="263"/>
                    </a:lnTo>
                    <a:lnTo>
                      <a:pt x="963" y="312"/>
                    </a:lnTo>
                    <a:lnTo>
                      <a:pt x="954" y="309"/>
                    </a:lnTo>
                    <a:lnTo>
                      <a:pt x="943" y="307"/>
                    </a:lnTo>
                    <a:lnTo>
                      <a:pt x="930" y="304"/>
                    </a:lnTo>
                    <a:lnTo>
                      <a:pt x="918" y="302"/>
                    </a:lnTo>
                    <a:lnTo>
                      <a:pt x="928" y="253"/>
                    </a:lnTo>
                    <a:close/>
                    <a:moveTo>
                      <a:pt x="973" y="263"/>
                    </a:moveTo>
                    <a:lnTo>
                      <a:pt x="985" y="265"/>
                    </a:lnTo>
                    <a:lnTo>
                      <a:pt x="999" y="269"/>
                    </a:lnTo>
                    <a:lnTo>
                      <a:pt x="989" y="317"/>
                    </a:lnTo>
                    <a:lnTo>
                      <a:pt x="976" y="314"/>
                    </a:lnTo>
                    <a:lnTo>
                      <a:pt x="963" y="312"/>
                    </a:lnTo>
                    <a:lnTo>
                      <a:pt x="973" y="263"/>
                    </a:lnTo>
                    <a:close/>
                    <a:moveTo>
                      <a:pt x="999" y="269"/>
                    </a:moveTo>
                    <a:lnTo>
                      <a:pt x="999" y="269"/>
                    </a:lnTo>
                    <a:lnTo>
                      <a:pt x="994" y="293"/>
                    </a:lnTo>
                    <a:lnTo>
                      <a:pt x="999" y="269"/>
                    </a:lnTo>
                    <a:close/>
                    <a:moveTo>
                      <a:pt x="999" y="269"/>
                    </a:moveTo>
                    <a:lnTo>
                      <a:pt x="1010" y="270"/>
                    </a:lnTo>
                    <a:lnTo>
                      <a:pt x="1025" y="273"/>
                    </a:lnTo>
                    <a:lnTo>
                      <a:pt x="1016" y="321"/>
                    </a:lnTo>
                    <a:lnTo>
                      <a:pt x="1005" y="320"/>
                    </a:lnTo>
                    <a:lnTo>
                      <a:pt x="989" y="317"/>
                    </a:lnTo>
                    <a:lnTo>
                      <a:pt x="999" y="269"/>
                    </a:lnTo>
                    <a:close/>
                    <a:moveTo>
                      <a:pt x="1025" y="273"/>
                    </a:moveTo>
                    <a:lnTo>
                      <a:pt x="1039" y="275"/>
                    </a:lnTo>
                    <a:lnTo>
                      <a:pt x="1050" y="278"/>
                    </a:lnTo>
                    <a:lnTo>
                      <a:pt x="1044" y="326"/>
                    </a:lnTo>
                    <a:lnTo>
                      <a:pt x="1030" y="324"/>
                    </a:lnTo>
                    <a:lnTo>
                      <a:pt x="1016" y="321"/>
                    </a:lnTo>
                    <a:lnTo>
                      <a:pt x="1025" y="273"/>
                    </a:lnTo>
                    <a:close/>
                    <a:moveTo>
                      <a:pt x="1050" y="278"/>
                    </a:moveTo>
                    <a:lnTo>
                      <a:pt x="1064" y="279"/>
                    </a:lnTo>
                    <a:lnTo>
                      <a:pt x="1076" y="280"/>
                    </a:lnTo>
                    <a:lnTo>
                      <a:pt x="1071" y="330"/>
                    </a:lnTo>
                    <a:lnTo>
                      <a:pt x="1057" y="328"/>
                    </a:lnTo>
                    <a:lnTo>
                      <a:pt x="1044" y="326"/>
                    </a:lnTo>
                    <a:lnTo>
                      <a:pt x="1050" y="278"/>
                    </a:lnTo>
                    <a:close/>
                    <a:moveTo>
                      <a:pt x="1071" y="330"/>
                    </a:moveTo>
                    <a:lnTo>
                      <a:pt x="1071" y="330"/>
                    </a:lnTo>
                    <a:lnTo>
                      <a:pt x="1074" y="305"/>
                    </a:lnTo>
                    <a:lnTo>
                      <a:pt x="1071" y="330"/>
                    </a:lnTo>
                    <a:close/>
                    <a:moveTo>
                      <a:pt x="1076" y="280"/>
                    </a:moveTo>
                    <a:lnTo>
                      <a:pt x="1087" y="282"/>
                    </a:lnTo>
                    <a:lnTo>
                      <a:pt x="1098" y="284"/>
                    </a:lnTo>
                    <a:lnTo>
                      <a:pt x="1111" y="285"/>
                    </a:lnTo>
                    <a:lnTo>
                      <a:pt x="1122" y="287"/>
                    </a:lnTo>
                    <a:lnTo>
                      <a:pt x="1116" y="335"/>
                    </a:lnTo>
                    <a:lnTo>
                      <a:pt x="1105" y="334"/>
                    </a:lnTo>
                    <a:lnTo>
                      <a:pt x="1093" y="333"/>
                    </a:lnTo>
                    <a:lnTo>
                      <a:pt x="1082" y="331"/>
                    </a:lnTo>
                    <a:lnTo>
                      <a:pt x="1071" y="330"/>
                    </a:lnTo>
                    <a:lnTo>
                      <a:pt x="1076" y="280"/>
                    </a:lnTo>
                    <a:close/>
                    <a:moveTo>
                      <a:pt x="1122" y="287"/>
                    </a:moveTo>
                    <a:lnTo>
                      <a:pt x="1133" y="288"/>
                    </a:lnTo>
                    <a:lnTo>
                      <a:pt x="1146" y="290"/>
                    </a:lnTo>
                    <a:lnTo>
                      <a:pt x="1157" y="292"/>
                    </a:lnTo>
                    <a:lnTo>
                      <a:pt x="1168" y="294"/>
                    </a:lnTo>
                    <a:lnTo>
                      <a:pt x="1161" y="341"/>
                    </a:lnTo>
                    <a:lnTo>
                      <a:pt x="1148" y="340"/>
                    </a:lnTo>
                    <a:lnTo>
                      <a:pt x="1138" y="339"/>
                    </a:lnTo>
                    <a:lnTo>
                      <a:pt x="1127" y="336"/>
                    </a:lnTo>
                    <a:lnTo>
                      <a:pt x="1116" y="335"/>
                    </a:lnTo>
                    <a:lnTo>
                      <a:pt x="1122" y="287"/>
                    </a:lnTo>
                    <a:close/>
                    <a:moveTo>
                      <a:pt x="1168" y="294"/>
                    </a:moveTo>
                    <a:lnTo>
                      <a:pt x="1179" y="295"/>
                    </a:lnTo>
                    <a:lnTo>
                      <a:pt x="1191" y="298"/>
                    </a:lnTo>
                    <a:lnTo>
                      <a:pt x="1202" y="299"/>
                    </a:lnTo>
                    <a:lnTo>
                      <a:pt x="1213" y="302"/>
                    </a:lnTo>
                    <a:lnTo>
                      <a:pt x="1204" y="350"/>
                    </a:lnTo>
                    <a:lnTo>
                      <a:pt x="1193" y="348"/>
                    </a:lnTo>
                    <a:lnTo>
                      <a:pt x="1183" y="346"/>
                    </a:lnTo>
                    <a:lnTo>
                      <a:pt x="1172" y="344"/>
                    </a:lnTo>
                    <a:lnTo>
                      <a:pt x="1161" y="341"/>
                    </a:lnTo>
                    <a:lnTo>
                      <a:pt x="1168" y="294"/>
                    </a:lnTo>
                    <a:close/>
                    <a:moveTo>
                      <a:pt x="1213" y="302"/>
                    </a:moveTo>
                    <a:lnTo>
                      <a:pt x="1224" y="304"/>
                    </a:lnTo>
                    <a:lnTo>
                      <a:pt x="1235" y="305"/>
                    </a:lnTo>
                    <a:lnTo>
                      <a:pt x="1247" y="308"/>
                    </a:lnTo>
                    <a:lnTo>
                      <a:pt x="1258" y="310"/>
                    </a:lnTo>
                    <a:lnTo>
                      <a:pt x="1249" y="359"/>
                    </a:lnTo>
                    <a:lnTo>
                      <a:pt x="1238" y="356"/>
                    </a:lnTo>
                    <a:lnTo>
                      <a:pt x="1227" y="354"/>
                    </a:lnTo>
                    <a:lnTo>
                      <a:pt x="1216" y="351"/>
                    </a:lnTo>
                    <a:lnTo>
                      <a:pt x="1204" y="350"/>
                    </a:lnTo>
                    <a:lnTo>
                      <a:pt x="1213" y="302"/>
                    </a:lnTo>
                    <a:close/>
                    <a:moveTo>
                      <a:pt x="1258" y="310"/>
                    </a:moveTo>
                    <a:lnTo>
                      <a:pt x="1272" y="313"/>
                    </a:lnTo>
                    <a:lnTo>
                      <a:pt x="1283" y="315"/>
                    </a:lnTo>
                    <a:lnTo>
                      <a:pt x="1294" y="318"/>
                    </a:lnTo>
                    <a:lnTo>
                      <a:pt x="1303" y="319"/>
                    </a:lnTo>
                    <a:lnTo>
                      <a:pt x="1293" y="368"/>
                    </a:lnTo>
                    <a:lnTo>
                      <a:pt x="1279" y="365"/>
                    </a:lnTo>
                    <a:lnTo>
                      <a:pt x="1268" y="363"/>
                    </a:lnTo>
                    <a:lnTo>
                      <a:pt x="1258" y="360"/>
                    </a:lnTo>
                    <a:lnTo>
                      <a:pt x="1249" y="359"/>
                    </a:lnTo>
                    <a:lnTo>
                      <a:pt x="1258" y="310"/>
                    </a:lnTo>
                    <a:close/>
                    <a:moveTo>
                      <a:pt x="1303" y="319"/>
                    </a:moveTo>
                    <a:lnTo>
                      <a:pt x="1315" y="323"/>
                    </a:lnTo>
                    <a:lnTo>
                      <a:pt x="1328" y="325"/>
                    </a:lnTo>
                    <a:lnTo>
                      <a:pt x="1338" y="326"/>
                    </a:lnTo>
                    <a:lnTo>
                      <a:pt x="1348" y="329"/>
                    </a:lnTo>
                    <a:lnTo>
                      <a:pt x="1338" y="378"/>
                    </a:lnTo>
                    <a:lnTo>
                      <a:pt x="1325" y="375"/>
                    </a:lnTo>
                    <a:lnTo>
                      <a:pt x="1313" y="373"/>
                    </a:lnTo>
                    <a:lnTo>
                      <a:pt x="1303" y="370"/>
                    </a:lnTo>
                    <a:lnTo>
                      <a:pt x="1293" y="368"/>
                    </a:lnTo>
                    <a:lnTo>
                      <a:pt x="1303" y="319"/>
                    </a:lnTo>
                    <a:close/>
                    <a:moveTo>
                      <a:pt x="1348" y="329"/>
                    </a:moveTo>
                    <a:lnTo>
                      <a:pt x="1365" y="333"/>
                    </a:lnTo>
                    <a:lnTo>
                      <a:pt x="1355" y="381"/>
                    </a:lnTo>
                    <a:lnTo>
                      <a:pt x="1338" y="378"/>
                    </a:lnTo>
                    <a:lnTo>
                      <a:pt x="1348" y="329"/>
                    </a:lnTo>
                    <a:close/>
                    <a:moveTo>
                      <a:pt x="1365" y="333"/>
                    </a:moveTo>
                    <a:lnTo>
                      <a:pt x="1384" y="338"/>
                    </a:lnTo>
                    <a:lnTo>
                      <a:pt x="1402" y="341"/>
                    </a:lnTo>
                    <a:lnTo>
                      <a:pt x="1420" y="345"/>
                    </a:lnTo>
                    <a:lnTo>
                      <a:pt x="1437" y="349"/>
                    </a:lnTo>
                    <a:lnTo>
                      <a:pt x="1426" y="396"/>
                    </a:lnTo>
                    <a:lnTo>
                      <a:pt x="1407" y="392"/>
                    </a:lnTo>
                    <a:lnTo>
                      <a:pt x="1389" y="389"/>
                    </a:lnTo>
                    <a:lnTo>
                      <a:pt x="1371" y="385"/>
                    </a:lnTo>
                    <a:lnTo>
                      <a:pt x="1355" y="381"/>
                    </a:lnTo>
                    <a:lnTo>
                      <a:pt x="1365" y="333"/>
                    </a:lnTo>
                    <a:close/>
                    <a:moveTo>
                      <a:pt x="1427" y="396"/>
                    </a:moveTo>
                    <a:lnTo>
                      <a:pt x="1426" y="396"/>
                    </a:lnTo>
                    <a:lnTo>
                      <a:pt x="1432" y="373"/>
                    </a:lnTo>
                    <a:lnTo>
                      <a:pt x="1427" y="396"/>
                    </a:lnTo>
                    <a:close/>
                    <a:moveTo>
                      <a:pt x="1437" y="349"/>
                    </a:moveTo>
                    <a:lnTo>
                      <a:pt x="1490" y="360"/>
                    </a:lnTo>
                    <a:lnTo>
                      <a:pt x="1480" y="407"/>
                    </a:lnTo>
                    <a:lnTo>
                      <a:pt x="1427" y="396"/>
                    </a:lnTo>
                    <a:lnTo>
                      <a:pt x="1437" y="349"/>
                    </a:lnTo>
                    <a:close/>
                    <a:moveTo>
                      <a:pt x="1490" y="360"/>
                    </a:moveTo>
                    <a:lnTo>
                      <a:pt x="1543" y="371"/>
                    </a:lnTo>
                    <a:lnTo>
                      <a:pt x="1533" y="419"/>
                    </a:lnTo>
                    <a:lnTo>
                      <a:pt x="1480" y="407"/>
                    </a:lnTo>
                    <a:lnTo>
                      <a:pt x="1490" y="360"/>
                    </a:lnTo>
                    <a:close/>
                    <a:moveTo>
                      <a:pt x="1533" y="419"/>
                    </a:moveTo>
                    <a:lnTo>
                      <a:pt x="1533" y="419"/>
                    </a:lnTo>
                    <a:lnTo>
                      <a:pt x="1538" y="395"/>
                    </a:lnTo>
                    <a:lnTo>
                      <a:pt x="1533" y="419"/>
                    </a:lnTo>
                    <a:close/>
                    <a:moveTo>
                      <a:pt x="1543" y="371"/>
                    </a:moveTo>
                    <a:lnTo>
                      <a:pt x="1597" y="383"/>
                    </a:lnTo>
                    <a:lnTo>
                      <a:pt x="1587" y="430"/>
                    </a:lnTo>
                    <a:lnTo>
                      <a:pt x="1533" y="419"/>
                    </a:lnTo>
                    <a:lnTo>
                      <a:pt x="1543" y="371"/>
                    </a:lnTo>
                    <a:close/>
                    <a:moveTo>
                      <a:pt x="1597" y="383"/>
                    </a:moveTo>
                    <a:lnTo>
                      <a:pt x="1650" y="392"/>
                    </a:lnTo>
                    <a:lnTo>
                      <a:pt x="1640" y="441"/>
                    </a:lnTo>
                    <a:lnTo>
                      <a:pt x="1587" y="430"/>
                    </a:lnTo>
                    <a:lnTo>
                      <a:pt x="1597" y="383"/>
                    </a:lnTo>
                    <a:close/>
                    <a:moveTo>
                      <a:pt x="1640" y="441"/>
                    </a:moveTo>
                    <a:lnTo>
                      <a:pt x="1640" y="441"/>
                    </a:lnTo>
                    <a:lnTo>
                      <a:pt x="1645" y="417"/>
                    </a:lnTo>
                    <a:lnTo>
                      <a:pt x="1640" y="441"/>
                    </a:lnTo>
                    <a:close/>
                    <a:moveTo>
                      <a:pt x="1650" y="392"/>
                    </a:moveTo>
                    <a:lnTo>
                      <a:pt x="1703" y="404"/>
                    </a:lnTo>
                    <a:lnTo>
                      <a:pt x="1694" y="452"/>
                    </a:lnTo>
                    <a:lnTo>
                      <a:pt x="1640" y="441"/>
                    </a:lnTo>
                    <a:lnTo>
                      <a:pt x="1650" y="392"/>
                    </a:lnTo>
                    <a:close/>
                    <a:moveTo>
                      <a:pt x="1694" y="452"/>
                    </a:moveTo>
                    <a:lnTo>
                      <a:pt x="1694" y="452"/>
                    </a:lnTo>
                    <a:lnTo>
                      <a:pt x="1698" y="427"/>
                    </a:lnTo>
                    <a:lnTo>
                      <a:pt x="1694" y="452"/>
                    </a:lnTo>
                    <a:close/>
                    <a:moveTo>
                      <a:pt x="1703" y="404"/>
                    </a:moveTo>
                    <a:lnTo>
                      <a:pt x="1756" y="414"/>
                    </a:lnTo>
                    <a:lnTo>
                      <a:pt x="1746" y="462"/>
                    </a:lnTo>
                    <a:lnTo>
                      <a:pt x="1694" y="452"/>
                    </a:lnTo>
                    <a:lnTo>
                      <a:pt x="1703" y="404"/>
                    </a:lnTo>
                    <a:close/>
                    <a:moveTo>
                      <a:pt x="1747" y="462"/>
                    </a:moveTo>
                    <a:lnTo>
                      <a:pt x="1746" y="462"/>
                    </a:lnTo>
                    <a:lnTo>
                      <a:pt x="1751" y="439"/>
                    </a:lnTo>
                    <a:lnTo>
                      <a:pt x="1747" y="462"/>
                    </a:lnTo>
                    <a:close/>
                    <a:moveTo>
                      <a:pt x="1756" y="414"/>
                    </a:moveTo>
                    <a:lnTo>
                      <a:pt x="1785" y="420"/>
                    </a:lnTo>
                    <a:lnTo>
                      <a:pt x="1812" y="425"/>
                    </a:lnTo>
                    <a:lnTo>
                      <a:pt x="1838" y="430"/>
                    </a:lnTo>
                    <a:lnTo>
                      <a:pt x="1863" y="435"/>
                    </a:lnTo>
                    <a:lnTo>
                      <a:pt x="1853" y="483"/>
                    </a:lnTo>
                    <a:lnTo>
                      <a:pt x="1826" y="478"/>
                    </a:lnTo>
                    <a:lnTo>
                      <a:pt x="1798" y="472"/>
                    </a:lnTo>
                    <a:lnTo>
                      <a:pt x="1772" y="467"/>
                    </a:lnTo>
                    <a:lnTo>
                      <a:pt x="1747" y="462"/>
                    </a:lnTo>
                    <a:lnTo>
                      <a:pt x="1756" y="41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5" name="Freeform 517"/>
              <p:cNvSpPr>
                <a:spLocks noEditPoints="1"/>
              </p:cNvSpPr>
              <p:nvPr/>
            </p:nvSpPr>
            <p:spPr bwMode="auto">
              <a:xfrm>
                <a:off x="1216" y="3417"/>
                <a:ext cx="403" cy="118"/>
              </a:xfrm>
              <a:custGeom>
                <a:avLst/>
                <a:gdLst>
                  <a:gd name="T0" fmla="*/ 12 w 2019"/>
                  <a:gd name="T1" fmla="*/ 548 h 592"/>
                  <a:gd name="T2" fmla="*/ 71 w 2019"/>
                  <a:gd name="T3" fmla="*/ 488 h 592"/>
                  <a:gd name="T4" fmla="*/ 134 w 2019"/>
                  <a:gd name="T5" fmla="*/ 429 h 592"/>
                  <a:gd name="T6" fmla="*/ 214 w 2019"/>
                  <a:gd name="T7" fmla="*/ 365 h 592"/>
                  <a:gd name="T8" fmla="*/ 285 w 2019"/>
                  <a:gd name="T9" fmla="*/ 315 h 592"/>
                  <a:gd name="T10" fmla="*/ 335 w 2019"/>
                  <a:gd name="T11" fmla="*/ 282 h 592"/>
                  <a:gd name="T12" fmla="*/ 390 w 2019"/>
                  <a:gd name="T13" fmla="*/ 251 h 592"/>
                  <a:gd name="T14" fmla="*/ 446 w 2019"/>
                  <a:gd name="T15" fmla="*/ 223 h 592"/>
                  <a:gd name="T16" fmla="*/ 506 w 2019"/>
                  <a:gd name="T17" fmla="*/ 198 h 592"/>
                  <a:gd name="T18" fmla="*/ 567 w 2019"/>
                  <a:gd name="T19" fmla="*/ 175 h 592"/>
                  <a:gd name="T20" fmla="*/ 610 w 2019"/>
                  <a:gd name="T21" fmla="*/ 214 h 592"/>
                  <a:gd name="T22" fmla="*/ 551 w 2019"/>
                  <a:gd name="T23" fmla="*/ 233 h 592"/>
                  <a:gd name="T24" fmla="*/ 493 w 2019"/>
                  <a:gd name="T25" fmla="*/ 255 h 592"/>
                  <a:gd name="T26" fmla="*/ 438 w 2019"/>
                  <a:gd name="T27" fmla="*/ 281 h 592"/>
                  <a:gd name="T28" fmla="*/ 385 w 2019"/>
                  <a:gd name="T29" fmla="*/ 310 h 592"/>
                  <a:gd name="T30" fmla="*/ 335 w 2019"/>
                  <a:gd name="T31" fmla="*/ 341 h 592"/>
                  <a:gd name="T32" fmla="*/ 288 w 2019"/>
                  <a:gd name="T33" fmla="*/ 372 h 592"/>
                  <a:gd name="T34" fmla="*/ 203 w 2019"/>
                  <a:gd name="T35" fmla="*/ 436 h 592"/>
                  <a:gd name="T36" fmla="*/ 133 w 2019"/>
                  <a:gd name="T37" fmla="*/ 495 h 592"/>
                  <a:gd name="T38" fmla="*/ 81 w 2019"/>
                  <a:gd name="T39" fmla="*/ 545 h 592"/>
                  <a:gd name="T40" fmla="*/ 37 w 2019"/>
                  <a:gd name="T41" fmla="*/ 592 h 592"/>
                  <a:gd name="T42" fmla="*/ 598 w 2019"/>
                  <a:gd name="T43" fmla="*/ 167 h 592"/>
                  <a:gd name="T44" fmla="*/ 664 w 2019"/>
                  <a:gd name="T45" fmla="*/ 150 h 592"/>
                  <a:gd name="T46" fmla="*/ 746 w 2019"/>
                  <a:gd name="T47" fmla="*/ 135 h 592"/>
                  <a:gd name="T48" fmla="*/ 948 w 2019"/>
                  <a:gd name="T49" fmla="*/ 106 h 592"/>
                  <a:gd name="T50" fmla="*/ 1180 w 2019"/>
                  <a:gd name="T51" fmla="*/ 77 h 592"/>
                  <a:gd name="T52" fmla="*/ 1420 w 2019"/>
                  <a:gd name="T53" fmla="*/ 52 h 592"/>
                  <a:gd name="T54" fmla="*/ 1645 w 2019"/>
                  <a:gd name="T55" fmla="*/ 31 h 592"/>
                  <a:gd name="T56" fmla="*/ 1835 w 2019"/>
                  <a:gd name="T57" fmla="*/ 15 h 592"/>
                  <a:gd name="T58" fmla="*/ 1966 w 2019"/>
                  <a:gd name="T59" fmla="*/ 3 h 592"/>
                  <a:gd name="T60" fmla="*/ 2015 w 2019"/>
                  <a:gd name="T61" fmla="*/ 0 h 592"/>
                  <a:gd name="T62" fmla="*/ 2005 w 2019"/>
                  <a:gd name="T63" fmla="*/ 51 h 592"/>
                  <a:gd name="T64" fmla="*/ 1913 w 2019"/>
                  <a:gd name="T65" fmla="*/ 57 h 592"/>
                  <a:gd name="T66" fmla="*/ 1751 w 2019"/>
                  <a:gd name="T67" fmla="*/ 71 h 592"/>
                  <a:gd name="T68" fmla="*/ 1542 w 2019"/>
                  <a:gd name="T69" fmla="*/ 89 h 592"/>
                  <a:gd name="T70" fmla="*/ 1307 w 2019"/>
                  <a:gd name="T71" fmla="*/ 113 h 592"/>
                  <a:gd name="T72" fmla="*/ 1070 w 2019"/>
                  <a:gd name="T73" fmla="*/ 139 h 592"/>
                  <a:gd name="T74" fmla="*/ 852 w 2019"/>
                  <a:gd name="T75" fmla="*/ 168 h 592"/>
                  <a:gd name="T76" fmla="*/ 715 w 2019"/>
                  <a:gd name="T77" fmla="*/ 190 h 592"/>
                  <a:gd name="T78" fmla="*/ 641 w 2019"/>
                  <a:gd name="T79" fmla="*/ 206 h 592"/>
                  <a:gd name="T80" fmla="*/ 598 w 2019"/>
                  <a:gd name="T81" fmla="*/ 167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19" h="592">
                    <a:moveTo>
                      <a:pt x="0" y="560"/>
                    </a:moveTo>
                    <a:lnTo>
                      <a:pt x="12" y="548"/>
                    </a:lnTo>
                    <a:lnTo>
                      <a:pt x="46" y="511"/>
                    </a:lnTo>
                    <a:lnTo>
                      <a:pt x="71" y="488"/>
                    </a:lnTo>
                    <a:lnTo>
                      <a:pt x="101" y="459"/>
                    </a:lnTo>
                    <a:lnTo>
                      <a:pt x="134" y="429"/>
                    </a:lnTo>
                    <a:lnTo>
                      <a:pt x="172" y="398"/>
                    </a:lnTo>
                    <a:lnTo>
                      <a:pt x="214" y="365"/>
                    </a:lnTo>
                    <a:lnTo>
                      <a:pt x="260" y="331"/>
                    </a:lnTo>
                    <a:lnTo>
                      <a:pt x="285" y="315"/>
                    </a:lnTo>
                    <a:lnTo>
                      <a:pt x="310" y="299"/>
                    </a:lnTo>
                    <a:lnTo>
                      <a:pt x="335" y="282"/>
                    </a:lnTo>
                    <a:lnTo>
                      <a:pt x="362" y="266"/>
                    </a:lnTo>
                    <a:lnTo>
                      <a:pt x="390" y="251"/>
                    </a:lnTo>
                    <a:lnTo>
                      <a:pt x="417" y="236"/>
                    </a:lnTo>
                    <a:lnTo>
                      <a:pt x="446" y="223"/>
                    </a:lnTo>
                    <a:lnTo>
                      <a:pt x="476" y="210"/>
                    </a:lnTo>
                    <a:lnTo>
                      <a:pt x="506" y="198"/>
                    </a:lnTo>
                    <a:lnTo>
                      <a:pt x="536" y="186"/>
                    </a:lnTo>
                    <a:lnTo>
                      <a:pt x="567" y="175"/>
                    </a:lnTo>
                    <a:lnTo>
                      <a:pt x="598" y="167"/>
                    </a:lnTo>
                    <a:lnTo>
                      <a:pt x="610" y="214"/>
                    </a:lnTo>
                    <a:lnTo>
                      <a:pt x="580" y="223"/>
                    </a:lnTo>
                    <a:lnTo>
                      <a:pt x="551" y="233"/>
                    </a:lnTo>
                    <a:lnTo>
                      <a:pt x="522" y="244"/>
                    </a:lnTo>
                    <a:lnTo>
                      <a:pt x="493" y="255"/>
                    </a:lnTo>
                    <a:lnTo>
                      <a:pt x="466" y="267"/>
                    </a:lnTo>
                    <a:lnTo>
                      <a:pt x="438" y="281"/>
                    </a:lnTo>
                    <a:lnTo>
                      <a:pt x="411" y="295"/>
                    </a:lnTo>
                    <a:lnTo>
                      <a:pt x="385" y="310"/>
                    </a:lnTo>
                    <a:lnTo>
                      <a:pt x="360" y="325"/>
                    </a:lnTo>
                    <a:lnTo>
                      <a:pt x="335" y="341"/>
                    </a:lnTo>
                    <a:lnTo>
                      <a:pt x="310" y="356"/>
                    </a:lnTo>
                    <a:lnTo>
                      <a:pt x="288" y="372"/>
                    </a:lnTo>
                    <a:lnTo>
                      <a:pt x="243" y="404"/>
                    </a:lnTo>
                    <a:lnTo>
                      <a:pt x="203" y="436"/>
                    </a:lnTo>
                    <a:lnTo>
                      <a:pt x="166" y="467"/>
                    </a:lnTo>
                    <a:lnTo>
                      <a:pt x="133" y="495"/>
                    </a:lnTo>
                    <a:lnTo>
                      <a:pt x="105" y="523"/>
                    </a:lnTo>
                    <a:lnTo>
                      <a:pt x="81" y="545"/>
                    </a:lnTo>
                    <a:lnTo>
                      <a:pt x="49" y="580"/>
                    </a:lnTo>
                    <a:lnTo>
                      <a:pt x="37" y="592"/>
                    </a:lnTo>
                    <a:lnTo>
                      <a:pt x="0" y="560"/>
                    </a:lnTo>
                    <a:close/>
                    <a:moveTo>
                      <a:pt x="598" y="167"/>
                    </a:moveTo>
                    <a:lnTo>
                      <a:pt x="629" y="159"/>
                    </a:lnTo>
                    <a:lnTo>
                      <a:pt x="664" y="150"/>
                    </a:lnTo>
                    <a:lnTo>
                      <a:pt x="704" y="143"/>
                    </a:lnTo>
                    <a:lnTo>
                      <a:pt x="746" y="135"/>
                    </a:lnTo>
                    <a:lnTo>
                      <a:pt x="842" y="120"/>
                    </a:lnTo>
                    <a:lnTo>
                      <a:pt x="948" y="106"/>
                    </a:lnTo>
                    <a:lnTo>
                      <a:pt x="1061" y="91"/>
                    </a:lnTo>
                    <a:lnTo>
                      <a:pt x="1180" y="77"/>
                    </a:lnTo>
                    <a:lnTo>
                      <a:pt x="1300" y="64"/>
                    </a:lnTo>
                    <a:lnTo>
                      <a:pt x="1420" y="52"/>
                    </a:lnTo>
                    <a:lnTo>
                      <a:pt x="1536" y="41"/>
                    </a:lnTo>
                    <a:lnTo>
                      <a:pt x="1645" y="31"/>
                    </a:lnTo>
                    <a:lnTo>
                      <a:pt x="1746" y="22"/>
                    </a:lnTo>
                    <a:lnTo>
                      <a:pt x="1835" y="15"/>
                    </a:lnTo>
                    <a:lnTo>
                      <a:pt x="1909" y="8"/>
                    </a:lnTo>
                    <a:lnTo>
                      <a:pt x="1966" y="3"/>
                    </a:lnTo>
                    <a:lnTo>
                      <a:pt x="2002" y="1"/>
                    </a:lnTo>
                    <a:lnTo>
                      <a:pt x="2015" y="0"/>
                    </a:lnTo>
                    <a:lnTo>
                      <a:pt x="2019" y="49"/>
                    </a:lnTo>
                    <a:lnTo>
                      <a:pt x="2005" y="51"/>
                    </a:lnTo>
                    <a:lnTo>
                      <a:pt x="1969" y="53"/>
                    </a:lnTo>
                    <a:lnTo>
                      <a:pt x="1913" y="57"/>
                    </a:lnTo>
                    <a:lnTo>
                      <a:pt x="1840" y="63"/>
                    </a:lnTo>
                    <a:lnTo>
                      <a:pt x="1751" y="71"/>
                    </a:lnTo>
                    <a:lnTo>
                      <a:pt x="1650" y="79"/>
                    </a:lnTo>
                    <a:lnTo>
                      <a:pt x="1542" y="89"/>
                    </a:lnTo>
                    <a:lnTo>
                      <a:pt x="1426" y="101"/>
                    </a:lnTo>
                    <a:lnTo>
                      <a:pt x="1307" y="113"/>
                    </a:lnTo>
                    <a:lnTo>
                      <a:pt x="1187" y="125"/>
                    </a:lnTo>
                    <a:lnTo>
                      <a:pt x="1070" y="139"/>
                    </a:lnTo>
                    <a:lnTo>
                      <a:pt x="957" y="154"/>
                    </a:lnTo>
                    <a:lnTo>
                      <a:pt x="852" y="168"/>
                    </a:lnTo>
                    <a:lnTo>
                      <a:pt x="757" y="183"/>
                    </a:lnTo>
                    <a:lnTo>
                      <a:pt x="715" y="190"/>
                    </a:lnTo>
                    <a:lnTo>
                      <a:pt x="676" y="199"/>
                    </a:lnTo>
                    <a:lnTo>
                      <a:pt x="641" y="206"/>
                    </a:lnTo>
                    <a:lnTo>
                      <a:pt x="610" y="214"/>
                    </a:lnTo>
                    <a:lnTo>
                      <a:pt x="598" y="16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6" name="Freeform 518"/>
              <p:cNvSpPr>
                <a:spLocks noEditPoints="1"/>
              </p:cNvSpPr>
              <p:nvPr/>
            </p:nvSpPr>
            <p:spPr bwMode="auto">
              <a:xfrm>
                <a:off x="1034" y="3171"/>
                <a:ext cx="210" cy="325"/>
              </a:xfrm>
              <a:custGeom>
                <a:avLst/>
                <a:gdLst>
                  <a:gd name="T0" fmla="*/ 1048 w 1049"/>
                  <a:gd name="T1" fmla="*/ 19 h 1622"/>
                  <a:gd name="T2" fmla="*/ 1049 w 1049"/>
                  <a:gd name="T3" fmla="*/ 61 h 1622"/>
                  <a:gd name="T4" fmla="*/ 1047 w 1049"/>
                  <a:gd name="T5" fmla="*/ 109 h 1622"/>
                  <a:gd name="T6" fmla="*/ 1040 w 1049"/>
                  <a:gd name="T7" fmla="*/ 161 h 1622"/>
                  <a:gd name="T8" fmla="*/ 1031 w 1049"/>
                  <a:gd name="T9" fmla="*/ 218 h 1622"/>
                  <a:gd name="T10" fmla="*/ 1018 w 1049"/>
                  <a:gd name="T11" fmla="*/ 279 h 1622"/>
                  <a:gd name="T12" fmla="*/ 1002 w 1049"/>
                  <a:gd name="T13" fmla="*/ 343 h 1622"/>
                  <a:gd name="T14" fmla="*/ 981 w 1049"/>
                  <a:gd name="T15" fmla="*/ 410 h 1622"/>
                  <a:gd name="T16" fmla="*/ 923 w 1049"/>
                  <a:gd name="T17" fmla="*/ 427 h 1622"/>
                  <a:gd name="T18" fmla="*/ 945 w 1049"/>
                  <a:gd name="T19" fmla="*/ 363 h 1622"/>
                  <a:gd name="T20" fmla="*/ 962 w 1049"/>
                  <a:gd name="T21" fmla="*/ 300 h 1622"/>
                  <a:gd name="T22" fmla="*/ 977 w 1049"/>
                  <a:gd name="T23" fmla="*/ 241 h 1622"/>
                  <a:gd name="T24" fmla="*/ 987 w 1049"/>
                  <a:gd name="T25" fmla="*/ 185 h 1622"/>
                  <a:gd name="T26" fmla="*/ 994 w 1049"/>
                  <a:gd name="T27" fmla="*/ 132 h 1622"/>
                  <a:gd name="T28" fmla="*/ 999 w 1049"/>
                  <a:gd name="T29" fmla="*/ 85 h 1622"/>
                  <a:gd name="T30" fmla="*/ 999 w 1049"/>
                  <a:gd name="T31" fmla="*/ 43 h 1622"/>
                  <a:gd name="T32" fmla="*/ 997 w 1049"/>
                  <a:gd name="T33" fmla="*/ 5 h 1622"/>
                  <a:gd name="T34" fmla="*/ 969 w 1049"/>
                  <a:gd name="T35" fmla="*/ 444 h 1622"/>
                  <a:gd name="T36" fmla="*/ 926 w 1049"/>
                  <a:gd name="T37" fmla="*/ 556 h 1622"/>
                  <a:gd name="T38" fmla="*/ 872 w 1049"/>
                  <a:gd name="T39" fmla="*/ 670 h 1622"/>
                  <a:gd name="T40" fmla="*/ 809 w 1049"/>
                  <a:gd name="T41" fmla="*/ 784 h 1622"/>
                  <a:gd name="T42" fmla="*/ 774 w 1049"/>
                  <a:gd name="T43" fmla="*/ 838 h 1622"/>
                  <a:gd name="T44" fmla="*/ 735 w 1049"/>
                  <a:gd name="T45" fmla="*/ 893 h 1622"/>
                  <a:gd name="T46" fmla="*/ 714 w 1049"/>
                  <a:gd name="T47" fmla="*/ 837 h 1622"/>
                  <a:gd name="T48" fmla="*/ 750 w 1049"/>
                  <a:gd name="T49" fmla="*/ 785 h 1622"/>
                  <a:gd name="T50" fmla="*/ 799 w 1049"/>
                  <a:gd name="T51" fmla="*/ 703 h 1622"/>
                  <a:gd name="T52" fmla="*/ 856 w 1049"/>
                  <a:gd name="T53" fmla="*/ 592 h 1622"/>
                  <a:gd name="T54" fmla="*/ 903 w 1049"/>
                  <a:gd name="T55" fmla="*/ 481 h 1622"/>
                  <a:gd name="T56" fmla="*/ 969 w 1049"/>
                  <a:gd name="T57" fmla="*/ 444 h 1622"/>
                  <a:gd name="T58" fmla="*/ 713 w 1049"/>
                  <a:gd name="T59" fmla="*/ 923 h 1622"/>
                  <a:gd name="T60" fmla="*/ 664 w 1049"/>
                  <a:gd name="T61" fmla="*/ 984 h 1622"/>
                  <a:gd name="T62" fmla="*/ 585 w 1049"/>
                  <a:gd name="T63" fmla="*/ 1077 h 1622"/>
                  <a:gd name="T64" fmla="*/ 470 w 1049"/>
                  <a:gd name="T65" fmla="*/ 1202 h 1622"/>
                  <a:gd name="T66" fmla="*/ 353 w 1049"/>
                  <a:gd name="T67" fmla="*/ 1320 h 1622"/>
                  <a:gd name="T68" fmla="*/ 195 w 1049"/>
                  <a:gd name="T69" fmla="*/ 1473 h 1622"/>
                  <a:gd name="T70" fmla="*/ 54 w 1049"/>
                  <a:gd name="T71" fmla="*/ 1603 h 1622"/>
                  <a:gd name="T72" fmla="*/ 0 w 1049"/>
                  <a:gd name="T73" fmla="*/ 1584 h 1622"/>
                  <a:gd name="T74" fmla="*/ 78 w 1049"/>
                  <a:gd name="T75" fmla="*/ 1515 h 1622"/>
                  <a:gd name="T76" fmla="*/ 262 w 1049"/>
                  <a:gd name="T77" fmla="*/ 1340 h 1622"/>
                  <a:gd name="T78" fmla="*/ 375 w 1049"/>
                  <a:gd name="T79" fmla="*/ 1228 h 1622"/>
                  <a:gd name="T80" fmla="*/ 490 w 1049"/>
                  <a:gd name="T81" fmla="*/ 1107 h 1622"/>
                  <a:gd name="T82" fmla="*/ 600 w 1049"/>
                  <a:gd name="T83" fmla="*/ 984 h 1622"/>
                  <a:gd name="T84" fmla="*/ 649 w 1049"/>
                  <a:gd name="T85" fmla="*/ 923 h 1622"/>
                  <a:gd name="T86" fmla="*/ 695 w 1049"/>
                  <a:gd name="T87" fmla="*/ 863 h 1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49" h="1622">
                    <a:moveTo>
                      <a:pt x="1047" y="0"/>
                    </a:moveTo>
                    <a:lnTo>
                      <a:pt x="1048" y="19"/>
                    </a:lnTo>
                    <a:lnTo>
                      <a:pt x="1049" y="39"/>
                    </a:lnTo>
                    <a:lnTo>
                      <a:pt x="1049" y="61"/>
                    </a:lnTo>
                    <a:lnTo>
                      <a:pt x="1048" y="84"/>
                    </a:lnTo>
                    <a:lnTo>
                      <a:pt x="1047" y="109"/>
                    </a:lnTo>
                    <a:lnTo>
                      <a:pt x="1044" y="135"/>
                    </a:lnTo>
                    <a:lnTo>
                      <a:pt x="1040" y="161"/>
                    </a:lnTo>
                    <a:lnTo>
                      <a:pt x="1037" y="190"/>
                    </a:lnTo>
                    <a:lnTo>
                      <a:pt x="1031" y="218"/>
                    </a:lnTo>
                    <a:lnTo>
                      <a:pt x="1024" y="248"/>
                    </a:lnTo>
                    <a:lnTo>
                      <a:pt x="1018" y="279"/>
                    </a:lnTo>
                    <a:lnTo>
                      <a:pt x="1011" y="310"/>
                    </a:lnTo>
                    <a:lnTo>
                      <a:pt x="1002" y="343"/>
                    </a:lnTo>
                    <a:lnTo>
                      <a:pt x="992" y="376"/>
                    </a:lnTo>
                    <a:lnTo>
                      <a:pt x="981" y="410"/>
                    </a:lnTo>
                    <a:lnTo>
                      <a:pt x="969" y="444"/>
                    </a:lnTo>
                    <a:lnTo>
                      <a:pt x="923" y="427"/>
                    </a:lnTo>
                    <a:lnTo>
                      <a:pt x="935" y="395"/>
                    </a:lnTo>
                    <a:lnTo>
                      <a:pt x="945" y="363"/>
                    </a:lnTo>
                    <a:lnTo>
                      <a:pt x="953" y="332"/>
                    </a:lnTo>
                    <a:lnTo>
                      <a:pt x="962" y="300"/>
                    </a:lnTo>
                    <a:lnTo>
                      <a:pt x="969" y="271"/>
                    </a:lnTo>
                    <a:lnTo>
                      <a:pt x="977" y="241"/>
                    </a:lnTo>
                    <a:lnTo>
                      <a:pt x="982" y="212"/>
                    </a:lnTo>
                    <a:lnTo>
                      <a:pt x="987" y="185"/>
                    </a:lnTo>
                    <a:lnTo>
                      <a:pt x="992" y="158"/>
                    </a:lnTo>
                    <a:lnTo>
                      <a:pt x="994" y="132"/>
                    </a:lnTo>
                    <a:lnTo>
                      <a:pt x="997" y="109"/>
                    </a:lnTo>
                    <a:lnTo>
                      <a:pt x="999" y="85"/>
                    </a:lnTo>
                    <a:lnTo>
                      <a:pt x="999" y="63"/>
                    </a:lnTo>
                    <a:lnTo>
                      <a:pt x="999" y="43"/>
                    </a:lnTo>
                    <a:lnTo>
                      <a:pt x="999" y="24"/>
                    </a:lnTo>
                    <a:lnTo>
                      <a:pt x="997" y="5"/>
                    </a:lnTo>
                    <a:lnTo>
                      <a:pt x="1047" y="0"/>
                    </a:lnTo>
                    <a:close/>
                    <a:moveTo>
                      <a:pt x="969" y="444"/>
                    </a:moveTo>
                    <a:lnTo>
                      <a:pt x="950" y="500"/>
                    </a:lnTo>
                    <a:lnTo>
                      <a:pt x="926" y="556"/>
                    </a:lnTo>
                    <a:lnTo>
                      <a:pt x="901" y="613"/>
                    </a:lnTo>
                    <a:lnTo>
                      <a:pt x="872" y="670"/>
                    </a:lnTo>
                    <a:lnTo>
                      <a:pt x="842" y="726"/>
                    </a:lnTo>
                    <a:lnTo>
                      <a:pt x="809" y="784"/>
                    </a:lnTo>
                    <a:lnTo>
                      <a:pt x="791" y="811"/>
                    </a:lnTo>
                    <a:lnTo>
                      <a:pt x="774" y="838"/>
                    </a:lnTo>
                    <a:lnTo>
                      <a:pt x="754" y="866"/>
                    </a:lnTo>
                    <a:lnTo>
                      <a:pt x="735" y="893"/>
                    </a:lnTo>
                    <a:lnTo>
                      <a:pt x="695" y="863"/>
                    </a:lnTo>
                    <a:lnTo>
                      <a:pt x="714" y="837"/>
                    </a:lnTo>
                    <a:lnTo>
                      <a:pt x="733" y="811"/>
                    </a:lnTo>
                    <a:lnTo>
                      <a:pt x="750" y="785"/>
                    </a:lnTo>
                    <a:lnTo>
                      <a:pt x="768" y="757"/>
                    </a:lnTo>
                    <a:lnTo>
                      <a:pt x="799" y="703"/>
                    </a:lnTo>
                    <a:lnTo>
                      <a:pt x="829" y="648"/>
                    </a:lnTo>
                    <a:lnTo>
                      <a:pt x="856" y="592"/>
                    </a:lnTo>
                    <a:lnTo>
                      <a:pt x="881" y="537"/>
                    </a:lnTo>
                    <a:lnTo>
                      <a:pt x="903" y="481"/>
                    </a:lnTo>
                    <a:lnTo>
                      <a:pt x="923" y="427"/>
                    </a:lnTo>
                    <a:lnTo>
                      <a:pt x="969" y="444"/>
                    </a:lnTo>
                    <a:close/>
                    <a:moveTo>
                      <a:pt x="735" y="893"/>
                    </a:moveTo>
                    <a:lnTo>
                      <a:pt x="713" y="923"/>
                    </a:lnTo>
                    <a:lnTo>
                      <a:pt x="689" y="953"/>
                    </a:lnTo>
                    <a:lnTo>
                      <a:pt x="664" y="984"/>
                    </a:lnTo>
                    <a:lnTo>
                      <a:pt x="638" y="1015"/>
                    </a:lnTo>
                    <a:lnTo>
                      <a:pt x="585" y="1077"/>
                    </a:lnTo>
                    <a:lnTo>
                      <a:pt x="527" y="1140"/>
                    </a:lnTo>
                    <a:lnTo>
                      <a:pt x="470" y="1202"/>
                    </a:lnTo>
                    <a:lnTo>
                      <a:pt x="411" y="1262"/>
                    </a:lnTo>
                    <a:lnTo>
                      <a:pt x="353" y="1320"/>
                    </a:lnTo>
                    <a:lnTo>
                      <a:pt x="297" y="1375"/>
                    </a:lnTo>
                    <a:lnTo>
                      <a:pt x="195" y="1473"/>
                    </a:lnTo>
                    <a:lnTo>
                      <a:pt x="110" y="1552"/>
                    </a:lnTo>
                    <a:lnTo>
                      <a:pt x="54" y="1603"/>
                    </a:lnTo>
                    <a:lnTo>
                      <a:pt x="33" y="1622"/>
                    </a:lnTo>
                    <a:lnTo>
                      <a:pt x="0" y="1584"/>
                    </a:lnTo>
                    <a:lnTo>
                      <a:pt x="22" y="1566"/>
                    </a:lnTo>
                    <a:lnTo>
                      <a:pt x="78" y="1515"/>
                    </a:lnTo>
                    <a:lnTo>
                      <a:pt x="161" y="1439"/>
                    </a:lnTo>
                    <a:lnTo>
                      <a:pt x="262" y="1340"/>
                    </a:lnTo>
                    <a:lnTo>
                      <a:pt x="318" y="1285"/>
                    </a:lnTo>
                    <a:lnTo>
                      <a:pt x="375" y="1228"/>
                    </a:lnTo>
                    <a:lnTo>
                      <a:pt x="433" y="1168"/>
                    </a:lnTo>
                    <a:lnTo>
                      <a:pt x="490" y="1107"/>
                    </a:lnTo>
                    <a:lnTo>
                      <a:pt x="546" y="1046"/>
                    </a:lnTo>
                    <a:lnTo>
                      <a:pt x="600" y="984"/>
                    </a:lnTo>
                    <a:lnTo>
                      <a:pt x="626" y="953"/>
                    </a:lnTo>
                    <a:lnTo>
                      <a:pt x="649" y="923"/>
                    </a:lnTo>
                    <a:lnTo>
                      <a:pt x="673" y="893"/>
                    </a:lnTo>
                    <a:lnTo>
                      <a:pt x="695" y="863"/>
                    </a:lnTo>
                    <a:lnTo>
                      <a:pt x="735" y="89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7" name="Freeform 519"/>
              <p:cNvSpPr>
                <a:spLocks noEditPoints="1"/>
              </p:cNvSpPr>
              <p:nvPr/>
            </p:nvSpPr>
            <p:spPr bwMode="auto">
              <a:xfrm>
                <a:off x="1024" y="3482"/>
                <a:ext cx="199" cy="53"/>
              </a:xfrm>
              <a:custGeom>
                <a:avLst/>
                <a:gdLst>
                  <a:gd name="T0" fmla="*/ 21 w 995"/>
                  <a:gd name="T1" fmla="*/ 117 h 269"/>
                  <a:gd name="T2" fmla="*/ 114 w 995"/>
                  <a:gd name="T3" fmla="*/ 86 h 269"/>
                  <a:gd name="T4" fmla="*/ 208 w 995"/>
                  <a:gd name="T5" fmla="*/ 59 h 269"/>
                  <a:gd name="T6" fmla="*/ 314 w 995"/>
                  <a:gd name="T7" fmla="*/ 33 h 269"/>
                  <a:gd name="T8" fmla="*/ 427 w 995"/>
                  <a:gd name="T9" fmla="*/ 12 h 269"/>
                  <a:gd name="T10" fmla="*/ 512 w 995"/>
                  <a:gd name="T11" fmla="*/ 2 h 269"/>
                  <a:gd name="T12" fmla="*/ 565 w 995"/>
                  <a:gd name="T13" fmla="*/ 0 h 269"/>
                  <a:gd name="T14" fmla="*/ 615 w 995"/>
                  <a:gd name="T15" fmla="*/ 0 h 269"/>
                  <a:gd name="T16" fmla="*/ 661 w 995"/>
                  <a:gd name="T17" fmla="*/ 6 h 269"/>
                  <a:gd name="T18" fmla="*/ 671 w 995"/>
                  <a:gd name="T19" fmla="*/ 58 h 269"/>
                  <a:gd name="T20" fmla="*/ 630 w 995"/>
                  <a:gd name="T21" fmla="*/ 51 h 269"/>
                  <a:gd name="T22" fmla="*/ 584 w 995"/>
                  <a:gd name="T23" fmla="*/ 48 h 269"/>
                  <a:gd name="T24" fmla="*/ 534 w 995"/>
                  <a:gd name="T25" fmla="*/ 49 h 269"/>
                  <a:gd name="T26" fmla="*/ 482 w 995"/>
                  <a:gd name="T27" fmla="*/ 53 h 269"/>
                  <a:gd name="T28" fmla="*/ 373 w 995"/>
                  <a:gd name="T29" fmla="*/ 71 h 269"/>
                  <a:gd name="T30" fmla="*/ 268 w 995"/>
                  <a:gd name="T31" fmla="*/ 94 h 269"/>
                  <a:gd name="T32" fmla="*/ 170 w 995"/>
                  <a:gd name="T33" fmla="*/ 120 h 269"/>
                  <a:gd name="T34" fmla="*/ 91 w 995"/>
                  <a:gd name="T35" fmla="*/ 145 h 269"/>
                  <a:gd name="T36" fmla="*/ 16 w 995"/>
                  <a:gd name="T37" fmla="*/ 170 h 269"/>
                  <a:gd name="T38" fmla="*/ 682 w 995"/>
                  <a:gd name="T39" fmla="*/ 10 h 269"/>
                  <a:gd name="T40" fmla="*/ 710 w 995"/>
                  <a:gd name="T41" fmla="*/ 18 h 269"/>
                  <a:gd name="T42" fmla="*/ 737 w 995"/>
                  <a:gd name="T43" fmla="*/ 30 h 269"/>
                  <a:gd name="T44" fmla="*/ 792 w 995"/>
                  <a:gd name="T45" fmla="*/ 61 h 269"/>
                  <a:gd name="T46" fmla="*/ 844 w 995"/>
                  <a:gd name="T47" fmla="*/ 97 h 269"/>
                  <a:gd name="T48" fmla="*/ 893 w 995"/>
                  <a:gd name="T49" fmla="*/ 135 h 269"/>
                  <a:gd name="T50" fmla="*/ 966 w 995"/>
                  <a:gd name="T51" fmla="*/ 205 h 269"/>
                  <a:gd name="T52" fmla="*/ 995 w 995"/>
                  <a:gd name="T53" fmla="*/ 235 h 269"/>
                  <a:gd name="T54" fmla="*/ 951 w 995"/>
                  <a:gd name="T55" fmla="*/ 260 h 269"/>
                  <a:gd name="T56" fmla="*/ 902 w 995"/>
                  <a:gd name="T57" fmla="*/ 210 h 269"/>
                  <a:gd name="T58" fmla="*/ 841 w 995"/>
                  <a:gd name="T59" fmla="*/ 157 h 269"/>
                  <a:gd name="T60" fmla="*/ 795 w 995"/>
                  <a:gd name="T61" fmla="*/ 120 h 269"/>
                  <a:gd name="T62" fmla="*/ 745 w 995"/>
                  <a:gd name="T63" fmla="*/ 89 h 269"/>
                  <a:gd name="T64" fmla="*/ 707 w 995"/>
                  <a:gd name="T65" fmla="*/ 71 h 269"/>
                  <a:gd name="T66" fmla="*/ 682 w 995"/>
                  <a:gd name="T67" fmla="*/ 61 h 269"/>
                  <a:gd name="T68" fmla="*/ 682 w 995"/>
                  <a:gd name="T69" fmla="*/ 1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95" h="269">
                    <a:moveTo>
                      <a:pt x="0" y="123"/>
                    </a:moveTo>
                    <a:lnTo>
                      <a:pt x="21" y="117"/>
                    </a:lnTo>
                    <a:lnTo>
                      <a:pt x="76" y="98"/>
                    </a:lnTo>
                    <a:lnTo>
                      <a:pt x="114" y="86"/>
                    </a:lnTo>
                    <a:lnTo>
                      <a:pt x="159" y="73"/>
                    </a:lnTo>
                    <a:lnTo>
                      <a:pt x="208" y="59"/>
                    </a:lnTo>
                    <a:lnTo>
                      <a:pt x="259" y="46"/>
                    </a:lnTo>
                    <a:lnTo>
                      <a:pt x="314" y="33"/>
                    </a:lnTo>
                    <a:lnTo>
                      <a:pt x="371" y="22"/>
                    </a:lnTo>
                    <a:lnTo>
                      <a:pt x="427" y="12"/>
                    </a:lnTo>
                    <a:lnTo>
                      <a:pt x="483" y="5"/>
                    </a:lnTo>
                    <a:lnTo>
                      <a:pt x="512" y="2"/>
                    </a:lnTo>
                    <a:lnTo>
                      <a:pt x="538" y="0"/>
                    </a:lnTo>
                    <a:lnTo>
                      <a:pt x="565" y="0"/>
                    </a:lnTo>
                    <a:lnTo>
                      <a:pt x="590" y="0"/>
                    </a:lnTo>
                    <a:lnTo>
                      <a:pt x="615" y="0"/>
                    </a:lnTo>
                    <a:lnTo>
                      <a:pt x="639" y="2"/>
                    </a:lnTo>
                    <a:lnTo>
                      <a:pt x="661" y="6"/>
                    </a:lnTo>
                    <a:lnTo>
                      <a:pt x="682" y="10"/>
                    </a:lnTo>
                    <a:lnTo>
                      <a:pt x="671" y="58"/>
                    </a:lnTo>
                    <a:lnTo>
                      <a:pt x="651" y="53"/>
                    </a:lnTo>
                    <a:lnTo>
                      <a:pt x="630" y="51"/>
                    </a:lnTo>
                    <a:lnTo>
                      <a:pt x="608" y="48"/>
                    </a:lnTo>
                    <a:lnTo>
                      <a:pt x="584" y="48"/>
                    </a:lnTo>
                    <a:lnTo>
                      <a:pt x="559" y="48"/>
                    </a:lnTo>
                    <a:lnTo>
                      <a:pt x="534" y="49"/>
                    </a:lnTo>
                    <a:lnTo>
                      <a:pt x="509" y="51"/>
                    </a:lnTo>
                    <a:lnTo>
                      <a:pt x="482" y="53"/>
                    </a:lnTo>
                    <a:lnTo>
                      <a:pt x="428" y="61"/>
                    </a:lnTo>
                    <a:lnTo>
                      <a:pt x="373" y="71"/>
                    </a:lnTo>
                    <a:lnTo>
                      <a:pt x="320" y="82"/>
                    </a:lnTo>
                    <a:lnTo>
                      <a:pt x="268" y="94"/>
                    </a:lnTo>
                    <a:lnTo>
                      <a:pt x="217" y="108"/>
                    </a:lnTo>
                    <a:lnTo>
                      <a:pt x="170" y="120"/>
                    </a:lnTo>
                    <a:lnTo>
                      <a:pt x="128" y="133"/>
                    </a:lnTo>
                    <a:lnTo>
                      <a:pt x="91" y="145"/>
                    </a:lnTo>
                    <a:lnTo>
                      <a:pt x="37" y="163"/>
                    </a:lnTo>
                    <a:lnTo>
                      <a:pt x="16" y="170"/>
                    </a:lnTo>
                    <a:lnTo>
                      <a:pt x="0" y="123"/>
                    </a:lnTo>
                    <a:close/>
                    <a:moveTo>
                      <a:pt x="682" y="10"/>
                    </a:moveTo>
                    <a:lnTo>
                      <a:pt x="696" y="13"/>
                    </a:lnTo>
                    <a:lnTo>
                      <a:pt x="710" y="18"/>
                    </a:lnTo>
                    <a:lnTo>
                      <a:pt x="724" y="23"/>
                    </a:lnTo>
                    <a:lnTo>
                      <a:pt x="737" y="30"/>
                    </a:lnTo>
                    <a:lnTo>
                      <a:pt x="765" y="45"/>
                    </a:lnTo>
                    <a:lnTo>
                      <a:pt x="792" y="61"/>
                    </a:lnTo>
                    <a:lnTo>
                      <a:pt x="818" y="78"/>
                    </a:lnTo>
                    <a:lnTo>
                      <a:pt x="844" y="97"/>
                    </a:lnTo>
                    <a:lnTo>
                      <a:pt x="869" y="117"/>
                    </a:lnTo>
                    <a:lnTo>
                      <a:pt x="893" y="135"/>
                    </a:lnTo>
                    <a:lnTo>
                      <a:pt x="934" y="173"/>
                    </a:lnTo>
                    <a:lnTo>
                      <a:pt x="966" y="205"/>
                    </a:lnTo>
                    <a:lnTo>
                      <a:pt x="988" y="228"/>
                    </a:lnTo>
                    <a:lnTo>
                      <a:pt x="995" y="235"/>
                    </a:lnTo>
                    <a:lnTo>
                      <a:pt x="959" y="269"/>
                    </a:lnTo>
                    <a:lnTo>
                      <a:pt x="951" y="260"/>
                    </a:lnTo>
                    <a:lnTo>
                      <a:pt x="932" y="240"/>
                    </a:lnTo>
                    <a:lnTo>
                      <a:pt x="902" y="210"/>
                    </a:lnTo>
                    <a:lnTo>
                      <a:pt x="863" y="175"/>
                    </a:lnTo>
                    <a:lnTo>
                      <a:pt x="841" y="157"/>
                    </a:lnTo>
                    <a:lnTo>
                      <a:pt x="818" y="138"/>
                    </a:lnTo>
                    <a:lnTo>
                      <a:pt x="795" y="120"/>
                    </a:lnTo>
                    <a:lnTo>
                      <a:pt x="770" y="104"/>
                    </a:lnTo>
                    <a:lnTo>
                      <a:pt x="745" y="89"/>
                    </a:lnTo>
                    <a:lnTo>
                      <a:pt x="720" y="76"/>
                    </a:lnTo>
                    <a:lnTo>
                      <a:pt x="707" y="71"/>
                    </a:lnTo>
                    <a:lnTo>
                      <a:pt x="695" y="66"/>
                    </a:lnTo>
                    <a:lnTo>
                      <a:pt x="682" y="61"/>
                    </a:lnTo>
                    <a:lnTo>
                      <a:pt x="671" y="58"/>
                    </a:lnTo>
                    <a:lnTo>
                      <a:pt x="682" y="1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8" name="Freeform 520"/>
              <p:cNvSpPr>
                <a:spLocks noEditPoints="1"/>
              </p:cNvSpPr>
              <p:nvPr/>
            </p:nvSpPr>
            <p:spPr bwMode="auto">
              <a:xfrm>
                <a:off x="1717" y="2955"/>
                <a:ext cx="110" cy="995"/>
              </a:xfrm>
              <a:custGeom>
                <a:avLst/>
                <a:gdLst>
                  <a:gd name="T0" fmla="*/ 417 w 552"/>
                  <a:gd name="T1" fmla="*/ 0 h 4975"/>
                  <a:gd name="T2" fmla="*/ 522 w 552"/>
                  <a:gd name="T3" fmla="*/ 128 h 4975"/>
                  <a:gd name="T4" fmla="*/ 539 w 552"/>
                  <a:gd name="T5" fmla="*/ 89 h 4975"/>
                  <a:gd name="T6" fmla="*/ 367 w 552"/>
                  <a:gd name="T7" fmla="*/ 114 h 4975"/>
                  <a:gd name="T8" fmla="*/ 503 w 552"/>
                  <a:gd name="T9" fmla="*/ 172 h 4975"/>
                  <a:gd name="T10" fmla="*/ 503 w 552"/>
                  <a:gd name="T11" fmla="*/ 172 h 4975"/>
                  <a:gd name="T12" fmla="*/ 401 w 552"/>
                  <a:gd name="T13" fmla="*/ 409 h 4975"/>
                  <a:gd name="T14" fmla="*/ 249 w 552"/>
                  <a:gd name="T15" fmla="*/ 388 h 4975"/>
                  <a:gd name="T16" fmla="*/ 356 w 552"/>
                  <a:gd name="T17" fmla="*/ 142 h 4975"/>
                  <a:gd name="T18" fmla="*/ 300 w 552"/>
                  <a:gd name="T19" fmla="*/ 621 h 4975"/>
                  <a:gd name="T20" fmla="*/ 132 w 552"/>
                  <a:gd name="T21" fmla="*/ 635 h 4975"/>
                  <a:gd name="T22" fmla="*/ 200 w 552"/>
                  <a:gd name="T23" fmla="*/ 487 h 4975"/>
                  <a:gd name="T24" fmla="*/ 223 w 552"/>
                  <a:gd name="T25" fmla="*/ 803 h 4975"/>
                  <a:gd name="T26" fmla="*/ 35 w 552"/>
                  <a:gd name="T27" fmla="*/ 921 h 4975"/>
                  <a:gd name="T28" fmla="*/ 96 w 552"/>
                  <a:gd name="T29" fmla="*/ 722 h 4975"/>
                  <a:gd name="T30" fmla="*/ 166 w 552"/>
                  <a:gd name="T31" fmla="*/ 1018 h 4975"/>
                  <a:gd name="T32" fmla="*/ 148 w 552"/>
                  <a:gd name="T33" fmla="*/ 1236 h 4975"/>
                  <a:gd name="T34" fmla="*/ 14 w 552"/>
                  <a:gd name="T35" fmla="*/ 1032 h 4975"/>
                  <a:gd name="T36" fmla="*/ 148 w 552"/>
                  <a:gd name="T37" fmla="*/ 1262 h 4975"/>
                  <a:gd name="T38" fmla="*/ 178 w 552"/>
                  <a:gd name="T39" fmla="*/ 1439 h 4975"/>
                  <a:gd name="T40" fmla="*/ 12 w 552"/>
                  <a:gd name="T41" fmla="*/ 1368 h 4975"/>
                  <a:gd name="T42" fmla="*/ 185 w 552"/>
                  <a:gd name="T43" fmla="*/ 1470 h 4975"/>
                  <a:gd name="T44" fmla="*/ 252 w 552"/>
                  <a:gd name="T45" fmla="*/ 1675 h 4975"/>
                  <a:gd name="T46" fmla="*/ 100 w 552"/>
                  <a:gd name="T47" fmla="*/ 1688 h 4975"/>
                  <a:gd name="T48" fmla="*/ 185 w 552"/>
                  <a:gd name="T49" fmla="*/ 1470 h 4975"/>
                  <a:gd name="T50" fmla="*/ 183 w 552"/>
                  <a:gd name="T51" fmla="*/ 1917 h 4975"/>
                  <a:gd name="T52" fmla="*/ 321 w 552"/>
                  <a:gd name="T53" fmla="*/ 1864 h 4975"/>
                  <a:gd name="T54" fmla="*/ 430 w 552"/>
                  <a:gd name="T55" fmla="*/ 2171 h 4975"/>
                  <a:gd name="T56" fmla="*/ 274 w 552"/>
                  <a:gd name="T57" fmla="*/ 2164 h 4975"/>
                  <a:gd name="T58" fmla="*/ 321 w 552"/>
                  <a:gd name="T59" fmla="*/ 1864 h 4975"/>
                  <a:gd name="T60" fmla="*/ 452 w 552"/>
                  <a:gd name="T61" fmla="*/ 2485 h 4975"/>
                  <a:gd name="T62" fmla="*/ 301 w 552"/>
                  <a:gd name="T63" fmla="*/ 2560 h 4975"/>
                  <a:gd name="T64" fmla="*/ 306 w 552"/>
                  <a:gd name="T65" fmla="*/ 2286 h 4975"/>
                  <a:gd name="T66" fmla="*/ 435 w 552"/>
                  <a:gd name="T67" fmla="*/ 2849 h 4975"/>
                  <a:gd name="T68" fmla="*/ 441 w 552"/>
                  <a:gd name="T69" fmla="*/ 2728 h 4975"/>
                  <a:gd name="T70" fmla="*/ 422 w 552"/>
                  <a:gd name="T71" fmla="*/ 3146 h 4975"/>
                  <a:gd name="T72" fmla="*/ 273 w 552"/>
                  <a:gd name="T73" fmla="*/ 3203 h 4975"/>
                  <a:gd name="T74" fmla="*/ 288 w 552"/>
                  <a:gd name="T75" fmla="*/ 2841 h 4975"/>
                  <a:gd name="T76" fmla="*/ 411 w 552"/>
                  <a:gd name="T77" fmla="*/ 3595 h 4975"/>
                  <a:gd name="T78" fmla="*/ 263 w 552"/>
                  <a:gd name="T79" fmla="*/ 3788 h 4975"/>
                  <a:gd name="T80" fmla="*/ 266 w 552"/>
                  <a:gd name="T81" fmla="*/ 3397 h 4975"/>
                  <a:gd name="T82" fmla="*/ 413 w 552"/>
                  <a:gd name="T83" fmla="*/ 3947 h 4975"/>
                  <a:gd name="T84" fmla="*/ 283 w 552"/>
                  <a:gd name="T85" fmla="*/ 4149 h 4975"/>
                  <a:gd name="T86" fmla="*/ 265 w 552"/>
                  <a:gd name="T87" fmla="*/ 3919 h 4975"/>
                  <a:gd name="T88" fmla="*/ 438 w 552"/>
                  <a:gd name="T89" fmla="*/ 4227 h 4975"/>
                  <a:gd name="T90" fmla="*/ 476 w 552"/>
                  <a:gd name="T91" fmla="*/ 4516 h 4975"/>
                  <a:gd name="T92" fmla="*/ 298 w 552"/>
                  <a:gd name="T93" fmla="*/ 4293 h 4975"/>
                  <a:gd name="T94" fmla="*/ 481 w 552"/>
                  <a:gd name="T95" fmla="*/ 4546 h 4975"/>
                  <a:gd name="T96" fmla="*/ 508 w 552"/>
                  <a:gd name="T97" fmla="*/ 4719 h 4975"/>
                  <a:gd name="T98" fmla="*/ 349 w 552"/>
                  <a:gd name="T99" fmla="*/ 4657 h 4975"/>
                  <a:gd name="T100" fmla="*/ 512 w 552"/>
                  <a:gd name="T101" fmla="*/ 4747 h 4975"/>
                  <a:gd name="T102" fmla="*/ 540 w 552"/>
                  <a:gd name="T103" fmla="*/ 4904 h 4975"/>
                  <a:gd name="T104" fmla="*/ 390 w 552"/>
                  <a:gd name="T105" fmla="*/ 4904 h 4975"/>
                  <a:gd name="T106" fmla="*/ 512 w 552"/>
                  <a:gd name="T107" fmla="*/ 4747 h 4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52" h="4975">
                    <a:moveTo>
                      <a:pt x="552" y="61"/>
                    </a:moveTo>
                    <a:lnTo>
                      <a:pt x="547" y="71"/>
                    </a:lnTo>
                    <a:lnTo>
                      <a:pt x="539" y="89"/>
                    </a:lnTo>
                    <a:lnTo>
                      <a:pt x="405" y="28"/>
                    </a:lnTo>
                    <a:lnTo>
                      <a:pt x="412" y="12"/>
                    </a:lnTo>
                    <a:lnTo>
                      <a:pt x="417" y="0"/>
                    </a:lnTo>
                    <a:lnTo>
                      <a:pt x="552" y="61"/>
                    </a:lnTo>
                    <a:close/>
                    <a:moveTo>
                      <a:pt x="539" y="89"/>
                    </a:moveTo>
                    <a:lnTo>
                      <a:pt x="538" y="92"/>
                    </a:lnTo>
                    <a:lnTo>
                      <a:pt x="536" y="97"/>
                    </a:lnTo>
                    <a:lnTo>
                      <a:pt x="531" y="108"/>
                    </a:lnTo>
                    <a:lnTo>
                      <a:pt x="522" y="128"/>
                    </a:lnTo>
                    <a:lnTo>
                      <a:pt x="387" y="68"/>
                    </a:lnTo>
                    <a:lnTo>
                      <a:pt x="389" y="63"/>
                    </a:lnTo>
                    <a:lnTo>
                      <a:pt x="392" y="57"/>
                    </a:lnTo>
                    <a:lnTo>
                      <a:pt x="397" y="46"/>
                    </a:lnTo>
                    <a:lnTo>
                      <a:pt x="405" y="28"/>
                    </a:lnTo>
                    <a:lnTo>
                      <a:pt x="539" y="89"/>
                    </a:lnTo>
                    <a:close/>
                    <a:moveTo>
                      <a:pt x="522" y="128"/>
                    </a:moveTo>
                    <a:lnTo>
                      <a:pt x="516" y="143"/>
                    </a:lnTo>
                    <a:lnTo>
                      <a:pt x="511" y="155"/>
                    </a:lnTo>
                    <a:lnTo>
                      <a:pt x="506" y="165"/>
                    </a:lnTo>
                    <a:lnTo>
                      <a:pt x="503" y="172"/>
                    </a:lnTo>
                    <a:lnTo>
                      <a:pt x="367" y="114"/>
                    </a:lnTo>
                    <a:lnTo>
                      <a:pt x="374" y="101"/>
                    </a:lnTo>
                    <a:lnTo>
                      <a:pt x="379" y="88"/>
                    </a:lnTo>
                    <a:lnTo>
                      <a:pt x="384" y="77"/>
                    </a:lnTo>
                    <a:lnTo>
                      <a:pt x="387" y="68"/>
                    </a:lnTo>
                    <a:lnTo>
                      <a:pt x="522" y="128"/>
                    </a:lnTo>
                    <a:close/>
                    <a:moveTo>
                      <a:pt x="503" y="172"/>
                    </a:moveTo>
                    <a:lnTo>
                      <a:pt x="497" y="187"/>
                    </a:lnTo>
                    <a:lnTo>
                      <a:pt x="493" y="194"/>
                    </a:lnTo>
                    <a:lnTo>
                      <a:pt x="356" y="142"/>
                    </a:lnTo>
                    <a:lnTo>
                      <a:pt x="361" y="129"/>
                    </a:lnTo>
                    <a:lnTo>
                      <a:pt x="367" y="114"/>
                    </a:lnTo>
                    <a:lnTo>
                      <a:pt x="503" y="172"/>
                    </a:lnTo>
                    <a:close/>
                    <a:moveTo>
                      <a:pt x="493" y="194"/>
                    </a:moveTo>
                    <a:lnTo>
                      <a:pt x="474" y="240"/>
                    </a:lnTo>
                    <a:lnTo>
                      <a:pt x="457" y="285"/>
                    </a:lnTo>
                    <a:lnTo>
                      <a:pt x="438" y="327"/>
                    </a:lnTo>
                    <a:lnTo>
                      <a:pt x="420" y="370"/>
                    </a:lnTo>
                    <a:lnTo>
                      <a:pt x="401" y="409"/>
                    </a:lnTo>
                    <a:lnTo>
                      <a:pt x="382" y="449"/>
                    </a:lnTo>
                    <a:lnTo>
                      <a:pt x="364" y="488"/>
                    </a:lnTo>
                    <a:lnTo>
                      <a:pt x="346" y="525"/>
                    </a:lnTo>
                    <a:lnTo>
                      <a:pt x="213" y="462"/>
                    </a:lnTo>
                    <a:lnTo>
                      <a:pt x="230" y="424"/>
                    </a:lnTo>
                    <a:lnTo>
                      <a:pt x="249" y="388"/>
                    </a:lnTo>
                    <a:lnTo>
                      <a:pt x="266" y="350"/>
                    </a:lnTo>
                    <a:lnTo>
                      <a:pt x="284" y="311"/>
                    </a:lnTo>
                    <a:lnTo>
                      <a:pt x="303" y="270"/>
                    </a:lnTo>
                    <a:lnTo>
                      <a:pt x="320" y="229"/>
                    </a:lnTo>
                    <a:lnTo>
                      <a:pt x="339" y="187"/>
                    </a:lnTo>
                    <a:lnTo>
                      <a:pt x="356" y="142"/>
                    </a:lnTo>
                    <a:lnTo>
                      <a:pt x="493" y="194"/>
                    </a:lnTo>
                    <a:close/>
                    <a:moveTo>
                      <a:pt x="346" y="525"/>
                    </a:moveTo>
                    <a:lnTo>
                      <a:pt x="335" y="549"/>
                    </a:lnTo>
                    <a:lnTo>
                      <a:pt x="323" y="573"/>
                    </a:lnTo>
                    <a:lnTo>
                      <a:pt x="311" y="597"/>
                    </a:lnTo>
                    <a:lnTo>
                      <a:pt x="300" y="621"/>
                    </a:lnTo>
                    <a:lnTo>
                      <a:pt x="289" y="645"/>
                    </a:lnTo>
                    <a:lnTo>
                      <a:pt x="279" y="668"/>
                    </a:lnTo>
                    <a:lnTo>
                      <a:pt x="268" y="692"/>
                    </a:lnTo>
                    <a:lnTo>
                      <a:pt x="258" y="717"/>
                    </a:lnTo>
                    <a:lnTo>
                      <a:pt x="122" y="660"/>
                    </a:lnTo>
                    <a:lnTo>
                      <a:pt x="132" y="635"/>
                    </a:lnTo>
                    <a:lnTo>
                      <a:pt x="143" y="611"/>
                    </a:lnTo>
                    <a:lnTo>
                      <a:pt x="153" y="586"/>
                    </a:lnTo>
                    <a:lnTo>
                      <a:pt x="166" y="563"/>
                    </a:lnTo>
                    <a:lnTo>
                      <a:pt x="177" y="538"/>
                    </a:lnTo>
                    <a:lnTo>
                      <a:pt x="189" y="513"/>
                    </a:lnTo>
                    <a:lnTo>
                      <a:pt x="200" y="487"/>
                    </a:lnTo>
                    <a:lnTo>
                      <a:pt x="213" y="462"/>
                    </a:lnTo>
                    <a:lnTo>
                      <a:pt x="346" y="525"/>
                    </a:lnTo>
                    <a:close/>
                    <a:moveTo>
                      <a:pt x="258" y="717"/>
                    </a:moveTo>
                    <a:lnTo>
                      <a:pt x="245" y="746"/>
                    </a:lnTo>
                    <a:lnTo>
                      <a:pt x="234" y="774"/>
                    </a:lnTo>
                    <a:lnTo>
                      <a:pt x="223" y="803"/>
                    </a:lnTo>
                    <a:lnTo>
                      <a:pt x="213" y="833"/>
                    </a:lnTo>
                    <a:lnTo>
                      <a:pt x="203" y="863"/>
                    </a:lnTo>
                    <a:lnTo>
                      <a:pt x="194" y="893"/>
                    </a:lnTo>
                    <a:lnTo>
                      <a:pt x="185" y="922"/>
                    </a:lnTo>
                    <a:lnTo>
                      <a:pt x="178" y="955"/>
                    </a:lnTo>
                    <a:lnTo>
                      <a:pt x="35" y="921"/>
                    </a:lnTo>
                    <a:lnTo>
                      <a:pt x="43" y="886"/>
                    </a:lnTo>
                    <a:lnTo>
                      <a:pt x="52" y="853"/>
                    </a:lnTo>
                    <a:lnTo>
                      <a:pt x="62" y="819"/>
                    </a:lnTo>
                    <a:lnTo>
                      <a:pt x="73" y="787"/>
                    </a:lnTo>
                    <a:lnTo>
                      <a:pt x="85" y="754"/>
                    </a:lnTo>
                    <a:lnTo>
                      <a:pt x="96" y="722"/>
                    </a:lnTo>
                    <a:lnTo>
                      <a:pt x="108" y="691"/>
                    </a:lnTo>
                    <a:lnTo>
                      <a:pt x="122" y="660"/>
                    </a:lnTo>
                    <a:lnTo>
                      <a:pt x="258" y="717"/>
                    </a:lnTo>
                    <a:close/>
                    <a:moveTo>
                      <a:pt x="178" y="955"/>
                    </a:moveTo>
                    <a:lnTo>
                      <a:pt x="172" y="986"/>
                    </a:lnTo>
                    <a:lnTo>
                      <a:pt x="166" y="1018"/>
                    </a:lnTo>
                    <a:lnTo>
                      <a:pt x="161" y="1052"/>
                    </a:lnTo>
                    <a:lnTo>
                      <a:pt x="156" y="1087"/>
                    </a:lnTo>
                    <a:lnTo>
                      <a:pt x="153" y="1122"/>
                    </a:lnTo>
                    <a:lnTo>
                      <a:pt x="151" y="1159"/>
                    </a:lnTo>
                    <a:lnTo>
                      <a:pt x="148" y="1198"/>
                    </a:lnTo>
                    <a:lnTo>
                      <a:pt x="148" y="1236"/>
                    </a:lnTo>
                    <a:lnTo>
                      <a:pt x="0" y="1236"/>
                    </a:lnTo>
                    <a:lnTo>
                      <a:pt x="1" y="1193"/>
                    </a:lnTo>
                    <a:lnTo>
                      <a:pt x="2" y="1150"/>
                    </a:lnTo>
                    <a:lnTo>
                      <a:pt x="5" y="1110"/>
                    </a:lnTo>
                    <a:lnTo>
                      <a:pt x="9" y="1071"/>
                    </a:lnTo>
                    <a:lnTo>
                      <a:pt x="14" y="1032"/>
                    </a:lnTo>
                    <a:lnTo>
                      <a:pt x="20" y="993"/>
                    </a:lnTo>
                    <a:lnTo>
                      <a:pt x="27" y="957"/>
                    </a:lnTo>
                    <a:lnTo>
                      <a:pt x="35" y="921"/>
                    </a:lnTo>
                    <a:lnTo>
                      <a:pt x="178" y="955"/>
                    </a:lnTo>
                    <a:close/>
                    <a:moveTo>
                      <a:pt x="148" y="1236"/>
                    </a:moveTo>
                    <a:lnTo>
                      <a:pt x="148" y="1262"/>
                    </a:lnTo>
                    <a:lnTo>
                      <a:pt x="151" y="1290"/>
                    </a:lnTo>
                    <a:lnTo>
                      <a:pt x="154" y="1318"/>
                    </a:lnTo>
                    <a:lnTo>
                      <a:pt x="158" y="1348"/>
                    </a:lnTo>
                    <a:lnTo>
                      <a:pt x="164" y="1378"/>
                    </a:lnTo>
                    <a:lnTo>
                      <a:pt x="171" y="1408"/>
                    </a:lnTo>
                    <a:lnTo>
                      <a:pt x="178" y="1439"/>
                    </a:lnTo>
                    <a:lnTo>
                      <a:pt x="185" y="1470"/>
                    </a:lnTo>
                    <a:lnTo>
                      <a:pt x="43" y="1509"/>
                    </a:lnTo>
                    <a:lnTo>
                      <a:pt x="34" y="1473"/>
                    </a:lnTo>
                    <a:lnTo>
                      <a:pt x="25" y="1437"/>
                    </a:lnTo>
                    <a:lnTo>
                      <a:pt x="19" y="1402"/>
                    </a:lnTo>
                    <a:lnTo>
                      <a:pt x="12" y="1368"/>
                    </a:lnTo>
                    <a:lnTo>
                      <a:pt x="7" y="1333"/>
                    </a:lnTo>
                    <a:lnTo>
                      <a:pt x="4" y="1301"/>
                    </a:lnTo>
                    <a:lnTo>
                      <a:pt x="1" y="1269"/>
                    </a:lnTo>
                    <a:lnTo>
                      <a:pt x="0" y="1236"/>
                    </a:lnTo>
                    <a:lnTo>
                      <a:pt x="148" y="1236"/>
                    </a:lnTo>
                    <a:close/>
                    <a:moveTo>
                      <a:pt x="185" y="1470"/>
                    </a:moveTo>
                    <a:lnTo>
                      <a:pt x="195" y="1504"/>
                    </a:lnTo>
                    <a:lnTo>
                      <a:pt x="205" y="1538"/>
                    </a:lnTo>
                    <a:lnTo>
                      <a:pt x="215" y="1571"/>
                    </a:lnTo>
                    <a:lnTo>
                      <a:pt x="227" y="1606"/>
                    </a:lnTo>
                    <a:lnTo>
                      <a:pt x="239" y="1640"/>
                    </a:lnTo>
                    <a:lnTo>
                      <a:pt x="252" y="1675"/>
                    </a:lnTo>
                    <a:lnTo>
                      <a:pt x="264" y="1709"/>
                    </a:lnTo>
                    <a:lnTo>
                      <a:pt x="276" y="1744"/>
                    </a:lnTo>
                    <a:lnTo>
                      <a:pt x="138" y="1795"/>
                    </a:lnTo>
                    <a:lnTo>
                      <a:pt x="124" y="1761"/>
                    </a:lnTo>
                    <a:lnTo>
                      <a:pt x="112" y="1724"/>
                    </a:lnTo>
                    <a:lnTo>
                      <a:pt x="100" y="1688"/>
                    </a:lnTo>
                    <a:lnTo>
                      <a:pt x="87" y="1652"/>
                    </a:lnTo>
                    <a:lnTo>
                      <a:pt x="75" y="1616"/>
                    </a:lnTo>
                    <a:lnTo>
                      <a:pt x="63" y="1580"/>
                    </a:lnTo>
                    <a:lnTo>
                      <a:pt x="53" y="1545"/>
                    </a:lnTo>
                    <a:lnTo>
                      <a:pt x="43" y="1509"/>
                    </a:lnTo>
                    <a:lnTo>
                      <a:pt x="185" y="1470"/>
                    </a:lnTo>
                    <a:close/>
                    <a:moveTo>
                      <a:pt x="276" y="1744"/>
                    </a:moveTo>
                    <a:lnTo>
                      <a:pt x="289" y="1778"/>
                    </a:lnTo>
                    <a:lnTo>
                      <a:pt x="300" y="1809"/>
                    </a:lnTo>
                    <a:lnTo>
                      <a:pt x="311" y="1838"/>
                    </a:lnTo>
                    <a:lnTo>
                      <a:pt x="321" y="1864"/>
                    </a:lnTo>
                    <a:lnTo>
                      <a:pt x="183" y="1917"/>
                    </a:lnTo>
                    <a:lnTo>
                      <a:pt x="172" y="1884"/>
                    </a:lnTo>
                    <a:lnTo>
                      <a:pt x="159" y="1853"/>
                    </a:lnTo>
                    <a:lnTo>
                      <a:pt x="148" y="1823"/>
                    </a:lnTo>
                    <a:lnTo>
                      <a:pt x="138" y="1795"/>
                    </a:lnTo>
                    <a:lnTo>
                      <a:pt x="276" y="1744"/>
                    </a:lnTo>
                    <a:close/>
                    <a:moveTo>
                      <a:pt x="321" y="1864"/>
                    </a:moveTo>
                    <a:lnTo>
                      <a:pt x="342" y="1919"/>
                    </a:lnTo>
                    <a:lnTo>
                      <a:pt x="362" y="1972"/>
                    </a:lnTo>
                    <a:lnTo>
                      <a:pt x="382" y="2025"/>
                    </a:lnTo>
                    <a:lnTo>
                      <a:pt x="400" y="2076"/>
                    </a:lnTo>
                    <a:lnTo>
                      <a:pt x="416" y="2124"/>
                    </a:lnTo>
                    <a:lnTo>
                      <a:pt x="430" y="2171"/>
                    </a:lnTo>
                    <a:lnTo>
                      <a:pt x="442" y="2216"/>
                    </a:lnTo>
                    <a:lnTo>
                      <a:pt x="452" y="2259"/>
                    </a:lnTo>
                    <a:lnTo>
                      <a:pt x="306" y="2286"/>
                    </a:lnTo>
                    <a:lnTo>
                      <a:pt x="298" y="2249"/>
                    </a:lnTo>
                    <a:lnTo>
                      <a:pt x="286" y="2208"/>
                    </a:lnTo>
                    <a:lnTo>
                      <a:pt x="274" y="2164"/>
                    </a:lnTo>
                    <a:lnTo>
                      <a:pt x="258" y="2118"/>
                    </a:lnTo>
                    <a:lnTo>
                      <a:pt x="242" y="2071"/>
                    </a:lnTo>
                    <a:lnTo>
                      <a:pt x="223" y="2021"/>
                    </a:lnTo>
                    <a:lnTo>
                      <a:pt x="203" y="1970"/>
                    </a:lnTo>
                    <a:lnTo>
                      <a:pt x="183" y="1917"/>
                    </a:lnTo>
                    <a:lnTo>
                      <a:pt x="321" y="1864"/>
                    </a:lnTo>
                    <a:close/>
                    <a:moveTo>
                      <a:pt x="452" y="2259"/>
                    </a:moveTo>
                    <a:lnTo>
                      <a:pt x="455" y="2282"/>
                    </a:lnTo>
                    <a:lnTo>
                      <a:pt x="456" y="2318"/>
                    </a:lnTo>
                    <a:lnTo>
                      <a:pt x="456" y="2364"/>
                    </a:lnTo>
                    <a:lnTo>
                      <a:pt x="455" y="2420"/>
                    </a:lnTo>
                    <a:lnTo>
                      <a:pt x="452" y="2485"/>
                    </a:lnTo>
                    <a:lnTo>
                      <a:pt x="450" y="2559"/>
                    </a:lnTo>
                    <a:lnTo>
                      <a:pt x="446" y="2640"/>
                    </a:lnTo>
                    <a:lnTo>
                      <a:pt x="441" y="2728"/>
                    </a:lnTo>
                    <a:lnTo>
                      <a:pt x="294" y="2721"/>
                    </a:lnTo>
                    <a:lnTo>
                      <a:pt x="298" y="2637"/>
                    </a:lnTo>
                    <a:lnTo>
                      <a:pt x="301" y="2560"/>
                    </a:lnTo>
                    <a:lnTo>
                      <a:pt x="304" y="2490"/>
                    </a:lnTo>
                    <a:lnTo>
                      <a:pt x="306" y="2429"/>
                    </a:lnTo>
                    <a:lnTo>
                      <a:pt x="309" y="2377"/>
                    </a:lnTo>
                    <a:lnTo>
                      <a:pt x="309" y="2336"/>
                    </a:lnTo>
                    <a:lnTo>
                      <a:pt x="309" y="2305"/>
                    </a:lnTo>
                    <a:lnTo>
                      <a:pt x="306" y="2286"/>
                    </a:lnTo>
                    <a:lnTo>
                      <a:pt x="452" y="2259"/>
                    </a:lnTo>
                    <a:close/>
                    <a:moveTo>
                      <a:pt x="441" y="2728"/>
                    </a:moveTo>
                    <a:lnTo>
                      <a:pt x="440" y="2757"/>
                    </a:lnTo>
                    <a:lnTo>
                      <a:pt x="438" y="2787"/>
                    </a:lnTo>
                    <a:lnTo>
                      <a:pt x="437" y="2818"/>
                    </a:lnTo>
                    <a:lnTo>
                      <a:pt x="435" y="2849"/>
                    </a:lnTo>
                    <a:lnTo>
                      <a:pt x="288" y="2841"/>
                    </a:lnTo>
                    <a:lnTo>
                      <a:pt x="289" y="2810"/>
                    </a:lnTo>
                    <a:lnTo>
                      <a:pt x="291" y="2780"/>
                    </a:lnTo>
                    <a:lnTo>
                      <a:pt x="293" y="2750"/>
                    </a:lnTo>
                    <a:lnTo>
                      <a:pt x="294" y="2721"/>
                    </a:lnTo>
                    <a:lnTo>
                      <a:pt x="441" y="2728"/>
                    </a:lnTo>
                    <a:close/>
                    <a:moveTo>
                      <a:pt x="435" y="2849"/>
                    </a:moveTo>
                    <a:lnTo>
                      <a:pt x="432" y="2906"/>
                    </a:lnTo>
                    <a:lnTo>
                      <a:pt x="430" y="2965"/>
                    </a:lnTo>
                    <a:lnTo>
                      <a:pt x="427" y="3024"/>
                    </a:lnTo>
                    <a:lnTo>
                      <a:pt x="425" y="3085"/>
                    </a:lnTo>
                    <a:lnTo>
                      <a:pt x="422" y="3146"/>
                    </a:lnTo>
                    <a:lnTo>
                      <a:pt x="420" y="3210"/>
                    </a:lnTo>
                    <a:lnTo>
                      <a:pt x="417" y="3272"/>
                    </a:lnTo>
                    <a:lnTo>
                      <a:pt x="416" y="3336"/>
                    </a:lnTo>
                    <a:lnTo>
                      <a:pt x="269" y="3332"/>
                    </a:lnTo>
                    <a:lnTo>
                      <a:pt x="270" y="3266"/>
                    </a:lnTo>
                    <a:lnTo>
                      <a:pt x="273" y="3203"/>
                    </a:lnTo>
                    <a:lnTo>
                      <a:pt x="275" y="3139"/>
                    </a:lnTo>
                    <a:lnTo>
                      <a:pt x="278" y="3077"/>
                    </a:lnTo>
                    <a:lnTo>
                      <a:pt x="280" y="3016"/>
                    </a:lnTo>
                    <a:lnTo>
                      <a:pt x="283" y="2956"/>
                    </a:lnTo>
                    <a:lnTo>
                      <a:pt x="285" y="2899"/>
                    </a:lnTo>
                    <a:lnTo>
                      <a:pt x="288" y="2841"/>
                    </a:lnTo>
                    <a:lnTo>
                      <a:pt x="435" y="2849"/>
                    </a:lnTo>
                    <a:close/>
                    <a:moveTo>
                      <a:pt x="416" y="3336"/>
                    </a:moveTo>
                    <a:lnTo>
                      <a:pt x="413" y="3401"/>
                    </a:lnTo>
                    <a:lnTo>
                      <a:pt x="412" y="3465"/>
                    </a:lnTo>
                    <a:lnTo>
                      <a:pt x="411" y="3530"/>
                    </a:lnTo>
                    <a:lnTo>
                      <a:pt x="411" y="3595"/>
                    </a:lnTo>
                    <a:lnTo>
                      <a:pt x="410" y="3660"/>
                    </a:lnTo>
                    <a:lnTo>
                      <a:pt x="410" y="3723"/>
                    </a:lnTo>
                    <a:lnTo>
                      <a:pt x="410" y="3788"/>
                    </a:lnTo>
                    <a:lnTo>
                      <a:pt x="411" y="3850"/>
                    </a:lnTo>
                    <a:lnTo>
                      <a:pt x="263" y="3853"/>
                    </a:lnTo>
                    <a:lnTo>
                      <a:pt x="263" y="3788"/>
                    </a:lnTo>
                    <a:lnTo>
                      <a:pt x="263" y="3723"/>
                    </a:lnTo>
                    <a:lnTo>
                      <a:pt x="263" y="3658"/>
                    </a:lnTo>
                    <a:lnTo>
                      <a:pt x="263" y="3592"/>
                    </a:lnTo>
                    <a:lnTo>
                      <a:pt x="264" y="3528"/>
                    </a:lnTo>
                    <a:lnTo>
                      <a:pt x="265" y="3462"/>
                    </a:lnTo>
                    <a:lnTo>
                      <a:pt x="266" y="3397"/>
                    </a:lnTo>
                    <a:lnTo>
                      <a:pt x="269" y="3332"/>
                    </a:lnTo>
                    <a:lnTo>
                      <a:pt x="416" y="3336"/>
                    </a:lnTo>
                    <a:close/>
                    <a:moveTo>
                      <a:pt x="411" y="3850"/>
                    </a:moveTo>
                    <a:lnTo>
                      <a:pt x="411" y="3881"/>
                    </a:lnTo>
                    <a:lnTo>
                      <a:pt x="412" y="3914"/>
                    </a:lnTo>
                    <a:lnTo>
                      <a:pt x="413" y="3947"/>
                    </a:lnTo>
                    <a:lnTo>
                      <a:pt x="416" y="3982"/>
                    </a:lnTo>
                    <a:lnTo>
                      <a:pt x="418" y="4019"/>
                    </a:lnTo>
                    <a:lnTo>
                      <a:pt x="422" y="4057"/>
                    </a:lnTo>
                    <a:lnTo>
                      <a:pt x="425" y="4095"/>
                    </a:lnTo>
                    <a:lnTo>
                      <a:pt x="428" y="4134"/>
                    </a:lnTo>
                    <a:lnTo>
                      <a:pt x="283" y="4149"/>
                    </a:lnTo>
                    <a:lnTo>
                      <a:pt x="278" y="4108"/>
                    </a:lnTo>
                    <a:lnTo>
                      <a:pt x="275" y="4068"/>
                    </a:lnTo>
                    <a:lnTo>
                      <a:pt x="271" y="4029"/>
                    </a:lnTo>
                    <a:lnTo>
                      <a:pt x="269" y="3992"/>
                    </a:lnTo>
                    <a:lnTo>
                      <a:pt x="266" y="3955"/>
                    </a:lnTo>
                    <a:lnTo>
                      <a:pt x="265" y="3919"/>
                    </a:lnTo>
                    <a:lnTo>
                      <a:pt x="264" y="3885"/>
                    </a:lnTo>
                    <a:lnTo>
                      <a:pt x="263" y="3853"/>
                    </a:lnTo>
                    <a:lnTo>
                      <a:pt x="411" y="3850"/>
                    </a:lnTo>
                    <a:close/>
                    <a:moveTo>
                      <a:pt x="428" y="4134"/>
                    </a:moveTo>
                    <a:lnTo>
                      <a:pt x="433" y="4180"/>
                    </a:lnTo>
                    <a:lnTo>
                      <a:pt x="438" y="4227"/>
                    </a:lnTo>
                    <a:lnTo>
                      <a:pt x="445" y="4275"/>
                    </a:lnTo>
                    <a:lnTo>
                      <a:pt x="450" y="4323"/>
                    </a:lnTo>
                    <a:lnTo>
                      <a:pt x="456" y="4372"/>
                    </a:lnTo>
                    <a:lnTo>
                      <a:pt x="463" y="4420"/>
                    </a:lnTo>
                    <a:lnTo>
                      <a:pt x="469" y="4469"/>
                    </a:lnTo>
                    <a:lnTo>
                      <a:pt x="476" y="4516"/>
                    </a:lnTo>
                    <a:lnTo>
                      <a:pt x="330" y="4537"/>
                    </a:lnTo>
                    <a:lnTo>
                      <a:pt x="324" y="4489"/>
                    </a:lnTo>
                    <a:lnTo>
                      <a:pt x="316" y="4440"/>
                    </a:lnTo>
                    <a:lnTo>
                      <a:pt x="310" y="4392"/>
                    </a:lnTo>
                    <a:lnTo>
                      <a:pt x="304" y="4343"/>
                    </a:lnTo>
                    <a:lnTo>
                      <a:pt x="298" y="4293"/>
                    </a:lnTo>
                    <a:lnTo>
                      <a:pt x="293" y="4245"/>
                    </a:lnTo>
                    <a:lnTo>
                      <a:pt x="286" y="4196"/>
                    </a:lnTo>
                    <a:lnTo>
                      <a:pt x="283" y="4149"/>
                    </a:lnTo>
                    <a:lnTo>
                      <a:pt x="428" y="4134"/>
                    </a:lnTo>
                    <a:close/>
                    <a:moveTo>
                      <a:pt x="476" y="4516"/>
                    </a:moveTo>
                    <a:lnTo>
                      <a:pt x="481" y="4546"/>
                    </a:lnTo>
                    <a:lnTo>
                      <a:pt x="486" y="4577"/>
                    </a:lnTo>
                    <a:lnTo>
                      <a:pt x="489" y="4606"/>
                    </a:lnTo>
                    <a:lnTo>
                      <a:pt x="494" y="4636"/>
                    </a:lnTo>
                    <a:lnTo>
                      <a:pt x="498" y="4664"/>
                    </a:lnTo>
                    <a:lnTo>
                      <a:pt x="503" y="4692"/>
                    </a:lnTo>
                    <a:lnTo>
                      <a:pt x="508" y="4719"/>
                    </a:lnTo>
                    <a:lnTo>
                      <a:pt x="512" y="4747"/>
                    </a:lnTo>
                    <a:lnTo>
                      <a:pt x="367" y="4770"/>
                    </a:lnTo>
                    <a:lnTo>
                      <a:pt x="362" y="4743"/>
                    </a:lnTo>
                    <a:lnTo>
                      <a:pt x="357" y="4714"/>
                    </a:lnTo>
                    <a:lnTo>
                      <a:pt x="352" y="4686"/>
                    </a:lnTo>
                    <a:lnTo>
                      <a:pt x="349" y="4657"/>
                    </a:lnTo>
                    <a:lnTo>
                      <a:pt x="344" y="4627"/>
                    </a:lnTo>
                    <a:lnTo>
                      <a:pt x="339" y="4597"/>
                    </a:lnTo>
                    <a:lnTo>
                      <a:pt x="335" y="4567"/>
                    </a:lnTo>
                    <a:lnTo>
                      <a:pt x="330" y="4537"/>
                    </a:lnTo>
                    <a:lnTo>
                      <a:pt x="476" y="4516"/>
                    </a:lnTo>
                    <a:close/>
                    <a:moveTo>
                      <a:pt x="512" y="4747"/>
                    </a:moveTo>
                    <a:lnTo>
                      <a:pt x="517" y="4775"/>
                    </a:lnTo>
                    <a:lnTo>
                      <a:pt x="522" y="4803"/>
                    </a:lnTo>
                    <a:lnTo>
                      <a:pt x="527" y="4830"/>
                    </a:lnTo>
                    <a:lnTo>
                      <a:pt x="532" y="4856"/>
                    </a:lnTo>
                    <a:lnTo>
                      <a:pt x="536" y="4880"/>
                    </a:lnTo>
                    <a:lnTo>
                      <a:pt x="540" y="4904"/>
                    </a:lnTo>
                    <a:lnTo>
                      <a:pt x="544" y="4925"/>
                    </a:lnTo>
                    <a:lnTo>
                      <a:pt x="549" y="4946"/>
                    </a:lnTo>
                    <a:lnTo>
                      <a:pt x="405" y="4975"/>
                    </a:lnTo>
                    <a:lnTo>
                      <a:pt x="400" y="4951"/>
                    </a:lnTo>
                    <a:lnTo>
                      <a:pt x="395" y="4927"/>
                    </a:lnTo>
                    <a:lnTo>
                      <a:pt x="390" y="4904"/>
                    </a:lnTo>
                    <a:lnTo>
                      <a:pt x="386" y="4877"/>
                    </a:lnTo>
                    <a:lnTo>
                      <a:pt x="381" y="4851"/>
                    </a:lnTo>
                    <a:lnTo>
                      <a:pt x="376" y="4825"/>
                    </a:lnTo>
                    <a:lnTo>
                      <a:pt x="371" y="4798"/>
                    </a:lnTo>
                    <a:lnTo>
                      <a:pt x="367" y="4770"/>
                    </a:lnTo>
                    <a:lnTo>
                      <a:pt x="512" y="474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9" name="Rectangle 521"/>
              <p:cNvSpPr>
                <a:spLocks noChangeArrowheads="1"/>
              </p:cNvSpPr>
              <p:nvPr/>
            </p:nvSpPr>
            <p:spPr bwMode="auto">
              <a:xfrm>
                <a:off x="1957" y="2933"/>
                <a:ext cx="5" cy="33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0" name="Freeform 522"/>
              <p:cNvSpPr>
                <a:spLocks noEditPoints="1"/>
              </p:cNvSpPr>
              <p:nvPr/>
            </p:nvSpPr>
            <p:spPr bwMode="auto">
              <a:xfrm>
                <a:off x="2206" y="2982"/>
                <a:ext cx="229" cy="430"/>
              </a:xfrm>
              <a:custGeom>
                <a:avLst/>
                <a:gdLst>
                  <a:gd name="T0" fmla="*/ 1137 w 1145"/>
                  <a:gd name="T1" fmla="*/ 72 h 2148"/>
                  <a:gd name="T2" fmla="*/ 1115 w 1145"/>
                  <a:gd name="T3" fmla="*/ 174 h 2148"/>
                  <a:gd name="T4" fmla="*/ 1079 w 1145"/>
                  <a:gd name="T5" fmla="*/ 272 h 2148"/>
                  <a:gd name="T6" fmla="*/ 1033 w 1145"/>
                  <a:gd name="T7" fmla="*/ 368 h 2148"/>
                  <a:gd name="T8" fmla="*/ 979 w 1145"/>
                  <a:gd name="T9" fmla="*/ 460 h 2148"/>
                  <a:gd name="T10" fmla="*/ 918 w 1145"/>
                  <a:gd name="T11" fmla="*/ 548 h 2148"/>
                  <a:gd name="T12" fmla="*/ 852 w 1145"/>
                  <a:gd name="T13" fmla="*/ 631 h 2148"/>
                  <a:gd name="T14" fmla="*/ 718 w 1145"/>
                  <a:gd name="T15" fmla="*/ 782 h 2148"/>
                  <a:gd name="T16" fmla="*/ 589 w 1145"/>
                  <a:gd name="T17" fmla="*/ 911 h 2148"/>
                  <a:gd name="T18" fmla="*/ 637 w 1145"/>
                  <a:gd name="T19" fmla="*/ 795 h 2148"/>
                  <a:gd name="T20" fmla="*/ 767 w 1145"/>
                  <a:gd name="T21" fmla="*/ 655 h 2148"/>
                  <a:gd name="T22" fmla="*/ 894 w 1145"/>
                  <a:gd name="T23" fmla="*/ 495 h 2148"/>
                  <a:gd name="T24" fmla="*/ 953 w 1145"/>
                  <a:gd name="T25" fmla="*/ 409 h 2148"/>
                  <a:gd name="T26" fmla="*/ 1003 w 1145"/>
                  <a:gd name="T27" fmla="*/ 320 h 2148"/>
                  <a:gd name="T28" fmla="*/ 1045 w 1145"/>
                  <a:gd name="T29" fmla="*/ 226 h 2148"/>
                  <a:gd name="T30" fmla="*/ 1075 w 1145"/>
                  <a:gd name="T31" fmla="*/ 132 h 2148"/>
                  <a:gd name="T32" fmla="*/ 1092 w 1145"/>
                  <a:gd name="T33" fmla="*/ 33 h 2148"/>
                  <a:gd name="T34" fmla="*/ 589 w 1145"/>
                  <a:gd name="T35" fmla="*/ 911 h 2148"/>
                  <a:gd name="T36" fmla="*/ 554 w 1145"/>
                  <a:gd name="T37" fmla="*/ 876 h 2148"/>
                  <a:gd name="T38" fmla="*/ 541 w 1145"/>
                  <a:gd name="T39" fmla="*/ 960 h 2148"/>
                  <a:gd name="T40" fmla="*/ 430 w 1145"/>
                  <a:gd name="T41" fmla="*/ 1063 h 2148"/>
                  <a:gd name="T42" fmla="*/ 470 w 1145"/>
                  <a:gd name="T43" fmla="*/ 960 h 2148"/>
                  <a:gd name="T44" fmla="*/ 574 w 1145"/>
                  <a:gd name="T45" fmla="*/ 927 h 2148"/>
                  <a:gd name="T46" fmla="*/ 298 w 1145"/>
                  <a:gd name="T47" fmla="*/ 1189 h 2148"/>
                  <a:gd name="T48" fmla="*/ 206 w 1145"/>
                  <a:gd name="T49" fmla="*/ 1284 h 2148"/>
                  <a:gd name="T50" fmla="*/ 130 w 1145"/>
                  <a:gd name="T51" fmla="*/ 1378 h 2148"/>
                  <a:gd name="T52" fmla="*/ 82 w 1145"/>
                  <a:gd name="T53" fmla="*/ 1457 h 2148"/>
                  <a:gd name="T54" fmla="*/ 64 w 1145"/>
                  <a:gd name="T55" fmla="*/ 1504 h 2148"/>
                  <a:gd name="T56" fmla="*/ 54 w 1145"/>
                  <a:gd name="T57" fmla="*/ 1550 h 2148"/>
                  <a:gd name="T58" fmla="*/ 4 w 1145"/>
                  <a:gd name="T59" fmla="*/ 1544 h 2148"/>
                  <a:gd name="T60" fmla="*/ 15 w 1145"/>
                  <a:gd name="T61" fmla="*/ 1493 h 2148"/>
                  <a:gd name="T62" fmla="*/ 35 w 1145"/>
                  <a:gd name="T63" fmla="*/ 1443 h 2148"/>
                  <a:gd name="T64" fmla="*/ 62 w 1145"/>
                  <a:gd name="T65" fmla="*/ 1392 h 2148"/>
                  <a:gd name="T66" fmla="*/ 108 w 1145"/>
                  <a:gd name="T67" fmla="*/ 1325 h 2148"/>
                  <a:gd name="T68" fmla="*/ 194 w 1145"/>
                  <a:gd name="T69" fmla="*/ 1224 h 2148"/>
                  <a:gd name="T70" fmla="*/ 328 w 1145"/>
                  <a:gd name="T71" fmla="*/ 1092 h 2148"/>
                  <a:gd name="T72" fmla="*/ 51 w 1145"/>
                  <a:gd name="T73" fmla="*/ 1565 h 2148"/>
                  <a:gd name="T74" fmla="*/ 51 w 1145"/>
                  <a:gd name="T75" fmla="*/ 1713 h 2148"/>
                  <a:gd name="T76" fmla="*/ 67 w 1145"/>
                  <a:gd name="T77" fmla="*/ 1858 h 2148"/>
                  <a:gd name="T78" fmla="*/ 97 w 1145"/>
                  <a:gd name="T79" fmla="*/ 2022 h 2148"/>
                  <a:gd name="T80" fmla="*/ 126 w 1145"/>
                  <a:gd name="T81" fmla="*/ 2134 h 2148"/>
                  <a:gd name="T82" fmla="*/ 64 w 1145"/>
                  <a:gd name="T83" fmla="*/ 2093 h 2148"/>
                  <a:gd name="T84" fmla="*/ 25 w 1145"/>
                  <a:gd name="T85" fmla="*/ 1910 h 2148"/>
                  <a:gd name="T86" fmla="*/ 6 w 1145"/>
                  <a:gd name="T87" fmla="*/ 1765 h 2148"/>
                  <a:gd name="T88" fmla="*/ 0 w 1145"/>
                  <a:gd name="T89" fmla="*/ 1612 h 2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45" h="2148">
                    <a:moveTo>
                      <a:pt x="1145" y="2"/>
                    </a:moveTo>
                    <a:lnTo>
                      <a:pt x="1142" y="37"/>
                    </a:lnTo>
                    <a:lnTo>
                      <a:pt x="1137" y="72"/>
                    </a:lnTo>
                    <a:lnTo>
                      <a:pt x="1131" y="107"/>
                    </a:lnTo>
                    <a:lnTo>
                      <a:pt x="1124" y="140"/>
                    </a:lnTo>
                    <a:lnTo>
                      <a:pt x="1115" y="174"/>
                    </a:lnTo>
                    <a:lnTo>
                      <a:pt x="1104" y="208"/>
                    </a:lnTo>
                    <a:lnTo>
                      <a:pt x="1092" y="240"/>
                    </a:lnTo>
                    <a:lnTo>
                      <a:pt x="1079" y="272"/>
                    </a:lnTo>
                    <a:lnTo>
                      <a:pt x="1065" y="305"/>
                    </a:lnTo>
                    <a:lnTo>
                      <a:pt x="1050" y="337"/>
                    </a:lnTo>
                    <a:lnTo>
                      <a:pt x="1033" y="368"/>
                    </a:lnTo>
                    <a:lnTo>
                      <a:pt x="1015" y="399"/>
                    </a:lnTo>
                    <a:lnTo>
                      <a:pt x="998" y="431"/>
                    </a:lnTo>
                    <a:lnTo>
                      <a:pt x="979" y="460"/>
                    </a:lnTo>
                    <a:lnTo>
                      <a:pt x="959" y="490"/>
                    </a:lnTo>
                    <a:lnTo>
                      <a:pt x="938" y="519"/>
                    </a:lnTo>
                    <a:lnTo>
                      <a:pt x="918" y="548"/>
                    </a:lnTo>
                    <a:lnTo>
                      <a:pt x="896" y="576"/>
                    </a:lnTo>
                    <a:lnTo>
                      <a:pt x="874" y="604"/>
                    </a:lnTo>
                    <a:lnTo>
                      <a:pt x="852" y="631"/>
                    </a:lnTo>
                    <a:lnTo>
                      <a:pt x="807" y="683"/>
                    </a:lnTo>
                    <a:lnTo>
                      <a:pt x="762" y="734"/>
                    </a:lnTo>
                    <a:lnTo>
                      <a:pt x="718" y="782"/>
                    </a:lnTo>
                    <a:lnTo>
                      <a:pt x="673" y="828"/>
                    </a:lnTo>
                    <a:lnTo>
                      <a:pt x="630" y="871"/>
                    </a:lnTo>
                    <a:lnTo>
                      <a:pt x="589" y="911"/>
                    </a:lnTo>
                    <a:lnTo>
                      <a:pt x="554" y="876"/>
                    </a:lnTo>
                    <a:lnTo>
                      <a:pt x="594" y="838"/>
                    </a:lnTo>
                    <a:lnTo>
                      <a:pt x="637" y="795"/>
                    </a:lnTo>
                    <a:lnTo>
                      <a:pt x="679" y="751"/>
                    </a:lnTo>
                    <a:lnTo>
                      <a:pt x="723" y="703"/>
                    </a:lnTo>
                    <a:lnTo>
                      <a:pt x="767" y="655"/>
                    </a:lnTo>
                    <a:lnTo>
                      <a:pt x="811" y="604"/>
                    </a:lnTo>
                    <a:lnTo>
                      <a:pt x="853" y="550"/>
                    </a:lnTo>
                    <a:lnTo>
                      <a:pt x="894" y="495"/>
                    </a:lnTo>
                    <a:lnTo>
                      <a:pt x="914" y="467"/>
                    </a:lnTo>
                    <a:lnTo>
                      <a:pt x="934" y="438"/>
                    </a:lnTo>
                    <a:lnTo>
                      <a:pt x="953" y="409"/>
                    </a:lnTo>
                    <a:lnTo>
                      <a:pt x="970" y="380"/>
                    </a:lnTo>
                    <a:lnTo>
                      <a:pt x="987" y="350"/>
                    </a:lnTo>
                    <a:lnTo>
                      <a:pt x="1003" y="320"/>
                    </a:lnTo>
                    <a:lnTo>
                      <a:pt x="1018" y="289"/>
                    </a:lnTo>
                    <a:lnTo>
                      <a:pt x="1031" y="259"/>
                    </a:lnTo>
                    <a:lnTo>
                      <a:pt x="1045" y="226"/>
                    </a:lnTo>
                    <a:lnTo>
                      <a:pt x="1056" y="195"/>
                    </a:lnTo>
                    <a:lnTo>
                      <a:pt x="1066" y="163"/>
                    </a:lnTo>
                    <a:lnTo>
                      <a:pt x="1075" y="132"/>
                    </a:lnTo>
                    <a:lnTo>
                      <a:pt x="1083" y="98"/>
                    </a:lnTo>
                    <a:lnTo>
                      <a:pt x="1089" y="66"/>
                    </a:lnTo>
                    <a:lnTo>
                      <a:pt x="1092" y="33"/>
                    </a:lnTo>
                    <a:lnTo>
                      <a:pt x="1096" y="0"/>
                    </a:lnTo>
                    <a:lnTo>
                      <a:pt x="1145" y="2"/>
                    </a:lnTo>
                    <a:close/>
                    <a:moveTo>
                      <a:pt x="589" y="911"/>
                    </a:moveTo>
                    <a:lnTo>
                      <a:pt x="574" y="927"/>
                    </a:lnTo>
                    <a:lnTo>
                      <a:pt x="539" y="893"/>
                    </a:lnTo>
                    <a:lnTo>
                      <a:pt x="554" y="876"/>
                    </a:lnTo>
                    <a:lnTo>
                      <a:pt x="589" y="911"/>
                    </a:lnTo>
                    <a:close/>
                    <a:moveTo>
                      <a:pt x="574" y="927"/>
                    </a:moveTo>
                    <a:lnTo>
                      <a:pt x="541" y="960"/>
                    </a:lnTo>
                    <a:lnTo>
                      <a:pt x="505" y="995"/>
                    </a:lnTo>
                    <a:lnTo>
                      <a:pt x="467" y="1028"/>
                    </a:lnTo>
                    <a:lnTo>
                      <a:pt x="430" y="1063"/>
                    </a:lnTo>
                    <a:lnTo>
                      <a:pt x="396" y="1027"/>
                    </a:lnTo>
                    <a:lnTo>
                      <a:pt x="434" y="993"/>
                    </a:lnTo>
                    <a:lnTo>
                      <a:pt x="470" y="960"/>
                    </a:lnTo>
                    <a:lnTo>
                      <a:pt x="505" y="926"/>
                    </a:lnTo>
                    <a:lnTo>
                      <a:pt x="539" y="893"/>
                    </a:lnTo>
                    <a:lnTo>
                      <a:pt x="574" y="927"/>
                    </a:lnTo>
                    <a:close/>
                    <a:moveTo>
                      <a:pt x="430" y="1063"/>
                    </a:moveTo>
                    <a:lnTo>
                      <a:pt x="363" y="1125"/>
                    </a:lnTo>
                    <a:lnTo>
                      <a:pt x="298" y="1189"/>
                    </a:lnTo>
                    <a:lnTo>
                      <a:pt x="265" y="1220"/>
                    </a:lnTo>
                    <a:lnTo>
                      <a:pt x="235" y="1251"/>
                    </a:lnTo>
                    <a:lnTo>
                      <a:pt x="206" y="1284"/>
                    </a:lnTo>
                    <a:lnTo>
                      <a:pt x="178" y="1315"/>
                    </a:lnTo>
                    <a:lnTo>
                      <a:pt x="153" y="1347"/>
                    </a:lnTo>
                    <a:lnTo>
                      <a:pt x="130" y="1378"/>
                    </a:lnTo>
                    <a:lnTo>
                      <a:pt x="108" y="1409"/>
                    </a:lnTo>
                    <a:lnTo>
                      <a:pt x="91" y="1442"/>
                    </a:lnTo>
                    <a:lnTo>
                      <a:pt x="82" y="1457"/>
                    </a:lnTo>
                    <a:lnTo>
                      <a:pt x="76" y="1473"/>
                    </a:lnTo>
                    <a:lnTo>
                      <a:pt x="70" y="1488"/>
                    </a:lnTo>
                    <a:lnTo>
                      <a:pt x="64" y="1504"/>
                    </a:lnTo>
                    <a:lnTo>
                      <a:pt x="60" y="1519"/>
                    </a:lnTo>
                    <a:lnTo>
                      <a:pt x="56" y="1534"/>
                    </a:lnTo>
                    <a:lnTo>
                      <a:pt x="54" y="1550"/>
                    </a:lnTo>
                    <a:lnTo>
                      <a:pt x="51" y="1565"/>
                    </a:lnTo>
                    <a:lnTo>
                      <a:pt x="3" y="1561"/>
                    </a:lnTo>
                    <a:lnTo>
                      <a:pt x="4" y="1544"/>
                    </a:lnTo>
                    <a:lnTo>
                      <a:pt x="8" y="1528"/>
                    </a:lnTo>
                    <a:lnTo>
                      <a:pt x="11" y="1510"/>
                    </a:lnTo>
                    <a:lnTo>
                      <a:pt x="15" y="1493"/>
                    </a:lnTo>
                    <a:lnTo>
                      <a:pt x="21" y="1477"/>
                    </a:lnTo>
                    <a:lnTo>
                      <a:pt x="27" y="1459"/>
                    </a:lnTo>
                    <a:lnTo>
                      <a:pt x="35" y="1443"/>
                    </a:lnTo>
                    <a:lnTo>
                      <a:pt x="44" y="1426"/>
                    </a:lnTo>
                    <a:lnTo>
                      <a:pt x="52" y="1408"/>
                    </a:lnTo>
                    <a:lnTo>
                      <a:pt x="62" y="1392"/>
                    </a:lnTo>
                    <a:lnTo>
                      <a:pt x="72" y="1374"/>
                    </a:lnTo>
                    <a:lnTo>
                      <a:pt x="84" y="1358"/>
                    </a:lnTo>
                    <a:lnTo>
                      <a:pt x="108" y="1325"/>
                    </a:lnTo>
                    <a:lnTo>
                      <a:pt x="135" y="1291"/>
                    </a:lnTo>
                    <a:lnTo>
                      <a:pt x="163" y="1257"/>
                    </a:lnTo>
                    <a:lnTo>
                      <a:pt x="194" y="1224"/>
                    </a:lnTo>
                    <a:lnTo>
                      <a:pt x="226" y="1190"/>
                    </a:lnTo>
                    <a:lnTo>
                      <a:pt x="259" y="1158"/>
                    </a:lnTo>
                    <a:lnTo>
                      <a:pt x="328" y="1092"/>
                    </a:lnTo>
                    <a:lnTo>
                      <a:pt x="396" y="1027"/>
                    </a:lnTo>
                    <a:lnTo>
                      <a:pt x="430" y="1063"/>
                    </a:lnTo>
                    <a:close/>
                    <a:moveTo>
                      <a:pt x="51" y="1565"/>
                    </a:moveTo>
                    <a:lnTo>
                      <a:pt x="50" y="1614"/>
                    </a:lnTo>
                    <a:lnTo>
                      <a:pt x="50" y="1663"/>
                    </a:lnTo>
                    <a:lnTo>
                      <a:pt x="51" y="1713"/>
                    </a:lnTo>
                    <a:lnTo>
                      <a:pt x="55" y="1762"/>
                    </a:lnTo>
                    <a:lnTo>
                      <a:pt x="61" y="1810"/>
                    </a:lnTo>
                    <a:lnTo>
                      <a:pt x="67" y="1858"/>
                    </a:lnTo>
                    <a:lnTo>
                      <a:pt x="74" y="1904"/>
                    </a:lnTo>
                    <a:lnTo>
                      <a:pt x="81" y="1946"/>
                    </a:lnTo>
                    <a:lnTo>
                      <a:pt x="97" y="2022"/>
                    </a:lnTo>
                    <a:lnTo>
                      <a:pt x="111" y="2082"/>
                    </a:lnTo>
                    <a:lnTo>
                      <a:pt x="122" y="2120"/>
                    </a:lnTo>
                    <a:lnTo>
                      <a:pt x="126" y="2134"/>
                    </a:lnTo>
                    <a:lnTo>
                      <a:pt x="79" y="2148"/>
                    </a:lnTo>
                    <a:lnTo>
                      <a:pt x="75" y="2134"/>
                    </a:lnTo>
                    <a:lnTo>
                      <a:pt x="64" y="2093"/>
                    </a:lnTo>
                    <a:lnTo>
                      <a:pt x="50" y="2032"/>
                    </a:lnTo>
                    <a:lnTo>
                      <a:pt x="34" y="1955"/>
                    </a:lnTo>
                    <a:lnTo>
                      <a:pt x="25" y="1910"/>
                    </a:lnTo>
                    <a:lnTo>
                      <a:pt x="17" y="1864"/>
                    </a:lnTo>
                    <a:lnTo>
                      <a:pt x="11" y="1815"/>
                    </a:lnTo>
                    <a:lnTo>
                      <a:pt x="6" y="1765"/>
                    </a:lnTo>
                    <a:lnTo>
                      <a:pt x="3" y="1714"/>
                    </a:lnTo>
                    <a:lnTo>
                      <a:pt x="0" y="1663"/>
                    </a:lnTo>
                    <a:lnTo>
                      <a:pt x="0" y="1612"/>
                    </a:lnTo>
                    <a:lnTo>
                      <a:pt x="3" y="1561"/>
                    </a:lnTo>
                    <a:lnTo>
                      <a:pt x="51" y="156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1" name="Freeform 523"/>
              <p:cNvSpPr>
                <a:spLocks noEditPoints="1"/>
              </p:cNvSpPr>
              <p:nvPr/>
            </p:nvSpPr>
            <p:spPr bwMode="auto">
              <a:xfrm>
                <a:off x="2471" y="3004"/>
                <a:ext cx="274" cy="345"/>
              </a:xfrm>
              <a:custGeom>
                <a:avLst/>
                <a:gdLst>
                  <a:gd name="T0" fmla="*/ 50 w 1368"/>
                  <a:gd name="T1" fmla="*/ 92 h 1727"/>
                  <a:gd name="T2" fmla="*/ 50 w 1368"/>
                  <a:gd name="T3" fmla="*/ 233 h 1727"/>
                  <a:gd name="T4" fmla="*/ 57 w 1368"/>
                  <a:gd name="T5" fmla="*/ 381 h 1727"/>
                  <a:gd name="T6" fmla="*/ 74 w 1368"/>
                  <a:gd name="T7" fmla="*/ 531 h 1727"/>
                  <a:gd name="T8" fmla="*/ 97 w 1368"/>
                  <a:gd name="T9" fmla="*/ 679 h 1727"/>
                  <a:gd name="T10" fmla="*/ 70 w 1368"/>
                  <a:gd name="T11" fmla="*/ 786 h 1727"/>
                  <a:gd name="T12" fmla="*/ 40 w 1368"/>
                  <a:gd name="T13" fmla="*/ 638 h 1727"/>
                  <a:gd name="T14" fmla="*/ 19 w 1368"/>
                  <a:gd name="T15" fmla="*/ 486 h 1727"/>
                  <a:gd name="T16" fmla="*/ 5 w 1368"/>
                  <a:gd name="T17" fmla="*/ 334 h 1727"/>
                  <a:gd name="T18" fmla="*/ 0 w 1368"/>
                  <a:gd name="T19" fmla="*/ 186 h 1727"/>
                  <a:gd name="T20" fmla="*/ 4 w 1368"/>
                  <a:gd name="T21" fmla="*/ 44 h 1727"/>
                  <a:gd name="T22" fmla="*/ 118 w 1368"/>
                  <a:gd name="T23" fmla="*/ 775 h 1727"/>
                  <a:gd name="T24" fmla="*/ 151 w 1368"/>
                  <a:gd name="T25" fmla="*/ 897 h 1727"/>
                  <a:gd name="T26" fmla="*/ 188 w 1368"/>
                  <a:gd name="T27" fmla="*/ 1010 h 1727"/>
                  <a:gd name="T28" fmla="*/ 232 w 1368"/>
                  <a:gd name="T29" fmla="*/ 1111 h 1727"/>
                  <a:gd name="T30" fmla="*/ 279 w 1368"/>
                  <a:gd name="T31" fmla="*/ 1197 h 1727"/>
                  <a:gd name="T32" fmla="*/ 333 w 1368"/>
                  <a:gd name="T33" fmla="*/ 1264 h 1727"/>
                  <a:gd name="T34" fmla="*/ 298 w 1368"/>
                  <a:gd name="T35" fmla="*/ 1300 h 1727"/>
                  <a:gd name="T36" fmla="*/ 242 w 1368"/>
                  <a:gd name="T37" fmla="*/ 1228 h 1727"/>
                  <a:gd name="T38" fmla="*/ 189 w 1368"/>
                  <a:gd name="T39" fmla="*/ 1137 h 1727"/>
                  <a:gd name="T40" fmla="*/ 143 w 1368"/>
                  <a:gd name="T41" fmla="*/ 1031 h 1727"/>
                  <a:gd name="T42" fmla="*/ 104 w 1368"/>
                  <a:gd name="T43" fmla="*/ 913 h 1727"/>
                  <a:gd name="T44" fmla="*/ 70 w 1368"/>
                  <a:gd name="T45" fmla="*/ 786 h 1727"/>
                  <a:gd name="T46" fmla="*/ 373 w 1368"/>
                  <a:gd name="T47" fmla="*/ 1301 h 1727"/>
                  <a:gd name="T48" fmla="*/ 442 w 1368"/>
                  <a:gd name="T49" fmla="*/ 1354 h 1727"/>
                  <a:gd name="T50" fmla="*/ 521 w 1368"/>
                  <a:gd name="T51" fmla="*/ 1403 h 1727"/>
                  <a:gd name="T52" fmla="*/ 668 w 1368"/>
                  <a:gd name="T53" fmla="*/ 1479 h 1727"/>
                  <a:gd name="T54" fmla="*/ 775 w 1368"/>
                  <a:gd name="T55" fmla="*/ 1579 h 1727"/>
                  <a:gd name="T56" fmla="*/ 614 w 1368"/>
                  <a:gd name="T57" fmla="*/ 1509 h 1727"/>
                  <a:gd name="T58" fmla="*/ 525 w 1368"/>
                  <a:gd name="T59" fmla="*/ 1462 h 1727"/>
                  <a:gd name="T60" fmla="*/ 440 w 1368"/>
                  <a:gd name="T61" fmla="*/ 1411 h 1727"/>
                  <a:gd name="T62" fmla="*/ 364 w 1368"/>
                  <a:gd name="T63" fmla="*/ 1357 h 1727"/>
                  <a:gd name="T64" fmla="*/ 351 w 1368"/>
                  <a:gd name="T65" fmla="*/ 1283 h 1727"/>
                  <a:gd name="T66" fmla="*/ 868 w 1368"/>
                  <a:gd name="T67" fmla="*/ 1562 h 1727"/>
                  <a:gd name="T68" fmla="*/ 1020 w 1368"/>
                  <a:gd name="T69" fmla="*/ 1609 h 1727"/>
                  <a:gd name="T70" fmla="*/ 1237 w 1368"/>
                  <a:gd name="T71" fmla="*/ 1660 h 1727"/>
                  <a:gd name="T72" fmla="*/ 1337 w 1368"/>
                  <a:gd name="T73" fmla="*/ 1675 h 1727"/>
                  <a:gd name="T74" fmla="*/ 1330 w 1368"/>
                  <a:gd name="T75" fmla="*/ 1723 h 1727"/>
                  <a:gd name="T76" fmla="*/ 1230 w 1368"/>
                  <a:gd name="T77" fmla="*/ 1709 h 1727"/>
                  <a:gd name="T78" fmla="*/ 1120 w 1368"/>
                  <a:gd name="T79" fmla="*/ 1686 h 1727"/>
                  <a:gd name="T80" fmla="*/ 929 w 1368"/>
                  <a:gd name="T81" fmla="*/ 1634 h 1727"/>
                  <a:gd name="T82" fmla="*/ 814 w 1368"/>
                  <a:gd name="T83" fmla="*/ 1594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68" h="1727">
                    <a:moveTo>
                      <a:pt x="56" y="4"/>
                    </a:moveTo>
                    <a:lnTo>
                      <a:pt x="52" y="47"/>
                    </a:lnTo>
                    <a:lnTo>
                      <a:pt x="50" y="92"/>
                    </a:lnTo>
                    <a:lnTo>
                      <a:pt x="49" y="138"/>
                    </a:lnTo>
                    <a:lnTo>
                      <a:pt x="49" y="186"/>
                    </a:lnTo>
                    <a:lnTo>
                      <a:pt x="50" y="233"/>
                    </a:lnTo>
                    <a:lnTo>
                      <a:pt x="51" y="281"/>
                    </a:lnTo>
                    <a:lnTo>
                      <a:pt x="54" y="331"/>
                    </a:lnTo>
                    <a:lnTo>
                      <a:pt x="57" y="381"/>
                    </a:lnTo>
                    <a:lnTo>
                      <a:pt x="62" y="431"/>
                    </a:lnTo>
                    <a:lnTo>
                      <a:pt x="67" y="481"/>
                    </a:lnTo>
                    <a:lnTo>
                      <a:pt x="74" y="531"/>
                    </a:lnTo>
                    <a:lnTo>
                      <a:pt x="81" y="580"/>
                    </a:lnTo>
                    <a:lnTo>
                      <a:pt x="89" y="629"/>
                    </a:lnTo>
                    <a:lnTo>
                      <a:pt x="97" y="679"/>
                    </a:lnTo>
                    <a:lnTo>
                      <a:pt x="107" y="727"/>
                    </a:lnTo>
                    <a:lnTo>
                      <a:pt x="118" y="775"/>
                    </a:lnTo>
                    <a:lnTo>
                      <a:pt x="70" y="786"/>
                    </a:lnTo>
                    <a:lnTo>
                      <a:pt x="60" y="737"/>
                    </a:lnTo>
                    <a:lnTo>
                      <a:pt x="50" y="687"/>
                    </a:lnTo>
                    <a:lnTo>
                      <a:pt x="40" y="638"/>
                    </a:lnTo>
                    <a:lnTo>
                      <a:pt x="33" y="588"/>
                    </a:lnTo>
                    <a:lnTo>
                      <a:pt x="25" y="537"/>
                    </a:lnTo>
                    <a:lnTo>
                      <a:pt x="19" y="486"/>
                    </a:lnTo>
                    <a:lnTo>
                      <a:pt x="13" y="435"/>
                    </a:lnTo>
                    <a:lnTo>
                      <a:pt x="9" y="384"/>
                    </a:lnTo>
                    <a:lnTo>
                      <a:pt x="5" y="334"/>
                    </a:lnTo>
                    <a:lnTo>
                      <a:pt x="3" y="284"/>
                    </a:lnTo>
                    <a:lnTo>
                      <a:pt x="0" y="234"/>
                    </a:lnTo>
                    <a:lnTo>
                      <a:pt x="0" y="186"/>
                    </a:lnTo>
                    <a:lnTo>
                      <a:pt x="0" y="137"/>
                    </a:lnTo>
                    <a:lnTo>
                      <a:pt x="1" y="90"/>
                    </a:lnTo>
                    <a:lnTo>
                      <a:pt x="4" y="44"/>
                    </a:lnTo>
                    <a:lnTo>
                      <a:pt x="8" y="0"/>
                    </a:lnTo>
                    <a:lnTo>
                      <a:pt x="56" y="4"/>
                    </a:lnTo>
                    <a:close/>
                    <a:moveTo>
                      <a:pt x="118" y="775"/>
                    </a:moveTo>
                    <a:lnTo>
                      <a:pt x="128" y="816"/>
                    </a:lnTo>
                    <a:lnTo>
                      <a:pt x="140" y="857"/>
                    </a:lnTo>
                    <a:lnTo>
                      <a:pt x="151" y="897"/>
                    </a:lnTo>
                    <a:lnTo>
                      <a:pt x="162" y="936"/>
                    </a:lnTo>
                    <a:lnTo>
                      <a:pt x="175" y="974"/>
                    </a:lnTo>
                    <a:lnTo>
                      <a:pt x="188" y="1010"/>
                    </a:lnTo>
                    <a:lnTo>
                      <a:pt x="202" y="1045"/>
                    </a:lnTo>
                    <a:lnTo>
                      <a:pt x="217" y="1078"/>
                    </a:lnTo>
                    <a:lnTo>
                      <a:pt x="232" y="1111"/>
                    </a:lnTo>
                    <a:lnTo>
                      <a:pt x="247" y="1142"/>
                    </a:lnTo>
                    <a:lnTo>
                      <a:pt x="263" y="1171"/>
                    </a:lnTo>
                    <a:lnTo>
                      <a:pt x="279" y="1197"/>
                    </a:lnTo>
                    <a:lnTo>
                      <a:pt x="297" y="1222"/>
                    </a:lnTo>
                    <a:lnTo>
                      <a:pt x="314" y="1244"/>
                    </a:lnTo>
                    <a:lnTo>
                      <a:pt x="333" y="1264"/>
                    </a:lnTo>
                    <a:lnTo>
                      <a:pt x="351" y="1283"/>
                    </a:lnTo>
                    <a:lnTo>
                      <a:pt x="319" y="1319"/>
                    </a:lnTo>
                    <a:lnTo>
                      <a:pt x="298" y="1300"/>
                    </a:lnTo>
                    <a:lnTo>
                      <a:pt x="279" y="1278"/>
                    </a:lnTo>
                    <a:lnTo>
                      <a:pt x="259" y="1254"/>
                    </a:lnTo>
                    <a:lnTo>
                      <a:pt x="242" y="1228"/>
                    </a:lnTo>
                    <a:lnTo>
                      <a:pt x="223" y="1199"/>
                    </a:lnTo>
                    <a:lnTo>
                      <a:pt x="207" y="1169"/>
                    </a:lnTo>
                    <a:lnTo>
                      <a:pt x="189" y="1137"/>
                    </a:lnTo>
                    <a:lnTo>
                      <a:pt x="175" y="1103"/>
                    </a:lnTo>
                    <a:lnTo>
                      <a:pt x="158" y="1068"/>
                    </a:lnTo>
                    <a:lnTo>
                      <a:pt x="143" y="1031"/>
                    </a:lnTo>
                    <a:lnTo>
                      <a:pt x="130" y="994"/>
                    </a:lnTo>
                    <a:lnTo>
                      <a:pt x="117" y="954"/>
                    </a:lnTo>
                    <a:lnTo>
                      <a:pt x="104" y="913"/>
                    </a:lnTo>
                    <a:lnTo>
                      <a:pt x="92" y="872"/>
                    </a:lnTo>
                    <a:lnTo>
                      <a:pt x="81" y="829"/>
                    </a:lnTo>
                    <a:lnTo>
                      <a:pt x="70" y="786"/>
                    </a:lnTo>
                    <a:lnTo>
                      <a:pt x="118" y="775"/>
                    </a:lnTo>
                    <a:close/>
                    <a:moveTo>
                      <a:pt x="351" y="1283"/>
                    </a:moveTo>
                    <a:lnTo>
                      <a:pt x="373" y="1301"/>
                    </a:lnTo>
                    <a:lnTo>
                      <a:pt x="395" y="1319"/>
                    </a:lnTo>
                    <a:lnTo>
                      <a:pt x="419" y="1336"/>
                    </a:lnTo>
                    <a:lnTo>
                      <a:pt x="442" y="1354"/>
                    </a:lnTo>
                    <a:lnTo>
                      <a:pt x="468" y="1371"/>
                    </a:lnTo>
                    <a:lnTo>
                      <a:pt x="495" y="1387"/>
                    </a:lnTo>
                    <a:lnTo>
                      <a:pt x="521" y="1403"/>
                    </a:lnTo>
                    <a:lnTo>
                      <a:pt x="549" y="1420"/>
                    </a:lnTo>
                    <a:lnTo>
                      <a:pt x="607" y="1451"/>
                    </a:lnTo>
                    <a:lnTo>
                      <a:pt x="668" y="1479"/>
                    </a:lnTo>
                    <a:lnTo>
                      <a:pt x="730" y="1508"/>
                    </a:lnTo>
                    <a:lnTo>
                      <a:pt x="794" y="1533"/>
                    </a:lnTo>
                    <a:lnTo>
                      <a:pt x="775" y="1579"/>
                    </a:lnTo>
                    <a:lnTo>
                      <a:pt x="710" y="1553"/>
                    </a:lnTo>
                    <a:lnTo>
                      <a:pt x="645" y="1524"/>
                    </a:lnTo>
                    <a:lnTo>
                      <a:pt x="614" y="1509"/>
                    </a:lnTo>
                    <a:lnTo>
                      <a:pt x="584" y="1494"/>
                    </a:lnTo>
                    <a:lnTo>
                      <a:pt x="553" y="1478"/>
                    </a:lnTo>
                    <a:lnTo>
                      <a:pt x="525" y="1462"/>
                    </a:lnTo>
                    <a:lnTo>
                      <a:pt x="495" y="1446"/>
                    </a:lnTo>
                    <a:lnTo>
                      <a:pt x="467" y="1428"/>
                    </a:lnTo>
                    <a:lnTo>
                      <a:pt x="440" y="1411"/>
                    </a:lnTo>
                    <a:lnTo>
                      <a:pt x="414" y="1393"/>
                    </a:lnTo>
                    <a:lnTo>
                      <a:pt x="389" y="1375"/>
                    </a:lnTo>
                    <a:lnTo>
                      <a:pt x="364" y="1357"/>
                    </a:lnTo>
                    <a:lnTo>
                      <a:pt x="340" y="1339"/>
                    </a:lnTo>
                    <a:lnTo>
                      <a:pt x="319" y="1319"/>
                    </a:lnTo>
                    <a:lnTo>
                      <a:pt x="351" y="1283"/>
                    </a:lnTo>
                    <a:close/>
                    <a:moveTo>
                      <a:pt x="794" y="1533"/>
                    </a:moveTo>
                    <a:lnTo>
                      <a:pt x="831" y="1548"/>
                    </a:lnTo>
                    <a:lnTo>
                      <a:pt x="868" y="1562"/>
                    </a:lnTo>
                    <a:lnTo>
                      <a:pt x="907" y="1574"/>
                    </a:lnTo>
                    <a:lnTo>
                      <a:pt x="944" y="1586"/>
                    </a:lnTo>
                    <a:lnTo>
                      <a:pt x="1020" y="1609"/>
                    </a:lnTo>
                    <a:lnTo>
                      <a:pt x="1094" y="1629"/>
                    </a:lnTo>
                    <a:lnTo>
                      <a:pt x="1167" y="1646"/>
                    </a:lnTo>
                    <a:lnTo>
                      <a:pt x="1237" y="1660"/>
                    </a:lnTo>
                    <a:lnTo>
                      <a:pt x="1271" y="1666"/>
                    </a:lnTo>
                    <a:lnTo>
                      <a:pt x="1304" y="1671"/>
                    </a:lnTo>
                    <a:lnTo>
                      <a:pt x="1337" y="1675"/>
                    </a:lnTo>
                    <a:lnTo>
                      <a:pt x="1368" y="1679"/>
                    </a:lnTo>
                    <a:lnTo>
                      <a:pt x="1363" y="1727"/>
                    </a:lnTo>
                    <a:lnTo>
                      <a:pt x="1330" y="1723"/>
                    </a:lnTo>
                    <a:lnTo>
                      <a:pt x="1298" y="1720"/>
                    </a:lnTo>
                    <a:lnTo>
                      <a:pt x="1264" y="1715"/>
                    </a:lnTo>
                    <a:lnTo>
                      <a:pt x="1230" y="1709"/>
                    </a:lnTo>
                    <a:lnTo>
                      <a:pt x="1193" y="1702"/>
                    </a:lnTo>
                    <a:lnTo>
                      <a:pt x="1157" y="1695"/>
                    </a:lnTo>
                    <a:lnTo>
                      <a:pt x="1120" y="1686"/>
                    </a:lnTo>
                    <a:lnTo>
                      <a:pt x="1083" y="1677"/>
                    </a:lnTo>
                    <a:lnTo>
                      <a:pt x="1007" y="1656"/>
                    </a:lnTo>
                    <a:lnTo>
                      <a:pt x="929" y="1634"/>
                    </a:lnTo>
                    <a:lnTo>
                      <a:pt x="891" y="1621"/>
                    </a:lnTo>
                    <a:lnTo>
                      <a:pt x="852" y="1608"/>
                    </a:lnTo>
                    <a:lnTo>
                      <a:pt x="814" y="1594"/>
                    </a:lnTo>
                    <a:lnTo>
                      <a:pt x="775" y="1579"/>
                    </a:lnTo>
                    <a:lnTo>
                      <a:pt x="794" y="153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2" name="Freeform 524"/>
              <p:cNvSpPr>
                <a:spLocks noEditPoints="1"/>
              </p:cNvSpPr>
              <p:nvPr/>
            </p:nvSpPr>
            <p:spPr bwMode="auto">
              <a:xfrm>
                <a:off x="2440" y="3357"/>
                <a:ext cx="163" cy="152"/>
              </a:xfrm>
              <a:custGeom>
                <a:avLst/>
                <a:gdLst>
                  <a:gd name="T0" fmla="*/ 304 w 819"/>
                  <a:gd name="T1" fmla="*/ 1 h 758"/>
                  <a:gd name="T2" fmla="*/ 284 w 819"/>
                  <a:gd name="T3" fmla="*/ 51 h 758"/>
                  <a:gd name="T4" fmla="*/ 331 w 819"/>
                  <a:gd name="T5" fmla="*/ 0 h 758"/>
                  <a:gd name="T6" fmla="*/ 478 w 819"/>
                  <a:gd name="T7" fmla="*/ 16 h 758"/>
                  <a:gd name="T8" fmla="*/ 589 w 819"/>
                  <a:gd name="T9" fmla="*/ 51 h 758"/>
                  <a:gd name="T10" fmla="*/ 569 w 819"/>
                  <a:gd name="T11" fmla="*/ 96 h 758"/>
                  <a:gd name="T12" fmla="*/ 432 w 819"/>
                  <a:gd name="T13" fmla="*/ 57 h 758"/>
                  <a:gd name="T14" fmla="*/ 331 w 819"/>
                  <a:gd name="T15" fmla="*/ 0 h 758"/>
                  <a:gd name="T16" fmla="*/ 674 w 819"/>
                  <a:gd name="T17" fmla="*/ 97 h 758"/>
                  <a:gd name="T18" fmla="*/ 732 w 819"/>
                  <a:gd name="T19" fmla="*/ 146 h 758"/>
                  <a:gd name="T20" fmla="*/ 778 w 819"/>
                  <a:gd name="T21" fmla="*/ 206 h 758"/>
                  <a:gd name="T22" fmla="*/ 808 w 819"/>
                  <a:gd name="T23" fmla="*/ 276 h 758"/>
                  <a:gd name="T24" fmla="*/ 756 w 819"/>
                  <a:gd name="T25" fmla="*/ 273 h 758"/>
                  <a:gd name="T26" fmla="*/ 726 w 819"/>
                  <a:gd name="T27" fmla="*/ 215 h 758"/>
                  <a:gd name="T28" fmla="*/ 684 w 819"/>
                  <a:gd name="T29" fmla="*/ 167 h 758"/>
                  <a:gd name="T30" fmla="*/ 630 w 819"/>
                  <a:gd name="T31" fmla="*/ 127 h 758"/>
                  <a:gd name="T32" fmla="*/ 813 w 819"/>
                  <a:gd name="T33" fmla="*/ 296 h 758"/>
                  <a:gd name="T34" fmla="*/ 819 w 819"/>
                  <a:gd name="T35" fmla="*/ 359 h 758"/>
                  <a:gd name="T36" fmla="*/ 767 w 819"/>
                  <a:gd name="T37" fmla="*/ 319 h 758"/>
                  <a:gd name="T38" fmla="*/ 818 w 819"/>
                  <a:gd name="T39" fmla="*/ 384 h 758"/>
                  <a:gd name="T40" fmla="*/ 807 w 819"/>
                  <a:gd name="T41" fmla="*/ 473 h 758"/>
                  <a:gd name="T42" fmla="*/ 783 w 819"/>
                  <a:gd name="T43" fmla="*/ 549 h 758"/>
                  <a:gd name="T44" fmla="*/ 747 w 819"/>
                  <a:gd name="T45" fmla="*/ 611 h 758"/>
                  <a:gd name="T46" fmla="*/ 680 w 819"/>
                  <a:gd name="T47" fmla="*/ 616 h 758"/>
                  <a:gd name="T48" fmla="*/ 716 w 819"/>
                  <a:gd name="T49" fmla="*/ 569 h 758"/>
                  <a:gd name="T50" fmla="*/ 745 w 819"/>
                  <a:gd name="T51" fmla="*/ 512 h 758"/>
                  <a:gd name="T52" fmla="*/ 763 w 819"/>
                  <a:gd name="T53" fmla="*/ 442 h 758"/>
                  <a:gd name="T54" fmla="*/ 769 w 819"/>
                  <a:gd name="T55" fmla="*/ 359 h 758"/>
                  <a:gd name="T56" fmla="*/ 684 w 819"/>
                  <a:gd name="T57" fmla="*/ 677 h 758"/>
                  <a:gd name="T58" fmla="*/ 615 w 819"/>
                  <a:gd name="T59" fmla="*/ 719 h 758"/>
                  <a:gd name="T60" fmla="*/ 539 w 819"/>
                  <a:gd name="T61" fmla="*/ 745 h 758"/>
                  <a:gd name="T62" fmla="*/ 459 w 819"/>
                  <a:gd name="T63" fmla="*/ 757 h 758"/>
                  <a:gd name="T64" fmla="*/ 437 w 819"/>
                  <a:gd name="T65" fmla="*/ 709 h 758"/>
                  <a:gd name="T66" fmla="*/ 509 w 819"/>
                  <a:gd name="T67" fmla="*/ 701 h 758"/>
                  <a:gd name="T68" fmla="*/ 576 w 819"/>
                  <a:gd name="T69" fmla="*/ 681 h 758"/>
                  <a:gd name="T70" fmla="*/ 639 w 819"/>
                  <a:gd name="T71" fmla="*/ 649 h 758"/>
                  <a:gd name="T72" fmla="*/ 713 w 819"/>
                  <a:gd name="T73" fmla="*/ 651 h 758"/>
                  <a:gd name="T74" fmla="*/ 403 w 819"/>
                  <a:gd name="T75" fmla="*/ 709 h 758"/>
                  <a:gd name="T76" fmla="*/ 401 w 819"/>
                  <a:gd name="T77" fmla="*/ 757 h 758"/>
                  <a:gd name="T78" fmla="*/ 401 w 819"/>
                  <a:gd name="T79" fmla="*/ 757 h 758"/>
                  <a:gd name="T80" fmla="*/ 329 w 819"/>
                  <a:gd name="T81" fmla="*/ 743 h 758"/>
                  <a:gd name="T82" fmla="*/ 258 w 819"/>
                  <a:gd name="T83" fmla="*/ 714 h 758"/>
                  <a:gd name="T84" fmla="*/ 190 w 819"/>
                  <a:gd name="T85" fmla="*/ 669 h 758"/>
                  <a:gd name="T86" fmla="*/ 128 w 819"/>
                  <a:gd name="T87" fmla="*/ 609 h 758"/>
                  <a:gd name="T88" fmla="*/ 205 w 819"/>
                  <a:gd name="T89" fmla="*/ 618 h 758"/>
                  <a:gd name="T90" fmla="*/ 264 w 819"/>
                  <a:gd name="T91" fmla="*/ 661 h 758"/>
                  <a:gd name="T92" fmla="*/ 326 w 819"/>
                  <a:gd name="T93" fmla="*/ 691 h 758"/>
                  <a:gd name="T94" fmla="*/ 388 w 819"/>
                  <a:gd name="T95" fmla="*/ 707 h 758"/>
                  <a:gd name="T96" fmla="*/ 114 w 819"/>
                  <a:gd name="T97" fmla="*/ 593 h 758"/>
                  <a:gd name="T98" fmla="*/ 64 w 819"/>
                  <a:gd name="T99" fmla="*/ 519 h 758"/>
                  <a:gd name="T100" fmla="*/ 27 w 819"/>
                  <a:gd name="T101" fmla="*/ 436 h 758"/>
                  <a:gd name="T102" fmla="*/ 5 w 819"/>
                  <a:gd name="T103" fmla="*/ 344 h 758"/>
                  <a:gd name="T104" fmla="*/ 48 w 819"/>
                  <a:gd name="T105" fmla="*/ 269 h 758"/>
                  <a:gd name="T106" fmla="*/ 57 w 819"/>
                  <a:gd name="T107" fmla="*/ 357 h 758"/>
                  <a:gd name="T108" fmla="*/ 82 w 819"/>
                  <a:gd name="T109" fmla="*/ 440 h 758"/>
                  <a:gd name="T110" fmla="*/ 118 w 819"/>
                  <a:gd name="T111" fmla="*/ 513 h 758"/>
                  <a:gd name="T112" fmla="*/ 165 w 819"/>
                  <a:gd name="T113" fmla="*/ 577 h 758"/>
                  <a:gd name="T114" fmla="*/ 1 w 819"/>
                  <a:gd name="T115" fmla="*/ 234 h 758"/>
                  <a:gd name="T116" fmla="*/ 0 w 819"/>
                  <a:gd name="T117" fmla="*/ 269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19" h="758">
                    <a:moveTo>
                      <a:pt x="231" y="10"/>
                    </a:moveTo>
                    <a:lnTo>
                      <a:pt x="254" y="5"/>
                    </a:lnTo>
                    <a:lnTo>
                      <a:pt x="279" y="3"/>
                    </a:lnTo>
                    <a:lnTo>
                      <a:pt x="304" y="1"/>
                    </a:lnTo>
                    <a:lnTo>
                      <a:pt x="331" y="0"/>
                    </a:lnTo>
                    <a:lnTo>
                      <a:pt x="331" y="50"/>
                    </a:lnTo>
                    <a:lnTo>
                      <a:pt x="306" y="50"/>
                    </a:lnTo>
                    <a:lnTo>
                      <a:pt x="284" y="51"/>
                    </a:lnTo>
                    <a:lnTo>
                      <a:pt x="261" y="54"/>
                    </a:lnTo>
                    <a:lnTo>
                      <a:pt x="240" y="57"/>
                    </a:lnTo>
                    <a:lnTo>
                      <a:pt x="231" y="10"/>
                    </a:lnTo>
                    <a:close/>
                    <a:moveTo>
                      <a:pt x="331" y="0"/>
                    </a:moveTo>
                    <a:lnTo>
                      <a:pt x="366" y="1"/>
                    </a:lnTo>
                    <a:lnTo>
                      <a:pt x="403" y="4"/>
                    </a:lnTo>
                    <a:lnTo>
                      <a:pt x="441" y="9"/>
                    </a:lnTo>
                    <a:lnTo>
                      <a:pt x="478" y="16"/>
                    </a:lnTo>
                    <a:lnTo>
                      <a:pt x="515" y="26"/>
                    </a:lnTo>
                    <a:lnTo>
                      <a:pt x="553" y="37"/>
                    </a:lnTo>
                    <a:lnTo>
                      <a:pt x="570" y="44"/>
                    </a:lnTo>
                    <a:lnTo>
                      <a:pt x="589" y="51"/>
                    </a:lnTo>
                    <a:lnTo>
                      <a:pt x="606" y="59"/>
                    </a:lnTo>
                    <a:lnTo>
                      <a:pt x="624" y="67"/>
                    </a:lnTo>
                    <a:lnTo>
                      <a:pt x="601" y="111"/>
                    </a:lnTo>
                    <a:lnTo>
                      <a:pt x="569" y="96"/>
                    </a:lnTo>
                    <a:lnTo>
                      <a:pt x="535" y="83"/>
                    </a:lnTo>
                    <a:lnTo>
                      <a:pt x="502" y="74"/>
                    </a:lnTo>
                    <a:lnTo>
                      <a:pt x="467" y="65"/>
                    </a:lnTo>
                    <a:lnTo>
                      <a:pt x="432" y="57"/>
                    </a:lnTo>
                    <a:lnTo>
                      <a:pt x="397" y="54"/>
                    </a:lnTo>
                    <a:lnTo>
                      <a:pt x="363" y="51"/>
                    </a:lnTo>
                    <a:lnTo>
                      <a:pt x="331" y="50"/>
                    </a:lnTo>
                    <a:lnTo>
                      <a:pt x="331" y="0"/>
                    </a:lnTo>
                    <a:close/>
                    <a:moveTo>
                      <a:pt x="624" y="67"/>
                    </a:moveTo>
                    <a:lnTo>
                      <a:pt x="640" y="76"/>
                    </a:lnTo>
                    <a:lnTo>
                      <a:pt x="657" y="86"/>
                    </a:lnTo>
                    <a:lnTo>
                      <a:pt x="674" y="97"/>
                    </a:lnTo>
                    <a:lnTo>
                      <a:pt x="690" y="108"/>
                    </a:lnTo>
                    <a:lnTo>
                      <a:pt x="705" y="120"/>
                    </a:lnTo>
                    <a:lnTo>
                      <a:pt x="718" y="132"/>
                    </a:lnTo>
                    <a:lnTo>
                      <a:pt x="732" y="146"/>
                    </a:lnTo>
                    <a:lnTo>
                      <a:pt x="745" y="159"/>
                    </a:lnTo>
                    <a:lnTo>
                      <a:pt x="757" y="174"/>
                    </a:lnTo>
                    <a:lnTo>
                      <a:pt x="768" y="189"/>
                    </a:lnTo>
                    <a:lnTo>
                      <a:pt x="778" y="206"/>
                    </a:lnTo>
                    <a:lnTo>
                      <a:pt x="787" y="222"/>
                    </a:lnTo>
                    <a:lnTo>
                      <a:pt x="796" y="239"/>
                    </a:lnTo>
                    <a:lnTo>
                      <a:pt x="802" y="258"/>
                    </a:lnTo>
                    <a:lnTo>
                      <a:pt x="808" y="276"/>
                    </a:lnTo>
                    <a:lnTo>
                      <a:pt x="813" y="296"/>
                    </a:lnTo>
                    <a:lnTo>
                      <a:pt x="765" y="305"/>
                    </a:lnTo>
                    <a:lnTo>
                      <a:pt x="761" y="289"/>
                    </a:lnTo>
                    <a:lnTo>
                      <a:pt x="756" y="273"/>
                    </a:lnTo>
                    <a:lnTo>
                      <a:pt x="750" y="258"/>
                    </a:lnTo>
                    <a:lnTo>
                      <a:pt x="742" y="243"/>
                    </a:lnTo>
                    <a:lnTo>
                      <a:pt x="735" y="229"/>
                    </a:lnTo>
                    <a:lnTo>
                      <a:pt x="726" y="215"/>
                    </a:lnTo>
                    <a:lnTo>
                      <a:pt x="717" y="203"/>
                    </a:lnTo>
                    <a:lnTo>
                      <a:pt x="706" y="191"/>
                    </a:lnTo>
                    <a:lnTo>
                      <a:pt x="695" y="178"/>
                    </a:lnTo>
                    <a:lnTo>
                      <a:pt x="684" y="167"/>
                    </a:lnTo>
                    <a:lnTo>
                      <a:pt x="671" y="157"/>
                    </a:lnTo>
                    <a:lnTo>
                      <a:pt x="659" y="146"/>
                    </a:lnTo>
                    <a:lnTo>
                      <a:pt x="645" y="137"/>
                    </a:lnTo>
                    <a:lnTo>
                      <a:pt x="630" y="127"/>
                    </a:lnTo>
                    <a:lnTo>
                      <a:pt x="616" y="120"/>
                    </a:lnTo>
                    <a:lnTo>
                      <a:pt x="601" y="111"/>
                    </a:lnTo>
                    <a:lnTo>
                      <a:pt x="624" y="67"/>
                    </a:lnTo>
                    <a:close/>
                    <a:moveTo>
                      <a:pt x="813" y="296"/>
                    </a:moveTo>
                    <a:lnTo>
                      <a:pt x="816" y="311"/>
                    </a:lnTo>
                    <a:lnTo>
                      <a:pt x="817" y="326"/>
                    </a:lnTo>
                    <a:lnTo>
                      <a:pt x="818" y="342"/>
                    </a:lnTo>
                    <a:lnTo>
                      <a:pt x="819" y="359"/>
                    </a:lnTo>
                    <a:lnTo>
                      <a:pt x="769" y="359"/>
                    </a:lnTo>
                    <a:lnTo>
                      <a:pt x="769" y="345"/>
                    </a:lnTo>
                    <a:lnTo>
                      <a:pt x="768" y="331"/>
                    </a:lnTo>
                    <a:lnTo>
                      <a:pt x="767" y="319"/>
                    </a:lnTo>
                    <a:lnTo>
                      <a:pt x="765" y="305"/>
                    </a:lnTo>
                    <a:lnTo>
                      <a:pt x="813" y="296"/>
                    </a:lnTo>
                    <a:close/>
                    <a:moveTo>
                      <a:pt x="819" y="359"/>
                    </a:moveTo>
                    <a:lnTo>
                      <a:pt x="818" y="384"/>
                    </a:lnTo>
                    <a:lnTo>
                      <a:pt x="817" y="407"/>
                    </a:lnTo>
                    <a:lnTo>
                      <a:pt x="814" y="430"/>
                    </a:lnTo>
                    <a:lnTo>
                      <a:pt x="812" y="452"/>
                    </a:lnTo>
                    <a:lnTo>
                      <a:pt x="807" y="473"/>
                    </a:lnTo>
                    <a:lnTo>
                      <a:pt x="802" y="493"/>
                    </a:lnTo>
                    <a:lnTo>
                      <a:pt x="797" y="513"/>
                    </a:lnTo>
                    <a:lnTo>
                      <a:pt x="791" y="531"/>
                    </a:lnTo>
                    <a:lnTo>
                      <a:pt x="783" y="549"/>
                    </a:lnTo>
                    <a:lnTo>
                      <a:pt x="776" y="565"/>
                    </a:lnTo>
                    <a:lnTo>
                      <a:pt x="767" y="582"/>
                    </a:lnTo>
                    <a:lnTo>
                      <a:pt x="757" y="598"/>
                    </a:lnTo>
                    <a:lnTo>
                      <a:pt x="747" y="611"/>
                    </a:lnTo>
                    <a:lnTo>
                      <a:pt x="737" y="625"/>
                    </a:lnTo>
                    <a:lnTo>
                      <a:pt x="726" y="639"/>
                    </a:lnTo>
                    <a:lnTo>
                      <a:pt x="713" y="651"/>
                    </a:lnTo>
                    <a:lnTo>
                      <a:pt x="680" y="616"/>
                    </a:lnTo>
                    <a:lnTo>
                      <a:pt x="690" y="605"/>
                    </a:lnTo>
                    <a:lnTo>
                      <a:pt x="698" y="594"/>
                    </a:lnTo>
                    <a:lnTo>
                      <a:pt x="708" y="582"/>
                    </a:lnTo>
                    <a:lnTo>
                      <a:pt x="716" y="569"/>
                    </a:lnTo>
                    <a:lnTo>
                      <a:pt x="725" y="557"/>
                    </a:lnTo>
                    <a:lnTo>
                      <a:pt x="732" y="542"/>
                    </a:lnTo>
                    <a:lnTo>
                      <a:pt x="738" y="527"/>
                    </a:lnTo>
                    <a:lnTo>
                      <a:pt x="745" y="512"/>
                    </a:lnTo>
                    <a:lnTo>
                      <a:pt x="751" y="496"/>
                    </a:lnTo>
                    <a:lnTo>
                      <a:pt x="756" y="478"/>
                    </a:lnTo>
                    <a:lnTo>
                      <a:pt x="760" y="461"/>
                    </a:lnTo>
                    <a:lnTo>
                      <a:pt x="763" y="442"/>
                    </a:lnTo>
                    <a:lnTo>
                      <a:pt x="766" y="422"/>
                    </a:lnTo>
                    <a:lnTo>
                      <a:pt x="768" y="402"/>
                    </a:lnTo>
                    <a:lnTo>
                      <a:pt x="769" y="381"/>
                    </a:lnTo>
                    <a:lnTo>
                      <a:pt x="769" y="359"/>
                    </a:lnTo>
                    <a:lnTo>
                      <a:pt x="819" y="359"/>
                    </a:lnTo>
                    <a:close/>
                    <a:moveTo>
                      <a:pt x="713" y="651"/>
                    </a:moveTo>
                    <a:lnTo>
                      <a:pt x="700" y="665"/>
                    </a:lnTo>
                    <a:lnTo>
                      <a:pt x="684" y="677"/>
                    </a:lnTo>
                    <a:lnTo>
                      <a:pt x="667" y="690"/>
                    </a:lnTo>
                    <a:lnTo>
                      <a:pt x="651" y="700"/>
                    </a:lnTo>
                    <a:lnTo>
                      <a:pt x="634" y="710"/>
                    </a:lnTo>
                    <a:lnTo>
                      <a:pt x="615" y="719"/>
                    </a:lnTo>
                    <a:lnTo>
                      <a:pt x="598" y="726"/>
                    </a:lnTo>
                    <a:lnTo>
                      <a:pt x="578" y="734"/>
                    </a:lnTo>
                    <a:lnTo>
                      <a:pt x="559" y="740"/>
                    </a:lnTo>
                    <a:lnTo>
                      <a:pt x="539" y="745"/>
                    </a:lnTo>
                    <a:lnTo>
                      <a:pt x="520" y="748"/>
                    </a:lnTo>
                    <a:lnTo>
                      <a:pt x="500" y="752"/>
                    </a:lnTo>
                    <a:lnTo>
                      <a:pt x="479" y="755"/>
                    </a:lnTo>
                    <a:lnTo>
                      <a:pt x="459" y="757"/>
                    </a:lnTo>
                    <a:lnTo>
                      <a:pt x="439" y="757"/>
                    </a:lnTo>
                    <a:lnTo>
                      <a:pt x="418" y="758"/>
                    </a:lnTo>
                    <a:lnTo>
                      <a:pt x="418" y="709"/>
                    </a:lnTo>
                    <a:lnTo>
                      <a:pt x="437" y="709"/>
                    </a:lnTo>
                    <a:lnTo>
                      <a:pt x="456" y="707"/>
                    </a:lnTo>
                    <a:lnTo>
                      <a:pt x="473" y="706"/>
                    </a:lnTo>
                    <a:lnTo>
                      <a:pt x="490" y="704"/>
                    </a:lnTo>
                    <a:lnTo>
                      <a:pt x="509" y="701"/>
                    </a:lnTo>
                    <a:lnTo>
                      <a:pt x="527" y="697"/>
                    </a:lnTo>
                    <a:lnTo>
                      <a:pt x="544" y="692"/>
                    </a:lnTo>
                    <a:lnTo>
                      <a:pt x="560" y="687"/>
                    </a:lnTo>
                    <a:lnTo>
                      <a:pt x="576" y="681"/>
                    </a:lnTo>
                    <a:lnTo>
                      <a:pt x="593" y="675"/>
                    </a:lnTo>
                    <a:lnTo>
                      <a:pt x="609" y="668"/>
                    </a:lnTo>
                    <a:lnTo>
                      <a:pt x="624" y="659"/>
                    </a:lnTo>
                    <a:lnTo>
                      <a:pt x="639" y="649"/>
                    </a:lnTo>
                    <a:lnTo>
                      <a:pt x="652" y="639"/>
                    </a:lnTo>
                    <a:lnTo>
                      <a:pt x="666" y="628"/>
                    </a:lnTo>
                    <a:lnTo>
                      <a:pt x="680" y="616"/>
                    </a:lnTo>
                    <a:lnTo>
                      <a:pt x="713" y="651"/>
                    </a:lnTo>
                    <a:close/>
                    <a:moveTo>
                      <a:pt x="418" y="758"/>
                    </a:moveTo>
                    <a:lnTo>
                      <a:pt x="410" y="758"/>
                    </a:lnTo>
                    <a:lnTo>
                      <a:pt x="401" y="757"/>
                    </a:lnTo>
                    <a:lnTo>
                      <a:pt x="403" y="709"/>
                    </a:lnTo>
                    <a:lnTo>
                      <a:pt x="411" y="709"/>
                    </a:lnTo>
                    <a:lnTo>
                      <a:pt x="418" y="709"/>
                    </a:lnTo>
                    <a:lnTo>
                      <a:pt x="418" y="758"/>
                    </a:lnTo>
                    <a:close/>
                    <a:moveTo>
                      <a:pt x="401" y="757"/>
                    </a:moveTo>
                    <a:lnTo>
                      <a:pt x="401" y="757"/>
                    </a:lnTo>
                    <a:lnTo>
                      <a:pt x="402" y="734"/>
                    </a:lnTo>
                    <a:lnTo>
                      <a:pt x="401" y="757"/>
                    </a:lnTo>
                    <a:close/>
                    <a:moveTo>
                      <a:pt x="401" y="757"/>
                    </a:moveTo>
                    <a:lnTo>
                      <a:pt x="382" y="756"/>
                    </a:lnTo>
                    <a:lnTo>
                      <a:pt x="365" y="753"/>
                    </a:lnTo>
                    <a:lnTo>
                      <a:pt x="347" y="748"/>
                    </a:lnTo>
                    <a:lnTo>
                      <a:pt x="329" y="743"/>
                    </a:lnTo>
                    <a:lnTo>
                      <a:pt x="311" y="737"/>
                    </a:lnTo>
                    <a:lnTo>
                      <a:pt x="292" y="731"/>
                    </a:lnTo>
                    <a:lnTo>
                      <a:pt x="275" y="722"/>
                    </a:lnTo>
                    <a:lnTo>
                      <a:pt x="258" y="714"/>
                    </a:lnTo>
                    <a:lnTo>
                      <a:pt x="240" y="704"/>
                    </a:lnTo>
                    <a:lnTo>
                      <a:pt x="223" y="692"/>
                    </a:lnTo>
                    <a:lnTo>
                      <a:pt x="206" y="681"/>
                    </a:lnTo>
                    <a:lnTo>
                      <a:pt x="190" y="669"/>
                    </a:lnTo>
                    <a:lnTo>
                      <a:pt x="174" y="655"/>
                    </a:lnTo>
                    <a:lnTo>
                      <a:pt x="158" y="640"/>
                    </a:lnTo>
                    <a:lnTo>
                      <a:pt x="143" y="625"/>
                    </a:lnTo>
                    <a:lnTo>
                      <a:pt x="128" y="609"/>
                    </a:lnTo>
                    <a:lnTo>
                      <a:pt x="165" y="577"/>
                    </a:lnTo>
                    <a:lnTo>
                      <a:pt x="178" y="590"/>
                    </a:lnTo>
                    <a:lnTo>
                      <a:pt x="192" y="604"/>
                    </a:lnTo>
                    <a:lnTo>
                      <a:pt x="205" y="618"/>
                    </a:lnTo>
                    <a:lnTo>
                      <a:pt x="220" y="629"/>
                    </a:lnTo>
                    <a:lnTo>
                      <a:pt x="234" y="640"/>
                    </a:lnTo>
                    <a:lnTo>
                      <a:pt x="249" y="651"/>
                    </a:lnTo>
                    <a:lnTo>
                      <a:pt x="264" y="661"/>
                    </a:lnTo>
                    <a:lnTo>
                      <a:pt x="280" y="670"/>
                    </a:lnTo>
                    <a:lnTo>
                      <a:pt x="295" y="677"/>
                    </a:lnTo>
                    <a:lnTo>
                      <a:pt x="310" y="685"/>
                    </a:lnTo>
                    <a:lnTo>
                      <a:pt x="326" y="691"/>
                    </a:lnTo>
                    <a:lnTo>
                      <a:pt x="341" y="696"/>
                    </a:lnTo>
                    <a:lnTo>
                      <a:pt x="357" y="701"/>
                    </a:lnTo>
                    <a:lnTo>
                      <a:pt x="372" y="705"/>
                    </a:lnTo>
                    <a:lnTo>
                      <a:pt x="388" y="707"/>
                    </a:lnTo>
                    <a:lnTo>
                      <a:pt x="403" y="709"/>
                    </a:lnTo>
                    <a:lnTo>
                      <a:pt x="401" y="757"/>
                    </a:lnTo>
                    <a:close/>
                    <a:moveTo>
                      <a:pt x="128" y="609"/>
                    </a:moveTo>
                    <a:lnTo>
                      <a:pt x="114" y="593"/>
                    </a:lnTo>
                    <a:lnTo>
                      <a:pt x="101" y="575"/>
                    </a:lnTo>
                    <a:lnTo>
                      <a:pt x="88" y="558"/>
                    </a:lnTo>
                    <a:lnTo>
                      <a:pt x="76" y="538"/>
                    </a:lnTo>
                    <a:lnTo>
                      <a:pt x="64" y="519"/>
                    </a:lnTo>
                    <a:lnTo>
                      <a:pt x="55" y="499"/>
                    </a:lnTo>
                    <a:lnTo>
                      <a:pt x="45" y="478"/>
                    </a:lnTo>
                    <a:lnTo>
                      <a:pt x="36" y="457"/>
                    </a:lnTo>
                    <a:lnTo>
                      <a:pt x="27" y="436"/>
                    </a:lnTo>
                    <a:lnTo>
                      <a:pt x="21" y="413"/>
                    </a:lnTo>
                    <a:lnTo>
                      <a:pt x="15" y="391"/>
                    </a:lnTo>
                    <a:lnTo>
                      <a:pt x="8" y="367"/>
                    </a:lnTo>
                    <a:lnTo>
                      <a:pt x="5" y="344"/>
                    </a:lnTo>
                    <a:lnTo>
                      <a:pt x="2" y="319"/>
                    </a:lnTo>
                    <a:lnTo>
                      <a:pt x="0" y="294"/>
                    </a:lnTo>
                    <a:lnTo>
                      <a:pt x="0" y="269"/>
                    </a:lnTo>
                    <a:lnTo>
                      <a:pt x="48" y="269"/>
                    </a:lnTo>
                    <a:lnTo>
                      <a:pt x="50" y="291"/>
                    </a:lnTo>
                    <a:lnTo>
                      <a:pt x="51" y="314"/>
                    </a:lnTo>
                    <a:lnTo>
                      <a:pt x="53" y="336"/>
                    </a:lnTo>
                    <a:lnTo>
                      <a:pt x="57" y="357"/>
                    </a:lnTo>
                    <a:lnTo>
                      <a:pt x="62" y="379"/>
                    </a:lnTo>
                    <a:lnTo>
                      <a:pt x="67" y="400"/>
                    </a:lnTo>
                    <a:lnTo>
                      <a:pt x="74" y="420"/>
                    </a:lnTo>
                    <a:lnTo>
                      <a:pt x="82" y="440"/>
                    </a:lnTo>
                    <a:lnTo>
                      <a:pt x="89" y="458"/>
                    </a:lnTo>
                    <a:lnTo>
                      <a:pt x="98" y="477"/>
                    </a:lnTo>
                    <a:lnTo>
                      <a:pt x="108" y="496"/>
                    </a:lnTo>
                    <a:lnTo>
                      <a:pt x="118" y="513"/>
                    </a:lnTo>
                    <a:lnTo>
                      <a:pt x="129" y="529"/>
                    </a:lnTo>
                    <a:lnTo>
                      <a:pt x="140" y="545"/>
                    </a:lnTo>
                    <a:lnTo>
                      <a:pt x="153" y="562"/>
                    </a:lnTo>
                    <a:lnTo>
                      <a:pt x="165" y="577"/>
                    </a:lnTo>
                    <a:lnTo>
                      <a:pt x="128" y="609"/>
                    </a:lnTo>
                    <a:close/>
                    <a:moveTo>
                      <a:pt x="0" y="269"/>
                    </a:moveTo>
                    <a:lnTo>
                      <a:pt x="0" y="253"/>
                    </a:lnTo>
                    <a:lnTo>
                      <a:pt x="1" y="234"/>
                    </a:lnTo>
                    <a:lnTo>
                      <a:pt x="50" y="238"/>
                    </a:lnTo>
                    <a:lnTo>
                      <a:pt x="50" y="253"/>
                    </a:lnTo>
                    <a:lnTo>
                      <a:pt x="48" y="269"/>
                    </a:lnTo>
                    <a:lnTo>
                      <a:pt x="0" y="26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3" name="Freeform 525"/>
              <p:cNvSpPr>
                <a:spLocks noEditPoints="1"/>
              </p:cNvSpPr>
              <p:nvPr/>
            </p:nvSpPr>
            <p:spPr bwMode="auto">
              <a:xfrm>
                <a:off x="2410" y="3346"/>
                <a:ext cx="229" cy="400"/>
              </a:xfrm>
              <a:custGeom>
                <a:avLst/>
                <a:gdLst>
                  <a:gd name="T0" fmla="*/ 1145 w 1149"/>
                  <a:gd name="T1" fmla="*/ 89 h 2000"/>
                  <a:gd name="T2" fmla="*/ 1149 w 1149"/>
                  <a:gd name="T3" fmla="*/ 243 h 2000"/>
                  <a:gd name="T4" fmla="*/ 1140 w 1149"/>
                  <a:gd name="T5" fmla="*/ 366 h 2000"/>
                  <a:gd name="T6" fmla="*/ 1125 w 1149"/>
                  <a:gd name="T7" fmla="*/ 464 h 2000"/>
                  <a:gd name="T8" fmla="*/ 1101 w 1149"/>
                  <a:gd name="T9" fmla="*/ 560 h 2000"/>
                  <a:gd name="T10" fmla="*/ 1066 w 1149"/>
                  <a:gd name="T11" fmla="*/ 651 h 2000"/>
                  <a:gd name="T12" fmla="*/ 1018 w 1149"/>
                  <a:gd name="T13" fmla="*/ 733 h 2000"/>
                  <a:gd name="T14" fmla="*/ 943 w 1149"/>
                  <a:gd name="T15" fmla="*/ 746 h 2000"/>
                  <a:gd name="T16" fmla="*/ 997 w 1149"/>
                  <a:gd name="T17" fmla="*/ 677 h 2000"/>
                  <a:gd name="T18" fmla="*/ 1037 w 1149"/>
                  <a:gd name="T19" fmla="*/ 597 h 2000"/>
                  <a:gd name="T20" fmla="*/ 1065 w 1149"/>
                  <a:gd name="T21" fmla="*/ 509 h 2000"/>
                  <a:gd name="T22" fmla="*/ 1084 w 1149"/>
                  <a:gd name="T23" fmla="*/ 417 h 2000"/>
                  <a:gd name="T24" fmla="*/ 1095 w 1149"/>
                  <a:gd name="T25" fmla="*/ 325 h 2000"/>
                  <a:gd name="T26" fmla="*/ 1100 w 1149"/>
                  <a:gd name="T27" fmla="*/ 184 h 2000"/>
                  <a:gd name="T28" fmla="*/ 1091 w 1149"/>
                  <a:gd name="T29" fmla="*/ 30 h 2000"/>
                  <a:gd name="T30" fmla="*/ 978 w 1149"/>
                  <a:gd name="T31" fmla="*/ 781 h 2000"/>
                  <a:gd name="T32" fmla="*/ 860 w 1149"/>
                  <a:gd name="T33" fmla="*/ 895 h 2000"/>
                  <a:gd name="T34" fmla="*/ 753 w 1149"/>
                  <a:gd name="T35" fmla="*/ 996 h 2000"/>
                  <a:gd name="T36" fmla="*/ 653 w 1149"/>
                  <a:gd name="T37" fmla="*/ 1020 h 2000"/>
                  <a:gd name="T38" fmla="*/ 754 w 1149"/>
                  <a:gd name="T39" fmla="*/ 927 h 2000"/>
                  <a:gd name="T40" fmla="*/ 863 w 1149"/>
                  <a:gd name="T41" fmla="*/ 823 h 2000"/>
                  <a:gd name="T42" fmla="*/ 978 w 1149"/>
                  <a:gd name="T43" fmla="*/ 781 h 2000"/>
                  <a:gd name="T44" fmla="*/ 619 w 1149"/>
                  <a:gd name="T45" fmla="*/ 1117 h 2000"/>
                  <a:gd name="T46" fmla="*/ 527 w 1149"/>
                  <a:gd name="T47" fmla="*/ 1204 h 2000"/>
                  <a:gd name="T48" fmla="*/ 441 w 1149"/>
                  <a:gd name="T49" fmla="*/ 1290 h 2000"/>
                  <a:gd name="T50" fmla="*/ 464 w 1149"/>
                  <a:gd name="T51" fmla="*/ 1198 h 2000"/>
                  <a:gd name="T52" fmla="*/ 555 w 1149"/>
                  <a:gd name="T53" fmla="*/ 1111 h 2000"/>
                  <a:gd name="T54" fmla="*/ 653 w 1149"/>
                  <a:gd name="T55" fmla="*/ 1020 h 2000"/>
                  <a:gd name="T56" fmla="*/ 405 w 1149"/>
                  <a:gd name="T57" fmla="*/ 1330 h 2000"/>
                  <a:gd name="T58" fmla="*/ 294 w 1149"/>
                  <a:gd name="T59" fmla="*/ 1464 h 2000"/>
                  <a:gd name="T60" fmla="*/ 193 w 1149"/>
                  <a:gd name="T61" fmla="*/ 1615 h 2000"/>
                  <a:gd name="T62" fmla="*/ 151 w 1149"/>
                  <a:gd name="T63" fmla="*/ 1590 h 2000"/>
                  <a:gd name="T64" fmla="*/ 256 w 1149"/>
                  <a:gd name="T65" fmla="*/ 1436 h 2000"/>
                  <a:gd name="T66" fmla="*/ 368 w 1149"/>
                  <a:gd name="T67" fmla="*/ 1297 h 2000"/>
                  <a:gd name="T68" fmla="*/ 163 w 1149"/>
                  <a:gd name="T69" fmla="*/ 1667 h 2000"/>
                  <a:gd name="T70" fmla="*/ 102 w 1149"/>
                  <a:gd name="T71" fmla="*/ 1794 h 2000"/>
                  <a:gd name="T72" fmla="*/ 61 w 1149"/>
                  <a:gd name="T73" fmla="*/ 1920 h 2000"/>
                  <a:gd name="T74" fmla="*/ 51 w 1149"/>
                  <a:gd name="T75" fmla="*/ 1980 h 2000"/>
                  <a:gd name="T76" fmla="*/ 1 w 1149"/>
                  <a:gd name="T77" fmla="*/ 1975 h 2000"/>
                  <a:gd name="T78" fmla="*/ 14 w 1149"/>
                  <a:gd name="T79" fmla="*/ 1910 h 2000"/>
                  <a:gd name="T80" fmla="*/ 31 w 1149"/>
                  <a:gd name="T81" fmla="*/ 1844 h 2000"/>
                  <a:gd name="T82" fmla="*/ 75 w 1149"/>
                  <a:gd name="T83" fmla="*/ 1732 h 2000"/>
                  <a:gd name="T84" fmla="*/ 163 w 1149"/>
                  <a:gd name="T85" fmla="*/ 1667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49" h="2000">
                    <a:moveTo>
                      <a:pt x="1137" y="0"/>
                    </a:moveTo>
                    <a:lnTo>
                      <a:pt x="1140" y="25"/>
                    </a:lnTo>
                    <a:lnTo>
                      <a:pt x="1145" y="89"/>
                    </a:lnTo>
                    <a:lnTo>
                      <a:pt x="1147" y="134"/>
                    </a:lnTo>
                    <a:lnTo>
                      <a:pt x="1149" y="187"/>
                    </a:lnTo>
                    <a:lnTo>
                      <a:pt x="1149" y="243"/>
                    </a:lnTo>
                    <a:lnTo>
                      <a:pt x="1145" y="304"/>
                    </a:lnTo>
                    <a:lnTo>
                      <a:pt x="1142" y="335"/>
                    </a:lnTo>
                    <a:lnTo>
                      <a:pt x="1140" y="366"/>
                    </a:lnTo>
                    <a:lnTo>
                      <a:pt x="1136" y="398"/>
                    </a:lnTo>
                    <a:lnTo>
                      <a:pt x="1131" y="431"/>
                    </a:lnTo>
                    <a:lnTo>
                      <a:pt x="1125" y="464"/>
                    </a:lnTo>
                    <a:lnTo>
                      <a:pt x="1119" y="497"/>
                    </a:lnTo>
                    <a:lnTo>
                      <a:pt x="1110" y="528"/>
                    </a:lnTo>
                    <a:lnTo>
                      <a:pt x="1101" y="560"/>
                    </a:lnTo>
                    <a:lnTo>
                      <a:pt x="1091" y="591"/>
                    </a:lnTo>
                    <a:lnTo>
                      <a:pt x="1079" y="621"/>
                    </a:lnTo>
                    <a:lnTo>
                      <a:pt x="1066" y="651"/>
                    </a:lnTo>
                    <a:lnTo>
                      <a:pt x="1052" y="680"/>
                    </a:lnTo>
                    <a:lnTo>
                      <a:pt x="1035" y="707"/>
                    </a:lnTo>
                    <a:lnTo>
                      <a:pt x="1018" y="733"/>
                    </a:lnTo>
                    <a:lnTo>
                      <a:pt x="999" y="757"/>
                    </a:lnTo>
                    <a:lnTo>
                      <a:pt x="978" y="781"/>
                    </a:lnTo>
                    <a:lnTo>
                      <a:pt x="943" y="746"/>
                    </a:lnTo>
                    <a:lnTo>
                      <a:pt x="963" y="725"/>
                    </a:lnTo>
                    <a:lnTo>
                      <a:pt x="981" y="701"/>
                    </a:lnTo>
                    <a:lnTo>
                      <a:pt x="997" y="677"/>
                    </a:lnTo>
                    <a:lnTo>
                      <a:pt x="1012" y="651"/>
                    </a:lnTo>
                    <a:lnTo>
                      <a:pt x="1025" y="625"/>
                    </a:lnTo>
                    <a:lnTo>
                      <a:pt x="1037" y="597"/>
                    </a:lnTo>
                    <a:lnTo>
                      <a:pt x="1048" y="569"/>
                    </a:lnTo>
                    <a:lnTo>
                      <a:pt x="1058" y="539"/>
                    </a:lnTo>
                    <a:lnTo>
                      <a:pt x="1065" y="509"/>
                    </a:lnTo>
                    <a:lnTo>
                      <a:pt x="1073" y="478"/>
                    </a:lnTo>
                    <a:lnTo>
                      <a:pt x="1079" y="448"/>
                    </a:lnTo>
                    <a:lnTo>
                      <a:pt x="1084" y="417"/>
                    </a:lnTo>
                    <a:lnTo>
                      <a:pt x="1089" y="386"/>
                    </a:lnTo>
                    <a:lnTo>
                      <a:pt x="1093" y="356"/>
                    </a:lnTo>
                    <a:lnTo>
                      <a:pt x="1095" y="325"/>
                    </a:lnTo>
                    <a:lnTo>
                      <a:pt x="1098" y="295"/>
                    </a:lnTo>
                    <a:lnTo>
                      <a:pt x="1099" y="238"/>
                    </a:lnTo>
                    <a:lnTo>
                      <a:pt x="1100" y="184"/>
                    </a:lnTo>
                    <a:lnTo>
                      <a:pt x="1099" y="136"/>
                    </a:lnTo>
                    <a:lnTo>
                      <a:pt x="1096" y="92"/>
                    </a:lnTo>
                    <a:lnTo>
                      <a:pt x="1091" y="30"/>
                    </a:lnTo>
                    <a:lnTo>
                      <a:pt x="1089" y="6"/>
                    </a:lnTo>
                    <a:lnTo>
                      <a:pt x="1137" y="0"/>
                    </a:lnTo>
                    <a:close/>
                    <a:moveTo>
                      <a:pt x="978" y="781"/>
                    </a:moveTo>
                    <a:lnTo>
                      <a:pt x="937" y="820"/>
                    </a:lnTo>
                    <a:lnTo>
                      <a:pt x="897" y="859"/>
                    </a:lnTo>
                    <a:lnTo>
                      <a:pt x="860" y="895"/>
                    </a:lnTo>
                    <a:lnTo>
                      <a:pt x="822" y="930"/>
                    </a:lnTo>
                    <a:lnTo>
                      <a:pt x="786" y="964"/>
                    </a:lnTo>
                    <a:lnTo>
                      <a:pt x="753" y="996"/>
                    </a:lnTo>
                    <a:lnTo>
                      <a:pt x="718" y="1026"/>
                    </a:lnTo>
                    <a:lnTo>
                      <a:pt x="685" y="1056"/>
                    </a:lnTo>
                    <a:lnTo>
                      <a:pt x="653" y="1020"/>
                    </a:lnTo>
                    <a:lnTo>
                      <a:pt x="685" y="990"/>
                    </a:lnTo>
                    <a:lnTo>
                      <a:pt x="719" y="960"/>
                    </a:lnTo>
                    <a:lnTo>
                      <a:pt x="754" y="927"/>
                    </a:lnTo>
                    <a:lnTo>
                      <a:pt x="789" y="894"/>
                    </a:lnTo>
                    <a:lnTo>
                      <a:pt x="826" y="859"/>
                    </a:lnTo>
                    <a:lnTo>
                      <a:pt x="863" y="823"/>
                    </a:lnTo>
                    <a:lnTo>
                      <a:pt x="903" y="786"/>
                    </a:lnTo>
                    <a:lnTo>
                      <a:pt x="943" y="746"/>
                    </a:lnTo>
                    <a:lnTo>
                      <a:pt x="978" y="781"/>
                    </a:lnTo>
                    <a:close/>
                    <a:moveTo>
                      <a:pt x="685" y="1056"/>
                    </a:moveTo>
                    <a:lnTo>
                      <a:pt x="652" y="1087"/>
                    </a:lnTo>
                    <a:lnTo>
                      <a:pt x="619" y="1117"/>
                    </a:lnTo>
                    <a:lnTo>
                      <a:pt x="588" y="1145"/>
                    </a:lnTo>
                    <a:lnTo>
                      <a:pt x="557" y="1174"/>
                    </a:lnTo>
                    <a:lnTo>
                      <a:pt x="527" y="1204"/>
                    </a:lnTo>
                    <a:lnTo>
                      <a:pt x="498" y="1233"/>
                    </a:lnTo>
                    <a:lnTo>
                      <a:pt x="470" y="1261"/>
                    </a:lnTo>
                    <a:lnTo>
                      <a:pt x="441" y="1290"/>
                    </a:lnTo>
                    <a:lnTo>
                      <a:pt x="405" y="1256"/>
                    </a:lnTo>
                    <a:lnTo>
                      <a:pt x="434" y="1226"/>
                    </a:lnTo>
                    <a:lnTo>
                      <a:pt x="464" y="1198"/>
                    </a:lnTo>
                    <a:lnTo>
                      <a:pt x="493" y="1168"/>
                    </a:lnTo>
                    <a:lnTo>
                      <a:pt x="523" y="1139"/>
                    </a:lnTo>
                    <a:lnTo>
                      <a:pt x="555" y="1111"/>
                    </a:lnTo>
                    <a:lnTo>
                      <a:pt x="586" y="1081"/>
                    </a:lnTo>
                    <a:lnTo>
                      <a:pt x="619" y="1051"/>
                    </a:lnTo>
                    <a:lnTo>
                      <a:pt x="653" y="1020"/>
                    </a:lnTo>
                    <a:lnTo>
                      <a:pt x="685" y="1056"/>
                    </a:lnTo>
                    <a:close/>
                    <a:moveTo>
                      <a:pt x="441" y="1290"/>
                    </a:moveTo>
                    <a:lnTo>
                      <a:pt x="405" y="1330"/>
                    </a:lnTo>
                    <a:lnTo>
                      <a:pt x="368" y="1372"/>
                    </a:lnTo>
                    <a:lnTo>
                      <a:pt x="332" y="1418"/>
                    </a:lnTo>
                    <a:lnTo>
                      <a:pt x="294" y="1464"/>
                    </a:lnTo>
                    <a:lnTo>
                      <a:pt x="259" y="1513"/>
                    </a:lnTo>
                    <a:lnTo>
                      <a:pt x="226" y="1564"/>
                    </a:lnTo>
                    <a:lnTo>
                      <a:pt x="193" y="1615"/>
                    </a:lnTo>
                    <a:lnTo>
                      <a:pt x="163" y="1667"/>
                    </a:lnTo>
                    <a:lnTo>
                      <a:pt x="120" y="1644"/>
                    </a:lnTo>
                    <a:lnTo>
                      <a:pt x="151" y="1590"/>
                    </a:lnTo>
                    <a:lnTo>
                      <a:pt x="183" y="1536"/>
                    </a:lnTo>
                    <a:lnTo>
                      <a:pt x="219" y="1485"/>
                    </a:lnTo>
                    <a:lnTo>
                      <a:pt x="256" y="1436"/>
                    </a:lnTo>
                    <a:lnTo>
                      <a:pt x="292" y="1387"/>
                    </a:lnTo>
                    <a:lnTo>
                      <a:pt x="330" y="1341"/>
                    </a:lnTo>
                    <a:lnTo>
                      <a:pt x="368" y="1297"/>
                    </a:lnTo>
                    <a:lnTo>
                      <a:pt x="405" y="1256"/>
                    </a:lnTo>
                    <a:lnTo>
                      <a:pt x="441" y="1290"/>
                    </a:lnTo>
                    <a:close/>
                    <a:moveTo>
                      <a:pt x="163" y="1667"/>
                    </a:moveTo>
                    <a:lnTo>
                      <a:pt x="141" y="1710"/>
                    </a:lnTo>
                    <a:lnTo>
                      <a:pt x="120" y="1752"/>
                    </a:lnTo>
                    <a:lnTo>
                      <a:pt x="102" y="1794"/>
                    </a:lnTo>
                    <a:lnTo>
                      <a:pt x="86" y="1837"/>
                    </a:lnTo>
                    <a:lnTo>
                      <a:pt x="72" y="1878"/>
                    </a:lnTo>
                    <a:lnTo>
                      <a:pt x="61" y="1920"/>
                    </a:lnTo>
                    <a:lnTo>
                      <a:pt x="58" y="1940"/>
                    </a:lnTo>
                    <a:lnTo>
                      <a:pt x="54" y="1960"/>
                    </a:lnTo>
                    <a:lnTo>
                      <a:pt x="51" y="1980"/>
                    </a:lnTo>
                    <a:lnTo>
                      <a:pt x="49" y="2000"/>
                    </a:lnTo>
                    <a:lnTo>
                      <a:pt x="0" y="1996"/>
                    </a:lnTo>
                    <a:lnTo>
                      <a:pt x="1" y="1975"/>
                    </a:lnTo>
                    <a:lnTo>
                      <a:pt x="5" y="1954"/>
                    </a:lnTo>
                    <a:lnTo>
                      <a:pt x="9" y="1932"/>
                    </a:lnTo>
                    <a:lnTo>
                      <a:pt x="14" y="1910"/>
                    </a:lnTo>
                    <a:lnTo>
                      <a:pt x="19" y="1889"/>
                    </a:lnTo>
                    <a:lnTo>
                      <a:pt x="25" y="1866"/>
                    </a:lnTo>
                    <a:lnTo>
                      <a:pt x="31" y="1844"/>
                    </a:lnTo>
                    <a:lnTo>
                      <a:pt x="39" y="1822"/>
                    </a:lnTo>
                    <a:lnTo>
                      <a:pt x="56" y="1777"/>
                    </a:lnTo>
                    <a:lnTo>
                      <a:pt x="75" y="1732"/>
                    </a:lnTo>
                    <a:lnTo>
                      <a:pt x="96" y="1688"/>
                    </a:lnTo>
                    <a:lnTo>
                      <a:pt x="120" y="1644"/>
                    </a:lnTo>
                    <a:lnTo>
                      <a:pt x="163" y="166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4" name="Freeform 526"/>
              <p:cNvSpPr>
                <a:spLocks noEditPoints="1"/>
              </p:cNvSpPr>
              <p:nvPr/>
            </p:nvSpPr>
            <p:spPr bwMode="auto">
              <a:xfrm>
                <a:off x="405" y="138"/>
                <a:ext cx="3753" cy="3553"/>
              </a:xfrm>
              <a:custGeom>
                <a:avLst/>
                <a:gdLst>
                  <a:gd name="T0" fmla="*/ 1925 w 18765"/>
                  <a:gd name="T1" fmla="*/ 681 h 17765"/>
                  <a:gd name="T2" fmla="*/ 1432 w 18765"/>
                  <a:gd name="T3" fmla="*/ 986 h 17765"/>
                  <a:gd name="T4" fmla="*/ 2300 w 18765"/>
                  <a:gd name="T5" fmla="*/ 206 h 17765"/>
                  <a:gd name="T6" fmla="*/ 1123 w 18765"/>
                  <a:gd name="T7" fmla="*/ 1512 h 17765"/>
                  <a:gd name="T8" fmla="*/ 627 w 18765"/>
                  <a:gd name="T9" fmla="*/ 2727 h 17765"/>
                  <a:gd name="T10" fmla="*/ 209 w 18765"/>
                  <a:gd name="T11" fmla="*/ 3503 h 17765"/>
                  <a:gd name="T12" fmla="*/ 635 w 18765"/>
                  <a:gd name="T13" fmla="*/ 2380 h 17765"/>
                  <a:gd name="T14" fmla="*/ 260 w 18765"/>
                  <a:gd name="T15" fmla="*/ 4692 h 17765"/>
                  <a:gd name="T16" fmla="*/ 66 w 18765"/>
                  <a:gd name="T17" fmla="*/ 7772 h 17765"/>
                  <a:gd name="T18" fmla="*/ 174 w 18765"/>
                  <a:gd name="T19" fmla="*/ 3732 h 17765"/>
                  <a:gd name="T20" fmla="*/ 203 w 18765"/>
                  <a:gd name="T21" fmla="*/ 9260 h 17765"/>
                  <a:gd name="T22" fmla="*/ 54 w 18765"/>
                  <a:gd name="T23" fmla="*/ 9265 h 17765"/>
                  <a:gd name="T24" fmla="*/ 154 w 18765"/>
                  <a:gd name="T25" fmla="*/ 10750 h 17765"/>
                  <a:gd name="T26" fmla="*/ 2 w 18765"/>
                  <a:gd name="T27" fmla="*/ 10977 h 17765"/>
                  <a:gd name="T28" fmla="*/ 201 w 18765"/>
                  <a:gd name="T29" fmla="*/ 12200 h 17765"/>
                  <a:gd name="T30" fmla="*/ 269 w 18765"/>
                  <a:gd name="T31" fmla="*/ 12819 h 17765"/>
                  <a:gd name="T32" fmla="*/ 300 w 18765"/>
                  <a:gd name="T33" fmla="*/ 13272 h 17765"/>
                  <a:gd name="T34" fmla="*/ 155 w 18765"/>
                  <a:gd name="T35" fmla="*/ 14215 h 17765"/>
                  <a:gd name="T36" fmla="*/ 300 w 18765"/>
                  <a:gd name="T37" fmla="*/ 14487 h 17765"/>
                  <a:gd name="T38" fmla="*/ 124 w 18765"/>
                  <a:gd name="T39" fmla="*/ 15466 h 17765"/>
                  <a:gd name="T40" fmla="*/ 269 w 18765"/>
                  <a:gd name="T41" fmla="*/ 15521 h 17765"/>
                  <a:gd name="T42" fmla="*/ 385 w 18765"/>
                  <a:gd name="T43" fmla="*/ 16650 h 17765"/>
                  <a:gd name="T44" fmla="*/ 182 w 18765"/>
                  <a:gd name="T45" fmla="*/ 16466 h 17765"/>
                  <a:gd name="T46" fmla="*/ 449 w 18765"/>
                  <a:gd name="T47" fmla="*/ 16820 h 17765"/>
                  <a:gd name="T48" fmla="*/ 756 w 18765"/>
                  <a:gd name="T49" fmla="*/ 17272 h 17765"/>
                  <a:gd name="T50" fmla="*/ 1051 w 18765"/>
                  <a:gd name="T51" fmla="*/ 17643 h 17765"/>
                  <a:gd name="T52" fmla="*/ 584 w 18765"/>
                  <a:gd name="T53" fmla="*/ 17305 h 17765"/>
                  <a:gd name="T54" fmla="*/ 1169 w 18765"/>
                  <a:gd name="T55" fmla="*/ 17531 h 17765"/>
                  <a:gd name="T56" fmla="*/ 1661 w 18765"/>
                  <a:gd name="T57" fmla="*/ 17616 h 17765"/>
                  <a:gd name="T58" fmla="*/ 1786 w 18765"/>
                  <a:gd name="T59" fmla="*/ 17752 h 17765"/>
                  <a:gd name="T60" fmla="*/ 1258 w 18765"/>
                  <a:gd name="T61" fmla="*/ 17715 h 17765"/>
                  <a:gd name="T62" fmla="*/ 2430 w 18765"/>
                  <a:gd name="T63" fmla="*/ 17290 h 17765"/>
                  <a:gd name="T64" fmla="*/ 2155 w 18765"/>
                  <a:gd name="T65" fmla="*/ 17639 h 17765"/>
                  <a:gd name="T66" fmla="*/ 3404 w 18765"/>
                  <a:gd name="T67" fmla="*/ 16697 h 17765"/>
                  <a:gd name="T68" fmla="*/ 3561 w 18765"/>
                  <a:gd name="T69" fmla="*/ 16439 h 17765"/>
                  <a:gd name="T70" fmla="*/ 3903 w 18765"/>
                  <a:gd name="T71" fmla="*/ 16461 h 17765"/>
                  <a:gd name="T72" fmla="*/ 4347 w 18765"/>
                  <a:gd name="T73" fmla="*/ 16242 h 17765"/>
                  <a:gd name="T74" fmla="*/ 6215 w 18765"/>
                  <a:gd name="T75" fmla="*/ 16462 h 17765"/>
                  <a:gd name="T76" fmla="*/ 4205 w 18765"/>
                  <a:gd name="T77" fmla="*/ 16403 h 17765"/>
                  <a:gd name="T78" fmla="*/ 6304 w 18765"/>
                  <a:gd name="T79" fmla="*/ 16470 h 17765"/>
                  <a:gd name="T80" fmla="*/ 6585 w 18765"/>
                  <a:gd name="T81" fmla="*/ 16491 h 17765"/>
                  <a:gd name="T82" fmla="*/ 7922 w 18765"/>
                  <a:gd name="T83" fmla="*/ 16414 h 17765"/>
                  <a:gd name="T84" fmla="*/ 9317 w 18765"/>
                  <a:gd name="T85" fmla="*/ 16424 h 17765"/>
                  <a:gd name="T86" fmla="*/ 7847 w 18765"/>
                  <a:gd name="T87" fmla="*/ 16562 h 17765"/>
                  <a:gd name="T88" fmla="*/ 9729 w 18765"/>
                  <a:gd name="T89" fmla="*/ 16177 h 17765"/>
                  <a:gd name="T90" fmla="*/ 9882 w 18765"/>
                  <a:gd name="T91" fmla="*/ 16139 h 17765"/>
                  <a:gd name="T92" fmla="*/ 11305 w 18765"/>
                  <a:gd name="T93" fmla="*/ 15906 h 17765"/>
                  <a:gd name="T94" fmla="*/ 11407 w 18765"/>
                  <a:gd name="T95" fmla="*/ 16059 h 17765"/>
                  <a:gd name="T96" fmla="*/ 10155 w 18765"/>
                  <a:gd name="T97" fmla="*/ 16223 h 17765"/>
                  <a:gd name="T98" fmla="*/ 12751 w 18765"/>
                  <a:gd name="T99" fmla="*/ 16393 h 17765"/>
                  <a:gd name="T100" fmla="*/ 12483 w 18765"/>
                  <a:gd name="T101" fmla="*/ 16418 h 17765"/>
                  <a:gd name="T102" fmla="*/ 13916 w 18765"/>
                  <a:gd name="T103" fmla="*/ 17078 h 17765"/>
                  <a:gd name="T104" fmla="*/ 14444 w 18765"/>
                  <a:gd name="T105" fmla="*/ 17353 h 17765"/>
                  <a:gd name="T106" fmla="*/ 15374 w 18765"/>
                  <a:gd name="T107" fmla="*/ 17571 h 17765"/>
                  <a:gd name="T108" fmla="*/ 14945 w 18765"/>
                  <a:gd name="T109" fmla="*/ 17668 h 17765"/>
                  <a:gd name="T110" fmla="*/ 15675 w 18765"/>
                  <a:gd name="T111" fmla="*/ 17559 h 17765"/>
                  <a:gd name="T112" fmla="*/ 16454 w 18765"/>
                  <a:gd name="T113" fmla="*/ 17324 h 17765"/>
                  <a:gd name="T114" fmla="*/ 16823 w 18765"/>
                  <a:gd name="T115" fmla="*/ 17278 h 17765"/>
                  <a:gd name="T116" fmla="*/ 15975 w 18765"/>
                  <a:gd name="T117" fmla="*/ 17658 h 17765"/>
                  <a:gd name="T118" fmla="*/ 17177 w 18765"/>
                  <a:gd name="T119" fmla="*/ 16837 h 17765"/>
                  <a:gd name="T120" fmla="*/ 18638 w 18765"/>
                  <a:gd name="T121" fmla="*/ 16215 h 17765"/>
                  <a:gd name="T122" fmla="*/ 17304 w 18765"/>
                  <a:gd name="T123" fmla="*/ 16933 h 17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765" h="17765">
                    <a:moveTo>
                      <a:pt x="2685" y="123"/>
                    </a:moveTo>
                    <a:lnTo>
                      <a:pt x="2648" y="147"/>
                    </a:lnTo>
                    <a:lnTo>
                      <a:pt x="2567" y="25"/>
                    </a:lnTo>
                    <a:lnTo>
                      <a:pt x="2603" y="0"/>
                    </a:lnTo>
                    <a:lnTo>
                      <a:pt x="2685" y="123"/>
                    </a:lnTo>
                    <a:close/>
                    <a:moveTo>
                      <a:pt x="2648" y="147"/>
                    </a:moveTo>
                    <a:lnTo>
                      <a:pt x="2596" y="183"/>
                    </a:lnTo>
                    <a:lnTo>
                      <a:pt x="2535" y="224"/>
                    </a:lnTo>
                    <a:lnTo>
                      <a:pt x="2465" y="270"/>
                    </a:lnTo>
                    <a:lnTo>
                      <a:pt x="2390" y="323"/>
                    </a:lnTo>
                    <a:lnTo>
                      <a:pt x="2310" y="380"/>
                    </a:lnTo>
                    <a:lnTo>
                      <a:pt x="2227" y="441"/>
                    </a:lnTo>
                    <a:lnTo>
                      <a:pt x="2141" y="506"/>
                    </a:lnTo>
                    <a:lnTo>
                      <a:pt x="2055" y="574"/>
                    </a:lnTo>
                    <a:lnTo>
                      <a:pt x="2011" y="609"/>
                    </a:lnTo>
                    <a:lnTo>
                      <a:pt x="1968" y="645"/>
                    </a:lnTo>
                    <a:lnTo>
                      <a:pt x="1925" y="681"/>
                    </a:lnTo>
                    <a:lnTo>
                      <a:pt x="1883" y="719"/>
                    </a:lnTo>
                    <a:lnTo>
                      <a:pt x="1842" y="756"/>
                    </a:lnTo>
                    <a:lnTo>
                      <a:pt x="1802" y="793"/>
                    </a:lnTo>
                    <a:lnTo>
                      <a:pt x="1762" y="832"/>
                    </a:lnTo>
                    <a:lnTo>
                      <a:pt x="1724" y="871"/>
                    </a:lnTo>
                    <a:lnTo>
                      <a:pt x="1687" y="910"/>
                    </a:lnTo>
                    <a:lnTo>
                      <a:pt x="1651" y="949"/>
                    </a:lnTo>
                    <a:lnTo>
                      <a:pt x="1618" y="988"/>
                    </a:lnTo>
                    <a:lnTo>
                      <a:pt x="1585" y="1027"/>
                    </a:lnTo>
                    <a:lnTo>
                      <a:pt x="1555" y="1067"/>
                    </a:lnTo>
                    <a:lnTo>
                      <a:pt x="1528" y="1106"/>
                    </a:lnTo>
                    <a:lnTo>
                      <a:pt x="1502" y="1146"/>
                    </a:lnTo>
                    <a:lnTo>
                      <a:pt x="1479" y="1184"/>
                    </a:lnTo>
                    <a:lnTo>
                      <a:pt x="1350" y="1113"/>
                    </a:lnTo>
                    <a:lnTo>
                      <a:pt x="1375" y="1071"/>
                    </a:lnTo>
                    <a:lnTo>
                      <a:pt x="1402" y="1029"/>
                    </a:lnTo>
                    <a:lnTo>
                      <a:pt x="1432" y="986"/>
                    </a:lnTo>
                    <a:lnTo>
                      <a:pt x="1463" y="945"/>
                    </a:lnTo>
                    <a:lnTo>
                      <a:pt x="1497" y="903"/>
                    </a:lnTo>
                    <a:lnTo>
                      <a:pt x="1533" y="862"/>
                    </a:lnTo>
                    <a:lnTo>
                      <a:pt x="1570" y="820"/>
                    </a:lnTo>
                    <a:lnTo>
                      <a:pt x="1609" y="778"/>
                    </a:lnTo>
                    <a:lnTo>
                      <a:pt x="1649" y="737"/>
                    </a:lnTo>
                    <a:lnTo>
                      <a:pt x="1690" y="697"/>
                    </a:lnTo>
                    <a:lnTo>
                      <a:pt x="1732" y="658"/>
                    </a:lnTo>
                    <a:lnTo>
                      <a:pt x="1776" y="618"/>
                    </a:lnTo>
                    <a:lnTo>
                      <a:pt x="1820" y="579"/>
                    </a:lnTo>
                    <a:lnTo>
                      <a:pt x="1863" y="541"/>
                    </a:lnTo>
                    <a:lnTo>
                      <a:pt x="1908" y="503"/>
                    </a:lnTo>
                    <a:lnTo>
                      <a:pt x="1953" y="467"/>
                    </a:lnTo>
                    <a:lnTo>
                      <a:pt x="2043" y="395"/>
                    </a:lnTo>
                    <a:lnTo>
                      <a:pt x="2132" y="328"/>
                    </a:lnTo>
                    <a:lnTo>
                      <a:pt x="2218" y="264"/>
                    </a:lnTo>
                    <a:lnTo>
                      <a:pt x="2300" y="206"/>
                    </a:lnTo>
                    <a:lnTo>
                      <a:pt x="2378" y="152"/>
                    </a:lnTo>
                    <a:lnTo>
                      <a:pt x="2449" y="104"/>
                    </a:lnTo>
                    <a:lnTo>
                      <a:pt x="2512" y="61"/>
                    </a:lnTo>
                    <a:lnTo>
                      <a:pt x="2567" y="25"/>
                    </a:lnTo>
                    <a:lnTo>
                      <a:pt x="2648" y="147"/>
                    </a:lnTo>
                    <a:close/>
                    <a:moveTo>
                      <a:pt x="1479" y="1184"/>
                    </a:moveTo>
                    <a:lnTo>
                      <a:pt x="1440" y="1254"/>
                    </a:lnTo>
                    <a:lnTo>
                      <a:pt x="1401" y="1324"/>
                    </a:lnTo>
                    <a:lnTo>
                      <a:pt x="1362" y="1391"/>
                    </a:lnTo>
                    <a:lnTo>
                      <a:pt x="1325" y="1457"/>
                    </a:lnTo>
                    <a:lnTo>
                      <a:pt x="1288" y="1523"/>
                    </a:lnTo>
                    <a:lnTo>
                      <a:pt x="1250" y="1588"/>
                    </a:lnTo>
                    <a:lnTo>
                      <a:pt x="1213" y="1651"/>
                    </a:lnTo>
                    <a:lnTo>
                      <a:pt x="1177" y="1715"/>
                    </a:lnTo>
                    <a:lnTo>
                      <a:pt x="1048" y="1641"/>
                    </a:lnTo>
                    <a:lnTo>
                      <a:pt x="1086" y="1577"/>
                    </a:lnTo>
                    <a:lnTo>
                      <a:pt x="1123" y="1512"/>
                    </a:lnTo>
                    <a:lnTo>
                      <a:pt x="1162" y="1446"/>
                    </a:lnTo>
                    <a:lnTo>
                      <a:pt x="1199" y="1380"/>
                    </a:lnTo>
                    <a:lnTo>
                      <a:pt x="1237" y="1314"/>
                    </a:lnTo>
                    <a:lnTo>
                      <a:pt x="1275" y="1248"/>
                    </a:lnTo>
                    <a:lnTo>
                      <a:pt x="1313" y="1181"/>
                    </a:lnTo>
                    <a:lnTo>
                      <a:pt x="1350" y="1113"/>
                    </a:lnTo>
                    <a:lnTo>
                      <a:pt x="1479" y="1184"/>
                    </a:lnTo>
                    <a:close/>
                    <a:moveTo>
                      <a:pt x="1177" y="1715"/>
                    </a:moveTo>
                    <a:lnTo>
                      <a:pt x="1105" y="1841"/>
                    </a:lnTo>
                    <a:lnTo>
                      <a:pt x="1034" y="1963"/>
                    </a:lnTo>
                    <a:lnTo>
                      <a:pt x="964" y="2085"/>
                    </a:lnTo>
                    <a:lnTo>
                      <a:pt x="898" y="2204"/>
                    </a:lnTo>
                    <a:lnTo>
                      <a:pt x="833" y="2323"/>
                    </a:lnTo>
                    <a:lnTo>
                      <a:pt x="771" y="2440"/>
                    </a:lnTo>
                    <a:lnTo>
                      <a:pt x="711" y="2555"/>
                    </a:lnTo>
                    <a:lnTo>
                      <a:pt x="655" y="2670"/>
                    </a:lnTo>
                    <a:lnTo>
                      <a:pt x="627" y="2727"/>
                    </a:lnTo>
                    <a:lnTo>
                      <a:pt x="601" y="2785"/>
                    </a:lnTo>
                    <a:lnTo>
                      <a:pt x="576" y="2842"/>
                    </a:lnTo>
                    <a:lnTo>
                      <a:pt x="553" y="2899"/>
                    </a:lnTo>
                    <a:lnTo>
                      <a:pt x="529" y="2956"/>
                    </a:lnTo>
                    <a:lnTo>
                      <a:pt x="507" y="3014"/>
                    </a:lnTo>
                    <a:lnTo>
                      <a:pt x="485" y="3070"/>
                    </a:lnTo>
                    <a:lnTo>
                      <a:pt x="464" y="3127"/>
                    </a:lnTo>
                    <a:lnTo>
                      <a:pt x="446" y="3184"/>
                    </a:lnTo>
                    <a:lnTo>
                      <a:pt x="427" y="3242"/>
                    </a:lnTo>
                    <a:lnTo>
                      <a:pt x="411" y="3299"/>
                    </a:lnTo>
                    <a:lnTo>
                      <a:pt x="395" y="3356"/>
                    </a:lnTo>
                    <a:lnTo>
                      <a:pt x="380" y="3415"/>
                    </a:lnTo>
                    <a:lnTo>
                      <a:pt x="366" y="3472"/>
                    </a:lnTo>
                    <a:lnTo>
                      <a:pt x="353" y="3530"/>
                    </a:lnTo>
                    <a:lnTo>
                      <a:pt x="343" y="3589"/>
                    </a:lnTo>
                    <a:lnTo>
                      <a:pt x="198" y="3564"/>
                    </a:lnTo>
                    <a:lnTo>
                      <a:pt x="209" y="3503"/>
                    </a:lnTo>
                    <a:lnTo>
                      <a:pt x="221" y="3442"/>
                    </a:lnTo>
                    <a:lnTo>
                      <a:pt x="235" y="3382"/>
                    </a:lnTo>
                    <a:lnTo>
                      <a:pt x="250" y="3322"/>
                    </a:lnTo>
                    <a:lnTo>
                      <a:pt x="267" y="3263"/>
                    </a:lnTo>
                    <a:lnTo>
                      <a:pt x="285" y="3203"/>
                    </a:lnTo>
                    <a:lnTo>
                      <a:pt x="304" y="3144"/>
                    </a:lnTo>
                    <a:lnTo>
                      <a:pt x="324" y="3086"/>
                    </a:lnTo>
                    <a:lnTo>
                      <a:pt x="343" y="3026"/>
                    </a:lnTo>
                    <a:lnTo>
                      <a:pt x="366" y="2968"/>
                    </a:lnTo>
                    <a:lnTo>
                      <a:pt x="388" y="2909"/>
                    </a:lnTo>
                    <a:lnTo>
                      <a:pt x="412" y="2851"/>
                    </a:lnTo>
                    <a:lnTo>
                      <a:pt x="437" y="2792"/>
                    </a:lnTo>
                    <a:lnTo>
                      <a:pt x="463" y="2733"/>
                    </a:lnTo>
                    <a:lnTo>
                      <a:pt x="489" y="2675"/>
                    </a:lnTo>
                    <a:lnTo>
                      <a:pt x="517" y="2615"/>
                    </a:lnTo>
                    <a:lnTo>
                      <a:pt x="575" y="2498"/>
                    </a:lnTo>
                    <a:lnTo>
                      <a:pt x="635" y="2380"/>
                    </a:lnTo>
                    <a:lnTo>
                      <a:pt x="698" y="2260"/>
                    </a:lnTo>
                    <a:lnTo>
                      <a:pt x="764" y="2140"/>
                    </a:lnTo>
                    <a:lnTo>
                      <a:pt x="833" y="2017"/>
                    </a:lnTo>
                    <a:lnTo>
                      <a:pt x="903" y="1894"/>
                    </a:lnTo>
                    <a:lnTo>
                      <a:pt x="975" y="1768"/>
                    </a:lnTo>
                    <a:lnTo>
                      <a:pt x="1048" y="1641"/>
                    </a:lnTo>
                    <a:lnTo>
                      <a:pt x="1177" y="1715"/>
                    </a:lnTo>
                    <a:close/>
                    <a:moveTo>
                      <a:pt x="343" y="3589"/>
                    </a:moveTo>
                    <a:lnTo>
                      <a:pt x="331" y="3666"/>
                    </a:lnTo>
                    <a:lnTo>
                      <a:pt x="320" y="3756"/>
                    </a:lnTo>
                    <a:lnTo>
                      <a:pt x="310" y="3858"/>
                    </a:lnTo>
                    <a:lnTo>
                      <a:pt x="300" y="3973"/>
                    </a:lnTo>
                    <a:lnTo>
                      <a:pt x="291" y="4098"/>
                    </a:lnTo>
                    <a:lnTo>
                      <a:pt x="282" y="4234"/>
                    </a:lnTo>
                    <a:lnTo>
                      <a:pt x="275" y="4378"/>
                    </a:lnTo>
                    <a:lnTo>
                      <a:pt x="267" y="4532"/>
                    </a:lnTo>
                    <a:lnTo>
                      <a:pt x="260" y="4692"/>
                    </a:lnTo>
                    <a:lnTo>
                      <a:pt x="255" y="4859"/>
                    </a:lnTo>
                    <a:lnTo>
                      <a:pt x="249" y="5033"/>
                    </a:lnTo>
                    <a:lnTo>
                      <a:pt x="244" y="5212"/>
                    </a:lnTo>
                    <a:lnTo>
                      <a:pt x="235" y="5580"/>
                    </a:lnTo>
                    <a:lnTo>
                      <a:pt x="229" y="5960"/>
                    </a:lnTo>
                    <a:lnTo>
                      <a:pt x="223" y="6342"/>
                    </a:lnTo>
                    <a:lnTo>
                      <a:pt x="219" y="6722"/>
                    </a:lnTo>
                    <a:lnTo>
                      <a:pt x="216" y="7092"/>
                    </a:lnTo>
                    <a:lnTo>
                      <a:pt x="214" y="7444"/>
                    </a:lnTo>
                    <a:lnTo>
                      <a:pt x="213" y="7774"/>
                    </a:lnTo>
                    <a:lnTo>
                      <a:pt x="213" y="8074"/>
                    </a:lnTo>
                    <a:lnTo>
                      <a:pt x="213" y="8337"/>
                    </a:lnTo>
                    <a:lnTo>
                      <a:pt x="213" y="8556"/>
                    </a:lnTo>
                    <a:lnTo>
                      <a:pt x="66" y="8556"/>
                    </a:lnTo>
                    <a:lnTo>
                      <a:pt x="66" y="8336"/>
                    </a:lnTo>
                    <a:lnTo>
                      <a:pt x="66" y="8072"/>
                    </a:lnTo>
                    <a:lnTo>
                      <a:pt x="66" y="7772"/>
                    </a:lnTo>
                    <a:lnTo>
                      <a:pt x="67" y="7441"/>
                    </a:lnTo>
                    <a:lnTo>
                      <a:pt x="69" y="7086"/>
                    </a:lnTo>
                    <a:lnTo>
                      <a:pt x="72" y="6715"/>
                    </a:lnTo>
                    <a:lnTo>
                      <a:pt x="76" y="6334"/>
                    </a:lnTo>
                    <a:lnTo>
                      <a:pt x="82" y="5949"/>
                    </a:lnTo>
                    <a:lnTo>
                      <a:pt x="88" y="5569"/>
                    </a:lnTo>
                    <a:lnTo>
                      <a:pt x="97" y="5198"/>
                    </a:lnTo>
                    <a:lnTo>
                      <a:pt x="102" y="5019"/>
                    </a:lnTo>
                    <a:lnTo>
                      <a:pt x="108" y="4844"/>
                    </a:lnTo>
                    <a:lnTo>
                      <a:pt x="114" y="4675"/>
                    </a:lnTo>
                    <a:lnTo>
                      <a:pt x="121" y="4514"/>
                    </a:lnTo>
                    <a:lnTo>
                      <a:pt x="128" y="4360"/>
                    </a:lnTo>
                    <a:lnTo>
                      <a:pt x="135" y="4214"/>
                    </a:lnTo>
                    <a:lnTo>
                      <a:pt x="144" y="4077"/>
                    </a:lnTo>
                    <a:lnTo>
                      <a:pt x="154" y="3951"/>
                    </a:lnTo>
                    <a:lnTo>
                      <a:pt x="163" y="3836"/>
                    </a:lnTo>
                    <a:lnTo>
                      <a:pt x="174" y="3732"/>
                    </a:lnTo>
                    <a:lnTo>
                      <a:pt x="185" y="3641"/>
                    </a:lnTo>
                    <a:lnTo>
                      <a:pt x="198" y="3564"/>
                    </a:lnTo>
                    <a:lnTo>
                      <a:pt x="343" y="3589"/>
                    </a:lnTo>
                    <a:close/>
                    <a:moveTo>
                      <a:pt x="213" y="8556"/>
                    </a:moveTo>
                    <a:lnTo>
                      <a:pt x="213" y="8645"/>
                    </a:lnTo>
                    <a:lnTo>
                      <a:pt x="66" y="8645"/>
                    </a:lnTo>
                    <a:lnTo>
                      <a:pt x="66" y="8556"/>
                    </a:lnTo>
                    <a:lnTo>
                      <a:pt x="213" y="8556"/>
                    </a:lnTo>
                    <a:close/>
                    <a:moveTo>
                      <a:pt x="213" y="8645"/>
                    </a:moveTo>
                    <a:lnTo>
                      <a:pt x="213" y="8717"/>
                    </a:lnTo>
                    <a:lnTo>
                      <a:pt x="211" y="8790"/>
                    </a:lnTo>
                    <a:lnTo>
                      <a:pt x="211" y="8866"/>
                    </a:lnTo>
                    <a:lnTo>
                      <a:pt x="210" y="8942"/>
                    </a:lnTo>
                    <a:lnTo>
                      <a:pt x="209" y="9021"/>
                    </a:lnTo>
                    <a:lnTo>
                      <a:pt x="206" y="9099"/>
                    </a:lnTo>
                    <a:lnTo>
                      <a:pt x="205" y="9179"/>
                    </a:lnTo>
                    <a:lnTo>
                      <a:pt x="203" y="9260"/>
                    </a:lnTo>
                    <a:lnTo>
                      <a:pt x="200" y="9342"/>
                    </a:lnTo>
                    <a:lnTo>
                      <a:pt x="198" y="9424"/>
                    </a:lnTo>
                    <a:lnTo>
                      <a:pt x="195" y="9506"/>
                    </a:lnTo>
                    <a:lnTo>
                      <a:pt x="193" y="9590"/>
                    </a:lnTo>
                    <a:lnTo>
                      <a:pt x="189" y="9675"/>
                    </a:lnTo>
                    <a:lnTo>
                      <a:pt x="187" y="9758"/>
                    </a:lnTo>
                    <a:lnTo>
                      <a:pt x="183" y="9843"/>
                    </a:lnTo>
                    <a:lnTo>
                      <a:pt x="180" y="9927"/>
                    </a:lnTo>
                    <a:lnTo>
                      <a:pt x="33" y="9922"/>
                    </a:lnTo>
                    <a:lnTo>
                      <a:pt x="36" y="9839"/>
                    </a:lnTo>
                    <a:lnTo>
                      <a:pt x="38" y="9755"/>
                    </a:lnTo>
                    <a:lnTo>
                      <a:pt x="42" y="9673"/>
                    </a:lnTo>
                    <a:lnTo>
                      <a:pt x="45" y="9591"/>
                    </a:lnTo>
                    <a:lnTo>
                      <a:pt x="47" y="9509"/>
                    </a:lnTo>
                    <a:lnTo>
                      <a:pt x="50" y="9427"/>
                    </a:lnTo>
                    <a:lnTo>
                      <a:pt x="52" y="9346"/>
                    </a:lnTo>
                    <a:lnTo>
                      <a:pt x="54" y="9265"/>
                    </a:lnTo>
                    <a:lnTo>
                      <a:pt x="57" y="9184"/>
                    </a:lnTo>
                    <a:lnTo>
                      <a:pt x="59" y="9104"/>
                    </a:lnTo>
                    <a:lnTo>
                      <a:pt x="61" y="9026"/>
                    </a:lnTo>
                    <a:lnTo>
                      <a:pt x="62" y="8947"/>
                    </a:lnTo>
                    <a:lnTo>
                      <a:pt x="63" y="8870"/>
                    </a:lnTo>
                    <a:lnTo>
                      <a:pt x="64" y="8794"/>
                    </a:lnTo>
                    <a:lnTo>
                      <a:pt x="64" y="8718"/>
                    </a:lnTo>
                    <a:lnTo>
                      <a:pt x="64" y="8645"/>
                    </a:lnTo>
                    <a:lnTo>
                      <a:pt x="213" y="8645"/>
                    </a:lnTo>
                    <a:close/>
                    <a:moveTo>
                      <a:pt x="180" y="9927"/>
                    </a:moveTo>
                    <a:lnTo>
                      <a:pt x="177" y="10046"/>
                    </a:lnTo>
                    <a:lnTo>
                      <a:pt x="172" y="10165"/>
                    </a:lnTo>
                    <a:lnTo>
                      <a:pt x="168" y="10283"/>
                    </a:lnTo>
                    <a:lnTo>
                      <a:pt x="164" y="10402"/>
                    </a:lnTo>
                    <a:lnTo>
                      <a:pt x="160" y="10519"/>
                    </a:lnTo>
                    <a:lnTo>
                      <a:pt x="157" y="10635"/>
                    </a:lnTo>
                    <a:lnTo>
                      <a:pt x="154" y="10750"/>
                    </a:lnTo>
                    <a:lnTo>
                      <a:pt x="152" y="10864"/>
                    </a:lnTo>
                    <a:lnTo>
                      <a:pt x="149" y="10976"/>
                    </a:lnTo>
                    <a:lnTo>
                      <a:pt x="148" y="11087"/>
                    </a:lnTo>
                    <a:lnTo>
                      <a:pt x="148" y="11195"/>
                    </a:lnTo>
                    <a:lnTo>
                      <a:pt x="148" y="11301"/>
                    </a:lnTo>
                    <a:lnTo>
                      <a:pt x="148" y="11404"/>
                    </a:lnTo>
                    <a:lnTo>
                      <a:pt x="150" y="11506"/>
                    </a:lnTo>
                    <a:lnTo>
                      <a:pt x="153" y="11603"/>
                    </a:lnTo>
                    <a:lnTo>
                      <a:pt x="157" y="11699"/>
                    </a:lnTo>
                    <a:lnTo>
                      <a:pt x="8" y="11706"/>
                    </a:lnTo>
                    <a:lnTo>
                      <a:pt x="5" y="11610"/>
                    </a:lnTo>
                    <a:lnTo>
                      <a:pt x="2" y="11510"/>
                    </a:lnTo>
                    <a:lnTo>
                      <a:pt x="1" y="11408"/>
                    </a:lnTo>
                    <a:lnTo>
                      <a:pt x="0" y="11303"/>
                    </a:lnTo>
                    <a:lnTo>
                      <a:pt x="0" y="11197"/>
                    </a:lnTo>
                    <a:lnTo>
                      <a:pt x="1" y="11088"/>
                    </a:lnTo>
                    <a:lnTo>
                      <a:pt x="2" y="10977"/>
                    </a:lnTo>
                    <a:lnTo>
                      <a:pt x="3" y="10864"/>
                    </a:lnTo>
                    <a:lnTo>
                      <a:pt x="6" y="10749"/>
                    </a:lnTo>
                    <a:lnTo>
                      <a:pt x="10" y="10633"/>
                    </a:lnTo>
                    <a:lnTo>
                      <a:pt x="12" y="10516"/>
                    </a:lnTo>
                    <a:lnTo>
                      <a:pt x="16" y="10398"/>
                    </a:lnTo>
                    <a:lnTo>
                      <a:pt x="21" y="10280"/>
                    </a:lnTo>
                    <a:lnTo>
                      <a:pt x="25" y="10161"/>
                    </a:lnTo>
                    <a:lnTo>
                      <a:pt x="28" y="10042"/>
                    </a:lnTo>
                    <a:lnTo>
                      <a:pt x="33" y="9922"/>
                    </a:lnTo>
                    <a:lnTo>
                      <a:pt x="180" y="9927"/>
                    </a:lnTo>
                    <a:close/>
                    <a:moveTo>
                      <a:pt x="157" y="11699"/>
                    </a:moveTo>
                    <a:lnTo>
                      <a:pt x="160" y="11767"/>
                    </a:lnTo>
                    <a:lnTo>
                      <a:pt x="165" y="11843"/>
                    </a:lnTo>
                    <a:lnTo>
                      <a:pt x="173" y="11925"/>
                    </a:lnTo>
                    <a:lnTo>
                      <a:pt x="182" y="12012"/>
                    </a:lnTo>
                    <a:lnTo>
                      <a:pt x="190" y="12104"/>
                    </a:lnTo>
                    <a:lnTo>
                      <a:pt x="201" y="12200"/>
                    </a:lnTo>
                    <a:lnTo>
                      <a:pt x="211" y="12300"/>
                    </a:lnTo>
                    <a:lnTo>
                      <a:pt x="224" y="12399"/>
                    </a:lnTo>
                    <a:lnTo>
                      <a:pt x="77" y="12415"/>
                    </a:lnTo>
                    <a:lnTo>
                      <a:pt x="66" y="12314"/>
                    </a:lnTo>
                    <a:lnTo>
                      <a:pt x="54" y="12216"/>
                    </a:lnTo>
                    <a:lnTo>
                      <a:pt x="43" y="12119"/>
                    </a:lnTo>
                    <a:lnTo>
                      <a:pt x="35" y="12026"/>
                    </a:lnTo>
                    <a:lnTo>
                      <a:pt x="26" y="11937"/>
                    </a:lnTo>
                    <a:lnTo>
                      <a:pt x="18" y="11852"/>
                    </a:lnTo>
                    <a:lnTo>
                      <a:pt x="12" y="11775"/>
                    </a:lnTo>
                    <a:lnTo>
                      <a:pt x="8" y="11706"/>
                    </a:lnTo>
                    <a:lnTo>
                      <a:pt x="157" y="11699"/>
                    </a:lnTo>
                    <a:close/>
                    <a:moveTo>
                      <a:pt x="224" y="12399"/>
                    </a:moveTo>
                    <a:lnTo>
                      <a:pt x="235" y="12506"/>
                    </a:lnTo>
                    <a:lnTo>
                      <a:pt x="248" y="12612"/>
                    </a:lnTo>
                    <a:lnTo>
                      <a:pt x="259" y="12717"/>
                    </a:lnTo>
                    <a:lnTo>
                      <a:pt x="269" y="12819"/>
                    </a:lnTo>
                    <a:lnTo>
                      <a:pt x="279" y="12917"/>
                    </a:lnTo>
                    <a:lnTo>
                      <a:pt x="286" y="13012"/>
                    </a:lnTo>
                    <a:lnTo>
                      <a:pt x="292" y="13099"/>
                    </a:lnTo>
                    <a:lnTo>
                      <a:pt x="297" y="13180"/>
                    </a:lnTo>
                    <a:lnTo>
                      <a:pt x="149" y="13186"/>
                    </a:lnTo>
                    <a:lnTo>
                      <a:pt x="145" y="13108"/>
                    </a:lnTo>
                    <a:lnTo>
                      <a:pt x="139" y="13022"/>
                    </a:lnTo>
                    <a:lnTo>
                      <a:pt x="130" y="12930"/>
                    </a:lnTo>
                    <a:lnTo>
                      <a:pt x="122" y="12832"/>
                    </a:lnTo>
                    <a:lnTo>
                      <a:pt x="112" y="12732"/>
                    </a:lnTo>
                    <a:lnTo>
                      <a:pt x="101" y="12628"/>
                    </a:lnTo>
                    <a:lnTo>
                      <a:pt x="88" y="12522"/>
                    </a:lnTo>
                    <a:lnTo>
                      <a:pt x="77" y="12415"/>
                    </a:lnTo>
                    <a:lnTo>
                      <a:pt x="224" y="12399"/>
                    </a:lnTo>
                    <a:close/>
                    <a:moveTo>
                      <a:pt x="297" y="13180"/>
                    </a:moveTo>
                    <a:lnTo>
                      <a:pt x="299" y="13222"/>
                    </a:lnTo>
                    <a:lnTo>
                      <a:pt x="300" y="13272"/>
                    </a:lnTo>
                    <a:lnTo>
                      <a:pt x="301" y="13327"/>
                    </a:lnTo>
                    <a:lnTo>
                      <a:pt x="302" y="13388"/>
                    </a:lnTo>
                    <a:lnTo>
                      <a:pt x="304" y="13454"/>
                    </a:lnTo>
                    <a:lnTo>
                      <a:pt x="304" y="13526"/>
                    </a:lnTo>
                    <a:lnTo>
                      <a:pt x="305" y="13601"/>
                    </a:lnTo>
                    <a:lnTo>
                      <a:pt x="305" y="13681"/>
                    </a:lnTo>
                    <a:lnTo>
                      <a:pt x="305" y="13764"/>
                    </a:lnTo>
                    <a:lnTo>
                      <a:pt x="305" y="13850"/>
                    </a:lnTo>
                    <a:lnTo>
                      <a:pt x="305" y="13938"/>
                    </a:lnTo>
                    <a:lnTo>
                      <a:pt x="305" y="14029"/>
                    </a:lnTo>
                    <a:lnTo>
                      <a:pt x="304" y="14121"/>
                    </a:lnTo>
                    <a:lnTo>
                      <a:pt x="304" y="14215"/>
                    </a:lnTo>
                    <a:lnTo>
                      <a:pt x="302" y="14309"/>
                    </a:lnTo>
                    <a:lnTo>
                      <a:pt x="301" y="14404"/>
                    </a:lnTo>
                    <a:lnTo>
                      <a:pt x="154" y="14403"/>
                    </a:lnTo>
                    <a:lnTo>
                      <a:pt x="155" y="14308"/>
                    </a:lnTo>
                    <a:lnTo>
                      <a:pt x="155" y="14215"/>
                    </a:lnTo>
                    <a:lnTo>
                      <a:pt x="157" y="14121"/>
                    </a:lnTo>
                    <a:lnTo>
                      <a:pt x="157" y="14030"/>
                    </a:lnTo>
                    <a:lnTo>
                      <a:pt x="158" y="13940"/>
                    </a:lnTo>
                    <a:lnTo>
                      <a:pt x="158" y="13852"/>
                    </a:lnTo>
                    <a:lnTo>
                      <a:pt x="158" y="13766"/>
                    </a:lnTo>
                    <a:lnTo>
                      <a:pt x="158" y="13684"/>
                    </a:lnTo>
                    <a:lnTo>
                      <a:pt x="157" y="13605"/>
                    </a:lnTo>
                    <a:lnTo>
                      <a:pt x="157" y="13530"/>
                    </a:lnTo>
                    <a:lnTo>
                      <a:pt x="155" y="13459"/>
                    </a:lnTo>
                    <a:lnTo>
                      <a:pt x="155" y="13393"/>
                    </a:lnTo>
                    <a:lnTo>
                      <a:pt x="154" y="13332"/>
                    </a:lnTo>
                    <a:lnTo>
                      <a:pt x="153" y="13277"/>
                    </a:lnTo>
                    <a:lnTo>
                      <a:pt x="152" y="13228"/>
                    </a:lnTo>
                    <a:lnTo>
                      <a:pt x="149" y="13186"/>
                    </a:lnTo>
                    <a:lnTo>
                      <a:pt x="297" y="13180"/>
                    </a:lnTo>
                    <a:close/>
                    <a:moveTo>
                      <a:pt x="301" y="14404"/>
                    </a:moveTo>
                    <a:lnTo>
                      <a:pt x="300" y="14487"/>
                    </a:lnTo>
                    <a:lnTo>
                      <a:pt x="299" y="14571"/>
                    </a:lnTo>
                    <a:lnTo>
                      <a:pt x="297" y="14653"/>
                    </a:lnTo>
                    <a:lnTo>
                      <a:pt x="296" y="14734"/>
                    </a:lnTo>
                    <a:lnTo>
                      <a:pt x="295" y="14815"/>
                    </a:lnTo>
                    <a:lnTo>
                      <a:pt x="292" y="14893"/>
                    </a:lnTo>
                    <a:lnTo>
                      <a:pt x="291" y="14969"/>
                    </a:lnTo>
                    <a:lnTo>
                      <a:pt x="289" y="15044"/>
                    </a:lnTo>
                    <a:lnTo>
                      <a:pt x="287" y="15115"/>
                    </a:lnTo>
                    <a:lnTo>
                      <a:pt x="285" y="15185"/>
                    </a:lnTo>
                    <a:lnTo>
                      <a:pt x="282" y="15251"/>
                    </a:lnTo>
                    <a:lnTo>
                      <a:pt x="280" y="15313"/>
                    </a:lnTo>
                    <a:lnTo>
                      <a:pt x="277" y="15372"/>
                    </a:lnTo>
                    <a:lnTo>
                      <a:pt x="275" y="15425"/>
                    </a:lnTo>
                    <a:lnTo>
                      <a:pt x="271" y="15476"/>
                    </a:lnTo>
                    <a:lnTo>
                      <a:pt x="269" y="15521"/>
                    </a:lnTo>
                    <a:lnTo>
                      <a:pt x="122" y="15511"/>
                    </a:lnTo>
                    <a:lnTo>
                      <a:pt x="124" y="15466"/>
                    </a:lnTo>
                    <a:lnTo>
                      <a:pt x="127" y="15415"/>
                    </a:lnTo>
                    <a:lnTo>
                      <a:pt x="130" y="15362"/>
                    </a:lnTo>
                    <a:lnTo>
                      <a:pt x="133" y="15303"/>
                    </a:lnTo>
                    <a:lnTo>
                      <a:pt x="135" y="15241"/>
                    </a:lnTo>
                    <a:lnTo>
                      <a:pt x="138" y="15175"/>
                    </a:lnTo>
                    <a:lnTo>
                      <a:pt x="139" y="15106"/>
                    </a:lnTo>
                    <a:lnTo>
                      <a:pt x="142" y="15035"/>
                    </a:lnTo>
                    <a:lnTo>
                      <a:pt x="144" y="14962"/>
                    </a:lnTo>
                    <a:lnTo>
                      <a:pt x="145" y="14886"/>
                    </a:lnTo>
                    <a:lnTo>
                      <a:pt x="147" y="14809"/>
                    </a:lnTo>
                    <a:lnTo>
                      <a:pt x="149" y="14729"/>
                    </a:lnTo>
                    <a:lnTo>
                      <a:pt x="150" y="14648"/>
                    </a:lnTo>
                    <a:lnTo>
                      <a:pt x="152" y="14567"/>
                    </a:lnTo>
                    <a:lnTo>
                      <a:pt x="153" y="14485"/>
                    </a:lnTo>
                    <a:lnTo>
                      <a:pt x="154" y="14403"/>
                    </a:lnTo>
                    <a:lnTo>
                      <a:pt x="301" y="14404"/>
                    </a:lnTo>
                    <a:close/>
                    <a:moveTo>
                      <a:pt x="269" y="15521"/>
                    </a:moveTo>
                    <a:lnTo>
                      <a:pt x="264" y="15616"/>
                    </a:lnTo>
                    <a:lnTo>
                      <a:pt x="260" y="15709"/>
                    </a:lnTo>
                    <a:lnTo>
                      <a:pt x="259" y="15800"/>
                    </a:lnTo>
                    <a:lnTo>
                      <a:pt x="260" y="15891"/>
                    </a:lnTo>
                    <a:lnTo>
                      <a:pt x="264" y="15978"/>
                    </a:lnTo>
                    <a:lnTo>
                      <a:pt x="270" y="16065"/>
                    </a:lnTo>
                    <a:lnTo>
                      <a:pt x="279" y="16149"/>
                    </a:lnTo>
                    <a:lnTo>
                      <a:pt x="289" y="16232"/>
                    </a:lnTo>
                    <a:lnTo>
                      <a:pt x="301" y="16313"/>
                    </a:lnTo>
                    <a:lnTo>
                      <a:pt x="316" y="16391"/>
                    </a:lnTo>
                    <a:lnTo>
                      <a:pt x="324" y="16430"/>
                    </a:lnTo>
                    <a:lnTo>
                      <a:pt x="332" y="16467"/>
                    </a:lnTo>
                    <a:lnTo>
                      <a:pt x="342" y="16506"/>
                    </a:lnTo>
                    <a:lnTo>
                      <a:pt x="352" y="16542"/>
                    </a:lnTo>
                    <a:lnTo>
                      <a:pt x="362" y="16579"/>
                    </a:lnTo>
                    <a:lnTo>
                      <a:pt x="373" y="16616"/>
                    </a:lnTo>
                    <a:lnTo>
                      <a:pt x="385" y="16650"/>
                    </a:lnTo>
                    <a:lnTo>
                      <a:pt x="397" y="16685"/>
                    </a:lnTo>
                    <a:lnTo>
                      <a:pt x="409" y="16720"/>
                    </a:lnTo>
                    <a:lnTo>
                      <a:pt x="422" y="16754"/>
                    </a:lnTo>
                    <a:lnTo>
                      <a:pt x="436" y="16787"/>
                    </a:lnTo>
                    <a:lnTo>
                      <a:pt x="449" y="16820"/>
                    </a:lnTo>
                    <a:lnTo>
                      <a:pt x="315" y="16880"/>
                    </a:lnTo>
                    <a:lnTo>
                      <a:pt x="300" y="16845"/>
                    </a:lnTo>
                    <a:lnTo>
                      <a:pt x="285" y="16810"/>
                    </a:lnTo>
                    <a:lnTo>
                      <a:pt x="271" y="16774"/>
                    </a:lnTo>
                    <a:lnTo>
                      <a:pt x="258" y="16736"/>
                    </a:lnTo>
                    <a:lnTo>
                      <a:pt x="245" y="16700"/>
                    </a:lnTo>
                    <a:lnTo>
                      <a:pt x="234" y="16662"/>
                    </a:lnTo>
                    <a:lnTo>
                      <a:pt x="221" y="16624"/>
                    </a:lnTo>
                    <a:lnTo>
                      <a:pt x="210" y="16586"/>
                    </a:lnTo>
                    <a:lnTo>
                      <a:pt x="200" y="16546"/>
                    </a:lnTo>
                    <a:lnTo>
                      <a:pt x="190" y="16506"/>
                    </a:lnTo>
                    <a:lnTo>
                      <a:pt x="182" y="16466"/>
                    </a:lnTo>
                    <a:lnTo>
                      <a:pt x="173" y="16425"/>
                    </a:lnTo>
                    <a:lnTo>
                      <a:pt x="164" y="16384"/>
                    </a:lnTo>
                    <a:lnTo>
                      <a:pt x="157" y="16343"/>
                    </a:lnTo>
                    <a:lnTo>
                      <a:pt x="149" y="16301"/>
                    </a:lnTo>
                    <a:lnTo>
                      <a:pt x="143" y="16257"/>
                    </a:lnTo>
                    <a:lnTo>
                      <a:pt x="137" y="16215"/>
                    </a:lnTo>
                    <a:lnTo>
                      <a:pt x="132" y="16170"/>
                    </a:lnTo>
                    <a:lnTo>
                      <a:pt x="128" y="16126"/>
                    </a:lnTo>
                    <a:lnTo>
                      <a:pt x="123" y="16081"/>
                    </a:lnTo>
                    <a:lnTo>
                      <a:pt x="117" y="15990"/>
                    </a:lnTo>
                    <a:lnTo>
                      <a:pt x="113" y="15898"/>
                    </a:lnTo>
                    <a:lnTo>
                      <a:pt x="112" y="15804"/>
                    </a:lnTo>
                    <a:lnTo>
                      <a:pt x="112" y="15708"/>
                    </a:lnTo>
                    <a:lnTo>
                      <a:pt x="116" y="15611"/>
                    </a:lnTo>
                    <a:lnTo>
                      <a:pt x="122" y="15511"/>
                    </a:lnTo>
                    <a:lnTo>
                      <a:pt x="269" y="15521"/>
                    </a:lnTo>
                    <a:close/>
                    <a:moveTo>
                      <a:pt x="449" y="16820"/>
                    </a:moveTo>
                    <a:lnTo>
                      <a:pt x="464" y="16851"/>
                    </a:lnTo>
                    <a:lnTo>
                      <a:pt x="478" y="16882"/>
                    </a:lnTo>
                    <a:lnTo>
                      <a:pt x="494" y="16912"/>
                    </a:lnTo>
                    <a:lnTo>
                      <a:pt x="509" y="16942"/>
                    </a:lnTo>
                    <a:lnTo>
                      <a:pt x="525" y="16970"/>
                    </a:lnTo>
                    <a:lnTo>
                      <a:pt x="542" y="16999"/>
                    </a:lnTo>
                    <a:lnTo>
                      <a:pt x="559" y="17027"/>
                    </a:lnTo>
                    <a:lnTo>
                      <a:pt x="576" y="17054"/>
                    </a:lnTo>
                    <a:lnTo>
                      <a:pt x="594" y="17080"/>
                    </a:lnTo>
                    <a:lnTo>
                      <a:pt x="613" y="17106"/>
                    </a:lnTo>
                    <a:lnTo>
                      <a:pt x="632" y="17131"/>
                    </a:lnTo>
                    <a:lnTo>
                      <a:pt x="651" y="17156"/>
                    </a:lnTo>
                    <a:lnTo>
                      <a:pt x="671" y="17181"/>
                    </a:lnTo>
                    <a:lnTo>
                      <a:pt x="692" y="17205"/>
                    </a:lnTo>
                    <a:lnTo>
                      <a:pt x="712" y="17227"/>
                    </a:lnTo>
                    <a:lnTo>
                      <a:pt x="733" y="17249"/>
                    </a:lnTo>
                    <a:lnTo>
                      <a:pt x="756" y="17272"/>
                    </a:lnTo>
                    <a:lnTo>
                      <a:pt x="778" y="17293"/>
                    </a:lnTo>
                    <a:lnTo>
                      <a:pt x="801" y="17313"/>
                    </a:lnTo>
                    <a:lnTo>
                      <a:pt x="824" y="17333"/>
                    </a:lnTo>
                    <a:lnTo>
                      <a:pt x="847" y="17353"/>
                    </a:lnTo>
                    <a:lnTo>
                      <a:pt x="872" y="17371"/>
                    </a:lnTo>
                    <a:lnTo>
                      <a:pt x="897" y="17389"/>
                    </a:lnTo>
                    <a:lnTo>
                      <a:pt x="921" y="17406"/>
                    </a:lnTo>
                    <a:lnTo>
                      <a:pt x="946" y="17422"/>
                    </a:lnTo>
                    <a:lnTo>
                      <a:pt x="973" y="17439"/>
                    </a:lnTo>
                    <a:lnTo>
                      <a:pt x="999" y="17454"/>
                    </a:lnTo>
                    <a:lnTo>
                      <a:pt x="1025" y="17469"/>
                    </a:lnTo>
                    <a:lnTo>
                      <a:pt x="1052" y="17482"/>
                    </a:lnTo>
                    <a:lnTo>
                      <a:pt x="1080" y="17495"/>
                    </a:lnTo>
                    <a:lnTo>
                      <a:pt x="1108" y="17507"/>
                    </a:lnTo>
                    <a:lnTo>
                      <a:pt x="1137" y="17518"/>
                    </a:lnTo>
                    <a:lnTo>
                      <a:pt x="1083" y="17657"/>
                    </a:lnTo>
                    <a:lnTo>
                      <a:pt x="1051" y="17643"/>
                    </a:lnTo>
                    <a:lnTo>
                      <a:pt x="1020" y="17629"/>
                    </a:lnTo>
                    <a:lnTo>
                      <a:pt x="989" y="17614"/>
                    </a:lnTo>
                    <a:lnTo>
                      <a:pt x="958" y="17599"/>
                    </a:lnTo>
                    <a:lnTo>
                      <a:pt x="928" y="17583"/>
                    </a:lnTo>
                    <a:lnTo>
                      <a:pt x="898" y="17566"/>
                    </a:lnTo>
                    <a:lnTo>
                      <a:pt x="869" y="17548"/>
                    </a:lnTo>
                    <a:lnTo>
                      <a:pt x="840" y="17530"/>
                    </a:lnTo>
                    <a:lnTo>
                      <a:pt x="813" y="17511"/>
                    </a:lnTo>
                    <a:lnTo>
                      <a:pt x="786" y="17491"/>
                    </a:lnTo>
                    <a:lnTo>
                      <a:pt x="758" y="17470"/>
                    </a:lnTo>
                    <a:lnTo>
                      <a:pt x="732" y="17449"/>
                    </a:lnTo>
                    <a:lnTo>
                      <a:pt x="706" y="17426"/>
                    </a:lnTo>
                    <a:lnTo>
                      <a:pt x="680" y="17404"/>
                    </a:lnTo>
                    <a:lnTo>
                      <a:pt x="655" y="17380"/>
                    </a:lnTo>
                    <a:lnTo>
                      <a:pt x="631" y="17356"/>
                    </a:lnTo>
                    <a:lnTo>
                      <a:pt x="608" y="17332"/>
                    </a:lnTo>
                    <a:lnTo>
                      <a:pt x="584" y="17305"/>
                    </a:lnTo>
                    <a:lnTo>
                      <a:pt x="561" y="17279"/>
                    </a:lnTo>
                    <a:lnTo>
                      <a:pt x="539" y="17253"/>
                    </a:lnTo>
                    <a:lnTo>
                      <a:pt x="517" y="17224"/>
                    </a:lnTo>
                    <a:lnTo>
                      <a:pt x="495" y="17197"/>
                    </a:lnTo>
                    <a:lnTo>
                      <a:pt x="476" y="17167"/>
                    </a:lnTo>
                    <a:lnTo>
                      <a:pt x="456" y="17139"/>
                    </a:lnTo>
                    <a:lnTo>
                      <a:pt x="436" y="17109"/>
                    </a:lnTo>
                    <a:lnTo>
                      <a:pt x="417" y="17078"/>
                    </a:lnTo>
                    <a:lnTo>
                      <a:pt x="398" y="17046"/>
                    </a:lnTo>
                    <a:lnTo>
                      <a:pt x="381" y="17014"/>
                    </a:lnTo>
                    <a:lnTo>
                      <a:pt x="363" y="16980"/>
                    </a:lnTo>
                    <a:lnTo>
                      <a:pt x="346" y="16948"/>
                    </a:lnTo>
                    <a:lnTo>
                      <a:pt x="330" y="16914"/>
                    </a:lnTo>
                    <a:lnTo>
                      <a:pt x="315" y="16880"/>
                    </a:lnTo>
                    <a:lnTo>
                      <a:pt x="449" y="16820"/>
                    </a:lnTo>
                    <a:close/>
                    <a:moveTo>
                      <a:pt x="1137" y="17518"/>
                    </a:moveTo>
                    <a:lnTo>
                      <a:pt x="1169" y="17531"/>
                    </a:lnTo>
                    <a:lnTo>
                      <a:pt x="1200" y="17542"/>
                    </a:lnTo>
                    <a:lnTo>
                      <a:pt x="1232" y="17553"/>
                    </a:lnTo>
                    <a:lnTo>
                      <a:pt x="1263" y="17562"/>
                    </a:lnTo>
                    <a:lnTo>
                      <a:pt x="1294" y="17572"/>
                    </a:lnTo>
                    <a:lnTo>
                      <a:pt x="1324" y="17579"/>
                    </a:lnTo>
                    <a:lnTo>
                      <a:pt x="1354" y="17587"/>
                    </a:lnTo>
                    <a:lnTo>
                      <a:pt x="1384" y="17593"/>
                    </a:lnTo>
                    <a:lnTo>
                      <a:pt x="1412" y="17598"/>
                    </a:lnTo>
                    <a:lnTo>
                      <a:pt x="1441" y="17603"/>
                    </a:lnTo>
                    <a:lnTo>
                      <a:pt x="1470" y="17607"/>
                    </a:lnTo>
                    <a:lnTo>
                      <a:pt x="1498" y="17611"/>
                    </a:lnTo>
                    <a:lnTo>
                      <a:pt x="1526" y="17613"/>
                    </a:lnTo>
                    <a:lnTo>
                      <a:pt x="1553" y="17616"/>
                    </a:lnTo>
                    <a:lnTo>
                      <a:pt x="1580" y="17617"/>
                    </a:lnTo>
                    <a:lnTo>
                      <a:pt x="1608" y="17617"/>
                    </a:lnTo>
                    <a:lnTo>
                      <a:pt x="1634" y="17617"/>
                    </a:lnTo>
                    <a:lnTo>
                      <a:pt x="1661" y="17616"/>
                    </a:lnTo>
                    <a:lnTo>
                      <a:pt x="1687" y="17614"/>
                    </a:lnTo>
                    <a:lnTo>
                      <a:pt x="1712" y="17613"/>
                    </a:lnTo>
                    <a:lnTo>
                      <a:pt x="1763" y="17607"/>
                    </a:lnTo>
                    <a:lnTo>
                      <a:pt x="1813" y="17598"/>
                    </a:lnTo>
                    <a:lnTo>
                      <a:pt x="1862" y="17588"/>
                    </a:lnTo>
                    <a:lnTo>
                      <a:pt x="1909" y="17574"/>
                    </a:lnTo>
                    <a:lnTo>
                      <a:pt x="1957" y="17561"/>
                    </a:lnTo>
                    <a:lnTo>
                      <a:pt x="2003" y="17543"/>
                    </a:lnTo>
                    <a:lnTo>
                      <a:pt x="2055" y="17682"/>
                    </a:lnTo>
                    <a:lnTo>
                      <a:pt x="2004" y="17700"/>
                    </a:lnTo>
                    <a:lnTo>
                      <a:pt x="1950" y="17716"/>
                    </a:lnTo>
                    <a:lnTo>
                      <a:pt x="1924" y="17724"/>
                    </a:lnTo>
                    <a:lnTo>
                      <a:pt x="1897" y="17731"/>
                    </a:lnTo>
                    <a:lnTo>
                      <a:pt x="1869" y="17738"/>
                    </a:lnTo>
                    <a:lnTo>
                      <a:pt x="1842" y="17743"/>
                    </a:lnTo>
                    <a:lnTo>
                      <a:pt x="1813" y="17749"/>
                    </a:lnTo>
                    <a:lnTo>
                      <a:pt x="1786" y="17752"/>
                    </a:lnTo>
                    <a:lnTo>
                      <a:pt x="1757" y="17756"/>
                    </a:lnTo>
                    <a:lnTo>
                      <a:pt x="1729" y="17760"/>
                    </a:lnTo>
                    <a:lnTo>
                      <a:pt x="1699" y="17762"/>
                    </a:lnTo>
                    <a:lnTo>
                      <a:pt x="1670" y="17764"/>
                    </a:lnTo>
                    <a:lnTo>
                      <a:pt x="1640" y="17765"/>
                    </a:lnTo>
                    <a:lnTo>
                      <a:pt x="1610" y="17765"/>
                    </a:lnTo>
                    <a:lnTo>
                      <a:pt x="1580" y="17765"/>
                    </a:lnTo>
                    <a:lnTo>
                      <a:pt x="1549" y="17764"/>
                    </a:lnTo>
                    <a:lnTo>
                      <a:pt x="1518" y="17761"/>
                    </a:lnTo>
                    <a:lnTo>
                      <a:pt x="1487" y="17759"/>
                    </a:lnTo>
                    <a:lnTo>
                      <a:pt x="1456" y="17755"/>
                    </a:lnTo>
                    <a:lnTo>
                      <a:pt x="1423" y="17750"/>
                    </a:lnTo>
                    <a:lnTo>
                      <a:pt x="1391" y="17745"/>
                    </a:lnTo>
                    <a:lnTo>
                      <a:pt x="1359" y="17739"/>
                    </a:lnTo>
                    <a:lnTo>
                      <a:pt x="1325" y="17731"/>
                    </a:lnTo>
                    <a:lnTo>
                      <a:pt x="1291" y="17724"/>
                    </a:lnTo>
                    <a:lnTo>
                      <a:pt x="1258" y="17715"/>
                    </a:lnTo>
                    <a:lnTo>
                      <a:pt x="1224" y="17705"/>
                    </a:lnTo>
                    <a:lnTo>
                      <a:pt x="1189" y="17694"/>
                    </a:lnTo>
                    <a:lnTo>
                      <a:pt x="1154" y="17683"/>
                    </a:lnTo>
                    <a:lnTo>
                      <a:pt x="1118" y="17670"/>
                    </a:lnTo>
                    <a:lnTo>
                      <a:pt x="1083" y="17657"/>
                    </a:lnTo>
                    <a:lnTo>
                      <a:pt x="1137" y="17518"/>
                    </a:lnTo>
                    <a:close/>
                    <a:moveTo>
                      <a:pt x="2003" y="17543"/>
                    </a:moveTo>
                    <a:lnTo>
                      <a:pt x="2047" y="17525"/>
                    </a:lnTo>
                    <a:lnTo>
                      <a:pt x="2092" y="17505"/>
                    </a:lnTo>
                    <a:lnTo>
                      <a:pt x="2137" y="17482"/>
                    </a:lnTo>
                    <a:lnTo>
                      <a:pt x="2181" y="17459"/>
                    </a:lnTo>
                    <a:lnTo>
                      <a:pt x="2223" y="17434"/>
                    </a:lnTo>
                    <a:lnTo>
                      <a:pt x="2265" y="17408"/>
                    </a:lnTo>
                    <a:lnTo>
                      <a:pt x="2308" y="17379"/>
                    </a:lnTo>
                    <a:lnTo>
                      <a:pt x="2349" y="17350"/>
                    </a:lnTo>
                    <a:lnTo>
                      <a:pt x="2389" y="17320"/>
                    </a:lnTo>
                    <a:lnTo>
                      <a:pt x="2430" y="17290"/>
                    </a:lnTo>
                    <a:lnTo>
                      <a:pt x="2469" y="17259"/>
                    </a:lnTo>
                    <a:lnTo>
                      <a:pt x="2508" y="17227"/>
                    </a:lnTo>
                    <a:lnTo>
                      <a:pt x="2586" y="17162"/>
                    </a:lnTo>
                    <a:lnTo>
                      <a:pt x="2662" y="17096"/>
                    </a:lnTo>
                    <a:lnTo>
                      <a:pt x="2759" y="17207"/>
                    </a:lnTo>
                    <a:lnTo>
                      <a:pt x="2679" y="17277"/>
                    </a:lnTo>
                    <a:lnTo>
                      <a:pt x="2598" y="17345"/>
                    </a:lnTo>
                    <a:lnTo>
                      <a:pt x="2557" y="17378"/>
                    </a:lnTo>
                    <a:lnTo>
                      <a:pt x="2515" y="17411"/>
                    </a:lnTo>
                    <a:lnTo>
                      <a:pt x="2472" y="17444"/>
                    </a:lnTo>
                    <a:lnTo>
                      <a:pt x="2429" y="17475"/>
                    </a:lnTo>
                    <a:lnTo>
                      <a:pt x="2385" y="17505"/>
                    </a:lnTo>
                    <a:lnTo>
                      <a:pt x="2341" y="17535"/>
                    </a:lnTo>
                    <a:lnTo>
                      <a:pt x="2295" y="17562"/>
                    </a:lnTo>
                    <a:lnTo>
                      <a:pt x="2249" y="17589"/>
                    </a:lnTo>
                    <a:lnTo>
                      <a:pt x="2202" y="17614"/>
                    </a:lnTo>
                    <a:lnTo>
                      <a:pt x="2155" y="17639"/>
                    </a:lnTo>
                    <a:lnTo>
                      <a:pt x="2105" y="17660"/>
                    </a:lnTo>
                    <a:lnTo>
                      <a:pt x="2055" y="17682"/>
                    </a:lnTo>
                    <a:lnTo>
                      <a:pt x="2003" y="17543"/>
                    </a:lnTo>
                    <a:close/>
                    <a:moveTo>
                      <a:pt x="2662" y="17096"/>
                    </a:moveTo>
                    <a:lnTo>
                      <a:pt x="2739" y="17028"/>
                    </a:lnTo>
                    <a:lnTo>
                      <a:pt x="2819" y="16959"/>
                    </a:lnTo>
                    <a:lnTo>
                      <a:pt x="2898" y="16891"/>
                    </a:lnTo>
                    <a:lnTo>
                      <a:pt x="2980" y="16824"/>
                    </a:lnTo>
                    <a:lnTo>
                      <a:pt x="3022" y="16791"/>
                    </a:lnTo>
                    <a:lnTo>
                      <a:pt x="3064" y="16758"/>
                    </a:lnTo>
                    <a:lnTo>
                      <a:pt x="3106" y="16725"/>
                    </a:lnTo>
                    <a:lnTo>
                      <a:pt x="3149" y="16694"/>
                    </a:lnTo>
                    <a:lnTo>
                      <a:pt x="3192" y="16663"/>
                    </a:lnTo>
                    <a:lnTo>
                      <a:pt x="3236" y="16632"/>
                    </a:lnTo>
                    <a:lnTo>
                      <a:pt x="3281" y="16602"/>
                    </a:lnTo>
                    <a:lnTo>
                      <a:pt x="3325" y="16573"/>
                    </a:lnTo>
                    <a:lnTo>
                      <a:pt x="3404" y="16697"/>
                    </a:lnTo>
                    <a:lnTo>
                      <a:pt x="3362" y="16725"/>
                    </a:lnTo>
                    <a:lnTo>
                      <a:pt x="3319" y="16754"/>
                    </a:lnTo>
                    <a:lnTo>
                      <a:pt x="3277" y="16782"/>
                    </a:lnTo>
                    <a:lnTo>
                      <a:pt x="3235" y="16814"/>
                    </a:lnTo>
                    <a:lnTo>
                      <a:pt x="3152" y="16876"/>
                    </a:lnTo>
                    <a:lnTo>
                      <a:pt x="3071" y="16939"/>
                    </a:lnTo>
                    <a:lnTo>
                      <a:pt x="2992" y="17005"/>
                    </a:lnTo>
                    <a:lnTo>
                      <a:pt x="2913" y="17073"/>
                    </a:lnTo>
                    <a:lnTo>
                      <a:pt x="2836" y="17140"/>
                    </a:lnTo>
                    <a:lnTo>
                      <a:pt x="2759" y="17207"/>
                    </a:lnTo>
                    <a:lnTo>
                      <a:pt x="2662" y="17096"/>
                    </a:lnTo>
                    <a:close/>
                    <a:moveTo>
                      <a:pt x="3325" y="16573"/>
                    </a:moveTo>
                    <a:lnTo>
                      <a:pt x="3372" y="16543"/>
                    </a:lnTo>
                    <a:lnTo>
                      <a:pt x="3418" y="16516"/>
                    </a:lnTo>
                    <a:lnTo>
                      <a:pt x="3465" y="16490"/>
                    </a:lnTo>
                    <a:lnTo>
                      <a:pt x="3512" y="16464"/>
                    </a:lnTo>
                    <a:lnTo>
                      <a:pt x="3561" y="16439"/>
                    </a:lnTo>
                    <a:lnTo>
                      <a:pt x="3609" y="16415"/>
                    </a:lnTo>
                    <a:lnTo>
                      <a:pt x="3659" y="16394"/>
                    </a:lnTo>
                    <a:lnTo>
                      <a:pt x="3709" y="16373"/>
                    </a:lnTo>
                    <a:lnTo>
                      <a:pt x="3760" y="16353"/>
                    </a:lnTo>
                    <a:lnTo>
                      <a:pt x="3813" y="16335"/>
                    </a:lnTo>
                    <a:lnTo>
                      <a:pt x="3865" y="16319"/>
                    </a:lnTo>
                    <a:lnTo>
                      <a:pt x="3917" y="16304"/>
                    </a:lnTo>
                    <a:lnTo>
                      <a:pt x="3971" y="16291"/>
                    </a:lnTo>
                    <a:lnTo>
                      <a:pt x="4026" y="16279"/>
                    </a:lnTo>
                    <a:lnTo>
                      <a:pt x="4082" y="16269"/>
                    </a:lnTo>
                    <a:lnTo>
                      <a:pt x="4138" y="16261"/>
                    </a:lnTo>
                    <a:lnTo>
                      <a:pt x="4155" y="16408"/>
                    </a:lnTo>
                    <a:lnTo>
                      <a:pt x="4104" y="16415"/>
                    </a:lnTo>
                    <a:lnTo>
                      <a:pt x="4053" y="16424"/>
                    </a:lnTo>
                    <a:lnTo>
                      <a:pt x="4002" y="16435"/>
                    </a:lnTo>
                    <a:lnTo>
                      <a:pt x="3952" y="16447"/>
                    </a:lnTo>
                    <a:lnTo>
                      <a:pt x="3903" y="16461"/>
                    </a:lnTo>
                    <a:lnTo>
                      <a:pt x="3855" y="16476"/>
                    </a:lnTo>
                    <a:lnTo>
                      <a:pt x="3808" y="16494"/>
                    </a:lnTo>
                    <a:lnTo>
                      <a:pt x="3760" y="16511"/>
                    </a:lnTo>
                    <a:lnTo>
                      <a:pt x="3714" y="16531"/>
                    </a:lnTo>
                    <a:lnTo>
                      <a:pt x="3668" y="16551"/>
                    </a:lnTo>
                    <a:lnTo>
                      <a:pt x="3623" y="16573"/>
                    </a:lnTo>
                    <a:lnTo>
                      <a:pt x="3578" y="16596"/>
                    </a:lnTo>
                    <a:lnTo>
                      <a:pt x="3534" y="16619"/>
                    </a:lnTo>
                    <a:lnTo>
                      <a:pt x="3490" y="16644"/>
                    </a:lnTo>
                    <a:lnTo>
                      <a:pt x="3446" y="16670"/>
                    </a:lnTo>
                    <a:lnTo>
                      <a:pt x="3404" y="16697"/>
                    </a:lnTo>
                    <a:lnTo>
                      <a:pt x="3325" y="16573"/>
                    </a:lnTo>
                    <a:close/>
                    <a:moveTo>
                      <a:pt x="4138" y="16261"/>
                    </a:moveTo>
                    <a:lnTo>
                      <a:pt x="4187" y="16256"/>
                    </a:lnTo>
                    <a:lnTo>
                      <a:pt x="4240" y="16251"/>
                    </a:lnTo>
                    <a:lnTo>
                      <a:pt x="4292" y="16246"/>
                    </a:lnTo>
                    <a:lnTo>
                      <a:pt x="4347" y="16242"/>
                    </a:lnTo>
                    <a:lnTo>
                      <a:pt x="4402" y="16238"/>
                    </a:lnTo>
                    <a:lnTo>
                      <a:pt x="4458" y="16236"/>
                    </a:lnTo>
                    <a:lnTo>
                      <a:pt x="4514" y="16233"/>
                    </a:lnTo>
                    <a:lnTo>
                      <a:pt x="4571" y="16232"/>
                    </a:lnTo>
                    <a:lnTo>
                      <a:pt x="4691" y="16231"/>
                    </a:lnTo>
                    <a:lnTo>
                      <a:pt x="4813" y="16232"/>
                    </a:lnTo>
                    <a:lnTo>
                      <a:pt x="4939" y="16235"/>
                    </a:lnTo>
                    <a:lnTo>
                      <a:pt x="5068" y="16238"/>
                    </a:lnTo>
                    <a:lnTo>
                      <a:pt x="5200" y="16244"/>
                    </a:lnTo>
                    <a:lnTo>
                      <a:pt x="5337" y="16252"/>
                    </a:lnTo>
                    <a:lnTo>
                      <a:pt x="5477" y="16261"/>
                    </a:lnTo>
                    <a:lnTo>
                      <a:pt x="5620" y="16269"/>
                    </a:lnTo>
                    <a:lnTo>
                      <a:pt x="5767" y="16281"/>
                    </a:lnTo>
                    <a:lnTo>
                      <a:pt x="5918" y="16292"/>
                    </a:lnTo>
                    <a:lnTo>
                      <a:pt x="6070" y="16303"/>
                    </a:lnTo>
                    <a:lnTo>
                      <a:pt x="6227" y="16315"/>
                    </a:lnTo>
                    <a:lnTo>
                      <a:pt x="6215" y="16462"/>
                    </a:lnTo>
                    <a:lnTo>
                      <a:pt x="6061" y="16450"/>
                    </a:lnTo>
                    <a:lnTo>
                      <a:pt x="5909" y="16439"/>
                    </a:lnTo>
                    <a:lnTo>
                      <a:pt x="5761" y="16428"/>
                    </a:lnTo>
                    <a:lnTo>
                      <a:pt x="5615" y="16418"/>
                    </a:lnTo>
                    <a:lnTo>
                      <a:pt x="5474" y="16408"/>
                    </a:lnTo>
                    <a:lnTo>
                      <a:pt x="5335" y="16400"/>
                    </a:lnTo>
                    <a:lnTo>
                      <a:pt x="5200" y="16393"/>
                    </a:lnTo>
                    <a:lnTo>
                      <a:pt x="5069" y="16386"/>
                    </a:lnTo>
                    <a:lnTo>
                      <a:pt x="4941" y="16383"/>
                    </a:lnTo>
                    <a:lnTo>
                      <a:pt x="4817" y="16379"/>
                    </a:lnTo>
                    <a:lnTo>
                      <a:pt x="4697" y="16379"/>
                    </a:lnTo>
                    <a:lnTo>
                      <a:pt x="4580" y="16380"/>
                    </a:lnTo>
                    <a:lnTo>
                      <a:pt x="4468" y="16383"/>
                    </a:lnTo>
                    <a:lnTo>
                      <a:pt x="4359" y="16389"/>
                    </a:lnTo>
                    <a:lnTo>
                      <a:pt x="4307" y="16393"/>
                    </a:lnTo>
                    <a:lnTo>
                      <a:pt x="4255" y="16398"/>
                    </a:lnTo>
                    <a:lnTo>
                      <a:pt x="4205" y="16403"/>
                    </a:lnTo>
                    <a:lnTo>
                      <a:pt x="4155" y="16408"/>
                    </a:lnTo>
                    <a:lnTo>
                      <a:pt x="4138" y="16261"/>
                    </a:lnTo>
                    <a:close/>
                    <a:moveTo>
                      <a:pt x="6227" y="16315"/>
                    </a:moveTo>
                    <a:lnTo>
                      <a:pt x="6255" y="16318"/>
                    </a:lnTo>
                    <a:lnTo>
                      <a:pt x="6285" y="16320"/>
                    </a:lnTo>
                    <a:lnTo>
                      <a:pt x="6315" y="16322"/>
                    </a:lnTo>
                    <a:lnTo>
                      <a:pt x="6345" y="16324"/>
                    </a:lnTo>
                    <a:lnTo>
                      <a:pt x="6375" y="16327"/>
                    </a:lnTo>
                    <a:lnTo>
                      <a:pt x="6405" y="16329"/>
                    </a:lnTo>
                    <a:lnTo>
                      <a:pt x="6435" y="16332"/>
                    </a:lnTo>
                    <a:lnTo>
                      <a:pt x="6466" y="16334"/>
                    </a:lnTo>
                    <a:lnTo>
                      <a:pt x="6455" y="16481"/>
                    </a:lnTo>
                    <a:lnTo>
                      <a:pt x="6425" y="16479"/>
                    </a:lnTo>
                    <a:lnTo>
                      <a:pt x="6393" y="16476"/>
                    </a:lnTo>
                    <a:lnTo>
                      <a:pt x="6364" y="16474"/>
                    </a:lnTo>
                    <a:lnTo>
                      <a:pt x="6334" y="16472"/>
                    </a:lnTo>
                    <a:lnTo>
                      <a:pt x="6304" y="16470"/>
                    </a:lnTo>
                    <a:lnTo>
                      <a:pt x="6274" y="16467"/>
                    </a:lnTo>
                    <a:lnTo>
                      <a:pt x="6245" y="16465"/>
                    </a:lnTo>
                    <a:lnTo>
                      <a:pt x="6215" y="16462"/>
                    </a:lnTo>
                    <a:lnTo>
                      <a:pt x="6227" y="16315"/>
                    </a:lnTo>
                    <a:close/>
                    <a:moveTo>
                      <a:pt x="6466" y="16334"/>
                    </a:moveTo>
                    <a:lnTo>
                      <a:pt x="6496" y="16337"/>
                    </a:lnTo>
                    <a:lnTo>
                      <a:pt x="6526" y="16338"/>
                    </a:lnTo>
                    <a:lnTo>
                      <a:pt x="6553" y="16340"/>
                    </a:lnTo>
                    <a:lnTo>
                      <a:pt x="6580" y="16343"/>
                    </a:lnTo>
                    <a:lnTo>
                      <a:pt x="6606" y="16345"/>
                    </a:lnTo>
                    <a:lnTo>
                      <a:pt x="6633" y="16347"/>
                    </a:lnTo>
                    <a:lnTo>
                      <a:pt x="6658" y="16349"/>
                    </a:lnTo>
                    <a:lnTo>
                      <a:pt x="6684" y="16350"/>
                    </a:lnTo>
                    <a:lnTo>
                      <a:pt x="6671" y="16499"/>
                    </a:lnTo>
                    <a:lnTo>
                      <a:pt x="6643" y="16496"/>
                    </a:lnTo>
                    <a:lnTo>
                      <a:pt x="6614" y="16494"/>
                    </a:lnTo>
                    <a:lnTo>
                      <a:pt x="6585" y="16491"/>
                    </a:lnTo>
                    <a:lnTo>
                      <a:pt x="6558" y="16489"/>
                    </a:lnTo>
                    <a:lnTo>
                      <a:pt x="6530" y="16487"/>
                    </a:lnTo>
                    <a:lnTo>
                      <a:pt x="6504" y="16485"/>
                    </a:lnTo>
                    <a:lnTo>
                      <a:pt x="6478" y="16484"/>
                    </a:lnTo>
                    <a:lnTo>
                      <a:pt x="6455" y="16481"/>
                    </a:lnTo>
                    <a:lnTo>
                      <a:pt x="6466" y="16334"/>
                    </a:lnTo>
                    <a:close/>
                    <a:moveTo>
                      <a:pt x="6684" y="16350"/>
                    </a:moveTo>
                    <a:lnTo>
                      <a:pt x="6841" y="16363"/>
                    </a:lnTo>
                    <a:lnTo>
                      <a:pt x="6996" y="16375"/>
                    </a:lnTo>
                    <a:lnTo>
                      <a:pt x="7150" y="16386"/>
                    </a:lnTo>
                    <a:lnTo>
                      <a:pt x="7304" y="16395"/>
                    </a:lnTo>
                    <a:lnTo>
                      <a:pt x="7457" y="16404"/>
                    </a:lnTo>
                    <a:lnTo>
                      <a:pt x="7610" y="16410"/>
                    </a:lnTo>
                    <a:lnTo>
                      <a:pt x="7688" y="16411"/>
                    </a:lnTo>
                    <a:lnTo>
                      <a:pt x="7766" y="16414"/>
                    </a:lnTo>
                    <a:lnTo>
                      <a:pt x="7843" y="16414"/>
                    </a:lnTo>
                    <a:lnTo>
                      <a:pt x="7922" y="16414"/>
                    </a:lnTo>
                    <a:lnTo>
                      <a:pt x="8002" y="16414"/>
                    </a:lnTo>
                    <a:lnTo>
                      <a:pt x="8080" y="16411"/>
                    </a:lnTo>
                    <a:lnTo>
                      <a:pt x="8161" y="16410"/>
                    </a:lnTo>
                    <a:lnTo>
                      <a:pt x="8241" y="16406"/>
                    </a:lnTo>
                    <a:lnTo>
                      <a:pt x="8323" y="16401"/>
                    </a:lnTo>
                    <a:lnTo>
                      <a:pt x="8405" y="16396"/>
                    </a:lnTo>
                    <a:lnTo>
                      <a:pt x="8489" y="16390"/>
                    </a:lnTo>
                    <a:lnTo>
                      <a:pt x="8572" y="16383"/>
                    </a:lnTo>
                    <a:lnTo>
                      <a:pt x="8658" y="16374"/>
                    </a:lnTo>
                    <a:lnTo>
                      <a:pt x="8744" y="16364"/>
                    </a:lnTo>
                    <a:lnTo>
                      <a:pt x="8831" y="16354"/>
                    </a:lnTo>
                    <a:lnTo>
                      <a:pt x="8921" y="16342"/>
                    </a:lnTo>
                    <a:lnTo>
                      <a:pt x="9011" y="16328"/>
                    </a:lnTo>
                    <a:lnTo>
                      <a:pt x="9101" y="16313"/>
                    </a:lnTo>
                    <a:lnTo>
                      <a:pt x="9195" y="16297"/>
                    </a:lnTo>
                    <a:lnTo>
                      <a:pt x="9288" y="16278"/>
                    </a:lnTo>
                    <a:lnTo>
                      <a:pt x="9317" y="16424"/>
                    </a:lnTo>
                    <a:lnTo>
                      <a:pt x="9221" y="16441"/>
                    </a:lnTo>
                    <a:lnTo>
                      <a:pt x="9126" y="16459"/>
                    </a:lnTo>
                    <a:lnTo>
                      <a:pt x="9033" y="16474"/>
                    </a:lnTo>
                    <a:lnTo>
                      <a:pt x="8942" y="16487"/>
                    </a:lnTo>
                    <a:lnTo>
                      <a:pt x="8851" y="16500"/>
                    </a:lnTo>
                    <a:lnTo>
                      <a:pt x="8763" y="16511"/>
                    </a:lnTo>
                    <a:lnTo>
                      <a:pt x="8674" y="16521"/>
                    </a:lnTo>
                    <a:lnTo>
                      <a:pt x="8588" y="16530"/>
                    </a:lnTo>
                    <a:lnTo>
                      <a:pt x="8502" y="16537"/>
                    </a:lnTo>
                    <a:lnTo>
                      <a:pt x="8418" y="16545"/>
                    </a:lnTo>
                    <a:lnTo>
                      <a:pt x="8334" y="16550"/>
                    </a:lnTo>
                    <a:lnTo>
                      <a:pt x="8251" y="16553"/>
                    </a:lnTo>
                    <a:lnTo>
                      <a:pt x="8168" y="16557"/>
                    </a:lnTo>
                    <a:lnTo>
                      <a:pt x="8088" y="16560"/>
                    </a:lnTo>
                    <a:lnTo>
                      <a:pt x="8007" y="16561"/>
                    </a:lnTo>
                    <a:lnTo>
                      <a:pt x="7927" y="16562"/>
                    </a:lnTo>
                    <a:lnTo>
                      <a:pt x="7847" y="16562"/>
                    </a:lnTo>
                    <a:lnTo>
                      <a:pt x="7769" y="16561"/>
                    </a:lnTo>
                    <a:lnTo>
                      <a:pt x="7690" y="16560"/>
                    </a:lnTo>
                    <a:lnTo>
                      <a:pt x="7612" y="16557"/>
                    </a:lnTo>
                    <a:lnTo>
                      <a:pt x="7456" y="16552"/>
                    </a:lnTo>
                    <a:lnTo>
                      <a:pt x="7300" y="16543"/>
                    </a:lnTo>
                    <a:lnTo>
                      <a:pt x="7145" y="16533"/>
                    </a:lnTo>
                    <a:lnTo>
                      <a:pt x="6988" y="16522"/>
                    </a:lnTo>
                    <a:lnTo>
                      <a:pt x="6831" y="16511"/>
                    </a:lnTo>
                    <a:lnTo>
                      <a:pt x="6671" y="16499"/>
                    </a:lnTo>
                    <a:lnTo>
                      <a:pt x="6684" y="16350"/>
                    </a:lnTo>
                    <a:close/>
                    <a:moveTo>
                      <a:pt x="9288" y="16278"/>
                    </a:moveTo>
                    <a:lnTo>
                      <a:pt x="9361" y="16264"/>
                    </a:lnTo>
                    <a:lnTo>
                      <a:pt x="9433" y="16248"/>
                    </a:lnTo>
                    <a:lnTo>
                      <a:pt x="9505" y="16232"/>
                    </a:lnTo>
                    <a:lnTo>
                      <a:pt x="9580" y="16215"/>
                    </a:lnTo>
                    <a:lnTo>
                      <a:pt x="9655" y="16196"/>
                    </a:lnTo>
                    <a:lnTo>
                      <a:pt x="9729" y="16177"/>
                    </a:lnTo>
                    <a:lnTo>
                      <a:pt x="9805" y="16159"/>
                    </a:lnTo>
                    <a:lnTo>
                      <a:pt x="9882" y="16139"/>
                    </a:lnTo>
                    <a:lnTo>
                      <a:pt x="9919" y="16282"/>
                    </a:lnTo>
                    <a:lnTo>
                      <a:pt x="9841" y="16302"/>
                    </a:lnTo>
                    <a:lnTo>
                      <a:pt x="9765" y="16322"/>
                    </a:lnTo>
                    <a:lnTo>
                      <a:pt x="9689" y="16340"/>
                    </a:lnTo>
                    <a:lnTo>
                      <a:pt x="9613" y="16358"/>
                    </a:lnTo>
                    <a:lnTo>
                      <a:pt x="9539" y="16376"/>
                    </a:lnTo>
                    <a:lnTo>
                      <a:pt x="9464" y="16393"/>
                    </a:lnTo>
                    <a:lnTo>
                      <a:pt x="9390" y="16409"/>
                    </a:lnTo>
                    <a:lnTo>
                      <a:pt x="9317" y="16424"/>
                    </a:lnTo>
                    <a:lnTo>
                      <a:pt x="9288" y="16278"/>
                    </a:lnTo>
                    <a:close/>
                    <a:moveTo>
                      <a:pt x="9919" y="16282"/>
                    </a:moveTo>
                    <a:lnTo>
                      <a:pt x="9919" y="16282"/>
                    </a:lnTo>
                    <a:lnTo>
                      <a:pt x="9900" y="16211"/>
                    </a:lnTo>
                    <a:lnTo>
                      <a:pt x="9919" y="16282"/>
                    </a:lnTo>
                    <a:close/>
                    <a:moveTo>
                      <a:pt x="9882" y="16139"/>
                    </a:moveTo>
                    <a:lnTo>
                      <a:pt x="10005" y="16109"/>
                    </a:lnTo>
                    <a:lnTo>
                      <a:pt x="10127" y="16078"/>
                    </a:lnTo>
                    <a:lnTo>
                      <a:pt x="10250" y="16048"/>
                    </a:lnTo>
                    <a:lnTo>
                      <a:pt x="10374" y="16019"/>
                    </a:lnTo>
                    <a:lnTo>
                      <a:pt x="10499" y="15993"/>
                    </a:lnTo>
                    <a:lnTo>
                      <a:pt x="10624" y="15969"/>
                    </a:lnTo>
                    <a:lnTo>
                      <a:pt x="10686" y="15958"/>
                    </a:lnTo>
                    <a:lnTo>
                      <a:pt x="10748" y="15948"/>
                    </a:lnTo>
                    <a:lnTo>
                      <a:pt x="10810" y="15939"/>
                    </a:lnTo>
                    <a:lnTo>
                      <a:pt x="10873" y="15931"/>
                    </a:lnTo>
                    <a:lnTo>
                      <a:pt x="10935" y="15923"/>
                    </a:lnTo>
                    <a:lnTo>
                      <a:pt x="10997" y="15918"/>
                    </a:lnTo>
                    <a:lnTo>
                      <a:pt x="11058" y="15913"/>
                    </a:lnTo>
                    <a:lnTo>
                      <a:pt x="11121" y="15910"/>
                    </a:lnTo>
                    <a:lnTo>
                      <a:pt x="11182" y="15907"/>
                    </a:lnTo>
                    <a:lnTo>
                      <a:pt x="11244" y="15906"/>
                    </a:lnTo>
                    <a:lnTo>
                      <a:pt x="11305" y="15906"/>
                    </a:lnTo>
                    <a:lnTo>
                      <a:pt x="11366" y="15908"/>
                    </a:lnTo>
                    <a:lnTo>
                      <a:pt x="11427" y="15912"/>
                    </a:lnTo>
                    <a:lnTo>
                      <a:pt x="11487" y="15917"/>
                    </a:lnTo>
                    <a:lnTo>
                      <a:pt x="11547" y="15923"/>
                    </a:lnTo>
                    <a:lnTo>
                      <a:pt x="11606" y="15932"/>
                    </a:lnTo>
                    <a:lnTo>
                      <a:pt x="11666" y="15943"/>
                    </a:lnTo>
                    <a:lnTo>
                      <a:pt x="11726" y="15956"/>
                    </a:lnTo>
                    <a:lnTo>
                      <a:pt x="11785" y="15971"/>
                    </a:lnTo>
                    <a:lnTo>
                      <a:pt x="11843" y="15987"/>
                    </a:lnTo>
                    <a:lnTo>
                      <a:pt x="11799" y="16127"/>
                    </a:lnTo>
                    <a:lnTo>
                      <a:pt x="11745" y="16112"/>
                    </a:lnTo>
                    <a:lnTo>
                      <a:pt x="11690" y="16099"/>
                    </a:lnTo>
                    <a:lnTo>
                      <a:pt x="11634" y="16088"/>
                    </a:lnTo>
                    <a:lnTo>
                      <a:pt x="11578" y="16078"/>
                    </a:lnTo>
                    <a:lnTo>
                      <a:pt x="11522" y="16070"/>
                    </a:lnTo>
                    <a:lnTo>
                      <a:pt x="11464" y="16063"/>
                    </a:lnTo>
                    <a:lnTo>
                      <a:pt x="11407" y="16059"/>
                    </a:lnTo>
                    <a:lnTo>
                      <a:pt x="11349" y="16055"/>
                    </a:lnTo>
                    <a:lnTo>
                      <a:pt x="11291" y="16054"/>
                    </a:lnTo>
                    <a:lnTo>
                      <a:pt x="11233" y="16054"/>
                    </a:lnTo>
                    <a:lnTo>
                      <a:pt x="11174" y="16055"/>
                    </a:lnTo>
                    <a:lnTo>
                      <a:pt x="11114" y="16058"/>
                    </a:lnTo>
                    <a:lnTo>
                      <a:pt x="11056" y="16061"/>
                    </a:lnTo>
                    <a:lnTo>
                      <a:pt x="10996" y="16066"/>
                    </a:lnTo>
                    <a:lnTo>
                      <a:pt x="10936" y="16073"/>
                    </a:lnTo>
                    <a:lnTo>
                      <a:pt x="10876" y="16079"/>
                    </a:lnTo>
                    <a:lnTo>
                      <a:pt x="10817" y="16088"/>
                    </a:lnTo>
                    <a:lnTo>
                      <a:pt x="10757" y="16096"/>
                    </a:lnTo>
                    <a:lnTo>
                      <a:pt x="10697" y="16106"/>
                    </a:lnTo>
                    <a:lnTo>
                      <a:pt x="10636" y="16117"/>
                    </a:lnTo>
                    <a:lnTo>
                      <a:pt x="10515" y="16140"/>
                    </a:lnTo>
                    <a:lnTo>
                      <a:pt x="10396" y="16166"/>
                    </a:lnTo>
                    <a:lnTo>
                      <a:pt x="10275" y="16193"/>
                    </a:lnTo>
                    <a:lnTo>
                      <a:pt x="10155" y="16223"/>
                    </a:lnTo>
                    <a:lnTo>
                      <a:pt x="10037" y="16252"/>
                    </a:lnTo>
                    <a:lnTo>
                      <a:pt x="9919" y="16282"/>
                    </a:lnTo>
                    <a:lnTo>
                      <a:pt x="9882" y="16139"/>
                    </a:lnTo>
                    <a:close/>
                    <a:moveTo>
                      <a:pt x="11843" y="15987"/>
                    </a:moveTo>
                    <a:lnTo>
                      <a:pt x="11890" y="16002"/>
                    </a:lnTo>
                    <a:lnTo>
                      <a:pt x="11939" y="16018"/>
                    </a:lnTo>
                    <a:lnTo>
                      <a:pt x="11989" y="16035"/>
                    </a:lnTo>
                    <a:lnTo>
                      <a:pt x="12037" y="16053"/>
                    </a:lnTo>
                    <a:lnTo>
                      <a:pt x="12087" y="16073"/>
                    </a:lnTo>
                    <a:lnTo>
                      <a:pt x="12137" y="16093"/>
                    </a:lnTo>
                    <a:lnTo>
                      <a:pt x="12187" y="16114"/>
                    </a:lnTo>
                    <a:lnTo>
                      <a:pt x="12238" y="16136"/>
                    </a:lnTo>
                    <a:lnTo>
                      <a:pt x="12339" y="16182"/>
                    </a:lnTo>
                    <a:lnTo>
                      <a:pt x="12441" y="16231"/>
                    </a:lnTo>
                    <a:lnTo>
                      <a:pt x="12544" y="16283"/>
                    </a:lnTo>
                    <a:lnTo>
                      <a:pt x="12648" y="16337"/>
                    </a:lnTo>
                    <a:lnTo>
                      <a:pt x="12751" y="16393"/>
                    </a:lnTo>
                    <a:lnTo>
                      <a:pt x="12855" y="16451"/>
                    </a:lnTo>
                    <a:lnTo>
                      <a:pt x="12958" y="16510"/>
                    </a:lnTo>
                    <a:lnTo>
                      <a:pt x="13061" y="16569"/>
                    </a:lnTo>
                    <a:lnTo>
                      <a:pt x="13165" y="16631"/>
                    </a:lnTo>
                    <a:lnTo>
                      <a:pt x="13267" y="16692"/>
                    </a:lnTo>
                    <a:lnTo>
                      <a:pt x="13369" y="16753"/>
                    </a:lnTo>
                    <a:lnTo>
                      <a:pt x="13470" y="16812"/>
                    </a:lnTo>
                    <a:lnTo>
                      <a:pt x="13393" y="16939"/>
                    </a:lnTo>
                    <a:lnTo>
                      <a:pt x="13294" y="16880"/>
                    </a:lnTo>
                    <a:lnTo>
                      <a:pt x="13193" y="16820"/>
                    </a:lnTo>
                    <a:lnTo>
                      <a:pt x="13092" y="16759"/>
                    </a:lnTo>
                    <a:lnTo>
                      <a:pt x="12992" y="16699"/>
                    </a:lnTo>
                    <a:lnTo>
                      <a:pt x="12889" y="16640"/>
                    </a:lnTo>
                    <a:lnTo>
                      <a:pt x="12787" y="16582"/>
                    </a:lnTo>
                    <a:lnTo>
                      <a:pt x="12686" y="16526"/>
                    </a:lnTo>
                    <a:lnTo>
                      <a:pt x="12584" y="16471"/>
                    </a:lnTo>
                    <a:lnTo>
                      <a:pt x="12483" y="16418"/>
                    </a:lnTo>
                    <a:lnTo>
                      <a:pt x="12382" y="16367"/>
                    </a:lnTo>
                    <a:lnTo>
                      <a:pt x="12283" y="16318"/>
                    </a:lnTo>
                    <a:lnTo>
                      <a:pt x="12183" y="16273"/>
                    </a:lnTo>
                    <a:lnTo>
                      <a:pt x="12135" y="16252"/>
                    </a:lnTo>
                    <a:lnTo>
                      <a:pt x="12086" y="16231"/>
                    </a:lnTo>
                    <a:lnTo>
                      <a:pt x="12037" y="16212"/>
                    </a:lnTo>
                    <a:lnTo>
                      <a:pt x="11989" y="16193"/>
                    </a:lnTo>
                    <a:lnTo>
                      <a:pt x="11940" y="16175"/>
                    </a:lnTo>
                    <a:lnTo>
                      <a:pt x="11893" y="16159"/>
                    </a:lnTo>
                    <a:lnTo>
                      <a:pt x="11847" y="16142"/>
                    </a:lnTo>
                    <a:lnTo>
                      <a:pt x="11799" y="16127"/>
                    </a:lnTo>
                    <a:lnTo>
                      <a:pt x="11843" y="15987"/>
                    </a:lnTo>
                    <a:close/>
                    <a:moveTo>
                      <a:pt x="13470" y="16812"/>
                    </a:moveTo>
                    <a:lnTo>
                      <a:pt x="13584" y="16882"/>
                    </a:lnTo>
                    <a:lnTo>
                      <a:pt x="13697" y="16949"/>
                    </a:lnTo>
                    <a:lnTo>
                      <a:pt x="13807" y="17015"/>
                    </a:lnTo>
                    <a:lnTo>
                      <a:pt x="13916" y="17078"/>
                    </a:lnTo>
                    <a:lnTo>
                      <a:pt x="14022" y="17139"/>
                    </a:lnTo>
                    <a:lnTo>
                      <a:pt x="14125" y="17196"/>
                    </a:lnTo>
                    <a:lnTo>
                      <a:pt x="14225" y="17248"/>
                    </a:lnTo>
                    <a:lnTo>
                      <a:pt x="14321" y="17297"/>
                    </a:lnTo>
                    <a:lnTo>
                      <a:pt x="14257" y="17429"/>
                    </a:lnTo>
                    <a:lnTo>
                      <a:pt x="14157" y="17379"/>
                    </a:lnTo>
                    <a:lnTo>
                      <a:pt x="14055" y="17325"/>
                    </a:lnTo>
                    <a:lnTo>
                      <a:pt x="13951" y="17268"/>
                    </a:lnTo>
                    <a:lnTo>
                      <a:pt x="13844" y="17207"/>
                    </a:lnTo>
                    <a:lnTo>
                      <a:pt x="13734" y="17142"/>
                    </a:lnTo>
                    <a:lnTo>
                      <a:pt x="13622" y="17076"/>
                    </a:lnTo>
                    <a:lnTo>
                      <a:pt x="13508" y="17009"/>
                    </a:lnTo>
                    <a:lnTo>
                      <a:pt x="13393" y="16939"/>
                    </a:lnTo>
                    <a:lnTo>
                      <a:pt x="13470" y="16812"/>
                    </a:lnTo>
                    <a:close/>
                    <a:moveTo>
                      <a:pt x="14321" y="17297"/>
                    </a:moveTo>
                    <a:lnTo>
                      <a:pt x="14382" y="17325"/>
                    </a:lnTo>
                    <a:lnTo>
                      <a:pt x="14444" y="17353"/>
                    </a:lnTo>
                    <a:lnTo>
                      <a:pt x="14509" y="17380"/>
                    </a:lnTo>
                    <a:lnTo>
                      <a:pt x="14576" y="17406"/>
                    </a:lnTo>
                    <a:lnTo>
                      <a:pt x="14643" y="17431"/>
                    </a:lnTo>
                    <a:lnTo>
                      <a:pt x="14714" y="17455"/>
                    </a:lnTo>
                    <a:lnTo>
                      <a:pt x="14786" y="17476"/>
                    </a:lnTo>
                    <a:lnTo>
                      <a:pt x="14860" y="17496"/>
                    </a:lnTo>
                    <a:lnTo>
                      <a:pt x="14935" y="17515"/>
                    </a:lnTo>
                    <a:lnTo>
                      <a:pt x="15012" y="17531"/>
                    </a:lnTo>
                    <a:lnTo>
                      <a:pt x="15051" y="17538"/>
                    </a:lnTo>
                    <a:lnTo>
                      <a:pt x="15090" y="17545"/>
                    </a:lnTo>
                    <a:lnTo>
                      <a:pt x="15129" y="17551"/>
                    </a:lnTo>
                    <a:lnTo>
                      <a:pt x="15170" y="17556"/>
                    </a:lnTo>
                    <a:lnTo>
                      <a:pt x="15210" y="17559"/>
                    </a:lnTo>
                    <a:lnTo>
                      <a:pt x="15251" y="17564"/>
                    </a:lnTo>
                    <a:lnTo>
                      <a:pt x="15292" y="17567"/>
                    </a:lnTo>
                    <a:lnTo>
                      <a:pt x="15333" y="17569"/>
                    </a:lnTo>
                    <a:lnTo>
                      <a:pt x="15374" y="17571"/>
                    </a:lnTo>
                    <a:lnTo>
                      <a:pt x="15417" y="17572"/>
                    </a:lnTo>
                    <a:lnTo>
                      <a:pt x="15459" y="17572"/>
                    </a:lnTo>
                    <a:lnTo>
                      <a:pt x="15501" y="17572"/>
                    </a:lnTo>
                    <a:lnTo>
                      <a:pt x="15506" y="17719"/>
                    </a:lnTo>
                    <a:lnTo>
                      <a:pt x="15460" y="17720"/>
                    </a:lnTo>
                    <a:lnTo>
                      <a:pt x="15416" y="17720"/>
                    </a:lnTo>
                    <a:lnTo>
                      <a:pt x="15371" y="17719"/>
                    </a:lnTo>
                    <a:lnTo>
                      <a:pt x="15327" y="17716"/>
                    </a:lnTo>
                    <a:lnTo>
                      <a:pt x="15283" y="17714"/>
                    </a:lnTo>
                    <a:lnTo>
                      <a:pt x="15240" y="17711"/>
                    </a:lnTo>
                    <a:lnTo>
                      <a:pt x="15196" y="17706"/>
                    </a:lnTo>
                    <a:lnTo>
                      <a:pt x="15153" y="17701"/>
                    </a:lnTo>
                    <a:lnTo>
                      <a:pt x="15110" y="17696"/>
                    </a:lnTo>
                    <a:lnTo>
                      <a:pt x="15069" y="17690"/>
                    </a:lnTo>
                    <a:lnTo>
                      <a:pt x="15027" y="17683"/>
                    </a:lnTo>
                    <a:lnTo>
                      <a:pt x="14986" y="17675"/>
                    </a:lnTo>
                    <a:lnTo>
                      <a:pt x="14945" y="17668"/>
                    </a:lnTo>
                    <a:lnTo>
                      <a:pt x="14905" y="17659"/>
                    </a:lnTo>
                    <a:lnTo>
                      <a:pt x="14865" y="17649"/>
                    </a:lnTo>
                    <a:lnTo>
                      <a:pt x="14825" y="17640"/>
                    </a:lnTo>
                    <a:lnTo>
                      <a:pt x="14748" y="17619"/>
                    </a:lnTo>
                    <a:lnTo>
                      <a:pt x="14672" y="17596"/>
                    </a:lnTo>
                    <a:lnTo>
                      <a:pt x="14597" y="17571"/>
                    </a:lnTo>
                    <a:lnTo>
                      <a:pt x="14525" y="17545"/>
                    </a:lnTo>
                    <a:lnTo>
                      <a:pt x="14455" y="17517"/>
                    </a:lnTo>
                    <a:lnTo>
                      <a:pt x="14387" y="17488"/>
                    </a:lnTo>
                    <a:lnTo>
                      <a:pt x="14321" y="17460"/>
                    </a:lnTo>
                    <a:lnTo>
                      <a:pt x="14257" y="17429"/>
                    </a:lnTo>
                    <a:lnTo>
                      <a:pt x="14321" y="17297"/>
                    </a:lnTo>
                    <a:close/>
                    <a:moveTo>
                      <a:pt x="15501" y="17572"/>
                    </a:moveTo>
                    <a:lnTo>
                      <a:pt x="15545" y="17569"/>
                    </a:lnTo>
                    <a:lnTo>
                      <a:pt x="15587" y="17567"/>
                    </a:lnTo>
                    <a:lnTo>
                      <a:pt x="15631" y="17564"/>
                    </a:lnTo>
                    <a:lnTo>
                      <a:pt x="15675" y="17559"/>
                    </a:lnTo>
                    <a:lnTo>
                      <a:pt x="15719" y="17554"/>
                    </a:lnTo>
                    <a:lnTo>
                      <a:pt x="15763" y="17548"/>
                    </a:lnTo>
                    <a:lnTo>
                      <a:pt x="15808" y="17541"/>
                    </a:lnTo>
                    <a:lnTo>
                      <a:pt x="15853" y="17533"/>
                    </a:lnTo>
                    <a:lnTo>
                      <a:pt x="15898" y="17523"/>
                    </a:lnTo>
                    <a:lnTo>
                      <a:pt x="15942" y="17513"/>
                    </a:lnTo>
                    <a:lnTo>
                      <a:pt x="15989" y="17502"/>
                    </a:lnTo>
                    <a:lnTo>
                      <a:pt x="16035" y="17490"/>
                    </a:lnTo>
                    <a:lnTo>
                      <a:pt x="16081" y="17476"/>
                    </a:lnTo>
                    <a:lnTo>
                      <a:pt x="16127" y="17461"/>
                    </a:lnTo>
                    <a:lnTo>
                      <a:pt x="16173" y="17445"/>
                    </a:lnTo>
                    <a:lnTo>
                      <a:pt x="16219" y="17427"/>
                    </a:lnTo>
                    <a:lnTo>
                      <a:pt x="16266" y="17410"/>
                    </a:lnTo>
                    <a:lnTo>
                      <a:pt x="16312" y="17390"/>
                    </a:lnTo>
                    <a:lnTo>
                      <a:pt x="16360" y="17369"/>
                    </a:lnTo>
                    <a:lnTo>
                      <a:pt x="16407" y="17347"/>
                    </a:lnTo>
                    <a:lnTo>
                      <a:pt x="16454" y="17324"/>
                    </a:lnTo>
                    <a:lnTo>
                      <a:pt x="16503" y="17299"/>
                    </a:lnTo>
                    <a:lnTo>
                      <a:pt x="16550" y="17273"/>
                    </a:lnTo>
                    <a:lnTo>
                      <a:pt x="16598" y="17246"/>
                    </a:lnTo>
                    <a:lnTo>
                      <a:pt x="16646" y="17216"/>
                    </a:lnTo>
                    <a:lnTo>
                      <a:pt x="16695" y="17186"/>
                    </a:lnTo>
                    <a:lnTo>
                      <a:pt x="16742" y="17155"/>
                    </a:lnTo>
                    <a:lnTo>
                      <a:pt x="16791" y="17121"/>
                    </a:lnTo>
                    <a:lnTo>
                      <a:pt x="16839" y="17086"/>
                    </a:lnTo>
                    <a:lnTo>
                      <a:pt x="16888" y="17050"/>
                    </a:lnTo>
                    <a:lnTo>
                      <a:pt x="16936" y="17013"/>
                    </a:lnTo>
                    <a:lnTo>
                      <a:pt x="16986" y="16973"/>
                    </a:lnTo>
                    <a:lnTo>
                      <a:pt x="17080" y="17086"/>
                    </a:lnTo>
                    <a:lnTo>
                      <a:pt x="17027" y="17129"/>
                    </a:lnTo>
                    <a:lnTo>
                      <a:pt x="16976" y="17168"/>
                    </a:lnTo>
                    <a:lnTo>
                      <a:pt x="16925" y="17206"/>
                    </a:lnTo>
                    <a:lnTo>
                      <a:pt x="16874" y="17243"/>
                    </a:lnTo>
                    <a:lnTo>
                      <a:pt x="16823" y="17278"/>
                    </a:lnTo>
                    <a:lnTo>
                      <a:pt x="16772" y="17312"/>
                    </a:lnTo>
                    <a:lnTo>
                      <a:pt x="16721" y="17344"/>
                    </a:lnTo>
                    <a:lnTo>
                      <a:pt x="16670" y="17374"/>
                    </a:lnTo>
                    <a:lnTo>
                      <a:pt x="16619" y="17404"/>
                    </a:lnTo>
                    <a:lnTo>
                      <a:pt x="16569" y="17431"/>
                    </a:lnTo>
                    <a:lnTo>
                      <a:pt x="16518" y="17457"/>
                    </a:lnTo>
                    <a:lnTo>
                      <a:pt x="16468" y="17482"/>
                    </a:lnTo>
                    <a:lnTo>
                      <a:pt x="16417" y="17505"/>
                    </a:lnTo>
                    <a:lnTo>
                      <a:pt x="16367" y="17527"/>
                    </a:lnTo>
                    <a:lnTo>
                      <a:pt x="16317" y="17548"/>
                    </a:lnTo>
                    <a:lnTo>
                      <a:pt x="16269" y="17567"/>
                    </a:lnTo>
                    <a:lnTo>
                      <a:pt x="16219" y="17586"/>
                    </a:lnTo>
                    <a:lnTo>
                      <a:pt x="16169" y="17602"/>
                    </a:lnTo>
                    <a:lnTo>
                      <a:pt x="16121" y="17618"/>
                    </a:lnTo>
                    <a:lnTo>
                      <a:pt x="16072" y="17632"/>
                    </a:lnTo>
                    <a:lnTo>
                      <a:pt x="16023" y="17645"/>
                    </a:lnTo>
                    <a:lnTo>
                      <a:pt x="15975" y="17658"/>
                    </a:lnTo>
                    <a:lnTo>
                      <a:pt x="15927" y="17668"/>
                    </a:lnTo>
                    <a:lnTo>
                      <a:pt x="15879" y="17678"/>
                    </a:lnTo>
                    <a:lnTo>
                      <a:pt x="15832" y="17686"/>
                    </a:lnTo>
                    <a:lnTo>
                      <a:pt x="15784" y="17694"/>
                    </a:lnTo>
                    <a:lnTo>
                      <a:pt x="15737" y="17700"/>
                    </a:lnTo>
                    <a:lnTo>
                      <a:pt x="15691" y="17706"/>
                    </a:lnTo>
                    <a:lnTo>
                      <a:pt x="15643" y="17711"/>
                    </a:lnTo>
                    <a:lnTo>
                      <a:pt x="15597" y="17714"/>
                    </a:lnTo>
                    <a:lnTo>
                      <a:pt x="15551" y="17718"/>
                    </a:lnTo>
                    <a:lnTo>
                      <a:pt x="15506" y="17719"/>
                    </a:lnTo>
                    <a:lnTo>
                      <a:pt x="15501" y="17572"/>
                    </a:lnTo>
                    <a:close/>
                    <a:moveTo>
                      <a:pt x="16986" y="16973"/>
                    </a:moveTo>
                    <a:lnTo>
                      <a:pt x="17021" y="16946"/>
                    </a:lnTo>
                    <a:lnTo>
                      <a:pt x="17057" y="16918"/>
                    </a:lnTo>
                    <a:lnTo>
                      <a:pt x="17096" y="16891"/>
                    </a:lnTo>
                    <a:lnTo>
                      <a:pt x="17136" y="16865"/>
                    </a:lnTo>
                    <a:lnTo>
                      <a:pt x="17177" y="16837"/>
                    </a:lnTo>
                    <a:lnTo>
                      <a:pt x="17220" y="16811"/>
                    </a:lnTo>
                    <a:lnTo>
                      <a:pt x="17265" y="16785"/>
                    </a:lnTo>
                    <a:lnTo>
                      <a:pt x="17311" y="16760"/>
                    </a:lnTo>
                    <a:lnTo>
                      <a:pt x="17359" y="16734"/>
                    </a:lnTo>
                    <a:lnTo>
                      <a:pt x="17407" y="16709"/>
                    </a:lnTo>
                    <a:lnTo>
                      <a:pt x="17457" y="16684"/>
                    </a:lnTo>
                    <a:lnTo>
                      <a:pt x="17508" y="16659"/>
                    </a:lnTo>
                    <a:lnTo>
                      <a:pt x="17613" y="16611"/>
                    </a:lnTo>
                    <a:lnTo>
                      <a:pt x="17721" y="16563"/>
                    </a:lnTo>
                    <a:lnTo>
                      <a:pt x="17832" y="16517"/>
                    </a:lnTo>
                    <a:lnTo>
                      <a:pt x="17945" y="16471"/>
                    </a:lnTo>
                    <a:lnTo>
                      <a:pt x="18060" y="16426"/>
                    </a:lnTo>
                    <a:lnTo>
                      <a:pt x="18176" y="16383"/>
                    </a:lnTo>
                    <a:lnTo>
                      <a:pt x="18293" y="16339"/>
                    </a:lnTo>
                    <a:lnTo>
                      <a:pt x="18409" y="16297"/>
                    </a:lnTo>
                    <a:lnTo>
                      <a:pt x="18523" y="16256"/>
                    </a:lnTo>
                    <a:lnTo>
                      <a:pt x="18638" y="16215"/>
                    </a:lnTo>
                    <a:lnTo>
                      <a:pt x="18688" y="16354"/>
                    </a:lnTo>
                    <a:lnTo>
                      <a:pt x="18576" y="16394"/>
                    </a:lnTo>
                    <a:lnTo>
                      <a:pt x="18462" y="16435"/>
                    </a:lnTo>
                    <a:lnTo>
                      <a:pt x="18348" y="16476"/>
                    </a:lnTo>
                    <a:lnTo>
                      <a:pt x="18234" y="16518"/>
                    </a:lnTo>
                    <a:lnTo>
                      <a:pt x="18121" y="16561"/>
                    </a:lnTo>
                    <a:lnTo>
                      <a:pt x="18008" y="16606"/>
                    </a:lnTo>
                    <a:lnTo>
                      <a:pt x="17897" y="16649"/>
                    </a:lnTo>
                    <a:lnTo>
                      <a:pt x="17788" y="16695"/>
                    </a:lnTo>
                    <a:lnTo>
                      <a:pt x="17684" y="16741"/>
                    </a:lnTo>
                    <a:lnTo>
                      <a:pt x="17582" y="16787"/>
                    </a:lnTo>
                    <a:lnTo>
                      <a:pt x="17532" y="16811"/>
                    </a:lnTo>
                    <a:lnTo>
                      <a:pt x="17483" y="16836"/>
                    </a:lnTo>
                    <a:lnTo>
                      <a:pt x="17437" y="16860"/>
                    </a:lnTo>
                    <a:lnTo>
                      <a:pt x="17391" y="16885"/>
                    </a:lnTo>
                    <a:lnTo>
                      <a:pt x="17346" y="16908"/>
                    </a:lnTo>
                    <a:lnTo>
                      <a:pt x="17304" y="16933"/>
                    </a:lnTo>
                    <a:lnTo>
                      <a:pt x="17262" y="16958"/>
                    </a:lnTo>
                    <a:lnTo>
                      <a:pt x="17222" y="16984"/>
                    </a:lnTo>
                    <a:lnTo>
                      <a:pt x="17183" y="17009"/>
                    </a:lnTo>
                    <a:lnTo>
                      <a:pt x="17147" y="17035"/>
                    </a:lnTo>
                    <a:lnTo>
                      <a:pt x="17112" y="17060"/>
                    </a:lnTo>
                    <a:lnTo>
                      <a:pt x="17080" y="17086"/>
                    </a:lnTo>
                    <a:lnTo>
                      <a:pt x="16986" y="16973"/>
                    </a:lnTo>
                    <a:close/>
                    <a:moveTo>
                      <a:pt x="18638" y="16215"/>
                    </a:moveTo>
                    <a:lnTo>
                      <a:pt x="18715" y="16187"/>
                    </a:lnTo>
                    <a:lnTo>
                      <a:pt x="18765" y="16325"/>
                    </a:lnTo>
                    <a:lnTo>
                      <a:pt x="18688" y="16354"/>
                    </a:lnTo>
                    <a:lnTo>
                      <a:pt x="18638" y="1621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5" name="Freeform 527"/>
              <p:cNvSpPr>
                <a:spLocks noEditPoints="1"/>
              </p:cNvSpPr>
              <p:nvPr/>
            </p:nvSpPr>
            <p:spPr bwMode="auto">
              <a:xfrm>
                <a:off x="2236" y="3226"/>
                <a:ext cx="169" cy="164"/>
              </a:xfrm>
              <a:custGeom>
                <a:avLst/>
                <a:gdLst>
                  <a:gd name="T0" fmla="*/ 541 w 843"/>
                  <a:gd name="T1" fmla="*/ 821 h 823"/>
                  <a:gd name="T2" fmla="*/ 553 w 843"/>
                  <a:gd name="T3" fmla="*/ 772 h 823"/>
                  <a:gd name="T4" fmla="*/ 522 w 843"/>
                  <a:gd name="T5" fmla="*/ 823 h 823"/>
                  <a:gd name="T6" fmla="*/ 448 w 843"/>
                  <a:gd name="T7" fmla="*/ 816 h 823"/>
                  <a:gd name="T8" fmla="*/ 369 w 843"/>
                  <a:gd name="T9" fmla="*/ 799 h 823"/>
                  <a:gd name="T10" fmla="*/ 289 w 843"/>
                  <a:gd name="T11" fmla="*/ 770 h 823"/>
                  <a:gd name="T12" fmla="*/ 212 w 843"/>
                  <a:gd name="T13" fmla="*/ 731 h 823"/>
                  <a:gd name="T14" fmla="*/ 290 w 843"/>
                  <a:gd name="T15" fmla="*/ 717 h 823"/>
                  <a:gd name="T16" fmla="*/ 419 w 843"/>
                  <a:gd name="T17" fmla="*/ 760 h 823"/>
                  <a:gd name="T18" fmla="*/ 506 w 843"/>
                  <a:gd name="T19" fmla="*/ 773 h 823"/>
                  <a:gd name="T20" fmla="*/ 194 w 843"/>
                  <a:gd name="T21" fmla="*/ 718 h 823"/>
                  <a:gd name="T22" fmla="*/ 125 w 843"/>
                  <a:gd name="T23" fmla="*/ 665 h 823"/>
                  <a:gd name="T24" fmla="*/ 67 w 843"/>
                  <a:gd name="T25" fmla="*/ 601 h 823"/>
                  <a:gd name="T26" fmla="*/ 26 w 843"/>
                  <a:gd name="T27" fmla="*/ 526 h 823"/>
                  <a:gd name="T28" fmla="*/ 55 w 843"/>
                  <a:gd name="T29" fmla="*/ 455 h 823"/>
                  <a:gd name="T30" fmla="*/ 80 w 843"/>
                  <a:gd name="T31" fmla="*/ 526 h 823"/>
                  <a:gd name="T32" fmla="*/ 121 w 843"/>
                  <a:gd name="T33" fmla="*/ 589 h 823"/>
                  <a:gd name="T34" fmla="*/ 174 w 843"/>
                  <a:gd name="T35" fmla="*/ 643 h 823"/>
                  <a:gd name="T36" fmla="*/ 238 w 843"/>
                  <a:gd name="T37" fmla="*/ 688 h 823"/>
                  <a:gd name="T38" fmla="*/ 3 w 843"/>
                  <a:gd name="T39" fmla="*/ 432 h 823"/>
                  <a:gd name="T40" fmla="*/ 50 w 843"/>
                  <a:gd name="T41" fmla="*/ 413 h 823"/>
                  <a:gd name="T42" fmla="*/ 6 w 843"/>
                  <a:gd name="T43" fmla="*/ 464 h 823"/>
                  <a:gd name="T44" fmla="*/ 5 w 843"/>
                  <a:gd name="T45" fmla="*/ 320 h 823"/>
                  <a:gd name="T46" fmla="*/ 27 w 843"/>
                  <a:gd name="T47" fmla="*/ 230 h 823"/>
                  <a:gd name="T48" fmla="*/ 64 w 843"/>
                  <a:gd name="T49" fmla="*/ 156 h 823"/>
                  <a:gd name="T50" fmla="*/ 112 w 843"/>
                  <a:gd name="T51" fmla="*/ 99 h 823"/>
                  <a:gd name="T52" fmla="*/ 171 w 843"/>
                  <a:gd name="T53" fmla="*/ 56 h 823"/>
                  <a:gd name="T54" fmla="*/ 237 w 843"/>
                  <a:gd name="T55" fmla="*/ 26 h 823"/>
                  <a:gd name="T56" fmla="*/ 308 w 843"/>
                  <a:gd name="T57" fmla="*/ 7 h 823"/>
                  <a:gd name="T58" fmla="*/ 381 w 843"/>
                  <a:gd name="T59" fmla="*/ 0 h 823"/>
                  <a:gd name="T60" fmla="*/ 335 w 843"/>
                  <a:gd name="T61" fmla="*/ 53 h 823"/>
                  <a:gd name="T62" fmla="*/ 272 w 843"/>
                  <a:gd name="T63" fmla="*/ 67 h 823"/>
                  <a:gd name="T64" fmla="*/ 213 w 843"/>
                  <a:gd name="T65" fmla="*/ 90 h 823"/>
                  <a:gd name="T66" fmla="*/ 159 w 843"/>
                  <a:gd name="T67" fmla="*/ 125 h 823"/>
                  <a:gd name="T68" fmla="*/ 115 w 843"/>
                  <a:gd name="T69" fmla="*/ 173 h 823"/>
                  <a:gd name="T70" fmla="*/ 80 w 843"/>
                  <a:gd name="T71" fmla="*/ 234 h 823"/>
                  <a:gd name="T72" fmla="*/ 57 w 843"/>
                  <a:gd name="T73" fmla="*/ 308 h 823"/>
                  <a:gd name="T74" fmla="*/ 50 w 843"/>
                  <a:gd name="T75" fmla="*/ 399 h 823"/>
                  <a:gd name="T76" fmla="*/ 417 w 843"/>
                  <a:gd name="T77" fmla="*/ 1 h 823"/>
                  <a:gd name="T78" fmla="*/ 400 w 843"/>
                  <a:gd name="T79" fmla="*/ 0 h 823"/>
                  <a:gd name="T80" fmla="*/ 417 w 843"/>
                  <a:gd name="T81" fmla="*/ 1 h 823"/>
                  <a:gd name="T82" fmla="*/ 472 w 843"/>
                  <a:gd name="T83" fmla="*/ 10 h 823"/>
                  <a:gd name="T84" fmla="*/ 547 w 843"/>
                  <a:gd name="T85" fmla="*/ 37 h 823"/>
                  <a:gd name="T86" fmla="*/ 619 w 843"/>
                  <a:gd name="T87" fmla="*/ 81 h 823"/>
                  <a:gd name="T88" fmla="*/ 688 w 843"/>
                  <a:gd name="T89" fmla="*/ 139 h 823"/>
                  <a:gd name="T90" fmla="*/ 638 w 843"/>
                  <a:gd name="T91" fmla="*/ 160 h 823"/>
                  <a:gd name="T92" fmla="*/ 575 w 843"/>
                  <a:gd name="T93" fmla="*/ 110 h 823"/>
                  <a:gd name="T94" fmla="*/ 511 w 843"/>
                  <a:gd name="T95" fmla="*/ 74 h 823"/>
                  <a:gd name="T96" fmla="*/ 446 w 843"/>
                  <a:gd name="T97" fmla="*/ 53 h 823"/>
                  <a:gd name="T98" fmla="*/ 703 w 843"/>
                  <a:gd name="T99" fmla="*/ 156 h 823"/>
                  <a:gd name="T100" fmla="*/ 760 w 843"/>
                  <a:gd name="T101" fmla="*/ 230 h 823"/>
                  <a:gd name="T102" fmla="*/ 803 w 843"/>
                  <a:gd name="T103" fmla="*/ 315 h 823"/>
                  <a:gd name="T104" fmla="*/ 833 w 843"/>
                  <a:gd name="T105" fmla="*/ 407 h 823"/>
                  <a:gd name="T106" fmla="*/ 843 w 843"/>
                  <a:gd name="T107" fmla="*/ 506 h 823"/>
                  <a:gd name="T108" fmla="*/ 789 w 843"/>
                  <a:gd name="T109" fmla="*/ 438 h 823"/>
                  <a:gd name="T110" fmla="*/ 766 w 843"/>
                  <a:gd name="T111" fmla="*/ 353 h 823"/>
                  <a:gd name="T112" fmla="*/ 729 w 843"/>
                  <a:gd name="T113" fmla="*/ 275 h 823"/>
                  <a:gd name="T114" fmla="*/ 680 w 843"/>
                  <a:gd name="T115" fmla="*/ 205 h 823"/>
                  <a:gd name="T116" fmla="*/ 843 w 843"/>
                  <a:gd name="T117" fmla="*/ 521 h 823"/>
                  <a:gd name="T118" fmla="*/ 795 w 843"/>
                  <a:gd name="T119" fmla="*/ 506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43" h="823">
                    <a:moveTo>
                      <a:pt x="589" y="816"/>
                    </a:moveTo>
                    <a:lnTo>
                      <a:pt x="574" y="819"/>
                    </a:lnTo>
                    <a:lnTo>
                      <a:pt x="557" y="820"/>
                    </a:lnTo>
                    <a:lnTo>
                      <a:pt x="541" y="821"/>
                    </a:lnTo>
                    <a:lnTo>
                      <a:pt x="522" y="823"/>
                    </a:lnTo>
                    <a:lnTo>
                      <a:pt x="522" y="773"/>
                    </a:lnTo>
                    <a:lnTo>
                      <a:pt x="538" y="773"/>
                    </a:lnTo>
                    <a:lnTo>
                      <a:pt x="553" y="772"/>
                    </a:lnTo>
                    <a:lnTo>
                      <a:pt x="567" y="770"/>
                    </a:lnTo>
                    <a:lnTo>
                      <a:pt x="580" y="768"/>
                    </a:lnTo>
                    <a:lnTo>
                      <a:pt x="589" y="816"/>
                    </a:lnTo>
                    <a:close/>
                    <a:moveTo>
                      <a:pt x="522" y="823"/>
                    </a:moveTo>
                    <a:lnTo>
                      <a:pt x="504" y="821"/>
                    </a:lnTo>
                    <a:lnTo>
                      <a:pt x="486" y="820"/>
                    </a:lnTo>
                    <a:lnTo>
                      <a:pt x="467" y="819"/>
                    </a:lnTo>
                    <a:lnTo>
                      <a:pt x="448" y="816"/>
                    </a:lnTo>
                    <a:lnTo>
                      <a:pt x="429" y="813"/>
                    </a:lnTo>
                    <a:lnTo>
                      <a:pt x="409" y="809"/>
                    </a:lnTo>
                    <a:lnTo>
                      <a:pt x="389" y="804"/>
                    </a:lnTo>
                    <a:lnTo>
                      <a:pt x="369" y="799"/>
                    </a:lnTo>
                    <a:lnTo>
                      <a:pt x="349" y="793"/>
                    </a:lnTo>
                    <a:lnTo>
                      <a:pt x="329" y="785"/>
                    </a:lnTo>
                    <a:lnTo>
                      <a:pt x="309" y="778"/>
                    </a:lnTo>
                    <a:lnTo>
                      <a:pt x="289" y="770"/>
                    </a:lnTo>
                    <a:lnTo>
                      <a:pt x="269" y="762"/>
                    </a:lnTo>
                    <a:lnTo>
                      <a:pt x="250" y="752"/>
                    </a:lnTo>
                    <a:lnTo>
                      <a:pt x="230" y="742"/>
                    </a:lnTo>
                    <a:lnTo>
                      <a:pt x="212" y="731"/>
                    </a:lnTo>
                    <a:lnTo>
                      <a:pt x="238" y="688"/>
                    </a:lnTo>
                    <a:lnTo>
                      <a:pt x="255" y="698"/>
                    </a:lnTo>
                    <a:lnTo>
                      <a:pt x="273" y="708"/>
                    </a:lnTo>
                    <a:lnTo>
                      <a:pt x="290" y="717"/>
                    </a:lnTo>
                    <a:lnTo>
                      <a:pt x="309" y="724"/>
                    </a:lnTo>
                    <a:lnTo>
                      <a:pt x="345" y="739"/>
                    </a:lnTo>
                    <a:lnTo>
                      <a:pt x="381" y="752"/>
                    </a:lnTo>
                    <a:lnTo>
                      <a:pt x="419" y="760"/>
                    </a:lnTo>
                    <a:lnTo>
                      <a:pt x="455" y="768"/>
                    </a:lnTo>
                    <a:lnTo>
                      <a:pt x="472" y="770"/>
                    </a:lnTo>
                    <a:lnTo>
                      <a:pt x="490" y="772"/>
                    </a:lnTo>
                    <a:lnTo>
                      <a:pt x="506" y="773"/>
                    </a:lnTo>
                    <a:lnTo>
                      <a:pt x="522" y="773"/>
                    </a:lnTo>
                    <a:lnTo>
                      <a:pt x="522" y="823"/>
                    </a:lnTo>
                    <a:close/>
                    <a:moveTo>
                      <a:pt x="212" y="731"/>
                    </a:moveTo>
                    <a:lnTo>
                      <a:pt x="194" y="718"/>
                    </a:lnTo>
                    <a:lnTo>
                      <a:pt x="176" y="706"/>
                    </a:lnTo>
                    <a:lnTo>
                      <a:pt x="158" y="693"/>
                    </a:lnTo>
                    <a:lnTo>
                      <a:pt x="141" y="679"/>
                    </a:lnTo>
                    <a:lnTo>
                      <a:pt x="125" y="665"/>
                    </a:lnTo>
                    <a:lnTo>
                      <a:pt x="110" y="650"/>
                    </a:lnTo>
                    <a:lnTo>
                      <a:pt x="95" y="633"/>
                    </a:lnTo>
                    <a:lnTo>
                      <a:pt x="81" y="617"/>
                    </a:lnTo>
                    <a:lnTo>
                      <a:pt x="67" y="601"/>
                    </a:lnTo>
                    <a:lnTo>
                      <a:pt x="56" y="584"/>
                    </a:lnTo>
                    <a:lnTo>
                      <a:pt x="45" y="565"/>
                    </a:lnTo>
                    <a:lnTo>
                      <a:pt x="35" y="546"/>
                    </a:lnTo>
                    <a:lnTo>
                      <a:pt x="26" y="526"/>
                    </a:lnTo>
                    <a:lnTo>
                      <a:pt x="19" y="506"/>
                    </a:lnTo>
                    <a:lnTo>
                      <a:pt x="12" y="485"/>
                    </a:lnTo>
                    <a:lnTo>
                      <a:pt x="6" y="464"/>
                    </a:lnTo>
                    <a:lnTo>
                      <a:pt x="55" y="455"/>
                    </a:lnTo>
                    <a:lnTo>
                      <a:pt x="60" y="473"/>
                    </a:lnTo>
                    <a:lnTo>
                      <a:pt x="65" y="491"/>
                    </a:lnTo>
                    <a:lnTo>
                      <a:pt x="72" y="509"/>
                    </a:lnTo>
                    <a:lnTo>
                      <a:pt x="80" y="526"/>
                    </a:lnTo>
                    <a:lnTo>
                      <a:pt x="88" y="542"/>
                    </a:lnTo>
                    <a:lnTo>
                      <a:pt x="98" y="559"/>
                    </a:lnTo>
                    <a:lnTo>
                      <a:pt x="108" y="574"/>
                    </a:lnTo>
                    <a:lnTo>
                      <a:pt x="121" y="589"/>
                    </a:lnTo>
                    <a:lnTo>
                      <a:pt x="133" y="604"/>
                    </a:lnTo>
                    <a:lnTo>
                      <a:pt x="146" y="617"/>
                    </a:lnTo>
                    <a:lnTo>
                      <a:pt x="159" y="630"/>
                    </a:lnTo>
                    <a:lnTo>
                      <a:pt x="174" y="643"/>
                    </a:lnTo>
                    <a:lnTo>
                      <a:pt x="189" y="655"/>
                    </a:lnTo>
                    <a:lnTo>
                      <a:pt x="206" y="667"/>
                    </a:lnTo>
                    <a:lnTo>
                      <a:pt x="222" y="678"/>
                    </a:lnTo>
                    <a:lnTo>
                      <a:pt x="238" y="688"/>
                    </a:lnTo>
                    <a:lnTo>
                      <a:pt x="212" y="731"/>
                    </a:lnTo>
                    <a:close/>
                    <a:moveTo>
                      <a:pt x="6" y="464"/>
                    </a:moveTo>
                    <a:lnTo>
                      <a:pt x="4" y="448"/>
                    </a:lnTo>
                    <a:lnTo>
                      <a:pt x="3" y="432"/>
                    </a:lnTo>
                    <a:lnTo>
                      <a:pt x="1" y="415"/>
                    </a:lnTo>
                    <a:lnTo>
                      <a:pt x="0" y="399"/>
                    </a:lnTo>
                    <a:lnTo>
                      <a:pt x="50" y="399"/>
                    </a:lnTo>
                    <a:lnTo>
                      <a:pt x="50" y="413"/>
                    </a:lnTo>
                    <a:lnTo>
                      <a:pt x="51" y="428"/>
                    </a:lnTo>
                    <a:lnTo>
                      <a:pt x="52" y="442"/>
                    </a:lnTo>
                    <a:lnTo>
                      <a:pt x="55" y="455"/>
                    </a:lnTo>
                    <a:lnTo>
                      <a:pt x="6" y="464"/>
                    </a:lnTo>
                    <a:close/>
                    <a:moveTo>
                      <a:pt x="0" y="399"/>
                    </a:moveTo>
                    <a:lnTo>
                      <a:pt x="1" y="372"/>
                    </a:lnTo>
                    <a:lnTo>
                      <a:pt x="3" y="346"/>
                    </a:lnTo>
                    <a:lnTo>
                      <a:pt x="5" y="320"/>
                    </a:lnTo>
                    <a:lnTo>
                      <a:pt x="10" y="296"/>
                    </a:lnTo>
                    <a:lnTo>
                      <a:pt x="14" y="272"/>
                    </a:lnTo>
                    <a:lnTo>
                      <a:pt x="20" y="251"/>
                    </a:lnTo>
                    <a:lnTo>
                      <a:pt x="27" y="230"/>
                    </a:lnTo>
                    <a:lnTo>
                      <a:pt x="35" y="210"/>
                    </a:lnTo>
                    <a:lnTo>
                      <a:pt x="44" y="191"/>
                    </a:lnTo>
                    <a:lnTo>
                      <a:pt x="52" y="174"/>
                    </a:lnTo>
                    <a:lnTo>
                      <a:pt x="64" y="156"/>
                    </a:lnTo>
                    <a:lnTo>
                      <a:pt x="75" y="142"/>
                    </a:lnTo>
                    <a:lnTo>
                      <a:pt x="86" y="127"/>
                    </a:lnTo>
                    <a:lnTo>
                      <a:pt x="98" y="112"/>
                    </a:lnTo>
                    <a:lnTo>
                      <a:pt x="112" y="99"/>
                    </a:lnTo>
                    <a:lnTo>
                      <a:pt x="126" y="87"/>
                    </a:lnTo>
                    <a:lnTo>
                      <a:pt x="140" y="76"/>
                    </a:lnTo>
                    <a:lnTo>
                      <a:pt x="154" y="66"/>
                    </a:lnTo>
                    <a:lnTo>
                      <a:pt x="171" y="56"/>
                    </a:lnTo>
                    <a:lnTo>
                      <a:pt x="186" y="47"/>
                    </a:lnTo>
                    <a:lnTo>
                      <a:pt x="202" y="39"/>
                    </a:lnTo>
                    <a:lnTo>
                      <a:pt x="219" y="32"/>
                    </a:lnTo>
                    <a:lnTo>
                      <a:pt x="237" y="26"/>
                    </a:lnTo>
                    <a:lnTo>
                      <a:pt x="254" y="19"/>
                    </a:lnTo>
                    <a:lnTo>
                      <a:pt x="272" y="15"/>
                    </a:lnTo>
                    <a:lnTo>
                      <a:pt x="289" y="11"/>
                    </a:lnTo>
                    <a:lnTo>
                      <a:pt x="308" y="7"/>
                    </a:lnTo>
                    <a:lnTo>
                      <a:pt x="326" y="5"/>
                    </a:lnTo>
                    <a:lnTo>
                      <a:pt x="344" y="2"/>
                    </a:lnTo>
                    <a:lnTo>
                      <a:pt x="362" y="1"/>
                    </a:lnTo>
                    <a:lnTo>
                      <a:pt x="381" y="0"/>
                    </a:lnTo>
                    <a:lnTo>
                      <a:pt x="400" y="0"/>
                    </a:lnTo>
                    <a:lnTo>
                      <a:pt x="400" y="49"/>
                    </a:lnTo>
                    <a:lnTo>
                      <a:pt x="367" y="49"/>
                    </a:lnTo>
                    <a:lnTo>
                      <a:pt x="335" y="53"/>
                    </a:lnTo>
                    <a:lnTo>
                      <a:pt x="319" y="56"/>
                    </a:lnTo>
                    <a:lnTo>
                      <a:pt x="303" y="58"/>
                    </a:lnTo>
                    <a:lnTo>
                      <a:pt x="288" y="62"/>
                    </a:lnTo>
                    <a:lnTo>
                      <a:pt x="272" y="67"/>
                    </a:lnTo>
                    <a:lnTo>
                      <a:pt x="257" y="72"/>
                    </a:lnTo>
                    <a:lnTo>
                      <a:pt x="242" y="77"/>
                    </a:lnTo>
                    <a:lnTo>
                      <a:pt x="227" y="83"/>
                    </a:lnTo>
                    <a:lnTo>
                      <a:pt x="213" y="90"/>
                    </a:lnTo>
                    <a:lnTo>
                      <a:pt x="198" y="98"/>
                    </a:lnTo>
                    <a:lnTo>
                      <a:pt x="184" y="107"/>
                    </a:lnTo>
                    <a:lnTo>
                      <a:pt x="172" y="115"/>
                    </a:lnTo>
                    <a:lnTo>
                      <a:pt x="159" y="125"/>
                    </a:lnTo>
                    <a:lnTo>
                      <a:pt x="147" y="137"/>
                    </a:lnTo>
                    <a:lnTo>
                      <a:pt x="136" y="148"/>
                    </a:lnTo>
                    <a:lnTo>
                      <a:pt x="125" y="160"/>
                    </a:lnTo>
                    <a:lnTo>
                      <a:pt x="115" y="173"/>
                    </a:lnTo>
                    <a:lnTo>
                      <a:pt x="105" y="186"/>
                    </a:lnTo>
                    <a:lnTo>
                      <a:pt x="96" y="201"/>
                    </a:lnTo>
                    <a:lnTo>
                      <a:pt x="87" y="217"/>
                    </a:lnTo>
                    <a:lnTo>
                      <a:pt x="80" y="234"/>
                    </a:lnTo>
                    <a:lnTo>
                      <a:pt x="74" y="251"/>
                    </a:lnTo>
                    <a:lnTo>
                      <a:pt x="67" y="270"/>
                    </a:lnTo>
                    <a:lnTo>
                      <a:pt x="62" y="288"/>
                    </a:lnTo>
                    <a:lnTo>
                      <a:pt x="57" y="308"/>
                    </a:lnTo>
                    <a:lnTo>
                      <a:pt x="55" y="330"/>
                    </a:lnTo>
                    <a:lnTo>
                      <a:pt x="52" y="352"/>
                    </a:lnTo>
                    <a:lnTo>
                      <a:pt x="50" y="374"/>
                    </a:lnTo>
                    <a:lnTo>
                      <a:pt x="50" y="399"/>
                    </a:lnTo>
                    <a:lnTo>
                      <a:pt x="0" y="399"/>
                    </a:lnTo>
                    <a:close/>
                    <a:moveTo>
                      <a:pt x="400" y="0"/>
                    </a:moveTo>
                    <a:lnTo>
                      <a:pt x="409" y="0"/>
                    </a:lnTo>
                    <a:lnTo>
                      <a:pt x="417" y="1"/>
                    </a:lnTo>
                    <a:lnTo>
                      <a:pt x="415" y="49"/>
                    </a:lnTo>
                    <a:lnTo>
                      <a:pt x="407" y="49"/>
                    </a:lnTo>
                    <a:lnTo>
                      <a:pt x="400" y="49"/>
                    </a:lnTo>
                    <a:lnTo>
                      <a:pt x="400" y="0"/>
                    </a:lnTo>
                    <a:close/>
                    <a:moveTo>
                      <a:pt x="417" y="1"/>
                    </a:moveTo>
                    <a:lnTo>
                      <a:pt x="417" y="1"/>
                    </a:lnTo>
                    <a:lnTo>
                      <a:pt x="416" y="24"/>
                    </a:lnTo>
                    <a:lnTo>
                      <a:pt x="417" y="1"/>
                    </a:lnTo>
                    <a:close/>
                    <a:moveTo>
                      <a:pt x="417" y="1"/>
                    </a:moveTo>
                    <a:lnTo>
                      <a:pt x="436" y="2"/>
                    </a:lnTo>
                    <a:lnTo>
                      <a:pt x="455" y="5"/>
                    </a:lnTo>
                    <a:lnTo>
                      <a:pt x="472" y="10"/>
                    </a:lnTo>
                    <a:lnTo>
                      <a:pt x="491" y="15"/>
                    </a:lnTo>
                    <a:lnTo>
                      <a:pt x="509" y="21"/>
                    </a:lnTo>
                    <a:lnTo>
                      <a:pt x="528" y="28"/>
                    </a:lnTo>
                    <a:lnTo>
                      <a:pt x="547" y="37"/>
                    </a:lnTo>
                    <a:lnTo>
                      <a:pt x="566" y="47"/>
                    </a:lnTo>
                    <a:lnTo>
                      <a:pt x="583" y="57"/>
                    </a:lnTo>
                    <a:lnTo>
                      <a:pt x="602" y="68"/>
                    </a:lnTo>
                    <a:lnTo>
                      <a:pt x="619" y="81"/>
                    </a:lnTo>
                    <a:lnTo>
                      <a:pt x="637" y="94"/>
                    </a:lnTo>
                    <a:lnTo>
                      <a:pt x="654" y="109"/>
                    </a:lnTo>
                    <a:lnTo>
                      <a:pt x="670" y="124"/>
                    </a:lnTo>
                    <a:lnTo>
                      <a:pt x="688" y="139"/>
                    </a:lnTo>
                    <a:lnTo>
                      <a:pt x="703" y="156"/>
                    </a:lnTo>
                    <a:lnTo>
                      <a:pt x="666" y="189"/>
                    </a:lnTo>
                    <a:lnTo>
                      <a:pt x="653" y="174"/>
                    </a:lnTo>
                    <a:lnTo>
                      <a:pt x="638" y="160"/>
                    </a:lnTo>
                    <a:lnTo>
                      <a:pt x="623" y="146"/>
                    </a:lnTo>
                    <a:lnTo>
                      <a:pt x="608" y="134"/>
                    </a:lnTo>
                    <a:lnTo>
                      <a:pt x="592" y="122"/>
                    </a:lnTo>
                    <a:lnTo>
                      <a:pt x="575" y="110"/>
                    </a:lnTo>
                    <a:lnTo>
                      <a:pt x="561" y="100"/>
                    </a:lnTo>
                    <a:lnTo>
                      <a:pt x="544" y="90"/>
                    </a:lnTo>
                    <a:lnTo>
                      <a:pt x="528" y="82"/>
                    </a:lnTo>
                    <a:lnTo>
                      <a:pt x="511" y="74"/>
                    </a:lnTo>
                    <a:lnTo>
                      <a:pt x="495" y="68"/>
                    </a:lnTo>
                    <a:lnTo>
                      <a:pt x="478" y="62"/>
                    </a:lnTo>
                    <a:lnTo>
                      <a:pt x="462" y="57"/>
                    </a:lnTo>
                    <a:lnTo>
                      <a:pt x="446" y="53"/>
                    </a:lnTo>
                    <a:lnTo>
                      <a:pt x="430" y="51"/>
                    </a:lnTo>
                    <a:lnTo>
                      <a:pt x="415" y="49"/>
                    </a:lnTo>
                    <a:lnTo>
                      <a:pt x="417" y="1"/>
                    </a:lnTo>
                    <a:close/>
                    <a:moveTo>
                      <a:pt x="703" y="156"/>
                    </a:moveTo>
                    <a:lnTo>
                      <a:pt x="718" y="174"/>
                    </a:lnTo>
                    <a:lnTo>
                      <a:pt x="732" y="191"/>
                    </a:lnTo>
                    <a:lnTo>
                      <a:pt x="746" y="210"/>
                    </a:lnTo>
                    <a:lnTo>
                      <a:pt x="760" y="230"/>
                    </a:lnTo>
                    <a:lnTo>
                      <a:pt x="772" y="250"/>
                    </a:lnTo>
                    <a:lnTo>
                      <a:pt x="784" y="271"/>
                    </a:lnTo>
                    <a:lnTo>
                      <a:pt x="793" y="292"/>
                    </a:lnTo>
                    <a:lnTo>
                      <a:pt x="803" y="315"/>
                    </a:lnTo>
                    <a:lnTo>
                      <a:pt x="812" y="337"/>
                    </a:lnTo>
                    <a:lnTo>
                      <a:pt x="821" y="359"/>
                    </a:lnTo>
                    <a:lnTo>
                      <a:pt x="827" y="383"/>
                    </a:lnTo>
                    <a:lnTo>
                      <a:pt x="833" y="407"/>
                    </a:lnTo>
                    <a:lnTo>
                      <a:pt x="837" y="432"/>
                    </a:lnTo>
                    <a:lnTo>
                      <a:pt x="841" y="457"/>
                    </a:lnTo>
                    <a:lnTo>
                      <a:pt x="843" y="481"/>
                    </a:lnTo>
                    <a:lnTo>
                      <a:pt x="843" y="506"/>
                    </a:lnTo>
                    <a:lnTo>
                      <a:pt x="795" y="506"/>
                    </a:lnTo>
                    <a:lnTo>
                      <a:pt x="793" y="484"/>
                    </a:lnTo>
                    <a:lnTo>
                      <a:pt x="792" y="460"/>
                    </a:lnTo>
                    <a:lnTo>
                      <a:pt x="789" y="438"/>
                    </a:lnTo>
                    <a:lnTo>
                      <a:pt x="785" y="417"/>
                    </a:lnTo>
                    <a:lnTo>
                      <a:pt x="780" y="394"/>
                    </a:lnTo>
                    <a:lnTo>
                      <a:pt x="774" y="373"/>
                    </a:lnTo>
                    <a:lnTo>
                      <a:pt x="766" y="353"/>
                    </a:lnTo>
                    <a:lnTo>
                      <a:pt x="759" y="332"/>
                    </a:lnTo>
                    <a:lnTo>
                      <a:pt x="750" y="312"/>
                    </a:lnTo>
                    <a:lnTo>
                      <a:pt x="740" y="293"/>
                    </a:lnTo>
                    <a:lnTo>
                      <a:pt x="729" y="275"/>
                    </a:lnTo>
                    <a:lnTo>
                      <a:pt x="718" y="256"/>
                    </a:lnTo>
                    <a:lnTo>
                      <a:pt x="706" y="239"/>
                    </a:lnTo>
                    <a:lnTo>
                      <a:pt x="694" y="221"/>
                    </a:lnTo>
                    <a:lnTo>
                      <a:pt x="680" y="205"/>
                    </a:lnTo>
                    <a:lnTo>
                      <a:pt x="666" y="189"/>
                    </a:lnTo>
                    <a:lnTo>
                      <a:pt x="703" y="156"/>
                    </a:lnTo>
                    <a:close/>
                    <a:moveTo>
                      <a:pt x="843" y="506"/>
                    </a:moveTo>
                    <a:lnTo>
                      <a:pt x="843" y="521"/>
                    </a:lnTo>
                    <a:lnTo>
                      <a:pt x="842" y="539"/>
                    </a:lnTo>
                    <a:lnTo>
                      <a:pt x="793" y="535"/>
                    </a:lnTo>
                    <a:lnTo>
                      <a:pt x="793" y="521"/>
                    </a:lnTo>
                    <a:lnTo>
                      <a:pt x="795" y="506"/>
                    </a:lnTo>
                    <a:lnTo>
                      <a:pt x="843" y="506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6" name="Freeform 528"/>
              <p:cNvSpPr>
                <a:spLocks noEditPoints="1"/>
              </p:cNvSpPr>
              <p:nvPr/>
            </p:nvSpPr>
            <p:spPr bwMode="auto">
              <a:xfrm>
                <a:off x="2115" y="3428"/>
                <a:ext cx="258" cy="315"/>
              </a:xfrm>
              <a:custGeom>
                <a:avLst/>
                <a:gdLst>
                  <a:gd name="T0" fmla="*/ 56 w 1287"/>
                  <a:gd name="T1" fmla="*/ 1 h 1572"/>
                  <a:gd name="T2" fmla="*/ 153 w 1287"/>
                  <a:gd name="T3" fmla="*/ 3 h 1572"/>
                  <a:gd name="T4" fmla="*/ 262 w 1287"/>
                  <a:gd name="T5" fmla="*/ 13 h 1572"/>
                  <a:gd name="T6" fmla="*/ 378 w 1287"/>
                  <a:gd name="T7" fmla="*/ 31 h 1572"/>
                  <a:gd name="T8" fmla="*/ 497 w 1287"/>
                  <a:gd name="T9" fmla="*/ 57 h 1572"/>
                  <a:gd name="T10" fmla="*/ 562 w 1287"/>
                  <a:gd name="T11" fmla="*/ 126 h 1572"/>
                  <a:gd name="T12" fmla="*/ 447 w 1287"/>
                  <a:gd name="T13" fmla="*/ 96 h 1572"/>
                  <a:gd name="T14" fmla="*/ 333 w 1287"/>
                  <a:gd name="T15" fmla="*/ 74 h 1572"/>
                  <a:gd name="T16" fmla="*/ 222 w 1287"/>
                  <a:gd name="T17" fmla="*/ 57 h 1572"/>
                  <a:gd name="T18" fmla="*/ 121 w 1287"/>
                  <a:gd name="T19" fmla="*/ 50 h 1572"/>
                  <a:gd name="T20" fmla="*/ 33 w 1287"/>
                  <a:gd name="T21" fmla="*/ 51 h 1572"/>
                  <a:gd name="T22" fmla="*/ 576 w 1287"/>
                  <a:gd name="T23" fmla="*/ 79 h 1572"/>
                  <a:gd name="T24" fmla="*/ 684 w 1287"/>
                  <a:gd name="T25" fmla="*/ 112 h 1572"/>
                  <a:gd name="T26" fmla="*/ 786 w 1287"/>
                  <a:gd name="T27" fmla="*/ 150 h 1572"/>
                  <a:gd name="T28" fmla="*/ 876 w 1287"/>
                  <a:gd name="T29" fmla="*/ 192 h 1572"/>
                  <a:gd name="T30" fmla="*/ 952 w 1287"/>
                  <a:gd name="T31" fmla="*/ 236 h 1572"/>
                  <a:gd name="T32" fmla="*/ 1009 w 1287"/>
                  <a:gd name="T33" fmla="*/ 282 h 1572"/>
                  <a:gd name="T34" fmla="*/ 972 w 1287"/>
                  <a:gd name="T35" fmla="*/ 314 h 1572"/>
                  <a:gd name="T36" fmla="*/ 919 w 1287"/>
                  <a:gd name="T37" fmla="*/ 273 h 1572"/>
                  <a:gd name="T38" fmla="*/ 848 w 1287"/>
                  <a:gd name="T39" fmla="*/ 232 h 1572"/>
                  <a:gd name="T40" fmla="*/ 762 w 1287"/>
                  <a:gd name="T41" fmla="*/ 193 h 1572"/>
                  <a:gd name="T42" fmla="*/ 632 w 1287"/>
                  <a:gd name="T43" fmla="*/ 147 h 1572"/>
                  <a:gd name="T44" fmla="*/ 1023 w 1287"/>
                  <a:gd name="T45" fmla="*/ 297 h 1572"/>
                  <a:gd name="T46" fmla="*/ 1079 w 1287"/>
                  <a:gd name="T47" fmla="*/ 374 h 1572"/>
                  <a:gd name="T48" fmla="*/ 1127 w 1287"/>
                  <a:gd name="T49" fmla="*/ 462 h 1572"/>
                  <a:gd name="T50" fmla="*/ 1169 w 1287"/>
                  <a:gd name="T51" fmla="*/ 561 h 1572"/>
                  <a:gd name="T52" fmla="*/ 1203 w 1287"/>
                  <a:gd name="T53" fmla="*/ 668 h 1572"/>
                  <a:gd name="T54" fmla="*/ 1232 w 1287"/>
                  <a:gd name="T55" fmla="*/ 780 h 1572"/>
                  <a:gd name="T56" fmla="*/ 1183 w 1287"/>
                  <a:gd name="T57" fmla="*/ 791 h 1572"/>
                  <a:gd name="T58" fmla="*/ 1156 w 1287"/>
                  <a:gd name="T59" fmla="*/ 683 h 1572"/>
                  <a:gd name="T60" fmla="*/ 1124 w 1287"/>
                  <a:gd name="T61" fmla="*/ 580 h 1572"/>
                  <a:gd name="T62" fmla="*/ 1084 w 1287"/>
                  <a:gd name="T63" fmla="*/ 486 h 1572"/>
                  <a:gd name="T64" fmla="*/ 1038 w 1287"/>
                  <a:gd name="T65" fmla="*/ 401 h 1572"/>
                  <a:gd name="T66" fmla="*/ 985 w 1287"/>
                  <a:gd name="T67" fmla="*/ 328 h 1572"/>
                  <a:gd name="T68" fmla="*/ 1248 w 1287"/>
                  <a:gd name="T69" fmla="*/ 864 h 1572"/>
                  <a:gd name="T70" fmla="*/ 1268 w 1287"/>
                  <a:gd name="T71" fmla="*/ 1008 h 1572"/>
                  <a:gd name="T72" fmla="*/ 1281 w 1287"/>
                  <a:gd name="T73" fmla="*/ 1153 h 1572"/>
                  <a:gd name="T74" fmla="*/ 1287 w 1287"/>
                  <a:gd name="T75" fmla="*/ 1297 h 1572"/>
                  <a:gd name="T76" fmla="*/ 1284 w 1287"/>
                  <a:gd name="T77" fmla="*/ 1438 h 1572"/>
                  <a:gd name="T78" fmla="*/ 1277 w 1287"/>
                  <a:gd name="T79" fmla="*/ 1572 h 1572"/>
                  <a:gd name="T80" fmla="*/ 1233 w 1287"/>
                  <a:gd name="T81" fmla="*/ 1481 h 1572"/>
                  <a:gd name="T82" fmla="*/ 1237 w 1287"/>
                  <a:gd name="T83" fmla="*/ 1344 h 1572"/>
                  <a:gd name="T84" fmla="*/ 1235 w 1287"/>
                  <a:gd name="T85" fmla="*/ 1203 h 1572"/>
                  <a:gd name="T86" fmla="*/ 1225 w 1287"/>
                  <a:gd name="T87" fmla="*/ 1061 h 1572"/>
                  <a:gd name="T88" fmla="*/ 1207 w 1287"/>
                  <a:gd name="T89" fmla="*/ 920 h 1572"/>
                  <a:gd name="T90" fmla="*/ 1240 w 1287"/>
                  <a:gd name="T91" fmla="*/ 818 h 1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87" h="1572">
                    <a:moveTo>
                      <a:pt x="0" y="6"/>
                    </a:moveTo>
                    <a:lnTo>
                      <a:pt x="28" y="3"/>
                    </a:lnTo>
                    <a:lnTo>
                      <a:pt x="56" y="1"/>
                    </a:lnTo>
                    <a:lnTo>
                      <a:pt x="87" y="0"/>
                    </a:lnTo>
                    <a:lnTo>
                      <a:pt x="120" y="1"/>
                    </a:lnTo>
                    <a:lnTo>
                      <a:pt x="153" y="3"/>
                    </a:lnTo>
                    <a:lnTo>
                      <a:pt x="188" y="5"/>
                    </a:lnTo>
                    <a:lnTo>
                      <a:pt x="224" y="9"/>
                    </a:lnTo>
                    <a:lnTo>
                      <a:pt x="262" y="13"/>
                    </a:lnTo>
                    <a:lnTo>
                      <a:pt x="300" y="19"/>
                    </a:lnTo>
                    <a:lnTo>
                      <a:pt x="339" y="25"/>
                    </a:lnTo>
                    <a:lnTo>
                      <a:pt x="378" y="31"/>
                    </a:lnTo>
                    <a:lnTo>
                      <a:pt x="417" y="40"/>
                    </a:lnTo>
                    <a:lnTo>
                      <a:pt x="457" y="49"/>
                    </a:lnTo>
                    <a:lnTo>
                      <a:pt x="497" y="57"/>
                    </a:lnTo>
                    <a:lnTo>
                      <a:pt x="536" y="67"/>
                    </a:lnTo>
                    <a:lnTo>
                      <a:pt x="576" y="79"/>
                    </a:lnTo>
                    <a:lnTo>
                      <a:pt x="562" y="126"/>
                    </a:lnTo>
                    <a:lnTo>
                      <a:pt x="525" y="116"/>
                    </a:lnTo>
                    <a:lnTo>
                      <a:pt x="486" y="106"/>
                    </a:lnTo>
                    <a:lnTo>
                      <a:pt x="447" y="96"/>
                    </a:lnTo>
                    <a:lnTo>
                      <a:pt x="409" y="89"/>
                    </a:lnTo>
                    <a:lnTo>
                      <a:pt x="370" y="80"/>
                    </a:lnTo>
                    <a:lnTo>
                      <a:pt x="333" y="74"/>
                    </a:lnTo>
                    <a:lnTo>
                      <a:pt x="295" y="67"/>
                    </a:lnTo>
                    <a:lnTo>
                      <a:pt x="258" y="62"/>
                    </a:lnTo>
                    <a:lnTo>
                      <a:pt x="222" y="57"/>
                    </a:lnTo>
                    <a:lnTo>
                      <a:pt x="187" y="54"/>
                    </a:lnTo>
                    <a:lnTo>
                      <a:pt x="153" y="51"/>
                    </a:lnTo>
                    <a:lnTo>
                      <a:pt x="121" y="50"/>
                    </a:lnTo>
                    <a:lnTo>
                      <a:pt x="90" y="50"/>
                    </a:lnTo>
                    <a:lnTo>
                      <a:pt x="60" y="50"/>
                    </a:lnTo>
                    <a:lnTo>
                      <a:pt x="33" y="51"/>
                    </a:lnTo>
                    <a:lnTo>
                      <a:pt x="8" y="55"/>
                    </a:lnTo>
                    <a:lnTo>
                      <a:pt x="0" y="6"/>
                    </a:lnTo>
                    <a:close/>
                    <a:moveTo>
                      <a:pt x="576" y="79"/>
                    </a:moveTo>
                    <a:lnTo>
                      <a:pt x="613" y="89"/>
                    </a:lnTo>
                    <a:lnTo>
                      <a:pt x="649" y="101"/>
                    </a:lnTo>
                    <a:lnTo>
                      <a:pt x="684" y="112"/>
                    </a:lnTo>
                    <a:lnTo>
                      <a:pt x="719" y="125"/>
                    </a:lnTo>
                    <a:lnTo>
                      <a:pt x="752" y="137"/>
                    </a:lnTo>
                    <a:lnTo>
                      <a:pt x="786" y="150"/>
                    </a:lnTo>
                    <a:lnTo>
                      <a:pt x="817" y="163"/>
                    </a:lnTo>
                    <a:lnTo>
                      <a:pt x="847" y="177"/>
                    </a:lnTo>
                    <a:lnTo>
                      <a:pt x="876" y="192"/>
                    </a:lnTo>
                    <a:lnTo>
                      <a:pt x="903" y="206"/>
                    </a:lnTo>
                    <a:lnTo>
                      <a:pt x="928" y="221"/>
                    </a:lnTo>
                    <a:lnTo>
                      <a:pt x="952" y="236"/>
                    </a:lnTo>
                    <a:lnTo>
                      <a:pt x="973" y="250"/>
                    </a:lnTo>
                    <a:lnTo>
                      <a:pt x="992" y="265"/>
                    </a:lnTo>
                    <a:lnTo>
                      <a:pt x="1009" y="282"/>
                    </a:lnTo>
                    <a:lnTo>
                      <a:pt x="1023" y="297"/>
                    </a:lnTo>
                    <a:lnTo>
                      <a:pt x="985" y="328"/>
                    </a:lnTo>
                    <a:lnTo>
                      <a:pt x="972" y="314"/>
                    </a:lnTo>
                    <a:lnTo>
                      <a:pt x="957" y="300"/>
                    </a:lnTo>
                    <a:lnTo>
                      <a:pt x="939" y="287"/>
                    </a:lnTo>
                    <a:lnTo>
                      <a:pt x="919" y="273"/>
                    </a:lnTo>
                    <a:lnTo>
                      <a:pt x="897" y="259"/>
                    </a:lnTo>
                    <a:lnTo>
                      <a:pt x="873" y="246"/>
                    </a:lnTo>
                    <a:lnTo>
                      <a:pt x="848" y="232"/>
                    </a:lnTo>
                    <a:lnTo>
                      <a:pt x="821" y="219"/>
                    </a:lnTo>
                    <a:lnTo>
                      <a:pt x="792" y="206"/>
                    </a:lnTo>
                    <a:lnTo>
                      <a:pt x="762" y="193"/>
                    </a:lnTo>
                    <a:lnTo>
                      <a:pt x="731" y="182"/>
                    </a:lnTo>
                    <a:lnTo>
                      <a:pt x="699" y="170"/>
                    </a:lnTo>
                    <a:lnTo>
                      <a:pt x="632" y="147"/>
                    </a:lnTo>
                    <a:lnTo>
                      <a:pt x="562" y="126"/>
                    </a:lnTo>
                    <a:lnTo>
                      <a:pt x="576" y="79"/>
                    </a:lnTo>
                    <a:close/>
                    <a:moveTo>
                      <a:pt x="1023" y="297"/>
                    </a:moveTo>
                    <a:lnTo>
                      <a:pt x="1043" y="321"/>
                    </a:lnTo>
                    <a:lnTo>
                      <a:pt x="1061" y="346"/>
                    </a:lnTo>
                    <a:lnTo>
                      <a:pt x="1079" y="374"/>
                    </a:lnTo>
                    <a:lnTo>
                      <a:pt x="1096" y="402"/>
                    </a:lnTo>
                    <a:lnTo>
                      <a:pt x="1112" y="432"/>
                    </a:lnTo>
                    <a:lnTo>
                      <a:pt x="1127" y="462"/>
                    </a:lnTo>
                    <a:lnTo>
                      <a:pt x="1142" y="495"/>
                    </a:lnTo>
                    <a:lnTo>
                      <a:pt x="1156" y="527"/>
                    </a:lnTo>
                    <a:lnTo>
                      <a:pt x="1169" y="561"/>
                    </a:lnTo>
                    <a:lnTo>
                      <a:pt x="1181" y="595"/>
                    </a:lnTo>
                    <a:lnTo>
                      <a:pt x="1192" y="632"/>
                    </a:lnTo>
                    <a:lnTo>
                      <a:pt x="1203" y="668"/>
                    </a:lnTo>
                    <a:lnTo>
                      <a:pt x="1213" y="704"/>
                    </a:lnTo>
                    <a:lnTo>
                      <a:pt x="1223" y="741"/>
                    </a:lnTo>
                    <a:lnTo>
                      <a:pt x="1232" y="780"/>
                    </a:lnTo>
                    <a:lnTo>
                      <a:pt x="1240" y="818"/>
                    </a:lnTo>
                    <a:lnTo>
                      <a:pt x="1191" y="828"/>
                    </a:lnTo>
                    <a:lnTo>
                      <a:pt x="1183" y="791"/>
                    </a:lnTo>
                    <a:lnTo>
                      <a:pt x="1175" y="754"/>
                    </a:lnTo>
                    <a:lnTo>
                      <a:pt x="1166" y="717"/>
                    </a:lnTo>
                    <a:lnTo>
                      <a:pt x="1156" y="683"/>
                    </a:lnTo>
                    <a:lnTo>
                      <a:pt x="1146" y="648"/>
                    </a:lnTo>
                    <a:lnTo>
                      <a:pt x="1135" y="614"/>
                    </a:lnTo>
                    <a:lnTo>
                      <a:pt x="1124" y="580"/>
                    </a:lnTo>
                    <a:lnTo>
                      <a:pt x="1111" y="548"/>
                    </a:lnTo>
                    <a:lnTo>
                      <a:pt x="1098" y="517"/>
                    </a:lnTo>
                    <a:lnTo>
                      <a:pt x="1084" y="486"/>
                    </a:lnTo>
                    <a:lnTo>
                      <a:pt x="1069" y="457"/>
                    </a:lnTo>
                    <a:lnTo>
                      <a:pt x="1054" y="429"/>
                    </a:lnTo>
                    <a:lnTo>
                      <a:pt x="1038" y="401"/>
                    </a:lnTo>
                    <a:lnTo>
                      <a:pt x="1022" y="376"/>
                    </a:lnTo>
                    <a:lnTo>
                      <a:pt x="1003" y="351"/>
                    </a:lnTo>
                    <a:lnTo>
                      <a:pt x="985" y="328"/>
                    </a:lnTo>
                    <a:lnTo>
                      <a:pt x="1023" y="297"/>
                    </a:lnTo>
                    <a:close/>
                    <a:moveTo>
                      <a:pt x="1240" y="818"/>
                    </a:moveTo>
                    <a:lnTo>
                      <a:pt x="1248" y="864"/>
                    </a:lnTo>
                    <a:lnTo>
                      <a:pt x="1256" y="912"/>
                    </a:lnTo>
                    <a:lnTo>
                      <a:pt x="1263" y="960"/>
                    </a:lnTo>
                    <a:lnTo>
                      <a:pt x="1268" y="1008"/>
                    </a:lnTo>
                    <a:lnTo>
                      <a:pt x="1273" y="1056"/>
                    </a:lnTo>
                    <a:lnTo>
                      <a:pt x="1278" y="1105"/>
                    </a:lnTo>
                    <a:lnTo>
                      <a:pt x="1281" y="1153"/>
                    </a:lnTo>
                    <a:lnTo>
                      <a:pt x="1283" y="1201"/>
                    </a:lnTo>
                    <a:lnTo>
                      <a:pt x="1286" y="1249"/>
                    </a:lnTo>
                    <a:lnTo>
                      <a:pt x="1287" y="1297"/>
                    </a:lnTo>
                    <a:lnTo>
                      <a:pt x="1287" y="1345"/>
                    </a:lnTo>
                    <a:lnTo>
                      <a:pt x="1286" y="1391"/>
                    </a:lnTo>
                    <a:lnTo>
                      <a:pt x="1284" y="1438"/>
                    </a:lnTo>
                    <a:lnTo>
                      <a:pt x="1282" y="1483"/>
                    </a:lnTo>
                    <a:lnTo>
                      <a:pt x="1279" y="1528"/>
                    </a:lnTo>
                    <a:lnTo>
                      <a:pt x="1277" y="1572"/>
                    </a:lnTo>
                    <a:lnTo>
                      <a:pt x="1227" y="1568"/>
                    </a:lnTo>
                    <a:lnTo>
                      <a:pt x="1231" y="1526"/>
                    </a:lnTo>
                    <a:lnTo>
                      <a:pt x="1233" y="1481"/>
                    </a:lnTo>
                    <a:lnTo>
                      <a:pt x="1236" y="1436"/>
                    </a:lnTo>
                    <a:lnTo>
                      <a:pt x="1237" y="1391"/>
                    </a:lnTo>
                    <a:lnTo>
                      <a:pt x="1237" y="1344"/>
                    </a:lnTo>
                    <a:lnTo>
                      <a:pt x="1237" y="1298"/>
                    </a:lnTo>
                    <a:lnTo>
                      <a:pt x="1236" y="1250"/>
                    </a:lnTo>
                    <a:lnTo>
                      <a:pt x="1235" y="1203"/>
                    </a:lnTo>
                    <a:lnTo>
                      <a:pt x="1232" y="1156"/>
                    </a:lnTo>
                    <a:lnTo>
                      <a:pt x="1228" y="1108"/>
                    </a:lnTo>
                    <a:lnTo>
                      <a:pt x="1225" y="1061"/>
                    </a:lnTo>
                    <a:lnTo>
                      <a:pt x="1220" y="1014"/>
                    </a:lnTo>
                    <a:lnTo>
                      <a:pt x="1213" y="967"/>
                    </a:lnTo>
                    <a:lnTo>
                      <a:pt x="1207" y="920"/>
                    </a:lnTo>
                    <a:lnTo>
                      <a:pt x="1200" y="873"/>
                    </a:lnTo>
                    <a:lnTo>
                      <a:pt x="1191" y="828"/>
                    </a:lnTo>
                    <a:lnTo>
                      <a:pt x="1240" y="81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7" name="Freeform 529"/>
              <p:cNvSpPr>
                <a:spLocks noEditPoints="1"/>
              </p:cNvSpPr>
              <p:nvPr/>
            </p:nvSpPr>
            <p:spPr bwMode="auto">
              <a:xfrm>
                <a:off x="1635" y="2144"/>
                <a:ext cx="616" cy="197"/>
              </a:xfrm>
              <a:custGeom>
                <a:avLst/>
                <a:gdLst>
                  <a:gd name="T0" fmla="*/ 486 w 3083"/>
                  <a:gd name="T1" fmla="*/ 106 h 986"/>
                  <a:gd name="T2" fmla="*/ 480 w 3083"/>
                  <a:gd name="T3" fmla="*/ 67 h 986"/>
                  <a:gd name="T4" fmla="*/ 480 w 3083"/>
                  <a:gd name="T5" fmla="*/ 67 h 986"/>
                  <a:gd name="T6" fmla="*/ 857 w 3083"/>
                  <a:gd name="T7" fmla="*/ 46 h 986"/>
                  <a:gd name="T8" fmla="*/ 851 w 3083"/>
                  <a:gd name="T9" fmla="*/ 6 h 986"/>
                  <a:gd name="T10" fmla="*/ 851 w 3083"/>
                  <a:gd name="T11" fmla="*/ 6 h 986"/>
                  <a:gd name="T12" fmla="*/ 880 w 3083"/>
                  <a:gd name="T13" fmla="*/ 3 h 986"/>
                  <a:gd name="T14" fmla="*/ 974 w 3083"/>
                  <a:gd name="T15" fmla="*/ 0 h 986"/>
                  <a:gd name="T16" fmla="*/ 1045 w 3083"/>
                  <a:gd name="T17" fmla="*/ 2 h 986"/>
                  <a:gd name="T18" fmla="*/ 1115 w 3083"/>
                  <a:gd name="T19" fmla="*/ 15 h 986"/>
                  <a:gd name="T20" fmla="*/ 1104 w 3083"/>
                  <a:gd name="T21" fmla="*/ 53 h 986"/>
                  <a:gd name="T22" fmla="*/ 1038 w 3083"/>
                  <a:gd name="T23" fmla="*/ 42 h 986"/>
                  <a:gd name="T24" fmla="*/ 972 w 3083"/>
                  <a:gd name="T25" fmla="*/ 38 h 986"/>
                  <a:gd name="T26" fmla="*/ 883 w 3083"/>
                  <a:gd name="T27" fmla="*/ 43 h 986"/>
                  <a:gd name="T28" fmla="*/ 851 w 3083"/>
                  <a:gd name="T29" fmla="*/ 6 h 986"/>
                  <a:gd name="T30" fmla="*/ 1172 w 3083"/>
                  <a:gd name="T31" fmla="*/ 36 h 986"/>
                  <a:gd name="T32" fmla="*/ 1261 w 3083"/>
                  <a:gd name="T33" fmla="*/ 79 h 986"/>
                  <a:gd name="T34" fmla="*/ 1243 w 3083"/>
                  <a:gd name="T35" fmla="*/ 115 h 986"/>
                  <a:gd name="T36" fmla="*/ 1124 w 3083"/>
                  <a:gd name="T37" fmla="*/ 59 h 986"/>
                  <a:gd name="T38" fmla="*/ 1353 w 3083"/>
                  <a:gd name="T39" fmla="*/ 128 h 986"/>
                  <a:gd name="T40" fmla="*/ 1481 w 3083"/>
                  <a:gd name="T41" fmla="*/ 193 h 986"/>
                  <a:gd name="T42" fmla="*/ 1580 w 3083"/>
                  <a:gd name="T43" fmla="*/ 233 h 986"/>
                  <a:gd name="T44" fmla="*/ 1631 w 3083"/>
                  <a:gd name="T45" fmla="*/ 245 h 986"/>
                  <a:gd name="T46" fmla="*/ 1588 w 3083"/>
                  <a:gd name="T47" fmla="*/ 276 h 986"/>
                  <a:gd name="T48" fmla="*/ 1510 w 3083"/>
                  <a:gd name="T49" fmla="*/ 249 h 986"/>
                  <a:gd name="T50" fmla="*/ 1379 w 3083"/>
                  <a:gd name="T51" fmla="*/ 186 h 986"/>
                  <a:gd name="T52" fmla="*/ 1312 w 3083"/>
                  <a:gd name="T53" fmla="*/ 107 h 986"/>
                  <a:gd name="T54" fmla="*/ 1683 w 3083"/>
                  <a:gd name="T55" fmla="*/ 251 h 986"/>
                  <a:gd name="T56" fmla="*/ 1767 w 3083"/>
                  <a:gd name="T57" fmla="*/ 250 h 986"/>
                  <a:gd name="T58" fmla="*/ 1848 w 3083"/>
                  <a:gd name="T59" fmla="*/ 242 h 986"/>
                  <a:gd name="T60" fmla="*/ 1795 w 3083"/>
                  <a:gd name="T61" fmla="*/ 287 h 986"/>
                  <a:gd name="T62" fmla="*/ 1708 w 3083"/>
                  <a:gd name="T63" fmla="*/ 291 h 986"/>
                  <a:gd name="T64" fmla="*/ 1625 w 3083"/>
                  <a:gd name="T65" fmla="*/ 285 h 986"/>
                  <a:gd name="T66" fmla="*/ 1877 w 3083"/>
                  <a:gd name="T67" fmla="*/ 240 h 986"/>
                  <a:gd name="T68" fmla="*/ 1953 w 3083"/>
                  <a:gd name="T69" fmla="*/ 238 h 986"/>
                  <a:gd name="T70" fmla="*/ 1998 w 3083"/>
                  <a:gd name="T71" fmla="*/ 245 h 986"/>
                  <a:gd name="T72" fmla="*/ 2015 w 3083"/>
                  <a:gd name="T73" fmla="*/ 257 h 986"/>
                  <a:gd name="T74" fmla="*/ 1977 w 3083"/>
                  <a:gd name="T75" fmla="*/ 279 h 986"/>
                  <a:gd name="T76" fmla="*/ 1956 w 3083"/>
                  <a:gd name="T77" fmla="*/ 276 h 986"/>
                  <a:gd name="T78" fmla="*/ 1851 w 3083"/>
                  <a:gd name="T79" fmla="*/ 282 h 986"/>
                  <a:gd name="T80" fmla="*/ 2022 w 3083"/>
                  <a:gd name="T81" fmla="*/ 270 h 986"/>
                  <a:gd name="T82" fmla="*/ 2057 w 3083"/>
                  <a:gd name="T83" fmla="*/ 333 h 986"/>
                  <a:gd name="T84" fmla="*/ 1998 w 3083"/>
                  <a:gd name="T85" fmla="*/ 307 h 986"/>
                  <a:gd name="T86" fmla="*/ 2015 w 3083"/>
                  <a:gd name="T87" fmla="*/ 257 h 986"/>
                  <a:gd name="T88" fmla="*/ 2097 w 3083"/>
                  <a:gd name="T89" fmla="*/ 408 h 986"/>
                  <a:gd name="T90" fmla="*/ 2165 w 3083"/>
                  <a:gd name="T91" fmla="*/ 524 h 986"/>
                  <a:gd name="T92" fmla="*/ 2213 w 3083"/>
                  <a:gd name="T93" fmla="*/ 582 h 986"/>
                  <a:gd name="T94" fmla="*/ 2214 w 3083"/>
                  <a:gd name="T95" fmla="*/ 634 h 986"/>
                  <a:gd name="T96" fmla="*/ 2175 w 3083"/>
                  <a:gd name="T97" fmla="*/ 601 h 986"/>
                  <a:gd name="T98" fmla="*/ 2137 w 3083"/>
                  <a:gd name="T99" fmla="*/ 551 h 986"/>
                  <a:gd name="T100" fmla="*/ 2087 w 3083"/>
                  <a:gd name="T101" fmla="*/ 472 h 986"/>
                  <a:gd name="T102" fmla="*/ 2022 w 3083"/>
                  <a:gd name="T103" fmla="*/ 352 h 986"/>
                  <a:gd name="T104" fmla="*/ 2287 w 3083"/>
                  <a:gd name="T105" fmla="*/ 631 h 986"/>
                  <a:gd name="T106" fmla="*/ 2350 w 3083"/>
                  <a:gd name="T107" fmla="*/ 665 h 986"/>
                  <a:gd name="T108" fmla="*/ 2305 w 3083"/>
                  <a:gd name="T109" fmla="*/ 687 h 986"/>
                  <a:gd name="T110" fmla="*/ 2234 w 3083"/>
                  <a:gd name="T111" fmla="*/ 600 h 986"/>
                  <a:gd name="T112" fmla="*/ 2341 w 3083"/>
                  <a:gd name="T113" fmla="*/ 682 h 986"/>
                  <a:gd name="T114" fmla="*/ 3083 w 3083"/>
                  <a:gd name="T115" fmla="*/ 950 h 986"/>
                  <a:gd name="T116" fmla="*/ 2348 w 3083"/>
                  <a:gd name="T117" fmla="*/ 663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83" h="986">
                    <a:moveTo>
                      <a:pt x="0" y="144"/>
                    </a:moveTo>
                    <a:lnTo>
                      <a:pt x="480" y="67"/>
                    </a:lnTo>
                    <a:lnTo>
                      <a:pt x="486" y="106"/>
                    </a:lnTo>
                    <a:lnTo>
                      <a:pt x="7" y="184"/>
                    </a:lnTo>
                    <a:lnTo>
                      <a:pt x="0" y="144"/>
                    </a:lnTo>
                    <a:close/>
                    <a:moveTo>
                      <a:pt x="480" y="67"/>
                    </a:moveTo>
                    <a:lnTo>
                      <a:pt x="480" y="67"/>
                    </a:lnTo>
                    <a:lnTo>
                      <a:pt x="482" y="86"/>
                    </a:lnTo>
                    <a:lnTo>
                      <a:pt x="480" y="67"/>
                    </a:lnTo>
                    <a:close/>
                    <a:moveTo>
                      <a:pt x="480" y="67"/>
                    </a:moveTo>
                    <a:lnTo>
                      <a:pt x="851" y="6"/>
                    </a:lnTo>
                    <a:lnTo>
                      <a:pt x="857" y="46"/>
                    </a:lnTo>
                    <a:lnTo>
                      <a:pt x="486" y="106"/>
                    </a:lnTo>
                    <a:lnTo>
                      <a:pt x="480" y="67"/>
                    </a:lnTo>
                    <a:close/>
                    <a:moveTo>
                      <a:pt x="851" y="6"/>
                    </a:moveTo>
                    <a:lnTo>
                      <a:pt x="851" y="6"/>
                    </a:lnTo>
                    <a:lnTo>
                      <a:pt x="854" y="26"/>
                    </a:lnTo>
                    <a:lnTo>
                      <a:pt x="851" y="6"/>
                    </a:lnTo>
                    <a:close/>
                    <a:moveTo>
                      <a:pt x="851" y="6"/>
                    </a:moveTo>
                    <a:lnTo>
                      <a:pt x="859" y="6"/>
                    </a:lnTo>
                    <a:lnTo>
                      <a:pt x="880" y="3"/>
                    </a:lnTo>
                    <a:lnTo>
                      <a:pt x="912" y="1"/>
                    </a:lnTo>
                    <a:lnTo>
                      <a:pt x="952" y="0"/>
                    </a:lnTo>
                    <a:lnTo>
                      <a:pt x="974" y="0"/>
                    </a:lnTo>
                    <a:lnTo>
                      <a:pt x="997" y="0"/>
                    </a:lnTo>
                    <a:lnTo>
                      <a:pt x="1020" y="1"/>
                    </a:lnTo>
                    <a:lnTo>
                      <a:pt x="1045" y="2"/>
                    </a:lnTo>
                    <a:lnTo>
                      <a:pt x="1069" y="6"/>
                    </a:lnTo>
                    <a:lnTo>
                      <a:pt x="1093" y="10"/>
                    </a:lnTo>
                    <a:lnTo>
                      <a:pt x="1115" y="15"/>
                    </a:lnTo>
                    <a:lnTo>
                      <a:pt x="1138" y="21"/>
                    </a:lnTo>
                    <a:lnTo>
                      <a:pt x="1124" y="59"/>
                    </a:lnTo>
                    <a:lnTo>
                      <a:pt x="1104" y="53"/>
                    </a:lnTo>
                    <a:lnTo>
                      <a:pt x="1083" y="48"/>
                    </a:lnTo>
                    <a:lnTo>
                      <a:pt x="1060" y="44"/>
                    </a:lnTo>
                    <a:lnTo>
                      <a:pt x="1038" y="42"/>
                    </a:lnTo>
                    <a:lnTo>
                      <a:pt x="1016" y="40"/>
                    </a:lnTo>
                    <a:lnTo>
                      <a:pt x="994" y="40"/>
                    </a:lnTo>
                    <a:lnTo>
                      <a:pt x="972" y="38"/>
                    </a:lnTo>
                    <a:lnTo>
                      <a:pt x="952" y="40"/>
                    </a:lnTo>
                    <a:lnTo>
                      <a:pt x="913" y="41"/>
                    </a:lnTo>
                    <a:lnTo>
                      <a:pt x="883" y="43"/>
                    </a:lnTo>
                    <a:lnTo>
                      <a:pt x="864" y="44"/>
                    </a:lnTo>
                    <a:lnTo>
                      <a:pt x="856" y="46"/>
                    </a:lnTo>
                    <a:lnTo>
                      <a:pt x="851" y="6"/>
                    </a:lnTo>
                    <a:close/>
                    <a:moveTo>
                      <a:pt x="1138" y="21"/>
                    </a:moveTo>
                    <a:lnTo>
                      <a:pt x="1154" y="28"/>
                    </a:lnTo>
                    <a:lnTo>
                      <a:pt x="1172" y="36"/>
                    </a:lnTo>
                    <a:lnTo>
                      <a:pt x="1194" y="46"/>
                    </a:lnTo>
                    <a:lnTo>
                      <a:pt x="1215" y="56"/>
                    </a:lnTo>
                    <a:lnTo>
                      <a:pt x="1261" y="79"/>
                    </a:lnTo>
                    <a:lnTo>
                      <a:pt x="1312" y="107"/>
                    </a:lnTo>
                    <a:lnTo>
                      <a:pt x="1293" y="142"/>
                    </a:lnTo>
                    <a:lnTo>
                      <a:pt x="1243" y="115"/>
                    </a:lnTo>
                    <a:lnTo>
                      <a:pt x="1197" y="92"/>
                    </a:lnTo>
                    <a:lnTo>
                      <a:pt x="1158" y="73"/>
                    </a:lnTo>
                    <a:lnTo>
                      <a:pt x="1124" y="59"/>
                    </a:lnTo>
                    <a:lnTo>
                      <a:pt x="1138" y="21"/>
                    </a:lnTo>
                    <a:close/>
                    <a:moveTo>
                      <a:pt x="1312" y="107"/>
                    </a:moveTo>
                    <a:lnTo>
                      <a:pt x="1353" y="128"/>
                    </a:lnTo>
                    <a:lnTo>
                      <a:pt x="1397" y="150"/>
                    </a:lnTo>
                    <a:lnTo>
                      <a:pt x="1439" y="173"/>
                    </a:lnTo>
                    <a:lnTo>
                      <a:pt x="1481" y="193"/>
                    </a:lnTo>
                    <a:lnTo>
                      <a:pt x="1522" y="210"/>
                    </a:lnTo>
                    <a:lnTo>
                      <a:pt x="1561" y="226"/>
                    </a:lnTo>
                    <a:lnTo>
                      <a:pt x="1580" y="233"/>
                    </a:lnTo>
                    <a:lnTo>
                      <a:pt x="1598" y="238"/>
                    </a:lnTo>
                    <a:lnTo>
                      <a:pt x="1615" y="242"/>
                    </a:lnTo>
                    <a:lnTo>
                      <a:pt x="1631" y="245"/>
                    </a:lnTo>
                    <a:lnTo>
                      <a:pt x="1625" y="285"/>
                    </a:lnTo>
                    <a:lnTo>
                      <a:pt x="1607" y="281"/>
                    </a:lnTo>
                    <a:lnTo>
                      <a:pt x="1588" y="276"/>
                    </a:lnTo>
                    <a:lnTo>
                      <a:pt x="1570" y="271"/>
                    </a:lnTo>
                    <a:lnTo>
                      <a:pt x="1550" y="265"/>
                    </a:lnTo>
                    <a:lnTo>
                      <a:pt x="1510" y="249"/>
                    </a:lnTo>
                    <a:lnTo>
                      <a:pt x="1468" y="230"/>
                    </a:lnTo>
                    <a:lnTo>
                      <a:pt x="1424" y="209"/>
                    </a:lnTo>
                    <a:lnTo>
                      <a:pt x="1379" y="186"/>
                    </a:lnTo>
                    <a:lnTo>
                      <a:pt x="1336" y="164"/>
                    </a:lnTo>
                    <a:lnTo>
                      <a:pt x="1293" y="142"/>
                    </a:lnTo>
                    <a:lnTo>
                      <a:pt x="1312" y="107"/>
                    </a:lnTo>
                    <a:close/>
                    <a:moveTo>
                      <a:pt x="1631" y="245"/>
                    </a:moveTo>
                    <a:lnTo>
                      <a:pt x="1657" y="249"/>
                    </a:lnTo>
                    <a:lnTo>
                      <a:pt x="1683" y="251"/>
                    </a:lnTo>
                    <a:lnTo>
                      <a:pt x="1711" y="251"/>
                    </a:lnTo>
                    <a:lnTo>
                      <a:pt x="1738" y="251"/>
                    </a:lnTo>
                    <a:lnTo>
                      <a:pt x="1767" y="250"/>
                    </a:lnTo>
                    <a:lnTo>
                      <a:pt x="1794" y="247"/>
                    </a:lnTo>
                    <a:lnTo>
                      <a:pt x="1821" y="245"/>
                    </a:lnTo>
                    <a:lnTo>
                      <a:pt x="1848" y="242"/>
                    </a:lnTo>
                    <a:lnTo>
                      <a:pt x="1851" y="282"/>
                    </a:lnTo>
                    <a:lnTo>
                      <a:pt x="1824" y="285"/>
                    </a:lnTo>
                    <a:lnTo>
                      <a:pt x="1795" y="287"/>
                    </a:lnTo>
                    <a:lnTo>
                      <a:pt x="1767" y="289"/>
                    </a:lnTo>
                    <a:lnTo>
                      <a:pt x="1738" y="291"/>
                    </a:lnTo>
                    <a:lnTo>
                      <a:pt x="1708" y="291"/>
                    </a:lnTo>
                    <a:lnTo>
                      <a:pt x="1679" y="290"/>
                    </a:lnTo>
                    <a:lnTo>
                      <a:pt x="1652" y="289"/>
                    </a:lnTo>
                    <a:lnTo>
                      <a:pt x="1625" y="285"/>
                    </a:lnTo>
                    <a:lnTo>
                      <a:pt x="1631" y="245"/>
                    </a:lnTo>
                    <a:close/>
                    <a:moveTo>
                      <a:pt x="1848" y="242"/>
                    </a:moveTo>
                    <a:lnTo>
                      <a:pt x="1877" y="240"/>
                    </a:lnTo>
                    <a:lnTo>
                      <a:pt x="1905" y="239"/>
                    </a:lnTo>
                    <a:lnTo>
                      <a:pt x="1930" y="238"/>
                    </a:lnTo>
                    <a:lnTo>
                      <a:pt x="1953" y="238"/>
                    </a:lnTo>
                    <a:lnTo>
                      <a:pt x="1973" y="239"/>
                    </a:lnTo>
                    <a:lnTo>
                      <a:pt x="1991" y="242"/>
                    </a:lnTo>
                    <a:lnTo>
                      <a:pt x="1998" y="245"/>
                    </a:lnTo>
                    <a:lnTo>
                      <a:pt x="2005" y="249"/>
                    </a:lnTo>
                    <a:lnTo>
                      <a:pt x="2010" y="252"/>
                    </a:lnTo>
                    <a:lnTo>
                      <a:pt x="2015" y="257"/>
                    </a:lnTo>
                    <a:lnTo>
                      <a:pt x="1982" y="281"/>
                    </a:lnTo>
                    <a:lnTo>
                      <a:pt x="1981" y="280"/>
                    </a:lnTo>
                    <a:lnTo>
                      <a:pt x="1977" y="279"/>
                    </a:lnTo>
                    <a:lnTo>
                      <a:pt x="1973" y="277"/>
                    </a:lnTo>
                    <a:lnTo>
                      <a:pt x="1968" y="276"/>
                    </a:lnTo>
                    <a:lnTo>
                      <a:pt x="1956" y="276"/>
                    </a:lnTo>
                    <a:lnTo>
                      <a:pt x="1940" y="276"/>
                    </a:lnTo>
                    <a:lnTo>
                      <a:pt x="1900" y="279"/>
                    </a:lnTo>
                    <a:lnTo>
                      <a:pt x="1851" y="282"/>
                    </a:lnTo>
                    <a:lnTo>
                      <a:pt x="1848" y="242"/>
                    </a:lnTo>
                    <a:close/>
                    <a:moveTo>
                      <a:pt x="2015" y="257"/>
                    </a:moveTo>
                    <a:lnTo>
                      <a:pt x="2022" y="270"/>
                    </a:lnTo>
                    <a:lnTo>
                      <a:pt x="2032" y="286"/>
                    </a:lnTo>
                    <a:lnTo>
                      <a:pt x="2043" y="308"/>
                    </a:lnTo>
                    <a:lnTo>
                      <a:pt x="2057" y="333"/>
                    </a:lnTo>
                    <a:lnTo>
                      <a:pt x="2022" y="352"/>
                    </a:lnTo>
                    <a:lnTo>
                      <a:pt x="2008" y="328"/>
                    </a:lnTo>
                    <a:lnTo>
                      <a:pt x="1998" y="307"/>
                    </a:lnTo>
                    <a:lnTo>
                      <a:pt x="1990" y="292"/>
                    </a:lnTo>
                    <a:lnTo>
                      <a:pt x="1982" y="281"/>
                    </a:lnTo>
                    <a:lnTo>
                      <a:pt x="2015" y="257"/>
                    </a:lnTo>
                    <a:close/>
                    <a:moveTo>
                      <a:pt x="2057" y="333"/>
                    </a:moveTo>
                    <a:lnTo>
                      <a:pt x="2076" y="370"/>
                    </a:lnTo>
                    <a:lnTo>
                      <a:pt x="2097" y="408"/>
                    </a:lnTo>
                    <a:lnTo>
                      <a:pt x="2119" y="448"/>
                    </a:lnTo>
                    <a:lnTo>
                      <a:pt x="2142" y="488"/>
                    </a:lnTo>
                    <a:lnTo>
                      <a:pt x="2165" y="524"/>
                    </a:lnTo>
                    <a:lnTo>
                      <a:pt x="2189" y="556"/>
                    </a:lnTo>
                    <a:lnTo>
                      <a:pt x="2201" y="570"/>
                    </a:lnTo>
                    <a:lnTo>
                      <a:pt x="2213" y="582"/>
                    </a:lnTo>
                    <a:lnTo>
                      <a:pt x="2224" y="592"/>
                    </a:lnTo>
                    <a:lnTo>
                      <a:pt x="2234" y="600"/>
                    </a:lnTo>
                    <a:lnTo>
                      <a:pt x="2214" y="634"/>
                    </a:lnTo>
                    <a:lnTo>
                      <a:pt x="2201" y="625"/>
                    </a:lnTo>
                    <a:lnTo>
                      <a:pt x="2188" y="614"/>
                    </a:lnTo>
                    <a:lnTo>
                      <a:pt x="2175" y="601"/>
                    </a:lnTo>
                    <a:lnTo>
                      <a:pt x="2163" y="586"/>
                    </a:lnTo>
                    <a:lnTo>
                      <a:pt x="2149" y="570"/>
                    </a:lnTo>
                    <a:lnTo>
                      <a:pt x="2137" y="551"/>
                    </a:lnTo>
                    <a:lnTo>
                      <a:pt x="2124" y="533"/>
                    </a:lnTo>
                    <a:lnTo>
                      <a:pt x="2112" y="513"/>
                    </a:lnTo>
                    <a:lnTo>
                      <a:pt x="2087" y="472"/>
                    </a:lnTo>
                    <a:lnTo>
                      <a:pt x="2063" y="431"/>
                    </a:lnTo>
                    <a:lnTo>
                      <a:pt x="2041" y="389"/>
                    </a:lnTo>
                    <a:lnTo>
                      <a:pt x="2022" y="352"/>
                    </a:lnTo>
                    <a:lnTo>
                      <a:pt x="2057" y="333"/>
                    </a:lnTo>
                    <a:close/>
                    <a:moveTo>
                      <a:pt x="2234" y="600"/>
                    </a:moveTo>
                    <a:lnTo>
                      <a:pt x="2287" y="631"/>
                    </a:lnTo>
                    <a:lnTo>
                      <a:pt x="2322" y="651"/>
                    </a:lnTo>
                    <a:lnTo>
                      <a:pt x="2343" y="661"/>
                    </a:lnTo>
                    <a:lnTo>
                      <a:pt x="2350" y="665"/>
                    </a:lnTo>
                    <a:lnTo>
                      <a:pt x="2333" y="701"/>
                    </a:lnTo>
                    <a:lnTo>
                      <a:pt x="2326" y="697"/>
                    </a:lnTo>
                    <a:lnTo>
                      <a:pt x="2305" y="687"/>
                    </a:lnTo>
                    <a:lnTo>
                      <a:pt x="2269" y="666"/>
                    </a:lnTo>
                    <a:lnTo>
                      <a:pt x="2214" y="634"/>
                    </a:lnTo>
                    <a:lnTo>
                      <a:pt x="2234" y="600"/>
                    </a:lnTo>
                    <a:close/>
                    <a:moveTo>
                      <a:pt x="2333" y="701"/>
                    </a:moveTo>
                    <a:lnTo>
                      <a:pt x="2333" y="701"/>
                    </a:lnTo>
                    <a:lnTo>
                      <a:pt x="2341" y="682"/>
                    </a:lnTo>
                    <a:lnTo>
                      <a:pt x="2333" y="701"/>
                    </a:lnTo>
                    <a:close/>
                    <a:moveTo>
                      <a:pt x="2348" y="663"/>
                    </a:moveTo>
                    <a:lnTo>
                      <a:pt x="3083" y="950"/>
                    </a:lnTo>
                    <a:lnTo>
                      <a:pt x="3070" y="986"/>
                    </a:lnTo>
                    <a:lnTo>
                      <a:pt x="2333" y="701"/>
                    </a:lnTo>
                    <a:lnTo>
                      <a:pt x="2348" y="66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8" name="Freeform 530"/>
              <p:cNvSpPr>
                <a:spLocks noEditPoints="1"/>
              </p:cNvSpPr>
              <p:nvPr/>
            </p:nvSpPr>
            <p:spPr bwMode="auto">
              <a:xfrm>
                <a:off x="1532" y="1627"/>
                <a:ext cx="153" cy="173"/>
              </a:xfrm>
              <a:custGeom>
                <a:avLst/>
                <a:gdLst>
                  <a:gd name="T0" fmla="*/ 40 w 762"/>
                  <a:gd name="T1" fmla="*/ 8 h 864"/>
                  <a:gd name="T2" fmla="*/ 40 w 762"/>
                  <a:gd name="T3" fmla="*/ 12 h 864"/>
                  <a:gd name="T4" fmla="*/ 40 w 762"/>
                  <a:gd name="T5" fmla="*/ 22 h 864"/>
                  <a:gd name="T6" fmla="*/ 40 w 762"/>
                  <a:gd name="T7" fmla="*/ 29 h 864"/>
                  <a:gd name="T8" fmla="*/ 42 w 762"/>
                  <a:gd name="T9" fmla="*/ 38 h 864"/>
                  <a:gd name="T10" fmla="*/ 45 w 762"/>
                  <a:gd name="T11" fmla="*/ 49 h 864"/>
                  <a:gd name="T12" fmla="*/ 49 w 762"/>
                  <a:gd name="T13" fmla="*/ 63 h 864"/>
                  <a:gd name="T14" fmla="*/ 55 w 762"/>
                  <a:gd name="T15" fmla="*/ 78 h 864"/>
                  <a:gd name="T16" fmla="*/ 64 w 762"/>
                  <a:gd name="T17" fmla="*/ 94 h 864"/>
                  <a:gd name="T18" fmla="*/ 74 w 762"/>
                  <a:gd name="T19" fmla="*/ 113 h 864"/>
                  <a:gd name="T20" fmla="*/ 86 w 762"/>
                  <a:gd name="T21" fmla="*/ 134 h 864"/>
                  <a:gd name="T22" fmla="*/ 101 w 762"/>
                  <a:gd name="T23" fmla="*/ 158 h 864"/>
                  <a:gd name="T24" fmla="*/ 120 w 762"/>
                  <a:gd name="T25" fmla="*/ 183 h 864"/>
                  <a:gd name="T26" fmla="*/ 142 w 762"/>
                  <a:gd name="T27" fmla="*/ 209 h 864"/>
                  <a:gd name="T28" fmla="*/ 167 w 762"/>
                  <a:gd name="T29" fmla="*/ 239 h 864"/>
                  <a:gd name="T30" fmla="*/ 137 w 762"/>
                  <a:gd name="T31" fmla="*/ 265 h 864"/>
                  <a:gd name="T32" fmla="*/ 110 w 762"/>
                  <a:gd name="T33" fmla="*/ 232 h 864"/>
                  <a:gd name="T34" fmla="*/ 86 w 762"/>
                  <a:gd name="T35" fmla="*/ 203 h 864"/>
                  <a:gd name="T36" fmla="*/ 66 w 762"/>
                  <a:gd name="T37" fmla="*/ 175 h 864"/>
                  <a:gd name="T38" fmla="*/ 49 w 762"/>
                  <a:gd name="T39" fmla="*/ 149 h 864"/>
                  <a:gd name="T40" fmla="*/ 35 w 762"/>
                  <a:gd name="T41" fmla="*/ 124 h 864"/>
                  <a:gd name="T42" fmla="*/ 25 w 762"/>
                  <a:gd name="T43" fmla="*/ 103 h 864"/>
                  <a:gd name="T44" fmla="*/ 16 w 762"/>
                  <a:gd name="T45" fmla="*/ 83 h 864"/>
                  <a:gd name="T46" fmla="*/ 10 w 762"/>
                  <a:gd name="T47" fmla="*/ 66 h 864"/>
                  <a:gd name="T48" fmla="*/ 5 w 762"/>
                  <a:gd name="T49" fmla="*/ 51 h 864"/>
                  <a:gd name="T50" fmla="*/ 3 w 762"/>
                  <a:gd name="T51" fmla="*/ 37 h 864"/>
                  <a:gd name="T52" fmla="*/ 1 w 762"/>
                  <a:gd name="T53" fmla="*/ 26 h 864"/>
                  <a:gd name="T54" fmla="*/ 0 w 762"/>
                  <a:gd name="T55" fmla="*/ 16 h 864"/>
                  <a:gd name="T56" fmla="*/ 0 w 762"/>
                  <a:gd name="T57" fmla="*/ 3 h 864"/>
                  <a:gd name="T58" fmla="*/ 1 w 762"/>
                  <a:gd name="T59" fmla="*/ 0 h 864"/>
                  <a:gd name="T60" fmla="*/ 40 w 762"/>
                  <a:gd name="T61" fmla="*/ 8 h 864"/>
                  <a:gd name="T62" fmla="*/ 167 w 762"/>
                  <a:gd name="T63" fmla="*/ 239 h 864"/>
                  <a:gd name="T64" fmla="*/ 208 w 762"/>
                  <a:gd name="T65" fmla="*/ 285 h 864"/>
                  <a:gd name="T66" fmla="*/ 253 w 762"/>
                  <a:gd name="T67" fmla="*/ 332 h 864"/>
                  <a:gd name="T68" fmla="*/ 300 w 762"/>
                  <a:gd name="T69" fmla="*/ 382 h 864"/>
                  <a:gd name="T70" fmla="*/ 349 w 762"/>
                  <a:gd name="T71" fmla="*/ 432 h 864"/>
                  <a:gd name="T72" fmla="*/ 447 w 762"/>
                  <a:gd name="T73" fmla="*/ 531 h 864"/>
                  <a:gd name="T74" fmla="*/ 543 w 762"/>
                  <a:gd name="T75" fmla="*/ 625 h 864"/>
                  <a:gd name="T76" fmla="*/ 629 w 762"/>
                  <a:gd name="T77" fmla="*/ 708 h 864"/>
                  <a:gd name="T78" fmla="*/ 699 w 762"/>
                  <a:gd name="T79" fmla="*/ 774 h 864"/>
                  <a:gd name="T80" fmla="*/ 745 w 762"/>
                  <a:gd name="T81" fmla="*/ 818 h 864"/>
                  <a:gd name="T82" fmla="*/ 762 w 762"/>
                  <a:gd name="T83" fmla="*/ 834 h 864"/>
                  <a:gd name="T84" fmla="*/ 736 w 762"/>
                  <a:gd name="T85" fmla="*/ 864 h 864"/>
                  <a:gd name="T86" fmla="*/ 719 w 762"/>
                  <a:gd name="T87" fmla="*/ 848 h 864"/>
                  <a:gd name="T88" fmla="*/ 672 w 762"/>
                  <a:gd name="T89" fmla="*/ 803 h 864"/>
                  <a:gd name="T90" fmla="*/ 602 w 762"/>
                  <a:gd name="T91" fmla="*/ 735 h 864"/>
                  <a:gd name="T92" fmla="*/ 515 w 762"/>
                  <a:gd name="T93" fmla="*/ 652 h 864"/>
                  <a:gd name="T94" fmla="*/ 419 w 762"/>
                  <a:gd name="T95" fmla="*/ 559 h 864"/>
                  <a:gd name="T96" fmla="*/ 319 w 762"/>
                  <a:gd name="T97" fmla="*/ 458 h 864"/>
                  <a:gd name="T98" fmla="*/ 270 w 762"/>
                  <a:gd name="T99" fmla="*/ 408 h 864"/>
                  <a:gd name="T100" fmla="*/ 223 w 762"/>
                  <a:gd name="T101" fmla="*/ 358 h 864"/>
                  <a:gd name="T102" fmla="*/ 178 w 762"/>
                  <a:gd name="T103" fmla="*/ 311 h 864"/>
                  <a:gd name="T104" fmla="*/ 137 w 762"/>
                  <a:gd name="T105" fmla="*/ 265 h 864"/>
                  <a:gd name="T106" fmla="*/ 167 w 762"/>
                  <a:gd name="T107" fmla="*/ 239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2" h="864">
                    <a:moveTo>
                      <a:pt x="40" y="8"/>
                    </a:moveTo>
                    <a:lnTo>
                      <a:pt x="40" y="12"/>
                    </a:lnTo>
                    <a:lnTo>
                      <a:pt x="40" y="22"/>
                    </a:lnTo>
                    <a:lnTo>
                      <a:pt x="40" y="29"/>
                    </a:lnTo>
                    <a:lnTo>
                      <a:pt x="42" y="38"/>
                    </a:lnTo>
                    <a:lnTo>
                      <a:pt x="45" y="49"/>
                    </a:lnTo>
                    <a:lnTo>
                      <a:pt x="49" y="63"/>
                    </a:lnTo>
                    <a:lnTo>
                      <a:pt x="55" y="78"/>
                    </a:lnTo>
                    <a:lnTo>
                      <a:pt x="64" y="94"/>
                    </a:lnTo>
                    <a:lnTo>
                      <a:pt x="74" y="113"/>
                    </a:lnTo>
                    <a:lnTo>
                      <a:pt x="86" y="134"/>
                    </a:lnTo>
                    <a:lnTo>
                      <a:pt x="101" y="158"/>
                    </a:lnTo>
                    <a:lnTo>
                      <a:pt x="120" y="183"/>
                    </a:lnTo>
                    <a:lnTo>
                      <a:pt x="142" y="209"/>
                    </a:lnTo>
                    <a:lnTo>
                      <a:pt x="167" y="239"/>
                    </a:lnTo>
                    <a:lnTo>
                      <a:pt x="137" y="265"/>
                    </a:lnTo>
                    <a:lnTo>
                      <a:pt x="110" y="232"/>
                    </a:lnTo>
                    <a:lnTo>
                      <a:pt x="86" y="203"/>
                    </a:lnTo>
                    <a:lnTo>
                      <a:pt x="66" y="175"/>
                    </a:lnTo>
                    <a:lnTo>
                      <a:pt x="49" y="149"/>
                    </a:lnTo>
                    <a:lnTo>
                      <a:pt x="35" y="124"/>
                    </a:lnTo>
                    <a:lnTo>
                      <a:pt x="25" y="103"/>
                    </a:lnTo>
                    <a:lnTo>
                      <a:pt x="16" y="83"/>
                    </a:lnTo>
                    <a:lnTo>
                      <a:pt x="10" y="66"/>
                    </a:lnTo>
                    <a:lnTo>
                      <a:pt x="5" y="51"/>
                    </a:lnTo>
                    <a:lnTo>
                      <a:pt x="3" y="37"/>
                    </a:lnTo>
                    <a:lnTo>
                      <a:pt x="1" y="26"/>
                    </a:lnTo>
                    <a:lnTo>
                      <a:pt x="0" y="16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40" y="8"/>
                    </a:lnTo>
                    <a:close/>
                    <a:moveTo>
                      <a:pt x="167" y="239"/>
                    </a:moveTo>
                    <a:lnTo>
                      <a:pt x="208" y="285"/>
                    </a:lnTo>
                    <a:lnTo>
                      <a:pt x="253" y="332"/>
                    </a:lnTo>
                    <a:lnTo>
                      <a:pt x="300" y="382"/>
                    </a:lnTo>
                    <a:lnTo>
                      <a:pt x="349" y="432"/>
                    </a:lnTo>
                    <a:lnTo>
                      <a:pt x="447" y="531"/>
                    </a:lnTo>
                    <a:lnTo>
                      <a:pt x="543" y="625"/>
                    </a:lnTo>
                    <a:lnTo>
                      <a:pt x="629" y="708"/>
                    </a:lnTo>
                    <a:lnTo>
                      <a:pt x="699" y="774"/>
                    </a:lnTo>
                    <a:lnTo>
                      <a:pt x="745" y="818"/>
                    </a:lnTo>
                    <a:lnTo>
                      <a:pt x="762" y="834"/>
                    </a:lnTo>
                    <a:lnTo>
                      <a:pt x="736" y="864"/>
                    </a:lnTo>
                    <a:lnTo>
                      <a:pt x="719" y="848"/>
                    </a:lnTo>
                    <a:lnTo>
                      <a:pt x="672" y="803"/>
                    </a:lnTo>
                    <a:lnTo>
                      <a:pt x="602" y="735"/>
                    </a:lnTo>
                    <a:lnTo>
                      <a:pt x="515" y="652"/>
                    </a:lnTo>
                    <a:lnTo>
                      <a:pt x="419" y="559"/>
                    </a:lnTo>
                    <a:lnTo>
                      <a:pt x="319" y="458"/>
                    </a:lnTo>
                    <a:lnTo>
                      <a:pt x="270" y="408"/>
                    </a:lnTo>
                    <a:lnTo>
                      <a:pt x="223" y="358"/>
                    </a:lnTo>
                    <a:lnTo>
                      <a:pt x="178" y="311"/>
                    </a:lnTo>
                    <a:lnTo>
                      <a:pt x="137" y="265"/>
                    </a:lnTo>
                    <a:lnTo>
                      <a:pt x="167" y="23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9" name="Freeform 531"/>
              <p:cNvSpPr>
                <a:spLocks noEditPoints="1"/>
              </p:cNvSpPr>
              <p:nvPr/>
            </p:nvSpPr>
            <p:spPr bwMode="auto">
              <a:xfrm>
                <a:off x="1515" y="1708"/>
                <a:ext cx="81" cy="161"/>
              </a:xfrm>
              <a:custGeom>
                <a:avLst/>
                <a:gdLst>
                  <a:gd name="T0" fmla="*/ 401 w 407"/>
                  <a:gd name="T1" fmla="*/ 38 h 806"/>
                  <a:gd name="T2" fmla="*/ 356 w 407"/>
                  <a:gd name="T3" fmla="*/ 67 h 806"/>
                  <a:gd name="T4" fmla="*/ 280 w 407"/>
                  <a:gd name="T5" fmla="*/ 127 h 806"/>
                  <a:gd name="T6" fmla="*/ 208 w 407"/>
                  <a:gd name="T7" fmla="*/ 192 h 806"/>
                  <a:gd name="T8" fmla="*/ 157 w 407"/>
                  <a:gd name="T9" fmla="*/ 244 h 806"/>
                  <a:gd name="T10" fmla="*/ 101 w 407"/>
                  <a:gd name="T11" fmla="*/ 248 h 806"/>
                  <a:gd name="T12" fmla="*/ 154 w 407"/>
                  <a:gd name="T13" fmla="*/ 190 h 806"/>
                  <a:gd name="T14" fmla="*/ 207 w 407"/>
                  <a:gd name="T15" fmla="*/ 140 h 806"/>
                  <a:gd name="T16" fmla="*/ 255 w 407"/>
                  <a:gd name="T17" fmla="*/ 96 h 806"/>
                  <a:gd name="T18" fmla="*/ 298 w 407"/>
                  <a:gd name="T19" fmla="*/ 61 h 806"/>
                  <a:gd name="T20" fmla="*/ 362 w 407"/>
                  <a:gd name="T21" fmla="*/ 15 h 806"/>
                  <a:gd name="T22" fmla="*/ 386 w 407"/>
                  <a:gd name="T23" fmla="*/ 0 h 806"/>
                  <a:gd name="T24" fmla="*/ 129 w 407"/>
                  <a:gd name="T25" fmla="*/ 274 h 806"/>
                  <a:gd name="T26" fmla="*/ 111 w 407"/>
                  <a:gd name="T27" fmla="*/ 300 h 806"/>
                  <a:gd name="T28" fmla="*/ 96 w 407"/>
                  <a:gd name="T29" fmla="*/ 331 h 806"/>
                  <a:gd name="T30" fmla="*/ 82 w 407"/>
                  <a:gd name="T31" fmla="*/ 368 h 806"/>
                  <a:gd name="T32" fmla="*/ 71 w 407"/>
                  <a:gd name="T33" fmla="*/ 409 h 806"/>
                  <a:gd name="T34" fmla="*/ 55 w 407"/>
                  <a:gd name="T35" fmla="*/ 495 h 806"/>
                  <a:gd name="T36" fmla="*/ 45 w 407"/>
                  <a:gd name="T37" fmla="*/ 584 h 806"/>
                  <a:gd name="T38" fmla="*/ 41 w 407"/>
                  <a:gd name="T39" fmla="*/ 669 h 806"/>
                  <a:gd name="T40" fmla="*/ 40 w 407"/>
                  <a:gd name="T41" fmla="*/ 739 h 806"/>
                  <a:gd name="T42" fmla="*/ 41 w 407"/>
                  <a:gd name="T43" fmla="*/ 805 h 806"/>
                  <a:gd name="T44" fmla="*/ 1 w 407"/>
                  <a:gd name="T45" fmla="*/ 787 h 806"/>
                  <a:gd name="T46" fmla="*/ 0 w 407"/>
                  <a:gd name="T47" fmla="*/ 703 h 806"/>
                  <a:gd name="T48" fmla="*/ 4 w 407"/>
                  <a:gd name="T49" fmla="*/ 622 h 806"/>
                  <a:gd name="T50" fmla="*/ 11 w 407"/>
                  <a:gd name="T51" fmla="*/ 529 h 806"/>
                  <a:gd name="T52" fmla="*/ 25 w 407"/>
                  <a:gd name="T53" fmla="*/ 436 h 806"/>
                  <a:gd name="T54" fmla="*/ 41 w 407"/>
                  <a:gd name="T55" fmla="*/ 370 h 806"/>
                  <a:gd name="T56" fmla="*/ 55 w 407"/>
                  <a:gd name="T57" fmla="*/ 329 h 806"/>
                  <a:gd name="T58" fmla="*/ 71 w 407"/>
                  <a:gd name="T59" fmla="*/ 293 h 806"/>
                  <a:gd name="T60" fmla="*/ 90 w 407"/>
                  <a:gd name="T61" fmla="*/ 262 h 806"/>
                  <a:gd name="T62" fmla="*/ 129 w 407"/>
                  <a:gd name="T63" fmla="*/ 274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7" h="806">
                    <a:moveTo>
                      <a:pt x="407" y="34"/>
                    </a:moveTo>
                    <a:lnTo>
                      <a:pt x="401" y="38"/>
                    </a:lnTo>
                    <a:lnTo>
                      <a:pt x="384" y="49"/>
                    </a:lnTo>
                    <a:lnTo>
                      <a:pt x="356" y="67"/>
                    </a:lnTo>
                    <a:lnTo>
                      <a:pt x="321" y="94"/>
                    </a:lnTo>
                    <a:lnTo>
                      <a:pt x="280" y="127"/>
                    </a:lnTo>
                    <a:lnTo>
                      <a:pt x="233" y="168"/>
                    </a:lnTo>
                    <a:lnTo>
                      <a:pt x="208" y="192"/>
                    </a:lnTo>
                    <a:lnTo>
                      <a:pt x="183" y="218"/>
                    </a:lnTo>
                    <a:lnTo>
                      <a:pt x="157" y="244"/>
                    </a:lnTo>
                    <a:lnTo>
                      <a:pt x="129" y="274"/>
                    </a:lnTo>
                    <a:lnTo>
                      <a:pt x="101" y="248"/>
                    </a:lnTo>
                    <a:lnTo>
                      <a:pt x="127" y="218"/>
                    </a:lnTo>
                    <a:lnTo>
                      <a:pt x="154" y="190"/>
                    </a:lnTo>
                    <a:lnTo>
                      <a:pt x="181" y="163"/>
                    </a:lnTo>
                    <a:lnTo>
                      <a:pt x="207" y="140"/>
                    </a:lnTo>
                    <a:lnTo>
                      <a:pt x="232" y="117"/>
                    </a:lnTo>
                    <a:lnTo>
                      <a:pt x="255" y="96"/>
                    </a:lnTo>
                    <a:lnTo>
                      <a:pt x="278" y="79"/>
                    </a:lnTo>
                    <a:lnTo>
                      <a:pt x="298" y="61"/>
                    </a:lnTo>
                    <a:lnTo>
                      <a:pt x="334" y="35"/>
                    </a:lnTo>
                    <a:lnTo>
                      <a:pt x="362" y="15"/>
                    </a:lnTo>
                    <a:lnTo>
                      <a:pt x="380" y="4"/>
                    </a:lnTo>
                    <a:lnTo>
                      <a:pt x="386" y="0"/>
                    </a:lnTo>
                    <a:lnTo>
                      <a:pt x="407" y="34"/>
                    </a:lnTo>
                    <a:close/>
                    <a:moveTo>
                      <a:pt x="129" y="274"/>
                    </a:moveTo>
                    <a:lnTo>
                      <a:pt x="121" y="287"/>
                    </a:lnTo>
                    <a:lnTo>
                      <a:pt x="111" y="300"/>
                    </a:lnTo>
                    <a:lnTo>
                      <a:pt x="103" y="315"/>
                    </a:lnTo>
                    <a:lnTo>
                      <a:pt x="96" y="331"/>
                    </a:lnTo>
                    <a:lnTo>
                      <a:pt x="88" y="349"/>
                    </a:lnTo>
                    <a:lnTo>
                      <a:pt x="82" y="368"/>
                    </a:lnTo>
                    <a:lnTo>
                      <a:pt x="76" y="388"/>
                    </a:lnTo>
                    <a:lnTo>
                      <a:pt x="71" y="409"/>
                    </a:lnTo>
                    <a:lnTo>
                      <a:pt x="62" y="451"/>
                    </a:lnTo>
                    <a:lnTo>
                      <a:pt x="55" y="495"/>
                    </a:lnTo>
                    <a:lnTo>
                      <a:pt x="50" y="539"/>
                    </a:lnTo>
                    <a:lnTo>
                      <a:pt x="45" y="584"/>
                    </a:lnTo>
                    <a:lnTo>
                      <a:pt x="42" y="628"/>
                    </a:lnTo>
                    <a:lnTo>
                      <a:pt x="41" y="669"/>
                    </a:lnTo>
                    <a:lnTo>
                      <a:pt x="40" y="705"/>
                    </a:lnTo>
                    <a:lnTo>
                      <a:pt x="40" y="739"/>
                    </a:lnTo>
                    <a:lnTo>
                      <a:pt x="41" y="786"/>
                    </a:lnTo>
                    <a:lnTo>
                      <a:pt x="41" y="805"/>
                    </a:lnTo>
                    <a:lnTo>
                      <a:pt x="1" y="806"/>
                    </a:lnTo>
                    <a:lnTo>
                      <a:pt x="1" y="787"/>
                    </a:lnTo>
                    <a:lnTo>
                      <a:pt x="0" y="737"/>
                    </a:lnTo>
                    <a:lnTo>
                      <a:pt x="0" y="703"/>
                    </a:lnTo>
                    <a:lnTo>
                      <a:pt x="1" y="664"/>
                    </a:lnTo>
                    <a:lnTo>
                      <a:pt x="4" y="622"/>
                    </a:lnTo>
                    <a:lnTo>
                      <a:pt x="6" y="577"/>
                    </a:lnTo>
                    <a:lnTo>
                      <a:pt x="11" y="529"/>
                    </a:lnTo>
                    <a:lnTo>
                      <a:pt x="17" y="483"/>
                    </a:lnTo>
                    <a:lnTo>
                      <a:pt x="25" y="436"/>
                    </a:lnTo>
                    <a:lnTo>
                      <a:pt x="35" y="391"/>
                    </a:lnTo>
                    <a:lnTo>
                      <a:pt x="41" y="370"/>
                    </a:lnTo>
                    <a:lnTo>
                      <a:pt x="47" y="349"/>
                    </a:lnTo>
                    <a:lnTo>
                      <a:pt x="55" y="329"/>
                    </a:lnTo>
                    <a:lnTo>
                      <a:pt x="62" y="310"/>
                    </a:lnTo>
                    <a:lnTo>
                      <a:pt x="71" y="293"/>
                    </a:lnTo>
                    <a:lnTo>
                      <a:pt x="80" y="277"/>
                    </a:lnTo>
                    <a:lnTo>
                      <a:pt x="90" y="262"/>
                    </a:lnTo>
                    <a:lnTo>
                      <a:pt x="101" y="248"/>
                    </a:lnTo>
                    <a:lnTo>
                      <a:pt x="129" y="27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0" name="Freeform 532"/>
              <p:cNvSpPr>
                <a:spLocks noEditPoints="1"/>
              </p:cNvSpPr>
              <p:nvPr/>
            </p:nvSpPr>
            <p:spPr bwMode="auto">
              <a:xfrm>
                <a:off x="1153" y="1737"/>
                <a:ext cx="129" cy="86"/>
              </a:xfrm>
              <a:custGeom>
                <a:avLst/>
                <a:gdLst>
                  <a:gd name="T0" fmla="*/ 4 w 648"/>
                  <a:gd name="T1" fmla="*/ 0 h 431"/>
                  <a:gd name="T2" fmla="*/ 12 w 648"/>
                  <a:gd name="T3" fmla="*/ 2 h 431"/>
                  <a:gd name="T4" fmla="*/ 37 w 648"/>
                  <a:gd name="T5" fmla="*/ 4 h 431"/>
                  <a:gd name="T6" fmla="*/ 75 w 648"/>
                  <a:gd name="T7" fmla="*/ 9 h 431"/>
                  <a:gd name="T8" fmla="*/ 121 w 648"/>
                  <a:gd name="T9" fmla="*/ 15 h 431"/>
                  <a:gd name="T10" fmla="*/ 146 w 648"/>
                  <a:gd name="T11" fmla="*/ 20 h 431"/>
                  <a:gd name="T12" fmla="*/ 171 w 648"/>
                  <a:gd name="T13" fmla="*/ 27 h 431"/>
                  <a:gd name="T14" fmla="*/ 197 w 648"/>
                  <a:gd name="T15" fmla="*/ 33 h 431"/>
                  <a:gd name="T16" fmla="*/ 223 w 648"/>
                  <a:gd name="T17" fmla="*/ 40 h 431"/>
                  <a:gd name="T18" fmla="*/ 248 w 648"/>
                  <a:gd name="T19" fmla="*/ 48 h 431"/>
                  <a:gd name="T20" fmla="*/ 273 w 648"/>
                  <a:gd name="T21" fmla="*/ 56 h 431"/>
                  <a:gd name="T22" fmla="*/ 295 w 648"/>
                  <a:gd name="T23" fmla="*/ 68 h 431"/>
                  <a:gd name="T24" fmla="*/ 316 w 648"/>
                  <a:gd name="T25" fmla="*/ 78 h 431"/>
                  <a:gd name="T26" fmla="*/ 297 w 648"/>
                  <a:gd name="T27" fmla="*/ 113 h 431"/>
                  <a:gd name="T28" fmla="*/ 277 w 648"/>
                  <a:gd name="T29" fmla="*/ 103 h 431"/>
                  <a:gd name="T30" fmla="*/ 255 w 648"/>
                  <a:gd name="T31" fmla="*/ 93 h 431"/>
                  <a:gd name="T32" fmla="*/ 233 w 648"/>
                  <a:gd name="T33" fmla="*/ 84 h 431"/>
                  <a:gd name="T34" fmla="*/ 209 w 648"/>
                  <a:gd name="T35" fmla="*/ 76 h 431"/>
                  <a:gd name="T36" fmla="*/ 184 w 648"/>
                  <a:gd name="T37" fmla="*/ 70 h 431"/>
                  <a:gd name="T38" fmla="*/ 159 w 648"/>
                  <a:gd name="T39" fmla="*/ 64 h 431"/>
                  <a:gd name="T40" fmla="*/ 136 w 648"/>
                  <a:gd name="T41" fmla="*/ 59 h 431"/>
                  <a:gd name="T42" fmla="*/ 112 w 648"/>
                  <a:gd name="T43" fmla="*/ 55 h 431"/>
                  <a:gd name="T44" fmla="*/ 69 w 648"/>
                  <a:gd name="T45" fmla="*/ 48 h 431"/>
                  <a:gd name="T46" fmla="*/ 32 w 648"/>
                  <a:gd name="T47" fmla="*/ 43 h 431"/>
                  <a:gd name="T48" fmla="*/ 9 w 648"/>
                  <a:gd name="T49" fmla="*/ 40 h 431"/>
                  <a:gd name="T50" fmla="*/ 0 w 648"/>
                  <a:gd name="T51" fmla="*/ 40 h 431"/>
                  <a:gd name="T52" fmla="*/ 4 w 648"/>
                  <a:gd name="T53" fmla="*/ 0 h 431"/>
                  <a:gd name="T54" fmla="*/ 316 w 648"/>
                  <a:gd name="T55" fmla="*/ 78 h 431"/>
                  <a:gd name="T56" fmla="*/ 338 w 648"/>
                  <a:gd name="T57" fmla="*/ 93 h 431"/>
                  <a:gd name="T58" fmla="*/ 361 w 648"/>
                  <a:gd name="T59" fmla="*/ 110 h 431"/>
                  <a:gd name="T60" fmla="*/ 386 w 648"/>
                  <a:gd name="T61" fmla="*/ 132 h 431"/>
                  <a:gd name="T62" fmla="*/ 414 w 648"/>
                  <a:gd name="T63" fmla="*/ 156 h 431"/>
                  <a:gd name="T64" fmla="*/ 468 w 648"/>
                  <a:gd name="T65" fmla="*/ 210 h 431"/>
                  <a:gd name="T66" fmla="*/ 522 w 648"/>
                  <a:gd name="T67" fmla="*/ 266 h 431"/>
                  <a:gd name="T68" fmla="*/ 571 w 648"/>
                  <a:gd name="T69" fmla="*/ 318 h 431"/>
                  <a:gd name="T70" fmla="*/ 610 w 648"/>
                  <a:gd name="T71" fmla="*/ 363 h 431"/>
                  <a:gd name="T72" fmla="*/ 638 w 648"/>
                  <a:gd name="T73" fmla="*/ 394 h 431"/>
                  <a:gd name="T74" fmla="*/ 648 w 648"/>
                  <a:gd name="T75" fmla="*/ 405 h 431"/>
                  <a:gd name="T76" fmla="*/ 618 w 648"/>
                  <a:gd name="T77" fmla="*/ 431 h 431"/>
                  <a:gd name="T78" fmla="*/ 608 w 648"/>
                  <a:gd name="T79" fmla="*/ 420 h 431"/>
                  <a:gd name="T80" fmla="*/ 582 w 648"/>
                  <a:gd name="T81" fmla="*/ 390 h 431"/>
                  <a:gd name="T82" fmla="*/ 542 w 648"/>
                  <a:gd name="T83" fmla="*/ 345 h 431"/>
                  <a:gd name="T84" fmla="*/ 495 w 648"/>
                  <a:gd name="T85" fmla="*/ 294 h 431"/>
                  <a:gd name="T86" fmla="*/ 442 w 648"/>
                  <a:gd name="T87" fmla="*/ 240 h 431"/>
                  <a:gd name="T88" fmla="*/ 389 w 648"/>
                  <a:gd name="T89" fmla="*/ 187 h 431"/>
                  <a:gd name="T90" fmla="*/ 364 w 648"/>
                  <a:gd name="T91" fmla="*/ 164 h 431"/>
                  <a:gd name="T92" fmla="*/ 339 w 648"/>
                  <a:gd name="T93" fmla="*/ 144 h 431"/>
                  <a:gd name="T94" fmla="*/ 316 w 648"/>
                  <a:gd name="T95" fmla="*/ 126 h 431"/>
                  <a:gd name="T96" fmla="*/ 297 w 648"/>
                  <a:gd name="T97" fmla="*/ 113 h 431"/>
                  <a:gd name="T98" fmla="*/ 316 w 648"/>
                  <a:gd name="T99" fmla="*/ 78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48" h="431">
                    <a:moveTo>
                      <a:pt x="4" y="0"/>
                    </a:moveTo>
                    <a:lnTo>
                      <a:pt x="12" y="2"/>
                    </a:lnTo>
                    <a:lnTo>
                      <a:pt x="37" y="4"/>
                    </a:lnTo>
                    <a:lnTo>
                      <a:pt x="75" y="9"/>
                    </a:lnTo>
                    <a:lnTo>
                      <a:pt x="121" y="15"/>
                    </a:lnTo>
                    <a:lnTo>
                      <a:pt x="146" y="20"/>
                    </a:lnTo>
                    <a:lnTo>
                      <a:pt x="171" y="27"/>
                    </a:lnTo>
                    <a:lnTo>
                      <a:pt x="197" y="33"/>
                    </a:lnTo>
                    <a:lnTo>
                      <a:pt x="223" y="40"/>
                    </a:lnTo>
                    <a:lnTo>
                      <a:pt x="248" y="48"/>
                    </a:lnTo>
                    <a:lnTo>
                      <a:pt x="273" y="56"/>
                    </a:lnTo>
                    <a:lnTo>
                      <a:pt x="295" y="68"/>
                    </a:lnTo>
                    <a:lnTo>
                      <a:pt x="316" y="78"/>
                    </a:lnTo>
                    <a:lnTo>
                      <a:pt x="297" y="113"/>
                    </a:lnTo>
                    <a:lnTo>
                      <a:pt x="277" y="103"/>
                    </a:lnTo>
                    <a:lnTo>
                      <a:pt x="255" y="93"/>
                    </a:lnTo>
                    <a:lnTo>
                      <a:pt x="233" y="84"/>
                    </a:lnTo>
                    <a:lnTo>
                      <a:pt x="209" y="76"/>
                    </a:lnTo>
                    <a:lnTo>
                      <a:pt x="184" y="70"/>
                    </a:lnTo>
                    <a:lnTo>
                      <a:pt x="159" y="64"/>
                    </a:lnTo>
                    <a:lnTo>
                      <a:pt x="136" y="59"/>
                    </a:lnTo>
                    <a:lnTo>
                      <a:pt x="112" y="55"/>
                    </a:lnTo>
                    <a:lnTo>
                      <a:pt x="69" y="48"/>
                    </a:lnTo>
                    <a:lnTo>
                      <a:pt x="32" y="43"/>
                    </a:lnTo>
                    <a:lnTo>
                      <a:pt x="9" y="40"/>
                    </a:lnTo>
                    <a:lnTo>
                      <a:pt x="0" y="40"/>
                    </a:lnTo>
                    <a:lnTo>
                      <a:pt x="4" y="0"/>
                    </a:lnTo>
                    <a:close/>
                    <a:moveTo>
                      <a:pt x="316" y="78"/>
                    </a:moveTo>
                    <a:lnTo>
                      <a:pt x="338" y="93"/>
                    </a:lnTo>
                    <a:lnTo>
                      <a:pt x="361" y="110"/>
                    </a:lnTo>
                    <a:lnTo>
                      <a:pt x="386" y="132"/>
                    </a:lnTo>
                    <a:lnTo>
                      <a:pt x="414" y="156"/>
                    </a:lnTo>
                    <a:lnTo>
                      <a:pt x="468" y="210"/>
                    </a:lnTo>
                    <a:lnTo>
                      <a:pt x="522" y="266"/>
                    </a:lnTo>
                    <a:lnTo>
                      <a:pt x="571" y="318"/>
                    </a:lnTo>
                    <a:lnTo>
                      <a:pt x="610" y="363"/>
                    </a:lnTo>
                    <a:lnTo>
                      <a:pt x="638" y="394"/>
                    </a:lnTo>
                    <a:lnTo>
                      <a:pt x="648" y="405"/>
                    </a:lnTo>
                    <a:lnTo>
                      <a:pt x="618" y="431"/>
                    </a:lnTo>
                    <a:lnTo>
                      <a:pt x="608" y="420"/>
                    </a:lnTo>
                    <a:lnTo>
                      <a:pt x="582" y="390"/>
                    </a:lnTo>
                    <a:lnTo>
                      <a:pt x="542" y="345"/>
                    </a:lnTo>
                    <a:lnTo>
                      <a:pt x="495" y="294"/>
                    </a:lnTo>
                    <a:lnTo>
                      <a:pt x="442" y="240"/>
                    </a:lnTo>
                    <a:lnTo>
                      <a:pt x="389" y="187"/>
                    </a:lnTo>
                    <a:lnTo>
                      <a:pt x="364" y="164"/>
                    </a:lnTo>
                    <a:lnTo>
                      <a:pt x="339" y="144"/>
                    </a:lnTo>
                    <a:lnTo>
                      <a:pt x="316" y="126"/>
                    </a:lnTo>
                    <a:lnTo>
                      <a:pt x="297" y="113"/>
                    </a:lnTo>
                    <a:lnTo>
                      <a:pt x="316" y="7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1" name="Freeform 533"/>
              <p:cNvSpPr>
                <a:spLocks noEditPoints="1"/>
              </p:cNvSpPr>
              <p:nvPr/>
            </p:nvSpPr>
            <p:spPr bwMode="auto">
              <a:xfrm>
                <a:off x="2702" y="264"/>
                <a:ext cx="426" cy="808"/>
              </a:xfrm>
              <a:custGeom>
                <a:avLst/>
                <a:gdLst>
                  <a:gd name="T0" fmla="*/ 61 w 2130"/>
                  <a:gd name="T1" fmla="*/ 120 h 4038"/>
                  <a:gd name="T2" fmla="*/ 51 w 2130"/>
                  <a:gd name="T3" fmla="*/ 390 h 4038"/>
                  <a:gd name="T4" fmla="*/ 49 w 2130"/>
                  <a:gd name="T5" fmla="*/ 753 h 4038"/>
                  <a:gd name="T6" fmla="*/ 0 w 2130"/>
                  <a:gd name="T7" fmla="*/ 501 h 4038"/>
                  <a:gd name="T8" fmla="*/ 7 w 2130"/>
                  <a:gd name="T9" fmla="*/ 195 h 4038"/>
                  <a:gd name="T10" fmla="*/ 20 w 2130"/>
                  <a:gd name="T11" fmla="*/ 0 h 4038"/>
                  <a:gd name="T12" fmla="*/ 51 w 2130"/>
                  <a:gd name="T13" fmla="*/ 852 h 4038"/>
                  <a:gd name="T14" fmla="*/ 58 w 2130"/>
                  <a:gd name="T15" fmla="*/ 1170 h 4038"/>
                  <a:gd name="T16" fmla="*/ 74 w 2130"/>
                  <a:gd name="T17" fmla="*/ 1506 h 4038"/>
                  <a:gd name="T18" fmla="*/ 26 w 2130"/>
                  <a:gd name="T19" fmla="*/ 1509 h 4038"/>
                  <a:gd name="T20" fmla="*/ 10 w 2130"/>
                  <a:gd name="T21" fmla="*/ 1172 h 4038"/>
                  <a:gd name="T22" fmla="*/ 1 w 2130"/>
                  <a:gd name="T23" fmla="*/ 853 h 4038"/>
                  <a:gd name="T24" fmla="*/ 82 w 2130"/>
                  <a:gd name="T25" fmla="*/ 1619 h 4038"/>
                  <a:gd name="T26" fmla="*/ 100 w 2130"/>
                  <a:gd name="T27" fmla="*/ 1840 h 4038"/>
                  <a:gd name="T28" fmla="*/ 123 w 2130"/>
                  <a:gd name="T29" fmla="*/ 2059 h 4038"/>
                  <a:gd name="T30" fmla="*/ 150 w 2130"/>
                  <a:gd name="T31" fmla="*/ 2272 h 4038"/>
                  <a:gd name="T32" fmla="*/ 183 w 2130"/>
                  <a:gd name="T33" fmla="*/ 2476 h 4038"/>
                  <a:gd name="T34" fmla="*/ 221 w 2130"/>
                  <a:gd name="T35" fmla="*/ 2669 h 4038"/>
                  <a:gd name="T36" fmla="*/ 174 w 2130"/>
                  <a:gd name="T37" fmla="*/ 2679 h 4038"/>
                  <a:gd name="T38" fmla="*/ 134 w 2130"/>
                  <a:gd name="T39" fmla="*/ 2485 h 4038"/>
                  <a:gd name="T40" fmla="*/ 102 w 2130"/>
                  <a:gd name="T41" fmla="*/ 2279 h 4038"/>
                  <a:gd name="T42" fmla="*/ 74 w 2130"/>
                  <a:gd name="T43" fmla="*/ 2065 h 4038"/>
                  <a:gd name="T44" fmla="*/ 51 w 2130"/>
                  <a:gd name="T45" fmla="*/ 1845 h 4038"/>
                  <a:gd name="T46" fmla="*/ 33 w 2130"/>
                  <a:gd name="T47" fmla="*/ 1623 h 4038"/>
                  <a:gd name="T48" fmla="*/ 247 w 2130"/>
                  <a:gd name="T49" fmla="*/ 2779 h 4038"/>
                  <a:gd name="T50" fmla="*/ 287 w 2130"/>
                  <a:gd name="T51" fmla="*/ 2916 h 4038"/>
                  <a:gd name="T52" fmla="*/ 331 w 2130"/>
                  <a:gd name="T53" fmla="*/ 3040 h 4038"/>
                  <a:gd name="T54" fmla="*/ 380 w 2130"/>
                  <a:gd name="T55" fmla="*/ 3150 h 4038"/>
                  <a:gd name="T56" fmla="*/ 433 w 2130"/>
                  <a:gd name="T57" fmla="*/ 3243 h 4038"/>
                  <a:gd name="T58" fmla="*/ 492 w 2130"/>
                  <a:gd name="T59" fmla="*/ 3317 h 4038"/>
                  <a:gd name="T60" fmla="*/ 414 w 2130"/>
                  <a:gd name="T61" fmla="*/ 3302 h 4038"/>
                  <a:gd name="T62" fmla="*/ 356 w 2130"/>
                  <a:gd name="T63" fmla="*/ 3211 h 4038"/>
                  <a:gd name="T64" fmla="*/ 304 w 2130"/>
                  <a:gd name="T65" fmla="*/ 3102 h 4038"/>
                  <a:gd name="T66" fmla="*/ 256 w 2130"/>
                  <a:gd name="T67" fmla="*/ 2978 h 4038"/>
                  <a:gd name="T68" fmla="*/ 214 w 2130"/>
                  <a:gd name="T69" fmla="*/ 2840 h 4038"/>
                  <a:gd name="T70" fmla="*/ 236 w 2130"/>
                  <a:gd name="T71" fmla="*/ 2730 h 4038"/>
                  <a:gd name="T72" fmla="*/ 561 w 2130"/>
                  <a:gd name="T73" fmla="*/ 3383 h 4038"/>
                  <a:gd name="T74" fmla="*/ 667 w 2130"/>
                  <a:gd name="T75" fmla="*/ 3461 h 4038"/>
                  <a:gd name="T76" fmla="*/ 777 w 2130"/>
                  <a:gd name="T77" fmla="*/ 3518 h 4038"/>
                  <a:gd name="T78" fmla="*/ 894 w 2130"/>
                  <a:gd name="T79" fmla="*/ 3562 h 4038"/>
                  <a:gd name="T80" fmla="*/ 1111 w 2130"/>
                  <a:gd name="T81" fmla="*/ 3623 h 4038"/>
                  <a:gd name="T82" fmla="*/ 918 w 2130"/>
                  <a:gd name="T83" fmla="*/ 3620 h 4038"/>
                  <a:gd name="T84" fmla="*/ 793 w 2130"/>
                  <a:gd name="T85" fmla="*/ 3578 h 4038"/>
                  <a:gd name="T86" fmla="*/ 677 w 2130"/>
                  <a:gd name="T87" fmla="*/ 3523 h 4038"/>
                  <a:gd name="T88" fmla="*/ 565 w 2130"/>
                  <a:gd name="T89" fmla="*/ 3450 h 4038"/>
                  <a:gd name="T90" fmla="*/ 457 w 2130"/>
                  <a:gd name="T91" fmla="*/ 3351 h 4038"/>
                  <a:gd name="T92" fmla="*/ 1146 w 2130"/>
                  <a:gd name="T93" fmla="*/ 3632 h 4038"/>
                  <a:gd name="T94" fmla="*/ 1250 w 2130"/>
                  <a:gd name="T95" fmla="*/ 3659 h 4038"/>
                  <a:gd name="T96" fmla="*/ 1167 w 2130"/>
                  <a:gd name="T97" fmla="*/ 3688 h 4038"/>
                  <a:gd name="T98" fmla="*/ 1111 w 2130"/>
                  <a:gd name="T99" fmla="*/ 3623 h 4038"/>
                  <a:gd name="T100" fmla="*/ 1385 w 2130"/>
                  <a:gd name="T101" fmla="*/ 3699 h 4038"/>
                  <a:gd name="T102" fmla="*/ 1595 w 2130"/>
                  <a:gd name="T103" fmla="*/ 3766 h 4038"/>
                  <a:gd name="T104" fmla="*/ 1796 w 2130"/>
                  <a:gd name="T105" fmla="*/ 3838 h 4038"/>
                  <a:gd name="T106" fmla="*/ 1648 w 2130"/>
                  <a:gd name="T107" fmla="*/ 3836 h 4038"/>
                  <a:gd name="T108" fmla="*/ 1441 w 2130"/>
                  <a:gd name="T109" fmla="*/ 3767 h 4038"/>
                  <a:gd name="T110" fmla="*/ 1238 w 2130"/>
                  <a:gd name="T111" fmla="*/ 3706 h 4038"/>
                  <a:gd name="T112" fmla="*/ 1851 w 2130"/>
                  <a:gd name="T113" fmla="*/ 3860 h 4038"/>
                  <a:gd name="T114" fmla="*/ 1996 w 2130"/>
                  <a:gd name="T115" fmla="*/ 3923 h 4038"/>
                  <a:gd name="T116" fmla="*/ 2103 w 2130"/>
                  <a:gd name="T117" fmla="*/ 3980 h 4038"/>
                  <a:gd name="T118" fmla="*/ 2076 w 2130"/>
                  <a:gd name="T119" fmla="*/ 4020 h 4038"/>
                  <a:gd name="T120" fmla="*/ 1973 w 2130"/>
                  <a:gd name="T121" fmla="*/ 3965 h 4038"/>
                  <a:gd name="T122" fmla="*/ 1832 w 2130"/>
                  <a:gd name="T123" fmla="*/ 3904 h 4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30" h="4038">
                    <a:moveTo>
                      <a:pt x="68" y="5"/>
                    </a:moveTo>
                    <a:lnTo>
                      <a:pt x="64" y="55"/>
                    </a:lnTo>
                    <a:lnTo>
                      <a:pt x="61" y="120"/>
                    </a:lnTo>
                    <a:lnTo>
                      <a:pt x="57" y="198"/>
                    </a:lnTo>
                    <a:lnTo>
                      <a:pt x="53" y="288"/>
                    </a:lnTo>
                    <a:lnTo>
                      <a:pt x="51" y="390"/>
                    </a:lnTo>
                    <a:lnTo>
                      <a:pt x="49" y="502"/>
                    </a:lnTo>
                    <a:lnTo>
                      <a:pt x="48" y="624"/>
                    </a:lnTo>
                    <a:lnTo>
                      <a:pt x="49" y="753"/>
                    </a:lnTo>
                    <a:lnTo>
                      <a:pt x="0" y="754"/>
                    </a:lnTo>
                    <a:lnTo>
                      <a:pt x="0" y="623"/>
                    </a:lnTo>
                    <a:lnTo>
                      <a:pt x="0" y="501"/>
                    </a:lnTo>
                    <a:lnTo>
                      <a:pt x="2" y="389"/>
                    </a:lnTo>
                    <a:lnTo>
                      <a:pt x="5" y="286"/>
                    </a:lnTo>
                    <a:lnTo>
                      <a:pt x="7" y="195"/>
                    </a:lnTo>
                    <a:lnTo>
                      <a:pt x="11" y="116"/>
                    </a:lnTo>
                    <a:lnTo>
                      <a:pt x="16" y="50"/>
                    </a:lnTo>
                    <a:lnTo>
                      <a:pt x="20" y="0"/>
                    </a:lnTo>
                    <a:lnTo>
                      <a:pt x="68" y="5"/>
                    </a:lnTo>
                    <a:close/>
                    <a:moveTo>
                      <a:pt x="49" y="753"/>
                    </a:moveTo>
                    <a:lnTo>
                      <a:pt x="51" y="852"/>
                    </a:lnTo>
                    <a:lnTo>
                      <a:pt x="52" y="956"/>
                    </a:lnTo>
                    <a:lnTo>
                      <a:pt x="54" y="1061"/>
                    </a:lnTo>
                    <a:lnTo>
                      <a:pt x="58" y="1170"/>
                    </a:lnTo>
                    <a:lnTo>
                      <a:pt x="63" y="1281"/>
                    </a:lnTo>
                    <a:lnTo>
                      <a:pt x="68" y="1393"/>
                    </a:lnTo>
                    <a:lnTo>
                      <a:pt x="74" y="1506"/>
                    </a:lnTo>
                    <a:lnTo>
                      <a:pt x="82" y="1619"/>
                    </a:lnTo>
                    <a:lnTo>
                      <a:pt x="33" y="1623"/>
                    </a:lnTo>
                    <a:lnTo>
                      <a:pt x="26" y="1509"/>
                    </a:lnTo>
                    <a:lnTo>
                      <a:pt x="20" y="1395"/>
                    </a:lnTo>
                    <a:lnTo>
                      <a:pt x="13" y="1283"/>
                    </a:lnTo>
                    <a:lnTo>
                      <a:pt x="10" y="1172"/>
                    </a:lnTo>
                    <a:lnTo>
                      <a:pt x="6" y="1064"/>
                    </a:lnTo>
                    <a:lnTo>
                      <a:pt x="3" y="957"/>
                    </a:lnTo>
                    <a:lnTo>
                      <a:pt x="1" y="853"/>
                    </a:lnTo>
                    <a:lnTo>
                      <a:pt x="0" y="754"/>
                    </a:lnTo>
                    <a:lnTo>
                      <a:pt x="49" y="753"/>
                    </a:lnTo>
                    <a:close/>
                    <a:moveTo>
                      <a:pt x="82" y="1619"/>
                    </a:moveTo>
                    <a:lnTo>
                      <a:pt x="88" y="1693"/>
                    </a:lnTo>
                    <a:lnTo>
                      <a:pt x="94" y="1766"/>
                    </a:lnTo>
                    <a:lnTo>
                      <a:pt x="100" y="1840"/>
                    </a:lnTo>
                    <a:lnTo>
                      <a:pt x="107" y="1913"/>
                    </a:lnTo>
                    <a:lnTo>
                      <a:pt x="114" y="1987"/>
                    </a:lnTo>
                    <a:lnTo>
                      <a:pt x="123" y="2059"/>
                    </a:lnTo>
                    <a:lnTo>
                      <a:pt x="132" y="2130"/>
                    </a:lnTo>
                    <a:lnTo>
                      <a:pt x="140" y="2201"/>
                    </a:lnTo>
                    <a:lnTo>
                      <a:pt x="150" y="2272"/>
                    </a:lnTo>
                    <a:lnTo>
                      <a:pt x="160" y="2340"/>
                    </a:lnTo>
                    <a:lnTo>
                      <a:pt x="171" y="2409"/>
                    </a:lnTo>
                    <a:lnTo>
                      <a:pt x="183" y="2476"/>
                    </a:lnTo>
                    <a:lnTo>
                      <a:pt x="195" y="2542"/>
                    </a:lnTo>
                    <a:lnTo>
                      <a:pt x="208" y="2606"/>
                    </a:lnTo>
                    <a:lnTo>
                      <a:pt x="221" y="2669"/>
                    </a:lnTo>
                    <a:lnTo>
                      <a:pt x="236" y="2730"/>
                    </a:lnTo>
                    <a:lnTo>
                      <a:pt x="188" y="2741"/>
                    </a:lnTo>
                    <a:lnTo>
                      <a:pt x="174" y="2679"/>
                    </a:lnTo>
                    <a:lnTo>
                      <a:pt x="160" y="2617"/>
                    </a:lnTo>
                    <a:lnTo>
                      <a:pt x="147" y="2552"/>
                    </a:lnTo>
                    <a:lnTo>
                      <a:pt x="134" y="2485"/>
                    </a:lnTo>
                    <a:lnTo>
                      <a:pt x="123" y="2418"/>
                    </a:lnTo>
                    <a:lnTo>
                      <a:pt x="112" y="2349"/>
                    </a:lnTo>
                    <a:lnTo>
                      <a:pt x="102" y="2279"/>
                    </a:lnTo>
                    <a:lnTo>
                      <a:pt x="92" y="2208"/>
                    </a:lnTo>
                    <a:lnTo>
                      <a:pt x="82" y="2137"/>
                    </a:lnTo>
                    <a:lnTo>
                      <a:pt x="74" y="2065"/>
                    </a:lnTo>
                    <a:lnTo>
                      <a:pt x="66" y="1992"/>
                    </a:lnTo>
                    <a:lnTo>
                      <a:pt x="58" y="1918"/>
                    </a:lnTo>
                    <a:lnTo>
                      <a:pt x="51" y="1845"/>
                    </a:lnTo>
                    <a:lnTo>
                      <a:pt x="44" y="1771"/>
                    </a:lnTo>
                    <a:lnTo>
                      <a:pt x="38" y="1697"/>
                    </a:lnTo>
                    <a:lnTo>
                      <a:pt x="33" y="1623"/>
                    </a:lnTo>
                    <a:lnTo>
                      <a:pt x="82" y="1619"/>
                    </a:lnTo>
                    <a:close/>
                    <a:moveTo>
                      <a:pt x="236" y="2730"/>
                    </a:moveTo>
                    <a:lnTo>
                      <a:pt x="247" y="2779"/>
                    </a:lnTo>
                    <a:lnTo>
                      <a:pt x="261" y="2826"/>
                    </a:lnTo>
                    <a:lnTo>
                      <a:pt x="274" y="2872"/>
                    </a:lnTo>
                    <a:lnTo>
                      <a:pt x="287" y="2916"/>
                    </a:lnTo>
                    <a:lnTo>
                      <a:pt x="301" y="2959"/>
                    </a:lnTo>
                    <a:lnTo>
                      <a:pt x="316" y="3000"/>
                    </a:lnTo>
                    <a:lnTo>
                      <a:pt x="331" y="3040"/>
                    </a:lnTo>
                    <a:lnTo>
                      <a:pt x="347" y="3079"/>
                    </a:lnTo>
                    <a:lnTo>
                      <a:pt x="363" y="3115"/>
                    </a:lnTo>
                    <a:lnTo>
                      <a:pt x="380" y="3150"/>
                    </a:lnTo>
                    <a:lnTo>
                      <a:pt x="397" y="3183"/>
                    </a:lnTo>
                    <a:lnTo>
                      <a:pt x="416" y="3214"/>
                    </a:lnTo>
                    <a:lnTo>
                      <a:pt x="433" y="3243"/>
                    </a:lnTo>
                    <a:lnTo>
                      <a:pt x="452" y="3269"/>
                    </a:lnTo>
                    <a:lnTo>
                      <a:pt x="472" y="3294"/>
                    </a:lnTo>
                    <a:lnTo>
                      <a:pt x="492" y="3317"/>
                    </a:lnTo>
                    <a:lnTo>
                      <a:pt x="457" y="3351"/>
                    </a:lnTo>
                    <a:lnTo>
                      <a:pt x="436" y="3327"/>
                    </a:lnTo>
                    <a:lnTo>
                      <a:pt x="414" y="3302"/>
                    </a:lnTo>
                    <a:lnTo>
                      <a:pt x="394" y="3273"/>
                    </a:lnTo>
                    <a:lnTo>
                      <a:pt x="375" y="3243"/>
                    </a:lnTo>
                    <a:lnTo>
                      <a:pt x="356" y="3211"/>
                    </a:lnTo>
                    <a:lnTo>
                      <a:pt x="338" y="3176"/>
                    </a:lnTo>
                    <a:lnTo>
                      <a:pt x="321" y="3140"/>
                    </a:lnTo>
                    <a:lnTo>
                      <a:pt x="304" y="3102"/>
                    </a:lnTo>
                    <a:lnTo>
                      <a:pt x="287" y="3063"/>
                    </a:lnTo>
                    <a:lnTo>
                      <a:pt x="271" y="3021"/>
                    </a:lnTo>
                    <a:lnTo>
                      <a:pt x="256" y="2978"/>
                    </a:lnTo>
                    <a:lnTo>
                      <a:pt x="241" y="2933"/>
                    </a:lnTo>
                    <a:lnTo>
                      <a:pt x="228" y="2887"/>
                    </a:lnTo>
                    <a:lnTo>
                      <a:pt x="214" y="2840"/>
                    </a:lnTo>
                    <a:lnTo>
                      <a:pt x="200" y="2791"/>
                    </a:lnTo>
                    <a:lnTo>
                      <a:pt x="188" y="2741"/>
                    </a:lnTo>
                    <a:lnTo>
                      <a:pt x="236" y="2730"/>
                    </a:lnTo>
                    <a:close/>
                    <a:moveTo>
                      <a:pt x="492" y="3317"/>
                    </a:moveTo>
                    <a:lnTo>
                      <a:pt x="526" y="3351"/>
                    </a:lnTo>
                    <a:lnTo>
                      <a:pt x="561" y="3383"/>
                    </a:lnTo>
                    <a:lnTo>
                      <a:pt x="596" y="3411"/>
                    </a:lnTo>
                    <a:lnTo>
                      <a:pt x="631" y="3437"/>
                    </a:lnTo>
                    <a:lnTo>
                      <a:pt x="667" y="3461"/>
                    </a:lnTo>
                    <a:lnTo>
                      <a:pt x="703" y="3481"/>
                    </a:lnTo>
                    <a:lnTo>
                      <a:pt x="739" y="3501"/>
                    </a:lnTo>
                    <a:lnTo>
                      <a:pt x="777" y="3518"/>
                    </a:lnTo>
                    <a:lnTo>
                      <a:pt x="815" y="3535"/>
                    </a:lnTo>
                    <a:lnTo>
                      <a:pt x="854" y="3548"/>
                    </a:lnTo>
                    <a:lnTo>
                      <a:pt x="894" y="3562"/>
                    </a:lnTo>
                    <a:lnTo>
                      <a:pt x="935" y="3574"/>
                    </a:lnTo>
                    <a:lnTo>
                      <a:pt x="1021" y="3599"/>
                    </a:lnTo>
                    <a:lnTo>
                      <a:pt x="1111" y="3623"/>
                    </a:lnTo>
                    <a:lnTo>
                      <a:pt x="1099" y="3670"/>
                    </a:lnTo>
                    <a:lnTo>
                      <a:pt x="1006" y="3645"/>
                    </a:lnTo>
                    <a:lnTo>
                      <a:pt x="918" y="3620"/>
                    </a:lnTo>
                    <a:lnTo>
                      <a:pt x="875" y="3608"/>
                    </a:lnTo>
                    <a:lnTo>
                      <a:pt x="834" y="3593"/>
                    </a:lnTo>
                    <a:lnTo>
                      <a:pt x="793" y="3578"/>
                    </a:lnTo>
                    <a:lnTo>
                      <a:pt x="754" y="3562"/>
                    </a:lnTo>
                    <a:lnTo>
                      <a:pt x="715" y="3543"/>
                    </a:lnTo>
                    <a:lnTo>
                      <a:pt x="677" y="3523"/>
                    </a:lnTo>
                    <a:lnTo>
                      <a:pt x="640" y="3502"/>
                    </a:lnTo>
                    <a:lnTo>
                      <a:pt x="602" y="3477"/>
                    </a:lnTo>
                    <a:lnTo>
                      <a:pt x="565" y="3450"/>
                    </a:lnTo>
                    <a:lnTo>
                      <a:pt x="529" y="3420"/>
                    </a:lnTo>
                    <a:lnTo>
                      <a:pt x="493" y="3388"/>
                    </a:lnTo>
                    <a:lnTo>
                      <a:pt x="457" y="3351"/>
                    </a:lnTo>
                    <a:lnTo>
                      <a:pt x="492" y="3317"/>
                    </a:lnTo>
                    <a:close/>
                    <a:moveTo>
                      <a:pt x="1111" y="3623"/>
                    </a:moveTo>
                    <a:lnTo>
                      <a:pt x="1146" y="3632"/>
                    </a:lnTo>
                    <a:lnTo>
                      <a:pt x="1179" y="3640"/>
                    </a:lnTo>
                    <a:lnTo>
                      <a:pt x="1215" y="3650"/>
                    </a:lnTo>
                    <a:lnTo>
                      <a:pt x="1250" y="3659"/>
                    </a:lnTo>
                    <a:lnTo>
                      <a:pt x="1238" y="3706"/>
                    </a:lnTo>
                    <a:lnTo>
                      <a:pt x="1202" y="3698"/>
                    </a:lnTo>
                    <a:lnTo>
                      <a:pt x="1167" y="3688"/>
                    </a:lnTo>
                    <a:lnTo>
                      <a:pt x="1132" y="3679"/>
                    </a:lnTo>
                    <a:lnTo>
                      <a:pt x="1099" y="3670"/>
                    </a:lnTo>
                    <a:lnTo>
                      <a:pt x="1111" y="3623"/>
                    </a:lnTo>
                    <a:close/>
                    <a:moveTo>
                      <a:pt x="1250" y="3659"/>
                    </a:moveTo>
                    <a:lnTo>
                      <a:pt x="1317" y="3678"/>
                    </a:lnTo>
                    <a:lnTo>
                      <a:pt x="1385" y="3699"/>
                    </a:lnTo>
                    <a:lnTo>
                      <a:pt x="1454" y="3720"/>
                    </a:lnTo>
                    <a:lnTo>
                      <a:pt x="1524" y="3742"/>
                    </a:lnTo>
                    <a:lnTo>
                      <a:pt x="1595" y="3766"/>
                    </a:lnTo>
                    <a:lnTo>
                      <a:pt x="1664" y="3790"/>
                    </a:lnTo>
                    <a:lnTo>
                      <a:pt x="1731" y="3813"/>
                    </a:lnTo>
                    <a:lnTo>
                      <a:pt x="1796" y="3838"/>
                    </a:lnTo>
                    <a:lnTo>
                      <a:pt x="1778" y="3884"/>
                    </a:lnTo>
                    <a:lnTo>
                      <a:pt x="1714" y="3860"/>
                    </a:lnTo>
                    <a:lnTo>
                      <a:pt x="1648" y="3836"/>
                    </a:lnTo>
                    <a:lnTo>
                      <a:pt x="1579" y="3812"/>
                    </a:lnTo>
                    <a:lnTo>
                      <a:pt x="1509" y="3789"/>
                    </a:lnTo>
                    <a:lnTo>
                      <a:pt x="1441" y="3767"/>
                    </a:lnTo>
                    <a:lnTo>
                      <a:pt x="1371" y="3745"/>
                    </a:lnTo>
                    <a:lnTo>
                      <a:pt x="1304" y="3725"/>
                    </a:lnTo>
                    <a:lnTo>
                      <a:pt x="1238" y="3706"/>
                    </a:lnTo>
                    <a:lnTo>
                      <a:pt x="1250" y="3659"/>
                    </a:lnTo>
                    <a:close/>
                    <a:moveTo>
                      <a:pt x="1796" y="3838"/>
                    </a:moveTo>
                    <a:lnTo>
                      <a:pt x="1851" y="3860"/>
                    </a:lnTo>
                    <a:lnTo>
                      <a:pt x="1903" y="3881"/>
                    </a:lnTo>
                    <a:lnTo>
                      <a:pt x="1951" y="3902"/>
                    </a:lnTo>
                    <a:lnTo>
                      <a:pt x="1996" y="3923"/>
                    </a:lnTo>
                    <a:lnTo>
                      <a:pt x="2037" y="3943"/>
                    </a:lnTo>
                    <a:lnTo>
                      <a:pt x="2074" y="3962"/>
                    </a:lnTo>
                    <a:lnTo>
                      <a:pt x="2103" y="3980"/>
                    </a:lnTo>
                    <a:lnTo>
                      <a:pt x="2130" y="3998"/>
                    </a:lnTo>
                    <a:lnTo>
                      <a:pt x="2100" y="4038"/>
                    </a:lnTo>
                    <a:lnTo>
                      <a:pt x="2076" y="4020"/>
                    </a:lnTo>
                    <a:lnTo>
                      <a:pt x="2046" y="4003"/>
                    </a:lnTo>
                    <a:lnTo>
                      <a:pt x="2011" y="3985"/>
                    </a:lnTo>
                    <a:lnTo>
                      <a:pt x="1973" y="3965"/>
                    </a:lnTo>
                    <a:lnTo>
                      <a:pt x="1929" y="3945"/>
                    </a:lnTo>
                    <a:lnTo>
                      <a:pt x="1882" y="3926"/>
                    </a:lnTo>
                    <a:lnTo>
                      <a:pt x="1832" y="3904"/>
                    </a:lnTo>
                    <a:lnTo>
                      <a:pt x="1778" y="3884"/>
                    </a:lnTo>
                    <a:lnTo>
                      <a:pt x="1796" y="383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2" name="Freeform 534"/>
              <p:cNvSpPr>
                <a:spLocks noEditPoints="1"/>
              </p:cNvSpPr>
              <p:nvPr/>
            </p:nvSpPr>
            <p:spPr bwMode="auto">
              <a:xfrm>
                <a:off x="2267" y="260"/>
                <a:ext cx="408" cy="601"/>
              </a:xfrm>
              <a:custGeom>
                <a:avLst/>
                <a:gdLst>
                  <a:gd name="T0" fmla="*/ 2033 w 2043"/>
                  <a:gd name="T1" fmla="*/ 109 h 3004"/>
                  <a:gd name="T2" fmla="*/ 1999 w 2043"/>
                  <a:gd name="T3" fmla="*/ 388 h 3004"/>
                  <a:gd name="T4" fmla="*/ 1943 w 2043"/>
                  <a:gd name="T5" fmla="*/ 774 h 3004"/>
                  <a:gd name="T6" fmla="*/ 1871 w 2043"/>
                  <a:gd name="T7" fmla="*/ 1223 h 3004"/>
                  <a:gd name="T8" fmla="*/ 1783 w 2043"/>
                  <a:gd name="T9" fmla="*/ 1693 h 3004"/>
                  <a:gd name="T10" fmla="*/ 1669 w 2043"/>
                  <a:gd name="T11" fmla="*/ 1984 h 3004"/>
                  <a:gd name="T12" fmla="*/ 1765 w 2043"/>
                  <a:gd name="T13" fmla="*/ 1527 h 3004"/>
                  <a:gd name="T14" fmla="*/ 1849 w 2043"/>
                  <a:gd name="T15" fmla="*/ 1061 h 3004"/>
                  <a:gd name="T16" fmla="*/ 1916 w 2043"/>
                  <a:gd name="T17" fmla="*/ 630 h 3004"/>
                  <a:gd name="T18" fmla="*/ 1963 w 2043"/>
                  <a:gd name="T19" fmla="*/ 276 h 3004"/>
                  <a:gd name="T20" fmla="*/ 1991 w 2043"/>
                  <a:gd name="T21" fmla="*/ 43 h 3004"/>
                  <a:gd name="T22" fmla="*/ 1718 w 2043"/>
                  <a:gd name="T23" fmla="*/ 1995 h 3004"/>
                  <a:gd name="T24" fmla="*/ 1657 w 2043"/>
                  <a:gd name="T25" fmla="*/ 2238 h 3004"/>
                  <a:gd name="T26" fmla="*/ 1595 w 2043"/>
                  <a:gd name="T27" fmla="*/ 2455 h 3004"/>
                  <a:gd name="T28" fmla="*/ 1529 w 2043"/>
                  <a:gd name="T29" fmla="*/ 2640 h 3004"/>
                  <a:gd name="T30" fmla="*/ 1460 w 2043"/>
                  <a:gd name="T31" fmla="*/ 2783 h 3004"/>
                  <a:gd name="T32" fmla="*/ 1425 w 2043"/>
                  <a:gd name="T33" fmla="*/ 2838 h 3004"/>
                  <a:gd name="T34" fmla="*/ 1390 w 2043"/>
                  <a:gd name="T35" fmla="*/ 2879 h 3004"/>
                  <a:gd name="T36" fmla="*/ 1338 w 2043"/>
                  <a:gd name="T37" fmla="*/ 2858 h 3004"/>
                  <a:gd name="T38" fmla="*/ 1370 w 2043"/>
                  <a:gd name="T39" fmla="*/ 2828 h 3004"/>
                  <a:gd name="T40" fmla="*/ 1403 w 2043"/>
                  <a:gd name="T41" fmla="*/ 2786 h 3004"/>
                  <a:gd name="T42" fmla="*/ 1445 w 2043"/>
                  <a:gd name="T43" fmla="*/ 2709 h 3004"/>
                  <a:gd name="T44" fmla="*/ 1509 w 2043"/>
                  <a:gd name="T45" fmla="*/ 2556 h 3004"/>
                  <a:gd name="T46" fmla="*/ 1571 w 2043"/>
                  <a:gd name="T47" fmla="*/ 2365 h 3004"/>
                  <a:gd name="T48" fmla="*/ 1631 w 2043"/>
                  <a:gd name="T49" fmla="*/ 2145 h 3004"/>
                  <a:gd name="T50" fmla="*/ 1718 w 2043"/>
                  <a:gd name="T51" fmla="*/ 1995 h 3004"/>
                  <a:gd name="T52" fmla="*/ 1312 w 2043"/>
                  <a:gd name="T53" fmla="*/ 2930 h 3004"/>
                  <a:gd name="T54" fmla="*/ 1218 w 2043"/>
                  <a:gd name="T55" fmla="*/ 2965 h 3004"/>
                  <a:gd name="T56" fmla="*/ 1114 w 2043"/>
                  <a:gd name="T57" fmla="*/ 2989 h 3004"/>
                  <a:gd name="T58" fmla="*/ 999 w 2043"/>
                  <a:gd name="T59" fmla="*/ 3001 h 3004"/>
                  <a:gd name="T60" fmla="*/ 877 w 2043"/>
                  <a:gd name="T61" fmla="*/ 3003 h 3004"/>
                  <a:gd name="T62" fmla="*/ 797 w 2043"/>
                  <a:gd name="T63" fmla="*/ 2950 h 3004"/>
                  <a:gd name="T64" fmla="*/ 916 w 2043"/>
                  <a:gd name="T65" fmla="*/ 2954 h 3004"/>
                  <a:gd name="T66" fmla="*/ 1029 w 2043"/>
                  <a:gd name="T67" fmla="*/ 2949 h 3004"/>
                  <a:gd name="T68" fmla="*/ 1136 w 2043"/>
                  <a:gd name="T69" fmla="*/ 2935 h 3004"/>
                  <a:gd name="T70" fmla="*/ 1231 w 2043"/>
                  <a:gd name="T71" fmla="*/ 2910 h 3004"/>
                  <a:gd name="T72" fmla="*/ 1314 w 2043"/>
                  <a:gd name="T73" fmla="*/ 2873 h 3004"/>
                  <a:gd name="T74" fmla="*/ 794 w 2043"/>
                  <a:gd name="T75" fmla="*/ 2999 h 3004"/>
                  <a:gd name="T76" fmla="*/ 622 w 2043"/>
                  <a:gd name="T77" fmla="*/ 2981 h 3004"/>
                  <a:gd name="T78" fmla="*/ 454 w 2043"/>
                  <a:gd name="T79" fmla="*/ 2953 h 3004"/>
                  <a:gd name="T80" fmla="*/ 294 w 2043"/>
                  <a:gd name="T81" fmla="*/ 2915 h 3004"/>
                  <a:gd name="T82" fmla="*/ 152 w 2043"/>
                  <a:gd name="T83" fmla="*/ 2873 h 3004"/>
                  <a:gd name="T84" fmla="*/ 34 w 2043"/>
                  <a:gd name="T85" fmla="*/ 2828 h 3004"/>
                  <a:gd name="T86" fmla="*/ 54 w 2043"/>
                  <a:gd name="T87" fmla="*/ 2783 h 3004"/>
                  <a:gd name="T88" fmla="*/ 168 w 2043"/>
                  <a:gd name="T89" fmla="*/ 2827 h 3004"/>
                  <a:gd name="T90" fmla="*/ 308 w 2043"/>
                  <a:gd name="T91" fmla="*/ 2868 h 3004"/>
                  <a:gd name="T92" fmla="*/ 464 w 2043"/>
                  <a:gd name="T93" fmla="*/ 2904 h 3004"/>
                  <a:gd name="T94" fmla="*/ 629 w 2043"/>
                  <a:gd name="T95" fmla="*/ 2933 h 3004"/>
                  <a:gd name="T96" fmla="*/ 797 w 2043"/>
                  <a:gd name="T97" fmla="*/ 2950 h 3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43" h="3004">
                    <a:moveTo>
                      <a:pt x="2043" y="3"/>
                    </a:moveTo>
                    <a:lnTo>
                      <a:pt x="2039" y="46"/>
                    </a:lnTo>
                    <a:lnTo>
                      <a:pt x="2033" y="109"/>
                    </a:lnTo>
                    <a:lnTo>
                      <a:pt x="2024" y="187"/>
                    </a:lnTo>
                    <a:lnTo>
                      <a:pt x="2013" y="281"/>
                    </a:lnTo>
                    <a:lnTo>
                      <a:pt x="1999" y="388"/>
                    </a:lnTo>
                    <a:lnTo>
                      <a:pt x="1983" y="507"/>
                    </a:lnTo>
                    <a:lnTo>
                      <a:pt x="1965" y="635"/>
                    </a:lnTo>
                    <a:lnTo>
                      <a:pt x="1943" y="774"/>
                    </a:lnTo>
                    <a:lnTo>
                      <a:pt x="1921" y="918"/>
                    </a:lnTo>
                    <a:lnTo>
                      <a:pt x="1897" y="1069"/>
                    </a:lnTo>
                    <a:lnTo>
                      <a:pt x="1871" y="1223"/>
                    </a:lnTo>
                    <a:lnTo>
                      <a:pt x="1844" y="1380"/>
                    </a:lnTo>
                    <a:lnTo>
                      <a:pt x="1814" y="1537"/>
                    </a:lnTo>
                    <a:lnTo>
                      <a:pt x="1783" y="1693"/>
                    </a:lnTo>
                    <a:lnTo>
                      <a:pt x="1752" y="1846"/>
                    </a:lnTo>
                    <a:lnTo>
                      <a:pt x="1718" y="1995"/>
                    </a:lnTo>
                    <a:lnTo>
                      <a:pt x="1669" y="1984"/>
                    </a:lnTo>
                    <a:lnTo>
                      <a:pt x="1703" y="1836"/>
                    </a:lnTo>
                    <a:lnTo>
                      <a:pt x="1735" y="1683"/>
                    </a:lnTo>
                    <a:lnTo>
                      <a:pt x="1765" y="1527"/>
                    </a:lnTo>
                    <a:lnTo>
                      <a:pt x="1795" y="1371"/>
                    </a:lnTo>
                    <a:lnTo>
                      <a:pt x="1823" y="1216"/>
                    </a:lnTo>
                    <a:lnTo>
                      <a:pt x="1849" y="1061"/>
                    </a:lnTo>
                    <a:lnTo>
                      <a:pt x="1872" y="912"/>
                    </a:lnTo>
                    <a:lnTo>
                      <a:pt x="1895" y="767"/>
                    </a:lnTo>
                    <a:lnTo>
                      <a:pt x="1916" y="630"/>
                    </a:lnTo>
                    <a:lnTo>
                      <a:pt x="1933" y="501"/>
                    </a:lnTo>
                    <a:lnTo>
                      <a:pt x="1950" y="383"/>
                    </a:lnTo>
                    <a:lnTo>
                      <a:pt x="1963" y="276"/>
                    </a:lnTo>
                    <a:lnTo>
                      <a:pt x="1976" y="183"/>
                    </a:lnTo>
                    <a:lnTo>
                      <a:pt x="1985" y="105"/>
                    </a:lnTo>
                    <a:lnTo>
                      <a:pt x="1991" y="43"/>
                    </a:lnTo>
                    <a:lnTo>
                      <a:pt x="1994" y="0"/>
                    </a:lnTo>
                    <a:lnTo>
                      <a:pt x="2043" y="3"/>
                    </a:lnTo>
                    <a:close/>
                    <a:moveTo>
                      <a:pt x="1718" y="1995"/>
                    </a:moveTo>
                    <a:lnTo>
                      <a:pt x="1698" y="2079"/>
                    </a:lnTo>
                    <a:lnTo>
                      <a:pt x="1678" y="2160"/>
                    </a:lnTo>
                    <a:lnTo>
                      <a:pt x="1657" y="2238"/>
                    </a:lnTo>
                    <a:lnTo>
                      <a:pt x="1637" y="2314"/>
                    </a:lnTo>
                    <a:lnTo>
                      <a:pt x="1616" y="2386"/>
                    </a:lnTo>
                    <a:lnTo>
                      <a:pt x="1595" y="2455"/>
                    </a:lnTo>
                    <a:lnTo>
                      <a:pt x="1572" y="2521"/>
                    </a:lnTo>
                    <a:lnTo>
                      <a:pt x="1550" y="2583"/>
                    </a:lnTo>
                    <a:lnTo>
                      <a:pt x="1529" y="2640"/>
                    </a:lnTo>
                    <a:lnTo>
                      <a:pt x="1506" y="2693"/>
                    </a:lnTo>
                    <a:lnTo>
                      <a:pt x="1483" y="2741"/>
                    </a:lnTo>
                    <a:lnTo>
                      <a:pt x="1460" y="2783"/>
                    </a:lnTo>
                    <a:lnTo>
                      <a:pt x="1449" y="2803"/>
                    </a:lnTo>
                    <a:lnTo>
                      <a:pt x="1436" y="2821"/>
                    </a:lnTo>
                    <a:lnTo>
                      <a:pt x="1425" y="2838"/>
                    </a:lnTo>
                    <a:lnTo>
                      <a:pt x="1413" y="2853"/>
                    </a:lnTo>
                    <a:lnTo>
                      <a:pt x="1402" y="2867"/>
                    </a:lnTo>
                    <a:lnTo>
                      <a:pt x="1390" y="2879"/>
                    </a:lnTo>
                    <a:lnTo>
                      <a:pt x="1378" y="2889"/>
                    </a:lnTo>
                    <a:lnTo>
                      <a:pt x="1367" y="2898"/>
                    </a:lnTo>
                    <a:lnTo>
                      <a:pt x="1338" y="2858"/>
                    </a:lnTo>
                    <a:lnTo>
                      <a:pt x="1349" y="2849"/>
                    </a:lnTo>
                    <a:lnTo>
                      <a:pt x="1360" y="2840"/>
                    </a:lnTo>
                    <a:lnTo>
                      <a:pt x="1370" y="2828"/>
                    </a:lnTo>
                    <a:lnTo>
                      <a:pt x="1382" y="2816"/>
                    </a:lnTo>
                    <a:lnTo>
                      <a:pt x="1392" y="2801"/>
                    </a:lnTo>
                    <a:lnTo>
                      <a:pt x="1403" y="2786"/>
                    </a:lnTo>
                    <a:lnTo>
                      <a:pt x="1414" y="2769"/>
                    </a:lnTo>
                    <a:lnTo>
                      <a:pt x="1424" y="2750"/>
                    </a:lnTo>
                    <a:lnTo>
                      <a:pt x="1445" y="2709"/>
                    </a:lnTo>
                    <a:lnTo>
                      <a:pt x="1466" y="2663"/>
                    </a:lnTo>
                    <a:lnTo>
                      <a:pt x="1488" y="2612"/>
                    </a:lnTo>
                    <a:lnTo>
                      <a:pt x="1509" y="2556"/>
                    </a:lnTo>
                    <a:lnTo>
                      <a:pt x="1530" y="2496"/>
                    </a:lnTo>
                    <a:lnTo>
                      <a:pt x="1551" y="2432"/>
                    </a:lnTo>
                    <a:lnTo>
                      <a:pt x="1571" y="2365"/>
                    </a:lnTo>
                    <a:lnTo>
                      <a:pt x="1591" y="2294"/>
                    </a:lnTo>
                    <a:lnTo>
                      <a:pt x="1611" y="2221"/>
                    </a:lnTo>
                    <a:lnTo>
                      <a:pt x="1631" y="2145"/>
                    </a:lnTo>
                    <a:lnTo>
                      <a:pt x="1651" y="2066"/>
                    </a:lnTo>
                    <a:lnTo>
                      <a:pt x="1669" y="1984"/>
                    </a:lnTo>
                    <a:lnTo>
                      <a:pt x="1718" y="1995"/>
                    </a:lnTo>
                    <a:close/>
                    <a:moveTo>
                      <a:pt x="1367" y="2898"/>
                    </a:moveTo>
                    <a:lnTo>
                      <a:pt x="1341" y="2915"/>
                    </a:lnTo>
                    <a:lnTo>
                      <a:pt x="1312" y="2930"/>
                    </a:lnTo>
                    <a:lnTo>
                      <a:pt x="1282" y="2943"/>
                    </a:lnTo>
                    <a:lnTo>
                      <a:pt x="1251" y="2955"/>
                    </a:lnTo>
                    <a:lnTo>
                      <a:pt x="1218" y="2965"/>
                    </a:lnTo>
                    <a:lnTo>
                      <a:pt x="1185" y="2975"/>
                    </a:lnTo>
                    <a:lnTo>
                      <a:pt x="1150" y="2983"/>
                    </a:lnTo>
                    <a:lnTo>
                      <a:pt x="1114" y="2989"/>
                    </a:lnTo>
                    <a:lnTo>
                      <a:pt x="1076" y="2994"/>
                    </a:lnTo>
                    <a:lnTo>
                      <a:pt x="1038" y="2998"/>
                    </a:lnTo>
                    <a:lnTo>
                      <a:pt x="999" y="3001"/>
                    </a:lnTo>
                    <a:lnTo>
                      <a:pt x="959" y="3003"/>
                    </a:lnTo>
                    <a:lnTo>
                      <a:pt x="918" y="3004"/>
                    </a:lnTo>
                    <a:lnTo>
                      <a:pt x="877" y="3003"/>
                    </a:lnTo>
                    <a:lnTo>
                      <a:pt x="836" y="3001"/>
                    </a:lnTo>
                    <a:lnTo>
                      <a:pt x="794" y="2999"/>
                    </a:lnTo>
                    <a:lnTo>
                      <a:pt x="797" y="2950"/>
                    </a:lnTo>
                    <a:lnTo>
                      <a:pt x="837" y="2953"/>
                    </a:lnTo>
                    <a:lnTo>
                      <a:pt x="877" y="2954"/>
                    </a:lnTo>
                    <a:lnTo>
                      <a:pt x="916" y="2954"/>
                    </a:lnTo>
                    <a:lnTo>
                      <a:pt x="954" y="2954"/>
                    </a:lnTo>
                    <a:lnTo>
                      <a:pt x="993" y="2952"/>
                    </a:lnTo>
                    <a:lnTo>
                      <a:pt x="1029" y="2949"/>
                    </a:lnTo>
                    <a:lnTo>
                      <a:pt x="1066" y="2945"/>
                    </a:lnTo>
                    <a:lnTo>
                      <a:pt x="1101" y="2942"/>
                    </a:lnTo>
                    <a:lnTo>
                      <a:pt x="1136" y="2935"/>
                    </a:lnTo>
                    <a:lnTo>
                      <a:pt x="1169" y="2928"/>
                    </a:lnTo>
                    <a:lnTo>
                      <a:pt x="1201" y="2919"/>
                    </a:lnTo>
                    <a:lnTo>
                      <a:pt x="1231" y="2910"/>
                    </a:lnTo>
                    <a:lnTo>
                      <a:pt x="1261" y="2899"/>
                    </a:lnTo>
                    <a:lnTo>
                      <a:pt x="1288" y="2887"/>
                    </a:lnTo>
                    <a:lnTo>
                      <a:pt x="1314" y="2873"/>
                    </a:lnTo>
                    <a:lnTo>
                      <a:pt x="1338" y="2858"/>
                    </a:lnTo>
                    <a:lnTo>
                      <a:pt x="1367" y="2898"/>
                    </a:lnTo>
                    <a:close/>
                    <a:moveTo>
                      <a:pt x="794" y="2999"/>
                    </a:moveTo>
                    <a:lnTo>
                      <a:pt x="738" y="2995"/>
                    </a:lnTo>
                    <a:lnTo>
                      <a:pt x="679" y="2989"/>
                    </a:lnTo>
                    <a:lnTo>
                      <a:pt x="622" y="2981"/>
                    </a:lnTo>
                    <a:lnTo>
                      <a:pt x="566" y="2973"/>
                    </a:lnTo>
                    <a:lnTo>
                      <a:pt x="508" y="2963"/>
                    </a:lnTo>
                    <a:lnTo>
                      <a:pt x="454" y="2953"/>
                    </a:lnTo>
                    <a:lnTo>
                      <a:pt x="399" y="2940"/>
                    </a:lnTo>
                    <a:lnTo>
                      <a:pt x="345" y="2928"/>
                    </a:lnTo>
                    <a:lnTo>
                      <a:pt x="294" y="2915"/>
                    </a:lnTo>
                    <a:lnTo>
                      <a:pt x="244" y="2902"/>
                    </a:lnTo>
                    <a:lnTo>
                      <a:pt x="197" y="2887"/>
                    </a:lnTo>
                    <a:lnTo>
                      <a:pt x="152" y="2873"/>
                    </a:lnTo>
                    <a:lnTo>
                      <a:pt x="110" y="2858"/>
                    </a:lnTo>
                    <a:lnTo>
                      <a:pt x="70" y="2843"/>
                    </a:lnTo>
                    <a:lnTo>
                      <a:pt x="34" y="2828"/>
                    </a:lnTo>
                    <a:lnTo>
                      <a:pt x="0" y="2815"/>
                    </a:lnTo>
                    <a:lnTo>
                      <a:pt x="21" y="2770"/>
                    </a:lnTo>
                    <a:lnTo>
                      <a:pt x="54" y="2783"/>
                    </a:lnTo>
                    <a:lnTo>
                      <a:pt x="89" y="2798"/>
                    </a:lnTo>
                    <a:lnTo>
                      <a:pt x="127" y="2812"/>
                    </a:lnTo>
                    <a:lnTo>
                      <a:pt x="168" y="2827"/>
                    </a:lnTo>
                    <a:lnTo>
                      <a:pt x="213" y="2841"/>
                    </a:lnTo>
                    <a:lnTo>
                      <a:pt x="259" y="2854"/>
                    </a:lnTo>
                    <a:lnTo>
                      <a:pt x="308" y="2868"/>
                    </a:lnTo>
                    <a:lnTo>
                      <a:pt x="358" y="2881"/>
                    </a:lnTo>
                    <a:lnTo>
                      <a:pt x="410" y="2893"/>
                    </a:lnTo>
                    <a:lnTo>
                      <a:pt x="464" y="2904"/>
                    </a:lnTo>
                    <a:lnTo>
                      <a:pt x="518" y="2915"/>
                    </a:lnTo>
                    <a:lnTo>
                      <a:pt x="573" y="2924"/>
                    </a:lnTo>
                    <a:lnTo>
                      <a:pt x="629" y="2933"/>
                    </a:lnTo>
                    <a:lnTo>
                      <a:pt x="685" y="2940"/>
                    </a:lnTo>
                    <a:lnTo>
                      <a:pt x="741" y="2945"/>
                    </a:lnTo>
                    <a:lnTo>
                      <a:pt x="797" y="2950"/>
                    </a:lnTo>
                    <a:lnTo>
                      <a:pt x="794" y="299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3" name="Freeform 535"/>
              <p:cNvSpPr>
                <a:spLocks noEditPoints="1"/>
              </p:cNvSpPr>
              <p:nvPr/>
            </p:nvSpPr>
            <p:spPr bwMode="auto">
              <a:xfrm>
                <a:off x="2312" y="836"/>
                <a:ext cx="280" cy="608"/>
              </a:xfrm>
              <a:custGeom>
                <a:avLst/>
                <a:gdLst>
                  <a:gd name="T0" fmla="*/ 60 w 1399"/>
                  <a:gd name="T1" fmla="*/ 16 h 3040"/>
                  <a:gd name="T2" fmla="*/ 147 w 1399"/>
                  <a:gd name="T3" fmla="*/ 56 h 3040"/>
                  <a:gd name="T4" fmla="*/ 237 w 1399"/>
                  <a:gd name="T5" fmla="*/ 103 h 3040"/>
                  <a:gd name="T6" fmla="*/ 329 w 1399"/>
                  <a:gd name="T7" fmla="*/ 156 h 3040"/>
                  <a:gd name="T8" fmla="*/ 421 w 1399"/>
                  <a:gd name="T9" fmla="*/ 214 h 3040"/>
                  <a:gd name="T10" fmla="*/ 514 w 1399"/>
                  <a:gd name="T11" fmla="*/ 275 h 3040"/>
                  <a:gd name="T12" fmla="*/ 605 w 1399"/>
                  <a:gd name="T13" fmla="*/ 341 h 3040"/>
                  <a:gd name="T14" fmla="*/ 693 w 1399"/>
                  <a:gd name="T15" fmla="*/ 410 h 3040"/>
                  <a:gd name="T16" fmla="*/ 705 w 1399"/>
                  <a:gd name="T17" fmla="*/ 482 h 3040"/>
                  <a:gd name="T18" fmla="*/ 620 w 1399"/>
                  <a:gd name="T19" fmla="*/ 415 h 3040"/>
                  <a:gd name="T20" fmla="*/ 531 w 1399"/>
                  <a:gd name="T21" fmla="*/ 349 h 3040"/>
                  <a:gd name="T22" fmla="*/ 441 w 1399"/>
                  <a:gd name="T23" fmla="*/ 285 h 3040"/>
                  <a:gd name="T24" fmla="*/ 350 w 1399"/>
                  <a:gd name="T25" fmla="*/ 226 h 3040"/>
                  <a:gd name="T26" fmla="*/ 260 w 1399"/>
                  <a:gd name="T27" fmla="*/ 172 h 3040"/>
                  <a:gd name="T28" fmla="*/ 171 w 1399"/>
                  <a:gd name="T29" fmla="*/ 123 h 3040"/>
                  <a:gd name="T30" fmla="*/ 84 w 1399"/>
                  <a:gd name="T31" fmla="*/ 81 h 3040"/>
                  <a:gd name="T32" fmla="*/ 0 w 1399"/>
                  <a:gd name="T33" fmla="*/ 46 h 3040"/>
                  <a:gd name="T34" fmla="*/ 737 w 1399"/>
                  <a:gd name="T35" fmla="*/ 444 h 3040"/>
                  <a:gd name="T36" fmla="*/ 824 w 1399"/>
                  <a:gd name="T37" fmla="*/ 518 h 3040"/>
                  <a:gd name="T38" fmla="*/ 905 w 1399"/>
                  <a:gd name="T39" fmla="*/ 591 h 3040"/>
                  <a:gd name="T40" fmla="*/ 981 w 1399"/>
                  <a:gd name="T41" fmla="*/ 666 h 3040"/>
                  <a:gd name="T42" fmla="*/ 1049 w 1399"/>
                  <a:gd name="T43" fmla="*/ 737 h 3040"/>
                  <a:gd name="T44" fmla="*/ 1109 w 1399"/>
                  <a:gd name="T45" fmla="*/ 807 h 3040"/>
                  <a:gd name="T46" fmla="*/ 1159 w 1399"/>
                  <a:gd name="T47" fmla="*/ 873 h 3040"/>
                  <a:gd name="T48" fmla="*/ 1197 w 1399"/>
                  <a:gd name="T49" fmla="*/ 934 h 3040"/>
                  <a:gd name="T50" fmla="*/ 1225 w 1399"/>
                  <a:gd name="T51" fmla="*/ 990 h 3040"/>
                  <a:gd name="T52" fmla="*/ 1168 w 1399"/>
                  <a:gd name="T53" fmla="*/ 982 h 3040"/>
                  <a:gd name="T54" fmla="*/ 1136 w 1399"/>
                  <a:gd name="T55" fmla="*/ 926 h 3040"/>
                  <a:gd name="T56" fmla="*/ 1093 w 1399"/>
                  <a:gd name="T57" fmla="*/ 865 h 3040"/>
                  <a:gd name="T58" fmla="*/ 1039 w 1399"/>
                  <a:gd name="T59" fmla="*/ 801 h 3040"/>
                  <a:gd name="T60" fmla="*/ 977 w 1399"/>
                  <a:gd name="T61" fmla="*/ 732 h 3040"/>
                  <a:gd name="T62" fmla="*/ 907 w 1399"/>
                  <a:gd name="T63" fmla="*/ 662 h 3040"/>
                  <a:gd name="T64" fmla="*/ 830 w 1399"/>
                  <a:gd name="T65" fmla="*/ 590 h 3040"/>
                  <a:gd name="T66" fmla="*/ 748 w 1399"/>
                  <a:gd name="T67" fmla="*/ 518 h 3040"/>
                  <a:gd name="T68" fmla="*/ 737 w 1399"/>
                  <a:gd name="T69" fmla="*/ 444 h 3040"/>
                  <a:gd name="T70" fmla="*/ 1246 w 1399"/>
                  <a:gd name="T71" fmla="*/ 1048 h 3040"/>
                  <a:gd name="T72" fmla="*/ 1285 w 1399"/>
                  <a:gd name="T73" fmla="*/ 1172 h 3040"/>
                  <a:gd name="T74" fmla="*/ 1316 w 1399"/>
                  <a:gd name="T75" fmla="*/ 1304 h 3040"/>
                  <a:gd name="T76" fmla="*/ 1341 w 1399"/>
                  <a:gd name="T77" fmla="*/ 1443 h 3040"/>
                  <a:gd name="T78" fmla="*/ 1362 w 1399"/>
                  <a:gd name="T79" fmla="*/ 1586 h 3040"/>
                  <a:gd name="T80" fmla="*/ 1377 w 1399"/>
                  <a:gd name="T81" fmla="*/ 1733 h 3040"/>
                  <a:gd name="T82" fmla="*/ 1388 w 1399"/>
                  <a:gd name="T83" fmla="*/ 1883 h 3040"/>
                  <a:gd name="T84" fmla="*/ 1394 w 1399"/>
                  <a:gd name="T85" fmla="*/ 2031 h 3040"/>
                  <a:gd name="T86" fmla="*/ 1399 w 1399"/>
                  <a:gd name="T87" fmla="*/ 2248 h 3040"/>
                  <a:gd name="T88" fmla="*/ 1397 w 1399"/>
                  <a:gd name="T89" fmla="*/ 2519 h 3040"/>
                  <a:gd name="T90" fmla="*/ 1389 w 1399"/>
                  <a:gd name="T91" fmla="*/ 2757 h 3040"/>
                  <a:gd name="T92" fmla="*/ 1379 w 1399"/>
                  <a:gd name="T93" fmla="*/ 2945 h 3040"/>
                  <a:gd name="T94" fmla="*/ 1326 w 1399"/>
                  <a:gd name="T95" fmla="*/ 3013 h 3040"/>
                  <a:gd name="T96" fmla="*/ 1334 w 1399"/>
                  <a:gd name="T97" fmla="*/ 2856 h 3040"/>
                  <a:gd name="T98" fmla="*/ 1344 w 1399"/>
                  <a:gd name="T99" fmla="*/ 2644 h 3040"/>
                  <a:gd name="T100" fmla="*/ 1351 w 1399"/>
                  <a:gd name="T101" fmla="*/ 2389 h 3040"/>
                  <a:gd name="T102" fmla="*/ 1348 w 1399"/>
                  <a:gd name="T103" fmla="*/ 2108 h 3040"/>
                  <a:gd name="T104" fmla="*/ 1343 w 1399"/>
                  <a:gd name="T105" fmla="*/ 1962 h 3040"/>
                  <a:gd name="T106" fmla="*/ 1334 w 1399"/>
                  <a:gd name="T107" fmla="*/ 1815 h 3040"/>
                  <a:gd name="T108" fmla="*/ 1321 w 1399"/>
                  <a:gd name="T109" fmla="*/ 1668 h 3040"/>
                  <a:gd name="T110" fmla="*/ 1303 w 1399"/>
                  <a:gd name="T111" fmla="*/ 1525 h 3040"/>
                  <a:gd name="T112" fmla="*/ 1282 w 1399"/>
                  <a:gd name="T113" fmla="*/ 1385 h 3040"/>
                  <a:gd name="T114" fmla="*/ 1254 w 1399"/>
                  <a:gd name="T115" fmla="*/ 1251 h 3040"/>
                  <a:gd name="T116" fmla="*/ 1220 w 1399"/>
                  <a:gd name="T117" fmla="*/ 1124 h 3040"/>
                  <a:gd name="T118" fmla="*/ 1179 w 1399"/>
                  <a:gd name="T119" fmla="*/ 1007 h 3040"/>
                  <a:gd name="T120" fmla="*/ 1374 w 1399"/>
                  <a:gd name="T121" fmla="*/ 3017 h 3040"/>
                  <a:gd name="T122" fmla="*/ 1325 w 1399"/>
                  <a:gd name="T123" fmla="*/ 3037 h 3040"/>
                  <a:gd name="T124" fmla="*/ 1374 w 1399"/>
                  <a:gd name="T125" fmla="*/ 3017 h 3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99" h="3040">
                    <a:moveTo>
                      <a:pt x="18" y="0"/>
                    </a:moveTo>
                    <a:lnTo>
                      <a:pt x="60" y="16"/>
                    </a:lnTo>
                    <a:lnTo>
                      <a:pt x="104" y="36"/>
                    </a:lnTo>
                    <a:lnTo>
                      <a:pt x="147" y="56"/>
                    </a:lnTo>
                    <a:lnTo>
                      <a:pt x="192" y="78"/>
                    </a:lnTo>
                    <a:lnTo>
                      <a:pt x="237" y="103"/>
                    </a:lnTo>
                    <a:lnTo>
                      <a:pt x="283" y="128"/>
                    </a:lnTo>
                    <a:lnTo>
                      <a:pt x="329" y="156"/>
                    </a:lnTo>
                    <a:lnTo>
                      <a:pt x="375" y="184"/>
                    </a:lnTo>
                    <a:lnTo>
                      <a:pt x="421" y="214"/>
                    </a:lnTo>
                    <a:lnTo>
                      <a:pt x="468" y="244"/>
                    </a:lnTo>
                    <a:lnTo>
                      <a:pt x="514" y="275"/>
                    </a:lnTo>
                    <a:lnTo>
                      <a:pt x="560" y="307"/>
                    </a:lnTo>
                    <a:lnTo>
                      <a:pt x="605" y="341"/>
                    </a:lnTo>
                    <a:lnTo>
                      <a:pt x="649" y="375"/>
                    </a:lnTo>
                    <a:lnTo>
                      <a:pt x="693" y="410"/>
                    </a:lnTo>
                    <a:lnTo>
                      <a:pt x="737" y="444"/>
                    </a:lnTo>
                    <a:lnTo>
                      <a:pt x="705" y="482"/>
                    </a:lnTo>
                    <a:lnTo>
                      <a:pt x="663" y="448"/>
                    </a:lnTo>
                    <a:lnTo>
                      <a:pt x="620" y="415"/>
                    </a:lnTo>
                    <a:lnTo>
                      <a:pt x="576" y="381"/>
                    </a:lnTo>
                    <a:lnTo>
                      <a:pt x="531" y="349"/>
                    </a:lnTo>
                    <a:lnTo>
                      <a:pt x="486" y="316"/>
                    </a:lnTo>
                    <a:lnTo>
                      <a:pt x="441" y="285"/>
                    </a:lnTo>
                    <a:lnTo>
                      <a:pt x="395" y="255"/>
                    </a:lnTo>
                    <a:lnTo>
                      <a:pt x="350" y="226"/>
                    </a:lnTo>
                    <a:lnTo>
                      <a:pt x="306" y="199"/>
                    </a:lnTo>
                    <a:lnTo>
                      <a:pt x="260" y="172"/>
                    </a:lnTo>
                    <a:lnTo>
                      <a:pt x="216" y="147"/>
                    </a:lnTo>
                    <a:lnTo>
                      <a:pt x="171" y="123"/>
                    </a:lnTo>
                    <a:lnTo>
                      <a:pt x="127" y="101"/>
                    </a:lnTo>
                    <a:lnTo>
                      <a:pt x="84" y="81"/>
                    </a:lnTo>
                    <a:lnTo>
                      <a:pt x="42" y="62"/>
                    </a:lnTo>
                    <a:lnTo>
                      <a:pt x="0" y="46"/>
                    </a:lnTo>
                    <a:lnTo>
                      <a:pt x="18" y="0"/>
                    </a:lnTo>
                    <a:close/>
                    <a:moveTo>
                      <a:pt x="737" y="444"/>
                    </a:moveTo>
                    <a:lnTo>
                      <a:pt x="780" y="481"/>
                    </a:lnTo>
                    <a:lnTo>
                      <a:pt x="824" y="518"/>
                    </a:lnTo>
                    <a:lnTo>
                      <a:pt x="865" y="555"/>
                    </a:lnTo>
                    <a:lnTo>
                      <a:pt x="905" y="591"/>
                    </a:lnTo>
                    <a:lnTo>
                      <a:pt x="945" y="629"/>
                    </a:lnTo>
                    <a:lnTo>
                      <a:pt x="981" y="666"/>
                    </a:lnTo>
                    <a:lnTo>
                      <a:pt x="1016" y="702"/>
                    </a:lnTo>
                    <a:lnTo>
                      <a:pt x="1049" y="737"/>
                    </a:lnTo>
                    <a:lnTo>
                      <a:pt x="1080" y="773"/>
                    </a:lnTo>
                    <a:lnTo>
                      <a:pt x="1109" y="807"/>
                    </a:lnTo>
                    <a:lnTo>
                      <a:pt x="1135" y="840"/>
                    </a:lnTo>
                    <a:lnTo>
                      <a:pt x="1159" y="873"/>
                    </a:lnTo>
                    <a:lnTo>
                      <a:pt x="1180" y="904"/>
                    </a:lnTo>
                    <a:lnTo>
                      <a:pt x="1197" y="934"/>
                    </a:lnTo>
                    <a:lnTo>
                      <a:pt x="1214" y="962"/>
                    </a:lnTo>
                    <a:lnTo>
                      <a:pt x="1225" y="990"/>
                    </a:lnTo>
                    <a:lnTo>
                      <a:pt x="1179" y="1007"/>
                    </a:lnTo>
                    <a:lnTo>
                      <a:pt x="1168" y="982"/>
                    </a:lnTo>
                    <a:lnTo>
                      <a:pt x="1154" y="955"/>
                    </a:lnTo>
                    <a:lnTo>
                      <a:pt x="1136" y="926"/>
                    </a:lnTo>
                    <a:lnTo>
                      <a:pt x="1117" y="896"/>
                    </a:lnTo>
                    <a:lnTo>
                      <a:pt x="1093" y="865"/>
                    </a:lnTo>
                    <a:lnTo>
                      <a:pt x="1068" y="833"/>
                    </a:lnTo>
                    <a:lnTo>
                      <a:pt x="1039" y="801"/>
                    </a:lnTo>
                    <a:lnTo>
                      <a:pt x="1009" y="767"/>
                    </a:lnTo>
                    <a:lnTo>
                      <a:pt x="977" y="732"/>
                    </a:lnTo>
                    <a:lnTo>
                      <a:pt x="943" y="697"/>
                    </a:lnTo>
                    <a:lnTo>
                      <a:pt x="907" y="662"/>
                    </a:lnTo>
                    <a:lnTo>
                      <a:pt x="870" y="626"/>
                    </a:lnTo>
                    <a:lnTo>
                      <a:pt x="830" y="590"/>
                    </a:lnTo>
                    <a:lnTo>
                      <a:pt x="790" y="554"/>
                    </a:lnTo>
                    <a:lnTo>
                      <a:pt x="748" y="518"/>
                    </a:lnTo>
                    <a:lnTo>
                      <a:pt x="705" y="482"/>
                    </a:lnTo>
                    <a:lnTo>
                      <a:pt x="737" y="444"/>
                    </a:lnTo>
                    <a:close/>
                    <a:moveTo>
                      <a:pt x="1225" y="990"/>
                    </a:moveTo>
                    <a:lnTo>
                      <a:pt x="1246" y="1048"/>
                    </a:lnTo>
                    <a:lnTo>
                      <a:pt x="1266" y="1108"/>
                    </a:lnTo>
                    <a:lnTo>
                      <a:pt x="1285" y="1172"/>
                    </a:lnTo>
                    <a:lnTo>
                      <a:pt x="1301" y="1236"/>
                    </a:lnTo>
                    <a:lnTo>
                      <a:pt x="1316" y="1304"/>
                    </a:lnTo>
                    <a:lnTo>
                      <a:pt x="1330" y="1372"/>
                    </a:lnTo>
                    <a:lnTo>
                      <a:pt x="1341" y="1443"/>
                    </a:lnTo>
                    <a:lnTo>
                      <a:pt x="1352" y="1514"/>
                    </a:lnTo>
                    <a:lnTo>
                      <a:pt x="1362" y="1586"/>
                    </a:lnTo>
                    <a:lnTo>
                      <a:pt x="1369" y="1660"/>
                    </a:lnTo>
                    <a:lnTo>
                      <a:pt x="1377" y="1733"/>
                    </a:lnTo>
                    <a:lnTo>
                      <a:pt x="1383" y="1808"/>
                    </a:lnTo>
                    <a:lnTo>
                      <a:pt x="1388" y="1883"/>
                    </a:lnTo>
                    <a:lnTo>
                      <a:pt x="1392" y="1956"/>
                    </a:lnTo>
                    <a:lnTo>
                      <a:pt x="1394" y="2031"/>
                    </a:lnTo>
                    <a:lnTo>
                      <a:pt x="1397" y="2103"/>
                    </a:lnTo>
                    <a:lnTo>
                      <a:pt x="1399" y="2248"/>
                    </a:lnTo>
                    <a:lnTo>
                      <a:pt x="1399" y="2387"/>
                    </a:lnTo>
                    <a:lnTo>
                      <a:pt x="1397" y="2519"/>
                    </a:lnTo>
                    <a:lnTo>
                      <a:pt x="1393" y="2644"/>
                    </a:lnTo>
                    <a:lnTo>
                      <a:pt x="1389" y="2757"/>
                    </a:lnTo>
                    <a:lnTo>
                      <a:pt x="1384" y="2858"/>
                    </a:lnTo>
                    <a:lnTo>
                      <a:pt x="1379" y="2945"/>
                    </a:lnTo>
                    <a:lnTo>
                      <a:pt x="1374" y="3017"/>
                    </a:lnTo>
                    <a:lnTo>
                      <a:pt x="1326" y="3013"/>
                    </a:lnTo>
                    <a:lnTo>
                      <a:pt x="1330" y="2942"/>
                    </a:lnTo>
                    <a:lnTo>
                      <a:pt x="1334" y="2856"/>
                    </a:lnTo>
                    <a:lnTo>
                      <a:pt x="1339" y="2756"/>
                    </a:lnTo>
                    <a:lnTo>
                      <a:pt x="1344" y="2644"/>
                    </a:lnTo>
                    <a:lnTo>
                      <a:pt x="1348" y="2520"/>
                    </a:lnTo>
                    <a:lnTo>
                      <a:pt x="1351" y="2389"/>
                    </a:lnTo>
                    <a:lnTo>
                      <a:pt x="1351" y="2251"/>
                    </a:lnTo>
                    <a:lnTo>
                      <a:pt x="1348" y="2108"/>
                    </a:lnTo>
                    <a:lnTo>
                      <a:pt x="1346" y="2036"/>
                    </a:lnTo>
                    <a:lnTo>
                      <a:pt x="1343" y="1962"/>
                    </a:lnTo>
                    <a:lnTo>
                      <a:pt x="1339" y="1889"/>
                    </a:lnTo>
                    <a:lnTo>
                      <a:pt x="1334" y="1815"/>
                    </a:lnTo>
                    <a:lnTo>
                      <a:pt x="1328" y="1742"/>
                    </a:lnTo>
                    <a:lnTo>
                      <a:pt x="1321" y="1668"/>
                    </a:lnTo>
                    <a:lnTo>
                      <a:pt x="1313" y="1596"/>
                    </a:lnTo>
                    <a:lnTo>
                      <a:pt x="1303" y="1525"/>
                    </a:lnTo>
                    <a:lnTo>
                      <a:pt x="1293" y="1454"/>
                    </a:lnTo>
                    <a:lnTo>
                      <a:pt x="1282" y="1385"/>
                    </a:lnTo>
                    <a:lnTo>
                      <a:pt x="1268" y="1317"/>
                    </a:lnTo>
                    <a:lnTo>
                      <a:pt x="1254" y="1251"/>
                    </a:lnTo>
                    <a:lnTo>
                      <a:pt x="1237" y="1187"/>
                    </a:lnTo>
                    <a:lnTo>
                      <a:pt x="1220" y="1124"/>
                    </a:lnTo>
                    <a:lnTo>
                      <a:pt x="1200" y="1065"/>
                    </a:lnTo>
                    <a:lnTo>
                      <a:pt x="1179" y="1007"/>
                    </a:lnTo>
                    <a:lnTo>
                      <a:pt x="1225" y="990"/>
                    </a:lnTo>
                    <a:close/>
                    <a:moveTo>
                      <a:pt x="1374" y="3017"/>
                    </a:moveTo>
                    <a:lnTo>
                      <a:pt x="1373" y="3040"/>
                    </a:lnTo>
                    <a:lnTo>
                      <a:pt x="1325" y="3037"/>
                    </a:lnTo>
                    <a:lnTo>
                      <a:pt x="1326" y="3013"/>
                    </a:lnTo>
                    <a:lnTo>
                      <a:pt x="1374" y="301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4" name="Freeform 536"/>
              <p:cNvSpPr>
                <a:spLocks noEditPoints="1"/>
              </p:cNvSpPr>
              <p:nvPr/>
            </p:nvSpPr>
            <p:spPr bwMode="auto">
              <a:xfrm>
                <a:off x="2627" y="959"/>
                <a:ext cx="137" cy="480"/>
              </a:xfrm>
              <a:custGeom>
                <a:avLst/>
                <a:gdLst>
                  <a:gd name="T0" fmla="*/ 4 w 687"/>
                  <a:gd name="T1" fmla="*/ 2356 h 2402"/>
                  <a:gd name="T2" fmla="*/ 17 w 687"/>
                  <a:gd name="T3" fmla="*/ 2263 h 2402"/>
                  <a:gd name="T4" fmla="*/ 32 w 687"/>
                  <a:gd name="T5" fmla="*/ 2156 h 2402"/>
                  <a:gd name="T6" fmla="*/ 49 w 687"/>
                  <a:gd name="T7" fmla="*/ 2039 h 2402"/>
                  <a:gd name="T8" fmla="*/ 70 w 687"/>
                  <a:gd name="T9" fmla="*/ 1913 h 2402"/>
                  <a:gd name="T10" fmla="*/ 93 w 687"/>
                  <a:gd name="T11" fmla="*/ 1782 h 2402"/>
                  <a:gd name="T12" fmla="*/ 117 w 687"/>
                  <a:gd name="T13" fmla="*/ 1648 h 2402"/>
                  <a:gd name="T14" fmla="*/ 144 w 687"/>
                  <a:gd name="T15" fmla="*/ 1513 h 2402"/>
                  <a:gd name="T16" fmla="*/ 206 w 687"/>
                  <a:gd name="T17" fmla="*/ 1456 h 2402"/>
                  <a:gd name="T18" fmla="*/ 179 w 687"/>
                  <a:gd name="T19" fmla="*/ 1589 h 2402"/>
                  <a:gd name="T20" fmla="*/ 154 w 687"/>
                  <a:gd name="T21" fmla="*/ 1724 h 2402"/>
                  <a:gd name="T22" fmla="*/ 130 w 687"/>
                  <a:gd name="T23" fmla="*/ 1856 h 2402"/>
                  <a:gd name="T24" fmla="*/ 108 w 687"/>
                  <a:gd name="T25" fmla="*/ 1984 h 2402"/>
                  <a:gd name="T26" fmla="*/ 89 w 687"/>
                  <a:gd name="T27" fmla="*/ 2105 h 2402"/>
                  <a:gd name="T28" fmla="*/ 73 w 687"/>
                  <a:gd name="T29" fmla="*/ 2217 h 2402"/>
                  <a:gd name="T30" fmla="*/ 59 w 687"/>
                  <a:gd name="T31" fmla="*/ 2316 h 2402"/>
                  <a:gd name="T32" fmla="*/ 49 w 687"/>
                  <a:gd name="T33" fmla="*/ 2402 h 2402"/>
                  <a:gd name="T34" fmla="*/ 157 w 687"/>
                  <a:gd name="T35" fmla="*/ 1446 h 2402"/>
                  <a:gd name="T36" fmla="*/ 202 w 687"/>
                  <a:gd name="T37" fmla="*/ 1237 h 2402"/>
                  <a:gd name="T38" fmla="*/ 248 w 687"/>
                  <a:gd name="T39" fmla="*/ 1046 h 2402"/>
                  <a:gd name="T40" fmla="*/ 293 w 687"/>
                  <a:gd name="T41" fmla="*/ 886 h 2402"/>
                  <a:gd name="T42" fmla="*/ 316 w 687"/>
                  <a:gd name="T43" fmla="*/ 820 h 2402"/>
                  <a:gd name="T44" fmla="*/ 337 w 687"/>
                  <a:gd name="T45" fmla="*/ 765 h 2402"/>
                  <a:gd name="T46" fmla="*/ 372 w 687"/>
                  <a:gd name="T47" fmla="*/ 810 h 2402"/>
                  <a:gd name="T48" fmla="*/ 350 w 687"/>
                  <a:gd name="T49" fmla="*/ 868 h 2402"/>
                  <a:gd name="T50" fmla="*/ 318 w 687"/>
                  <a:gd name="T51" fmla="*/ 977 h 2402"/>
                  <a:gd name="T52" fmla="*/ 273 w 687"/>
                  <a:gd name="T53" fmla="*/ 1152 h 2402"/>
                  <a:gd name="T54" fmla="*/ 227 w 687"/>
                  <a:gd name="T55" fmla="*/ 1350 h 2402"/>
                  <a:gd name="T56" fmla="*/ 157 w 687"/>
                  <a:gd name="T57" fmla="*/ 1446 h 2402"/>
                  <a:gd name="T58" fmla="*/ 385 w 687"/>
                  <a:gd name="T59" fmla="*/ 647 h 2402"/>
                  <a:gd name="T60" fmla="*/ 487 w 687"/>
                  <a:gd name="T61" fmla="*/ 393 h 2402"/>
                  <a:gd name="T62" fmla="*/ 577 w 687"/>
                  <a:gd name="T63" fmla="*/ 163 h 2402"/>
                  <a:gd name="T64" fmla="*/ 632 w 687"/>
                  <a:gd name="T65" fmla="*/ 20 h 2402"/>
                  <a:gd name="T66" fmla="*/ 687 w 687"/>
                  <a:gd name="T67" fmla="*/ 18 h 2402"/>
                  <a:gd name="T68" fmla="*/ 657 w 687"/>
                  <a:gd name="T69" fmla="*/ 95 h 2402"/>
                  <a:gd name="T70" fmla="*/ 582 w 687"/>
                  <a:gd name="T71" fmla="*/ 288 h 2402"/>
                  <a:gd name="T72" fmla="*/ 482 w 687"/>
                  <a:gd name="T73" fmla="*/ 537 h 2402"/>
                  <a:gd name="T74" fmla="*/ 382 w 687"/>
                  <a:gd name="T75" fmla="*/ 784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7" h="2402">
                    <a:moveTo>
                      <a:pt x="0" y="2397"/>
                    </a:moveTo>
                    <a:lnTo>
                      <a:pt x="4" y="2356"/>
                    </a:lnTo>
                    <a:lnTo>
                      <a:pt x="10" y="2311"/>
                    </a:lnTo>
                    <a:lnTo>
                      <a:pt x="17" y="2263"/>
                    </a:lnTo>
                    <a:lnTo>
                      <a:pt x="23" y="2211"/>
                    </a:lnTo>
                    <a:lnTo>
                      <a:pt x="32" y="2156"/>
                    </a:lnTo>
                    <a:lnTo>
                      <a:pt x="40" y="2099"/>
                    </a:lnTo>
                    <a:lnTo>
                      <a:pt x="49" y="2039"/>
                    </a:lnTo>
                    <a:lnTo>
                      <a:pt x="59" y="1976"/>
                    </a:lnTo>
                    <a:lnTo>
                      <a:pt x="70" y="1913"/>
                    </a:lnTo>
                    <a:lnTo>
                      <a:pt x="81" y="1848"/>
                    </a:lnTo>
                    <a:lnTo>
                      <a:pt x="93" y="1782"/>
                    </a:lnTo>
                    <a:lnTo>
                      <a:pt x="105" y="1715"/>
                    </a:lnTo>
                    <a:lnTo>
                      <a:pt x="117" y="1648"/>
                    </a:lnTo>
                    <a:lnTo>
                      <a:pt x="130" y="1580"/>
                    </a:lnTo>
                    <a:lnTo>
                      <a:pt x="144" y="1513"/>
                    </a:lnTo>
                    <a:lnTo>
                      <a:pt x="157" y="1446"/>
                    </a:lnTo>
                    <a:lnTo>
                      <a:pt x="206" y="1456"/>
                    </a:lnTo>
                    <a:lnTo>
                      <a:pt x="192" y="1522"/>
                    </a:lnTo>
                    <a:lnTo>
                      <a:pt x="179" y="1589"/>
                    </a:lnTo>
                    <a:lnTo>
                      <a:pt x="166" y="1656"/>
                    </a:lnTo>
                    <a:lnTo>
                      <a:pt x="154" y="1724"/>
                    </a:lnTo>
                    <a:lnTo>
                      <a:pt x="141" y="1790"/>
                    </a:lnTo>
                    <a:lnTo>
                      <a:pt x="130" y="1856"/>
                    </a:lnTo>
                    <a:lnTo>
                      <a:pt x="119" y="1920"/>
                    </a:lnTo>
                    <a:lnTo>
                      <a:pt x="108" y="1984"/>
                    </a:lnTo>
                    <a:lnTo>
                      <a:pt x="98" y="2045"/>
                    </a:lnTo>
                    <a:lnTo>
                      <a:pt x="89" y="2105"/>
                    </a:lnTo>
                    <a:lnTo>
                      <a:pt x="80" y="2162"/>
                    </a:lnTo>
                    <a:lnTo>
                      <a:pt x="73" y="2217"/>
                    </a:lnTo>
                    <a:lnTo>
                      <a:pt x="65" y="2268"/>
                    </a:lnTo>
                    <a:lnTo>
                      <a:pt x="59" y="2316"/>
                    </a:lnTo>
                    <a:lnTo>
                      <a:pt x="54" y="2361"/>
                    </a:lnTo>
                    <a:lnTo>
                      <a:pt x="49" y="2402"/>
                    </a:lnTo>
                    <a:lnTo>
                      <a:pt x="0" y="2397"/>
                    </a:lnTo>
                    <a:close/>
                    <a:moveTo>
                      <a:pt x="157" y="1446"/>
                    </a:moveTo>
                    <a:lnTo>
                      <a:pt x="180" y="1340"/>
                    </a:lnTo>
                    <a:lnTo>
                      <a:pt x="202" y="1237"/>
                    </a:lnTo>
                    <a:lnTo>
                      <a:pt x="226" y="1138"/>
                    </a:lnTo>
                    <a:lnTo>
                      <a:pt x="248" y="1046"/>
                    </a:lnTo>
                    <a:lnTo>
                      <a:pt x="271" y="962"/>
                    </a:lnTo>
                    <a:lnTo>
                      <a:pt x="293" y="886"/>
                    </a:lnTo>
                    <a:lnTo>
                      <a:pt x="304" y="851"/>
                    </a:lnTo>
                    <a:lnTo>
                      <a:pt x="316" y="820"/>
                    </a:lnTo>
                    <a:lnTo>
                      <a:pt x="326" y="791"/>
                    </a:lnTo>
                    <a:lnTo>
                      <a:pt x="337" y="765"/>
                    </a:lnTo>
                    <a:lnTo>
                      <a:pt x="382" y="784"/>
                    </a:lnTo>
                    <a:lnTo>
                      <a:pt x="372" y="810"/>
                    </a:lnTo>
                    <a:lnTo>
                      <a:pt x="362" y="837"/>
                    </a:lnTo>
                    <a:lnTo>
                      <a:pt x="350" y="868"/>
                    </a:lnTo>
                    <a:lnTo>
                      <a:pt x="339" y="902"/>
                    </a:lnTo>
                    <a:lnTo>
                      <a:pt x="318" y="977"/>
                    </a:lnTo>
                    <a:lnTo>
                      <a:pt x="296" y="1061"/>
                    </a:lnTo>
                    <a:lnTo>
                      <a:pt x="273" y="1152"/>
                    </a:lnTo>
                    <a:lnTo>
                      <a:pt x="250" y="1249"/>
                    </a:lnTo>
                    <a:lnTo>
                      <a:pt x="227" y="1350"/>
                    </a:lnTo>
                    <a:lnTo>
                      <a:pt x="206" y="1456"/>
                    </a:lnTo>
                    <a:lnTo>
                      <a:pt x="157" y="1446"/>
                    </a:lnTo>
                    <a:close/>
                    <a:moveTo>
                      <a:pt x="337" y="765"/>
                    </a:moveTo>
                    <a:lnTo>
                      <a:pt x="385" y="647"/>
                    </a:lnTo>
                    <a:lnTo>
                      <a:pt x="436" y="520"/>
                    </a:lnTo>
                    <a:lnTo>
                      <a:pt x="487" y="393"/>
                    </a:lnTo>
                    <a:lnTo>
                      <a:pt x="535" y="272"/>
                    </a:lnTo>
                    <a:lnTo>
                      <a:pt x="577" y="163"/>
                    </a:lnTo>
                    <a:lnTo>
                      <a:pt x="611" y="77"/>
                    </a:lnTo>
                    <a:lnTo>
                      <a:pt x="632" y="20"/>
                    </a:lnTo>
                    <a:lnTo>
                      <a:pt x="641" y="0"/>
                    </a:lnTo>
                    <a:lnTo>
                      <a:pt x="687" y="18"/>
                    </a:lnTo>
                    <a:lnTo>
                      <a:pt x="678" y="38"/>
                    </a:lnTo>
                    <a:lnTo>
                      <a:pt x="657" y="95"/>
                    </a:lnTo>
                    <a:lnTo>
                      <a:pt x="623" y="181"/>
                    </a:lnTo>
                    <a:lnTo>
                      <a:pt x="582" y="288"/>
                    </a:lnTo>
                    <a:lnTo>
                      <a:pt x="534" y="409"/>
                    </a:lnTo>
                    <a:lnTo>
                      <a:pt x="482" y="537"/>
                    </a:lnTo>
                    <a:lnTo>
                      <a:pt x="431" y="664"/>
                    </a:lnTo>
                    <a:lnTo>
                      <a:pt x="382" y="784"/>
                    </a:lnTo>
                    <a:lnTo>
                      <a:pt x="337" y="76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5" name="Freeform 537"/>
              <p:cNvSpPr>
                <a:spLocks/>
              </p:cNvSpPr>
              <p:nvPr/>
            </p:nvSpPr>
            <p:spPr bwMode="auto">
              <a:xfrm>
                <a:off x="2527" y="750"/>
                <a:ext cx="58" cy="158"/>
              </a:xfrm>
              <a:custGeom>
                <a:avLst/>
                <a:gdLst>
                  <a:gd name="T0" fmla="*/ 287 w 287"/>
                  <a:gd name="T1" fmla="*/ 15 h 792"/>
                  <a:gd name="T2" fmla="*/ 46 w 287"/>
                  <a:gd name="T3" fmla="*/ 792 h 792"/>
                  <a:gd name="T4" fmla="*/ 0 w 287"/>
                  <a:gd name="T5" fmla="*/ 778 h 792"/>
                  <a:gd name="T6" fmla="*/ 241 w 287"/>
                  <a:gd name="T7" fmla="*/ 0 h 792"/>
                  <a:gd name="T8" fmla="*/ 287 w 287"/>
                  <a:gd name="T9" fmla="*/ 15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792">
                    <a:moveTo>
                      <a:pt x="287" y="15"/>
                    </a:moveTo>
                    <a:lnTo>
                      <a:pt x="46" y="792"/>
                    </a:lnTo>
                    <a:lnTo>
                      <a:pt x="0" y="778"/>
                    </a:lnTo>
                    <a:lnTo>
                      <a:pt x="241" y="0"/>
                    </a:lnTo>
                    <a:lnTo>
                      <a:pt x="287" y="1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6" name="Freeform 538"/>
              <p:cNvSpPr>
                <a:spLocks noEditPoints="1"/>
              </p:cNvSpPr>
              <p:nvPr/>
            </p:nvSpPr>
            <p:spPr bwMode="auto">
              <a:xfrm>
                <a:off x="2513" y="905"/>
                <a:ext cx="44" cy="133"/>
              </a:xfrm>
              <a:custGeom>
                <a:avLst/>
                <a:gdLst>
                  <a:gd name="T0" fmla="*/ 116 w 222"/>
                  <a:gd name="T1" fmla="*/ 24 h 669"/>
                  <a:gd name="T2" fmla="*/ 112 w 222"/>
                  <a:gd name="T3" fmla="*/ 30 h 669"/>
                  <a:gd name="T4" fmla="*/ 104 w 222"/>
                  <a:gd name="T5" fmla="*/ 46 h 669"/>
                  <a:gd name="T6" fmla="*/ 91 w 222"/>
                  <a:gd name="T7" fmla="*/ 70 h 669"/>
                  <a:gd name="T8" fmla="*/ 79 w 222"/>
                  <a:gd name="T9" fmla="*/ 100 h 669"/>
                  <a:gd name="T10" fmla="*/ 72 w 222"/>
                  <a:gd name="T11" fmla="*/ 117 h 669"/>
                  <a:gd name="T12" fmla="*/ 66 w 222"/>
                  <a:gd name="T13" fmla="*/ 135 h 669"/>
                  <a:gd name="T14" fmla="*/ 60 w 222"/>
                  <a:gd name="T15" fmla="*/ 152 h 669"/>
                  <a:gd name="T16" fmla="*/ 56 w 222"/>
                  <a:gd name="T17" fmla="*/ 169 h 669"/>
                  <a:gd name="T18" fmla="*/ 52 w 222"/>
                  <a:gd name="T19" fmla="*/ 187 h 669"/>
                  <a:gd name="T20" fmla="*/ 50 w 222"/>
                  <a:gd name="T21" fmla="*/ 204 h 669"/>
                  <a:gd name="T22" fmla="*/ 50 w 222"/>
                  <a:gd name="T23" fmla="*/ 222 h 669"/>
                  <a:gd name="T24" fmla="*/ 51 w 222"/>
                  <a:gd name="T25" fmla="*/ 238 h 669"/>
                  <a:gd name="T26" fmla="*/ 3 w 222"/>
                  <a:gd name="T27" fmla="*/ 244 h 669"/>
                  <a:gd name="T28" fmla="*/ 0 w 222"/>
                  <a:gd name="T29" fmla="*/ 225 h 669"/>
                  <a:gd name="T30" fmla="*/ 1 w 222"/>
                  <a:gd name="T31" fmla="*/ 206 h 669"/>
                  <a:gd name="T32" fmla="*/ 3 w 222"/>
                  <a:gd name="T33" fmla="*/ 186 h 669"/>
                  <a:gd name="T34" fmla="*/ 6 w 222"/>
                  <a:gd name="T35" fmla="*/ 164 h 669"/>
                  <a:gd name="T36" fmla="*/ 11 w 222"/>
                  <a:gd name="T37" fmla="*/ 144 h 669"/>
                  <a:gd name="T38" fmla="*/ 18 w 222"/>
                  <a:gd name="T39" fmla="*/ 123 h 669"/>
                  <a:gd name="T40" fmla="*/ 25 w 222"/>
                  <a:gd name="T41" fmla="*/ 105 h 669"/>
                  <a:gd name="T42" fmla="*/ 31 w 222"/>
                  <a:gd name="T43" fmla="*/ 85 h 669"/>
                  <a:gd name="T44" fmla="*/ 46 w 222"/>
                  <a:gd name="T45" fmla="*/ 51 h 669"/>
                  <a:gd name="T46" fmla="*/ 60 w 222"/>
                  <a:gd name="T47" fmla="*/ 24 h 669"/>
                  <a:gd name="T48" fmla="*/ 69 w 222"/>
                  <a:gd name="T49" fmla="*/ 6 h 669"/>
                  <a:gd name="T50" fmla="*/ 72 w 222"/>
                  <a:gd name="T51" fmla="*/ 0 h 669"/>
                  <a:gd name="T52" fmla="*/ 116 w 222"/>
                  <a:gd name="T53" fmla="*/ 24 h 669"/>
                  <a:gd name="T54" fmla="*/ 51 w 222"/>
                  <a:gd name="T55" fmla="*/ 238 h 669"/>
                  <a:gd name="T56" fmla="*/ 55 w 222"/>
                  <a:gd name="T57" fmla="*/ 254 h 669"/>
                  <a:gd name="T58" fmla="*/ 61 w 222"/>
                  <a:gd name="T59" fmla="*/ 276 h 669"/>
                  <a:gd name="T60" fmla="*/ 70 w 222"/>
                  <a:gd name="T61" fmla="*/ 303 h 669"/>
                  <a:gd name="T62" fmla="*/ 82 w 222"/>
                  <a:gd name="T63" fmla="*/ 333 h 669"/>
                  <a:gd name="T64" fmla="*/ 110 w 222"/>
                  <a:gd name="T65" fmla="*/ 399 h 669"/>
                  <a:gd name="T66" fmla="*/ 140 w 222"/>
                  <a:gd name="T67" fmla="*/ 470 h 669"/>
                  <a:gd name="T68" fmla="*/ 170 w 222"/>
                  <a:gd name="T69" fmla="*/ 537 h 669"/>
                  <a:gd name="T70" fmla="*/ 196 w 222"/>
                  <a:gd name="T71" fmla="*/ 593 h 669"/>
                  <a:gd name="T72" fmla="*/ 214 w 222"/>
                  <a:gd name="T73" fmla="*/ 633 h 669"/>
                  <a:gd name="T74" fmla="*/ 222 w 222"/>
                  <a:gd name="T75" fmla="*/ 648 h 669"/>
                  <a:gd name="T76" fmla="*/ 177 w 222"/>
                  <a:gd name="T77" fmla="*/ 669 h 669"/>
                  <a:gd name="T78" fmla="*/ 170 w 222"/>
                  <a:gd name="T79" fmla="*/ 653 h 669"/>
                  <a:gd name="T80" fmla="*/ 151 w 222"/>
                  <a:gd name="T81" fmla="*/ 613 h 669"/>
                  <a:gd name="T82" fmla="*/ 125 w 222"/>
                  <a:gd name="T83" fmla="*/ 555 h 669"/>
                  <a:gd name="T84" fmla="*/ 94 w 222"/>
                  <a:gd name="T85" fmla="*/ 486 h 669"/>
                  <a:gd name="T86" fmla="*/ 62 w 222"/>
                  <a:gd name="T87" fmla="*/ 413 h 669"/>
                  <a:gd name="T88" fmla="*/ 34 w 222"/>
                  <a:gd name="T89" fmla="*/ 345 h 669"/>
                  <a:gd name="T90" fmla="*/ 23 w 222"/>
                  <a:gd name="T91" fmla="*/ 314 h 669"/>
                  <a:gd name="T92" fmla="*/ 13 w 222"/>
                  <a:gd name="T93" fmla="*/ 285 h 669"/>
                  <a:gd name="T94" fmla="*/ 6 w 222"/>
                  <a:gd name="T95" fmla="*/ 263 h 669"/>
                  <a:gd name="T96" fmla="*/ 3 w 222"/>
                  <a:gd name="T97" fmla="*/ 244 h 669"/>
                  <a:gd name="T98" fmla="*/ 51 w 222"/>
                  <a:gd name="T99" fmla="*/ 238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2" h="669">
                    <a:moveTo>
                      <a:pt x="116" y="24"/>
                    </a:moveTo>
                    <a:lnTo>
                      <a:pt x="112" y="30"/>
                    </a:lnTo>
                    <a:lnTo>
                      <a:pt x="104" y="46"/>
                    </a:lnTo>
                    <a:lnTo>
                      <a:pt x="91" y="70"/>
                    </a:lnTo>
                    <a:lnTo>
                      <a:pt x="79" y="100"/>
                    </a:lnTo>
                    <a:lnTo>
                      <a:pt x="72" y="117"/>
                    </a:lnTo>
                    <a:lnTo>
                      <a:pt x="66" y="135"/>
                    </a:lnTo>
                    <a:lnTo>
                      <a:pt x="60" y="152"/>
                    </a:lnTo>
                    <a:lnTo>
                      <a:pt x="56" y="169"/>
                    </a:lnTo>
                    <a:lnTo>
                      <a:pt x="52" y="187"/>
                    </a:lnTo>
                    <a:lnTo>
                      <a:pt x="50" y="204"/>
                    </a:lnTo>
                    <a:lnTo>
                      <a:pt x="50" y="222"/>
                    </a:lnTo>
                    <a:lnTo>
                      <a:pt x="51" y="238"/>
                    </a:lnTo>
                    <a:lnTo>
                      <a:pt x="3" y="244"/>
                    </a:lnTo>
                    <a:lnTo>
                      <a:pt x="0" y="225"/>
                    </a:lnTo>
                    <a:lnTo>
                      <a:pt x="1" y="206"/>
                    </a:lnTo>
                    <a:lnTo>
                      <a:pt x="3" y="186"/>
                    </a:lnTo>
                    <a:lnTo>
                      <a:pt x="6" y="164"/>
                    </a:lnTo>
                    <a:lnTo>
                      <a:pt x="11" y="144"/>
                    </a:lnTo>
                    <a:lnTo>
                      <a:pt x="18" y="123"/>
                    </a:lnTo>
                    <a:lnTo>
                      <a:pt x="25" y="105"/>
                    </a:lnTo>
                    <a:lnTo>
                      <a:pt x="31" y="85"/>
                    </a:lnTo>
                    <a:lnTo>
                      <a:pt x="46" y="51"/>
                    </a:lnTo>
                    <a:lnTo>
                      <a:pt x="60" y="24"/>
                    </a:lnTo>
                    <a:lnTo>
                      <a:pt x="69" y="6"/>
                    </a:lnTo>
                    <a:lnTo>
                      <a:pt x="72" y="0"/>
                    </a:lnTo>
                    <a:lnTo>
                      <a:pt x="116" y="24"/>
                    </a:lnTo>
                    <a:close/>
                    <a:moveTo>
                      <a:pt x="51" y="238"/>
                    </a:moveTo>
                    <a:lnTo>
                      <a:pt x="55" y="254"/>
                    </a:lnTo>
                    <a:lnTo>
                      <a:pt x="61" y="276"/>
                    </a:lnTo>
                    <a:lnTo>
                      <a:pt x="70" y="303"/>
                    </a:lnTo>
                    <a:lnTo>
                      <a:pt x="82" y="333"/>
                    </a:lnTo>
                    <a:lnTo>
                      <a:pt x="110" y="399"/>
                    </a:lnTo>
                    <a:lnTo>
                      <a:pt x="140" y="470"/>
                    </a:lnTo>
                    <a:lnTo>
                      <a:pt x="170" y="537"/>
                    </a:lnTo>
                    <a:lnTo>
                      <a:pt x="196" y="593"/>
                    </a:lnTo>
                    <a:lnTo>
                      <a:pt x="214" y="633"/>
                    </a:lnTo>
                    <a:lnTo>
                      <a:pt x="222" y="648"/>
                    </a:lnTo>
                    <a:lnTo>
                      <a:pt x="177" y="669"/>
                    </a:lnTo>
                    <a:lnTo>
                      <a:pt x="170" y="653"/>
                    </a:lnTo>
                    <a:lnTo>
                      <a:pt x="151" y="613"/>
                    </a:lnTo>
                    <a:lnTo>
                      <a:pt x="125" y="555"/>
                    </a:lnTo>
                    <a:lnTo>
                      <a:pt x="94" y="486"/>
                    </a:lnTo>
                    <a:lnTo>
                      <a:pt x="62" y="413"/>
                    </a:lnTo>
                    <a:lnTo>
                      <a:pt x="34" y="345"/>
                    </a:lnTo>
                    <a:lnTo>
                      <a:pt x="23" y="314"/>
                    </a:lnTo>
                    <a:lnTo>
                      <a:pt x="13" y="285"/>
                    </a:lnTo>
                    <a:lnTo>
                      <a:pt x="6" y="263"/>
                    </a:lnTo>
                    <a:lnTo>
                      <a:pt x="3" y="244"/>
                    </a:lnTo>
                    <a:lnTo>
                      <a:pt x="51" y="23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7" name="Freeform 539"/>
              <p:cNvSpPr>
                <a:spLocks noEditPoints="1"/>
              </p:cNvSpPr>
              <p:nvPr/>
            </p:nvSpPr>
            <p:spPr bwMode="auto">
              <a:xfrm>
                <a:off x="2752" y="850"/>
                <a:ext cx="18" cy="112"/>
              </a:xfrm>
              <a:custGeom>
                <a:avLst/>
                <a:gdLst>
                  <a:gd name="T0" fmla="*/ 49 w 94"/>
                  <a:gd name="T1" fmla="*/ 0 h 559"/>
                  <a:gd name="T2" fmla="*/ 50 w 94"/>
                  <a:gd name="T3" fmla="*/ 11 h 559"/>
                  <a:gd name="T4" fmla="*/ 55 w 94"/>
                  <a:gd name="T5" fmla="*/ 40 h 559"/>
                  <a:gd name="T6" fmla="*/ 62 w 94"/>
                  <a:gd name="T7" fmla="*/ 84 h 559"/>
                  <a:gd name="T8" fmla="*/ 70 w 94"/>
                  <a:gd name="T9" fmla="*/ 135 h 559"/>
                  <a:gd name="T10" fmla="*/ 78 w 94"/>
                  <a:gd name="T11" fmla="*/ 191 h 559"/>
                  <a:gd name="T12" fmla="*/ 85 w 94"/>
                  <a:gd name="T13" fmla="*/ 247 h 559"/>
                  <a:gd name="T14" fmla="*/ 91 w 94"/>
                  <a:gd name="T15" fmla="*/ 296 h 559"/>
                  <a:gd name="T16" fmla="*/ 94 w 94"/>
                  <a:gd name="T17" fmla="*/ 338 h 559"/>
                  <a:gd name="T18" fmla="*/ 45 w 94"/>
                  <a:gd name="T19" fmla="*/ 339 h 559"/>
                  <a:gd name="T20" fmla="*/ 42 w 94"/>
                  <a:gd name="T21" fmla="*/ 300 h 559"/>
                  <a:gd name="T22" fmla="*/ 37 w 94"/>
                  <a:gd name="T23" fmla="*/ 250 h 559"/>
                  <a:gd name="T24" fmla="*/ 29 w 94"/>
                  <a:gd name="T25" fmla="*/ 196 h 559"/>
                  <a:gd name="T26" fmla="*/ 22 w 94"/>
                  <a:gd name="T27" fmla="*/ 141 h 559"/>
                  <a:gd name="T28" fmla="*/ 13 w 94"/>
                  <a:gd name="T29" fmla="*/ 90 h 559"/>
                  <a:gd name="T30" fmla="*/ 7 w 94"/>
                  <a:gd name="T31" fmla="*/ 47 h 559"/>
                  <a:gd name="T32" fmla="*/ 2 w 94"/>
                  <a:gd name="T33" fmla="*/ 19 h 559"/>
                  <a:gd name="T34" fmla="*/ 0 w 94"/>
                  <a:gd name="T35" fmla="*/ 9 h 559"/>
                  <a:gd name="T36" fmla="*/ 49 w 94"/>
                  <a:gd name="T37" fmla="*/ 0 h 559"/>
                  <a:gd name="T38" fmla="*/ 94 w 94"/>
                  <a:gd name="T39" fmla="*/ 338 h 559"/>
                  <a:gd name="T40" fmla="*/ 94 w 94"/>
                  <a:gd name="T41" fmla="*/ 357 h 559"/>
                  <a:gd name="T42" fmla="*/ 94 w 94"/>
                  <a:gd name="T43" fmla="*/ 377 h 559"/>
                  <a:gd name="T44" fmla="*/ 93 w 94"/>
                  <a:gd name="T45" fmla="*/ 397 h 559"/>
                  <a:gd name="T46" fmla="*/ 90 w 94"/>
                  <a:gd name="T47" fmla="*/ 417 h 559"/>
                  <a:gd name="T48" fmla="*/ 85 w 94"/>
                  <a:gd name="T49" fmla="*/ 455 h 559"/>
                  <a:gd name="T50" fmla="*/ 80 w 94"/>
                  <a:gd name="T51" fmla="*/ 488 h 559"/>
                  <a:gd name="T52" fmla="*/ 74 w 94"/>
                  <a:gd name="T53" fmla="*/ 517 h 559"/>
                  <a:gd name="T54" fmla="*/ 68 w 94"/>
                  <a:gd name="T55" fmla="*/ 539 h 559"/>
                  <a:gd name="T56" fmla="*/ 64 w 94"/>
                  <a:gd name="T57" fmla="*/ 554 h 559"/>
                  <a:gd name="T58" fmla="*/ 63 w 94"/>
                  <a:gd name="T59" fmla="*/ 559 h 559"/>
                  <a:gd name="T60" fmla="*/ 15 w 94"/>
                  <a:gd name="T61" fmla="*/ 546 h 559"/>
                  <a:gd name="T62" fmla="*/ 17 w 94"/>
                  <a:gd name="T63" fmla="*/ 541 h 559"/>
                  <a:gd name="T64" fmla="*/ 20 w 94"/>
                  <a:gd name="T65" fmla="*/ 527 h 559"/>
                  <a:gd name="T66" fmla="*/ 25 w 94"/>
                  <a:gd name="T67" fmla="*/ 506 h 559"/>
                  <a:gd name="T68" fmla="*/ 32 w 94"/>
                  <a:gd name="T69" fmla="*/ 478 h 559"/>
                  <a:gd name="T70" fmla="*/ 37 w 94"/>
                  <a:gd name="T71" fmla="*/ 447 h 559"/>
                  <a:gd name="T72" fmla="*/ 42 w 94"/>
                  <a:gd name="T73" fmla="*/ 412 h 559"/>
                  <a:gd name="T74" fmla="*/ 43 w 94"/>
                  <a:gd name="T75" fmla="*/ 395 h 559"/>
                  <a:gd name="T76" fmla="*/ 44 w 94"/>
                  <a:gd name="T77" fmla="*/ 376 h 559"/>
                  <a:gd name="T78" fmla="*/ 45 w 94"/>
                  <a:gd name="T79" fmla="*/ 357 h 559"/>
                  <a:gd name="T80" fmla="*/ 45 w 94"/>
                  <a:gd name="T81" fmla="*/ 339 h 559"/>
                  <a:gd name="T82" fmla="*/ 94 w 94"/>
                  <a:gd name="T83" fmla="*/ 338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559">
                    <a:moveTo>
                      <a:pt x="49" y="0"/>
                    </a:moveTo>
                    <a:lnTo>
                      <a:pt x="50" y="11"/>
                    </a:lnTo>
                    <a:lnTo>
                      <a:pt x="55" y="40"/>
                    </a:lnTo>
                    <a:lnTo>
                      <a:pt x="62" y="84"/>
                    </a:lnTo>
                    <a:lnTo>
                      <a:pt x="70" y="135"/>
                    </a:lnTo>
                    <a:lnTo>
                      <a:pt x="78" y="191"/>
                    </a:lnTo>
                    <a:lnTo>
                      <a:pt x="85" y="247"/>
                    </a:lnTo>
                    <a:lnTo>
                      <a:pt x="91" y="296"/>
                    </a:lnTo>
                    <a:lnTo>
                      <a:pt x="94" y="338"/>
                    </a:lnTo>
                    <a:lnTo>
                      <a:pt x="45" y="339"/>
                    </a:lnTo>
                    <a:lnTo>
                      <a:pt x="42" y="300"/>
                    </a:lnTo>
                    <a:lnTo>
                      <a:pt x="37" y="250"/>
                    </a:lnTo>
                    <a:lnTo>
                      <a:pt x="29" y="196"/>
                    </a:lnTo>
                    <a:lnTo>
                      <a:pt x="22" y="141"/>
                    </a:lnTo>
                    <a:lnTo>
                      <a:pt x="13" y="90"/>
                    </a:lnTo>
                    <a:lnTo>
                      <a:pt x="7" y="47"/>
                    </a:lnTo>
                    <a:lnTo>
                      <a:pt x="2" y="19"/>
                    </a:lnTo>
                    <a:lnTo>
                      <a:pt x="0" y="9"/>
                    </a:lnTo>
                    <a:lnTo>
                      <a:pt x="49" y="0"/>
                    </a:lnTo>
                    <a:close/>
                    <a:moveTo>
                      <a:pt x="94" y="338"/>
                    </a:moveTo>
                    <a:lnTo>
                      <a:pt x="94" y="357"/>
                    </a:lnTo>
                    <a:lnTo>
                      <a:pt x="94" y="377"/>
                    </a:lnTo>
                    <a:lnTo>
                      <a:pt x="93" y="397"/>
                    </a:lnTo>
                    <a:lnTo>
                      <a:pt x="90" y="417"/>
                    </a:lnTo>
                    <a:lnTo>
                      <a:pt x="85" y="455"/>
                    </a:lnTo>
                    <a:lnTo>
                      <a:pt x="80" y="488"/>
                    </a:lnTo>
                    <a:lnTo>
                      <a:pt x="74" y="517"/>
                    </a:lnTo>
                    <a:lnTo>
                      <a:pt x="68" y="539"/>
                    </a:lnTo>
                    <a:lnTo>
                      <a:pt x="64" y="554"/>
                    </a:lnTo>
                    <a:lnTo>
                      <a:pt x="63" y="559"/>
                    </a:lnTo>
                    <a:lnTo>
                      <a:pt x="15" y="546"/>
                    </a:lnTo>
                    <a:lnTo>
                      <a:pt x="17" y="541"/>
                    </a:lnTo>
                    <a:lnTo>
                      <a:pt x="20" y="527"/>
                    </a:lnTo>
                    <a:lnTo>
                      <a:pt x="25" y="506"/>
                    </a:lnTo>
                    <a:lnTo>
                      <a:pt x="32" y="478"/>
                    </a:lnTo>
                    <a:lnTo>
                      <a:pt x="37" y="447"/>
                    </a:lnTo>
                    <a:lnTo>
                      <a:pt x="42" y="412"/>
                    </a:lnTo>
                    <a:lnTo>
                      <a:pt x="43" y="395"/>
                    </a:lnTo>
                    <a:lnTo>
                      <a:pt x="44" y="376"/>
                    </a:lnTo>
                    <a:lnTo>
                      <a:pt x="45" y="357"/>
                    </a:lnTo>
                    <a:lnTo>
                      <a:pt x="45" y="339"/>
                    </a:lnTo>
                    <a:lnTo>
                      <a:pt x="94" y="33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8" name="Freeform 540"/>
              <p:cNvSpPr>
                <a:spLocks noEditPoints="1"/>
              </p:cNvSpPr>
              <p:nvPr/>
            </p:nvSpPr>
            <p:spPr bwMode="auto">
              <a:xfrm>
                <a:off x="2721" y="989"/>
                <a:ext cx="171" cy="57"/>
              </a:xfrm>
              <a:custGeom>
                <a:avLst/>
                <a:gdLst>
                  <a:gd name="T0" fmla="*/ 5 w 856"/>
                  <a:gd name="T1" fmla="*/ 258 h 287"/>
                  <a:gd name="T2" fmla="*/ 26 w 856"/>
                  <a:gd name="T3" fmla="*/ 218 h 287"/>
                  <a:gd name="T4" fmla="*/ 50 w 856"/>
                  <a:gd name="T5" fmla="*/ 181 h 287"/>
                  <a:gd name="T6" fmla="*/ 81 w 856"/>
                  <a:gd name="T7" fmla="*/ 140 h 287"/>
                  <a:gd name="T8" fmla="*/ 120 w 856"/>
                  <a:gd name="T9" fmla="*/ 97 h 287"/>
                  <a:gd name="T10" fmla="*/ 152 w 856"/>
                  <a:gd name="T11" fmla="*/ 69 h 287"/>
                  <a:gd name="T12" fmla="*/ 176 w 856"/>
                  <a:gd name="T13" fmla="*/ 51 h 287"/>
                  <a:gd name="T14" fmla="*/ 201 w 856"/>
                  <a:gd name="T15" fmla="*/ 38 h 287"/>
                  <a:gd name="T16" fmla="*/ 228 w 856"/>
                  <a:gd name="T17" fmla="*/ 25 h 287"/>
                  <a:gd name="T18" fmla="*/ 256 w 856"/>
                  <a:gd name="T19" fmla="*/ 67 h 287"/>
                  <a:gd name="T20" fmla="*/ 232 w 856"/>
                  <a:gd name="T21" fmla="*/ 76 h 287"/>
                  <a:gd name="T22" fmla="*/ 210 w 856"/>
                  <a:gd name="T23" fmla="*/ 89 h 287"/>
                  <a:gd name="T24" fmla="*/ 168 w 856"/>
                  <a:gd name="T25" fmla="*/ 118 h 287"/>
                  <a:gd name="T26" fmla="*/ 132 w 856"/>
                  <a:gd name="T27" fmla="*/ 153 h 287"/>
                  <a:gd name="T28" fmla="*/ 102 w 856"/>
                  <a:gd name="T29" fmla="*/ 192 h 287"/>
                  <a:gd name="T30" fmla="*/ 60 w 856"/>
                  <a:gd name="T31" fmla="*/ 258 h 287"/>
                  <a:gd name="T32" fmla="*/ 45 w 856"/>
                  <a:gd name="T33" fmla="*/ 287 h 287"/>
                  <a:gd name="T34" fmla="*/ 242 w 856"/>
                  <a:gd name="T35" fmla="*/ 20 h 287"/>
                  <a:gd name="T36" fmla="*/ 272 w 856"/>
                  <a:gd name="T37" fmla="*/ 14 h 287"/>
                  <a:gd name="T38" fmla="*/ 309 w 856"/>
                  <a:gd name="T39" fmla="*/ 8 h 287"/>
                  <a:gd name="T40" fmla="*/ 399 w 856"/>
                  <a:gd name="T41" fmla="*/ 1 h 287"/>
                  <a:gd name="T42" fmla="*/ 499 w 856"/>
                  <a:gd name="T43" fmla="*/ 0 h 287"/>
                  <a:gd name="T44" fmla="*/ 602 w 856"/>
                  <a:gd name="T45" fmla="*/ 3 h 287"/>
                  <a:gd name="T46" fmla="*/ 779 w 856"/>
                  <a:gd name="T47" fmla="*/ 10 h 287"/>
                  <a:gd name="T48" fmla="*/ 856 w 856"/>
                  <a:gd name="T49" fmla="*/ 16 h 287"/>
                  <a:gd name="T50" fmla="*/ 831 w 856"/>
                  <a:gd name="T51" fmla="*/ 64 h 287"/>
                  <a:gd name="T52" fmla="*/ 698 w 856"/>
                  <a:gd name="T53" fmla="*/ 55 h 287"/>
                  <a:gd name="T54" fmla="*/ 553 w 856"/>
                  <a:gd name="T55" fmla="*/ 50 h 287"/>
                  <a:gd name="T56" fmla="*/ 454 w 856"/>
                  <a:gd name="T57" fmla="*/ 49 h 287"/>
                  <a:gd name="T58" fmla="*/ 360 w 856"/>
                  <a:gd name="T59" fmla="*/ 52 h 287"/>
                  <a:gd name="T60" fmla="*/ 302 w 856"/>
                  <a:gd name="T61" fmla="*/ 59 h 287"/>
                  <a:gd name="T62" fmla="*/ 269 w 856"/>
                  <a:gd name="T63" fmla="*/ 64 h 287"/>
                  <a:gd name="T64" fmla="*/ 242 w 856"/>
                  <a:gd name="T65" fmla="*/ 2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56" h="287">
                    <a:moveTo>
                      <a:pt x="0" y="267"/>
                    </a:moveTo>
                    <a:lnTo>
                      <a:pt x="5" y="258"/>
                    </a:lnTo>
                    <a:lnTo>
                      <a:pt x="18" y="234"/>
                    </a:lnTo>
                    <a:lnTo>
                      <a:pt x="26" y="218"/>
                    </a:lnTo>
                    <a:lnTo>
                      <a:pt x="38" y="201"/>
                    </a:lnTo>
                    <a:lnTo>
                      <a:pt x="50" y="181"/>
                    </a:lnTo>
                    <a:lnTo>
                      <a:pt x="65" y="161"/>
                    </a:lnTo>
                    <a:lnTo>
                      <a:pt x="81" y="140"/>
                    </a:lnTo>
                    <a:lnTo>
                      <a:pt x="100" y="118"/>
                    </a:lnTo>
                    <a:lnTo>
                      <a:pt x="120" y="97"/>
                    </a:lnTo>
                    <a:lnTo>
                      <a:pt x="141" y="77"/>
                    </a:lnTo>
                    <a:lnTo>
                      <a:pt x="152" y="69"/>
                    </a:lnTo>
                    <a:lnTo>
                      <a:pt x="163" y="60"/>
                    </a:lnTo>
                    <a:lnTo>
                      <a:pt x="176" y="51"/>
                    </a:lnTo>
                    <a:lnTo>
                      <a:pt x="188" y="44"/>
                    </a:lnTo>
                    <a:lnTo>
                      <a:pt x="201" y="38"/>
                    </a:lnTo>
                    <a:lnTo>
                      <a:pt x="215" y="31"/>
                    </a:lnTo>
                    <a:lnTo>
                      <a:pt x="228" y="25"/>
                    </a:lnTo>
                    <a:lnTo>
                      <a:pt x="242" y="20"/>
                    </a:lnTo>
                    <a:lnTo>
                      <a:pt x="256" y="67"/>
                    </a:lnTo>
                    <a:lnTo>
                      <a:pt x="243" y="71"/>
                    </a:lnTo>
                    <a:lnTo>
                      <a:pt x="232" y="76"/>
                    </a:lnTo>
                    <a:lnTo>
                      <a:pt x="221" y="82"/>
                    </a:lnTo>
                    <a:lnTo>
                      <a:pt x="210" y="89"/>
                    </a:lnTo>
                    <a:lnTo>
                      <a:pt x="188" y="102"/>
                    </a:lnTo>
                    <a:lnTo>
                      <a:pt x="168" y="118"/>
                    </a:lnTo>
                    <a:lnTo>
                      <a:pt x="150" y="136"/>
                    </a:lnTo>
                    <a:lnTo>
                      <a:pt x="132" y="153"/>
                    </a:lnTo>
                    <a:lnTo>
                      <a:pt x="117" y="172"/>
                    </a:lnTo>
                    <a:lnTo>
                      <a:pt x="102" y="192"/>
                    </a:lnTo>
                    <a:lnTo>
                      <a:pt x="79" y="228"/>
                    </a:lnTo>
                    <a:lnTo>
                      <a:pt x="60" y="258"/>
                    </a:lnTo>
                    <a:lnTo>
                      <a:pt x="50" y="279"/>
                    </a:lnTo>
                    <a:lnTo>
                      <a:pt x="45" y="287"/>
                    </a:lnTo>
                    <a:lnTo>
                      <a:pt x="0" y="267"/>
                    </a:lnTo>
                    <a:close/>
                    <a:moveTo>
                      <a:pt x="242" y="20"/>
                    </a:moveTo>
                    <a:lnTo>
                      <a:pt x="256" y="16"/>
                    </a:lnTo>
                    <a:lnTo>
                      <a:pt x="272" y="14"/>
                    </a:lnTo>
                    <a:lnTo>
                      <a:pt x="290" y="10"/>
                    </a:lnTo>
                    <a:lnTo>
                      <a:pt x="309" y="8"/>
                    </a:lnTo>
                    <a:lnTo>
                      <a:pt x="352" y="4"/>
                    </a:lnTo>
                    <a:lnTo>
                      <a:pt x="399" y="1"/>
                    </a:lnTo>
                    <a:lnTo>
                      <a:pt x="447" y="0"/>
                    </a:lnTo>
                    <a:lnTo>
                      <a:pt x="499" y="0"/>
                    </a:lnTo>
                    <a:lnTo>
                      <a:pt x="551" y="1"/>
                    </a:lnTo>
                    <a:lnTo>
                      <a:pt x="602" y="3"/>
                    </a:lnTo>
                    <a:lnTo>
                      <a:pt x="699" y="6"/>
                    </a:lnTo>
                    <a:lnTo>
                      <a:pt x="779" y="10"/>
                    </a:lnTo>
                    <a:lnTo>
                      <a:pt x="835" y="14"/>
                    </a:lnTo>
                    <a:lnTo>
                      <a:pt x="856" y="16"/>
                    </a:lnTo>
                    <a:lnTo>
                      <a:pt x="851" y="65"/>
                    </a:lnTo>
                    <a:lnTo>
                      <a:pt x="831" y="64"/>
                    </a:lnTo>
                    <a:lnTo>
                      <a:pt x="776" y="60"/>
                    </a:lnTo>
                    <a:lnTo>
                      <a:pt x="698" y="55"/>
                    </a:lnTo>
                    <a:lnTo>
                      <a:pt x="604" y="51"/>
                    </a:lnTo>
                    <a:lnTo>
                      <a:pt x="553" y="50"/>
                    </a:lnTo>
                    <a:lnTo>
                      <a:pt x="503" y="49"/>
                    </a:lnTo>
                    <a:lnTo>
                      <a:pt x="454" y="49"/>
                    </a:lnTo>
                    <a:lnTo>
                      <a:pt x="405" y="50"/>
                    </a:lnTo>
                    <a:lnTo>
                      <a:pt x="360" y="52"/>
                    </a:lnTo>
                    <a:lnTo>
                      <a:pt x="320" y="56"/>
                    </a:lnTo>
                    <a:lnTo>
                      <a:pt x="302" y="59"/>
                    </a:lnTo>
                    <a:lnTo>
                      <a:pt x="284" y="61"/>
                    </a:lnTo>
                    <a:lnTo>
                      <a:pt x="269" y="64"/>
                    </a:lnTo>
                    <a:lnTo>
                      <a:pt x="256" y="67"/>
                    </a:lnTo>
                    <a:lnTo>
                      <a:pt x="242" y="2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9" name="Freeform 541"/>
              <p:cNvSpPr>
                <a:spLocks noEditPoints="1"/>
              </p:cNvSpPr>
              <p:nvPr/>
            </p:nvSpPr>
            <p:spPr bwMode="auto">
              <a:xfrm>
                <a:off x="2874" y="2767"/>
                <a:ext cx="1281" cy="552"/>
              </a:xfrm>
              <a:custGeom>
                <a:avLst/>
                <a:gdLst>
                  <a:gd name="T0" fmla="*/ 6300 w 6408"/>
                  <a:gd name="T1" fmla="*/ 584 h 2764"/>
                  <a:gd name="T2" fmla="*/ 5296 w 6408"/>
                  <a:gd name="T3" fmla="*/ 636 h 2764"/>
                  <a:gd name="T4" fmla="*/ 5231 w 6408"/>
                  <a:gd name="T5" fmla="*/ 636 h 2764"/>
                  <a:gd name="T6" fmla="*/ 4226 w 6408"/>
                  <a:gd name="T7" fmla="*/ 417 h 2764"/>
                  <a:gd name="T8" fmla="*/ 5085 w 6408"/>
                  <a:gd name="T9" fmla="*/ 567 h 2764"/>
                  <a:gd name="T10" fmla="*/ 4081 w 6408"/>
                  <a:gd name="T11" fmla="*/ 327 h 2764"/>
                  <a:gd name="T12" fmla="*/ 3609 w 6408"/>
                  <a:gd name="T13" fmla="*/ 257 h 2764"/>
                  <a:gd name="T14" fmla="*/ 3988 w 6408"/>
                  <a:gd name="T15" fmla="*/ 354 h 2764"/>
                  <a:gd name="T16" fmla="*/ 2706 w 6408"/>
                  <a:gd name="T17" fmla="*/ 68 h 2764"/>
                  <a:gd name="T18" fmla="*/ 3182 w 6408"/>
                  <a:gd name="T19" fmla="*/ 155 h 2764"/>
                  <a:gd name="T20" fmla="*/ 1868 w 6408"/>
                  <a:gd name="T21" fmla="*/ 52 h 2764"/>
                  <a:gd name="T22" fmla="*/ 2314 w 6408"/>
                  <a:gd name="T23" fmla="*/ 2 h 2764"/>
                  <a:gd name="T24" fmla="*/ 1281 w 6408"/>
                  <a:gd name="T25" fmla="*/ 100 h 2764"/>
                  <a:gd name="T26" fmla="*/ 749 w 6408"/>
                  <a:gd name="T27" fmla="*/ 201 h 2764"/>
                  <a:gd name="T28" fmla="*/ 1466 w 6408"/>
                  <a:gd name="T29" fmla="*/ 27 h 2764"/>
                  <a:gd name="T30" fmla="*/ 494 w 6408"/>
                  <a:gd name="T31" fmla="*/ 381 h 2764"/>
                  <a:gd name="T32" fmla="*/ 528 w 6408"/>
                  <a:gd name="T33" fmla="*/ 417 h 2764"/>
                  <a:gd name="T34" fmla="*/ 419 w 6408"/>
                  <a:gd name="T35" fmla="*/ 454 h 2764"/>
                  <a:gd name="T36" fmla="*/ 300 w 6408"/>
                  <a:gd name="T37" fmla="*/ 589 h 2764"/>
                  <a:gd name="T38" fmla="*/ 61 w 6408"/>
                  <a:gd name="T39" fmla="*/ 1022 h 2764"/>
                  <a:gd name="T40" fmla="*/ 271 w 6408"/>
                  <a:gd name="T41" fmla="*/ 698 h 2764"/>
                  <a:gd name="T42" fmla="*/ 49 w 6408"/>
                  <a:gd name="T43" fmla="*/ 1140 h 2764"/>
                  <a:gd name="T44" fmla="*/ 49 w 6408"/>
                  <a:gd name="T45" fmla="*/ 1140 h 2764"/>
                  <a:gd name="T46" fmla="*/ 257 w 6408"/>
                  <a:gd name="T47" fmla="*/ 1417 h 2764"/>
                  <a:gd name="T48" fmla="*/ 108 w 6408"/>
                  <a:gd name="T49" fmla="*/ 1378 h 2764"/>
                  <a:gd name="T50" fmla="*/ 483 w 6408"/>
                  <a:gd name="T51" fmla="*/ 1464 h 2764"/>
                  <a:gd name="T52" fmla="*/ 323 w 6408"/>
                  <a:gd name="T53" fmla="*/ 1490 h 2764"/>
                  <a:gd name="T54" fmla="*/ 791 w 6408"/>
                  <a:gd name="T55" fmla="*/ 1465 h 2764"/>
                  <a:gd name="T56" fmla="*/ 1040 w 6408"/>
                  <a:gd name="T57" fmla="*/ 1529 h 2764"/>
                  <a:gd name="T58" fmla="*/ 1143 w 6408"/>
                  <a:gd name="T59" fmla="*/ 1641 h 2764"/>
                  <a:gd name="T60" fmla="*/ 1372 w 6408"/>
                  <a:gd name="T61" fmla="*/ 1895 h 2764"/>
                  <a:gd name="T62" fmla="*/ 1416 w 6408"/>
                  <a:gd name="T63" fmla="*/ 1871 h 2764"/>
                  <a:gd name="T64" fmla="*/ 1423 w 6408"/>
                  <a:gd name="T65" fmla="*/ 2009 h 2764"/>
                  <a:gd name="T66" fmla="*/ 1532 w 6408"/>
                  <a:gd name="T67" fmla="*/ 2296 h 2764"/>
                  <a:gd name="T68" fmla="*/ 1638 w 6408"/>
                  <a:gd name="T69" fmla="*/ 2610 h 2764"/>
                  <a:gd name="T70" fmla="*/ 1762 w 6408"/>
                  <a:gd name="T71" fmla="*/ 2738 h 2764"/>
                  <a:gd name="T72" fmla="*/ 1550 w 6408"/>
                  <a:gd name="T73" fmla="*/ 2573 h 2764"/>
                  <a:gd name="T74" fmla="*/ 1912 w 6408"/>
                  <a:gd name="T75" fmla="*/ 2708 h 2764"/>
                  <a:gd name="T76" fmla="*/ 1858 w 6408"/>
                  <a:gd name="T77" fmla="*/ 2753 h 2764"/>
                  <a:gd name="T78" fmla="*/ 2349 w 6408"/>
                  <a:gd name="T79" fmla="*/ 2748 h 2764"/>
                  <a:gd name="T80" fmla="*/ 2559 w 6408"/>
                  <a:gd name="T81" fmla="*/ 2703 h 2764"/>
                  <a:gd name="T82" fmla="*/ 2640 w 6408"/>
                  <a:gd name="T83" fmla="*/ 2708 h 2764"/>
                  <a:gd name="T84" fmla="*/ 2665 w 6408"/>
                  <a:gd name="T85" fmla="*/ 2759 h 2764"/>
                  <a:gd name="T86" fmla="*/ 2902 w 6408"/>
                  <a:gd name="T87" fmla="*/ 2735 h 2764"/>
                  <a:gd name="T88" fmla="*/ 2977 w 6408"/>
                  <a:gd name="T89" fmla="*/ 2618 h 2764"/>
                  <a:gd name="T90" fmla="*/ 3117 w 6408"/>
                  <a:gd name="T91" fmla="*/ 2603 h 2764"/>
                  <a:gd name="T92" fmla="*/ 3013 w 6408"/>
                  <a:gd name="T93" fmla="*/ 2657 h 2764"/>
                  <a:gd name="T94" fmla="*/ 3303 w 6408"/>
                  <a:gd name="T95" fmla="*/ 2610 h 2764"/>
                  <a:gd name="T96" fmla="*/ 3394 w 6408"/>
                  <a:gd name="T97" fmla="*/ 2663 h 2764"/>
                  <a:gd name="T98" fmla="*/ 3796 w 6408"/>
                  <a:gd name="T99" fmla="*/ 2661 h 2764"/>
                  <a:gd name="T100" fmla="*/ 3933 w 6408"/>
                  <a:gd name="T101" fmla="*/ 2600 h 2764"/>
                  <a:gd name="T102" fmla="*/ 3793 w 6408"/>
                  <a:gd name="T103" fmla="*/ 2611 h 2764"/>
                  <a:gd name="T104" fmla="*/ 4451 w 6408"/>
                  <a:gd name="T105" fmla="*/ 2606 h 2764"/>
                  <a:gd name="T106" fmla="*/ 4877 w 6408"/>
                  <a:gd name="T107" fmla="*/ 2600 h 2764"/>
                  <a:gd name="T108" fmla="*/ 5206 w 6408"/>
                  <a:gd name="T109" fmla="*/ 2583 h 2764"/>
                  <a:gd name="T110" fmla="*/ 5421 w 6408"/>
                  <a:gd name="T111" fmla="*/ 2596 h 2764"/>
                  <a:gd name="T112" fmla="*/ 5599 w 6408"/>
                  <a:gd name="T113" fmla="*/ 2598 h 2764"/>
                  <a:gd name="T114" fmla="*/ 5652 w 6408"/>
                  <a:gd name="T115" fmla="*/ 2647 h 2764"/>
                  <a:gd name="T116" fmla="*/ 5756 w 6408"/>
                  <a:gd name="T117" fmla="*/ 2597 h 2764"/>
                  <a:gd name="T118" fmla="*/ 6042 w 6408"/>
                  <a:gd name="T119" fmla="*/ 2611 h 2764"/>
                  <a:gd name="T120" fmla="*/ 6147 w 6408"/>
                  <a:gd name="T121" fmla="*/ 2499 h 2764"/>
                  <a:gd name="T122" fmla="*/ 6243 w 6408"/>
                  <a:gd name="T123" fmla="*/ 2489 h 2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408" h="2764">
                    <a:moveTo>
                      <a:pt x="6408" y="633"/>
                    </a:moveTo>
                    <a:lnTo>
                      <a:pt x="6385" y="633"/>
                    </a:lnTo>
                    <a:lnTo>
                      <a:pt x="6358" y="633"/>
                    </a:lnTo>
                    <a:lnTo>
                      <a:pt x="6330" y="632"/>
                    </a:lnTo>
                    <a:lnTo>
                      <a:pt x="6300" y="632"/>
                    </a:lnTo>
                    <a:lnTo>
                      <a:pt x="6268" y="632"/>
                    </a:lnTo>
                    <a:lnTo>
                      <a:pt x="6234" y="632"/>
                    </a:lnTo>
                    <a:lnTo>
                      <a:pt x="6199" y="632"/>
                    </a:lnTo>
                    <a:lnTo>
                      <a:pt x="6163" y="631"/>
                    </a:lnTo>
                    <a:lnTo>
                      <a:pt x="6163" y="582"/>
                    </a:lnTo>
                    <a:lnTo>
                      <a:pt x="6199" y="582"/>
                    </a:lnTo>
                    <a:lnTo>
                      <a:pt x="6234" y="582"/>
                    </a:lnTo>
                    <a:lnTo>
                      <a:pt x="6268" y="584"/>
                    </a:lnTo>
                    <a:lnTo>
                      <a:pt x="6300" y="584"/>
                    </a:lnTo>
                    <a:lnTo>
                      <a:pt x="6330" y="584"/>
                    </a:lnTo>
                    <a:lnTo>
                      <a:pt x="6358" y="584"/>
                    </a:lnTo>
                    <a:lnTo>
                      <a:pt x="6385" y="584"/>
                    </a:lnTo>
                    <a:lnTo>
                      <a:pt x="6408" y="584"/>
                    </a:lnTo>
                    <a:lnTo>
                      <a:pt x="6408" y="633"/>
                    </a:lnTo>
                    <a:close/>
                    <a:moveTo>
                      <a:pt x="6163" y="631"/>
                    </a:moveTo>
                    <a:lnTo>
                      <a:pt x="6052" y="630"/>
                    </a:lnTo>
                    <a:lnTo>
                      <a:pt x="5935" y="630"/>
                    </a:lnTo>
                    <a:lnTo>
                      <a:pt x="5814" y="628"/>
                    </a:lnTo>
                    <a:lnTo>
                      <a:pt x="5696" y="628"/>
                    </a:lnTo>
                    <a:lnTo>
                      <a:pt x="5581" y="628"/>
                    </a:lnTo>
                    <a:lnTo>
                      <a:pt x="5474" y="631"/>
                    </a:lnTo>
                    <a:lnTo>
                      <a:pt x="5378" y="633"/>
                    </a:lnTo>
                    <a:lnTo>
                      <a:pt x="5296" y="636"/>
                    </a:lnTo>
                    <a:lnTo>
                      <a:pt x="5293" y="587"/>
                    </a:lnTo>
                    <a:lnTo>
                      <a:pt x="5374" y="584"/>
                    </a:lnTo>
                    <a:lnTo>
                      <a:pt x="5472" y="581"/>
                    </a:lnTo>
                    <a:lnTo>
                      <a:pt x="5579" y="580"/>
                    </a:lnTo>
                    <a:lnTo>
                      <a:pt x="5695" y="580"/>
                    </a:lnTo>
                    <a:lnTo>
                      <a:pt x="5814" y="580"/>
                    </a:lnTo>
                    <a:lnTo>
                      <a:pt x="5934" y="580"/>
                    </a:lnTo>
                    <a:lnTo>
                      <a:pt x="6052" y="581"/>
                    </a:lnTo>
                    <a:lnTo>
                      <a:pt x="6163" y="582"/>
                    </a:lnTo>
                    <a:lnTo>
                      <a:pt x="6163" y="631"/>
                    </a:lnTo>
                    <a:close/>
                    <a:moveTo>
                      <a:pt x="5296" y="636"/>
                    </a:moveTo>
                    <a:lnTo>
                      <a:pt x="5277" y="637"/>
                    </a:lnTo>
                    <a:lnTo>
                      <a:pt x="5255" y="637"/>
                    </a:lnTo>
                    <a:lnTo>
                      <a:pt x="5231" y="636"/>
                    </a:lnTo>
                    <a:lnTo>
                      <a:pt x="5205" y="633"/>
                    </a:lnTo>
                    <a:lnTo>
                      <a:pt x="5148" y="626"/>
                    </a:lnTo>
                    <a:lnTo>
                      <a:pt x="5083" y="616"/>
                    </a:lnTo>
                    <a:lnTo>
                      <a:pt x="5012" y="604"/>
                    </a:lnTo>
                    <a:lnTo>
                      <a:pt x="4937" y="589"/>
                    </a:lnTo>
                    <a:lnTo>
                      <a:pt x="4859" y="572"/>
                    </a:lnTo>
                    <a:lnTo>
                      <a:pt x="4778" y="555"/>
                    </a:lnTo>
                    <a:lnTo>
                      <a:pt x="4694" y="535"/>
                    </a:lnTo>
                    <a:lnTo>
                      <a:pt x="4612" y="515"/>
                    </a:lnTo>
                    <a:lnTo>
                      <a:pt x="4529" y="495"/>
                    </a:lnTo>
                    <a:lnTo>
                      <a:pt x="4449" y="474"/>
                    </a:lnTo>
                    <a:lnTo>
                      <a:pt x="4370" y="454"/>
                    </a:lnTo>
                    <a:lnTo>
                      <a:pt x="4296" y="435"/>
                    </a:lnTo>
                    <a:lnTo>
                      <a:pt x="4226" y="417"/>
                    </a:lnTo>
                    <a:lnTo>
                      <a:pt x="4162" y="399"/>
                    </a:lnTo>
                    <a:lnTo>
                      <a:pt x="4175" y="352"/>
                    </a:lnTo>
                    <a:lnTo>
                      <a:pt x="4238" y="369"/>
                    </a:lnTo>
                    <a:lnTo>
                      <a:pt x="4307" y="387"/>
                    </a:lnTo>
                    <a:lnTo>
                      <a:pt x="4380" y="407"/>
                    </a:lnTo>
                    <a:lnTo>
                      <a:pt x="4459" y="427"/>
                    </a:lnTo>
                    <a:lnTo>
                      <a:pt x="4539" y="447"/>
                    </a:lnTo>
                    <a:lnTo>
                      <a:pt x="4621" y="467"/>
                    </a:lnTo>
                    <a:lnTo>
                      <a:pt x="4703" y="486"/>
                    </a:lnTo>
                    <a:lnTo>
                      <a:pt x="4784" y="505"/>
                    </a:lnTo>
                    <a:lnTo>
                      <a:pt x="4865" y="524"/>
                    </a:lnTo>
                    <a:lnTo>
                      <a:pt x="4942" y="540"/>
                    </a:lnTo>
                    <a:lnTo>
                      <a:pt x="5016" y="555"/>
                    </a:lnTo>
                    <a:lnTo>
                      <a:pt x="5085" y="567"/>
                    </a:lnTo>
                    <a:lnTo>
                      <a:pt x="5149" y="577"/>
                    </a:lnTo>
                    <a:lnTo>
                      <a:pt x="5205" y="584"/>
                    </a:lnTo>
                    <a:lnTo>
                      <a:pt x="5230" y="586"/>
                    </a:lnTo>
                    <a:lnTo>
                      <a:pt x="5254" y="587"/>
                    </a:lnTo>
                    <a:lnTo>
                      <a:pt x="5275" y="587"/>
                    </a:lnTo>
                    <a:lnTo>
                      <a:pt x="5293" y="587"/>
                    </a:lnTo>
                    <a:lnTo>
                      <a:pt x="5296" y="636"/>
                    </a:lnTo>
                    <a:close/>
                    <a:moveTo>
                      <a:pt x="4162" y="399"/>
                    </a:moveTo>
                    <a:lnTo>
                      <a:pt x="4124" y="389"/>
                    </a:lnTo>
                    <a:lnTo>
                      <a:pt x="4089" y="381"/>
                    </a:lnTo>
                    <a:lnTo>
                      <a:pt x="4060" y="373"/>
                    </a:lnTo>
                    <a:lnTo>
                      <a:pt x="4038" y="367"/>
                    </a:lnTo>
                    <a:lnTo>
                      <a:pt x="4050" y="320"/>
                    </a:lnTo>
                    <a:lnTo>
                      <a:pt x="4081" y="327"/>
                    </a:lnTo>
                    <a:lnTo>
                      <a:pt x="4111" y="336"/>
                    </a:lnTo>
                    <a:lnTo>
                      <a:pt x="4143" y="343"/>
                    </a:lnTo>
                    <a:lnTo>
                      <a:pt x="4175" y="352"/>
                    </a:lnTo>
                    <a:lnTo>
                      <a:pt x="4162" y="399"/>
                    </a:lnTo>
                    <a:close/>
                    <a:moveTo>
                      <a:pt x="4038" y="367"/>
                    </a:moveTo>
                    <a:lnTo>
                      <a:pt x="3988" y="354"/>
                    </a:lnTo>
                    <a:lnTo>
                      <a:pt x="4001" y="307"/>
                    </a:lnTo>
                    <a:lnTo>
                      <a:pt x="4050" y="320"/>
                    </a:lnTo>
                    <a:lnTo>
                      <a:pt x="4038" y="367"/>
                    </a:lnTo>
                    <a:close/>
                    <a:moveTo>
                      <a:pt x="3988" y="354"/>
                    </a:moveTo>
                    <a:lnTo>
                      <a:pt x="3893" y="330"/>
                    </a:lnTo>
                    <a:lnTo>
                      <a:pt x="3799" y="306"/>
                    </a:lnTo>
                    <a:lnTo>
                      <a:pt x="3704" y="282"/>
                    </a:lnTo>
                    <a:lnTo>
                      <a:pt x="3609" y="257"/>
                    </a:lnTo>
                    <a:lnTo>
                      <a:pt x="3515" y="234"/>
                    </a:lnTo>
                    <a:lnTo>
                      <a:pt x="3419" y="211"/>
                    </a:lnTo>
                    <a:lnTo>
                      <a:pt x="3324" y="188"/>
                    </a:lnTo>
                    <a:lnTo>
                      <a:pt x="3228" y="166"/>
                    </a:lnTo>
                    <a:lnTo>
                      <a:pt x="3238" y="118"/>
                    </a:lnTo>
                    <a:lnTo>
                      <a:pt x="3334" y="140"/>
                    </a:lnTo>
                    <a:lnTo>
                      <a:pt x="3429" y="163"/>
                    </a:lnTo>
                    <a:lnTo>
                      <a:pt x="3525" y="186"/>
                    </a:lnTo>
                    <a:lnTo>
                      <a:pt x="3619" y="210"/>
                    </a:lnTo>
                    <a:lnTo>
                      <a:pt x="3715" y="234"/>
                    </a:lnTo>
                    <a:lnTo>
                      <a:pt x="3810" y="257"/>
                    </a:lnTo>
                    <a:lnTo>
                      <a:pt x="3906" y="282"/>
                    </a:lnTo>
                    <a:lnTo>
                      <a:pt x="4001" y="307"/>
                    </a:lnTo>
                    <a:lnTo>
                      <a:pt x="3988" y="354"/>
                    </a:lnTo>
                    <a:close/>
                    <a:moveTo>
                      <a:pt x="3228" y="166"/>
                    </a:moveTo>
                    <a:lnTo>
                      <a:pt x="3182" y="155"/>
                    </a:lnTo>
                    <a:lnTo>
                      <a:pt x="3193" y="108"/>
                    </a:lnTo>
                    <a:lnTo>
                      <a:pt x="3238" y="118"/>
                    </a:lnTo>
                    <a:lnTo>
                      <a:pt x="3228" y="166"/>
                    </a:lnTo>
                    <a:close/>
                    <a:moveTo>
                      <a:pt x="3182" y="155"/>
                    </a:moveTo>
                    <a:lnTo>
                      <a:pt x="3115" y="140"/>
                    </a:lnTo>
                    <a:lnTo>
                      <a:pt x="3048" y="125"/>
                    </a:lnTo>
                    <a:lnTo>
                      <a:pt x="2979" y="110"/>
                    </a:lnTo>
                    <a:lnTo>
                      <a:pt x="2912" y="97"/>
                    </a:lnTo>
                    <a:lnTo>
                      <a:pt x="2843" y="85"/>
                    </a:lnTo>
                    <a:lnTo>
                      <a:pt x="2775" y="76"/>
                    </a:lnTo>
                    <a:lnTo>
                      <a:pt x="2741" y="72"/>
                    </a:lnTo>
                    <a:lnTo>
                      <a:pt x="2706" y="68"/>
                    </a:lnTo>
                    <a:lnTo>
                      <a:pt x="2673" y="66"/>
                    </a:lnTo>
                    <a:lnTo>
                      <a:pt x="2639" y="63"/>
                    </a:lnTo>
                    <a:lnTo>
                      <a:pt x="2642" y="15"/>
                    </a:lnTo>
                    <a:lnTo>
                      <a:pt x="2676" y="16"/>
                    </a:lnTo>
                    <a:lnTo>
                      <a:pt x="2711" y="19"/>
                    </a:lnTo>
                    <a:lnTo>
                      <a:pt x="2745" y="23"/>
                    </a:lnTo>
                    <a:lnTo>
                      <a:pt x="2780" y="27"/>
                    </a:lnTo>
                    <a:lnTo>
                      <a:pt x="2850" y="37"/>
                    </a:lnTo>
                    <a:lnTo>
                      <a:pt x="2919" y="48"/>
                    </a:lnTo>
                    <a:lnTo>
                      <a:pt x="2988" y="62"/>
                    </a:lnTo>
                    <a:lnTo>
                      <a:pt x="3056" y="77"/>
                    </a:lnTo>
                    <a:lnTo>
                      <a:pt x="3125" y="92"/>
                    </a:lnTo>
                    <a:lnTo>
                      <a:pt x="3193" y="108"/>
                    </a:lnTo>
                    <a:lnTo>
                      <a:pt x="3182" y="155"/>
                    </a:lnTo>
                    <a:close/>
                    <a:moveTo>
                      <a:pt x="2639" y="63"/>
                    </a:moveTo>
                    <a:lnTo>
                      <a:pt x="2590" y="61"/>
                    </a:lnTo>
                    <a:lnTo>
                      <a:pt x="2539" y="59"/>
                    </a:lnTo>
                    <a:lnTo>
                      <a:pt x="2486" y="57"/>
                    </a:lnTo>
                    <a:lnTo>
                      <a:pt x="2430" y="54"/>
                    </a:lnTo>
                    <a:lnTo>
                      <a:pt x="2372" y="53"/>
                    </a:lnTo>
                    <a:lnTo>
                      <a:pt x="2314" y="52"/>
                    </a:lnTo>
                    <a:lnTo>
                      <a:pt x="2253" y="51"/>
                    </a:lnTo>
                    <a:lnTo>
                      <a:pt x="2191" y="49"/>
                    </a:lnTo>
                    <a:lnTo>
                      <a:pt x="2128" y="49"/>
                    </a:lnTo>
                    <a:lnTo>
                      <a:pt x="2064" y="49"/>
                    </a:lnTo>
                    <a:lnTo>
                      <a:pt x="1999" y="49"/>
                    </a:lnTo>
                    <a:lnTo>
                      <a:pt x="1934" y="51"/>
                    </a:lnTo>
                    <a:lnTo>
                      <a:pt x="1868" y="52"/>
                    </a:lnTo>
                    <a:lnTo>
                      <a:pt x="1801" y="54"/>
                    </a:lnTo>
                    <a:lnTo>
                      <a:pt x="1735" y="57"/>
                    </a:lnTo>
                    <a:lnTo>
                      <a:pt x="1669" y="61"/>
                    </a:lnTo>
                    <a:lnTo>
                      <a:pt x="1665" y="12"/>
                    </a:lnTo>
                    <a:lnTo>
                      <a:pt x="1732" y="8"/>
                    </a:lnTo>
                    <a:lnTo>
                      <a:pt x="1800" y="5"/>
                    </a:lnTo>
                    <a:lnTo>
                      <a:pt x="1866" y="3"/>
                    </a:lnTo>
                    <a:lnTo>
                      <a:pt x="1933" y="1"/>
                    </a:lnTo>
                    <a:lnTo>
                      <a:pt x="1999" y="0"/>
                    </a:lnTo>
                    <a:lnTo>
                      <a:pt x="2064" y="0"/>
                    </a:lnTo>
                    <a:lnTo>
                      <a:pt x="2128" y="0"/>
                    </a:lnTo>
                    <a:lnTo>
                      <a:pt x="2191" y="1"/>
                    </a:lnTo>
                    <a:lnTo>
                      <a:pt x="2253" y="1"/>
                    </a:lnTo>
                    <a:lnTo>
                      <a:pt x="2314" y="2"/>
                    </a:lnTo>
                    <a:lnTo>
                      <a:pt x="2374" y="3"/>
                    </a:lnTo>
                    <a:lnTo>
                      <a:pt x="2431" y="6"/>
                    </a:lnTo>
                    <a:lnTo>
                      <a:pt x="2487" y="7"/>
                    </a:lnTo>
                    <a:lnTo>
                      <a:pt x="2541" y="10"/>
                    </a:lnTo>
                    <a:lnTo>
                      <a:pt x="2592" y="12"/>
                    </a:lnTo>
                    <a:lnTo>
                      <a:pt x="2642" y="15"/>
                    </a:lnTo>
                    <a:lnTo>
                      <a:pt x="2639" y="63"/>
                    </a:lnTo>
                    <a:close/>
                    <a:moveTo>
                      <a:pt x="1669" y="61"/>
                    </a:moveTo>
                    <a:lnTo>
                      <a:pt x="1603" y="64"/>
                    </a:lnTo>
                    <a:lnTo>
                      <a:pt x="1537" y="71"/>
                    </a:lnTo>
                    <a:lnTo>
                      <a:pt x="1472" y="77"/>
                    </a:lnTo>
                    <a:lnTo>
                      <a:pt x="1407" y="83"/>
                    </a:lnTo>
                    <a:lnTo>
                      <a:pt x="1344" y="90"/>
                    </a:lnTo>
                    <a:lnTo>
                      <a:pt x="1281" y="100"/>
                    </a:lnTo>
                    <a:lnTo>
                      <a:pt x="1220" y="110"/>
                    </a:lnTo>
                    <a:lnTo>
                      <a:pt x="1160" y="122"/>
                    </a:lnTo>
                    <a:lnTo>
                      <a:pt x="1102" y="133"/>
                    </a:lnTo>
                    <a:lnTo>
                      <a:pt x="1046" y="146"/>
                    </a:lnTo>
                    <a:lnTo>
                      <a:pt x="991" y="161"/>
                    </a:lnTo>
                    <a:lnTo>
                      <a:pt x="939" y="178"/>
                    </a:lnTo>
                    <a:lnTo>
                      <a:pt x="888" y="195"/>
                    </a:lnTo>
                    <a:lnTo>
                      <a:pt x="840" y="214"/>
                    </a:lnTo>
                    <a:lnTo>
                      <a:pt x="817" y="224"/>
                    </a:lnTo>
                    <a:lnTo>
                      <a:pt x="794" y="234"/>
                    </a:lnTo>
                    <a:lnTo>
                      <a:pt x="773" y="245"/>
                    </a:lnTo>
                    <a:lnTo>
                      <a:pt x="752" y="255"/>
                    </a:lnTo>
                    <a:lnTo>
                      <a:pt x="728" y="212"/>
                    </a:lnTo>
                    <a:lnTo>
                      <a:pt x="749" y="201"/>
                    </a:lnTo>
                    <a:lnTo>
                      <a:pt x="772" y="190"/>
                    </a:lnTo>
                    <a:lnTo>
                      <a:pt x="796" y="179"/>
                    </a:lnTo>
                    <a:lnTo>
                      <a:pt x="819" y="169"/>
                    </a:lnTo>
                    <a:lnTo>
                      <a:pt x="869" y="150"/>
                    </a:lnTo>
                    <a:lnTo>
                      <a:pt x="920" y="132"/>
                    </a:lnTo>
                    <a:lnTo>
                      <a:pt x="974" y="115"/>
                    </a:lnTo>
                    <a:lnTo>
                      <a:pt x="1030" y="100"/>
                    </a:lnTo>
                    <a:lnTo>
                      <a:pt x="1088" y="87"/>
                    </a:lnTo>
                    <a:lnTo>
                      <a:pt x="1148" y="73"/>
                    </a:lnTo>
                    <a:lnTo>
                      <a:pt x="1209" y="62"/>
                    </a:lnTo>
                    <a:lnTo>
                      <a:pt x="1271" y="52"/>
                    </a:lnTo>
                    <a:lnTo>
                      <a:pt x="1335" y="43"/>
                    </a:lnTo>
                    <a:lnTo>
                      <a:pt x="1400" y="34"/>
                    </a:lnTo>
                    <a:lnTo>
                      <a:pt x="1466" y="27"/>
                    </a:lnTo>
                    <a:lnTo>
                      <a:pt x="1532" y="21"/>
                    </a:lnTo>
                    <a:lnTo>
                      <a:pt x="1598" y="16"/>
                    </a:lnTo>
                    <a:lnTo>
                      <a:pt x="1665" y="12"/>
                    </a:lnTo>
                    <a:lnTo>
                      <a:pt x="1669" y="61"/>
                    </a:lnTo>
                    <a:close/>
                    <a:moveTo>
                      <a:pt x="752" y="255"/>
                    </a:moveTo>
                    <a:lnTo>
                      <a:pt x="721" y="274"/>
                    </a:lnTo>
                    <a:lnTo>
                      <a:pt x="690" y="291"/>
                    </a:lnTo>
                    <a:lnTo>
                      <a:pt x="661" y="311"/>
                    </a:lnTo>
                    <a:lnTo>
                      <a:pt x="632" y="331"/>
                    </a:lnTo>
                    <a:lnTo>
                      <a:pt x="605" y="351"/>
                    </a:lnTo>
                    <a:lnTo>
                      <a:pt x="579" y="372"/>
                    </a:lnTo>
                    <a:lnTo>
                      <a:pt x="553" y="394"/>
                    </a:lnTo>
                    <a:lnTo>
                      <a:pt x="528" y="417"/>
                    </a:lnTo>
                    <a:lnTo>
                      <a:pt x="494" y="381"/>
                    </a:lnTo>
                    <a:lnTo>
                      <a:pt x="520" y="357"/>
                    </a:lnTo>
                    <a:lnTo>
                      <a:pt x="548" y="335"/>
                    </a:lnTo>
                    <a:lnTo>
                      <a:pt x="575" y="312"/>
                    </a:lnTo>
                    <a:lnTo>
                      <a:pt x="604" y="291"/>
                    </a:lnTo>
                    <a:lnTo>
                      <a:pt x="634" y="270"/>
                    </a:lnTo>
                    <a:lnTo>
                      <a:pt x="663" y="250"/>
                    </a:lnTo>
                    <a:lnTo>
                      <a:pt x="696" y="231"/>
                    </a:lnTo>
                    <a:lnTo>
                      <a:pt x="728" y="212"/>
                    </a:lnTo>
                    <a:lnTo>
                      <a:pt x="752" y="255"/>
                    </a:lnTo>
                    <a:close/>
                    <a:moveTo>
                      <a:pt x="494" y="381"/>
                    </a:moveTo>
                    <a:lnTo>
                      <a:pt x="494" y="381"/>
                    </a:lnTo>
                    <a:lnTo>
                      <a:pt x="512" y="398"/>
                    </a:lnTo>
                    <a:lnTo>
                      <a:pt x="494" y="381"/>
                    </a:lnTo>
                    <a:close/>
                    <a:moveTo>
                      <a:pt x="528" y="417"/>
                    </a:moveTo>
                    <a:lnTo>
                      <a:pt x="503" y="439"/>
                    </a:lnTo>
                    <a:lnTo>
                      <a:pt x="479" y="464"/>
                    </a:lnTo>
                    <a:lnTo>
                      <a:pt x="454" y="488"/>
                    </a:lnTo>
                    <a:lnTo>
                      <a:pt x="432" y="514"/>
                    </a:lnTo>
                    <a:lnTo>
                      <a:pt x="408" y="539"/>
                    </a:lnTo>
                    <a:lnTo>
                      <a:pt x="384" y="566"/>
                    </a:lnTo>
                    <a:lnTo>
                      <a:pt x="361" y="592"/>
                    </a:lnTo>
                    <a:lnTo>
                      <a:pt x="338" y="621"/>
                    </a:lnTo>
                    <a:lnTo>
                      <a:pt x="300" y="589"/>
                    </a:lnTo>
                    <a:lnTo>
                      <a:pt x="323" y="561"/>
                    </a:lnTo>
                    <a:lnTo>
                      <a:pt x="347" y="534"/>
                    </a:lnTo>
                    <a:lnTo>
                      <a:pt x="371" y="506"/>
                    </a:lnTo>
                    <a:lnTo>
                      <a:pt x="396" y="480"/>
                    </a:lnTo>
                    <a:lnTo>
                      <a:pt x="419" y="454"/>
                    </a:lnTo>
                    <a:lnTo>
                      <a:pt x="444" y="429"/>
                    </a:lnTo>
                    <a:lnTo>
                      <a:pt x="469" y="404"/>
                    </a:lnTo>
                    <a:lnTo>
                      <a:pt x="494" y="381"/>
                    </a:lnTo>
                    <a:lnTo>
                      <a:pt x="528" y="417"/>
                    </a:lnTo>
                    <a:close/>
                    <a:moveTo>
                      <a:pt x="338" y="621"/>
                    </a:moveTo>
                    <a:lnTo>
                      <a:pt x="322" y="640"/>
                    </a:lnTo>
                    <a:lnTo>
                      <a:pt x="306" y="658"/>
                    </a:lnTo>
                    <a:lnTo>
                      <a:pt x="289" y="678"/>
                    </a:lnTo>
                    <a:lnTo>
                      <a:pt x="271" y="698"/>
                    </a:lnTo>
                    <a:lnTo>
                      <a:pt x="234" y="666"/>
                    </a:lnTo>
                    <a:lnTo>
                      <a:pt x="250" y="647"/>
                    </a:lnTo>
                    <a:lnTo>
                      <a:pt x="267" y="628"/>
                    </a:lnTo>
                    <a:lnTo>
                      <a:pt x="284" y="608"/>
                    </a:lnTo>
                    <a:lnTo>
                      <a:pt x="300" y="589"/>
                    </a:lnTo>
                    <a:lnTo>
                      <a:pt x="338" y="621"/>
                    </a:lnTo>
                    <a:close/>
                    <a:moveTo>
                      <a:pt x="271" y="698"/>
                    </a:moveTo>
                    <a:lnTo>
                      <a:pt x="237" y="736"/>
                    </a:lnTo>
                    <a:lnTo>
                      <a:pt x="205" y="774"/>
                    </a:lnTo>
                    <a:lnTo>
                      <a:pt x="173" y="814"/>
                    </a:lnTo>
                    <a:lnTo>
                      <a:pt x="144" y="853"/>
                    </a:lnTo>
                    <a:lnTo>
                      <a:pt x="129" y="874"/>
                    </a:lnTo>
                    <a:lnTo>
                      <a:pt x="117" y="894"/>
                    </a:lnTo>
                    <a:lnTo>
                      <a:pt x="104" y="915"/>
                    </a:lnTo>
                    <a:lnTo>
                      <a:pt x="93" y="936"/>
                    </a:lnTo>
                    <a:lnTo>
                      <a:pt x="83" y="957"/>
                    </a:lnTo>
                    <a:lnTo>
                      <a:pt x="74" y="978"/>
                    </a:lnTo>
                    <a:lnTo>
                      <a:pt x="67" y="999"/>
                    </a:lnTo>
                    <a:lnTo>
                      <a:pt x="61" y="1022"/>
                    </a:lnTo>
                    <a:lnTo>
                      <a:pt x="13" y="1011"/>
                    </a:lnTo>
                    <a:lnTo>
                      <a:pt x="20" y="986"/>
                    </a:lnTo>
                    <a:lnTo>
                      <a:pt x="27" y="962"/>
                    </a:lnTo>
                    <a:lnTo>
                      <a:pt x="37" y="940"/>
                    </a:lnTo>
                    <a:lnTo>
                      <a:pt x="48" y="916"/>
                    </a:lnTo>
                    <a:lnTo>
                      <a:pt x="59" y="894"/>
                    </a:lnTo>
                    <a:lnTo>
                      <a:pt x="73" y="871"/>
                    </a:lnTo>
                    <a:lnTo>
                      <a:pt x="87" y="850"/>
                    </a:lnTo>
                    <a:lnTo>
                      <a:pt x="100" y="829"/>
                    </a:lnTo>
                    <a:lnTo>
                      <a:pt x="132" y="787"/>
                    </a:lnTo>
                    <a:lnTo>
                      <a:pt x="165" y="745"/>
                    </a:lnTo>
                    <a:lnTo>
                      <a:pt x="199" y="706"/>
                    </a:lnTo>
                    <a:lnTo>
                      <a:pt x="234" y="666"/>
                    </a:lnTo>
                    <a:lnTo>
                      <a:pt x="271" y="698"/>
                    </a:lnTo>
                    <a:close/>
                    <a:moveTo>
                      <a:pt x="61" y="1022"/>
                    </a:moveTo>
                    <a:lnTo>
                      <a:pt x="54" y="1052"/>
                    </a:lnTo>
                    <a:lnTo>
                      <a:pt x="51" y="1080"/>
                    </a:lnTo>
                    <a:lnTo>
                      <a:pt x="48" y="1110"/>
                    </a:lnTo>
                    <a:lnTo>
                      <a:pt x="49" y="1140"/>
                    </a:lnTo>
                    <a:lnTo>
                      <a:pt x="1" y="1143"/>
                    </a:lnTo>
                    <a:lnTo>
                      <a:pt x="0" y="1127"/>
                    </a:lnTo>
                    <a:lnTo>
                      <a:pt x="0" y="1110"/>
                    </a:lnTo>
                    <a:lnTo>
                      <a:pt x="0" y="1093"/>
                    </a:lnTo>
                    <a:lnTo>
                      <a:pt x="1" y="1077"/>
                    </a:lnTo>
                    <a:lnTo>
                      <a:pt x="6" y="1043"/>
                    </a:lnTo>
                    <a:lnTo>
                      <a:pt x="13" y="1011"/>
                    </a:lnTo>
                    <a:lnTo>
                      <a:pt x="61" y="1022"/>
                    </a:lnTo>
                    <a:close/>
                    <a:moveTo>
                      <a:pt x="49" y="1140"/>
                    </a:moveTo>
                    <a:lnTo>
                      <a:pt x="52" y="1168"/>
                    </a:lnTo>
                    <a:lnTo>
                      <a:pt x="57" y="1194"/>
                    </a:lnTo>
                    <a:lnTo>
                      <a:pt x="64" y="1221"/>
                    </a:lnTo>
                    <a:lnTo>
                      <a:pt x="74" y="1246"/>
                    </a:lnTo>
                    <a:lnTo>
                      <a:pt x="29" y="1266"/>
                    </a:lnTo>
                    <a:lnTo>
                      <a:pt x="23" y="1251"/>
                    </a:lnTo>
                    <a:lnTo>
                      <a:pt x="18" y="1236"/>
                    </a:lnTo>
                    <a:lnTo>
                      <a:pt x="13" y="1221"/>
                    </a:lnTo>
                    <a:lnTo>
                      <a:pt x="10" y="1205"/>
                    </a:lnTo>
                    <a:lnTo>
                      <a:pt x="6" y="1190"/>
                    </a:lnTo>
                    <a:lnTo>
                      <a:pt x="3" y="1175"/>
                    </a:lnTo>
                    <a:lnTo>
                      <a:pt x="2" y="1159"/>
                    </a:lnTo>
                    <a:lnTo>
                      <a:pt x="1" y="1143"/>
                    </a:lnTo>
                    <a:lnTo>
                      <a:pt x="49" y="1140"/>
                    </a:lnTo>
                    <a:close/>
                    <a:moveTo>
                      <a:pt x="74" y="1246"/>
                    </a:moveTo>
                    <a:lnTo>
                      <a:pt x="83" y="1265"/>
                    </a:lnTo>
                    <a:lnTo>
                      <a:pt x="93" y="1283"/>
                    </a:lnTo>
                    <a:lnTo>
                      <a:pt x="104" y="1300"/>
                    </a:lnTo>
                    <a:lnTo>
                      <a:pt x="117" y="1316"/>
                    </a:lnTo>
                    <a:lnTo>
                      <a:pt x="129" y="1331"/>
                    </a:lnTo>
                    <a:lnTo>
                      <a:pt x="143" y="1344"/>
                    </a:lnTo>
                    <a:lnTo>
                      <a:pt x="158" y="1357"/>
                    </a:lnTo>
                    <a:lnTo>
                      <a:pt x="173" y="1369"/>
                    </a:lnTo>
                    <a:lnTo>
                      <a:pt x="188" y="1381"/>
                    </a:lnTo>
                    <a:lnTo>
                      <a:pt x="205" y="1391"/>
                    </a:lnTo>
                    <a:lnTo>
                      <a:pt x="221" y="1400"/>
                    </a:lnTo>
                    <a:lnTo>
                      <a:pt x="240" y="1409"/>
                    </a:lnTo>
                    <a:lnTo>
                      <a:pt x="257" y="1417"/>
                    </a:lnTo>
                    <a:lnTo>
                      <a:pt x="276" y="1424"/>
                    </a:lnTo>
                    <a:lnTo>
                      <a:pt x="296" y="1430"/>
                    </a:lnTo>
                    <a:lnTo>
                      <a:pt x="315" y="1437"/>
                    </a:lnTo>
                    <a:lnTo>
                      <a:pt x="301" y="1484"/>
                    </a:lnTo>
                    <a:lnTo>
                      <a:pt x="280" y="1478"/>
                    </a:lnTo>
                    <a:lnTo>
                      <a:pt x="259" y="1470"/>
                    </a:lnTo>
                    <a:lnTo>
                      <a:pt x="237" y="1461"/>
                    </a:lnTo>
                    <a:lnTo>
                      <a:pt x="216" y="1453"/>
                    </a:lnTo>
                    <a:lnTo>
                      <a:pt x="196" y="1443"/>
                    </a:lnTo>
                    <a:lnTo>
                      <a:pt x="178" y="1432"/>
                    </a:lnTo>
                    <a:lnTo>
                      <a:pt x="159" y="1420"/>
                    </a:lnTo>
                    <a:lnTo>
                      <a:pt x="140" y="1407"/>
                    </a:lnTo>
                    <a:lnTo>
                      <a:pt x="124" y="1393"/>
                    </a:lnTo>
                    <a:lnTo>
                      <a:pt x="108" y="1378"/>
                    </a:lnTo>
                    <a:lnTo>
                      <a:pt x="92" y="1363"/>
                    </a:lnTo>
                    <a:lnTo>
                      <a:pt x="77" y="1346"/>
                    </a:lnTo>
                    <a:lnTo>
                      <a:pt x="64" y="1327"/>
                    </a:lnTo>
                    <a:lnTo>
                      <a:pt x="51" y="1308"/>
                    </a:lnTo>
                    <a:lnTo>
                      <a:pt x="39" y="1288"/>
                    </a:lnTo>
                    <a:lnTo>
                      <a:pt x="29" y="1266"/>
                    </a:lnTo>
                    <a:lnTo>
                      <a:pt x="74" y="1246"/>
                    </a:lnTo>
                    <a:close/>
                    <a:moveTo>
                      <a:pt x="315" y="1437"/>
                    </a:moveTo>
                    <a:lnTo>
                      <a:pt x="335" y="1443"/>
                    </a:lnTo>
                    <a:lnTo>
                      <a:pt x="356" y="1447"/>
                    </a:lnTo>
                    <a:lnTo>
                      <a:pt x="377" y="1452"/>
                    </a:lnTo>
                    <a:lnTo>
                      <a:pt x="398" y="1455"/>
                    </a:lnTo>
                    <a:lnTo>
                      <a:pt x="441" y="1460"/>
                    </a:lnTo>
                    <a:lnTo>
                      <a:pt x="483" y="1464"/>
                    </a:lnTo>
                    <a:lnTo>
                      <a:pt x="525" y="1466"/>
                    </a:lnTo>
                    <a:lnTo>
                      <a:pt x="566" y="1466"/>
                    </a:lnTo>
                    <a:lnTo>
                      <a:pt x="607" y="1465"/>
                    </a:lnTo>
                    <a:lnTo>
                      <a:pt x="646" y="1464"/>
                    </a:lnTo>
                    <a:lnTo>
                      <a:pt x="650" y="1513"/>
                    </a:lnTo>
                    <a:lnTo>
                      <a:pt x="609" y="1515"/>
                    </a:lnTo>
                    <a:lnTo>
                      <a:pt x="566" y="1515"/>
                    </a:lnTo>
                    <a:lnTo>
                      <a:pt x="523" y="1515"/>
                    </a:lnTo>
                    <a:lnTo>
                      <a:pt x="478" y="1514"/>
                    </a:lnTo>
                    <a:lnTo>
                      <a:pt x="433" y="1509"/>
                    </a:lnTo>
                    <a:lnTo>
                      <a:pt x="389" y="1504"/>
                    </a:lnTo>
                    <a:lnTo>
                      <a:pt x="367" y="1500"/>
                    </a:lnTo>
                    <a:lnTo>
                      <a:pt x="345" y="1495"/>
                    </a:lnTo>
                    <a:lnTo>
                      <a:pt x="323" y="1490"/>
                    </a:lnTo>
                    <a:lnTo>
                      <a:pt x="301" y="1484"/>
                    </a:lnTo>
                    <a:lnTo>
                      <a:pt x="315" y="1437"/>
                    </a:lnTo>
                    <a:close/>
                    <a:moveTo>
                      <a:pt x="646" y="1464"/>
                    </a:moveTo>
                    <a:lnTo>
                      <a:pt x="682" y="1461"/>
                    </a:lnTo>
                    <a:lnTo>
                      <a:pt x="718" y="1461"/>
                    </a:lnTo>
                    <a:lnTo>
                      <a:pt x="754" y="1463"/>
                    </a:lnTo>
                    <a:lnTo>
                      <a:pt x="791" y="1465"/>
                    </a:lnTo>
                    <a:lnTo>
                      <a:pt x="787" y="1515"/>
                    </a:lnTo>
                    <a:lnTo>
                      <a:pt x="752" y="1513"/>
                    </a:lnTo>
                    <a:lnTo>
                      <a:pt x="718" y="1511"/>
                    </a:lnTo>
                    <a:lnTo>
                      <a:pt x="685" y="1511"/>
                    </a:lnTo>
                    <a:lnTo>
                      <a:pt x="650" y="1513"/>
                    </a:lnTo>
                    <a:lnTo>
                      <a:pt x="646" y="1464"/>
                    </a:lnTo>
                    <a:close/>
                    <a:moveTo>
                      <a:pt x="791" y="1465"/>
                    </a:moveTo>
                    <a:lnTo>
                      <a:pt x="827" y="1470"/>
                    </a:lnTo>
                    <a:lnTo>
                      <a:pt x="863" y="1475"/>
                    </a:lnTo>
                    <a:lnTo>
                      <a:pt x="898" y="1483"/>
                    </a:lnTo>
                    <a:lnTo>
                      <a:pt x="934" y="1491"/>
                    </a:lnTo>
                    <a:lnTo>
                      <a:pt x="920" y="1539"/>
                    </a:lnTo>
                    <a:lnTo>
                      <a:pt x="888" y="1530"/>
                    </a:lnTo>
                    <a:lnTo>
                      <a:pt x="854" y="1524"/>
                    </a:lnTo>
                    <a:lnTo>
                      <a:pt x="820" y="1519"/>
                    </a:lnTo>
                    <a:lnTo>
                      <a:pt x="787" y="1515"/>
                    </a:lnTo>
                    <a:lnTo>
                      <a:pt x="791" y="1465"/>
                    </a:lnTo>
                    <a:close/>
                    <a:moveTo>
                      <a:pt x="934" y="1491"/>
                    </a:moveTo>
                    <a:lnTo>
                      <a:pt x="970" y="1503"/>
                    </a:lnTo>
                    <a:lnTo>
                      <a:pt x="1005" y="1515"/>
                    </a:lnTo>
                    <a:lnTo>
                      <a:pt x="1040" y="1529"/>
                    </a:lnTo>
                    <a:lnTo>
                      <a:pt x="1073" y="1544"/>
                    </a:lnTo>
                    <a:lnTo>
                      <a:pt x="1052" y="1589"/>
                    </a:lnTo>
                    <a:lnTo>
                      <a:pt x="1020" y="1574"/>
                    </a:lnTo>
                    <a:lnTo>
                      <a:pt x="987" y="1561"/>
                    </a:lnTo>
                    <a:lnTo>
                      <a:pt x="954" y="1549"/>
                    </a:lnTo>
                    <a:lnTo>
                      <a:pt x="920" y="1539"/>
                    </a:lnTo>
                    <a:lnTo>
                      <a:pt x="934" y="1491"/>
                    </a:lnTo>
                    <a:close/>
                    <a:moveTo>
                      <a:pt x="1073" y="1544"/>
                    </a:moveTo>
                    <a:lnTo>
                      <a:pt x="1107" y="1561"/>
                    </a:lnTo>
                    <a:lnTo>
                      <a:pt x="1139" y="1580"/>
                    </a:lnTo>
                    <a:lnTo>
                      <a:pt x="1170" y="1600"/>
                    </a:lnTo>
                    <a:lnTo>
                      <a:pt x="1200" y="1622"/>
                    </a:lnTo>
                    <a:lnTo>
                      <a:pt x="1172" y="1661"/>
                    </a:lnTo>
                    <a:lnTo>
                      <a:pt x="1143" y="1641"/>
                    </a:lnTo>
                    <a:lnTo>
                      <a:pt x="1113" y="1622"/>
                    </a:lnTo>
                    <a:lnTo>
                      <a:pt x="1083" y="1605"/>
                    </a:lnTo>
                    <a:lnTo>
                      <a:pt x="1052" y="1589"/>
                    </a:lnTo>
                    <a:lnTo>
                      <a:pt x="1073" y="1544"/>
                    </a:lnTo>
                    <a:close/>
                    <a:moveTo>
                      <a:pt x="1200" y="1622"/>
                    </a:moveTo>
                    <a:lnTo>
                      <a:pt x="1234" y="1648"/>
                    </a:lnTo>
                    <a:lnTo>
                      <a:pt x="1266" y="1677"/>
                    </a:lnTo>
                    <a:lnTo>
                      <a:pt x="1296" y="1707"/>
                    </a:lnTo>
                    <a:lnTo>
                      <a:pt x="1324" y="1737"/>
                    </a:lnTo>
                    <a:lnTo>
                      <a:pt x="1350" y="1769"/>
                    </a:lnTo>
                    <a:lnTo>
                      <a:pt x="1373" y="1803"/>
                    </a:lnTo>
                    <a:lnTo>
                      <a:pt x="1396" y="1836"/>
                    </a:lnTo>
                    <a:lnTo>
                      <a:pt x="1416" y="1871"/>
                    </a:lnTo>
                    <a:lnTo>
                      <a:pt x="1372" y="1895"/>
                    </a:lnTo>
                    <a:lnTo>
                      <a:pt x="1354" y="1862"/>
                    </a:lnTo>
                    <a:lnTo>
                      <a:pt x="1332" y="1830"/>
                    </a:lnTo>
                    <a:lnTo>
                      <a:pt x="1310" y="1799"/>
                    </a:lnTo>
                    <a:lnTo>
                      <a:pt x="1286" y="1769"/>
                    </a:lnTo>
                    <a:lnTo>
                      <a:pt x="1260" y="1740"/>
                    </a:lnTo>
                    <a:lnTo>
                      <a:pt x="1233" y="1713"/>
                    </a:lnTo>
                    <a:lnTo>
                      <a:pt x="1203" y="1686"/>
                    </a:lnTo>
                    <a:lnTo>
                      <a:pt x="1172" y="1661"/>
                    </a:lnTo>
                    <a:lnTo>
                      <a:pt x="1200" y="1622"/>
                    </a:lnTo>
                    <a:close/>
                    <a:moveTo>
                      <a:pt x="1416" y="1871"/>
                    </a:moveTo>
                    <a:lnTo>
                      <a:pt x="1416" y="1871"/>
                    </a:lnTo>
                    <a:lnTo>
                      <a:pt x="1395" y="1884"/>
                    </a:lnTo>
                    <a:lnTo>
                      <a:pt x="1416" y="1871"/>
                    </a:lnTo>
                    <a:close/>
                    <a:moveTo>
                      <a:pt x="1416" y="1871"/>
                    </a:moveTo>
                    <a:lnTo>
                      <a:pt x="1436" y="1911"/>
                    </a:lnTo>
                    <a:lnTo>
                      <a:pt x="1453" y="1951"/>
                    </a:lnTo>
                    <a:lnTo>
                      <a:pt x="1469" y="1992"/>
                    </a:lnTo>
                    <a:lnTo>
                      <a:pt x="1483" y="2034"/>
                    </a:lnTo>
                    <a:lnTo>
                      <a:pt x="1496" y="2078"/>
                    </a:lnTo>
                    <a:lnTo>
                      <a:pt x="1506" y="2121"/>
                    </a:lnTo>
                    <a:lnTo>
                      <a:pt x="1514" y="2166"/>
                    </a:lnTo>
                    <a:lnTo>
                      <a:pt x="1522" y="2211"/>
                    </a:lnTo>
                    <a:lnTo>
                      <a:pt x="1472" y="2217"/>
                    </a:lnTo>
                    <a:lnTo>
                      <a:pt x="1466" y="2175"/>
                    </a:lnTo>
                    <a:lnTo>
                      <a:pt x="1458" y="2133"/>
                    </a:lnTo>
                    <a:lnTo>
                      <a:pt x="1448" y="2090"/>
                    </a:lnTo>
                    <a:lnTo>
                      <a:pt x="1437" y="2049"/>
                    </a:lnTo>
                    <a:lnTo>
                      <a:pt x="1423" y="2009"/>
                    </a:lnTo>
                    <a:lnTo>
                      <a:pt x="1408" y="1971"/>
                    </a:lnTo>
                    <a:lnTo>
                      <a:pt x="1391" y="1932"/>
                    </a:lnTo>
                    <a:lnTo>
                      <a:pt x="1372" y="1895"/>
                    </a:lnTo>
                    <a:lnTo>
                      <a:pt x="1416" y="1871"/>
                    </a:lnTo>
                    <a:close/>
                    <a:moveTo>
                      <a:pt x="1522" y="2211"/>
                    </a:moveTo>
                    <a:lnTo>
                      <a:pt x="1524" y="2232"/>
                    </a:lnTo>
                    <a:lnTo>
                      <a:pt x="1525" y="2245"/>
                    </a:lnTo>
                    <a:lnTo>
                      <a:pt x="1527" y="2252"/>
                    </a:lnTo>
                    <a:lnTo>
                      <a:pt x="1527" y="2257"/>
                    </a:lnTo>
                    <a:lnTo>
                      <a:pt x="1478" y="2263"/>
                    </a:lnTo>
                    <a:lnTo>
                      <a:pt x="1472" y="2217"/>
                    </a:lnTo>
                    <a:lnTo>
                      <a:pt x="1522" y="2211"/>
                    </a:lnTo>
                    <a:close/>
                    <a:moveTo>
                      <a:pt x="1527" y="2257"/>
                    </a:moveTo>
                    <a:lnTo>
                      <a:pt x="1532" y="2296"/>
                    </a:lnTo>
                    <a:lnTo>
                      <a:pt x="1537" y="2333"/>
                    </a:lnTo>
                    <a:lnTo>
                      <a:pt x="1543" y="2372"/>
                    </a:lnTo>
                    <a:lnTo>
                      <a:pt x="1549" y="2408"/>
                    </a:lnTo>
                    <a:lnTo>
                      <a:pt x="1558" y="2444"/>
                    </a:lnTo>
                    <a:lnTo>
                      <a:pt x="1567" y="2478"/>
                    </a:lnTo>
                    <a:lnTo>
                      <a:pt x="1573" y="2494"/>
                    </a:lnTo>
                    <a:lnTo>
                      <a:pt x="1578" y="2510"/>
                    </a:lnTo>
                    <a:lnTo>
                      <a:pt x="1585" y="2526"/>
                    </a:lnTo>
                    <a:lnTo>
                      <a:pt x="1591" y="2541"/>
                    </a:lnTo>
                    <a:lnTo>
                      <a:pt x="1599" y="2556"/>
                    </a:lnTo>
                    <a:lnTo>
                      <a:pt x="1608" y="2571"/>
                    </a:lnTo>
                    <a:lnTo>
                      <a:pt x="1616" y="2585"/>
                    </a:lnTo>
                    <a:lnTo>
                      <a:pt x="1626" y="2597"/>
                    </a:lnTo>
                    <a:lnTo>
                      <a:pt x="1638" y="2610"/>
                    </a:lnTo>
                    <a:lnTo>
                      <a:pt x="1649" y="2622"/>
                    </a:lnTo>
                    <a:lnTo>
                      <a:pt x="1661" y="2633"/>
                    </a:lnTo>
                    <a:lnTo>
                      <a:pt x="1675" y="2643"/>
                    </a:lnTo>
                    <a:lnTo>
                      <a:pt x="1689" y="2653"/>
                    </a:lnTo>
                    <a:lnTo>
                      <a:pt x="1704" y="2662"/>
                    </a:lnTo>
                    <a:lnTo>
                      <a:pt x="1720" y="2671"/>
                    </a:lnTo>
                    <a:lnTo>
                      <a:pt x="1737" y="2678"/>
                    </a:lnTo>
                    <a:lnTo>
                      <a:pt x="1756" y="2684"/>
                    </a:lnTo>
                    <a:lnTo>
                      <a:pt x="1776" y="2689"/>
                    </a:lnTo>
                    <a:lnTo>
                      <a:pt x="1796" y="2694"/>
                    </a:lnTo>
                    <a:lnTo>
                      <a:pt x="1818" y="2698"/>
                    </a:lnTo>
                    <a:lnTo>
                      <a:pt x="1811" y="2747"/>
                    </a:lnTo>
                    <a:lnTo>
                      <a:pt x="1786" y="2743"/>
                    </a:lnTo>
                    <a:lnTo>
                      <a:pt x="1762" y="2738"/>
                    </a:lnTo>
                    <a:lnTo>
                      <a:pt x="1740" y="2730"/>
                    </a:lnTo>
                    <a:lnTo>
                      <a:pt x="1719" y="2723"/>
                    </a:lnTo>
                    <a:lnTo>
                      <a:pt x="1699" y="2715"/>
                    </a:lnTo>
                    <a:lnTo>
                      <a:pt x="1680" y="2707"/>
                    </a:lnTo>
                    <a:lnTo>
                      <a:pt x="1662" y="2697"/>
                    </a:lnTo>
                    <a:lnTo>
                      <a:pt x="1645" y="2686"/>
                    </a:lnTo>
                    <a:lnTo>
                      <a:pt x="1630" y="2674"/>
                    </a:lnTo>
                    <a:lnTo>
                      <a:pt x="1616" y="2662"/>
                    </a:lnTo>
                    <a:lnTo>
                      <a:pt x="1603" y="2648"/>
                    </a:lnTo>
                    <a:lnTo>
                      <a:pt x="1590" y="2635"/>
                    </a:lnTo>
                    <a:lnTo>
                      <a:pt x="1579" y="2621"/>
                    </a:lnTo>
                    <a:lnTo>
                      <a:pt x="1569" y="2606"/>
                    </a:lnTo>
                    <a:lnTo>
                      <a:pt x="1559" y="2590"/>
                    </a:lnTo>
                    <a:lnTo>
                      <a:pt x="1550" y="2573"/>
                    </a:lnTo>
                    <a:lnTo>
                      <a:pt x="1543" y="2557"/>
                    </a:lnTo>
                    <a:lnTo>
                      <a:pt x="1535" y="2540"/>
                    </a:lnTo>
                    <a:lnTo>
                      <a:pt x="1528" y="2522"/>
                    </a:lnTo>
                    <a:lnTo>
                      <a:pt x="1522" y="2504"/>
                    </a:lnTo>
                    <a:lnTo>
                      <a:pt x="1512" y="2466"/>
                    </a:lnTo>
                    <a:lnTo>
                      <a:pt x="1503" y="2428"/>
                    </a:lnTo>
                    <a:lnTo>
                      <a:pt x="1496" y="2388"/>
                    </a:lnTo>
                    <a:lnTo>
                      <a:pt x="1489" y="2347"/>
                    </a:lnTo>
                    <a:lnTo>
                      <a:pt x="1483" y="2306"/>
                    </a:lnTo>
                    <a:lnTo>
                      <a:pt x="1478" y="2263"/>
                    </a:lnTo>
                    <a:lnTo>
                      <a:pt x="1527" y="2257"/>
                    </a:lnTo>
                    <a:close/>
                    <a:moveTo>
                      <a:pt x="1818" y="2698"/>
                    </a:moveTo>
                    <a:lnTo>
                      <a:pt x="1864" y="2704"/>
                    </a:lnTo>
                    <a:lnTo>
                      <a:pt x="1912" y="2708"/>
                    </a:lnTo>
                    <a:lnTo>
                      <a:pt x="1959" y="2710"/>
                    </a:lnTo>
                    <a:lnTo>
                      <a:pt x="2008" y="2710"/>
                    </a:lnTo>
                    <a:lnTo>
                      <a:pt x="2057" y="2710"/>
                    </a:lnTo>
                    <a:lnTo>
                      <a:pt x="2106" y="2708"/>
                    </a:lnTo>
                    <a:lnTo>
                      <a:pt x="2156" y="2707"/>
                    </a:lnTo>
                    <a:lnTo>
                      <a:pt x="2204" y="2704"/>
                    </a:lnTo>
                    <a:lnTo>
                      <a:pt x="2207" y="2754"/>
                    </a:lnTo>
                    <a:lnTo>
                      <a:pt x="2157" y="2755"/>
                    </a:lnTo>
                    <a:lnTo>
                      <a:pt x="2106" y="2758"/>
                    </a:lnTo>
                    <a:lnTo>
                      <a:pt x="2056" y="2759"/>
                    </a:lnTo>
                    <a:lnTo>
                      <a:pt x="2006" y="2759"/>
                    </a:lnTo>
                    <a:lnTo>
                      <a:pt x="1956" y="2759"/>
                    </a:lnTo>
                    <a:lnTo>
                      <a:pt x="1907" y="2757"/>
                    </a:lnTo>
                    <a:lnTo>
                      <a:pt x="1858" y="2753"/>
                    </a:lnTo>
                    <a:lnTo>
                      <a:pt x="1811" y="2747"/>
                    </a:lnTo>
                    <a:lnTo>
                      <a:pt x="1818" y="2698"/>
                    </a:lnTo>
                    <a:close/>
                    <a:moveTo>
                      <a:pt x="2204" y="2704"/>
                    </a:moveTo>
                    <a:lnTo>
                      <a:pt x="2229" y="2703"/>
                    </a:lnTo>
                    <a:lnTo>
                      <a:pt x="2254" y="2702"/>
                    </a:lnTo>
                    <a:lnTo>
                      <a:pt x="2278" y="2702"/>
                    </a:lnTo>
                    <a:lnTo>
                      <a:pt x="2303" y="2701"/>
                    </a:lnTo>
                    <a:lnTo>
                      <a:pt x="2326" y="2699"/>
                    </a:lnTo>
                    <a:lnTo>
                      <a:pt x="2350" y="2699"/>
                    </a:lnTo>
                    <a:lnTo>
                      <a:pt x="2374" y="2698"/>
                    </a:lnTo>
                    <a:lnTo>
                      <a:pt x="2396" y="2698"/>
                    </a:lnTo>
                    <a:lnTo>
                      <a:pt x="2396" y="2748"/>
                    </a:lnTo>
                    <a:lnTo>
                      <a:pt x="2372" y="2748"/>
                    </a:lnTo>
                    <a:lnTo>
                      <a:pt x="2349" y="2748"/>
                    </a:lnTo>
                    <a:lnTo>
                      <a:pt x="2325" y="2749"/>
                    </a:lnTo>
                    <a:lnTo>
                      <a:pt x="2301" y="2749"/>
                    </a:lnTo>
                    <a:lnTo>
                      <a:pt x="2278" y="2750"/>
                    </a:lnTo>
                    <a:lnTo>
                      <a:pt x="2254" y="2752"/>
                    </a:lnTo>
                    <a:lnTo>
                      <a:pt x="2230" y="2753"/>
                    </a:lnTo>
                    <a:lnTo>
                      <a:pt x="2207" y="2754"/>
                    </a:lnTo>
                    <a:lnTo>
                      <a:pt x="2204" y="2704"/>
                    </a:lnTo>
                    <a:close/>
                    <a:moveTo>
                      <a:pt x="2396" y="2698"/>
                    </a:moveTo>
                    <a:lnTo>
                      <a:pt x="2424" y="2698"/>
                    </a:lnTo>
                    <a:lnTo>
                      <a:pt x="2450" y="2699"/>
                    </a:lnTo>
                    <a:lnTo>
                      <a:pt x="2477" y="2701"/>
                    </a:lnTo>
                    <a:lnTo>
                      <a:pt x="2505" y="2701"/>
                    </a:lnTo>
                    <a:lnTo>
                      <a:pt x="2532" y="2702"/>
                    </a:lnTo>
                    <a:lnTo>
                      <a:pt x="2559" y="2703"/>
                    </a:lnTo>
                    <a:lnTo>
                      <a:pt x="2587" y="2705"/>
                    </a:lnTo>
                    <a:lnTo>
                      <a:pt x="2614" y="2707"/>
                    </a:lnTo>
                    <a:lnTo>
                      <a:pt x="2612" y="2755"/>
                    </a:lnTo>
                    <a:lnTo>
                      <a:pt x="2584" y="2754"/>
                    </a:lnTo>
                    <a:lnTo>
                      <a:pt x="2558" y="2753"/>
                    </a:lnTo>
                    <a:lnTo>
                      <a:pt x="2531" y="2752"/>
                    </a:lnTo>
                    <a:lnTo>
                      <a:pt x="2505" y="2750"/>
                    </a:lnTo>
                    <a:lnTo>
                      <a:pt x="2477" y="2749"/>
                    </a:lnTo>
                    <a:lnTo>
                      <a:pt x="2451" y="2748"/>
                    </a:lnTo>
                    <a:lnTo>
                      <a:pt x="2424" y="2748"/>
                    </a:lnTo>
                    <a:lnTo>
                      <a:pt x="2396" y="2748"/>
                    </a:lnTo>
                    <a:lnTo>
                      <a:pt x="2396" y="2698"/>
                    </a:lnTo>
                    <a:close/>
                    <a:moveTo>
                      <a:pt x="2614" y="2707"/>
                    </a:moveTo>
                    <a:lnTo>
                      <a:pt x="2640" y="2708"/>
                    </a:lnTo>
                    <a:lnTo>
                      <a:pt x="2666" y="2709"/>
                    </a:lnTo>
                    <a:lnTo>
                      <a:pt x="2694" y="2710"/>
                    </a:lnTo>
                    <a:lnTo>
                      <a:pt x="2720" y="2712"/>
                    </a:lnTo>
                    <a:lnTo>
                      <a:pt x="2747" y="2713"/>
                    </a:lnTo>
                    <a:lnTo>
                      <a:pt x="2774" y="2713"/>
                    </a:lnTo>
                    <a:lnTo>
                      <a:pt x="2801" y="2714"/>
                    </a:lnTo>
                    <a:lnTo>
                      <a:pt x="2828" y="2714"/>
                    </a:lnTo>
                    <a:lnTo>
                      <a:pt x="2828" y="2764"/>
                    </a:lnTo>
                    <a:lnTo>
                      <a:pt x="2801" y="2763"/>
                    </a:lnTo>
                    <a:lnTo>
                      <a:pt x="2774" y="2763"/>
                    </a:lnTo>
                    <a:lnTo>
                      <a:pt x="2747" y="2762"/>
                    </a:lnTo>
                    <a:lnTo>
                      <a:pt x="2720" y="2762"/>
                    </a:lnTo>
                    <a:lnTo>
                      <a:pt x="2693" y="2760"/>
                    </a:lnTo>
                    <a:lnTo>
                      <a:pt x="2665" y="2759"/>
                    </a:lnTo>
                    <a:lnTo>
                      <a:pt x="2638" y="2757"/>
                    </a:lnTo>
                    <a:lnTo>
                      <a:pt x="2612" y="2755"/>
                    </a:lnTo>
                    <a:lnTo>
                      <a:pt x="2614" y="2707"/>
                    </a:lnTo>
                    <a:close/>
                    <a:moveTo>
                      <a:pt x="2828" y="2714"/>
                    </a:moveTo>
                    <a:lnTo>
                      <a:pt x="2837" y="2713"/>
                    </a:lnTo>
                    <a:lnTo>
                      <a:pt x="2847" y="2710"/>
                    </a:lnTo>
                    <a:lnTo>
                      <a:pt x="2857" y="2705"/>
                    </a:lnTo>
                    <a:lnTo>
                      <a:pt x="2868" y="2699"/>
                    </a:lnTo>
                    <a:lnTo>
                      <a:pt x="2889" y="2684"/>
                    </a:lnTo>
                    <a:lnTo>
                      <a:pt x="2911" y="2666"/>
                    </a:lnTo>
                    <a:lnTo>
                      <a:pt x="2942" y="2703"/>
                    </a:lnTo>
                    <a:lnTo>
                      <a:pt x="2929" y="2714"/>
                    </a:lnTo>
                    <a:lnTo>
                      <a:pt x="2916" y="2725"/>
                    </a:lnTo>
                    <a:lnTo>
                      <a:pt x="2902" y="2735"/>
                    </a:lnTo>
                    <a:lnTo>
                      <a:pt x="2888" y="2745"/>
                    </a:lnTo>
                    <a:lnTo>
                      <a:pt x="2873" y="2753"/>
                    </a:lnTo>
                    <a:lnTo>
                      <a:pt x="2860" y="2758"/>
                    </a:lnTo>
                    <a:lnTo>
                      <a:pt x="2851" y="2760"/>
                    </a:lnTo>
                    <a:lnTo>
                      <a:pt x="2843" y="2763"/>
                    </a:lnTo>
                    <a:lnTo>
                      <a:pt x="2836" y="2763"/>
                    </a:lnTo>
                    <a:lnTo>
                      <a:pt x="2828" y="2764"/>
                    </a:lnTo>
                    <a:lnTo>
                      <a:pt x="2828" y="2714"/>
                    </a:lnTo>
                    <a:close/>
                    <a:moveTo>
                      <a:pt x="2911" y="2666"/>
                    </a:moveTo>
                    <a:lnTo>
                      <a:pt x="2929" y="2651"/>
                    </a:lnTo>
                    <a:lnTo>
                      <a:pt x="2948" y="2636"/>
                    </a:lnTo>
                    <a:lnTo>
                      <a:pt x="2957" y="2630"/>
                    </a:lnTo>
                    <a:lnTo>
                      <a:pt x="2967" y="2623"/>
                    </a:lnTo>
                    <a:lnTo>
                      <a:pt x="2977" y="2618"/>
                    </a:lnTo>
                    <a:lnTo>
                      <a:pt x="2988" y="2613"/>
                    </a:lnTo>
                    <a:lnTo>
                      <a:pt x="3007" y="2658"/>
                    </a:lnTo>
                    <a:lnTo>
                      <a:pt x="2990" y="2667"/>
                    </a:lnTo>
                    <a:lnTo>
                      <a:pt x="2974" y="2677"/>
                    </a:lnTo>
                    <a:lnTo>
                      <a:pt x="2958" y="2691"/>
                    </a:lnTo>
                    <a:lnTo>
                      <a:pt x="2942" y="2703"/>
                    </a:lnTo>
                    <a:lnTo>
                      <a:pt x="2911" y="2666"/>
                    </a:lnTo>
                    <a:close/>
                    <a:moveTo>
                      <a:pt x="2988" y="2613"/>
                    </a:moveTo>
                    <a:lnTo>
                      <a:pt x="2997" y="2610"/>
                    </a:lnTo>
                    <a:lnTo>
                      <a:pt x="3008" y="2608"/>
                    </a:lnTo>
                    <a:lnTo>
                      <a:pt x="3023" y="2606"/>
                    </a:lnTo>
                    <a:lnTo>
                      <a:pt x="3039" y="2605"/>
                    </a:lnTo>
                    <a:lnTo>
                      <a:pt x="3076" y="2603"/>
                    </a:lnTo>
                    <a:lnTo>
                      <a:pt x="3117" y="2603"/>
                    </a:lnTo>
                    <a:lnTo>
                      <a:pt x="3161" y="2603"/>
                    </a:lnTo>
                    <a:lnTo>
                      <a:pt x="3203" y="2605"/>
                    </a:lnTo>
                    <a:lnTo>
                      <a:pt x="3243" y="2607"/>
                    </a:lnTo>
                    <a:lnTo>
                      <a:pt x="3277" y="2608"/>
                    </a:lnTo>
                    <a:lnTo>
                      <a:pt x="3274" y="2657"/>
                    </a:lnTo>
                    <a:lnTo>
                      <a:pt x="3242" y="2656"/>
                    </a:lnTo>
                    <a:lnTo>
                      <a:pt x="3205" y="2654"/>
                    </a:lnTo>
                    <a:lnTo>
                      <a:pt x="3163" y="2653"/>
                    </a:lnTo>
                    <a:lnTo>
                      <a:pt x="3124" y="2652"/>
                    </a:lnTo>
                    <a:lnTo>
                      <a:pt x="3084" y="2652"/>
                    </a:lnTo>
                    <a:lnTo>
                      <a:pt x="3050" y="2652"/>
                    </a:lnTo>
                    <a:lnTo>
                      <a:pt x="3035" y="2653"/>
                    </a:lnTo>
                    <a:lnTo>
                      <a:pt x="3024" y="2654"/>
                    </a:lnTo>
                    <a:lnTo>
                      <a:pt x="3013" y="2657"/>
                    </a:lnTo>
                    <a:lnTo>
                      <a:pt x="3007" y="2658"/>
                    </a:lnTo>
                    <a:lnTo>
                      <a:pt x="2988" y="2613"/>
                    </a:lnTo>
                    <a:close/>
                    <a:moveTo>
                      <a:pt x="3277" y="2608"/>
                    </a:moveTo>
                    <a:lnTo>
                      <a:pt x="3292" y="2610"/>
                    </a:lnTo>
                    <a:lnTo>
                      <a:pt x="3303" y="2610"/>
                    </a:lnTo>
                    <a:lnTo>
                      <a:pt x="3302" y="2659"/>
                    </a:lnTo>
                    <a:lnTo>
                      <a:pt x="3289" y="2658"/>
                    </a:lnTo>
                    <a:lnTo>
                      <a:pt x="3274" y="2657"/>
                    </a:lnTo>
                    <a:lnTo>
                      <a:pt x="3277" y="2608"/>
                    </a:lnTo>
                    <a:close/>
                    <a:moveTo>
                      <a:pt x="3302" y="2659"/>
                    </a:moveTo>
                    <a:lnTo>
                      <a:pt x="3302" y="2659"/>
                    </a:lnTo>
                    <a:lnTo>
                      <a:pt x="3303" y="2635"/>
                    </a:lnTo>
                    <a:lnTo>
                      <a:pt x="3302" y="2659"/>
                    </a:lnTo>
                    <a:close/>
                    <a:moveTo>
                      <a:pt x="3303" y="2610"/>
                    </a:moveTo>
                    <a:lnTo>
                      <a:pt x="3334" y="2611"/>
                    </a:lnTo>
                    <a:lnTo>
                      <a:pt x="3365" y="2612"/>
                    </a:lnTo>
                    <a:lnTo>
                      <a:pt x="3395" y="2613"/>
                    </a:lnTo>
                    <a:lnTo>
                      <a:pt x="3426" y="2615"/>
                    </a:lnTo>
                    <a:lnTo>
                      <a:pt x="3457" y="2616"/>
                    </a:lnTo>
                    <a:lnTo>
                      <a:pt x="3487" y="2617"/>
                    </a:lnTo>
                    <a:lnTo>
                      <a:pt x="3518" y="2617"/>
                    </a:lnTo>
                    <a:lnTo>
                      <a:pt x="3548" y="2618"/>
                    </a:lnTo>
                    <a:lnTo>
                      <a:pt x="3548" y="2667"/>
                    </a:lnTo>
                    <a:lnTo>
                      <a:pt x="3517" y="2667"/>
                    </a:lnTo>
                    <a:lnTo>
                      <a:pt x="3486" y="2666"/>
                    </a:lnTo>
                    <a:lnTo>
                      <a:pt x="3455" y="2664"/>
                    </a:lnTo>
                    <a:lnTo>
                      <a:pt x="3424" y="2663"/>
                    </a:lnTo>
                    <a:lnTo>
                      <a:pt x="3394" y="2663"/>
                    </a:lnTo>
                    <a:lnTo>
                      <a:pt x="3363" y="2662"/>
                    </a:lnTo>
                    <a:lnTo>
                      <a:pt x="3332" y="2661"/>
                    </a:lnTo>
                    <a:lnTo>
                      <a:pt x="3302" y="2659"/>
                    </a:lnTo>
                    <a:lnTo>
                      <a:pt x="3303" y="2610"/>
                    </a:lnTo>
                    <a:close/>
                    <a:moveTo>
                      <a:pt x="3548" y="2618"/>
                    </a:moveTo>
                    <a:lnTo>
                      <a:pt x="3580" y="2618"/>
                    </a:lnTo>
                    <a:lnTo>
                      <a:pt x="3609" y="2618"/>
                    </a:lnTo>
                    <a:lnTo>
                      <a:pt x="3641" y="2618"/>
                    </a:lnTo>
                    <a:lnTo>
                      <a:pt x="3670" y="2617"/>
                    </a:lnTo>
                    <a:lnTo>
                      <a:pt x="3700" y="2616"/>
                    </a:lnTo>
                    <a:lnTo>
                      <a:pt x="3731" y="2615"/>
                    </a:lnTo>
                    <a:lnTo>
                      <a:pt x="3761" y="2613"/>
                    </a:lnTo>
                    <a:lnTo>
                      <a:pt x="3793" y="2611"/>
                    </a:lnTo>
                    <a:lnTo>
                      <a:pt x="3796" y="2661"/>
                    </a:lnTo>
                    <a:lnTo>
                      <a:pt x="3765" y="2662"/>
                    </a:lnTo>
                    <a:lnTo>
                      <a:pt x="3734" y="2664"/>
                    </a:lnTo>
                    <a:lnTo>
                      <a:pt x="3704" y="2666"/>
                    </a:lnTo>
                    <a:lnTo>
                      <a:pt x="3673" y="2666"/>
                    </a:lnTo>
                    <a:lnTo>
                      <a:pt x="3642" y="2667"/>
                    </a:lnTo>
                    <a:lnTo>
                      <a:pt x="3611" y="2667"/>
                    </a:lnTo>
                    <a:lnTo>
                      <a:pt x="3580" y="2667"/>
                    </a:lnTo>
                    <a:lnTo>
                      <a:pt x="3548" y="2667"/>
                    </a:lnTo>
                    <a:lnTo>
                      <a:pt x="3548" y="2618"/>
                    </a:lnTo>
                    <a:close/>
                    <a:moveTo>
                      <a:pt x="3793" y="2611"/>
                    </a:moveTo>
                    <a:lnTo>
                      <a:pt x="3829" y="2608"/>
                    </a:lnTo>
                    <a:lnTo>
                      <a:pt x="3864" y="2606"/>
                    </a:lnTo>
                    <a:lnTo>
                      <a:pt x="3898" y="2603"/>
                    </a:lnTo>
                    <a:lnTo>
                      <a:pt x="3933" y="2600"/>
                    </a:lnTo>
                    <a:lnTo>
                      <a:pt x="3967" y="2597"/>
                    </a:lnTo>
                    <a:lnTo>
                      <a:pt x="4001" y="2593"/>
                    </a:lnTo>
                    <a:lnTo>
                      <a:pt x="4034" y="2591"/>
                    </a:lnTo>
                    <a:lnTo>
                      <a:pt x="4068" y="2588"/>
                    </a:lnTo>
                    <a:lnTo>
                      <a:pt x="4073" y="2637"/>
                    </a:lnTo>
                    <a:lnTo>
                      <a:pt x="4037" y="2639"/>
                    </a:lnTo>
                    <a:lnTo>
                      <a:pt x="4002" y="2643"/>
                    </a:lnTo>
                    <a:lnTo>
                      <a:pt x="3967" y="2646"/>
                    </a:lnTo>
                    <a:lnTo>
                      <a:pt x="3932" y="2649"/>
                    </a:lnTo>
                    <a:lnTo>
                      <a:pt x="3897" y="2652"/>
                    </a:lnTo>
                    <a:lnTo>
                      <a:pt x="3864" y="2654"/>
                    </a:lnTo>
                    <a:lnTo>
                      <a:pt x="3830" y="2658"/>
                    </a:lnTo>
                    <a:lnTo>
                      <a:pt x="3796" y="2661"/>
                    </a:lnTo>
                    <a:lnTo>
                      <a:pt x="3793" y="2611"/>
                    </a:lnTo>
                    <a:close/>
                    <a:moveTo>
                      <a:pt x="4068" y="2588"/>
                    </a:moveTo>
                    <a:lnTo>
                      <a:pt x="4164" y="2580"/>
                    </a:lnTo>
                    <a:lnTo>
                      <a:pt x="4258" y="2571"/>
                    </a:lnTo>
                    <a:lnTo>
                      <a:pt x="4354" y="2564"/>
                    </a:lnTo>
                    <a:lnTo>
                      <a:pt x="4449" y="2557"/>
                    </a:lnTo>
                    <a:lnTo>
                      <a:pt x="4545" y="2552"/>
                    </a:lnTo>
                    <a:lnTo>
                      <a:pt x="4641" y="2549"/>
                    </a:lnTo>
                    <a:lnTo>
                      <a:pt x="4737" y="2547"/>
                    </a:lnTo>
                    <a:lnTo>
                      <a:pt x="4833" y="2549"/>
                    </a:lnTo>
                    <a:lnTo>
                      <a:pt x="4831" y="2597"/>
                    </a:lnTo>
                    <a:lnTo>
                      <a:pt x="4737" y="2597"/>
                    </a:lnTo>
                    <a:lnTo>
                      <a:pt x="4641" y="2598"/>
                    </a:lnTo>
                    <a:lnTo>
                      <a:pt x="4546" y="2601"/>
                    </a:lnTo>
                    <a:lnTo>
                      <a:pt x="4451" y="2606"/>
                    </a:lnTo>
                    <a:lnTo>
                      <a:pt x="4357" y="2612"/>
                    </a:lnTo>
                    <a:lnTo>
                      <a:pt x="4262" y="2620"/>
                    </a:lnTo>
                    <a:lnTo>
                      <a:pt x="4167" y="2628"/>
                    </a:lnTo>
                    <a:lnTo>
                      <a:pt x="4073" y="2637"/>
                    </a:lnTo>
                    <a:lnTo>
                      <a:pt x="4068" y="2588"/>
                    </a:lnTo>
                    <a:close/>
                    <a:moveTo>
                      <a:pt x="4833" y="2549"/>
                    </a:moveTo>
                    <a:lnTo>
                      <a:pt x="4880" y="2550"/>
                    </a:lnTo>
                    <a:lnTo>
                      <a:pt x="4926" y="2552"/>
                    </a:lnTo>
                    <a:lnTo>
                      <a:pt x="4973" y="2556"/>
                    </a:lnTo>
                    <a:lnTo>
                      <a:pt x="5019" y="2560"/>
                    </a:lnTo>
                    <a:lnTo>
                      <a:pt x="5016" y="2608"/>
                    </a:lnTo>
                    <a:lnTo>
                      <a:pt x="4970" y="2605"/>
                    </a:lnTo>
                    <a:lnTo>
                      <a:pt x="4924" y="2601"/>
                    </a:lnTo>
                    <a:lnTo>
                      <a:pt x="4877" y="2600"/>
                    </a:lnTo>
                    <a:lnTo>
                      <a:pt x="4831" y="2597"/>
                    </a:lnTo>
                    <a:lnTo>
                      <a:pt x="4833" y="2549"/>
                    </a:lnTo>
                    <a:close/>
                    <a:moveTo>
                      <a:pt x="5019" y="2560"/>
                    </a:moveTo>
                    <a:lnTo>
                      <a:pt x="5067" y="2565"/>
                    </a:lnTo>
                    <a:lnTo>
                      <a:pt x="5113" y="2570"/>
                    </a:lnTo>
                    <a:lnTo>
                      <a:pt x="5159" y="2576"/>
                    </a:lnTo>
                    <a:lnTo>
                      <a:pt x="5206" y="2583"/>
                    </a:lnTo>
                    <a:lnTo>
                      <a:pt x="5198" y="2632"/>
                    </a:lnTo>
                    <a:lnTo>
                      <a:pt x="5151" y="2625"/>
                    </a:lnTo>
                    <a:lnTo>
                      <a:pt x="5107" y="2618"/>
                    </a:lnTo>
                    <a:lnTo>
                      <a:pt x="5061" y="2613"/>
                    </a:lnTo>
                    <a:lnTo>
                      <a:pt x="5016" y="2608"/>
                    </a:lnTo>
                    <a:lnTo>
                      <a:pt x="5019" y="2560"/>
                    </a:lnTo>
                    <a:close/>
                    <a:moveTo>
                      <a:pt x="5206" y="2583"/>
                    </a:moveTo>
                    <a:lnTo>
                      <a:pt x="5246" y="2588"/>
                    </a:lnTo>
                    <a:lnTo>
                      <a:pt x="5288" y="2592"/>
                    </a:lnTo>
                    <a:lnTo>
                      <a:pt x="5331" y="2593"/>
                    </a:lnTo>
                    <a:lnTo>
                      <a:pt x="5373" y="2595"/>
                    </a:lnTo>
                    <a:lnTo>
                      <a:pt x="5372" y="2643"/>
                    </a:lnTo>
                    <a:lnTo>
                      <a:pt x="5328" y="2642"/>
                    </a:lnTo>
                    <a:lnTo>
                      <a:pt x="5284" y="2641"/>
                    </a:lnTo>
                    <a:lnTo>
                      <a:pt x="5240" y="2637"/>
                    </a:lnTo>
                    <a:lnTo>
                      <a:pt x="5198" y="2632"/>
                    </a:lnTo>
                    <a:lnTo>
                      <a:pt x="5206" y="2583"/>
                    </a:lnTo>
                    <a:close/>
                    <a:moveTo>
                      <a:pt x="5373" y="2595"/>
                    </a:moveTo>
                    <a:lnTo>
                      <a:pt x="5389" y="2595"/>
                    </a:lnTo>
                    <a:lnTo>
                      <a:pt x="5404" y="2596"/>
                    </a:lnTo>
                    <a:lnTo>
                      <a:pt x="5421" y="2596"/>
                    </a:lnTo>
                    <a:lnTo>
                      <a:pt x="5435" y="2596"/>
                    </a:lnTo>
                    <a:lnTo>
                      <a:pt x="5433" y="2646"/>
                    </a:lnTo>
                    <a:lnTo>
                      <a:pt x="5418" y="2644"/>
                    </a:lnTo>
                    <a:lnTo>
                      <a:pt x="5403" y="2644"/>
                    </a:lnTo>
                    <a:lnTo>
                      <a:pt x="5387" y="2644"/>
                    </a:lnTo>
                    <a:lnTo>
                      <a:pt x="5372" y="2643"/>
                    </a:lnTo>
                    <a:lnTo>
                      <a:pt x="5373" y="2595"/>
                    </a:lnTo>
                    <a:close/>
                    <a:moveTo>
                      <a:pt x="5435" y="2596"/>
                    </a:moveTo>
                    <a:lnTo>
                      <a:pt x="5463" y="2597"/>
                    </a:lnTo>
                    <a:lnTo>
                      <a:pt x="5490" y="2598"/>
                    </a:lnTo>
                    <a:lnTo>
                      <a:pt x="5516" y="2598"/>
                    </a:lnTo>
                    <a:lnTo>
                      <a:pt x="5544" y="2598"/>
                    </a:lnTo>
                    <a:lnTo>
                      <a:pt x="5571" y="2598"/>
                    </a:lnTo>
                    <a:lnTo>
                      <a:pt x="5599" y="2598"/>
                    </a:lnTo>
                    <a:lnTo>
                      <a:pt x="5625" y="2598"/>
                    </a:lnTo>
                    <a:lnTo>
                      <a:pt x="5652" y="2597"/>
                    </a:lnTo>
                    <a:lnTo>
                      <a:pt x="5652" y="2647"/>
                    </a:lnTo>
                    <a:lnTo>
                      <a:pt x="5625" y="2647"/>
                    </a:lnTo>
                    <a:lnTo>
                      <a:pt x="5597" y="2647"/>
                    </a:lnTo>
                    <a:lnTo>
                      <a:pt x="5570" y="2647"/>
                    </a:lnTo>
                    <a:lnTo>
                      <a:pt x="5543" y="2647"/>
                    </a:lnTo>
                    <a:lnTo>
                      <a:pt x="5515" y="2647"/>
                    </a:lnTo>
                    <a:lnTo>
                      <a:pt x="5488" y="2647"/>
                    </a:lnTo>
                    <a:lnTo>
                      <a:pt x="5460" y="2646"/>
                    </a:lnTo>
                    <a:lnTo>
                      <a:pt x="5433" y="2646"/>
                    </a:lnTo>
                    <a:lnTo>
                      <a:pt x="5435" y="2596"/>
                    </a:lnTo>
                    <a:close/>
                    <a:moveTo>
                      <a:pt x="5652" y="2647"/>
                    </a:moveTo>
                    <a:lnTo>
                      <a:pt x="5652" y="2647"/>
                    </a:lnTo>
                    <a:lnTo>
                      <a:pt x="5652" y="2622"/>
                    </a:lnTo>
                    <a:lnTo>
                      <a:pt x="5652" y="2647"/>
                    </a:lnTo>
                    <a:close/>
                    <a:moveTo>
                      <a:pt x="5652" y="2597"/>
                    </a:moveTo>
                    <a:lnTo>
                      <a:pt x="5681" y="2597"/>
                    </a:lnTo>
                    <a:lnTo>
                      <a:pt x="5708" y="2597"/>
                    </a:lnTo>
                    <a:lnTo>
                      <a:pt x="5733" y="2597"/>
                    </a:lnTo>
                    <a:lnTo>
                      <a:pt x="5756" y="2597"/>
                    </a:lnTo>
                    <a:lnTo>
                      <a:pt x="5756" y="2646"/>
                    </a:lnTo>
                    <a:lnTo>
                      <a:pt x="5726" y="2646"/>
                    </a:lnTo>
                    <a:lnTo>
                      <a:pt x="5700" y="2646"/>
                    </a:lnTo>
                    <a:lnTo>
                      <a:pt x="5676" y="2647"/>
                    </a:lnTo>
                    <a:lnTo>
                      <a:pt x="5652" y="2647"/>
                    </a:lnTo>
                    <a:lnTo>
                      <a:pt x="5652" y="2597"/>
                    </a:lnTo>
                    <a:close/>
                    <a:moveTo>
                      <a:pt x="5756" y="2597"/>
                    </a:moveTo>
                    <a:lnTo>
                      <a:pt x="5778" y="2597"/>
                    </a:lnTo>
                    <a:lnTo>
                      <a:pt x="5778" y="2646"/>
                    </a:lnTo>
                    <a:lnTo>
                      <a:pt x="5756" y="2646"/>
                    </a:lnTo>
                    <a:lnTo>
                      <a:pt x="5756" y="2597"/>
                    </a:lnTo>
                    <a:close/>
                    <a:moveTo>
                      <a:pt x="5778" y="2597"/>
                    </a:moveTo>
                    <a:lnTo>
                      <a:pt x="5810" y="2597"/>
                    </a:lnTo>
                    <a:lnTo>
                      <a:pt x="5842" y="2596"/>
                    </a:lnTo>
                    <a:lnTo>
                      <a:pt x="5871" y="2596"/>
                    </a:lnTo>
                    <a:lnTo>
                      <a:pt x="5901" y="2593"/>
                    </a:lnTo>
                    <a:lnTo>
                      <a:pt x="5931" y="2590"/>
                    </a:lnTo>
                    <a:lnTo>
                      <a:pt x="5962" y="2583"/>
                    </a:lnTo>
                    <a:lnTo>
                      <a:pt x="5992" y="2575"/>
                    </a:lnTo>
                    <a:lnTo>
                      <a:pt x="6025" y="2565"/>
                    </a:lnTo>
                    <a:lnTo>
                      <a:pt x="6042" y="2611"/>
                    </a:lnTo>
                    <a:lnTo>
                      <a:pt x="6007" y="2622"/>
                    </a:lnTo>
                    <a:lnTo>
                      <a:pt x="5974" y="2631"/>
                    </a:lnTo>
                    <a:lnTo>
                      <a:pt x="5941" y="2637"/>
                    </a:lnTo>
                    <a:lnTo>
                      <a:pt x="5909" y="2642"/>
                    </a:lnTo>
                    <a:lnTo>
                      <a:pt x="5878" y="2644"/>
                    </a:lnTo>
                    <a:lnTo>
                      <a:pt x="5845" y="2646"/>
                    </a:lnTo>
                    <a:lnTo>
                      <a:pt x="5813" y="2646"/>
                    </a:lnTo>
                    <a:lnTo>
                      <a:pt x="5778" y="2646"/>
                    </a:lnTo>
                    <a:lnTo>
                      <a:pt x="5778" y="2597"/>
                    </a:lnTo>
                    <a:close/>
                    <a:moveTo>
                      <a:pt x="6025" y="2565"/>
                    </a:moveTo>
                    <a:lnTo>
                      <a:pt x="6055" y="2552"/>
                    </a:lnTo>
                    <a:lnTo>
                      <a:pt x="6086" y="2536"/>
                    </a:lnTo>
                    <a:lnTo>
                      <a:pt x="6116" y="2519"/>
                    </a:lnTo>
                    <a:lnTo>
                      <a:pt x="6147" y="2499"/>
                    </a:lnTo>
                    <a:lnTo>
                      <a:pt x="6174" y="2540"/>
                    </a:lnTo>
                    <a:lnTo>
                      <a:pt x="6142" y="2561"/>
                    </a:lnTo>
                    <a:lnTo>
                      <a:pt x="6108" y="2580"/>
                    </a:lnTo>
                    <a:lnTo>
                      <a:pt x="6074" y="2597"/>
                    </a:lnTo>
                    <a:lnTo>
                      <a:pt x="6042" y="2611"/>
                    </a:lnTo>
                    <a:lnTo>
                      <a:pt x="6025" y="2565"/>
                    </a:lnTo>
                    <a:close/>
                    <a:moveTo>
                      <a:pt x="6147" y="2499"/>
                    </a:moveTo>
                    <a:lnTo>
                      <a:pt x="6179" y="2476"/>
                    </a:lnTo>
                    <a:lnTo>
                      <a:pt x="6212" y="2451"/>
                    </a:lnTo>
                    <a:lnTo>
                      <a:pt x="6240" y="2427"/>
                    </a:lnTo>
                    <a:lnTo>
                      <a:pt x="6268" y="2400"/>
                    </a:lnTo>
                    <a:lnTo>
                      <a:pt x="6302" y="2437"/>
                    </a:lnTo>
                    <a:lnTo>
                      <a:pt x="6274" y="2463"/>
                    </a:lnTo>
                    <a:lnTo>
                      <a:pt x="6243" y="2489"/>
                    </a:lnTo>
                    <a:lnTo>
                      <a:pt x="6209" y="2515"/>
                    </a:lnTo>
                    <a:lnTo>
                      <a:pt x="6174" y="2540"/>
                    </a:lnTo>
                    <a:lnTo>
                      <a:pt x="6147" y="249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0" name="Freeform 542"/>
              <p:cNvSpPr>
                <a:spLocks noEditPoints="1"/>
              </p:cNvSpPr>
              <p:nvPr/>
            </p:nvSpPr>
            <p:spPr bwMode="auto">
              <a:xfrm>
                <a:off x="3908" y="1964"/>
                <a:ext cx="39" cy="1522"/>
              </a:xfrm>
              <a:custGeom>
                <a:avLst/>
                <a:gdLst>
                  <a:gd name="T0" fmla="*/ 188 w 194"/>
                  <a:gd name="T1" fmla="*/ 36 h 7610"/>
                  <a:gd name="T2" fmla="*/ 163 w 194"/>
                  <a:gd name="T3" fmla="*/ 84 h 7610"/>
                  <a:gd name="T4" fmla="*/ 139 w 194"/>
                  <a:gd name="T5" fmla="*/ 134 h 7610"/>
                  <a:gd name="T6" fmla="*/ 113 w 194"/>
                  <a:gd name="T7" fmla="*/ 196 h 7610"/>
                  <a:gd name="T8" fmla="*/ 89 w 194"/>
                  <a:gd name="T9" fmla="*/ 268 h 7610"/>
                  <a:gd name="T10" fmla="*/ 69 w 194"/>
                  <a:gd name="T11" fmla="*/ 348 h 7610"/>
                  <a:gd name="T12" fmla="*/ 59 w 194"/>
                  <a:gd name="T13" fmla="*/ 411 h 7610"/>
                  <a:gd name="T14" fmla="*/ 56 w 194"/>
                  <a:gd name="T15" fmla="*/ 454 h 7610"/>
                  <a:gd name="T16" fmla="*/ 6 w 194"/>
                  <a:gd name="T17" fmla="*/ 475 h 7610"/>
                  <a:gd name="T18" fmla="*/ 8 w 194"/>
                  <a:gd name="T19" fmla="*/ 429 h 7610"/>
                  <a:gd name="T20" fmla="*/ 13 w 194"/>
                  <a:gd name="T21" fmla="*/ 384 h 7610"/>
                  <a:gd name="T22" fmla="*/ 31 w 194"/>
                  <a:gd name="T23" fmla="*/ 297 h 7610"/>
                  <a:gd name="T24" fmla="*/ 54 w 194"/>
                  <a:gd name="T25" fmla="*/ 216 h 7610"/>
                  <a:gd name="T26" fmla="*/ 81 w 194"/>
                  <a:gd name="T27" fmla="*/ 145 h 7610"/>
                  <a:gd name="T28" fmla="*/ 107 w 194"/>
                  <a:gd name="T29" fmla="*/ 86 h 7610"/>
                  <a:gd name="T30" fmla="*/ 129 w 194"/>
                  <a:gd name="T31" fmla="*/ 40 h 7610"/>
                  <a:gd name="T32" fmla="*/ 152 w 194"/>
                  <a:gd name="T33" fmla="*/ 0 h 7610"/>
                  <a:gd name="T34" fmla="*/ 54 w 194"/>
                  <a:gd name="T35" fmla="*/ 476 h 7610"/>
                  <a:gd name="T36" fmla="*/ 54 w 194"/>
                  <a:gd name="T37" fmla="*/ 532 h 7610"/>
                  <a:gd name="T38" fmla="*/ 53 w 194"/>
                  <a:gd name="T39" fmla="*/ 634 h 7610"/>
                  <a:gd name="T40" fmla="*/ 53 w 194"/>
                  <a:gd name="T41" fmla="*/ 780 h 7610"/>
                  <a:gd name="T42" fmla="*/ 53 w 194"/>
                  <a:gd name="T43" fmla="*/ 964 h 7610"/>
                  <a:gd name="T44" fmla="*/ 54 w 194"/>
                  <a:gd name="T45" fmla="*/ 1185 h 7610"/>
                  <a:gd name="T46" fmla="*/ 54 w 194"/>
                  <a:gd name="T47" fmla="*/ 1437 h 7610"/>
                  <a:gd name="T48" fmla="*/ 56 w 194"/>
                  <a:gd name="T49" fmla="*/ 1719 h 7610"/>
                  <a:gd name="T50" fmla="*/ 56 w 194"/>
                  <a:gd name="T51" fmla="*/ 2025 h 7610"/>
                  <a:gd name="T52" fmla="*/ 7 w 194"/>
                  <a:gd name="T53" fmla="*/ 1868 h 7610"/>
                  <a:gd name="T54" fmla="*/ 6 w 194"/>
                  <a:gd name="T55" fmla="*/ 1574 h 7610"/>
                  <a:gd name="T56" fmla="*/ 6 w 194"/>
                  <a:gd name="T57" fmla="*/ 1307 h 7610"/>
                  <a:gd name="T58" fmla="*/ 5 w 194"/>
                  <a:gd name="T59" fmla="*/ 1070 h 7610"/>
                  <a:gd name="T60" fmla="*/ 5 w 194"/>
                  <a:gd name="T61" fmla="*/ 867 h 7610"/>
                  <a:gd name="T62" fmla="*/ 5 w 194"/>
                  <a:gd name="T63" fmla="*/ 701 h 7610"/>
                  <a:gd name="T64" fmla="*/ 5 w 194"/>
                  <a:gd name="T65" fmla="*/ 577 h 7610"/>
                  <a:gd name="T66" fmla="*/ 5 w 194"/>
                  <a:gd name="T67" fmla="*/ 497 h 7610"/>
                  <a:gd name="T68" fmla="*/ 54 w 194"/>
                  <a:gd name="T69" fmla="*/ 476 h 7610"/>
                  <a:gd name="T70" fmla="*/ 57 w 194"/>
                  <a:gd name="T71" fmla="*/ 2370 h 7610"/>
                  <a:gd name="T72" fmla="*/ 59 w 194"/>
                  <a:gd name="T73" fmla="*/ 3115 h 7610"/>
                  <a:gd name="T74" fmla="*/ 61 w 194"/>
                  <a:gd name="T75" fmla="*/ 3905 h 7610"/>
                  <a:gd name="T76" fmla="*/ 61 w 194"/>
                  <a:gd name="T77" fmla="*/ 4710 h 7610"/>
                  <a:gd name="T78" fmla="*/ 61 w 194"/>
                  <a:gd name="T79" fmla="*/ 5493 h 7610"/>
                  <a:gd name="T80" fmla="*/ 59 w 194"/>
                  <a:gd name="T81" fmla="*/ 6225 h 7610"/>
                  <a:gd name="T82" fmla="*/ 57 w 194"/>
                  <a:gd name="T83" fmla="*/ 6872 h 7610"/>
                  <a:gd name="T84" fmla="*/ 52 w 194"/>
                  <a:gd name="T85" fmla="*/ 7400 h 7610"/>
                  <a:gd name="T86" fmla="*/ 0 w 194"/>
                  <a:gd name="T87" fmla="*/ 7609 h 7610"/>
                  <a:gd name="T88" fmla="*/ 6 w 194"/>
                  <a:gd name="T89" fmla="*/ 7152 h 7610"/>
                  <a:gd name="T90" fmla="*/ 10 w 194"/>
                  <a:gd name="T91" fmla="*/ 6560 h 7610"/>
                  <a:gd name="T92" fmla="*/ 12 w 194"/>
                  <a:gd name="T93" fmla="*/ 5868 h 7610"/>
                  <a:gd name="T94" fmla="*/ 12 w 194"/>
                  <a:gd name="T95" fmla="*/ 5106 h 7610"/>
                  <a:gd name="T96" fmla="*/ 12 w 194"/>
                  <a:gd name="T97" fmla="*/ 4308 h 7610"/>
                  <a:gd name="T98" fmla="*/ 11 w 194"/>
                  <a:gd name="T99" fmla="*/ 3506 h 7610"/>
                  <a:gd name="T100" fmla="*/ 8 w 194"/>
                  <a:gd name="T101" fmla="*/ 2734 h 7610"/>
                  <a:gd name="T102" fmla="*/ 7 w 194"/>
                  <a:gd name="T103" fmla="*/ 2025 h 7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4" h="7610">
                    <a:moveTo>
                      <a:pt x="194" y="27"/>
                    </a:moveTo>
                    <a:lnTo>
                      <a:pt x="188" y="36"/>
                    </a:lnTo>
                    <a:lnTo>
                      <a:pt x="173" y="64"/>
                    </a:lnTo>
                    <a:lnTo>
                      <a:pt x="163" y="84"/>
                    </a:lnTo>
                    <a:lnTo>
                      <a:pt x="152" y="107"/>
                    </a:lnTo>
                    <a:lnTo>
                      <a:pt x="139" y="134"/>
                    </a:lnTo>
                    <a:lnTo>
                      <a:pt x="127" y="163"/>
                    </a:lnTo>
                    <a:lnTo>
                      <a:pt x="113" y="196"/>
                    </a:lnTo>
                    <a:lnTo>
                      <a:pt x="101" y="231"/>
                    </a:lnTo>
                    <a:lnTo>
                      <a:pt x="89" y="268"/>
                    </a:lnTo>
                    <a:lnTo>
                      <a:pt x="79" y="307"/>
                    </a:lnTo>
                    <a:lnTo>
                      <a:pt x="69" y="348"/>
                    </a:lnTo>
                    <a:lnTo>
                      <a:pt x="62" y="390"/>
                    </a:lnTo>
                    <a:lnTo>
                      <a:pt x="59" y="411"/>
                    </a:lnTo>
                    <a:lnTo>
                      <a:pt x="57" y="432"/>
                    </a:lnTo>
                    <a:lnTo>
                      <a:pt x="56" y="454"/>
                    </a:lnTo>
                    <a:lnTo>
                      <a:pt x="54" y="476"/>
                    </a:lnTo>
                    <a:lnTo>
                      <a:pt x="6" y="475"/>
                    </a:lnTo>
                    <a:lnTo>
                      <a:pt x="6" y="452"/>
                    </a:lnTo>
                    <a:lnTo>
                      <a:pt x="8" y="429"/>
                    </a:lnTo>
                    <a:lnTo>
                      <a:pt x="11" y="406"/>
                    </a:lnTo>
                    <a:lnTo>
                      <a:pt x="13" y="384"/>
                    </a:lnTo>
                    <a:lnTo>
                      <a:pt x="21" y="339"/>
                    </a:lnTo>
                    <a:lnTo>
                      <a:pt x="31" y="297"/>
                    </a:lnTo>
                    <a:lnTo>
                      <a:pt x="42" y="256"/>
                    </a:lnTo>
                    <a:lnTo>
                      <a:pt x="54" y="216"/>
                    </a:lnTo>
                    <a:lnTo>
                      <a:pt x="67" y="180"/>
                    </a:lnTo>
                    <a:lnTo>
                      <a:pt x="81" y="145"/>
                    </a:lnTo>
                    <a:lnTo>
                      <a:pt x="94" y="114"/>
                    </a:lnTo>
                    <a:lnTo>
                      <a:pt x="107" y="86"/>
                    </a:lnTo>
                    <a:lnTo>
                      <a:pt x="119" y="61"/>
                    </a:lnTo>
                    <a:lnTo>
                      <a:pt x="129" y="40"/>
                    </a:lnTo>
                    <a:lnTo>
                      <a:pt x="145" y="12"/>
                    </a:lnTo>
                    <a:lnTo>
                      <a:pt x="152" y="0"/>
                    </a:lnTo>
                    <a:lnTo>
                      <a:pt x="194" y="27"/>
                    </a:lnTo>
                    <a:close/>
                    <a:moveTo>
                      <a:pt x="54" y="476"/>
                    </a:moveTo>
                    <a:lnTo>
                      <a:pt x="54" y="498"/>
                    </a:lnTo>
                    <a:lnTo>
                      <a:pt x="54" y="532"/>
                    </a:lnTo>
                    <a:lnTo>
                      <a:pt x="53" y="578"/>
                    </a:lnTo>
                    <a:lnTo>
                      <a:pt x="53" y="634"/>
                    </a:lnTo>
                    <a:lnTo>
                      <a:pt x="53" y="703"/>
                    </a:lnTo>
                    <a:lnTo>
                      <a:pt x="53" y="780"/>
                    </a:lnTo>
                    <a:lnTo>
                      <a:pt x="53" y="867"/>
                    </a:lnTo>
                    <a:lnTo>
                      <a:pt x="53" y="964"/>
                    </a:lnTo>
                    <a:lnTo>
                      <a:pt x="54" y="1070"/>
                    </a:lnTo>
                    <a:lnTo>
                      <a:pt x="54" y="1185"/>
                    </a:lnTo>
                    <a:lnTo>
                      <a:pt x="54" y="1308"/>
                    </a:lnTo>
                    <a:lnTo>
                      <a:pt x="54" y="1437"/>
                    </a:lnTo>
                    <a:lnTo>
                      <a:pt x="56" y="1574"/>
                    </a:lnTo>
                    <a:lnTo>
                      <a:pt x="56" y="1719"/>
                    </a:lnTo>
                    <a:lnTo>
                      <a:pt x="56" y="1868"/>
                    </a:lnTo>
                    <a:lnTo>
                      <a:pt x="56" y="2025"/>
                    </a:lnTo>
                    <a:lnTo>
                      <a:pt x="7" y="2025"/>
                    </a:lnTo>
                    <a:lnTo>
                      <a:pt x="7" y="1868"/>
                    </a:lnTo>
                    <a:lnTo>
                      <a:pt x="6" y="1719"/>
                    </a:lnTo>
                    <a:lnTo>
                      <a:pt x="6" y="1574"/>
                    </a:lnTo>
                    <a:lnTo>
                      <a:pt x="6" y="1437"/>
                    </a:lnTo>
                    <a:lnTo>
                      <a:pt x="6" y="1307"/>
                    </a:lnTo>
                    <a:lnTo>
                      <a:pt x="5" y="1185"/>
                    </a:lnTo>
                    <a:lnTo>
                      <a:pt x="5" y="1070"/>
                    </a:lnTo>
                    <a:lnTo>
                      <a:pt x="5" y="964"/>
                    </a:lnTo>
                    <a:lnTo>
                      <a:pt x="5" y="867"/>
                    </a:lnTo>
                    <a:lnTo>
                      <a:pt x="5" y="779"/>
                    </a:lnTo>
                    <a:lnTo>
                      <a:pt x="5" y="701"/>
                    </a:lnTo>
                    <a:lnTo>
                      <a:pt x="5" y="634"/>
                    </a:lnTo>
                    <a:lnTo>
                      <a:pt x="5" y="577"/>
                    </a:lnTo>
                    <a:lnTo>
                      <a:pt x="5" y="531"/>
                    </a:lnTo>
                    <a:lnTo>
                      <a:pt x="5" y="497"/>
                    </a:lnTo>
                    <a:lnTo>
                      <a:pt x="6" y="475"/>
                    </a:lnTo>
                    <a:lnTo>
                      <a:pt x="54" y="476"/>
                    </a:lnTo>
                    <a:close/>
                    <a:moveTo>
                      <a:pt x="56" y="2025"/>
                    </a:moveTo>
                    <a:lnTo>
                      <a:pt x="57" y="2370"/>
                    </a:lnTo>
                    <a:lnTo>
                      <a:pt x="58" y="2734"/>
                    </a:lnTo>
                    <a:lnTo>
                      <a:pt x="59" y="3115"/>
                    </a:lnTo>
                    <a:lnTo>
                      <a:pt x="59" y="3506"/>
                    </a:lnTo>
                    <a:lnTo>
                      <a:pt x="61" y="3905"/>
                    </a:lnTo>
                    <a:lnTo>
                      <a:pt x="61" y="4308"/>
                    </a:lnTo>
                    <a:lnTo>
                      <a:pt x="61" y="4710"/>
                    </a:lnTo>
                    <a:lnTo>
                      <a:pt x="61" y="5106"/>
                    </a:lnTo>
                    <a:lnTo>
                      <a:pt x="61" y="5493"/>
                    </a:lnTo>
                    <a:lnTo>
                      <a:pt x="61" y="5868"/>
                    </a:lnTo>
                    <a:lnTo>
                      <a:pt x="59" y="6225"/>
                    </a:lnTo>
                    <a:lnTo>
                      <a:pt x="58" y="6562"/>
                    </a:lnTo>
                    <a:lnTo>
                      <a:pt x="57" y="6872"/>
                    </a:lnTo>
                    <a:lnTo>
                      <a:pt x="54" y="7153"/>
                    </a:lnTo>
                    <a:lnTo>
                      <a:pt x="52" y="7400"/>
                    </a:lnTo>
                    <a:lnTo>
                      <a:pt x="48" y="7610"/>
                    </a:lnTo>
                    <a:lnTo>
                      <a:pt x="0" y="7609"/>
                    </a:lnTo>
                    <a:lnTo>
                      <a:pt x="3" y="7400"/>
                    </a:lnTo>
                    <a:lnTo>
                      <a:pt x="6" y="7152"/>
                    </a:lnTo>
                    <a:lnTo>
                      <a:pt x="8" y="6872"/>
                    </a:lnTo>
                    <a:lnTo>
                      <a:pt x="10" y="6560"/>
                    </a:lnTo>
                    <a:lnTo>
                      <a:pt x="11" y="6225"/>
                    </a:lnTo>
                    <a:lnTo>
                      <a:pt x="12" y="5868"/>
                    </a:lnTo>
                    <a:lnTo>
                      <a:pt x="12" y="5493"/>
                    </a:lnTo>
                    <a:lnTo>
                      <a:pt x="12" y="5106"/>
                    </a:lnTo>
                    <a:lnTo>
                      <a:pt x="12" y="4709"/>
                    </a:lnTo>
                    <a:lnTo>
                      <a:pt x="12" y="4308"/>
                    </a:lnTo>
                    <a:lnTo>
                      <a:pt x="11" y="3905"/>
                    </a:lnTo>
                    <a:lnTo>
                      <a:pt x="11" y="3506"/>
                    </a:lnTo>
                    <a:lnTo>
                      <a:pt x="10" y="3115"/>
                    </a:lnTo>
                    <a:lnTo>
                      <a:pt x="8" y="2734"/>
                    </a:lnTo>
                    <a:lnTo>
                      <a:pt x="8" y="2370"/>
                    </a:lnTo>
                    <a:lnTo>
                      <a:pt x="7" y="2025"/>
                    </a:lnTo>
                    <a:lnTo>
                      <a:pt x="56" y="202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1" name="Freeform 543"/>
              <p:cNvSpPr>
                <a:spLocks noEditPoints="1"/>
              </p:cNvSpPr>
              <p:nvPr/>
            </p:nvSpPr>
            <p:spPr bwMode="auto">
              <a:xfrm>
                <a:off x="3394" y="2315"/>
                <a:ext cx="518" cy="10"/>
              </a:xfrm>
              <a:custGeom>
                <a:avLst/>
                <a:gdLst>
                  <a:gd name="T0" fmla="*/ 0 w 2589"/>
                  <a:gd name="T1" fmla="*/ 2 h 50"/>
                  <a:gd name="T2" fmla="*/ 1750 w 2589"/>
                  <a:gd name="T3" fmla="*/ 2 h 50"/>
                  <a:gd name="T4" fmla="*/ 1750 w 2589"/>
                  <a:gd name="T5" fmla="*/ 50 h 50"/>
                  <a:gd name="T6" fmla="*/ 0 w 2589"/>
                  <a:gd name="T7" fmla="*/ 50 h 50"/>
                  <a:gd name="T8" fmla="*/ 0 w 2589"/>
                  <a:gd name="T9" fmla="*/ 2 h 50"/>
                  <a:gd name="T10" fmla="*/ 1750 w 2589"/>
                  <a:gd name="T11" fmla="*/ 2 h 50"/>
                  <a:gd name="T12" fmla="*/ 2589 w 2589"/>
                  <a:gd name="T13" fmla="*/ 0 h 50"/>
                  <a:gd name="T14" fmla="*/ 2589 w 2589"/>
                  <a:gd name="T15" fmla="*/ 50 h 50"/>
                  <a:gd name="T16" fmla="*/ 1750 w 2589"/>
                  <a:gd name="T17" fmla="*/ 50 h 50"/>
                  <a:gd name="T18" fmla="*/ 1750 w 2589"/>
                  <a:gd name="T1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89" h="50">
                    <a:moveTo>
                      <a:pt x="0" y="2"/>
                    </a:moveTo>
                    <a:lnTo>
                      <a:pt x="1750" y="2"/>
                    </a:lnTo>
                    <a:lnTo>
                      <a:pt x="1750" y="50"/>
                    </a:lnTo>
                    <a:lnTo>
                      <a:pt x="0" y="50"/>
                    </a:lnTo>
                    <a:lnTo>
                      <a:pt x="0" y="2"/>
                    </a:lnTo>
                    <a:close/>
                    <a:moveTo>
                      <a:pt x="1750" y="2"/>
                    </a:moveTo>
                    <a:lnTo>
                      <a:pt x="2589" y="0"/>
                    </a:lnTo>
                    <a:lnTo>
                      <a:pt x="2589" y="50"/>
                    </a:lnTo>
                    <a:lnTo>
                      <a:pt x="1750" y="50"/>
                    </a:lnTo>
                    <a:lnTo>
                      <a:pt x="1750" y="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2" name="Freeform 544"/>
              <p:cNvSpPr>
                <a:spLocks noEditPoints="1"/>
              </p:cNvSpPr>
              <p:nvPr/>
            </p:nvSpPr>
            <p:spPr bwMode="auto">
              <a:xfrm>
                <a:off x="3696" y="2005"/>
                <a:ext cx="57" cy="317"/>
              </a:xfrm>
              <a:custGeom>
                <a:avLst/>
                <a:gdLst>
                  <a:gd name="T0" fmla="*/ 276 w 286"/>
                  <a:gd name="T1" fmla="*/ 4 h 1584"/>
                  <a:gd name="T2" fmla="*/ 284 w 286"/>
                  <a:gd name="T3" fmla="*/ 17 h 1584"/>
                  <a:gd name="T4" fmla="*/ 284 w 286"/>
                  <a:gd name="T5" fmla="*/ 36 h 1584"/>
                  <a:gd name="T6" fmla="*/ 278 w 286"/>
                  <a:gd name="T7" fmla="*/ 58 h 1584"/>
                  <a:gd name="T8" fmla="*/ 228 w 286"/>
                  <a:gd name="T9" fmla="*/ 50 h 1584"/>
                  <a:gd name="T10" fmla="*/ 235 w 286"/>
                  <a:gd name="T11" fmla="*/ 46 h 1584"/>
                  <a:gd name="T12" fmla="*/ 243 w 286"/>
                  <a:gd name="T13" fmla="*/ 46 h 1584"/>
                  <a:gd name="T14" fmla="*/ 250 w 286"/>
                  <a:gd name="T15" fmla="*/ 46 h 1584"/>
                  <a:gd name="T16" fmla="*/ 247 w 286"/>
                  <a:gd name="T17" fmla="*/ 43 h 1584"/>
                  <a:gd name="T18" fmla="*/ 273 w 286"/>
                  <a:gd name="T19" fmla="*/ 71 h 1584"/>
                  <a:gd name="T20" fmla="*/ 243 w 286"/>
                  <a:gd name="T21" fmla="*/ 124 h 1584"/>
                  <a:gd name="T22" fmla="*/ 202 w 286"/>
                  <a:gd name="T23" fmla="*/ 193 h 1584"/>
                  <a:gd name="T24" fmla="*/ 181 w 286"/>
                  <a:gd name="T25" fmla="*/ 133 h 1584"/>
                  <a:gd name="T26" fmla="*/ 216 w 286"/>
                  <a:gd name="T27" fmla="*/ 73 h 1584"/>
                  <a:gd name="T28" fmla="*/ 273 w 286"/>
                  <a:gd name="T29" fmla="*/ 71 h 1584"/>
                  <a:gd name="T30" fmla="*/ 180 w 286"/>
                  <a:gd name="T31" fmla="*/ 231 h 1584"/>
                  <a:gd name="T32" fmla="*/ 134 w 286"/>
                  <a:gd name="T33" fmla="*/ 310 h 1584"/>
                  <a:gd name="T34" fmla="*/ 95 w 286"/>
                  <a:gd name="T35" fmla="*/ 383 h 1584"/>
                  <a:gd name="T36" fmla="*/ 76 w 286"/>
                  <a:gd name="T37" fmla="*/ 432 h 1584"/>
                  <a:gd name="T38" fmla="*/ 69 w 286"/>
                  <a:gd name="T39" fmla="*/ 458 h 1584"/>
                  <a:gd name="T40" fmla="*/ 19 w 286"/>
                  <a:gd name="T41" fmla="*/ 468 h 1584"/>
                  <a:gd name="T42" fmla="*/ 23 w 286"/>
                  <a:gd name="T43" fmla="*/ 441 h 1584"/>
                  <a:gd name="T44" fmla="*/ 33 w 286"/>
                  <a:gd name="T45" fmla="*/ 408 h 1584"/>
                  <a:gd name="T46" fmla="*/ 48 w 286"/>
                  <a:gd name="T47" fmla="*/ 371 h 1584"/>
                  <a:gd name="T48" fmla="*/ 66 w 286"/>
                  <a:gd name="T49" fmla="*/ 332 h 1584"/>
                  <a:gd name="T50" fmla="*/ 111 w 286"/>
                  <a:gd name="T51" fmla="*/ 250 h 1584"/>
                  <a:gd name="T52" fmla="*/ 161 w 286"/>
                  <a:gd name="T53" fmla="*/ 168 h 1584"/>
                  <a:gd name="T54" fmla="*/ 69 w 286"/>
                  <a:gd name="T55" fmla="*/ 468 h 1584"/>
                  <a:gd name="T56" fmla="*/ 44 w 286"/>
                  <a:gd name="T57" fmla="*/ 468 h 1584"/>
                  <a:gd name="T58" fmla="*/ 69 w 286"/>
                  <a:gd name="T59" fmla="*/ 469 h 1584"/>
                  <a:gd name="T60" fmla="*/ 0 w 286"/>
                  <a:gd name="T61" fmla="*/ 1584 h 1584"/>
                  <a:gd name="T62" fmla="*/ 69 w 286"/>
                  <a:gd name="T63" fmla="*/ 469 h 1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6" h="1584">
                    <a:moveTo>
                      <a:pt x="268" y="0"/>
                    </a:moveTo>
                    <a:lnTo>
                      <a:pt x="276" y="4"/>
                    </a:lnTo>
                    <a:lnTo>
                      <a:pt x="281" y="10"/>
                    </a:lnTo>
                    <a:lnTo>
                      <a:pt x="284" y="17"/>
                    </a:lnTo>
                    <a:lnTo>
                      <a:pt x="286" y="26"/>
                    </a:lnTo>
                    <a:lnTo>
                      <a:pt x="284" y="36"/>
                    </a:lnTo>
                    <a:lnTo>
                      <a:pt x="283" y="46"/>
                    </a:lnTo>
                    <a:lnTo>
                      <a:pt x="278" y="58"/>
                    </a:lnTo>
                    <a:lnTo>
                      <a:pt x="273" y="71"/>
                    </a:lnTo>
                    <a:lnTo>
                      <a:pt x="228" y="50"/>
                    </a:lnTo>
                    <a:lnTo>
                      <a:pt x="231" y="47"/>
                    </a:lnTo>
                    <a:lnTo>
                      <a:pt x="235" y="46"/>
                    </a:lnTo>
                    <a:lnTo>
                      <a:pt x="238" y="46"/>
                    </a:lnTo>
                    <a:lnTo>
                      <a:pt x="243" y="46"/>
                    </a:lnTo>
                    <a:lnTo>
                      <a:pt x="247" y="46"/>
                    </a:lnTo>
                    <a:lnTo>
                      <a:pt x="250" y="46"/>
                    </a:lnTo>
                    <a:lnTo>
                      <a:pt x="250" y="45"/>
                    </a:lnTo>
                    <a:lnTo>
                      <a:pt x="247" y="43"/>
                    </a:lnTo>
                    <a:lnTo>
                      <a:pt x="268" y="0"/>
                    </a:lnTo>
                    <a:close/>
                    <a:moveTo>
                      <a:pt x="273" y="71"/>
                    </a:moveTo>
                    <a:lnTo>
                      <a:pt x="261" y="96"/>
                    </a:lnTo>
                    <a:lnTo>
                      <a:pt x="243" y="124"/>
                    </a:lnTo>
                    <a:lnTo>
                      <a:pt x="225" y="158"/>
                    </a:lnTo>
                    <a:lnTo>
                      <a:pt x="202" y="193"/>
                    </a:lnTo>
                    <a:lnTo>
                      <a:pt x="161" y="168"/>
                    </a:lnTo>
                    <a:lnTo>
                      <a:pt x="181" y="133"/>
                    </a:lnTo>
                    <a:lnTo>
                      <a:pt x="200" y="102"/>
                    </a:lnTo>
                    <a:lnTo>
                      <a:pt x="216" y="73"/>
                    </a:lnTo>
                    <a:lnTo>
                      <a:pt x="228" y="50"/>
                    </a:lnTo>
                    <a:lnTo>
                      <a:pt x="273" y="71"/>
                    </a:lnTo>
                    <a:close/>
                    <a:moveTo>
                      <a:pt x="202" y="193"/>
                    </a:moveTo>
                    <a:lnTo>
                      <a:pt x="180" y="231"/>
                    </a:lnTo>
                    <a:lnTo>
                      <a:pt x="156" y="271"/>
                    </a:lnTo>
                    <a:lnTo>
                      <a:pt x="134" y="310"/>
                    </a:lnTo>
                    <a:lnTo>
                      <a:pt x="112" y="348"/>
                    </a:lnTo>
                    <a:lnTo>
                      <a:pt x="95" y="383"/>
                    </a:lnTo>
                    <a:lnTo>
                      <a:pt x="81" y="417"/>
                    </a:lnTo>
                    <a:lnTo>
                      <a:pt x="76" y="432"/>
                    </a:lnTo>
                    <a:lnTo>
                      <a:pt x="71" y="446"/>
                    </a:lnTo>
                    <a:lnTo>
                      <a:pt x="69" y="458"/>
                    </a:lnTo>
                    <a:lnTo>
                      <a:pt x="69" y="468"/>
                    </a:lnTo>
                    <a:lnTo>
                      <a:pt x="19" y="468"/>
                    </a:lnTo>
                    <a:lnTo>
                      <a:pt x="20" y="456"/>
                    </a:lnTo>
                    <a:lnTo>
                      <a:pt x="23" y="441"/>
                    </a:lnTo>
                    <a:lnTo>
                      <a:pt x="27" y="424"/>
                    </a:lnTo>
                    <a:lnTo>
                      <a:pt x="33" y="408"/>
                    </a:lnTo>
                    <a:lnTo>
                      <a:pt x="39" y="390"/>
                    </a:lnTo>
                    <a:lnTo>
                      <a:pt x="48" y="371"/>
                    </a:lnTo>
                    <a:lnTo>
                      <a:pt x="56" y="352"/>
                    </a:lnTo>
                    <a:lnTo>
                      <a:pt x="66" y="332"/>
                    </a:lnTo>
                    <a:lnTo>
                      <a:pt x="88" y="291"/>
                    </a:lnTo>
                    <a:lnTo>
                      <a:pt x="111" y="250"/>
                    </a:lnTo>
                    <a:lnTo>
                      <a:pt x="136" y="208"/>
                    </a:lnTo>
                    <a:lnTo>
                      <a:pt x="161" y="168"/>
                    </a:lnTo>
                    <a:lnTo>
                      <a:pt x="202" y="193"/>
                    </a:lnTo>
                    <a:close/>
                    <a:moveTo>
                      <a:pt x="69" y="468"/>
                    </a:moveTo>
                    <a:lnTo>
                      <a:pt x="69" y="469"/>
                    </a:lnTo>
                    <a:lnTo>
                      <a:pt x="44" y="468"/>
                    </a:lnTo>
                    <a:lnTo>
                      <a:pt x="69" y="468"/>
                    </a:lnTo>
                    <a:close/>
                    <a:moveTo>
                      <a:pt x="69" y="469"/>
                    </a:moveTo>
                    <a:lnTo>
                      <a:pt x="50" y="1584"/>
                    </a:lnTo>
                    <a:lnTo>
                      <a:pt x="0" y="1584"/>
                    </a:lnTo>
                    <a:lnTo>
                      <a:pt x="19" y="468"/>
                    </a:lnTo>
                    <a:lnTo>
                      <a:pt x="69" y="46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3" name="Freeform 545"/>
              <p:cNvSpPr>
                <a:spLocks/>
              </p:cNvSpPr>
              <p:nvPr/>
            </p:nvSpPr>
            <p:spPr bwMode="auto">
              <a:xfrm>
                <a:off x="3744" y="2005"/>
                <a:ext cx="121" cy="72"/>
              </a:xfrm>
              <a:custGeom>
                <a:avLst/>
                <a:gdLst>
                  <a:gd name="T0" fmla="*/ 24 w 603"/>
                  <a:gd name="T1" fmla="*/ 0 h 359"/>
                  <a:gd name="T2" fmla="*/ 603 w 603"/>
                  <a:gd name="T3" fmla="*/ 317 h 359"/>
                  <a:gd name="T4" fmla="*/ 579 w 603"/>
                  <a:gd name="T5" fmla="*/ 359 h 359"/>
                  <a:gd name="T6" fmla="*/ 0 w 603"/>
                  <a:gd name="T7" fmla="*/ 43 h 359"/>
                  <a:gd name="T8" fmla="*/ 24 w 603"/>
                  <a:gd name="T9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3" h="359">
                    <a:moveTo>
                      <a:pt x="24" y="0"/>
                    </a:moveTo>
                    <a:lnTo>
                      <a:pt x="603" y="317"/>
                    </a:lnTo>
                    <a:lnTo>
                      <a:pt x="579" y="359"/>
                    </a:lnTo>
                    <a:lnTo>
                      <a:pt x="0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4" name="Freeform 546"/>
              <p:cNvSpPr>
                <a:spLocks noEditPoints="1"/>
              </p:cNvSpPr>
              <p:nvPr/>
            </p:nvSpPr>
            <p:spPr bwMode="auto">
              <a:xfrm>
                <a:off x="3386" y="2321"/>
                <a:ext cx="420" cy="457"/>
              </a:xfrm>
              <a:custGeom>
                <a:avLst/>
                <a:gdLst>
                  <a:gd name="T0" fmla="*/ 49 w 2099"/>
                  <a:gd name="T1" fmla="*/ 890 h 2285"/>
                  <a:gd name="T2" fmla="*/ 49 w 2099"/>
                  <a:gd name="T3" fmla="*/ 1190 h 2285"/>
                  <a:gd name="T4" fmla="*/ 61 w 2099"/>
                  <a:gd name="T5" fmla="*/ 1326 h 2285"/>
                  <a:gd name="T6" fmla="*/ 112 w 2099"/>
                  <a:gd name="T7" fmla="*/ 1549 h 2285"/>
                  <a:gd name="T8" fmla="*/ 188 w 2099"/>
                  <a:gd name="T9" fmla="*/ 1741 h 2285"/>
                  <a:gd name="T10" fmla="*/ 117 w 2099"/>
                  <a:gd name="T11" fmla="*/ 1703 h 2285"/>
                  <a:gd name="T12" fmla="*/ 38 w 2099"/>
                  <a:gd name="T13" fmla="*/ 1460 h 2285"/>
                  <a:gd name="T14" fmla="*/ 4 w 2099"/>
                  <a:gd name="T15" fmla="*/ 1265 h 2285"/>
                  <a:gd name="T16" fmla="*/ 203 w 2099"/>
                  <a:gd name="T17" fmla="*/ 1771 h 2285"/>
                  <a:gd name="T18" fmla="*/ 297 w 2099"/>
                  <a:gd name="T19" fmla="*/ 1916 h 2285"/>
                  <a:gd name="T20" fmla="*/ 353 w 2099"/>
                  <a:gd name="T21" fmla="*/ 1967 h 2285"/>
                  <a:gd name="T22" fmla="*/ 325 w 2099"/>
                  <a:gd name="T23" fmla="*/ 2008 h 2285"/>
                  <a:gd name="T24" fmla="*/ 262 w 2099"/>
                  <a:gd name="T25" fmla="*/ 1952 h 2285"/>
                  <a:gd name="T26" fmla="*/ 205 w 2099"/>
                  <a:gd name="T27" fmla="*/ 1874 h 2285"/>
                  <a:gd name="T28" fmla="*/ 394 w 2099"/>
                  <a:gd name="T29" fmla="*/ 1991 h 2285"/>
                  <a:gd name="T30" fmla="*/ 517 w 2099"/>
                  <a:gd name="T31" fmla="*/ 2036 h 2285"/>
                  <a:gd name="T32" fmla="*/ 719 w 2099"/>
                  <a:gd name="T33" fmla="*/ 2133 h 2285"/>
                  <a:gd name="T34" fmla="*/ 459 w 2099"/>
                  <a:gd name="T35" fmla="*/ 2069 h 2285"/>
                  <a:gd name="T36" fmla="*/ 355 w 2099"/>
                  <a:gd name="T37" fmla="*/ 2027 h 2285"/>
                  <a:gd name="T38" fmla="*/ 819 w 2099"/>
                  <a:gd name="T39" fmla="*/ 2104 h 2285"/>
                  <a:gd name="T40" fmla="*/ 745 w 2099"/>
                  <a:gd name="T41" fmla="*/ 2138 h 2285"/>
                  <a:gd name="T42" fmla="*/ 989 w 2099"/>
                  <a:gd name="T43" fmla="*/ 2140 h 2285"/>
                  <a:gd name="T44" fmla="*/ 1357 w 2099"/>
                  <a:gd name="T45" fmla="*/ 2210 h 2285"/>
                  <a:gd name="T46" fmla="*/ 1621 w 2099"/>
                  <a:gd name="T47" fmla="*/ 2236 h 2285"/>
                  <a:gd name="T48" fmla="*/ 1752 w 2099"/>
                  <a:gd name="T49" fmla="*/ 2229 h 2285"/>
                  <a:gd name="T50" fmla="*/ 1845 w 2099"/>
                  <a:gd name="T51" fmla="*/ 2195 h 2285"/>
                  <a:gd name="T52" fmla="*/ 1795 w 2099"/>
                  <a:gd name="T53" fmla="*/ 2269 h 2285"/>
                  <a:gd name="T54" fmla="*/ 1663 w 2099"/>
                  <a:gd name="T55" fmla="*/ 2284 h 2285"/>
                  <a:gd name="T56" fmla="*/ 1433 w 2099"/>
                  <a:gd name="T57" fmla="*/ 2270 h 2285"/>
                  <a:gd name="T58" fmla="*/ 1058 w 2099"/>
                  <a:gd name="T59" fmla="*/ 2205 h 2285"/>
                  <a:gd name="T60" fmla="*/ 1845 w 2099"/>
                  <a:gd name="T61" fmla="*/ 2195 h 2285"/>
                  <a:gd name="T62" fmla="*/ 1915 w 2099"/>
                  <a:gd name="T63" fmla="*/ 2134 h 2285"/>
                  <a:gd name="T64" fmla="*/ 1985 w 2099"/>
                  <a:gd name="T65" fmla="*/ 2031 h 2285"/>
                  <a:gd name="T66" fmla="*/ 2037 w 2099"/>
                  <a:gd name="T67" fmla="*/ 1891 h 2285"/>
                  <a:gd name="T68" fmla="*/ 2097 w 2099"/>
                  <a:gd name="T69" fmla="*/ 1848 h 2285"/>
                  <a:gd name="T70" fmla="*/ 2056 w 2099"/>
                  <a:gd name="T71" fmla="*/ 1990 h 2285"/>
                  <a:gd name="T72" fmla="*/ 1998 w 2099"/>
                  <a:gd name="T73" fmla="*/ 2106 h 2285"/>
                  <a:gd name="T74" fmla="*/ 1936 w 2099"/>
                  <a:gd name="T75" fmla="*/ 2184 h 2285"/>
                  <a:gd name="T76" fmla="*/ 1845 w 2099"/>
                  <a:gd name="T77" fmla="*/ 2195 h 2285"/>
                  <a:gd name="T78" fmla="*/ 2051 w 2099"/>
                  <a:gd name="T79" fmla="*/ 1833 h 2285"/>
                  <a:gd name="T80" fmla="*/ 2036 w 2099"/>
                  <a:gd name="T81" fmla="*/ 700 h 2285"/>
                  <a:gd name="T82" fmla="*/ 2036 w 2099"/>
                  <a:gd name="T83" fmla="*/ 692 h 2285"/>
                  <a:gd name="T84" fmla="*/ 2017 w 2099"/>
                  <a:gd name="T85" fmla="*/ 588 h 2285"/>
                  <a:gd name="T86" fmla="*/ 1965 w 2099"/>
                  <a:gd name="T87" fmla="*/ 504 h 2285"/>
                  <a:gd name="T88" fmla="*/ 2007 w 2099"/>
                  <a:gd name="T89" fmla="*/ 477 h 2285"/>
                  <a:gd name="T90" fmla="*/ 2063 w 2099"/>
                  <a:gd name="T91" fmla="*/ 568 h 2285"/>
                  <a:gd name="T92" fmla="*/ 2083 w 2099"/>
                  <a:gd name="T93" fmla="*/ 660 h 2285"/>
                  <a:gd name="T94" fmla="*/ 1948 w 2099"/>
                  <a:gd name="T95" fmla="*/ 490 h 2285"/>
                  <a:gd name="T96" fmla="*/ 1815 w 2099"/>
                  <a:gd name="T97" fmla="*/ 419 h 2285"/>
                  <a:gd name="T98" fmla="*/ 1784 w 2099"/>
                  <a:gd name="T99" fmla="*/ 358 h 2285"/>
                  <a:gd name="T100" fmla="*/ 1916 w 2099"/>
                  <a:gd name="T101" fmla="*/ 411 h 2285"/>
                  <a:gd name="T102" fmla="*/ 1728 w 2099"/>
                  <a:gd name="T103" fmla="*/ 395 h 2285"/>
                  <a:gd name="T104" fmla="*/ 1640 w 2099"/>
                  <a:gd name="T105" fmla="*/ 353 h 2285"/>
                  <a:gd name="T106" fmla="*/ 1652 w 2099"/>
                  <a:gd name="T107" fmla="*/ 295 h 2285"/>
                  <a:gd name="T108" fmla="*/ 1713 w 2099"/>
                  <a:gd name="T109" fmla="*/ 337 h 2285"/>
                  <a:gd name="T110" fmla="*/ 1612 w 2099"/>
                  <a:gd name="T111" fmla="*/ 324 h 2285"/>
                  <a:gd name="T112" fmla="*/ 1574 w 2099"/>
                  <a:gd name="T113" fmla="*/ 234 h 2285"/>
                  <a:gd name="T114" fmla="*/ 1552 w 2099"/>
                  <a:gd name="T115" fmla="*/ 94 h 2285"/>
                  <a:gd name="T116" fmla="*/ 1601 w 2099"/>
                  <a:gd name="T117" fmla="*/ 88 h 2285"/>
                  <a:gd name="T118" fmla="*/ 1620 w 2099"/>
                  <a:gd name="T119" fmla="*/ 216 h 2285"/>
                  <a:gd name="T120" fmla="*/ 1652 w 2099"/>
                  <a:gd name="T121" fmla="*/ 295 h 2285"/>
                  <a:gd name="T122" fmla="*/ 1596 w 2099"/>
                  <a:gd name="T123" fmla="*/ 0 h 2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99" h="2285">
                    <a:moveTo>
                      <a:pt x="49" y="890"/>
                    </a:moveTo>
                    <a:lnTo>
                      <a:pt x="49" y="1190"/>
                    </a:lnTo>
                    <a:lnTo>
                      <a:pt x="0" y="1190"/>
                    </a:lnTo>
                    <a:lnTo>
                      <a:pt x="0" y="890"/>
                    </a:lnTo>
                    <a:lnTo>
                      <a:pt x="49" y="890"/>
                    </a:lnTo>
                    <a:close/>
                    <a:moveTo>
                      <a:pt x="49" y="1190"/>
                    </a:moveTo>
                    <a:lnTo>
                      <a:pt x="49" y="1190"/>
                    </a:lnTo>
                    <a:lnTo>
                      <a:pt x="24" y="1190"/>
                    </a:lnTo>
                    <a:lnTo>
                      <a:pt x="49" y="1190"/>
                    </a:lnTo>
                    <a:close/>
                    <a:moveTo>
                      <a:pt x="49" y="1190"/>
                    </a:moveTo>
                    <a:lnTo>
                      <a:pt x="49" y="1203"/>
                    </a:lnTo>
                    <a:lnTo>
                      <a:pt x="51" y="1238"/>
                    </a:lnTo>
                    <a:lnTo>
                      <a:pt x="53" y="1262"/>
                    </a:lnTo>
                    <a:lnTo>
                      <a:pt x="56" y="1292"/>
                    </a:lnTo>
                    <a:lnTo>
                      <a:pt x="61" y="1326"/>
                    </a:lnTo>
                    <a:lnTo>
                      <a:pt x="68" y="1365"/>
                    </a:lnTo>
                    <a:lnTo>
                      <a:pt x="75" y="1406"/>
                    </a:lnTo>
                    <a:lnTo>
                      <a:pt x="85" y="1451"/>
                    </a:lnTo>
                    <a:lnTo>
                      <a:pt x="97" y="1498"/>
                    </a:lnTo>
                    <a:lnTo>
                      <a:pt x="112" y="1549"/>
                    </a:lnTo>
                    <a:lnTo>
                      <a:pt x="130" y="1601"/>
                    </a:lnTo>
                    <a:lnTo>
                      <a:pt x="151" y="1656"/>
                    </a:lnTo>
                    <a:lnTo>
                      <a:pt x="163" y="1685"/>
                    </a:lnTo>
                    <a:lnTo>
                      <a:pt x="176" y="1712"/>
                    </a:lnTo>
                    <a:lnTo>
                      <a:pt x="188" y="1741"/>
                    </a:lnTo>
                    <a:lnTo>
                      <a:pt x="203" y="1771"/>
                    </a:lnTo>
                    <a:lnTo>
                      <a:pt x="160" y="1792"/>
                    </a:lnTo>
                    <a:lnTo>
                      <a:pt x="145" y="1762"/>
                    </a:lnTo>
                    <a:lnTo>
                      <a:pt x="131" y="1733"/>
                    </a:lnTo>
                    <a:lnTo>
                      <a:pt x="117" y="1703"/>
                    </a:lnTo>
                    <a:lnTo>
                      <a:pt x="106" y="1675"/>
                    </a:lnTo>
                    <a:lnTo>
                      <a:pt x="84" y="1617"/>
                    </a:lnTo>
                    <a:lnTo>
                      <a:pt x="65" y="1563"/>
                    </a:lnTo>
                    <a:lnTo>
                      <a:pt x="50" y="1510"/>
                    </a:lnTo>
                    <a:lnTo>
                      <a:pt x="38" y="1460"/>
                    </a:lnTo>
                    <a:lnTo>
                      <a:pt x="26" y="1414"/>
                    </a:lnTo>
                    <a:lnTo>
                      <a:pt x="19" y="1371"/>
                    </a:lnTo>
                    <a:lnTo>
                      <a:pt x="13" y="1331"/>
                    </a:lnTo>
                    <a:lnTo>
                      <a:pt x="8" y="1296"/>
                    </a:lnTo>
                    <a:lnTo>
                      <a:pt x="4" y="1265"/>
                    </a:lnTo>
                    <a:lnTo>
                      <a:pt x="2" y="1239"/>
                    </a:lnTo>
                    <a:lnTo>
                      <a:pt x="0" y="1203"/>
                    </a:lnTo>
                    <a:lnTo>
                      <a:pt x="0" y="1190"/>
                    </a:lnTo>
                    <a:lnTo>
                      <a:pt x="49" y="1190"/>
                    </a:lnTo>
                    <a:close/>
                    <a:moveTo>
                      <a:pt x="203" y="1771"/>
                    </a:moveTo>
                    <a:lnTo>
                      <a:pt x="225" y="1810"/>
                    </a:lnTo>
                    <a:lnTo>
                      <a:pt x="244" y="1845"/>
                    </a:lnTo>
                    <a:lnTo>
                      <a:pt x="266" y="1876"/>
                    </a:lnTo>
                    <a:lnTo>
                      <a:pt x="286" y="1904"/>
                    </a:lnTo>
                    <a:lnTo>
                      <a:pt x="297" y="1916"/>
                    </a:lnTo>
                    <a:lnTo>
                      <a:pt x="307" y="1929"/>
                    </a:lnTo>
                    <a:lnTo>
                      <a:pt x="318" y="1939"/>
                    </a:lnTo>
                    <a:lnTo>
                      <a:pt x="329" y="1950"/>
                    </a:lnTo>
                    <a:lnTo>
                      <a:pt x="342" y="1959"/>
                    </a:lnTo>
                    <a:lnTo>
                      <a:pt x="353" y="1967"/>
                    </a:lnTo>
                    <a:lnTo>
                      <a:pt x="365" y="1976"/>
                    </a:lnTo>
                    <a:lnTo>
                      <a:pt x="379" y="1983"/>
                    </a:lnTo>
                    <a:lnTo>
                      <a:pt x="355" y="2027"/>
                    </a:lnTo>
                    <a:lnTo>
                      <a:pt x="340" y="2018"/>
                    </a:lnTo>
                    <a:lnTo>
                      <a:pt x="325" y="2008"/>
                    </a:lnTo>
                    <a:lnTo>
                      <a:pt x="312" y="1998"/>
                    </a:lnTo>
                    <a:lnTo>
                      <a:pt x="298" y="1988"/>
                    </a:lnTo>
                    <a:lnTo>
                      <a:pt x="286" y="1977"/>
                    </a:lnTo>
                    <a:lnTo>
                      <a:pt x="273" y="1965"/>
                    </a:lnTo>
                    <a:lnTo>
                      <a:pt x="262" y="1952"/>
                    </a:lnTo>
                    <a:lnTo>
                      <a:pt x="249" y="1939"/>
                    </a:lnTo>
                    <a:lnTo>
                      <a:pt x="238" y="1924"/>
                    </a:lnTo>
                    <a:lnTo>
                      <a:pt x="227" y="1909"/>
                    </a:lnTo>
                    <a:lnTo>
                      <a:pt x="216" y="1891"/>
                    </a:lnTo>
                    <a:lnTo>
                      <a:pt x="205" y="1874"/>
                    </a:lnTo>
                    <a:lnTo>
                      <a:pt x="182" y="1835"/>
                    </a:lnTo>
                    <a:lnTo>
                      <a:pt x="160" y="1792"/>
                    </a:lnTo>
                    <a:lnTo>
                      <a:pt x="203" y="1771"/>
                    </a:lnTo>
                    <a:close/>
                    <a:moveTo>
                      <a:pt x="379" y="1983"/>
                    </a:moveTo>
                    <a:lnTo>
                      <a:pt x="394" y="1991"/>
                    </a:lnTo>
                    <a:lnTo>
                      <a:pt x="409" y="1998"/>
                    </a:lnTo>
                    <a:lnTo>
                      <a:pt x="424" y="2005"/>
                    </a:lnTo>
                    <a:lnTo>
                      <a:pt x="441" y="2012"/>
                    </a:lnTo>
                    <a:lnTo>
                      <a:pt x="477" y="2025"/>
                    </a:lnTo>
                    <a:lnTo>
                      <a:pt x="517" y="2036"/>
                    </a:lnTo>
                    <a:lnTo>
                      <a:pt x="562" y="2047"/>
                    </a:lnTo>
                    <a:lnTo>
                      <a:pt x="612" y="2059"/>
                    </a:lnTo>
                    <a:lnTo>
                      <a:pt x="668" y="2071"/>
                    </a:lnTo>
                    <a:lnTo>
                      <a:pt x="729" y="2084"/>
                    </a:lnTo>
                    <a:lnTo>
                      <a:pt x="719" y="2133"/>
                    </a:lnTo>
                    <a:lnTo>
                      <a:pt x="656" y="2119"/>
                    </a:lnTo>
                    <a:lnTo>
                      <a:pt x="599" y="2107"/>
                    </a:lnTo>
                    <a:lnTo>
                      <a:pt x="547" y="2094"/>
                    </a:lnTo>
                    <a:lnTo>
                      <a:pt x="501" y="2082"/>
                    </a:lnTo>
                    <a:lnTo>
                      <a:pt x="459" y="2069"/>
                    </a:lnTo>
                    <a:lnTo>
                      <a:pt x="421" y="2057"/>
                    </a:lnTo>
                    <a:lnTo>
                      <a:pt x="404" y="2049"/>
                    </a:lnTo>
                    <a:lnTo>
                      <a:pt x="386" y="2043"/>
                    </a:lnTo>
                    <a:lnTo>
                      <a:pt x="370" y="2035"/>
                    </a:lnTo>
                    <a:lnTo>
                      <a:pt x="355" y="2027"/>
                    </a:lnTo>
                    <a:lnTo>
                      <a:pt x="379" y="1983"/>
                    </a:lnTo>
                    <a:close/>
                    <a:moveTo>
                      <a:pt x="729" y="2084"/>
                    </a:moveTo>
                    <a:lnTo>
                      <a:pt x="759" y="2091"/>
                    </a:lnTo>
                    <a:lnTo>
                      <a:pt x="789" y="2097"/>
                    </a:lnTo>
                    <a:lnTo>
                      <a:pt x="819" y="2104"/>
                    </a:lnTo>
                    <a:lnTo>
                      <a:pt x="847" y="2111"/>
                    </a:lnTo>
                    <a:lnTo>
                      <a:pt x="837" y="2158"/>
                    </a:lnTo>
                    <a:lnTo>
                      <a:pt x="805" y="2152"/>
                    </a:lnTo>
                    <a:lnTo>
                      <a:pt x="774" y="2144"/>
                    </a:lnTo>
                    <a:lnTo>
                      <a:pt x="745" y="2138"/>
                    </a:lnTo>
                    <a:lnTo>
                      <a:pt x="719" y="2133"/>
                    </a:lnTo>
                    <a:lnTo>
                      <a:pt x="729" y="2084"/>
                    </a:lnTo>
                    <a:close/>
                    <a:moveTo>
                      <a:pt x="847" y="2111"/>
                    </a:moveTo>
                    <a:lnTo>
                      <a:pt x="917" y="2125"/>
                    </a:lnTo>
                    <a:lnTo>
                      <a:pt x="989" y="2140"/>
                    </a:lnTo>
                    <a:lnTo>
                      <a:pt x="1063" y="2157"/>
                    </a:lnTo>
                    <a:lnTo>
                      <a:pt x="1138" y="2172"/>
                    </a:lnTo>
                    <a:lnTo>
                      <a:pt x="1211" y="2185"/>
                    </a:lnTo>
                    <a:lnTo>
                      <a:pt x="1285" y="2199"/>
                    </a:lnTo>
                    <a:lnTo>
                      <a:pt x="1357" y="2210"/>
                    </a:lnTo>
                    <a:lnTo>
                      <a:pt x="1428" y="2220"/>
                    </a:lnTo>
                    <a:lnTo>
                      <a:pt x="1495" y="2229"/>
                    </a:lnTo>
                    <a:lnTo>
                      <a:pt x="1560" y="2234"/>
                    </a:lnTo>
                    <a:lnTo>
                      <a:pt x="1591" y="2235"/>
                    </a:lnTo>
                    <a:lnTo>
                      <a:pt x="1621" y="2236"/>
                    </a:lnTo>
                    <a:lnTo>
                      <a:pt x="1650" y="2236"/>
                    </a:lnTo>
                    <a:lnTo>
                      <a:pt x="1677" y="2236"/>
                    </a:lnTo>
                    <a:lnTo>
                      <a:pt x="1703" y="2234"/>
                    </a:lnTo>
                    <a:lnTo>
                      <a:pt x="1728" y="2231"/>
                    </a:lnTo>
                    <a:lnTo>
                      <a:pt x="1752" y="2229"/>
                    </a:lnTo>
                    <a:lnTo>
                      <a:pt x="1774" y="2224"/>
                    </a:lnTo>
                    <a:lnTo>
                      <a:pt x="1794" y="2219"/>
                    </a:lnTo>
                    <a:lnTo>
                      <a:pt x="1814" y="2213"/>
                    </a:lnTo>
                    <a:lnTo>
                      <a:pt x="1830" y="2204"/>
                    </a:lnTo>
                    <a:lnTo>
                      <a:pt x="1845" y="2195"/>
                    </a:lnTo>
                    <a:lnTo>
                      <a:pt x="1872" y="2236"/>
                    </a:lnTo>
                    <a:lnTo>
                      <a:pt x="1856" y="2246"/>
                    </a:lnTo>
                    <a:lnTo>
                      <a:pt x="1838" y="2255"/>
                    </a:lnTo>
                    <a:lnTo>
                      <a:pt x="1816" y="2262"/>
                    </a:lnTo>
                    <a:lnTo>
                      <a:pt x="1795" y="2269"/>
                    </a:lnTo>
                    <a:lnTo>
                      <a:pt x="1772" y="2274"/>
                    </a:lnTo>
                    <a:lnTo>
                      <a:pt x="1747" y="2277"/>
                    </a:lnTo>
                    <a:lnTo>
                      <a:pt x="1721" y="2281"/>
                    </a:lnTo>
                    <a:lnTo>
                      <a:pt x="1692" y="2282"/>
                    </a:lnTo>
                    <a:lnTo>
                      <a:pt x="1663" y="2284"/>
                    </a:lnTo>
                    <a:lnTo>
                      <a:pt x="1633" y="2285"/>
                    </a:lnTo>
                    <a:lnTo>
                      <a:pt x="1602" y="2284"/>
                    </a:lnTo>
                    <a:lnTo>
                      <a:pt x="1570" y="2282"/>
                    </a:lnTo>
                    <a:lnTo>
                      <a:pt x="1503" y="2277"/>
                    </a:lnTo>
                    <a:lnTo>
                      <a:pt x="1433" y="2270"/>
                    </a:lnTo>
                    <a:lnTo>
                      <a:pt x="1359" y="2260"/>
                    </a:lnTo>
                    <a:lnTo>
                      <a:pt x="1286" y="2249"/>
                    </a:lnTo>
                    <a:lnTo>
                      <a:pt x="1210" y="2235"/>
                    </a:lnTo>
                    <a:lnTo>
                      <a:pt x="1134" y="2221"/>
                    </a:lnTo>
                    <a:lnTo>
                      <a:pt x="1058" y="2205"/>
                    </a:lnTo>
                    <a:lnTo>
                      <a:pt x="983" y="2190"/>
                    </a:lnTo>
                    <a:lnTo>
                      <a:pt x="908" y="2174"/>
                    </a:lnTo>
                    <a:lnTo>
                      <a:pt x="837" y="2158"/>
                    </a:lnTo>
                    <a:lnTo>
                      <a:pt x="847" y="2111"/>
                    </a:lnTo>
                    <a:close/>
                    <a:moveTo>
                      <a:pt x="1845" y="2195"/>
                    </a:moveTo>
                    <a:lnTo>
                      <a:pt x="1861" y="2185"/>
                    </a:lnTo>
                    <a:lnTo>
                      <a:pt x="1876" y="2173"/>
                    </a:lnTo>
                    <a:lnTo>
                      <a:pt x="1890" y="2162"/>
                    </a:lnTo>
                    <a:lnTo>
                      <a:pt x="1902" y="2148"/>
                    </a:lnTo>
                    <a:lnTo>
                      <a:pt x="1915" y="2134"/>
                    </a:lnTo>
                    <a:lnTo>
                      <a:pt x="1927" y="2120"/>
                    </a:lnTo>
                    <a:lnTo>
                      <a:pt x="1939" y="2107"/>
                    </a:lnTo>
                    <a:lnTo>
                      <a:pt x="1948" y="2092"/>
                    </a:lnTo>
                    <a:lnTo>
                      <a:pt x="1968" y="2062"/>
                    </a:lnTo>
                    <a:lnTo>
                      <a:pt x="1985" y="2031"/>
                    </a:lnTo>
                    <a:lnTo>
                      <a:pt x="2000" y="2001"/>
                    </a:lnTo>
                    <a:lnTo>
                      <a:pt x="2011" y="1971"/>
                    </a:lnTo>
                    <a:lnTo>
                      <a:pt x="2022" y="1942"/>
                    </a:lnTo>
                    <a:lnTo>
                      <a:pt x="2031" y="1916"/>
                    </a:lnTo>
                    <a:lnTo>
                      <a:pt x="2037" y="1891"/>
                    </a:lnTo>
                    <a:lnTo>
                      <a:pt x="2042" y="1870"/>
                    </a:lnTo>
                    <a:lnTo>
                      <a:pt x="2048" y="1840"/>
                    </a:lnTo>
                    <a:lnTo>
                      <a:pt x="2051" y="1828"/>
                    </a:lnTo>
                    <a:lnTo>
                      <a:pt x="2099" y="1835"/>
                    </a:lnTo>
                    <a:lnTo>
                      <a:pt x="2097" y="1848"/>
                    </a:lnTo>
                    <a:lnTo>
                      <a:pt x="2090" y="1881"/>
                    </a:lnTo>
                    <a:lnTo>
                      <a:pt x="2084" y="1904"/>
                    </a:lnTo>
                    <a:lnTo>
                      <a:pt x="2077" y="1930"/>
                    </a:lnTo>
                    <a:lnTo>
                      <a:pt x="2068" y="1959"/>
                    </a:lnTo>
                    <a:lnTo>
                      <a:pt x="2056" y="1990"/>
                    </a:lnTo>
                    <a:lnTo>
                      <a:pt x="2043" y="2022"/>
                    </a:lnTo>
                    <a:lnTo>
                      <a:pt x="2027" y="2056"/>
                    </a:lnTo>
                    <a:lnTo>
                      <a:pt x="2018" y="2072"/>
                    </a:lnTo>
                    <a:lnTo>
                      <a:pt x="2008" y="2089"/>
                    </a:lnTo>
                    <a:lnTo>
                      <a:pt x="1998" y="2106"/>
                    </a:lnTo>
                    <a:lnTo>
                      <a:pt x="1987" y="2122"/>
                    </a:lnTo>
                    <a:lnTo>
                      <a:pt x="1976" y="2138"/>
                    </a:lnTo>
                    <a:lnTo>
                      <a:pt x="1963" y="2154"/>
                    </a:lnTo>
                    <a:lnTo>
                      <a:pt x="1950" y="2169"/>
                    </a:lnTo>
                    <a:lnTo>
                      <a:pt x="1936" y="2184"/>
                    </a:lnTo>
                    <a:lnTo>
                      <a:pt x="1921" y="2198"/>
                    </a:lnTo>
                    <a:lnTo>
                      <a:pt x="1906" y="2211"/>
                    </a:lnTo>
                    <a:lnTo>
                      <a:pt x="1890" y="2225"/>
                    </a:lnTo>
                    <a:lnTo>
                      <a:pt x="1872" y="2236"/>
                    </a:lnTo>
                    <a:lnTo>
                      <a:pt x="1845" y="2195"/>
                    </a:lnTo>
                    <a:close/>
                    <a:moveTo>
                      <a:pt x="2099" y="1832"/>
                    </a:moveTo>
                    <a:lnTo>
                      <a:pt x="2099" y="1835"/>
                    </a:lnTo>
                    <a:lnTo>
                      <a:pt x="2074" y="1832"/>
                    </a:lnTo>
                    <a:lnTo>
                      <a:pt x="2099" y="1832"/>
                    </a:lnTo>
                    <a:close/>
                    <a:moveTo>
                      <a:pt x="2051" y="1833"/>
                    </a:moveTo>
                    <a:lnTo>
                      <a:pt x="2036" y="700"/>
                    </a:lnTo>
                    <a:lnTo>
                      <a:pt x="2085" y="700"/>
                    </a:lnTo>
                    <a:lnTo>
                      <a:pt x="2099" y="1832"/>
                    </a:lnTo>
                    <a:lnTo>
                      <a:pt x="2051" y="1833"/>
                    </a:lnTo>
                    <a:close/>
                    <a:moveTo>
                      <a:pt x="2036" y="700"/>
                    </a:moveTo>
                    <a:lnTo>
                      <a:pt x="2036" y="698"/>
                    </a:lnTo>
                    <a:lnTo>
                      <a:pt x="2061" y="700"/>
                    </a:lnTo>
                    <a:lnTo>
                      <a:pt x="2036" y="700"/>
                    </a:lnTo>
                    <a:close/>
                    <a:moveTo>
                      <a:pt x="2036" y="698"/>
                    </a:moveTo>
                    <a:lnTo>
                      <a:pt x="2036" y="692"/>
                    </a:lnTo>
                    <a:lnTo>
                      <a:pt x="2036" y="676"/>
                    </a:lnTo>
                    <a:lnTo>
                      <a:pt x="2033" y="651"/>
                    </a:lnTo>
                    <a:lnTo>
                      <a:pt x="2028" y="621"/>
                    </a:lnTo>
                    <a:lnTo>
                      <a:pt x="2023" y="604"/>
                    </a:lnTo>
                    <a:lnTo>
                      <a:pt x="2017" y="588"/>
                    </a:lnTo>
                    <a:lnTo>
                      <a:pt x="2011" y="570"/>
                    </a:lnTo>
                    <a:lnTo>
                      <a:pt x="2002" y="553"/>
                    </a:lnTo>
                    <a:lnTo>
                      <a:pt x="1991" y="535"/>
                    </a:lnTo>
                    <a:lnTo>
                      <a:pt x="1980" y="519"/>
                    </a:lnTo>
                    <a:lnTo>
                      <a:pt x="1965" y="504"/>
                    </a:lnTo>
                    <a:lnTo>
                      <a:pt x="1948" y="490"/>
                    </a:lnTo>
                    <a:lnTo>
                      <a:pt x="1977" y="451"/>
                    </a:lnTo>
                    <a:lnTo>
                      <a:pt x="1988" y="459"/>
                    </a:lnTo>
                    <a:lnTo>
                      <a:pt x="1998" y="468"/>
                    </a:lnTo>
                    <a:lnTo>
                      <a:pt x="2007" y="477"/>
                    </a:lnTo>
                    <a:lnTo>
                      <a:pt x="2016" y="487"/>
                    </a:lnTo>
                    <a:lnTo>
                      <a:pt x="2031" y="507"/>
                    </a:lnTo>
                    <a:lnTo>
                      <a:pt x="2043" y="527"/>
                    </a:lnTo>
                    <a:lnTo>
                      <a:pt x="2054" y="548"/>
                    </a:lnTo>
                    <a:lnTo>
                      <a:pt x="2063" y="568"/>
                    </a:lnTo>
                    <a:lnTo>
                      <a:pt x="2069" y="589"/>
                    </a:lnTo>
                    <a:lnTo>
                      <a:pt x="2074" y="607"/>
                    </a:lnTo>
                    <a:lnTo>
                      <a:pt x="2079" y="627"/>
                    </a:lnTo>
                    <a:lnTo>
                      <a:pt x="2082" y="645"/>
                    </a:lnTo>
                    <a:lnTo>
                      <a:pt x="2083" y="660"/>
                    </a:lnTo>
                    <a:lnTo>
                      <a:pt x="2084" y="673"/>
                    </a:lnTo>
                    <a:lnTo>
                      <a:pt x="2085" y="693"/>
                    </a:lnTo>
                    <a:lnTo>
                      <a:pt x="2085" y="701"/>
                    </a:lnTo>
                    <a:lnTo>
                      <a:pt x="2036" y="698"/>
                    </a:lnTo>
                    <a:close/>
                    <a:moveTo>
                      <a:pt x="1948" y="490"/>
                    </a:moveTo>
                    <a:lnTo>
                      <a:pt x="1920" y="471"/>
                    </a:lnTo>
                    <a:lnTo>
                      <a:pt x="1891" y="453"/>
                    </a:lnTo>
                    <a:lnTo>
                      <a:pt x="1865" y="439"/>
                    </a:lnTo>
                    <a:lnTo>
                      <a:pt x="1840" y="428"/>
                    </a:lnTo>
                    <a:lnTo>
                      <a:pt x="1815" y="419"/>
                    </a:lnTo>
                    <a:lnTo>
                      <a:pt x="1793" y="412"/>
                    </a:lnTo>
                    <a:lnTo>
                      <a:pt x="1770" y="406"/>
                    </a:lnTo>
                    <a:lnTo>
                      <a:pt x="1749" y="400"/>
                    </a:lnTo>
                    <a:lnTo>
                      <a:pt x="1762" y="352"/>
                    </a:lnTo>
                    <a:lnTo>
                      <a:pt x="1784" y="358"/>
                    </a:lnTo>
                    <a:lnTo>
                      <a:pt x="1808" y="365"/>
                    </a:lnTo>
                    <a:lnTo>
                      <a:pt x="1833" y="373"/>
                    </a:lnTo>
                    <a:lnTo>
                      <a:pt x="1859" y="383"/>
                    </a:lnTo>
                    <a:lnTo>
                      <a:pt x="1886" y="396"/>
                    </a:lnTo>
                    <a:lnTo>
                      <a:pt x="1916" y="411"/>
                    </a:lnTo>
                    <a:lnTo>
                      <a:pt x="1946" y="428"/>
                    </a:lnTo>
                    <a:lnTo>
                      <a:pt x="1977" y="451"/>
                    </a:lnTo>
                    <a:lnTo>
                      <a:pt x="1948" y="490"/>
                    </a:lnTo>
                    <a:close/>
                    <a:moveTo>
                      <a:pt x="1749" y="400"/>
                    </a:moveTo>
                    <a:lnTo>
                      <a:pt x="1728" y="395"/>
                    </a:lnTo>
                    <a:lnTo>
                      <a:pt x="1708" y="388"/>
                    </a:lnTo>
                    <a:lnTo>
                      <a:pt x="1689" y="382"/>
                    </a:lnTo>
                    <a:lnTo>
                      <a:pt x="1672" y="375"/>
                    </a:lnTo>
                    <a:lnTo>
                      <a:pt x="1656" y="365"/>
                    </a:lnTo>
                    <a:lnTo>
                      <a:pt x="1640" y="353"/>
                    </a:lnTo>
                    <a:lnTo>
                      <a:pt x="1632" y="347"/>
                    </a:lnTo>
                    <a:lnTo>
                      <a:pt x="1626" y="340"/>
                    </a:lnTo>
                    <a:lnTo>
                      <a:pt x="1618" y="332"/>
                    </a:lnTo>
                    <a:lnTo>
                      <a:pt x="1612" y="324"/>
                    </a:lnTo>
                    <a:lnTo>
                      <a:pt x="1652" y="295"/>
                    </a:lnTo>
                    <a:lnTo>
                      <a:pt x="1662" y="307"/>
                    </a:lnTo>
                    <a:lnTo>
                      <a:pt x="1673" y="317"/>
                    </a:lnTo>
                    <a:lnTo>
                      <a:pt x="1686" y="325"/>
                    </a:lnTo>
                    <a:lnTo>
                      <a:pt x="1698" y="332"/>
                    </a:lnTo>
                    <a:lnTo>
                      <a:pt x="1713" y="337"/>
                    </a:lnTo>
                    <a:lnTo>
                      <a:pt x="1728" y="342"/>
                    </a:lnTo>
                    <a:lnTo>
                      <a:pt x="1744" y="347"/>
                    </a:lnTo>
                    <a:lnTo>
                      <a:pt x="1762" y="352"/>
                    </a:lnTo>
                    <a:lnTo>
                      <a:pt x="1749" y="400"/>
                    </a:lnTo>
                    <a:close/>
                    <a:moveTo>
                      <a:pt x="1612" y="324"/>
                    </a:moveTo>
                    <a:lnTo>
                      <a:pt x="1602" y="307"/>
                    </a:lnTo>
                    <a:lnTo>
                      <a:pt x="1593" y="291"/>
                    </a:lnTo>
                    <a:lnTo>
                      <a:pt x="1586" y="273"/>
                    </a:lnTo>
                    <a:lnTo>
                      <a:pt x="1580" y="254"/>
                    </a:lnTo>
                    <a:lnTo>
                      <a:pt x="1574" y="234"/>
                    </a:lnTo>
                    <a:lnTo>
                      <a:pt x="1569" y="214"/>
                    </a:lnTo>
                    <a:lnTo>
                      <a:pt x="1565" y="193"/>
                    </a:lnTo>
                    <a:lnTo>
                      <a:pt x="1561" y="173"/>
                    </a:lnTo>
                    <a:lnTo>
                      <a:pt x="1556" y="132"/>
                    </a:lnTo>
                    <a:lnTo>
                      <a:pt x="1552" y="94"/>
                    </a:lnTo>
                    <a:lnTo>
                      <a:pt x="1550" y="61"/>
                    </a:lnTo>
                    <a:lnTo>
                      <a:pt x="1550" y="33"/>
                    </a:lnTo>
                    <a:lnTo>
                      <a:pt x="1598" y="32"/>
                    </a:lnTo>
                    <a:lnTo>
                      <a:pt x="1600" y="57"/>
                    </a:lnTo>
                    <a:lnTo>
                      <a:pt x="1601" y="88"/>
                    </a:lnTo>
                    <a:lnTo>
                      <a:pt x="1605" y="123"/>
                    </a:lnTo>
                    <a:lnTo>
                      <a:pt x="1608" y="160"/>
                    </a:lnTo>
                    <a:lnTo>
                      <a:pt x="1612" y="179"/>
                    </a:lnTo>
                    <a:lnTo>
                      <a:pt x="1616" y="198"/>
                    </a:lnTo>
                    <a:lnTo>
                      <a:pt x="1620" y="216"/>
                    </a:lnTo>
                    <a:lnTo>
                      <a:pt x="1625" y="234"/>
                    </a:lnTo>
                    <a:lnTo>
                      <a:pt x="1631" y="251"/>
                    </a:lnTo>
                    <a:lnTo>
                      <a:pt x="1637" y="266"/>
                    </a:lnTo>
                    <a:lnTo>
                      <a:pt x="1645" y="281"/>
                    </a:lnTo>
                    <a:lnTo>
                      <a:pt x="1652" y="295"/>
                    </a:lnTo>
                    <a:lnTo>
                      <a:pt x="1612" y="324"/>
                    </a:lnTo>
                    <a:close/>
                    <a:moveTo>
                      <a:pt x="1550" y="33"/>
                    </a:moveTo>
                    <a:lnTo>
                      <a:pt x="1549" y="17"/>
                    </a:lnTo>
                    <a:lnTo>
                      <a:pt x="1549" y="10"/>
                    </a:lnTo>
                    <a:lnTo>
                      <a:pt x="1596" y="0"/>
                    </a:lnTo>
                    <a:lnTo>
                      <a:pt x="1597" y="12"/>
                    </a:lnTo>
                    <a:lnTo>
                      <a:pt x="1598" y="32"/>
                    </a:lnTo>
                    <a:lnTo>
                      <a:pt x="1550" y="3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5" name="Freeform 547"/>
              <p:cNvSpPr>
                <a:spLocks/>
              </p:cNvSpPr>
              <p:nvPr/>
            </p:nvSpPr>
            <p:spPr bwMode="auto">
              <a:xfrm>
                <a:off x="885" y="2015"/>
                <a:ext cx="41" cy="5"/>
              </a:xfrm>
              <a:custGeom>
                <a:avLst/>
                <a:gdLst>
                  <a:gd name="T0" fmla="*/ 0 w 206"/>
                  <a:gd name="T1" fmla="*/ 0 h 25"/>
                  <a:gd name="T2" fmla="*/ 206 w 206"/>
                  <a:gd name="T3" fmla="*/ 0 h 25"/>
                  <a:gd name="T4" fmla="*/ 206 w 206"/>
                  <a:gd name="T5" fmla="*/ 24 h 25"/>
                  <a:gd name="T6" fmla="*/ 0 w 206"/>
                  <a:gd name="T7" fmla="*/ 25 h 25"/>
                  <a:gd name="T8" fmla="*/ 0 w 20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5">
                    <a:moveTo>
                      <a:pt x="0" y="0"/>
                    </a:moveTo>
                    <a:lnTo>
                      <a:pt x="206" y="0"/>
                    </a:lnTo>
                    <a:lnTo>
                      <a:pt x="206" y="24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6" name="Freeform 548"/>
              <p:cNvSpPr>
                <a:spLocks noEditPoints="1"/>
              </p:cNvSpPr>
              <p:nvPr/>
            </p:nvSpPr>
            <p:spPr bwMode="auto">
              <a:xfrm>
                <a:off x="865" y="2002"/>
                <a:ext cx="22" cy="34"/>
              </a:xfrm>
              <a:custGeom>
                <a:avLst/>
                <a:gdLst>
                  <a:gd name="T0" fmla="*/ 13 w 110"/>
                  <a:gd name="T1" fmla="*/ 0 h 168"/>
                  <a:gd name="T2" fmla="*/ 32 w 110"/>
                  <a:gd name="T3" fmla="*/ 2 h 168"/>
                  <a:gd name="T4" fmla="*/ 51 w 110"/>
                  <a:gd name="T5" fmla="*/ 8 h 168"/>
                  <a:gd name="T6" fmla="*/ 69 w 110"/>
                  <a:gd name="T7" fmla="*/ 17 h 168"/>
                  <a:gd name="T8" fmla="*/ 63 w 110"/>
                  <a:gd name="T9" fmla="*/ 42 h 168"/>
                  <a:gd name="T10" fmla="*/ 34 w 110"/>
                  <a:gd name="T11" fmla="*/ 28 h 168"/>
                  <a:gd name="T12" fmla="*/ 3 w 110"/>
                  <a:gd name="T13" fmla="*/ 23 h 168"/>
                  <a:gd name="T14" fmla="*/ 77 w 110"/>
                  <a:gd name="T15" fmla="*/ 22 h 168"/>
                  <a:gd name="T16" fmla="*/ 91 w 110"/>
                  <a:gd name="T17" fmla="*/ 32 h 168"/>
                  <a:gd name="T18" fmla="*/ 100 w 110"/>
                  <a:gd name="T19" fmla="*/ 44 h 168"/>
                  <a:gd name="T20" fmla="*/ 108 w 110"/>
                  <a:gd name="T21" fmla="*/ 59 h 168"/>
                  <a:gd name="T22" fmla="*/ 110 w 110"/>
                  <a:gd name="T23" fmla="*/ 76 h 168"/>
                  <a:gd name="T24" fmla="*/ 86 w 110"/>
                  <a:gd name="T25" fmla="*/ 71 h 168"/>
                  <a:gd name="T26" fmla="*/ 82 w 110"/>
                  <a:gd name="T27" fmla="*/ 62 h 168"/>
                  <a:gd name="T28" fmla="*/ 72 w 110"/>
                  <a:gd name="T29" fmla="*/ 49 h 168"/>
                  <a:gd name="T30" fmla="*/ 77 w 110"/>
                  <a:gd name="T31" fmla="*/ 22 h 168"/>
                  <a:gd name="T32" fmla="*/ 109 w 110"/>
                  <a:gd name="T33" fmla="*/ 83 h 168"/>
                  <a:gd name="T34" fmla="*/ 104 w 110"/>
                  <a:gd name="T35" fmla="*/ 100 h 168"/>
                  <a:gd name="T36" fmla="*/ 94 w 110"/>
                  <a:gd name="T37" fmla="*/ 115 h 168"/>
                  <a:gd name="T38" fmla="*/ 82 w 110"/>
                  <a:gd name="T39" fmla="*/ 130 h 168"/>
                  <a:gd name="T40" fmla="*/ 58 w 110"/>
                  <a:gd name="T41" fmla="*/ 118 h 168"/>
                  <a:gd name="T42" fmla="*/ 78 w 110"/>
                  <a:gd name="T43" fmla="*/ 97 h 168"/>
                  <a:gd name="T44" fmla="*/ 83 w 110"/>
                  <a:gd name="T45" fmla="*/ 87 h 168"/>
                  <a:gd name="T46" fmla="*/ 86 w 110"/>
                  <a:gd name="T47" fmla="*/ 76 h 168"/>
                  <a:gd name="T48" fmla="*/ 58 w 110"/>
                  <a:gd name="T49" fmla="*/ 118 h 168"/>
                  <a:gd name="T50" fmla="*/ 67 w 110"/>
                  <a:gd name="T51" fmla="*/ 128 h 168"/>
                  <a:gd name="T52" fmla="*/ 74 w 110"/>
                  <a:gd name="T53" fmla="*/ 137 h 168"/>
                  <a:gd name="T54" fmla="*/ 57 w 110"/>
                  <a:gd name="T55" fmla="*/ 149 h 168"/>
                  <a:gd name="T56" fmla="*/ 37 w 110"/>
                  <a:gd name="T57" fmla="*/ 159 h 168"/>
                  <a:gd name="T58" fmla="*/ 18 w 110"/>
                  <a:gd name="T59" fmla="*/ 165 h 168"/>
                  <a:gd name="T60" fmla="*/ 0 w 110"/>
                  <a:gd name="T61" fmla="*/ 168 h 168"/>
                  <a:gd name="T62" fmla="*/ 7 w 110"/>
                  <a:gd name="T63" fmla="*/ 143 h 168"/>
                  <a:gd name="T64" fmla="*/ 22 w 110"/>
                  <a:gd name="T65" fmla="*/ 139 h 168"/>
                  <a:gd name="T66" fmla="*/ 44 w 110"/>
                  <a:gd name="T67" fmla="*/ 128 h 168"/>
                  <a:gd name="T68" fmla="*/ 74 w 110"/>
                  <a:gd name="T69" fmla="*/ 13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0" h="168">
                    <a:moveTo>
                      <a:pt x="3" y="0"/>
                    </a:moveTo>
                    <a:lnTo>
                      <a:pt x="13" y="0"/>
                    </a:lnTo>
                    <a:lnTo>
                      <a:pt x="22" y="1"/>
                    </a:lnTo>
                    <a:lnTo>
                      <a:pt x="32" y="2"/>
                    </a:lnTo>
                    <a:lnTo>
                      <a:pt x="41" y="5"/>
                    </a:lnTo>
                    <a:lnTo>
                      <a:pt x="51" y="8"/>
                    </a:lnTo>
                    <a:lnTo>
                      <a:pt x="61" y="12"/>
                    </a:lnTo>
                    <a:lnTo>
                      <a:pt x="69" y="17"/>
                    </a:lnTo>
                    <a:lnTo>
                      <a:pt x="77" y="22"/>
                    </a:lnTo>
                    <a:lnTo>
                      <a:pt x="63" y="42"/>
                    </a:lnTo>
                    <a:lnTo>
                      <a:pt x="49" y="34"/>
                    </a:lnTo>
                    <a:lnTo>
                      <a:pt x="34" y="28"/>
                    </a:lnTo>
                    <a:lnTo>
                      <a:pt x="18" y="25"/>
                    </a:lnTo>
                    <a:lnTo>
                      <a:pt x="3" y="23"/>
                    </a:lnTo>
                    <a:lnTo>
                      <a:pt x="3" y="0"/>
                    </a:lnTo>
                    <a:close/>
                    <a:moveTo>
                      <a:pt x="77" y="22"/>
                    </a:moveTo>
                    <a:lnTo>
                      <a:pt x="84" y="27"/>
                    </a:lnTo>
                    <a:lnTo>
                      <a:pt x="91" y="32"/>
                    </a:lnTo>
                    <a:lnTo>
                      <a:pt x="96" y="38"/>
                    </a:lnTo>
                    <a:lnTo>
                      <a:pt x="100" y="44"/>
                    </a:lnTo>
                    <a:lnTo>
                      <a:pt x="104" y="52"/>
                    </a:lnTo>
                    <a:lnTo>
                      <a:pt x="108" y="59"/>
                    </a:lnTo>
                    <a:lnTo>
                      <a:pt x="109" y="67"/>
                    </a:lnTo>
                    <a:lnTo>
                      <a:pt x="110" y="76"/>
                    </a:lnTo>
                    <a:lnTo>
                      <a:pt x="86" y="76"/>
                    </a:lnTo>
                    <a:lnTo>
                      <a:pt x="86" y="71"/>
                    </a:lnTo>
                    <a:lnTo>
                      <a:pt x="84" y="66"/>
                    </a:lnTo>
                    <a:lnTo>
                      <a:pt x="82" y="62"/>
                    </a:lnTo>
                    <a:lnTo>
                      <a:pt x="79" y="57"/>
                    </a:lnTo>
                    <a:lnTo>
                      <a:pt x="72" y="49"/>
                    </a:lnTo>
                    <a:lnTo>
                      <a:pt x="63" y="42"/>
                    </a:lnTo>
                    <a:lnTo>
                      <a:pt x="77" y="22"/>
                    </a:lnTo>
                    <a:close/>
                    <a:moveTo>
                      <a:pt x="110" y="76"/>
                    </a:moveTo>
                    <a:lnTo>
                      <a:pt x="109" y="83"/>
                    </a:lnTo>
                    <a:lnTo>
                      <a:pt x="107" y="92"/>
                    </a:lnTo>
                    <a:lnTo>
                      <a:pt x="104" y="100"/>
                    </a:lnTo>
                    <a:lnTo>
                      <a:pt x="99" y="108"/>
                    </a:lnTo>
                    <a:lnTo>
                      <a:pt x="94" y="115"/>
                    </a:lnTo>
                    <a:lnTo>
                      <a:pt x="88" y="123"/>
                    </a:lnTo>
                    <a:lnTo>
                      <a:pt x="82" y="130"/>
                    </a:lnTo>
                    <a:lnTo>
                      <a:pt x="74" y="137"/>
                    </a:lnTo>
                    <a:lnTo>
                      <a:pt x="58" y="118"/>
                    </a:lnTo>
                    <a:lnTo>
                      <a:pt x="69" y="108"/>
                    </a:lnTo>
                    <a:lnTo>
                      <a:pt x="78" y="97"/>
                    </a:lnTo>
                    <a:lnTo>
                      <a:pt x="81" y="92"/>
                    </a:lnTo>
                    <a:lnTo>
                      <a:pt x="83" y="87"/>
                    </a:lnTo>
                    <a:lnTo>
                      <a:pt x="84" y="81"/>
                    </a:lnTo>
                    <a:lnTo>
                      <a:pt x="86" y="76"/>
                    </a:lnTo>
                    <a:lnTo>
                      <a:pt x="110" y="76"/>
                    </a:lnTo>
                    <a:close/>
                    <a:moveTo>
                      <a:pt x="58" y="118"/>
                    </a:moveTo>
                    <a:lnTo>
                      <a:pt x="58" y="118"/>
                    </a:lnTo>
                    <a:lnTo>
                      <a:pt x="67" y="128"/>
                    </a:lnTo>
                    <a:lnTo>
                      <a:pt x="58" y="118"/>
                    </a:lnTo>
                    <a:close/>
                    <a:moveTo>
                      <a:pt x="74" y="137"/>
                    </a:moveTo>
                    <a:lnTo>
                      <a:pt x="66" y="143"/>
                    </a:lnTo>
                    <a:lnTo>
                      <a:pt x="57" y="149"/>
                    </a:lnTo>
                    <a:lnTo>
                      <a:pt x="47" y="154"/>
                    </a:lnTo>
                    <a:lnTo>
                      <a:pt x="37" y="159"/>
                    </a:lnTo>
                    <a:lnTo>
                      <a:pt x="28" y="163"/>
                    </a:lnTo>
                    <a:lnTo>
                      <a:pt x="18" y="165"/>
                    </a:lnTo>
                    <a:lnTo>
                      <a:pt x="8" y="166"/>
                    </a:lnTo>
                    <a:lnTo>
                      <a:pt x="0" y="168"/>
                    </a:lnTo>
                    <a:lnTo>
                      <a:pt x="0" y="143"/>
                    </a:lnTo>
                    <a:lnTo>
                      <a:pt x="7" y="143"/>
                    </a:lnTo>
                    <a:lnTo>
                      <a:pt x="15" y="140"/>
                    </a:lnTo>
                    <a:lnTo>
                      <a:pt x="22" y="139"/>
                    </a:lnTo>
                    <a:lnTo>
                      <a:pt x="29" y="135"/>
                    </a:lnTo>
                    <a:lnTo>
                      <a:pt x="44" y="128"/>
                    </a:lnTo>
                    <a:lnTo>
                      <a:pt x="58" y="118"/>
                    </a:lnTo>
                    <a:lnTo>
                      <a:pt x="74" y="13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7" name="Freeform 549"/>
              <p:cNvSpPr>
                <a:spLocks noEditPoints="1"/>
              </p:cNvSpPr>
              <p:nvPr/>
            </p:nvSpPr>
            <p:spPr bwMode="auto">
              <a:xfrm>
                <a:off x="3156" y="2123"/>
                <a:ext cx="50" cy="50"/>
              </a:xfrm>
              <a:custGeom>
                <a:avLst/>
                <a:gdLst>
                  <a:gd name="T0" fmla="*/ 3 w 249"/>
                  <a:gd name="T1" fmla="*/ 100 h 249"/>
                  <a:gd name="T2" fmla="*/ 15 w 249"/>
                  <a:gd name="T3" fmla="*/ 65 h 249"/>
                  <a:gd name="T4" fmla="*/ 36 w 249"/>
                  <a:gd name="T5" fmla="*/ 36 h 249"/>
                  <a:gd name="T6" fmla="*/ 66 w 249"/>
                  <a:gd name="T7" fmla="*/ 100 h 249"/>
                  <a:gd name="T8" fmla="*/ 61 w 249"/>
                  <a:gd name="T9" fmla="*/ 118 h 249"/>
                  <a:gd name="T10" fmla="*/ 36 w 249"/>
                  <a:gd name="T11" fmla="*/ 36 h 249"/>
                  <a:gd name="T12" fmla="*/ 65 w 249"/>
                  <a:gd name="T13" fmla="*/ 15 h 249"/>
                  <a:gd name="T14" fmla="*/ 100 w 249"/>
                  <a:gd name="T15" fmla="*/ 3 h 249"/>
                  <a:gd name="T16" fmla="*/ 125 w 249"/>
                  <a:gd name="T17" fmla="*/ 61 h 249"/>
                  <a:gd name="T18" fmla="*/ 106 w 249"/>
                  <a:gd name="T19" fmla="*/ 64 h 249"/>
                  <a:gd name="T20" fmla="*/ 80 w 249"/>
                  <a:gd name="T21" fmla="*/ 80 h 249"/>
                  <a:gd name="T22" fmla="*/ 137 w 249"/>
                  <a:gd name="T23" fmla="*/ 1 h 249"/>
                  <a:gd name="T24" fmla="*/ 174 w 249"/>
                  <a:gd name="T25" fmla="*/ 10 h 249"/>
                  <a:gd name="T26" fmla="*/ 203 w 249"/>
                  <a:gd name="T27" fmla="*/ 29 h 249"/>
                  <a:gd name="T28" fmla="*/ 160 w 249"/>
                  <a:gd name="T29" fmla="*/ 72 h 249"/>
                  <a:gd name="T30" fmla="*/ 137 w 249"/>
                  <a:gd name="T31" fmla="*/ 62 h 249"/>
                  <a:gd name="T32" fmla="*/ 125 w 249"/>
                  <a:gd name="T33" fmla="*/ 0 h 249"/>
                  <a:gd name="T34" fmla="*/ 228 w 249"/>
                  <a:gd name="T35" fmla="*/ 55 h 249"/>
                  <a:gd name="T36" fmla="*/ 243 w 249"/>
                  <a:gd name="T37" fmla="*/ 87 h 249"/>
                  <a:gd name="T38" fmla="*/ 249 w 249"/>
                  <a:gd name="T39" fmla="*/ 125 h 249"/>
                  <a:gd name="T40" fmla="*/ 187 w 249"/>
                  <a:gd name="T41" fmla="*/ 112 h 249"/>
                  <a:gd name="T42" fmla="*/ 177 w 249"/>
                  <a:gd name="T43" fmla="*/ 88 h 249"/>
                  <a:gd name="T44" fmla="*/ 249 w 249"/>
                  <a:gd name="T45" fmla="*/ 125 h 249"/>
                  <a:gd name="T46" fmla="*/ 243 w 249"/>
                  <a:gd name="T47" fmla="*/ 162 h 249"/>
                  <a:gd name="T48" fmla="*/ 228 w 249"/>
                  <a:gd name="T49" fmla="*/ 194 h 249"/>
                  <a:gd name="T50" fmla="*/ 170 w 249"/>
                  <a:gd name="T51" fmla="*/ 169 h 249"/>
                  <a:gd name="T52" fmla="*/ 186 w 249"/>
                  <a:gd name="T53" fmla="*/ 143 h 249"/>
                  <a:gd name="T54" fmla="*/ 188 w 249"/>
                  <a:gd name="T55" fmla="*/ 125 h 249"/>
                  <a:gd name="T56" fmla="*/ 203 w 249"/>
                  <a:gd name="T57" fmla="*/ 220 h 249"/>
                  <a:gd name="T58" fmla="*/ 174 w 249"/>
                  <a:gd name="T59" fmla="*/ 239 h 249"/>
                  <a:gd name="T60" fmla="*/ 137 w 249"/>
                  <a:gd name="T61" fmla="*/ 248 h 249"/>
                  <a:gd name="T62" fmla="*/ 131 w 249"/>
                  <a:gd name="T63" fmla="*/ 188 h 249"/>
                  <a:gd name="T64" fmla="*/ 150 w 249"/>
                  <a:gd name="T65" fmla="*/ 183 h 249"/>
                  <a:gd name="T66" fmla="*/ 212 w 249"/>
                  <a:gd name="T67" fmla="*/ 213 h 249"/>
                  <a:gd name="T68" fmla="*/ 100 w 249"/>
                  <a:gd name="T69" fmla="*/ 247 h 249"/>
                  <a:gd name="T70" fmla="*/ 65 w 249"/>
                  <a:gd name="T71" fmla="*/ 234 h 249"/>
                  <a:gd name="T72" fmla="*/ 36 w 249"/>
                  <a:gd name="T73" fmla="*/ 213 h 249"/>
                  <a:gd name="T74" fmla="*/ 100 w 249"/>
                  <a:gd name="T75" fmla="*/ 183 h 249"/>
                  <a:gd name="T76" fmla="*/ 119 w 249"/>
                  <a:gd name="T77" fmla="*/ 188 h 249"/>
                  <a:gd name="T78" fmla="*/ 36 w 249"/>
                  <a:gd name="T79" fmla="*/ 213 h 249"/>
                  <a:gd name="T80" fmla="*/ 15 w 249"/>
                  <a:gd name="T81" fmla="*/ 184 h 249"/>
                  <a:gd name="T82" fmla="*/ 3 w 249"/>
                  <a:gd name="T83" fmla="*/ 149 h 249"/>
                  <a:gd name="T84" fmla="*/ 61 w 249"/>
                  <a:gd name="T85" fmla="*/ 125 h 249"/>
                  <a:gd name="T86" fmla="*/ 64 w 249"/>
                  <a:gd name="T87" fmla="*/ 143 h 249"/>
                  <a:gd name="T88" fmla="*/ 80 w 249"/>
                  <a:gd name="T89" fmla="*/ 16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9" h="249">
                    <a:moveTo>
                      <a:pt x="0" y="125"/>
                    </a:moveTo>
                    <a:lnTo>
                      <a:pt x="0" y="112"/>
                    </a:lnTo>
                    <a:lnTo>
                      <a:pt x="3" y="100"/>
                    </a:lnTo>
                    <a:lnTo>
                      <a:pt x="5" y="87"/>
                    </a:lnTo>
                    <a:lnTo>
                      <a:pt x="10" y="76"/>
                    </a:lnTo>
                    <a:lnTo>
                      <a:pt x="15" y="65"/>
                    </a:lnTo>
                    <a:lnTo>
                      <a:pt x="22" y="55"/>
                    </a:lnTo>
                    <a:lnTo>
                      <a:pt x="29" y="45"/>
                    </a:lnTo>
                    <a:lnTo>
                      <a:pt x="36" y="36"/>
                    </a:lnTo>
                    <a:lnTo>
                      <a:pt x="80" y="80"/>
                    </a:lnTo>
                    <a:lnTo>
                      <a:pt x="73" y="88"/>
                    </a:lnTo>
                    <a:lnTo>
                      <a:pt x="66" y="100"/>
                    </a:lnTo>
                    <a:lnTo>
                      <a:pt x="64" y="106"/>
                    </a:lnTo>
                    <a:lnTo>
                      <a:pt x="63" y="112"/>
                    </a:lnTo>
                    <a:lnTo>
                      <a:pt x="61" y="118"/>
                    </a:lnTo>
                    <a:lnTo>
                      <a:pt x="61" y="125"/>
                    </a:lnTo>
                    <a:lnTo>
                      <a:pt x="0" y="125"/>
                    </a:lnTo>
                    <a:close/>
                    <a:moveTo>
                      <a:pt x="36" y="36"/>
                    </a:moveTo>
                    <a:lnTo>
                      <a:pt x="45" y="29"/>
                    </a:lnTo>
                    <a:lnTo>
                      <a:pt x="55" y="21"/>
                    </a:lnTo>
                    <a:lnTo>
                      <a:pt x="65" y="15"/>
                    </a:lnTo>
                    <a:lnTo>
                      <a:pt x="76" y="10"/>
                    </a:lnTo>
                    <a:lnTo>
                      <a:pt x="88" y="6"/>
                    </a:lnTo>
                    <a:lnTo>
                      <a:pt x="100" y="3"/>
                    </a:lnTo>
                    <a:lnTo>
                      <a:pt x="112" y="1"/>
                    </a:lnTo>
                    <a:lnTo>
                      <a:pt x="125" y="0"/>
                    </a:lnTo>
                    <a:lnTo>
                      <a:pt x="125" y="61"/>
                    </a:lnTo>
                    <a:lnTo>
                      <a:pt x="119" y="61"/>
                    </a:lnTo>
                    <a:lnTo>
                      <a:pt x="112" y="62"/>
                    </a:lnTo>
                    <a:lnTo>
                      <a:pt x="106" y="64"/>
                    </a:lnTo>
                    <a:lnTo>
                      <a:pt x="100" y="66"/>
                    </a:lnTo>
                    <a:lnTo>
                      <a:pt x="89" y="72"/>
                    </a:lnTo>
                    <a:lnTo>
                      <a:pt x="80" y="80"/>
                    </a:lnTo>
                    <a:lnTo>
                      <a:pt x="36" y="36"/>
                    </a:lnTo>
                    <a:close/>
                    <a:moveTo>
                      <a:pt x="125" y="0"/>
                    </a:moveTo>
                    <a:lnTo>
                      <a:pt x="137" y="1"/>
                    </a:lnTo>
                    <a:lnTo>
                      <a:pt x="150" y="3"/>
                    </a:lnTo>
                    <a:lnTo>
                      <a:pt x="161" y="6"/>
                    </a:lnTo>
                    <a:lnTo>
                      <a:pt x="174" y="10"/>
                    </a:lnTo>
                    <a:lnTo>
                      <a:pt x="183" y="15"/>
                    </a:lnTo>
                    <a:lnTo>
                      <a:pt x="195" y="21"/>
                    </a:lnTo>
                    <a:lnTo>
                      <a:pt x="203" y="29"/>
                    </a:lnTo>
                    <a:lnTo>
                      <a:pt x="212" y="36"/>
                    </a:lnTo>
                    <a:lnTo>
                      <a:pt x="170" y="80"/>
                    </a:lnTo>
                    <a:lnTo>
                      <a:pt x="160" y="72"/>
                    </a:lnTo>
                    <a:lnTo>
                      <a:pt x="150" y="66"/>
                    </a:lnTo>
                    <a:lnTo>
                      <a:pt x="144" y="64"/>
                    </a:lnTo>
                    <a:lnTo>
                      <a:pt x="137" y="62"/>
                    </a:lnTo>
                    <a:lnTo>
                      <a:pt x="131" y="61"/>
                    </a:lnTo>
                    <a:lnTo>
                      <a:pt x="125" y="61"/>
                    </a:lnTo>
                    <a:lnTo>
                      <a:pt x="125" y="0"/>
                    </a:lnTo>
                    <a:close/>
                    <a:moveTo>
                      <a:pt x="212" y="36"/>
                    </a:moveTo>
                    <a:lnTo>
                      <a:pt x="221" y="45"/>
                    </a:lnTo>
                    <a:lnTo>
                      <a:pt x="228" y="55"/>
                    </a:lnTo>
                    <a:lnTo>
                      <a:pt x="235" y="65"/>
                    </a:lnTo>
                    <a:lnTo>
                      <a:pt x="240" y="76"/>
                    </a:lnTo>
                    <a:lnTo>
                      <a:pt x="243" y="87"/>
                    </a:lnTo>
                    <a:lnTo>
                      <a:pt x="247" y="100"/>
                    </a:lnTo>
                    <a:lnTo>
                      <a:pt x="248" y="112"/>
                    </a:lnTo>
                    <a:lnTo>
                      <a:pt x="249" y="125"/>
                    </a:lnTo>
                    <a:lnTo>
                      <a:pt x="188" y="125"/>
                    </a:lnTo>
                    <a:lnTo>
                      <a:pt x="188" y="118"/>
                    </a:lnTo>
                    <a:lnTo>
                      <a:pt x="187" y="112"/>
                    </a:lnTo>
                    <a:lnTo>
                      <a:pt x="186" y="106"/>
                    </a:lnTo>
                    <a:lnTo>
                      <a:pt x="183" y="100"/>
                    </a:lnTo>
                    <a:lnTo>
                      <a:pt x="177" y="88"/>
                    </a:lnTo>
                    <a:lnTo>
                      <a:pt x="170" y="80"/>
                    </a:lnTo>
                    <a:lnTo>
                      <a:pt x="212" y="36"/>
                    </a:lnTo>
                    <a:close/>
                    <a:moveTo>
                      <a:pt x="249" y="125"/>
                    </a:moveTo>
                    <a:lnTo>
                      <a:pt x="248" y="137"/>
                    </a:lnTo>
                    <a:lnTo>
                      <a:pt x="247" y="149"/>
                    </a:lnTo>
                    <a:lnTo>
                      <a:pt x="243" y="162"/>
                    </a:lnTo>
                    <a:lnTo>
                      <a:pt x="240" y="173"/>
                    </a:lnTo>
                    <a:lnTo>
                      <a:pt x="235" y="184"/>
                    </a:lnTo>
                    <a:lnTo>
                      <a:pt x="228" y="194"/>
                    </a:lnTo>
                    <a:lnTo>
                      <a:pt x="221" y="204"/>
                    </a:lnTo>
                    <a:lnTo>
                      <a:pt x="212" y="213"/>
                    </a:lnTo>
                    <a:lnTo>
                      <a:pt x="170" y="169"/>
                    </a:lnTo>
                    <a:lnTo>
                      <a:pt x="177" y="161"/>
                    </a:lnTo>
                    <a:lnTo>
                      <a:pt x="183" y="149"/>
                    </a:lnTo>
                    <a:lnTo>
                      <a:pt x="186" y="143"/>
                    </a:lnTo>
                    <a:lnTo>
                      <a:pt x="187" y="137"/>
                    </a:lnTo>
                    <a:lnTo>
                      <a:pt x="188" y="131"/>
                    </a:lnTo>
                    <a:lnTo>
                      <a:pt x="188" y="125"/>
                    </a:lnTo>
                    <a:lnTo>
                      <a:pt x="249" y="125"/>
                    </a:lnTo>
                    <a:close/>
                    <a:moveTo>
                      <a:pt x="212" y="213"/>
                    </a:moveTo>
                    <a:lnTo>
                      <a:pt x="203" y="220"/>
                    </a:lnTo>
                    <a:lnTo>
                      <a:pt x="195" y="228"/>
                    </a:lnTo>
                    <a:lnTo>
                      <a:pt x="183" y="234"/>
                    </a:lnTo>
                    <a:lnTo>
                      <a:pt x="174" y="239"/>
                    </a:lnTo>
                    <a:lnTo>
                      <a:pt x="161" y="243"/>
                    </a:lnTo>
                    <a:lnTo>
                      <a:pt x="150" y="247"/>
                    </a:lnTo>
                    <a:lnTo>
                      <a:pt x="137" y="248"/>
                    </a:lnTo>
                    <a:lnTo>
                      <a:pt x="125" y="249"/>
                    </a:lnTo>
                    <a:lnTo>
                      <a:pt x="125" y="188"/>
                    </a:lnTo>
                    <a:lnTo>
                      <a:pt x="131" y="188"/>
                    </a:lnTo>
                    <a:lnTo>
                      <a:pt x="137" y="187"/>
                    </a:lnTo>
                    <a:lnTo>
                      <a:pt x="144" y="186"/>
                    </a:lnTo>
                    <a:lnTo>
                      <a:pt x="150" y="183"/>
                    </a:lnTo>
                    <a:lnTo>
                      <a:pt x="160" y="177"/>
                    </a:lnTo>
                    <a:lnTo>
                      <a:pt x="170" y="169"/>
                    </a:lnTo>
                    <a:lnTo>
                      <a:pt x="212" y="213"/>
                    </a:lnTo>
                    <a:close/>
                    <a:moveTo>
                      <a:pt x="125" y="249"/>
                    </a:moveTo>
                    <a:lnTo>
                      <a:pt x="112" y="248"/>
                    </a:lnTo>
                    <a:lnTo>
                      <a:pt x="100" y="247"/>
                    </a:lnTo>
                    <a:lnTo>
                      <a:pt x="88" y="243"/>
                    </a:lnTo>
                    <a:lnTo>
                      <a:pt x="76" y="239"/>
                    </a:lnTo>
                    <a:lnTo>
                      <a:pt x="65" y="234"/>
                    </a:lnTo>
                    <a:lnTo>
                      <a:pt x="55" y="228"/>
                    </a:lnTo>
                    <a:lnTo>
                      <a:pt x="45" y="220"/>
                    </a:lnTo>
                    <a:lnTo>
                      <a:pt x="36" y="213"/>
                    </a:lnTo>
                    <a:lnTo>
                      <a:pt x="80" y="169"/>
                    </a:lnTo>
                    <a:lnTo>
                      <a:pt x="89" y="177"/>
                    </a:lnTo>
                    <a:lnTo>
                      <a:pt x="100" y="183"/>
                    </a:lnTo>
                    <a:lnTo>
                      <a:pt x="106" y="186"/>
                    </a:lnTo>
                    <a:lnTo>
                      <a:pt x="112" y="187"/>
                    </a:lnTo>
                    <a:lnTo>
                      <a:pt x="119" y="188"/>
                    </a:lnTo>
                    <a:lnTo>
                      <a:pt x="125" y="188"/>
                    </a:lnTo>
                    <a:lnTo>
                      <a:pt x="125" y="249"/>
                    </a:lnTo>
                    <a:close/>
                    <a:moveTo>
                      <a:pt x="36" y="213"/>
                    </a:moveTo>
                    <a:lnTo>
                      <a:pt x="29" y="204"/>
                    </a:lnTo>
                    <a:lnTo>
                      <a:pt x="22" y="194"/>
                    </a:lnTo>
                    <a:lnTo>
                      <a:pt x="15" y="184"/>
                    </a:lnTo>
                    <a:lnTo>
                      <a:pt x="10" y="173"/>
                    </a:lnTo>
                    <a:lnTo>
                      <a:pt x="5" y="162"/>
                    </a:lnTo>
                    <a:lnTo>
                      <a:pt x="3" y="149"/>
                    </a:lnTo>
                    <a:lnTo>
                      <a:pt x="0" y="137"/>
                    </a:lnTo>
                    <a:lnTo>
                      <a:pt x="0" y="125"/>
                    </a:lnTo>
                    <a:lnTo>
                      <a:pt x="61" y="125"/>
                    </a:lnTo>
                    <a:lnTo>
                      <a:pt x="61" y="131"/>
                    </a:lnTo>
                    <a:lnTo>
                      <a:pt x="63" y="137"/>
                    </a:lnTo>
                    <a:lnTo>
                      <a:pt x="64" y="143"/>
                    </a:lnTo>
                    <a:lnTo>
                      <a:pt x="66" y="149"/>
                    </a:lnTo>
                    <a:lnTo>
                      <a:pt x="73" y="161"/>
                    </a:lnTo>
                    <a:lnTo>
                      <a:pt x="80" y="169"/>
                    </a:lnTo>
                    <a:lnTo>
                      <a:pt x="36" y="21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8" name="Rectangle 550"/>
              <p:cNvSpPr>
                <a:spLocks noChangeArrowheads="1"/>
              </p:cNvSpPr>
              <p:nvPr/>
            </p:nvSpPr>
            <p:spPr bwMode="auto">
              <a:xfrm>
                <a:off x="927" y="556"/>
                <a:ext cx="8" cy="85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9" name="Freeform 551"/>
              <p:cNvSpPr>
                <a:spLocks noEditPoints="1"/>
              </p:cNvSpPr>
              <p:nvPr/>
            </p:nvSpPr>
            <p:spPr bwMode="auto">
              <a:xfrm>
                <a:off x="664" y="175"/>
                <a:ext cx="62" cy="142"/>
              </a:xfrm>
              <a:custGeom>
                <a:avLst/>
                <a:gdLst>
                  <a:gd name="T0" fmla="*/ 258 w 311"/>
                  <a:gd name="T1" fmla="*/ 28 h 709"/>
                  <a:gd name="T2" fmla="*/ 196 w 311"/>
                  <a:gd name="T3" fmla="*/ 118 h 709"/>
                  <a:gd name="T4" fmla="*/ 110 w 311"/>
                  <a:gd name="T5" fmla="*/ 245 h 709"/>
                  <a:gd name="T6" fmla="*/ 55 w 311"/>
                  <a:gd name="T7" fmla="*/ 332 h 709"/>
                  <a:gd name="T8" fmla="*/ 33 w 311"/>
                  <a:gd name="T9" fmla="*/ 375 h 709"/>
                  <a:gd name="T10" fmla="*/ 4 w 311"/>
                  <a:gd name="T11" fmla="*/ 383 h 709"/>
                  <a:gd name="T12" fmla="*/ 19 w 311"/>
                  <a:gd name="T13" fmla="*/ 348 h 709"/>
                  <a:gd name="T14" fmla="*/ 49 w 311"/>
                  <a:gd name="T15" fmla="*/ 297 h 709"/>
                  <a:gd name="T16" fmla="*/ 131 w 311"/>
                  <a:gd name="T17" fmla="*/ 168 h 709"/>
                  <a:gd name="T18" fmla="*/ 212 w 311"/>
                  <a:gd name="T19" fmla="*/ 51 h 709"/>
                  <a:gd name="T20" fmla="*/ 248 w 311"/>
                  <a:gd name="T21" fmla="*/ 0 h 709"/>
                  <a:gd name="T22" fmla="*/ 28 w 311"/>
                  <a:gd name="T23" fmla="*/ 388 h 709"/>
                  <a:gd name="T24" fmla="*/ 25 w 311"/>
                  <a:gd name="T25" fmla="*/ 408 h 709"/>
                  <a:gd name="T26" fmla="*/ 27 w 311"/>
                  <a:gd name="T27" fmla="*/ 424 h 709"/>
                  <a:gd name="T28" fmla="*/ 32 w 311"/>
                  <a:gd name="T29" fmla="*/ 441 h 709"/>
                  <a:gd name="T30" fmla="*/ 40 w 311"/>
                  <a:gd name="T31" fmla="*/ 455 h 709"/>
                  <a:gd name="T32" fmla="*/ 14 w 311"/>
                  <a:gd name="T33" fmla="*/ 459 h 709"/>
                  <a:gd name="T34" fmla="*/ 5 w 311"/>
                  <a:gd name="T35" fmla="*/ 441 h 709"/>
                  <a:gd name="T36" fmla="*/ 2 w 311"/>
                  <a:gd name="T37" fmla="*/ 419 h 709"/>
                  <a:gd name="T38" fmla="*/ 2 w 311"/>
                  <a:gd name="T39" fmla="*/ 396 h 709"/>
                  <a:gd name="T40" fmla="*/ 28 w 311"/>
                  <a:gd name="T41" fmla="*/ 388 h 709"/>
                  <a:gd name="T42" fmla="*/ 53 w 311"/>
                  <a:gd name="T43" fmla="*/ 470 h 709"/>
                  <a:gd name="T44" fmla="*/ 86 w 311"/>
                  <a:gd name="T45" fmla="*/ 502 h 709"/>
                  <a:gd name="T46" fmla="*/ 93 w 311"/>
                  <a:gd name="T47" fmla="*/ 536 h 709"/>
                  <a:gd name="T48" fmla="*/ 50 w 311"/>
                  <a:gd name="T49" fmla="*/ 503 h 709"/>
                  <a:gd name="T50" fmla="*/ 34 w 311"/>
                  <a:gd name="T51" fmla="*/ 485 h 709"/>
                  <a:gd name="T52" fmla="*/ 20 w 311"/>
                  <a:gd name="T53" fmla="*/ 469 h 709"/>
                  <a:gd name="T54" fmla="*/ 107 w 311"/>
                  <a:gd name="T55" fmla="*/ 518 h 709"/>
                  <a:gd name="T56" fmla="*/ 100 w 311"/>
                  <a:gd name="T57" fmla="*/ 528 h 709"/>
                  <a:gd name="T58" fmla="*/ 107 w 311"/>
                  <a:gd name="T59" fmla="*/ 518 h 709"/>
                  <a:gd name="T60" fmla="*/ 165 w 311"/>
                  <a:gd name="T61" fmla="*/ 565 h 709"/>
                  <a:gd name="T62" fmla="*/ 232 w 311"/>
                  <a:gd name="T63" fmla="*/ 622 h 709"/>
                  <a:gd name="T64" fmla="*/ 287 w 311"/>
                  <a:gd name="T65" fmla="*/ 671 h 709"/>
                  <a:gd name="T66" fmla="*/ 311 w 311"/>
                  <a:gd name="T67" fmla="*/ 692 h 709"/>
                  <a:gd name="T68" fmla="*/ 287 w 311"/>
                  <a:gd name="T69" fmla="*/ 705 h 709"/>
                  <a:gd name="T70" fmla="*/ 246 w 311"/>
                  <a:gd name="T71" fmla="*/ 667 h 709"/>
                  <a:gd name="T72" fmla="*/ 182 w 311"/>
                  <a:gd name="T73" fmla="*/ 612 h 709"/>
                  <a:gd name="T74" fmla="*/ 119 w 311"/>
                  <a:gd name="T75" fmla="*/ 558 h 709"/>
                  <a:gd name="T76" fmla="*/ 107 w 311"/>
                  <a:gd name="T77" fmla="*/ 518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1" h="709">
                    <a:moveTo>
                      <a:pt x="268" y="13"/>
                    </a:moveTo>
                    <a:lnTo>
                      <a:pt x="258" y="28"/>
                    </a:lnTo>
                    <a:lnTo>
                      <a:pt x="232" y="64"/>
                    </a:lnTo>
                    <a:lnTo>
                      <a:pt x="196" y="118"/>
                    </a:lnTo>
                    <a:lnTo>
                      <a:pt x="154" y="180"/>
                    </a:lnTo>
                    <a:lnTo>
                      <a:pt x="110" y="245"/>
                    </a:lnTo>
                    <a:lnTo>
                      <a:pt x="71" y="306"/>
                    </a:lnTo>
                    <a:lnTo>
                      <a:pt x="55" y="332"/>
                    </a:lnTo>
                    <a:lnTo>
                      <a:pt x="43" y="356"/>
                    </a:lnTo>
                    <a:lnTo>
                      <a:pt x="33" y="375"/>
                    </a:lnTo>
                    <a:lnTo>
                      <a:pt x="28" y="388"/>
                    </a:lnTo>
                    <a:lnTo>
                      <a:pt x="4" y="383"/>
                    </a:lnTo>
                    <a:lnTo>
                      <a:pt x="9" y="368"/>
                    </a:lnTo>
                    <a:lnTo>
                      <a:pt x="19" y="348"/>
                    </a:lnTo>
                    <a:lnTo>
                      <a:pt x="32" y="325"/>
                    </a:lnTo>
                    <a:lnTo>
                      <a:pt x="49" y="297"/>
                    </a:lnTo>
                    <a:lnTo>
                      <a:pt x="88" y="234"/>
                    </a:lnTo>
                    <a:lnTo>
                      <a:pt x="131" y="168"/>
                    </a:lnTo>
                    <a:lnTo>
                      <a:pt x="175" y="104"/>
                    </a:lnTo>
                    <a:lnTo>
                      <a:pt x="212" y="51"/>
                    </a:lnTo>
                    <a:lnTo>
                      <a:pt x="238" y="13"/>
                    </a:lnTo>
                    <a:lnTo>
                      <a:pt x="248" y="0"/>
                    </a:lnTo>
                    <a:lnTo>
                      <a:pt x="268" y="13"/>
                    </a:lnTo>
                    <a:close/>
                    <a:moveTo>
                      <a:pt x="28" y="388"/>
                    </a:moveTo>
                    <a:lnTo>
                      <a:pt x="27" y="398"/>
                    </a:lnTo>
                    <a:lnTo>
                      <a:pt x="25" y="408"/>
                    </a:lnTo>
                    <a:lnTo>
                      <a:pt x="25" y="417"/>
                    </a:lnTo>
                    <a:lnTo>
                      <a:pt x="27" y="424"/>
                    </a:lnTo>
                    <a:lnTo>
                      <a:pt x="29" y="433"/>
                    </a:lnTo>
                    <a:lnTo>
                      <a:pt x="32" y="441"/>
                    </a:lnTo>
                    <a:lnTo>
                      <a:pt x="35" y="448"/>
                    </a:lnTo>
                    <a:lnTo>
                      <a:pt x="40" y="455"/>
                    </a:lnTo>
                    <a:lnTo>
                      <a:pt x="20" y="469"/>
                    </a:lnTo>
                    <a:lnTo>
                      <a:pt x="14" y="459"/>
                    </a:lnTo>
                    <a:lnTo>
                      <a:pt x="9" y="450"/>
                    </a:lnTo>
                    <a:lnTo>
                      <a:pt x="5" y="441"/>
                    </a:lnTo>
                    <a:lnTo>
                      <a:pt x="3" y="429"/>
                    </a:lnTo>
                    <a:lnTo>
                      <a:pt x="2" y="419"/>
                    </a:lnTo>
                    <a:lnTo>
                      <a:pt x="0" y="408"/>
                    </a:lnTo>
                    <a:lnTo>
                      <a:pt x="2" y="396"/>
                    </a:lnTo>
                    <a:lnTo>
                      <a:pt x="4" y="383"/>
                    </a:lnTo>
                    <a:lnTo>
                      <a:pt x="28" y="388"/>
                    </a:lnTo>
                    <a:close/>
                    <a:moveTo>
                      <a:pt x="40" y="455"/>
                    </a:moveTo>
                    <a:lnTo>
                      <a:pt x="53" y="470"/>
                    </a:lnTo>
                    <a:lnTo>
                      <a:pt x="68" y="485"/>
                    </a:lnTo>
                    <a:lnTo>
                      <a:pt x="86" y="502"/>
                    </a:lnTo>
                    <a:lnTo>
                      <a:pt x="107" y="518"/>
                    </a:lnTo>
                    <a:lnTo>
                      <a:pt x="93" y="536"/>
                    </a:lnTo>
                    <a:lnTo>
                      <a:pt x="70" y="519"/>
                    </a:lnTo>
                    <a:lnTo>
                      <a:pt x="50" y="503"/>
                    </a:lnTo>
                    <a:lnTo>
                      <a:pt x="41" y="494"/>
                    </a:lnTo>
                    <a:lnTo>
                      <a:pt x="34" y="485"/>
                    </a:lnTo>
                    <a:lnTo>
                      <a:pt x="27" y="478"/>
                    </a:lnTo>
                    <a:lnTo>
                      <a:pt x="20" y="469"/>
                    </a:lnTo>
                    <a:lnTo>
                      <a:pt x="40" y="455"/>
                    </a:lnTo>
                    <a:close/>
                    <a:moveTo>
                      <a:pt x="107" y="518"/>
                    </a:moveTo>
                    <a:lnTo>
                      <a:pt x="107" y="518"/>
                    </a:lnTo>
                    <a:lnTo>
                      <a:pt x="100" y="528"/>
                    </a:lnTo>
                    <a:lnTo>
                      <a:pt x="107" y="518"/>
                    </a:lnTo>
                    <a:close/>
                    <a:moveTo>
                      <a:pt x="107" y="518"/>
                    </a:moveTo>
                    <a:lnTo>
                      <a:pt x="134" y="539"/>
                    </a:lnTo>
                    <a:lnTo>
                      <a:pt x="165" y="565"/>
                    </a:lnTo>
                    <a:lnTo>
                      <a:pt x="198" y="594"/>
                    </a:lnTo>
                    <a:lnTo>
                      <a:pt x="232" y="622"/>
                    </a:lnTo>
                    <a:lnTo>
                      <a:pt x="262" y="648"/>
                    </a:lnTo>
                    <a:lnTo>
                      <a:pt x="287" y="671"/>
                    </a:lnTo>
                    <a:lnTo>
                      <a:pt x="304" y="686"/>
                    </a:lnTo>
                    <a:lnTo>
                      <a:pt x="311" y="692"/>
                    </a:lnTo>
                    <a:lnTo>
                      <a:pt x="293" y="709"/>
                    </a:lnTo>
                    <a:lnTo>
                      <a:pt x="287" y="705"/>
                    </a:lnTo>
                    <a:lnTo>
                      <a:pt x="271" y="690"/>
                    </a:lnTo>
                    <a:lnTo>
                      <a:pt x="246" y="667"/>
                    </a:lnTo>
                    <a:lnTo>
                      <a:pt x="216" y="641"/>
                    </a:lnTo>
                    <a:lnTo>
                      <a:pt x="182" y="612"/>
                    </a:lnTo>
                    <a:lnTo>
                      <a:pt x="150" y="584"/>
                    </a:lnTo>
                    <a:lnTo>
                      <a:pt x="119" y="558"/>
                    </a:lnTo>
                    <a:lnTo>
                      <a:pt x="93" y="536"/>
                    </a:lnTo>
                    <a:lnTo>
                      <a:pt x="107" y="51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0" name="Freeform 552"/>
              <p:cNvSpPr>
                <a:spLocks/>
              </p:cNvSpPr>
              <p:nvPr/>
            </p:nvSpPr>
            <p:spPr bwMode="auto">
              <a:xfrm>
                <a:off x="1808" y="1493"/>
                <a:ext cx="22" cy="21"/>
              </a:xfrm>
              <a:custGeom>
                <a:avLst/>
                <a:gdLst>
                  <a:gd name="T0" fmla="*/ 0 w 110"/>
                  <a:gd name="T1" fmla="*/ 55 h 108"/>
                  <a:gd name="T2" fmla="*/ 0 w 110"/>
                  <a:gd name="T3" fmla="*/ 49 h 108"/>
                  <a:gd name="T4" fmla="*/ 1 w 110"/>
                  <a:gd name="T5" fmla="*/ 42 h 108"/>
                  <a:gd name="T6" fmla="*/ 3 w 110"/>
                  <a:gd name="T7" fmla="*/ 36 h 108"/>
                  <a:gd name="T8" fmla="*/ 5 w 110"/>
                  <a:gd name="T9" fmla="*/ 31 h 108"/>
                  <a:gd name="T10" fmla="*/ 10 w 110"/>
                  <a:gd name="T11" fmla="*/ 21 h 108"/>
                  <a:gd name="T12" fmla="*/ 17 w 110"/>
                  <a:gd name="T13" fmla="*/ 14 h 108"/>
                  <a:gd name="T14" fmla="*/ 26 w 110"/>
                  <a:gd name="T15" fmla="*/ 9 h 108"/>
                  <a:gd name="T16" fmla="*/ 35 w 110"/>
                  <a:gd name="T17" fmla="*/ 4 h 108"/>
                  <a:gd name="T18" fmla="*/ 45 w 110"/>
                  <a:gd name="T19" fmla="*/ 1 h 108"/>
                  <a:gd name="T20" fmla="*/ 55 w 110"/>
                  <a:gd name="T21" fmla="*/ 0 h 108"/>
                  <a:gd name="T22" fmla="*/ 65 w 110"/>
                  <a:gd name="T23" fmla="*/ 1 h 108"/>
                  <a:gd name="T24" fmla="*/ 75 w 110"/>
                  <a:gd name="T25" fmla="*/ 4 h 108"/>
                  <a:gd name="T26" fmla="*/ 85 w 110"/>
                  <a:gd name="T27" fmla="*/ 9 h 108"/>
                  <a:gd name="T28" fmla="*/ 92 w 110"/>
                  <a:gd name="T29" fmla="*/ 14 h 108"/>
                  <a:gd name="T30" fmla="*/ 100 w 110"/>
                  <a:gd name="T31" fmla="*/ 21 h 108"/>
                  <a:gd name="T32" fmla="*/ 105 w 110"/>
                  <a:gd name="T33" fmla="*/ 31 h 108"/>
                  <a:gd name="T34" fmla="*/ 107 w 110"/>
                  <a:gd name="T35" fmla="*/ 36 h 108"/>
                  <a:gd name="T36" fmla="*/ 108 w 110"/>
                  <a:gd name="T37" fmla="*/ 42 h 108"/>
                  <a:gd name="T38" fmla="*/ 110 w 110"/>
                  <a:gd name="T39" fmla="*/ 49 h 108"/>
                  <a:gd name="T40" fmla="*/ 110 w 110"/>
                  <a:gd name="T41" fmla="*/ 55 h 108"/>
                  <a:gd name="T42" fmla="*/ 110 w 110"/>
                  <a:gd name="T43" fmla="*/ 61 h 108"/>
                  <a:gd name="T44" fmla="*/ 108 w 110"/>
                  <a:gd name="T45" fmla="*/ 67 h 108"/>
                  <a:gd name="T46" fmla="*/ 107 w 110"/>
                  <a:gd name="T47" fmla="*/ 74 h 108"/>
                  <a:gd name="T48" fmla="*/ 105 w 110"/>
                  <a:gd name="T49" fmla="*/ 79 h 108"/>
                  <a:gd name="T50" fmla="*/ 100 w 110"/>
                  <a:gd name="T51" fmla="*/ 87 h 108"/>
                  <a:gd name="T52" fmla="*/ 92 w 110"/>
                  <a:gd name="T53" fmla="*/ 96 h 108"/>
                  <a:gd name="T54" fmla="*/ 85 w 110"/>
                  <a:gd name="T55" fmla="*/ 101 h 108"/>
                  <a:gd name="T56" fmla="*/ 75 w 110"/>
                  <a:gd name="T57" fmla="*/ 106 h 108"/>
                  <a:gd name="T58" fmla="*/ 65 w 110"/>
                  <a:gd name="T59" fmla="*/ 108 h 108"/>
                  <a:gd name="T60" fmla="*/ 55 w 110"/>
                  <a:gd name="T61" fmla="*/ 108 h 108"/>
                  <a:gd name="T62" fmla="*/ 45 w 110"/>
                  <a:gd name="T63" fmla="*/ 108 h 108"/>
                  <a:gd name="T64" fmla="*/ 35 w 110"/>
                  <a:gd name="T65" fmla="*/ 106 h 108"/>
                  <a:gd name="T66" fmla="*/ 26 w 110"/>
                  <a:gd name="T67" fmla="*/ 101 h 108"/>
                  <a:gd name="T68" fmla="*/ 17 w 110"/>
                  <a:gd name="T69" fmla="*/ 96 h 108"/>
                  <a:gd name="T70" fmla="*/ 10 w 110"/>
                  <a:gd name="T71" fmla="*/ 87 h 108"/>
                  <a:gd name="T72" fmla="*/ 5 w 110"/>
                  <a:gd name="T73" fmla="*/ 79 h 108"/>
                  <a:gd name="T74" fmla="*/ 3 w 110"/>
                  <a:gd name="T75" fmla="*/ 74 h 108"/>
                  <a:gd name="T76" fmla="*/ 1 w 110"/>
                  <a:gd name="T77" fmla="*/ 67 h 108"/>
                  <a:gd name="T78" fmla="*/ 0 w 110"/>
                  <a:gd name="T79" fmla="*/ 61 h 108"/>
                  <a:gd name="T80" fmla="*/ 0 w 110"/>
                  <a:gd name="T81" fmla="*/ 5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0" h="108">
                    <a:moveTo>
                      <a:pt x="0" y="55"/>
                    </a:moveTo>
                    <a:lnTo>
                      <a:pt x="0" y="49"/>
                    </a:lnTo>
                    <a:lnTo>
                      <a:pt x="1" y="42"/>
                    </a:lnTo>
                    <a:lnTo>
                      <a:pt x="3" y="36"/>
                    </a:lnTo>
                    <a:lnTo>
                      <a:pt x="5" y="31"/>
                    </a:lnTo>
                    <a:lnTo>
                      <a:pt x="10" y="21"/>
                    </a:lnTo>
                    <a:lnTo>
                      <a:pt x="17" y="14"/>
                    </a:lnTo>
                    <a:lnTo>
                      <a:pt x="26" y="9"/>
                    </a:lnTo>
                    <a:lnTo>
                      <a:pt x="35" y="4"/>
                    </a:lnTo>
                    <a:lnTo>
                      <a:pt x="45" y="1"/>
                    </a:lnTo>
                    <a:lnTo>
                      <a:pt x="55" y="0"/>
                    </a:lnTo>
                    <a:lnTo>
                      <a:pt x="65" y="1"/>
                    </a:lnTo>
                    <a:lnTo>
                      <a:pt x="75" y="4"/>
                    </a:lnTo>
                    <a:lnTo>
                      <a:pt x="85" y="9"/>
                    </a:lnTo>
                    <a:lnTo>
                      <a:pt x="92" y="14"/>
                    </a:lnTo>
                    <a:lnTo>
                      <a:pt x="100" y="21"/>
                    </a:lnTo>
                    <a:lnTo>
                      <a:pt x="105" y="31"/>
                    </a:lnTo>
                    <a:lnTo>
                      <a:pt x="107" y="36"/>
                    </a:lnTo>
                    <a:lnTo>
                      <a:pt x="108" y="42"/>
                    </a:lnTo>
                    <a:lnTo>
                      <a:pt x="110" y="49"/>
                    </a:lnTo>
                    <a:lnTo>
                      <a:pt x="110" y="55"/>
                    </a:lnTo>
                    <a:lnTo>
                      <a:pt x="110" y="61"/>
                    </a:lnTo>
                    <a:lnTo>
                      <a:pt x="108" y="67"/>
                    </a:lnTo>
                    <a:lnTo>
                      <a:pt x="107" y="74"/>
                    </a:lnTo>
                    <a:lnTo>
                      <a:pt x="105" y="79"/>
                    </a:lnTo>
                    <a:lnTo>
                      <a:pt x="100" y="87"/>
                    </a:lnTo>
                    <a:lnTo>
                      <a:pt x="92" y="96"/>
                    </a:lnTo>
                    <a:lnTo>
                      <a:pt x="85" y="101"/>
                    </a:lnTo>
                    <a:lnTo>
                      <a:pt x="75" y="106"/>
                    </a:lnTo>
                    <a:lnTo>
                      <a:pt x="65" y="108"/>
                    </a:lnTo>
                    <a:lnTo>
                      <a:pt x="55" y="108"/>
                    </a:lnTo>
                    <a:lnTo>
                      <a:pt x="45" y="108"/>
                    </a:lnTo>
                    <a:lnTo>
                      <a:pt x="35" y="106"/>
                    </a:lnTo>
                    <a:lnTo>
                      <a:pt x="26" y="101"/>
                    </a:lnTo>
                    <a:lnTo>
                      <a:pt x="17" y="96"/>
                    </a:lnTo>
                    <a:lnTo>
                      <a:pt x="10" y="87"/>
                    </a:lnTo>
                    <a:lnTo>
                      <a:pt x="5" y="79"/>
                    </a:lnTo>
                    <a:lnTo>
                      <a:pt x="3" y="74"/>
                    </a:lnTo>
                    <a:lnTo>
                      <a:pt x="1" y="67"/>
                    </a:lnTo>
                    <a:lnTo>
                      <a:pt x="0" y="6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1" name="Freeform 553"/>
              <p:cNvSpPr>
                <a:spLocks noEditPoints="1"/>
              </p:cNvSpPr>
              <p:nvPr/>
            </p:nvSpPr>
            <p:spPr bwMode="auto">
              <a:xfrm>
                <a:off x="1806" y="1490"/>
                <a:ext cx="26" cy="27"/>
              </a:xfrm>
              <a:custGeom>
                <a:avLst/>
                <a:gdLst>
                  <a:gd name="T0" fmla="*/ 1 w 134"/>
                  <a:gd name="T1" fmla="*/ 55 h 132"/>
                  <a:gd name="T2" fmla="*/ 7 w 134"/>
                  <a:gd name="T3" fmla="*/ 35 h 132"/>
                  <a:gd name="T4" fmla="*/ 17 w 134"/>
                  <a:gd name="T5" fmla="*/ 20 h 132"/>
                  <a:gd name="T6" fmla="*/ 32 w 134"/>
                  <a:gd name="T7" fmla="*/ 9 h 132"/>
                  <a:gd name="T8" fmla="*/ 49 w 134"/>
                  <a:gd name="T9" fmla="*/ 27 h 132"/>
                  <a:gd name="T10" fmla="*/ 39 w 134"/>
                  <a:gd name="T11" fmla="*/ 32 h 132"/>
                  <a:gd name="T12" fmla="*/ 32 w 134"/>
                  <a:gd name="T13" fmla="*/ 41 h 132"/>
                  <a:gd name="T14" fmla="*/ 26 w 134"/>
                  <a:gd name="T15" fmla="*/ 52 h 132"/>
                  <a:gd name="T16" fmla="*/ 24 w 134"/>
                  <a:gd name="T17" fmla="*/ 66 h 132"/>
                  <a:gd name="T18" fmla="*/ 39 w 134"/>
                  <a:gd name="T19" fmla="*/ 5 h 132"/>
                  <a:gd name="T20" fmla="*/ 53 w 134"/>
                  <a:gd name="T21" fmla="*/ 1 h 132"/>
                  <a:gd name="T22" fmla="*/ 67 w 134"/>
                  <a:gd name="T23" fmla="*/ 0 h 132"/>
                  <a:gd name="T24" fmla="*/ 58 w 134"/>
                  <a:gd name="T25" fmla="*/ 25 h 132"/>
                  <a:gd name="T26" fmla="*/ 39 w 134"/>
                  <a:gd name="T27" fmla="*/ 5 h 132"/>
                  <a:gd name="T28" fmla="*/ 74 w 134"/>
                  <a:gd name="T29" fmla="*/ 0 h 132"/>
                  <a:gd name="T30" fmla="*/ 88 w 134"/>
                  <a:gd name="T31" fmla="*/ 2 h 132"/>
                  <a:gd name="T32" fmla="*/ 86 w 134"/>
                  <a:gd name="T33" fmla="*/ 27 h 132"/>
                  <a:gd name="T34" fmla="*/ 67 w 134"/>
                  <a:gd name="T35" fmla="*/ 24 h 132"/>
                  <a:gd name="T36" fmla="*/ 86 w 134"/>
                  <a:gd name="T37" fmla="*/ 27 h 132"/>
                  <a:gd name="T38" fmla="*/ 89 w 134"/>
                  <a:gd name="T39" fmla="*/ 16 h 132"/>
                  <a:gd name="T40" fmla="*/ 94 w 134"/>
                  <a:gd name="T41" fmla="*/ 5 h 132"/>
                  <a:gd name="T42" fmla="*/ 109 w 134"/>
                  <a:gd name="T43" fmla="*/ 14 h 132"/>
                  <a:gd name="T44" fmla="*/ 123 w 134"/>
                  <a:gd name="T45" fmla="*/ 26 h 132"/>
                  <a:gd name="T46" fmla="*/ 132 w 134"/>
                  <a:gd name="T47" fmla="*/ 43 h 132"/>
                  <a:gd name="T48" fmla="*/ 134 w 134"/>
                  <a:gd name="T49" fmla="*/ 66 h 132"/>
                  <a:gd name="T50" fmla="*/ 109 w 134"/>
                  <a:gd name="T51" fmla="*/ 58 h 132"/>
                  <a:gd name="T52" fmla="*/ 105 w 134"/>
                  <a:gd name="T53" fmla="*/ 46 h 132"/>
                  <a:gd name="T54" fmla="*/ 99 w 134"/>
                  <a:gd name="T55" fmla="*/ 36 h 132"/>
                  <a:gd name="T56" fmla="*/ 91 w 134"/>
                  <a:gd name="T57" fmla="*/ 30 h 132"/>
                  <a:gd name="T58" fmla="*/ 94 w 134"/>
                  <a:gd name="T59" fmla="*/ 5 h 132"/>
                  <a:gd name="T60" fmla="*/ 133 w 134"/>
                  <a:gd name="T61" fmla="*/ 77 h 132"/>
                  <a:gd name="T62" fmla="*/ 128 w 134"/>
                  <a:gd name="T63" fmla="*/ 97 h 132"/>
                  <a:gd name="T64" fmla="*/ 117 w 134"/>
                  <a:gd name="T65" fmla="*/ 112 h 132"/>
                  <a:gd name="T66" fmla="*/ 102 w 134"/>
                  <a:gd name="T67" fmla="*/ 123 h 132"/>
                  <a:gd name="T68" fmla="*/ 86 w 134"/>
                  <a:gd name="T69" fmla="*/ 104 h 132"/>
                  <a:gd name="T70" fmla="*/ 94 w 134"/>
                  <a:gd name="T71" fmla="*/ 98 h 132"/>
                  <a:gd name="T72" fmla="*/ 103 w 134"/>
                  <a:gd name="T73" fmla="*/ 91 h 132"/>
                  <a:gd name="T74" fmla="*/ 108 w 134"/>
                  <a:gd name="T75" fmla="*/ 80 h 132"/>
                  <a:gd name="T76" fmla="*/ 109 w 134"/>
                  <a:gd name="T77" fmla="*/ 66 h 132"/>
                  <a:gd name="T78" fmla="*/ 86 w 134"/>
                  <a:gd name="T79" fmla="*/ 104 h 132"/>
                  <a:gd name="T80" fmla="*/ 89 w 134"/>
                  <a:gd name="T81" fmla="*/ 116 h 132"/>
                  <a:gd name="T82" fmla="*/ 94 w 134"/>
                  <a:gd name="T83" fmla="*/ 127 h 132"/>
                  <a:gd name="T84" fmla="*/ 81 w 134"/>
                  <a:gd name="T85" fmla="*/ 131 h 132"/>
                  <a:gd name="T86" fmla="*/ 67 w 134"/>
                  <a:gd name="T87" fmla="*/ 132 h 132"/>
                  <a:gd name="T88" fmla="*/ 77 w 134"/>
                  <a:gd name="T89" fmla="*/ 107 h 132"/>
                  <a:gd name="T90" fmla="*/ 94 w 134"/>
                  <a:gd name="T91" fmla="*/ 127 h 132"/>
                  <a:gd name="T92" fmla="*/ 61 w 134"/>
                  <a:gd name="T93" fmla="*/ 132 h 132"/>
                  <a:gd name="T94" fmla="*/ 47 w 134"/>
                  <a:gd name="T95" fmla="*/ 129 h 132"/>
                  <a:gd name="T96" fmla="*/ 49 w 134"/>
                  <a:gd name="T97" fmla="*/ 104 h 132"/>
                  <a:gd name="T98" fmla="*/ 67 w 134"/>
                  <a:gd name="T99" fmla="*/ 108 h 132"/>
                  <a:gd name="T100" fmla="*/ 39 w 134"/>
                  <a:gd name="T101" fmla="*/ 127 h 132"/>
                  <a:gd name="T102" fmla="*/ 44 w 134"/>
                  <a:gd name="T103" fmla="*/ 116 h 132"/>
                  <a:gd name="T104" fmla="*/ 39 w 134"/>
                  <a:gd name="T105" fmla="*/ 127 h 132"/>
                  <a:gd name="T106" fmla="*/ 24 w 134"/>
                  <a:gd name="T107" fmla="*/ 118 h 132"/>
                  <a:gd name="T108" fmla="*/ 12 w 134"/>
                  <a:gd name="T109" fmla="*/ 104 h 132"/>
                  <a:gd name="T110" fmla="*/ 3 w 134"/>
                  <a:gd name="T111" fmla="*/ 87 h 132"/>
                  <a:gd name="T112" fmla="*/ 0 w 134"/>
                  <a:gd name="T113" fmla="*/ 66 h 132"/>
                  <a:gd name="T114" fmla="*/ 24 w 134"/>
                  <a:gd name="T115" fmla="*/ 73 h 132"/>
                  <a:gd name="T116" fmla="*/ 28 w 134"/>
                  <a:gd name="T117" fmla="*/ 86 h 132"/>
                  <a:gd name="T118" fmla="*/ 36 w 134"/>
                  <a:gd name="T119" fmla="*/ 95 h 132"/>
                  <a:gd name="T120" fmla="*/ 44 w 134"/>
                  <a:gd name="T121" fmla="*/ 102 h 132"/>
                  <a:gd name="T122" fmla="*/ 39 w 134"/>
                  <a:gd name="T123" fmla="*/ 12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4" h="132">
                    <a:moveTo>
                      <a:pt x="0" y="66"/>
                    </a:moveTo>
                    <a:lnTo>
                      <a:pt x="1" y="55"/>
                    </a:lnTo>
                    <a:lnTo>
                      <a:pt x="3" y="43"/>
                    </a:lnTo>
                    <a:lnTo>
                      <a:pt x="7" y="35"/>
                    </a:lnTo>
                    <a:lnTo>
                      <a:pt x="12" y="26"/>
                    </a:lnTo>
                    <a:lnTo>
                      <a:pt x="17" y="20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39" y="5"/>
                    </a:lnTo>
                    <a:lnTo>
                      <a:pt x="49" y="27"/>
                    </a:lnTo>
                    <a:lnTo>
                      <a:pt x="44" y="30"/>
                    </a:lnTo>
                    <a:lnTo>
                      <a:pt x="39" y="32"/>
                    </a:lnTo>
                    <a:lnTo>
                      <a:pt x="36" y="36"/>
                    </a:lnTo>
                    <a:lnTo>
                      <a:pt x="32" y="41"/>
                    </a:lnTo>
                    <a:lnTo>
                      <a:pt x="28" y="46"/>
                    </a:lnTo>
                    <a:lnTo>
                      <a:pt x="26" y="52"/>
                    </a:lnTo>
                    <a:lnTo>
                      <a:pt x="24" y="58"/>
                    </a:lnTo>
                    <a:lnTo>
                      <a:pt x="24" y="66"/>
                    </a:lnTo>
                    <a:lnTo>
                      <a:pt x="0" y="66"/>
                    </a:lnTo>
                    <a:close/>
                    <a:moveTo>
                      <a:pt x="39" y="5"/>
                    </a:moveTo>
                    <a:lnTo>
                      <a:pt x="47" y="2"/>
                    </a:lnTo>
                    <a:lnTo>
                      <a:pt x="53" y="1"/>
                    </a:lnTo>
                    <a:lnTo>
                      <a:pt x="61" y="0"/>
                    </a:lnTo>
                    <a:lnTo>
                      <a:pt x="67" y="0"/>
                    </a:lnTo>
                    <a:lnTo>
                      <a:pt x="67" y="24"/>
                    </a:lnTo>
                    <a:lnTo>
                      <a:pt x="58" y="25"/>
                    </a:lnTo>
                    <a:lnTo>
                      <a:pt x="49" y="27"/>
                    </a:lnTo>
                    <a:lnTo>
                      <a:pt x="39" y="5"/>
                    </a:lnTo>
                    <a:close/>
                    <a:moveTo>
                      <a:pt x="67" y="0"/>
                    </a:moveTo>
                    <a:lnTo>
                      <a:pt x="74" y="0"/>
                    </a:lnTo>
                    <a:lnTo>
                      <a:pt x="81" y="1"/>
                    </a:lnTo>
                    <a:lnTo>
                      <a:pt x="88" y="2"/>
                    </a:lnTo>
                    <a:lnTo>
                      <a:pt x="94" y="5"/>
                    </a:lnTo>
                    <a:lnTo>
                      <a:pt x="86" y="27"/>
                    </a:lnTo>
                    <a:lnTo>
                      <a:pt x="77" y="25"/>
                    </a:lnTo>
                    <a:lnTo>
                      <a:pt x="67" y="24"/>
                    </a:lnTo>
                    <a:lnTo>
                      <a:pt x="67" y="0"/>
                    </a:lnTo>
                    <a:close/>
                    <a:moveTo>
                      <a:pt x="86" y="27"/>
                    </a:moveTo>
                    <a:lnTo>
                      <a:pt x="86" y="27"/>
                    </a:lnTo>
                    <a:lnTo>
                      <a:pt x="89" y="16"/>
                    </a:lnTo>
                    <a:lnTo>
                      <a:pt x="86" y="27"/>
                    </a:lnTo>
                    <a:close/>
                    <a:moveTo>
                      <a:pt x="94" y="5"/>
                    </a:moveTo>
                    <a:lnTo>
                      <a:pt x="102" y="9"/>
                    </a:lnTo>
                    <a:lnTo>
                      <a:pt x="109" y="14"/>
                    </a:lnTo>
                    <a:lnTo>
                      <a:pt x="117" y="20"/>
                    </a:lnTo>
                    <a:lnTo>
                      <a:pt x="123" y="26"/>
                    </a:lnTo>
                    <a:lnTo>
                      <a:pt x="128" y="35"/>
                    </a:lnTo>
                    <a:lnTo>
                      <a:pt x="132" y="43"/>
                    </a:lnTo>
                    <a:lnTo>
                      <a:pt x="133" y="55"/>
                    </a:lnTo>
                    <a:lnTo>
                      <a:pt x="134" y="66"/>
                    </a:lnTo>
                    <a:lnTo>
                      <a:pt x="109" y="66"/>
                    </a:lnTo>
                    <a:lnTo>
                      <a:pt x="109" y="58"/>
                    </a:lnTo>
                    <a:lnTo>
                      <a:pt x="108" y="52"/>
                    </a:lnTo>
                    <a:lnTo>
                      <a:pt x="105" y="46"/>
                    </a:lnTo>
                    <a:lnTo>
                      <a:pt x="103" y="41"/>
                    </a:lnTo>
                    <a:lnTo>
                      <a:pt x="99" y="36"/>
                    </a:lnTo>
                    <a:lnTo>
                      <a:pt x="94" y="32"/>
                    </a:lnTo>
                    <a:lnTo>
                      <a:pt x="91" y="30"/>
                    </a:lnTo>
                    <a:lnTo>
                      <a:pt x="86" y="27"/>
                    </a:lnTo>
                    <a:lnTo>
                      <a:pt x="94" y="5"/>
                    </a:lnTo>
                    <a:close/>
                    <a:moveTo>
                      <a:pt x="134" y="66"/>
                    </a:moveTo>
                    <a:lnTo>
                      <a:pt x="133" y="77"/>
                    </a:lnTo>
                    <a:lnTo>
                      <a:pt x="132" y="87"/>
                    </a:lnTo>
                    <a:lnTo>
                      <a:pt x="128" y="97"/>
                    </a:lnTo>
                    <a:lnTo>
                      <a:pt x="123" y="104"/>
                    </a:lnTo>
                    <a:lnTo>
                      <a:pt x="117" y="112"/>
                    </a:lnTo>
                    <a:lnTo>
                      <a:pt x="109" y="118"/>
                    </a:lnTo>
                    <a:lnTo>
                      <a:pt x="102" y="123"/>
                    </a:lnTo>
                    <a:lnTo>
                      <a:pt x="94" y="127"/>
                    </a:lnTo>
                    <a:lnTo>
                      <a:pt x="86" y="104"/>
                    </a:lnTo>
                    <a:lnTo>
                      <a:pt x="91" y="102"/>
                    </a:lnTo>
                    <a:lnTo>
                      <a:pt x="94" y="98"/>
                    </a:lnTo>
                    <a:lnTo>
                      <a:pt x="99" y="95"/>
                    </a:lnTo>
                    <a:lnTo>
                      <a:pt x="103" y="91"/>
                    </a:lnTo>
                    <a:lnTo>
                      <a:pt x="105" y="86"/>
                    </a:lnTo>
                    <a:lnTo>
                      <a:pt x="108" y="80"/>
                    </a:lnTo>
                    <a:lnTo>
                      <a:pt x="109" y="73"/>
                    </a:lnTo>
                    <a:lnTo>
                      <a:pt x="109" y="66"/>
                    </a:lnTo>
                    <a:lnTo>
                      <a:pt x="134" y="66"/>
                    </a:lnTo>
                    <a:close/>
                    <a:moveTo>
                      <a:pt x="86" y="104"/>
                    </a:moveTo>
                    <a:lnTo>
                      <a:pt x="86" y="104"/>
                    </a:lnTo>
                    <a:lnTo>
                      <a:pt x="89" y="116"/>
                    </a:lnTo>
                    <a:lnTo>
                      <a:pt x="86" y="104"/>
                    </a:lnTo>
                    <a:close/>
                    <a:moveTo>
                      <a:pt x="94" y="127"/>
                    </a:moveTo>
                    <a:lnTo>
                      <a:pt x="88" y="129"/>
                    </a:lnTo>
                    <a:lnTo>
                      <a:pt x="81" y="131"/>
                    </a:lnTo>
                    <a:lnTo>
                      <a:pt x="74" y="132"/>
                    </a:lnTo>
                    <a:lnTo>
                      <a:pt x="67" y="132"/>
                    </a:lnTo>
                    <a:lnTo>
                      <a:pt x="67" y="108"/>
                    </a:lnTo>
                    <a:lnTo>
                      <a:pt x="77" y="107"/>
                    </a:lnTo>
                    <a:lnTo>
                      <a:pt x="86" y="104"/>
                    </a:lnTo>
                    <a:lnTo>
                      <a:pt x="94" y="127"/>
                    </a:lnTo>
                    <a:close/>
                    <a:moveTo>
                      <a:pt x="67" y="132"/>
                    </a:moveTo>
                    <a:lnTo>
                      <a:pt x="61" y="132"/>
                    </a:lnTo>
                    <a:lnTo>
                      <a:pt x="53" y="131"/>
                    </a:lnTo>
                    <a:lnTo>
                      <a:pt x="47" y="129"/>
                    </a:lnTo>
                    <a:lnTo>
                      <a:pt x="39" y="127"/>
                    </a:lnTo>
                    <a:lnTo>
                      <a:pt x="49" y="104"/>
                    </a:lnTo>
                    <a:lnTo>
                      <a:pt x="58" y="107"/>
                    </a:lnTo>
                    <a:lnTo>
                      <a:pt x="67" y="108"/>
                    </a:lnTo>
                    <a:lnTo>
                      <a:pt x="67" y="132"/>
                    </a:lnTo>
                    <a:close/>
                    <a:moveTo>
                      <a:pt x="39" y="127"/>
                    </a:moveTo>
                    <a:lnTo>
                      <a:pt x="39" y="127"/>
                    </a:lnTo>
                    <a:lnTo>
                      <a:pt x="44" y="116"/>
                    </a:lnTo>
                    <a:lnTo>
                      <a:pt x="39" y="127"/>
                    </a:lnTo>
                    <a:close/>
                    <a:moveTo>
                      <a:pt x="39" y="127"/>
                    </a:moveTo>
                    <a:lnTo>
                      <a:pt x="32" y="123"/>
                    </a:lnTo>
                    <a:lnTo>
                      <a:pt x="24" y="118"/>
                    </a:lnTo>
                    <a:lnTo>
                      <a:pt x="17" y="112"/>
                    </a:lnTo>
                    <a:lnTo>
                      <a:pt x="12" y="104"/>
                    </a:lnTo>
                    <a:lnTo>
                      <a:pt x="7" y="97"/>
                    </a:lnTo>
                    <a:lnTo>
                      <a:pt x="3" y="87"/>
                    </a:lnTo>
                    <a:lnTo>
                      <a:pt x="1" y="77"/>
                    </a:lnTo>
                    <a:lnTo>
                      <a:pt x="0" y="66"/>
                    </a:lnTo>
                    <a:lnTo>
                      <a:pt x="24" y="66"/>
                    </a:lnTo>
                    <a:lnTo>
                      <a:pt x="24" y="73"/>
                    </a:lnTo>
                    <a:lnTo>
                      <a:pt x="26" y="80"/>
                    </a:lnTo>
                    <a:lnTo>
                      <a:pt x="28" y="86"/>
                    </a:lnTo>
                    <a:lnTo>
                      <a:pt x="32" y="91"/>
                    </a:lnTo>
                    <a:lnTo>
                      <a:pt x="36" y="95"/>
                    </a:lnTo>
                    <a:lnTo>
                      <a:pt x="39" y="98"/>
                    </a:lnTo>
                    <a:lnTo>
                      <a:pt x="44" y="102"/>
                    </a:lnTo>
                    <a:lnTo>
                      <a:pt x="49" y="104"/>
                    </a:lnTo>
                    <a:lnTo>
                      <a:pt x="39" y="12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2" name="Freeform 554"/>
              <p:cNvSpPr>
                <a:spLocks/>
              </p:cNvSpPr>
              <p:nvPr/>
            </p:nvSpPr>
            <p:spPr bwMode="auto">
              <a:xfrm>
                <a:off x="2014" y="1571"/>
                <a:ext cx="22" cy="21"/>
              </a:xfrm>
              <a:custGeom>
                <a:avLst/>
                <a:gdLst>
                  <a:gd name="T0" fmla="*/ 0 w 111"/>
                  <a:gd name="T1" fmla="*/ 55 h 108"/>
                  <a:gd name="T2" fmla="*/ 1 w 111"/>
                  <a:gd name="T3" fmla="*/ 47 h 108"/>
                  <a:gd name="T4" fmla="*/ 1 w 111"/>
                  <a:gd name="T5" fmla="*/ 41 h 108"/>
                  <a:gd name="T6" fmla="*/ 4 w 111"/>
                  <a:gd name="T7" fmla="*/ 36 h 108"/>
                  <a:gd name="T8" fmla="*/ 5 w 111"/>
                  <a:gd name="T9" fmla="*/ 31 h 108"/>
                  <a:gd name="T10" fmla="*/ 11 w 111"/>
                  <a:gd name="T11" fmla="*/ 21 h 108"/>
                  <a:gd name="T12" fmla="*/ 17 w 111"/>
                  <a:gd name="T13" fmla="*/ 14 h 108"/>
                  <a:gd name="T14" fmla="*/ 26 w 111"/>
                  <a:gd name="T15" fmla="*/ 8 h 108"/>
                  <a:gd name="T16" fmla="*/ 35 w 111"/>
                  <a:gd name="T17" fmla="*/ 4 h 108"/>
                  <a:gd name="T18" fmla="*/ 45 w 111"/>
                  <a:gd name="T19" fmla="*/ 1 h 108"/>
                  <a:gd name="T20" fmla="*/ 55 w 111"/>
                  <a:gd name="T21" fmla="*/ 0 h 108"/>
                  <a:gd name="T22" fmla="*/ 66 w 111"/>
                  <a:gd name="T23" fmla="*/ 1 h 108"/>
                  <a:gd name="T24" fmla="*/ 76 w 111"/>
                  <a:gd name="T25" fmla="*/ 4 h 108"/>
                  <a:gd name="T26" fmla="*/ 85 w 111"/>
                  <a:gd name="T27" fmla="*/ 8 h 108"/>
                  <a:gd name="T28" fmla="*/ 93 w 111"/>
                  <a:gd name="T29" fmla="*/ 14 h 108"/>
                  <a:gd name="T30" fmla="*/ 100 w 111"/>
                  <a:gd name="T31" fmla="*/ 21 h 108"/>
                  <a:gd name="T32" fmla="*/ 106 w 111"/>
                  <a:gd name="T33" fmla="*/ 30 h 108"/>
                  <a:gd name="T34" fmla="*/ 107 w 111"/>
                  <a:gd name="T35" fmla="*/ 36 h 108"/>
                  <a:gd name="T36" fmla="*/ 110 w 111"/>
                  <a:gd name="T37" fmla="*/ 41 h 108"/>
                  <a:gd name="T38" fmla="*/ 110 w 111"/>
                  <a:gd name="T39" fmla="*/ 47 h 108"/>
                  <a:gd name="T40" fmla="*/ 111 w 111"/>
                  <a:gd name="T41" fmla="*/ 55 h 108"/>
                  <a:gd name="T42" fmla="*/ 110 w 111"/>
                  <a:gd name="T43" fmla="*/ 61 h 108"/>
                  <a:gd name="T44" fmla="*/ 110 w 111"/>
                  <a:gd name="T45" fmla="*/ 67 h 108"/>
                  <a:gd name="T46" fmla="*/ 107 w 111"/>
                  <a:gd name="T47" fmla="*/ 72 h 108"/>
                  <a:gd name="T48" fmla="*/ 106 w 111"/>
                  <a:gd name="T49" fmla="*/ 79 h 108"/>
                  <a:gd name="T50" fmla="*/ 100 w 111"/>
                  <a:gd name="T51" fmla="*/ 87 h 108"/>
                  <a:gd name="T52" fmla="*/ 93 w 111"/>
                  <a:gd name="T53" fmla="*/ 95 h 108"/>
                  <a:gd name="T54" fmla="*/ 85 w 111"/>
                  <a:gd name="T55" fmla="*/ 101 h 108"/>
                  <a:gd name="T56" fmla="*/ 76 w 111"/>
                  <a:gd name="T57" fmla="*/ 105 h 108"/>
                  <a:gd name="T58" fmla="*/ 66 w 111"/>
                  <a:gd name="T59" fmla="*/ 107 h 108"/>
                  <a:gd name="T60" fmla="*/ 55 w 111"/>
                  <a:gd name="T61" fmla="*/ 108 h 108"/>
                  <a:gd name="T62" fmla="*/ 45 w 111"/>
                  <a:gd name="T63" fmla="*/ 107 h 108"/>
                  <a:gd name="T64" fmla="*/ 35 w 111"/>
                  <a:gd name="T65" fmla="*/ 105 h 108"/>
                  <a:gd name="T66" fmla="*/ 26 w 111"/>
                  <a:gd name="T67" fmla="*/ 101 h 108"/>
                  <a:gd name="T68" fmla="*/ 17 w 111"/>
                  <a:gd name="T69" fmla="*/ 95 h 108"/>
                  <a:gd name="T70" fmla="*/ 11 w 111"/>
                  <a:gd name="T71" fmla="*/ 87 h 108"/>
                  <a:gd name="T72" fmla="*/ 5 w 111"/>
                  <a:gd name="T73" fmla="*/ 79 h 108"/>
                  <a:gd name="T74" fmla="*/ 4 w 111"/>
                  <a:gd name="T75" fmla="*/ 72 h 108"/>
                  <a:gd name="T76" fmla="*/ 1 w 111"/>
                  <a:gd name="T77" fmla="*/ 67 h 108"/>
                  <a:gd name="T78" fmla="*/ 1 w 111"/>
                  <a:gd name="T79" fmla="*/ 61 h 108"/>
                  <a:gd name="T80" fmla="*/ 0 w 111"/>
                  <a:gd name="T81" fmla="*/ 5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1" h="108">
                    <a:moveTo>
                      <a:pt x="0" y="55"/>
                    </a:moveTo>
                    <a:lnTo>
                      <a:pt x="1" y="47"/>
                    </a:lnTo>
                    <a:lnTo>
                      <a:pt x="1" y="41"/>
                    </a:lnTo>
                    <a:lnTo>
                      <a:pt x="4" y="36"/>
                    </a:lnTo>
                    <a:lnTo>
                      <a:pt x="5" y="31"/>
                    </a:lnTo>
                    <a:lnTo>
                      <a:pt x="11" y="21"/>
                    </a:lnTo>
                    <a:lnTo>
                      <a:pt x="17" y="14"/>
                    </a:lnTo>
                    <a:lnTo>
                      <a:pt x="26" y="8"/>
                    </a:lnTo>
                    <a:lnTo>
                      <a:pt x="35" y="4"/>
                    </a:lnTo>
                    <a:lnTo>
                      <a:pt x="45" y="1"/>
                    </a:lnTo>
                    <a:lnTo>
                      <a:pt x="55" y="0"/>
                    </a:lnTo>
                    <a:lnTo>
                      <a:pt x="66" y="1"/>
                    </a:lnTo>
                    <a:lnTo>
                      <a:pt x="76" y="4"/>
                    </a:lnTo>
                    <a:lnTo>
                      <a:pt x="85" y="8"/>
                    </a:lnTo>
                    <a:lnTo>
                      <a:pt x="93" y="14"/>
                    </a:lnTo>
                    <a:lnTo>
                      <a:pt x="100" y="21"/>
                    </a:lnTo>
                    <a:lnTo>
                      <a:pt x="106" y="30"/>
                    </a:lnTo>
                    <a:lnTo>
                      <a:pt x="107" y="36"/>
                    </a:lnTo>
                    <a:lnTo>
                      <a:pt x="110" y="41"/>
                    </a:lnTo>
                    <a:lnTo>
                      <a:pt x="110" y="47"/>
                    </a:lnTo>
                    <a:lnTo>
                      <a:pt x="111" y="55"/>
                    </a:lnTo>
                    <a:lnTo>
                      <a:pt x="110" y="61"/>
                    </a:lnTo>
                    <a:lnTo>
                      <a:pt x="110" y="67"/>
                    </a:lnTo>
                    <a:lnTo>
                      <a:pt x="107" y="72"/>
                    </a:lnTo>
                    <a:lnTo>
                      <a:pt x="106" y="79"/>
                    </a:lnTo>
                    <a:lnTo>
                      <a:pt x="100" y="87"/>
                    </a:lnTo>
                    <a:lnTo>
                      <a:pt x="93" y="95"/>
                    </a:lnTo>
                    <a:lnTo>
                      <a:pt x="85" y="101"/>
                    </a:lnTo>
                    <a:lnTo>
                      <a:pt x="76" y="105"/>
                    </a:lnTo>
                    <a:lnTo>
                      <a:pt x="66" y="107"/>
                    </a:lnTo>
                    <a:lnTo>
                      <a:pt x="55" y="108"/>
                    </a:lnTo>
                    <a:lnTo>
                      <a:pt x="45" y="107"/>
                    </a:lnTo>
                    <a:lnTo>
                      <a:pt x="35" y="105"/>
                    </a:lnTo>
                    <a:lnTo>
                      <a:pt x="26" y="101"/>
                    </a:lnTo>
                    <a:lnTo>
                      <a:pt x="17" y="95"/>
                    </a:lnTo>
                    <a:lnTo>
                      <a:pt x="11" y="87"/>
                    </a:lnTo>
                    <a:lnTo>
                      <a:pt x="5" y="79"/>
                    </a:lnTo>
                    <a:lnTo>
                      <a:pt x="4" y="72"/>
                    </a:lnTo>
                    <a:lnTo>
                      <a:pt x="1" y="67"/>
                    </a:lnTo>
                    <a:lnTo>
                      <a:pt x="1" y="6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3" name="Freeform 555"/>
              <p:cNvSpPr>
                <a:spLocks noEditPoints="1"/>
              </p:cNvSpPr>
              <p:nvPr/>
            </p:nvSpPr>
            <p:spPr bwMode="auto">
              <a:xfrm>
                <a:off x="2012" y="1568"/>
                <a:ext cx="26" cy="27"/>
              </a:xfrm>
              <a:custGeom>
                <a:avLst/>
                <a:gdLst>
                  <a:gd name="T0" fmla="*/ 0 w 133"/>
                  <a:gd name="T1" fmla="*/ 54 h 133"/>
                  <a:gd name="T2" fmla="*/ 6 w 133"/>
                  <a:gd name="T3" fmla="*/ 36 h 133"/>
                  <a:gd name="T4" fmla="*/ 17 w 133"/>
                  <a:gd name="T5" fmla="*/ 20 h 133"/>
                  <a:gd name="T6" fmla="*/ 31 w 133"/>
                  <a:gd name="T7" fmla="*/ 8 h 133"/>
                  <a:gd name="T8" fmla="*/ 48 w 133"/>
                  <a:gd name="T9" fmla="*/ 28 h 133"/>
                  <a:gd name="T10" fmla="*/ 38 w 133"/>
                  <a:gd name="T11" fmla="*/ 33 h 133"/>
                  <a:gd name="T12" fmla="*/ 31 w 133"/>
                  <a:gd name="T13" fmla="*/ 42 h 133"/>
                  <a:gd name="T14" fmla="*/ 26 w 133"/>
                  <a:gd name="T15" fmla="*/ 53 h 133"/>
                  <a:gd name="T16" fmla="*/ 23 w 133"/>
                  <a:gd name="T17" fmla="*/ 67 h 133"/>
                  <a:gd name="T18" fmla="*/ 40 w 133"/>
                  <a:gd name="T19" fmla="*/ 5 h 133"/>
                  <a:gd name="T20" fmla="*/ 52 w 133"/>
                  <a:gd name="T21" fmla="*/ 1 h 133"/>
                  <a:gd name="T22" fmla="*/ 66 w 133"/>
                  <a:gd name="T23" fmla="*/ 0 h 133"/>
                  <a:gd name="T24" fmla="*/ 57 w 133"/>
                  <a:gd name="T25" fmla="*/ 26 h 133"/>
                  <a:gd name="T26" fmla="*/ 40 w 133"/>
                  <a:gd name="T27" fmla="*/ 5 h 133"/>
                  <a:gd name="T28" fmla="*/ 73 w 133"/>
                  <a:gd name="T29" fmla="*/ 0 h 133"/>
                  <a:gd name="T30" fmla="*/ 87 w 133"/>
                  <a:gd name="T31" fmla="*/ 2 h 133"/>
                  <a:gd name="T32" fmla="*/ 84 w 133"/>
                  <a:gd name="T33" fmla="*/ 28 h 133"/>
                  <a:gd name="T34" fmla="*/ 66 w 133"/>
                  <a:gd name="T35" fmla="*/ 25 h 133"/>
                  <a:gd name="T36" fmla="*/ 93 w 133"/>
                  <a:gd name="T37" fmla="*/ 5 h 133"/>
                  <a:gd name="T38" fmla="*/ 109 w 133"/>
                  <a:gd name="T39" fmla="*/ 13 h 133"/>
                  <a:gd name="T40" fmla="*/ 122 w 133"/>
                  <a:gd name="T41" fmla="*/ 27 h 133"/>
                  <a:gd name="T42" fmla="*/ 131 w 133"/>
                  <a:gd name="T43" fmla="*/ 44 h 133"/>
                  <a:gd name="T44" fmla="*/ 133 w 133"/>
                  <a:gd name="T45" fmla="*/ 67 h 133"/>
                  <a:gd name="T46" fmla="*/ 108 w 133"/>
                  <a:gd name="T47" fmla="*/ 59 h 133"/>
                  <a:gd name="T48" fmla="*/ 104 w 133"/>
                  <a:gd name="T49" fmla="*/ 47 h 133"/>
                  <a:gd name="T50" fmla="*/ 98 w 133"/>
                  <a:gd name="T51" fmla="*/ 37 h 133"/>
                  <a:gd name="T52" fmla="*/ 89 w 133"/>
                  <a:gd name="T53" fmla="*/ 31 h 133"/>
                  <a:gd name="T54" fmla="*/ 93 w 133"/>
                  <a:gd name="T55" fmla="*/ 5 h 133"/>
                  <a:gd name="T56" fmla="*/ 133 w 133"/>
                  <a:gd name="T57" fmla="*/ 78 h 133"/>
                  <a:gd name="T58" fmla="*/ 127 w 133"/>
                  <a:gd name="T59" fmla="*/ 97 h 133"/>
                  <a:gd name="T60" fmla="*/ 116 w 133"/>
                  <a:gd name="T61" fmla="*/ 113 h 133"/>
                  <a:gd name="T62" fmla="*/ 102 w 133"/>
                  <a:gd name="T63" fmla="*/ 124 h 133"/>
                  <a:gd name="T64" fmla="*/ 84 w 133"/>
                  <a:gd name="T65" fmla="*/ 104 h 133"/>
                  <a:gd name="T66" fmla="*/ 94 w 133"/>
                  <a:gd name="T67" fmla="*/ 99 h 133"/>
                  <a:gd name="T68" fmla="*/ 102 w 133"/>
                  <a:gd name="T69" fmla="*/ 91 h 133"/>
                  <a:gd name="T70" fmla="*/ 107 w 133"/>
                  <a:gd name="T71" fmla="*/ 81 h 133"/>
                  <a:gd name="T72" fmla="*/ 109 w 133"/>
                  <a:gd name="T73" fmla="*/ 67 h 133"/>
                  <a:gd name="T74" fmla="*/ 93 w 133"/>
                  <a:gd name="T75" fmla="*/ 128 h 133"/>
                  <a:gd name="T76" fmla="*/ 79 w 133"/>
                  <a:gd name="T77" fmla="*/ 132 h 133"/>
                  <a:gd name="T78" fmla="*/ 66 w 133"/>
                  <a:gd name="T79" fmla="*/ 133 h 133"/>
                  <a:gd name="T80" fmla="*/ 76 w 133"/>
                  <a:gd name="T81" fmla="*/ 107 h 133"/>
                  <a:gd name="T82" fmla="*/ 93 w 133"/>
                  <a:gd name="T83" fmla="*/ 128 h 133"/>
                  <a:gd name="T84" fmla="*/ 60 w 133"/>
                  <a:gd name="T85" fmla="*/ 133 h 133"/>
                  <a:gd name="T86" fmla="*/ 46 w 133"/>
                  <a:gd name="T87" fmla="*/ 130 h 133"/>
                  <a:gd name="T88" fmla="*/ 48 w 133"/>
                  <a:gd name="T89" fmla="*/ 104 h 133"/>
                  <a:gd name="T90" fmla="*/ 66 w 133"/>
                  <a:gd name="T91" fmla="*/ 108 h 133"/>
                  <a:gd name="T92" fmla="*/ 40 w 133"/>
                  <a:gd name="T93" fmla="*/ 128 h 133"/>
                  <a:gd name="T94" fmla="*/ 43 w 133"/>
                  <a:gd name="T95" fmla="*/ 117 h 133"/>
                  <a:gd name="T96" fmla="*/ 40 w 133"/>
                  <a:gd name="T97" fmla="*/ 128 h 133"/>
                  <a:gd name="T98" fmla="*/ 23 w 133"/>
                  <a:gd name="T99" fmla="*/ 119 h 133"/>
                  <a:gd name="T100" fmla="*/ 11 w 133"/>
                  <a:gd name="T101" fmla="*/ 105 h 133"/>
                  <a:gd name="T102" fmla="*/ 2 w 133"/>
                  <a:gd name="T103" fmla="*/ 88 h 133"/>
                  <a:gd name="T104" fmla="*/ 0 w 133"/>
                  <a:gd name="T105" fmla="*/ 67 h 133"/>
                  <a:gd name="T106" fmla="*/ 25 w 133"/>
                  <a:gd name="T107" fmla="*/ 73 h 133"/>
                  <a:gd name="T108" fmla="*/ 28 w 133"/>
                  <a:gd name="T109" fmla="*/ 86 h 133"/>
                  <a:gd name="T110" fmla="*/ 35 w 133"/>
                  <a:gd name="T111" fmla="*/ 96 h 133"/>
                  <a:gd name="T112" fmla="*/ 43 w 133"/>
                  <a:gd name="T113" fmla="*/ 103 h 133"/>
                  <a:gd name="T114" fmla="*/ 40 w 133"/>
                  <a:gd name="T115" fmla="*/ 128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3" h="133">
                    <a:moveTo>
                      <a:pt x="0" y="67"/>
                    </a:moveTo>
                    <a:lnTo>
                      <a:pt x="0" y="54"/>
                    </a:lnTo>
                    <a:lnTo>
                      <a:pt x="2" y="44"/>
                    </a:lnTo>
                    <a:lnTo>
                      <a:pt x="6" y="36"/>
                    </a:lnTo>
                    <a:lnTo>
                      <a:pt x="11" y="27"/>
                    </a:lnTo>
                    <a:lnTo>
                      <a:pt x="17" y="20"/>
                    </a:lnTo>
                    <a:lnTo>
                      <a:pt x="23" y="13"/>
                    </a:lnTo>
                    <a:lnTo>
                      <a:pt x="31" y="8"/>
                    </a:lnTo>
                    <a:lnTo>
                      <a:pt x="40" y="5"/>
                    </a:lnTo>
                    <a:lnTo>
                      <a:pt x="48" y="28"/>
                    </a:lnTo>
                    <a:lnTo>
                      <a:pt x="43" y="31"/>
                    </a:lnTo>
                    <a:lnTo>
                      <a:pt x="38" y="33"/>
                    </a:lnTo>
                    <a:lnTo>
                      <a:pt x="35" y="37"/>
                    </a:lnTo>
                    <a:lnTo>
                      <a:pt x="31" y="42"/>
                    </a:lnTo>
                    <a:lnTo>
                      <a:pt x="28" y="47"/>
                    </a:lnTo>
                    <a:lnTo>
                      <a:pt x="26" y="53"/>
                    </a:lnTo>
                    <a:lnTo>
                      <a:pt x="25" y="59"/>
                    </a:lnTo>
                    <a:lnTo>
                      <a:pt x="23" y="67"/>
                    </a:lnTo>
                    <a:lnTo>
                      <a:pt x="0" y="67"/>
                    </a:lnTo>
                    <a:close/>
                    <a:moveTo>
                      <a:pt x="40" y="5"/>
                    </a:moveTo>
                    <a:lnTo>
                      <a:pt x="46" y="2"/>
                    </a:lnTo>
                    <a:lnTo>
                      <a:pt x="52" y="1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66" y="25"/>
                    </a:lnTo>
                    <a:lnTo>
                      <a:pt x="57" y="26"/>
                    </a:lnTo>
                    <a:lnTo>
                      <a:pt x="48" y="28"/>
                    </a:lnTo>
                    <a:lnTo>
                      <a:pt x="40" y="5"/>
                    </a:lnTo>
                    <a:close/>
                    <a:moveTo>
                      <a:pt x="66" y="0"/>
                    </a:moveTo>
                    <a:lnTo>
                      <a:pt x="73" y="0"/>
                    </a:lnTo>
                    <a:lnTo>
                      <a:pt x="79" y="1"/>
                    </a:lnTo>
                    <a:lnTo>
                      <a:pt x="87" y="2"/>
                    </a:lnTo>
                    <a:lnTo>
                      <a:pt x="93" y="5"/>
                    </a:lnTo>
                    <a:lnTo>
                      <a:pt x="84" y="28"/>
                    </a:lnTo>
                    <a:lnTo>
                      <a:pt x="76" y="26"/>
                    </a:lnTo>
                    <a:lnTo>
                      <a:pt x="66" y="25"/>
                    </a:lnTo>
                    <a:lnTo>
                      <a:pt x="66" y="0"/>
                    </a:lnTo>
                    <a:close/>
                    <a:moveTo>
                      <a:pt x="93" y="5"/>
                    </a:moveTo>
                    <a:lnTo>
                      <a:pt x="102" y="8"/>
                    </a:lnTo>
                    <a:lnTo>
                      <a:pt x="109" y="13"/>
                    </a:lnTo>
                    <a:lnTo>
                      <a:pt x="116" y="20"/>
                    </a:lnTo>
                    <a:lnTo>
                      <a:pt x="122" y="27"/>
                    </a:lnTo>
                    <a:lnTo>
                      <a:pt x="127" y="36"/>
                    </a:lnTo>
                    <a:lnTo>
                      <a:pt x="131" y="44"/>
                    </a:lnTo>
                    <a:lnTo>
                      <a:pt x="133" y="54"/>
                    </a:lnTo>
                    <a:lnTo>
                      <a:pt x="133" y="67"/>
                    </a:lnTo>
                    <a:lnTo>
                      <a:pt x="109" y="67"/>
                    </a:lnTo>
                    <a:lnTo>
                      <a:pt x="108" y="59"/>
                    </a:lnTo>
                    <a:lnTo>
                      <a:pt x="107" y="52"/>
                    </a:lnTo>
                    <a:lnTo>
                      <a:pt x="104" y="47"/>
                    </a:lnTo>
                    <a:lnTo>
                      <a:pt x="102" y="42"/>
                    </a:lnTo>
                    <a:lnTo>
                      <a:pt x="98" y="37"/>
                    </a:lnTo>
                    <a:lnTo>
                      <a:pt x="94" y="33"/>
                    </a:lnTo>
                    <a:lnTo>
                      <a:pt x="89" y="31"/>
                    </a:lnTo>
                    <a:lnTo>
                      <a:pt x="84" y="28"/>
                    </a:lnTo>
                    <a:lnTo>
                      <a:pt x="93" y="5"/>
                    </a:lnTo>
                    <a:close/>
                    <a:moveTo>
                      <a:pt x="133" y="67"/>
                    </a:moveTo>
                    <a:lnTo>
                      <a:pt x="133" y="78"/>
                    </a:lnTo>
                    <a:lnTo>
                      <a:pt x="131" y="88"/>
                    </a:lnTo>
                    <a:lnTo>
                      <a:pt x="127" y="97"/>
                    </a:lnTo>
                    <a:lnTo>
                      <a:pt x="122" y="105"/>
                    </a:lnTo>
                    <a:lnTo>
                      <a:pt x="116" y="113"/>
                    </a:lnTo>
                    <a:lnTo>
                      <a:pt x="109" y="119"/>
                    </a:lnTo>
                    <a:lnTo>
                      <a:pt x="102" y="124"/>
                    </a:lnTo>
                    <a:lnTo>
                      <a:pt x="93" y="128"/>
                    </a:lnTo>
                    <a:lnTo>
                      <a:pt x="84" y="104"/>
                    </a:lnTo>
                    <a:lnTo>
                      <a:pt x="89" y="103"/>
                    </a:lnTo>
                    <a:lnTo>
                      <a:pt x="94" y="99"/>
                    </a:lnTo>
                    <a:lnTo>
                      <a:pt x="98" y="96"/>
                    </a:lnTo>
                    <a:lnTo>
                      <a:pt x="102" y="91"/>
                    </a:lnTo>
                    <a:lnTo>
                      <a:pt x="104" y="86"/>
                    </a:lnTo>
                    <a:lnTo>
                      <a:pt x="107" y="81"/>
                    </a:lnTo>
                    <a:lnTo>
                      <a:pt x="108" y="73"/>
                    </a:lnTo>
                    <a:lnTo>
                      <a:pt x="109" y="67"/>
                    </a:lnTo>
                    <a:lnTo>
                      <a:pt x="133" y="67"/>
                    </a:lnTo>
                    <a:close/>
                    <a:moveTo>
                      <a:pt x="93" y="128"/>
                    </a:moveTo>
                    <a:lnTo>
                      <a:pt x="87" y="130"/>
                    </a:lnTo>
                    <a:lnTo>
                      <a:pt x="79" y="132"/>
                    </a:lnTo>
                    <a:lnTo>
                      <a:pt x="73" y="133"/>
                    </a:lnTo>
                    <a:lnTo>
                      <a:pt x="66" y="133"/>
                    </a:lnTo>
                    <a:lnTo>
                      <a:pt x="66" y="108"/>
                    </a:lnTo>
                    <a:lnTo>
                      <a:pt x="76" y="107"/>
                    </a:lnTo>
                    <a:lnTo>
                      <a:pt x="84" y="104"/>
                    </a:lnTo>
                    <a:lnTo>
                      <a:pt x="93" y="128"/>
                    </a:lnTo>
                    <a:close/>
                    <a:moveTo>
                      <a:pt x="66" y="133"/>
                    </a:moveTo>
                    <a:lnTo>
                      <a:pt x="60" y="133"/>
                    </a:lnTo>
                    <a:lnTo>
                      <a:pt x="53" y="132"/>
                    </a:lnTo>
                    <a:lnTo>
                      <a:pt x="46" y="130"/>
                    </a:lnTo>
                    <a:lnTo>
                      <a:pt x="40" y="128"/>
                    </a:lnTo>
                    <a:lnTo>
                      <a:pt x="48" y="104"/>
                    </a:lnTo>
                    <a:lnTo>
                      <a:pt x="57" y="107"/>
                    </a:lnTo>
                    <a:lnTo>
                      <a:pt x="66" y="108"/>
                    </a:lnTo>
                    <a:lnTo>
                      <a:pt x="66" y="133"/>
                    </a:lnTo>
                    <a:close/>
                    <a:moveTo>
                      <a:pt x="40" y="128"/>
                    </a:moveTo>
                    <a:lnTo>
                      <a:pt x="40" y="128"/>
                    </a:lnTo>
                    <a:lnTo>
                      <a:pt x="43" y="117"/>
                    </a:lnTo>
                    <a:lnTo>
                      <a:pt x="40" y="128"/>
                    </a:lnTo>
                    <a:close/>
                    <a:moveTo>
                      <a:pt x="40" y="128"/>
                    </a:moveTo>
                    <a:lnTo>
                      <a:pt x="31" y="124"/>
                    </a:lnTo>
                    <a:lnTo>
                      <a:pt x="23" y="119"/>
                    </a:lnTo>
                    <a:lnTo>
                      <a:pt x="17" y="113"/>
                    </a:lnTo>
                    <a:lnTo>
                      <a:pt x="11" y="105"/>
                    </a:lnTo>
                    <a:lnTo>
                      <a:pt x="6" y="97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7"/>
                    </a:lnTo>
                    <a:lnTo>
                      <a:pt x="23" y="67"/>
                    </a:lnTo>
                    <a:lnTo>
                      <a:pt x="25" y="73"/>
                    </a:lnTo>
                    <a:lnTo>
                      <a:pt x="26" y="81"/>
                    </a:lnTo>
                    <a:lnTo>
                      <a:pt x="28" y="86"/>
                    </a:lnTo>
                    <a:lnTo>
                      <a:pt x="31" y="91"/>
                    </a:lnTo>
                    <a:lnTo>
                      <a:pt x="35" y="96"/>
                    </a:lnTo>
                    <a:lnTo>
                      <a:pt x="38" y="99"/>
                    </a:lnTo>
                    <a:lnTo>
                      <a:pt x="43" y="103"/>
                    </a:lnTo>
                    <a:lnTo>
                      <a:pt x="48" y="104"/>
                    </a:lnTo>
                    <a:lnTo>
                      <a:pt x="40" y="12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4" name="Freeform 556"/>
              <p:cNvSpPr>
                <a:spLocks noEditPoints="1"/>
              </p:cNvSpPr>
              <p:nvPr/>
            </p:nvSpPr>
            <p:spPr bwMode="auto">
              <a:xfrm>
                <a:off x="2410" y="1812"/>
                <a:ext cx="25" cy="72"/>
              </a:xfrm>
              <a:custGeom>
                <a:avLst/>
                <a:gdLst>
                  <a:gd name="T0" fmla="*/ 88 w 124"/>
                  <a:gd name="T1" fmla="*/ 361 h 361"/>
                  <a:gd name="T2" fmla="*/ 84 w 124"/>
                  <a:gd name="T3" fmla="*/ 354 h 361"/>
                  <a:gd name="T4" fmla="*/ 77 w 124"/>
                  <a:gd name="T5" fmla="*/ 336 h 361"/>
                  <a:gd name="T6" fmla="*/ 64 w 124"/>
                  <a:gd name="T7" fmla="*/ 308 h 361"/>
                  <a:gd name="T8" fmla="*/ 50 w 124"/>
                  <a:gd name="T9" fmla="*/ 275 h 361"/>
                  <a:gd name="T10" fmla="*/ 35 w 124"/>
                  <a:gd name="T11" fmla="*/ 237 h 361"/>
                  <a:gd name="T12" fmla="*/ 21 w 124"/>
                  <a:gd name="T13" fmla="*/ 199 h 361"/>
                  <a:gd name="T14" fmla="*/ 16 w 124"/>
                  <a:gd name="T15" fmla="*/ 179 h 361"/>
                  <a:gd name="T16" fmla="*/ 11 w 124"/>
                  <a:gd name="T17" fmla="*/ 160 h 361"/>
                  <a:gd name="T18" fmla="*/ 7 w 124"/>
                  <a:gd name="T19" fmla="*/ 141 h 361"/>
                  <a:gd name="T20" fmla="*/ 5 w 124"/>
                  <a:gd name="T21" fmla="*/ 124 h 361"/>
                  <a:gd name="T22" fmla="*/ 43 w 124"/>
                  <a:gd name="T23" fmla="*/ 120 h 361"/>
                  <a:gd name="T24" fmla="*/ 46 w 124"/>
                  <a:gd name="T25" fmla="*/ 135 h 361"/>
                  <a:gd name="T26" fmla="*/ 50 w 124"/>
                  <a:gd name="T27" fmla="*/ 153 h 361"/>
                  <a:gd name="T28" fmla="*/ 55 w 124"/>
                  <a:gd name="T29" fmla="*/ 170 h 361"/>
                  <a:gd name="T30" fmla="*/ 60 w 124"/>
                  <a:gd name="T31" fmla="*/ 189 h 361"/>
                  <a:gd name="T32" fmla="*/ 73 w 124"/>
                  <a:gd name="T33" fmla="*/ 226 h 361"/>
                  <a:gd name="T34" fmla="*/ 87 w 124"/>
                  <a:gd name="T35" fmla="*/ 261 h 361"/>
                  <a:gd name="T36" fmla="*/ 101 w 124"/>
                  <a:gd name="T37" fmla="*/ 293 h 361"/>
                  <a:gd name="T38" fmla="*/ 112 w 124"/>
                  <a:gd name="T39" fmla="*/ 320 h 361"/>
                  <a:gd name="T40" fmla="*/ 121 w 124"/>
                  <a:gd name="T41" fmla="*/ 336 h 361"/>
                  <a:gd name="T42" fmla="*/ 124 w 124"/>
                  <a:gd name="T43" fmla="*/ 343 h 361"/>
                  <a:gd name="T44" fmla="*/ 88 w 124"/>
                  <a:gd name="T45" fmla="*/ 361 h 361"/>
                  <a:gd name="T46" fmla="*/ 5 w 124"/>
                  <a:gd name="T47" fmla="*/ 124 h 361"/>
                  <a:gd name="T48" fmla="*/ 1 w 124"/>
                  <a:gd name="T49" fmla="*/ 94 h 361"/>
                  <a:gd name="T50" fmla="*/ 0 w 124"/>
                  <a:gd name="T51" fmla="*/ 68 h 361"/>
                  <a:gd name="T52" fmla="*/ 0 w 124"/>
                  <a:gd name="T53" fmla="*/ 46 h 361"/>
                  <a:gd name="T54" fmla="*/ 1 w 124"/>
                  <a:gd name="T55" fmla="*/ 29 h 361"/>
                  <a:gd name="T56" fmla="*/ 3 w 124"/>
                  <a:gd name="T57" fmla="*/ 7 h 361"/>
                  <a:gd name="T58" fmla="*/ 5 w 124"/>
                  <a:gd name="T59" fmla="*/ 0 h 361"/>
                  <a:gd name="T60" fmla="*/ 43 w 124"/>
                  <a:gd name="T61" fmla="*/ 12 h 361"/>
                  <a:gd name="T62" fmla="*/ 42 w 124"/>
                  <a:gd name="T63" fmla="*/ 17 h 361"/>
                  <a:gd name="T64" fmla="*/ 40 w 124"/>
                  <a:gd name="T65" fmla="*/ 36 h 361"/>
                  <a:gd name="T66" fmla="*/ 40 w 124"/>
                  <a:gd name="T67" fmla="*/ 51 h 361"/>
                  <a:gd name="T68" fmla="*/ 40 w 124"/>
                  <a:gd name="T69" fmla="*/ 69 h 361"/>
                  <a:gd name="T70" fmla="*/ 41 w 124"/>
                  <a:gd name="T71" fmla="*/ 92 h 361"/>
                  <a:gd name="T72" fmla="*/ 43 w 124"/>
                  <a:gd name="T73" fmla="*/ 120 h 361"/>
                  <a:gd name="T74" fmla="*/ 5 w 124"/>
                  <a:gd name="T75" fmla="*/ 124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4" h="361">
                    <a:moveTo>
                      <a:pt x="88" y="361"/>
                    </a:moveTo>
                    <a:lnTo>
                      <a:pt x="84" y="354"/>
                    </a:lnTo>
                    <a:lnTo>
                      <a:pt x="77" y="336"/>
                    </a:lnTo>
                    <a:lnTo>
                      <a:pt x="64" y="308"/>
                    </a:lnTo>
                    <a:lnTo>
                      <a:pt x="50" y="275"/>
                    </a:lnTo>
                    <a:lnTo>
                      <a:pt x="35" y="237"/>
                    </a:lnTo>
                    <a:lnTo>
                      <a:pt x="21" y="199"/>
                    </a:lnTo>
                    <a:lnTo>
                      <a:pt x="16" y="179"/>
                    </a:lnTo>
                    <a:lnTo>
                      <a:pt x="11" y="160"/>
                    </a:lnTo>
                    <a:lnTo>
                      <a:pt x="7" y="141"/>
                    </a:lnTo>
                    <a:lnTo>
                      <a:pt x="5" y="124"/>
                    </a:lnTo>
                    <a:lnTo>
                      <a:pt x="43" y="120"/>
                    </a:lnTo>
                    <a:lnTo>
                      <a:pt x="46" y="135"/>
                    </a:lnTo>
                    <a:lnTo>
                      <a:pt x="50" y="153"/>
                    </a:lnTo>
                    <a:lnTo>
                      <a:pt x="55" y="170"/>
                    </a:lnTo>
                    <a:lnTo>
                      <a:pt x="60" y="189"/>
                    </a:lnTo>
                    <a:lnTo>
                      <a:pt x="73" y="226"/>
                    </a:lnTo>
                    <a:lnTo>
                      <a:pt x="87" y="261"/>
                    </a:lnTo>
                    <a:lnTo>
                      <a:pt x="101" y="293"/>
                    </a:lnTo>
                    <a:lnTo>
                      <a:pt x="112" y="320"/>
                    </a:lnTo>
                    <a:lnTo>
                      <a:pt x="121" y="336"/>
                    </a:lnTo>
                    <a:lnTo>
                      <a:pt x="124" y="343"/>
                    </a:lnTo>
                    <a:lnTo>
                      <a:pt x="88" y="361"/>
                    </a:lnTo>
                    <a:close/>
                    <a:moveTo>
                      <a:pt x="5" y="124"/>
                    </a:moveTo>
                    <a:lnTo>
                      <a:pt x="1" y="94"/>
                    </a:lnTo>
                    <a:lnTo>
                      <a:pt x="0" y="68"/>
                    </a:lnTo>
                    <a:lnTo>
                      <a:pt x="0" y="46"/>
                    </a:lnTo>
                    <a:lnTo>
                      <a:pt x="1" y="29"/>
                    </a:lnTo>
                    <a:lnTo>
                      <a:pt x="3" y="7"/>
                    </a:lnTo>
                    <a:lnTo>
                      <a:pt x="5" y="0"/>
                    </a:lnTo>
                    <a:lnTo>
                      <a:pt x="43" y="12"/>
                    </a:lnTo>
                    <a:lnTo>
                      <a:pt x="42" y="17"/>
                    </a:lnTo>
                    <a:lnTo>
                      <a:pt x="40" y="36"/>
                    </a:lnTo>
                    <a:lnTo>
                      <a:pt x="40" y="51"/>
                    </a:lnTo>
                    <a:lnTo>
                      <a:pt x="40" y="69"/>
                    </a:lnTo>
                    <a:lnTo>
                      <a:pt x="41" y="92"/>
                    </a:lnTo>
                    <a:lnTo>
                      <a:pt x="43" y="120"/>
                    </a:lnTo>
                    <a:lnTo>
                      <a:pt x="5" y="12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5" name="Freeform 557"/>
              <p:cNvSpPr>
                <a:spLocks noEditPoints="1"/>
              </p:cNvSpPr>
              <p:nvPr/>
            </p:nvSpPr>
            <p:spPr bwMode="auto">
              <a:xfrm>
                <a:off x="2305" y="1250"/>
                <a:ext cx="194" cy="565"/>
              </a:xfrm>
              <a:custGeom>
                <a:avLst/>
                <a:gdLst>
                  <a:gd name="T0" fmla="*/ 958 w 970"/>
                  <a:gd name="T1" fmla="*/ 660 h 2829"/>
                  <a:gd name="T2" fmla="*/ 968 w 970"/>
                  <a:gd name="T3" fmla="*/ 739 h 2829"/>
                  <a:gd name="T4" fmla="*/ 934 w 970"/>
                  <a:gd name="T5" fmla="*/ 1518 h 2829"/>
                  <a:gd name="T6" fmla="*/ 894 w 970"/>
                  <a:gd name="T7" fmla="*/ 2315 h 2829"/>
                  <a:gd name="T8" fmla="*/ 866 w 970"/>
                  <a:gd name="T9" fmla="*/ 2389 h 2829"/>
                  <a:gd name="T10" fmla="*/ 903 w 970"/>
                  <a:gd name="T11" fmla="*/ 1671 h 2829"/>
                  <a:gd name="T12" fmla="*/ 941 w 970"/>
                  <a:gd name="T13" fmla="*/ 832 h 2829"/>
                  <a:gd name="T14" fmla="*/ 874 w 970"/>
                  <a:gd name="T15" fmla="*/ 2455 h 2829"/>
                  <a:gd name="T16" fmla="*/ 887 w 970"/>
                  <a:gd name="T17" fmla="*/ 2455 h 2829"/>
                  <a:gd name="T18" fmla="*/ 874 w 970"/>
                  <a:gd name="T19" fmla="*/ 2580 h 2829"/>
                  <a:gd name="T20" fmla="*/ 833 w 970"/>
                  <a:gd name="T21" fmla="*/ 2692 h 2829"/>
                  <a:gd name="T22" fmla="*/ 760 w 970"/>
                  <a:gd name="T23" fmla="*/ 2777 h 2829"/>
                  <a:gd name="T24" fmla="*/ 639 w 970"/>
                  <a:gd name="T25" fmla="*/ 2825 h 2829"/>
                  <a:gd name="T26" fmla="*/ 609 w 970"/>
                  <a:gd name="T27" fmla="*/ 2804 h 2829"/>
                  <a:gd name="T28" fmla="*/ 730 w 970"/>
                  <a:gd name="T29" fmla="*/ 2765 h 2829"/>
                  <a:gd name="T30" fmla="*/ 803 w 970"/>
                  <a:gd name="T31" fmla="*/ 2691 h 2829"/>
                  <a:gd name="T32" fmla="*/ 843 w 970"/>
                  <a:gd name="T33" fmla="*/ 2601 h 2829"/>
                  <a:gd name="T34" fmla="*/ 862 w 970"/>
                  <a:gd name="T35" fmla="*/ 2458 h 2829"/>
                  <a:gd name="T36" fmla="*/ 435 w 970"/>
                  <a:gd name="T37" fmla="*/ 2815 h 2829"/>
                  <a:gd name="T38" fmla="*/ 329 w 970"/>
                  <a:gd name="T39" fmla="*/ 2782 h 2829"/>
                  <a:gd name="T40" fmla="*/ 299 w 970"/>
                  <a:gd name="T41" fmla="*/ 2736 h 2829"/>
                  <a:gd name="T42" fmla="*/ 389 w 970"/>
                  <a:gd name="T43" fmla="*/ 2778 h 2829"/>
                  <a:gd name="T44" fmla="*/ 557 w 970"/>
                  <a:gd name="T45" fmla="*/ 2829 h 2829"/>
                  <a:gd name="T46" fmla="*/ 211 w 970"/>
                  <a:gd name="T47" fmla="*/ 2683 h 2829"/>
                  <a:gd name="T48" fmla="*/ 163 w 970"/>
                  <a:gd name="T49" fmla="*/ 2580 h 2829"/>
                  <a:gd name="T50" fmla="*/ 169 w 970"/>
                  <a:gd name="T51" fmla="*/ 2465 h 2829"/>
                  <a:gd name="T52" fmla="*/ 192 w 970"/>
                  <a:gd name="T53" fmla="*/ 2590 h 2829"/>
                  <a:gd name="T54" fmla="*/ 240 w 970"/>
                  <a:gd name="T55" fmla="*/ 2681 h 2829"/>
                  <a:gd name="T56" fmla="*/ 145 w 970"/>
                  <a:gd name="T57" fmla="*/ 2468 h 2829"/>
                  <a:gd name="T58" fmla="*/ 162 w 970"/>
                  <a:gd name="T59" fmla="*/ 2143 h 2829"/>
                  <a:gd name="T60" fmla="*/ 181 w 970"/>
                  <a:gd name="T61" fmla="*/ 2209 h 2829"/>
                  <a:gd name="T62" fmla="*/ 145 w 970"/>
                  <a:gd name="T63" fmla="*/ 2468 h 2829"/>
                  <a:gd name="T64" fmla="*/ 192 w 970"/>
                  <a:gd name="T65" fmla="*/ 1810 h 2829"/>
                  <a:gd name="T66" fmla="*/ 218 w 970"/>
                  <a:gd name="T67" fmla="*/ 1780 h 2829"/>
                  <a:gd name="T68" fmla="*/ 198 w 970"/>
                  <a:gd name="T69" fmla="*/ 2016 h 2829"/>
                  <a:gd name="T70" fmla="*/ 181 w 970"/>
                  <a:gd name="T71" fmla="*/ 1609 h 2829"/>
                  <a:gd name="T72" fmla="*/ 191 w 970"/>
                  <a:gd name="T73" fmla="*/ 1501 h 2829"/>
                  <a:gd name="T74" fmla="*/ 216 w 970"/>
                  <a:gd name="T75" fmla="*/ 1707 h 2829"/>
                  <a:gd name="T76" fmla="*/ 142 w 970"/>
                  <a:gd name="T77" fmla="*/ 1321 h 2829"/>
                  <a:gd name="T78" fmla="*/ 150 w 970"/>
                  <a:gd name="T79" fmla="*/ 1081 h 2829"/>
                  <a:gd name="T80" fmla="*/ 172 w 970"/>
                  <a:gd name="T81" fmla="*/ 1368 h 2829"/>
                  <a:gd name="T82" fmla="*/ 128 w 970"/>
                  <a:gd name="T83" fmla="*/ 995 h 2829"/>
                  <a:gd name="T84" fmla="*/ 167 w 970"/>
                  <a:gd name="T85" fmla="*/ 744 h 2829"/>
                  <a:gd name="T86" fmla="*/ 157 w 970"/>
                  <a:gd name="T87" fmla="*/ 954 h 2829"/>
                  <a:gd name="T88" fmla="*/ 171 w 970"/>
                  <a:gd name="T89" fmla="*/ 724 h 2829"/>
                  <a:gd name="T90" fmla="*/ 198 w 970"/>
                  <a:gd name="T91" fmla="*/ 712 h 2829"/>
                  <a:gd name="T92" fmla="*/ 189 w 970"/>
                  <a:gd name="T93" fmla="*/ 626 h 2829"/>
                  <a:gd name="T94" fmla="*/ 209 w 970"/>
                  <a:gd name="T95" fmla="*/ 651 h 2829"/>
                  <a:gd name="T96" fmla="*/ 221 w 970"/>
                  <a:gd name="T97" fmla="*/ 477 h 2829"/>
                  <a:gd name="T98" fmla="*/ 221 w 970"/>
                  <a:gd name="T99" fmla="*/ 350 h 2829"/>
                  <a:gd name="T100" fmla="*/ 202 w 970"/>
                  <a:gd name="T101" fmla="*/ 233 h 2829"/>
                  <a:gd name="T102" fmla="*/ 248 w 970"/>
                  <a:gd name="T103" fmla="*/ 366 h 2829"/>
                  <a:gd name="T104" fmla="*/ 242 w 970"/>
                  <a:gd name="T105" fmla="*/ 500 h 2829"/>
                  <a:gd name="T106" fmla="*/ 140 w 970"/>
                  <a:gd name="T107" fmla="*/ 187 h 2829"/>
                  <a:gd name="T108" fmla="*/ 182 w 970"/>
                  <a:gd name="T109" fmla="*/ 203 h 2829"/>
                  <a:gd name="T110" fmla="*/ 21 w 970"/>
                  <a:gd name="T111" fmla="*/ 40 h 2829"/>
                  <a:gd name="T112" fmla="*/ 110 w 970"/>
                  <a:gd name="T113" fmla="*/ 106 h 2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70" h="2829">
                    <a:moveTo>
                      <a:pt x="193" y="657"/>
                    </a:moveTo>
                    <a:lnTo>
                      <a:pt x="958" y="660"/>
                    </a:lnTo>
                    <a:lnTo>
                      <a:pt x="958" y="683"/>
                    </a:lnTo>
                    <a:lnTo>
                      <a:pt x="193" y="682"/>
                    </a:lnTo>
                    <a:lnTo>
                      <a:pt x="193" y="657"/>
                    </a:lnTo>
                    <a:close/>
                    <a:moveTo>
                      <a:pt x="958" y="660"/>
                    </a:moveTo>
                    <a:lnTo>
                      <a:pt x="970" y="660"/>
                    </a:lnTo>
                    <a:lnTo>
                      <a:pt x="969" y="672"/>
                    </a:lnTo>
                    <a:lnTo>
                      <a:pt x="958" y="671"/>
                    </a:lnTo>
                    <a:lnTo>
                      <a:pt x="958" y="660"/>
                    </a:lnTo>
                    <a:close/>
                    <a:moveTo>
                      <a:pt x="969" y="672"/>
                    </a:moveTo>
                    <a:lnTo>
                      <a:pt x="968" y="739"/>
                    </a:lnTo>
                    <a:lnTo>
                      <a:pt x="965" y="833"/>
                    </a:lnTo>
                    <a:lnTo>
                      <a:pt x="960" y="945"/>
                    </a:lnTo>
                    <a:lnTo>
                      <a:pt x="955" y="1073"/>
                    </a:lnTo>
                    <a:lnTo>
                      <a:pt x="949" y="1215"/>
                    </a:lnTo>
                    <a:lnTo>
                      <a:pt x="942" y="1365"/>
                    </a:lnTo>
                    <a:lnTo>
                      <a:pt x="934" y="1518"/>
                    </a:lnTo>
                    <a:lnTo>
                      <a:pt x="927" y="1672"/>
                    </a:lnTo>
                    <a:lnTo>
                      <a:pt x="919" y="1823"/>
                    </a:lnTo>
                    <a:lnTo>
                      <a:pt x="912" y="1967"/>
                    </a:lnTo>
                    <a:lnTo>
                      <a:pt x="906" y="2099"/>
                    </a:lnTo>
                    <a:lnTo>
                      <a:pt x="899" y="2216"/>
                    </a:lnTo>
                    <a:lnTo>
                      <a:pt x="894" y="2315"/>
                    </a:lnTo>
                    <a:lnTo>
                      <a:pt x="891" y="2391"/>
                    </a:lnTo>
                    <a:lnTo>
                      <a:pt x="888" y="2438"/>
                    </a:lnTo>
                    <a:lnTo>
                      <a:pt x="887" y="2455"/>
                    </a:lnTo>
                    <a:lnTo>
                      <a:pt x="862" y="2454"/>
                    </a:lnTo>
                    <a:lnTo>
                      <a:pt x="863" y="2437"/>
                    </a:lnTo>
                    <a:lnTo>
                      <a:pt x="866" y="2389"/>
                    </a:lnTo>
                    <a:lnTo>
                      <a:pt x="870" y="2313"/>
                    </a:lnTo>
                    <a:lnTo>
                      <a:pt x="874" y="2215"/>
                    </a:lnTo>
                    <a:lnTo>
                      <a:pt x="881" y="2098"/>
                    </a:lnTo>
                    <a:lnTo>
                      <a:pt x="888" y="1966"/>
                    </a:lnTo>
                    <a:lnTo>
                      <a:pt x="896" y="1822"/>
                    </a:lnTo>
                    <a:lnTo>
                      <a:pt x="903" y="1671"/>
                    </a:lnTo>
                    <a:lnTo>
                      <a:pt x="911" y="1516"/>
                    </a:lnTo>
                    <a:lnTo>
                      <a:pt x="917" y="1363"/>
                    </a:lnTo>
                    <a:lnTo>
                      <a:pt x="924" y="1214"/>
                    </a:lnTo>
                    <a:lnTo>
                      <a:pt x="931" y="1073"/>
                    </a:lnTo>
                    <a:lnTo>
                      <a:pt x="937" y="944"/>
                    </a:lnTo>
                    <a:lnTo>
                      <a:pt x="941" y="832"/>
                    </a:lnTo>
                    <a:lnTo>
                      <a:pt x="944" y="739"/>
                    </a:lnTo>
                    <a:lnTo>
                      <a:pt x="945" y="671"/>
                    </a:lnTo>
                    <a:lnTo>
                      <a:pt x="969" y="672"/>
                    </a:lnTo>
                    <a:close/>
                    <a:moveTo>
                      <a:pt x="862" y="2455"/>
                    </a:moveTo>
                    <a:lnTo>
                      <a:pt x="862" y="2454"/>
                    </a:lnTo>
                    <a:lnTo>
                      <a:pt x="874" y="2455"/>
                    </a:lnTo>
                    <a:lnTo>
                      <a:pt x="862" y="2455"/>
                    </a:lnTo>
                    <a:close/>
                    <a:moveTo>
                      <a:pt x="887" y="2455"/>
                    </a:moveTo>
                    <a:lnTo>
                      <a:pt x="887" y="2459"/>
                    </a:lnTo>
                    <a:lnTo>
                      <a:pt x="862" y="2458"/>
                    </a:lnTo>
                    <a:lnTo>
                      <a:pt x="862" y="2455"/>
                    </a:lnTo>
                    <a:lnTo>
                      <a:pt x="887" y="2455"/>
                    </a:lnTo>
                    <a:close/>
                    <a:moveTo>
                      <a:pt x="887" y="2459"/>
                    </a:moveTo>
                    <a:lnTo>
                      <a:pt x="887" y="2475"/>
                    </a:lnTo>
                    <a:lnTo>
                      <a:pt x="886" y="2496"/>
                    </a:lnTo>
                    <a:lnTo>
                      <a:pt x="883" y="2521"/>
                    </a:lnTo>
                    <a:lnTo>
                      <a:pt x="879" y="2549"/>
                    </a:lnTo>
                    <a:lnTo>
                      <a:pt x="874" y="2580"/>
                    </a:lnTo>
                    <a:lnTo>
                      <a:pt x="866" y="2611"/>
                    </a:lnTo>
                    <a:lnTo>
                      <a:pt x="861" y="2627"/>
                    </a:lnTo>
                    <a:lnTo>
                      <a:pt x="856" y="2645"/>
                    </a:lnTo>
                    <a:lnTo>
                      <a:pt x="848" y="2661"/>
                    </a:lnTo>
                    <a:lnTo>
                      <a:pt x="841" y="2676"/>
                    </a:lnTo>
                    <a:lnTo>
                      <a:pt x="833" y="2692"/>
                    </a:lnTo>
                    <a:lnTo>
                      <a:pt x="823" y="2708"/>
                    </a:lnTo>
                    <a:lnTo>
                      <a:pt x="813" y="2723"/>
                    </a:lnTo>
                    <a:lnTo>
                      <a:pt x="801" y="2737"/>
                    </a:lnTo>
                    <a:lnTo>
                      <a:pt x="789" y="2750"/>
                    </a:lnTo>
                    <a:lnTo>
                      <a:pt x="775" y="2764"/>
                    </a:lnTo>
                    <a:lnTo>
                      <a:pt x="760" y="2777"/>
                    </a:lnTo>
                    <a:lnTo>
                      <a:pt x="744" y="2788"/>
                    </a:lnTo>
                    <a:lnTo>
                      <a:pt x="725" y="2798"/>
                    </a:lnTo>
                    <a:lnTo>
                      <a:pt x="706" y="2807"/>
                    </a:lnTo>
                    <a:lnTo>
                      <a:pt x="685" y="2814"/>
                    </a:lnTo>
                    <a:lnTo>
                      <a:pt x="663" y="2820"/>
                    </a:lnTo>
                    <a:lnTo>
                      <a:pt x="639" y="2825"/>
                    </a:lnTo>
                    <a:lnTo>
                      <a:pt x="613" y="2828"/>
                    </a:lnTo>
                    <a:lnTo>
                      <a:pt x="586" y="2829"/>
                    </a:lnTo>
                    <a:lnTo>
                      <a:pt x="557" y="2829"/>
                    </a:lnTo>
                    <a:lnTo>
                      <a:pt x="557" y="2804"/>
                    </a:lnTo>
                    <a:lnTo>
                      <a:pt x="584" y="2805"/>
                    </a:lnTo>
                    <a:lnTo>
                      <a:pt x="609" y="2804"/>
                    </a:lnTo>
                    <a:lnTo>
                      <a:pt x="633" y="2800"/>
                    </a:lnTo>
                    <a:lnTo>
                      <a:pt x="655" y="2797"/>
                    </a:lnTo>
                    <a:lnTo>
                      <a:pt x="676" y="2790"/>
                    </a:lnTo>
                    <a:lnTo>
                      <a:pt x="695" y="2783"/>
                    </a:lnTo>
                    <a:lnTo>
                      <a:pt x="713" y="2774"/>
                    </a:lnTo>
                    <a:lnTo>
                      <a:pt x="730" y="2765"/>
                    </a:lnTo>
                    <a:lnTo>
                      <a:pt x="745" y="2755"/>
                    </a:lnTo>
                    <a:lnTo>
                      <a:pt x="759" y="2743"/>
                    </a:lnTo>
                    <a:lnTo>
                      <a:pt x="771" y="2732"/>
                    </a:lnTo>
                    <a:lnTo>
                      <a:pt x="784" y="2718"/>
                    </a:lnTo>
                    <a:lnTo>
                      <a:pt x="794" y="2704"/>
                    </a:lnTo>
                    <a:lnTo>
                      <a:pt x="803" y="2691"/>
                    </a:lnTo>
                    <a:lnTo>
                      <a:pt x="812" y="2677"/>
                    </a:lnTo>
                    <a:lnTo>
                      <a:pt x="820" y="2662"/>
                    </a:lnTo>
                    <a:lnTo>
                      <a:pt x="827" y="2647"/>
                    </a:lnTo>
                    <a:lnTo>
                      <a:pt x="833" y="2631"/>
                    </a:lnTo>
                    <a:lnTo>
                      <a:pt x="838" y="2616"/>
                    </a:lnTo>
                    <a:lnTo>
                      <a:pt x="843" y="2601"/>
                    </a:lnTo>
                    <a:lnTo>
                      <a:pt x="851" y="2571"/>
                    </a:lnTo>
                    <a:lnTo>
                      <a:pt x="856" y="2543"/>
                    </a:lnTo>
                    <a:lnTo>
                      <a:pt x="860" y="2516"/>
                    </a:lnTo>
                    <a:lnTo>
                      <a:pt x="861" y="2493"/>
                    </a:lnTo>
                    <a:lnTo>
                      <a:pt x="862" y="2474"/>
                    </a:lnTo>
                    <a:lnTo>
                      <a:pt x="862" y="2458"/>
                    </a:lnTo>
                    <a:lnTo>
                      <a:pt x="887" y="2459"/>
                    </a:lnTo>
                    <a:close/>
                    <a:moveTo>
                      <a:pt x="557" y="2829"/>
                    </a:moveTo>
                    <a:lnTo>
                      <a:pt x="515" y="2826"/>
                    </a:lnTo>
                    <a:lnTo>
                      <a:pt x="473" y="2821"/>
                    </a:lnTo>
                    <a:lnTo>
                      <a:pt x="453" y="2819"/>
                    </a:lnTo>
                    <a:lnTo>
                      <a:pt x="435" y="2815"/>
                    </a:lnTo>
                    <a:lnTo>
                      <a:pt x="416" y="2812"/>
                    </a:lnTo>
                    <a:lnTo>
                      <a:pt x="397" y="2807"/>
                    </a:lnTo>
                    <a:lnTo>
                      <a:pt x="380" y="2800"/>
                    </a:lnTo>
                    <a:lnTo>
                      <a:pt x="363" y="2795"/>
                    </a:lnTo>
                    <a:lnTo>
                      <a:pt x="345" y="2788"/>
                    </a:lnTo>
                    <a:lnTo>
                      <a:pt x="329" y="2782"/>
                    </a:lnTo>
                    <a:lnTo>
                      <a:pt x="314" y="2773"/>
                    </a:lnTo>
                    <a:lnTo>
                      <a:pt x="299" y="2764"/>
                    </a:lnTo>
                    <a:lnTo>
                      <a:pt x="284" y="2755"/>
                    </a:lnTo>
                    <a:lnTo>
                      <a:pt x="270" y="2746"/>
                    </a:lnTo>
                    <a:lnTo>
                      <a:pt x="285" y="2726"/>
                    </a:lnTo>
                    <a:lnTo>
                      <a:pt x="299" y="2736"/>
                    </a:lnTo>
                    <a:lnTo>
                      <a:pt x="313" y="2744"/>
                    </a:lnTo>
                    <a:lnTo>
                      <a:pt x="326" y="2752"/>
                    </a:lnTo>
                    <a:lnTo>
                      <a:pt x="341" y="2759"/>
                    </a:lnTo>
                    <a:lnTo>
                      <a:pt x="356" y="2767"/>
                    </a:lnTo>
                    <a:lnTo>
                      <a:pt x="373" y="2773"/>
                    </a:lnTo>
                    <a:lnTo>
                      <a:pt x="389" y="2778"/>
                    </a:lnTo>
                    <a:lnTo>
                      <a:pt x="405" y="2783"/>
                    </a:lnTo>
                    <a:lnTo>
                      <a:pt x="441" y="2792"/>
                    </a:lnTo>
                    <a:lnTo>
                      <a:pt x="478" y="2798"/>
                    </a:lnTo>
                    <a:lnTo>
                      <a:pt x="517" y="2802"/>
                    </a:lnTo>
                    <a:lnTo>
                      <a:pt x="557" y="2804"/>
                    </a:lnTo>
                    <a:lnTo>
                      <a:pt x="557" y="2829"/>
                    </a:lnTo>
                    <a:close/>
                    <a:moveTo>
                      <a:pt x="270" y="2746"/>
                    </a:moveTo>
                    <a:lnTo>
                      <a:pt x="258" y="2734"/>
                    </a:lnTo>
                    <a:lnTo>
                      <a:pt x="244" y="2723"/>
                    </a:lnTo>
                    <a:lnTo>
                      <a:pt x="233" y="2711"/>
                    </a:lnTo>
                    <a:lnTo>
                      <a:pt x="222" y="2697"/>
                    </a:lnTo>
                    <a:lnTo>
                      <a:pt x="211" y="2683"/>
                    </a:lnTo>
                    <a:lnTo>
                      <a:pt x="201" y="2668"/>
                    </a:lnTo>
                    <a:lnTo>
                      <a:pt x="192" y="2652"/>
                    </a:lnTo>
                    <a:lnTo>
                      <a:pt x="183" y="2635"/>
                    </a:lnTo>
                    <a:lnTo>
                      <a:pt x="176" y="2617"/>
                    </a:lnTo>
                    <a:lnTo>
                      <a:pt x="169" y="2599"/>
                    </a:lnTo>
                    <a:lnTo>
                      <a:pt x="163" y="2580"/>
                    </a:lnTo>
                    <a:lnTo>
                      <a:pt x="158" y="2559"/>
                    </a:lnTo>
                    <a:lnTo>
                      <a:pt x="153" y="2538"/>
                    </a:lnTo>
                    <a:lnTo>
                      <a:pt x="150" y="2515"/>
                    </a:lnTo>
                    <a:lnTo>
                      <a:pt x="147" y="2491"/>
                    </a:lnTo>
                    <a:lnTo>
                      <a:pt x="145" y="2468"/>
                    </a:lnTo>
                    <a:lnTo>
                      <a:pt x="169" y="2465"/>
                    </a:lnTo>
                    <a:lnTo>
                      <a:pt x="172" y="2489"/>
                    </a:lnTo>
                    <a:lnTo>
                      <a:pt x="174" y="2511"/>
                    </a:lnTo>
                    <a:lnTo>
                      <a:pt x="177" y="2533"/>
                    </a:lnTo>
                    <a:lnTo>
                      <a:pt x="182" y="2552"/>
                    </a:lnTo>
                    <a:lnTo>
                      <a:pt x="186" y="2571"/>
                    </a:lnTo>
                    <a:lnTo>
                      <a:pt x="192" y="2590"/>
                    </a:lnTo>
                    <a:lnTo>
                      <a:pt x="198" y="2607"/>
                    </a:lnTo>
                    <a:lnTo>
                      <a:pt x="206" y="2623"/>
                    </a:lnTo>
                    <a:lnTo>
                      <a:pt x="213" y="2640"/>
                    </a:lnTo>
                    <a:lnTo>
                      <a:pt x="222" y="2653"/>
                    </a:lnTo>
                    <a:lnTo>
                      <a:pt x="230" y="2668"/>
                    </a:lnTo>
                    <a:lnTo>
                      <a:pt x="240" y="2681"/>
                    </a:lnTo>
                    <a:lnTo>
                      <a:pt x="250" y="2693"/>
                    </a:lnTo>
                    <a:lnTo>
                      <a:pt x="262" y="2704"/>
                    </a:lnTo>
                    <a:lnTo>
                      <a:pt x="273" y="2716"/>
                    </a:lnTo>
                    <a:lnTo>
                      <a:pt x="285" y="2726"/>
                    </a:lnTo>
                    <a:lnTo>
                      <a:pt x="270" y="2746"/>
                    </a:lnTo>
                    <a:close/>
                    <a:moveTo>
                      <a:pt x="145" y="2468"/>
                    </a:moveTo>
                    <a:lnTo>
                      <a:pt x="145" y="2429"/>
                    </a:lnTo>
                    <a:lnTo>
                      <a:pt x="146" y="2383"/>
                    </a:lnTo>
                    <a:lnTo>
                      <a:pt x="148" y="2330"/>
                    </a:lnTo>
                    <a:lnTo>
                      <a:pt x="152" y="2271"/>
                    </a:lnTo>
                    <a:lnTo>
                      <a:pt x="157" y="2208"/>
                    </a:lnTo>
                    <a:lnTo>
                      <a:pt x="162" y="2143"/>
                    </a:lnTo>
                    <a:lnTo>
                      <a:pt x="168" y="2078"/>
                    </a:lnTo>
                    <a:lnTo>
                      <a:pt x="174" y="2015"/>
                    </a:lnTo>
                    <a:lnTo>
                      <a:pt x="198" y="2016"/>
                    </a:lnTo>
                    <a:lnTo>
                      <a:pt x="193" y="2081"/>
                    </a:lnTo>
                    <a:lnTo>
                      <a:pt x="187" y="2145"/>
                    </a:lnTo>
                    <a:lnTo>
                      <a:pt x="181" y="2209"/>
                    </a:lnTo>
                    <a:lnTo>
                      <a:pt x="176" y="2271"/>
                    </a:lnTo>
                    <a:lnTo>
                      <a:pt x="172" y="2330"/>
                    </a:lnTo>
                    <a:lnTo>
                      <a:pt x="169" y="2383"/>
                    </a:lnTo>
                    <a:lnTo>
                      <a:pt x="168" y="2428"/>
                    </a:lnTo>
                    <a:lnTo>
                      <a:pt x="169" y="2465"/>
                    </a:lnTo>
                    <a:lnTo>
                      <a:pt x="145" y="2468"/>
                    </a:lnTo>
                    <a:close/>
                    <a:moveTo>
                      <a:pt x="174" y="2015"/>
                    </a:moveTo>
                    <a:lnTo>
                      <a:pt x="178" y="1967"/>
                    </a:lnTo>
                    <a:lnTo>
                      <a:pt x="182" y="1922"/>
                    </a:lnTo>
                    <a:lnTo>
                      <a:pt x="186" y="1881"/>
                    </a:lnTo>
                    <a:lnTo>
                      <a:pt x="189" y="1844"/>
                    </a:lnTo>
                    <a:lnTo>
                      <a:pt x="192" y="1810"/>
                    </a:lnTo>
                    <a:lnTo>
                      <a:pt x="193" y="1782"/>
                    </a:lnTo>
                    <a:lnTo>
                      <a:pt x="194" y="1758"/>
                    </a:lnTo>
                    <a:lnTo>
                      <a:pt x="194" y="1742"/>
                    </a:lnTo>
                    <a:lnTo>
                      <a:pt x="218" y="1741"/>
                    </a:lnTo>
                    <a:lnTo>
                      <a:pt x="219" y="1757"/>
                    </a:lnTo>
                    <a:lnTo>
                      <a:pt x="218" y="1780"/>
                    </a:lnTo>
                    <a:lnTo>
                      <a:pt x="217" y="1810"/>
                    </a:lnTo>
                    <a:lnTo>
                      <a:pt x="214" y="1844"/>
                    </a:lnTo>
                    <a:lnTo>
                      <a:pt x="211" y="1883"/>
                    </a:lnTo>
                    <a:lnTo>
                      <a:pt x="207" y="1925"/>
                    </a:lnTo>
                    <a:lnTo>
                      <a:pt x="203" y="1970"/>
                    </a:lnTo>
                    <a:lnTo>
                      <a:pt x="198" y="2016"/>
                    </a:lnTo>
                    <a:lnTo>
                      <a:pt x="174" y="2015"/>
                    </a:lnTo>
                    <a:close/>
                    <a:moveTo>
                      <a:pt x="194" y="1742"/>
                    </a:moveTo>
                    <a:lnTo>
                      <a:pt x="192" y="1709"/>
                    </a:lnTo>
                    <a:lnTo>
                      <a:pt x="188" y="1676"/>
                    </a:lnTo>
                    <a:lnTo>
                      <a:pt x="184" y="1642"/>
                    </a:lnTo>
                    <a:lnTo>
                      <a:pt x="181" y="1609"/>
                    </a:lnTo>
                    <a:lnTo>
                      <a:pt x="176" y="1574"/>
                    </a:lnTo>
                    <a:lnTo>
                      <a:pt x="172" y="1540"/>
                    </a:lnTo>
                    <a:lnTo>
                      <a:pt x="167" y="1505"/>
                    </a:lnTo>
                    <a:lnTo>
                      <a:pt x="162" y="1470"/>
                    </a:lnTo>
                    <a:lnTo>
                      <a:pt x="186" y="1467"/>
                    </a:lnTo>
                    <a:lnTo>
                      <a:pt x="191" y="1501"/>
                    </a:lnTo>
                    <a:lnTo>
                      <a:pt x="196" y="1536"/>
                    </a:lnTo>
                    <a:lnTo>
                      <a:pt x="201" y="1571"/>
                    </a:lnTo>
                    <a:lnTo>
                      <a:pt x="204" y="1606"/>
                    </a:lnTo>
                    <a:lnTo>
                      <a:pt x="209" y="1640"/>
                    </a:lnTo>
                    <a:lnTo>
                      <a:pt x="213" y="1675"/>
                    </a:lnTo>
                    <a:lnTo>
                      <a:pt x="216" y="1707"/>
                    </a:lnTo>
                    <a:lnTo>
                      <a:pt x="218" y="1741"/>
                    </a:lnTo>
                    <a:lnTo>
                      <a:pt x="194" y="1742"/>
                    </a:lnTo>
                    <a:close/>
                    <a:moveTo>
                      <a:pt x="162" y="1470"/>
                    </a:moveTo>
                    <a:lnTo>
                      <a:pt x="155" y="1421"/>
                    </a:lnTo>
                    <a:lnTo>
                      <a:pt x="148" y="1371"/>
                    </a:lnTo>
                    <a:lnTo>
                      <a:pt x="142" y="1321"/>
                    </a:lnTo>
                    <a:lnTo>
                      <a:pt x="136" y="1272"/>
                    </a:lnTo>
                    <a:lnTo>
                      <a:pt x="131" y="1223"/>
                    </a:lnTo>
                    <a:lnTo>
                      <a:pt x="127" y="1175"/>
                    </a:lnTo>
                    <a:lnTo>
                      <a:pt x="125" y="1128"/>
                    </a:lnTo>
                    <a:lnTo>
                      <a:pt x="125" y="1081"/>
                    </a:lnTo>
                    <a:lnTo>
                      <a:pt x="150" y="1081"/>
                    </a:lnTo>
                    <a:lnTo>
                      <a:pt x="150" y="1127"/>
                    </a:lnTo>
                    <a:lnTo>
                      <a:pt x="152" y="1174"/>
                    </a:lnTo>
                    <a:lnTo>
                      <a:pt x="156" y="1221"/>
                    </a:lnTo>
                    <a:lnTo>
                      <a:pt x="161" y="1270"/>
                    </a:lnTo>
                    <a:lnTo>
                      <a:pt x="166" y="1320"/>
                    </a:lnTo>
                    <a:lnTo>
                      <a:pt x="172" y="1368"/>
                    </a:lnTo>
                    <a:lnTo>
                      <a:pt x="179" y="1418"/>
                    </a:lnTo>
                    <a:lnTo>
                      <a:pt x="186" y="1467"/>
                    </a:lnTo>
                    <a:lnTo>
                      <a:pt x="162" y="1470"/>
                    </a:lnTo>
                    <a:close/>
                    <a:moveTo>
                      <a:pt x="125" y="1081"/>
                    </a:moveTo>
                    <a:lnTo>
                      <a:pt x="126" y="1037"/>
                    </a:lnTo>
                    <a:lnTo>
                      <a:pt x="128" y="995"/>
                    </a:lnTo>
                    <a:lnTo>
                      <a:pt x="132" y="952"/>
                    </a:lnTo>
                    <a:lnTo>
                      <a:pt x="137" y="910"/>
                    </a:lnTo>
                    <a:lnTo>
                      <a:pt x="143" y="868"/>
                    </a:lnTo>
                    <a:lnTo>
                      <a:pt x="151" y="827"/>
                    </a:lnTo>
                    <a:lnTo>
                      <a:pt x="158" y="785"/>
                    </a:lnTo>
                    <a:lnTo>
                      <a:pt x="167" y="744"/>
                    </a:lnTo>
                    <a:lnTo>
                      <a:pt x="191" y="749"/>
                    </a:lnTo>
                    <a:lnTo>
                      <a:pt x="183" y="789"/>
                    </a:lnTo>
                    <a:lnTo>
                      <a:pt x="176" y="830"/>
                    </a:lnTo>
                    <a:lnTo>
                      <a:pt x="168" y="871"/>
                    </a:lnTo>
                    <a:lnTo>
                      <a:pt x="162" y="912"/>
                    </a:lnTo>
                    <a:lnTo>
                      <a:pt x="157" y="954"/>
                    </a:lnTo>
                    <a:lnTo>
                      <a:pt x="152" y="996"/>
                    </a:lnTo>
                    <a:lnTo>
                      <a:pt x="150" y="1038"/>
                    </a:lnTo>
                    <a:lnTo>
                      <a:pt x="150" y="1081"/>
                    </a:lnTo>
                    <a:lnTo>
                      <a:pt x="125" y="1081"/>
                    </a:lnTo>
                    <a:close/>
                    <a:moveTo>
                      <a:pt x="167" y="744"/>
                    </a:moveTo>
                    <a:lnTo>
                      <a:pt x="171" y="724"/>
                    </a:lnTo>
                    <a:lnTo>
                      <a:pt x="174" y="705"/>
                    </a:lnTo>
                    <a:lnTo>
                      <a:pt x="178" y="686"/>
                    </a:lnTo>
                    <a:lnTo>
                      <a:pt x="181" y="667"/>
                    </a:lnTo>
                    <a:lnTo>
                      <a:pt x="206" y="672"/>
                    </a:lnTo>
                    <a:lnTo>
                      <a:pt x="202" y="692"/>
                    </a:lnTo>
                    <a:lnTo>
                      <a:pt x="198" y="712"/>
                    </a:lnTo>
                    <a:lnTo>
                      <a:pt x="194" y="731"/>
                    </a:lnTo>
                    <a:lnTo>
                      <a:pt x="191" y="749"/>
                    </a:lnTo>
                    <a:lnTo>
                      <a:pt x="167" y="744"/>
                    </a:lnTo>
                    <a:close/>
                    <a:moveTo>
                      <a:pt x="181" y="667"/>
                    </a:moveTo>
                    <a:lnTo>
                      <a:pt x="184" y="646"/>
                    </a:lnTo>
                    <a:lnTo>
                      <a:pt x="189" y="626"/>
                    </a:lnTo>
                    <a:lnTo>
                      <a:pt x="194" y="605"/>
                    </a:lnTo>
                    <a:lnTo>
                      <a:pt x="198" y="584"/>
                    </a:lnTo>
                    <a:lnTo>
                      <a:pt x="223" y="590"/>
                    </a:lnTo>
                    <a:lnTo>
                      <a:pt x="218" y="610"/>
                    </a:lnTo>
                    <a:lnTo>
                      <a:pt x="213" y="631"/>
                    </a:lnTo>
                    <a:lnTo>
                      <a:pt x="209" y="651"/>
                    </a:lnTo>
                    <a:lnTo>
                      <a:pt x="206" y="672"/>
                    </a:lnTo>
                    <a:lnTo>
                      <a:pt x="181" y="667"/>
                    </a:lnTo>
                    <a:close/>
                    <a:moveTo>
                      <a:pt x="198" y="584"/>
                    </a:moveTo>
                    <a:lnTo>
                      <a:pt x="208" y="541"/>
                    </a:lnTo>
                    <a:lnTo>
                      <a:pt x="217" y="498"/>
                    </a:lnTo>
                    <a:lnTo>
                      <a:pt x="221" y="477"/>
                    </a:lnTo>
                    <a:lnTo>
                      <a:pt x="223" y="455"/>
                    </a:lnTo>
                    <a:lnTo>
                      <a:pt x="224" y="434"/>
                    </a:lnTo>
                    <a:lnTo>
                      <a:pt x="226" y="413"/>
                    </a:lnTo>
                    <a:lnTo>
                      <a:pt x="226" y="392"/>
                    </a:lnTo>
                    <a:lnTo>
                      <a:pt x="224" y="371"/>
                    </a:lnTo>
                    <a:lnTo>
                      <a:pt x="221" y="350"/>
                    </a:lnTo>
                    <a:lnTo>
                      <a:pt x="217" y="328"/>
                    </a:lnTo>
                    <a:lnTo>
                      <a:pt x="211" y="307"/>
                    </a:lnTo>
                    <a:lnTo>
                      <a:pt x="203" y="287"/>
                    </a:lnTo>
                    <a:lnTo>
                      <a:pt x="193" y="266"/>
                    </a:lnTo>
                    <a:lnTo>
                      <a:pt x="181" y="246"/>
                    </a:lnTo>
                    <a:lnTo>
                      <a:pt x="202" y="233"/>
                    </a:lnTo>
                    <a:lnTo>
                      <a:pt x="214" y="255"/>
                    </a:lnTo>
                    <a:lnTo>
                      <a:pt x="226" y="277"/>
                    </a:lnTo>
                    <a:lnTo>
                      <a:pt x="234" y="299"/>
                    </a:lnTo>
                    <a:lnTo>
                      <a:pt x="240" y="321"/>
                    </a:lnTo>
                    <a:lnTo>
                      <a:pt x="245" y="343"/>
                    </a:lnTo>
                    <a:lnTo>
                      <a:pt x="248" y="366"/>
                    </a:lnTo>
                    <a:lnTo>
                      <a:pt x="250" y="388"/>
                    </a:lnTo>
                    <a:lnTo>
                      <a:pt x="250" y="411"/>
                    </a:lnTo>
                    <a:lnTo>
                      <a:pt x="249" y="433"/>
                    </a:lnTo>
                    <a:lnTo>
                      <a:pt x="248" y="455"/>
                    </a:lnTo>
                    <a:lnTo>
                      <a:pt x="245" y="478"/>
                    </a:lnTo>
                    <a:lnTo>
                      <a:pt x="242" y="500"/>
                    </a:lnTo>
                    <a:lnTo>
                      <a:pt x="233" y="545"/>
                    </a:lnTo>
                    <a:lnTo>
                      <a:pt x="223" y="590"/>
                    </a:lnTo>
                    <a:lnTo>
                      <a:pt x="198" y="584"/>
                    </a:lnTo>
                    <a:close/>
                    <a:moveTo>
                      <a:pt x="181" y="246"/>
                    </a:moveTo>
                    <a:lnTo>
                      <a:pt x="161" y="218"/>
                    </a:lnTo>
                    <a:lnTo>
                      <a:pt x="140" y="187"/>
                    </a:lnTo>
                    <a:lnTo>
                      <a:pt x="116" y="153"/>
                    </a:lnTo>
                    <a:lnTo>
                      <a:pt x="91" y="121"/>
                    </a:lnTo>
                    <a:lnTo>
                      <a:pt x="110" y="106"/>
                    </a:lnTo>
                    <a:lnTo>
                      <a:pt x="135" y="139"/>
                    </a:lnTo>
                    <a:lnTo>
                      <a:pt x="159" y="172"/>
                    </a:lnTo>
                    <a:lnTo>
                      <a:pt x="182" y="203"/>
                    </a:lnTo>
                    <a:lnTo>
                      <a:pt x="202" y="233"/>
                    </a:lnTo>
                    <a:lnTo>
                      <a:pt x="181" y="246"/>
                    </a:lnTo>
                    <a:close/>
                    <a:moveTo>
                      <a:pt x="91" y="121"/>
                    </a:moveTo>
                    <a:lnTo>
                      <a:pt x="67" y="92"/>
                    </a:lnTo>
                    <a:lnTo>
                      <a:pt x="45" y="64"/>
                    </a:lnTo>
                    <a:lnTo>
                      <a:pt x="21" y="40"/>
                    </a:lnTo>
                    <a:lnTo>
                      <a:pt x="0" y="17"/>
                    </a:lnTo>
                    <a:lnTo>
                      <a:pt x="17" y="0"/>
                    </a:lnTo>
                    <a:lnTo>
                      <a:pt x="40" y="23"/>
                    </a:lnTo>
                    <a:lnTo>
                      <a:pt x="62" y="48"/>
                    </a:lnTo>
                    <a:lnTo>
                      <a:pt x="86" y="77"/>
                    </a:lnTo>
                    <a:lnTo>
                      <a:pt x="110" y="106"/>
                    </a:lnTo>
                    <a:lnTo>
                      <a:pt x="91" y="12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6" name="Freeform 558"/>
              <p:cNvSpPr>
                <a:spLocks/>
              </p:cNvSpPr>
              <p:nvPr/>
            </p:nvSpPr>
            <p:spPr bwMode="auto">
              <a:xfrm>
                <a:off x="2334" y="1333"/>
                <a:ext cx="34" cy="34"/>
              </a:xfrm>
              <a:custGeom>
                <a:avLst/>
                <a:gdLst>
                  <a:gd name="T0" fmla="*/ 0 w 168"/>
                  <a:gd name="T1" fmla="*/ 74 h 167"/>
                  <a:gd name="T2" fmla="*/ 3 w 168"/>
                  <a:gd name="T3" fmla="*/ 56 h 167"/>
                  <a:gd name="T4" fmla="*/ 11 w 168"/>
                  <a:gd name="T5" fmla="*/ 40 h 167"/>
                  <a:gd name="T6" fmla="*/ 19 w 168"/>
                  <a:gd name="T7" fmla="*/ 28 h 167"/>
                  <a:gd name="T8" fmla="*/ 32 w 168"/>
                  <a:gd name="T9" fmla="*/ 16 h 167"/>
                  <a:gd name="T10" fmla="*/ 46 w 168"/>
                  <a:gd name="T11" fmla="*/ 9 h 167"/>
                  <a:gd name="T12" fmla="*/ 61 w 168"/>
                  <a:gd name="T13" fmla="*/ 4 h 167"/>
                  <a:gd name="T14" fmla="*/ 76 w 168"/>
                  <a:gd name="T15" fmla="*/ 1 h 167"/>
                  <a:gd name="T16" fmla="*/ 92 w 168"/>
                  <a:gd name="T17" fmla="*/ 1 h 167"/>
                  <a:gd name="T18" fmla="*/ 107 w 168"/>
                  <a:gd name="T19" fmla="*/ 4 h 167"/>
                  <a:gd name="T20" fmla="*/ 122 w 168"/>
                  <a:gd name="T21" fmla="*/ 9 h 167"/>
                  <a:gd name="T22" fmla="*/ 135 w 168"/>
                  <a:gd name="T23" fmla="*/ 16 h 167"/>
                  <a:gd name="T24" fmla="*/ 148 w 168"/>
                  <a:gd name="T25" fmla="*/ 28 h 167"/>
                  <a:gd name="T26" fmla="*/ 157 w 168"/>
                  <a:gd name="T27" fmla="*/ 40 h 167"/>
                  <a:gd name="T28" fmla="*/ 164 w 168"/>
                  <a:gd name="T29" fmla="*/ 56 h 167"/>
                  <a:gd name="T30" fmla="*/ 168 w 168"/>
                  <a:gd name="T31" fmla="*/ 74 h 167"/>
                  <a:gd name="T32" fmla="*/ 168 w 168"/>
                  <a:gd name="T33" fmla="*/ 94 h 167"/>
                  <a:gd name="T34" fmla="*/ 164 w 168"/>
                  <a:gd name="T35" fmla="*/ 112 h 167"/>
                  <a:gd name="T36" fmla="*/ 157 w 168"/>
                  <a:gd name="T37" fmla="*/ 128 h 167"/>
                  <a:gd name="T38" fmla="*/ 148 w 168"/>
                  <a:gd name="T39" fmla="*/ 141 h 167"/>
                  <a:gd name="T40" fmla="*/ 135 w 168"/>
                  <a:gd name="T41" fmla="*/ 151 h 167"/>
                  <a:gd name="T42" fmla="*/ 122 w 168"/>
                  <a:gd name="T43" fmla="*/ 160 h 167"/>
                  <a:gd name="T44" fmla="*/ 107 w 168"/>
                  <a:gd name="T45" fmla="*/ 164 h 167"/>
                  <a:gd name="T46" fmla="*/ 92 w 168"/>
                  <a:gd name="T47" fmla="*/ 167 h 167"/>
                  <a:gd name="T48" fmla="*/ 76 w 168"/>
                  <a:gd name="T49" fmla="*/ 167 h 167"/>
                  <a:gd name="T50" fmla="*/ 61 w 168"/>
                  <a:gd name="T51" fmla="*/ 164 h 167"/>
                  <a:gd name="T52" fmla="*/ 46 w 168"/>
                  <a:gd name="T53" fmla="*/ 160 h 167"/>
                  <a:gd name="T54" fmla="*/ 32 w 168"/>
                  <a:gd name="T55" fmla="*/ 151 h 167"/>
                  <a:gd name="T56" fmla="*/ 19 w 168"/>
                  <a:gd name="T57" fmla="*/ 141 h 167"/>
                  <a:gd name="T58" fmla="*/ 11 w 168"/>
                  <a:gd name="T59" fmla="*/ 128 h 167"/>
                  <a:gd name="T60" fmla="*/ 3 w 168"/>
                  <a:gd name="T61" fmla="*/ 112 h 167"/>
                  <a:gd name="T62" fmla="*/ 0 w 168"/>
                  <a:gd name="T63" fmla="*/ 9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" h="167">
                    <a:moveTo>
                      <a:pt x="0" y="84"/>
                    </a:moveTo>
                    <a:lnTo>
                      <a:pt x="0" y="74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7"/>
                    </a:lnTo>
                    <a:lnTo>
                      <a:pt x="11" y="40"/>
                    </a:lnTo>
                    <a:lnTo>
                      <a:pt x="14" y="34"/>
                    </a:lnTo>
                    <a:lnTo>
                      <a:pt x="19" y="28"/>
                    </a:lnTo>
                    <a:lnTo>
                      <a:pt x="26" y="21"/>
                    </a:lnTo>
                    <a:lnTo>
                      <a:pt x="32" y="16"/>
                    </a:lnTo>
                    <a:lnTo>
                      <a:pt x="38" y="13"/>
                    </a:lnTo>
                    <a:lnTo>
                      <a:pt x="46" y="9"/>
                    </a:lnTo>
                    <a:lnTo>
                      <a:pt x="53" y="6"/>
                    </a:lnTo>
                    <a:lnTo>
                      <a:pt x="61" y="4"/>
                    </a:lnTo>
                    <a:lnTo>
                      <a:pt x="68" y="1"/>
                    </a:lnTo>
                    <a:lnTo>
                      <a:pt x="76" y="1"/>
                    </a:lnTo>
                    <a:lnTo>
                      <a:pt x="83" y="0"/>
                    </a:lnTo>
                    <a:lnTo>
                      <a:pt x="92" y="1"/>
                    </a:lnTo>
                    <a:lnTo>
                      <a:pt x="99" y="1"/>
                    </a:lnTo>
                    <a:lnTo>
                      <a:pt x="107" y="4"/>
                    </a:lnTo>
                    <a:lnTo>
                      <a:pt x="114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6"/>
                    </a:lnTo>
                    <a:lnTo>
                      <a:pt x="142" y="21"/>
                    </a:lnTo>
                    <a:lnTo>
                      <a:pt x="148" y="28"/>
                    </a:lnTo>
                    <a:lnTo>
                      <a:pt x="153" y="34"/>
                    </a:lnTo>
                    <a:lnTo>
                      <a:pt x="157" y="40"/>
                    </a:lnTo>
                    <a:lnTo>
                      <a:pt x="160" y="47"/>
                    </a:lnTo>
                    <a:lnTo>
                      <a:pt x="164" y="56"/>
                    </a:lnTo>
                    <a:lnTo>
                      <a:pt x="166" y="65"/>
                    </a:lnTo>
                    <a:lnTo>
                      <a:pt x="168" y="74"/>
                    </a:lnTo>
                    <a:lnTo>
                      <a:pt x="168" y="84"/>
                    </a:lnTo>
                    <a:lnTo>
                      <a:pt x="168" y="94"/>
                    </a:lnTo>
                    <a:lnTo>
                      <a:pt x="166" y="103"/>
                    </a:lnTo>
                    <a:lnTo>
                      <a:pt x="164" y="112"/>
                    </a:lnTo>
                    <a:lnTo>
                      <a:pt x="160" y="121"/>
                    </a:lnTo>
                    <a:lnTo>
                      <a:pt x="157" y="128"/>
                    </a:lnTo>
                    <a:lnTo>
                      <a:pt x="153" y="135"/>
                    </a:lnTo>
                    <a:lnTo>
                      <a:pt x="148" y="141"/>
                    </a:lnTo>
                    <a:lnTo>
                      <a:pt x="142" y="146"/>
                    </a:lnTo>
                    <a:lnTo>
                      <a:pt x="135" y="151"/>
                    </a:lnTo>
                    <a:lnTo>
                      <a:pt x="129" y="156"/>
                    </a:lnTo>
                    <a:lnTo>
                      <a:pt x="122" y="160"/>
                    </a:lnTo>
                    <a:lnTo>
                      <a:pt x="114" y="162"/>
                    </a:lnTo>
                    <a:lnTo>
                      <a:pt x="107" y="164"/>
                    </a:lnTo>
                    <a:lnTo>
                      <a:pt x="99" y="166"/>
                    </a:lnTo>
                    <a:lnTo>
                      <a:pt x="92" y="167"/>
                    </a:lnTo>
                    <a:lnTo>
                      <a:pt x="83" y="167"/>
                    </a:lnTo>
                    <a:lnTo>
                      <a:pt x="76" y="167"/>
                    </a:lnTo>
                    <a:lnTo>
                      <a:pt x="68" y="166"/>
                    </a:lnTo>
                    <a:lnTo>
                      <a:pt x="61" y="164"/>
                    </a:lnTo>
                    <a:lnTo>
                      <a:pt x="53" y="162"/>
                    </a:lnTo>
                    <a:lnTo>
                      <a:pt x="46" y="160"/>
                    </a:lnTo>
                    <a:lnTo>
                      <a:pt x="38" y="156"/>
                    </a:lnTo>
                    <a:lnTo>
                      <a:pt x="32" y="151"/>
                    </a:lnTo>
                    <a:lnTo>
                      <a:pt x="26" y="146"/>
                    </a:lnTo>
                    <a:lnTo>
                      <a:pt x="19" y="141"/>
                    </a:lnTo>
                    <a:lnTo>
                      <a:pt x="14" y="135"/>
                    </a:lnTo>
                    <a:lnTo>
                      <a:pt x="11" y="128"/>
                    </a:lnTo>
                    <a:lnTo>
                      <a:pt x="6" y="121"/>
                    </a:lnTo>
                    <a:lnTo>
                      <a:pt x="3" y="112"/>
                    </a:lnTo>
                    <a:lnTo>
                      <a:pt x="1" y="103"/>
                    </a:lnTo>
                    <a:lnTo>
                      <a:pt x="0" y="94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7" name="Freeform 559"/>
              <p:cNvSpPr>
                <a:spLocks/>
              </p:cNvSpPr>
              <p:nvPr/>
            </p:nvSpPr>
            <p:spPr bwMode="auto">
              <a:xfrm>
                <a:off x="2334" y="1333"/>
                <a:ext cx="34" cy="34"/>
              </a:xfrm>
              <a:custGeom>
                <a:avLst/>
                <a:gdLst>
                  <a:gd name="T0" fmla="*/ 0 w 168"/>
                  <a:gd name="T1" fmla="*/ 74 h 167"/>
                  <a:gd name="T2" fmla="*/ 3 w 168"/>
                  <a:gd name="T3" fmla="*/ 56 h 167"/>
                  <a:gd name="T4" fmla="*/ 11 w 168"/>
                  <a:gd name="T5" fmla="*/ 40 h 167"/>
                  <a:gd name="T6" fmla="*/ 19 w 168"/>
                  <a:gd name="T7" fmla="*/ 28 h 167"/>
                  <a:gd name="T8" fmla="*/ 32 w 168"/>
                  <a:gd name="T9" fmla="*/ 16 h 167"/>
                  <a:gd name="T10" fmla="*/ 46 w 168"/>
                  <a:gd name="T11" fmla="*/ 9 h 167"/>
                  <a:gd name="T12" fmla="*/ 61 w 168"/>
                  <a:gd name="T13" fmla="*/ 4 h 167"/>
                  <a:gd name="T14" fmla="*/ 76 w 168"/>
                  <a:gd name="T15" fmla="*/ 1 h 167"/>
                  <a:gd name="T16" fmla="*/ 92 w 168"/>
                  <a:gd name="T17" fmla="*/ 1 h 167"/>
                  <a:gd name="T18" fmla="*/ 107 w 168"/>
                  <a:gd name="T19" fmla="*/ 4 h 167"/>
                  <a:gd name="T20" fmla="*/ 122 w 168"/>
                  <a:gd name="T21" fmla="*/ 9 h 167"/>
                  <a:gd name="T22" fmla="*/ 135 w 168"/>
                  <a:gd name="T23" fmla="*/ 16 h 167"/>
                  <a:gd name="T24" fmla="*/ 148 w 168"/>
                  <a:gd name="T25" fmla="*/ 28 h 167"/>
                  <a:gd name="T26" fmla="*/ 157 w 168"/>
                  <a:gd name="T27" fmla="*/ 40 h 167"/>
                  <a:gd name="T28" fmla="*/ 164 w 168"/>
                  <a:gd name="T29" fmla="*/ 56 h 167"/>
                  <a:gd name="T30" fmla="*/ 168 w 168"/>
                  <a:gd name="T31" fmla="*/ 74 h 167"/>
                  <a:gd name="T32" fmla="*/ 168 w 168"/>
                  <a:gd name="T33" fmla="*/ 94 h 167"/>
                  <a:gd name="T34" fmla="*/ 164 w 168"/>
                  <a:gd name="T35" fmla="*/ 112 h 167"/>
                  <a:gd name="T36" fmla="*/ 157 w 168"/>
                  <a:gd name="T37" fmla="*/ 128 h 167"/>
                  <a:gd name="T38" fmla="*/ 148 w 168"/>
                  <a:gd name="T39" fmla="*/ 141 h 167"/>
                  <a:gd name="T40" fmla="*/ 135 w 168"/>
                  <a:gd name="T41" fmla="*/ 151 h 167"/>
                  <a:gd name="T42" fmla="*/ 122 w 168"/>
                  <a:gd name="T43" fmla="*/ 160 h 167"/>
                  <a:gd name="T44" fmla="*/ 107 w 168"/>
                  <a:gd name="T45" fmla="*/ 164 h 167"/>
                  <a:gd name="T46" fmla="*/ 92 w 168"/>
                  <a:gd name="T47" fmla="*/ 167 h 167"/>
                  <a:gd name="T48" fmla="*/ 76 w 168"/>
                  <a:gd name="T49" fmla="*/ 167 h 167"/>
                  <a:gd name="T50" fmla="*/ 61 w 168"/>
                  <a:gd name="T51" fmla="*/ 164 h 167"/>
                  <a:gd name="T52" fmla="*/ 46 w 168"/>
                  <a:gd name="T53" fmla="*/ 160 h 167"/>
                  <a:gd name="T54" fmla="*/ 32 w 168"/>
                  <a:gd name="T55" fmla="*/ 151 h 167"/>
                  <a:gd name="T56" fmla="*/ 19 w 168"/>
                  <a:gd name="T57" fmla="*/ 141 h 167"/>
                  <a:gd name="T58" fmla="*/ 11 w 168"/>
                  <a:gd name="T59" fmla="*/ 128 h 167"/>
                  <a:gd name="T60" fmla="*/ 3 w 168"/>
                  <a:gd name="T61" fmla="*/ 112 h 167"/>
                  <a:gd name="T62" fmla="*/ 0 w 168"/>
                  <a:gd name="T63" fmla="*/ 9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" h="167">
                    <a:moveTo>
                      <a:pt x="0" y="84"/>
                    </a:moveTo>
                    <a:lnTo>
                      <a:pt x="0" y="74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7"/>
                    </a:lnTo>
                    <a:lnTo>
                      <a:pt x="11" y="40"/>
                    </a:lnTo>
                    <a:lnTo>
                      <a:pt x="14" y="34"/>
                    </a:lnTo>
                    <a:lnTo>
                      <a:pt x="19" y="28"/>
                    </a:lnTo>
                    <a:lnTo>
                      <a:pt x="26" y="21"/>
                    </a:lnTo>
                    <a:lnTo>
                      <a:pt x="32" y="16"/>
                    </a:lnTo>
                    <a:lnTo>
                      <a:pt x="38" y="13"/>
                    </a:lnTo>
                    <a:lnTo>
                      <a:pt x="46" y="9"/>
                    </a:lnTo>
                    <a:lnTo>
                      <a:pt x="53" y="6"/>
                    </a:lnTo>
                    <a:lnTo>
                      <a:pt x="61" y="4"/>
                    </a:lnTo>
                    <a:lnTo>
                      <a:pt x="68" y="1"/>
                    </a:lnTo>
                    <a:lnTo>
                      <a:pt x="76" y="1"/>
                    </a:lnTo>
                    <a:lnTo>
                      <a:pt x="83" y="0"/>
                    </a:lnTo>
                    <a:lnTo>
                      <a:pt x="92" y="1"/>
                    </a:lnTo>
                    <a:lnTo>
                      <a:pt x="99" y="1"/>
                    </a:lnTo>
                    <a:lnTo>
                      <a:pt x="107" y="4"/>
                    </a:lnTo>
                    <a:lnTo>
                      <a:pt x="114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6"/>
                    </a:lnTo>
                    <a:lnTo>
                      <a:pt x="142" y="21"/>
                    </a:lnTo>
                    <a:lnTo>
                      <a:pt x="148" y="28"/>
                    </a:lnTo>
                    <a:lnTo>
                      <a:pt x="153" y="34"/>
                    </a:lnTo>
                    <a:lnTo>
                      <a:pt x="157" y="40"/>
                    </a:lnTo>
                    <a:lnTo>
                      <a:pt x="160" y="47"/>
                    </a:lnTo>
                    <a:lnTo>
                      <a:pt x="164" y="56"/>
                    </a:lnTo>
                    <a:lnTo>
                      <a:pt x="166" y="65"/>
                    </a:lnTo>
                    <a:lnTo>
                      <a:pt x="168" y="74"/>
                    </a:lnTo>
                    <a:lnTo>
                      <a:pt x="168" y="84"/>
                    </a:lnTo>
                    <a:lnTo>
                      <a:pt x="168" y="94"/>
                    </a:lnTo>
                    <a:lnTo>
                      <a:pt x="166" y="103"/>
                    </a:lnTo>
                    <a:lnTo>
                      <a:pt x="164" y="112"/>
                    </a:lnTo>
                    <a:lnTo>
                      <a:pt x="160" y="121"/>
                    </a:lnTo>
                    <a:lnTo>
                      <a:pt x="157" y="128"/>
                    </a:lnTo>
                    <a:lnTo>
                      <a:pt x="153" y="135"/>
                    </a:lnTo>
                    <a:lnTo>
                      <a:pt x="148" y="141"/>
                    </a:lnTo>
                    <a:lnTo>
                      <a:pt x="142" y="146"/>
                    </a:lnTo>
                    <a:lnTo>
                      <a:pt x="135" y="151"/>
                    </a:lnTo>
                    <a:lnTo>
                      <a:pt x="129" y="156"/>
                    </a:lnTo>
                    <a:lnTo>
                      <a:pt x="122" y="160"/>
                    </a:lnTo>
                    <a:lnTo>
                      <a:pt x="114" y="162"/>
                    </a:lnTo>
                    <a:lnTo>
                      <a:pt x="107" y="164"/>
                    </a:lnTo>
                    <a:lnTo>
                      <a:pt x="99" y="166"/>
                    </a:lnTo>
                    <a:lnTo>
                      <a:pt x="92" y="167"/>
                    </a:lnTo>
                    <a:lnTo>
                      <a:pt x="83" y="167"/>
                    </a:lnTo>
                    <a:lnTo>
                      <a:pt x="76" y="167"/>
                    </a:lnTo>
                    <a:lnTo>
                      <a:pt x="68" y="166"/>
                    </a:lnTo>
                    <a:lnTo>
                      <a:pt x="61" y="164"/>
                    </a:lnTo>
                    <a:lnTo>
                      <a:pt x="53" y="162"/>
                    </a:lnTo>
                    <a:lnTo>
                      <a:pt x="46" y="160"/>
                    </a:lnTo>
                    <a:lnTo>
                      <a:pt x="38" y="156"/>
                    </a:lnTo>
                    <a:lnTo>
                      <a:pt x="32" y="151"/>
                    </a:lnTo>
                    <a:lnTo>
                      <a:pt x="26" y="146"/>
                    </a:lnTo>
                    <a:lnTo>
                      <a:pt x="19" y="141"/>
                    </a:lnTo>
                    <a:lnTo>
                      <a:pt x="14" y="135"/>
                    </a:lnTo>
                    <a:lnTo>
                      <a:pt x="11" y="128"/>
                    </a:lnTo>
                    <a:lnTo>
                      <a:pt x="6" y="121"/>
                    </a:lnTo>
                    <a:lnTo>
                      <a:pt x="3" y="112"/>
                    </a:lnTo>
                    <a:lnTo>
                      <a:pt x="1" y="103"/>
                    </a:lnTo>
                    <a:lnTo>
                      <a:pt x="0" y="94"/>
                    </a:lnTo>
                    <a:lnTo>
                      <a:pt x="0" y="84"/>
                    </a:lnTo>
                    <a:close/>
                  </a:path>
                </a:pathLst>
              </a:custGeom>
              <a:noFill/>
              <a:ln w="3">
                <a:solidFill>
                  <a:srgbClr val="D2D3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8" name="Freeform 560"/>
              <p:cNvSpPr>
                <a:spLocks noEditPoints="1"/>
              </p:cNvSpPr>
              <p:nvPr/>
            </p:nvSpPr>
            <p:spPr bwMode="auto">
              <a:xfrm>
                <a:off x="3424" y="1972"/>
                <a:ext cx="67" cy="126"/>
              </a:xfrm>
              <a:custGeom>
                <a:avLst/>
                <a:gdLst>
                  <a:gd name="T0" fmla="*/ 91 w 334"/>
                  <a:gd name="T1" fmla="*/ 25 h 631"/>
                  <a:gd name="T2" fmla="*/ 333 w 334"/>
                  <a:gd name="T3" fmla="*/ 0 h 631"/>
                  <a:gd name="T4" fmla="*/ 90 w 334"/>
                  <a:gd name="T5" fmla="*/ 0 h 631"/>
                  <a:gd name="T6" fmla="*/ 91 w 334"/>
                  <a:gd name="T7" fmla="*/ 12 h 631"/>
                  <a:gd name="T8" fmla="*/ 93 w 334"/>
                  <a:gd name="T9" fmla="*/ 25 h 631"/>
                  <a:gd name="T10" fmla="*/ 66 w 334"/>
                  <a:gd name="T11" fmla="*/ 31 h 631"/>
                  <a:gd name="T12" fmla="*/ 46 w 334"/>
                  <a:gd name="T13" fmla="*/ 44 h 631"/>
                  <a:gd name="T14" fmla="*/ 33 w 334"/>
                  <a:gd name="T15" fmla="*/ 63 h 631"/>
                  <a:gd name="T16" fmla="*/ 25 w 334"/>
                  <a:gd name="T17" fmla="*/ 90 h 631"/>
                  <a:gd name="T18" fmla="*/ 3 w 334"/>
                  <a:gd name="T19" fmla="*/ 76 h 631"/>
                  <a:gd name="T20" fmla="*/ 8 w 334"/>
                  <a:gd name="T21" fmla="*/ 58 h 631"/>
                  <a:gd name="T22" fmla="*/ 15 w 334"/>
                  <a:gd name="T23" fmla="*/ 44 h 631"/>
                  <a:gd name="T24" fmla="*/ 24 w 334"/>
                  <a:gd name="T25" fmla="*/ 31 h 631"/>
                  <a:gd name="T26" fmla="*/ 35 w 334"/>
                  <a:gd name="T27" fmla="*/ 20 h 631"/>
                  <a:gd name="T28" fmla="*/ 49 w 334"/>
                  <a:gd name="T29" fmla="*/ 11 h 631"/>
                  <a:gd name="T30" fmla="*/ 64 w 334"/>
                  <a:gd name="T31" fmla="*/ 5 h 631"/>
                  <a:gd name="T32" fmla="*/ 81 w 334"/>
                  <a:gd name="T33" fmla="*/ 1 h 631"/>
                  <a:gd name="T34" fmla="*/ 93 w 334"/>
                  <a:gd name="T35" fmla="*/ 25 h 631"/>
                  <a:gd name="T36" fmla="*/ 0 w 334"/>
                  <a:gd name="T37" fmla="*/ 86 h 631"/>
                  <a:gd name="T38" fmla="*/ 0 w 334"/>
                  <a:gd name="T39" fmla="*/ 88 h 631"/>
                  <a:gd name="T40" fmla="*/ 25 w 334"/>
                  <a:gd name="T41" fmla="*/ 117 h 631"/>
                  <a:gd name="T42" fmla="*/ 25 w 334"/>
                  <a:gd name="T43" fmla="*/ 173 h 631"/>
                  <a:gd name="T44" fmla="*/ 25 w 334"/>
                  <a:gd name="T45" fmla="*/ 229 h 631"/>
                  <a:gd name="T46" fmla="*/ 25 w 334"/>
                  <a:gd name="T47" fmla="*/ 286 h 631"/>
                  <a:gd name="T48" fmla="*/ 2 w 334"/>
                  <a:gd name="T49" fmla="*/ 315 h 631"/>
                  <a:gd name="T50" fmla="*/ 2 w 334"/>
                  <a:gd name="T51" fmla="*/ 258 h 631"/>
                  <a:gd name="T52" fmla="*/ 0 w 334"/>
                  <a:gd name="T53" fmla="*/ 202 h 631"/>
                  <a:gd name="T54" fmla="*/ 0 w 334"/>
                  <a:gd name="T55" fmla="*/ 144 h 631"/>
                  <a:gd name="T56" fmla="*/ 0 w 334"/>
                  <a:gd name="T57" fmla="*/ 88 h 631"/>
                  <a:gd name="T58" fmla="*/ 25 w 334"/>
                  <a:gd name="T59" fmla="*/ 315 h 631"/>
                  <a:gd name="T60" fmla="*/ 25 w 334"/>
                  <a:gd name="T61" fmla="*/ 371 h 631"/>
                  <a:gd name="T62" fmla="*/ 25 w 334"/>
                  <a:gd name="T63" fmla="*/ 428 h 631"/>
                  <a:gd name="T64" fmla="*/ 27 w 334"/>
                  <a:gd name="T65" fmla="*/ 486 h 631"/>
                  <a:gd name="T66" fmla="*/ 27 w 334"/>
                  <a:gd name="T67" fmla="*/ 543 h 631"/>
                  <a:gd name="T68" fmla="*/ 2 w 334"/>
                  <a:gd name="T69" fmla="*/ 514 h 631"/>
                  <a:gd name="T70" fmla="*/ 2 w 334"/>
                  <a:gd name="T71" fmla="*/ 457 h 631"/>
                  <a:gd name="T72" fmla="*/ 2 w 334"/>
                  <a:gd name="T73" fmla="*/ 400 h 631"/>
                  <a:gd name="T74" fmla="*/ 2 w 334"/>
                  <a:gd name="T75" fmla="*/ 344 h 631"/>
                  <a:gd name="T76" fmla="*/ 25 w 334"/>
                  <a:gd name="T77" fmla="*/ 315 h 631"/>
                  <a:gd name="T78" fmla="*/ 2 w 334"/>
                  <a:gd name="T79" fmla="*/ 543 h 631"/>
                  <a:gd name="T80" fmla="*/ 2 w 334"/>
                  <a:gd name="T81" fmla="*/ 544 h 631"/>
                  <a:gd name="T82" fmla="*/ 29 w 334"/>
                  <a:gd name="T83" fmla="*/ 557 h 631"/>
                  <a:gd name="T84" fmla="*/ 37 w 334"/>
                  <a:gd name="T85" fmla="*/ 577 h 631"/>
                  <a:gd name="T86" fmla="*/ 44 w 334"/>
                  <a:gd name="T87" fmla="*/ 586 h 631"/>
                  <a:gd name="T88" fmla="*/ 30 w 334"/>
                  <a:gd name="T89" fmla="*/ 609 h 631"/>
                  <a:gd name="T90" fmla="*/ 20 w 334"/>
                  <a:gd name="T91" fmla="*/ 596 h 631"/>
                  <a:gd name="T92" fmla="*/ 12 w 334"/>
                  <a:gd name="T93" fmla="*/ 581 h 631"/>
                  <a:gd name="T94" fmla="*/ 5 w 334"/>
                  <a:gd name="T95" fmla="*/ 564 h 631"/>
                  <a:gd name="T96" fmla="*/ 2 w 334"/>
                  <a:gd name="T97" fmla="*/ 544 h 631"/>
                  <a:gd name="T98" fmla="*/ 48 w 334"/>
                  <a:gd name="T99" fmla="*/ 590 h 631"/>
                  <a:gd name="T100" fmla="*/ 56 w 334"/>
                  <a:gd name="T101" fmla="*/ 598 h 631"/>
                  <a:gd name="T102" fmla="*/ 68 w 334"/>
                  <a:gd name="T103" fmla="*/ 603 h 631"/>
                  <a:gd name="T104" fmla="*/ 95 w 334"/>
                  <a:gd name="T105" fmla="*/ 606 h 631"/>
                  <a:gd name="T106" fmla="*/ 85 w 334"/>
                  <a:gd name="T107" fmla="*/ 630 h 631"/>
                  <a:gd name="T108" fmla="*/ 66 w 334"/>
                  <a:gd name="T109" fmla="*/ 628 h 631"/>
                  <a:gd name="T110" fmla="*/ 50 w 334"/>
                  <a:gd name="T111" fmla="*/ 621 h 631"/>
                  <a:gd name="T112" fmla="*/ 37 w 334"/>
                  <a:gd name="T113" fmla="*/ 614 h 631"/>
                  <a:gd name="T114" fmla="*/ 48 w 334"/>
                  <a:gd name="T115" fmla="*/ 590 h 631"/>
                  <a:gd name="T116" fmla="*/ 94 w 334"/>
                  <a:gd name="T117" fmla="*/ 631 h 631"/>
                  <a:gd name="T118" fmla="*/ 94 w 334"/>
                  <a:gd name="T119" fmla="*/ 631 h 631"/>
                  <a:gd name="T120" fmla="*/ 334 w 334"/>
                  <a:gd name="T121" fmla="*/ 606 h 631"/>
                  <a:gd name="T122" fmla="*/ 94 w 334"/>
                  <a:gd name="T123" fmla="*/ 631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34" h="631">
                    <a:moveTo>
                      <a:pt x="333" y="25"/>
                    </a:moveTo>
                    <a:lnTo>
                      <a:pt x="91" y="25"/>
                    </a:lnTo>
                    <a:lnTo>
                      <a:pt x="91" y="0"/>
                    </a:lnTo>
                    <a:lnTo>
                      <a:pt x="333" y="0"/>
                    </a:lnTo>
                    <a:lnTo>
                      <a:pt x="333" y="25"/>
                    </a:lnTo>
                    <a:close/>
                    <a:moveTo>
                      <a:pt x="90" y="0"/>
                    </a:moveTo>
                    <a:lnTo>
                      <a:pt x="91" y="0"/>
                    </a:lnTo>
                    <a:lnTo>
                      <a:pt x="91" y="12"/>
                    </a:lnTo>
                    <a:lnTo>
                      <a:pt x="90" y="0"/>
                    </a:lnTo>
                    <a:close/>
                    <a:moveTo>
                      <a:pt x="93" y="25"/>
                    </a:moveTo>
                    <a:lnTo>
                      <a:pt x="79" y="26"/>
                    </a:lnTo>
                    <a:lnTo>
                      <a:pt x="66" y="31"/>
                    </a:lnTo>
                    <a:lnTo>
                      <a:pt x="56" y="36"/>
                    </a:lnTo>
                    <a:lnTo>
                      <a:pt x="46" y="44"/>
                    </a:lnTo>
                    <a:lnTo>
                      <a:pt x="39" y="52"/>
                    </a:lnTo>
                    <a:lnTo>
                      <a:pt x="33" y="63"/>
                    </a:lnTo>
                    <a:lnTo>
                      <a:pt x="28" y="76"/>
                    </a:lnTo>
                    <a:lnTo>
                      <a:pt x="25" y="90"/>
                    </a:lnTo>
                    <a:lnTo>
                      <a:pt x="0" y="86"/>
                    </a:lnTo>
                    <a:lnTo>
                      <a:pt x="3" y="76"/>
                    </a:lnTo>
                    <a:lnTo>
                      <a:pt x="5" y="67"/>
                    </a:lnTo>
                    <a:lnTo>
                      <a:pt x="8" y="58"/>
                    </a:lnTo>
                    <a:lnTo>
                      <a:pt x="12" y="51"/>
                    </a:lnTo>
                    <a:lnTo>
                      <a:pt x="15" y="44"/>
                    </a:lnTo>
                    <a:lnTo>
                      <a:pt x="19" y="37"/>
                    </a:lnTo>
                    <a:lnTo>
                      <a:pt x="24" y="31"/>
                    </a:lnTo>
                    <a:lnTo>
                      <a:pt x="30" y="25"/>
                    </a:lnTo>
                    <a:lnTo>
                      <a:pt x="35" y="20"/>
                    </a:lnTo>
                    <a:lnTo>
                      <a:pt x="42" y="15"/>
                    </a:lnTo>
                    <a:lnTo>
                      <a:pt x="49" y="11"/>
                    </a:lnTo>
                    <a:lnTo>
                      <a:pt x="56" y="7"/>
                    </a:lnTo>
                    <a:lnTo>
                      <a:pt x="64" y="5"/>
                    </a:lnTo>
                    <a:lnTo>
                      <a:pt x="73" y="2"/>
                    </a:lnTo>
                    <a:lnTo>
                      <a:pt x="81" y="1"/>
                    </a:lnTo>
                    <a:lnTo>
                      <a:pt x="90" y="0"/>
                    </a:lnTo>
                    <a:lnTo>
                      <a:pt x="93" y="25"/>
                    </a:lnTo>
                    <a:close/>
                    <a:moveTo>
                      <a:pt x="0" y="88"/>
                    </a:moveTo>
                    <a:lnTo>
                      <a:pt x="0" y="86"/>
                    </a:lnTo>
                    <a:lnTo>
                      <a:pt x="13" y="88"/>
                    </a:lnTo>
                    <a:lnTo>
                      <a:pt x="0" y="88"/>
                    </a:lnTo>
                    <a:close/>
                    <a:moveTo>
                      <a:pt x="25" y="88"/>
                    </a:moveTo>
                    <a:lnTo>
                      <a:pt x="25" y="117"/>
                    </a:lnTo>
                    <a:lnTo>
                      <a:pt x="25" y="144"/>
                    </a:lnTo>
                    <a:lnTo>
                      <a:pt x="25" y="173"/>
                    </a:lnTo>
                    <a:lnTo>
                      <a:pt x="25" y="202"/>
                    </a:lnTo>
                    <a:lnTo>
                      <a:pt x="25" y="229"/>
                    </a:lnTo>
                    <a:lnTo>
                      <a:pt x="25" y="258"/>
                    </a:lnTo>
                    <a:lnTo>
                      <a:pt x="25" y="286"/>
                    </a:lnTo>
                    <a:lnTo>
                      <a:pt x="25" y="315"/>
                    </a:lnTo>
                    <a:lnTo>
                      <a:pt x="2" y="315"/>
                    </a:lnTo>
                    <a:lnTo>
                      <a:pt x="2" y="286"/>
                    </a:lnTo>
                    <a:lnTo>
                      <a:pt x="2" y="258"/>
                    </a:lnTo>
                    <a:lnTo>
                      <a:pt x="0" y="230"/>
                    </a:lnTo>
                    <a:lnTo>
                      <a:pt x="0" y="202"/>
                    </a:lnTo>
                    <a:lnTo>
                      <a:pt x="0" y="173"/>
                    </a:lnTo>
                    <a:lnTo>
                      <a:pt x="0" y="144"/>
                    </a:lnTo>
                    <a:lnTo>
                      <a:pt x="0" y="117"/>
                    </a:lnTo>
                    <a:lnTo>
                      <a:pt x="0" y="88"/>
                    </a:lnTo>
                    <a:lnTo>
                      <a:pt x="25" y="88"/>
                    </a:lnTo>
                    <a:close/>
                    <a:moveTo>
                      <a:pt x="25" y="315"/>
                    </a:moveTo>
                    <a:lnTo>
                      <a:pt x="25" y="344"/>
                    </a:lnTo>
                    <a:lnTo>
                      <a:pt x="25" y="371"/>
                    </a:lnTo>
                    <a:lnTo>
                      <a:pt x="25" y="400"/>
                    </a:lnTo>
                    <a:lnTo>
                      <a:pt x="25" y="428"/>
                    </a:lnTo>
                    <a:lnTo>
                      <a:pt x="27" y="457"/>
                    </a:lnTo>
                    <a:lnTo>
                      <a:pt x="27" y="486"/>
                    </a:lnTo>
                    <a:lnTo>
                      <a:pt x="27" y="514"/>
                    </a:lnTo>
                    <a:lnTo>
                      <a:pt x="27" y="543"/>
                    </a:lnTo>
                    <a:lnTo>
                      <a:pt x="2" y="543"/>
                    </a:lnTo>
                    <a:lnTo>
                      <a:pt x="2" y="514"/>
                    </a:lnTo>
                    <a:lnTo>
                      <a:pt x="2" y="486"/>
                    </a:lnTo>
                    <a:lnTo>
                      <a:pt x="2" y="457"/>
                    </a:lnTo>
                    <a:lnTo>
                      <a:pt x="2" y="428"/>
                    </a:lnTo>
                    <a:lnTo>
                      <a:pt x="2" y="400"/>
                    </a:lnTo>
                    <a:lnTo>
                      <a:pt x="2" y="372"/>
                    </a:lnTo>
                    <a:lnTo>
                      <a:pt x="2" y="344"/>
                    </a:lnTo>
                    <a:lnTo>
                      <a:pt x="2" y="315"/>
                    </a:lnTo>
                    <a:lnTo>
                      <a:pt x="25" y="315"/>
                    </a:lnTo>
                    <a:close/>
                    <a:moveTo>
                      <a:pt x="2" y="544"/>
                    </a:moveTo>
                    <a:lnTo>
                      <a:pt x="2" y="543"/>
                    </a:lnTo>
                    <a:lnTo>
                      <a:pt x="14" y="543"/>
                    </a:lnTo>
                    <a:lnTo>
                      <a:pt x="2" y="544"/>
                    </a:lnTo>
                    <a:close/>
                    <a:moveTo>
                      <a:pt x="27" y="542"/>
                    </a:moveTo>
                    <a:lnTo>
                      <a:pt x="29" y="557"/>
                    </a:lnTo>
                    <a:lnTo>
                      <a:pt x="34" y="570"/>
                    </a:lnTo>
                    <a:lnTo>
                      <a:pt x="37" y="577"/>
                    </a:lnTo>
                    <a:lnTo>
                      <a:pt x="40" y="581"/>
                    </a:lnTo>
                    <a:lnTo>
                      <a:pt x="44" y="586"/>
                    </a:lnTo>
                    <a:lnTo>
                      <a:pt x="48" y="590"/>
                    </a:lnTo>
                    <a:lnTo>
                      <a:pt x="30" y="609"/>
                    </a:lnTo>
                    <a:lnTo>
                      <a:pt x="25" y="603"/>
                    </a:lnTo>
                    <a:lnTo>
                      <a:pt x="20" y="596"/>
                    </a:lnTo>
                    <a:lnTo>
                      <a:pt x="15" y="589"/>
                    </a:lnTo>
                    <a:lnTo>
                      <a:pt x="12" y="581"/>
                    </a:lnTo>
                    <a:lnTo>
                      <a:pt x="9" y="573"/>
                    </a:lnTo>
                    <a:lnTo>
                      <a:pt x="5" y="564"/>
                    </a:lnTo>
                    <a:lnTo>
                      <a:pt x="4" y="554"/>
                    </a:lnTo>
                    <a:lnTo>
                      <a:pt x="2" y="544"/>
                    </a:lnTo>
                    <a:lnTo>
                      <a:pt x="27" y="542"/>
                    </a:lnTo>
                    <a:close/>
                    <a:moveTo>
                      <a:pt x="48" y="590"/>
                    </a:moveTo>
                    <a:lnTo>
                      <a:pt x="51" y="594"/>
                    </a:lnTo>
                    <a:lnTo>
                      <a:pt x="56" y="598"/>
                    </a:lnTo>
                    <a:lnTo>
                      <a:pt x="61" y="600"/>
                    </a:lnTo>
                    <a:lnTo>
                      <a:pt x="68" y="603"/>
                    </a:lnTo>
                    <a:lnTo>
                      <a:pt x="80" y="605"/>
                    </a:lnTo>
                    <a:lnTo>
                      <a:pt x="95" y="606"/>
                    </a:lnTo>
                    <a:lnTo>
                      <a:pt x="94" y="631"/>
                    </a:lnTo>
                    <a:lnTo>
                      <a:pt x="85" y="630"/>
                    </a:lnTo>
                    <a:lnTo>
                      <a:pt x="75" y="629"/>
                    </a:lnTo>
                    <a:lnTo>
                      <a:pt x="66" y="628"/>
                    </a:lnTo>
                    <a:lnTo>
                      <a:pt x="59" y="625"/>
                    </a:lnTo>
                    <a:lnTo>
                      <a:pt x="50" y="621"/>
                    </a:lnTo>
                    <a:lnTo>
                      <a:pt x="44" y="618"/>
                    </a:lnTo>
                    <a:lnTo>
                      <a:pt x="37" y="614"/>
                    </a:lnTo>
                    <a:lnTo>
                      <a:pt x="30" y="609"/>
                    </a:lnTo>
                    <a:lnTo>
                      <a:pt x="48" y="590"/>
                    </a:lnTo>
                    <a:close/>
                    <a:moveTo>
                      <a:pt x="94" y="631"/>
                    </a:moveTo>
                    <a:lnTo>
                      <a:pt x="94" y="631"/>
                    </a:lnTo>
                    <a:lnTo>
                      <a:pt x="94" y="619"/>
                    </a:lnTo>
                    <a:lnTo>
                      <a:pt x="94" y="631"/>
                    </a:lnTo>
                    <a:close/>
                    <a:moveTo>
                      <a:pt x="94" y="606"/>
                    </a:moveTo>
                    <a:lnTo>
                      <a:pt x="334" y="606"/>
                    </a:lnTo>
                    <a:lnTo>
                      <a:pt x="334" y="631"/>
                    </a:lnTo>
                    <a:lnTo>
                      <a:pt x="94" y="631"/>
                    </a:lnTo>
                    <a:lnTo>
                      <a:pt x="94" y="606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9" name="Freeform 561"/>
              <p:cNvSpPr>
                <a:spLocks noEditPoints="1"/>
              </p:cNvSpPr>
              <p:nvPr/>
            </p:nvSpPr>
            <p:spPr bwMode="auto">
              <a:xfrm>
                <a:off x="1860" y="2654"/>
                <a:ext cx="464" cy="122"/>
              </a:xfrm>
              <a:custGeom>
                <a:avLst/>
                <a:gdLst>
                  <a:gd name="T0" fmla="*/ 29 w 2322"/>
                  <a:gd name="T1" fmla="*/ 66 h 611"/>
                  <a:gd name="T2" fmla="*/ 142 w 2322"/>
                  <a:gd name="T3" fmla="*/ 35 h 611"/>
                  <a:gd name="T4" fmla="*/ 249 w 2322"/>
                  <a:gd name="T5" fmla="*/ 15 h 611"/>
                  <a:gd name="T6" fmla="*/ 385 w 2322"/>
                  <a:gd name="T7" fmla="*/ 2 h 611"/>
                  <a:gd name="T8" fmla="*/ 386 w 2322"/>
                  <a:gd name="T9" fmla="*/ 27 h 611"/>
                  <a:gd name="T10" fmla="*/ 253 w 2322"/>
                  <a:gd name="T11" fmla="*/ 40 h 611"/>
                  <a:gd name="T12" fmla="*/ 148 w 2322"/>
                  <a:gd name="T13" fmla="*/ 58 h 611"/>
                  <a:gd name="T14" fmla="*/ 37 w 2322"/>
                  <a:gd name="T15" fmla="*/ 88 h 611"/>
                  <a:gd name="T16" fmla="*/ 0 w 2322"/>
                  <a:gd name="T17" fmla="*/ 76 h 611"/>
                  <a:gd name="T18" fmla="*/ 518 w 2322"/>
                  <a:gd name="T19" fmla="*/ 0 h 611"/>
                  <a:gd name="T20" fmla="*/ 622 w 2322"/>
                  <a:gd name="T21" fmla="*/ 5 h 611"/>
                  <a:gd name="T22" fmla="*/ 709 w 2322"/>
                  <a:gd name="T23" fmla="*/ 15 h 611"/>
                  <a:gd name="T24" fmla="*/ 848 w 2322"/>
                  <a:gd name="T25" fmla="*/ 46 h 611"/>
                  <a:gd name="T26" fmla="*/ 842 w 2322"/>
                  <a:gd name="T27" fmla="*/ 69 h 611"/>
                  <a:gd name="T28" fmla="*/ 705 w 2322"/>
                  <a:gd name="T29" fmla="*/ 40 h 611"/>
                  <a:gd name="T30" fmla="*/ 619 w 2322"/>
                  <a:gd name="T31" fmla="*/ 28 h 611"/>
                  <a:gd name="T32" fmla="*/ 517 w 2322"/>
                  <a:gd name="T33" fmla="*/ 23 h 611"/>
                  <a:gd name="T34" fmla="*/ 437 w 2322"/>
                  <a:gd name="T35" fmla="*/ 0 h 611"/>
                  <a:gd name="T36" fmla="*/ 974 w 2322"/>
                  <a:gd name="T37" fmla="*/ 81 h 611"/>
                  <a:gd name="T38" fmla="*/ 1064 w 2322"/>
                  <a:gd name="T39" fmla="*/ 123 h 611"/>
                  <a:gd name="T40" fmla="*/ 924 w 2322"/>
                  <a:gd name="T41" fmla="*/ 93 h 611"/>
                  <a:gd name="T42" fmla="*/ 1068 w 2322"/>
                  <a:gd name="T43" fmla="*/ 98 h 611"/>
                  <a:gd name="T44" fmla="*/ 1164 w 2322"/>
                  <a:gd name="T45" fmla="*/ 117 h 611"/>
                  <a:gd name="T46" fmla="*/ 1267 w 2322"/>
                  <a:gd name="T47" fmla="*/ 147 h 611"/>
                  <a:gd name="T48" fmla="*/ 1413 w 2322"/>
                  <a:gd name="T49" fmla="*/ 196 h 611"/>
                  <a:gd name="T50" fmla="*/ 1638 w 2322"/>
                  <a:gd name="T51" fmla="*/ 284 h 611"/>
                  <a:gd name="T52" fmla="*/ 1479 w 2322"/>
                  <a:gd name="T53" fmla="*/ 248 h 611"/>
                  <a:gd name="T54" fmla="*/ 1261 w 2322"/>
                  <a:gd name="T55" fmla="*/ 170 h 611"/>
                  <a:gd name="T56" fmla="*/ 1126 w 2322"/>
                  <a:gd name="T57" fmla="*/ 134 h 611"/>
                  <a:gd name="T58" fmla="*/ 1068 w 2322"/>
                  <a:gd name="T59" fmla="*/ 98 h 611"/>
                  <a:gd name="T60" fmla="*/ 1795 w 2322"/>
                  <a:gd name="T61" fmla="*/ 346 h 611"/>
                  <a:gd name="T62" fmla="*/ 1977 w 2322"/>
                  <a:gd name="T63" fmla="*/ 409 h 611"/>
                  <a:gd name="T64" fmla="*/ 2074 w 2322"/>
                  <a:gd name="T65" fmla="*/ 436 h 611"/>
                  <a:gd name="T66" fmla="*/ 2158 w 2322"/>
                  <a:gd name="T67" fmla="*/ 449 h 611"/>
                  <a:gd name="T68" fmla="*/ 2158 w 2322"/>
                  <a:gd name="T69" fmla="*/ 473 h 611"/>
                  <a:gd name="T70" fmla="*/ 2072 w 2322"/>
                  <a:gd name="T71" fmla="*/ 460 h 611"/>
                  <a:gd name="T72" fmla="*/ 1972 w 2322"/>
                  <a:gd name="T73" fmla="*/ 434 h 611"/>
                  <a:gd name="T74" fmla="*/ 1788 w 2322"/>
                  <a:gd name="T75" fmla="*/ 368 h 611"/>
                  <a:gd name="T76" fmla="*/ 1638 w 2322"/>
                  <a:gd name="T77" fmla="*/ 284 h 611"/>
                  <a:gd name="T78" fmla="*/ 2230 w 2322"/>
                  <a:gd name="T79" fmla="*/ 453 h 611"/>
                  <a:gd name="T80" fmla="*/ 2278 w 2322"/>
                  <a:gd name="T81" fmla="*/ 469 h 611"/>
                  <a:gd name="T82" fmla="*/ 2306 w 2322"/>
                  <a:gd name="T83" fmla="*/ 494 h 611"/>
                  <a:gd name="T84" fmla="*/ 2318 w 2322"/>
                  <a:gd name="T85" fmla="*/ 525 h 611"/>
                  <a:gd name="T86" fmla="*/ 2322 w 2322"/>
                  <a:gd name="T87" fmla="*/ 580 h 611"/>
                  <a:gd name="T88" fmla="*/ 2296 w 2322"/>
                  <a:gd name="T89" fmla="*/ 544 h 611"/>
                  <a:gd name="T90" fmla="*/ 2288 w 2322"/>
                  <a:gd name="T91" fmla="*/ 518 h 611"/>
                  <a:gd name="T92" fmla="*/ 2270 w 2322"/>
                  <a:gd name="T93" fmla="*/ 495 h 611"/>
                  <a:gd name="T94" fmla="*/ 2236 w 2322"/>
                  <a:gd name="T95" fmla="*/ 480 h 611"/>
                  <a:gd name="T96" fmla="*/ 2182 w 2322"/>
                  <a:gd name="T97" fmla="*/ 474 h 611"/>
                  <a:gd name="T98" fmla="*/ 2322 w 2322"/>
                  <a:gd name="T99" fmla="*/ 586 h 611"/>
                  <a:gd name="T100" fmla="*/ 2297 w 2322"/>
                  <a:gd name="T101" fmla="*/ 587 h 611"/>
                  <a:gd name="T102" fmla="*/ 2322 w 2322"/>
                  <a:gd name="T103" fmla="*/ 594 h 611"/>
                  <a:gd name="T104" fmla="*/ 2297 w 2322"/>
                  <a:gd name="T105" fmla="*/ 594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22" h="611">
                    <a:moveTo>
                      <a:pt x="0" y="76"/>
                    </a:moveTo>
                    <a:lnTo>
                      <a:pt x="8" y="73"/>
                    </a:lnTo>
                    <a:lnTo>
                      <a:pt x="29" y="66"/>
                    </a:lnTo>
                    <a:lnTo>
                      <a:pt x="64" y="54"/>
                    </a:lnTo>
                    <a:lnTo>
                      <a:pt x="112" y="41"/>
                    </a:lnTo>
                    <a:lnTo>
                      <a:pt x="142" y="35"/>
                    </a:lnTo>
                    <a:lnTo>
                      <a:pt x="175" y="27"/>
                    </a:lnTo>
                    <a:lnTo>
                      <a:pt x="209" y="21"/>
                    </a:lnTo>
                    <a:lnTo>
                      <a:pt x="249" y="15"/>
                    </a:lnTo>
                    <a:lnTo>
                      <a:pt x="292" y="10"/>
                    </a:lnTo>
                    <a:lnTo>
                      <a:pt x="336" y="6"/>
                    </a:lnTo>
                    <a:lnTo>
                      <a:pt x="385" y="2"/>
                    </a:lnTo>
                    <a:lnTo>
                      <a:pt x="437" y="0"/>
                    </a:lnTo>
                    <a:lnTo>
                      <a:pt x="437" y="25"/>
                    </a:lnTo>
                    <a:lnTo>
                      <a:pt x="386" y="27"/>
                    </a:lnTo>
                    <a:lnTo>
                      <a:pt x="339" y="30"/>
                    </a:lnTo>
                    <a:lnTo>
                      <a:pt x="294" y="35"/>
                    </a:lnTo>
                    <a:lnTo>
                      <a:pt x="253" y="40"/>
                    </a:lnTo>
                    <a:lnTo>
                      <a:pt x="214" y="45"/>
                    </a:lnTo>
                    <a:lnTo>
                      <a:pt x="179" y="51"/>
                    </a:lnTo>
                    <a:lnTo>
                      <a:pt x="148" y="58"/>
                    </a:lnTo>
                    <a:lnTo>
                      <a:pt x="120" y="64"/>
                    </a:lnTo>
                    <a:lnTo>
                      <a:pt x="72" y="77"/>
                    </a:lnTo>
                    <a:lnTo>
                      <a:pt x="37" y="88"/>
                    </a:lnTo>
                    <a:lnTo>
                      <a:pt x="18" y="96"/>
                    </a:lnTo>
                    <a:lnTo>
                      <a:pt x="10" y="98"/>
                    </a:lnTo>
                    <a:lnTo>
                      <a:pt x="0" y="76"/>
                    </a:lnTo>
                    <a:close/>
                    <a:moveTo>
                      <a:pt x="437" y="0"/>
                    </a:moveTo>
                    <a:lnTo>
                      <a:pt x="478" y="0"/>
                    </a:lnTo>
                    <a:lnTo>
                      <a:pt x="518" y="0"/>
                    </a:lnTo>
                    <a:lnTo>
                      <a:pt x="554" y="0"/>
                    </a:lnTo>
                    <a:lnTo>
                      <a:pt x="589" y="2"/>
                    </a:lnTo>
                    <a:lnTo>
                      <a:pt x="622" y="5"/>
                    </a:lnTo>
                    <a:lnTo>
                      <a:pt x="653" y="7"/>
                    </a:lnTo>
                    <a:lnTo>
                      <a:pt x="681" y="11"/>
                    </a:lnTo>
                    <a:lnTo>
                      <a:pt x="709" y="15"/>
                    </a:lnTo>
                    <a:lnTo>
                      <a:pt x="759" y="23"/>
                    </a:lnTo>
                    <a:lnTo>
                      <a:pt x="805" y="35"/>
                    </a:lnTo>
                    <a:lnTo>
                      <a:pt x="848" y="46"/>
                    </a:lnTo>
                    <a:lnTo>
                      <a:pt x="890" y="57"/>
                    </a:lnTo>
                    <a:lnTo>
                      <a:pt x="883" y="81"/>
                    </a:lnTo>
                    <a:lnTo>
                      <a:pt x="842" y="69"/>
                    </a:lnTo>
                    <a:lnTo>
                      <a:pt x="800" y="58"/>
                    </a:lnTo>
                    <a:lnTo>
                      <a:pt x="755" y="48"/>
                    </a:lnTo>
                    <a:lnTo>
                      <a:pt x="705" y="40"/>
                    </a:lnTo>
                    <a:lnTo>
                      <a:pt x="678" y="35"/>
                    </a:lnTo>
                    <a:lnTo>
                      <a:pt x="649" y="32"/>
                    </a:lnTo>
                    <a:lnTo>
                      <a:pt x="619" y="28"/>
                    </a:lnTo>
                    <a:lnTo>
                      <a:pt x="588" y="27"/>
                    </a:lnTo>
                    <a:lnTo>
                      <a:pt x="553" y="25"/>
                    </a:lnTo>
                    <a:lnTo>
                      <a:pt x="517" y="23"/>
                    </a:lnTo>
                    <a:lnTo>
                      <a:pt x="478" y="23"/>
                    </a:lnTo>
                    <a:lnTo>
                      <a:pt x="437" y="25"/>
                    </a:lnTo>
                    <a:lnTo>
                      <a:pt x="437" y="0"/>
                    </a:lnTo>
                    <a:close/>
                    <a:moveTo>
                      <a:pt x="890" y="57"/>
                    </a:moveTo>
                    <a:lnTo>
                      <a:pt x="931" y="69"/>
                    </a:lnTo>
                    <a:lnTo>
                      <a:pt x="974" y="81"/>
                    </a:lnTo>
                    <a:lnTo>
                      <a:pt x="1019" y="91"/>
                    </a:lnTo>
                    <a:lnTo>
                      <a:pt x="1068" y="98"/>
                    </a:lnTo>
                    <a:lnTo>
                      <a:pt x="1064" y="123"/>
                    </a:lnTo>
                    <a:lnTo>
                      <a:pt x="1014" y="114"/>
                    </a:lnTo>
                    <a:lnTo>
                      <a:pt x="968" y="104"/>
                    </a:lnTo>
                    <a:lnTo>
                      <a:pt x="924" y="93"/>
                    </a:lnTo>
                    <a:lnTo>
                      <a:pt x="883" y="81"/>
                    </a:lnTo>
                    <a:lnTo>
                      <a:pt x="890" y="57"/>
                    </a:lnTo>
                    <a:close/>
                    <a:moveTo>
                      <a:pt x="1068" y="98"/>
                    </a:moveTo>
                    <a:lnTo>
                      <a:pt x="1099" y="103"/>
                    </a:lnTo>
                    <a:lnTo>
                      <a:pt x="1130" y="109"/>
                    </a:lnTo>
                    <a:lnTo>
                      <a:pt x="1164" y="117"/>
                    </a:lnTo>
                    <a:lnTo>
                      <a:pt x="1197" y="125"/>
                    </a:lnTo>
                    <a:lnTo>
                      <a:pt x="1231" y="135"/>
                    </a:lnTo>
                    <a:lnTo>
                      <a:pt x="1267" y="147"/>
                    </a:lnTo>
                    <a:lnTo>
                      <a:pt x="1302" y="158"/>
                    </a:lnTo>
                    <a:lnTo>
                      <a:pt x="1338" y="170"/>
                    </a:lnTo>
                    <a:lnTo>
                      <a:pt x="1413" y="196"/>
                    </a:lnTo>
                    <a:lnTo>
                      <a:pt x="1487" y="224"/>
                    </a:lnTo>
                    <a:lnTo>
                      <a:pt x="1562" y="254"/>
                    </a:lnTo>
                    <a:lnTo>
                      <a:pt x="1638" y="284"/>
                    </a:lnTo>
                    <a:lnTo>
                      <a:pt x="1629" y="306"/>
                    </a:lnTo>
                    <a:lnTo>
                      <a:pt x="1553" y="277"/>
                    </a:lnTo>
                    <a:lnTo>
                      <a:pt x="1479" y="248"/>
                    </a:lnTo>
                    <a:lnTo>
                      <a:pt x="1405" y="220"/>
                    </a:lnTo>
                    <a:lnTo>
                      <a:pt x="1332" y="194"/>
                    </a:lnTo>
                    <a:lnTo>
                      <a:pt x="1261" y="170"/>
                    </a:lnTo>
                    <a:lnTo>
                      <a:pt x="1191" y="150"/>
                    </a:lnTo>
                    <a:lnTo>
                      <a:pt x="1159" y="142"/>
                    </a:lnTo>
                    <a:lnTo>
                      <a:pt x="1126" y="134"/>
                    </a:lnTo>
                    <a:lnTo>
                      <a:pt x="1095" y="128"/>
                    </a:lnTo>
                    <a:lnTo>
                      <a:pt x="1064" y="123"/>
                    </a:lnTo>
                    <a:lnTo>
                      <a:pt x="1068" y="98"/>
                    </a:lnTo>
                    <a:close/>
                    <a:moveTo>
                      <a:pt x="1638" y="284"/>
                    </a:moveTo>
                    <a:lnTo>
                      <a:pt x="1718" y="315"/>
                    </a:lnTo>
                    <a:lnTo>
                      <a:pt x="1795" y="346"/>
                    </a:lnTo>
                    <a:lnTo>
                      <a:pt x="1871" y="373"/>
                    </a:lnTo>
                    <a:lnTo>
                      <a:pt x="1943" y="398"/>
                    </a:lnTo>
                    <a:lnTo>
                      <a:pt x="1977" y="409"/>
                    </a:lnTo>
                    <a:lnTo>
                      <a:pt x="2011" y="419"/>
                    </a:lnTo>
                    <a:lnTo>
                      <a:pt x="2043" y="428"/>
                    </a:lnTo>
                    <a:lnTo>
                      <a:pt x="2074" y="436"/>
                    </a:lnTo>
                    <a:lnTo>
                      <a:pt x="2104" y="442"/>
                    </a:lnTo>
                    <a:lnTo>
                      <a:pt x="2131" y="447"/>
                    </a:lnTo>
                    <a:lnTo>
                      <a:pt x="2158" y="449"/>
                    </a:lnTo>
                    <a:lnTo>
                      <a:pt x="2182" y="449"/>
                    </a:lnTo>
                    <a:lnTo>
                      <a:pt x="2182" y="474"/>
                    </a:lnTo>
                    <a:lnTo>
                      <a:pt x="2158" y="473"/>
                    </a:lnTo>
                    <a:lnTo>
                      <a:pt x="2130" y="470"/>
                    </a:lnTo>
                    <a:lnTo>
                      <a:pt x="2101" y="467"/>
                    </a:lnTo>
                    <a:lnTo>
                      <a:pt x="2072" y="460"/>
                    </a:lnTo>
                    <a:lnTo>
                      <a:pt x="2039" y="453"/>
                    </a:lnTo>
                    <a:lnTo>
                      <a:pt x="2007" y="444"/>
                    </a:lnTo>
                    <a:lnTo>
                      <a:pt x="1972" y="434"/>
                    </a:lnTo>
                    <a:lnTo>
                      <a:pt x="1937" y="423"/>
                    </a:lnTo>
                    <a:lnTo>
                      <a:pt x="1865" y="397"/>
                    </a:lnTo>
                    <a:lnTo>
                      <a:pt x="1788" y="368"/>
                    </a:lnTo>
                    <a:lnTo>
                      <a:pt x="1709" y="338"/>
                    </a:lnTo>
                    <a:lnTo>
                      <a:pt x="1629" y="306"/>
                    </a:lnTo>
                    <a:lnTo>
                      <a:pt x="1638" y="284"/>
                    </a:lnTo>
                    <a:close/>
                    <a:moveTo>
                      <a:pt x="2182" y="449"/>
                    </a:moveTo>
                    <a:lnTo>
                      <a:pt x="2207" y="450"/>
                    </a:lnTo>
                    <a:lnTo>
                      <a:pt x="2230" y="453"/>
                    </a:lnTo>
                    <a:lnTo>
                      <a:pt x="2248" y="457"/>
                    </a:lnTo>
                    <a:lnTo>
                      <a:pt x="2265" y="463"/>
                    </a:lnTo>
                    <a:lnTo>
                      <a:pt x="2278" y="469"/>
                    </a:lnTo>
                    <a:lnTo>
                      <a:pt x="2290" y="477"/>
                    </a:lnTo>
                    <a:lnTo>
                      <a:pt x="2298" y="485"/>
                    </a:lnTo>
                    <a:lnTo>
                      <a:pt x="2306" y="494"/>
                    </a:lnTo>
                    <a:lnTo>
                      <a:pt x="2311" y="504"/>
                    </a:lnTo>
                    <a:lnTo>
                      <a:pt x="2316" y="514"/>
                    </a:lnTo>
                    <a:lnTo>
                      <a:pt x="2318" y="525"/>
                    </a:lnTo>
                    <a:lnTo>
                      <a:pt x="2321" y="536"/>
                    </a:lnTo>
                    <a:lnTo>
                      <a:pt x="2322" y="559"/>
                    </a:lnTo>
                    <a:lnTo>
                      <a:pt x="2322" y="580"/>
                    </a:lnTo>
                    <a:lnTo>
                      <a:pt x="2297" y="580"/>
                    </a:lnTo>
                    <a:lnTo>
                      <a:pt x="2297" y="563"/>
                    </a:lnTo>
                    <a:lnTo>
                      <a:pt x="2296" y="544"/>
                    </a:lnTo>
                    <a:lnTo>
                      <a:pt x="2295" y="535"/>
                    </a:lnTo>
                    <a:lnTo>
                      <a:pt x="2292" y="526"/>
                    </a:lnTo>
                    <a:lnTo>
                      <a:pt x="2288" y="518"/>
                    </a:lnTo>
                    <a:lnTo>
                      <a:pt x="2283" y="510"/>
                    </a:lnTo>
                    <a:lnTo>
                      <a:pt x="2278" y="503"/>
                    </a:lnTo>
                    <a:lnTo>
                      <a:pt x="2270" y="495"/>
                    </a:lnTo>
                    <a:lnTo>
                      <a:pt x="2261" y="490"/>
                    </a:lnTo>
                    <a:lnTo>
                      <a:pt x="2250" y="484"/>
                    </a:lnTo>
                    <a:lnTo>
                      <a:pt x="2236" y="480"/>
                    </a:lnTo>
                    <a:lnTo>
                      <a:pt x="2221" y="477"/>
                    </a:lnTo>
                    <a:lnTo>
                      <a:pt x="2202" y="475"/>
                    </a:lnTo>
                    <a:lnTo>
                      <a:pt x="2182" y="474"/>
                    </a:lnTo>
                    <a:lnTo>
                      <a:pt x="2182" y="449"/>
                    </a:lnTo>
                    <a:close/>
                    <a:moveTo>
                      <a:pt x="2322" y="580"/>
                    </a:moveTo>
                    <a:lnTo>
                      <a:pt x="2322" y="586"/>
                    </a:lnTo>
                    <a:lnTo>
                      <a:pt x="2322" y="594"/>
                    </a:lnTo>
                    <a:lnTo>
                      <a:pt x="2297" y="594"/>
                    </a:lnTo>
                    <a:lnTo>
                      <a:pt x="2297" y="587"/>
                    </a:lnTo>
                    <a:lnTo>
                      <a:pt x="2297" y="580"/>
                    </a:lnTo>
                    <a:lnTo>
                      <a:pt x="2322" y="580"/>
                    </a:lnTo>
                    <a:close/>
                    <a:moveTo>
                      <a:pt x="2322" y="594"/>
                    </a:moveTo>
                    <a:lnTo>
                      <a:pt x="2322" y="611"/>
                    </a:lnTo>
                    <a:lnTo>
                      <a:pt x="2297" y="611"/>
                    </a:lnTo>
                    <a:lnTo>
                      <a:pt x="2297" y="594"/>
                    </a:lnTo>
                    <a:lnTo>
                      <a:pt x="2322" y="594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0" name="Freeform 562"/>
              <p:cNvSpPr>
                <a:spLocks noEditPoints="1"/>
              </p:cNvSpPr>
              <p:nvPr/>
            </p:nvSpPr>
            <p:spPr bwMode="auto">
              <a:xfrm>
                <a:off x="963" y="2692"/>
                <a:ext cx="180" cy="265"/>
              </a:xfrm>
              <a:custGeom>
                <a:avLst/>
                <a:gdLst>
                  <a:gd name="T0" fmla="*/ 818 w 901"/>
                  <a:gd name="T1" fmla="*/ 216 h 1323"/>
                  <a:gd name="T2" fmla="*/ 812 w 901"/>
                  <a:gd name="T3" fmla="*/ 256 h 1323"/>
                  <a:gd name="T4" fmla="*/ 747 w 901"/>
                  <a:gd name="T5" fmla="*/ 202 h 1323"/>
                  <a:gd name="T6" fmla="*/ 675 w 901"/>
                  <a:gd name="T7" fmla="*/ 224 h 1323"/>
                  <a:gd name="T8" fmla="*/ 646 w 901"/>
                  <a:gd name="T9" fmla="*/ 176 h 1323"/>
                  <a:gd name="T10" fmla="*/ 541 w 901"/>
                  <a:gd name="T11" fmla="*/ 145 h 1323"/>
                  <a:gd name="T12" fmla="*/ 475 w 901"/>
                  <a:gd name="T13" fmla="*/ 163 h 1323"/>
                  <a:gd name="T14" fmla="*/ 473 w 901"/>
                  <a:gd name="T15" fmla="*/ 119 h 1323"/>
                  <a:gd name="T16" fmla="*/ 383 w 901"/>
                  <a:gd name="T17" fmla="*/ 117 h 1323"/>
                  <a:gd name="T18" fmla="*/ 357 w 901"/>
                  <a:gd name="T19" fmla="*/ 59 h 1323"/>
                  <a:gd name="T20" fmla="*/ 300 w 901"/>
                  <a:gd name="T21" fmla="*/ 76 h 1323"/>
                  <a:gd name="T22" fmla="*/ 290 w 901"/>
                  <a:gd name="T23" fmla="*/ 28 h 1323"/>
                  <a:gd name="T24" fmla="*/ 178 w 901"/>
                  <a:gd name="T25" fmla="*/ 41 h 1323"/>
                  <a:gd name="T26" fmla="*/ 138 w 901"/>
                  <a:gd name="T27" fmla="*/ 3 h 1323"/>
                  <a:gd name="T28" fmla="*/ 221 w 901"/>
                  <a:gd name="T29" fmla="*/ 6 h 1323"/>
                  <a:gd name="T30" fmla="*/ 81 w 901"/>
                  <a:gd name="T31" fmla="*/ 19 h 1323"/>
                  <a:gd name="T32" fmla="*/ 98 w 901"/>
                  <a:gd name="T33" fmla="*/ 55 h 1323"/>
                  <a:gd name="T34" fmla="*/ 71 w 901"/>
                  <a:gd name="T35" fmla="*/ 24 h 1323"/>
                  <a:gd name="T36" fmla="*/ 52 w 901"/>
                  <a:gd name="T37" fmla="*/ 91 h 1323"/>
                  <a:gd name="T38" fmla="*/ 44 w 901"/>
                  <a:gd name="T39" fmla="*/ 43 h 1323"/>
                  <a:gd name="T40" fmla="*/ 48 w 901"/>
                  <a:gd name="T41" fmla="*/ 99 h 1323"/>
                  <a:gd name="T42" fmla="*/ 1 w 901"/>
                  <a:gd name="T43" fmla="*/ 111 h 1323"/>
                  <a:gd name="T44" fmla="*/ 38 w 901"/>
                  <a:gd name="T45" fmla="*/ 132 h 1323"/>
                  <a:gd name="T46" fmla="*/ 39 w 901"/>
                  <a:gd name="T47" fmla="*/ 138 h 1323"/>
                  <a:gd name="T48" fmla="*/ 39 w 901"/>
                  <a:gd name="T49" fmla="*/ 138 h 1323"/>
                  <a:gd name="T50" fmla="*/ 43 w 901"/>
                  <a:gd name="T51" fmla="*/ 158 h 1323"/>
                  <a:gd name="T52" fmla="*/ 46 w 901"/>
                  <a:gd name="T53" fmla="*/ 166 h 1323"/>
                  <a:gd name="T54" fmla="*/ 46 w 901"/>
                  <a:gd name="T55" fmla="*/ 166 h 1323"/>
                  <a:gd name="T56" fmla="*/ 69 w 901"/>
                  <a:gd name="T57" fmla="*/ 300 h 1323"/>
                  <a:gd name="T58" fmla="*/ 104 w 901"/>
                  <a:gd name="T59" fmla="*/ 280 h 1323"/>
                  <a:gd name="T60" fmla="*/ 115 w 901"/>
                  <a:gd name="T61" fmla="*/ 376 h 1323"/>
                  <a:gd name="T62" fmla="*/ 185 w 901"/>
                  <a:gd name="T63" fmla="*/ 412 h 1323"/>
                  <a:gd name="T64" fmla="*/ 174 w 901"/>
                  <a:gd name="T65" fmla="*/ 467 h 1323"/>
                  <a:gd name="T66" fmla="*/ 272 w 901"/>
                  <a:gd name="T67" fmla="*/ 543 h 1323"/>
                  <a:gd name="T68" fmla="*/ 228 w 901"/>
                  <a:gd name="T69" fmla="*/ 547 h 1323"/>
                  <a:gd name="T70" fmla="*/ 345 w 901"/>
                  <a:gd name="T71" fmla="*/ 656 h 1323"/>
                  <a:gd name="T72" fmla="*/ 261 w 901"/>
                  <a:gd name="T73" fmla="*/ 597 h 1323"/>
                  <a:gd name="T74" fmla="*/ 421 w 901"/>
                  <a:gd name="T75" fmla="*/ 797 h 1323"/>
                  <a:gd name="T76" fmla="*/ 361 w 901"/>
                  <a:gd name="T77" fmla="*/ 684 h 1323"/>
                  <a:gd name="T78" fmla="*/ 418 w 901"/>
                  <a:gd name="T79" fmla="*/ 879 h 1323"/>
                  <a:gd name="T80" fmla="*/ 454 w 901"/>
                  <a:gd name="T81" fmla="*/ 862 h 1323"/>
                  <a:gd name="T82" fmla="*/ 480 w 901"/>
                  <a:gd name="T83" fmla="*/ 1000 h 1323"/>
                  <a:gd name="T84" fmla="*/ 538 w 901"/>
                  <a:gd name="T85" fmla="*/ 1021 h 1323"/>
                  <a:gd name="T86" fmla="*/ 553 w 901"/>
                  <a:gd name="T87" fmla="*/ 1041 h 1323"/>
                  <a:gd name="T88" fmla="*/ 503 w 901"/>
                  <a:gd name="T89" fmla="*/ 1041 h 1323"/>
                  <a:gd name="T90" fmla="*/ 561 w 901"/>
                  <a:gd name="T91" fmla="*/ 1100 h 1323"/>
                  <a:gd name="T92" fmla="*/ 606 w 901"/>
                  <a:gd name="T93" fmla="*/ 1085 h 1323"/>
                  <a:gd name="T94" fmla="*/ 619 w 901"/>
                  <a:gd name="T95" fmla="*/ 1094 h 1323"/>
                  <a:gd name="T96" fmla="*/ 634 w 901"/>
                  <a:gd name="T97" fmla="*/ 1153 h 1323"/>
                  <a:gd name="T98" fmla="*/ 685 w 901"/>
                  <a:gd name="T99" fmla="*/ 1145 h 1323"/>
                  <a:gd name="T100" fmla="*/ 667 w 901"/>
                  <a:gd name="T101" fmla="*/ 1184 h 1323"/>
                  <a:gd name="T102" fmla="*/ 732 w 901"/>
                  <a:gd name="T103" fmla="*/ 1207 h 1323"/>
                  <a:gd name="T104" fmla="*/ 692 w 901"/>
                  <a:gd name="T105" fmla="*/ 1214 h 1323"/>
                  <a:gd name="T106" fmla="*/ 710 w 901"/>
                  <a:gd name="T107" fmla="*/ 1259 h 1323"/>
                  <a:gd name="T108" fmla="*/ 756 w 901"/>
                  <a:gd name="T109" fmla="*/ 1275 h 1323"/>
                  <a:gd name="T110" fmla="*/ 713 w 901"/>
                  <a:gd name="T111" fmla="*/ 1272 h 1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01" h="1323">
                    <a:moveTo>
                      <a:pt x="901" y="264"/>
                    </a:moveTo>
                    <a:lnTo>
                      <a:pt x="880" y="263"/>
                    </a:lnTo>
                    <a:lnTo>
                      <a:pt x="858" y="262"/>
                    </a:lnTo>
                    <a:lnTo>
                      <a:pt x="835" y="259"/>
                    </a:lnTo>
                    <a:lnTo>
                      <a:pt x="812" y="256"/>
                    </a:lnTo>
                    <a:lnTo>
                      <a:pt x="818" y="216"/>
                    </a:lnTo>
                    <a:lnTo>
                      <a:pt x="840" y="219"/>
                    </a:lnTo>
                    <a:lnTo>
                      <a:pt x="862" y="222"/>
                    </a:lnTo>
                    <a:lnTo>
                      <a:pt x="882" y="223"/>
                    </a:lnTo>
                    <a:lnTo>
                      <a:pt x="901" y="224"/>
                    </a:lnTo>
                    <a:lnTo>
                      <a:pt x="901" y="264"/>
                    </a:lnTo>
                    <a:close/>
                    <a:moveTo>
                      <a:pt x="812" y="256"/>
                    </a:moveTo>
                    <a:lnTo>
                      <a:pt x="787" y="251"/>
                    </a:lnTo>
                    <a:lnTo>
                      <a:pt x="763" y="247"/>
                    </a:lnTo>
                    <a:lnTo>
                      <a:pt x="738" y="241"/>
                    </a:lnTo>
                    <a:lnTo>
                      <a:pt x="713" y="234"/>
                    </a:lnTo>
                    <a:lnTo>
                      <a:pt x="723" y="196"/>
                    </a:lnTo>
                    <a:lnTo>
                      <a:pt x="747" y="202"/>
                    </a:lnTo>
                    <a:lnTo>
                      <a:pt x="771" y="207"/>
                    </a:lnTo>
                    <a:lnTo>
                      <a:pt x="794" y="212"/>
                    </a:lnTo>
                    <a:lnTo>
                      <a:pt x="818" y="216"/>
                    </a:lnTo>
                    <a:lnTo>
                      <a:pt x="812" y="256"/>
                    </a:lnTo>
                    <a:close/>
                    <a:moveTo>
                      <a:pt x="713" y="234"/>
                    </a:moveTo>
                    <a:lnTo>
                      <a:pt x="675" y="224"/>
                    </a:lnTo>
                    <a:lnTo>
                      <a:pt x="636" y="214"/>
                    </a:lnTo>
                    <a:lnTo>
                      <a:pt x="599" y="203"/>
                    </a:lnTo>
                    <a:lnTo>
                      <a:pt x="563" y="193"/>
                    </a:lnTo>
                    <a:lnTo>
                      <a:pt x="574" y="155"/>
                    </a:lnTo>
                    <a:lnTo>
                      <a:pt x="609" y="165"/>
                    </a:lnTo>
                    <a:lnTo>
                      <a:pt x="646" y="176"/>
                    </a:lnTo>
                    <a:lnTo>
                      <a:pt x="683" y="186"/>
                    </a:lnTo>
                    <a:lnTo>
                      <a:pt x="723" y="196"/>
                    </a:lnTo>
                    <a:lnTo>
                      <a:pt x="713" y="234"/>
                    </a:lnTo>
                    <a:close/>
                    <a:moveTo>
                      <a:pt x="563" y="193"/>
                    </a:moveTo>
                    <a:lnTo>
                      <a:pt x="530" y="183"/>
                    </a:lnTo>
                    <a:lnTo>
                      <a:pt x="541" y="145"/>
                    </a:lnTo>
                    <a:lnTo>
                      <a:pt x="574" y="155"/>
                    </a:lnTo>
                    <a:lnTo>
                      <a:pt x="563" y="193"/>
                    </a:lnTo>
                    <a:close/>
                    <a:moveTo>
                      <a:pt x="530" y="183"/>
                    </a:moveTo>
                    <a:lnTo>
                      <a:pt x="512" y="177"/>
                    </a:lnTo>
                    <a:lnTo>
                      <a:pt x="493" y="171"/>
                    </a:lnTo>
                    <a:lnTo>
                      <a:pt x="475" y="163"/>
                    </a:lnTo>
                    <a:lnTo>
                      <a:pt x="457" y="155"/>
                    </a:lnTo>
                    <a:lnTo>
                      <a:pt x="419" y="137"/>
                    </a:lnTo>
                    <a:lnTo>
                      <a:pt x="383" y="117"/>
                    </a:lnTo>
                    <a:lnTo>
                      <a:pt x="402" y="82"/>
                    </a:lnTo>
                    <a:lnTo>
                      <a:pt x="437" y="101"/>
                    </a:lnTo>
                    <a:lnTo>
                      <a:pt x="473" y="119"/>
                    </a:lnTo>
                    <a:lnTo>
                      <a:pt x="490" y="126"/>
                    </a:lnTo>
                    <a:lnTo>
                      <a:pt x="507" y="133"/>
                    </a:lnTo>
                    <a:lnTo>
                      <a:pt x="524" y="140"/>
                    </a:lnTo>
                    <a:lnTo>
                      <a:pt x="541" y="145"/>
                    </a:lnTo>
                    <a:lnTo>
                      <a:pt x="530" y="183"/>
                    </a:lnTo>
                    <a:close/>
                    <a:moveTo>
                      <a:pt x="383" y="117"/>
                    </a:moveTo>
                    <a:lnTo>
                      <a:pt x="368" y="110"/>
                    </a:lnTo>
                    <a:lnTo>
                      <a:pt x="355" y="102"/>
                    </a:lnTo>
                    <a:lnTo>
                      <a:pt x="340" y="95"/>
                    </a:lnTo>
                    <a:lnTo>
                      <a:pt x="325" y="87"/>
                    </a:lnTo>
                    <a:lnTo>
                      <a:pt x="343" y="51"/>
                    </a:lnTo>
                    <a:lnTo>
                      <a:pt x="357" y="59"/>
                    </a:lnTo>
                    <a:lnTo>
                      <a:pt x="372" y="67"/>
                    </a:lnTo>
                    <a:lnTo>
                      <a:pt x="387" y="75"/>
                    </a:lnTo>
                    <a:lnTo>
                      <a:pt x="402" y="82"/>
                    </a:lnTo>
                    <a:lnTo>
                      <a:pt x="383" y="117"/>
                    </a:lnTo>
                    <a:close/>
                    <a:moveTo>
                      <a:pt x="325" y="87"/>
                    </a:moveTo>
                    <a:lnTo>
                      <a:pt x="300" y="76"/>
                    </a:lnTo>
                    <a:lnTo>
                      <a:pt x="276" y="65"/>
                    </a:lnTo>
                    <a:lnTo>
                      <a:pt x="251" y="56"/>
                    </a:lnTo>
                    <a:lnTo>
                      <a:pt x="226" y="49"/>
                    </a:lnTo>
                    <a:lnTo>
                      <a:pt x="236" y="10"/>
                    </a:lnTo>
                    <a:lnTo>
                      <a:pt x="262" y="18"/>
                    </a:lnTo>
                    <a:lnTo>
                      <a:pt x="290" y="28"/>
                    </a:lnTo>
                    <a:lnTo>
                      <a:pt x="316" y="39"/>
                    </a:lnTo>
                    <a:lnTo>
                      <a:pt x="343" y="51"/>
                    </a:lnTo>
                    <a:lnTo>
                      <a:pt x="325" y="87"/>
                    </a:lnTo>
                    <a:close/>
                    <a:moveTo>
                      <a:pt x="226" y="49"/>
                    </a:moveTo>
                    <a:lnTo>
                      <a:pt x="201" y="44"/>
                    </a:lnTo>
                    <a:lnTo>
                      <a:pt x="178" y="41"/>
                    </a:lnTo>
                    <a:lnTo>
                      <a:pt x="167" y="40"/>
                    </a:lnTo>
                    <a:lnTo>
                      <a:pt x="154" y="41"/>
                    </a:lnTo>
                    <a:lnTo>
                      <a:pt x="143" y="43"/>
                    </a:lnTo>
                    <a:lnTo>
                      <a:pt x="132" y="44"/>
                    </a:lnTo>
                    <a:lnTo>
                      <a:pt x="123" y="5"/>
                    </a:lnTo>
                    <a:lnTo>
                      <a:pt x="138" y="3"/>
                    </a:lnTo>
                    <a:lnTo>
                      <a:pt x="152" y="1"/>
                    </a:lnTo>
                    <a:lnTo>
                      <a:pt x="165" y="0"/>
                    </a:lnTo>
                    <a:lnTo>
                      <a:pt x="180" y="1"/>
                    </a:lnTo>
                    <a:lnTo>
                      <a:pt x="194" y="3"/>
                    </a:lnTo>
                    <a:lnTo>
                      <a:pt x="208" y="4"/>
                    </a:lnTo>
                    <a:lnTo>
                      <a:pt x="221" y="6"/>
                    </a:lnTo>
                    <a:lnTo>
                      <a:pt x="236" y="10"/>
                    </a:lnTo>
                    <a:lnTo>
                      <a:pt x="226" y="49"/>
                    </a:lnTo>
                    <a:close/>
                    <a:moveTo>
                      <a:pt x="132" y="44"/>
                    </a:moveTo>
                    <a:lnTo>
                      <a:pt x="114" y="49"/>
                    </a:lnTo>
                    <a:lnTo>
                      <a:pt x="98" y="55"/>
                    </a:lnTo>
                    <a:lnTo>
                      <a:pt x="81" y="19"/>
                    </a:lnTo>
                    <a:lnTo>
                      <a:pt x="91" y="15"/>
                    </a:lnTo>
                    <a:lnTo>
                      <a:pt x="102" y="11"/>
                    </a:lnTo>
                    <a:lnTo>
                      <a:pt x="113" y="8"/>
                    </a:lnTo>
                    <a:lnTo>
                      <a:pt x="123" y="5"/>
                    </a:lnTo>
                    <a:lnTo>
                      <a:pt x="132" y="44"/>
                    </a:lnTo>
                    <a:close/>
                    <a:moveTo>
                      <a:pt x="98" y="55"/>
                    </a:moveTo>
                    <a:lnTo>
                      <a:pt x="83" y="64"/>
                    </a:lnTo>
                    <a:lnTo>
                      <a:pt x="69" y="74"/>
                    </a:lnTo>
                    <a:lnTo>
                      <a:pt x="44" y="43"/>
                    </a:lnTo>
                    <a:lnTo>
                      <a:pt x="52" y="36"/>
                    </a:lnTo>
                    <a:lnTo>
                      <a:pt x="62" y="30"/>
                    </a:lnTo>
                    <a:lnTo>
                      <a:pt x="71" y="24"/>
                    </a:lnTo>
                    <a:lnTo>
                      <a:pt x="81" y="19"/>
                    </a:lnTo>
                    <a:lnTo>
                      <a:pt x="98" y="55"/>
                    </a:lnTo>
                    <a:close/>
                    <a:moveTo>
                      <a:pt x="69" y="74"/>
                    </a:moveTo>
                    <a:lnTo>
                      <a:pt x="63" y="79"/>
                    </a:lnTo>
                    <a:lnTo>
                      <a:pt x="57" y="85"/>
                    </a:lnTo>
                    <a:lnTo>
                      <a:pt x="52" y="91"/>
                    </a:lnTo>
                    <a:lnTo>
                      <a:pt x="48" y="99"/>
                    </a:lnTo>
                    <a:lnTo>
                      <a:pt x="13" y="79"/>
                    </a:lnTo>
                    <a:lnTo>
                      <a:pt x="20" y="69"/>
                    </a:lnTo>
                    <a:lnTo>
                      <a:pt x="27" y="60"/>
                    </a:lnTo>
                    <a:lnTo>
                      <a:pt x="35" y="51"/>
                    </a:lnTo>
                    <a:lnTo>
                      <a:pt x="44" y="43"/>
                    </a:lnTo>
                    <a:lnTo>
                      <a:pt x="69" y="74"/>
                    </a:lnTo>
                    <a:close/>
                    <a:moveTo>
                      <a:pt x="13" y="79"/>
                    </a:moveTo>
                    <a:lnTo>
                      <a:pt x="13" y="79"/>
                    </a:lnTo>
                    <a:lnTo>
                      <a:pt x="31" y="89"/>
                    </a:lnTo>
                    <a:lnTo>
                      <a:pt x="13" y="79"/>
                    </a:lnTo>
                    <a:close/>
                    <a:moveTo>
                      <a:pt x="48" y="99"/>
                    </a:moveTo>
                    <a:lnTo>
                      <a:pt x="44" y="105"/>
                    </a:lnTo>
                    <a:lnTo>
                      <a:pt x="42" y="111"/>
                    </a:lnTo>
                    <a:lnTo>
                      <a:pt x="41" y="119"/>
                    </a:lnTo>
                    <a:lnTo>
                      <a:pt x="39" y="126"/>
                    </a:lnTo>
                    <a:lnTo>
                      <a:pt x="0" y="122"/>
                    </a:lnTo>
                    <a:lnTo>
                      <a:pt x="1" y="111"/>
                    </a:lnTo>
                    <a:lnTo>
                      <a:pt x="3" y="100"/>
                    </a:lnTo>
                    <a:lnTo>
                      <a:pt x="8" y="89"/>
                    </a:lnTo>
                    <a:lnTo>
                      <a:pt x="13" y="79"/>
                    </a:lnTo>
                    <a:lnTo>
                      <a:pt x="48" y="99"/>
                    </a:lnTo>
                    <a:close/>
                    <a:moveTo>
                      <a:pt x="39" y="126"/>
                    </a:moveTo>
                    <a:lnTo>
                      <a:pt x="38" y="132"/>
                    </a:lnTo>
                    <a:lnTo>
                      <a:pt x="39" y="138"/>
                    </a:lnTo>
                    <a:lnTo>
                      <a:pt x="0" y="142"/>
                    </a:lnTo>
                    <a:lnTo>
                      <a:pt x="0" y="132"/>
                    </a:lnTo>
                    <a:lnTo>
                      <a:pt x="0" y="122"/>
                    </a:lnTo>
                    <a:lnTo>
                      <a:pt x="39" y="126"/>
                    </a:lnTo>
                    <a:close/>
                    <a:moveTo>
                      <a:pt x="39" y="138"/>
                    </a:moveTo>
                    <a:lnTo>
                      <a:pt x="39" y="146"/>
                    </a:lnTo>
                    <a:lnTo>
                      <a:pt x="42" y="152"/>
                    </a:lnTo>
                    <a:lnTo>
                      <a:pt x="3" y="162"/>
                    </a:lnTo>
                    <a:lnTo>
                      <a:pt x="1" y="152"/>
                    </a:lnTo>
                    <a:lnTo>
                      <a:pt x="0" y="142"/>
                    </a:lnTo>
                    <a:lnTo>
                      <a:pt x="39" y="138"/>
                    </a:lnTo>
                    <a:close/>
                    <a:moveTo>
                      <a:pt x="42" y="152"/>
                    </a:moveTo>
                    <a:lnTo>
                      <a:pt x="42" y="152"/>
                    </a:lnTo>
                    <a:lnTo>
                      <a:pt x="22" y="157"/>
                    </a:lnTo>
                    <a:lnTo>
                      <a:pt x="42" y="152"/>
                    </a:lnTo>
                    <a:close/>
                    <a:moveTo>
                      <a:pt x="42" y="152"/>
                    </a:moveTo>
                    <a:lnTo>
                      <a:pt x="43" y="158"/>
                    </a:lnTo>
                    <a:lnTo>
                      <a:pt x="46" y="166"/>
                    </a:lnTo>
                    <a:lnTo>
                      <a:pt x="8" y="180"/>
                    </a:lnTo>
                    <a:lnTo>
                      <a:pt x="6" y="171"/>
                    </a:lnTo>
                    <a:lnTo>
                      <a:pt x="3" y="161"/>
                    </a:lnTo>
                    <a:lnTo>
                      <a:pt x="42" y="152"/>
                    </a:lnTo>
                    <a:close/>
                    <a:moveTo>
                      <a:pt x="46" y="166"/>
                    </a:moveTo>
                    <a:lnTo>
                      <a:pt x="48" y="173"/>
                    </a:lnTo>
                    <a:lnTo>
                      <a:pt x="52" y="180"/>
                    </a:lnTo>
                    <a:lnTo>
                      <a:pt x="16" y="196"/>
                    </a:lnTo>
                    <a:lnTo>
                      <a:pt x="12" y="188"/>
                    </a:lnTo>
                    <a:lnTo>
                      <a:pt x="8" y="180"/>
                    </a:lnTo>
                    <a:lnTo>
                      <a:pt x="46" y="166"/>
                    </a:lnTo>
                    <a:close/>
                    <a:moveTo>
                      <a:pt x="52" y="180"/>
                    </a:moveTo>
                    <a:lnTo>
                      <a:pt x="63" y="204"/>
                    </a:lnTo>
                    <a:lnTo>
                      <a:pt x="77" y="231"/>
                    </a:lnTo>
                    <a:lnTo>
                      <a:pt x="91" y="256"/>
                    </a:lnTo>
                    <a:lnTo>
                      <a:pt x="104" y="280"/>
                    </a:lnTo>
                    <a:lnTo>
                      <a:pt x="69" y="300"/>
                    </a:lnTo>
                    <a:lnTo>
                      <a:pt x="54" y="274"/>
                    </a:lnTo>
                    <a:lnTo>
                      <a:pt x="41" y="248"/>
                    </a:lnTo>
                    <a:lnTo>
                      <a:pt x="28" y="222"/>
                    </a:lnTo>
                    <a:lnTo>
                      <a:pt x="16" y="196"/>
                    </a:lnTo>
                    <a:lnTo>
                      <a:pt x="52" y="180"/>
                    </a:lnTo>
                    <a:close/>
                    <a:moveTo>
                      <a:pt x="104" y="280"/>
                    </a:moveTo>
                    <a:lnTo>
                      <a:pt x="119" y="307"/>
                    </a:lnTo>
                    <a:lnTo>
                      <a:pt x="134" y="331"/>
                    </a:lnTo>
                    <a:lnTo>
                      <a:pt x="149" y="356"/>
                    </a:lnTo>
                    <a:lnTo>
                      <a:pt x="164" y="380"/>
                    </a:lnTo>
                    <a:lnTo>
                      <a:pt x="132" y="402"/>
                    </a:lnTo>
                    <a:lnTo>
                      <a:pt x="115" y="376"/>
                    </a:lnTo>
                    <a:lnTo>
                      <a:pt x="99" y="351"/>
                    </a:lnTo>
                    <a:lnTo>
                      <a:pt x="84" y="325"/>
                    </a:lnTo>
                    <a:lnTo>
                      <a:pt x="69" y="300"/>
                    </a:lnTo>
                    <a:lnTo>
                      <a:pt x="104" y="280"/>
                    </a:lnTo>
                    <a:close/>
                    <a:moveTo>
                      <a:pt x="164" y="380"/>
                    </a:moveTo>
                    <a:lnTo>
                      <a:pt x="185" y="412"/>
                    </a:lnTo>
                    <a:lnTo>
                      <a:pt x="206" y="445"/>
                    </a:lnTo>
                    <a:lnTo>
                      <a:pt x="228" y="477"/>
                    </a:lnTo>
                    <a:lnTo>
                      <a:pt x="250" y="510"/>
                    </a:lnTo>
                    <a:lnTo>
                      <a:pt x="216" y="531"/>
                    </a:lnTo>
                    <a:lnTo>
                      <a:pt x="195" y="500"/>
                    </a:lnTo>
                    <a:lnTo>
                      <a:pt x="174" y="467"/>
                    </a:lnTo>
                    <a:lnTo>
                      <a:pt x="153" y="435"/>
                    </a:lnTo>
                    <a:lnTo>
                      <a:pt x="132" y="402"/>
                    </a:lnTo>
                    <a:lnTo>
                      <a:pt x="164" y="380"/>
                    </a:lnTo>
                    <a:close/>
                    <a:moveTo>
                      <a:pt x="250" y="510"/>
                    </a:moveTo>
                    <a:lnTo>
                      <a:pt x="261" y="527"/>
                    </a:lnTo>
                    <a:lnTo>
                      <a:pt x="272" y="543"/>
                    </a:lnTo>
                    <a:lnTo>
                      <a:pt x="284" y="559"/>
                    </a:lnTo>
                    <a:lnTo>
                      <a:pt x="294" y="576"/>
                    </a:lnTo>
                    <a:lnTo>
                      <a:pt x="261" y="597"/>
                    </a:lnTo>
                    <a:lnTo>
                      <a:pt x="249" y="579"/>
                    </a:lnTo>
                    <a:lnTo>
                      <a:pt x="238" y="563"/>
                    </a:lnTo>
                    <a:lnTo>
                      <a:pt x="228" y="547"/>
                    </a:lnTo>
                    <a:lnTo>
                      <a:pt x="216" y="531"/>
                    </a:lnTo>
                    <a:lnTo>
                      <a:pt x="250" y="510"/>
                    </a:lnTo>
                    <a:close/>
                    <a:moveTo>
                      <a:pt x="294" y="576"/>
                    </a:moveTo>
                    <a:lnTo>
                      <a:pt x="311" y="602"/>
                    </a:lnTo>
                    <a:lnTo>
                      <a:pt x="328" y="629"/>
                    </a:lnTo>
                    <a:lnTo>
                      <a:pt x="345" y="656"/>
                    </a:lnTo>
                    <a:lnTo>
                      <a:pt x="361" y="684"/>
                    </a:lnTo>
                    <a:lnTo>
                      <a:pt x="326" y="704"/>
                    </a:lnTo>
                    <a:lnTo>
                      <a:pt x="310" y="676"/>
                    </a:lnTo>
                    <a:lnTo>
                      <a:pt x="294" y="650"/>
                    </a:lnTo>
                    <a:lnTo>
                      <a:pt x="277" y="623"/>
                    </a:lnTo>
                    <a:lnTo>
                      <a:pt x="261" y="597"/>
                    </a:lnTo>
                    <a:lnTo>
                      <a:pt x="294" y="576"/>
                    </a:lnTo>
                    <a:close/>
                    <a:moveTo>
                      <a:pt x="361" y="684"/>
                    </a:moveTo>
                    <a:lnTo>
                      <a:pt x="376" y="713"/>
                    </a:lnTo>
                    <a:lnTo>
                      <a:pt x="391" y="740"/>
                    </a:lnTo>
                    <a:lnTo>
                      <a:pt x="406" y="769"/>
                    </a:lnTo>
                    <a:lnTo>
                      <a:pt x="421" y="797"/>
                    </a:lnTo>
                    <a:lnTo>
                      <a:pt x="386" y="815"/>
                    </a:lnTo>
                    <a:lnTo>
                      <a:pt x="371" y="787"/>
                    </a:lnTo>
                    <a:lnTo>
                      <a:pt x="356" y="760"/>
                    </a:lnTo>
                    <a:lnTo>
                      <a:pt x="341" y="731"/>
                    </a:lnTo>
                    <a:lnTo>
                      <a:pt x="326" y="704"/>
                    </a:lnTo>
                    <a:lnTo>
                      <a:pt x="361" y="684"/>
                    </a:lnTo>
                    <a:close/>
                    <a:moveTo>
                      <a:pt x="421" y="797"/>
                    </a:moveTo>
                    <a:lnTo>
                      <a:pt x="431" y="816"/>
                    </a:lnTo>
                    <a:lnTo>
                      <a:pt x="439" y="832"/>
                    </a:lnTo>
                    <a:lnTo>
                      <a:pt x="447" y="847"/>
                    </a:lnTo>
                    <a:lnTo>
                      <a:pt x="454" y="862"/>
                    </a:lnTo>
                    <a:lnTo>
                      <a:pt x="418" y="879"/>
                    </a:lnTo>
                    <a:lnTo>
                      <a:pt x="409" y="862"/>
                    </a:lnTo>
                    <a:lnTo>
                      <a:pt x="401" y="845"/>
                    </a:lnTo>
                    <a:lnTo>
                      <a:pt x="392" y="828"/>
                    </a:lnTo>
                    <a:lnTo>
                      <a:pt x="386" y="815"/>
                    </a:lnTo>
                    <a:lnTo>
                      <a:pt x="421" y="797"/>
                    </a:lnTo>
                    <a:close/>
                    <a:moveTo>
                      <a:pt x="454" y="862"/>
                    </a:moveTo>
                    <a:lnTo>
                      <a:pt x="474" y="903"/>
                    </a:lnTo>
                    <a:lnTo>
                      <a:pt x="495" y="943"/>
                    </a:lnTo>
                    <a:lnTo>
                      <a:pt x="517" y="983"/>
                    </a:lnTo>
                    <a:lnTo>
                      <a:pt x="538" y="1021"/>
                    </a:lnTo>
                    <a:lnTo>
                      <a:pt x="503" y="1041"/>
                    </a:lnTo>
                    <a:lnTo>
                      <a:pt x="480" y="1000"/>
                    </a:lnTo>
                    <a:lnTo>
                      <a:pt x="459" y="960"/>
                    </a:lnTo>
                    <a:lnTo>
                      <a:pt x="439" y="920"/>
                    </a:lnTo>
                    <a:lnTo>
                      <a:pt x="418" y="879"/>
                    </a:lnTo>
                    <a:lnTo>
                      <a:pt x="454" y="862"/>
                    </a:lnTo>
                    <a:close/>
                    <a:moveTo>
                      <a:pt x="538" y="1021"/>
                    </a:moveTo>
                    <a:lnTo>
                      <a:pt x="538" y="1021"/>
                    </a:lnTo>
                    <a:lnTo>
                      <a:pt x="520" y="1031"/>
                    </a:lnTo>
                    <a:lnTo>
                      <a:pt x="538" y="1021"/>
                    </a:lnTo>
                    <a:close/>
                    <a:moveTo>
                      <a:pt x="538" y="1021"/>
                    </a:moveTo>
                    <a:lnTo>
                      <a:pt x="541" y="1028"/>
                    </a:lnTo>
                    <a:lnTo>
                      <a:pt x="546" y="1035"/>
                    </a:lnTo>
                    <a:lnTo>
                      <a:pt x="553" y="1041"/>
                    </a:lnTo>
                    <a:lnTo>
                      <a:pt x="559" y="1047"/>
                    </a:lnTo>
                    <a:lnTo>
                      <a:pt x="533" y="1076"/>
                    </a:lnTo>
                    <a:lnTo>
                      <a:pt x="524" y="1069"/>
                    </a:lnTo>
                    <a:lnTo>
                      <a:pt x="515" y="1059"/>
                    </a:lnTo>
                    <a:lnTo>
                      <a:pt x="509" y="1050"/>
                    </a:lnTo>
                    <a:lnTo>
                      <a:pt x="503" y="1041"/>
                    </a:lnTo>
                    <a:lnTo>
                      <a:pt x="538" y="1021"/>
                    </a:lnTo>
                    <a:close/>
                    <a:moveTo>
                      <a:pt x="559" y="1047"/>
                    </a:moveTo>
                    <a:lnTo>
                      <a:pt x="576" y="1062"/>
                    </a:lnTo>
                    <a:lnTo>
                      <a:pt x="595" y="1076"/>
                    </a:lnTo>
                    <a:lnTo>
                      <a:pt x="571" y="1109"/>
                    </a:lnTo>
                    <a:lnTo>
                      <a:pt x="561" y="1100"/>
                    </a:lnTo>
                    <a:lnTo>
                      <a:pt x="551" y="1092"/>
                    </a:lnTo>
                    <a:lnTo>
                      <a:pt x="541" y="1085"/>
                    </a:lnTo>
                    <a:lnTo>
                      <a:pt x="533" y="1076"/>
                    </a:lnTo>
                    <a:lnTo>
                      <a:pt x="559" y="1047"/>
                    </a:lnTo>
                    <a:close/>
                    <a:moveTo>
                      <a:pt x="595" y="1076"/>
                    </a:moveTo>
                    <a:lnTo>
                      <a:pt x="606" y="1085"/>
                    </a:lnTo>
                    <a:lnTo>
                      <a:pt x="619" y="1094"/>
                    </a:lnTo>
                    <a:lnTo>
                      <a:pt x="596" y="1126"/>
                    </a:lnTo>
                    <a:lnTo>
                      <a:pt x="584" y="1117"/>
                    </a:lnTo>
                    <a:lnTo>
                      <a:pt x="571" y="1109"/>
                    </a:lnTo>
                    <a:lnTo>
                      <a:pt x="595" y="1076"/>
                    </a:lnTo>
                    <a:close/>
                    <a:moveTo>
                      <a:pt x="619" y="1094"/>
                    </a:moveTo>
                    <a:lnTo>
                      <a:pt x="634" y="1104"/>
                    </a:lnTo>
                    <a:lnTo>
                      <a:pt x="646" y="1113"/>
                    </a:lnTo>
                    <a:lnTo>
                      <a:pt x="659" y="1122"/>
                    </a:lnTo>
                    <a:lnTo>
                      <a:pt x="670" y="1132"/>
                    </a:lnTo>
                    <a:lnTo>
                      <a:pt x="644" y="1162"/>
                    </a:lnTo>
                    <a:lnTo>
                      <a:pt x="634" y="1153"/>
                    </a:lnTo>
                    <a:lnTo>
                      <a:pt x="622" y="1145"/>
                    </a:lnTo>
                    <a:lnTo>
                      <a:pt x="610" y="1135"/>
                    </a:lnTo>
                    <a:lnTo>
                      <a:pt x="596" y="1126"/>
                    </a:lnTo>
                    <a:lnTo>
                      <a:pt x="619" y="1094"/>
                    </a:lnTo>
                    <a:close/>
                    <a:moveTo>
                      <a:pt x="670" y="1132"/>
                    </a:moveTo>
                    <a:lnTo>
                      <a:pt x="685" y="1145"/>
                    </a:lnTo>
                    <a:lnTo>
                      <a:pt x="697" y="1158"/>
                    </a:lnTo>
                    <a:lnTo>
                      <a:pt x="708" y="1170"/>
                    </a:lnTo>
                    <a:lnTo>
                      <a:pt x="717" y="1182"/>
                    </a:lnTo>
                    <a:lnTo>
                      <a:pt x="686" y="1206"/>
                    </a:lnTo>
                    <a:lnTo>
                      <a:pt x="677" y="1196"/>
                    </a:lnTo>
                    <a:lnTo>
                      <a:pt x="667" y="1184"/>
                    </a:lnTo>
                    <a:lnTo>
                      <a:pt x="656" y="1173"/>
                    </a:lnTo>
                    <a:lnTo>
                      <a:pt x="644" y="1162"/>
                    </a:lnTo>
                    <a:lnTo>
                      <a:pt x="670" y="1132"/>
                    </a:lnTo>
                    <a:close/>
                    <a:moveTo>
                      <a:pt x="717" y="1182"/>
                    </a:moveTo>
                    <a:lnTo>
                      <a:pt x="726" y="1194"/>
                    </a:lnTo>
                    <a:lnTo>
                      <a:pt x="732" y="1207"/>
                    </a:lnTo>
                    <a:lnTo>
                      <a:pt x="738" y="1218"/>
                    </a:lnTo>
                    <a:lnTo>
                      <a:pt x="742" y="1231"/>
                    </a:lnTo>
                    <a:lnTo>
                      <a:pt x="705" y="1243"/>
                    </a:lnTo>
                    <a:lnTo>
                      <a:pt x="701" y="1233"/>
                    </a:lnTo>
                    <a:lnTo>
                      <a:pt x="697" y="1224"/>
                    </a:lnTo>
                    <a:lnTo>
                      <a:pt x="692" y="1214"/>
                    </a:lnTo>
                    <a:lnTo>
                      <a:pt x="686" y="1206"/>
                    </a:lnTo>
                    <a:lnTo>
                      <a:pt x="717" y="1182"/>
                    </a:lnTo>
                    <a:close/>
                    <a:moveTo>
                      <a:pt x="742" y="1231"/>
                    </a:moveTo>
                    <a:lnTo>
                      <a:pt x="745" y="1238"/>
                    </a:lnTo>
                    <a:lnTo>
                      <a:pt x="747" y="1247"/>
                    </a:lnTo>
                    <a:lnTo>
                      <a:pt x="710" y="1259"/>
                    </a:lnTo>
                    <a:lnTo>
                      <a:pt x="707" y="1253"/>
                    </a:lnTo>
                    <a:lnTo>
                      <a:pt x="705" y="1243"/>
                    </a:lnTo>
                    <a:lnTo>
                      <a:pt x="742" y="1231"/>
                    </a:lnTo>
                    <a:close/>
                    <a:moveTo>
                      <a:pt x="747" y="1247"/>
                    </a:moveTo>
                    <a:lnTo>
                      <a:pt x="752" y="1260"/>
                    </a:lnTo>
                    <a:lnTo>
                      <a:pt x="756" y="1275"/>
                    </a:lnTo>
                    <a:lnTo>
                      <a:pt x="758" y="1295"/>
                    </a:lnTo>
                    <a:lnTo>
                      <a:pt x="761" y="1321"/>
                    </a:lnTo>
                    <a:lnTo>
                      <a:pt x="721" y="1323"/>
                    </a:lnTo>
                    <a:lnTo>
                      <a:pt x="720" y="1300"/>
                    </a:lnTo>
                    <a:lnTo>
                      <a:pt x="717" y="1284"/>
                    </a:lnTo>
                    <a:lnTo>
                      <a:pt x="713" y="1272"/>
                    </a:lnTo>
                    <a:lnTo>
                      <a:pt x="710" y="1259"/>
                    </a:lnTo>
                    <a:lnTo>
                      <a:pt x="747" y="124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1" name="Freeform 563"/>
              <p:cNvSpPr>
                <a:spLocks noEditPoints="1"/>
              </p:cNvSpPr>
              <p:nvPr/>
            </p:nvSpPr>
            <p:spPr bwMode="auto">
              <a:xfrm>
                <a:off x="3323" y="2295"/>
                <a:ext cx="33" cy="33"/>
              </a:xfrm>
              <a:custGeom>
                <a:avLst/>
                <a:gdLst>
                  <a:gd name="T0" fmla="*/ 2 w 165"/>
                  <a:gd name="T1" fmla="*/ 74 h 165"/>
                  <a:gd name="T2" fmla="*/ 4 w 165"/>
                  <a:gd name="T3" fmla="*/ 58 h 165"/>
                  <a:gd name="T4" fmla="*/ 10 w 165"/>
                  <a:gd name="T5" fmla="*/ 44 h 165"/>
                  <a:gd name="T6" fmla="*/ 19 w 165"/>
                  <a:gd name="T7" fmla="*/ 30 h 165"/>
                  <a:gd name="T8" fmla="*/ 53 w 165"/>
                  <a:gd name="T9" fmla="*/ 53 h 165"/>
                  <a:gd name="T10" fmla="*/ 44 w 165"/>
                  <a:gd name="T11" fmla="*/ 66 h 165"/>
                  <a:gd name="T12" fmla="*/ 40 w 165"/>
                  <a:gd name="T13" fmla="*/ 82 h 165"/>
                  <a:gd name="T14" fmla="*/ 25 w 165"/>
                  <a:gd name="T15" fmla="*/ 24 h 165"/>
                  <a:gd name="T16" fmla="*/ 37 w 165"/>
                  <a:gd name="T17" fmla="*/ 14 h 165"/>
                  <a:gd name="T18" fmla="*/ 50 w 165"/>
                  <a:gd name="T19" fmla="*/ 7 h 165"/>
                  <a:gd name="T20" fmla="*/ 66 w 165"/>
                  <a:gd name="T21" fmla="*/ 3 h 165"/>
                  <a:gd name="T22" fmla="*/ 83 w 165"/>
                  <a:gd name="T23" fmla="*/ 0 h 165"/>
                  <a:gd name="T24" fmla="*/ 74 w 165"/>
                  <a:gd name="T25" fmla="*/ 41 h 165"/>
                  <a:gd name="T26" fmla="*/ 59 w 165"/>
                  <a:gd name="T27" fmla="*/ 48 h 165"/>
                  <a:gd name="T28" fmla="*/ 25 w 165"/>
                  <a:gd name="T29" fmla="*/ 24 h 165"/>
                  <a:gd name="T30" fmla="*/ 91 w 165"/>
                  <a:gd name="T31" fmla="*/ 2 h 165"/>
                  <a:gd name="T32" fmla="*/ 106 w 165"/>
                  <a:gd name="T33" fmla="*/ 4 h 165"/>
                  <a:gd name="T34" fmla="*/ 121 w 165"/>
                  <a:gd name="T35" fmla="*/ 10 h 165"/>
                  <a:gd name="T36" fmla="*/ 135 w 165"/>
                  <a:gd name="T37" fmla="*/ 19 h 165"/>
                  <a:gd name="T38" fmla="*/ 113 w 165"/>
                  <a:gd name="T39" fmla="*/ 53 h 165"/>
                  <a:gd name="T40" fmla="*/ 99 w 165"/>
                  <a:gd name="T41" fmla="*/ 44 h 165"/>
                  <a:gd name="T42" fmla="*/ 83 w 165"/>
                  <a:gd name="T43" fmla="*/ 40 h 165"/>
                  <a:gd name="T44" fmla="*/ 140 w 165"/>
                  <a:gd name="T45" fmla="*/ 24 h 165"/>
                  <a:gd name="T46" fmla="*/ 150 w 165"/>
                  <a:gd name="T47" fmla="*/ 36 h 165"/>
                  <a:gd name="T48" fmla="*/ 157 w 165"/>
                  <a:gd name="T49" fmla="*/ 50 h 165"/>
                  <a:gd name="T50" fmla="*/ 162 w 165"/>
                  <a:gd name="T51" fmla="*/ 66 h 165"/>
                  <a:gd name="T52" fmla="*/ 165 w 165"/>
                  <a:gd name="T53" fmla="*/ 82 h 165"/>
                  <a:gd name="T54" fmla="*/ 124 w 165"/>
                  <a:gd name="T55" fmla="*/ 74 h 165"/>
                  <a:gd name="T56" fmla="*/ 118 w 165"/>
                  <a:gd name="T57" fmla="*/ 59 h 165"/>
                  <a:gd name="T58" fmla="*/ 140 w 165"/>
                  <a:gd name="T59" fmla="*/ 24 h 165"/>
                  <a:gd name="T60" fmla="*/ 164 w 165"/>
                  <a:gd name="T61" fmla="*/ 91 h 165"/>
                  <a:gd name="T62" fmla="*/ 161 w 165"/>
                  <a:gd name="T63" fmla="*/ 106 h 165"/>
                  <a:gd name="T64" fmla="*/ 155 w 165"/>
                  <a:gd name="T65" fmla="*/ 121 h 165"/>
                  <a:gd name="T66" fmla="*/ 146 w 165"/>
                  <a:gd name="T67" fmla="*/ 135 h 165"/>
                  <a:gd name="T68" fmla="*/ 113 w 165"/>
                  <a:gd name="T69" fmla="*/ 112 h 165"/>
                  <a:gd name="T70" fmla="*/ 121 w 165"/>
                  <a:gd name="T71" fmla="*/ 99 h 165"/>
                  <a:gd name="T72" fmla="*/ 125 w 165"/>
                  <a:gd name="T73" fmla="*/ 82 h 165"/>
                  <a:gd name="T74" fmla="*/ 140 w 165"/>
                  <a:gd name="T75" fmla="*/ 140 h 165"/>
                  <a:gd name="T76" fmla="*/ 129 w 165"/>
                  <a:gd name="T77" fmla="*/ 150 h 165"/>
                  <a:gd name="T78" fmla="*/ 114 w 165"/>
                  <a:gd name="T79" fmla="*/ 157 h 165"/>
                  <a:gd name="T80" fmla="*/ 99 w 165"/>
                  <a:gd name="T81" fmla="*/ 162 h 165"/>
                  <a:gd name="T82" fmla="*/ 83 w 165"/>
                  <a:gd name="T83" fmla="*/ 165 h 165"/>
                  <a:gd name="T84" fmla="*/ 91 w 165"/>
                  <a:gd name="T85" fmla="*/ 124 h 165"/>
                  <a:gd name="T86" fmla="*/ 106 w 165"/>
                  <a:gd name="T87" fmla="*/ 117 h 165"/>
                  <a:gd name="T88" fmla="*/ 140 w 165"/>
                  <a:gd name="T89" fmla="*/ 140 h 165"/>
                  <a:gd name="T90" fmla="*/ 74 w 165"/>
                  <a:gd name="T91" fmla="*/ 163 h 165"/>
                  <a:gd name="T92" fmla="*/ 58 w 165"/>
                  <a:gd name="T93" fmla="*/ 161 h 165"/>
                  <a:gd name="T94" fmla="*/ 44 w 165"/>
                  <a:gd name="T95" fmla="*/ 155 h 165"/>
                  <a:gd name="T96" fmla="*/ 30 w 165"/>
                  <a:gd name="T97" fmla="*/ 146 h 165"/>
                  <a:gd name="T98" fmla="*/ 53 w 165"/>
                  <a:gd name="T99" fmla="*/ 112 h 165"/>
                  <a:gd name="T100" fmla="*/ 66 w 165"/>
                  <a:gd name="T101" fmla="*/ 121 h 165"/>
                  <a:gd name="T102" fmla="*/ 83 w 165"/>
                  <a:gd name="T103" fmla="*/ 125 h 165"/>
                  <a:gd name="T104" fmla="*/ 25 w 165"/>
                  <a:gd name="T105" fmla="*/ 140 h 165"/>
                  <a:gd name="T106" fmla="*/ 14 w 165"/>
                  <a:gd name="T107" fmla="*/ 129 h 165"/>
                  <a:gd name="T108" fmla="*/ 7 w 165"/>
                  <a:gd name="T109" fmla="*/ 114 h 165"/>
                  <a:gd name="T110" fmla="*/ 3 w 165"/>
                  <a:gd name="T111" fmla="*/ 99 h 165"/>
                  <a:gd name="T112" fmla="*/ 0 w 165"/>
                  <a:gd name="T113" fmla="*/ 82 h 165"/>
                  <a:gd name="T114" fmla="*/ 42 w 165"/>
                  <a:gd name="T115" fmla="*/ 91 h 165"/>
                  <a:gd name="T116" fmla="*/ 48 w 165"/>
                  <a:gd name="T117" fmla="*/ 106 h 165"/>
                  <a:gd name="T118" fmla="*/ 25 w 165"/>
                  <a:gd name="T119" fmla="*/ 14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5" h="165">
                    <a:moveTo>
                      <a:pt x="0" y="82"/>
                    </a:moveTo>
                    <a:lnTo>
                      <a:pt x="2" y="74"/>
                    </a:lnTo>
                    <a:lnTo>
                      <a:pt x="3" y="66"/>
                    </a:lnTo>
                    <a:lnTo>
                      <a:pt x="4" y="58"/>
                    </a:lnTo>
                    <a:lnTo>
                      <a:pt x="7" y="50"/>
                    </a:lnTo>
                    <a:lnTo>
                      <a:pt x="10" y="44"/>
                    </a:lnTo>
                    <a:lnTo>
                      <a:pt x="14" y="36"/>
                    </a:lnTo>
                    <a:lnTo>
                      <a:pt x="19" y="30"/>
                    </a:lnTo>
                    <a:lnTo>
                      <a:pt x="25" y="24"/>
                    </a:lnTo>
                    <a:lnTo>
                      <a:pt x="53" y="53"/>
                    </a:lnTo>
                    <a:lnTo>
                      <a:pt x="48" y="59"/>
                    </a:lnTo>
                    <a:lnTo>
                      <a:pt x="44" y="66"/>
                    </a:lnTo>
                    <a:lnTo>
                      <a:pt x="42" y="74"/>
                    </a:lnTo>
                    <a:lnTo>
                      <a:pt x="40" y="82"/>
                    </a:lnTo>
                    <a:lnTo>
                      <a:pt x="0" y="82"/>
                    </a:lnTo>
                    <a:close/>
                    <a:moveTo>
                      <a:pt x="25" y="24"/>
                    </a:moveTo>
                    <a:lnTo>
                      <a:pt x="30" y="19"/>
                    </a:lnTo>
                    <a:lnTo>
                      <a:pt x="37" y="14"/>
                    </a:lnTo>
                    <a:lnTo>
                      <a:pt x="44" y="10"/>
                    </a:lnTo>
                    <a:lnTo>
                      <a:pt x="50" y="7"/>
                    </a:lnTo>
                    <a:lnTo>
                      <a:pt x="58" y="4"/>
                    </a:lnTo>
                    <a:lnTo>
                      <a:pt x="66" y="3"/>
                    </a:lnTo>
                    <a:lnTo>
                      <a:pt x="74" y="2"/>
                    </a:lnTo>
                    <a:lnTo>
                      <a:pt x="83" y="0"/>
                    </a:lnTo>
                    <a:lnTo>
                      <a:pt x="83" y="40"/>
                    </a:lnTo>
                    <a:lnTo>
                      <a:pt x="74" y="41"/>
                    </a:lnTo>
                    <a:lnTo>
                      <a:pt x="66" y="44"/>
                    </a:lnTo>
                    <a:lnTo>
                      <a:pt x="59" y="48"/>
                    </a:lnTo>
                    <a:lnTo>
                      <a:pt x="53" y="53"/>
                    </a:lnTo>
                    <a:lnTo>
                      <a:pt x="25" y="24"/>
                    </a:lnTo>
                    <a:close/>
                    <a:moveTo>
                      <a:pt x="83" y="0"/>
                    </a:moveTo>
                    <a:lnTo>
                      <a:pt x="91" y="2"/>
                    </a:lnTo>
                    <a:lnTo>
                      <a:pt x="99" y="3"/>
                    </a:lnTo>
                    <a:lnTo>
                      <a:pt x="106" y="4"/>
                    </a:lnTo>
                    <a:lnTo>
                      <a:pt x="114" y="7"/>
                    </a:lnTo>
                    <a:lnTo>
                      <a:pt x="121" y="10"/>
                    </a:lnTo>
                    <a:lnTo>
                      <a:pt x="129" y="14"/>
                    </a:lnTo>
                    <a:lnTo>
                      <a:pt x="135" y="19"/>
                    </a:lnTo>
                    <a:lnTo>
                      <a:pt x="140" y="24"/>
                    </a:lnTo>
                    <a:lnTo>
                      <a:pt x="113" y="53"/>
                    </a:lnTo>
                    <a:lnTo>
                      <a:pt x="106" y="48"/>
                    </a:lnTo>
                    <a:lnTo>
                      <a:pt x="99" y="44"/>
                    </a:lnTo>
                    <a:lnTo>
                      <a:pt x="91" y="41"/>
                    </a:lnTo>
                    <a:lnTo>
                      <a:pt x="83" y="40"/>
                    </a:lnTo>
                    <a:lnTo>
                      <a:pt x="83" y="0"/>
                    </a:lnTo>
                    <a:close/>
                    <a:moveTo>
                      <a:pt x="140" y="24"/>
                    </a:moveTo>
                    <a:lnTo>
                      <a:pt x="146" y="30"/>
                    </a:lnTo>
                    <a:lnTo>
                      <a:pt x="150" y="36"/>
                    </a:lnTo>
                    <a:lnTo>
                      <a:pt x="155" y="44"/>
                    </a:lnTo>
                    <a:lnTo>
                      <a:pt x="157" y="50"/>
                    </a:lnTo>
                    <a:lnTo>
                      <a:pt x="161" y="58"/>
                    </a:lnTo>
                    <a:lnTo>
                      <a:pt x="162" y="66"/>
                    </a:lnTo>
                    <a:lnTo>
                      <a:pt x="164" y="74"/>
                    </a:lnTo>
                    <a:lnTo>
                      <a:pt x="165" y="82"/>
                    </a:lnTo>
                    <a:lnTo>
                      <a:pt x="125" y="82"/>
                    </a:lnTo>
                    <a:lnTo>
                      <a:pt x="124" y="74"/>
                    </a:lnTo>
                    <a:lnTo>
                      <a:pt x="121" y="66"/>
                    </a:lnTo>
                    <a:lnTo>
                      <a:pt x="118" y="59"/>
                    </a:lnTo>
                    <a:lnTo>
                      <a:pt x="113" y="53"/>
                    </a:lnTo>
                    <a:lnTo>
                      <a:pt x="140" y="24"/>
                    </a:lnTo>
                    <a:close/>
                    <a:moveTo>
                      <a:pt x="165" y="82"/>
                    </a:moveTo>
                    <a:lnTo>
                      <a:pt x="164" y="91"/>
                    </a:lnTo>
                    <a:lnTo>
                      <a:pt x="162" y="99"/>
                    </a:lnTo>
                    <a:lnTo>
                      <a:pt x="161" y="106"/>
                    </a:lnTo>
                    <a:lnTo>
                      <a:pt x="157" y="114"/>
                    </a:lnTo>
                    <a:lnTo>
                      <a:pt x="155" y="121"/>
                    </a:lnTo>
                    <a:lnTo>
                      <a:pt x="150" y="129"/>
                    </a:lnTo>
                    <a:lnTo>
                      <a:pt x="146" y="135"/>
                    </a:lnTo>
                    <a:lnTo>
                      <a:pt x="140" y="140"/>
                    </a:lnTo>
                    <a:lnTo>
                      <a:pt x="113" y="112"/>
                    </a:lnTo>
                    <a:lnTo>
                      <a:pt x="118" y="106"/>
                    </a:lnTo>
                    <a:lnTo>
                      <a:pt x="121" y="99"/>
                    </a:lnTo>
                    <a:lnTo>
                      <a:pt x="124" y="91"/>
                    </a:lnTo>
                    <a:lnTo>
                      <a:pt x="125" y="82"/>
                    </a:lnTo>
                    <a:lnTo>
                      <a:pt x="165" y="82"/>
                    </a:lnTo>
                    <a:close/>
                    <a:moveTo>
                      <a:pt x="140" y="140"/>
                    </a:moveTo>
                    <a:lnTo>
                      <a:pt x="135" y="146"/>
                    </a:lnTo>
                    <a:lnTo>
                      <a:pt x="129" y="150"/>
                    </a:lnTo>
                    <a:lnTo>
                      <a:pt x="121" y="155"/>
                    </a:lnTo>
                    <a:lnTo>
                      <a:pt x="114" y="157"/>
                    </a:lnTo>
                    <a:lnTo>
                      <a:pt x="106" y="161"/>
                    </a:lnTo>
                    <a:lnTo>
                      <a:pt x="99" y="162"/>
                    </a:lnTo>
                    <a:lnTo>
                      <a:pt x="91" y="163"/>
                    </a:lnTo>
                    <a:lnTo>
                      <a:pt x="83" y="165"/>
                    </a:lnTo>
                    <a:lnTo>
                      <a:pt x="83" y="125"/>
                    </a:lnTo>
                    <a:lnTo>
                      <a:pt x="91" y="124"/>
                    </a:lnTo>
                    <a:lnTo>
                      <a:pt x="99" y="121"/>
                    </a:lnTo>
                    <a:lnTo>
                      <a:pt x="106" y="117"/>
                    </a:lnTo>
                    <a:lnTo>
                      <a:pt x="113" y="112"/>
                    </a:lnTo>
                    <a:lnTo>
                      <a:pt x="140" y="140"/>
                    </a:lnTo>
                    <a:close/>
                    <a:moveTo>
                      <a:pt x="83" y="165"/>
                    </a:moveTo>
                    <a:lnTo>
                      <a:pt x="74" y="163"/>
                    </a:lnTo>
                    <a:lnTo>
                      <a:pt x="66" y="162"/>
                    </a:lnTo>
                    <a:lnTo>
                      <a:pt x="58" y="161"/>
                    </a:lnTo>
                    <a:lnTo>
                      <a:pt x="50" y="157"/>
                    </a:lnTo>
                    <a:lnTo>
                      <a:pt x="44" y="155"/>
                    </a:lnTo>
                    <a:lnTo>
                      <a:pt x="37" y="150"/>
                    </a:lnTo>
                    <a:lnTo>
                      <a:pt x="30" y="146"/>
                    </a:lnTo>
                    <a:lnTo>
                      <a:pt x="25" y="140"/>
                    </a:lnTo>
                    <a:lnTo>
                      <a:pt x="53" y="112"/>
                    </a:lnTo>
                    <a:lnTo>
                      <a:pt x="59" y="117"/>
                    </a:lnTo>
                    <a:lnTo>
                      <a:pt x="66" y="121"/>
                    </a:lnTo>
                    <a:lnTo>
                      <a:pt x="74" y="124"/>
                    </a:lnTo>
                    <a:lnTo>
                      <a:pt x="83" y="125"/>
                    </a:lnTo>
                    <a:lnTo>
                      <a:pt x="83" y="165"/>
                    </a:lnTo>
                    <a:close/>
                    <a:moveTo>
                      <a:pt x="25" y="140"/>
                    </a:moveTo>
                    <a:lnTo>
                      <a:pt x="19" y="135"/>
                    </a:lnTo>
                    <a:lnTo>
                      <a:pt x="14" y="129"/>
                    </a:lnTo>
                    <a:lnTo>
                      <a:pt x="10" y="121"/>
                    </a:lnTo>
                    <a:lnTo>
                      <a:pt x="7" y="114"/>
                    </a:lnTo>
                    <a:lnTo>
                      <a:pt x="4" y="106"/>
                    </a:lnTo>
                    <a:lnTo>
                      <a:pt x="3" y="99"/>
                    </a:lnTo>
                    <a:lnTo>
                      <a:pt x="2" y="91"/>
                    </a:lnTo>
                    <a:lnTo>
                      <a:pt x="0" y="82"/>
                    </a:lnTo>
                    <a:lnTo>
                      <a:pt x="40" y="82"/>
                    </a:lnTo>
                    <a:lnTo>
                      <a:pt x="42" y="91"/>
                    </a:lnTo>
                    <a:lnTo>
                      <a:pt x="44" y="99"/>
                    </a:lnTo>
                    <a:lnTo>
                      <a:pt x="48" y="106"/>
                    </a:lnTo>
                    <a:lnTo>
                      <a:pt x="53" y="112"/>
                    </a:lnTo>
                    <a:lnTo>
                      <a:pt x="25" y="14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2" name="Freeform 564"/>
              <p:cNvSpPr>
                <a:spLocks/>
              </p:cNvSpPr>
              <p:nvPr/>
            </p:nvSpPr>
            <p:spPr bwMode="auto">
              <a:xfrm>
                <a:off x="3353" y="2312"/>
                <a:ext cx="40" cy="12"/>
              </a:xfrm>
              <a:custGeom>
                <a:avLst/>
                <a:gdLst>
                  <a:gd name="T0" fmla="*/ 4 w 202"/>
                  <a:gd name="T1" fmla="*/ 0 h 62"/>
                  <a:gd name="T2" fmla="*/ 202 w 202"/>
                  <a:gd name="T3" fmla="*/ 22 h 62"/>
                  <a:gd name="T4" fmla="*/ 197 w 202"/>
                  <a:gd name="T5" fmla="*/ 62 h 62"/>
                  <a:gd name="T6" fmla="*/ 0 w 202"/>
                  <a:gd name="T7" fmla="*/ 40 h 62"/>
                  <a:gd name="T8" fmla="*/ 4 w 202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62">
                    <a:moveTo>
                      <a:pt x="4" y="0"/>
                    </a:moveTo>
                    <a:lnTo>
                      <a:pt x="202" y="22"/>
                    </a:lnTo>
                    <a:lnTo>
                      <a:pt x="197" y="62"/>
                    </a:lnTo>
                    <a:lnTo>
                      <a:pt x="0" y="4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3" name="Freeform 565"/>
              <p:cNvSpPr>
                <a:spLocks noEditPoints="1"/>
              </p:cNvSpPr>
              <p:nvPr/>
            </p:nvSpPr>
            <p:spPr bwMode="auto">
              <a:xfrm>
                <a:off x="1052" y="2539"/>
                <a:ext cx="811" cy="1410"/>
              </a:xfrm>
              <a:custGeom>
                <a:avLst/>
                <a:gdLst>
                  <a:gd name="T0" fmla="*/ 877 w 4052"/>
                  <a:gd name="T1" fmla="*/ 6964 h 7051"/>
                  <a:gd name="T2" fmla="*/ 812 w 4052"/>
                  <a:gd name="T3" fmla="*/ 6283 h 7051"/>
                  <a:gd name="T4" fmla="*/ 827 w 4052"/>
                  <a:gd name="T5" fmla="*/ 5570 h 7051"/>
                  <a:gd name="T6" fmla="*/ 708 w 4052"/>
                  <a:gd name="T7" fmla="*/ 5341 h 7051"/>
                  <a:gd name="T8" fmla="*/ 872 w 4052"/>
                  <a:gd name="T9" fmla="*/ 5217 h 7051"/>
                  <a:gd name="T10" fmla="*/ 942 w 4052"/>
                  <a:gd name="T11" fmla="*/ 4685 h 7051"/>
                  <a:gd name="T12" fmla="*/ 1005 w 4052"/>
                  <a:gd name="T13" fmla="*/ 4171 h 7051"/>
                  <a:gd name="T14" fmla="*/ 1036 w 4052"/>
                  <a:gd name="T15" fmla="*/ 3846 h 7051"/>
                  <a:gd name="T16" fmla="*/ 893 w 4052"/>
                  <a:gd name="T17" fmla="*/ 3411 h 7051"/>
                  <a:gd name="T18" fmla="*/ 1040 w 4052"/>
                  <a:gd name="T19" fmla="*/ 3400 h 7051"/>
                  <a:gd name="T20" fmla="*/ 769 w 4052"/>
                  <a:gd name="T21" fmla="*/ 2813 h 7051"/>
                  <a:gd name="T22" fmla="*/ 980 w 4052"/>
                  <a:gd name="T23" fmla="*/ 3004 h 7051"/>
                  <a:gd name="T24" fmla="*/ 634 w 4052"/>
                  <a:gd name="T25" fmla="*/ 2496 h 7051"/>
                  <a:gd name="T26" fmla="*/ 669 w 4052"/>
                  <a:gd name="T27" fmla="*/ 2400 h 7051"/>
                  <a:gd name="T28" fmla="*/ 524 w 4052"/>
                  <a:gd name="T29" fmla="*/ 2277 h 7051"/>
                  <a:gd name="T30" fmla="*/ 657 w 4052"/>
                  <a:gd name="T31" fmla="*/ 2211 h 7051"/>
                  <a:gd name="T32" fmla="*/ 468 w 4052"/>
                  <a:gd name="T33" fmla="*/ 2166 h 7051"/>
                  <a:gd name="T34" fmla="*/ 487 w 4052"/>
                  <a:gd name="T35" fmla="*/ 1878 h 7051"/>
                  <a:gd name="T36" fmla="*/ 320 w 4052"/>
                  <a:gd name="T37" fmla="*/ 1879 h 7051"/>
                  <a:gd name="T38" fmla="*/ 419 w 4052"/>
                  <a:gd name="T39" fmla="*/ 1752 h 7051"/>
                  <a:gd name="T40" fmla="*/ 235 w 4052"/>
                  <a:gd name="T41" fmla="*/ 1733 h 7051"/>
                  <a:gd name="T42" fmla="*/ 171 w 4052"/>
                  <a:gd name="T43" fmla="*/ 1620 h 7051"/>
                  <a:gd name="T44" fmla="*/ 250 w 4052"/>
                  <a:gd name="T45" fmla="*/ 1450 h 7051"/>
                  <a:gd name="T46" fmla="*/ 51 w 4052"/>
                  <a:gd name="T47" fmla="*/ 1337 h 7051"/>
                  <a:gd name="T48" fmla="*/ 177 w 4052"/>
                  <a:gd name="T49" fmla="*/ 1238 h 7051"/>
                  <a:gd name="T50" fmla="*/ 1 w 4052"/>
                  <a:gd name="T51" fmla="*/ 1070 h 7051"/>
                  <a:gd name="T52" fmla="*/ 148 w 4052"/>
                  <a:gd name="T53" fmla="*/ 1044 h 7051"/>
                  <a:gd name="T54" fmla="*/ 19 w 4052"/>
                  <a:gd name="T55" fmla="*/ 821 h 7051"/>
                  <a:gd name="T56" fmla="*/ 19 w 4052"/>
                  <a:gd name="T57" fmla="*/ 821 h 7051"/>
                  <a:gd name="T58" fmla="*/ 222 w 4052"/>
                  <a:gd name="T59" fmla="*/ 678 h 7051"/>
                  <a:gd name="T60" fmla="*/ 123 w 4052"/>
                  <a:gd name="T61" fmla="*/ 551 h 7051"/>
                  <a:gd name="T62" fmla="*/ 323 w 4052"/>
                  <a:gd name="T63" fmla="*/ 521 h 7051"/>
                  <a:gd name="T64" fmla="*/ 278 w 4052"/>
                  <a:gd name="T65" fmla="*/ 338 h 7051"/>
                  <a:gd name="T66" fmla="*/ 445 w 4052"/>
                  <a:gd name="T67" fmla="*/ 373 h 7051"/>
                  <a:gd name="T68" fmla="*/ 466 w 4052"/>
                  <a:gd name="T69" fmla="*/ 353 h 7051"/>
                  <a:gd name="T70" fmla="*/ 527 w 4052"/>
                  <a:gd name="T71" fmla="*/ 134 h 7051"/>
                  <a:gd name="T72" fmla="*/ 527 w 4052"/>
                  <a:gd name="T73" fmla="*/ 134 h 7051"/>
                  <a:gd name="T74" fmla="*/ 751 w 4052"/>
                  <a:gd name="T75" fmla="*/ 220 h 7051"/>
                  <a:gd name="T76" fmla="*/ 803 w 4052"/>
                  <a:gd name="T77" fmla="*/ 63 h 7051"/>
                  <a:gd name="T78" fmla="*/ 968 w 4052"/>
                  <a:gd name="T79" fmla="*/ 196 h 7051"/>
                  <a:gd name="T80" fmla="*/ 1126 w 4052"/>
                  <a:gd name="T81" fmla="*/ 38 h 7051"/>
                  <a:gd name="T82" fmla="*/ 1401 w 4052"/>
                  <a:gd name="T83" fmla="*/ 23 h 7051"/>
                  <a:gd name="T84" fmla="*/ 1505 w 4052"/>
                  <a:gd name="T85" fmla="*/ 166 h 7051"/>
                  <a:gd name="T86" fmla="*/ 1834 w 4052"/>
                  <a:gd name="T87" fmla="*/ 8 h 7051"/>
                  <a:gd name="T88" fmla="*/ 1872 w 4052"/>
                  <a:gd name="T89" fmla="*/ 154 h 7051"/>
                  <a:gd name="T90" fmla="*/ 2304 w 4052"/>
                  <a:gd name="T91" fmla="*/ 0 h 7051"/>
                  <a:gd name="T92" fmla="*/ 2304 w 4052"/>
                  <a:gd name="T93" fmla="*/ 0 h 7051"/>
                  <a:gd name="T94" fmla="*/ 2730 w 4052"/>
                  <a:gd name="T95" fmla="*/ 152 h 7051"/>
                  <a:gd name="T96" fmla="*/ 2872 w 4052"/>
                  <a:gd name="T97" fmla="*/ 10 h 7051"/>
                  <a:gd name="T98" fmla="*/ 3088 w 4052"/>
                  <a:gd name="T99" fmla="*/ 169 h 7051"/>
                  <a:gd name="T100" fmla="*/ 3245 w 4052"/>
                  <a:gd name="T101" fmla="*/ 33 h 7051"/>
                  <a:gd name="T102" fmla="*/ 3429 w 4052"/>
                  <a:gd name="T103" fmla="*/ 53 h 7051"/>
                  <a:gd name="T104" fmla="*/ 3492 w 4052"/>
                  <a:gd name="T105" fmla="*/ 61 h 7051"/>
                  <a:gd name="T106" fmla="*/ 3514 w 4052"/>
                  <a:gd name="T107" fmla="*/ 215 h 7051"/>
                  <a:gd name="T108" fmla="*/ 3621 w 4052"/>
                  <a:gd name="T109" fmla="*/ 232 h 7051"/>
                  <a:gd name="T110" fmla="*/ 3751 w 4052"/>
                  <a:gd name="T111" fmla="*/ 105 h 7051"/>
                  <a:gd name="T112" fmla="*/ 3825 w 4052"/>
                  <a:gd name="T113" fmla="*/ 119 h 7051"/>
                  <a:gd name="T114" fmla="*/ 3829 w 4052"/>
                  <a:gd name="T115" fmla="*/ 269 h 7051"/>
                  <a:gd name="T116" fmla="*/ 3960 w 4052"/>
                  <a:gd name="T117" fmla="*/ 146 h 7051"/>
                  <a:gd name="T118" fmla="*/ 3940 w 4052"/>
                  <a:gd name="T119" fmla="*/ 293 h 70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52" h="7051">
                    <a:moveTo>
                      <a:pt x="741" y="7051"/>
                    </a:moveTo>
                    <a:lnTo>
                      <a:pt x="731" y="6988"/>
                    </a:lnTo>
                    <a:lnTo>
                      <a:pt x="721" y="6923"/>
                    </a:lnTo>
                    <a:lnTo>
                      <a:pt x="713" y="6857"/>
                    </a:lnTo>
                    <a:lnTo>
                      <a:pt x="704" y="6791"/>
                    </a:lnTo>
                    <a:lnTo>
                      <a:pt x="696" y="6725"/>
                    </a:lnTo>
                    <a:lnTo>
                      <a:pt x="690" y="6658"/>
                    </a:lnTo>
                    <a:lnTo>
                      <a:pt x="684" y="6592"/>
                    </a:lnTo>
                    <a:lnTo>
                      <a:pt x="679" y="6524"/>
                    </a:lnTo>
                    <a:lnTo>
                      <a:pt x="826" y="6513"/>
                    </a:lnTo>
                    <a:lnTo>
                      <a:pt x="831" y="6578"/>
                    </a:lnTo>
                    <a:lnTo>
                      <a:pt x="837" y="6644"/>
                    </a:lnTo>
                    <a:lnTo>
                      <a:pt x="843" y="6709"/>
                    </a:lnTo>
                    <a:lnTo>
                      <a:pt x="851" y="6773"/>
                    </a:lnTo>
                    <a:lnTo>
                      <a:pt x="858" y="6838"/>
                    </a:lnTo>
                    <a:lnTo>
                      <a:pt x="867" y="6902"/>
                    </a:lnTo>
                    <a:lnTo>
                      <a:pt x="877" y="6964"/>
                    </a:lnTo>
                    <a:lnTo>
                      <a:pt x="887" y="7026"/>
                    </a:lnTo>
                    <a:lnTo>
                      <a:pt x="741" y="7051"/>
                    </a:lnTo>
                    <a:close/>
                    <a:moveTo>
                      <a:pt x="679" y="6524"/>
                    </a:moveTo>
                    <a:lnTo>
                      <a:pt x="673" y="6445"/>
                    </a:lnTo>
                    <a:lnTo>
                      <a:pt x="668" y="6366"/>
                    </a:lnTo>
                    <a:lnTo>
                      <a:pt x="664" y="6288"/>
                    </a:lnTo>
                    <a:lnTo>
                      <a:pt x="661" y="6212"/>
                    </a:lnTo>
                    <a:lnTo>
                      <a:pt x="659" y="6136"/>
                    </a:lnTo>
                    <a:lnTo>
                      <a:pt x="658" y="6062"/>
                    </a:lnTo>
                    <a:lnTo>
                      <a:pt x="657" y="5990"/>
                    </a:lnTo>
                    <a:lnTo>
                      <a:pt x="657" y="5922"/>
                    </a:lnTo>
                    <a:lnTo>
                      <a:pt x="803" y="5922"/>
                    </a:lnTo>
                    <a:lnTo>
                      <a:pt x="805" y="5990"/>
                    </a:lnTo>
                    <a:lnTo>
                      <a:pt x="805" y="6061"/>
                    </a:lnTo>
                    <a:lnTo>
                      <a:pt x="807" y="6133"/>
                    </a:lnTo>
                    <a:lnTo>
                      <a:pt x="808" y="6207"/>
                    </a:lnTo>
                    <a:lnTo>
                      <a:pt x="812" y="6283"/>
                    </a:lnTo>
                    <a:lnTo>
                      <a:pt x="816" y="6359"/>
                    </a:lnTo>
                    <a:lnTo>
                      <a:pt x="821" y="6436"/>
                    </a:lnTo>
                    <a:lnTo>
                      <a:pt x="826" y="6513"/>
                    </a:lnTo>
                    <a:lnTo>
                      <a:pt x="679" y="6524"/>
                    </a:lnTo>
                    <a:close/>
                    <a:moveTo>
                      <a:pt x="657" y="5922"/>
                    </a:moveTo>
                    <a:lnTo>
                      <a:pt x="658" y="5848"/>
                    </a:lnTo>
                    <a:lnTo>
                      <a:pt x="660" y="5776"/>
                    </a:lnTo>
                    <a:lnTo>
                      <a:pt x="665" y="5704"/>
                    </a:lnTo>
                    <a:lnTo>
                      <a:pt x="673" y="5630"/>
                    </a:lnTo>
                    <a:lnTo>
                      <a:pt x="680" y="5558"/>
                    </a:lnTo>
                    <a:lnTo>
                      <a:pt x="689" y="5486"/>
                    </a:lnTo>
                    <a:lnTo>
                      <a:pt x="698" y="5414"/>
                    </a:lnTo>
                    <a:lnTo>
                      <a:pt x="708" y="5341"/>
                    </a:lnTo>
                    <a:lnTo>
                      <a:pt x="853" y="5361"/>
                    </a:lnTo>
                    <a:lnTo>
                      <a:pt x="845" y="5431"/>
                    </a:lnTo>
                    <a:lnTo>
                      <a:pt x="835" y="5501"/>
                    </a:lnTo>
                    <a:lnTo>
                      <a:pt x="827" y="5570"/>
                    </a:lnTo>
                    <a:lnTo>
                      <a:pt x="820" y="5640"/>
                    </a:lnTo>
                    <a:lnTo>
                      <a:pt x="813" y="5710"/>
                    </a:lnTo>
                    <a:lnTo>
                      <a:pt x="808" y="5781"/>
                    </a:lnTo>
                    <a:lnTo>
                      <a:pt x="805" y="5851"/>
                    </a:lnTo>
                    <a:lnTo>
                      <a:pt x="803" y="5922"/>
                    </a:lnTo>
                    <a:lnTo>
                      <a:pt x="657" y="5922"/>
                    </a:lnTo>
                    <a:close/>
                    <a:moveTo>
                      <a:pt x="708" y="5341"/>
                    </a:moveTo>
                    <a:lnTo>
                      <a:pt x="711" y="5313"/>
                    </a:lnTo>
                    <a:lnTo>
                      <a:pt x="714" y="5286"/>
                    </a:lnTo>
                    <a:lnTo>
                      <a:pt x="718" y="5262"/>
                    </a:lnTo>
                    <a:lnTo>
                      <a:pt x="720" y="5240"/>
                    </a:lnTo>
                    <a:lnTo>
                      <a:pt x="867" y="5259"/>
                    </a:lnTo>
                    <a:lnTo>
                      <a:pt x="862" y="5289"/>
                    </a:lnTo>
                    <a:lnTo>
                      <a:pt x="860" y="5315"/>
                    </a:lnTo>
                    <a:lnTo>
                      <a:pt x="856" y="5339"/>
                    </a:lnTo>
                    <a:lnTo>
                      <a:pt x="853" y="5361"/>
                    </a:lnTo>
                    <a:lnTo>
                      <a:pt x="708" y="5341"/>
                    </a:lnTo>
                    <a:close/>
                    <a:moveTo>
                      <a:pt x="720" y="5240"/>
                    </a:moveTo>
                    <a:lnTo>
                      <a:pt x="726" y="5193"/>
                    </a:lnTo>
                    <a:lnTo>
                      <a:pt x="732" y="5147"/>
                    </a:lnTo>
                    <a:lnTo>
                      <a:pt x="739" y="5101"/>
                    </a:lnTo>
                    <a:lnTo>
                      <a:pt x="744" y="5056"/>
                    </a:lnTo>
                    <a:lnTo>
                      <a:pt x="750" y="5011"/>
                    </a:lnTo>
                    <a:lnTo>
                      <a:pt x="756" y="4968"/>
                    </a:lnTo>
                    <a:lnTo>
                      <a:pt x="761" y="4924"/>
                    </a:lnTo>
                    <a:lnTo>
                      <a:pt x="767" y="4881"/>
                    </a:lnTo>
                    <a:lnTo>
                      <a:pt x="913" y="4899"/>
                    </a:lnTo>
                    <a:lnTo>
                      <a:pt x="907" y="4945"/>
                    </a:lnTo>
                    <a:lnTo>
                      <a:pt x="902" y="4991"/>
                    </a:lnTo>
                    <a:lnTo>
                      <a:pt x="896" y="5037"/>
                    </a:lnTo>
                    <a:lnTo>
                      <a:pt x="889" y="5084"/>
                    </a:lnTo>
                    <a:lnTo>
                      <a:pt x="883" y="5128"/>
                    </a:lnTo>
                    <a:lnTo>
                      <a:pt x="877" y="5173"/>
                    </a:lnTo>
                    <a:lnTo>
                      <a:pt x="872" y="5217"/>
                    </a:lnTo>
                    <a:lnTo>
                      <a:pt x="867" y="5259"/>
                    </a:lnTo>
                    <a:lnTo>
                      <a:pt x="720" y="5240"/>
                    </a:lnTo>
                    <a:close/>
                    <a:moveTo>
                      <a:pt x="767" y="4881"/>
                    </a:moveTo>
                    <a:lnTo>
                      <a:pt x="776" y="4815"/>
                    </a:lnTo>
                    <a:lnTo>
                      <a:pt x="785" y="4749"/>
                    </a:lnTo>
                    <a:lnTo>
                      <a:pt x="794" y="4681"/>
                    </a:lnTo>
                    <a:lnTo>
                      <a:pt x="802" y="4614"/>
                    </a:lnTo>
                    <a:lnTo>
                      <a:pt x="811" y="4546"/>
                    </a:lnTo>
                    <a:lnTo>
                      <a:pt x="820" y="4476"/>
                    </a:lnTo>
                    <a:lnTo>
                      <a:pt x="830" y="4404"/>
                    </a:lnTo>
                    <a:lnTo>
                      <a:pt x="838" y="4330"/>
                    </a:lnTo>
                    <a:lnTo>
                      <a:pt x="985" y="4348"/>
                    </a:lnTo>
                    <a:lnTo>
                      <a:pt x="977" y="4412"/>
                    </a:lnTo>
                    <a:lnTo>
                      <a:pt x="969" y="4478"/>
                    </a:lnTo>
                    <a:lnTo>
                      <a:pt x="960" y="4546"/>
                    </a:lnTo>
                    <a:lnTo>
                      <a:pt x="950" y="4615"/>
                    </a:lnTo>
                    <a:lnTo>
                      <a:pt x="942" y="4685"/>
                    </a:lnTo>
                    <a:lnTo>
                      <a:pt x="933" y="4756"/>
                    </a:lnTo>
                    <a:lnTo>
                      <a:pt x="923" y="4827"/>
                    </a:lnTo>
                    <a:lnTo>
                      <a:pt x="913" y="4899"/>
                    </a:lnTo>
                    <a:lnTo>
                      <a:pt x="767" y="4881"/>
                    </a:lnTo>
                    <a:close/>
                    <a:moveTo>
                      <a:pt x="838" y="4330"/>
                    </a:moveTo>
                    <a:lnTo>
                      <a:pt x="842" y="4293"/>
                    </a:lnTo>
                    <a:lnTo>
                      <a:pt x="847" y="4255"/>
                    </a:lnTo>
                    <a:lnTo>
                      <a:pt x="851" y="4219"/>
                    </a:lnTo>
                    <a:lnTo>
                      <a:pt x="856" y="4183"/>
                    </a:lnTo>
                    <a:lnTo>
                      <a:pt x="860" y="4148"/>
                    </a:lnTo>
                    <a:lnTo>
                      <a:pt x="863" y="4115"/>
                    </a:lnTo>
                    <a:lnTo>
                      <a:pt x="867" y="4082"/>
                    </a:lnTo>
                    <a:lnTo>
                      <a:pt x="870" y="4050"/>
                    </a:lnTo>
                    <a:lnTo>
                      <a:pt x="1016" y="4065"/>
                    </a:lnTo>
                    <a:lnTo>
                      <a:pt x="1013" y="4100"/>
                    </a:lnTo>
                    <a:lnTo>
                      <a:pt x="1009" y="4136"/>
                    </a:lnTo>
                    <a:lnTo>
                      <a:pt x="1005" y="4171"/>
                    </a:lnTo>
                    <a:lnTo>
                      <a:pt x="1002" y="4207"/>
                    </a:lnTo>
                    <a:lnTo>
                      <a:pt x="998" y="4242"/>
                    </a:lnTo>
                    <a:lnTo>
                      <a:pt x="993" y="4277"/>
                    </a:lnTo>
                    <a:lnTo>
                      <a:pt x="989" y="4313"/>
                    </a:lnTo>
                    <a:lnTo>
                      <a:pt x="985" y="4348"/>
                    </a:lnTo>
                    <a:lnTo>
                      <a:pt x="838" y="4330"/>
                    </a:lnTo>
                    <a:close/>
                    <a:moveTo>
                      <a:pt x="870" y="4050"/>
                    </a:moveTo>
                    <a:lnTo>
                      <a:pt x="873" y="4018"/>
                    </a:lnTo>
                    <a:lnTo>
                      <a:pt x="876" y="3986"/>
                    </a:lnTo>
                    <a:lnTo>
                      <a:pt x="879" y="3955"/>
                    </a:lnTo>
                    <a:lnTo>
                      <a:pt x="882" y="3924"/>
                    </a:lnTo>
                    <a:lnTo>
                      <a:pt x="884" y="3894"/>
                    </a:lnTo>
                    <a:lnTo>
                      <a:pt x="887" y="3864"/>
                    </a:lnTo>
                    <a:lnTo>
                      <a:pt x="889" y="3836"/>
                    </a:lnTo>
                    <a:lnTo>
                      <a:pt x="891" y="3807"/>
                    </a:lnTo>
                    <a:lnTo>
                      <a:pt x="1039" y="3817"/>
                    </a:lnTo>
                    <a:lnTo>
                      <a:pt x="1036" y="3846"/>
                    </a:lnTo>
                    <a:lnTo>
                      <a:pt x="1034" y="3874"/>
                    </a:lnTo>
                    <a:lnTo>
                      <a:pt x="1031" y="3904"/>
                    </a:lnTo>
                    <a:lnTo>
                      <a:pt x="1029" y="3934"/>
                    </a:lnTo>
                    <a:lnTo>
                      <a:pt x="1026" y="3967"/>
                    </a:lnTo>
                    <a:lnTo>
                      <a:pt x="1023" y="3999"/>
                    </a:lnTo>
                    <a:lnTo>
                      <a:pt x="1020" y="4031"/>
                    </a:lnTo>
                    <a:lnTo>
                      <a:pt x="1016" y="4065"/>
                    </a:lnTo>
                    <a:lnTo>
                      <a:pt x="870" y="4050"/>
                    </a:lnTo>
                    <a:close/>
                    <a:moveTo>
                      <a:pt x="891" y="3807"/>
                    </a:moveTo>
                    <a:lnTo>
                      <a:pt x="894" y="3754"/>
                    </a:lnTo>
                    <a:lnTo>
                      <a:pt x="897" y="3701"/>
                    </a:lnTo>
                    <a:lnTo>
                      <a:pt x="898" y="3650"/>
                    </a:lnTo>
                    <a:lnTo>
                      <a:pt x="899" y="3600"/>
                    </a:lnTo>
                    <a:lnTo>
                      <a:pt x="899" y="3551"/>
                    </a:lnTo>
                    <a:lnTo>
                      <a:pt x="898" y="3503"/>
                    </a:lnTo>
                    <a:lnTo>
                      <a:pt x="896" y="3457"/>
                    </a:lnTo>
                    <a:lnTo>
                      <a:pt x="893" y="3411"/>
                    </a:lnTo>
                    <a:lnTo>
                      <a:pt x="891" y="3366"/>
                    </a:lnTo>
                    <a:lnTo>
                      <a:pt x="886" y="3323"/>
                    </a:lnTo>
                    <a:lnTo>
                      <a:pt x="881" y="3280"/>
                    </a:lnTo>
                    <a:lnTo>
                      <a:pt x="876" y="3238"/>
                    </a:lnTo>
                    <a:lnTo>
                      <a:pt x="870" y="3197"/>
                    </a:lnTo>
                    <a:lnTo>
                      <a:pt x="862" y="3156"/>
                    </a:lnTo>
                    <a:lnTo>
                      <a:pt x="855" y="3116"/>
                    </a:lnTo>
                    <a:lnTo>
                      <a:pt x="846" y="3077"/>
                    </a:lnTo>
                    <a:lnTo>
                      <a:pt x="990" y="3045"/>
                    </a:lnTo>
                    <a:lnTo>
                      <a:pt x="999" y="3087"/>
                    </a:lnTo>
                    <a:lnTo>
                      <a:pt x="1008" y="3130"/>
                    </a:lnTo>
                    <a:lnTo>
                      <a:pt x="1015" y="3172"/>
                    </a:lnTo>
                    <a:lnTo>
                      <a:pt x="1021" y="3217"/>
                    </a:lnTo>
                    <a:lnTo>
                      <a:pt x="1028" y="3260"/>
                    </a:lnTo>
                    <a:lnTo>
                      <a:pt x="1033" y="3307"/>
                    </a:lnTo>
                    <a:lnTo>
                      <a:pt x="1038" y="3353"/>
                    </a:lnTo>
                    <a:lnTo>
                      <a:pt x="1040" y="3400"/>
                    </a:lnTo>
                    <a:lnTo>
                      <a:pt x="1044" y="3449"/>
                    </a:lnTo>
                    <a:lnTo>
                      <a:pt x="1045" y="3497"/>
                    </a:lnTo>
                    <a:lnTo>
                      <a:pt x="1046" y="3548"/>
                    </a:lnTo>
                    <a:lnTo>
                      <a:pt x="1046" y="3599"/>
                    </a:lnTo>
                    <a:lnTo>
                      <a:pt x="1046" y="3651"/>
                    </a:lnTo>
                    <a:lnTo>
                      <a:pt x="1044" y="3705"/>
                    </a:lnTo>
                    <a:lnTo>
                      <a:pt x="1041" y="3761"/>
                    </a:lnTo>
                    <a:lnTo>
                      <a:pt x="1039" y="3817"/>
                    </a:lnTo>
                    <a:lnTo>
                      <a:pt x="891" y="3807"/>
                    </a:lnTo>
                    <a:close/>
                    <a:moveTo>
                      <a:pt x="846" y="3077"/>
                    </a:moveTo>
                    <a:lnTo>
                      <a:pt x="837" y="3038"/>
                    </a:lnTo>
                    <a:lnTo>
                      <a:pt x="827" y="3000"/>
                    </a:lnTo>
                    <a:lnTo>
                      <a:pt x="817" y="2962"/>
                    </a:lnTo>
                    <a:lnTo>
                      <a:pt x="806" y="2924"/>
                    </a:lnTo>
                    <a:lnTo>
                      <a:pt x="795" y="2887"/>
                    </a:lnTo>
                    <a:lnTo>
                      <a:pt x="782" y="2851"/>
                    </a:lnTo>
                    <a:lnTo>
                      <a:pt x="769" y="2813"/>
                    </a:lnTo>
                    <a:lnTo>
                      <a:pt x="756" y="2777"/>
                    </a:lnTo>
                    <a:lnTo>
                      <a:pt x="728" y="2705"/>
                    </a:lnTo>
                    <a:lnTo>
                      <a:pt x="696" y="2633"/>
                    </a:lnTo>
                    <a:lnTo>
                      <a:pt x="664" y="2559"/>
                    </a:lnTo>
                    <a:lnTo>
                      <a:pt x="629" y="2486"/>
                    </a:lnTo>
                    <a:lnTo>
                      <a:pt x="761" y="2422"/>
                    </a:lnTo>
                    <a:lnTo>
                      <a:pt x="797" y="2498"/>
                    </a:lnTo>
                    <a:lnTo>
                      <a:pt x="832" y="2576"/>
                    </a:lnTo>
                    <a:lnTo>
                      <a:pt x="865" y="2652"/>
                    </a:lnTo>
                    <a:lnTo>
                      <a:pt x="894" y="2728"/>
                    </a:lnTo>
                    <a:lnTo>
                      <a:pt x="908" y="2766"/>
                    </a:lnTo>
                    <a:lnTo>
                      <a:pt x="922" y="2805"/>
                    </a:lnTo>
                    <a:lnTo>
                      <a:pt x="936" y="2843"/>
                    </a:lnTo>
                    <a:lnTo>
                      <a:pt x="948" y="2883"/>
                    </a:lnTo>
                    <a:lnTo>
                      <a:pt x="959" y="2923"/>
                    </a:lnTo>
                    <a:lnTo>
                      <a:pt x="970" y="2963"/>
                    </a:lnTo>
                    <a:lnTo>
                      <a:pt x="980" y="3004"/>
                    </a:lnTo>
                    <a:lnTo>
                      <a:pt x="990" y="3045"/>
                    </a:lnTo>
                    <a:lnTo>
                      <a:pt x="846" y="3077"/>
                    </a:lnTo>
                    <a:close/>
                    <a:moveTo>
                      <a:pt x="629" y="2486"/>
                    </a:moveTo>
                    <a:lnTo>
                      <a:pt x="761" y="2422"/>
                    </a:lnTo>
                    <a:lnTo>
                      <a:pt x="695" y="2455"/>
                    </a:lnTo>
                    <a:lnTo>
                      <a:pt x="629" y="2486"/>
                    </a:lnTo>
                    <a:close/>
                    <a:moveTo>
                      <a:pt x="761" y="2422"/>
                    </a:moveTo>
                    <a:lnTo>
                      <a:pt x="776" y="2451"/>
                    </a:lnTo>
                    <a:lnTo>
                      <a:pt x="643" y="2516"/>
                    </a:lnTo>
                    <a:lnTo>
                      <a:pt x="629" y="2487"/>
                    </a:lnTo>
                    <a:lnTo>
                      <a:pt x="761" y="2422"/>
                    </a:lnTo>
                    <a:close/>
                    <a:moveTo>
                      <a:pt x="776" y="2452"/>
                    </a:moveTo>
                    <a:lnTo>
                      <a:pt x="643" y="2516"/>
                    </a:lnTo>
                    <a:lnTo>
                      <a:pt x="710" y="2483"/>
                    </a:lnTo>
                    <a:lnTo>
                      <a:pt x="776" y="2452"/>
                    </a:lnTo>
                    <a:close/>
                    <a:moveTo>
                      <a:pt x="643" y="2516"/>
                    </a:moveTo>
                    <a:lnTo>
                      <a:pt x="634" y="2496"/>
                    </a:lnTo>
                    <a:lnTo>
                      <a:pt x="628" y="2486"/>
                    </a:lnTo>
                    <a:lnTo>
                      <a:pt x="627" y="2481"/>
                    </a:lnTo>
                    <a:lnTo>
                      <a:pt x="624" y="2477"/>
                    </a:lnTo>
                    <a:lnTo>
                      <a:pt x="756" y="2412"/>
                    </a:lnTo>
                    <a:lnTo>
                      <a:pt x="766" y="2431"/>
                    </a:lnTo>
                    <a:lnTo>
                      <a:pt x="771" y="2441"/>
                    </a:lnTo>
                    <a:lnTo>
                      <a:pt x="774" y="2446"/>
                    </a:lnTo>
                    <a:lnTo>
                      <a:pt x="776" y="2452"/>
                    </a:lnTo>
                    <a:lnTo>
                      <a:pt x="643" y="2516"/>
                    </a:lnTo>
                    <a:close/>
                    <a:moveTo>
                      <a:pt x="624" y="2477"/>
                    </a:moveTo>
                    <a:lnTo>
                      <a:pt x="603" y="2432"/>
                    </a:lnTo>
                    <a:lnTo>
                      <a:pt x="735" y="2368"/>
                    </a:lnTo>
                    <a:lnTo>
                      <a:pt x="756" y="2412"/>
                    </a:lnTo>
                    <a:lnTo>
                      <a:pt x="624" y="2477"/>
                    </a:lnTo>
                    <a:close/>
                    <a:moveTo>
                      <a:pt x="735" y="2368"/>
                    </a:moveTo>
                    <a:lnTo>
                      <a:pt x="735" y="2368"/>
                    </a:lnTo>
                    <a:lnTo>
                      <a:pt x="669" y="2400"/>
                    </a:lnTo>
                    <a:lnTo>
                      <a:pt x="735" y="2368"/>
                    </a:lnTo>
                    <a:close/>
                    <a:moveTo>
                      <a:pt x="603" y="2434"/>
                    </a:moveTo>
                    <a:lnTo>
                      <a:pt x="579" y="2385"/>
                    </a:lnTo>
                    <a:lnTo>
                      <a:pt x="711" y="2320"/>
                    </a:lnTo>
                    <a:lnTo>
                      <a:pt x="735" y="2368"/>
                    </a:lnTo>
                    <a:lnTo>
                      <a:pt x="603" y="2434"/>
                    </a:lnTo>
                    <a:close/>
                    <a:moveTo>
                      <a:pt x="579" y="2385"/>
                    </a:moveTo>
                    <a:lnTo>
                      <a:pt x="553" y="2333"/>
                    </a:lnTo>
                    <a:lnTo>
                      <a:pt x="685" y="2268"/>
                    </a:lnTo>
                    <a:lnTo>
                      <a:pt x="711" y="2320"/>
                    </a:lnTo>
                    <a:lnTo>
                      <a:pt x="579" y="2385"/>
                    </a:lnTo>
                    <a:close/>
                    <a:moveTo>
                      <a:pt x="685" y="2268"/>
                    </a:moveTo>
                    <a:lnTo>
                      <a:pt x="685" y="2268"/>
                    </a:lnTo>
                    <a:lnTo>
                      <a:pt x="619" y="2300"/>
                    </a:lnTo>
                    <a:lnTo>
                      <a:pt x="685" y="2268"/>
                    </a:lnTo>
                    <a:close/>
                    <a:moveTo>
                      <a:pt x="553" y="2333"/>
                    </a:moveTo>
                    <a:lnTo>
                      <a:pt x="524" y="2277"/>
                    </a:lnTo>
                    <a:lnTo>
                      <a:pt x="658" y="2211"/>
                    </a:lnTo>
                    <a:lnTo>
                      <a:pt x="685" y="2268"/>
                    </a:lnTo>
                    <a:lnTo>
                      <a:pt x="553" y="2333"/>
                    </a:lnTo>
                    <a:close/>
                    <a:moveTo>
                      <a:pt x="657" y="2211"/>
                    </a:moveTo>
                    <a:lnTo>
                      <a:pt x="658" y="2211"/>
                    </a:lnTo>
                    <a:lnTo>
                      <a:pt x="592" y="2244"/>
                    </a:lnTo>
                    <a:lnTo>
                      <a:pt x="657" y="2211"/>
                    </a:lnTo>
                    <a:close/>
                    <a:moveTo>
                      <a:pt x="526" y="2277"/>
                    </a:moveTo>
                    <a:lnTo>
                      <a:pt x="523" y="2273"/>
                    </a:lnTo>
                    <a:lnTo>
                      <a:pt x="521" y="2268"/>
                    </a:lnTo>
                    <a:lnTo>
                      <a:pt x="513" y="2254"/>
                    </a:lnTo>
                    <a:lnTo>
                      <a:pt x="498" y="2223"/>
                    </a:lnTo>
                    <a:lnTo>
                      <a:pt x="629" y="2157"/>
                    </a:lnTo>
                    <a:lnTo>
                      <a:pt x="635" y="2167"/>
                    </a:lnTo>
                    <a:lnTo>
                      <a:pt x="639" y="2175"/>
                    </a:lnTo>
                    <a:lnTo>
                      <a:pt x="644" y="2187"/>
                    </a:lnTo>
                    <a:lnTo>
                      <a:pt x="657" y="2211"/>
                    </a:lnTo>
                    <a:lnTo>
                      <a:pt x="526" y="2277"/>
                    </a:lnTo>
                    <a:close/>
                    <a:moveTo>
                      <a:pt x="498" y="2223"/>
                    </a:moveTo>
                    <a:lnTo>
                      <a:pt x="491" y="2208"/>
                    </a:lnTo>
                    <a:lnTo>
                      <a:pt x="483" y="2195"/>
                    </a:lnTo>
                    <a:lnTo>
                      <a:pt x="476" y="2180"/>
                    </a:lnTo>
                    <a:lnTo>
                      <a:pt x="468" y="2166"/>
                    </a:lnTo>
                    <a:lnTo>
                      <a:pt x="600" y="2100"/>
                    </a:lnTo>
                    <a:lnTo>
                      <a:pt x="608" y="2114"/>
                    </a:lnTo>
                    <a:lnTo>
                      <a:pt x="615" y="2129"/>
                    </a:lnTo>
                    <a:lnTo>
                      <a:pt x="623" y="2142"/>
                    </a:lnTo>
                    <a:lnTo>
                      <a:pt x="629" y="2157"/>
                    </a:lnTo>
                    <a:lnTo>
                      <a:pt x="498" y="2223"/>
                    </a:lnTo>
                    <a:close/>
                    <a:moveTo>
                      <a:pt x="468" y="2166"/>
                    </a:moveTo>
                    <a:lnTo>
                      <a:pt x="440" y="2109"/>
                    </a:lnTo>
                    <a:lnTo>
                      <a:pt x="571" y="2041"/>
                    </a:lnTo>
                    <a:lnTo>
                      <a:pt x="600" y="2100"/>
                    </a:lnTo>
                    <a:lnTo>
                      <a:pt x="468" y="2166"/>
                    </a:lnTo>
                    <a:close/>
                    <a:moveTo>
                      <a:pt x="440" y="2109"/>
                    </a:moveTo>
                    <a:lnTo>
                      <a:pt x="410" y="2050"/>
                    </a:lnTo>
                    <a:lnTo>
                      <a:pt x="541" y="1983"/>
                    </a:lnTo>
                    <a:lnTo>
                      <a:pt x="571" y="2041"/>
                    </a:lnTo>
                    <a:lnTo>
                      <a:pt x="440" y="2109"/>
                    </a:lnTo>
                    <a:close/>
                    <a:moveTo>
                      <a:pt x="410" y="2050"/>
                    </a:moveTo>
                    <a:lnTo>
                      <a:pt x="381" y="1995"/>
                    </a:lnTo>
                    <a:lnTo>
                      <a:pt x="512" y="1928"/>
                    </a:lnTo>
                    <a:lnTo>
                      <a:pt x="541" y="1983"/>
                    </a:lnTo>
                    <a:lnTo>
                      <a:pt x="410" y="2050"/>
                    </a:lnTo>
                    <a:close/>
                    <a:moveTo>
                      <a:pt x="381" y="1995"/>
                    </a:moveTo>
                    <a:lnTo>
                      <a:pt x="379" y="1990"/>
                    </a:lnTo>
                    <a:lnTo>
                      <a:pt x="375" y="1983"/>
                    </a:lnTo>
                    <a:lnTo>
                      <a:pt x="366" y="1968"/>
                    </a:lnTo>
                    <a:lnTo>
                      <a:pt x="353" y="1942"/>
                    </a:lnTo>
                    <a:lnTo>
                      <a:pt x="483" y="1872"/>
                    </a:lnTo>
                    <a:lnTo>
                      <a:pt x="487" y="1878"/>
                    </a:lnTo>
                    <a:lnTo>
                      <a:pt x="491" y="1887"/>
                    </a:lnTo>
                    <a:lnTo>
                      <a:pt x="498" y="1901"/>
                    </a:lnTo>
                    <a:lnTo>
                      <a:pt x="512" y="1928"/>
                    </a:lnTo>
                    <a:lnTo>
                      <a:pt x="381" y="1995"/>
                    </a:lnTo>
                    <a:close/>
                    <a:moveTo>
                      <a:pt x="353" y="1942"/>
                    </a:moveTo>
                    <a:lnTo>
                      <a:pt x="343" y="1923"/>
                    </a:lnTo>
                    <a:lnTo>
                      <a:pt x="335" y="1909"/>
                    </a:lnTo>
                    <a:lnTo>
                      <a:pt x="330" y="1898"/>
                    </a:lnTo>
                    <a:lnTo>
                      <a:pt x="326" y="1892"/>
                    </a:lnTo>
                    <a:lnTo>
                      <a:pt x="456" y="1822"/>
                    </a:lnTo>
                    <a:lnTo>
                      <a:pt x="466" y="1840"/>
                    </a:lnTo>
                    <a:lnTo>
                      <a:pt x="473" y="1853"/>
                    </a:lnTo>
                    <a:lnTo>
                      <a:pt x="480" y="1865"/>
                    </a:lnTo>
                    <a:lnTo>
                      <a:pt x="483" y="1872"/>
                    </a:lnTo>
                    <a:lnTo>
                      <a:pt x="353" y="1942"/>
                    </a:lnTo>
                    <a:close/>
                    <a:moveTo>
                      <a:pt x="326" y="1892"/>
                    </a:moveTo>
                    <a:lnTo>
                      <a:pt x="320" y="1879"/>
                    </a:lnTo>
                    <a:lnTo>
                      <a:pt x="313" y="1868"/>
                    </a:lnTo>
                    <a:lnTo>
                      <a:pt x="306" y="1856"/>
                    </a:lnTo>
                    <a:lnTo>
                      <a:pt x="300" y="1843"/>
                    </a:lnTo>
                    <a:lnTo>
                      <a:pt x="430" y="1772"/>
                    </a:lnTo>
                    <a:lnTo>
                      <a:pt x="435" y="1784"/>
                    </a:lnTo>
                    <a:lnTo>
                      <a:pt x="442" y="1796"/>
                    </a:lnTo>
                    <a:lnTo>
                      <a:pt x="448" y="1809"/>
                    </a:lnTo>
                    <a:lnTo>
                      <a:pt x="456" y="1822"/>
                    </a:lnTo>
                    <a:lnTo>
                      <a:pt x="326" y="1892"/>
                    </a:lnTo>
                    <a:close/>
                    <a:moveTo>
                      <a:pt x="300" y="1843"/>
                    </a:moveTo>
                    <a:lnTo>
                      <a:pt x="293" y="1831"/>
                    </a:lnTo>
                    <a:lnTo>
                      <a:pt x="287" y="1820"/>
                    </a:lnTo>
                    <a:lnTo>
                      <a:pt x="282" y="1810"/>
                    </a:lnTo>
                    <a:lnTo>
                      <a:pt x="277" y="1802"/>
                    </a:lnTo>
                    <a:lnTo>
                      <a:pt x="405" y="1729"/>
                    </a:lnTo>
                    <a:lnTo>
                      <a:pt x="412" y="1741"/>
                    </a:lnTo>
                    <a:lnTo>
                      <a:pt x="419" y="1752"/>
                    </a:lnTo>
                    <a:lnTo>
                      <a:pt x="424" y="1764"/>
                    </a:lnTo>
                    <a:lnTo>
                      <a:pt x="430" y="1772"/>
                    </a:lnTo>
                    <a:lnTo>
                      <a:pt x="300" y="1843"/>
                    </a:lnTo>
                    <a:close/>
                    <a:moveTo>
                      <a:pt x="277" y="1802"/>
                    </a:moveTo>
                    <a:lnTo>
                      <a:pt x="272" y="1794"/>
                    </a:lnTo>
                    <a:lnTo>
                      <a:pt x="267" y="1784"/>
                    </a:lnTo>
                    <a:lnTo>
                      <a:pt x="260" y="1775"/>
                    </a:lnTo>
                    <a:lnTo>
                      <a:pt x="254" y="1764"/>
                    </a:lnTo>
                    <a:lnTo>
                      <a:pt x="381" y="1689"/>
                    </a:lnTo>
                    <a:lnTo>
                      <a:pt x="386" y="1696"/>
                    </a:lnTo>
                    <a:lnTo>
                      <a:pt x="391" y="1706"/>
                    </a:lnTo>
                    <a:lnTo>
                      <a:pt x="397" y="1716"/>
                    </a:lnTo>
                    <a:lnTo>
                      <a:pt x="405" y="1729"/>
                    </a:lnTo>
                    <a:lnTo>
                      <a:pt x="277" y="1802"/>
                    </a:lnTo>
                    <a:close/>
                    <a:moveTo>
                      <a:pt x="254" y="1764"/>
                    </a:moveTo>
                    <a:lnTo>
                      <a:pt x="245" y="1747"/>
                    </a:lnTo>
                    <a:lnTo>
                      <a:pt x="235" y="1733"/>
                    </a:lnTo>
                    <a:lnTo>
                      <a:pt x="361" y="1655"/>
                    </a:lnTo>
                    <a:lnTo>
                      <a:pt x="371" y="1672"/>
                    </a:lnTo>
                    <a:lnTo>
                      <a:pt x="381" y="1689"/>
                    </a:lnTo>
                    <a:lnTo>
                      <a:pt x="254" y="1764"/>
                    </a:lnTo>
                    <a:close/>
                    <a:moveTo>
                      <a:pt x="235" y="1733"/>
                    </a:moveTo>
                    <a:lnTo>
                      <a:pt x="223" y="1711"/>
                    </a:lnTo>
                    <a:lnTo>
                      <a:pt x="209" y="1689"/>
                    </a:lnTo>
                    <a:lnTo>
                      <a:pt x="196" y="1667"/>
                    </a:lnTo>
                    <a:lnTo>
                      <a:pt x="183" y="1644"/>
                    </a:lnTo>
                    <a:lnTo>
                      <a:pt x="311" y="1572"/>
                    </a:lnTo>
                    <a:lnTo>
                      <a:pt x="323" y="1592"/>
                    </a:lnTo>
                    <a:lnTo>
                      <a:pt x="335" y="1613"/>
                    </a:lnTo>
                    <a:lnTo>
                      <a:pt x="348" y="1633"/>
                    </a:lnTo>
                    <a:lnTo>
                      <a:pt x="361" y="1655"/>
                    </a:lnTo>
                    <a:lnTo>
                      <a:pt x="235" y="1733"/>
                    </a:lnTo>
                    <a:close/>
                    <a:moveTo>
                      <a:pt x="183" y="1644"/>
                    </a:moveTo>
                    <a:lnTo>
                      <a:pt x="171" y="1620"/>
                    </a:lnTo>
                    <a:lnTo>
                      <a:pt x="158" y="1598"/>
                    </a:lnTo>
                    <a:lnTo>
                      <a:pt x="147" y="1576"/>
                    </a:lnTo>
                    <a:lnTo>
                      <a:pt x="137" y="1554"/>
                    </a:lnTo>
                    <a:lnTo>
                      <a:pt x="269" y="1490"/>
                    </a:lnTo>
                    <a:lnTo>
                      <a:pt x="279" y="1511"/>
                    </a:lnTo>
                    <a:lnTo>
                      <a:pt x="290" y="1531"/>
                    </a:lnTo>
                    <a:lnTo>
                      <a:pt x="301" y="1552"/>
                    </a:lnTo>
                    <a:lnTo>
                      <a:pt x="311" y="1572"/>
                    </a:lnTo>
                    <a:lnTo>
                      <a:pt x="183" y="1644"/>
                    </a:lnTo>
                    <a:close/>
                    <a:moveTo>
                      <a:pt x="137" y="1554"/>
                    </a:moveTo>
                    <a:lnTo>
                      <a:pt x="126" y="1532"/>
                    </a:lnTo>
                    <a:lnTo>
                      <a:pt x="116" y="1511"/>
                    </a:lnTo>
                    <a:lnTo>
                      <a:pt x="107" y="1488"/>
                    </a:lnTo>
                    <a:lnTo>
                      <a:pt x="97" y="1467"/>
                    </a:lnTo>
                    <a:lnTo>
                      <a:pt x="234" y="1411"/>
                    </a:lnTo>
                    <a:lnTo>
                      <a:pt x="242" y="1430"/>
                    </a:lnTo>
                    <a:lnTo>
                      <a:pt x="250" y="1450"/>
                    </a:lnTo>
                    <a:lnTo>
                      <a:pt x="259" y="1470"/>
                    </a:lnTo>
                    <a:lnTo>
                      <a:pt x="269" y="1490"/>
                    </a:lnTo>
                    <a:lnTo>
                      <a:pt x="137" y="1554"/>
                    </a:lnTo>
                    <a:close/>
                    <a:moveTo>
                      <a:pt x="97" y="1467"/>
                    </a:moveTo>
                    <a:lnTo>
                      <a:pt x="88" y="1445"/>
                    </a:lnTo>
                    <a:lnTo>
                      <a:pt x="80" y="1422"/>
                    </a:lnTo>
                    <a:lnTo>
                      <a:pt x="72" y="1401"/>
                    </a:lnTo>
                    <a:lnTo>
                      <a:pt x="65" y="1380"/>
                    </a:lnTo>
                    <a:lnTo>
                      <a:pt x="204" y="1333"/>
                    </a:lnTo>
                    <a:lnTo>
                      <a:pt x="212" y="1353"/>
                    </a:lnTo>
                    <a:lnTo>
                      <a:pt x="219" y="1373"/>
                    </a:lnTo>
                    <a:lnTo>
                      <a:pt x="226" y="1391"/>
                    </a:lnTo>
                    <a:lnTo>
                      <a:pt x="234" y="1411"/>
                    </a:lnTo>
                    <a:lnTo>
                      <a:pt x="97" y="1467"/>
                    </a:lnTo>
                    <a:close/>
                    <a:moveTo>
                      <a:pt x="65" y="1380"/>
                    </a:moveTo>
                    <a:lnTo>
                      <a:pt x="57" y="1359"/>
                    </a:lnTo>
                    <a:lnTo>
                      <a:pt x="51" y="1337"/>
                    </a:lnTo>
                    <a:lnTo>
                      <a:pt x="45" y="1317"/>
                    </a:lnTo>
                    <a:lnTo>
                      <a:pt x="39" y="1295"/>
                    </a:lnTo>
                    <a:lnTo>
                      <a:pt x="182" y="1257"/>
                    </a:lnTo>
                    <a:lnTo>
                      <a:pt x="187" y="1277"/>
                    </a:lnTo>
                    <a:lnTo>
                      <a:pt x="192" y="1295"/>
                    </a:lnTo>
                    <a:lnTo>
                      <a:pt x="198" y="1314"/>
                    </a:lnTo>
                    <a:lnTo>
                      <a:pt x="204" y="1333"/>
                    </a:lnTo>
                    <a:lnTo>
                      <a:pt x="65" y="1380"/>
                    </a:lnTo>
                    <a:close/>
                    <a:moveTo>
                      <a:pt x="39" y="1295"/>
                    </a:moveTo>
                    <a:lnTo>
                      <a:pt x="34" y="1274"/>
                    </a:lnTo>
                    <a:lnTo>
                      <a:pt x="29" y="1253"/>
                    </a:lnTo>
                    <a:lnTo>
                      <a:pt x="24" y="1232"/>
                    </a:lnTo>
                    <a:lnTo>
                      <a:pt x="20" y="1211"/>
                    </a:lnTo>
                    <a:lnTo>
                      <a:pt x="164" y="1183"/>
                    </a:lnTo>
                    <a:lnTo>
                      <a:pt x="168" y="1202"/>
                    </a:lnTo>
                    <a:lnTo>
                      <a:pt x="172" y="1219"/>
                    </a:lnTo>
                    <a:lnTo>
                      <a:pt x="177" y="1238"/>
                    </a:lnTo>
                    <a:lnTo>
                      <a:pt x="182" y="1257"/>
                    </a:lnTo>
                    <a:lnTo>
                      <a:pt x="39" y="1295"/>
                    </a:lnTo>
                    <a:close/>
                    <a:moveTo>
                      <a:pt x="20" y="1211"/>
                    </a:moveTo>
                    <a:lnTo>
                      <a:pt x="16" y="1191"/>
                    </a:lnTo>
                    <a:lnTo>
                      <a:pt x="13" y="1170"/>
                    </a:lnTo>
                    <a:lnTo>
                      <a:pt x="10" y="1150"/>
                    </a:lnTo>
                    <a:lnTo>
                      <a:pt x="8" y="1130"/>
                    </a:lnTo>
                    <a:lnTo>
                      <a:pt x="153" y="1112"/>
                    </a:lnTo>
                    <a:lnTo>
                      <a:pt x="156" y="1131"/>
                    </a:lnTo>
                    <a:lnTo>
                      <a:pt x="158" y="1149"/>
                    </a:lnTo>
                    <a:lnTo>
                      <a:pt x="162" y="1166"/>
                    </a:lnTo>
                    <a:lnTo>
                      <a:pt x="164" y="1183"/>
                    </a:lnTo>
                    <a:lnTo>
                      <a:pt x="20" y="1211"/>
                    </a:lnTo>
                    <a:close/>
                    <a:moveTo>
                      <a:pt x="8" y="1130"/>
                    </a:moveTo>
                    <a:lnTo>
                      <a:pt x="5" y="1110"/>
                    </a:lnTo>
                    <a:lnTo>
                      <a:pt x="4" y="1090"/>
                    </a:lnTo>
                    <a:lnTo>
                      <a:pt x="1" y="1070"/>
                    </a:lnTo>
                    <a:lnTo>
                      <a:pt x="1" y="1049"/>
                    </a:lnTo>
                    <a:lnTo>
                      <a:pt x="148" y="1044"/>
                    </a:lnTo>
                    <a:lnTo>
                      <a:pt x="150" y="1060"/>
                    </a:lnTo>
                    <a:lnTo>
                      <a:pt x="151" y="1078"/>
                    </a:lnTo>
                    <a:lnTo>
                      <a:pt x="152" y="1095"/>
                    </a:lnTo>
                    <a:lnTo>
                      <a:pt x="153" y="1112"/>
                    </a:lnTo>
                    <a:lnTo>
                      <a:pt x="8" y="1130"/>
                    </a:lnTo>
                    <a:close/>
                    <a:moveTo>
                      <a:pt x="1" y="1049"/>
                    </a:moveTo>
                    <a:lnTo>
                      <a:pt x="0" y="1030"/>
                    </a:lnTo>
                    <a:lnTo>
                      <a:pt x="0" y="1010"/>
                    </a:lnTo>
                    <a:lnTo>
                      <a:pt x="0" y="990"/>
                    </a:lnTo>
                    <a:lnTo>
                      <a:pt x="1" y="972"/>
                    </a:lnTo>
                    <a:lnTo>
                      <a:pt x="148" y="977"/>
                    </a:lnTo>
                    <a:lnTo>
                      <a:pt x="147" y="993"/>
                    </a:lnTo>
                    <a:lnTo>
                      <a:pt x="147" y="1010"/>
                    </a:lnTo>
                    <a:lnTo>
                      <a:pt x="147" y="1026"/>
                    </a:lnTo>
                    <a:lnTo>
                      <a:pt x="148" y="1044"/>
                    </a:lnTo>
                    <a:lnTo>
                      <a:pt x="1" y="1049"/>
                    </a:lnTo>
                    <a:close/>
                    <a:moveTo>
                      <a:pt x="1" y="972"/>
                    </a:moveTo>
                    <a:lnTo>
                      <a:pt x="1" y="952"/>
                    </a:lnTo>
                    <a:lnTo>
                      <a:pt x="3" y="932"/>
                    </a:lnTo>
                    <a:lnTo>
                      <a:pt x="5" y="913"/>
                    </a:lnTo>
                    <a:lnTo>
                      <a:pt x="6" y="894"/>
                    </a:lnTo>
                    <a:lnTo>
                      <a:pt x="153" y="912"/>
                    </a:lnTo>
                    <a:lnTo>
                      <a:pt x="152" y="929"/>
                    </a:lnTo>
                    <a:lnTo>
                      <a:pt x="150" y="946"/>
                    </a:lnTo>
                    <a:lnTo>
                      <a:pt x="148" y="962"/>
                    </a:lnTo>
                    <a:lnTo>
                      <a:pt x="148" y="977"/>
                    </a:lnTo>
                    <a:lnTo>
                      <a:pt x="1" y="972"/>
                    </a:lnTo>
                    <a:close/>
                    <a:moveTo>
                      <a:pt x="6" y="894"/>
                    </a:moveTo>
                    <a:lnTo>
                      <a:pt x="9" y="877"/>
                    </a:lnTo>
                    <a:lnTo>
                      <a:pt x="11" y="858"/>
                    </a:lnTo>
                    <a:lnTo>
                      <a:pt x="15" y="840"/>
                    </a:lnTo>
                    <a:lnTo>
                      <a:pt x="19" y="821"/>
                    </a:lnTo>
                    <a:lnTo>
                      <a:pt x="163" y="851"/>
                    </a:lnTo>
                    <a:lnTo>
                      <a:pt x="161" y="865"/>
                    </a:lnTo>
                    <a:lnTo>
                      <a:pt x="158" y="881"/>
                    </a:lnTo>
                    <a:lnTo>
                      <a:pt x="156" y="896"/>
                    </a:lnTo>
                    <a:lnTo>
                      <a:pt x="153" y="912"/>
                    </a:lnTo>
                    <a:lnTo>
                      <a:pt x="6" y="894"/>
                    </a:lnTo>
                    <a:close/>
                    <a:moveTo>
                      <a:pt x="19" y="821"/>
                    </a:moveTo>
                    <a:lnTo>
                      <a:pt x="22" y="802"/>
                    </a:lnTo>
                    <a:lnTo>
                      <a:pt x="27" y="785"/>
                    </a:lnTo>
                    <a:lnTo>
                      <a:pt x="31" y="766"/>
                    </a:lnTo>
                    <a:lnTo>
                      <a:pt x="36" y="749"/>
                    </a:lnTo>
                    <a:lnTo>
                      <a:pt x="178" y="791"/>
                    </a:lnTo>
                    <a:lnTo>
                      <a:pt x="174" y="806"/>
                    </a:lnTo>
                    <a:lnTo>
                      <a:pt x="169" y="821"/>
                    </a:lnTo>
                    <a:lnTo>
                      <a:pt x="167" y="836"/>
                    </a:lnTo>
                    <a:lnTo>
                      <a:pt x="163" y="851"/>
                    </a:lnTo>
                    <a:lnTo>
                      <a:pt x="19" y="821"/>
                    </a:lnTo>
                    <a:close/>
                    <a:moveTo>
                      <a:pt x="36" y="749"/>
                    </a:moveTo>
                    <a:lnTo>
                      <a:pt x="42" y="731"/>
                    </a:lnTo>
                    <a:lnTo>
                      <a:pt x="47" y="715"/>
                    </a:lnTo>
                    <a:lnTo>
                      <a:pt x="54" y="698"/>
                    </a:lnTo>
                    <a:lnTo>
                      <a:pt x="60" y="680"/>
                    </a:lnTo>
                    <a:lnTo>
                      <a:pt x="198" y="734"/>
                    </a:lnTo>
                    <a:lnTo>
                      <a:pt x="193" y="748"/>
                    </a:lnTo>
                    <a:lnTo>
                      <a:pt x="188" y="761"/>
                    </a:lnTo>
                    <a:lnTo>
                      <a:pt x="183" y="776"/>
                    </a:lnTo>
                    <a:lnTo>
                      <a:pt x="178" y="791"/>
                    </a:lnTo>
                    <a:lnTo>
                      <a:pt x="36" y="749"/>
                    </a:lnTo>
                    <a:close/>
                    <a:moveTo>
                      <a:pt x="60" y="680"/>
                    </a:moveTo>
                    <a:lnTo>
                      <a:pt x="67" y="663"/>
                    </a:lnTo>
                    <a:lnTo>
                      <a:pt x="75" y="645"/>
                    </a:lnTo>
                    <a:lnTo>
                      <a:pt x="82" y="629"/>
                    </a:lnTo>
                    <a:lnTo>
                      <a:pt x="90" y="613"/>
                    </a:lnTo>
                    <a:lnTo>
                      <a:pt x="222" y="678"/>
                    </a:lnTo>
                    <a:lnTo>
                      <a:pt x="216" y="693"/>
                    </a:lnTo>
                    <a:lnTo>
                      <a:pt x="209" y="706"/>
                    </a:lnTo>
                    <a:lnTo>
                      <a:pt x="203" y="720"/>
                    </a:lnTo>
                    <a:lnTo>
                      <a:pt x="198" y="734"/>
                    </a:lnTo>
                    <a:lnTo>
                      <a:pt x="60" y="680"/>
                    </a:lnTo>
                    <a:close/>
                    <a:moveTo>
                      <a:pt x="90" y="613"/>
                    </a:moveTo>
                    <a:lnTo>
                      <a:pt x="97" y="598"/>
                    </a:lnTo>
                    <a:lnTo>
                      <a:pt x="106" y="582"/>
                    </a:lnTo>
                    <a:lnTo>
                      <a:pt x="115" y="566"/>
                    </a:lnTo>
                    <a:lnTo>
                      <a:pt x="123" y="551"/>
                    </a:lnTo>
                    <a:lnTo>
                      <a:pt x="250" y="626"/>
                    </a:lnTo>
                    <a:lnTo>
                      <a:pt x="243" y="638"/>
                    </a:lnTo>
                    <a:lnTo>
                      <a:pt x="237" y="652"/>
                    </a:lnTo>
                    <a:lnTo>
                      <a:pt x="229" y="664"/>
                    </a:lnTo>
                    <a:lnTo>
                      <a:pt x="222" y="678"/>
                    </a:lnTo>
                    <a:lnTo>
                      <a:pt x="90" y="613"/>
                    </a:lnTo>
                    <a:close/>
                    <a:moveTo>
                      <a:pt x="123" y="551"/>
                    </a:moveTo>
                    <a:lnTo>
                      <a:pt x="133" y="535"/>
                    </a:lnTo>
                    <a:lnTo>
                      <a:pt x="142" y="520"/>
                    </a:lnTo>
                    <a:lnTo>
                      <a:pt x="153" y="505"/>
                    </a:lnTo>
                    <a:lnTo>
                      <a:pt x="163" y="490"/>
                    </a:lnTo>
                    <a:lnTo>
                      <a:pt x="284" y="574"/>
                    </a:lnTo>
                    <a:lnTo>
                      <a:pt x="275" y="587"/>
                    </a:lnTo>
                    <a:lnTo>
                      <a:pt x="267" y="599"/>
                    </a:lnTo>
                    <a:lnTo>
                      <a:pt x="259" y="612"/>
                    </a:lnTo>
                    <a:lnTo>
                      <a:pt x="250" y="626"/>
                    </a:lnTo>
                    <a:lnTo>
                      <a:pt x="123" y="551"/>
                    </a:lnTo>
                    <a:close/>
                    <a:moveTo>
                      <a:pt x="163" y="490"/>
                    </a:moveTo>
                    <a:lnTo>
                      <a:pt x="176" y="471"/>
                    </a:lnTo>
                    <a:lnTo>
                      <a:pt x="189" y="454"/>
                    </a:lnTo>
                    <a:lnTo>
                      <a:pt x="203" y="435"/>
                    </a:lnTo>
                    <a:lnTo>
                      <a:pt x="217" y="416"/>
                    </a:lnTo>
                    <a:lnTo>
                      <a:pt x="334" y="505"/>
                    </a:lnTo>
                    <a:lnTo>
                      <a:pt x="323" y="521"/>
                    </a:lnTo>
                    <a:lnTo>
                      <a:pt x="310" y="537"/>
                    </a:lnTo>
                    <a:lnTo>
                      <a:pt x="298" y="556"/>
                    </a:lnTo>
                    <a:lnTo>
                      <a:pt x="284" y="574"/>
                    </a:lnTo>
                    <a:lnTo>
                      <a:pt x="163" y="490"/>
                    </a:lnTo>
                    <a:close/>
                    <a:moveTo>
                      <a:pt x="217" y="416"/>
                    </a:moveTo>
                    <a:lnTo>
                      <a:pt x="229" y="399"/>
                    </a:lnTo>
                    <a:lnTo>
                      <a:pt x="242" y="383"/>
                    </a:lnTo>
                    <a:lnTo>
                      <a:pt x="254" y="367"/>
                    </a:lnTo>
                    <a:lnTo>
                      <a:pt x="267" y="353"/>
                    </a:lnTo>
                    <a:lnTo>
                      <a:pt x="381" y="445"/>
                    </a:lnTo>
                    <a:lnTo>
                      <a:pt x="369" y="460"/>
                    </a:lnTo>
                    <a:lnTo>
                      <a:pt x="358" y="475"/>
                    </a:lnTo>
                    <a:lnTo>
                      <a:pt x="346" y="490"/>
                    </a:lnTo>
                    <a:lnTo>
                      <a:pt x="334" y="505"/>
                    </a:lnTo>
                    <a:lnTo>
                      <a:pt x="217" y="416"/>
                    </a:lnTo>
                    <a:close/>
                    <a:moveTo>
                      <a:pt x="267" y="353"/>
                    </a:moveTo>
                    <a:lnTo>
                      <a:pt x="278" y="338"/>
                    </a:lnTo>
                    <a:lnTo>
                      <a:pt x="290" y="323"/>
                    </a:lnTo>
                    <a:lnTo>
                      <a:pt x="303" y="309"/>
                    </a:lnTo>
                    <a:lnTo>
                      <a:pt x="315" y="296"/>
                    </a:lnTo>
                    <a:lnTo>
                      <a:pt x="424" y="395"/>
                    </a:lnTo>
                    <a:lnTo>
                      <a:pt x="414" y="406"/>
                    </a:lnTo>
                    <a:lnTo>
                      <a:pt x="404" y="418"/>
                    </a:lnTo>
                    <a:lnTo>
                      <a:pt x="392" y="431"/>
                    </a:lnTo>
                    <a:lnTo>
                      <a:pt x="381" y="445"/>
                    </a:lnTo>
                    <a:lnTo>
                      <a:pt x="267" y="353"/>
                    </a:lnTo>
                    <a:close/>
                    <a:moveTo>
                      <a:pt x="315" y="296"/>
                    </a:moveTo>
                    <a:lnTo>
                      <a:pt x="328" y="282"/>
                    </a:lnTo>
                    <a:lnTo>
                      <a:pt x="340" y="269"/>
                    </a:lnTo>
                    <a:lnTo>
                      <a:pt x="353" y="257"/>
                    </a:lnTo>
                    <a:lnTo>
                      <a:pt x="365" y="246"/>
                    </a:lnTo>
                    <a:lnTo>
                      <a:pt x="466" y="353"/>
                    </a:lnTo>
                    <a:lnTo>
                      <a:pt x="455" y="363"/>
                    </a:lnTo>
                    <a:lnTo>
                      <a:pt x="445" y="373"/>
                    </a:lnTo>
                    <a:lnTo>
                      <a:pt x="435" y="384"/>
                    </a:lnTo>
                    <a:lnTo>
                      <a:pt x="424" y="395"/>
                    </a:lnTo>
                    <a:lnTo>
                      <a:pt x="315" y="296"/>
                    </a:lnTo>
                    <a:close/>
                    <a:moveTo>
                      <a:pt x="365" y="246"/>
                    </a:moveTo>
                    <a:lnTo>
                      <a:pt x="365" y="244"/>
                    </a:lnTo>
                    <a:lnTo>
                      <a:pt x="415" y="299"/>
                    </a:lnTo>
                    <a:lnTo>
                      <a:pt x="365" y="246"/>
                    </a:lnTo>
                    <a:close/>
                    <a:moveTo>
                      <a:pt x="365" y="244"/>
                    </a:moveTo>
                    <a:lnTo>
                      <a:pt x="377" y="233"/>
                    </a:lnTo>
                    <a:lnTo>
                      <a:pt x="390" y="223"/>
                    </a:lnTo>
                    <a:lnTo>
                      <a:pt x="402" y="212"/>
                    </a:lnTo>
                    <a:lnTo>
                      <a:pt x="416" y="202"/>
                    </a:lnTo>
                    <a:lnTo>
                      <a:pt x="506" y="318"/>
                    </a:lnTo>
                    <a:lnTo>
                      <a:pt x="496" y="327"/>
                    </a:lnTo>
                    <a:lnTo>
                      <a:pt x="486" y="335"/>
                    </a:lnTo>
                    <a:lnTo>
                      <a:pt x="476" y="344"/>
                    </a:lnTo>
                    <a:lnTo>
                      <a:pt x="466" y="353"/>
                    </a:lnTo>
                    <a:lnTo>
                      <a:pt x="365" y="244"/>
                    </a:lnTo>
                    <a:close/>
                    <a:moveTo>
                      <a:pt x="416" y="202"/>
                    </a:moveTo>
                    <a:lnTo>
                      <a:pt x="429" y="192"/>
                    </a:lnTo>
                    <a:lnTo>
                      <a:pt x="442" y="182"/>
                    </a:lnTo>
                    <a:lnTo>
                      <a:pt x="456" y="173"/>
                    </a:lnTo>
                    <a:lnTo>
                      <a:pt x="470" y="165"/>
                    </a:lnTo>
                    <a:lnTo>
                      <a:pt x="547" y="291"/>
                    </a:lnTo>
                    <a:lnTo>
                      <a:pt x="536" y="297"/>
                    </a:lnTo>
                    <a:lnTo>
                      <a:pt x="526" y="304"/>
                    </a:lnTo>
                    <a:lnTo>
                      <a:pt x="516" y="312"/>
                    </a:lnTo>
                    <a:lnTo>
                      <a:pt x="506" y="318"/>
                    </a:lnTo>
                    <a:lnTo>
                      <a:pt x="416" y="202"/>
                    </a:lnTo>
                    <a:close/>
                    <a:moveTo>
                      <a:pt x="470" y="165"/>
                    </a:moveTo>
                    <a:lnTo>
                      <a:pt x="483" y="156"/>
                    </a:lnTo>
                    <a:lnTo>
                      <a:pt x="497" y="149"/>
                    </a:lnTo>
                    <a:lnTo>
                      <a:pt x="512" y="141"/>
                    </a:lnTo>
                    <a:lnTo>
                      <a:pt x="527" y="134"/>
                    </a:lnTo>
                    <a:lnTo>
                      <a:pt x="589" y="268"/>
                    </a:lnTo>
                    <a:lnTo>
                      <a:pt x="578" y="273"/>
                    </a:lnTo>
                    <a:lnTo>
                      <a:pt x="568" y="278"/>
                    </a:lnTo>
                    <a:lnTo>
                      <a:pt x="557" y="284"/>
                    </a:lnTo>
                    <a:lnTo>
                      <a:pt x="547" y="291"/>
                    </a:lnTo>
                    <a:lnTo>
                      <a:pt x="470" y="165"/>
                    </a:lnTo>
                    <a:close/>
                    <a:moveTo>
                      <a:pt x="527" y="134"/>
                    </a:moveTo>
                    <a:lnTo>
                      <a:pt x="542" y="127"/>
                    </a:lnTo>
                    <a:lnTo>
                      <a:pt x="557" y="121"/>
                    </a:lnTo>
                    <a:lnTo>
                      <a:pt x="572" y="115"/>
                    </a:lnTo>
                    <a:lnTo>
                      <a:pt x="588" y="109"/>
                    </a:lnTo>
                    <a:lnTo>
                      <a:pt x="637" y="248"/>
                    </a:lnTo>
                    <a:lnTo>
                      <a:pt x="624" y="253"/>
                    </a:lnTo>
                    <a:lnTo>
                      <a:pt x="613" y="257"/>
                    </a:lnTo>
                    <a:lnTo>
                      <a:pt x="600" y="262"/>
                    </a:lnTo>
                    <a:lnTo>
                      <a:pt x="589" y="268"/>
                    </a:lnTo>
                    <a:lnTo>
                      <a:pt x="527" y="134"/>
                    </a:lnTo>
                    <a:close/>
                    <a:moveTo>
                      <a:pt x="588" y="109"/>
                    </a:moveTo>
                    <a:lnTo>
                      <a:pt x="605" y="104"/>
                    </a:lnTo>
                    <a:lnTo>
                      <a:pt x="622" y="99"/>
                    </a:lnTo>
                    <a:lnTo>
                      <a:pt x="638" y="94"/>
                    </a:lnTo>
                    <a:lnTo>
                      <a:pt x="654" y="90"/>
                    </a:lnTo>
                    <a:lnTo>
                      <a:pt x="690" y="233"/>
                    </a:lnTo>
                    <a:lnTo>
                      <a:pt x="675" y="237"/>
                    </a:lnTo>
                    <a:lnTo>
                      <a:pt x="661" y="241"/>
                    </a:lnTo>
                    <a:lnTo>
                      <a:pt x="648" y="244"/>
                    </a:lnTo>
                    <a:lnTo>
                      <a:pt x="637" y="248"/>
                    </a:lnTo>
                    <a:lnTo>
                      <a:pt x="588" y="109"/>
                    </a:lnTo>
                    <a:close/>
                    <a:moveTo>
                      <a:pt x="654" y="90"/>
                    </a:moveTo>
                    <a:lnTo>
                      <a:pt x="671" y="85"/>
                    </a:lnTo>
                    <a:lnTo>
                      <a:pt x="689" y="81"/>
                    </a:lnTo>
                    <a:lnTo>
                      <a:pt x="708" y="78"/>
                    </a:lnTo>
                    <a:lnTo>
                      <a:pt x="725" y="75"/>
                    </a:lnTo>
                    <a:lnTo>
                      <a:pt x="751" y="220"/>
                    </a:lnTo>
                    <a:lnTo>
                      <a:pt x="735" y="223"/>
                    </a:lnTo>
                    <a:lnTo>
                      <a:pt x="719" y="226"/>
                    </a:lnTo>
                    <a:lnTo>
                      <a:pt x="704" y="230"/>
                    </a:lnTo>
                    <a:lnTo>
                      <a:pt x="690" y="233"/>
                    </a:lnTo>
                    <a:lnTo>
                      <a:pt x="654" y="90"/>
                    </a:lnTo>
                    <a:close/>
                    <a:moveTo>
                      <a:pt x="725" y="75"/>
                    </a:moveTo>
                    <a:lnTo>
                      <a:pt x="742" y="71"/>
                    </a:lnTo>
                    <a:lnTo>
                      <a:pt x="761" y="69"/>
                    </a:lnTo>
                    <a:lnTo>
                      <a:pt x="781" y="66"/>
                    </a:lnTo>
                    <a:lnTo>
                      <a:pt x="803" y="63"/>
                    </a:lnTo>
                    <a:lnTo>
                      <a:pt x="821" y="210"/>
                    </a:lnTo>
                    <a:lnTo>
                      <a:pt x="805" y="212"/>
                    </a:lnTo>
                    <a:lnTo>
                      <a:pt x="787" y="215"/>
                    </a:lnTo>
                    <a:lnTo>
                      <a:pt x="770" y="217"/>
                    </a:lnTo>
                    <a:lnTo>
                      <a:pt x="751" y="220"/>
                    </a:lnTo>
                    <a:lnTo>
                      <a:pt x="725" y="75"/>
                    </a:lnTo>
                    <a:close/>
                    <a:moveTo>
                      <a:pt x="803" y="63"/>
                    </a:moveTo>
                    <a:lnTo>
                      <a:pt x="825" y="60"/>
                    </a:lnTo>
                    <a:lnTo>
                      <a:pt x="846" y="58"/>
                    </a:lnTo>
                    <a:lnTo>
                      <a:pt x="867" y="56"/>
                    </a:lnTo>
                    <a:lnTo>
                      <a:pt x="889" y="54"/>
                    </a:lnTo>
                    <a:lnTo>
                      <a:pt x="903" y="201"/>
                    </a:lnTo>
                    <a:lnTo>
                      <a:pt x="881" y="202"/>
                    </a:lnTo>
                    <a:lnTo>
                      <a:pt x="861" y="205"/>
                    </a:lnTo>
                    <a:lnTo>
                      <a:pt x="841" y="207"/>
                    </a:lnTo>
                    <a:lnTo>
                      <a:pt x="821" y="210"/>
                    </a:lnTo>
                    <a:lnTo>
                      <a:pt x="803" y="63"/>
                    </a:lnTo>
                    <a:close/>
                    <a:moveTo>
                      <a:pt x="889" y="54"/>
                    </a:moveTo>
                    <a:lnTo>
                      <a:pt x="914" y="51"/>
                    </a:lnTo>
                    <a:lnTo>
                      <a:pt x="939" y="50"/>
                    </a:lnTo>
                    <a:lnTo>
                      <a:pt x="963" y="48"/>
                    </a:lnTo>
                    <a:lnTo>
                      <a:pt x="985" y="46"/>
                    </a:lnTo>
                    <a:lnTo>
                      <a:pt x="995" y="193"/>
                    </a:lnTo>
                    <a:lnTo>
                      <a:pt x="968" y="196"/>
                    </a:lnTo>
                    <a:lnTo>
                      <a:pt x="944" y="197"/>
                    </a:lnTo>
                    <a:lnTo>
                      <a:pt x="922" y="200"/>
                    </a:lnTo>
                    <a:lnTo>
                      <a:pt x="903" y="201"/>
                    </a:lnTo>
                    <a:lnTo>
                      <a:pt x="889" y="54"/>
                    </a:lnTo>
                    <a:close/>
                    <a:moveTo>
                      <a:pt x="985" y="46"/>
                    </a:moveTo>
                    <a:lnTo>
                      <a:pt x="1009" y="45"/>
                    </a:lnTo>
                    <a:lnTo>
                      <a:pt x="1034" y="43"/>
                    </a:lnTo>
                    <a:lnTo>
                      <a:pt x="1061" y="41"/>
                    </a:lnTo>
                    <a:lnTo>
                      <a:pt x="1091" y="40"/>
                    </a:lnTo>
                    <a:lnTo>
                      <a:pt x="1100" y="187"/>
                    </a:lnTo>
                    <a:lnTo>
                      <a:pt x="1074" y="188"/>
                    </a:lnTo>
                    <a:lnTo>
                      <a:pt x="1048" y="190"/>
                    </a:lnTo>
                    <a:lnTo>
                      <a:pt x="1021" y="192"/>
                    </a:lnTo>
                    <a:lnTo>
                      <a:pt x="995" y="193"/>
                    </a:lnTo>
                    <a:lnTo>
                      <a:pt x="985" y="46"/>
                    </a:lnTo>
                    <a:close/>
                    <a:moveTo>
                      <a:pt x="1091" y="40"/>
                    </a:moveTo>
                    <a:lnTo>
                      <a:pt x="1126" y="38"/>
                    </a:lnTo>
                    <a:lnTo>
                      <a:pt x="1165" y="35"/>
                    </a:lnTo>
                    <a:lnTo>
                      <a:pt x="1205" y="34"/>
                    </a:lnTo>
                    <a:lnTo>
                      <a:pt x="1247" y="32"/>
                    </a:lnTo>
                    <a:lnTo>
                      <a:pt x="1254" y="178"/>
                    </a:lnTo>
                    <a:lnTo>
                      <a:pt x="1215" y="181"/>
                    </a:lnTo>
                    <a:lnTo>
                      <a:pt x="1176" y="182"/>
                    </a:lnTo>
                    <a:lnTo>
                      <a:pt x="1137" y="185"/>
                    </a:lnTo>
                    <a:lnTo>
                      <a:pt x="1100" y="187"/>
                    </a:lnTo>
                    <a:lnTo>
                      <a:pt x="1091" y="40"/>
                    </a:lnTo>
                    <a:close/>
                    <a:moveTo>
                      <a:pt x="1247" y="32"/>
                    </a:moveTo>
                    <a:lnTo>
                      <a:pt x="1343" y="27"/>
                    </a:lnTo>
                    <a:lnTo>
                      <a:pt x="1350" y="173"/>
                    </a:lnTo>
                    <a:lnTo>
                      <a:pt x="1254" y="178"/>
                    </a:lnTo>
                    <a:lnTo>
                      <a:pt x="1247" y="32"/>
                    </a:lnTo>
                    <a:close/>
                    <a:moveTo>
                      <a:pt x="1343" y="27"/>
                    </a:moveTo>
                    <a:lnTo>
                      <a:pt x="1371" y="25"/>
                    </a:lnTo>
                    <a:lnTo>
                      <a:pt x="1401" y="23"/>
                    </a:lnTo>
                    <a:lnTo>
                      <a:pt x="1433" y="22"/>
                    </a:lnTo>
                    <a:lnTo>
                      <a:pt x="1466" y="20"/>
                    </a:lnTo>
                    <a:lnTo>
                      <a:pt x="1472" y="167"/>
                    </a:lnTo>
                    <a:lnTo>
                      <a:pt x="1442" y="169"/>
                    </a:lnTo>
                    <a:lnTo>
                      <a:pt x="1413" y="171"/>
                    </a:lnTo>
                    <a:lnTo>
                      <a:pt x="1381" y="172"/>
                    </a:lnTo>
                    <a:lnTo>
                      <a:pt x="1350" y="173"/>
                    </a:lnTo>
                    <a:lnTo>
                      <a:pt x="1343" y="27"/>
                    </a:lnTo>
                    <a:close/>
                    <a:moveTo>
                      <a:pt x="1466" y="20"/>
                    </a:moveTo>
                    <a:lnTo>
                      <a:pt x="1496" y="19"/>
                    </a:lnTo>
                    <a:lnTo>
                      <a:pt x="1527" y="18"/>
                    </a:lnTo>
                    <a:lnTo>
                      <a:pt x="1561" y="17"/>
                    </a:lnTo>
                    <a:lnTo>
                      <a:pt x="1594" y="15"/>
                    </a:lnTo>
                    <a:lnTo>
                      <a:pt x="1599" y="162"/>
                    </a:lnTo>
                    <a:lnTo>
                      <a:pt x="1568" y="164"/>
                    </a:lnTo>
                    <a:lnTo>
                      <a:pt x="1537" y="165"/>
                    </a:lnTo>
                    <a:lnTo>
                      <a:pt x="1505" y="166"/>
                    </a:lnTo>
                    <a:lnTo>
                      <a:pt x="1472" y="167"/>
                    </a:lnTo>
                    <a:lnTo>
                      <a:pt x="1466" y="20"/>
                    </a:lnTo>
                    <a:close/>
                    <a:moveTo>
                      <a:pt x="1594" y="15"/>
                    </a:moveTo>
                    <a:lnTo>
                      <a:pt x="1627" y="14"/>
                    </a:lnTo>
                    <a:lnTo>
                      <a:pt x="1660" y="13"/>
                    </a:lnTo>
                    <a:lnTo>
                      <a:pt x="1695" y="12"/>
                    </a:lnTo>
                    <a:lnTo>
                      <a:pt x="1730" y="10"/>
                    </a:lnTo>
                    <a:lnTo>
                      <a:pt x="1734" y="157"/>
                    </a:lnTo>
                    <a:lnTo>
                      <a:pt x="1702" y="159"/>
                    </a:lnTo>
                    <a:lnTo>
                      <a:pt x="1668" y="160"/>
                    </a:lnTo>
                    <a:lnTo>
                      <a:pt x="1634" y="161"/>
                    </a:lnTo>
                    <a:lnTo>
                      <a:pt x="1599" y="162"/>
                    </a:lnTo>
                    <a:lnTo>
                      <a:pt x="1594" y="15"/>
                    </a:lnTo>
                    <a:close/>
                    <a:moveTo>
                      <a:pt x="1730" y="10"/>
                    </a:moveTo>
                    <a:lnTo>
                      <a:pt x="1764" y="9"/>
                    </a:lnTo>
                    <a:lnTo>
                      <a:pt x="1799" y="8"/>
                    </a:lnTo>
                    <a:lnTo>
                      <a:pt x="1834" y="8"/>
                    </a:lnTo>
                    <a:lnTo>
                      <a:pt x="1868" y="7"/>
                    </a:lnTo>
                    <a:lnTo>
                      <a:pt x="1872" y="154"/>
                    </a:lnTo>
                    <a:lnTo>
                      <a:pt x="1837" y="155"/>
                    </a:lnTo>
                    <a:lnTo>
                      <a:pt x="1804" y="156"/>
                    </a:lnTo>
                    <a:lnTo>
                      <a:pt x="1769" y="156"/>
                    </a:lnTo>
                    <a:lnTo>
                      <a:pt x="1734" y="157"/>
                    </a:lnTo>
                    <a:lnTo>
                      <a:pt x="1730" y="10"/>
                    </a:lnTo>
                    <a:close/>
                    <a:moveTo>
                      <a:pt x="1868" y="7"/>
                    </a:moveTo>
                    <a:lnTo>
                      <a:pt x="1905" y="5"/>
                    </a:lnTo>
                    <a:lnTo>
                      <a:pt x="1939" y="5"/>
                    </a:lnTo>
                    <a:lnTo>
                      <a:pt x="1977" y="4"/>
                    </a:lnTo>
                    <a:lnTo>
                      <a:pt x="2013" y="4"/>
                    </a:lnTo>
                    <a:lnTo>
                      <a:pt x="2015" y="151"/>
                    </a:lnTo>
                    <a:lnTo>
                      <a:pt x="1981" y="151"/>
                    </a:lnTo>
                    <a:lnTo>
                      <a:pt x="1944" y="152"/>
                    </a:lnTo>
                    <a:lnTo>
                      <a:pt x="1908" y="154"/>
                    </a:lnTo>
                    <a:lnTo>
                      <a:pt x="1872" y="154"/>
                    </a:lnTo>
                    <a:lnTo>
                      <a:pt x="1868" y="7"/>
                    </a:lnTo>
                    <a:close/>
                    <a:moveTo>
                      <a:pt x="2013" y="4"/>
                    </a:moveTo>
                    <a:lnTo>
                      <a:pt x="2049" y="3"/>
                    </a:lnTo>
                    <a:lnTo>
                      <a:pt x="2084" y="3"/>
                    </a:lnTo>
                    <a:lnTo>
                      <a:pt x="2120" y="2"/>
                    </a:lnTo>
                    <a:lnTo>
                      <a:pt x="2157" y="2"/>
                    </a:lnTo>
                    <a:lnTo>
                      <a:pt x="2159" y="149"/>
                    </a:lnTo>
                    <a:lnTo>
                      <a:pt x="2123" y="150"/>
                    </a:lnTo>
                    <a:lnTo>
                      <a:pt x="2088" y="150"/>
                    </a:lnTo>
                    <a:lnTo>
                      <a:pt x="2052" y="150"/>
                    </a:lnTo>
                    <a:lnTo>
                      <a:pt x="2015" y="151"/>
                    </a:lnTo>
                    <a:lnTo>
                      <a:pt x="2013" y="4"/>
                    </a:lnTo>
                    <a:close/>
                    <a:moveTo>
                      <a:pt x="2157" y="2"/>
                    </a:moveTo>
                    <a:lnTo>
                      <a:pt x="2194" y="2"/>
                    </a:lnTo>
                    <a:lnTo>
                      <a:pt x="2231" y="2"/>
                    </a:lnTo>
                    <a:lnTo>
                      <a:pt x="2268" y="0"/>
                    </a:lnTo>
                    <a:lnTo>
                      <a:pt x="2304" y="0"/>
                    </a:lnTo>
                    <a:lnTo>
                      <a:pt x="2304" y="149"/>
                    </a:lnTo>
                    <a:lnTo>
                      <a:pt x="2268" y="149"/>
                    </a:lnTo>
                    <a:lnTo>
                      <a:pt x="2232" y="149"/>
                    </a:lnTo>
                    <a:lnTo>
                      <a:pt x="2195" y="149"/>
                    </a:lnTo>
                    <a:lnTo>
                      <a:pt x="2159" y="149"/>
                    </a:lnTo>
                    <a:lnTo>
                      <a:pt x="2157" y="2"/>
                    </a:lnTo>
                    <a:close/>
                    <a:moveTo>
                      <a:pt x="2304" y="0"/>
                    </a:moveTo>
                    <a:lnTo>
                      <a:pt x="2341" y="0"/>
                    </a:lnTo>
                    <a:lnTo>
                      <a:pt x="2377" y="0"/>
                    </a:lnTo>
                    <a:lnTo>
                      <a:pt x="2413" y="0"/>
                    </a:lnTo>
                    <a:lnTo>
                      <a:pt x="2449" y="2"/>
                    </a:lnTo>
                    <a:lnTo>
                      <a:pt x="2448" y="149"/>
                    </a:lnTo>
                    <a:lnTo>
                      <a:pt x="2413" y="149"/>
                    </a:lnTo>
                    <a:lnTo>
                      <a:pt x="2377" y="149"/>
                    </a:lnTo>
                    <a:lnTo>
                      <a:pt x="2341" y="149"/>
                    </a:lnTo>
                    <a:lnTo>
                      <a:pt x="2304" y="149"/>
                    </a:lnTo>
                    <a:lnTo>
                      <a:pt x="2304" y="0"/>
                    </a:lnTo>
                    <a:close/>
                    <a:moveTo>
                      <a:pt x="2449" y="2"/>
                    </a:moveTo>
                    <a:lnTo>
                      <a:pt x="2485" y="2"/>
                    </a:lnTo>
                    <a:lnTo>
                      <a:pt x="2522" y="2"/>
                    </a:lnTo>
                    <a:lnTo>
                      <a:pt x="2559" y="2"/>
                    </a:lnTo>
                    <a:lnTo>
                      <a:pt x="2595" y="3"/>
                    </a:lnTo>
                    <a:lnTo>
                      <a:pt x="2593" y="150"/>
                    </a:lnTo>
                    <a:lnTo>
                      <a:pt x="2556" y="150"/>
                    </a:lnTo>
                    <a:lnTo>
                      <a:pt x="2520" y="149"/>
                    </a:lnTo>
                    <a:lnTo>
                      <a:pt x="2484" y="149"/>
                    </a:lnTo>
                    <a:lnTo>
                      <a:pt x="2448" y="149"/>
                    </a:lnTo>
                    <a:lnTo>
                      <a:pt x="2449" y="2"/>
                    </a:lnTo>
                    <a:close/>
                    <a:moveTo>
                      <a:pt x="2595" y="3"/>
                    </a:moveTo>
                    <a:lnTo>
                      <a:pt x="2631" y="3"/>
                    </a:lnTo>
                    <a:lnTo>
                      <a:pt x="2666" y="4"/>
                    </a:lnTo>
                    <a:lnTo>
                      <a:pt x="2701" y="5"/>
                    </a:lnTo>
                    <a:lnTo>
                      <a:pt x="2734" y="5"/>
                    </a:lnTo>
                    <a:lnTo>
                      <a:pt x="2730" y="152"/>
                    </a:lnTo>
                    <a:lnTo>
                      <a:pt x="2696" y="152"/>
                    </a:lnTo>
                    <a:lnTo>
                      <a:pt x="2661" y="151"/>
                    </a:lnTo>
                    <a:lnTo>
                      <a:pt x="2627" y="151"/>
                    </a:lnTo>
                    <a:lnTo>
                      <a:pt x="2593" y="150"/>
                    </a:lnTo>
                    <a:lnTo>
                      <a:pt x="2595" y="3"/>
                    </a:lnTo>
                    <a:close/>
                    <a:moveTo>
                      <a:pt x="2734" y="5"/>
                    </a:moveTo>
                    <a:lnTo>
                      <a:pt x="2770" y="7"/>
                    </a:lnTo>
                    <a:lnTo>
                      <a:pt x="2805" y="8"/>
                    </a:lnTo>
                    <a:lnTo>
                      <a:pt x="2839" y="9"/>
                    </a:lnTo>
                    <a:lnTo>
                      <a:pt x="2872" y="10"/>
                    </a:lnTo>
                    <a:lnTo>
                      <a:pt x="2867" y="157"/>
                    </a:lnTo>
                    <a:lnTo>
                      <a:pt x="2833" y="156"/>
                    </a:lnTo>
                    <a:lnTo>
                      <a:pt x="2798" y="155"/>
                    </a:lnTo>
                    <a:lnTo>
                      <a:pt x="2764" y="154"/>
                    </a:lnTo>
                    <a:lnTo>
                      <a:pt x="2730" y="152"/>
                    </a:lnTo>
                    <a:lnTo>
                      <a:pt x="2734" y="5"/>
                    </a:lnTo>
                    <a:close/>
                    <a:moveTo>
                      <a:pt x="2872" y="10"/>
                    </a:moveTo>
                    <a:lnTo>
                      <a:pt x="2907" y="12"/>
                    </a:lnTo>
                    <a:lnTo>
                      <a:pt x="2940" y="13"/>
                    </a:lnTo>
                    <a:lnTo>
                      <a:pt x="2972" y="14"/>
                    </a:lnTo>
                    <a:lnTo>
                      <a:pt x="3003" y="15"/>
                    </a:lnTo>
                    <a:lnTo>
                      <a:pt x="2996" y="164"/>
                    </a:lnTo>
                    <a:lnTo>
                      <a:pt x="2962" y="161"/>
                    </a:lnTo>
                    <a:lnTo>
                      <a:pt x="2930" y="160"/>
                    </a:lnTo>
                    <a:lnTo>
                      <a:pt x="2899" y="159"/>
                    </a:lnTo>
                    <a:lnTo>
                      <a:pt x="2867" y="157"/>
                    </a:lnTo>
                    <a:lnTo>
                      <a:pt x="2872" y="10"/>
                    </a:lnTo>
                    <a:close/>
                    <a:moveTo>
                      <a:pt x="3003" y="15"/>
                    </a:moveTo>
                    <a:lnTo>
                      <a:pt x="3037" y="18"/>
                    </a:lnTo>
                    <a:lnTo>
                      <a:pt x="3069" y="19"/>
                    </a:lnTo>
                    <a:lnTo>
                      <a:pt x="3100" y="22"/>
                    </a:lnTo>
                    <a:lnTo>
                      <a:pt x="3129" y="23"/>
                    </a:lnTo>
                    <a:lnTo>
                      <a:pt x="3120" y="170"/>
                    </a:lnTo>
                    <a:lnTo>
                      <a:pt x="3088" y="169"/>
                    </a:lnTo>
                    <a:lnTo>
                      <a:pt x="3057" y="166"/>
                    </a:lnTo>
                    <a:lnTo>
                      <a:pt x="3026" y="165"/>
                    </a:lnTo>
                    <a:lnTo>
                      <a:pt x="2996" y="164"/>
                    </a:lnTo>
                    <a:lnTo>
                      <a:pt x="3003" y="15"/>
                    </a:lnTo>
                    <a:close/>
                    <a:moveTo>
                      <a:pt x="3129" y="23"/>
                    </a:moveTo>
                    <a:lnTo>
                      <a:pt x="3161" y="25"/>
                    </a:lnTo>
                    <a:lnTo>
                      <a:pt x="3191" y="28"/>
                    </a:lnTo>
                    <a:lnTo>
                      <a:pt x="3219" y="30"/>
                    </a:lnTo>
                    <a:lnTo>
                      <a:pt x="3245" y="32"/>
                    </a:lnTo>
                    <a:lnTo>
                      <a:pt x="3232" y="180"/>
                    </a:lnTo>
                    <a:lnTo>
                      <a:pt x="3203" y="177"/>
                    </a:lnTo>
                    <a:lnTo>
                      <a:pt x="3174" y="175"/>
                    </a:lnTo>
                    <a:lnTo>
                      <a:pt x="3147" y="172"/>
                    </a:lnTo>
                    <a:lnTo>
                      <a:pt x="3120" y="170"/>
                    </a:lnTo>
                    <a:lnTo>
                      <a:pt x="3129" y="23"/>
                    </a:lnTo>
                    <a:close/>
                    <a:moveTo>
                      <a:pt x="3245" y="32"/>
                    </a:moveTo>
                    <a:lnTo>
                      <a:pt x="3245" y="33"/>
                    </a:lnTo>
                    <a:lnTo>
                      <a:pt x="3239" y="106"/>
                    </a:lnTo>
                    <a:lnTo>
                      <a:pt x="3245" y="32"/>
                    </a:lnTo>
                    <a:close/>
                    <a:moveTo>
                      <a:pt x="3245" y="33"/>
                    </a:moveTo>
                    <a:lnTo>
                      <a:pt x="3276" y="35"/>
                    </a:lnTo>
                    <a:lnTo>
                      <a:pt x="3305" y="38"/>
                    </a:lnTo>
                    <a:lnTo>
                      <a:pt x="3331" y="40"/>
                    </a:lnTo>
                    <a:lnTo>
                      <a:pt x="3355" y="43"/>
                    </a:lnTo>
                    <a:lnTo>
                      <a:pt x="3337" y="190"/>
                    </a:lnTo>
                    <a:lnTo>
                      <a:pt x="3310" y="187"/>
                    </a:lnTo>
                    <a:lnTo>
                      <a:pt x="3282" y="183"/>
                    </a:lnTo>
                    <a:lnTo>
                      <a:pt x="3257" y="181"/>
                    </a:lnTo>
                    <a:lnTo>
                      <a:pt x="3232" y="178"/>
                    </a:lnTo>
                    <a:lnTo>
                      <a:pt x="3245" y="33"/>
                    </a:lnTo>
                    <a:close/>
                    <a:moveTo>
                      <a:pt x="3355" y="43"/>
                    </a:moveTo>
                    <a:lnTo>
                      <a:pt x="3379" y="46"/>
                    </a:lnTo>
                    <a:lnTo>
                      <a:pt x="3406" y="49"/>
                    </a:lnTo>
                    <a:lnTo>
                      <a:pt x="3429" y="53"/>
                    </a:lnTo>
                    <a:lnTo>
                      <a:pt x="3453" y="56"/>
                    </a:lnTo>
                    <a:lnTo>
                      <a:pt x="3432" y="202"/>
                    </a:lnTo>
                    <a:lnTo>
                      <a:pt x="3408" y="198"/>
                    </a:lnTo>
                    <a:lnTo>
                      <a:pt x="3386" y="196"/>
                    </a:lnTo>
                    <a:lnTo>
                      <a:pt x="3362" y="192"/>
                    </a:lnTo>
                    <a:lnTo>
                      <a:pt x="3337" y="190"/>
                    </a:lnTo>
                    <a:lnTo>
                      <a:pt x="3355" y="43"/>
                    </a:lnTo>
                    <a:close/>
                    <a:moveTo>
                      <a:pt x="3453" y="56"/>
                    </a:moveTo>
                    <a:lnTo>
                      <a:pt x="3453" y="56"/>
                    </a:lnTo>
                    <a:lnTo>
                      <a:pt x="3442" y="129"/>
                    </a:lnTo>
                    <a:lnTo>
                      <a:pt x="3453" y="56"/>
                    </a:lnTo>
                    <a:close/>
                    <a:moveTo>
                      <a:pt x="3453" y="56"/>
                    </a:moveTo>
                    <a:lnTo>
                      <a:pt x="3492" y="61"/>
                    </a:lnTo>
                    <a:lnTo>
                      <a:pt x="3469" y="208"/>
                    </a:lnTo>
                    <a:lnTo>
                      <a:pt x="3431" y="202"/>
                    </a:lnTo>
                    <a:lnTo>
                      <a:pt x="3453" y="56"/>
                    </a:lnTo>
                    <a:close/>
                    <a:moveTo>
                      <a:pt x="3492" y="61"/>
                    </a:moveTo>
                    <a:lnTo>
                      <a:pt x="3492" y="63"/>
                    </a:lnTo>
                    <a:lnTo>
                      <a:pt x="3480" y="135"/>
                    </a:lnTo>
                    <a:lnTo>
                      <a:pt x="3492" y="61"/>
                    </a:lnTo>
                    <a:close/>
                    <a:moveTo>
                      <a:pt x="3492" y="63"/>
                    </a:moveTo>
                    <a:lnTo>
                      <a:pt x="3530" y="68"/>
                    </a:lnTo>
                    <a:lnTo>
                      <a:pt x="3508" y="213"/>
                    </a:lnTo>
                    <a:lnTo>
                      <a:pt x="3469" y="207"/>
                    </a:lnTo>
                    <a:lnTo>
                      <a:pt x="3492" y="63"/>
                    </a:lnTo>
                    <a:close/>
                    <a:moveTo>
                      <a:pt x="3530" y="68"/>
                    </a:moveTo>
                    <a:lnTo>
                      <a:pt x="3544" y="70"/>
                    </a:lnTo>
                    <a:lnTo>
                      <a:pt x="3556" y="73"/>
                    </a:lnTo>
                    <a:lnTo>
                      <a:pt x="3565" y="74"/>
                    </a:lnTo>
                    <a:lnTo>
                      <a:pt x="3573" y="75"/>
                    </a:lnTo>
                    <a:lnTo>
                      <a:pt x="3550" y="221"/>
                    </a:lnTo>
                    <a:lnTo>
                      <a:pt x="3535" y="218"/>
                    </a:lnTo>
                    <a:lnTo>
                      <a:pt x="3524" y="216"/>
                    </a:lnTo>
                    <a:lnTo>
                      <a:pt x="3514" y="215"/>
                    </a:lnTo>
                    <a:lnTo>
                      <a:pt x="3508" y="213"/>
                    </a:lnTo>
                    <a:lnTo>
                      <a:pt x="3530" y="68"/>
                    </a:lnTo>
                    <a:close/>
                    <a:moveTo>
                      <a:pt x="3573" y="75"/>
                    </a:moveTo>
                    <a:lnTo>
                      <a:pt x="3587" y="78"/>
                    </a:lnTo>
                    <a:lnTo>
                      <a:pt x="3599" y="79"/>
                    </a:lnTo>
                    <a:lnTo>
                      <a:pt x="3609" y="80"/>
                    </a:lnTo>
                    <a:lnTo>
                      <a:pt x="3615" y="81"/>
                    </a:lnTo>
                    <a:lnTo>
                      <a:pt x="3591" y="227"/>
                    </a:lnTo>
                    <a:lnTo>
                      <a:pt x="3550" y="221"/>
                    </a:lnTo>
                    <a:lnTo>
                      <a:pt x="3573" y="75"/>
                    </a:lnTo>
                    <a:close/>
                    <a:moveTo>
                      <a:pt x="3615" y="81"/>
                    </a:moveTo>
                    <a:lnTo>
                      <a:pt x="3631" y="84"/>
                    </a:lnTo>
                    <a:lnTo>
                      <a:pt x="3644" y="86"/>
                    </a:lnTo>
                    <a:lnTo>
                      <a:pt x="3653" y="88"/>
                    </a:lnTo>
                    <a:lnTo>
                      <a:pt x="3661" y="89"/>
                    </a:lnTo>
                    <a:lnTo>
                      <a:pt x="3636" y="235"/>
                    </a:lnTo>
                    <a:lnTo>
                      <a:pt x="3621" y="232"/>
                    </a:lnTo>
                    <a:lnTo>
                      <a:pt x="3609" y="230"/>
                    </a:lnTo>
                    <a:lnTo>
                      <a:pt x="3599" y="228"/>
                    </a:lnTo>
                    <a:lnTo>
                      <a:pt x="3591" y="227"/>
                    </a:lnTo>
                    <a:lnTo>
                      <a:pt x="3615" y="81"/>
                    </a:lnTo>
                    <a:close/>
                    <a:moveTo>
                      <a:pt x="3661" y="89"/>
                    </a:moveTo>
                    <a:lnTo>
                      <a:pt x="3675" y="91"/>
                    </a:lnTo>
                    <a:lnTo>
                      <a:pt x="3687" y="94"/>
                    </a:lnTo>
                    <a:lnTo>
                      <a:pt x="3697" y="95"/>
                    </a:lnTo>
                    <a:lnTo>
                      <a:pt x="3705" y="96"/>
                    </a:lnTo>
                    <a:lnTo>
                      <a:pt x="3680" y="242"/>
                    </a:lnTo>
                    <a:lnTo>
                      <a:pt x="3665" y="239"/>
                    </a:lnTo>
                    <a:lnTo>
                      <a:pt x="3652" y="237"/>
                    </a:lnTo>
                    <a:lnTo>
                      <a:pt x="3644" y="236"/>
                    </a:lnTo>
                    <a:lnTo>
                      <a:pt x="3636" y="235"/>
                    </a:lnTo>
                    <a:lnTo>
                      <a:pt x="3661" y="89"/>
                    </a:lnTo>
                    <a:close/>
                    <a:moveTo>
                      <a:pt x="3705" y="96"/>
                    </a:moveTo>
                    <a:lnTo>
                      <a:pt x="3751" y="105"/>
                    </a:lnTo>
                    <a:lnTo>
                      <a:pt x="3724" y="249"/>
                    </a:lnTo>
                    <a:lnTo>
                      <a:pt x="3680" y="242"/>
                    </a:lnTo>
                    <a:lnTo>
                      <a:pt x="3705" y="96"/>
                    </a:lnTo>
                    <a:close/>
                    <a:moveTo>
                      <a:pt x="3751" y="105"/>
                    </a:moveTo>
                    <a:lnTo>
                      <a:pt x="3766" y="107"/>
                    </a:lnTo>
                    <a:lnTo>
                      <a:pt x="3778" y="110"/>
                    </a:lnTo>
                    <a:lnTo>
                      <a:pt x="3788" y="111"/>
                    </a:lnTo>
                    <a:lnTo>
                      <a:pt x="3795" y="114"/>
                    </a:lnTo>
                    <a:lnTo>
                      <a:pt x="3769" y="258"/>
                    </a:lnTo>
                    <a:lnTo>
                      <a:pt x="3754" y="256"/>
                    </a:lnTo>
                    <a:lnTo>
                      <a:pt x="3743" y="253"/>
                    </a:lnTo>
                    <a:lnTo>
                      <a:pt x="3733" y="251"/>
                    </a:lnTo>
                    <a:lnTo>
                      <a:pt x="3724" y="249"/>
                    </a:lnTo>
                    <a:lnTo>
                      <a:pt x="3751" y="105"/>
                    </a:lnTo>
                    <a:close/>
                    <a:moveTo>
                      <a:pt x="3795" y="114"/>
                    </a:moveTo>
                    <a:lnTo>
                      <a:pt x="3812" y="116"/>
                    </a:lnTo>
                    <a:lnTo>
                      <a:pt x="3825" y="119"/>
                    </a:lnTo>
                    <a:lnTo>
                      <a:pt x="3835" y="120"/>
                    </a:lnTo>
                    <a:lnTo>
                      <a:pt x="3842" y="121"/>
                    </a:lnTo>
                    <a:lnTo>
                      <a:pt x="3814" y="267"/>
                    </a:lnTo>
                    <a:lnTo>
                      <a:pt x="3798" y="263"/>
                    </a:lnTo>
                    <a:lnTo>
                      <a:pt x="3786" y="261"/>
                    </a:lnTo>
                    <a:lnTo>
                      <a:pt x="3776" y="259"/>
                    </a:lnTo>
                    <a:lnTo>
                      <a:pt x="3769" y="258"/>
                    </a:lnTo>
                    <a:lnTo>
                      <a:pt x="3795" y="114"/>
                    </a:lnTo>
                    <a:close/>
                    <a:moveTo>
                      <a:pt x="3842" y="121"/>
                    </a:moveTo>
                    <a:lnTo>
                      <a:pt x="3848" y="122"/>
                    </a:lnTo>
                    <a:lnTo>
                      <a:pt x="3857" y="125"/>
                    </a:lnTo>
                    <a:lnTo>
                      <a:pt x="3870" y="127"/>
                    </a:lnTo>
                    <a:lnTo>
                      <a:pt x="3886" y="131"/>
                    </a:lnTo>
                    <a:lnTo>
                      <a:pt x="3857" y="276"/>
                    </a:lnTo>
                    <a:lnTo>
                      <a:pt x="3852" y="274"/>
                    </a:lnTo>
                    <a:lnTo>
                      <a:pt x="3842" y="272"/>
                    </a:lnTo>
                    <a:lnTo>
                      <a:pt x="3829" y="269"/>
                    </a:lnTo>
                    <a:lnTo>
                      <a:pt x="3814" y="267"/>
                    </a:lnTo>
                    <a:lnTo>
                      <a:pt x="3842" y="121"/>
                    </a:lnTo>
                    <a:close/>
                    <a:moveTo>
                      <a:pt x="3886" y="131"/>
                    </a:moveTo>
                    <a:lnTo>
                      <a:pt x="3901" y="134"/>
                    </a:lnTo>
                    <a:lnTo>
                      <a:pt x="3914" y="136"/>
                    </a:lnTo>
                    <a:lnTo>
                      <a:pt x="3924" y="139"/>
                    </a:lnTo>
                    <a:lnTo>
                      <a:pt x="3930" y="140"/>
                    </a:lnTo>
                    <a:lnTo>
                      <a:pt x="3900" y="284"/>
                    </a:lnTo>
                    <a:lnTo>
                      <a:pt x="3885" y="281"/>
                    </a:lnTo>
                    <a:lnTo>
                      <a:pt x="3873" y="278"/>
                    </a:lnTo>
                    <a:lnTo>
                      <a:pt x="3864" y="277"/>
                    </a:lnTo>
                    <a:lnTo>
                      <a:pt x="3857" y="276"/>
                    </a:lnTo>
                    <a:lnTo>
                      <a:pt x="3886" y="131"/>
                    </a:lnTo>
                    <a:close/>
                    <a:moveTo>
                      <a:pt x="3930" y="140"/>
                    </a:moveTo>
                    <a:lnTo>
                      <a:pt x="3939" y="141"/>
                    </a:lnTo>
                    <a:lnTo>
                      <a:pt x="3947" y="144"/>
                    </a:lnTo>
                    <a:lnTo>
                      <a:pt x="3960" y="146"/>
                    </a:lnTo>
                    <a:lnTo>
                      <a:pt x="3972" y="149"/>
                    </a:lnTo>
                    <a:lnTo>
                      <a:pt x="3940" y="293"/>
                    </a:lnTo>
                    <a:lnTo>
                      <a:pt x="3932" y="292"/>
                    </a:lnTo>
                    <a:lnTo>
                      <a:pt x="3924" y="289"/>
                    </a:lnTo>
                    <a:lnTo>
                      <a:pt x="3913" y="287"/>
                    </a:lnTo>
                    <a:lnTo>
                      <a:pt x="3900" y="284"/>
                    </a:lnTo>
                    <a:lnTo>
                      <a:pt x="3930" y="140"/>
                    </a:lnTo>
                    <a:close/>
                    <a:moveTo>
                      <a:pt x="3972" y="149"/>
                    </a:moveTo>
                    <a:lnTo>
                      <a:pt x="3982" y="151"/>
                    </a:lnTo>
                    <a:lnTo>
                      <a:pt x="3992" y="154"/>
                    </a:lnTo>
                    <a:lnTo>
                      <a:pt x="4003" y="156"/>
                    </a:lnTo>
                    <a:lnTo>
                      <a:pt x="4013" y="159"/>
                    </a:lnTo>
                    <a:lnTo>
                      <a:pt x="3980" y="302"/>
                    </a:lnTo>
                    <a:lnTo>
                      <a:pt x="3970" y="301"/>
                    </a:lnTo>
                    <a:lnTo>
                      <a:pt x="3961" y="298"/>
                    </a:lnTo>
                    <a:lnTo>
                      <a:pt x="3951" y="296"/>
                    </a:lnTo>
                    <a:lnTo>
                      <a:pt x="3940" y="293"/>
                    </a:lnTo>
                    <a:lnTo>
                      <a:pt x="3972" y="149"/>
                    </a:lnTo>
                    <a:close/>
                    <a:moveTo>
                      <a:pt x="4013" y="159"/>
                    </a:moveTo>
                    <a:lnTo>
                      <a:pt x="4023" y="161"/>
                    </a:lnTo>
                    <a:lnTo>
                      <a:pt x="4033" y="164"/>
                    </a:lnTo>
                    <a:lnTo>
                      <a:pt x="4043" y="166"/>
                    </a:lnTo>
                    <a:lnTo>
                      <a:pt x="4052" y="169"/>
                    </a:lnTo>
                    <a:lnTo>
                      <a:pt x="4015" y="312"/>
                    </a:lnTo>
                    <a:lnTo>
                      <a:pt x="3997" y="307"/>
                    </a:lnTo>
                    <a:lnTo>
                      <a:pt x="3980" y="302"/>
                    </a:lnTo>
                    <a:lnTo>
                      <a:pt x="4013" y="15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4" name="Rectangle 566"/>
              <p:cNvSpPr>
                <a:spLocks noChangeArrowheads="1"/>
              </p:cNvSpPr>
              <p:nvPr/>
            </p:nvSpPr>
            <p:spPr bwMode="auto">
              <a:xfrm>
                <a:off x="1411" y="2864"/>
                <a:ext cx="6" cy="63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5" name="Freeform 567"/>
              <p:cNvSpPr>
                <a:spLocks noEditPoints="1"/>
              </p:cNvSpPr>
              <p:nvPr/>
            </p:nvSpPr>
            <p:spPr bwMode="auto">
              <a:xfrm>
                <a:off x="1456" y="2319"/>
                <a:ext cx="44" cy="235"/>
              </a:xfrm>
              <a:custGeom>
                <a:avLst/>
                <a:gdLst>
                  <a:gd name="T0" fmla="*/ 53 w 220"/>
                  <a:gd name="T1" fmla="*/ 31 h 1174"/>
                  <a:gd name="T2" fmla="*/ 62 w 220"/>
                  <a:gd name="T3" fmla="*/ 93 h 1174"/>
                  <a:gd name="T4" fmla="*/ 71 w 220"/>
                  <a:gd name="T5" fmla="*/ 149 h 1174"/>
                  <a:gd name="T6" fmla="*/ 78 w 220"/>
                  <a:gd name="T7" fmla="*/ 199 h 1174"/>
                  <a:gd name="T8" fmla="*/ 33 w 220"/>
                  <a:gd name="T9" fmla="*/ 228 h 1174"/>
                  <a:gd name="T10" fmla="*/ 25 w 220"/>
                  <a:gd name="T11" fmla="*/ 169 h 1174"/>
                  <a:gd name="T12" fmla="*/ 16 w 220"/>
                  <a:gd name="T13" fmla="*/ 113 h 1174"/>
                  <a:gd name="T14" fmla="*/ 7 w 220"/>
                  <a:gd name="T15" fmla="*/ 60 h 1174"/>
                  <a:gd name="T16" fmla="*/ 0 w 220"/>
                  <a:gd name="T17" fmla="*/ 6 h 1174"/>
                  <a:gd name="T18" fmla="*/ 82 w 220"/>
                  <a:gd name="T19" fmla="*/ 220 h 1174"/>
                  <a:gd name="T20" fmla="*/ 97 w 220"/>
                  <a:gd name="T21" fmla="*/ 316 h 1174"/>
                  <a:gd name="T22" fmla="*/ 112 w 220"/>
                  <a:gd name="T23" fmla="*/ 403 h 1174"/>
                  <a:gd name="T24" fmla="*/ 57 w 220"/>
                  <a:gd name="T25" fmla="*/ 372 h 1174"/>
                  <a:gd name="T26" fmla="*/ 42 w 220"/>
                  <a:gd name="T27" fmla="*/ 280 h 1174"/>
                  <a:gd name="T28" fmla="*/ 82 w 220"/>
                  <a:gd name="T29" fmla="*/ 220 h 1174"/>
                  <a:gd name="T30" fmla="*/ 117 w 220"/>
                  <a:gd name="T31" fmla="*/ 434 h 1174"/>
                  <a:gd name="T32" fmla="*/ 129 w 220"/>
                  <a:gd name="T33" fmla="*/ 512 h 1174"/>
                  <a:gd name="T34" fmla="*/ 144 w 220"/>
                  <a:gd name="T35" fmla="*/ 601 h 1174"/>
                  <a:gd name="T36" fmla="*/ 158 w 220"/>
                  <a:gd name="T37" fmla="*/ 696 h 1174"/>
                  <a:gd name="T38" fmla="*/ 117 w 220"/>
                  <a:gd name="T39" fmla="*/ 749 h 1174"/>
                  <a:gd name="T40" fmla="*/ 103 w 220"/>
                  <a:gd name="T41" fmla="*/ 659 h 1174"/>
                  <a:gd name="T42" fmla="*/ 88 w 220"/>
                  <a:gd name="T43" fmla="*/ 568 h 1174"/>
                  <a:gd name="T44" fmla="*/ 76 w 220"/>
                  <a:gd name="T45" fmla="*/ 483 h 1174"/>
                  <a:gd name="T46" fmla="*/ 63 w 220"/>
                  <a:gd name="T47" fmla="*/ 412 h 1174"/>
                  <a:gd name="T48" fmla="*/ 165 w 220"/>
                  <a:gd name="T49" fmla="*/ 742 h 1174"/>
                  <a:gd name="T50" fmla="*/ 175 w 220"/>
                  <a:gd name="T51" fmla="*/ 804 h 1174"/>
                  <a:gd name="T52" fmla="*/ 184 w 220"/>
                  <a:gd name="T53" fmla="*/ 862 h 1174"/>
                  <a:gd name="T54" fmla="*/ 132 w 220"/>
                  <a:gd name="T55" fmla="*/ 842 h 1174"/>
                  <a:gd name="T56" fmla="*/ 122 w 220"/>
                  <a:gd name="T57" fmla="*/ 782 h 1174"/>
                  <a:gd name="T58" fmla="*/ 165 w 220"/>
                  <a:gd name="T59" fmla="*/ 742 h 1174"/>
                  <a:gd name="T60" fmla="*/ 190 w 220"/>
                  <a:gd name="T61" fmla="*/ 903 h 1174"/>
                  <a:gd name="T62" fmla="*/ 203 w 220"/>
                  <a:gd name="T63" fmla="*/ 1001 h 1174"/>
                  <a:gd name="T64" fmla="*/ 213 w 220"/>
                  <a:gd name="T65" fmla="*/ 1097 h 1174"/>
                  <a:gd name="T66" fmla="*/ 219 w 220"/>
                  <a:gd name="T67" fmla="*/ 1160 h 1174"/>
                  <a:gd name="T68" fmla="*/ 172 w 220"/>
                  <a:gd name="T69" fmla="*/ 1174 h 1174"/>
                  <a:gd name="T70" fmla="*/ 168 w 220"/>
                  <a:gd name="T71" fmla="*/ 1139 h 1174"/>
                  <a:gd name="T72" fmla="*/ 159 w 220"/>
                  <a:gd name="T73" fmla="*/ 1057 h 1174"/>
                  <a:gd name="T74" fmla="*/ 148 w 220"/>
                  <a:gd name="T75" fmla="*/ 957 h 1174"/>
                  <a:gd name="T76" fmla="*/ 135 w 220"/>
                  <a:gd name="T77" fmla="*/ 869 h 1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0" h="1174">
                    <a:moveTo>
                      <a:pt x="48" y="0"/>
                    </a:moveTo>
                    <a:lnTo>
                      <a:pt x="53" y="31"/>
                    </a:lnTo>
                    <a:lnTo>
                      <a:pt x="58" y="63"/>
                    </a:lnTo>
                    <a:lnTo>
                      <a:pt x="62" y="93"/>
                    </a:lnTo>
                    <a:lnTo>
                      <a:pt x="67" y="122"/>
                    </a:lnTo>
                    <a:lnTo>
                      <a:pt x="71" y="149"/>
                    </a:lnTo>
                    <a:lnTo>
                      <a:pt x="74" y="175"/>
                    </a:lnTo>
                    <a:lnTo>
                      <a:pt x="78" y="199"/>
                    </a:lnTo>
                    <a:lnTo>
                      <a:pt x="82" y="220"/>
                    </a:lnTo>
                    <a:lnTo>
                      <a:pt x="33" y="228"/>
                    </a:lnTo>
                    <a:lnTo>
                      <a:pt x="28" y="198"/>
                    </a:lnTo>
                    <a:lnTo>
                      <a:pt x="25" y="169"/>
                    </a:lnTo>
                    <a:lnTo>
                      <a:pt x="20" y="141"/>
                    </a:lnTo>
                    <a:lnTo>
                      <a:pt x="16" y="113"/>
                    </a:lnTo>
                    <a:lnTo>
                      <a:pt x="12" y="86"/>
                    </a:lnTo>
                    <a:lnTo>
                      <a:pt x="7" y="60"/>
                    </a:lnTo>
                    <a:lnTo>
                      <a:pt x="3" y="33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  <a:moveTo>
                      <a:pt x="82" y="220"/>
                    </a:moveTo>
                    <a:lnTo>
                      <a:pt x="89" y="269"/>
                    </a:lnTo>
                    <a:lnTo>
                      <a:pt x="97" y="316"/>
                    </a:lnTo>
                    <a:lnTo>
                      <a:pt x="104" y="361"/>
                    </a:lnTo>
                    <a:lnTo>
                      <a:pt x="112" y="403"/>
                    </a:lnTo>
                    <a:lnTo>
                      <a:pt x="63" y="412"/>
                    </a:lnTo>
                    <a:lnTo>
                      <a:pt x="57" y="372"/>
                    </a:lnTo>
                    <a:lnTo>
                      <a:pt x="50" y="327"/>
                    </a:lnTo>
                    <a:lnTo>
                      <a:pt x="42" y="280"/>
                    </a:lnTo>
                    <a:lnTo>
                      <a:pt x="33" y="228"/>
                    </a:lnTo>
                    <a:lnTo>
                      <a:pt x="82" y="220"/>
                    </a:lnTo>
                    <a:close/>
                    <a:moveTo>
                      <a:pt x="112" y="403"/>
                    </a:moveTo>
                    <a:lnTo>
                      <a:pt x="117" y="434"/>
                    </a:lnTo>
                    <a:lnTo>
                      <a:pt x="123" y="472"/>
                    </a:lnTo>
                    <a:lnTo>
                      <a:pt x="129" y="512"/>
                    </a:lnTo>
                    <a:lnTo>
                      <a:pt x="137" y="555"/>
                    </a:lnTo>
                    <a:lnTo>
                      <a:pt x="144" y="601"/>
                    </a:lnTo>
                    <a:lnTo>
                      <a:pt x="152" y="649"/>
                    </a:lnTo>
                    <a:lnTo>
                      <a:pt x="158" y="696"/>
                    </a:lnTo>
                    <a:lnTo>
                      <a:pt x="165" y="742"/>
                    </a:lnTo>
                    <a:lnTo>
                      <a:pt x="117" y="749"/>
                    </a:lnTo>
                    <a:lnTo>
                      <a:pt x="111" y="705"/>
                    </a:lnTo>
                    <a:lnTo>
                      <a:pt x="103" y="659"/>
                    </a:lnTo>
                    <a:lnTo>
                      <a:pt x="96" y="613"/>
                    </a:lnTo>
                    <a:lnTo>
                      <a:pt x="88" y="568"/>
                    </a:lnTo>
                    <a:lnTo>
                      <a:pt x="82" y="524"/>
                    </a:lnTo>
                    <a:lnTo>
                      <a:pt x="76" y="483"/>
                    </a:lnTo>
                    <a:lnTo>
                      <a:pt x="69" y="446"/>
                    </a:lnTo>
                    <a:lnTo>
                      <a:pt x="63" y="412"/>
                    </a:lnTo>
                    <a:lnTo>
                      <a:pt x="112" y="403"/>
                    </a:lnTo>
                    <a:close/>
                    <a:moveTo>
                      <a:pt x="165" y="742"/>
                    </a:moveTo>
                    <a:lnTo>
                      <a:pt x="170" y="774"/>
                    </a:lnTo>
                    <a:lnTo>
                      <a:pt x="175" y="804"/>
                    </a:lnTo>
                    <a:lnTo>
                      <a:pt x="180" y="834"/>
                    </a:lnTo>
                    <a:lnTo>
                      <a:pt x="184" y="862"/>
                    </a:lnTo>
                    <a:lnTo>
                      <a:pt x="135" y="869"/>
                    </a:lnTo>
                    <a:lnTo>
                      <a:pt x="132" y="842"/>
                    </a:lnTo>
                    <a:lnTo>
                      <a:pt x="127" y="812"/>
                    </a:lnTo>
                    <a:lnTo>
                      <a:pt x="122" y="782"/>
                    </a:lnTo>
                    <a:lnTo>
                      <a:pt x="117" y="749"/>
                    </a:lnTo>
                    <a:lnTo>
                      <a:pt x="165" y="742"/>
                    </a:lnTo>
                    <a:close/>
                    <a:moveTo>
                      <a:pt x="184" y="862"/>
                    </a:moveTo>
                    <a:lnTo>
                      <a:pt x="190" y="903"/>
                    </a:lnTo>
                    <a:lnTo>
                      <a:pt x="197" y="951"/>
                    </a:lnTo>
                    <a:lnTo>
                      <a:pt x="203" y="1001"/>
                    </a:lnTo>
                    <a:lnTo>
                      <a:pt x="208" y="1052"/>
                    </a:lnTo>
                    <a:lnTo>
                      <a:pt x="213" y="1097"/>
                    </a:lnTo>
                    <a:lnTo>
                      <a:pt x="216" y="1134"/>
                    </a:lnTo>
                    <a:lnTo>
                      <a:pt x="219" y="1160"/>
                    </a:lnTo>
                    <a:lnTo>
                      <a:pt x="220" y="1169"/>
                    </a:lnTo>
                    <a:lnTo>
                      <a:pt x="172" y="1174"/>
                    </a:lnTo>
                    <a:lnTo>
                      <a:pt x="170" y="1164"/>
                    </a:lnTo>
                    <a:lnTo>
                      <a:pt x="168" y="1139"/>
                    </a:lnTo>
                    <a:lnTo>
                      <a:pt x="164" y="1103"/>
                    </a:lnTo>
                    <a:lnTo>
                      <a:pt x="159" y="1057"/>
                    </a:lnTo>
                    <a:lnTo>
                      <a:pt x="154" y="1007"/>
                    </a:lnTo>
                    <a:lnTo>
                      <a:pt x="148" y="957"/>
                    </a:lnTo>
                    <a:lnTo>
                      <a:pt x="142" y="910"/>
                    </a:lnTo>
                    <a:lnTo>
                      <a:pt x="135" y="869"/>
                    </a:lnTo>
                    <a:lnTo>
                      <a:pt x="184" y="86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6" name="Freeform 568"/>
              <p:cNvSpPr>
                <a:spLocks/>
              </p:cNvSpPr>
              <p:nvPr/>
            </p:nvSpPr>
            <p:spPr bwMode="auto">
              <a:xfrm>
                <a:off x="1467" y="2305"/>
                <a:ext cx="267" cy="52"/>
              </a:xfrm>
              <a:custGeom>
                <a:avLst/>
                <a:gdLst>
                  <a:gd name="T0" fmla="*/ 0 w 1334"/>
                  <a:gd name="T1" fmla="*/ 221 h 259"/>
                  <a:gd name="T2" fmla="*/ 1327 w 1334"/>
                  <a:gd name="T3" fmla="*/ 0 h 259"/>
                  <a:gd name="T4" fmla="*/ 1334 w 1334"/>
                  <a:gd name="T5" fmla="*/ 39 h 259"/>
                  <a:gd name="T6" fmla="*/ 6 w 1334"/>
                  <a:gd name="T7" fmla="*/ 259 h 259"/>
                  <a:gd name="T8" fmla="*/ 0 w 1334"/>
                  <a:gd name="T9" fmla="*/ 22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4" h="259">
                    <a:moveTo>
                      <a:pt x="0" y="221"/>
                    </a:moveTo>
                    <a:lnTo>
                      <a:pt x="1327" y="0"/>
                    </a:lnTo>
                    <a:lnTo>
                      <a:pt x="1334" y="39"/>
                    </a:lnTo>
                    <a:lnTo>
                      <a:pt x="6" y="259"/>
                    </a:lnTo>
                    <a:lnTo>
                      <a:pt x="0" y="22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7" name="Freeform 569"/>
              <p:cNvSpPr>
                <a:spLocks noEditPoints="1"/>
              </p:cNvSpPr>
              <p:nvPr/>
            </p:nvSpPr>
            <p:spPr bwMode="auto">
              <a:xfrm>
                <a:off x="1514" y="2030"/>
                <a:ext cx="35" cy="35"/>
              </a:xfrm>
              <a:custGeom>
                <a:avLst/>
                <a:gdLst>
                  <a:gd name="T0" fmla="*/ 1 w 173"/>
                  <a:gd name="T1" fmla="*/ 69 h 173"/>
                  <a:gd name="T2" fmla="*/ 10 w 173"/>
                  <a:gd name="T3" fmla="*/ 45 h 173"/>
                  <a:gd name="T4" fmla="*/ 25 w 173"/>
                  <a:gd name="T5" fmla="*/ 25 h 173"/>
                  <a:gd name="T6" fmla="*/ 53 w 173"/>
                  <a:gd name="T7" fmla="*/ 73 h 173"/>
                  <a:gd name="T8" fmla="*/ 0 w 173"/>
                  <a:gd name="T9" fmla="*/ 86 h 173"/>
                  <a:gd name="T10" fmla="*/ 43 w 173"/>
                  <a:gd name="T11" fmla="*/ 43 h 173"/>
                  <a:gd name="T12" fmla="*/ 31 w 173"/>
                  <a:gd name="T13" fmla="*/ 20 h 173"/>
                  <a:gd name="T14" fmla="*/ 53 w 173"/>
                  <a:gd name="T15" fmla="*/ 7 h 173"/>
                  <a:gd name="T16" fmla="*/ 77 w 173"/>
                  <a:gd name="T17" fmla="*/ 0 h 173"/>
                  <a:gd name="T18" fmla="*/ 79 w 173"/>
                  <a:gd name="T19" fmla="*/ 50 h 173"/>
                  <a:gd name="T20" fmla="*/ 60 w 173"/>
                  <a:gd name="T21" fmla="*/ 60 h 173"/>
                  <a:gd name="T22" fmla="*/ 95 w 173"/>
                  <a:gd name="T23" fmla="*/ 0 h 173"/>
                  <a:gd name="T24" fmla="*/ 120 w 173"/>
                  <a:gd name="T25" fmla="*/ 7 h 173"/>
                  <a:gd name="T26" fmla="*/ 142 w 173"/>
                  <a:gd name="T27" fmla="*/ 19 h 173"/>
                  <a:gd name="T28" fmla="*/ 107 w 173"/>
                  <a:gd name="T29" fmla="*/ 55 h 173"/>
                  <a:gd name="T30" fmla="*/ 86 w 173"/>
                  <a:gd name="T31" fmla="*/ 49 h 173"/>
                  <a:gd name="T32" fmla="*/ 153 w 173"/>
                  <a:gd name="T33" fmla="*/ 31 h 173"/>
                  <a:gd name="T34" fmla="*/ 167 w 173"/>
                  <a:gd name="T35" fmla="*/ 53 h 173"/>
                  <a:gd name="T36" fmla="*/ 173 w 173"/>
                  <a:gd name="T37" fmla="*/ 78 h 173"/>
                  <a:gd name="T38" fmla="*/ 124 w 173"/>
                  <a:gd name="T39" fmla="*/ 79 h 173"/>
                  <a:gd name="T40" fmla="*/ 114 w 173"/>
                  <a:gd name="T41" fmla="*/ 60 h 173"/>
                  <a:gd name="T42" fmla="*/ 173 w 173"/>
                  <a:gd name="T43" fmla="*/ 95 h 173"/>
                  <a:gd name="T44" fmla="*/ 166 w 173"/>
                  <a:gd name="T45" fmla="*/ 120 h 173"/>
                  <a:gd name="T46" fmla="*/ 153 w 173"/>
                  <a:gd name="T47" fmla="*/ 142 h 173"/>
                  <a:gd name="T48" fmla="*/ 117 w 173"/>
                  <a:gd name="T49" fmla="*/ 107 h 173"/>
                  <a:gd name="T50" fmla="*/ 124 w 173"/>
                  <a:gd name="T51" fmla="*/ 86 h 173"/>
                  <a:gd name="T52" fmla="*/ 114 w 173"/>
                  <a:gd name="T53" fmla="*/ 114 h 173"/>
                  <a:gd name="T54" fmla="*/ 148 w 173"/>
                  <a:gd name="T55" fmla="*/ 149 h 173"/>
                  <a:gd name="T56" fmla="*/ 128 w 173"/>
                  <a:gd name="T57" fmla="*/ 163 h 173"/>
                  <a:gd name="T58" fmla="*/ 104 w 173"/>
                  <a:gd name="T59" fmla="*/ 172 h 173"/>
                  <a:gd name="T60" fmla="*/ 86 w 173"/>
                  <a:gd name="T61" fmla="*/ 124 h 173"/>
                  <a:gd name="T62" fmla="*/ 107 w 173"/>
                  <a:gd name="T63" fmla="*/ 117 h 173"/>
                  <a:gd name="T64" fmla="*/ 86 w 173"/>
                  <a:gd name="T65" fmla="*/ 173 h 173"/>
                  <a:gd name="T66" fmla="*/ 61 w 173"/>
                  <a:gd name="T67" fmla="*/ 170 h 173"/>
                  <a:gd name="T68" fmla="*/ 38 w 173"/>
                  <a:gd name="T69" fmla="*/ 158 h 173"/>
                  <a:gd name="T70" fmla="*/ 60 w 173"/>
                  <a:gd name="T71" fmla="*/ 114 h 173"/>
                  <a:gd name="T72" fmla="*/ 79 w 173"/>
                  <a:gd name="T73" fmla="*/ 124 h 173"/>
                  <a:gd name="T74" fmla="*/ 25 w 173"/>
                  <a:gd name="T75" fmla="*/ 149 h 173"/>
                  <a:gd name="T76" fmla="*/ 10 w 173"/>
                  <a:gd name="T77" fmla="*/ 129 h 173"/>
                  <a:gd name="T78" fmla="*/ 1 w 173"/>
                  <a:gd name="T79" fmla="*/ 104 h 173"/>
                  <a:gd name="T80" fmla="*/ 49 w 173"/>
                  <a:gd name="T81" fmla="*/ 86 h 173"/>
                  <a:gd name="T82" fmla="*/ 55 w 173"/>
                  <a:gd name="T83" fmla="*/ 10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3" h="173">
                    <a:moveTo>
                      <a:pt x="0" y="86"/>
                    </a:moveTo>
                    <a:lnTo>
                      <a:pt x="0" y="78"/>
                    </a:lnTo>
                    <a:lnTo>
                      <a:pt x="1" y="69"/>
                    </a:lnTo>
                    <a:lnTo>
                      <a:pt x="4" y="61"/>
                    </a:lnTo>
                    <a:lnTo>
                      <a:pt x="6" y="53"/>
                    </a:lnTo>
                    <a:lnTo>
                      <a:pt x="10" y="45"/>
                    </a:lnTo>
                    <a:lnTo>
                      <a:pt x="14" y="38"/>
                    </a:lnTo>
                    <a:lnTo>
                      <a:pt x="19" y="31"/>
                    </a:lnTo>
                    <a:lnTo>
                      <a:pt x="25" y="25"/>
                    </a:lnTo>
                    <a:lnTo>
                      <a:pt x="60" y="60"/>
                    </a:lnTo>
                    <a:lnTo>
                      <a:pt x="55" y="65"/>
                    </a:lnTo>
                    <a:lnTo>
                      <a:pt x="53" y="73"/>
                    </a:lnTo>
                    <a:lnTo>
                      <a:pt x="50" y="79"/>
                    </a:lnTo>
                    <a:lnTo>
                      <a:pt x="49" y="86"/>
                    </a:lnTo>
                    <a:lnTo>
                      <a:pt x="0" y="86"/>
                    </a:lnTo>
                    <a:close/>
                    <a:moveTo>
                      <a:pt x="60" y="60"/>
                    </a:moveTo>
                    <a:lnTo>
                      <a:pt x="60" y="60"/>
                    </a:lnTo>
                    <a:lnTo>
                      <a:pt x="43" y="43"/>
                    </a:lnTo>
                    <a:lnTo>
                      <a:pt x="60" y="60"/>
                    </a:lnTo>
                    <a:close/>
                    <a:moveTo>
                      <a:pt x="25" y="25"/>
                    </a:moveTo>
                    <a:lnTo>
                      <a:pt x="31" y="20"/>
                    </a:lnTo>
                    <a:lnTo>
                      <a:pt x="38" y="15"/>
                    </a:lnTo>
                    <a:lnTo>
                      <a:pt x="45" y="10"/>
                    </a:lnTo>
                    <a:lnTo>
                      <a:pt x="53" y="7"/>
                    </a:lnTo>
                    <a:lnTo>
                      <a:pt x="61" y="4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6" y="0"/>
                    </a:lnTo>
                    <a:lnTo>
                      <a:pt x="86" y="49"/>
                    </a:lnTo>
                    <a:lnTo>
                      <a:pt x="79" y="50"/>
                    </a:lnTo>
                    <a:lnTo>
                      <a:pt x="72" y="51"/>
                    </a:lnTo>
                    <a:lnTo>
                      <a:pt x="65" y="55"/>
                    </a:lnTo>
                    <a:lnTo>
                      <a:pt x="60" y="60"/>
                    </a:lnTo>
                    <a:lnTo>
                      <a:pt x="25" y="25"/>
                    </a:lnTo>
                    <a:close/>
                    <a:moveTo>
                      <a:pt x="86" y="0"/>
                    </a:moveTo>
                    <a:lnTo>
                      <a:pt x="95" y="0"/>
                    </a:lnTo>
                    <a:lnTo>
                      <a:pt x="104" y="2"/>
                    </a:lnTo>
                    <a:lnTo>
                      <a:pt x="112" y="4"/>
                    </a:lnTo>
                    <a:lnTo>
                      <a:pt x="120" y="7"/>
                    </a:lnTo>
                    <a:lnTo>
                      <a:pt x="128" y="10"/>
                    </a:lnTo>
                    <a:lnTo>
                      <a:pt x="135" y="14"/>
                    </a:lnTo>
                    <a:lnTo>
                      <a:pt x="142" y="19"/>
                    </a:lnTo>
                    <a:lnTo>
                      <a:pt x="148" y="25"/>
                    </a:lnTo>
                    <a:lnTo>
                      <a:pt x="114" y="60"/>
                    </a:lnTo>
                    <a:lnTo>
                      <a:pt x="107" y="55"/>
                    </a:lnTo>
                    <a:lnTo>
                      <a:pt x="101" y="51"/>
                    </a:lnTo>
                    <a:lnTo>
                      <a:pt x="94" y="50"/>
                    </a:lnTo>
                    <a:lnTo>
                      <a:pt x="86" y="49"/>
                    </a:lnTo>
                    <a:lnTo>
                      <a:pt x="86" y="0"/>
                    </a:lnTo>
                    <a:close/>
                    <a:moveTo>
                      <a:pt x="148" y="25"/>
                    </a:moveTo>
                    <a:lnTo>
                      <a:pt x="153" y="31"/>
                    </a:lnTo>
                    <a:lnTo>
                      <a:pt x="158" y="38"/>
                    </a:lnTo>
                    <a:lnTo>
                      <a:pt x="163" y="45"/>
                    </a:lnTo>
                    <a:lnTo>
                      <a:pt x="167" y="53"/>
                    </a:lnTo>
                    <a:lnTo>
                      <a:pt x="170" y="61"/>
                    </a:lnTo>
                    <a:lnTo>
                      <a:pt x="172" y="69"/>
                    </a:lnTo>
                    <a:lnTo>
                      <a:pt x="173" y="78"/>
                    </a:lnTo>
                    <a:lnTo>
                      <a:pt x="173" y="86"/>
                    </a:lnTo>
                    <a:lnTo>
                      <a:pt x="124" y="86"/>
                    </a:lnTo>
                    <a:lnTo>
                      <a:pt x="124" y="79"/>
                    </a:lnTo>
                    <a:lnTo>
                      <a:pt x="121" y="73"/>
                    </a:lnTo>
                    <a:lnTo>
                      <a:pt x="117" y="65"/>
                    </a:lnTo>
                    <a:lnTo>
                      <a:pt x="114" y="60"/>
                    </a:lnTo>
                    <a:lnTo>
                      <a:pt x="148" y="25"/>
                    </a:lnTo>
                    <a:close/>
                    <a:moveTo>
                      <a:pt x="173" y="86"/>
                    </a:moveTo>
                    <a:lnTo>
                      <a:pt x="173" y="95"/>
                    </a:lnTo>
                    <a:lnTo>
                      <a:pt x="172" y="104"/>
                    </a:lnTo>
                    <a:lnTo>
                      <a:pt x="170" y="112"/>
                    </a:lnTo>
                    <a:lnTo>
                      <a:pt x="166" y="120"/>
                    </a:lnTo>
                    <a:lnTo>
                      <a:pt x="163" y="127"/>
                    </a:lnTo>
                    <a:lnTo>
                      <a:pt x="158" y="135"/>
                    </a:lnTo>
                    <a:lnTo>
                      <a:pt x="153" y="142"/>
                    </a:lnTo>
                    <a:lnTo>
                      <a:pt x="147" y="149"/>
                    </a:lnTo>
                    <a:lnTo>
                      <a:pt x="114" y="114"/>
                    </a:lnTo>
                    <a:lnTo>
                      <a:pt x="117" y="107"/>
                    </a:lnTo>
                    <a:lnTo>
                      <a:pt x="121" y="101"/>
                    </a:lnTo>
                    <a:lnTo>
                      <a:pt x="124" y="94"/>
                    </a:lnTo>
                    <a:lnTo>
                      <a:pt x="124" y="86"/>
                    </a:lnTo>
                    <a:lnTo>
                      <a:pt x="173" y="86"/>
                    </a:lnTo>
                    <a:close/>
                    <a:moveTo>
                      <a:pt x="114" y="114"/>
                    </a:moveTo>
                    <a:lnTo>
                      <a:pt x="114" y="114"/>
                    </a:lnTo>
                    <a:lnTo>
                      <a:pt x="131" y="131"/>
                    </a:lnTo>
                    <a:lnTo>
                      <a:pt x="114" y="114"/>
                    </a:lnTo>
                    <a:close/>
                    <a:moveTo>
                      <a:pt x="148" y="149"/>
                    </a:moveTo>
                    <a:lnTo>
                      <a:pt x="142" y="154"/>
                    </a:lnTo>
                    <a:lnTo>
                      <a:pt x="135" y="158"/>
                    </a:lnTo>
                    <a:lnTo>
                      <a:pt x="128" y="163"/>
                    </a:lnTo>
                    <a:lnTo>
                      <a:pt x="120" y="167"/>
                    </a:lnTo>
                    <a:lnTo>
                      <a:pt x="112" y="170"/>
                    </a:lnTo>
                    <a:lnTo>
                      <a:pt x="104" y="172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86" y="124"/>
                    </a:lnTo>
                    <a:lnTo>
                      <a:pt x="94" y="124"/>
                    </a:lnTo>
                    <a:lnTo>
                      <a:pt x="101" y="121"/>
                    </a:lnTo>
                    <a:lnTo>
                      <a:pt x="107" y="117"/>
                    </a:lnTo>
                    <a:lnTo>
                      <a:pt x="114" y="114"/>
                    </a:lnTo>
                    <a:lnTo>
                      <a:pt x="148" y="149"/>
                    </a:lnTo>
                    <a:close/>
                    <a:moveTo>
                      <a:pt x="86" y="173"/>
                    </a:moveTo>
                    <a:lnTo>
                      <a:pt x="77" y="173"/>
                    </a:lnTo>
                    <a:lnTo>
                      <a:pt x="69" y="172"/>
                    </a:lnTo>
                    <a:lnTo>
                      <a:pt x="61" y="170"/>
                    </a:lnTo>
                    <a:lnTo>
                      <a:pt x="53" y="167"/>
                    </a:lnTo>
                    <a:lnTo>
                      <a:pt x="45" y="163"/>
                    </a:lnTo>
                    <a:lnTo>
                      <a:pt x="38" y="158"/>
                    </a:lnTo>
                    <a:lnTo>
                      <a:pt x="31" y="154"/>
                    </a:lnTo>
                    <a:lnTo>
                      <a:pt x="25" y="149"/>
                    </a:lnTo>
                    <a:lnTo>
                      <a:pt x="60" y="114"/>
                    </a:lnTo>
                    <a:lnTo>
                      <a:pt x="65" y="117"/>
                    </a:lnTo>
                    <a:lnTo>
                      <a:pt x="72" y="121"/>
                    </a:lnTo>
                    <a:lnTo>
                      <a:pt x="79" y="124"/>
                    </a:lnTo>
                    <a:lnTo>
                      <a:pt x="86" y="124"/>
                    </a:lnTo>
                    <a:lnTo>
                      <a:pt x="86" y="173"/>
                    </a:lnTo>
                    <a:close/>
                    <a:moveTo>
                      <a:pt x="25" y="149"/>
                    </a:moveTo>
                    <a:lnTo>
                      <a:pt x="19" y="142"/>
                    </a:lnTo>
                    <a:lnTo>
                      <a:pt x="14" y="135"/>
                    </a:lnTo>
                    <a:lnTo>
                      <a:pt x="10" y="129"/>
                    </a:lnTo>
                    <a:lnTo>
                      <a:pt x="6" y="120"/>
                    </a:lnTo>
                    <a:lnTo>
                      <a:pt x="4" y="112"/>
                    </a:lnTo>
                    <a:lnTo>
                      <a:pt x="1" y="104"/>
                    </a:lnTo>
                    <a:lnTo>
                      <a:pt x="0" y="95"/>
                    </a:lnTo>
                    <a:lnTo>
                      <a:pt x="0" y="86"/>
                    </a:lnTo>
                    <a:lnTo>
                      <a:pt x="49" y="86"/>
                    </a:lnTo>
                    <a:lnTo>
                      <a:pt x="50" y="94"/>
                    </a:lnTo>
                    <a:lnTo>
                      <a:pt x="53" y="101"/>
                    </a:lnTo>
                    <a:lnTo>
                      <a:pt x="55" y="107"/>
                    </a:lnTo>
                    <a:lnTo>
                      <a:pt x="60" y="114"/>
                    </a:lnTo>
                    <a:lnTo>
                      <a:pt x="25" y="149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8" name="Rectangle 570"/>
              <p:cNvSpPr>
                <a:spLocks noChangeArrowheads="1"/>
              </p:cNvSpPr>
              <p:nvPr/>
            </p:nvSpPr>
            <p:spPr bwMode="auto">
              <a:xfrm>
                <a:off x="547" y="439"/>
                <a:ext cx="89" cy="5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9" name="Freeform 571"/>
              <p:cNvSpPr>
                <a:spLocks noEditPoints="1"/>
              </p:cNvSpPr>
              <p:nvPr/>
            </p:nvSpPr>
            <p:spPr bwMode="auto">
              <a:xfrm>
                <a:off x="1489" y="2927"/>
                <a:ext cx="29" cy="191"/>
              </a:xfrm>
              <a:custGeom>
                <a:avLst/>
                <a:gdLst>
                  <a:gd name="T0" fmla="*/ 117 w 145"/>
                  <a:gd name="T1" fmla="*/ 953 h 953"/>
                  <a:gd name="T2" fmla="*/ 31 w 145"/>
                  <a:gd name="T3" fmla="*/ 830 h 953"/>
                  <a:gd name="T4" fmla="*/ 59 w 145"/>
                  <a:gd name="T5" fmla="*/ 810 h 953"/>
                  <a:gd name="T6" fmla="*/ 145 w 145"/>
                  <a:gd name="T7" fmla="*/ 933 h 953"/>
                  <a:gd name="T8" fmla="*/ 117 w 145"/>
                  <a:gd name="T9" fmla="*/ 953 h 953"/>
                  <a:gd name="T10" fmla="*/ 31 w 145"/>
                  <a:gd name="T11" fmla="*/ 830 h 953"/>
                  <a:gd name="T12" fmla="*/ 30 w 145"/>
                  <a:gd name="T13" fmla="*/ 830 h 953"/>
                  <a:gd name="T14" fmla="*/ 44 w 145"/>
                  <a:gd name="T15" fmla="*/ 820 h 953"/>
                  <a:gd name="T16" fmla="*/ 31 w 145"/>
                  <a:gd name="T17" fmla="*/ 830 h 953"/>
                  <a:gd name="T18" fmla="*/ 30 w 145"/>
                  <a:gd name="T19" fmla="*/ 830 h 953"/>
                  <a:gd name="T20" fmla="*/ 22 w 145"/>
                  <a:gd name="T21" fmla="*/ 815 h 953"/>
                  <a:gd name="T22" fmla="*/ 16 w 145"/>
                  <a:gd name="T23" fmla="*/ 800 h 953"/>
                  <a:gd name="T24" fmla="*/ 49 w 145"/>
                  <a:gd name="T25" fmla="*/ 789 h 953"/>
                  <a:gd name="T26" fmla="*/ 53 w 145"/>
                  <a:gd name="T27" fmla="*/ 800 h 953"/>
                  <a:gd name="T28" fmla="*/ 59 w 145"/>
                  <a:gd name="T29" fmla="*/ 811 h 953"/>
                  <a:gd name="T30" fmla="*/ 30 w 145"/>
                  <a:gd name="T31" fmla="*/ 830 h 953"/>
                  <a:gd name="T32" fmla="*/ 16 w 145"/>
                  <a:gd name="T33" fmla="*/ 800 h 953"/>
                  <a:gd name="T34" fmla="*/ 11 w 145"/>
                  <a:gd name="T35" fmla="*/ 783 h 953"/>
                  <a:gd name="T36" fmla="*/ 8 w 145"/>
                  <a:gd name="T37" fmla="*/ 764 h 953"/>
                  <a:gd name="T38" fmla="*/ 43 w 145"/>
                  <a:gd name="T39" fmla="*/ 760 h 953"/>
                  <a:gd name="T40" fmla="*/ 46 w 145"/>
                  <a:gd name="T41" fmla="*/ 775 h 953"/>
                  <a:gd name="T42" fmla="*/ 49 w 145"/>
                  <a:gd name="T43" fmla="*/ 789 h 953"/>
                  <a:gd name="T44" fmla="*/ 16 w 145"/>
                  <a:gd name="T45" fmla="*/ 800 h 953"/>
                  <a:gd name="T46" fmla="*/ 8 w 145"/>
                  <a:gd name="T47" fmla="*/ 764 h 953"/>
                  <a:gd name="T48" fmla="*/ 8 w 145"/>
                  <a:gd name="T49" fmla="*/ 763 h 953"/>
                  <a:gd name="T50" fmla="*/ 26 w 145"/>
                  <a:gd name="T51" fmla="*/ 763 h 953"/>
                  <a:gd name="T52" fmla="*/ 8 w 145"/>
                  <a:gd name="T53" fmla="*/ 764 h 953"/>
                  <a:gd name="T54" fmla="*/ 8 w 145"/>
                  <a:gd name="T55" fmla="*/ 763 h 953"/>
                  <a:gd name="T56" fmla="*/ 0 w 145"/>
                  <a:gd name="T57" fmla="*/ 0 h 953"/>
                  <a:gd name="T58" fmla="*/ 33 w 145"/>
                  <a:gd name="T59" fmla="*/ 0 h 953"/>
                  <a:gd name="T60" fmla="*/ 43 w 145"/>
                  <a:gd name="T61" fmla="*/ 762 h 953"/>
                  <a:gd name="T62" fmla="*/ 8 w 145"/>
                  <a:gd name="T63" fmla="*/ 763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5" h="953">
                    <a:moveTo>
                      <a:pt x="117" y="953"/>
                    </a:moveTo>
                    <a:lnTo>
                      <a:pt x="31" y="830"/>
                    </a:lnTo>
                    <a:lnTo>
                      <a:pt x="59" y="810"/>
                    </a:lnTo>
                    <a:lnTo>
                      <a:pt x="145" y="933"/>
                    </a:lnTo>
                    <a:lnTo>
                      <a:pt x="117" y="953"/>
                    </a:lnTo>
                    <a:close/>
                    <a:moveTo>
                      <a:pt x="31" y="830"/>
                    </a:moveTo>
                    <a:lnTo>
                      <a:pt x="30" y="830"/>
                    </a:lnTo>
                    <a:lnTo>
                      <a:pt x="44" y="820"/>
                    </a:lnTo>
                    <a:lnTo>
                      <a:pt x="31" y="830"/>
                    </a:lnTo>
                    <a:close/>
                    <a:moveTo>
                      <a:pt x="30" y="830"/>
                    </a:moveTo>
                    <a:lnTo>
                      <a:pt x="22" y="815"/>
                    </a:lnTo>
                    <a:lnTo>
                      <a:pt x="16" y="800"/>
                    </a:lnTo>
                    <a:lnTo>
                      <a:pt x="49" y="789"/>
                    </a:lnTo>
                    <a:lnTo>
                      <a:pt x="53" y="800"/>
                    </a:lnTo>
                    <a:lnTo>
                      <a:pt x="59" y="811"/>
                    </a:lnTo>
                    <a:lnTo>
                      <a:pt x="30" y="830"/>
                    </a:lnTo>
                    <a:close/>
                    <a:moveTo>
                      <a:pt x="16" y="800"/>
                    </a:moveTo>
                    <a:lnTo>
                      <a:pt x="11" y="783"/>
                    </a:lnTo>
                    <a:lnTo>
                      <a:pt x="8" y="764"/>
                    </a:lnTo>
                    <a:lnTo>
                      <a:pt x="43" y="760"/>
                    </a:lnTo>
                    <a:lnTo>
                      <a:pt x="46" y="775"/>
                    </a:lnTo>
                    <a:lnTo>
                      <a:pt x="49" y="789"/>
                    </a:lnTo>
                    <a:lnTo>
                      <a:pt x="16" y="800"/>
                    </a:lnTo>
                    <a:close/>
                    <a:moveTo>
                      <a:pt x="8" y="764"/>
                    </a:moveTo>
                    <a:lnTo>
                      <a:pt x="8" y="763"/>
                    </a:lnTo>
                    <a:lnTo>
                      <a:pt x="26" y="763"/>
                    </a:lnTo>
                    <a:lnTo>
                      <a:pt x="8" y="764"/>
                    </a:lnTo>
                    <a:close/>
                    <a:moveTo>
                      <a:pt x="8" y="763"/>
                    </a:moveTo>
                    <a:lnTo>
                      <a:pt x="0" y="0"/>
                    </a:lnTo>
                    <a:lnTo>
                      <a:pt x="33" y="0"/>
                    </a:lnTo>
                    <a:lnTo>
                      <a:pt x="43" y="762"/>
                    </a:lnTo>
                    <a:lnTo>
                      <a:pt x="8" y="76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0" name="Freeform 572"/>
              <p:cNvSpPr>
                <a:spLocks/>
              </p:cNvSpPr>
              <p:nvPr/>
            </p:nvSpPr>
            <p:spPr bwMode="auto">
              <a:xfrm>
                <a:off x="1491" y="3079"/>
                <a:ext cx="9" cy="120"/>
              </a:xfrm>
              <a:custGeom>
                <a:avLst/>
                <a:gdLst>
                  <a:gd name="T0" fmla="*/ 35 w 45"/>
                  <a:gd name="T1" fmla="*/ 0 h 600"/>
                  <a:gd name="T2" fmla="*/ 45 w 45"/>
                  <a:gd name="T3" fmla="*/ 599 h 600"/>
                  <a:gd name="T4" fmla="*/ 10 w 45"/>
                  <a:gd name="T5" fmla="*/ 600 h 600"/>
                  <a:gd name="T6" fmla="*/ 0 w 45"/>
                  <a:gd name="T7" fmla="*/ 1 h 600"/>
                  <a:gd name="T8" fmla="*/ 35 w 45"/>
                  <a:gd name="T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00">
                    <a:moveTo>
                      <a:pt x="35" y="0"/>
                    </a:moveTo>
                    <a:lnTo>
                      <a:pt x="45" y="599"/>
                    </a:lnTo>
                    <a:lnTo>
                      <a:pt x="10" y="600"/>
                    </a:lnTo>
                    <a:lnTo>
                      <a:pt x="0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1" name="Freeform 573"/>
              <p:cNvSpPr>
                <a:spLocks noEditPoints="1"/>
              </p:cNvSpPr>
              <p:nvPr/>
            </p:nvSpPr>
            <p:spPr bwMode="auto">
              <a:xfrm>
                <a:off x="1447" y="3197"/>
                <a:ext cx="231" cy="116"/>
              </a:xfrm>
              <a:custGeom>
                <a:avLst/>
                <a:gdLst>
                  <a:gd name="T0" fmla="*/ 0 w 1158"/>
                  <a:gd name="T1" fmla="*/ 0 h 580"/>
                  <a:gd name="T2" fmla="*/ 1018 w 1158"/>
                  <a:gd name="T3" fmla="*/ 0 h 580"/>
                  <a:gd name="T4" fmla="*/ 1018 w 1158"/>
                  <a:gd name="T5" fmla="*/ 34 h 580"/>
                  <a:gd name="T6" fmla="*/ 0 w 1158"/>
                  <a:gd name="T7" fmla="*/ 34 h 580"/>
                  <a:gd name="T8" fmla="*/ 0 w 1158"/>
                  <a:gd name="T9" fmla="*/ 0 h 580"/>
                  <a:gd name="T10" fmla="*/ 1018 w 1158"/>
                  <a:gd name="T11" fmla="*/ 34 h 580"/>
                  <a:gd name="T12" fmla="*/ 1018 w 1158"/>
                  <a:gd name="T13" fmla="*/ 34 h 580"/>
                  <a:gd name="T14" fmla="*/ 1018 w 1158"/>
                  <a:gd name="T15" fmla="*/ 17 h 580"/>
                  <a:gd name="T16" fmla="*/ 1018 w 1158"/>
                  <a:gd name="T17" fmla="*/ 34 h 580"/>
                  <a:gd name="T18" fmla="*/ 1018 w 1158"/>
                  <a:gd name="T19" fmla="*/ 0 h 580"/>
                  <a:gd name="T20" fmla="*/ 1030 w 1158"/>
                  <a:gd name="T21" fmla="*/ 1 h 580"/>
                  <a:gd name="T22" fmla="*/ 1042 w 1158"/>
                  <a:gd name="T23" fmla="*/ 5 h 580"/>
                  <a:gd name="T24" fmla="*/ 1056 w 1158"/>
                  <a:gd name="T25" fmla="*/ 11 h 580"/>
                  <a:gd name="T26" fmla="*/ 1069 w 1158"/>
                  <a:gd name="T27" fmla="*/ 20 h 580"/>
                  <a:gd name="T28" fmla="*/ 1082 w 1158"/>
                  <a:gd name="T29" fmla="*/ 29 h 580"/>
                  <a:gd name="T30" fmla="*/ 1095 w 1158"/>
                  <a:gd name="T31" fmla="*/ 42 h 580"/>
                  <a:gd name="T32" fmla="*/ 1106 w 1158"/>
                  <a:gd name="T33" fmla="*/ 57 h 580"/>
                  <a:gd name="T34" fmla="*/ 1117 w 1158"/>
                  <a:gd name="T35" fmla="*/ 73 h 580"/>
                  <a:gd name="T36" fmla="*/ 1087 w 1158"/>
                  <a:gd name="T37" fmla="*/ 92 h 580"/>
                  <a:gd name="T38" fmla="*/ 1079 w 1158"/>
                  <a:gd name="T39" fmla="*/ 79 h 580"/>
                  <a:gd name="T40" fmla="*/ 1070 w 1158"/>
                  <a:gd name="T41" fmla="*/ 68 h 580"/>
                  <a:gd name="T42" fmla="*/ 1061 w 1158"/>
                  <a:gd name="T43" fmla="*/ 58 h 580"/>
                  <a:gd name="T44" fmla="*/ 1052 w 1158"/>
                  <a:gd name="T45" fmla="*/ 49 h 580"/>
                  <a:gd name="T46" fmla="*/ 1044 w 1158"/>
                  <a:gd name="T47" fmla="*/ 43 h 580"/>
                  <a:gd name="T48" fmla="*/ 1035 w 1158"/>
                  <a:gd name="T49" fmla="*/ 38 h 580"/>
                  <a:gd name="T50" fmla="*/ 1026 w 1158"/>
                  <a:gd name="T51" fmla="*/ 36 h 580"/>
                  <a:gd name="T52" fmla="*/ 1018 w 1158"/>
                  <a:gd name="T53" fmla="*/ 34 h 580"/>
                  <a:gd name="T54" fmla="*/ 1018 w 1158"/>
                  <a:gd name="T55" fmla="*/ 0 h 580"/>
                  <a:gd name="T56" fmla="*/ 1117 w 1158"/>
                  <a:gd name="T57" fmla="*/ 73 h 580"/>
                  <a:gd name="T58" fmla="*/ 1126 w 1158"/>
                  <a:gd name="T59" fmla="*/ 88 h 580"/>
                  <a:gd name="T60" fmla="*/ 1133 w 1158"/>
                  <a:gd name="T61" fmla="*/ 104 h 580"/>
                  <a:gd name="T62" fmla="*/ 1141 w 1158"/>
                  <a:gd name="T63" fmla="*/ 122 h 580"/>
                  <a:gd name="T64" fmla="*/ 1146 w 1158"/>
                  <a:gd name="T65" fmla="*/ 139 h 580"/>
                  <a:gd name="T66" fmla="*/ 1151 w 1158"/>
                  <a:gd name="T67" fmla="*/ 158 h 580"/>
                  <a:gd name="T68" fmla="*/ 1155 w 1158"/>
                  <a:gd name="T69" fmla="*/ 178 h 580"/>
                  <a:gd name="T70" fmla="*/ 1157 w 1158"/>
                  <a:gd name="T71" fmla="*/ 198 h 580"/>
                  <a:gd name="T72" fmla="*/ 1158 w 1158"/>
                  <a:gd name="T73" fmla="*/ 218 h 580"/>
                  <a:gd name="T74" fmla="*/ 1123 w 1158"/>
                  <a:gd name="T75" fmla="*/ 219 h 580"/>
                  <a:gd name="T76" fmla="*/ 1123 w 1158"/>
                  <a:gd name="T77" fmla="*/ 200 h 580"/>
                  <a:gd name="T78" fmla="*/ 1121 w 1158"/>
                  <a:gd name="T79" fmla="*/ 183 h 580"/>
                  <a:gd name="T80" fmla="*/ 1117 w 1158"/>
                  <a:gd name="T81" fmla="*/ 165 h 580"/>
                  <a:gd name="T82" fmla="*/ 1113 w 1158"/>
                  <a:gd name="T83" fmla="*/ 149 h 580"/>
                  <a:gd name="T84" fmla="*/ 1108 w 1158"/>
                  <a:gd name="T85" fmla="*/ 134 h 580"/>
                  <a:gd name="T86" fmla="*/ 1102 w 1158"/>
                  <a:gd name="T87" fmla="*/ 119 h 580"/>
                  <a:gd name="T88" fmla="*/ 1095 w 1158"/>
                  <a:gd name="T89" fmla="*/ 104 h 580"/>
                  <a:gd name="T90" fmla="*/ 1087 w 1158"/>
                  <a:gd name="T91" fmla="*/ 92 h 580"/>
                  <a:gd name="T92" fmla="*/ 1117 w 1158"/>
                  <a:gd name="T93" fmla="*/ 73 h 580"/>
                  <a:gd name="T94" fmla="*/ 1158 w 1158"/>
                  <a:gd name="T95" fmla="*/ 218 h 580"/>
                  <a:gd name="T96" fmla="*/ 1158 w 1158"/>
                  <a:gd name="T97" fmla="*/ 218 h 580"/>
                  <a:gd name="T98" fmla="*/ 1141 w 1158"/>
                  <a:gd name="T99" fmla="*/ 218 h 580"/>
                  <a:gd name="T100" fmla="*/ 1158 w 1158"/>
                  <a:gd name="T101" fmla="*/ 218 h 580"/>
                  <a:gd name="T102" fmla="*/ 1158 w 1158"/>
                  <a:gd name="T103" fmla="*/ 218 h 580"/>
                  <a:gd name="T104" fmla="*/ 1158 w 1158"/>
                  <a:gd name="T105" fmla="*/ 580 h 580"/>
                  <a:gd name="T106" fmla="*/ 1123 w 1158"/>
                  <a:gd name="T107" fmla="*/ 580 h 580"/>
                  <a:gd name="T108" fmla="*/ 1123 w 1158"/>
                  <a:gd name="T109" fmla="*/ 218 h 580"/>
                  <a:gd name="T110" fmla="*/ 1158 w 1158"/>
                  <a:gd name="T111" fmla="*/ 218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58" h="580">
                    <a:moveTo>
                      <a:pt x="0" y="0"/>
                    </a:moveTo>
                    <a:lnTo>
                      <a:pt x="1018" y="0"/>
                    </a:lnTo>
                    <a:lnTo>
                      <a:pt x="1018" y="34"/>
                    </a:lnTo>
                    <a:lnTo>
                      <a:pt x="0" y="34"/>
                    </a:lnTo>
                    <a:lnTo>
                      <a:pt x="0" y="0"/>
                    </a:lnTo>
                    <a:close/>
                    <a:moveTo>
                      <a:pt x="1018" y="34"/>
                    </a:moveTo>
                    <a:lnTo>
                      <a:pt x="1018" y="34"/>
                    </a:lnTo>
                    <a:lnTo>
                      <a:pt x="1018" y="17"/>
                    </a:lnTo>
                    <a:lnTo>
                      <a:pt x="1018" y="34"/>
                    </a:lnTo>
                    <a:close/>
                    <a:moveTo>
                      <a:pt x="1018" y="0"/>
                    </a:moveTo>
                    <a:lnTo>
                      <a:pt x="1030" y="1"/>
                    </a:lnTo>
                    <a:lnTo>
                      <a:pt x="1042" y="5"/>
                    </a:lnTo>
                    <a:lnTo>
                      <a:pt x="1056" y="11"/>
                    </a:lnTo>
                    <a:lnTo>
                      <a:pt x="1069" y="20"/>
                    </a:lnTo>
                    <a:lnTo>
                      <a:pt x="1082" y="29"/>
                    </a:lnTo>
                    <a:lnTo>
                      <a:pt x="1095" y="42"/>
                    </a:lnTo>
                    <a:lnTo>
                      <a:pt x="1106" y="57"/>
                    </a:lnTo>
                    <a:lnTo>
                      <a:pt x="1117" y="73"/>
                    </a:lnTo>
                    <a:lnTo>
                      <a:pt x="1087" y="92"/>
                    </a:lnTo>
                    <a:lnTo>
                      <a:pt x="1079" y="79"/>
                    </a:lnTo>
                    <a:lnTo>
                      <a:pt x="1070" y="68"/>
                    </a:lnTo>
                    <a:lnTo>
                      <a:pt x="1061" y="58"/>
                    </a:lnTo>
                    <a:lnTo>
                      <a:pt x="1052" y="49"/>
                    </a:lnTo>
                    <a:lnTo>
                      <a:pt x="1044" y="43"/>
                    </a:lnTo>
                    <a:lnTo>
                      <a:pt x="1035" y="38"/>
                    </a:lnTo>
                    <a:lnTo>
                      <a:pt x="1026" y="36"/>
                    </a:lnTo>
                    <a:lnTo>
                      <a:pt x="1018" y="34"/>
                    </a:lnTo>
                    <a:lnTo>
                      <a:pt x="1018" y="0"/>
                    </a:lnTo>
                    <a:close/>
                    <a:moveTo>
                      <a:pt x="1117" y="73"/>
                    </a:moveTo>
                    <a:lnTo>
                      <a:pt x="1126" y="88"/>
                    </a:lnTo>
                    <a:lnTo>
                      <a:pt x="1133" y="104"/>
                    </a:lnTo>
                    <a:lnTo>
                      <a:pt x="1141" y="122"/>
                    </a:lnTo>
                    <a:lnTo>
                      <a:pt x="1146" y="139"/>
                    </a:lnTo>
                    <a:lnTo>
                      <a:pt x="1151" y="158"/>
                    </a:lnTo>
                    <a:lnTo>
                      <a:pt x="1155" y="178"/>
                    </a:lnTo>
                    <a:lnTo>
                      <a:pt x="1157" y="198"/>
                    </a:lnTo>
                    <a:lnTo>
                      <a:pt x="1158" y="218"/>
                    </a:lnTo>
                    <a:lnTo>
                      <a:pt x="1123" y="219"/>
                    </a:lnTo>
                    <a:lnTo>
                      <a:pt x="1123" y="200"/>
                    </a:lnTo>
                    <a:lnTo>
                      <a:pt x="1121" y="183"/>
                    </a:lnTo>
                    <a:lnTo>
                      <a:pt x="1117" y="165"/>
                    </a:lnTo>
                    <a:lnTo>
                      <a:pt x="1113" y="149"/>
                    </a:lnTo>
                    <a:lnTo>
                      <a:pt x="1108" y="134"/>
                    </a:lnTo>
                    <a:lnTo>
                      <a:pt x="1102" y="119"/>
                    </a:lnTo>
                    <a:lnTo>
                      <a:pt x="1095" y="104"/>
                    </a:lnTo>
                    <a:lnTo>
                      <a:pt x="1087" y="92"/>
                    </a:lnTo>
                    <a:lnTo>
                      <a:pt x="1117" y="73"/>
                    </a:lnTo>
                    <a:close/>
                    <a:moveTo>
                      <a:pt x="1158" y="218"/>
                    </a:moveTo>
                    <a:lnTo>
                      <a:pt x="1158" y="218"/>
                    </a:lnTo>
                    <a:lnTo>
                      <a:pt x="1141" y="218"/>
                    </a:lnTo>
                    <a:lnTo>
                      <a:pt x="1158" y="218"/>
                    </a:lnTo>
                    <a:close/>
                    <a:moveTo>
                      <a:pt x="1158" y="218"/>
                    </a:moveTo>
                    <a:lnTo>
                      <a:pt x="1158" y="580"/>
                    </a:lnTo>
                    <a:lnTo>
                      <a:pt x="1123" y="580"/>
                    </a:lnTo>
                    <a:lnTo>
                      <a:pt x="1123" y="218"/>
                    </a:lnTo>
                    <a:lnTo>
                      <a:pt x="1158" y="21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2" name="Rectangle 574"/>
              <p:cNvSpPr>
                <a:spLocks noChangeArrowheads="1"/>
              </p:cNvSpPr>
              <p:nvPr/>
            </p:nvSpPr>
            <p:spPr bwMode="auto">
              <a:xfrm>
                <a:off x="1540" y="3202"/>
                <a:ext cx="7" cy="80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3" name="Freeform 575"/>
              <p:cNvSpPr>
                <a:spLocks noEditPoints="1"/>
              </p:cNvSpPr>
              <p:nvPr/>
            </p:nvSpPr>
            <p:spPr bwMode="auto">
              <a:xfrm>
                <a:off x="2611" y="2940"/>
                <a:ext cx="426" cy="320"/>
              </a:xfrm>
              <a:custGeom>
                <a:avLst/>
                <a:gdLst>
                  <a:gd name="T0" fmla="*/ 2076 w 2128"/>
                  <a:gd name="T1" fmla="*/ 687 h 1597"/>
                  <a:gd name="T2" fmla="*/ 2117 w 2128"/>
                  <a:gd name="T3" fmla="*/ 881 h 1597"/>
                  <a:gd name="T4" fmla="*/ 2054 w 2128"/>
                  <a:gd name="T5" fmla="*/ 957 h 1597"/>
                  <a:gd name="T6" fmla="*/ 2123 w 2128"/>
                  <a:gd name="T7" fmla="*/ 748 h 1597"/>
                  <a:gd name="T8" fmla="*/ 2045 w 2128"/>
                  <a:gd name="T9" fmla="*/ 982 h 1597"/>
                  <a:gd name="T10" fmla="*/ 2014 w 2128"/>
                  <a:gd name="T11" fmla="*/ 1027 h 1597"/>
                  <a:gd name="T12" fmla="*/ 1975 w 2128"/>
                  <a:gd name="T13" fmla="*/ 1096 h 1597"/>
                  <a:gd name="T14" fmla="*/ 1937 w 2128"/>
                  <a:gd name="T15" fmla="*/ 1054 h 1597"/>
                  <a:gd name="T16" fmla="*/ 1757 w 2128"/>
                  <a:gd name="T17" fmla="*/ 1128 h 1597"/>
                  <a:gd name="T18" fmla="*/ 1587 w 2128"/>
                  <a:gd name="T19" fmla="*/ 1084 h 1597"/>
                  <a:gd name="T20" fmla="*/ 1837 w 2128"/>
                  <a:gd name="T21" fmla="*/ 1120 h 1597"/>
                  <a:gd name="T22" fmla="*/ 1523 w 2128"/>
                  <a:gd name="T23" fmla="*/ 1076 h 1597"/>
                  <a:gd name="T24" fmla="*/ 1374 w 2128"/>
                  <a:gd name="T25" fmla="*/ 1096 h 1597"/>
                  <a:gd name="T26" fmla="*/ 1470 w 2128"/>
                  <a:gd name="T27" fmla="*/ 1113 h 1597"/>
                  <a:gd name="T28" fmla="*/ 1209 w 2128"/>
                  <a:gd name="T29" fmla="*/ 1092 h 1597"/>
                  <a:gd name="T30" fmla="*/ 1227 w 2128"/>
                  <a:gd name="T31" fmla="*/ 1138 h 1597"/>
                  <a:gd name="T32" fmla="*/ 1198 w 2128"/>
                  <a:gd name="T33" fmla="*/ 1096 h 1597"/>
                  <a:gd name="T34" fmla="*/ 1187 w 2128"/>
                  <a:gd name="T35" fmla="*/ 1152 h 1597"/>
                  <a:gd name="T36" fmla="*/ 1072 w 2128"/>
                  <a:gd name="T37" fmla="*/ 1188 h 1597"/>
                  <a:gd name="T38" fmla="*/ 1134 w 2128"/>
                  <a:gd name="T39" fmla="*/ 1118 h 1597"/>
                  <a:gd name="T40" fmla="*/ 935 w 2128"/>
                  <a:gd name="T41" fmla="*/ 1150 h 1597"/>
                  <a:gd name="T42" fmla="*/ 894 w 2128"/>
                  <a:gd name="T43" fmla="*/ 1201 h 1597"/>
                  <a:gd name="T44" fmla="*/ 768 w 2128"/>
                  <a:gd name="T45" fmla="*/ 1178 h 1597"/>
                  <a:gd name="T46" fmla="*/ 936 w 2128"/>
                  <a:gd name="T47" fmla="*/ 1200 h 1597"/>
                  <a:gd name="T48" fmla="*/ 645 w 2128"/>
                  <a:gd name="T49" fmla="*/ 1327 h 1597"/>
                  <a:gd name="T50" fmla="*/ 632 w 2128"/>
                  <a:gd name="T51" fmla="*/ 1269 h 1597"/>
                  <a:gd name="T52" fmla="*/ 740 w 2128"/>
                  <a:gd name="T53" fmla="*/ 1190 h 1597"/>
                  <a:gd name="T54" fmla="*/ 532 w 2128"/>
                  <a:gd name="T55" fmla="*/ 1473 h 1597"/>
                  <a:gd name="T56" fmla="*/ 381 w 2128"/>
                  <a:gd name="T57" fmla="*/ 1582 h 1597"/>
                  <a:gd name="T58" fmla="*/ 343 w 2128"/>
                  <a:gd name="T59" fmla="*/ 1541 h 1597"/>
                  <a:gd name="T60" fmla="*/ 484 w 2128"/>
                  <a:gd name="T61" fmla="*/ 1452 h 1597"/>
                  <a:gd name="T62" fmla="*/ 231 w 2128"/>
                  <a:gd name="T63" fmla="*/ 1594 h 1597"/>
                  <a:gd name="T64" fmla="*/ 233 w 2128"/>
                  <a:gd name="T65" fmla="*/ 1544 h 1597"/>
                  <a:gd name="T66" fmla="*/ 137 w 2128"/>
                  <a:gd name="T67" fmla="*/ 1543 h 1597"/>
                  <a:gd name="T68" fmla="*/ 185 w 2128"/>
                  <a:gd name="T69" fmla="*/ 1520 h 1597"/>
                  <a:gd name="T70" fmla="*/ 79 w 2128"/>
                  <a:gd name="T71" fmla="*/ 1323 h 1597"/>
                  <a:gd name="T72" fmla="*/ 11 w 2128"/>
                  <a:gd name="T73" fmla="*/ 1257 h 1597"/>
                  <a:gd name="T74" fmla="*/ 56 w 2128"/>
                  <a:gd name="T75" fmla="*/ 1229 h 1597"/>
                  <a:gd name="T76" fmla="*/ 3 w 2128"/>
                  <a:gd name="T77" fmla="*/ 1084 h 1597"/>
                  <a:gd name="T78" fmla="*/ 8 w 2128"/>
                  <a:gd name="T79" fmla="*/ 1053 h 1597"/>
                  <a:gd name="T80" fmla="*/ 36 w 2128"/>
                  <a:gd name="T81" fmla="*/ 935 h 1597"/>
                  <a:gd name="T82" fmla="*/ 46 w 2128"/>
                  <a:gd name="T83" fmla="*/ 901 h 1597"/>
                  <a:gd name="T84" fmla="*/ 180 w 2128"/>
                  <a:gd name="T85" fmla="*/ 697 h 1597"/>
                  <a:gd name="T86" fmla="*/ 83 w 2128"/>
                  <a:gd name="T87" fmla="*/ 949 h 1597"/>
                  <a:gd name="T88" fmla="*/ 265 w 2128"/>
                  <a:gd name="T89" fmla="*/ 507 h 1597"/>
                  <a:gd name="T90" fmla="*/ 233 w 2128"/>
                  <a:gd name="T91" fmla="*/ 616 h 1597"/>
                  <a:gd name="T92" fmla="*/ 378 w 2128"/>
                  <a:gd name="T93" fmla="*/ 419 h 1597"/>
                  <a:gd name="T94" fmla="*/ 397 w 2128"/>
                  <a:gd name="T95" fmla="*/ 407 h 1597"/>
                  <a:gd name="T96" fmla="*/ 441 w 2128"/>
                  <a:gd name="T97" fmla="*/ 437 h 1597"/>
                  <a:gd name="T98" fmla="*/ 535 w 2128"/>
                  <a:gd name="T99" fmla="*/ 371 h 1597"/>
                  <a:gd name="T100" fmla="*/ 553 w 2128"/>
                  <a:gd name="T101" fmla="*/ 296 h 1597"/>
                  <a:gd name="T102" fmla="*/ 698 w 2128"/>
                  <a:gd name="T103" fmla="*/ 261 h 1597"/>
                  <a:gd name="T104" fmla="*/ 505 w 2128"/>
                  <a:gd name="T105" fmla="*/ 331 h 1597"/>
                  <a:gd name="T106" fmla="*/ 787 w 2128"/>
                  <a:gd name="T107" fmla="*/ 224 h 1597"/>
                  <a:gd name="T108" fmla="*/ 966 w 2128"/>
                  <a:gd name="T109" fmla="*/ 111 h 1597"/>
                  <a:gd name="T110" fmla="*/ 966 w 2128"/>
                  <a:gd name="T111" fmla="*/ 111 h 1597"/>
                  <a:gd name="T112" fmla="*/ 1063 w 2128"/>
                  <a:gd name="T113" fmla="*/ 107 h 1597"/>
                  <a:gd name="T114" fmla="*/ 1093 w 2128"/>
                  <a:gd name="T115" fmla="*/ 26 h 1597"/>
                  <a:gd name="T116" fmla="*/ 1128 w 2128"/>
                  <a:gd name="T117" fmla="*/ 63 h 1597"/>
                  <a:gd name="T118" fmla="*/ 1195 w 2128"/>
                  <a:gd name="T119" fmla="*/ 0 h 1597"/>
                  <a:gd name="T120" fmla="*/ 1331 w 2128"/>
                  <a:gd name="T121" fmla="*/ 92 h 1597"/>
                  <a:gd name="T122" fmla="*/ 1186 w 2128"/>
                  <a:gd name="T123" fmla="*/ 48 h 1597"/>
                  <a:gd name="T124" fmla="*/ 1351 w 2128"/>
                  <a:gd name="T125" fmla="*/ 47 h 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28" h="1597">
                    <a:moveTo>
                      <a:pt x="2128" y="637"/>
                    </a:moveTo>
                    <a:lnTo>
                      <a:pt x="2126" y="662"/>
                    </a:lnTo>
                    <a:lnTo>
                      <a:pt x="2125" y="690"/>
                    </a:lnTo>
                    <a:lnTo>
                      <a:pt x="2123" y="718"/>
                    </a:lnTo>
                    <a:lnTo>
                      <a:pt x="2123" y="748"/>
                    </a:lnTo>
                    <a:lnTo>
                      <a:pt x="2074" y="747"/>
                    </a:lnTo>
                    <a:lnTo>
                      <a:pt x="2075" y="716"/>
                    </a:lnTo>
                    <a:lnTo>
                      <a:pt x="2076" y="687"/>
                    </a:lnTo>
                    <a:lnTo>
                      <a:pt x="2077" y="658"/>
                    </a:lnTo>
                    <a:lnTo>
                      <a:pt x="2079" y="632"/>
                    </a:lnTo>
                    <a:lnTo>
                      <a:pt x="2128" y="637"/>
                    </a:lnTo>
                    <a:close/>
                    <a:moveTo>
                      <a:pt x="2123" y="748"/>
                    </a:moveTo>
                    <a:lnTo>
                      <a:pt x="2122" y="781"/>
                    </a:lnTo>
                    <a:lnTo>
                      <a:pt x="2121" y="814"/>
                    </a:lnTo>
                    <a:lnTo>
                      <a:pt x="2120" y="848"/>
                    </a:lnTo>
                    <a:lnTo>
                      <a:pt x="2117" y="881"/>
                    </a:lnTo>
                    <a:lnTo>
                      <a:pt x="2114" y="913"/>
                    </a:lnTo>
                    <a:lnTo>
                      <a:pt x="2107" y="944"/>
                    </a:lnTo>
                    <a:lnTo>
                      <a:pt x="2104" y="959"/>
                    </a:lnTo>
                    <a:lnTo>
                      <a:pt x="2100" y="974"/>
                    </a:lnTo>
                    <a:lnTo>
                      <a:pt x="2096" y="987"/>
                    </a:lnTo>
                    <a:lnTo>
                      <a:pt x="2090" y="1001"/>
                    </a:lnTo>
                    <a:lnTo>
                      <a:pt x="2045" y="982"/>
                    </a:lnTo>
                    <a:lnTo>
                      <a:pt x="2054" y="957"/>
                    </a:lnTo>
                    <a:lnTo>
                      <a:pt x="2060" y="931"/>
                    </a:lnTo>
                    <a:lnTo>
                      <a:pt x="2065" y="903"/>
                    </a:lnTo>
                    <a:lnTo>
                      <a:pt x="2069" y="873"/>
                    </a:lnTo>
                    <a:lnTo>
                      <a:pt x="2071" y="842"/>
                    </a:lnTo>
                    <a:lnTo>
                      <a:pt x="2072" y="810"/>
                    </a:lnTo>
                    <a:lnTo>
                      <a:pt x="2074" y="778"/>
                    </a:lnTo>
                    <a:lnTo>
                      <a:pt x="2074" y="747"/>
                    </a:lnTo>
                    <a:lnTo>
                      <a:pt x="2123" y="748"/>
                    </a:lnTo>
                    <a:close/>
                    <a:moveTo>
                      <a:pt x="2090" y="1001"/>
                    </a:moveTo>
                    <a:lnTo>
                      <a:pt x="2086" y="1011"/>
                    </a:lnTo>
                    <a:lnTo>
                      <a:pt x="2081" y="1021"/>
                    </a:lnTo>
                    <a:lnTo>
                      <a:pt x="2075" y="1031"/>
                    </a:lnTo>
                    <a:lnTo>
                      <a:pt x="2069" y="1041"/>
                    </a:lnTo>
                    <a:lnTo>
                      <a:pt x="2029" y="1012"/>
                    </a:lnTo>
                    <a:lnTo>
                      <a:pt x="2038" y="997"/>
                    </a:lnTo>
                    <a:lnTo>
                      <a:pt x="2045" y="982"/>
                    </a:lnTo>
                    <a:lnTo>
                      <a:pt x="2090" y="1001"/>
                    </a:lnTo>
                    <a:close/>
                    <a:moveTo>
                      <a:pt x="2069" y="1041"/>
                    </a:moveTo>
                    <a:lnTo>
                      <a:pt x="2060" y="1051"/>
                    </a:lnTo>
                    <a:lnTo>
                      <a:pt x="2051" y="1059"/>
                    </a:lnTo>
                    <a:lnTo>
                      <a:pt x="2043" y="1067"/>
                    </a:lnTo>
                    <a:lnTo>
                      <a:pt x="2031" y="1074"/>
                    </a:lnTo>
                    <a:lnTo>
                      <a:pt x="2008" y="1031"/>
                    </a:lnTo>
                    <a:lnTo>
                      <a:pt x="2014" y="1027"/>
                    </a:lnTo>
                    <a:lnTo>
                      <a:pt x="2019" y="1022"/>
                    </a:lnTo>
                    <a:lnTo>
                      <a:pt x="2024" y="1017"/>
                    </a:lnTo>
                    <a:lnTo>
                      <a:pt x="2029" y="1012"/>
                    </a:lnTo>
                    <a:lnTo>
                      <a:pt x="2069" y="1041"/>
                    </a:lnTo>
                    <a:close/>
                    <a:moveTo>
                      <a:pt x="2031" y="1074"/>
                    </a:moveTo>
                    <a:lnTo>
                      <a:pt x="2015" y="1082"/>
                    </a:lnTo>
                    <a:lnTo>
                      <a:pt x="1996" y="1089"/>
                    </a:lnTo>
                    <a:lnTo>
                      <a:pt x="1975" y="1096"/>
                    </a:lnTo>
                    <a:lnTo>
                      <a:pt x="1950" y="1102"/>
                    </a:lnTo>
                    <a:lnTo>
                      <a:pt x="1924" y="1107"/>
                    </a:lnTo>
                    <a:lnTo>
                      <a:pt x="1897" y="1112"/>
                    </a:lnTo>
                    <a:lnTo>
                      <a:pt x="1867" y="1115"/>
                    </a:lnTo>
                    <a:lnTo>
                      <a:pt x="1837" y="1120"/>
                    </a:lnTo>
                    <a:lnTo>
                      <a:pt x="1831" y="1071"/>
                    </a:lnTo>
                    <a:lnTo>
                      <a:pt x="1887" y="1063"/>
                    </a:lnTo>
                    <a:lnTo>
                      <a:pt x="1937" y="1054"/>
                    </a:lnTo>
                    <a:lnTo>
                      <a:pt x="1958" y="1049"/>
                    </a:lnTo>
                    <a:lnTo>
                      <a:pt x="1978" y="1043"/>
                    </a:lnTo>
                    <a:lnTo>
                      <a:pt x="1994" y="1037"/>
                    </a:lnTo>
                    <a:lnTo>
                      <a:pt x="2008" y="1031"/>
                    </a:lnTo>
                    <a:lnTo>
                      <a:pt x="2031" y="1074"/>
                    </a:lnTo>
                    <a:close/>
                    <a:moveTo>
                      <a:pt x="1837" y="1120"/>
                    </a:moveTo>
                    <a:lnTo>
                      <a:pt x="1797" y="1124"/>
                    </a:lnTo>
                    <a:lnTo>
                      <a:pt x="1757" y="1128"/>
                    </a:lnTo>
                    <a:lnTo>
                      <a:pt x="1717" y="1130"/>
                    </a:lnTo>
                    <a:lnTo>
                      <a:pt x="1680" y="1132"/>
                    </a:lnTo>
                    <a:lnTo>
                      <a:pt x="1644" y="1133"/>
                    </a:lnTo>
                    <a:lnTo>
                      <a:pt x="1612" y="1133"/>
                    </a:lnTo>
                    <a:lnTo>
                      <a:pt x="1583" y="1133"/>
                    </a:lnTo>
                    <a:lnTo>
                      <a:pt x="1560" y="1132"/>
                    </a:lnTo>
                    <a:lnTo>
                      <a:pt x="1564" y="1083"/>
                    </a:lnTo>
                    <a:lnTo>
                      <a:pt x="1587" y="1084"/>
                    </a:lnTo>
                    <a:lnTo>
                      <a:pt x="1614" y="1084"/>
                    </a:lnTo>
                    <a:lnTo>
                      <a:pt x="1645" y="1084"/>
                    </a:lnTo>
                    <a:lnTo>
                      <a:pt x="1679" y="1083"/>
                    </a:lnTo>
                    <a:lnTo>
                      <a:pt x="1715" y="1081"/>
                    </a:lnTo>
                    <a:lnTo>
                      <a:pt x="1754" y="1078"/>
                    </a:lnTo>
                    <a:lnTo>
                      <a:pt x="1792" y="1076"/>
                    </a:lnTo>
                    <a:lnTo>
                      <a:pt x="1831" y="1071"/>
                    </a:lnTo>
                    <a:lnTo>
                      <a:pt x="1837" y="1120"/>
                    </a:lnTo>
                    <a:close/>
                    <a:moveTo>
                      <a:pt x="1560" y="1132"/>
                    </a:moveTo>
                    <a:lnTo>
                      <a:pt x="1537" y="1129"/>
                    </a:lnTo>
                    <a:lnTo>
                      <a:pt x="1514" y="1124"/>
                    </a:lnTo>
                    <a:lnTo>
                      <a:pt x="1492" y="1119"/>
                    </a:lnTo>
                    <a:lnTo>
                      <a:pt x="1470" y="1113"/>
                    </a:lnTo>
                    <a:lnTo>
                      <a:pt x="1482" y="1066"/>
                    </a:lnTo>
                    <a:lnTo>
                      <a:pt x="1503" y="1071"/>
                    </a:lnTo>
                    <a:lnTo>
                      <a:pt x="1523" y="1076"/>
                    </a:lnTo>
                    <a:lnTo>
                      <a:pt x="1544" y="1079"/>
                    </a:lnTo>
                    <a:lnTo>
                      <a:pt x="1564" y="1083"/>
                    </a:lnTo>
                    <a:lnTo>
                      <a:pt x="1560" y="1132"/>
                    </a:lnTo>
                    <a:close/>
                    <a:moveTo>
                      <a:pt x="1470" y="1113"/>
                    </a:moveTo>
                    <a:lnTo>
                      <a:pt x="1446" y="1107"/>
                    </a:lnTo>
                    <a:lnTo>
                      <a:pt x="1421" y="1102"/>
                    </a:lnTo>
                    <a:lnTo>
                      <a:pt x="1397" y="1098"/>
                    </a:lnTo>
                    <a:lnTo>
                      <a:pt x="1374" y="1096"/>
                    </a:lnTo>
                    <a:lnTo>
                      <a:pt x="1375" y="1047"/>
                    </a:lnTo>
                    <a:lnTo>
                      <a:pt x="1389" y="1047"/>
                    </a:lnTo>
                    <a:lnTo>
                      <a:pt x="1402" y="1048"/>
                    </a:lnTo>
                    <a:lnTo>
                      <a:pt x="1416" y="1051"/>
                    </a:lnTo>
                    <a:lnTo>
                      <a:pt x="1430" y="1053"/>
                    </a:lnTo>
                    <a:lnTo>
                      <a:pt x="1456" y="1059"/>
                    </a:lnTo>
                    <a:lnTo>
                      <a:pt x="1482" y="1066"/>
                    </a:lnTo>
                    <a:lnTo>
                      <a:pt x="1470" y="1113"/>
                    </a:lnTo>
                    <a:close/>
                    <a:moveTo>
                      <a:pt x="1374" y="1096"/>
                    </a:moveTo>
                    <a:lnTo>
                      <a:pt x="1361" y="1097"/>
                    </a:lnTo>
                    <a:lnTo>
                      <a:pt x="1345" y="1101"/>
                    </a:lnTo>
                    <a:lnTo>
                      <a:pt x="1326" y="1106"/>
                    </a:lnTo>
                    <a:lnTo>
                      <a:pt x="1305" y="1111"/>
                    </a:lnTo>
                    <a:lnTo>
                      <a:pt x="1264" y="1125"/>
                    </a:lnTo>
                    <a:lnTo>
                      <a:pt x="1227" y="1138"/>
                    </a:lnTo>
                    <a:lnTo>
                      <a:pt x="1209" y="1092"/>
                    </a:lnTo>
                    <a:lnTo>
                      <a:pt x="1249" y="1078"/>
                    </a:lnTo>
                    <a:lnTo>
                      <a:pt x="1295" y="1063"/>
                    </a:lnTo>
                    <a:lnTo>
                      <a:pt x="1318" y="1057"/>
                    </a:lnTo>
                    <a:lnTo>
                      <a:pt x="1340" y="1052"/>
                    </a:lnTo>
                    <a:lnTo>
                      <a:pt x="1359" y="1048"/>
                    </a:lnTo>
                    <a:lnTo>
                      <a:pt x="1375" y="1047"/>
                    </a:lnTo>
                    <a:lnTo>
                      <a:pt x="1374" y="1096"/>
                    </a:lnTo>
                    <a:close/>
                    <a:moveTo>
                      <a:pt x="1227" y="1138"/>
                    </a:moveTo>
                    <a:lnTo>
                      <a:pt x="1227" y="1138"/>
                    </a:lnTo>
                    <a:lnTo>
                      <a:pt x="1218" y="1115"/>
                    </a:lnTo>
                    <a:lnTo>
                      <a:pt x="1227" y="1138"/>
                    </a:lnTo>
                    <a:close/>
                    <a:moveTo>
                      <a:pt x="1227" y="1138"/>
                    </a:moveTo>
                    <a:lnTo>
                      <a:pt x="1222" y="1140"/>
                    </a:lnTo>
                    <a:lnTo>
                      <a:pt x="1207" y="1145"/>
                    </a:lnTo>
                    <a:lnTo>
                      <a:pt x="1191" y="1098"/>
                    </a:lnTo>
                    <a:lnTo>
                      <a:pt x="1198" y="1096"/>
                    </a:lnTo>
                    <a:lnTo>
                      <a:pt x="1209" y="1092"/>
                    </a:lnTo>
                    <a:lnTo>
                      <a:pt x="1227" y="1138"/>
                    </a:lnTo>
                    <a:close/>
                    <a:moveTo>
                      <a:pt x="1191" y="1098"/>
                    </a:moveTo>
                    <a:lnTo>
                      <a:pt x="1191" y="1098"/>
                    </a:lnTo>
                    <a:lnTo>
                      <a:pt x="1199" y="1122"/>
                    </a:lnTo>
                    <a:lnTo>
                      <a:pt x="1191" y="1098"/>
                    </a:lnTo>
                    <a:close/>
                    <a:moveTo>
                      <a:pt x="1208" y="1145"/>
                    </a:moveTo>
                    <a:lnTo>
                      <a:pt x="1187" y="1152"/>
                    </a:lnTo>
                    <a:lnTo>
                      <a:pt x="1171" y="1106"/>
                    </a:lnTo>
                    <a:lnTo>
                      <a:pt x="1191" y="1098"/>
                    </a:lnTo>
                    <a:lnTo>
                      <a:pt x="1208" y="1145"/>
                    </a:lnTo>
                    <a:close/>
                    <a:moveTo>
                      <a:pt x="1187" y="1152"/>
                    </a:moveTo>
                    <a:lnTo>
                      <a:pt x="1149" y="1165"/>
                    </a:lnTo>
                    <a:lnTo>
                      <a:pt x="1111" y="1178"/>
                    </a:lnTo>
                    <a:lnTo>
                      <a:pt x="1092" y="1183"/>
                    </a:lnTo>
                    <a:lnTo>
                      <a:pt x="1072" y="1188"/>
                    </a:lnTo>
                    <a:lnTo>
                      <a:pt x="1052" y="1191"/>
                    </a:lnTo>
                    <a:lnTo>
                      <a:pt x="1032" y="1194"/>
                    </a:lnTo>
                    <a:lnTo>
                      <a:pt x="1027" y="1145"/>
                    </a:lnTo>
                    <a:lnTo>
                      <a:pt x="1045" y="1143"/>
                    </a:lnTo>
                    <a:lnTo>
                      <a:pt x="1063" y="1139"/>
                    </a:lnTo>
                    <a:lnTo>
                      <a:pt x="1081" y="1134"/>
                    </a:lnTo>
                    <a:lnTo>
                      <a:pt x="1100" y="1129"/>
                    </a:lnTo>
                    <a:lnTo>
                      <a:pt x="1134" y="1118"/>
                    </a:lnTo>
                    <a:lnTo>
                      <a:pt x="1171" y="1106"/>
                    </a:lnTo>
                    <a:lnTo>
                      <a:pt x="1187" y="1152"/>
                    </a:lnTo>
                    <a:close/>
                    <a:moveTo>
                      <a:pt x="1032" y="1194"/>
                    </a:moveTo>
                    <a:lnTo>
                      <a:pt x="1006" y="1196"/>
                    </a:lnTo>
                    <a:lnTo>
                      <a:pt x="981" y="1198"/>
                    </a:lnTo>
                    <a:lnTo>
                      <a:pt x="959" y="1199"/>
                    </a:lnTo>
                    <a:lnTo>
                      <a:pt x="936" y="1200"/>
                    </a:lnTo>
                    <a:lnTo>
                      <a:pt x="935" y="1150"/>
                    </a:lnTo>
                    <a:lnTo>
                      <a:pt x="956" y="1150"/>
                    </a:lnTo>
                    <a:lnTo>
                      <a:pt x="978" y="1149"/>
                    </a:lnTo>
                    <a:lnTo>
                      <a:pt x="1001" y="1148"/>
                    </a:lnTo>
                    <a:lnTo>
                      <a:pt x="1027" y="1145"/>
                    </a:lnTo>
                    <a:lnTo>
                      <a:pt x="1032" y="1194"/>
                    </a:lnTo>
                    <a:close/>
                    <a:moveTo>
                      <a:pt x="936" y="1200"/>
                    </a:moveTo>
                    <a:lnTo>
                      <a:pt x="915" y="1200"/>
                    </a:lnTo>
                    <a:lnTo>
                      <a:pt x="894" y="1201"/>
                    </a:lnTo>
                    <a:lnTo>
                      <a:pt x="873" y="1204"/>
                    </a:lnTo>
                    <a:lnTo>
                      <a:pt x="853" y="1206"/>
                    </a:lnTo>
                    <a:lnTo>
                      <a:pt x="831" y="1210"/>
                    </a:lnTo>
                    <a:lnTo>
                      <a:pt x="809" y="1216"/>
                    </a:lnTo>
                    <a:lnTo>
                      <a:pt x="786" y="1224"/>
                    </a:lnTo>
                    <a:lnTo>
                      <a:pt x="761" y="1235"/>
                    </a:lnTo>
                    <a:lnTo>
                      <a:pt x="740" y="1190"/>
                    </a:lnTo>
                    <a:lnTo>
                      <a:pt x="768" y="1178"/>
                    </a:lnTo>
                    <a:lnTo>
                      <a:pt x="794" y="1169"/>
                    </a:lnTo>
                    <a:lnTo>
                      <a:pt x="819" y="1163"/>
                    </a:lnTo>
                    <a:lnTo>
                      <a:pt x="843" y="1158"/>
                    </a:lnTo>
                    <a:lnTo>
                      <a:pt x="865" y="1154"/>
                    </a:lnTo>
                    <a:lnTo>
                      <a:pt x="888" y="1153"/>
                    </a:lnTo>
                    <a:lnTo>
                      <a:pt x="911" y="1152"/>
                    </a:lnTo>
                    <a:lnTo>
                      <a:pt x="935" y="1150"/>
                    </a:lnTo>
                    <a:lnTo>
                      <a:pt x="936" y="1200"/>
                    </a:lnTo>
                    <a:close/>
                    <a:moveTo>
                      <a:pt x="761" y="1235"/>
                    </a:moveTo>
                    <a:lnTo>
                      <a:pt x="747" y="1241"/>
                    </a:lnTo>
                    <a:lnTo>
                      <a:pt x="733" y="1249"/>
                    </a:lnTo>
                    <a:lnTo>
                      <a:pt x="721" y="1257"/>
                    </a:lnTo>
                    <a:lnTo>
                      <a:pt x="710" y="1266"/>
                    </a:lnTo>
                    <a:lnTo>
                      <a:pt x="686" y="1285"/>
                    </a:lnTo>
                    <a:lnTo>
                      <a:pt x="665" y="1306"/>
                    </a:lnTo>
                    <a:lnTo>
                      <a:pt x="645" y="1327"/>
                    </a:lnTo>
                    <a:lnTo>
                      <a:pt x="626" y="1351"/>
                    </a:lnTo>
                    <a:lnTo>
                      <a:pt x="608" y="1375"/>
                    </a:lnTo>
                    <a:lnTo>
                      <a:pt x="589" y="1399"/>
                    </a:lnTo>
                    <a:lnTo>
                      <a:pt x="550" y="1370"/>
                    </a:lnTo>
                    <a:lnTo>
                      <a:pt x="569" y="1343"/>
                    </a:lnTo>
                    <a:lnTo>
                      <a:pt x="589" y="1317"/>
                    </a:lnTo>
                    <a:lnTo>
                      <a:pt x="610" y="1292"/>
                    </a:lnTo>
                    <a:lnTo>
                      <a:pt x="632" y="1269"/>
                    </a:lnTo>
                    <a:lnTo>
                      <a:pt x="644" y="1257"/>
                    </a:lnTo>
                    <a:lnTo>
                      <a:pt x="656" y="1246"/>
                    </a:lnTo>
                    <a:lnTo>
                      <a:pt x="669" y="1235"/>
                    </a:lnTo>
                    <a:lnTo>
                      <a:pt x="681" y="1225"/>
                    </a:lnTo>
                    <a:lnTo>
                      <a:pt x="695" y="1215"/>
                    </a:lnTo>
                    <a:lnTo>
                      <a:pt x="710" y="1206"/>
                    </a:lnTo>
                    <a:lnTo>
                      <a:pt x="725" y="1198"/>
                    </a:lnTo>
                    <a:lnTo>
                      <a:pt x="740" y="1190"/>
                    </a:lnTo>
                    <a:lnTo>
                      <a:pt x="761" y="1235"/>
                    </a:lnTo>
                    <a:close/>
                    <a:moveTo>
                      <a:pt x="550" y="1370"/>
                    </a:moveTo>
                    <a:lnTo>
                      <a:pt x="550" y="1370"/>
                    </a:lnTo>
                    <a:lnTo>
                      <a:pt x="570" y="1384"/>
                    </a:lnTo>
                    <a:lnTo>
                      <a:pt x="550" y="1370"/>
                    </a:lnTo>
                    <a:close/>
                    <a:moveTo>
                      <a:pt x="589" y="1398"/>
                    </a:moveTo>
                    <a:lnTo>
                      <a:pt x="561" y="1437"/>
                    </a:lnTo>
                    <a:lnTo>
                      <a:pt x="532" y="1473"/>
                    </a:lnTo>
                    <a:lnTo>
                      <a:pt x="515" y="1490"/>
                    </a:lnTo>
                    <a:lnTo>
                      <a:pt x="499" y="1507"/>
                    </a:lnTo>
                    <a:lnTo>
                      <a:pt x="483" y="1523"/>
                    </a:lnTo>
                    <a:lnTo>
                      <a:pt x="464" y="1538"/>
                    </a:lnTo>
                    <a:lnTo>
                      <a:pt x="446" y="1550"/>
                    </a:lnTo>
                    <a:lnTo>
                      <a:pt x="426" y="1563"/>
                    </a:lnTo>
                    <a:lnTo>
                      <a:pt x="403" y="1574"/>
                    </a:lnTo>
                    <a:lnTo>
                      <a:pt x="381" y="1582"/>
                    </a:lnTo>
                    <a:lnTo>
                      <a:pt x="356" y="1589"/>
                    </a:lnTo>
                    <a:lnTo>
                      <a:pt x="329" y="1594"/>
                    </a:lnTo>
                    <a:lnTo>
                      <a:pt x="300" y="1597"/>
                    </a:lnTo>
                    <a:lnTo>
                      <a:pt x="270" y="1597"/>
                    </a:lnTo>
                    <a:lnTo>
                      <a:pt x="270" y="1549"/>
                    </a:lnTo>
                    <a:lnTo>
                      <a:pt x="296" y="1548"/>
                    </a:lnTo>
                    <a:lnTo>
                      <a:pt x="321" y="1545"/>
                    </a:lnTo>
                    <a:lnTo>
                      <a:pt x="343" y="1541"/>
                    </a:lnTo>
                    <a:lnTo>
                      <a:pt x="366" y="1534"/>
                    </a:lnTo>
                    <a:lnTo>
                      <a:pt x="386" y="1526"/>
                    </a:lnTo>
                    <a:lnTo>
                      <a:pt x="405" y="1516"/>
                    </a:lnTo>
                    <a:lnTo>
                      <a:pt x="422" y="1507"/>
                    </a:lnTo>
                    <a:lnTo>
                      <a:pt x="438" y="1494"/>
                    </a:lnTo>
                    <a:lnTo>
                      <a:pt x="454" y="1482"/>
                    </a:lnTo>
                    <a:lnTo>
                      <a:pt x="469" y="1467"/>
                    </a:lnTo>
                    <a:lnTo>
                      <a:pt x="484" y="1452"/>
                    </a:lnTo>
                    <a:lnTo>
                      <a:pt x="498" y="1437"/>
                    </a:lnTo>
                    <a:lnTo>
                      <a:pt x="524" y="1403"/>
                    </a:lnTo>
                    <a:lnTo>
                      <a:pt x="550" y="1370"/>
                    </a:lnTo>
                    <a:lnTo>
                      <a:pt x="589" y="1398"/>
                    </a:lnTo>
                    <a:close/>
                    <a:moveTo>
                      <a:pt x="270" y="1597"/>
                    </a:moveTo>
                    <a:lnTo>
                      <a:pt x="256" y="1597"/>
                    </a:lnTo>
                    <a:lnTo>
                      <a:pt x="244" y="1596"/>
                    </a:lnTo>
                    <a:lnTo>
                      <a:pt x="231" y="1594"/>
                    </a:lnTo>
                    <a:lnTo>
                      <a:pt x="220" y="1591"/>
                    </a:lnTo>
                    <a:lnTo>
                      <a:pt x="208" y="1587"/>
                    </a:lnTo>
                    <a:lnTo>
                      <a:pt x="196" y="1584"/>
                    </a:lnTo>
                    <a:lnTo>
                      <a:pt x="185" y="1579"/>
                    </a:lnTo>
                    <a:lnTo>
                      <a:pt x="175" y="1572"/>
                    </a:lnTo>
                    <a:lnTo>
                      <a:pt x="200" y="1530"/>
                    </a:lnTo>
                    <a:lnTo>
                      <a:pt x="216" y="1538"/>
                    </a:lnTo>
                    <a:lnTo>
                      <a:pt x="233" y="1544"/>
                    </a:lnTo>
                    <a:lnTo>
                      <a:pt x="251" y="1548"/>
                    </a:lnTo>
                    <a:lnTo>
                      <a:pt x="270" y="1549"/>
                    </a:lnTo>
                    <a:lnTo>
                      <a:pt x="270" y="1597"/>
                    </a:lnTo>
                    <a:close/>
                    <a:moveTo>
                      <a:pt x="175" y="1572"/>
                    </a:moveTo>
                    <a:lnTo>
                      <a:pt x="165" y="1566"/>
                    </a:lnTo>
                    <a:lnTo>
                      <a:pt x="155" y="1559"/>
                    </a:lnTo>
                    <a:lnTo>
                      <a:pt x="145" y="1551"/>
                    </a:lnTo>
                    <a:lnTo>
                      <a:pt x="137" y="1543"/>
                    </a:lnTo>
                    <a:lnTo>
                      <a:pt x="128" y="1533"/>
                    </a:lnTo>
                    <a:lnTo>
                      <a:pt x="121" y="1524"/>
                    </a:lnTo>
                    <a:lnTo>
                      <a:pt x="113" y="1513"/>
                    </a:lnTo>
                    <a:lnTo>
                      <a:pt x="106" y="1502"/>
                    </a:lnTo>
                    <a:lnTo>
                      <a:pt x="148" y="1477"/>
                    </a:lnTo>
                    <a:lnTo>
                      <a:pt x="159" y="1493"/>
                    </a:lnTo>
                    <a:lnTo>
                      <a:pt x="172" y="1508"/>
                    </a:lnTo>
                    <a:lnTo>
                      <a:pt x="185" y="1520"/>
                    </a:lnTo>
                    <a:lnTo>
                      <a:pt x="200" y="1530"/>
                    </a:lnTo>
                    <a:lnTo>
                      <a:pt x="175" y="1572"/>
                    </a:lnTo>
                    <a:close/>
                    <a:moveTo>
                      <a:pt x="106" y="1502"/>
                    </a:moveTo>
                    <a:lnTo>
                      <a:pt x="86" y="1465"/>
                    </a:lnTo>
                    <a:lnTo>
                      <a:pt x="66" y="1424"/>
                    </a:lnTo>
                    <a:lnTo>
                      <a:pt x="48" y="1383"/>
                    </a:lnTo>
                    <a:lnTo>
                      <a:pt x="33" y="1340"/>
                    </a:lnTo>
                    <a:lnTo>
                      <a:pt x="79" y="1323"/>
                    </a:lnTo>
                    <a:lnTo>
                      <a:pt x="94" y="1365"/>
                    </a:lnTo>
                    <a:lnTo>
                      <a:pt x="111" y="1404"/>
                    </a:lnTo>
                    <a:lnTo>
                      <a:pt x="129" y="1442"/>
                    </a:lnTo>
                    <a:lnTo>
                      <a:pt x="148" y="1477"/>
                    </a:lnTo>
                    <a:lnTo>
                      <a:pt x="106" y="1502"/>
                    </a:lnTo>
                    <a:close/>
                    <a:moveTo>
                      <a:pt x="33" y="1340"/>
                    </a:moveTo>
                    <a:lnTo>
                      <a:pt x="21" y="1299"/>
                    </a:lnTo>
                    <a:lnTo>
                      <a:pt x="11" y="1257"/>
                    </a:lnTo>
                    <a:lnTo>
                      <a:pt x="7" y="1236"/>
                    </a:lnTo>
                    <a:lnTo>
                      <a:pt x="5" y="1216"/>
                    </a:lnTo>
                    <a:lnTo>
                      <a:pt x="2" y="1196"/>
                    </a:lnTo>
                    <a:lnTo>
                      <a:pt x="1" y="1178"/>
                    </a:lnTo>
                    <a:lnTo>
                      <a:pt x="50" y="1175"/>
                    </a:lnTo>
                    <a:lnTo>
                      <a:pt x="51" y="1193"/>
                    </a:lnTo>
                    <a:lnTo>
                      <a:pt x="53" y="1210"/>
                    </a:lnTo>
                    <a:lnTo>
                      <a:pt x="56" y="1229"/>
                    </a:lnTo>
                    <a:lnTo>
                      <a:pt x="59" y="1247"/>
                    </a:lnTo>
                    <a:lnTo>
                      <a:pt x="68" y="1286"/>
                    </a:lnTo>
                    <a:lnTo>
                      <a:pt x="79" y="1323"/>
                    </a:lnTo>
                    <a:lnTo>
                      <a:pt x="33" y="1340"/>
                    </a:lnTo>
                    <a:close/>
                    <a:moveTo>
                      <a:pt x="1" y="1178"/>
                    </a:moveTo>
                    <a:lnTo>
                      <a:pt x="0" y="1147"/>
                    </a:lnTo>
                    <a:lnTo>
                      <a:pt x="1" y="1115"/>
                    </a:lnTo>
                    <a:lnTo>
                      <a:pt x="3" y="1084"/>
                    </a:lnTo>
                    <a:lnTo>
                      <a:pt x="8" y="1053"/>
                    </a:lnTo>
                    <a:lnTo>
                      <a:pt x="57" y="1062"/>
                    </a:lnTo>
                    <a:lnTo>
                      <a:pt x="53" y="1089"/>
                    </a:lnTo>
                    <a:lnTo>
                      <a:pt x="51" y="1118"/>
                    </a:lnTo>
                    <a:lnTo>
                      <a:pt x="50" y="1147"/>
                    </a:lnTo>
                    <a:lnTo>
                      <a:pt x="50" y="1175"/>
                    </a:lnTo>
                    <a:lnTo>
                      <a:pt x="1" y="1178"/>
                    </a:lnTo>
                    <a:close/>
                    <a:moveTo>
                      <a:pt x="8" y="1053"/>
                    </a:moveTo>
                    <a:lnTo>
                      <a:pt x="8" y="1053"/>
                    </a:lnTo>
                    <a:lnTo>
                      <a:pt x="32" y="1058"/>
                    </a:lnTo>
                    <a:lnTo>
                      <a:pt x="8" y="1053"/>
                    </a:lnTo>
                    <a:close/>
                    <a:moveTo>
                      <a:pt x="8" y="1053"/>
                    </a:moveTo>
                    <a:lnTo>
                      <a:pt x="13" y="1023"/>
                    </a:lnTo>
                    <a:lnTo>
                      <a:pt x="20" y="993"/>
                    </a:lnTo>
                    <a:lnTo>
                      <a:pt x="27" y="965"/>
                    </a:lnTo>
                    <a:lnTo>
                      <a:pt x="36" y="935"/>
                    </a:lnTo>
                    <a:lnTo>
                      <a:pt x="83" y="949"/>
                    </a:lnTo>
                    <a:lnTo>
                      <a:pt x="76" y="977"/>
                    </a:lnTo>
                    <a:lnTo>
                      <a:pt x="68" y="1005"/>
                    </a:lnTo>
                    <a:lnTo>
                      <a:pt x="62" y="1033"/>
                    </a:lnTo>
                    <a:lnTo>
                      <a:pt x="57" y="1062"/>
                    </a:lnTo>
                    <a:lnTo>
                      <a:pt x="8" y="1053"/>
                    </a:lnTo>
                    <a:close/>
                    <a:moveTo>
                      <a:pt x="36" y="935"/>
                    </a:moveTo>
                    <a:lnTo>
                      <a:pt x="46" y="901"/>
                    </a:lnTo>
                    <a:lnTo>
                      <a:pt x="56" y="866"/>
                    </a:lnTo>
                    <a:lnTo>
                      <a:pt x="67" y="833"/>
                    </a:lnTo>
                    <a:lnTo>
                      <a:pt x="79" y="800"/>
                    </a:lnTo>
                    <a:lnTo>
                      <a:pt x="92" y="767"/>
                    </a:lnTo>
                    <a:lnTo>
                      <a:pt x="106" y="736"/>
                    </a:lnTo>
                    <a:lnTo>
                      <a:pt x="121" y="705"/>
                    </a:lnTo>
                    <a:lnTo>
                      <a:pt x="137" y="673"/>
                    </a:lnTo>
                    <a:lnTo>
                      <a:pt x="180" y="697"/>
                    </a:lnTo>
                    <a:lnTo>
                      <a:pt x="164" y="727"/>
                    </a:lnTo>
                    <a:lnTo>
                      <a:pt x="150" y="757"/>
                    </a:lnTo>
                    <a:lnTo>
                      <a:pt x="137" y="787"/>
                    </a:lnTo>
                    <a:lnTo>
                      <a:pt x="125" y="818"/>
                    </a:lnTo>
                    <a:lnTo>
                      <a:pt x="113" y="850"/>
                    </a:lnTo>
                    <a:lnTo>
                      <a:pt x="103" y="883"/>
                    </a:lnTo>
                    <a:lnTo>
                      <a:pt x="93" y="915"/>
                    </a:lnTo>
                    <a:lnTo>
                      <a:pt x="83" y="949"/>
                    </a:lnTo>
                    <a:lnTo>
                      <a:pt x="36" y="935"/>
                    </a:lnTo>
                    <a:close/>
                    <a:moveTo>
                      <a:pt x="137" y="673"/>
                    </a:moveTo>
                    <a:lnTo>
                      <a:pt x="154" y="644"/>
                    </a:lnTo>
                    <a:lnTo>
                      <a:pt x="173" y="614"/>
                    </a:lnTo>
                    <a:lnTo>
                      <a:pt x="194" y="586"/>
                    </a:lnTo>
                    <a:lnTo>
                      <a:pt x="216" y="558"/>
                    </a:lnTo>
                    <a:lnTo>
                      <a:pt x="240" y="531"/>
                    </a:lnTo>
                    <a:lnTo>
                      <a:pt x="265" y="507"/>
                    </a:lnTo>
                    <a:lnTo>
                      <a:pt x="292" y="482"/>
                    </a:lnTo>
                    <a:lnTo>
                      <a:pt x="322" y="458"/>
                    </a:lnTo>
                    <a:lnTo>
                      <a:pt x="352" y="498"/>
                    </a:lnTo>
                    <a:lnTo>
                      <a:pt x="325" y="520"/>
                    </a:lnTo>
                    <a:lnTo>
                      <a:pt x="299" y="543"/>
                    </a:lnTo>
                    <a:lnTo>
                      <a:pt x="275" y="566"/>
                    </a:lnTo>
                    <a:lnTo>
                      <a:pt x="253" y="590"/>
                    </a:lnTo>
                    <a:lnTo>
                      <a:pt x="233" y="616"/>
                    </a:lnTo>
                    <a:lnTo>
                      <a:pt x="214" y="642"/>
                    </a:lnTo>
                    <a:lnTo>
                      <a:pt x="196" y="670"/>
                    </a:lnTo>
                    <a:lnTo>
                      <a:pt x="180" y="697"/>
                    </a:lnTo>
                    <a:lnTo>
                      <a:pt x="137" y="673"/>
                    </a:lnTo>
                    <a:close/>
                    <a:moveTo>
                      <a:pt x="322" y="458"/>
                    </a:moveTo>
                    <a:lnTo>
                      <a:pt x="341" y="446"/>
                    </a:lnTo>
                    <a:lnTo>
                      <a:pt x="360" y="433"/>
                    </a:lnTo>
                    <a:lnTo>
                      <a:pt x="378" y="419"/>
                    </a:lnTo>
                    <a:lnTo>
                      <a:pt x="397" y="407"/>
                    </a:lnTo>
                    <a:lnTo>
                      <a:pt x="424" y="448"/>
                    </a:lnTo>
                    <a:lnTo>
                      <a:pt x="406" y="460"/>
                    </a:lnTo>
                    <a:lnTo>
                      <a:pt x="388" y="473"/>
                    </a:lnTo>
                    <a:lnTo>
                      <a:pt x="370" y="485"/>
                    </a:lnTo>
                    <a:lnTo>
                      <a:pt x="352" y="498"/>
                    </a:lnTo>
                    <a:lnTo>
                      <a:pt x="322" y="458"/>
                    </a:lnTo>
                    <a:close/>
                    <a:moveTo>
                      <a:pt x="397" y="407"/>
                    </a:moveTo>
                    <a:lnTo>
                      <a:pt x="412" y="397"/>
                    </a:lnTo>
                    <a:lnTo>
                      <a:pt x="427" y="387"/>
                    </a:lnTo>
                    <a:lnTo>
                      <a:pt x="443" y="376"/>
                    </a:lnTo>
                    <a:lnTo>
                      <a:pt x="458" y="365"/>
                    </a:lnTo>
                    <a:lnTo>
                      <a:pt x="487" y="406"/>
                    </a:lnTo>
                    <a:lnTo>
                      <a:pt x="473" y="416"/>
                    </a:lnTo>
                    <a:lnTo>
                      <a:pt x="457" y="427"/>
                    </a:lnTo>
                    <a:lnTo>
                      <a:pt x="441" y="437"/>
                    </a:lnTo>
                    <a:lnTo>
                      <a:pt x="424" y="448"/>
                    </a:lnTo>
                    <a:lnTo>
                      <a:pt x="397" y="407"/>
                    </a:lnTo>
                    <a:close/>
                    <a:moveTo>
                      <a:pt x="458" y="365"/>
                    </a:moveTo>
                    <a:lnTo>
                      <a:pt x="472" y="356"/>
                    </a:lnTo>
                    <a:lnTo>
                      <a:pt x="484" y="347"/>
                    </a:lnTo>
                    <a:lnTo>
                      <a:pt x="495" y="338"/>
                    </a:lnTo>
                    <a:lnTo>
                      <a:pt x="505" y="331"/>
                    </a:lnTo>
                    <a:lnTo>
                      <a:pt x="535" y="371"/>
                    </a:lnTo>
                    <a:lnTo>
                      <a:pt x="522" y="380"/>
                    </a:lnTo>
                    <a:lnTo>
                      <a:pt x="509" y="390"/>
                    </a:lnTo>
                    <a:lnTo>
                      <a:pt x="498" y="398"/>
                    </a:lnTo>
                    <a:lnTo>
                      <a:pt x="487" y="406"/>
                    </a:lnTo>
                    <a:lnTo>
                      <a:pt x="458" y="365"/>
                    </a:lnTo>
                    <a:close/>
                    <a:moveTo>
                      <a:pt x="505" y="331"/>
                    </a:moveTo>
                    <a:lnTo>
                      <a:pt x="529" y="314"/>
                    </a:lnTo>
                    <a:lnTo>
                      <a:pt x="553" y="296"/>
                    </a:lnTo>
                    <a:lnTo>
                      <a:pt x="576" y="280"/>
                    </a:lnTo>
                    <a:lnTo>
                      <a:pt x="600" y="264"/>
                    </a:lnTo>
                    <a:lnTo>
                      <a:pt x="625" y="248"/>
                    </a:lnTo>
                    <a:lnTo>
                      <a:pt x="650" y="233"/>
                    </a:lnTo>
                    <a:lnTo>
                      <a:pt x="676" y="219"/>
                    </a:lnTo>
                    <a:lnTo>
                      <a:pt x="702" y="205"/>
                    </a:lnTo>
                    <a:lnTo>
                      <a:pt x="723" y="249"/>
                    </a:lnTo>
                    <a:lnTo>
                      <a:pt x="698" y="261"/>
                    </a:lnTo>
                    <a:lnTo>
                      <a:pt x="674" y="275"/>
                    </a:lnTo>
                    <a:lnTo>
                      <a:pt x="650" y="290"/>
                    </a:lnTo>
                    <a:lnTo>
                      <a:pt x="626" y="305"/>
                    </a:lnTo>
                    <a:lnTo>
                      <a:pt x="604" y="321"/>
                    </a:lnTo>
                    <a:lnTo>
                      <a:pt x="580" y="337"/>
                    </a:lnTo>
                    <a:lnTo>
                      <a:pt x="558" y="353"/>
                    </a:lnTo>
                    <a:lnTo>
                      <a:pt x="535" y="371"/>
                    </a:lnTo>
                    <a:lnTo>
                      <a:pt x="505" y="331"/>
                    </a:lnTo>
                    <a:close/>
                    <a:moveTo>
                      <a:pt x="702" y="205"/>
                    </a:moveTo>
                    <a:lnTo>
                      <a:pt x="736" y="190"/>
                    </a:lnTo>
                    <a:lnTo>
                      <a:pt x="771" y="178"/>
                    </a:lnTo>
                    <a:lnTo>
                      <a:pt x="806" y="167"/>
                    </a:lnTo>
                    <a:lnTo>
                      <a:pt x="839" y="155"/>
                    </a:lnTo>
                    <a:lnTo>
                      <a:pt x="854" y="203"/>
                    </a:lnTo>
                    <a:lnTo>
                      <a:pt x="821" y="213"/>
                    </a:lnTo>
                    <a:lnTo>
                      <a:pt x="787" y="224"/>
                    </a:lnTo>
                    <a:lnTo>
                      <a:pt x="755" y="235"/>
                    </a:lnTo>
                    <a:lnTo>
                      <a:pt x="723" y="249"/>
                    </a:lnTo>
                    <a:lnTo>
                      <a:pt x="702" y="205"/>
                    </a:lnTo>
                    <a:close/>
                    <a:moveTo>
                      <a:pt x="839" y="155"/>
                    </a:moveTo>
                    <a:lnTo>
                      <a:pt x="872" y="145"/>
                    </a:lnTo>
                    <a:lnTo>
                      <a:pt x="904" y="135"/>
                    </a:lnTo>
                    <a:lnTo>
                      <a:pt x="936" y="124"/>
                    </a:lnTo>
                    <a:lnTo>
                      <a:pt x="966" y="111"/>
                    </a:lnTo>
                    <a:lnTo>
                      <a:pt x="987" y="155"/>
                    </a:lnTo>
                    <a:lnTo>
                      <a:pt x="955" y="169"/>
                    </a:lnTo>
                    <a:lnTo>
                      <a:pt x="921" y="182"/>
                    </a:lnTo>
                    <a:lnTo>
                      <a:pt x="888" y="193"/>
                    </a:lnTo>
                    <a:lnTo>
                      <a:pt x="854" y="203"/>
                    </a:lnTo>
                    <a:lnTo>
                      <a:pt x="839" y="155"/>
                    </a:lnTo>
                    <a:close/>
                    <a:moveTo>
                      <a:pt x="966" y="111"/>
                    </a:moveTo>
                    <a:lnTo>
                      <a:pt x="966" y="111"/>
                    </a:lnTo>
                    <a:lnTo>
                      <a:pt x="978" y="133"/>
                    </a:lnTo>
                    <a:lnTo>
                      <a:pt x="966" y="111"/>
                    </a:lnTo>
                    <a:close/>
                    <a:moveTo>
                      <a:pt x="966" y="111"/>
                    </a:moveTo>
                    <a:lnTo>
                      <a:pt x="984" y="102"/>
                    </a:lnTo>
                    <a:lnTo>
                      <a:pt x="1000" y="91"/>
                    </a:lnTo>
                    <a:lnTo>
                      <a:pt x="1017" y="79"/>
                    </a:lnTo>
                    <a:lnTo>
                      <a:pt x="1035" y="67"/>
                    </a:lnTo>
                    <a:lnTo>
                      <a:pt x="1063" y="107"/>
                    </a:lnTo>
                    <a:lnTo>
                      <a:pt x="1045" y="119"/>
                    </a:lnTo>
                    <a:lnTo>
                      <a:pt x="1026" y="133"/>
                    </a:lnTo>
                    <a:lnTo>
                      <a:pt x="1007" y="145"/>
                    </a:lnTo>
                    <a:lnTo>
                      <a:pt x="987" y="155"/>
                    </a:lnTo>
                    <a:lnTo>
                      <a:pt x="966" y="111"/>
                    </a:lnTo>
                    <a:close/>
                    <a:moveTo>
                      <a:pt x="1035" y="67"/>
                    </a:moveTo>
                    <a:lnTo>
                      <a:pt x="1063" y="46"/>
                    </a:lnTo>
                    <a:lnTo>
                      <a:pt x="1093" y="26"/>
                    </a:lnTo>
                    <a:lnTo>
                      <a:pt x="1110" y="18"/>
                    </a:lnTo>
                    <a:lnTo>
                      <a:pt x="1124" y="11"/>
                    </a:lnTo>
                    <a:lnTo>
                      <a:pt x="1141" y="6"/>
                    </a:lnTo>
                    <a:lnTo>
                      <a:pt x="1158" y="2"/>
                    </a:lnTo>
                    <a:lnTo>
                      <a:pt x="1166" y="50"/>
                    </a:lnTo>
                    <a:lnTo>
                      <a:pt x="1153" y="53"/>
                    </a:lnTo>
                    <a:lnTo>
                      <a:pt x="1141" y="58"/>
                    </a:lnTo>
                    <a:lnTo>
                      <a:pt x="1128" y="63"/>
                    </a:lnTo>
                    <a:lnTo>
                      <a:pt x="1115" y="71"/>
                    </a:lnTo>
                    <a:lnTo>
                      <a:pt x="1090" y="88"/>
                    </a:lnTo>
                    <a:lnTo>
                      <a:pt x="1063" y="107"/>
                    </a:lnTo>
                    <a:lnTo>
                      <a:pt x="1035" y="67"/>
                    </a:lnTo>
                    <a:close/>
                    <a:moveTo>
                      <a:pt x="1158" y="2"/>
                    </a:moveTo>
                    <a:lnTo>
                      <a:pt x="1171" y="0"/>
                    </a:lnTo>
                    <a:lnTo>
                      <a:pt x="1183" y="0"/>
                    </a:lnTo>
                    <a:lnTo>
                      <a:pt x="1195" y="0"/>
                    </a:lnTo>
                    <a:lnTo>
                      <a:pt x="1208" y="1"/>
                    </a:lnTo>
                    <a:lnTo>
                      <a:pt x="1233" y="5"/>
                    </a:lnTo>
                    <a:lnTo>
                      <a:pt x="1258" y="11"/>
                    </a:lnTo>
                    <a:lnTo>
                      <a:pt x="1283" y="18"/>
                    </a:lnTo>
                    <a:lnTo>
                      <a:pt x="1306" y="27"/>
                    </a:lnTo>
                    <a:lnTo>
                      <a:pt x="1329" y="37"/>
                    </a:lnTo>
                    <a:lnTo>
                      <a:pt x="1351" y="47"/>
                    </a:lnTo>
                    <a:lnTo>
                      <a:pt x="1331" y="92"/>
                    </a:lnTo>
                    <a:lnTo>
                      <a:pt x="1311" y="83"/>
                    </a:lnTo>
                    <a:lnTo>
                      <a:pt x="1291" y="74"/>
                    </a:lnTo>
                    <a:lnTo>
                      <a:pt x="1270" y="66"/>
                    </a:lnTo>
                    <a:lnTo>
                      <a:pt x="1249" y="60"/>
                    </a:lnTo>
                    <a:lnTo>
                      <a:pt x="1228" y="53"/>
                    </a:lnTo>
                    <a:lnTo>
                      <a:pt x="1207" y="50"/>
                    </a:lnTo>
                    <a:lnTo>
                      <a:pt x="1195" y="48"/>
                    </a:lnTo>
                    <a:lnTo>
                      <a:pt x="1186" y="48"/>
                    </a:lnTo>
                    <a:lnTo>
                      <a:pt x="1176" y="50"/>
                    </a:lnTo>
                    <a:lnTo>
                      <a:pt x="1166" y="50"/>
                    </a:lnTo>
                    <a:lnTo>
                      <a:pt x="1158" y="2"/>
                    </a:lnTo>
                    <a:close/>
                    <a:moveTo>
                      <a:pt x="1351" y="47"/>
                    </a:moveTo>
                    <a:lnTo>
                      <a:pt x="1367" y="53"/>
                    </a:lnTo>
                    <a:lnTo>
                      <a:pt x="1347" y="98"/>
                    </a:lnTo>
                    <a:lnTo>
                      <a:pt x="1331" y="92"/>
                    </a:lnTo>
                    <a:lnTo>
                      <a:pt x="1351" y="4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4" name="Freeform 576"/>
              <p:cNvSpPr>
                <a:spLocks noEditPoints="1"/>
              </p:cNvSpPr>
              <p:nvPr/>
            </p:nvSpPr>
            <p:spPr bwMode="auto">
              <a:xfrm>
                <a:off x="448" y="617"/>
                <a:ext cx="2035" cy="2683"/>
              </a:xfrm>
              <a:custGeom>
                <a:avLst/>
                <a:gdLst>
                  <a:gd name="T0" fmla="*/ 7348 w 10179"/>
                  <a:gd name="T1" fmla="*/ 9904 h 13414"/>
                  <a:gd name="T2" fmla="*/ 7714 w 10179"/>
                  <a:gd name="T3" fmla="*/ 10023 h 13414"/>
                  <a:gd name="T4" fmla="*/ 8277 w 10179"/>
                  <a:gd name="T5" fmla="*/ 10180 h 13414"/>
                  <a:gd name="T6" fmla="*/ 8800 w 10179"/>
                  <a:gd name="T7" fmla="*/ 10260 h 13414"/>
                  <a:gd name="T8" fmla="*/ 9253 w 10179"/>
                  <a:gd name="T9" fmla="*/ 10076 h 13414"/>
                  <a:gd name="T10" fmla="*/ 9632 w 10179"/>
                  <a:gd name="T11" fmla="*/ 9487 h 13414"/>
                  <a:gd name="T12" fmla="*/ 9926 w 10179"/>
                  <a:gd name="T13" fmla="*/ 8678 h 13414"/>
                  <a:gd name="T14" fmla="*/ 10073 w 10179"/>
                  <a:gd name="T15" fmla="*/ 7170 h 13414"/>
                  <a:gd name="T16" fmla="*/ 10112 w 10179"/>
                  <a:gd name="T17" fmla="*/ 6606 h 13414"/>
                  <a:gd name="T18" fmla="*/ 9953 w 10179"/>
                  <a:gd name="T19" fmla="*/ 6309 h 13414"/>
                  <a:gd name="T20" fmla="*/ 9286 w 10179"/>
                  <a:gd name="T21" fmla="*/ 6682 h 13414"/>
                  <a:gd name="T22" fmla="*/ 8561 w 10179"/>
                  <a:gd name="T23" fmla="*/ 6949 h 13414"/>
                  <a:gd name="T24" fmla="*/ 8085 w 10179"/>
                  <a:gd name="T25" fmla="*/ 7209 h 13414"/>
                  <a:gd name="T26" fmla="*/ 7389 w 10179"/>
                  <a:gd name="T27" fmla="*/ 7116 h 13414"/>
                  <a:gd name="T28" fmla="*/ 7599 w 10179"/>
                  <a:gd name="T29" fmla="*/ 6821 h 13414"/>
                  <a:gd name="T30" fmla="*/ 7756 w 10179"/>
                  <a:gd name="T31" fmla="*/ 6350 h 13414"/>
                  <a:gd name="T32" fmla="*/ 7379 w 10179"/>
                  <a:gd name="T33" fmla="*/ 6034 h 13414"/>
                  <a:gd name="T34" fmla="*/ 7147 w 10179"/>
                  <a:gd name="T35" fmla="*/ 5709 h 13414"/>
                  <a:gd name="T36" fmla="*/ 6787 w 10179"/>
                  <a:gd name="T37" fmla="*/ 5326 h 13414"/>
                  <a:gd name="T38" fmla="*/ 6194 w 10179"/>
                  <a:gd name="T39" fmla="*/ 4965 h 13414"/>
                  <a:gd name="T40" fmla="*/ 5674 w 10179"/>
                  <a:gd name="T41" fmla="*/ 5041 h 13414"/>
                  <a:gd name="T42" fmla="*/ 5162 w 10179"/>
                  <a:gd name="T43" fmla="*/ 4969 h 13414"/>
                  <a:gd name="T44" fmla="*/ 4703 w 10179"/>
                  <a:gd name="T45" fmla="*/ 4776 h 13414"/>
                  <a:gd name="T46" fmla="*/ 4036 w 10179"/>
                  <a:gd name="T47" fmla="*/ 4517 h 13414"/>
                  <a:gd name="T48" fmla="*/ 3638 w 10179"/>
                  <a:gd name="T49" fmla="*/ 4471 h 13414"/>
                  <a:gd name="T50" fmla="*/ 3490 w 10179"/>
                  <a:gd name="T51" fmla="*/ 4188 h 13414"/>
                  <a:gd name="T52" fmla="*/ 3504 w 10179"/>
                  <a:gd name="T53" fmla="*/ 3222 h 13414"/>
                  <a:gd name="T54" fmla="*/ 3458 w 10179"/>
                  <a:gd name="T55" fmla="*/ 1866 h 13414"/>
                  <a:gd name="T56" fmla="*/ 3424 w 10179"/>
                  <a:gd name="T57" fmla="*/ 843 h 13414"/>
                  <a:gd name="T58" fmla="*/ 3395 w 10179"/>
                  <a:gd name="T59" fmla="*/ 180 h 13414"/>
                  <a:gd name="T60" fmla="*/ 2936 w 10179"/>
                  <a:gd name="T61" fmla="*/ 157 h 13414"/>
                  <a:gd name="T62" fmla="*/ 2523 w 10179"/>
                  <a:gd name="T63" fmla="*/ 216 h 13414"/>
                  <a:gd name="T64" fmla="*/ 2079 w 10179"/>
                  <a:gd name="T65" fmla="*/ 41 h 13414"/>
                  <a:gd name="T66" fmla="*/ 1700 w 10179"/>
                  <a:gd name="T67" fmla="*/ 119 h 13414"/>
                  <a:gd name="T68" fmla="*/ 1370 w 10179"/>
                  <a:gd name="T69" fmla="*/ 18 h 13414"/>
                  <a:gd name="T70" fmla="*/ 1173 w 10179"/>
                  <a:gd name="T71" fmla="*/ 559 h 13414"/>
                  <a:gd name="T72" fmla="*/ 909 w 10179"/>
                  <a:gd name="T73" fmla="*/ 1765 h 13414"/>
                  <a:gd name="T74" fmla="*/ 986 w 10179"/>
                  <a:gd name="T75" fmla="*/ 2989 h 13414"/>
                  <a:gd name="T76" fmla="*/ 905 w 10179"/>
                  <a:gd name="T77" fmla="*/ 4204 h 13414"/>
                  <a:gd name="T78" fmla="*/ 1643 w 10179"/>
                  <a:gd name="T79" fmla="*/ 6411 h 13414"/>
                  <a:gd name="T80" fmla="*/ 2109 w 10179"/>
                  <a:gd name="T81" fmla="*/ 6621 h 13414"/>
                  <a:gd name="T82" fmla="*/ 2018 w 10179"/>
                  <a:gd name="T83" fmla="*/ 7301 h 13414"/>
                  <a:gd name="T84" fmla="*/ 1613 w 10179"/>
                  <a:gd name="T85" fmla="*/ 7539 h 13414"/>
                  <a:gd name="T86" fmla="*/ 842 w 10179"/>
                  <a:gd name="T87" fmla="*/ 7550 h 13414"/>
                  <a:gd name="T88" fmla="*/ 26 w 10179"/>
                  <a:gd name="T89" fmla="*/ 7640 h 13414"/>
                  <a:gd name="T90" fmla="*/ 0 w 10179"/>
                  <a:gd name="T91" fmla="*/ 8763 h 13414"/>
                  <a:gd name="T92" fmla="*/ 76 w 10179"/>
                  <a:gd name="T93" fmla="*/ 9530 h 13414"/>
                  <a:gd name="T94" fmla="*/ 97 w 10179"/>
                  <a:gd name="T95" fmla="*/ 10112 h 13414"/>
                  <a:gd name="T96" fmla="*/ 352 w 10179"/>
                  <a:gd name="T97" fmla="*/ 10585 h 13414"/>
                  <a:gd name="T98" fmla="*/ 300 w 10179"/>
                  <a:gd name="T99" fmla="*/ 11006 h 13414"/>
                  <a:gd name="T100" fmla="*/ 134 w 10179"/>
                  <a:gd name="T101" fmla="*/ 11374 h 13414"/>
                  <a:gd name="T102" fmla="*/ 144 w 10179"/>
                  <a:gd name="T103" fmla="*/ 11901 h 13414"/>
                  <a:gd name="T104" fmla="*/ 129 w 10179"/>
                  <a:gd name="T105" fmla="*/ 12784 h 13414"/>
                  <a:gd name="T106" fmla="*/ 250 w 10179"/>
                  <a:gd name="T107" fmla="*/ 12994 h 13414"/>
                  <a:gd name="T108" fmla="*/ 347 w 10179"/>
                  <a:gd name="T109" fmla="*/ 13212 h 13414"/>
                  <a:gd name="T110" fmla="*/ 730 w 10179"/>
                  <a:gd name="T111" fmla="*/ 13293 h 13414"/>
                  <a:gd name="T112" fmla="*/ 1836 w 10179"/>
                  <a:gd name="T113" fmla="*/ 13280 h 13414"/>
                  <a:gd name="T114" fmla="*/ 2173 w 10179"/>
                  <a:gd name="T115" fmla="*/ 13318 h 13414"/>
                  <a:gd name="T116" fmla="*/ 2601 w 10179"/>
                  <a:gd name="T117" fmla="*/ 13219 h 13414"/>
                  <a:gd name="T118" fmla="*/ 2892 w 10179"/>
                  <a:gd name="T119" fmla="*/ 12926 h 13414"/>
                  <a:gd name="T120" fmla="*/ 3200 w 10179"/>
                  <a:gd name="T121" fmla="*/ 12683 h 13414"/>
                  <a:gd name="T122" fmla="*/ 3419 w 10179"/>
                  <a:gd name="T123" fmla="*/ 12495 h 13414"/>
                  <a:gd name="T124" fmla="*/ 3624 w 10179"/>
                  <a:gd name="T125" fmla="*/ 12206 h 13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79" h="13414">
                    <a:moveTo>
                      <a:pt x="7069" y="9804"/>
                    </a:moveTo>
                    <a:lnTo>
                      <a:pt x="7090" y="9810"/>
                    </a:lnTo>
                    <a:lnTo>
                      <a:pt x="7105" y="9814"/>
                    </a:lnTo>
                    <a:lnTo>
                      <a:pt x="7081" y="9899"/>
                    </a:lnTo>
                    <a:lnTo>
                      <a:pt x="7062" y="9894"/>
                    </a:lnTo>
                    <a:lnTo>
                      <a:pt x="7047" y="9889"/>
                    </a:lnTo>
                    <a:lnTo>
                      <a:pt x="7069" y="9804"/>
                    </a:lnTo>
                    <a:close/>
                    <a:moveTo>
                      <a:pt x="7105" y="9814"/>
                    </a:moveTo>
                    <a:lnTo>
                      <a:pt x="7121" y="9819"/>
                    </a:lnTo>
                    <a:lnTo>
                      <a:pt x="7138" y="9824"/>
                    </a:lnTo>
                    <a:lnTo>
                      <a:pt x="7112" y="9908"/>
                    </a:lnTo>
                    <a:lnTo>
                      <a:pt x="7097" y="9904"/>
                    </a:lnTo>
                    <a:lnTo>
                      <a:pt x="7081" y="9899"/>
                    </a:lnTo>
                    <a:lnTo>
                      <a:pt x="7105" y="9814"/>
                    </a:lnTo>
                    <a:close/>
                    <a:moveTo>
                      <a:pt x="7138" y="9824"/>
                    </a:moveTo>
                    <a:lnTo>
                      <a:pt x="7138" y="9824"/>
                    </a:lnTo>
                    <a:lnTo>
                      <a:pt x="7126" y="9866"/>
                    </a:lnTo>
                    <a:lnTo>
                      <a:pt x="7138" y="9824"/>
                    </a:lnTo>
                    <a:close/>
                    <a:moveTo>
                      <a:pt x="7138" y="9824"/>
                    </a:moveTo>
                    <a:lnTo>
                      <a:pt x="7140" y="9825"/>
                    </a:lnTo>
                    <a:lnTo>
                      <a:pt x="7113" y="9908"/>
                    </a:lnTo>
                    <a:lnTo>
                      <a:pt x="7112" y="9908"/>
                    </a:lnTo>
                    <a:lnTo>
                      <a:pt x="7138" y="9824"/>
                    </a:lnTo>
                    <a:close/>
                    <a:moveTo>
                      <a:pt x="7140" y="9825"/>
                    </a:moveTo>
                    <a:lnTo>
                      <a:pt x="7141" y="9825"/>
                    </a:lnTo>
                    <a:lnTo>
                      <a:pt x="7127" y="9866"/>
                    </a:lnTo>
                    <a:lnTo>
                      <a:pt x="7140" y="9825"/>
                    </a:lnTo>
                    <a:close/>
                    <a:moveTo>
                      <a:pt x="7141" y="9825"/>
                    </a:moveTo>
                    <a:lnTo>
                      <a:pt x="7142" y="9825"/>
                    </a:lnTo>
                    <a:lnTo>
                      <a:pt x="7115" y="9909"/>
                    </a:lnTo>
                    <a:lnTo>
                      <a:pt x="7112" y="9908"/>
                    </a:lnTo>
                    <a:lnTo>
                      <a:pt x="7141" y="9825"/>
                    </a:lnTo>
                    <a:close/>
                    <a:moveTo>
                      <a:pt x="7142" y="9825"/>
                    </a:moveTo>
                    <a:lnTo>
                      <a:pt x="7143" y="9827"/>
                    </a:lnTo>
                    <a:lnTo>
                      <a:pt x="7116" y="9909"/>
                    </a:lnTo>
                    <a:lnTo>
                      <a:pt x="7115" y="9909"/>
                    </a:lnTo>
                    <a:lnTo>
                      <a:pt x="7142" y="9825"/>
                    </a:lnTo>
                    <a:close/>
                    <a:moveTo>
                      <a:pt x="7143" y="9827"/>
                    </a:moveTo>
                    <a:lnTo>
                      <a:pt x="7145" y="9827"/>
                    </a:lnTo>
                    <a:lnTo>
                      <a:pt x="7117" y="9909"/>
                    </a:lnTo>
                    <a:lnTo>
                      <a:pt x="7116" y="9909"/>
                    </a:lnTo>
                    <a:lnTo>
                      <a:pt x="7143" y="9827"/>
                    </a:lnTo>
                    <a:close/>
                    <a:moveTo>
                      <a:pt x="7145" y="9827"/>
                    </a:moveTo>
                    <a:lnTo>
                      <a:pt x="7146" y="9827"/>
                    </a:lnTo>
                    <a:lnTo>
                      <a:pt x="7118" y="9910"/>
                    </a:lnTo>
                    <a:lnTo>
                      <a:pt x="7117" y="9909"/>
                    </a:lnTo>
                    <a:lnTo>
                      <a:pt x="7145" y="9827"/>
                    </a:lnTo>
                    <a:close/>
                    <a:moveTo>
                      <a:pt x="7146" y="9827"/>
                    </a:moveTo>
                    <a:lnTo>
                      <a:pt x="7147" y="9828"/>
                    </a:lnTo>
                    <a:lnTo>
                      <a:pt x="7120" y="9910"/>
                    </a:lnTo>
                    <a:lnTo>
                      <a:pt x="7118" y="9910"/>
                    </a:lnTo>
                    <a:lnTo>
                      <a:pt x="7146" y="9827"/>
                    </a:lnTo>
                    <a:close/>
                    <a:moveTo>
                      <a:pt x="7147" y="9828"/>
                    </a:moveTo>
                    <a:lnTo>
                      <a:pt x="7148" y="9828"/>
                    </a:lnTo>
                    <a:lnTo>
                      <a:pt x="7121" y="9910"/>
                    </a:lnTo>
                    <a:lnTo>
                      <a:pt x="7120" y="9910"/>
                    </a:lnTo>
                    <a:lnTo>
                      <a:pt x="7147" y="9828"/>
                    </a:lnTo>
                    <a:close/>
                    <a:moveTo>
                      <a:pt x="7148" y="9828"/>
                    </a:moveTo>
                    <a:lnTo>
                      <a:pt x="7150" y="9828"/>
                    </a:lnTo>
                    <a:lnTo>
                      <a:pt x="7122" y="9911"/>
                    </a:lnTo>
                    <a:lnTo>
                      <a:pt x="7121" y="9910"/>
                    </a:lnTo>
                    <a:lnTo>
                      <a:pt x="7148" y="9828"/>
                    </a:lnTo>
                    <a:close/>
                    <a:moveTo>
                      <a:pt x="7150" y="9828"/>
                    </a:moveTo>
                    <a:lnTo>
                      <a:pt x="7152" y="9829"/>
                    </a:lnTo>
                    <a:lnTo>
                      <a:pt x="7136" y="9870"/>
                    </a:lnTo>
                    <a:lnTo>
                      <a:pt x="7150" y="9828"/>
                    </a:lnTo>
                    <a:close/>
                    <a:moveTo>
                      <a:pt x="7152" y="9829"/>
                    </a:moveTo>
                    <a:lnTo>
                      <a:pt x="7197" y="9846"/>
                    </a:lnTo>
                    <a:lnTo>
                      <a:pt x="7166" y="9929"/>
                    </a:lnTo>
                    <a:lnTo>
                      <a:pt x="7120" y="9910"/>
                    </a:lnTo>
                    <a:lnTo>
                      <a:pt x="7152" y="9829"/>
                    </a:lnTo>
                    <a:close/>
                    <a:moveTo>
                      <a:pt x="7197" y="9846"/>
                    </a:moveTo>
                    <a:lnTo>
                      <a:pt x="7239" y="9864"/>
                    </a:lnTo>
                    <a:lnTo>
                      <a:pt x="7208" y="9945"/>
                    </a:lnTo>
                    <a:lnTo>
                      <a:pt x="7166" y="9929"/>
                    </a:lnTo>
                    <a:lnTo>
                      <a:pt x="7197" y="9846"/>
                    </a:lnTo>
                    <a:close/>
                    <a:moveTo>
                      <a:pt x="7239" y="9864"/>
                    </a:moveTo>
                    <a:lnTo>
                      <a:pt x="7240" y="9864"/>
                    </a:lnTo>
                    <a:lnTo>
                      <a:pt x="7224" y="9904"/>
                    </a:lnTo>
                    <a:lnTo>
                      <a:pt x="7239" y="9864"/>
                    </a:lnTo>
                    <a:close/>
                    <a:moveTo>
                      <a:pt x="7240" y="9864"/>
                    </a:moveTo>
                    <a:lnTo>
                      <a:pt x="7280" y="9879"/>
                    </a:lnTo>
                    <a:lnTo>
                      <a:pt x="7249" y="9961"/>
                    </a:lnTo>
                    <a:lnTo>
                      <a:pt x="7208" y="9945"/>
                    </a:lnTo>
                    <a:lnTo>
                      <a:pt x="7240" y="9864"/>
                    </a:lnTo>
                    <a:close/>
                    <a:moveTo>
                      <a:pt x="7280" y="9879"/>
                    </a:moveTo>
                    <a:lnTo>
                      <a:pt x="7287" y="9881"/>
                    </a:lnTo>
                    <a:lnTo>
                      <a:pt x="7294" y="9885"/>
                    </a:lnTo>
                    <a:lnTo>
                      <a:pt x="7305" y="9889"/>
                    </a:lnTo>
                    <a:lnTo>
                      <a:pt x="7320" y="9894"/>
                    </a:lnTo>
                    <a:lnTo>
                      <a:pt x="7289" y="9976"/>
                    </a:lnTo>
                    <a:lnTo>
                      <a:pt x="7284" y="9975"/>
                    </a:lnTo>
                    <a:lnTo>
                      <a:pt x="7275" y="9971"/>
                    </a:lnTo>
                    <a:lnTo>
                      <a:pt x="7264" y="9966"/>
                    </a:lnTo>
                    <a:lnTo>
                      <a:pt x="7249" y="9961"/>
                    </a:lnTo>
                    <a:lnTo>
                      <a:pt x="7280" y="9879"/>
                    </a:lnTo>
                    <a:close/>
                    <a:moveTo>
                      <a:pt x="7320" y="9894"/>
                    </a:moveTo>
                    <a:lnTo>
                      <a:pt x="7328" y="9898"/>
                    </a:lnTo>
                    <a:lnTo>
                      <a:pt x="7336" y="9900"/>
                    </a:lnTo>
                    <a:lnTo>
                      <a:pt x="7348" y="9904"/>
                    </a:lnTo>
                    <a:lnTo>
                      <a:pt x="7359" y="9909"/>
                    </a:lnTo>
                    <a:lnTo>
                      <a:pt x="7329" y="9991"/>
                    </a:lnTo>
                    <a:lnTo>
                      <a:pt x="7321" y="9988"/>
                    </a:lnTo>
                    <a:lnTo>
                      <a:pt x="7311" y="9985"/>
                    </a:lnTo>
                    <a:lnTo>
                      <a:pt x="7302" y="9981"/>
                    </a:lnTo>
                    <a:lnTo>
                      <a:pt x="7289" y="9976"/>
                    </a:lnTo>
                    <a:lnTo>
                      <a:pt x="7320" y="9894"/>
                    </a:lnTo>
                    <a:close/>
                    <a:moveTo>
                      <a:pt x="7359" y="9909"/>
                    </a:moveTo>
                    <a:lnTo>
                      <a:pt x="7366" y="9911"/>
                    </a:lnTo>
                    <a:lnTo>
                      <a:pt x="7375" y="9915"/>
                    </a:lnTo>
                    <a:lnTo>
                      <a:pt x="7386" y="9919"/>
                    </a:lnTo>
                    <a:lnTo>
                      <a:pt x="7397" y="9922"/>
                    </a:lnTo>
                    <a:lnTo>
                      <a:pt x="7368" y="10005"/>
                    </a:lnTo>
                    <a:lnTo>
                      <a:pt x="7360" y="10002"/>
                    </a:lnTo>
                    <a:lnTo>
                      <a:pt x="7350" y="9998"/>
                    </a:lnTo>
                    <a:lnTo>
                      <a:pt x="7340" y="9995"/>
                    </a:lnTo>
                    <a:lnTo>
                      <a:pt x="7329" y="9991"/>
                    </a:lnTo>
                    <a:lnTo>
                      <a:pt x="7359" y="9909"/>
                    </a:lnTo>
                    <a:close/>
                    <a:moveTo>
                      <a:pt x="7397" y="9922"/>
                    </a:moveTo>
                    <a:lnTo>
                      <a:pt x="7397" y="9922"/>
                    </a:lnTo>
                    <a:lnTo>
                      <a:pt x="7382" y="9964"/>
                    </a:lnTo>
                    <a:lnTo>
                      <a:pt x="7397" y="9922"/>
                    </a:lnTo>
                    <a:close/>
                    <a:moveTo>
                      <a:pt x="7397" y="9922"/>
                    </a:moveTo>
                    <a:lnTo>
                      <a:pt x="7407" y="9926"/>
                    </a:lnTo>
                    <a:lnTo>
                      <a:pt x="7417" y="9930"/>
                    </a:lnTo>
                    <a:lnTo>
                      <a:pt x="7426" y="9934"/>
                    </a:lnTo>
                    <a:lnTo>
                      <a:pt x="7436" y="9936"/>
                    </a:lnTo>
                    <a:lnTo>
                      <a:pt x="7407" y="10018"/>
                    </a:lnTo>
                    <a:lnTo>
                      <a:pt x="7397" y="10016"/>
                    </a:lnTo>
                    <a:lnTo>
                      <a:pt x="7387" y="10012"/>
                    </a:lnTo>
                    <a:lnTo>
                      <a:pt x="7378" y="10008"/>
                    </a:lnTo>
                    <a:lnTo>
                      <a:pt x="7368" y="10005"/>
                    </a:lnTo>
                    <a:lnTo>
                      <a:pt x="7397" y="9922"/>
                    </a:lnTo>
                    <a:close/>
                    <a:moveTo>
                      <a:pt x="7436" y="9936"/>
                    </a:moveTo>
                    <a:lnTo>
                      <a:pt x="7445" y="9940"/>
                    </a:lnTo>
                    <a:lnTo>
                      <a:pt x="7453" y="9942"/>
                    </a:lnTo>
                    <a:lnTo>
                      <a:pt x="7465" y="9946"/>
                    </a:lnTo>
                    <a:lnTo>
                      <a:pt x="7476" y="9950"/>
                    </a:lnTo>
                    <a:lnTo>
                      <a:pt x="7449" y="10033"/>
                    </a:lnTo>
                    <a:lnTo>
                      <a:pt x="7440" y="10030"/>
                    </a:lnTo>
                    <a:lnTo>
                      <a:pt x="7430" y="10027"/>
                    </a:lnTo>
                    <a:lnTo>
                      <a:pt x="7420" y="10023"/>
                    </a:lnTo>
                    <a:lnTo>
                      <a:pt x="7407" y="10018"/>
                    </a:lnTo>
                    <a:lnTo>
                      <a:pt x="7436" y="9936"/>
                    </a:lnTo>
                    <a:close/>
                    <a:moveTo>
                      <a:pt x="7476" y="9950"/>
                    </a:moveTo>
                    <a:lnTo>
                      <a:pt x="7485" y="9952"/>
                    </a:lnTo>
                    <a:lnTo>
                      <a:pt x="7495" y="9956"/>
                    </a:lnTo>
                    <a:lnTo>
                      <a:pt x="7505" y="9960"/>
                    </a:lnTo>
                    <a:lnTo>
                      <a:pt x="7518" y="9964"/>
                    </a:lnTo>
                    <a:lnTo>
                      <a:pt x="7491" y="10047"/>
                    </a:lnTo>
                    <a:lnTo>
                      <a:pt x="7482" y="10044"/>
                    </a:lnTo>
                    <a:lnTo>
                      <a:pt x="7472" y="10041"/>
                    </a:lnTo>
                    <a:lnTo>
                      <a:pt x="7461" y="10037"/>
                    </a:lnTo>
                    <a:lnTo>
                      <a:pt x="7449" y="10033"/>
                    </a:lnTo>
                    <a:lnTo>
                      <a:pt x="7476" y="9950"/>
                    </a:lnTo>
                    <a:close/>
                    <a:moveTo>
                      <a:pt x="7518" y="9964"/>
                    </a:moveTo>
                    <a:lnTo>
                      <a:pt x="7528" y="9967"/>
                    </a:lnTo>
                    <a:lnTo>
                      <a:pt x="7539" y="9971"/>
                    </a:lnTo>
                    <a:lnTo>
                      <a:pt x="7551" y="9975"/>
                    </a:lnTo>
                    <a:lnTo>
                      <a:pt x="7562" y="9977"/>
                    </a:lnTo>
                    <a:lnTo>
                      <a:pt x="7536" y="10062"/>
                    </a:lnTo>
                    <a:lnTo>
                      <a:pt x="7524" y="10058"/>
                    </a:lnTo>
                    <a:lnTo>
                      <a:pt x="7513" y="10054"/>
                    </a:lnTo>
                    <a:lnTo>
                      <a:pt x="7502" y="10051"/>
                    </a:lnTo>
                    <a:lnTo>
                      <a:pt x="7491" y="10047"/>
                    </a:lnTo>
                    <a:lnTo>
                      <a:pt x="7518" y="9964"/>
                    </a:lnTo>
                    <a:close/>
                    <a:moveTo>
                      <a:pt x="7562" y="9977"/>
                    </a:moveTo>
                    <a:lnTo>
                      <a:pt x="7577" y="9982"/>
                    </a:lnTo>
                    <a:lnTo>
                      <a:pt x="7591" y="9987"/>
                    </a:lnTo>
                    <a:lnTo>
                      <a:pt x="7600" y="9990"/>
                    </a:lnTo>
                    <a:lnTo>
                      <a:pt x="7609" y="9992"/>
                    </a:lnTo>
                    <a:lnTo>
                      <a:pt x="7583" y="10076"/>
                    </a:lnTo>
                    <a:lnTo>
                      <a:pt x="7567" y="10071"/>
                    </a:lnTo>
                    <a:lnTo>
                      <a:pt x="7554" y="10067"/>
                    </a:lnTo>
                    <a:lnTo>
                      <a:pt x="7543" y="10063"/>
                    </a:lnTo>
                    <a:lnTo>
                      <a:pt x="7536" y="10062"/>
                    </a:lnTo>
                    <a:lnTo>
                      <a:pt x="7562" y="9977"/>
                    </a:lnTo>
                    <a:close/>
                    <a:moveTo>
                      <a:pt x="7609" y="9992"/>
                    </a:moveTo>
                    <a:lnTo>
                      <a:pt x="7618" y="9996"/>
                    </a:lnTo>
                    <a:lnTo>
                      <a:pt x="7630" y="9998"/>
                    </a:lnTo>
                    <a:lnTo>
                      <a:pt x="7644" y="10003"/>
                    </a:lnTo>
                    <a:lnTo>
                      <a:pt x="7659" y="10007"/>
                    </a:lnTo>
                    <a:lnTo>
                      <a:pt x="7634" y="10092"/>
                    </a:lnTo>
                    <a:lnTo>
                      <a:pt x="7624" y="10088"/>
                    </a:lnTo>
                    <a:lnTo>
                      <a:pt x="7612" y="10084"/>
                    </a:lnTo>
                    <a:lnTo>
                      <a:pt x="7598" y="10081"/>
                    </a:lnTo>
                    <a:lnTo>
                      <a:pt x="7583" y="10076"/>
                    </a:lnTo>
                    <a:lnTo>
                      <a:pt x="7609" y="9992"/>
                    </a:lnTo>
                    <a:close/>
                    <a:moveTo>
                      <a:pt x="7659" y="10007"/>
                    </a:moveTo>
                    <a:lnTo>
                      <a:pt x="7675" y="10012"/>
                    </a:lnTo>
                    <a:lnTo>
                      <a:pt x="7689" y="10017"/>
                    </a:lnTo>
                    <a:lnTo>
                      <a:pt x="7703" y="10021"/>
                    </a:lnTo>
                    <a:lnTo>
                      <a:pt x="7714" y="10023"/>
                    </a:lnTo>
                    <a:lnTo>
                      <a:pt x="7690" y="10108"/>
                    </a:lnTo>
                    <a:lnTo>
                      <a:pt x="7673" y="10103"/>
                    </a:lnTo>
                    <a:lnTo>
                      <a:pt x="7658" y="10098"/>
                    </a:lnTo>
                    <a:lnTo>
                      <a:pt x="7645" y="10094"/>
                    </a:lnTo>
                    <a:lnTo>
                      <a:pt x="7634" y="10092"/>
                    </a:lnTo>
                    <a:lnTo>
                      <a:pt x="7659" y="10007"/>
                    </a:lnTo>
                    <a:close/>
                    <a:moveTo>
                      <a:pt x="7714" y="10023"/>
                    </a:moveTo>
                    <a:lnTo>
                      <a:pt x="7724" y="10027"/>
                    </a:lnTo>
                    <a:lnTo>
                      <a:pt x="7736" y="10030"/>
                    </a:lnTo>
                    <a:lnTo>
                      <a:pt x="7752" y="10035"/>
                    </a:lnTo>
                    <a:lnTo>
                      <a:pt x="7774" y="10041"/>
                    </a:lnTo>
                    <a:lnTo>
                      <a:pt x="7750" y="10124"/>
                    </a:lnTo>
                    <a:lnTo>
                      <a:pt x="7739" y="10122"/>
                    </a:lnTo>
                    <a:lnTo>
                      <a:pt x="7725" y="10118"/>
                    </a:lnTo>
                    <a:lnTo>
                      <a:pt x="7709" y="10113"/>
                    </a:lnTo>
                    <a:lnTo>
                      <a:pt x="7690" y="10108"/>
                    </a:lnTo>
                    <a:lnTo>
                      <a:pt x="7714" y="10023"/>
                    </a:lnTo>
                    <a:close/>
                    <a:moveTo>
                      <a:pt x="7774" y="10041"/>
                    </a:moveTo>
                    <a:lnTo>
                      <a:pt x="7792" y="10046"/>
                    </a:lnTo>
                    <a:lnTo>
                      <a:pt x="7809" y="10051"/>
                    </a:lnTo>
                    <a:lnTo>
                      <a:pt x="7825" y="10054"/>
                    </a:lnTo>
                    <a:lnTo>
                      <a:pt x="7838" y="10058"/>
                    </a:lnTo>
                    <a:lnTo>
                      <a:pt x="7815" y="10143"/>
                    </a:lnTo>
                    <a:lnTo>
                      <a:pt x="7795" y="10138"/>
                    </a:lnTo>
                    <a:lnTo>
                      <a:pt x="7777" y="10133"/>
                    </a:lnTo>
                    <a:lnTo>
                      <a:pt x="7762" y="10128"/>
                    </a:lnTo>
                    <a:lnTo>
                      <a:pt x="7750" y="10124"/>
                    </a:lnTo>
                    <a:lnTo>
                      <a:pt x="7774" y="10041"/>
                    </a:lnTo>
                    <a:close/>
                    <a:moveTo>
                      <a:pt x="7838" y="10058"/>
                    </a:moveTo>
                    <a:lnTo>
                      <a:pt x="7858" y="10064"/>
                    </a:lnTo>
                    <a:lnTo>
                      <a:pt x="7877" y="10069"/>
                    </a:lnTo>
                    <a:lnTo>
                      <a:pt x="7894" y="10074"/>
                    </a:lnTo>
                    <a:lnTo>
                      <a:pt x="7908" y="10078"/>
                    </a:lnTo>
                    <a:lnTo>
                      <a:pt x="7886" y="10163"/>
                    </a:lnTo>
                    <a:lnTo>
                      <a:pt x="7863" y="10157"/>
                    </a:lnTo>
                    <a:lnTo>
                      <a:pt x="7843" y="10152"/>
                    </a:lnTo>
                    <a:lnTo>
                      <a:pt x="7827" y="10147"/>
                    </a:lnTo>
                    <a:lnTo>
                      <a:pt x="7815" y="10143"/>
                    </a:lnTo>
                    <a:lnTo>
                      <a:pt x="7838" y="10058"/>
                    </a:lnTo>
                    <a:close/>
                    <a:moveTo>
                      <a:pt x="7908" y="10078"/>
                    </a:moveTo>
                    <a:lnTo>
                      <a:pt x="7924" y="10083"/>
                    </a:lnTo>
                    <a:lnTo>
                      <a:pt x="7938" y="10087"/>
                    </a:lnTo>
                    <a:lnTo>
                      <a:pt x="7948" y="10089"/>
                    </a:lnTo>
                    <a:lnTo>
                      <a:pt x="7955" y="10092"/>
                    </a:lnTo>
                    <a:lnTo>
                      <a:pt x="7932" y="10175"/>
                    </a:lnTo>
                    <a:lnTo>
                      <a:pt x="7916" y="10170"/>
                    </a:lnTo>
                    <a:lnTo>
                      <a:pt x="7902" y="10167"/>
                    </a:lnTo>
                    <a:lnTo>
                      <a:pt x="7892" y="10164"/>
                    </a:lnTo>
                    <a:lnTo>
                      <a:pt x="7886" y="10163"/>
                    </a:lnTo>
                    <a:lnTo>
                      <a:pt x="7908" y="10078"/>
                    </a:lnTo>
                    <a:close/>
                    <a:moveTo>
                      <a:pt x="7955" y="10092"/>
                    </a:moveTo>
                    <a:lnTo>
                      <a:pt x="7968" y="10094"/>
                    </a:lnTo>
                    <a:lnTo>
                      <a:pt x="7980" y="10098"/>
                    </a:lnTo>
                    <a:lnTo>
                      <a:pt x="7994" y="10102"/>
                    </a:lnTo>
                    <a:lnTo>
                      <a:pt x="8007" y="10105"/>
                    </a:lnTo>
                    <a:lnTo>
                      <a:pt x="7983" y="10190"/>
                    </a:lnTo>
                    <a:lnTo>
                      <a:pt x="7970" y="10186"/>
                    </a:lnTo>
                    <a:lnTo>
                      <a:pt x="7957" y="10183"/>
                    </a:lnTo>
                    <a:lnTo>
                      <a:pt x="7944" y="10179"/>
                    </a:lnTo>
                    <a:lnTo>
                      <a:pt x="7932" y="10175"/>
                    </a:lnTo>
                    <a:lnTo>
                      <a:pt x="7955" y="10092"/>
                    </a:lnTo>
                    <a:close/>
                    <a:moveTo>
                      <a:pt x="8007" y="10105"/>
                    </a:moveTo>
                    <a:lnTo>
                      <a:pt x="8007" y="10105"/>
                    </a:lnTo>
                    <a:lnTo>
                      <a:pt x="7995" y="10148"/>
                    </a:lnTo>
                    <a:lnTo>
                      <a:pt x="8007" y="10105"/>
                    </a:lnTo>
                    <a:close/>
                    <a:moveTo>
                      <a:pt x="8007" y="10105"/>
                    </a:moveTo>
                    <a:lnTo>
                      <a:pt x="8025" y="10110"/>
                    </a:lnTo>
                    <a:lnTo>
                      <a:pt x="8002" y="10195"/>
                    </a:lnTo>
                    <a:lnTo>
                      <a:pt x="7983" y="10190"/>
                    </a:lnTo>
                    <a:lnTo>
                      <a:pt x="8007" y="10105"/>
                    </a:lnTo>
                    <a:close/>
                    <a:moveTo>
                      <a:pt x="8025" y="10110"/>
                    </a:moveTo>
                    <a:lnTo>
                      <a:pt x="8051" y="10118"/>
                    </a:lnTo>
                    <a:lnTo>
                      <a:pt x="8076" y="10125"/>
                    </a:lnTo>
                    <a:lnTo>
                      <a:pt x="8099" y="10132"/>
                    </a:lnTo>
                    <a:lnTo>
                      <a:pt x="8116" y="10137"/>
                    </a:lnTo>
                    <a:lnTo>
                      <a:pt x="8093" y="10221"/>
                    </a:lnTo>
                    <a:lnTo>
                      <a:pt x="8064" y="10213"/>
                    </a:lnTo>
                    <a:lnTo>
                      <a:pt x="8040" y="10206"/>
                    </a:lnTo>
                    <a:lnTo>
                      <a:pt x="8020" y="10200"/>
                    </a:lnTo>
                    <a:lnTo>
                      <a:pt x="8002" y="10195"/>
                    </a:lnTo>
                    <a:lnTo>
                      <a:pt x="8025" y="10110"/>
                    </a:lnTo>
                    <a:close/>
                    <a:moveTo>
                      <a:pt x="8116" y="10137"/>
                    </a:moveTo>
                    <a:lnTo>
                      <a:pt x="8136" y="10142"/>
                    </a:lnTo>
                    <a:lnTo>
                      <a:pt x="8152" y="10147"/>
                    </a:lnTo>
                    <a:lnTo>
                      <a:pt x="8165" y="10150"/>
                    </a:lnTo>
                    <a:lnTo>
                      <a:pt x="8173" y="10153"/>
                    </a:lnTo>
                    <a:lnTo>
                      <a:pt x="8151" y="10237"/>
                    </a:lnTo>
                    <a:lnTo>
                      <a:pt x="8130" y="10231"/>
                    </a:lnTo>
                    <a:lnTo>
                      <a:pt x="8114" y="10226"/>
                    </a:lnTo>
                    <a:lnTo>
                      <a:pt x="8101" y="10224"/>
                    </a:lnTo>
                    <a:lnTo>
                      <a:pt x="8093" y="10221"/>
                    </a:lnTo>
                    <a:lnTo>
                      <a:pt x="8116" y="10137"/>
                    </a:lnTo>
                    <a:close/>
                    <a:moveTo>
                      <a:pt x="8173" y="10153"/>
                    </a:moveTo>
                    <a:lnTo>
                      <a:pt x="8185" y="10155"/>
                    </a:lnTo>
                    <a:lnTo>
                      <a:pt x="8198" y="10159"/>
                    </a:lnTo>
                    <a:lnTo>
                      <a:pt x="8215" y="10164"/>
                    </a:lnTo>
                    <a:lnTo>
                      <a:pt x="8233" y="10169"/>
                    </a:lnTo>
                    <a:lnTo>
                      <a:pt x="8211" y="10254"/>
                    </a:lnTo>
                    <a:lnTo>
                      <a:pt x="8198" y="10250"/>
                    </a:lnTo>
                    <a:lnTo>
                      <a:pt x="8185" y="10246"/>
                    </a:lnTo>
                    <a:lnTo>
                      <a:pt x="8168" y="10242"/>
                    </a:lnTo>
                    <a:lnTo>
                      <a:pt x="8151" y="10237"/>
                    </a:lnTo>
                    <a:lnTo>
                      <a:pt x="8173" y="10153"/>
                    </a:lnTo>
                    <a:close/>
                    <a:moveTo>
                      <a:pt x="8233" y="10169"/>
                    </a:moveTo>
                    <a:lnTo>
                      <a:pt x="8247" y="10173"/>
                    </a:lnTo>
                    <a:lnTo>
                      <a:pt x="8262" y="10176"/>
                    </a:lnTo>
                    <a:lnTo>
                      <a:pt x="8277" y="10180"/>
                    </a:lnTo>
                    <a:lnTo>
                      <a:pt x="8293" y="10184"/>
                    </a:lnTo>
                    <a:lnTo>
                      <a:pt x="8272" y="10269"/>
                    </a:lnTo>
                    <a:lnTo>
                      <a:pt x="8257" y="10265"/>
                    </a:lnTo>
                    <a:lnTo>
                      <a:pt x="8242" y="10261"/>
                    </a:lnTo>
                    <a:lnTo>
                      <a:pt x="8227" y="10257"/>
                    </a:lnTo>
                    <a:lnTo>
                      <a:pt x="8211" y="10254"/>
                    </a:lnTo>
                    <a:lnTo>
                      <a:pt x="8233" y="10169"/>
                    </a:lnTo>
                    <a:close/>
                    <a:moveTo>
                      <a:pt x="8293" y="10184"/>
                    </a:moveTo>
                    <a:lnTo>
                      <a:pt x="8312" y="10189"/>
                    </a:lnTo>
                    <a:lnTo>
                      <a:pt x="8328" y="10193"/>
                    </a:lnTo>
                    <a:lnTo>
                      <a:pt x="8342" y="10196"/>
                    </a:lnTo>
                    <a:lnTo>
                      <a:pt x="8354" y="10199"/>
                    </a:lnTo>
                    <a:lnTo>
                      <a:pt x="8334" y="10285"/>
                    </a:lnTo>
                    <a:lnTo>
                      <a:pt x="8314" y="10280"/>
                    </a:lnTo>
                    <a:lnTo>
                      <a:pt x="8298" y="10276"/>
                    </a:lnTo>
                    <a:lnTo>
                      <a:pt x="8284" y="10272"/>
                    </a:lnTo>
                    <a:lnTo>
                      <a:pt x="8272" y="10269"/>
                    </a:lnTo>
                    <a:lnTo>
                      <a:pt x="8293" y="10184"/>
                    </a:lnTo>
                    <a:close/>
                    <a:moveTo>
                      <a:pt x="8354" y="10199"/>
                    </a:moveTo>
                    <a:lnTo>
                      <a:pt x="8369" y="10203"/>
                    </a:lnTo>
                    <a:lnTo>
                      <a:pt x="8384" y="10206"/>
                    </a:lnTo>
                    <a:lnTo>
                      <a:pt x="8399" y="10210"/>
                    </a:lnTo>
                    <a:lnTo>
                      <a:pt x="8415" y="10214"/>
                    </a:lnTo>
                    <a:lnTo>
                      <a:pt x="8395" y="10299"/>
                    </a:lnTo>
                    <a:lnTo>
                      <a:pt x="8380" y="10295"/>
                    </a:lnTo>
                    <a:lnTo>
                      <a:pt x="8365" y="10291"/>
                    </a:lnTo>
                    <a:lnTo>
                      <a:pt x="8349" y="10289"/>
                    </a:lnTo>
                    <a:lnTo>
                      <a:pt x="8334" y="10285"/>
                    </a:lnTo>
                    <a:lnTo>
                      <a:pt x="8354" y="10199"/>
                    </a:lnTo>
                    <a:close/>
                    <a:moveTo>
                      <a:pt x="8415" y="10214"/>
                    </a:moveTo>
                    <a:lnTo>
                      <a:pt x="8428" y="10216"/>
                    </a:lnTo>
                    <a:lnTo>
                      <a:pt x="8441" y="10219"/>
                    </a:lnTo>
                    <a:lnTo>
                      <a:pt x="8457" y="10223"/>
                    </a:lnTo>
                    <a:lnTo>
                      <a:pt x="8475" y="10226"/>
                    </a:lnTo>
                    <a:lnTo>
                      <a:pt x="8457" y="10312"/>
                    </a:lnTo>
                    <a:lnTo>
                      <a:pt x="8445" y="10310"/>
                    </a:lnTo>
                    <a:lnTo>
                      <a:pt x="8430" y="10306"/>
                    </a:lnTo>
                    <a:lnTo>
                      <a:pt x="8414" y="10302"/>
                    </a:lnTo>
                    <a:lnTo>
                      <a:pt x="8395" y="10299"/>
                    </a:lnTo>
                    <a:lnTo>
                      <a:pt x="8415" y="10214"/>
                    </a:lnTo>
                    <a:close/>
                    <a:moveTo>
                      <a:pt x="8475" y="10226"/>
                    </a:moveTo>
                    <a:lnTo>
                      <a:pt x="8490" y="10229"/>
                    </a:lnTo>
                    <a:lnTo>
                      <a:pt x="8505" y="10231"/>
                    </a:lnTo>
                    <a:lnTo>
                      <a:pt x="8520" y="10235"/>
                    </a:lnTo>
                    <a:lnTo>
                      <a:pt x="8535" y="10237"/>
                    </a:lnTo>
                    <a:lnTo>
                      <a:pt x="8520" y="10323"/>
                    </a:lnTo>
                    <a:lnTo>
                      <a:pt x="8504" y="10321"/>
                    </a:lnTo>
                    <a:lnTo>
                      <a:pt x="8489" y="10317"/>
                    </a:lnTo>
                    <a:lnTo>
                      <a:pt x="8472" y="10315"/>
                    </a:lnTo>
                    <a:lnTo>
                      <a:pt x="8457" y="10312"/>
                    </a:lnTo>
                    <a:lnTo>
                      <a:pt x="8475" y="10226"/>
                    </a:lnTo>
                    <a:close/>
                    <a:moveTo>
                      <a:pt x="8535" y="10237"/>
                    </a:moveTo>
                    <a:lnTo>
                      <a:pt x="8550" y="10240"/>
                    </a:lnTo>
                    <a:lnTo>
                      <a:pt x="8565" y="10242"/>
                    </a:lnTo>
                    <a:lnTo>
                      <a:pt x="8578" y="10245"/>
                    </a:lnTo>
                    <a:lnTo>
                      <a:pt x="8592" y="10246"/>
                    </a:lnTo>
                    <a:lnTo>
                      <a:pt x="8580" y="10333"/>
                    </a:lnTo>
                    <a:lnTo>
                      <a:pt x="8565" y="10331"/>
                    </a:lnTo>
                    <a:lnTo>
                      <a:pt x="8548" y="10328"/>
                    </a:lnTo>
                    <a:lnTo>
                      <a:pt x="8533" y="10326"/>
                    </a:lnTo>
                    <a:lnTo>
                      <a:pt x="8520" y="10323"/>
                    </a:lnTo>
                    <a:lnTo>
                      <a:pt x="8535" y="10237"/>
                    </a:lnTo>
                    <a:close/>
                    <a:moveTo>
                      <a:pt x="8592" y="10246"/>
                    </a:moveTo>
                    <a:lnTo>
                      <a:pt x="8607" y="10249"/>
                    </a:lnTo>
                    <a:lnTo>
                      <a:pt x="8621" y="10250"/>
                    </a:lnTo>
                    <a:lnTo>
                      <a:pt x="8634" y="10252"/>
                    </a:lnTo>
                    <a:lnTo>
                      <a:pt x="8648" y="10254"/>
                    </a:lnTo>
                    <a:lnTo>
                      <a:pt x="8639" y="10341"/>
                    </a:lnTo>
                    <a:lnTo>
                      <a:pt x="8624" y="10338"/>
                    </a:lnTo>
                    <a:lnTo>
                      <a:pt x="8609" y="10337"/>
                    </a:lnTo>
                    <a:lnTo>
                      <a:pt x="8594" y="10335"/>
                    </a:lnTo>
                    <a:lnTo>
                      <a:pt x="8580" y="10333"/>
                    </a:lnTo>
                    <a:lnTo>
                      <a:pt x="8592" y="10246"/>
                    </a:lnTo>
                    <a:close/>
                    <a:moveTo>
                      <a:pt x="8648" y="10254"/>
                    </a:moveTo>
                    <a:lnTo>
                      <a:pt x="8662" y="10255"/>
                    </a:lnTo>
                    <a:lnTo>
                      <a:pt x="8675" y="10256"/>
                    </a:lnTo>
                    <a:lnTo>
                      <a:pt x="8689" y="10257"/>
                    </a:lnTo>
                    <a:lnTo>
                      <a:pt x="8702" y="10259"/>
                    </a:lnTo>
                    <a:lnTo>
                      <a:pt x="8697" y="10346"/>
                    </a:lnTo>
                    <a:lnTo>
                      <a:pt x="8683" y="10345"/>
                    </a:lnTo>
                    <a:lnTo>
                      <a:pt x="8668" y="10343"/>
                    </a:lnTo>
                    <a:lnTo>
                      <a:pt x="8654" y="10342"/>
                    </a:lnTo>
                    <a:lnTo>
                      <a:pt x="8639" y="10341"/>
                    </a:lnTo>
                    <a:lnTo>
                      <a:pt x="8648" y="10254"/>
                    </a:lnTo>
                    <a:close/>
                    <a:moveTo>
                      <a:pt x="8702" y="10259"/>
                    </a:moveTo>
                    <a:lnTo>
                      <a:pt x="8715" y="10259"/>
                    </a:lnTo>
                    <a:lnTo>
                      <a:pt x="8729" y="10260"/>
                    </a:lnTo>
                    <a:lnTo>
                      <a:pt x="8741" y="10260"/>
                    </a:lnTo>
                    <a:lnTo>
                      <a:pt x="8753" y="10260"/>
                    </a:lnTo>
                    <a:lnTo>
                      <a:pt x="8751" y="10347"/>
                    </a:lnTo>
                    <a:lnTo>
                      <a:pt x="8738" y="10347"/>
                    </a:lnTo>
                    <a:lnTo>
                      <a:pt x="8724" y="10347"/>
                    </a:lnTo>
                    <a:lnTo>
                      <a:pt x="8710" y="10346"/>
                    </a:lnTo>
                    <a:lnTo>
                      <a:pt x="8697" y="10346"/>
                    </a:lnTo>
                    <a:lnTo>
                      <a:pt x="8702" y="10259"/>
                    </a:lnTo>
                    <a:close/>
                    <a:moveTo>
                      <a:pt x="8753" y="10260"/>
                    </a:moveTo>
                    <a:lnTo>
                      <a:pt x="8765" y="10260"/>
                    </a:lnTo>
                    <a:lnTo>
                      <a:pt x="8776" y="10260"/>
                    </a:lnTo>
                    <a:lnTo>
                      <a:pt x="8789" y="10260"/>
                    </a:lnTo>
                    <a:lnTo>
                      <a:pt x="8800" y="10260"/>
                    </a:lnTo>
                    <a:lnTo>
                      <a:pt x="8805" y="10347"/>
                    </a:lnTo>
                    <a:lnTo>
                      <a:pt x="8793" y="10347"/>
                    </a:lnTo>
                    <a:lnTo>
                      <a:pt x="8779" y="10347"/>
                    </a:lnTo>
                    <a:lnTo>
                      <a:pt x="8765" y="10348"/>
                    </a:lnTo>
                    <a:lnTo>
                      <a:pt x="8751" y="10347"/>
                    </a:lnTo>
                    <a:lnTo>
                      <a:pt x="8753" y="10260"/>
                    </a:lnTo>
                    <a:close/>
                    <a:moveTo>
                      <a:pt x="8805" y="10347"/>
                    </a:moveTo>
                    <a:lnTo>
                      <a:pt x="8805" y="10347"/>
                    </a:lnTo>
                    <a:lnTo>
                      <a:pt x="8803" y="10303"/>
                    </a:lnTo>
                    <a:lnTo>
                      <a:pt x="8805" y="10347"/>
                    </a:lnTo>
                    <a:close/>
                    <a:moveTo>
                      <a:pt x="8800" y="10260"/>
                    </a:moveTo>
                    <a:lnTo>
                      <a:pt x="8817" y="10257"/>
                    </a:lnTo>
                    <a:lnTo>
                      <a:pt x="8837" y="10255"/>
                    </a:lnTo>
                    <a:lnTo>
                      <a:pt x="8850" y="10342"/>
                    </a:lnTo>
                    <a:lnTo>
                      <a:pt x="8839" y="10343"/>
                    </a:lnTo>
                    <a:lnTo>
                      <a:pt x="8827" y="10345"/>
                    </a:lnTo>
                    <a:lnTo>
                      <a:pt x="8816" y="10346"/>
                    </a:lnTo>
                    <a:lnTo>
                      <a:pt x="8805" y="10347"/>
                    </a:lnTo>
                    <a:lnTo>
                      <a:pt x="8800" y="10260"/>
                    </a:lnTo>
                    <a:close/>
                    <a:moveTo>
                      <a:pt x="8837" y="10255"/>
                    </a:moveTo>
                    <a:lnTo>
                      <a:pt x="8849" y="10254"/>
                    </a:lnTo>
                    <a:lnTo>
                      <a:pt x="8859" y="10252"/>
                    </a:lnTo>
                    <a:lnTo>
                      <a:pt x="8870" y="10250"/>
                    </a:lnTo>
                    <a:lnTo>
                      <a:pt x="8880" y="10247"/>
                    </a:lnTo>
                    <a:lnTo>
                      <a:pt x="8898" y="10333"/>
                    </a:lnTo>
                    <a:lnTo>
                      <a:pt x="8886" y="10336"/>
                    </a:lnTo>
                    <a:lnTo>
                      <a:pt x="8874" y="10338"/>
                    </a:lnTo>
                    <a:lnTo>
                      <a:pt x="8861" y="10341"/>
                    </a:lnTo>
                    <a:lnTo>
                      <a:pt x="8850" y="10342"/>
                    </a:lnTo>
                    <a:lnTo>
                      <a:pt x="8837" y="10255"/>
                    </a:lnTo>
                    <a:close/>
                    <a:moveTo>
                      <a:pt x="8880" y="10247"/>
                    </a:moveTo>
                    <a:lnTo>
                      <a:pt x="8892" y="10245"/>
                    </a:lnTo>
                    <a:lnTo>
                      <a:pt x="8903" y="10241"/>
                    </a:lnTo>
                    <a:lnTo>
                      <a:pt x="8916" y="10239"/>
                    </a:lnTo>
                    <a:lnTo>
                      <a:pt x="8930" y="10235"/>
                    </a:lnTo>
                    <a:lnTo>
                      <a:pt x="8953" y="10318"/>
                    </a:lnTo>
                    <a:lnTo>
                      <a:pt x="8940" y="10322"/>
                    </a:lnTo>
                    <a:lnTo>
                      <a:pt x="8926" y="10326"/>
                    </a:lnTo>
                    <a:lnTo>
                      <a:pt x="8912" y="10330"/>
                    </a:lnTo>
                    <a:lnTo>
                      <a:pt x="8898" y="10333"/>
                    </a:lnTo>
                    <a:lnTo>
                      <a:pt x="8880" y="10247"/>
                    </a:lnTo>
                    <a:close/>
                    <a:moveTo>
                      <a:pt x="8930" y="10235"/>
                    </a:moveTo>
                    <a:lnTo>
                      <a:pt x="8941" y="10231"/>
                    </a:lnTo>
                    <a:lnTo>
                      <a:pt x="8953" y="10228"/>
                    </a:lnTo>
                    <a:lnTo>
                      <a:pt x="8967" y="10223"/>
                    </a:lnTo>
                    <a:lnTo>
                      <a:pt x="8981" y="10218"/>
                    </a:lnTo>
                    <a:lnTo>
                      <a:pt x="9009" y="10301"/>
                    </a:lnTo>
                    <a:lnTo>
                      <a:pt x="8996" y="10306"/>
                    </a:lnTo>
                    <a:lnTo>
                      <a:pt x="8982" y="10310"/>
                    </a:lnTo>
                    <a:lnTo>
                      <a:pt x="8968" y="10315"/>
                    </a:lnTo>
                    <a:lnTo>
                      <a:pt x="8953" y="10318"/>
                    </a:lnTo>
                    <a:lnTo>
                      <a:pt x="8930" y="10235"/>
                    </a:lnTo>
                    <a:close/>
                    <a:moveTo>
                      <a:pt x="8981" y="10218"/>
                    </a:moveTo>
                    <a:lnTo>
                      <a:pt x="8994" y="10213"/>
                    </a:lnTo>
                    <a:lnTo>
                      <a:pt x="9009" y="10208"/>
                    </a:lnTo>
                    <a:lnTo>
                      <a:pt x="9023" y="10203"/>
                    </a:lnTo>
                    <a:lnTo>
                      <a:pt x="9037" y="10196"/>
                    </a:lnTo>
                    <a:lnTo>
                      <a:pt x="9070" y="10277"/>
                    </a:lnTo>
                    <a:lnTo>
                      <a:pt x="9054" y="10284"/>
                    </a:lnTo>
                    <a:lnTo>
                      <a:pt x="9039" y="10290"/>
                    </a:lnTo>
                    <a:lnTo>
                      <a:pt x="9024" y="10295"/>
                    </a:lnTo>
                    <a:lnTo>
                      <a:pt x="9009" y="10301"/>
                    </a:lnTo>
                    <a:lnTo>
                      <a:pt x="8981" y="10218"/>
                    </a:lnTo>
                    <a:close/>
                    <a:moveTo>
                      <a:pt x="9037" y="10196"/>
                    </a:moveTo>
                    <a:lnTo>
                      <a:pt x="9049" y="10191"/>
                    </a:lnTo>
                    <a:lnTo>
                      <a:pt x="9063" y="10185"/>
                    </a:lnTo>
                    <a:lnTo>
                      <a:pt x="9078" y="10178"/>
                    </a:lnTo>
                    <a:lnTo>
                      <a:pt x="9093" y="10171"/>
                    </a:lnTo>
                    <a:lnTo>
                      <a:pt x="9131" y="10250"/>
                    </a:lnTo>
                    <a:lnTo>
                      <a:pt x="9116" y="10256"/>
                    </a:lnTo>
                    <a:lnTo>
                      <a:pt x="9101" y="10264"/>
                    </a:lnTo>
                    <a:lnTo>
                      <a:pt x="9087" y="10270"/>
                    </a:lnTo>
                    <a:lnTo>
                      <a:pt x="9070" y="10277"/>
                    </a:lnTo>
                    <a:lnTo>
                      <a:pt x="9037" y="10196"/>
                    </a:lnTo>
                    <a:close/>
                    <a:moveTo>
                      <a:pt x="9093" y="10171"/>
                    </a:moveTo>
                    <a:lnTo>
                      <a:pt x="9108" y="10164"/>
                    </a:lnTo>
                    <a:lnTo>
                      <a:pt x="9123" y="10155"/>
                    </a:lnTo>
                    <a:lnTo>
                      <a:pt x="9138" y="10148"/>
                    </a:lnTo>
                    <a:lnTo>
                      <a:pt x="9153" y="10140"/>
                    </a:lnTo>
                    <a:lnTo>
                      <a:pt x="9195" y="10216"/>
                    </a:lnTo>
                    <a:lnTo>
                      <a:pt x="9179" y="10225"/>
                    </a:lnTo>
                    <a:lnTo>
                      <a:pt x="9162" y="10234"/>
                    </a:lnTo>
                    <a:lnTo>
                      <a:pt x="9146" y="10241"/>
                    </a:lnTo>
                    <a:lnTo>
                      <a:pt x="9131" y="10250"/>
                    </a:lnTo>
                    <a:lnTo>
                      <a:pt x="9093" y="10171"/>
                    </a:lnTo>
                    <a:close/>
                    <a:moveTo>
                      <a:pt x="9153" y="10140"/>
                    </a:moveTo>
                    <a:lnTo>
                      <a:pt x="9166" y="10132"/>
                    </a:lnTo>
                    <a:lnTo>
                      <a:pt x="9181" y="10123"/>
                    </a:lnTo>
                    <a:lnTo>
                      <a:pt x="9195" y="10114"/>
                    </a:lnTo>
                    <a:lnTo>
                      <a:pt x="9210" y="10105"/>
                    </a:lnTo>
                    <a:lnTo>
                      <a:pt x="9256" y="10179"/>
                    </a:lnTo>
                    <a:lnTo>
                      <a:pt x="9241" y="10189"/>
                    </a:lnTo>
                    <a:lnTo>
                      <a:pt x="9226" y="10198"/>
                    </a:lnTo>
                    <a:lnTo>
                      <a:pt x="9210" y="10208"/>
                    </a:lnTo>
                    <a:lnTo>
                      <a:pt x="9195" y="10216"/>
                    </a:lnTo>
                    <a:lnTo>
                      <a:pt x="9153" y="10140"/>
                    </a:lnTo>
                    <a:close/>
                    <a:moveTo>
                      <a:pt x="9210" y="10105"/>
                    </a:moveTo>
                    <a:lnTo>
                      <a:pt x="9225" y="10096"/>
                    </a:lnTo>
                    <a:lnTo>
                      <a:pt x="9238" y="10086"/>
                    </a:lnTo>
                    <a:lnTo>
                      <a:pt x="9253" y="10076"/>
                    </a:lnTo>
                    <a:lnTo>
                      <a:pt x="9268" y="10064"/>
                    </a:lnTo>
                    <a:lnTo>
                      <a:pt x="9319" y="10135"/>
                    </a:lnTo>
                    <a:lnTo>
                      <a:pt x="9304" y="10147"/>
                    </a:lnTo>
                    <a:lnTo>
                      <a:pt x="9288" y="10158"/>
                    </a:lnTo>
                    <a:lnTo>
                      <a:pt x="9272" y="10169"/>
                    </a:lnTo>
                    <a:lnTo>
                      <a:pt x="9256" y="10179"/>
                    </a:lnTo>
                    <a:lnTo>
                      <a:pt x="9210" y="10105"/>
                    </a:lnTo>
                    <a:close/>
                    <a:moveTo>
                      <a:pt x="9268" y="10064"/>
                    </a:moveTo>
                    <a:lnTo>
                      <a:pt x="9282" y="10054"/>
                    </a:lnTo>
                    <a:lnTo>
                      <a:pt x="9296" y="10044"/>
                    </a:lnTo>
                    <a:lnTo>
                      <a:pt x="9309" y="10033"/>
                    </a:lnTo>
                    <a:lnTo>
                      <a:pt x="9323" y="10021"/>
                    </a:lnTo>
                    <a:lnTo>
                      <a:pt x="9379" y="10088"/>
                    </a:lnTo>
                    <a:lnTo>
                      <a:pt x="9366" y="10101"/>
                    </a:lnTo>
                    <a:lnTo>
                      <a:pt x="9351" y="10112"/>
                    </a:lnTo>
                    <a:lnTo>
                      <a:pt x="9336" y="10124"/>
                    </a:lnTo>
                    <a:lnTo>
                      <a:pt x="9319" y="10135"/>
                    </a:lnTo>
                    <a:lnTo>
                      <a:pt x="9268" y="10064"/>
                    </a:lnTo>
                    <a:close/>
                    <a:moveTo>
                      <a:pt x="9323" y="10021"/>
                    </a:moveTo>
                    <a:lnTo>
                      <a:pt x="9337" y="10010"/>
                    </a:lnTo>
                    <a:lnTo>
                      <a:pt x="9351" y="9997"/>
                    </a:lnTo>
                    <a:lnTo>
                      <a:pt x="9364" y="9985"/>
                    </a:lnTo>
                    <a:lnTo>
                      <a:pt x="9377" y="9971"/>
                    </a:lnTo>
                    <a:lnTo>
                      <a:pt x="9439" y="10033"/>
                    </a:lnTo>
                    <a:lnTo>
                      <a:pt x="9424" y="10048"/>
                    </a:lnTo>
                    <a:lnTo>
                      <a:pt x="9409" y="10062"/>
                    </a:lnTo>
                    <a:lnTo>
                      <a:pt x="9394" y="10076"/>
                    </a:lnTo>
                    <a:lnTo>
                      <a:pt x="9379" y="10088"/>
                    </a:lnTo>
                    <a:lnTo>
                      <a:pt x="9323" y="10021"/>
                    </a:lnTo>
                    <a:close/>
                    <a:moveTo>
                      <a:pt x="9377" y="9971"/>
                    </a:moveTo>
                    <a:lnTo>
                      <a:pt x="9390" y="9959"/>
                    </a:lnTo>
                    <a:lnTo>
                      <a:pt x="9403" y="9946"/>
                    </a:lnTo>
                    <a:lnTo>
                      <a:pt x="9414" y="9932"/>
                    </a:lnTo>
                    <a:lnTo>
                      <a:pt x="9427" y="9919"/>
                    </a:lnTo>
                    <a:lnTo>
                      <a:pt x="9493" y="9976"/>
                    </a:lnTo>
                    <a:lnTo>
                      <a:pt x="9480" y="9991"/>
                    </a:lnTo>
                    <a:lnTo>
                      <a:pt x="9466" y="10006"/>
                    </a:lnTo>
                    <a:lnTo>
                      <a:pt x="9453" y="10020"/>
                    </a:lnTo>
                    <a:lnTo>
                      <a:pt x="9439" y="10033"/>
                    </a:lnTo>
                    <a:lnTo>
                      <a:pt x="9377" y="9971"/>
                    </a:lnTo>
                    <a:close/>
                    <a:moveTo>
                      <a:pt x="9493" y="9976"/>
                    </a:moveTo>
                    <a:lnTo>
                      <a:pt x="9493" y="9976"/>
                    </a:lnTo>
                    <a:lnTo>
                      <a:pt x="9460" y="9947"/>
                    </a:lnTo>
                    <a:lnTo>
                      <a:pt x="9493" y="9976"/>
                    </a:lnTo>
                    <a:close/>
                    <a:moveTo>
                      <a:pt x="9427" y="9919"/>
                    </a:moveTo>
                    <a:lnTo>
                      <a:pt x="9438" y="9905"/>
                    </a:lnTo>
                    <a:lnTo>
                      <a:pt x="9450" y="9890"/>
                    </a:lnTo>
                    <a:lnTo>
                      <a:pt x="9461" y="9875"/>
                    </a:lnTo>
                    <a:lnTo>
                      <a:pt x="9473" y="9859"/>
                    </a:lnTo>
                    <a:lnTo>
                      <a:pt x="9545" y="9910"/>
                    </a:lnTo>
                    <a:lnTo>
                      <a:pt x="9532" y="9927"/>
                    </a:lnTo>
                    <a:lnTo>
                      <a:pt x="9520" y="9944"/>
                    </a:lnTo>
                    <a:lnTo>
                      <a:pt x="9506" y="9960"/>
                    </a:lnTo>
                    <a:lnTo>
                      <a:pt x="9493" y="9976"/>
                    </a:lnTo>
                    <a:lnTo>
                      <a:pt x="9427" y="9919"/>
                    </a:lnTo>
                    <a:close/>
                    <a:moveTo>
                      <a:pt x="9545" y="9910"/>
                    </a:moveTo>
                    <a:lnTo>
                      <a:pt x="9545" y="9910"/>
                    </a:lnTo>
                    <a:lnTo>
                      <a:pt x="9509" y="9885"/>
                    </a:lnTo>
                    <a:lnTo>
                      <a:pt x="9545" y="9910"/>
                    </a:lnTo>
                    <a:close/>
                    <a:moveTo>
                      <a:pt x="9473" y="9859"/>
                    </a:moveTo>
                    <a:lnTo>
                      <a:pt x="9484" y="9845"/>
                    </a:lnTo>
                    <a:lnTo>
                      <a:pt x="9494" y="9829"/>
                    </a:lnTo>
                    <a:lnTo>
                      <a:pt x="9504" y="9814"/>
                    </a:lnTo>
                    <a:lnTo>
                      <a:pt x="9514" y="9798"/>
                    </a:lnTo>
                    <a:lnTo>
                      <a:pt x="9589" y="9842"/>
                    </a:lnTo>
                    <a:lnTo>
                      <a:pt x="9579" y="9859"/>
                    </a:lnTo>
                    <a:lnTo>
                      <a:pt x="9567" y="9876"/>
                    </a:lnTo>
                    <a:lnTo>
                      <a:pt x="9556" y="9894"/>
                    </a:lnTo>
                    <a:lnTo>
                      <a:pt x="9545" y="9910"/>
                    </a:lnTo>
                    <a:lnTo>
                      <a:pt x="9473" y="9859"/>
                    </a:lnTo>
                    <a:close/>
                    <a:moveTo>
                      <a:pt x="9514" y="9798"/>
                    </a:moveTo>
                    <a:lnTo>
                      <a:pt x="9522" y="9780"/>
                    </a:lnTo>
                    <a:lnTo>
                      <a:pt x="9532" y="9763"/>
                    </a:lnTo>
                    <a:lnTo>
                      <a:pt x="9541" y="9746"/>
                    </a:lnTo>
                    <a:lnTo>
                      <a:pt x="9549" y="9728"/>
                    </a:lnTo>
                    <a:lnTo>
                      <a:pt x="9628" y="9764"/>
                    </a:lnTo>
                    <a:lnTo>
                      <a:pt x="9620" y="9784"/>
                    </a:lnTo>
                    <a:lnTo>
                      <a:pt x="9610" y="9804"/>
                    </a:lnTo>
                    <a:lnTo>
                      <a:pt x="9600" y="9823"/>
                    </a:lnTo>
                    <a:lnTo>
                      <a:pt x="9589" y="9842"/>
                    </a:lnTo>
                    <a:lnTo>
                      <a:pt x="9514" y="9798"/>
                    </a:lnTo>
                    <a:close/>
                    <a:moveTo>
                      <a:pt x="9549" y="9728"/>
                    </a:moveTo>
                    <a:lnTo>
                      <a:pt x="9557" y="9711"/>
                    </a:lnTo>
                    <a:lnTo>
                      <a:pt x="9564" y="9693"/>
                    </a:lnTo>
                    <a:lnTo>
                      <a:pt x="9571" y="9675"/>
                    </a:lnTo>
                    <a:lnTo>
                      <a:pt x="9577" y="9657"/>
                    </a:lnTo>
                    <a:lnTo>
                      <a:pt x="9661" y="9685"/>
                    </a:lnTo>
                    <a:lnTo>
                      <a:pt x="9653" y="9706"/>
                    </a:lnTo>
                    <a:lnTo>
                      <a:pt x="9646" y="9726"/>
                    </a:lnTo>
                    <a:lnTo>
                      <a:pt x="9637" y="9746"/>
                    </a:lnTo>
                    <a:lnTo>
                      <a:pt x="9628" y="9764"/>
                    </a:lnTo>
                    <a:lnTo>
                      <a:pt x="9549" y="9728"/>
                    </a:lnTo>
                    <a:close/>
                    <a:moveTo>
                      <a:pt x="9577" y="9657"/>
                    </a:moveTo>
                    <a:lnTo>
                      <a:pt x="9585" y="9634"/>
                    </a:lnTo>
                    <a:lnTo>
                      <a:pt x="9592" y="9610"/>
                    </a:lnTo>
                    <a:lnTo>
                      <a:pt x="9601" y="9586"/>
                    </a:lnTo>
                    <a:lnTo>
                      <a:pt x="9608" y="9561"/>
                    </a:lnTo>
                    <a:lnTo>
                      <a:pt x="9616" y="9538"/>
                    </a:lnTo>
                    <a:lnTo>
                      <a:pt x="9623" y="9513"/>
                    </a:lnTo>
                    <a:lnTo>
                      <a:pt x="9632" y="9487"/>
                    </a:lnTo>
                    <a:lnTo>
                      <a:pt x="9640" y="9462"/>
                    </a:lnTo>
                    <a:lnTo>
                      <a:pt x="9723" y="9487"/>
                    </a:lnTo>
                    <a:lnTo>
                      <a:pt x="9716" y="9512"/>
                    </a:lnTo>
                    <a:lnTo>
                      <a:pt x="9708" y="9535"/>
                    </a:lnTo>
                    <a:lnTo>
                      <a:pt x="9701" y="9559"/>
                    </a:lnTo>
                    <a:lnTo>
                      <a:pt x="9693" y="9584"/>
                    </a:lnTo>
                    <a:lnTo>
                      <a:pt x="9686" y="9609"/>
                    </a:lnTo>
                    <a:lnTo>
                      <a:pt x="9677" y="9634"/>
                    </a:lnTo>
                    <a:lnTo>
                      <a:pt x="9668" y="9658"/>
                    </a:lnTo>
                    <a:lnTo>
                      <a:pt x="9661" y="9685"/>
                    </a:lnTo>
                    <a:lnTo>
                      <a:pt x="9577" y="9657"/>
                    </a:lnTo>
                    <a:close/>
                    <a:moveTo>
                      <a:pt x="9640" y="9462"/>
                    </a:moveTo>
                    <a:lnTo>
                      <a:pt x="9647" y="9436"/>
                    </a:lnTo>
                    <a:lnTo>
                      <a:pt x="9655" y="9411"/>
                    </a:lnTo>
                    <a:lnTo>
                      <a:pt x="9662" y="9386"/>
                    </a:lnTo>
                    <a:lnTo>
                      <a:pt x="9669" y="9361"/>
                    </a:lnTo>
                    <a:lnTo>
                      <a:pt x="9676" y="9336"/>
                    </a:lnTo>
                    <a:lnTo>
                      <a:pt x="9683" y="9312"/>
                    </a:lnTo>
                    <a:lnTo>
                      <a:pt x="9689" y="9289"/>
                    </a:lnTo>
                    <a:lnTo>
                      <a:pt x="9696" y="9266"/>
                    </a:lnTo>
                    <a:lnTo>
                      <a:pt x="9780" y="9289"/>
                    </a:lnTo>
                    <a:lnTo>
                      <a:pt x="9773" y="9315"/>
                    </a:lnTo>
                    <a:lnTo>
                      <a:pt x="9765" y="9341"/>
                    </a:lnTo>
                    <a:lnTo>
                      <a:pt x="9759" y="9366"/>
                    </a:lnTo>
                    <a:lnTo>
                      <a:pt x="9752" y="9391"/>
                    </a:lnTo>
                    <a:lnTo>
                      <a:pt x="9744" y="9416"/>
                    </a:lnTo>
                    <a:lnTo>
                      <a:pt x="9737" y="9439"/>
                    </a:lnTo>
                    <a:lnTo>
                      <a:pt x="9731" y="9464"/>
                    </a:lnTo>
                    <a:lnTo>
                      <a:pt x="9723" y="9487"/>
                    </a:lnTo>
                    <a:lnTo>
                      <a:pt x="9640" y="9462"/>
                    </a:lnTo>
                    <a:close/>
                    <a:moveTo>
                      <a:pt x="9696" y="9266"/>
                    </a:moveTo>
                    <a:lnTo>
                      <a:pt x="9702" y="9243"/>
                    </a:lnTo>
                    <a:lnTo>
                      <a:pt x="9709" y="9219"/>
                    </a:lnTo>
                    <a:lnTo>
                      <a:pt x="9716" y="9194"/>
                    </a:lnTo>
                    <a:lnTo>
                      <a:pt x="9722" y="9170"/>
                    </a:lnTo>
                    <a:lnTo>
                      <a:pt x="9728" y="9145"/>
                    </a:lnTo>
                    <a:lnTo>
                      <a:pt x="9734" y="9121"/>
                    </a:lnTo>
                    <a:lnTo>
                      <a:pt x="9740" y="9096"/>
                    </a:lnTo>
                    <a:lnTo>
                      <a:pt x="9747" y="9069"/>
                    </a:lnTo>
                    <a:lnTo>
                      <a:pt x="9833" y="9091"/>
                    </a:lnTo>
                    <a:lnTo>
                      <a:pt x="9826" y="9114"/>
                    </a:lnTo>
                    <a:lnTo>
                      <a:pt x="9820" y="9138"/>
                    </a:lnTo>
                    <a:lnTo>
                      <a:pt x="9814" y="9163"/>
                    </a:lnTo>
                    <a:lnTo>
                      <a:pt x="9808" y="9188"/>
                    </a:lnTo>
                    <a:lnTo>
                      <a:pt x="9800" y="9213"/>
                    </a:lnTo>
                    <a:lnTo>
                      <a:pt x="9794" y="9238"/>
                    </a:lnTo>
                    <a:lnTo>
                      <a:pt x="9788" y="9262"/>
                    </a:lnTo>
                    <a:lnTo>
                      <a:pt x="9780" y="9289"/>
                    </a:lnTo>
                    <a:lnTo>
                      <a:pt x="9696" y="9266"/>
                    </a:lnTo>
                    <a:close/>
                    <a:moveTo>
                      <a:pt x="9747" y="9069"/>
                    </a:moveTo>
                    <a:lnTo>
                      <a:pt x="9753" y="9045"/>
                    </a:lnTo>
                    <a:lnTo>
                      <a:pt x="9759" y="9021"/>
                    </a:lnTo>
                    <a:lnTo>
                      <a:pt x="9765" y="8996"/>
                    </a:lnTo>
                    <a:lnTo>
                      <a:pt x="9772" y="8971"/>
                    </a:lnTo>
                    <a:lnTo>
                      <a:pt x="9777" y="8947"/>
                    </a:lnTo>
                    <a:lnTo>
                      <a:pt x="9783" y="8924"/>
                    </a:lnTo>
                    <a:lnTo>
                      <a:pt x="9788" y="8899"/>
                    </a:lnTo>
                    <a:lnTo>
                      <a:pt x="9794" y="8875"/>
                    </a:lnTo>
                    <a:lnTo>
                      <a:pt x="9879" y="8895"/>
                    </a:lnTo>
                    <a:lnTo>
                      <a:pt x="9874" y="8920"/>
                    </a:lnTo>
                    <a:lnTo>
                      <a:pt x="9868" y="8945"/>
                    </a:lnTo>
                    <a:lnTo>
                      <a:pt x="9861" y="8969"/>
                    </a:lnTo>
                    <a:lnTo>
                      <a:pt x="9856" y="8993"/>
                    </a:lnTo>
                    <a:lnTo>
                      <a:pt x="9850" y="9018"/>
                    </a:lnTo>
                    <a:lnTo>
                      <a:pt x="9844" y="9042"/>
                    </a:lnTo>
                    <a:lnTo>
                      <a:pt x="9838" y="9067"/>
                    </a:lnTo>
                    <a:lnTo>
                      <a:pt x="9833" y="9091"/>
                    </a:lnTo>
                    <a:lnTo>
                      <a:pt x="9747" y="9069"/>
                    </a:lnTo>
                    <a:close/>
                    <a:moveTo>
                      <a:pt x="9794" y="8875"/>
                    </a:moveTo>
                    <a:lnTo>
                      <a:pt x="9799" y="8852"/>
                    </a:lnTo>
                    <a:lnTo>
                      <a:pt x="9805" y="8827"/>
                    </a:lnTo>
                    <a:lnTo>
                      <a:pt x="9810" y="8803"/>
                    </a:lnTo>
                    <a:lnTo>
                      <a:pt x="9815" y="8779"/>
                    </a:lnTo>
                    <a:lnTo>
                      <a:pt x="9820" y="8756"/>
                    </a:lnTo>
                    <a:lnTo>
                      <a:pt x="9826" y="8732"/>
                    </a:lnTo>
                    <a:lnTo>
                      <a:pt x="9831" y="8708"/>
                    </a:lnTo>
                    <a:lnTo>
                      <a:pt x="9836" y="8685"/>
                    </a:lnTo>
                    <a:lnTo>
                      <a:pt x="9921" y="8702"/>
                    </a:lnTo>
                    <a:lnTo>
                      <a:pt x="9916" y="8726"/>
                    </a:lnTo>
                    <a:lnTo>
                      <a:pt x="9911" y="8751"/>
                    </a:lnTo>
                    <a:lnTo>
                      <a:pt x="9906" y="8774"/>
                    </a:lnTo>
                    <a:lnTo>
                      <a:pt x="9901" y="8799"/>
                    </a:lnTo>
                    <a:lnTo>
                      <a:pt x="9895" y="8823"/>
                    </a:lnTo>
                    <a:lnTo>
                      <a:pt x="9890" y="8847"/>
                    </a:lnTo>
                    <a:lnTo>
                      <a:pt x="9885" y="8871"/>
                    </a:lnTo>
                    <a:lnTo>
                      <a:pt x="9879" y="8895"/>
                    </a:lnTo>
                    <a:lnTo>
                      <a:pt x="9794" y="8875"/>
                    </a:lnTo>
                    <a:close/>
                    <a:moveTo>
                      <a:pt x="9836" y="8685"/>
                    </a:moveTo>
                    <a:lnTo>
                      <a:pt x="9845" y="8639"/>
                    </a:lnTo>
                    <a:lnTo>
                      <a:pt x="9855" y="8591"/>
                    </a:lnTo>
                    <a:lnTo>
                      <a:pt x="9864" y="8545"/>
                    </a:lnTo>
                    <a:lnTo>
                      <a:pt x="9874" y="8498"/>
                    </a:lnTo>
                    <a:lnTo>
                      <a:pt x="9960" y="8514"/>
                    </a:lnTo>
                    <a:lnTo>
                      <a:pt x="9955" y="8536"/>
                    </a:lnTo>
                    <a:lnTo>
                      <a:pt x="9951" y="8560"/>
                    </a:lnTo>
                    <a:lnTo>
                      <a:pt x="9946" y="8583"/>
                    </a:lnTo>
                    <a:lnTo>
                      <a:pt x="9941" y="8606"/>
                    </a:lnTo>
                    <a:lnTo>
                      <a:pt x="9936" y="8630"/>
                    </a:lnTo>
                    <a:lnTo>
                      <a:pt x="9931" y="8654"/>
                    </a:lnTo>
                    <a:lnTo>
                      <a:pt x="9926" y="8678"/>
                    </a:lnTo>
                    <a:lnTo>
                      <a:pt x="9921" y="8702"/>
                    </a:lnTo>
                    <a:lnTo>
                      <a:pt x="9836" y="8685"/>
                    </a:lnTo>
                    <a:close/>
                    <a:moveTo>
                      <a:pt x="9874" y="8498"/>
                    </a:moveTo>
                    <a:lnTo>
                      <a:pt x="9882" y="8453"/>
                    </a:lnTo>
                    <a:lnTo>
                      <a:pt x="9890" y="8408"/>
                    </a:lnTo>
                    <a:lnTo>
                      <a:pt x="9899" y="8362"/>
                    </a:lnTo>
                    <a:lnTo>
                      <a:pt x="9907" y="8317"/>
                    </a:lnTo>
                    <a:lnTo>
                      <a:pt x="9993" y="8332"/>
                    </a:lnTo>
                    <a:lnTo>
                      <a:pt x="9986" y="8376"/>
                    </a:lnTo>
                    <a:lnTo>
                      <a:pt x="9977" y="8421"/>
                    </a:lnTo>
                    <a:lnTo>
                      <a:pt x="9968" y="8467"/>
                    </a:lnTo>
                    <a:lnTo>
                      <a:pt x="9960" y="8514"/>
                    </a:lnTo>
                    <a:lnTo>
                      <a:pt x="9874" y="8498"/>
                    </a:lnTo>
                    <a:close/>
                    <a:moveTo>
                      <a:pt x="9907" y="8317"/>
                    </a:moveTo>
                    <a:lnTo>
                      <a:pt x="9915" y="8270"/>
                    </a:lnTo>
                    <a:lnTo>
                      <a:pt x="9922" y="8225"/>
                    </a:lnTo>
                    <a:lnTo>
                      <a:pt x="9930" y="8183"/>
                    </a:lnTo>
                    <a:lnTo>
                      <a:pt x="9937" y="8143"/>
                    </a:lnTo>
                    <a:lnTo>
                      <a:pt x="10023" y="8157"/>
                    </a:lnTo>
                    <a:lnTo>
                      <a:pt x="10016" y="8203"/>
                    </a:lnTo>
                    <a:lnTo>
                      <a:pt x="10008" y="8246"/>
                    </a:lnTo>
                    <a:lnTo>
                      <a:pt x="10001" y="8290"/>
                    </a:lnTo>
                    <a:lnTo>
                      <a:pt x="9993" y="8332"/>
                    </a:lnTo>
                    <a:lnTo>
                      <a:pt x="9907" y="8317"/>
                    </a:lnTo>
                    <a:close/>
                    <a:moveTo>
                      <a:pt x="9937" y="8143"/>
                    </a:moveTo>
                    <a:lnTo>
                      <a:pt x="9944" y="8103"/>
                    </a:lnTo>
                    <a:lnTo>
                      <a:pt x="9950" y="8063"/>
                    </a:lnTo>
                    <a:lnTo>
                      <a:pt x="9956" y="8021"/>
                    </a:lnTo>
                    <a:lnTo>
                      <a:pt x="9963" y="7977"/>
                    </a:lnTo>
                    <a:lnTo>
                      <a:pt x="10049" y="7991"/>
                    </a:lnTo>
                    <a:lnTo>
                      <a:pt x="10043" y="8028"/>
                    </a:lnTo>
                    <a:lnTo>
                      <a:pt x="10037" y="8070"/>
                    </a:lnTo>
                    <a:lnTo>
                      <a:pt x="10031" y="8112"/>
                    </a:lnTo>
                    <a:lnTo>
                      <a:pt x="10023" y="8157"/>
                    </a:lnTo>
                    <a:lnTo>
                      <a:pt x="9937" y="8143"/>
                    </a:lnTo>
                    <a:close/>
                    <a:moveTo>
                      <a:pt x="9963" y="7977"/>
                    </a:moveTo>
                    <a:lnTo>
                      <a:pt x="9970" y="7936"/>
                    </a:lnTo>
                    <a:lnTo>
                      <a:pt x="9976" y="7896"/>
                    </a:lnTo>
                    <a:lnTo>
                      <a:pt x="9981" y="7858"/>
                    </a:lnTo>
                    <a:lnTo>
                      <a:pt x="9986" y="7822"/>
                    </a:lnTo>
                    <a:lnTo>
                      <a:pt x="10073" y="7834"/>
                    </a:lnTo>
                    <a:lnTo>
                      <a:pt x="10067" y="7874"/>
                    </a:lnTo>
                    <a:lnTo>
                      <a:pt x="10061" y="7914"/>
                    </a:lnTo>
                    <a:lnTo>
                      <a:pt x="10056" y="7952"/>
                    </a:lnTo>
                    <a:lnTo>
                      <a:pt x="10049" y="7991"/>
                    </a:lnTo>
                    <a:lnTo>
                      <a:pt x="9963" y="7977"/>
                    </a:lnTo>
                    <a:close/>
                    <a:moveTo>
                      <a:pt x="9986" y="7822"/>
                    </a:moveTo>
                    <a:lnTo>
                      <a:pt x="9992" y="7783"/>
                    </a:lnTo>
                    <a:lnTo>
                      <a:pt x="9997" y="7746"/>
                    </a:lnTo>
                    <a:lnTo>
                      <a:pt x="10002" y="7711"/>
                    </a:lnTo>
                    <a:lnTo>
                      <a:pt x="10006" y="7677"/>
                    </a:lnTo>
                    <a:lnTo>
                      <a:pt x="10093" y="7690"/>
                    </a:lnTo>
                    <a:lnTo>
                      <a:pt x="10088" y="7727"/>
                    </a:lnTo>
                    <a:lnTo>
                      <a:pt x="10083" y="7763"/>
                    </a:lnTo>
                    <a:lnTo>
                      <a:pt x="10078" y="7799"/>
                    </a:lnTo>
                    <a:lnTo>
                      <a:pt x="10073" y="7834"/>
                    </a:lnTo>
                    <a:lnTo>
                      <a:pt x="9986" y="7822"/>
                    </a:lnTo>
                    <a:close/>
                    <a:moveTo>
                      <a:pt x="10006" y="7677"/>
                    </a:moveTo>
                    <a:lnTo>
                      <a:pt x="10011" y="7641"/>
                    </a:lnTo>
                    <a:lnTo>
                      <a:pt x="10016" y="7606"/>
                    </a:lnTo>
                    <a:lnTo>
                      <a:pt x="10019" y="7575"/>
                    </a:lnTo>
                    <a:lnTo>
                      <a:pt x="10023" y="7547"/>
                    </a:lnTo>
                    <a:lnTo>
                      <a:pt x="10110" y="7556"/>
                    </a:lnTo>
                    <a:lnTo>
                      <a:pt x="10105" y="7591"/>
                    </a:lnTo>
                    <a:lnTo>
                      <a:pt x="10102" y="7625"/>
                    </a:lnTo>
                    <a:lnTo>
                      <a:pt x="10097" y="7659"/>
                    </a:lnTo>
                    <a:lnTo>
                      <a:pt x="10093" y="7690"/>
                    </a:lnTo>
                    <a:lnTo>
                      <a:pt x="10006" y="7677"/>
                    </a:lnTo>
                    <a:close/>
                    <a:moveTo>
                      <a:pt x="10023" y="7547"/>
                    </a:moveTo>
                    <a:lnTo>
                      <a:pt x="10029" y="7504"/>
                    </a:lnTo>
                    <a:lnTo>
                      <a:pt x="10034" y="7464"/>
                    </a:lnTo>
                    <a:lnTo>
                      <a:pt x="10039" y="7427"/>
                    </a:lnTo>
                    <a:lnTo>
                      <a:pt x="10043" y="7391"/>
                    </a:lnTo>
                    <a:lnTo>
                      <a:pt x="10130" y="7402"/>
                    </a:lnTo>
                    <a:lnTo>
                      <a:pt x="10125" y="7438"/>
                    </a:lnTo>
                    <a:lnTo>
                      <a:pt x="10120" y="7476"/>
                    </a:lnTo>
                    <a:lnTo>
                      <a:pt x="10115" y="7515"/>
                    </a:lnTo>
                    <a:lnTo>
                      <a:pt x="10110" y="7556"/>
                    </a:lnTo>
                    <a:lnTo>
                      <a:pt x="10023" y="7547"/>
                    </a:lnTo>
                    <a:close/>
                    <a:moveTo>
                      <a:pt x="10043" y="7391"/>
                    </a:moveTo>
                    <a:lnTo>
                      <a:pt x="10052" y="7326"/>
                    </a:lnTo>
                    <a:lnTo>
                      <a:pt x="10139" y="7336"/>
                    </a:lnTo>
                    <a:lnTo>
                      <a:pt x="10130" y="7402"/>
                    </a:lnTo>
                    <a:lnTo>
                      <a:pt x="10043" y="7391"/>
                    </a:lnTo>
                    <a:close/>
                    <a:moveTo>
                      <a:pt x="10052" y="7326"/>
                    </a:moveTo>
                    <a:lnTo>
                      <a:pt x="10056" y="7300"/>
                    </a:lnTo>
                    <a:lnTo>
                      <a:pt x="10058" y="7278"/>
                    </a:lnTo>
                    <a:lnTo>
                      <a:pt x="10061" y="7256"/>
                    </a:lnTo>
                    <a:lnTo>
                      <a:pt x="10063" y="7239"/>
                    </a:lnTo>
                    <a:lnTo>
                      <a:pt x="10150" y="7251"/>
                    </a:lnTo>
                    <a:lnTo>
                      <a:pt x="10147" y="7274"/>
                    </a:lnTo>
                    <a:lnTo>
                      <a:pt x="10144" y="7295"/>
                    </a:lnTo>
                    <a:lnTo>
                      <a:pt x="10142" y="7316"/>
                    </a:lnTo>
                    <a:lnTo>
                      <a:pt x="10139" y="7336"/>
                    </a:lnTo>
                    <a:lnTo>
                      <a:pt x="10052" y="7326"/>
                    </a:lnTo>
                    <a:close/>
                    <a:moveTo>
                      <a:pt x="10063" y="7239"/>
                    </a:moveTo>
                    <a:lnTo>
                      <a:pt x="10066" y="7219"/>
                    </a:lnTo>
                    <a:lnTo>
                      <a:pt x="10068" y="7200"/>
                    </a:lnTo>
                    <a:lnTo>
                      <a:pt x="10071" y="7184"/>
                    </a:lnTo>
                    <a:lnTo>
                      <a:pt x="10073" y="7170"/>
                    </a:lnTo>
                    <a:lnTo>
                      <a:pt x="10159" y="7184"/>
                    </a:lnTo>
                    <a:lnTo>
                      <a:pt x="10157" y="7202"/>
                    </a:lnTo>
                    <a:lnTo>
                      <a:pt x="10154" y="7218"/>
                    </a:lnTo>
                    <a:lnTo>
                      <a:pt x="10152" y="7234"/>
                    </a:lnTo>
                    <a:lnTo>
                      <a:pt x="10150" y="7251"/>
                    </a:lnTo>
                    <a:lnTo>
                      <a:pt x="10063" y="7239"/>
                    </a:lnTo>
                    <a:close/>
                    <a:moveTo>
                      <a:pt x="10073" y="7170"/>
                    </a:moveTo>
                    <a:lnTo>
                      <a:pt x="10076" y="7149"/>
                    </a:lnTo>
                    <a:lnTo>
                      <a:pt x="10079" y="7128"/>
                    </a:lnTo>
                    <a:lnTo>
                      <a:pt x="10082" y="7108"/>
                    </a:lnTo>
                    <a:lnTo>
                      <a:pt x="10083" y="7088"/>
                    </a:lnTo>
                    <a:lnTo>
                      <a:pt x="10170" y="7097"/>
                    </a:lnTo>
                    <a:lnTo>
                      <a:pt x="10168" y="7119"/>
                    </a:lnTo>
                    <a:lnTo>
                      <a:pt x="10165" y="7141"/>
                    </a:lnTo>
                    <a:lnTo>
                      <a:pt x="10163" y="7163"/>
                    </a:lnTo>
                    <a:lnTo>
                      <a:pt x="10159" y="7184"/>
                    </a:lnTo>
                    <a:lnTo>
                      <a:pt x="10073" y="7170"/>
                    </a:lnTo>
                    <a:close/>
                    <a:moveTo>
                      <a:pt x="10083" y="7088"/>
                    </a:moveTo>
                    <a:lnTo>
                      <a:pt x="10086" y="7070"/>
                    </a:lnTo>
                    <a:lnTo>
                      <a:pt x="10087" y="7051"/>
                    </a:lnTo>
                    <a:lnTo>
                      <a:pt x="10088" y="7032"/>
                    </a:lnTo>
                    <a:lnTo>
                      <a:pt x="10089" y="7014"/>
                    </a:lnTo>
                    <a:lnTo>
                      <a:pt x="10176" y="7019"/>
                    </a:lnTo>
                    <a:lnTo>
                      <a:pt x="10175" y="7037"/>
                    </a:lnTo>
                    <a:lnTo>
                      <a:pt x="10174" y="7057"/>
                    </a:lnTo>
                    <a:lnTo>
                      <a:pt x="10173" y="7077"/>
                    </a:lnTo>
                    <a:lnTo>
                      <a:pt x="10170" y="7097"/>
                    </a:lnTo>
                    <a:lnTo>
                      <a:pt x="10083" y="7088"/>
                    </a:lnTo>
                    <a:close/>
                    <a:moveTo>
                      <a:pt x="10089" y="7014"/>
                    </a:moveTo>
                    <a:lnTo>
                      <a:pt x="10090" y="6996"/>
                    </a:lnTo>
                    <a:lnTo>
                      <a:pt x="10090" y="6979"/>
                    </a:lnTo>
                    <a:lnTo>
                      <a:pt x="10092" y="6961"/>
                    </a:lnTo>
                    <a:lnTo>
                      <a:pt x="10092" y="6945"/>
                    </a:lnTo>
                    <a:lnTo>
                      <a:pt x="10179" y="6945"/>
                    </a:lnTo>
                    <a:lnTo>
                      <a:pt x="10179" y="6962"/>
                    </a:lnTo>
                    <a:lnTo>
                      <a:pt x="10178" y="6981"/>
                    </a:lnTo>
                    <a:lnTo>
                      <a:pt x="10178" y="7000"/>
                    </a:lnTo>
                    <a:lnTo>
                      <a:pt x="10176" y="7019"/>
                    </a:lnTo>
                    <a:lnTo>
                      <a:pt x="10089" y="7014"/>
                    </a:lnTo>
                    <a:close/>
                    <a:moveTo>
                      <a:pt x="10092" y="6945"/>
                    </a:moveTo>
                    <a:lnTo>
                      <a:pt x="10090" y="6930"/>
                    </a:lnTo>
                    <a:lnTo>
                      <a:pt x="10090" y="6915"/>
                    </a:lnTo>
                    <a:lnTo>
                      <a:pt x="10089" y="6899"/>
                    </a:lnTo>
                    <a:lnTo>
                      <a:pt x="10089" y="6884"/>
                    </a:lnTo>
                    <a:lnTo>
                      <a:pt x="10176" y="6878"/>
                    </a:lnTo>
                    <a:lnTo>
                      <a:pt x="10176" y="6893"/>
                    </a:lnTo>
                    <a:lnTo>
                      <a:pt x="10178" y="6909"/>
                    </a:lnTo>
                    <a:lnTo>
                      <a:pt x="10178" y="6926"/>
                    </a:lnTo>
                    <a:lnTo>
                      <a:pt x="10179" y="6945"/>
                    </a:lnTo>
                    <a:lnTo>
                      <a:pt x="10092" y="6945"/>
                    </a:lnTo>
                    <a:close/>
                    <a:moveTo>
                      <a:pt x="10089" y="6884"/>
                    </a:moveTo>
                    <a:lnTo>
                      <a:pt x="10088" y="6869"/>
                    </a:lnTo>
                    <a:lnTo>
                      <a:pt x="10087" y="6854"/>
                    </a:lnTo>
                    <a:lnTo>
                      <a:pt x="10084" y="6840"/>
                    </a:lnTo>
                    <a:lnTo>
                      <a:pt x="10083" y="6827"/>
                    </a:lnTo>
                    <a:lnTo>
                      <a:pt x="10169" y="6814"/>
                    </a:lnTo>
                    <a:lnTo>
                      <a:pt x="10171" y="6830"/>
                    </a:lnTo>
                    <a:lnTo>
                      <a:pt x="10173" y="6845"/>
                    </a:lnTo>
                    <a:lnTo>
                      <a:pt x="10175" y="6862"/>
                    </a:lnTo>
                    <a:lnTo>
                      <a:pt x="10176" y="6878"/>
                    </a:lnTo>
                    <a:lnTo>
                      <a:pt x="10089" y="6884"/>
                    </a:lnTo>
                    <a:close/>
                    <a:moveTo>
                      <a:pt x="10083" y="6827"/>
                    </a:moveTo>
                    <a:lnTo>
                      <a:pt x="10081" y="6813"/>
                    </a:lnTo>
                    <a:lnTo>
                      <a:pt x="10079" y="6801"/>
                    </a:lnTo>
                    <a:lnTo>
                      <a:pt x="10077" y="6787"/>
                    </a:lnTo>
                    <a:lnTo>
                      <a:pt x="10074" y="6774"/>
                    </a:lnTo>
                    <a:lnTo>
                      <a:pt x="10159" y="6757"/>
                    </a:lnTo>
                    <a:lnTo>
                      <a:pt x="10163" y="6771"/>
                    </a:lnTo>
                    <a:lnTo>
                      <a:pt x="10165" y="6786"/>
                    </a:lnTo>
                    <a:lnTo>
                      <a:pt x="10168" y="6801"/>
                    </a:lnTo>
                    <a:lnTo>
                      <a:pt x="10169" y="6814"/>
                    </a:lnTo>
                    <a:lnTo>
                      <a:pt x="10083" y="6827"/>
                    </a:lnTo>
                    <a:close/>
                    <a:moveTo>
                      <a:pt x="10074" y="6774"/>
                    </a:moveTo>
                    <a:lnTo>
                      <a:pt x="10071" y="6763"/>
                    </a:lnTo>
                    <a:lnTo>
                      <a:pt x="10068" y="6751"/>
                    </a:lnTo>
                    <a:lnTo>
                      <a:pt x="10066" y="6738"/>
                    </a:lnTo>
                    <a:lnTo>
                      <a:pt x="10062" y="6727"/>
                    </a:lnTo>
                    <a:lnTo>
                      <a:pt x="10147" y="6703"/>
                    </a:lnTo>
                    <a:lnTo>
                      <a:pt x="10150" y="6716"/>
                    </a:lnTo>
                    <a:lnTo>
                      <a:pt x="10153" y="6730"/>
                    </a:lnTo>
                    <a:lnTo>
                      <a:pt x="10157" y="6743"/>
                    </a:lnTo>
                    <a:lnTo>
                      <a:pt x="10159" y="6757"/>
                    </a:lnTo>
                    <a:lnTo>
                      <a:pt x="10074" y="6774"/>
                    </a:lnTo>
                    <a:close/>
                    <a:moveTo>
                      <a:pt x="10062" y="6727"/>
                    </a:moveTo>
                    <a:lnTo>
                      <a:pt x="10058" y="6716"/>
                    </a:lnTo>
                    <a:lnTo>
                      <a:pt x="10056" y="6705"/>
                    </a:lnTo>
                    <a:lnTo>
                      <a:pt x="10052" y="6694"/>
                    </a:lnTo>
                    <a:lnTo>
                      <a:pt x="10048" y="6682"/>
                    </a:lnTo>
                    <a:lnTo>
                      <a:pt x="10130" y="6654"/>
                    </a:lnTo>
                    <a:lnTo>
                      <a:pt x="10134" y="6665"/>
                    </a:lnTo>
                    <a:lnTo>
                      <a:pt x="10139" y="6677"/>
                    </a:lnTo>
                    <a:lnTo>
                      <a:pt x="10143" y="6691"/>
                    </a:lnTo>
                    <a:lnTo>
                      <a:pt x="10147" y="6703"/>
                    </a:lnTo>
                    <a:lnTo>
                      <a:pt x="10062" y="6727"/>
                    </a:lnTo>
                    <a:close/>
                    <a:moveTo>
                      <a:pt x="10048" y="6682"/>
                    </a:moveTo>
                    <a:lnTo>
                      <a:pt x="10043" y="6671"/>
                    </a:lnTo>
                    <a:lnTo>
                      <a:pt x="10039" y="6660"/>
                    </a:lnTo>
                    <a:lnTo>
                      <a:pt x="10036" y="6650"/>
                    </a:lnTo>
                    <a:lnTo>
                      <a:pt x="10032" y="6640"/>
                    </a:lnTo>
                    <a:lnTo>
                      <a:pt x="10112" y="6606"/>
                    </a:lnTo>
                    <a:lnTo>
                      <a:pt x="10117" y="6619"/>
                    </a:lnTo>
                    <a:lnTo>
                      <a:pt x="10122" y="6630"/>
                    </a:lnTo>
                    <a:lnTo>
                      <a:pt x="10127" y="6642"/>
                    </a:lnTo>
                    <a:lnTo>
                      <a:pt x="10130" y="6654"/>
                    </a:lnTo>
                    <a:lnTo>
                      <a:pt x="10048" y="6682"/>
                    </a:lnTo>
                    <a:close/>
                    <a:moveTo>
                      <a:pt x="10032" y="6640"/>
                    </a:moveTo>
                    <a:lnTo>
                      <a:pt x="10027" y="6630"/>
                    </a:lnTo>
                    <a:lnTo>
                      <a:pt x="10022" y="6620"/>
                    </a:lnTo>
                    <a:lnTo>
                      <a:pt x="10018" y="6610"/>
                    </a:lnTo>
                    <a:lnTo>
                      <a:pt x="10013" y="6600"/>
                    </a:lnTo>
                    <a:lnTo>
                      <a:pt x="10092" y="6563"/>
                    </a:lnTo>
                    <a:lnTo>
                      <a:pt x="10097" y="6573"/>
                    </a:lnTo>
                    <a:lnTo>
                      <a:pt x="10102" y="6584"/>
                    </a:lnTo>
                    <a:lnTo>
                      <a:pt x="10107" y="6595"/>
                    </a:lnTo>
                    <a:lnTo>
                      <a:pt x="10112" y="6606"/>
                    </a:lnTo>
                    <a:lnTo>
                      <a:pt x="10032" y="6640"/>
                    </a:lnTo>
                    <a:close/>
                    <a:moveTo>
                      <a:pt x="10013" y="6600"/>
                    </a:moveTo>
                    <a:lnTo>
                      <a:pt x="10008" y="6590"/>
                    </a:lnTo>
                    <a:lnTo>
                      <a:pt x="10005" y="6581"/>
                    </a:lnTo>
                    <a:lnTo>
                      <a:pt x="9998" y="6571"/>
                    </a:lnTo>
                    <a:lnTo>
                      <a:pt x="9993" y="6560"/>
                    </a:lnTo>
                    <a:lnTo>
                      <a:pt x="10071" y="6520"/>
                    </a:lnTo>
                    <a:lnTo>
                      <a:pt x="10076" y="6529"/>
                    </a:lnTo>
                    <a:lnTo>
                      <a:pt x="10081" y="6540"/>
                    </a:lnTo>
                    <a:lnTo>
                      <a:pt x="10087" y="6550"/>
                    </a:lnTo>
                    <a:lnTo>
                      <a:pt x="10092" y="6563"/>
                    </a:lnTo>
                    <a:lnTo>
                      <a:pt x="10013" y="6600"/>
                    </a:lnTo>
                    <a:close/>
                    <a:moveTo>
                      <a:pt x="9993" y="6560"/>
                    </a:moveTo>
                    <a:lnTo>
                      <a:pt x="9988" y="6550"/>
                    </a:lnTo>
                    <a:lnTo>
                      <a:pt x="9982" y="6540"/>
                    </a:lnTo>
                    <a:lnTo>
                      <a:pt x="9977" y="6530"/>
                    </a:lnTo>
                    <a:lnTo>
                      <a:pt x="9972" y="6522"/>
                    </a:lnTo>
                    <a:lnTo>
                      <a:pt x="10048" y="6479"/>
                    </a:lnTo>
                    <a:lnTo>
                      <a:pt x="10054" y="6491"/>
                    </a:lnTo>
                    <a:lnTo>
                      <a:pt x="10061" y="6500"/>
                    </a:lnTo>
                    <a:lnTo>
                      <a:pt x="10066" y="6510"/>
                    </a:lnTo>
                    <a:lnTo>
                      <a:pt x="10071" y="6520"/>
                    </a:lnTo>
                    <a:lnTo>
                      <a:pt x="9993" y="6560"/>
                    </a:lnTo>
                    <a:close/>
                    <a:moveTo>
                      <a:pt x="9972" y="6522"/>
                    </a:moveTo>
                    <a:lnTo>
                      <a:pt x="9966" y="6512"/>
                    </a:lnTo>
                    <a:lnTo>
                      <a:pt x="9960" y="6499"/>
                    </a:lnTo>
                    <a:lnTo>
                      <a:pt x="9953" y="6488"/>
                    </a:lnTo>
                    <a:lnTo>
                      <a:pt x="9946" y="6476"/>
                    </a:lnTo>
                    <a:lnTo>
                      <a:pt x="10022" y="6432"/>
                    </a:lnTo>
                    <a:lnTo>
                      <a:pt x="10028" y="6443"/>
                    </a:lnTo>
                    <a:lnTo>
                      <a:pt x="10034" y="6454"/>
                    </a:lnTo>
                    <a:lnTo>
                      <a:pt x="10042" y="6467"/>
                    </a:lnTo>
                    <a:lnTo>
                      <a:pt x="10048" y="6479"/>
                    </a:lnTo>
                    <a:lnTo>
                      <a:pt x="9972" y="6522"/>
                    </a:lnTo>
                    <a:close/>
                    <a:moveTo>
                      <a:pt x="9946" y="6476"/>
                    </a:moveTo>
                    <a:lnTo>
                      <a:pt x="9935" y="6456"/>
                    </a:lnTo>
                    <a:lnTo>
                      <a:pt x="9927" y="6443"/>
                    </a:lnTo>
                    <a:lnTo>
                      <a:pt x="10005" y="6400"/>
                    </a:lnTo>
                    <a:lnTo>
                      <a:pt x="10018" y="6426"/>
                    </a:lnTo>
                    <a:lnTo>
                      <a:pt x="10022" y="6432"/>
                    </a:lnTo>
                    <a:lnTo>
                      <a:pt x="9946" y="6476"/>
                    </a:lnTo>
                    <a:close/>
                    <a:moveTo>
                      <a:pt x="9927" y="6443"/>
                    </a:moveTo>
                    <a:lnTo>
                      <a:pt x="9922" y="6433"/>
                    </a:lnTo>
                    <a:lnTo>
                      <a:pt x="9916" y="6423"/>
                    </a:lnTo>
                    <a:lnTo>
                      <a:pt x="9911" y="6412"/>
                    </a:lnTo>
                    <a:lnTo>
                      <a:pt x="9905" y="6401"/>
                    </a:lnTo>
                    <a:lnTo>
                      <a:pt x="9982" y="6360"/>
                    </a:lnTo>
                    <a:lnTo>
                      <a:pt x="9987" y="6370"/>
                    </a:lnTo>
                    <a:lnTo>
                      <a:pt x="9992" y="6380"/>
                    </a:lnTo>
                    <a:lnTo>
                      <a:pt x="9998" y="6390"/>
                    </a:lnTo>
                    <a:lnTo>
                      <a:pt x="10005" y="6400"/>
                    </a:lnTo>
                    <a:lnTo>
                      <a:pt x="9927" y="6443"/>
                    </a:lnTo>
                    <a:close/>
                    <a:moveTo>
                      <a:pt x="9905" y="6401"/>
                    </a:moveTo>
                    <a:lnTo>
                      <a:pt x="9900" y="6392"/>
                    </a:lnTo>
                    <a:lnTo>
                      <a:pt x="9895" y="6381"/>
                    </a:lnTo>
                    <a:lnTo>
                      <a:pt x="9889" y="6370"/>
                    </a:lnTo>
                    <a:lnTo>
                      <a:pt x="9882" y="6359"/>
                    </a:lnTo>
                    <a:lnTo>
                      <a:pt x="9961" y="6319"/>
                    </a:lnTo>
                    <a:lnTo>
                      <a:pt x="9965" y="6329"/>
                    </a:lnTo>
                    <a:lnTo>
                      <a:pt x="9971" y="6339"/>
                    </a:lnTo>
                    <a:lnTo>
                      <a:pt x="9976" y="6349"/>
                    </a:lnTo>
                    <a:lnTo>
                      <a:pt x="9982" y="6360"/>
                    </a:lnTo>
                    <a:lnTo>
                      <a:pt x="9905" y="6401"/>
                    </a:lnTo>
                    <a:close/>
                    <a:moveTo>
                      <a:pt x="9957" y="6314"/>
                    </a:moveTo>
                    <a:lnTo>
                      <a:pt x="9961" y="6319"/>
                    </a:lnTo>
                    <a:lnTo>
                      <a:pt x="9921" y="6339"/>
                    </a:lnTo>
                    <a:lnTo>
                      <a:pt x="9957" y="6314"/>
                    </a:lnTo>
                    <a:close/>
                    <a:moveTo>
                      <a:pt x="9885" y="6364"/>
                    </a:moveTo>
                    <a:lnTo>
                      <a:pt x="9884" y="6361"/>
                    </a:lnTo>
                    <a:lnTo>
                      <a:pt x="9956" y="6311"/>
                    </a:lnTo>
                    <a:lnTo>
                      <a:pt x="9957" y="6314"/>
                    </a:lnTo>
                    <a:lnTo>
                      <a:pt x="9885" y="6364"/>
                    </a:lnTo>
                    <a:close/>
                    <a:moveTo>
                      <a:pt x="9956" y="6311"/>
                    </a:moveTo>
                    <a:lnTo>
                      <a:pt x="9956" y="6311"/>
                    </a:lnTo>
                    <a:lnTo>
                      <a:pt x="9920" y="6336"/>
                    </a:lnTo>
                    <a:lnTo>
                      <a:pt x="9956" y="6311"/>
                    </a:lnTo>
                    <a:close/>
                    <a:moveTo>
                      <a:pt x="9884" y="6361"/>
                    </a:moveTo>
                    <a:lnTo>
                      <a:pt x="9882" y="6360"/>
                    </a:lnTo>
                    <a:lnTo>
                      <a:pt x="9955" y="6309"/>
                    </a:lnTo>
                    <a:lnTo>
                      <a:pt x="9956" y="6311"/>
                    </a:lnTo>
                    <a:lnTo>
                      <a:pt x="9884" y="6361"/>
                    </a:lnTo>
                    <a:close/>
                    <a:moveTo>
                      <a:pt x="9953" y="6309"/>
                    </a:moveTo>
                    <a:lnTo>
                      <a:pt x="9955" y="6309"/>
                    </a:lnTo>
                    <a:lnTo>
                      <a:pt x="9919" y="6334"/>
                    </a:lnTo>
                    <a:lnTo>
                      <a:pt x="9953" y="6309"/>
                    </a:lnTo>
                    <a:close/>
                    <a:moveTo>
                      <a:pt x="9882" y="6360"/>
                    </a:moveTo>
                    <a:lnTo>
                      <a:pt x="9881" y="6357"/>
                    </a:lnTo>
                    <a:lnTo>
                      <a:pt x="9952" y="6306"/>
                    </a:lnTo>
                    <a:lnTo>
                      <a:pt x="9953" y="6309"/>
                    </a:lnTo>
                    <a:lnTo>
                      <a:pt x="9882" y="6360"/>
                    </a:lnTo>
                    <a:close/>
                    <a:moveTo>
                      <a:pt x="9881" y="6357"/>
                    </a:moveTo>
                    <a:lnTo>
                      <a:pt x="9881" y="6357"/>
                    </a:lnTo>
                    <a:lnTo>
                      <a:pt x="9917" y="6332"/>
                    </a:lnTo>
                    <a:lnTo>
                      <a:pt x="9881" y="6357"/>
                    </a:lnTo>
                    <a:close/>
                    <a:moveTo>
                      <a:pt x="9881" y="6357"/>
                    </a:moveTo>
                    <a:lnTo>
                      <a:pt x="9880" y="6355"/>
                    </a:lnTo>
                    <a:lnTo>
                      <a:pt x="9951" y="6305"/>
                    </a:lnTo>
                    <a:lnTo>
                      <a:pt x="9952" y="6307"/>
                    </a:lnTo>
                    <a:lnTo>
                      <a:pt x="9881" y="6357"/>
                    </a:lnTo>
                    <a:close/>
                    <a:moveTo>
                      <a:pt x="9951" y="6305"/>
                    </a:moveTo>
                    <a:lnTo>
                      <a:pt x="9951" y="6305"/>
                    </a:lnTo>
                    <a:lnTo>
                      <a:pt x="9915" y="6330"/>
                    </a:lnTo>
                    <a:lnTo>
                      <a:pt x="9951" y="6305"/>
                    </a:lnTo>
                    <a:close/>
                    <a:moveTo>
                      <a:pt x="9880" y="6355"/>
                    </a:moveTo>
                    <a:lnTo>
                      <a:pt x="9879" y="6354"/>
                    </a:lnTo>
                    <a:lnTo>
                      <a:pt x="9950" y="6302"/>
                    </a:lnTo>
                    <a:lnTo>
                      <a:pt x="9951" y="6305"/>
                    </a:lnTo>
                    <a:lnTo>
                      <a:pt x="9880" y="6355"/>
                    </a:lnTo>
                    <a:close/>
                    <a:moveTo>
                      <a:pt x="9879" y="6354"/>
                    </a:moveTo>
                    <a:lnTo>
                      <a:pt x="9877" y="6352"/>
                    </a:lnTo>
                    <a:lnTo>
                      <a:pt x="9914" y="6327"/>
                    </a:lnTo>
                    <a:lnTo>
                      <a:pt x="9879" y="6354"/>
                    </a:lnTo>
                    <a:close/>
                    <a:moveTo>
                      <a:pt x="9877" y="6352"/>
                    </a:moveTo>
                    <a:lnTo>
                      <a:pt x="9876" y="6351"/>
                    </a:lnTo>
                    <a:lnTo>
                      <a:pt x="9948" y="6300"/>
                    </a:lnTo>
                    <a:lnTo>
                      <a:pt x="9950" y="6302"/>
                    </a:lnTo>
                    <a:lnTo>
                      <a:pt x="9877" y="6352"/>
                    </a:lnTo>
                    <a:close/>
                    <a:moveTo>
                      <a:pt x="9948" y="6300"/>
                    </a:moveTo>
                    <a:lnTo>
                      <a:pt x="9948" y="6300"/>
                    </a:lnTo>
                    <a:lnTo>
                      <a:pt x="9912" y="6325"/>
                    </a:lnTo>
                    <a:lnTo>
                      <a:pt x="9948" y="6300"/>
                    </a:lnTo>
                    <a:close/>
                    <a:moveTo>
                      <a:pt x="9876" y="6351"/>
                    </a:moveTo>
                    <a:lnTo>
                      <a:pt x="9875" y="6349"/>
                    </a:lnTo>
                    <a:lnTo>
                      <a:pt x="9946" y="6299"/>
                    </a:lnTo>
                    <a:lnTo>
                      <a:pt x="9948" y="6300"/>
                    </a:lnTo>
                    <a:lnTo>
                      <a:pt x="9876" y="6351"/>
                    </a:lnTo>
                    <a:close/>
                    <a:moveTo>
                      <a:pt x="9875" y="6349"/>
                    </a:moveTo>
                    <a:lnTo>
                      <a:pt x="9874" y="6346"/>
                    </a:lnTo>
                    <a:lnTo>
                      <a:pt x="9945" y="6296"/>
                    </a:lnTo>
                    <a:lnTo>
                      <a:pt x="9946" y="6299"/>
                    </a:lnTo>
                    <a:lnTo>
                      <a:pt x="9875" y="6349"/>
                    </a:lnTo>
                    <a:close/>
                    <a:moveTo>
                      <a:pt x="9890" y="6281"/>
                    </a:moveTo>
                    <a:lnTo>
                      <a:pt x="9924" y="6265"/>
                    </a:lnTo>
                    <a:lnTo>
                      <a:pt x="9945" y="6296"/>
                    </a:lnTo>
                    <a:lnTo>
                      <a:pt x="9909" y="6321"/>
                    </a:lnTo>
                    <a:lnTo>
                      <a:pt x="9890" y="6281"/>
                    </a:lnTo>
                    <a:close/>
                    <a:moveTo>
                      <a:pt x="9929" y="6360"/>
                    </a:moveTo>
                    <a:lnTo>
                      <a:pt x="9891" y="6378"/>
                    </a:lnTo>
                    <a:lnTo>
                      <a:pt x="9855" y="6397"/>
                    </a:lnTo>
                    <a:lnTo>
                      <a:pt x="9819" y="6415"/>
                    </a:lnTo>
                    <a:lnTo>
                      <a:pt x="9783" y="6432"/>
                    </a:lnTo>
                    <a:lnTo>
                      <a:pt x="9744" y="6354"/>
                    </a:lnTo>
                    <a:lnTo>
                      <a:pt x="9780" y="6336"/>
                    </a:lnTo>
                    <a:lnTo>
                      <a:pt x="9816" y="6319"/>
                    </a:lnTo>
                    <a:lnTo>
                      <a:pt x="9853" y="6300"/>
                    </a:lnTo>
                    <a:lnTo>
                      <a:pt x="9890" y="6281"/>
                    </a:lnTo>
                    <a:lnTo>
                      <a:pt x="9929" y="6360"/>
                    </a:lnTo>
                    <a:close/>
                    <a:moveTo>
                      <a:pt x="9783" y="6432"/>
                    </a:moveTo>
                    <a:lnTo>
                      <a:pt x="9739" y="6454"/>
                    </a:lnTo>
                    <a:lnTo>
                      <a:pt x="9701" y="6473"/>
                    </a:lnTo>
                    <a:lnTo>
                      <a:pt x="9669" y="6489"/>
                    </a:lnTo>
                    <a:lnTo>
                      <a:pt x="9643" y="6502"/>
                    </a:lnTo>
                    <a:lnTo>
                      <a:pt x="9605" y="6425"/>
                    </a:lnTo>
                    <a:lnTo>
                      <a:pt x="9647" y="6402"/>
                    </a:lnTo>
                    <a:lnTo>
                      <a:pt x="9684" y="6383"/>
                    </a:lnTo>
                    <a:lnTo>
                      <a:pt x="9717" y="6367"/>
                    </a:lnTo>
                    <a:lnTo>
                      <a:pt x="9744" y="6354"/>
                    </a:lnTo>
                    <a:lnTo>
                      <a:pt x="9783" y="6432"/>
                    </a:lnTo>
                    <a:close/>
                    <a:moveTo>
                      <a:pt x="9643" y="6502"/>
                    </a:moveTo>
                    <a:lnTo>
                      <a:pt x="9618" y="6514"/>
                    </a:lnTo>
                    <a:lnTo>
                      <a:pt x="9589" y="6529"/>
                    </a:lnTo>
                    <a:lnTo>
                      <a:pt x="9551" y="6548"/>
                    </a:lnTo>
                    <a:lnTo>
                      <a:pt x="9510" y="6569"/>
                    </a:lnTo>
                    <a:lnTo>
                      <a:pt x="9471" y="6491"/>
                    </a:lnTo>
                    <a:lnTo>
                      <a:pt x="9495" y="6479"/>
                    </a:lnTo>
                    <a:lnTo>
                      <a:pt x="9525" y="6464"/>
                    </a:lnTo>
                    <a:lnTo>
                      <a:pt x="9561" y="6446"/>
                    </a:lnTo>
                    <a:lnTo>
                      <a:pt x="9605" y="6425"/>
                    </a:lnTo>
                    <a:lnTo>
                      <a:pt x="9643" y="6502"/>
                    </a:lnTo>
                    <a:close/>
                    <a:moveTo>
                      <a:pt x="9510" y="6569"/>
                    </a:moveTo>
                    <a:lnTo>
                      <a:pt x="9478" y="6585"/>
                    </a:lnTo>
                    <a:lnTo>
                      <a:pt x="9446" y="6601"/>
                    </a:lnTo>
                    <a:lnTo>
                      <a:pt x="9415" y="6618"/>
                    </a:lnTo>
                    <a:lnTo>
                      <a:pt x="9384" y="6632"/>
                    </a:lnTo>
                    <a:lnTo>
                      <a:pt x="9344" y="6555"/>
                    </a:lnTo>
                    <a:lnTo>
                      <a:pt x="9375" y="6539"/>
                    </a:lnTo>
                    <a:lnTo>
                      <a:pt x="9407" y="6523"/>
                    </a:lnTo>
                    <a:lnTo>
                      <a:pt x="9439" y="6507"/>
                    </a:lnTo>
                    <a:lnTo>
                      <a:pt x="9471" y="6491"/>
                    </a:lnTo>
                    <a:lnTo>
                      <a:pt x="9510" y="6569"/>
                    </a:lnTo>
                    <a:close/>
                    <a:moveTo>
                      <a:pt x="9384" y="6632"/>
                    </a:moveTo>
                    <a:lnTo>
                      <a:pt x="9364" y="6642"/>
                    </a:lnTo>
                    <a:lnTo>
                      <a:pt x="9342" y="6654"/>
                    </a:lnTo>
                    <a:lnTo>
                      <a:pt x="9314" y="6667"/>
                    </a:lnTo>
                    <a:lnTo>
                      <a:pt x="9286" y="6682"/>
                    </a:lnTo>
                    <a:lnTo>
                      <a:pt x="9255" y="6698"/>
                    </a:lnTo>
                    <a:lnTo>
                      <a:pt x="9222" y="6715"/>
                    </a:lnTo>
                    <a:lnTo>
                      <a:pt x="9189" y="6732"/>
                    </a:lnTo>
                    <a:lnTo>
                      <a:pt x="9155" y="6750"/>
                    </a:lnTo>
                    <a:lnTo>
                      <a:pt x="9115" y="6671"/>
                    </a:lnTo>
                    <a:lnTo>
                      <a:pt x="9136" y="6661"/>
                    </a:lnTo>
                    <a:lnTo>
                      <a:pt x="9158" y="6650"/>
                    </a:lnTo>
                    <a:lnTo>
                      <a:pt x="9181" y="6637"/>
                    </a:lnTo>
                    <a:lnTo>
                      <a:pt x="9206" y="6625"/>
                    </a:lnTo>
                    <a:lnTo>
                      <a:pt x="9235" y="6610"/>
                    </a:lnTo>
                    <a:lnTo>
                      <a:pt x="9267" y="6594"/>
                    </a:lnTo>
                    <a:lnTo>
                      <a:pt x="9303" y="6575"/>
                    </a:lnTo>
                    <a:lnTo>
                      <a:pt x="9344" y="6555"/>
                    </a:lnTo>
                    <a:lnTo>
                      <a:pt x="9384" y="6632"/>
                    </a:lnTo>
                    <a:close/>
                    <a:moveTo>
                      <a:pt x="9155" y="6750"/>
                    </a:moveTo>
                    <a:lnTo>
                      <a:pt x="9151" y="6751"/>
                    </a:lnTo>
                    <a:lnTo>
                      <a:pt x="9111" y="6674"/>
                    </a:lnTo>
                    <a:lnTo>
                      <a:pt x="9115" y="6671"/>
                    </a:lnTo>
                    <a:lnTo>
                      <a:pt x="9155" y="6750"/>
                    </a:lnTo>
                    <a:close/>
                    <a:moveTo>
                      <a:pt x="9151" y="6751"/>
                    </a:moveTo>
                    <a:lnTo>
                      <a:pt x="9144" y="6755"/>
                    </a:lnTo>
                    <a:lnTo>
                      <a:pt x="9104" y="6677"/>
                    </a:lnTo>
                    <a:lnTo>
                      <a:pt x="9111" y="6674"/>
                    </a:lnTo>
                    <a:lnTo>
                      <a:pt x="9151" y="6751"/>
                    </a:lnTo>
                    <a:close/>
                    <a:moveTo>
                      <a:pt x="9144" y="6755"/>
                    </a:moveTo>
                    <a:lnTo>
                      <a:pt x="9124" y="6764"/>
                    </a:lnTo>
                    <a:lnTo>
                      <a:pt x="9104" y="6774"/>
                    </a:lnTo>
                    <a:lnTo>
                      <a:pt x="9084" y="6786"/>
                    </a:lnTo>
                    <a:lnTo>
                      <a:pt x="9062" y="6797"/>
                    </a:lnTo>
                    <a:lnTo>
                      <a:pt x="9038" y="6809"/>
                    </a:lnTo>
                    <a:lnTo>
                      <a:pt x="9011" y="6823"/>
                    </a:lnTo>
                    <a:lnTo>
                      <a:pt x="8979" y="6838"/>
                    </a:lnTo>
                    <a:lnTo>
                      <a:pt x="8945" y="6857"/>
                    </a:lnTo>
                    <a:lnTo>
                      <a:pt x="8906" y="6778"/>
                    </a:lnTo>
                    <a:lnTo>
                      <a:pt x="8917" y="6772"/>
                    </a:lnTo>
                    <a:lnTo>
                      <a:pt x="8935" y="6763"/>
                    </a:lnTo>
                    <a:lnTo>
                      <a:pt x="8956" y="6752"/>
                    </a:lnTo>
                    <a:lnTo>
                      <a:pt x="8981" y="6740"/>
                    </a:lnTo>
                    <a:lnTo>
                      <a:pt x="9008" y="6726"/>
                    </a:lnTo>
                    <a:lnTo>
                      <a:pt x="9038" y="6710"/>
                    </a:lnTo>
                    <a:lnTo>
                      <a:pt x="9070" y="6694"/>
                    </a:lnTo>
                    <a:lnTo>
                      <a:pt x="9104" y="6677"/>
                    </a:lnTo>
                    <a:lnTo>
                      <a:pt x="9144" y="6755"/>
                    </a:lnTo>
                    <a:close/>
                    <a:moveTo>
                      <a:pt x="8945" y="6857"/>
                    </a:moveTo>
                    <a:lnTo>
                      <a:pt x="8928" y="6864"/>
                    </a:lnTo>
                    <a:lnTo>
                      <a:pt x="8907" y="6875"/>
                    </a:lnTo>
                    <a:lnTo>
                      <a:pt x="8882" y="6888"/>
                    </a:lnTo>
                    <a:lnTo>
                      <a:pt x="8852" y="6903"/>
                    </a:lnTo>
                    <a:lnTo>
                      <a:pt x="8812" y="6824"/>
                    </a:lnTo>
                    <a:lnTo>
                      <a:pt x="8829" y="6817"/>
                    </a:lnTo>
                    <a:lnTo>
                      <a:pt x="8849" y="6807"/>
                    </a:lnTo>
                    <a:lnTo>
                      <a:pt x="8875" y="6793"/>
                    </a:lnTo>
                    <a:lnTo>
                      <a:pt x="8906" y="6778"/>
                    </a:lnTo>
                    <a:lnTo>
                      <a:pt x="8945" y="6857"/>
                    </a:lnTo>
                    <a:close/>
                    <a:moveTo>
                      <a:pt x="8812" y="6824"/>
                    </a:moveTo>
                    <a:lnTo>
                      <a:pt x="8812" y="6824"/>
                    </a:lnTo>
                    <a:lnTo>
                      <a:pt x="8832" y="6864"/>
                    </a:lnTo>
                    <a:lnTo>
                      <a:pt x="8812" y="6824"/>
                    </a:lnTo>
                    <a:close/>
                    <a:moveTo>
                      <a:pt x="8852" y="6903"/>
                    </a:moveTo>
                    <a:lnTo>
                      <a:pt x="8830" y="6914"/>
                    </a:lnTo>
                    <a:lnTo>
                      <a:pt x="8807" y="6925"/>
                    </a:lnTo>
                    <a:lnTo>
                      <a:pt x="8786" y="6935"/>
                    </a:lnTo>
                    <a:lnTo>
                      <a:pt x="8766" y="6946"/>
                    </a:lnTo>
                    <a:lnTo>
                      <a:pt x="8728" y="6868"/>
                    </a:lnTo>
                    <a:lnTo>
                      <a:pt x="8749" y="6857"/>
                    </a:lnTo>
                    <a:lnTo>
                      <a:pt x="8770" y="6847"/>
                    </a:lnTo>
                    <a:lnTo>
                      <a:pt x="8791" y="6835"/>
                    </a:lnTo>
                    <a:lnTo>
                      <a:pt x="8812" y="6824"/>
                    </a:lnTo>
                    <a:lnTo>
                      <a:pt x="8852" y="6903"/>
                    </a:lnTo>
                    <a:close/>
                    <a:moveTo>
                      <a:pt x="8766" y="6946"/>
                    </a:moveTo>
                    <a:lnTo>
                      <a:pt x="8743" y="6957"/>
                    </a:lnTo>
                    <a:lnTo>
                      <a:pt x="8722" y="6967"/>
                    </a:lnTo>
                    <a:lnTo>
                      <a:pt x="8703" y="6977"/>
                    </a:lnTo>
                    <a:lnTo>
                      <a:pt x="8688" y="6985"/>
                    </a:lnTo>
                    <a:lnTo>
                      <a:pt x="8649" y="6906"/>
                    </a:lnTo>
                    <a:lnTo>
                      <a:pt x="8672" y="6895"/>
                    </a:lnTo>
                    <a:lnTo>
                      <a:pt x="8692" y="6885"/>
                    </a:lnTo>
                    <a:lnTo>
                      <a:pt x="8710" y="6875"/>
                    </a:lnTo>
                    <a:lnTo>
                      <a:pt x="8728" y="6868"/>
                    </a:lnTo>
                    <a:lnTo>
                      <a:pt x="8766" y="6946"/>
                    </a:lnTo>
                    <a:close/>
                    <a:moveTo>
                      <a:pt x="8688" y="6985"/>
                    </a:moveTo>
                    <a:lnTo>
                      <a:pt x="8672" y="6992"/>
                    </a:lnTo>
                    <a:lnTo>
                      <a:pt x="8654" y="7001"/>
                    </a:lnTo>
                    <a:lnTo>
                      <a:pt x="8636" y="7010"/>
                    </a:lnTo>
                    <a:lnTo>
                      <a:pt x="8616" y="7019"/>
                    </a:lnTo>
                    <a:lnTo>
                      <a:pt x="8578" y="6940"/>
                    </a:lnTo>
                    <a:lnTo>
                      <a:pt x="8593" y="6933"/>
                    </a:lnTo>
                    <a:lnTo>
                      <a:pt x="8609" y="6925"/>
                    </a:lnTo>
                    <a:lnTo>
                      <a:pt x="8628" y="6916"/>
                    </a:lnTo>
                    <a:lnTo>
                      <a:pt x="8649" y="6906"/>
                    </a:lnTo>
                    <a:lnTo>
                      <a:pt x="8688" y="6985"/>
                    </a:lnTo>
                    <a:close/>
                    <a:moveTo>
                      <a:pt x="8616" y="7019"/>
                    </a:moveTo>
                    <a:lnTo>
                      <a:pt x="8601" y="7026"/>
                    </a:lnTo>
                    <a:lnTo>
                      <a:pt x="8585" y="7033"/>
                    </a:lnTo>
                    <a:lnTo>
                      <a:pt x="8568" y="7041"/>
                    </a:lnTo>
                    <a:lnTo>
                      <a:pt x="8551" y="7048"/>
                    </a:lnTo>
                    <a:lnTo>
                      <a:pt x="8515" y="6970"/>
                    </a:lnTo>
                    <a:lnTo>
                      <a:pt x="8528" y="6964"/>
                    </a:lnTo>
                    <a:lnTo>
                      <a:pt x="8543" y="6956"/>
                    </a:lnTo>
                    <a:lnTo>
                      <a:pt x="8561" y="6949"/>
                    </a:lnTo>
                    <a:lnTo>
                      <a:pt x="8578" y="6940"/>
                    </a:lnTo>
                    <a:lnTo>
                      <a:pt x="8616" y="7019"/>
                    </a:lnTo>
                    <a:close/>
                    <a:moveTo>
                      <a:pt x="8551" y="7048"/>
                    </a:moveTo>
                    <a:lnTo>
                      <a:pt x="8535" y="7056"/>
                    </a:lnTo>
                    <a:lnTo>
                      <a:pt x="8520" y="7063"/>
                    </a:lnTo>
                    <a:lnTo>
                      <a:pt x="8506" y="7070"/>
                    </a:lnTo>
                    <a:lnTo>
                      <a:pt x="8494" y="7075"/>
                    </a:lnTo>
                    <a:lnTo>
                      <a:pt x="8459" y="6995"/>
                    </a:lnTo>
                    <a:lnTo>
                      <a:pt x="8474" y="6989"/>
                    </a:lnTo>
                    <a:lnTo>
                      <a:pt x="8487" y="6982"/>
                    </a:lnTo>
                    <a:lnTo>
                      <a:pt x="8501" y="6976"/>
                    </a:lnTo>
                    <a:lnTo>
                      <a:pt x="8515" y="6970"/>
                    </a:lnTo>
                    <a:lnTo>
                      <a:pt x="8551" y="7048"/>
                    </a:lnTo>
                    <a:close/>
                    <a:moveTo>
                      <a:pt x="8494" y="7075"/>
                    </a:moveTo>
                    <a:lnTo>
                      <a:pt x="8480" y="7080"/>
                    </a:lnTo>
                    <a:lnTo>
                      <a:pt x="8467" y="7086"/>
                    </a:lnTo>
                    <a:lnTo>
                      <a:pt x="8455" y="7091"/>
                    </a:lnTo>
                    <a:lnTo>
                      <a:pt x="8443" y="7096"/>
                    </a:lnTo>
                    <a:lnTo>
                      <a:pt x="8411" y="7014"/>
                    </a:lnTo>
                    <a:lnTo>
                      <a:pt x="8421" y="7010"/>
                    </a:lnTo>
                    <a:lnTo>
                      <a:pt x="8434" y="7005"/>
                    </a:lnTo>
                    <a:lnTo>
                      <a:pt x="8446" y="7000"/>
                    </a:lnTo>
                    <a:lnTo>
                      <a:pt x="8459" y="6995"/>
                    </a:lnTo>
                    <a:lnTo>
                      <a:pt x="8494" y="7075"/>
                    </a:lnTo>
                    <a:close/>
                    <a:moveTo>
                      <a:pt x="8411" y="7014"/>
                    </a:moveTo>
                    <a:lnTo>
                      <a:pt x="8411" y="7014"/>
                    </a:lnTo>
                    <a:lnTo>
                      <a:pt x="8426" y="7055"/>
                    </a:lnTo>
                    <a:lnTo>
                      <a:pt x="8411" y="7014"/>
                    </a:lnTo>
                    <a:close/>
                    <a:moveTo>
                      <a:pt x="8443" y="7096"/>
                    </a:moveTo>
                    <a:lnTo>
                      <a:pt x="8431" y="7099"/>
                    </a:lnTo>
                    <a:lnTo>
                      <a:pt x="8421" y="7103"/>
                    </a:lnTo>
                    <a:lnTo>
                      <a:pt x="8410" y="7108"/>
                    </a:lnTo>
                    <a:lnTo>
                      <a:pt x="8399" y="7112"/>
                    </a:lnTo>
                    <a:lnTo>
                      <a:pt x="8372" y="7028"/>
                    </a:lnTo>
                    <a:lnTo>
                      <a:pt x="8380" y="7026"/>
                    </a:lnTo>
                    <a:lnTo>
                      <a:pt x="8389" y="7022"/>
                    </a:lnTo>
                    <a:lnTo>
                      <a:pt x="8399" y="7019"/>
                    </a:lnTo>
                    <a:lnTo>
                      <a:pt x="8411" y="7014"/>
                    </a:lnTo>
                    <a:lnTo>
                      <a:pt x="8443" y="7096"/>
                    </a:lnTo>
                    <a:close/>
                    <a:moveTo>
                      <a:pt x="8399" y="7112"/>
                    </a:moveTo>
                    <a:lnTo>
                      <a:pt x="8388" y="7116"/>
                    </a:lnTo>
                    <a:lnTo>
                      <a:pt x="8374" y="7119"/>
                    </a:lnTo>
                    <a:lnTo>
                      <a:pt x="8358" y="7126"/>
                    </a:lnTo>
                    <a:lnTo>
                      <a:pt x="8342" y="7131"/>
                    </a:lnTo>
                    <a:lnTo>
                      <a:pt x="8313" y="7048"/>
                    </a:lnTo>
                    <a:lnTo>
                      <a:pt x="8327" y="7043"/>
                    </a:lnTo>
                    <a:lnTo>
                      <a:pt x="8340" y="7038"/>
                    </a:lnTo>
                    <a:lnTo>
                      <a:pt x="8355" y="7033"/>
                    </a:lnTo>
                    <a:lnTo>
                      <a:pt x="8372" y="7028"/>
                    </a:lnTo>
                    <a:lnTo>
                      <a:pt x="8399" y="7112"/>
                    </a:lnTo>
                    <a:close/>
                    <a:moveTo>
                      <a:pt x="8342" y="7131"/>
                    </a:moveTo>
                    <a:lnTo>
                      <a:pt x="8308" y="7143"/>
                    </a:lnTo>
                    <a:lnTo>
                      <a:pt x="8279" y="7060"/>
                    </a:lnTo>
                    <a:lnTo>
                      <a:pt x="8313" y="7048"/>
                    </a:lnTo>
                    <a:lnTo>
                      <a:pt x="8342" y="7131"/>
                    </a:lnTo>
                    <a:close/>
                    <a:moveTo>
                      <a:pt x="8308" y="7143"/>
                    </a:moveTo>
                    <a:lnTo>
                      <a:pt x="8308" y="7143"/>
                    </a:lnTo>
                    <a:lnTo>
                      <a:pt x="8294" y="7102"/>
                    </a:lnTo>
                    <a:lnTo>
                      <a:pt x="8308" y="7143"/>
                    </a:lnTo>
                    <a:close/>
                    <a:moveTo>
                      <a:pt x="8308" y="7143"/>
                    </a:moveTo>
                    <a:lnTo>
                      <a:pt x="8292" y="7148"/>
                    </a:lnTo>
                    <a:lnTo>
                      <a:pt x="8277" y="7153"/>
                    </a:lnTo>
                    <a:lnTo>
                      <a:pt x="8264" y="7158"/>
                    </a:lnTo>
                    <a:lnTo>
                      <a:pt x="8254" y="7160"/>
                    </a:lnTo>
                    <a:lnTo>
                      <a:pt x="8227" y="7078"/>
                    </a:lnTo>
                    <a:lnTo>
                      <a:pt x="8246" y="7072"/>
                    </a:lnTo>
                    <a:lnTo>
                      <a:pt x="8259" y="7067"/>
                    </a:lnTo>
                    <a:lnTo>
                      <a:pt x="8271" y="7063"/>
                    </a:lnTo>
                    <a:lnTo>
                      <a:pt x="8281" y="7060"/>
                    </a:lnTo>
                    <a:lnTo>
                      <a:pt x="8308" y="7143"/>
                    </a:lnTo>
                    <a:close/>
                    <a:moveTo>
                      <a:pt x="8254" y="7160"/>
                    </a:moveTo>
                    <a:lnTo>
                      <a:pt x="8243" y="7165"/>
                    </a:lnTo>
                    <a:lnTo>
                      <a:pt x="8228" y="7169"/>
                    </a:lnTo>
                    <a:lnTo>
                      <a:pt x="8213" y="7174"/>
                    </a:lnTo>
                    <a:lnTo>
                      <a:pt x="8196" y="7179"/>
                    </a:lnTo>
                    <a:lnTo>
                      <a:pt x="8171" y="7096"/>
                    </a:lnTo>
                    <a:lnTo>
                      <a:pt x="8183" y="7092"/>
                    </a:lnTo>
                    <a:lnTo>
                      <a:pt x="8197" y="7088"/>
                    </a:lnTo>
                    <a:lnTo>
                      <a:pt x="8212" y="7083"/>
                    </a:lnTo>
                    <a:lnTo>
                      <a:pt x="8227" y="7078"/>
                    </a:lnTo>
                    <a:lnTo>
                      <a:pt x="8254" y="7160"/>
                    </a:lnTo>
                    <a:close/>
                    <a:moveTo>
                      <a:pt x="8196" y="7179"/>
                    </a:moveTo>
                    <a:lnTo>
                      <a:pt x="8180" y="7184"/>
                    </a:lnTo>
                    <a:lnTo>
                      <a:pt x="8165" y="7189"/>
                    </a:lnTo>
                    <a:lnTo>
                      <a:pt x="8149" y="7193"/>
                    </a:lnTo>
                    <a:lnTo>
                      <a:pt x="8134" y="7198"/>
                    </a:lnTo>
                    <a:lnTo>
                      <a:pt x="8111" y="7113"/>
                    </a:lnTo>
                    <a:lnTo>
                      <a:pt x="8127" y="7108"/>
                    </a:lnTo>
                    <a:lnTo>
                      <a:pt x="8142" y="7104"/>
                    </a:lnTo>
                    <a:lnTo>
                      <a:pt x="8157" y="7101"/>
                    </a:lnTo>
                    <a:lnTo>
                      <a:pt x="8171" y="7096"/>
                    </a:lnTo>
                    <a:lnTo>
                      <a:pt x="8196" y="7179"/>
                    </a:lnTo>
                    <a:close/>
                    <a:moveTo>
                      <a:pt x="8111" y="7113"/>
                    </a:moveTo>
                    <a:lnTo>
                      <a:pt x="8111" y="7113"/>
                    </a:lnTo>
                    <a:lnTo>
                      <a:pt x="8122" y="7155"/>
                    </a:lnTo>
                    <a:lnTo>
                      <a:pt x="8111" y="7113"/>
                    </a:lnTo>
                    <a:close/>
                    <a:moveTo>
                      <a:pt x="8134" y="7198"/>
                    </a:moveTo>
                    <a:lnTo>
                      <a:pt x="8117" y="7202"/>
                    </a:lnTo>
                    <a:lnTo>
                      <a:pt x="8101" y="7205"/>
                    </a:lnTo>
                    <a:lnTo>
                      <a:pt x="8085" y="7209"/>
                    </a:lnTo>
                    <a:lnTo>
                      <a:pt x="8066" y="7214"/>
                    </a:lnTo>
                    <a:lnTo>
                      <a:pt x="8048" y="7128"/>
                    </a:lnTo>
                    <a:lnTo>
                      <a:pt x="8063" y="7126"/>
                    </a:lnTo>
                    <a:lnTo>
                      <a:pt x="8079" y="7122"/>
                    </a:lnTo>
                    <a:lnTo>
                      <a:pt x="8095" y="7117"/>
                    </a:lnTo>
                    <a:lnTo>
                      <a:pt x="8111" y="7113"/>
                    </a:lnTo>
                    <a:lnTo>
                      <a:pt x="8134" y="7198"/>
                    </a:lnTo>
                    <a:close/>
                    <a:moveTo>
                      <a:pt x="8066" y="7214"/>
                    </a:moveTo>
                    <a:lnTo>
                      <a:pt x="8049" y="7218"/>
                    </a:lnTo>
                    <a:lnTo>
                      <a:pt x="8031" y="7221"/>
                    </a:lnTo>
                    <a:lnTo>
                      <a:pt x="8014" y="7224"/>
                    </a:lnTo>
                    <a:lnTo>
                      <a:pt x="7997" y="7228"/>
                    </a:lnTo>
                    <a:lnTo>
                      <a:pt x="7983" y="7142"/>
                    </a:lnTo>
                    <a:lnTo>
                      <a:pt x="7999" y="7138"/>
                    </a:lnTo>
                    <a:lnTo>
                      <a:pt x="8017" y="7136"/>
                    </a:lnTo>
                    <a:lnTo>
                      <a:pt x="8033" y="7132"/>
                    </a:lnTo>
                    <a:lnTo>
                      <a:pt x="8048" y="7128"/>
                    </a:lnTo>
                    <a:lnTo>
                      <a:pt x="8066" y="7214"/>
                    </a:lnTo>
                    <a:close/>
                    <a:moveTo>
                      <a:pt x="7997" y="7228"/>
                    </a:moveTo>
                    <a:lnTo>
                      <a:pt x="7979" y="7230"/>
                    </a:lnTo>
                    <a:lnTo>
                      <a:pt x="7962" y="7233"/>
                    </a:lnTo>
                    <a:lnTo>
                      <a:pt x="7943" y="7235"/>
                    </a:lnTo>
                    <a:lnTo>
                      <a:pt x="7924" y="7238"/>
                    </a:lnTo>
                    <a:lnTo>
                      <a:pt x="7916" y="7151"/>
                    </a:lnTo>
                    <a:lnTo>
                      <a:pt x="7932" y="7148"/>
                    </a:lnTo>
                    <a:lnTo>
                      <a:pt x="7949" y="7147"/>
                    </a:lnTo>
                    <a:lnTo>
                      <a:pt x="7965" y="7144"/>
                    </a:lnTo>
                    <a:lnTo>
                      <a:pt x="7983" y="7142"/>
                    </a:lnTo>
                    <a:lnTo>
                      <a:pt x="7997" y="7228"/>
                    </a:lnTo>
                    <a:close/>
                    <a:moveTo>
                      <a:pt x="7924" y="7238"/>
                    </a:moveTo>
                    <a:lnTo>
                      <a:pt x="7906" y="7239"/>
                    </a:lnTo>
                    <a:lnTo>
                      <a:pt x="7887" y="7240"/>
                    </a:lnTo>
                    <a:lnTo>
                      <a:pt x="7868" y="7241"/>
                    </a:lnTo>
                    <a:lnTo>
                      <a:pt x="7850" y="7243"/>
                    </a:lnTo>
                    <a:lnTo>
                      <a:pt x="7847" y="7155"/>
                    </a:lnTo>
                    <a:lnTo>
                      <a:pt x="7865" y="7154"/>
                    </a:lnTo>
                    <a:lnTo>
                      <a:pt x="7881" y="7153"/>
                    </a:lnTo>
                    <a:lnTo>
                      <a:pt x="7898" y="7152"/>
                    </a:lnTo>
                    <a:lnTo>
                      <a:pt x="7916" y="7151"/>
                    </a:lnTo>
                    <a:lnTo>
                      <a:pt x="7924" y="7238"/>
                    </a:lnTo>
                    <a:close/>
                    <a:moveTo>
                      <a:pt x="7850" y="7243"/>
                    </a:moveTo>
                    <a:lnTo>
                      <a:pt x="7831" y="7243"/>
                    </a:lnTo>
                    <a:lnTo>
                      <a:pt x="7811" y="7243"/>
                    </a:lnTo>
                    <a:lnTo>
                      <a:pt x="7792" y="7243"/>
                    </a:lnTo>
                    <a:lnTo>
                      <a:pt x="7774" y="7243"/>
                    </a:lnTo>
                    <a:lnTo>
                      <a:pt x="7777" y="7155"/>
                    </a:lnTo>
                    <a:lnTo>
                      <a:pt x="7795" y="7155"/>
                    </a:lnTo>
                    <a:lnTo>
                      <a:pt x="7812" y="7155"/>
                    </a:lnTo>
                    <a:lnTo>
                      <a:pt x="7830" y="7155"/>
                    </a:lnTo>
                    <a:lnTo>
                      <a:pt x="7847" y="7155"/>
                    </a:lnTo>
                    <a:lnTo>
                      <a:pt x="7850" y="7243"/>
                    </a:lnTo>
                    <a:close/>
                    <a:moveTo>
                      <a:pt x="7774" y="7243"/>
                    </a:moveTo>
                    <a:lnTo>
                      <a:pt x="7754" y="7241"/>
                    </a:lnTo>
                    <a:lnTo>
                      <a:pt x="7735" y="7239"/>
                    </a:lnTo>
                    <a:lnTo>
                      <a:pt x="7715" y="7238"/>
                    </a:lnTo>
                    <a:lnTo>
                      <a:pt x="7696" y="7235"/>
                    </a:lnTo>
                    <a:lnTo>
                      <a:pt x="7709" y="7148"/>
                    </a:lnTo>
                    <a:lnTo>
                      <a:pt x="7726" y="7151"/>
                    </a:lnTo>
                    <a:lnTo>
                      <a:pt x="7744" y="7153"/>
                    </a:lnTo>
                    <a:lnTo>
                      <a:pt x="7761" y="7154"/>
                    </a:lnTo>
                    <a:lnTo>
                      <a:pt x="7777" y="7155"/>
                    </a:lnTo>
                    <a:lnTo>
                      <a:pt x="7774" y="7243"/>
                    </a:lnTo>
                    <a:close/>
                    <a:moveTo>
                      <a:pt x="7696" y="7235"/>
                    </a:moveTo>
                    <a:lnTo>
                      <a:pt x="7676" y="7231"/>
                    </a:lnTo>
                    <a:lnTo>
                      <a:pt x="7657" y="7228"/>
                    </a:lnTo>
                    <a:lnTo>
                      <a:pt x="7638" y="7224"/>
                    </a:lnTo>
                    <a:lnTo>
                      <a:pt x="7618" y="7219"/>
                    </a:lnTo>
                    <a:lnTo>
                      <a:pt x="7639" y="7134"/>
                    </a:lnTo>
                    <a:lnTo>
                      <a:pt x="7657" y="7139"/>
                    </a:lnTo>
                    <a:lnTo>
                      <a:pt x="7674" y="7142"/>
                    </a:lnTo>
                    <a:lnTo>
                      <a:pt x="7691" y="7146"/>
                    </a:lnTo>
                    <a:lnTo>
                      <a:pt x="7709" y="7148"/>
                    </a:lnTo>
                    <a:lnTo>
                      <a:pt x="7696" y="7235"/>
                    </a:lnTo>
                    <a:close/>
                    <a:moveTo>
                      <a:pt x="7618" y="7219"/>
                    </a:moveTo>
                    <a:lnTo>
                      <a:pt x="7599" y="7214"/>
                    </a:lnTo>
                    <a:lnTo>
                      <a:pt x="7579" y="7209"/>
                    </a:lnTo>
                    <a:lnTo>
                      <a:pt x="7561" y="7202"/>
                    </a:lnTo>
                    <a:lnTo>
                      <a:pt x="7541" y="7195"/>
                    </a:lnTo>
                    <a:lnTo>
                      <a:pt x="7572" y="7113"/>
                    </a:lnTo>
                    <a:lnTo>
                      <a:pt x="7588" y="7119"/>
                    </a:lnTo>
                    <a:lnTo>
                      <a:pt x="7605" y="7124"/>
                    </a:lnTo>
                    <a:lnTo>
                      <a:pt x="7623" y="7131"/>
                    </a:lnTo>
                    <a:lnTo>
                      <a:pt x="7639" y="7134"/>
                    </a:lnTo>
                    <a:lnTo>
                      <a:pt x="7618" y="7219"/>
                    </a:lnTo>
                    <a:close/>
                    <a:moveTo>
                      <a:pt x="7541" y="7195"/>
                    </a:moveTo>
                    <a:lnTo>
                      <a:pt x="7522" y="7188"/>
                    </a:lnTo>
                    <a:lnTo>
                      <a:pt x="7502" y="7179"/>
                    </a:lnTo>
                    <a:lnTo>
                      <a:pt x="7483" y="7170"/>
                    </a:lnTo>
                    <a:lnTo>
                      <a:pt x="7463" y="7160"/>
                    </a:lnTo>
                    <a:lnTo>
                      <a:pt x="7505" y="7083"/>
                    </a:lnTo>
                    <a:lnTo>
                      <a:pt x="7521" y="7092"/>
                    </a:lnTo>
                    <a:lnTo>
                      <a:pt x="7537" y="7099"/>
                    </a:lnTo>
                    <a:lnTo>
                      <a:pt x="7554" y="7107"/>
                    </a:lnTo>
                    <a:lnTo>
                      <a:pt x="7572" y="7113"/>
                    </a:lnTo>
                    <a:lnTo>
                      <a:pt x="7541" y="7195"/>
                    </a:lnTo>
                    <a:close/>
                    <a:moveTo>
                      <a:pt x="7463" y="7160"/>
                    </a:moveTo>
                    <a:lnTo>
                      <a:pt x="7445" y="7151"/>
                    </a:lnTo>
                    <a:lnTo>
                      <a:pt x="7426" y="7139"/>
                    </a:lnTo>
                    <a:lnTo>
                      <a:pt x="7407" y="7127"/>
                    </a:lnTo>
                    <a:lnTo>
                      <a:pt x="7389" y="7116"/>
                    </a:lnTo>
                    <a:lnTo>
                      <a:pt x="7439" y="7043"/>
                    </a:lnTo>
                    <a:lnTo>
                      <a:pt x="7456" y="7055"/>
                    </a:lnTo>
                    <a:lnTo>
                      <a:pt x="7472" y="7065"/>
                    </a:lnTo>
                    <a:lnTo>
                      <a:pt x="7488" y="7075"/>
                    </a:lnTo>
                    <a:lnTo>
                      <a:pt x="7505" y="7083"/>
                    </a:lnTo>
                    <a:lnTo>
                      <a:pt x="7463" y="7160"/>
                    </a:lnTo>
                    <a:close/>
                    <a:moveTo>
                      <a:pt x="7389" y="7116"/>
                    </a:moveTo>
                    <a:lnTo>
                      <a:pt x="7371" y="7102"/>
                    </a:lnTo>
                    <a:lnTo>
                      <a:pt x="7353" y="7088"/>
                    </a:lnTo>
                    <a:lnTo>
                      <a:pt x="7335" y="7073"/>
                    </a:lnTo>
                    <a:lnTo>
                      <a:pt x="7316" y="7057"/>
                    </a:lnTo>
                    <a:lnTo>
                      <a:pt x="7375" y="6992"/>
                    </a:lnTo>
                    <a:lnTo>
                      <a:pt x="7390" y="7006"/>
                    </a:lnTo>
                    <a:lnTo>
                      <a:pt x="7406" y="7019"/>
                    </a:lnTo>
                    <a:lnTo>
                      <a:pt x="7422" y="7031"/>
                    </a:lnTo>
                    <a:lnTo>
                      <a:pt x="7439" y="7043"/>
                    </a:lnTo>
                    <a:lnTo>
                      <a:pt x="7389" y="7116"/>
                    </a:lnTo>
                    <a:close/>
                    <a:moveTo>
                      <a:pt x="7316" y="7057"/>
                    </a:moveTo>
                    <a:lnTo>
                      <a:pt x="7282" y="7027"/>
                    </a:lnTo>
                    <a:lnTo>
                      <a:pt x="7315" y="6994"/>
                    </a:lnTo>
                    <a:lnTo>
                      <a:pt x="7345" y="7025"/>
                    </a:lnTo>
                    <a:lnTo>
                      <a:pt x="7316" y="7057"/>
                    </a:lnTo>
                    <a:close/>
                    <a:moveTo>
                      <a:pt x="7315" y="6994"/>
                    </a:moveTo>
                    <a:lnTo>
                      <a:pt x="7313" y="6996"/>
                    </a:lnTo>
                    <a:lnTo>
                      <a:pt x="7310" y="6999"/>
                    </a:lnTo>
                    <a:lnTo>
                      <a:pt x="7314" y="6996"/>
                    </a:lnTo>
                    <a:lnTo>
                      <a:pt x="7326" y="6982"/>
                    </a:lnTo>
                    <a:lnTo>
                      <a:pt x="7389" y="7043"/>
                    </a:lnTo>
                    <a:lnTo>
                      <a:pt x="7369" y="7063"/>
                    </a:lnTo>
                    <a:lnTo>
                      <a:pt x="7366" y="7066"/>
                    </a:lnTo>
                    <a:lnTo>
                      <a:pt x="7373" y="7060"/>
                    </a:lnTo>
                    <a:lnTo>
                      <a:pt x="7376" y="7056"/>
                    </a:lnTo>
                    <a:lnTo>
                      <a:pt x="7315" y="6994"/>
                    </a:lnTo>
                    <a:close/>
                    <a:moveTo>
                      <a:pt x="7389" y="7043"/>
                    </a:moveTo>
                    <a:lnTo>
                      <a:pt x="7389" y="7043"/>
                    </a:lnTo>
                    <a:lnTo>
                      <a:pt x="7358" y="7014"/>
                    </a:lnTo>
                    <a:lnTo>
                      <a:pt x="7389" y="7043"/>
                    </a:lnTo>
                    <a:close/>
                    <a:moveTo>
                      <a:pt x="7326" y="6982"/>
                    </a:moveTo>
                    <a:lnTo>
                      <a:pt x="7340" y="6969"/>
                    </a:lnTo>
                    <a:lnTo>
                      <a:pt x="7402" y="7030"/>
                    </a:lnTo>
                    <a:lnTo>
                      <a:pt x="7389" y="7043"/>
                    </a:lnTo>
                    <a:lnTo>
                      <a:pt x="7326" y="6982"/>
                    </a:lnTo>
                    <a:close/>
                    <a:moveTo>
                      <a:pt x="7340" y="6969"/>
                    </a:moveTo>
                    <a:lnTo>
                      <a:pt x="7359" y="6950"/>
                    </a:lnTo>
                    <a:lnTo>
                      <a:pt x="7421" y="7011"/>
                    </a:lnTo>
                    <a:lnTo>
                      <a:pt x="7402" y="7030"/>
                    </a:lnTo>
                    <a:lnTo>
                      <a:pt x="7340" y="6969"/>
                    </a:lnTo>
                    <a:close/>
                    <a:moveTo>
                      <a:pt x="7359" y="6950"/>
                    </a:moveTo>
                    <a:lnTo>
                      <a:pt x="7369" y="6939"/>
                    </a:lnTo>
                    <a:lnTo>
                      <a:pt x="7381" y="6926"/>
                    </a:lnTo>
                    <a:lnTo>
                      <a:pt x="7445" y="6987"/>
                    </a:lnTo>
                    <a:lnTo>
                      <a:pt x="7432" y="6999"/>
                    </a:lnTo>
                    <a:lnTo>
                      <a:pt x="7421" y="7011"/>
                    </a:lnTo>
                    <a:lnTo>
                      <a:pt x="7359" y="6950"/>
                    </a:lnTo>
                    <a:close/>
                    <a:moveTo>
                      <a:pt x="7445" y="6987"/>
                    </a:moveTo>
                    <a:lnTo>
                      <a:pt x="7445" y="6987"/>
                    </a:lnTo>
                    <a:lnTo>
                      <a:pt x="7414" y="6956"/>
                    </a:lnTo>
                    <a:lnTo>
                      <a:pt x="7445" y="6987"/>
                    </a:lnTo>
                    <a:close/>
                    <a:moveTo>
                      <a:pt x="7381" y="6926"/>
                    </a:moveTo>
                    <a:lnTo>
                      <a:pt x="7394" y="6914"/>
                    </a:lnTo>
                    <a:lnTo>
                      <a:pt x="7405" y="6901"/>
                    </a:lnTo>
                    <a:lnTo>
                      <a:pt x="7468" y="6962"/>
                    </a:lnTo>
                    <a:lnTo>
                      <a:pt x="7456" y="6975"/>
                    </a:lnTo>
                    <a:lnTo>
                      <a:pt x="7445" y="6987"/>
                    </a:lnTo>
                    <a:lnTo>
                      <a:pt x="7381" y="6926"/>
                    </a:lnTo>
                    <a:close/>
                    <a:moveTo>
                      <a:pt x="7405" y="6901"/>
                    </a:moveTo>
                    <a:lnTo>
                      <a:pt x="7434" y="6872"/>
                    </a:lnTo>
                    <a:lnTo>
                      <a:pt x="7497" y="6933"/>
                    </a:lnTo>
                    <a:lnTo>
                      <a:pt x="7468" y="6962"/>
                    </a:lnTo>
                    <a:lnTo>
                      <a:pt x="7405" y="6901"/>
                    </a:lnTo>
                    <a:close/>
                    <a:moveTo>
                      <a:pt x="7497" y="6933"/>
                    </a:moveTo>
                    <a:lnTo>
                      <a:pt x="7497" y="6933"/>
                    </a:lnTo>
                    <a:lnTo>
                      <a:pt x="7465" y="6903"/>
                    </a:lnTo>
                    <a:lnTo>
                      <a:pt x="7497" y="6933"/>
                    </a:lnTo>
                    <a:close/>
                    <a:moveTo>
                      <a:pt x="7434" y="6872"/>
                    </a:moveTo>
                    <a:lnTo>
                      <a:pt x="7447" y="6858"/>
                    </a:lnTo>
                    <a:lnTo>
                      <a:pt x="7461" y="6843"/>
                    </a:lnTo>
                    <a:lnTo>
                      <a:pt x="7524" y="6903"/>
                    </a:lnTo>
                    <a:lnTo>
                      <a:pt x="7511" y="6918"/>
                    </a:lnTo>
                    <a:lnTo>
                      <a:pt x="7497" y="6933"/>
                    </a:lnTo>
                    <a:lnTo>
                      <a:pt x="7434" y="6872"/>
                    </a:lnTo>
                    <a:close/>
                    <a:moveTo>
                      <a:pt x="7461" y="6843"/>
                    </a:moveTo>
                    <a:lnTo>
                      <a:pt x="7478" y="6823"/>
                    </a:lnTo>
                    <a:lnTo>
                      <a:pt x="7490" y="6812"/>
                    </a:lnTo>
                    <a:lnTo>
                      <a:pt x="7554" y="6870"/>
                    </a:lnTo>
                    <a:lnTo>
                      <a:pt x="7536" y="6891"/>
                    </a:lnTo>
                    <a:lnTo>
                      <a:pt x="7524" y="6903"/>
                    </a:lnTo>
                    <a:lnTo>
                      <a:pt x="7461" y="6843"/>
                    </a:lnTo>
                    <a:close/>
                    <a:moveTo>
                      <a:pt x="7490" y="6812"/>
                    </a:moveTo>
                    <a:lnTo>
                      <a:pt x="7503" y="6797"/>
                    </a:lnTo>
                    <a:lnTo>
                      <a:pt x="7520" y="6779"/>
                    </a:lnTo>
                    <a:lnTo>
                      <a:pt x="7584" y="6838"/>
                    </a:lnTo>
                    <a:lnTo>
                      <a:pt x="7569" y="6854"/>
                    </a:lnTo>
                    <a:lnTo>
                      <a:pt x="7554" y="6870"/>
                    </a:lnTo>
                    <a:lnTo>
                      <a:pt x="7490" y="6812"/>
                    </a:lnTo>
                    <a:close/>
                    <a:moveTo>
                      <a:pt x="7520" y="6779"/>
                    </a:moveTo>
                    <a:lnTo>
                      <a:pt x="7533" y="6763"/>
                    </a:lnTo>
                    <a:lnTo>
                      <a:pt x="7548" y="6746"/>
                    </a:lnTo>
                    <a:lnTo>
                      <a:pt x="7614" y="6804"/>
                    </a:lnTo>
                    <a:lnTo>
                      <a:pt x="7599" y="6821"/>
                    </a:lnTo>
                    <a:lnTo>
                      <a:pt x="7584" y="6838"/>
                    </a:lnTo>
                    <a:lnTo>
                      <a:pt x="7520" y="6779"/>
                    </a:lnTo>
                    <a:close/>
                    <a:moveTo>
                      <a:pt x="7548" y="6746"/>
                    </a:moveTo>
                    <a:lnTo>
                      <a:pt x="7563" y="6730"/>
                    </a:lnTo>
                    <a:lnTo>
                      <a:pt x="7574" y="6716"/>
                    </a:lnTo>
                    <a:lnTo>
                      <a:pt x="7642" y="6772"/>
                    </a:lnTo>
                    <a:lnTo>
                      <a:pt x="7627" y="6789"/>
                    </a:lnTo>
                    <a:lnTo>
                      <a:pt x="7614" y="6804"/>
                    </a:lnTo>
                    <a:lnTo>
                      <a:pt x="7548" y="6746"/>
                    </a:lnTo>
                    <a:close/>
                    <a:moveTo>
                      <a:pt x="7574" y="6716"/>
                    </a:moveTo>
                    <a:lnTo>
                      <a:pt x="7574" y="6716"/>
                    </a:lnTo>
                    <a:lnTo>
                      <a:pt x="7608" y="6743"/>
                    </a:lnTo>
                    <a:lnTo>
                      <a:pt x="7574" y="6716"/>
                    </a:lnTo>
                    <a:close/>
                    <a:moveTo>
                      <a:pt x="7574" y="6716"/>
                    </a:moveTo>
                    <a:lnTo>
                      <a:pt x="7588" y="6700"/>
                    </a:lnTo>
                    <a:lnTo>
                      <a:pt x="7600" y="6685"/>
                    </a:lnTo>
                    <a:lnTo>
                      <a:pt x="7668" y="6740"/>
                    </a:lnTo>
                    <a:lnTo>
                      <a:pt x="7655" y="6756"/>
                    </a:lnTo>
                    <a:lnTo>
                      <a:pt x="7642" y="6772"/>
                    </a:lnTo>
                    <a:lnTo>
                      <a:pt x="7574" y="6716"/>
                    </a:lnTo>
                    <a:close/>
                    <a:moveTo>
                      <a:pt x="7600" y="6685"/>
                    </a:moveTo>
                    <a:lnTo>
                      <a:pt x="7610" y="6671"/>
                    </a:lnTo>
                    <a:lnTo>
                      <a:pt x="7622" y="6657"/>
                    </a:lnTo>
                    <a:lnTo>
                      <a:pt x="7691" y="6711"/>
                    </a:lnTo>
                    <a:lnTo>
                      <a:pt x="7680" y="6725"/>
                    </a:lnTo>
                    <a:lnTo>
                      <a:pt x="7668" y="6740"/>
                    </a:lnTo>
                    <a:lnTo>
                      <a:pt x="7600" y="6685"/>
                    </a:lnTo>
                    <a:close/>
                    <a:moveTo>
                      <a:pt x="7622" y="6657"/>
                    </a:moveTo>
                    <a:lnTo>
                      <a:pt x="7632" y="6645"/>
                    </a:lnTo>
                    <a:lnTo>
                      <a:pt x="7639" y="6632"/>
                    </a:lnTo>
                    <a:lnTo>
                      <a:pt x="7711" y="6681"/>
                    </a:lnTo>
                    <a:lnTo>
                      <a:pt x="7701" y="6696"/>
                    </a:lnTo>
                    <a:lnTo>
                      <a:pt x="7691" y="6711"/>
                    </a:lnTo>
                    <a:lnTo>
                      <a:pt x="7622" y="6657"/>
                    </a:lnTo>
                    <a:close/>
                    <a:moveTo>
                      <a:pt x="7639" y="6632"/>
                    </a:moveTo>
                    <a:lnTo>
                      <a:pt x="7647" y="6621"/>
                    </a:lnTo>
                    <a:lnTo>
                      <a:pt x="7653" y="6611"/>
                    </a:lnTo>
                    <a:lnTo>
                      <a:pt x="7728" y="6656"/>
                    </a:lnTo>
                    <a:lnTo>
                      <a:pt x="7720" y="6669"/>
                    </a:lnTo>
                    <a:lnTo>
                      <a:pt x="7711" y="6681"/>
                    </a:lnTo>
                    <a:lnTo>
                      <a:pt x="7639" y="6632"/>
                    </a:lnTo>
                    <a:close/>
                    <a:moveTo>
                      <a:pt x="7653" y="6611"/>
                    </a:moveTo>
                    <a:lnTo>
                      <a:pt x="7659" y="6600"/>
                    </a:lnTo>
                    <a:lnTo>
                      <a:pt x="7665" y="6589"/>
                    </a:lnTo>
                    <a:lnTo>
                      <a:pt x="7670" y="6579"/>
                    </a:lnTo>
                    <a:lnTo>
                      <a:pt x="7675" y="6568"/>
                    </a:lnTo>
                    <a:lnTo>
                      <a:pt x="7756" y="6600"/>
                    </a:lnTo>
                    <a:lnTo>
                      <a:pt x="7750" y="6614"/>
                    </a:lnTo>
                    <a:lnTo>
                      <a:pt x="7744" y="6628"/>
                    </a:lnTo>
                    <a:lnTo>
                      <a:pt x="7736" y="6642"/>
                    </a:lnTo>
                    <a:lnTo>
                      <a:pt x="7728" y="6656"/>
                    </a:lnTo>
                    <a:lnTo>
                      <a:pt x="7653" y="6611"/>
                    </a:lnTo>
                    <a:close/>
                    <a:moveTo>
                      <a:pt x="7675" y="6568"/>
                    </a:moveTo>
                    <a:lnTo>
                      <a:pt x="7679" y="6558"/>
                    </a:lnTo>
                    <a:lnTo>
                      <a:pt x="7683" y="6547"/>
                    </a:lnTo>
                    <a:lnTo>
                      <a:pt x="7685" y="6537"/>
                    </a:lnTo>
                    <a:lnTo>
                      <a:pt x="7688" y="6527"/>
                    </a:lnTo>
                    <a:lnTo>
                      <a:pt x="7774" y="6547"/>
                    </a:lnTo>
                    <a:lnTo>
                      <a:pt x="7770" y="6559"/>
                    </a:lnTo>
                    <a:lnTo>
                      <a:pt x="7766" y="6573"/>
                    </a:lnTo>
                    <a:lnTo>
                      <a:pt x="7761" y="6586"/>
                    </a:lnTo>
                    <a:lnTo>
                      <a:pt x="7756" y="6600"/>
                    </a:lnTo>
                    <a:lnTo>
                      <a:pt x="7675" y="6568"/>
                    </a:lnTo>
                    <a:close/>
                    <a:moveTo>
                      <a:pt x="7688" y="6527"/>
                    </a:moveTo>
                    <a:lnTo>
                      <a:pt x="7690" y="6517"/>
                    </a:lnTo>
                    <a:lnTo>
                      <a:pt x="7691" y="6507"/>
                    </a:lnTo>
                    <a:lnTo>
                      <a:pt x="7693" y="6498"/>
                    </a:lnTo>
                    <a:lnTo>
                      <a:pt x="7694" y="6488"/>
                    </a:lnTo>
                    <a:lnTo>
                      <a:pt x="7781" y="6494"/>
                    </a:lnTo>
                    <a:lnTo>
                      <a:pt x="7780" y="6507"/>
                    </a:lnTo>
                    <a:lnTo>
                      <a:pt x="7779" y="6520"/>
                    </a:lnTo>
                    <a:lnTo>
                      <a:pt x="7776" y="6533"/>
                    </a:lnTo>
                    <a:lnTo>
                      <a:pt x="7774" y="6547"/>
                    </a:lnTo>
                    <a:lnTo>
                      <a:pt x="7688" y="6527"/>
                    </a:lnTo>
                    <a:close/>
                    <a:moveTo>
                      <a:pt x="7694" y="6488"/>
                    </a:moveTo>
                    <a:lnTo>
                      <a:pt x="7694" y="6469"/>
                    </a:lnTo>
                    <a:lnTo>
                      <a:pt x="7694" y="6452"/>
                    </a:lnTo>
                    <a:lnTo>
                      <a:pt x="7780" y="6443"/>
                    </a:lnTo>
                    <a:lnTo>
                      <a:pt x="7781" y="6456"/>
                    </a:lnTo>
                    <a:lnTo>
                      <a:pt x="7782" y="6468"/>
                    </a:lnTo>
                    <a:lnTo>
                      <a:pt x="7782" y="6481"/>
                    </a:lnTo>
                    <a:lnTo>
                      <a:pt x="7781" y="6494"/>
                    </a:lnTo>
                    <a:lnTo>
                      <a:pt x="7694" y="6488"/>
                    </a:lnTo>
                    <a:close/>
                    <a:moveTo>
                      <a:pt x="7780" y="6443"/>
                    </a:moveTo>
                    <a:lnTo>
                      <a:pt x="7780" y="6443"/>
                    </a:lnTo>
                    <a:lnTo>
                      <a:pt x="7738" y="6447"/>
                    </a:lnTo>
                    <a:lnTo>
                      <a:pt x="7780" y="6443"/>
                    </a:lnTo>
                    <a:close/>
                    <a:moveTo>
                      <a:pt x="7694" y="6452"/>
                    </a:moveTo>
                    <a:lnTo>
                      <a:pt x="7691" y="6434"/>
                    </a:lnTo>
                    <a:lnTo>
                      <a:pt x="7686" y="6417"/>
                    </a:lnTo>
                    <a:lnTo>
                      <a:pt x="7771" y="6395"/>
                    </a:lnTo>
                    <a:lnTo>
                      <a:pt x="7775" y="6407"/>
                    </a:lnTo>
                    <a:lnTo>
                      <a:pt x="7777" y="6418"/>
                    </a:lnTo>
                    <a:lnTo>
                      <a:pt x="7779" y="6431"/>
                    </a:lnTo>
                    <a:lnTo>
                      <a:pt x="7780" y="6443"/>
                    </a:lnTo>
                    <a:lnTo>
                      <a:pt x="7694" y="6452"/>
                    </a:lnTo>
                    <a:close/>
                    <a:moveTo>
                      <a:pt x="7686" y="6417"/>
                    </a:moveTo>
                    <a:lnTo>
                      <a:pt x="7681" y="6400"/>
                    </a:lnTo>
                    <a:lnTo>
                      <a:pt x="7675" y="6383"/>
                    </a:lnTo>
                    <a:lnTo>
                      <a:pt x="7756" y="6350"/>
                    </a:lnTo>
                    <a:lnTo>
                      <a:pt x="7761" y="6361"/>
                    </a:lnTo>
                    <a:lnTo>
                      <a:pt x="7765" y="6372"/>
                    </a:lnTo>
                    <a:lnTo>
                      <a:pt x="7769" y="6383"/>
                    </a:lnTo>
                    <a:lnTo>
                      <a:pt x="7771" y="6395"/>
                    </a:lnTo>
                    <a:lnTo>
                      <a:pt x="7686" y="6417"/>
                    </a:lnTo>
                    <a:close/>
                    <a:moveTo>
                      <a:pt x="7675" y="6383"/>
                    </a:moveTo>
                    <a:lnTo>
                      <a:pt x="7668" y="6366"/>
                    </a:lnTo>
                    <a:lnTo>
                      <a:pt x="7659" y="6350"/>
                    </a:lnTo>
                    <a:lnTo>
                      <a:pt x="7735" y="6307"/>
                    </a:lnTo>
                    <a:lnTo>
                      <a:pt x="7741" y="6317"/>
                    </a:lnTo>
                    <a:lnTo>
                      <a:pt x="7746" y="6329"/>
                    </a:lnTo>
                    <a:lnTo>
                      <a:pt x="7751" y="6339"/>
                    </a:lnTo>
                    <a:lnTo>
                      <a:pt x="7756" y="6350"/>
                    </a:lnTo>
                    <a:lnTo>
                      <a:pt x="7675" y="6383"/>
                    </a:lnTo>
                    <a:close/>
                    <a:moveTo>
                      <a:pt x="7659" y="6350"/>
                    </a:moveTo>
                    <a:lnTo>
                      <a:pt x="7649" y="6334"/>
                    </a:lnTo>
                    <a:lnTo>
                      <a:pt x="7639" y="6317"/>
                    </a:lnTo>
                    <a:lnTo>
                      <a:pt x="7710" y="6268"/>
                    </a:lnTo>
                    <a:lnTo>
                      <a:pt x="7718" y="6278"/>
                    </a:lnTo>
                    <a:lnTo>
                      <a:pt x="7724" y="6288"/>
                    </a:lnTo>
                    <a:lnTo>
                      <a:pt x="7730" y="6298"/>
                    </a:lnTo>
                    <a:lnTo>
                      <a:pt x="7735" y="6307"/>
                    </a:lnTo>
                    <a:lnTo>
                      <a:pt x="7659" y="6350"/>
                    </a:lnTo>
                    <a:close/>
                    <a:moveTo>
                      <a:pt x="7639" y="6317"/>
                    </a:moveTo>
                    <a:lnTo>
                      <a:pt x="7627" y="6301"/>
                    </a:lnTo>
                    <a:lnTo>
                      <a:pt x="7614" y="6285"/>
                    </a:lnTo>
                    <a:lnTo>
                      <a:pt x="7683" y="6230"/>
                    </a:lnTo>
                    <a:lnTo>
                      <a:pt x="7696" y="6249"/>
                    </a:lnTo>
                    <a:lnTo>
                      <a:pt x="7710" y="6268"/>
                    </a:lnTo>
                    <a:lnTo>
                      <a:pt x="7639" y="6317"/>
                    </a:lnTo>
                    <a:close/>
                    <a:moveTo>
                      <a:pt x="7614" y="6285"/>
                    </a:moveTo>
                    <a:lnTo>
                      <a:pt x="7602" y="6270"/>
                    </a:lnTo>
                    <a:lnTo>
                      <a:pt x="7588" y="6254"/>
                    </a:lnTo>
                    <a:lnTo>
                      <a:pt x="7653" y="6195"/>
                    </a:lnTo>
                    <a:lnTo>
                      <a:pt x="7668" y="6213"/>
                    </a:lnTo>
                    <a:lnTo>
                      <a:pt x="7683" y="6230"/>
                    </a:lnTo>
                    <a:lnTo>
                      <a:pt x="7614" y="6285"/>
                    </a:lnTo>
                    <a:close/>
                    <a:moveTo>
                      <a:pt x="7588" y="6254"/>
                    </a:moveTo>
                    <a:lnTo>
                      <a:pt x="7573" y="6238"/>
                    </a:lnTo>
                    <a:lnTo>
                      <a:pt x="7559" y="6224"/>
                    </a:lnTo>
                    <a:lnTo>
                      <a:pt x="7622" y="6163"/>
                    </a:lnTo>
                    <a:lnTo>
                      <a:pt x="7638" y="6179"/>
                    </a:lnTo>
                    <a:lnTo>
                      <a:pt x="7653" y="6195"/>
                    </a:lnTo>
                    <a:lnTo>
                      <a:pt x="7588" y="6254"/>
                    </a:lnTo>
                    <a:close/>
                    <a:moveTo>
                      <a:pt x="7559" y="6224"/>
                    </a:moveTo>
                    <a:lnTo>
                      <a:pt x="7544" y="6208"/>
                    </a:lnTo>
                    <a:lnTo>
                      <a:pt x="7529" y="6194"/>
                    </a:lnTo>
                    <a:lnTo>
                      <a:pt x="7592" y="6132"/>
                    </a:lnTo>
                    <a:lnTo>
                      <a:pt x="7607" y="6147"/>
                    </a:lnTo>
                    <a:lnTo>
                      <a:pt x="7622" y="6163"/>
                    </a:lnTo>
                    <a:lnTo>
                      <a:pt x="7559" y="6224"/>
                    </a:lnTo>
                    <a:close/>
                    <a:moveTo>
                      <a:pt x="7529" y="6194"/>
                    </a:moveTo>
                    <a:lnTo>
                      <a:pt x="7516" y="6179"/>
                    </a:lnTo>
                    <a:lnTo>
                      <a:pt x="7500" y="6166"/>
                    </a:lnTo>
                    <a:lnTo>
                      <a:pt x="7561" y="6102"/>
                    </a:lnTo>
                    <a:lnTo>
                      <a:pt x="7576" y="6116"/>
                    </a:lnTo>
                    <a:lnTo>
                      <a:pt x="7592" y="6132"/>
                    </a:lnTo>
                    <a:lnTo>
                      <a:pt x="7529" y="6194"/>
                    </a:lnTo>
                    <a:close/>
                    <a:moveTo>
                      <a:pt x="7500" y="6166"/>
                    </a:moveTo>
                    <a:lnTo>
                      <a:pt x="7486" y="6151"/>
                    </a:lnTo>
                    <a:lnTo>
                      <a:pt x="7471" y="6137"/>
                    </a:lnTo>
                    <a:lnTo>
                      <a:pt x="7532" y="6075"/>
                    </a:lnTo>
                    <a:lnTo>
                      <a:pt x="7546" y="6088"/>
                    </a:lnTo>
                    <a:lnTo>
                      <a:pt x="7561" y="6102"/>
                    </a:lnTo>
                    <a:lnTo>
                      <a:pt x="7500" y="6166"/>
                    </a:lnTo>
                    <a:close/>
                    <a:moveTo>
                      <a:pt x="7471" y="6137"/>
                    </a:moveTo>
                    <a:lnTo>
                      <a:pt x="7457" y="6123"/>
                    </a:lnTo>
                    <a:lnTo>
                      <a:pt x="7444" y="6109"/>
                    </a:lnTo>
                    <a:lnTo>
                      <a:pt x="7507" y="6048"/>
                    </a:lnTo>
                    <a:lnTo>
                      <a:pt x="7520" y="6061"/>
                    </a:lnTo>
                    <a:lnTo>
                      <a:pt x="7532" y="6075"/>
                    </a:lnTo>
                    <a:lnTo>
                      <a:pt x="7471" y="6137"/>
                    </a:lnTo>
                    <a:close/>
                    <a:moveTo>
                      <a:pt x="7444" y="6109"/>
                    </a:moveTo>
                    <a:lnTo>
                      <a:pt x="7431" y="6096"/>
                    </a:lnTo>
                    <a:lnTo>
                      <a:pt x="7419" y="6081"/>
                    </a:lnTo>
                    <a:lnTo>
                      <a:pt x="7485" y="6025"/>
                    </a:lnTo>
                    <a:lnTo>
                      <a:pt x="7495" y="6036"/>
                    </a:lnTo>
                    <a:lnTo>
                      <a:pt x="7507" y="6048"/>
                    </a:lnTo>
                    <a:lnTo>
                      <a:pt x="7444" y="6109"/>
                    </a:lnTo>
                    <a:close/>
                    <a:moveTo>
                      <a:pt x="7419" y="6081"/>
                    </a:moveTo>
                    <a:lnTo>
                      <a:pt x="7409" y="6070"/>
                    </a:lnTo>
                    <a:lnTo>
                      <a:pt x="7399" y="6057"/>
                    </a:lnTo>
                    <a:lnTo>
                      <a:pt x="7466" y="6002"/>
                    </a:lnTo>
                    <a:lnTo>
                      <a:pt x="7475" y="6012"/>
                    </a:lnTo>
                    <a:lnTo>
                      <a:pt x="7485" y="6025"/>
                    </a:lnTo>
                    <a:lnTo>
                      <a:pt x="7419" y="6081"/>
                    </a:lnTo>
                    <a:close/>
                    <a:moveTo>
                      <a:pt x="7399" y="6057"/>
                    </a:moveTo>
                    <a:lnTo>
                      <a:pt x="7389" y="6046"/>
                    </a:lnTo>
                    <a:lnTo>
                      <a:pt x="7379" y="6034"/>
                    </a:lnTo>
                    <a:lnTo>
                      <a:pt x="7447" y="5979"/>
                    </a:lnTo>
                    <a:lnTo>
                      <a:pt x="7456" y="5990"/>
                    </a:lnTo>
                    <a:lnTo>
                      <a:pt x="7466" y="6002"/>
                    </a:lnTo>
                    <a:lnTo>
                      <a:pt x="7399" y="6057"/>
                    </a:lnTo>
                    <a:close/>
                    <a:moveTo>
                      <a:pt x="7379" y="6034"/>
                    </a:moveTo>
                    <a:lnTo>
                      <a:pt x="7368" y="6019"/>
                    </a:lnTo>
                    <a:lnTo>
                      <a:pt x="7359" y="6009"/>
                    </a:lnTo>
                    <a:lnTo>
                      <a:pt x="7429" y="5955"/>
                    </a:lnTo>
                    <a:lnTo>
                      <a:pt x="7439" y="5969"/>
                    </a:lnTo>
                    <a:lnTo>
                      <a:pt x="7447" y="5979"/>
                    </a:lnTo>
                    <a:lnTo>
                      <a:pt x="7379" y="6034"/>
                    </a:lnTo>
                    <a:close/>
                    <a:moveTo>
                      <a:pt x="7359" y="6009"/>
                    </a:moveTo>
                    <a:lnTo>
                      <a:pt x="7350" y="5996"/>
                    </a:lnTo>
                    <a:lnTo>
                      <a:pt x="7340" y="5982"/>
                    </a:lnTo>
                    <a:lnTo>
                      <a:pt x="7410" y="5931"/>
                    </a:lnTo>
                    <a:lnTo>
                      <a:pt x="7419" y="5943"/>
                    </a:lnTo>
                    <a:lnTo>
                      <a:pt x="7429" y="5955"/>
                    </a:lnTo>
                    <a:lnTo>
                      <a:pt x="7359" y="6009"/>
                    </a:lnTo>
                    <a:close/>
                    <a:moveTo>
                      <a:pt x="7340" y="5982"/>
                    </a:moveTo>
                    <a:lnTo>
                      <a:pt x="7329" y="5968"/>
                    </a:lnTo>
                    <a:lnTo>
                      <a:pt x="7321" y="5958"/>
                    </a:lnTo>
                    <a:lnTo>
                      <a:pt x="7392" y="5907"/>
                    </a:lnTo>
                    <a:lnTo>
                      <a:pt x="7402" y="5921"/>
                    </a:lnTo>
                    <a:lnTo>
                      <a:pt x="7410" y="5931"/>
                    </a:lnTo>
                    <a:lnTo>
                      <a:pt x="7340" y="5982"/>
                    </a:lnTo>
                    <a:close/>
                    <a:moveTo>
                      <a:pt x="7321" y="5958"/>
                    </a:moveTo>
                    <a:lnTo>
                      <a:pt x="7303" y="5931"/>
                    </a:lnTo>
                    <a:lnTo>
                      <a:pt x="7374" y="5882"/>
                    </a:lnTo>
                    <a:lnTo>
                      <a:pt x="7392" y="5907"/>
                    </a:lnTo>
                    <a:lnTo>
                      <a:pt x="7321" y="5958"/>
                    </a:lnTo>
                    <a:close/>
                    <a:moveTo>
                      <a:pt x="7303" y="5931"/>
                    </a:moveTo>
                    <a:lnTo>
                      <a:pt x="7289" y="5913"/>
                    </a:lnTo>
                    <a:lnTo>
                      <a:pt x="7285" y="5907"/>
                    </a:lnTo>
                    <a:lnTo>
                      <a:pt x="7358" y="5857"/>
                    </a:lnTo>
                    <a:lnTo>
                      <a:pt x="7370" y="5875"/>
                    </a:lnTo>
                    <a:lnTo>
                      <a:pt x="7374" y="5882"/>
                    </a:lnTo>
                    <a:lnTo>
                      <a:pt x="7303" y="5931"/>
                    </a:lnTo>
                    <a:close/>
                    <a:moveTo>
                      <a:pt x="7285" y="5907"/>
                    </a:moveTo>
                    <a:lnTo>
                      <a:pt x="7283" y="5903"/>
                    </a:lnTo>
                    <a:lnTo>
                      <a:pt x="7280" y="5900"/>
                    </a:lnTo>
                    <a:lnTo>
                      <a:pt x="7278" y="5895"/>
                    </a:lnTo>
                    <a:lnTo>
                      <a:pt x="7268" y="5882"/>
                    </a:lnTo>
                    <a:lnTo>
                      <a:pt x="7340" y="5833"/>
                    </a:lnTo>
                    <a:lnTo>
                      <a:pt x="7343" y="5837"/>
                    </a:lnTo>
                    <a:lnTo>
                      <a:pt x="7344" y="5838"/>
                    </a:lnTo>
                    <a:lnTo>
                      <a:pt x="7348" y="5843"/>
                    </a:lnTo>
                    <a:lnTo>
                      <a:pt x="7358" y="5857"/>
                    </a:lnTo>
                    <a:lnTo>
                      <a:pt x="7285" y="5907"/>
                    </a:lnTo>
                    <a:close/>
                    <a:moveTo>
                      <a:pt x="7268" y="5882"/>
                    </a:moveTo>
                    <a:lnTo>
                      <a:pt x="7268" y="5882"/>
                    </a:lnTo>
                    <a:lnTo>
                      <a:pt x="7304" y="5857"/>
                    </a:lnTo>
                    <a:lnTo>
                      <a:pt x="7268" y="5882"/>
                    </a:lnTo>
                    <a:close/>
                    <a:moveTo>
                      <a:pt x="7268" y="5882"/>
                    </a:moveTo>
                    <a:lnTo>
                      <a:pt x="7252" y="5858"/>
                    </a:lnTo>
                    <a:lnTo>
                      <a:pt x="7324" y="5808"/>
                    </a:lnTo>
                    <a:lnTo>
                      <a:pt x="7340" y="5833"/>
                    </a:lnTo>
                    <a:lnTo>
                      <a:pt x="7268" y="5882"/>
                    </a:lnTo>
                    <a:close/>
                    <a:moveTo>
                      <a:pt x="7252" y="5858"/>
                    </a:moveTo>
                    <a:lnTo>
                      <a:pt x="7252" y="5858"/>
                    </a:lnTo>
                    <a:lnTo>
                      <a:pt x="7288" y="5833"/>
                    </a:lnTo>
                    <a:lnTo>
                      <a:pt x="7252" y="5858"/>
                    </a:lnTo>
                    <a:close/>
                    <a:moveTo>
                      <a:pt x="7252" y="5858"/>
                    </a:moveTo>
                    <a:lnTo>
                      <a:pt x="7236" y="5834"/>
                    </a:lnTo>
                    <a:lnTo>
                      <a:pt x="7308" y="5786"/>
                    </a:lnTo>
                    <a:lnTo>
                      <a:pt x="7324" y="5808"/>
                    </a:lnTo>
                    <a:lnTo>
                      <a:pt x="7252" y="5858"/>
                    </a:lnTo>
                    <a:close/>
                    <a:moveTo>
                      <a:pt x="7236" y="5834"/>
                    </a:moveTo>
                    <a:lnTo>
                      <a:pt x="7228" y="5822"/>
                    </a:lnTo>
                    <a:lnTo>
                      <a:pt x="7300" y="5773"/>
                    </a:lnTo>
                    <a:lnTo>
                      <a:pt x="7308" y="5786"/>
                    </a:lnTo>
                    <a:lnTo>
                      <a:pt x="7236" y="5834"/>
                    </a:lnTo>
                    <a:close/>
                    <a:moveTo>
                      <a:pt x="7228" y="5822"/>
                    </a:moveTo>
                    <a:lnTo>
                      <a:pt x="7207" y="5791"/>
                    </a:lnTo>
                    <a:lnTo>
                      <a:pt x="7278" y="5742"/>
                    </a:lnTo>
                    <a:lnTo>
                      <a:pt x="7300" y="5773"/>
                    </a:lnTo>
                    <a:lnTo>
                      <a:pt x="7228" y="5822"/>
                    </a:lnTo>
                    <a:close/>
                    <a:moveTo>
                      <a:pt x="7278" y="5742"/>
                    </a:moveTo>
                    <a:lnTo>
                      <a:pt x="7278" y="5742"/>
                    </a:lnTo>
                    <a:lnTo>
                      <a:pt x="7242" y="5766"/>
                    </a:lnTo>
                    <a:lnTo>
                      <a:pt x="7278" y="5742"/>
                    </a:lnTo>
                    <a:close/>
                    <a:moveTo>
                      <a:pt x="7207" y="5791"/>
                    </a:moveTo>
                    <a:lnTo>
                      <a:pt x="7193" y="5771"/>
                    </a:lnTo>
                    <a:lnTo>
                      <a:pt x="7265" y="5722"/>
                    </a:lnTo>
                    <a:lnTo>
                      <a:pt x="7278" y="5742"/>
                    </a:lnTo>
                    <a:lnTo>
                      <a:pt x="7207" y="5791"/>
                    </a:lnTo>
                    <a:close/>
                    <a:moveTo>
                      <a:pt x="7264" y="5722"/>
                    </a:moveTo>
                    <a:lnTo>
                      <a:pt x="7265" y="5722"/>
                    </a:lnTo>
                    <a:lnTo>
                      <a:pt x="7229" y="5746"/>
                    </a:lnTo>
                    <a:lnTo>
                      <a:pt x="7264" y="5722"/>
                    </a:lnTo>
                    <a:close/>
                    <a:moveTo>
                      <a:pt x="7193" y="5771"/>
                    </a:moveTo>
                    <a:lnTo>
                      <a:pt x="7188" y="5765"/>
                    </a:lnTo>
                    <a:lnTo>
                      <a:pt x="7181" y="5753"/>
                    </a:lnTo>
                    <a:lnTo>
                      <a:pt x="7252" y="5704"/>
                    </a:lnTo>
                    <a:lnTo>
                      <a:pt x="7264" y="5722"/>
                    </a:lnTo>
                    <a:lnTo>
                      <a:pt x="7193" y="5771"/>
                    </a:lnTo>
                    <a:close/>
                    <a:moveTo>
                      <a:pt x="7181" y="5753"/>
                    </a:moveTo>
                    <a:lnTo>
                      <a:pt x="7174" y="5746"/>
                    </a:lnTo>
                    <a:lnTo>
                      <a:pt x="7168" y="5737"/>
                    </a:lnTo>
                    <a:lnTo>
                      <a:pt x="7239" y="5686"/>
                    </a:lnTo>
                    <a:lnTo>
                      <a:pt x="7245" y="5694"/>
                    </a:lnTo>
                    <a:lnTo>
                      <a:pt x="7252" y="5704"/>
                    </a:lnTo>
                    <a:lnTo>
                      <a:pt x="7181" y="5753"/>
                    </a:lnTo>
                    <a:close/>
                    <a:moveTo>
                      <a:pt x="7168" y="5737"/>
                    </a:moveTo>
                    <a:lnTo>
                      <a:pt x="7158" y="5723"/>
                    </a:lnTo>
                    <a:lnTo>
                      <a:pt x="7228" y="5670"/>
                    </a:lnTo>
                    <a:lnTo>
                      <a:pt x="7236" y="5681"/>
                    </a:lnTo>
                    <a:lnTo>
                      <a:pt x="7239" y="5686"/>
                    </a:lnTo>
                    <a:lnTo>
                      <a:pt x="7168" y="5737"/>
                    </a:lnTo>
                    <a:close/>
                    <a:moveTo>
                      <a:pt x="7158" y="5723"/>
                    </a:moveTo>
                    <a:lnTo>
                      <a:pt x="7155" y="5718"/>
                    </a:lnTo>
                    <a:lnTo>
                      <a:pt x="7147" y="5709"/>
                    </a:lnTo>
                    <a:lnTo>
                      <a:pt x="7214" y="5654"/>
                    </a:lnTo>
                    <a:lnTo>
                      <a:pt x="7221" y="5660"/>
                    </a:lnTo>
                    <a:lnTo>
                      <a:pt x="7228" y="5670"/>
                    </a:lnTo>
                    <a:lnTo>
                      <a:pt x="7158" y="5723"/>
                    </a:lnTo>
                    <a:close/>
                    <a:moveTo>
                      <a:pt x="7214" y="5654"/>
                    </a:moveTo>
                    <a:lnTo>
                      <a:pt x="7214" y="5654"/>
                    </a:lnTo>
                    <a:lnTo>
                      <a:pt x="7181" y="5681"/>
                    </a:lnTo>
                    <a:lnTo>
                      <a:pt x="7214" y="5654"/>
                    </a:lnTo>
                    <a:close/>
                    <a:moveTo>
                      <a:pt x="7147" y="5709"/>
                    </a:moveTo>
                    <a:lnTo>
                      <a:pt x="7140" y="5700"/>
                    </a:lnTo>
                    <a:lnTo>
                      <a:pt x="7131" y="5690"/>
                    </a:lnTo>
                    <a:lnTo>
                      <a:pt x="7197" y="5633"/>
                    </a:lnTo>
                    <a:lnTo>
                      <a:pt x="7206" y="5643"/>
                    </a:lnTo>
                    <a:lnTo>
                      <a:pt x="7214" y="5654"/>
                    </a:lnTo>
                    <a:lnTo>
                      <a:pt x="7147" y="5709"/>
                    </a:lnTo>
                    <a:close/>
                    <a:moveTo>
                      <a:pt x="7131" y="5690"/>
                    </a:moveTo>
                    <a:lnTo>
                      <a:pt x="7120" y="5677"/>
                    </a:lnTo>
                    <a:lnTo>
                      <a:pt x="7111" y="5666"/>
                    </a:lnTo>
                    <a:lnTo>
                      <a:pt x="7176" y="5609"/>
                    </a:lnTo>
                    <a:lnTo>
                      <a:pt x="7188" y="5623"/>
                    </a:lnTo>
                    <a:lnTo>
                      <a:pt x="7197" y="5633"/>
                    </a:lnTo>
                    <a:lnTo>
                      <a:pt x="7131" y="5690"/>
                    </a:lnTo>
                    <a:close/>
                    <a:moveTo>
                      <a:pt x="7111" y="5666"/>
                    </a:moveTo>
                    <a:lnTo>
                      <a:pt x="7098" y="5652"/>
                    </a:lnTo>
                    <a:lnTo>
                      <a:pt x="7087" y="5640"/>
                    </a:lnTo>
                    <a:lnTo>
                      <a:pt x="7152" y="5581"/>
                    </a:lnTo>
                    <a:lnTo>
                      <a:pt x="7165" y="5596"/>
                    </a:lnTo>
                    <a:lnTo>
                      <a:pt x="7176" y="5609"/>
                    </a:lnTo>
                    <a:lnTo>
                      <a:pt x="7111" y="5666"/>
                    </a:lnTo>
                    <a:close/>
                    <a:moveTo>
                      <a:pt x="7087" y="5640"/>
                    </a:moveTo>
                    <a:lnTo>
                      <a:pt x="7087" y="5640"/>
                    </a:lnTo>
                    <a:lnTo>
                      <a:pt x="7120" y="5610"/>
                    </a:lnTo>
                    <a:lnTo>
                      <a:pt x="7087" y="5640"/>
                    </a:lnTo>
                    <a:close/>
                    <a:moveTo>
                      <a:pt x="7087" y="5640"/>
                    </a:moveTo>
                    <a:lnTo>
                      <a:pt x="7072" y="5624"/>
                    </a:lnTo>
                    <a:lnTo>
                      <a:pt x="7060" y="5610"/>
                    </a:lnTo>
                    <a:lnTo>
                      <a:pt x="7123" y="5550"/>
                    </a:lnTo>
                    <a:lnTo>
                      <a:pt x="7140" y="5568"/>
                    </a:lnTo>
                    <a:lnTo>
                      <a:pt x="7152" y="5581"/>
                    </a:lnTo>
                    <a:lnTo>
                      <a:pt x="7087" y="5640"/>
                    </a:lnTo>
                    <a:close/>
                    <a:moveTo>
                      <a:pt x="7060" y="5610"/>
                    </a:moveTo>
                    <a:lnTo>
                      <a:pt x="7044" y="5593"/>
                    </a:lnTo>
                    <a:lnTo>
                      <a:pt x="7029" y="5577"/>
                    </a:lnTo>
                    <a:lnTo>
                      <a:pt x="7092" y="5517"/>
                    </a:lnTo>
                    <a:lnTo>
                      <a:pt x="7110" y="5534"/>
                    </a:lnTo>
                    <a:lnTo>
                      <a:pt x="7123" y="5550"/>
                    </a:lnTo>
                    <a:lnTo>
                      <a:pt x="7060" y="5610"/>
                    </a:lnTo>
                    <a:close/>
                    <a:moveTo>
                      <a:pt x="7029" y="5577"/>
                    </a:moveTo>
                    <a:lnTo>
                      <a:pt x="7011" y="5558"/>
                    </a:lnTo>
                    <a:lnTo>
                      <a:pt x="6994" y="5540"/>
                    </a:lnTo>
                    <a:lnTo>
                      <a:pt x="7059" y="5481"/>
                    </a:lnTo>
                    <a:lnTo>
                      <a:pt x="7076" y="5499"/>
                    </a:lnTo>
                    <a:lnTo>
                      <a:pt x="7092" y="5517"/>
                    </a:lnTo>
                    <a:lnTo>
                      <a:pt x="7029" y="5577"/>
                    </a:lnTo>
                    <a:close/>
                    <a:moveTo>
                      <a:pt x="6994" y="5540"/>
                    </a:moveTo>
                    <a:lnTo>
                      <a:pt x="6985" y="5530"/>
                    </a:lnTo>
                    <a:lnTo>
                      <a:pt x="6975" y="5520"/>
                    </a:lnTo>
                    <a:lnTo>
                      <a:pt x="6966" y="5511"/>
                    </a:lnTo>
                    <a:lnTo>
                      <a:pt x="6958" y="5502"/>
                    </a:lnTo>
                    <a:lnTo>
                      <a:pt x="7021" y="5442"/>
                    </a:lnTo>
                    <a:lnTo>
                      <a:pt x="7031" y="5452"/>
                    </a:lnTo>
                    <a:lnTo>
                      <a:pt x="7041" y="5462"/>
                    </a:lnTo>
                    <a:lnTo>
                      <a:pt x="7050" y="5471"/>
                    </a:lnTo>
                    <a:lnTo>
                      <a:pt x="7059" y="5481"/>
                    </a:lnTo>
                    <a:lnTo>
                      <a:pt x="6994" y="5540"/>
                    </a:lnTo>
                    <a:close/>
                    <a:moveTo>
                      <a:pt x="6958" y="5502"/>
                    </a:moveTo>
                    <a:lnTo>
                      <a:pt x="6948" y="5492"/>
                    </a:lnTo>
                    <a:lnTo>
                      <a:pt x="6938" y="5481"/>
                    </a:lnTo>
                    <a:lnTo>
                      <a:pt x="6928" y="5471"/>
                    </a:lnTo>
                    <a:lnTo>
                      <a:pt x="6919" y="5461"/>
                    </a:lnTo>
                    <a:lnTo>
                      <a:pt x="6981" y="5400"/>
                    </a:lnTo>
                    <a:lnTo>
                      <a:pt x="6993" y="5411"/>
                    </a:lnTo>
                    <a:lnTo>
                      <a:pt x="7003" y="5421"/>
                    </a:lnTo>
                    <a:lnTo>
                      <a:pt x="7013" y="5432"/>
                    </a:lnTo>
                    <a:lnTo>
                      <a:pt x="7021" y="5442"/>
                    </a:lnTo>
                    <a:lnTo>
                      <a:pt x="6958" y="5502"/>
                    </a:lnTo>
                    <a:close/>
                    <a:moveTo>
                      <a:pt x="6919" y="5461"/>
                    </a:moveTo>
                    <a:lnTo>
                      <a:pt x="6909" y="5451"/>
                    </a:lnTo>
                    <a:lnTo>
                      <a:pt x="6898" y="5440"/>
                    </a:lnTo>
                    <a:lnTo>
                      <a:pt x="6888" y="5428"/>
                    </a:lnTo>
                    <a:lnTo>
                      <a:pt x="6877" y="5417"/>
                    </a:lnTo>
                    <a:lnTo>
                      <a:pt x="6940" y="5357"/>
                    </a:lnTo>
                    <a:lnTo>
                      <a:pt x="6950" y="5367"/>
                    </a:lnTo>
                    <a:lnTo>
                      <a:pt x="6960" y="5379"/>
                    </a:lnTo>
                    <a:lnTo>
                      <a:pt x="6971" y="5390"/>
                    </a:lnTo>
                    <a:lnTo>
                      <a:pt x="6981" y="5400"/>
                    </a:lnTo>
                    <a:lnTo>
                      <a:pt x="6919" y="5461"/>
                    </a:lnTo>
                    <a:close/>
                    <a:moveTo>
                      <a:pt x="6877" y="5417"/>
                    </a:moveTo>
                    <a:lnTo>
                      <a:pt x="6866" y="5406"/>
                    </a:lnTo>
                    <a:lnTo>
                      <a:pt x="6854" y="5395"/>
                    </a:lnTo>
                    <a:lnTo>
                      <a:pt x="6844" y="5383"/>
                    </a:lnTo>
                    <a:lnTo>
                      <a:pt x="6833" y="5374"/>
                    </a:lnTo>
                    <a:lnTo>
                      <a:pt x="6895" y="5311"/>
                    </a:lnTo>
                    <a:lnTo>
                      <a:pt x="6908" y="5324"/>
                    </a:lnTo>
                    <a:lnTo>
                      <a:pt x="6919" y="5335"/>
                    </a:lnTo>
                    <a:lnTo>
                      <a:pt x="6929" y="5346"/>
                    </a:lnTo>
                    <a:lnTo>
                      <a:pt x="6940" y="5357"/>
                    </a:lnTo>
                    <a:lnTo>
                      <a:pt x="6877" y="5417"/>
                    </a:lnTo>
                    <a:close/>
                    <a:moveTo>
                      <a:pt x="6833" y="5374"/>
                    </a:moveTo>
                    <a:lnTo>
                      <a:pt x="6787" y="5326"/>
                    </a:lnTo>
                    <a:lnTo>
                      <a:pt x="6849" y="5264"/>
                    </a:lnTo>
                    <a:lnTo>
                      <a:pt x="6895" y="5311"/>
                    </a:lnTo>
                    <a:lnTo>
                      <a:pt x="6833" y="5374"/>
                    </a:lnTo>
                    <a:close/>
                    <a:moveTo>
                      <a:pt x="6787" y="5326"/>
                    </a:moveTo>
                    <a:lnTo>
                      <a:pt x="6740" y="5278"/>
                    </a:lnTo>
                    <a:lnTo>
                      <a:pt x="6801" y="5217"/>
                    </a:lnTo>
                    <a:lnTo>
                      <a:pt x="6849" y="5264"/>
                    </a:lnTo>
                    <a:lnTo>
                      <a:pt x="6787" y="5326"/>
                    </a:lnTo>
                    <a:close/>
                    <a:moveTo>
                      <a:pt x="6740" y="5278"/>
                    </a:moveTo>
                    <a:lnTo>
                      <a:pt x="6727" y="5265"/>
                    </a:lnTo>
                    <a:lnTo>
                      <a:pt x="6715" y="5254"/>
                    </a:lnTo>
                    <a:lnTo>
                      <a:pt x="6702" y="5242"/>
                    </a:lnTo>
                    <a:lnTo>
                      <a:pt x="6690" y="5229"/>
                    </a:lnTo>
                    <a:lnTo>
                      <a:pt x="6752" y="5167"/>
                    </a:lnTo>
                    <a:lnTo>
                      <a:pt x="6765" y="5179"/>
                    </a:lnTo>
                    <a:lnTo>
                      <a:pt x="6777" y="5192"/>
                    </a:lnTo>
                    <a:lnTo>
                      <a:pt x="6790" y="5204"/>
                    </a:lnTo>
                    <a:lnTo>
                      <a:pt x="6801" y="5217"/>
                    </a:lnTo>
                    <a:lnTo>
                      <a:pt x="6740" y="5278"/>
                    </a:lnTo>
                    <a:close/>
                    <a:moveTo>
                      <a:pt x="6690" y="5229"/>
                    </a:moveTo>
                    <a:lnTo>
                      <a:pt x="6677" y="5217"/>
                    </a:lnTo>
                    <a:lnTo>
                      <a:pt x="6665" y="5204"/>
                    </a:lnTo>
                    <a:lnTo>
                      <a:pt x="6653" y="5192"/>
                    </a:lnTo>
                    <a:lnTo>
                      <a:pt x="6640" y="5179"/>
                    </a:lnTo>
                    <a:lnTo>
                      <a:pt x="6701" y="5117"/>
                    </a:lnTo>
                    <a:lnTo>
                      <a:pt x="6714" y="5129"/>
                    </a:lnTo>
                    <a:lnTo>
                      <a:pt x="6726" y="5142"/>
                    </a:lnTo>
                    <a:lnTo>
                      <a:pt x="6740" y="5154"/>
                    </a:lnTo>
                    <a:lnTo>
                      <a:pt x="6752" y="5167"/>
                    </a:lnTo>
                    <a:lnTo>
                      <a:pt x="6690" y="5229"/>
                    </a:lnTo>
                    <a:close/>
                    <a:moveTo>
                      <a:pt x="6640" y="5179"/>
                    </a:moveTo>
                    <a:lnTo>
                      <a:pt x="6628" y="5167"/>
                    </a:lnTo>
                    <a:lnTo>
                      <a:pt x="6615" y="5154"/>
                    </a:lnTo>
                    <a:lnTo>
                      <a:pt x="6601" y="5142"/>
                    </a:lnTo>
                    <a:lnTo>
                      <a:pt x="6588" y="5128"/>
                    </a:lnTo>
                    <a:lnTo>
                      <a:pt x="6649" y="5066"/>
                    </a:lnTo>
                    <a:lnTo>
                      <a:pt x="6661" y="5078"/>
                    </a:lnTo>
                    <a:lnTo>
                      <a:pt x="6675" y="5091"/>
                    </a:lnTo>
                    <a:lnTo>
                      <a:pt x="6687" y="5103"/>
                    </a:lnTo>
                    <a:lnTo>
                      <a:pt x="6701" y="5117"/>
                    </a:lnTo>
                    <a:lnTo>
                      <a:pt x="6640" y="5179"/>
                    </a:lnTo>
                    <a:close/>
                    <a:moveTo>
                      <a:pt x="6588" y="5128"/>
                    </a:moveTo>
                    <a:lnTo>
                      <a:pt x="6573" y="5115"/>
                    </a:lnTo>
                    <a:lnTo>
                      <a:pt x="6558" y="5101"/>
                    </a:lnTo>
                    <a:lnTo>
                      <a:pt x="6542" y="5088"/>
                    </a:lnTo>
                    <a:lnTo>
                      <a:pt x="6526" y="5076"/>
                    </a:lnTo>
                    <a:lnTo>
                      <a:pt x="6578" y="5005"/>
                    </a:lnTo>
                    <a:lnTo>
                      <a:pt x="6597" y="5019"/>
                    </a:lnTo>
                    <a:lnTo>
                      <a:pt x="6614" y="5034"/>
                    </a:lnTo>
                    <a:lnTo>
                      <a:pt x="6631" y="5050"/>
                    </a:lnTo>
                    <a:lnTo>
                      <a:pt x="6649" y="5066"/>
                    </a:lnTo>
                    <a:lnTo>
                      <a:pt x="6588" y="5128"/>
                    </a:lnTo>
                    <a:close/>
                    <a:moveTo>
                      <a:pt x="6526" y="5076"/>
                    </a:moveTo>
                    <a:lnTo>
                      <a:pt x="6511" y="5065"/>
                    </a:lnTo>
                    <a:lnTo>
                      <a:pt x="6494" y="5054"/>
                    </a:lnTo>
                    <a:lnTo>
                      <a:pt x="6478" y="5044"/>
                    </a:lnTo>
                    <a:lnTo>
                      <a:pt x="6461" y="5035"/>
                    </a:lnTo>
                    <a:lnTo>
                      <a:pt x="6502" y="4958"/>
                    </a:lnTo>
                    <a:lnTo>
                      <a:pt x="6522" y="4969"/>
                    </a:lnTo>
                    <a:lnTo>
                      <a:pt x="6540" y="4980"/>
                    </a:lnTo>
                    <a:lnTo>
                      <a:pt x="6559" y="4992"/>
                    </a:lnTo>
                    <a:lnTo>
                      <a:pt x="6578" y="5005"/>
                    </a:lnTo>
                    <a:lnTo>
                      <a:pt x="6526" y="5076"/>
                    </a:lnTo>
                    <a:close/>
                    <a:moveTo>
                      <a:pt x="6461" y="5035"/>
                    </a:moveTo>
                    <a:lnTo>
                      <a:pt x="6445" y="5026"/>
                    </a:lnTo>
                    <a:lnTo>
                      <a:pt x="6427" y="5019"/>
                    </a:lnTo>
                    <a:lnTo>
                      <a:pt x="6411" y="5011"/>
                    </a:lnTo>
                    <a:lnTo>
                      <a:pt x="6393" y="5005"/>
                    </a:lnTo>
                    <a:lnTo>
                      <a:pt x="6423" y="4923"/>
                    </a:lnTo>
                    <a:lnTo>
                      <a:pt x="6443" y="4930"/>
                    </a:lnTo>
                    <a:lnTo>
                      <a:pt x="6463" y="4939"/>
                    </a:lnTo>
                    <a:lnTo>
                      <a:pt x="6483" y="4948"/>
                    </a:lnTo>
                    <a:lnTo>
                      <a:pt x="6502" y="4958"/>
                    </a:lnTo>
                    <a:lnTo>
                      <a:pt x="6461" y="5035"/>
                    </a:lnTo>
                    <a:close/>
                    <a:moveTo>
                      <a:pt x="6393" y="5005"/>
                    </a:moveTo>
                    <a:lnTo>
                      <a:pt x="6376" y="4999"/>
                    </a:lnTo>
                    <a:lnTo>
                      <a:pt x="6359" y="4992"/>
                    </a:lnTo>
                    <a:lnTo>
                      <a:pt x="6341" y="4988"/>
                    </a:lnTo>
                    <a:lnTo>
                      <a:pt x="6322" y="4984"/>
                    </a:lnTo>
                    <a:lnTo>
                      <a:pt x="6344" y="4898"/>
                    </a:lnTo>
                    <a:lnTo>
                      <a:pt x="6364" y="4903"/>
                    </a:lnTo>
                    <a:lnTo>
                      <a:pt x="6384" y="4909"/>
                    </a:lnTo>
                    <a:lnTo>
                      <a:pt x="6403" y="4915"/>
                    </a:lnTo>
                    <a:lnTo>
                      <a:pt x="6423" y="4923"/>
                    </a:lnTo>
                    <a:lnTo>
                      <a:pt x="6393" y="5005"/>
                    </a:lnTo>
                    <a:close/>
                    <a:moveTo>
                      <a:pt x="6322" y="4984"/>
                    </a:moveTo>
                    <a:lnTo>
                      <a:pt x="6305" y="4979"/>
                    </a:lnTo>
                    <a:lnTo>
                      <a:pt x="6286" y="4975"/>
                    </a:lnTo>
                    <a:lnTo>
                      <a:pt x="6268" y="4973"/>
                    </a:lnTo>
                    <a:lnTo>
                      <a:pt x="6250" y="4970"/>
                    </a:lnTo>
                    <a:lnTo>
                      <a:pt x="6261" y="4883"/>
                    </a:lnTo>
                    <a:lnTo>
                      <a:pt x="6283" y="4887"/>
                    </a:lnTo>
                    <a:lnTo>
                      <a:pt x="6304" y="4889"/>
                    </a:lnTo>
                    <a:lnTo>
                      <a:pt x="6324" y="4894"/>
                    </a:lnTo>
                    <a:lnTo>
                      <a:pt x="6344" y="4898"/>
                    </a:lnTo>
                    <a:lnTo>
                      <a:pt x="6322" y="4984"/>
                    </a:lnTo>
                    <a:close/>
                    <a:moveTo>
                      <a:pt x="6250" y="4970"/>
                    </a:moveTo>
                    <a:lnTo>
                      <a:pt x="6232" y="4968"/>
                    </a:lnTo>
                    <a:lnTo>
                      <a:pt x="6213" y="4966"/>
                    </a:lnTo>
                    <a:lnTo>
                      <a:pt x="6194" y="4965"/>
                    </a:lnTo>
                    <a:lnTo>
                      <a:pt x="6175" y="4964"/>
                    </a:lnTo>
                    <a:lnTo>
                      <a:pt x="6179" y="4877"/>
                    </a:lnTo>
                    <a:lnTo>
                      <a:pt x="6199" y="4878"/>
                    </a:lnTo>
                    <a:lnTo>
                      <a:pt x="6220" y="4879"/>
                    </a:lnTo>
                    <a:lnTo>
                      <a:pt x="6240" y="4880"/>
                    </a:lnTo>
                    <a:lnTo>
                      <a:pt x="6261" y="4883"/>
                    </a:lnTo>
                    <a:lnTo>
                      <a:pt x="6250" y="4970"/>
                    </a:lnTo>
                    <a:close/>
                    <a:moveTo>
                      <a:pt x="6175" y="4964"/>
                    </a:moveTo>
                    <a:lnTo>
                      <a:pt x="6157" y="4964"/>
                    </a:lnTo>
                    <a:lnTo>
                      <a:pt x="6138" y="4964"/>
                    </a:lnTo>
                    <a:lnTo>
                      <a:pt x="6119" y="4964"/>
                    </a:lnTo>
                    <a:lnTo>
                      <a:pt x="6101" y="4965"/>
                    </a:lnTo>
                    <a:lnTo>
                      <a:pt x="6097" y="4877"/>
                    </a:lnTo>
                    <a:lnTo>
                      <a:pt x="6117" y="4877"/>
                    </a:lnTo>
                    <a:lnTo>
                      <a:pt x="6138" y="4877"/>
                    </a:lnTo>
                    <a:lnTo>
                      <a:pt x="6158" y="4877"/>
                    </a:lnTo>
                    <a:lnTo>
                      <a:pt x="6179" y="4877"/>
                    </a:lnTo>
                    <a:lnTo>
                      <a:pt x="6175" y="4964"/>
                    </a:lnTo>
                    <a:close/>
                    <a:moveTo>
                      <a:pt x="6101" y="4965"/>
                    </a:moveTo>
                    <a:lnTo>
                      <a:pt x="6082" y="4965"/>
                    </a:lnTo>
                    <a:lnTo>
                      <a:pt x="6062" y="4966"/>
                    </a:lnTo>
                    <a:lnTo>
                      <a:pt x="6043" y="4969"/>
                    </a:lnTo>
                    <a:lnTo>
                      <a:pt x="6025" y="4970"/>
                    </a:lnTo>
                    <a:lnTo>
                      <a:pt x="6015" y="4883"/>
                    </a:lnTo>
                    <a:lnTo>
                      <a:pt x="6035" y="4882"/>
                    </a:lnTo>
                    <a:lnTo>
                      <a:pt x="6056" y="4879"/>
                    </a:lnTo>
                    <a:lnTo>
                      <a:pt x="6076" y="4878"/>
                    </a:lnTo>
                    <a:lnTo>
                      <a:pt x="6097" y="4877"/>
                    </a:lnTo>
                    <a:lnTo>
                      <a:pt x="6101" y="4965"/>
                    </a:lnTo>
                    <a:close/>
                    <a:moveTo>
                      <a:pt x="6025" y="4970"/>
                    </a:moveTo>
                    <a:lnTo>
                      <a:pt x="6005" y="4973"/>
                    </a:lnTo>
                    <a:lnTo>
                      <a:pt x="5986" y="4975"/>
                    </a:lnTo>
                    <a:lnTo>
                      <a:pt x="5967" y="4978"/>
                    </a:lnTo>
                    <a:lnTo>
                      <a:pt x="5949" y="4980"/>
                    </a:lnTo>
                    <a:lnTo>
                      <a:pt x="5935" y="4894"/>
                    </a:lnTo>
                    <a:lnTo>
                      <a:pt x="5955" y="4892"/>
                    </a:lnTo>
                    <a:lnTo>
                      <a:pt x="5975" y="4888"/>
                    </a:lnTo>
                    <a:lnTo>
                      <a:pt x="5995" y="4885"/>
                    </a:lnTo>
                    <a:lnTo>
                      <a:pt x="6015" y="4883"/>
                    </a:lnTo>
                    <a:lnTo>
                      <a:pt x="6025" y="4970"/>
                    </a:lnTo>
                    <a:close/>
                    <a:moveTo>
                      <a:pt x="5949" y="4980"/>
                    </a:moveTo>
                    <a:lnTo>
                      <a:pt x="5931" y="4984"/>
                    </a:lnTo>
                    <a:lnTo>
                      <a:pt x="5913" y="4986"/>
                    </a:lnTo>
                    <a:lnTo>
                      <a:pt x="5894" y="4990"/>
                    </a:lnTo>
                    <a:lnTo>
                      <a:pt x="5874" y="4994"/>
                    </a:lnTo>
                    <a:lnTo>
                      <a:pt x="5857" y="4908"/>
                    </a:lnTo>
                    <a:lnTo>
                      <a:pt x="5875" y="4905"/>
                    </a:lnTo>
                    <a:lnTo>
                      <a:pt x="5894" y="4902"/>
                    </a:lnTo>
                    <a:lnTo>
                      <a:pt x="5914" y="4898"/>
                    </a:lnTo>
                    <a:lnTo>
                      <a:pt x="5935" y="4894"/>
                    </a:lnTo>
                    <a:lnTo>
                      <a:pt x="5949" y="4980"/>
                    </a:lnTo>
                    <a:close/>
                    <a:moveTo>
                      <a:pt x="5874" y="4994"/>
                    </a:moveTo>
                    <a:lnTo>
                      <a:pt x="5874" y="4994"/>
                    </a:lnTo>
                    <a:lnTo>
                      <a:pt x="5865" y="4951"/>
                    </a:lnTo>
                    <a:lnTo>
                      <a:pt x="5874" y="4994"/>
                    </a:lnTo>
                    <a:close/>
                    <a:moveTo>
                      <a:pt x="5874" y="4994"/>
                    </a:moveTo>
                    <a:lnTo>
                      <a:pt x="5854" y="4999"/>
                    </a:lnTo>
                    <a:lnTo>
                      <a:pt x="5835" y="5002"/>
                    </a:lnTo>
                    <a:lnTo>
                      <a:pt x="5817" y="5006"/>
                    </a:lnTo>
                    <a:lnTo>
                      <a:pt x="5801" y="5010"/>
                    </a:lnTo>
                    <a:lnTo>
                      <a:pt x="5781" y="4924"/>
                    </a:lnTo>
                    <a:lnTo>
                      <a:pt x="5801" y="4920"/>
                    </a:lnTo>
                    <a:lnTo>
                      <a:pt x="5820" y="4915"/>
                    </a:lnTo>
                    <a:lnTo>
                      <a:pt x="5839" y="4912"/>
                    </a:lnTo>
                    <a:lnTo>
                      <a:pt x="5857" y="4908"/>
                    </a:lnTo>
                    <a:lnTo>
                      <a:pt x="5874" y="4994"/>
                    </a:lnTo>
                    <a:close/>
                    <a:moveTo>
                      <a:pt x="5801" y="5010"/>
                    </a:moveTo>
                    <a:lnTo>
                      <a:pt x="5782" y="5014"/>
                    </a:lnTo>
                    <a:lnTo>
                      <a:pt x="5764" y="5019"/>
                    </a:lnTo>
                    <a:lnTo>
                      <a:pt x="5746" y="5022"/>
                    </a:lnTo>
                    <a:lnTo>
                      <a:pt x="5730" y="5026"/>
                    </a:lnTo>
                    <a:lnTo>
                      <a:pt x="5708" y="4941"/>
                    </a:lnTo>
                    <a:lnTo>
                      <a:pt x="5727" y="4938"/>
                    </a:lnTo>
                    <a:lnTo>
                      <a:pt x="5745" y="4933"/>
                    </a:lnTo>
                    <a:lnTo>
                      <a:pt x="5763" y="4929"/>
                    </a:lnTo>
                    <a:lnTo>
                      <a:pt x="5781" y="4924"/>
                    </a:lnTo>
                    <a:lnTo>
                      <a:pt x="5801" y="5010"/>
                    </a:lnTo>
                    <a:close/>
                    <a:moveTo>
                      <a:pt x="5730" y="5026"/>
                    </a:moveTo>
                    <a:lnTo>
                      <a:pt x="5674" y="5041"/>
                    </a:lnTo>
                    <a:lnTo>
                      <a:pt x="5652" y="4955"/>
                    </a:lnTo>
                    <a:lnTo>
                      <a:pt x="5660" y="4954"/>
                    </a:lnTo>
                    <a:lnTo>
                      <a:pt x="5670" y="4951"/>
                    </a:lnTo>
                    <a:lnTo>
                      <a:pt x="5686" y="4948"/>
                    </a:lnTo>
                    <a:lnTo>
                      <a:pt x="5708" y="4941"/>
                    </a:lnTo>
                    <a:lnTo>
                      <a:pt x="5730" y="5026"/>
                    </a:lnTo>
                    <a:close/>
                    <a:moveTo>
                      <a:pt x="5674" y="5041"/>
                    </a:moveTo>
                    <a:lnTo>
                      <a:pt x="5674" y="5041"/>
                    </a:lnTo>
                    <a:lnTo>
                      <a:pt x="5662" y="4997"/>
                    </a:lnTo>
                    <a:lnTo>
                      <a:pt x="5674" y="5041"/>
                    </a:lnTo>
                    <a:close/>
                    <a:moveTo>
                      <a:pt x="5674" y="5041"/>
                    </a:moveTo>
                    <a:lnTo>
                      <a:pt x="5650" y="5046"/>
                    </a:lnTo>
                    <a:lnTo>
                      <a:pt x="5629" y="5051"/>
                    </a:lnTo>
                    <a:lnTo>
                      <a:pt x="5610" y="5056"/>
                    </a:lnTo>
                    <a:lnTo>
                      <a:pt x="5596" y="5060"/>
                    </a:lnTo>
                    <a:lnTo>
                      <a:pt x="5576" y="4974"/>
                    </a:lnTo>
                    <a:lnTo>
                      <a:pt x="5599" y="4969"/>
                    </a:lnTo>
                    <a:lnTo>
                      <a:pt x="5619" y="4964"/>
                    </a:lnTo>
                    <a:lnTo>
                      <a:pt x="5636" y="4960"/>
                    </a:lnTo>
                    <a:lnTo>
                      <a:pt x="5652" y="4955"/>
                    </a:lnTo>
                    <a:lnTo>
                      <a:pt x="5674" y="5041"/>
                    </a:lnTo>
                    <a:close/>
                    <a:moveTo>
                      <a:pt x="5596" y="5060"/>
                    </a:moveTo>
                    <a:lnTo>
                      <a:pt x="5581" y="5063"/>
                    </a:lnTo>
                    <a:lnTo>
                      <a:pt x="5566" y="5066"/>
                    </a:lnTo>
                    <a:lnTo>
                      <a:pt x="5551" y="5070"/>
                    </a:lnTo>
                    <a:lnTo>
                      <a:pt x="5535" y="5073"/>
                    </a:lnTo>
                    <a:lnTo>
                      <a:pt x="5517" y="4988"/>
                    </a:lnTo>
                    <a:lnTo>
                      <a:pt x="5530" y="4985"/>
                    </a:lnTo>
                    <a:lnTo>
                      <a:pt x="5544" y="4981"/>
                    </a:lnTo>
                    <a:lnTo>
                      <a:pt x="5559" y="4979"/>
                    </a:lnTo>
                    <a:lnTo>
                      <a:pt x="5576" y="4974"/>
                    </a:lnTo>
                    <a:lnTo>
                      <a:pt x="5596" y="5060"/>
                    </a:lnTo>
                    <a:close/>
                    <a:moveTo>
                      <a:pt x="5535" y="5073"/>
                    </a:moveTo>
                    <a:lnTo>
                      <a:pt x="5520" y="5076"/>
                    </a:lnTo>
                    <a:lnTo>
                      <a:pt x="5507" y="5078"/>
                    </a:lnTo>
                    <a:lnTo>
                      <a:pt x="5492" y="5081"/>
                    </a:lnTo>
                    <a:lnTo>
                      <a:pt x="5478" y="5083"/>
                    </a:lnTo>
                    <a:lnTo>
                      <a:pt x="5464" y="4997"/>
                    </a:lnTo>
                    <a:lnTo>
                      <a:pt x="5477" y="4995"/>
                    </a:lnTo>
                    <a:lnTo>
                      <a:pt x="5489" y="4994"/>
                    </a:lnTo>
                    <a:lnTo>
                      <a:pt x="5503" y="4990"/>
                    </a:lnTo>
                    <a:lnTo>
                      <a:pt x="5517" y="4988"/>
                    </a:lnTo>
                    <a:lnTo>
                      <a:pt x="5535" y="5073"/>
                    </a:lnTo>
                    <a:close/>
                    <a:moveTo>
                      <a:pt x="5478" y="5083"/>
                    </a:moveTo>
                    <a:lnTo>
                      <a:pt x="5464" y="5086"/>
                    </a:lnTo>
                    <a:lnTo>
                      <a:pt x="5449" y="5087"/>
                    </a:lnTo>
                    <a:lnTo>
                      <a:pt x="5436" y="5088"/>
                    </a:lnTo>
                    <a:lnTo>
                      <a:pt x="5422" y="5090"/>
                    </a:lnTo>
                    <a:lnTo>
                      <a:pt x="5417" y="5002"/>
                    </a:lnTo>
                    <a:lnTo>
                      <a:pt x="5429" y="5001"/>
                    </a:lnTo>
                    <a:lnTo>
                      <a:pt x="5442" y="5001"/>
                    </a:lnTo>
                    <a:lnTo>
                      <a:pt x="5453" y="4999"/>
                    </a:lnTo>
                    <a:lnTo>
                      <a:pt x="5464" y="4997"/>
                    </a:lnTo>
                    <a:lnTo>
                      <a:pt x="5478" y="5083"/>
                    </a:lnTo>
                    <a:close/>
                    <a:moveTo>
                      <a:pt x="5422" y="5090"/>
                    </a:moveTo>
                    <a:lnTo>
                      <a:pt x="5409" y="5091"/>
                    </a:lnTo>
                    <a:lnTo>
                      <a:pt x="5396" y="5091"/>
                    </a:lnTo>
                    <a:lnTo>
                      <a:pt x="5382" y="5091"/>
                    </a:lnTo>
                    <a:lnTo>
                      <a:pt x="5368" y="5091"/>
                    </a:lnTo>
                    <a:lnTo>
                      <a:pt x="5370" y="5004"/>
                    </a:lnTo>
                    <a:lnTo>
                      <a:pt x="5381" y="5004"/>
                    </a:lnTo>
                    <a:lnTo>
                      <a:pt x="5392" y="5004"/>
                    </a:lnTo>
                    <a:lnTo>
                      <a:pt x="5404" y="5004"/>
                    </a:lnTo>
                    <a:lnTo>
                      <a:pt x="5417" y="5002"/>
                    </a:lnTo>
                    <a:lnTo>
                      <a:pt x="5422" y="5090"/>
                    </a:lnTo>
                    <a:close/>
                    <a:moveTo>
                      <a:pt x="5368" y="5091"/>
                    </a:moveTo>
                    <a:lnTo>
                      <a:pt x="5368" y="5091"/>
                    </a:lnTo>
                    <a:lnTo>
                      <a:pt x="5368" y="5047"/>
                    </a:lnTo>
                    <a:lnTo>
                      <a:pt x="5368" y="5091"/>
                    </a:lnTo>
                    <a:close/>
                    <a:moveTo>
                      <a:pt x="5368" y="5091"/>
                    </a:moveTo>
                    <a:lnTo>
                      <a:pt x="5355" y="5091"/>
                    </a:lnTo>
                    <a:lnTo>
                      <a:pt x="5341" y="5091"/>
                    </a:lnTo>
                    <a:lnTo>
                      <a:pt x="5327" y="5090"/>
                    </a:lnTo>
                    <a:lnTo>
                      <a:pt x="5315" y="5088"/>
                    </a:lnTo>
                    <a:lnTo>
                      <a:pt x="5322" y="5001"/>
                    </a:lnTo>
                    <a:lnTo>
                      <a:pt x="5333" y="5002"/>
                    </a:lnTo>
                    <a:lnTo>
                      <a:pt x="5346" y="5004"/>
                    </a:lnTo>
                    <a:lnTo>
                      <a:pt x="5357" y="5004"/>
                    </a:lnTo>
                    <a:lnTo>
                      <a:pt x="5370" y="5004"/>
                    </a:lnTo>
                    <a:lnTo>
                      <a:pt x="5368" y="5091"/>
                    </a:lnTo>
                    <a:close/>
                    <a:moveTo>
                      <a:pt x="5315" y="5088"/>
                    </a:moveTo>
                    <a:lnTo>
                      <a:pt x="5301" y="5087"/>
                    </a:lnTo>
                    <a:lnTo>
                      <a:pt x="5287" y="5086"/>
                    </a:lnTo>
                    <a:lnTo>
                      <a:pt x="5275" y="5083"/>
                    </a:lnTo>
                    <a:lnTo>
                      <a:pt x="5261" y="5082"/>
                    </a:lnTo>
                    <a:lnTo>
                      <a:pt x="5275" y="4995"/>
                    </a:lnTo>
                    <a:lnTo>
                      <a:pt x="5287" y="4997"/>
                    </a:lnTo>
                    <a:lnTo>
                      <a:pt x="5299" y="4999"/>
                    </a:lnTo>
                    <a:lnTo>
                      <a:pt x="5311" y="5000"/>
                    </a:lnTo>
                    <a:lnTo>
                      <a:pt x="5322" y="5001"/>
                    </a:lnTo>
                    <a:lnTo>
                      <a:pt x="5315" y="5088"/>
                    </a:lnTo>
                    <a:close/>
                    <a:moveTo>
                      <a:pt x="5261" y="5082"/>
                    </a:moveTo>
                    <a:lnTo>
                      <a:pt x="5249" y="5080"/>
                    </a:lnTo>
                    <a:lnTo>
                      <a:pt x="5236" y="5077"/>
                    </a:lnTo>
                    <a:lnTo>
                      <a:pt x="5224" y="5075"/>
                    </a:lnTo>
                    <a:lnTo>
                      <a:pt x="5210" y="5072"/>
                    </a:lnTo>
                    <a:lnTo>
                      <a:pt x="5229" y="4986"/>
                    </a:lnTo>
                    <a:lnTo>
                      <a:pt x="5240" y="4989"/>
                    </a:lnTo>
                    <a:lnTo>
                      <a:pt x="5252" y="4991"/>
                    </a:lnTo>
                    <a:lnTo>
                      <a:pt x="5264" y="4994"/>
                    </a:lnTo>
                    <a:lnTo>
                      <a:pt x="5275" y="4995"/>
                    </a:lnTo>
                    <a:lnTo>
                      <a:pt x="5261" y="5082"/>
                    </a:lnTo>
                    <a:close/>
                    <a:moveTo>
                      <a:pt x="5210" y="5072"/>
                    </a:moveTo>
                    <a:lnTo>
                      <a:pt x="5198" y="5070"/>
                    </a:lnTo>
                    <a:lnTo>
                      <a:pt x="5185" y="5066"/>
                    </a:lnTo>
                    <a:lnTo>
                      <a:pt x="5173" y="5063"/>
                    </a:lnTo>
                    <a:lnTo>
                      <a:pt x="5160" y="5060"/>
                    </a:lnTo>
                    <a:lnTo>
                      <a:pt x="5184" y="4975"/>
                    </a:lnTo>
                    <a:lnTo>
                      <a:pt x="5195" y="4979"/>
                    </a:lnTo>
                    <a:lnTo>
                      <a:pt x="5206" y="4981"/>
                    </a:lnTo>
                    <a:lnTo>
                      <a:pt x="5218" y="4984"/>
                    </a:lnTo>
                    <a:lnTo>
                      <a:pt x="5229" y="4986"/>
                    </a:lnTo>
                    <a:lnTo>
                      <a:pt x="5210" y="5072"/>
                    </a:lnTo>
                    <a:close/>
                    <a:moveTo>
                      <a:pt x="5160" y="5060"/>
                    </a:moveTo>
                    <a:lnTo>
                      <a:pt x="5148" y="5056"/>
                    </a:lnTo>
                    <a:lnTo>
                      <a:pt x="5135" y="5052"/>
                    </a:lnTo>
                    <a:lnTo>
                      <a:pt x="5124" y="5049"/>
                    </a:lnTo>
                    <a:lnTo>
                      <a:pt x="5112" y="5045"/>
                    </a:lnTo>
                    <a:lnTo>
                      <a:pt x="5139" y="4961"/>
                    </a:lnTo>
                    <a:lnTo>
                      <a:pt x="5150" y="4965"/>
                    </a:lnTo>
                    <a:lnTo>
                      <a:pt x="5162" y="4969"/>
                    </a:lnTo>
                    <a:lnTo>
                      <a:pt x="5173" y="4973"/>
                    </a:lnTo>
                    <a:lnTo>
                      <a:pt x="5184" y="4975"/>
                    </a:lnTo>
                    <a:lnTo>
                      <a:pt x="5160" y="5060"/>
                    </a:lnTo>
                    <a:close/>
                    <a:moveTo>
                      <a:pt x="5112" y="5045"/>
                    </a:moveTo>
                    <a:lnTo>
                      <a:pt x="5101" y="5041"/>
                    </a:lnTo>
                    <a:lnTo>
                      <a:pt x="5088" y="5037"/>
                    </a:lnTo>
                    <a:lnTo>
                      <a:pt x="5077" y="5032"/>
                    </a:lnTo>
                    <a:lnTo>
                      <a:pt x="5066" y="5029"/>
                    </a:lnTo>
                    <a:lnTo>
                      <a:pt x="5096" y="4946"/>
                    </a:lnTo>
                    <a:lnTo>
                      <a:pt x="5107" y="4950"/>
                    </a:lnTo>
                    <a:lnTo>
                      <a:pt x="5118" y="4954"/>
                    </a:lnTo>
                    <a:lnTo>
                      <a:pt x="5128" y="4958"/>
                    </a:lnTo>
                    <a:lnTo>
                      <a:pt x="5139" y="4961"/>
                    </a:lnTo>
                    <a:lnTo>
                      <a:pt x="5112" y="5045"/>
                    </a:lnTo>
                    <a:close/>
                    <a:moveTo>
                      <a:pt x="5066" y="5029"/>
                    </a:moveTo>
                    <a:lnTo>
                      <a:pt x="5053" y="5025"/>
                    </a:lnTo>
                    <a:lnTo>
                      <a:pt x="5042" y="5020"/>
                    </a:lnTo>
                    <a:lnTo>
                      <a:pt x="5031" y="5016"/>
                    </a:lnTo>
                    <a:lnTo>
                      <a:pt x="5020" y="5011"/>
                    </a:lnTo>
                    <a:lnTo>
                      <a:pt x="5053" y="4930"/>
                    </a:lnTo>
                    <a:lnTo>
                      <a:pt x="5063" y="4934"/>
                    </a:lnTo>
                    <a:lnTo>
                      <a:pt x="5074" y="4939"/>
                    </a:lnTo>
                    <a:lnTo>
                      <a:pt x="5084" y="4943"/>
                    </a:lnTo>
                    <a:lnTo>
                      <a:pt x="5096" y="4946"/>
                    </a:lnTo>
                    <a:lnTo>
                      <a:pt x="5066" y="5029"/>
                    </a:lnTo>
                    <a:close/>
                    <a:moveTo>
                      <a:pt x="5020" y="5011"/>
                    </a:moveTo>
                    <a:lnTo>
                      <a:pt x="5010" y="5007"/>
                    </a:lnTo>
                    <a:lnTo>
                      <a:pt x="5000" y="5002"/>
                    </a:lnTo>
                    <a:lnTo>
                      <a:pt x="4988" y="4997"/>
                    </a:lnTo>
                    <a:lnTo>
                      <a:pt x="4976" y="4992"/>
                    </a:lnTo>
                    <a:lnTo>
                      <a:pt x="5011" y="4913"/>
                    </a:lnTo>
                    <a:lnTo>
                      <a:pt x="5021" y="4917"/>
                    </a:lnTo>
                    <a:lnTo>
                      <a:pt x="5031" y="4920"/>
                    </a:lnTo>
                    <a:lnTo>
                      <a:pt x="5041" y="4925"/>
                    </a:lnTo>
                    <a:lnTo>
                      <a:pt x="5053" y="4930"/>
                    </a:lnTo>
                    <a:lnTo>
                      <a:pt x="5020" y="5011"/>
                    </a:lnTo>
                    <a:close/>
                    <a:moveTo>
                      <a:pt x="4976" y="4992"/>
                    </a:moveTo>
                    <a:lnTo>
                      <a:pt x="4966" y="4989"/>
                    </a:lnTo>
                    <a:lnTo>
                      <a:pt x="4956" y="4984"/>
                    </a:lnTo>
                    <a:lnTo>
                      <a:pt x="4946" y="4979"/>
                    </a:lnTo>
                    <a:lnTo>
                      <a:pt x="4935" y="4974"/>
                    </a:lnTo>
                    <a:lnTo>
                      <a:pt x="4971" y="4894"/>
                    </a:lnTo>
                    <a:lnTo>
                      <a:pt x="4981" y="4899"/>
                    </a:lnTo>
                    <a:lnTo>
                      <a:pt x="4991" y="4903"/>
                    </a:lnTo>
                    <a:lnTo>
                      <a:pt x="5001" y="4908"/>
                    </a:lnTo>
                    <a:lnTo>
                      <a:pt x="5011" y="4913"/>
                    </a:lnTo>
                    <a:lnTo>
                      <a:pt x="4976" y="4992"/>
                    </a:lnTo>
                    <a:close/>
                    <a:moveTo>
                      <a:pt x="4935" y="4974"/>
                    </a:moveTo>
                    <a:lnTo>
                      <a:pt x="4925" y="4970"/>
                    </a:lnTo>
                    <a:lnTo>
                      <a:pt x="4915" y="4965"/>
                    </a:lnTo>
                    <a:lnTo>
                      <a:pt x="4905" y="4960"/>
                    </a:lnTo>
                    <a:lnTo>
                      <a:pt x="4895" y="4955"/>
                    </a:lnTo>
                    <a:lnTo>
                      <a:pt x="4932" y="4877"/>
                    </a:lnTo>
                    <a:lnTo>
                      <a:pt x="4941" y="4880"/>
                    </a:lnTo>
                    <a:lnTo>
                      <a:pt x="4951" y="4885"/>
                    </a:lnTo>
                    <a:lnTo>
                      <a:pt x="4961" y="4890"/>
                    </a:lnTo>
                    <a:lnTo>
                      <a:pt x="4971" y="4894"/>
                    </a:lnTo>
                    <a:lnTo>
                      <a:pt x="4935" y="4974"/>
                    </a:lnTo>
                    <a:close/>
                    <a:moveTo>
                      <a:pt x="4895" y="4955"/>
                    </a:moveTo>
                    <a:lnTo>
                      <a:pt x="4895" y="4955"/>
                    </a:lnTo>
                    <a:lnTo>
                      <a:pt x="4914" y="4917"/>
                    </a:lnTo>
                    <a:lnTo>
                      <a:pt x="4895" y="4955"/>
                    </a:lnTo>
                    <a:close/>
                    <a:moveTo>
                      <a:pt x="4895" y="4955"/>
                    </a:moveTo>
                    <a:lnTo>
                      <a:pt x="4879" y="4948"/>
                    </a:lnTo>
                    <a:lnTo>
                      <a:pt x="4861" y="4940"/>
                    </a:lnTo>
                    <a:lnTo>
                      <a:pt x="4899" y="4860"/>
                    </a:lnTo>
                    <a:lnTo>
                      <a:pt x="4916" y="4869"/>
                    </a:lnTo>
                    <a:lnTo>
                      <a:pt x="4932" y="4877"/>
                    </a:lnTo>
                    <a:lnTo>
                      <a:pt x="4895" y="4955"/>
                    </a:lnTo>
                    <a:close/>
                    <a:moveTo>
                      <a:pt x="4861" y="4940"/>
                    </a:moveTo>
                    <a:lnTo>
                      <a:pt x="4823" y="4922"/>
                    </a:lnTo>
                    <a:lnTo>
                      <a:pt x="4860" y="4842"/>
                    </a:lnTo>
                    <a:lnTo>
                      <a:pt x="4875" y="4849"/>
                    </a:lnTo>
                    <a:lnTo>
                      <a:pt x="4885" y="4854"/>
                    </a:lnTo>
                    <a:lnTo>
                      <a:pt x="4892" y="4858"/>
                    </a:lnTo>
                    <a:lnTo>
                      <a:pt x="4899" y="4860"/>
                    </a:lnTo>
                    <a:lnTo>
                      <a:pt x="4861" y="4940"/>
                    </a:lnTo>
                    <a:close/>
                    <a:moveTo>
                      <a:pt x="4823" y="4922"/>
                    </a:moveTo>
                    <a:lnTo>
                      <a:pt x="4807" y="4914"/>
                    </a:lnTo>
                    <a:lnTo>
                      <a:pt x="4790" y="4907"/>
                    </a:lnTo>
                    <a:lnTo>
                      <a:pt x="4825" y="4827"/>
                    </a:lnTo>
                    <a:lnTo>
                      <a:pt x="4841" y="4834"/>
                    </a:lnTo>
                    <a:lnTo>
                      <a:pt x="4860" y="4842"/>
                    </a:lnTo>
                    <a:lnTo>
                      <a:pt x="4823" y="4922"/>
                    </a:lnTo>
                    <a:close/>
                    <a:moveTo>
                      <a:pt x="4790" y="4907"/>
                    </a:moveTo>
                    <a:lnTo>
                      <a:pt x="4775" y="4900"/>
                    </a:lnTo>
                    <a:lnTo>
                      <a:pt x="4760" y="4894"/>
                    </a:lnTo>
                    <a:lnTo>
                      <a:pt x="4794" y="4813"/>
                    </a:lnTo>
                    <a:lnTo>
                      <a:pt x="4809" y="4819"/>
                    </a:lnTo>
                    <a:lnTo>
                      <a:pt x="4825" y="4827"/>
                    </a:lnTo>
                    <a:lnTo>
                      <a:pt x="4790" y="4907"/>
                    </a:lnTo>
                    <a:close/>
                    <a:moveTo>
                      <a:pt x="4760" y="4894"/>
                    </a:moveTo>
                    <a:lnTo>
                      <a:pt x="4670" y="4857"/>
                    </a:lnTo>
                    <a:lnTo>
                      <a:pt x="4703" y="4776"/>
                    </a:lnTo>
                    <a:lnTo>
                      <a:pt x="4794" y="4813"/>
                    </a:lnTo>
                    <a:lnTo>
                      <a:pt x="4760" y="4894"/>
                    </a:lnTo>
                    <a:close/>
                    <a:moveTo>
                      <a:pt x="4670" y="4857"/>
                    </a:moveTo>
                    <a:lnTo>
                      <a:pt x="4628" y="4839"/>
                    </a:lnTo>
                    <a:lnTo>
                      <a:pt x="4661" y="4758"/>
                    </a:lnTo>
                    <a:lnTo>
                      <a:pt x="4703" y="4776"/>
                    </a:lnTo>
                    <a:lnTo>
                      <a:pt x="4670" y="4857"/>
                    </a:lnTo>
                    <a:close/>
                    <a:moveTo>
                      <a:pt x="4661" y="4758"/>
                    </a:moveTo>
                    <a:lnTo>
                      <a:pt x="4661" y="4758"/>
                    </a:lnTo>
                    <a:lnTo>
                      <a:pt x="4645" y="4798"/>
                    </a:lnTo>
                    <a:lnTo>
                      <a:pt x="4661" y="4758"/>
                    </a:lnTo>
                    <a:close/>
                    <a:moveTo>
                      <a:pt x="4628" y="4839"/>
                    </a:moveTo>
                    <a:lnTo>
                      <a:pt x="4587" y="4822"/>
                    </a:lnTo>
                    <a:lnTo>
                      <a:pt x="4620" y="4742"/>
                    </a:lnTo>
                    <a:lnTo>
                      <a:pt x="4661" y="4758"/>
                    </a:lnTo>
                    <a:lnTo>
                      <a:pt x="4628" y="4839"/>
                    </a:lnTo>
                    <a:close/>
                    <a:moveTo>
                      <a:pt x="4620" y="4741"/>
                    </a:moveTo>
                    <a:lnTo>
                      <a:pt x="4620" y="4742"/>
                    </a:lnTo>
                    <a:lnTo>
                      <a:pt x="4604" y="4782"/>
                    </a:lnTo>
                    <a:lnTo>
                      <a:pt x="4620" y="4741"/>
                    </a:lnTo>
                    <a:close/>
                    <a:moveTo>
                      <a:pt x="4587" y="4823"/>
                    </a:moveTo>
                    <a:lnTo>
                      <a:pt x="4547" y="4807"/>
                    </a:lnTo>
                    <a:lnTo>
                      <a:pt x="4580" y="4725"/>
                    </a:lnTo>
                    <a:lnTo>
                      <a:pt x="4620" y="4741"/>
                    </a:lnTo>
                    <a:lnTo>
                      <a:pt x="4587" y="4823"/>
                    </a:lnTo>
                    <a:close/>
                    <a:moveTo>
                      <a:pt x="4547" y="4807"/>
                    </a:moveTo>
                    <a:lnTo>
                      <a:pt x="4508" y="4791"/>
                    </a:lnTo>
                    <a:lnTo>
                      <a:pt x="4541" y="4710"/>
                    </a:lnTo>
                    <a:lnTo>
                      <a:pt x="4580" y="4725"/>
                    </a:lnTo>
                    <a:lnTo>
                      <a:pt x="4547" y="4807"/>
                    </a:lnTo>
                    <a:close/>
                    <a:moveTo>
                      <a:pt x="4541" y="4710"/>
                    </a:moveTo>
                    <a:lnTo>
                      <a:pt x="4541" y="4710"/>
                    </a:lnTo>
                    <a:lnTo>
                      <a:pt x="4525" y="4750"/>
                    </a:lnTo>
                    <a:lnTo>
                      <a:pt x="4541" y="4710"/>
                    </a:lnTo>
                    <a:close/>
                    <a:moveTo>
                      <a:pt x="4508" y="4791"/>
                    </a:moveTo>
                    <a:lnTo>
                      <a:pt x="4469" y="4775"/>
                    </a:lnTo>
                    <a:lnTo>
                      <a:pt x="4501" y="4694"/>
                    </a:lnTo>
                    <a:lnTo>
                      <a:pt x="4541" y="4710"/>
                    </a:lnTo>
                    <a:lnTo>
                      <a:pt x="4508" y="4791"/>
                    </a:lnTo>
                    <a:close/>
                    <a:moveTo>
                      <a:pt x="4469" y="4775"/>
                    </a:moveTo>
                    <a:lnTo>
                      <a:pt x="4428" y="4758"/>
                    </a:lnTo>
                    <a:lnTo>
                      <a:pt x="4460" y="4677"/>
                    </a:lnTo>
                    <a:lnTo>
                      <a:pt x="4501" y="4694"/>
                    </a:lnTo>
                    <a:lnTo>
                      <a:pt x="4469" y="4775"/>
                    </a:lnTo>
                    <a:close/>
                    <a:moveTo>
                      <a:pt x="4428" y="4758"/>
                    </a:moveTo>
                    <a:lnTo>
                      <a:pt x="4387" y="4742"/>
                    </a:lnTo>
                    <a:lnTo>
                      <a:pt x="4419" y="4661"/>
                    </a:lnTo>
                    <a:lnTo>
                      <a:pt x="4435" y="4667"/>
                    </a:lnTo>
                    <a:lnTo>
                      <a:pt x="4447" y="4671"/>
                    </a:lnTo>
                    <a:lnTo>
                      <a:pt x="4455" y="4675"/>
                    </a:lnTo>
                    <a:lnTo>
                      <a:pt x="4460" y="4677"/>
                    </a:lnTo>
                    <a:lnTo>
                      <a:pt x="4428" y="4758"/>
                    </a:lnTo>
                    <a:close/>
                    <a:moveTo>
                      <a:pt x="4387" y="4742"/>
                    </a:moveTo>
                    <a:lnTo>
                      <a:pt x="4343" y="4725"/>
                    </a:lnTo>
                    <a:lnTo>
                      <a:pt x="4376" y="4644"/>
                    </a:lnTo>
                    <a:lnTo>
                      <a:pt x="4419" y="4661"/>
                    </a:lnTo>
                    <a:lnTo>
                      <a:pt x="4387" y="4742"/>
                    </a:lnTo>
                    <a:close/>
                    <a:moveTo>
                      <a:pt x="4343" y="4725"/>
                    </a:moveTo>
                    <a:lnTo>
                      <a:pt x="4298" y="4707"/>
                    </a:lnTo>
                    <a:lnTo>
                      <a:pt x="4329" y="4626"/>
                    </a:lnTo>
                    <a:lnTo>
                      <a:pt x="4376" y="4644"/>
                    </a:lnTo>
                    <a:lnTo>
                      <a:pt x="4343" y="4725"/>
                    </a:lnTo>
                    <a:close/>
                    <a:moveTo>
                      <a:pt x="4298" y="4707"/>
                    </a:moveTo>
                    <a:lnTo>
                      <a:pt x="4250" y="4690"/>
                    </a:lnTo>
                    <a:lnTo>
                      <a:pt x="4281" y="4608"/>
                    </a:lnTo>
                    <a:lnTo>
                      <a:pt x="4329" y="4626"/>
                    </a:lnTo>
                    <a:lnTo>
                      <a:pt x="4298" y="4707"/>
                    </a:lnTo>
                    <a:close/>
                    <a:moveTo>
                      <a:pt x="4250" y="4690"/>
                    </a:moveTo>
                    <a:lnTo>
                      <a:pt x="4237" y="4685"/>
                    </a:lnTo>
                    <a:lnTo>
                      <a:pt x="4225" y="4680"/>
                    </a:lnTo>
                    <a:lnTo>
                      <a:pt x="4211" y="4675"/>
                    </a:lnTo>
                    <a:lnTo>
                      <a:pt x="4199" y="4670"/>
                    </a:lnTo>
                    <a:lnTo>
                      <a:pt x="4229" y="4588"/>
                    </a:lnTo>
                    <a:lnTo>
                      <a:pt x="4242" y="4593"/>
                    </a:lnTo>
                    <a:lnTo>
                      <a:pt x="4255" y="4598"/>
                    </a:lnTo>
                    <a:lnTo>
                      <a:pt x="4268" y="4603"/>
                    </a:lnTo>
                    <a:lnTo>
                      <a:pt x="4281" y="4608"/>
                    </a:lnTo>
                    <a:lnTo>
                      <a:pt x="4250" y="4690"/>
                    </a:lnTo>
                    <a:close/>
                    <a:moveTo>
                      <a:pt x="4229" y="4588"/>
                    </a:moveTo>
                    <a:lnTo>
                      <a:pt x="4229" y="4588"/>
                    </a:lnTo>
                    <a:lnTo>
                      <a:pt x="4214" y="4629"/>
                    </a:lnTo>
                    <a:lnTo>
                      <a:pt x="4229" y="4588"/>
                    </a:lnTo>
                    <a:close/>
                    <a:moveTo>
                      <a:pt x="4199" y="4670"/>
                    </a:moveTo>
                    <a:lnTo>
                      <a:pt x="4143" y="4649"/>
                    </a:lnTo>
                    <a:lnTo>
                      <a:pt x="4174" y="4567"/>
                    </a:lnTo>
                    <a:lnTo>
                      <a:pt x="4229" y="4588"/>
                    </a:lnTo>
                    <a:lnTo>
                      <a:pt x="4199" y="4670"/>
                    </a:lnTo>
                    <a:close/>
                    <a:moveTo>
                      <a:pt x="4143" y="4649"/>
                    </a:moveTo>
                    <a:lnTo>
                      <a:pt x="4083" y="4626"/>
                    </a:lnTo>
                    <a:lnTo>
                      <a:pt x="4114" y="4545"/>
                    </a:lnTo>
                    <a:lnTo>
                      <a:pt x="4174" y="4567"/>
                    </a:lnTo>
                    <a:lnTo>
                      <a:pt x="4143" y="4649"/>
                    </a:lnTo>
                    <a:close/>
                    <a:moveTo>
                      <a:pt x="4113" y="4544"/>
                    </a:moveTo>
                    <a:lnTo>
                      <a:pt x="4114" y="4545"/>
                    </a:lnTo>
                    <a:lnTo>
                      <a:pt x="4098" y="4585"/>
                    </a:lnTo>
                    <a:lnTo>
                      <a:pt x="4113" y="4544"/>
                    </a:lnTo>
                    <a:close/>
                    <a:moveTo>
                      <a:pt x="4083" y="4626"/>
                    </a:moveTo>
                    <a:lnTo>
                      <a:pt x="4018" y="4603"/>
                    </a:lnTo>
                    <a:lnTo>
                      <a:pt x="4048" y="4521"/>
                    </a:lnTo>
                    <a:lnTo>
                      <a:pt x="4113" y="4544"/>
                    </a:lnTo>
                    <a:lnTo>
                      <a:pt x="4083" y="4626"/>
                    </a:lnTo>
                    <a:close/>
                    <a:moveTo>
                      <a:pt x="4018" y="4603"/>
                    </a:moveTo>
                    <a:lnTo>
                      <a:pt x="4007" y="4599"/>
                    </a:lnTo>
                    <a:lnTo>
                      <a:pt x="3997" y="4595"/>
                    </a:lnTo>
                    <a:lnTo>
                      <a:pt x="4022" y="4512"/>
                    </a:lnTo>
                    <a:lnTo>
                      <a:pt x="4036" y="4517"/>
                    </a:lnTo>
                    <a:lnTo>
                      <a:pt x="4048" y="4521"/>
                    </a:lnTo>
                    <a:lnTo>
                      <a:pt x="4018" y="4603"/>
                    </a:lnTo>
                    <a:close/>
                    <a:moveTo>
                      <a:pt x="3997" y="4595"/>
                    </a:moveTo>
                    <a:lnTo>
                      <a:pt x="3996" y="4595"/>
                    </a:lnTo>
                    <a:lnTo>
                      <a:pt x="4009" y="4554"/>
                    </a:lnTo>
                    <a:lnTo>
                      <a:pt x="3997" y="4595"/>
                    </a:lnTo>
                    <a:close/>
                    <a:moveTo>
                      <a:pt x="3996" y="4595"/>
                    </a:moveTo>
                    <a:lnTo>
                      <a:pt x="3983" y="4592"/>
                    </a:lnTo>
                    <a:lnTo>
                      <a:pt x="3973" y="4589"/>
                    </a:lnTo>
                    <a:lnTo>
                      <a:pt x="3994" y="4504"/>
                    </a:lnTo>
                    <a:lnTo>
                      <a:pt x="4009" y="4508"/>
                    </a:lnTo>
                    <a:lnTo>
                      <a:pt x="4022" y="4512"/>
                    </a:lnTo>
                    <a:lnTo>
                      <a:pt x="3996" y="4595"/>
                    </a:lnTo>
                    <a:close/>
                    <a:moveTo>
                      <a:pt x="3973" y="4589"/>
                    </a:moveTo>
                    <a:lnTo>
                      <a:pt x="3961" y="4585"/>
                    </a:lnTo>
                    <a:lnTo>
                      <a:pt x="3947" y="4583"/>
                    </a:lnTo>
                    <a:lnTo>
                      <a:pt x="3966" y="4497"/>
                    </a:lnTo>
                    <a:lnTo>
                      <a:pt x="3979" y="4501"/>
                    </a:lnTo>
                    <a:lnTo>
                      <a:pt x="3994" y="4504"/>
                    </a:lnTo>
                    <a:lnTo>
                      <a:pt x="3973" y="4589"/>
                    </a:lnTo>
                    <a:close/>
                    <a:moveTo>
                      <a:pt x="3947" y="4583"/>
                    </a:moveTo>
                    <a:lnTo>
                      <a:pt x="3933" y="4580"/>
                    </a:lnTo>
                    <a:lnTo>
                      <a:pt x="3921" y="4578"/>
                    </a:lnTo>
                    <a:lnTo>
                      <a:pt x="3937" y="4492"/>
                    </a:lnTo>
                    <a:lnTo>
                      <a:pt x="3953" y="4494"/>
                    </a:lnTo>
                    <a:lnTo>
                      <a:pt x="3966" y="4497"/>
                    </a:lnTo>
                    <a:lnTo>
                      <a:pt x="3947" y="4583"/>
                    </a:lnTo>
                    <a:close/>
                    <a:moveTo>
                      <a:pt x="3921" y="4578"/>
                    </a:moveTo>
                    <a:lnTo>
                      <a:pt x="3910" y="4575"/>
                    </a:lnTo>
                    <a:lnTo>
                      <a:pt x="3894" y="4573"/>
                    </a:lnTo>
                    <a:lnTo>
                      <a:pt x="3907" y="4487"/>
                    </a:lnTo>
                    <a:lnTo>
                      <a:pt x="3920" y="4488"/>
                    </a:lnTo>
                    <a:lnTo>
                      <a:pt x="3937" y="4492"/>
                    </a:lnTo>
                    <a:lnTo>
                      <a:pt x="3921" y="4578"/>
                    </a:lnTo>
                    <a:close/>
                    <a:moveTo>
                      <a:pt x="3894" y="4573"/>
                    </a:moveTo>
                    <a:lnTo>
                      <a:pt x="3880" y="4572"/>
                    </a:lnTo>
                    <a:lnTo>
                      <a:pt x="3866" y="4569"/>
                    </a:lnTo>
                    <a:lnTo>
                      <a:pt x="3876" y="4482"/>
                    </a:lnTo>
                    <a:lnTo>
                      <a:pt x="3891" y="4484"/>
                    </a:lnTo>
                    <a:lnTo>
                      <a:pt x="3907" y="4487"/>
                    </a:lnTo>
                    <a:lnTo>
                      <a:pt x="3894" y="4573"/>
                    </a:lnTo>
                    <a:close/>
                    <a:moveTo>
                      <a:pt x="3866" y="4569"/>
                    </a:moveTo>
                    <a:lnTo>
                      <a:pt x="3849" y="4568"/>
                    </a:lnTo>
                    <a:lnTo>
                      <a:pt x="3836" y="4567"/>
                    </a:lnTo>
                    <a:lnTo>
                      <a:pt x="3844" y="4479"/>
                    </a:lnTo>
                    <a:lnTo>
                      <a:pt x="3862" y="4481"/>
                    </a:lnTo>
                    <a:lnTo>
                      <a:pt x="3876" y="4482"/>
                    </a:lnTo>
                    <a:lnTo>
                      <a:pt x="3866" y="4569"/>
                    </a:lnTo>
                    <a:close/>
                    <a:moveTo>
                      <a:pt x="3836" y="4567"/>
                    </a:moveTo>
                    <a:lnTo>
                      <a:pt x="3836" y="4567"/>
                    </a:lnTo>
                    <a:lnTo>
                      <a:pt x="3840" y="4523"/>
                    </a:lnTo>
                    <a:lnTo>
                      <a:pt x="3836" y="4567"/>
                    </a:lnTo>
                    <a:close/>
                    <a:moveTo>
                      <a:pt x="3836" y="4567"/>
                    </a:moveTo>
                    <a:lnTo>
                      <a:pt x="3823" y="4565"/>
                    </a:lnTo>
                    <a:lnTo>
                      <a:pt x="3805" y="4564"/>
                    </a:lnTo>
                    <a:lnTo>
                      <a:pt x="3811" y="4476"/>
                    </a:lnTo>
                    <a:lnTo>
                      <a:pt x="3826" y="4477"/>
                    </a:lnTo>
                    <a:lnTo>
                      <a:pt x="3844" y="4479"/>
                    </a:lnTo>
                    <a:lnTo>
                      <a:pt x="3836" y="4567"/>
                    </a:lnTo>
                    <a:close/>
                    <a:moveTo>
                      <a:pt x="3805" y="4564"/>
                    </a:moveTo>
                    <a:lnTo>
                      <a:pt x="3789" y="4563"/>
                    </a:lnTo>
                    <a:lnTo>
                      <a:pt x="3774" y="4562"/>
                    </a:lnTo>
                    <a:lnTo>
                      <a:pt x="3778" y="4474"/>
                    </a:lnTo>
                    <a:lnTo>
                      <a:pt x="3796" y="4476"/>
                    </a:lnTo>
                    <a:lnTo>
                      <a:pt x="3811" y="4476"/>
                    </a:lnTo>
                    <a:lnTo>
                      <a:pt x="3805" y="4564"/>
                    </a:lnTo>
                    <a:close/>
                    <a:moveTo>
                      <a:pt x="3774" y="4562"/>
                    </a:moveTo>
                    <a:lnTo>
                      <a:pt x="3756" y="4560"/>
                    </a:lnTo>
                    <a:lnTo>
                      <a:pt x="3742" y="4560"/>
                    </a:lnTo>
                    <a:lnTo>
                      <a:pt x="3744" y="4473"/>
                    </a:lnTo>
                    <a:lnTo>
                      <a:pt x="3763" y="4473"/>
                    </a:lnTo>
                    <a:lnTo>
                      <a:pt x="3778" y="4474"/>
                    </a:lnTo>
                    <a:lnTo>
                      <a:pt x="3774" y="4562"/>
                    </a:lnTo>
                    <a:close/>
                    <a:moveTo>
                      <a:pt x="3742" y="4560"/>
                    </a:moveTo>
                    <a:lnTo>
                      <a:pt x="3724" y="4559"/>
                    </a:lnTo>
                    <a:lnTo>
                      <a:pt x="3708" y="4559"/>
                    </a:lnTo>
                    <a:lnTo>
                      <a:pt x="3709" y="4472"/>
                    </a:lnTo>
                    <a:lnTo>
                      <a:pt x="3728" y="4472"/>
                    </a:lnTo>
                    <a:lnTo>
                      <a:pt x="3744" y="4473"/>
                    </a:lnTo>
                    <a:lnTo>
                      <a:pt x="3742" y="4560"/>
                    </a:lnTo>
                    <a:close/>
                    <a:moveTo>
                      <a:pt x="3708" y="4559"/>
                    </a:moveTo>
                    <a:lnTo>
                      <a:pt x="3690" y="4559"/>
                    </a:lnTo>
                    <a:lnTo>
                      <a:pt x="3674" y="4558"/>
                    </a:lnTo>
                    <a:lnTo>
                      <a:pt x="3674" y="4471"/>
                    </a:lnTo>
                    <a:lnTo>
                      <a:pt x="3693" y="4472"/>
                    </a:lnTo>
                    <a:lnTo>
                      <a:pt x="3709" y="4472"/>
                    </a:lnTo>
                    <a:lnTo>
                      <a:pt x="3708" y="4559"/>
                    </a:lnTo>
                    <a:close/>
                    <a:moveTo>
                      <a:pt x="3674" y="4558"/>
                    </a:moveTo>
                    <a:lnTo>
                      <a:pt x="3656" y="4558"/>
                    </a:lnTo>
                    <a:lnTo>
                      <a:pt x="3638" y="4558"/>
                    </a:lnTo>
                    <a:lnTo>
                      <a:pt x="3638" y="4471"/>
                    </a:lnTo>
                    <a:lnTo>
                      <a:pt x="3657" y="4471"/>
                    </a:lnTo>
                    <a:lnTo>
                      <a:pt x="3674" y="4471"/>
                    </a:lnTo>
                    <a:lnTo>
                      <a:pt x="3674" y="4558"/>
                    </a:lnTo>
                    <a:close/>
                    <a:moveTo>
                      <a:pt x="3638" y="4558"/>
                    </a:moveTo>
                    <a:lnTo>
                      <a:pt x="3621" y="4558"/>
                    </a:lnTo>
                    <a:lnTo>
                      <a:pt x="3603" y="4558"/>
                    </a:lnTo>
                    <a:lnTo>
                      <a:pt x="3602" y="4471"/>
                    </a:lnTo>
                    <a:lnTo>
                      <a:pt x="3621" y="4471"/>
                    </a:lnTo>
                    <a:lnTo>
                      <a:pt x="3638" y="4471"/>
                    </a:lnTo>
                    <a:lnTo>
                      <a:pt x="3638" y="4558"/>
                    </a:lnTo>
                    <a:close/>
                    <a:moveTo>
                      <a:pt x="3603" y="4558"/>
                    </a:moveTo>
                    <a:lnTo>
                      <a:pt x="3603" y="4558"/>
                    </a:lnTo>
                    <a:lnTo>
                      <a:pt x="3603" y="4514"/>
                    </a:lnTo>
                    <a:lnTo>
                      <a:pt x="3603" y="4558"/>
                    </a:lnTo>
                    <a:close/>
                    <a:moveTo>
                      <a:pt x="3603" y="4558"/>
                    </a:moveTo>
                    <a:lnTo>
                      <a:pt x="3585" y="4559"/>
                    </a:lnTo>
                    <a:lnTo>
                      <a:pt x="3567" y="4559"/>
                    </a:lnTo>
                    <a:lnTo>
                      <a:pt x="3566" y="4472"/>
                    </a:lnTo>
                    <a:lnTo>
                      <a:pt x="3583" y="4471"/>
                    </a:lnTo>
                    <a:lnTo>
                      <a:pt x="3602" y="4471"/>
                    </a:lnTo>
                    <a:lnTo>
                      <a:pt x="3603" y="4558"/>
                    </a:lnTo>
                    <a:close/>
                    <a:moveTo>
                      <a:pt x="3567" y="4559"/>
                    </a:moveTo>
                    <a:lnTo>
                      <a:pt x="3548" y="4559"/>
                    </a:lnTo>
                    <a:lnTo>
                      <a:pt x="3530" y="4559"/>
                    </a:lnTo>
                    <a:lnTo>
                      <a:pt x="3529" y="4472"/>
                    </a:lnTo>
                    <a:lnTo>
                      <a:pt x="3546" y="4472"/>
                    </a:lnTo>
                    <a:lnTo>
                      <a:pt x="3566" y="4472"/>
                    </a:lnTo>
                    <a:lnTo>
                      <a:pt x="3567" y="4559"/>
                    </a:lnTo>
                    <a:close/>
                    <a:moveTo>
                      <a:pt x="3530" y="4559"/>
                    </a:moveTo>
                    <a:lnTo>
                      <a:pt x="3485" y="4560"/>
                    </a:lnTo>
                    <a:lnTo>
                      <a:pt x="3485" y="4516"/>
                    </a:lnTo>
                    <a:lnTo>
                      <a:pt x="3529" y="4516"/>
                    </a:lnTo>
                    <a:lnTo>
                      <a:pt x="3530" y="4559"/>
                    </a:lnTo>
                    <a:close/>
                    <a:moveTo>
                      <a:pt x="3485" y="4516"/>
                    </a:moveTo>
                    <a:lnTo>
                      <a:pt x="3485" y="4493"/>
                    </a:lnTo>
                    <a:lnTo>
                      <a:pt x="3572" y="4493"/>
                    </a:lnTo>
                    <a:lnTo>
                      <a:pt x="3572" y="4516"/>
                    </a:lnTo>
                    <a:lnTo>
                      <a:pt x="3485" y="4516"/>
                    </a:lnTo>
                    <a:close/>
                    <a:moveTo>
                      <a:pt x="3485" y="4493"/>
                    </a:moveTo>
                    <a:lnTo>
                      <a:pt x="3485" y="4493"/>
                    </a:lnTo>
                    <a:lnTo>
                      <a:pt x="3529" y="4493"/>
                    </a:lnTo>
                    <a:lnTo>
                      <a:pt x="3485" y="4493"/>
                    </a:lnTo>
                    <a:close/>
                    <a:moveTo>
                      <a:pt x="3485" y="4493"/>
                    </a:moveTo>
                    <a:lnTo>
                      <a:pt x="3486" y="4468"/>
                    </a:lnTo>
                    <a:lnTo>
                      <a:pt x="3573" y="4469"/>
                    </a:lnTo>
                    <a:lnTo>
                      <a:pt x="3572" y="4494"/>
                    </a:lnTo>
                    <a:lnTo>
                      <a:pt x="3485" y="4493"/>
                    </a:lnTo>
                    <a:close/>
                    <a:moveTo>
                      <a:pt x="3486" y="4468"/>
                    </a:moveTo>
                    <a:lnTo>
                      <a:pt x="3486" y="4468"/>
                    </a:lnTo>
                    <a:lnTo>
                      <a:pt x="3530" y="4468"/>
                    </a:lnTo>
                    <a:lnTo>
                      <a:pt x="3486" y="4468"/>
                    </a:lnTo>
                    <a:close/>
                    <a:moveTo>
                      <a:pt x="3486" y="4468"/>
                    </a:moveTo>
                    <a:lnTo>
                      <a:pt x="3486" y="4441"/>
                    </a:lnTo>
                    <a:lnTo>
                      <a:pt x="3573" y="4442"/>
                    </a:lnTo>
                    <a:lnTo>
                      <a:pt x="3573" y="4469"/>
                    </a:lnTo>
                    <a:lnTo>
                      <a:pt x="3486" y="4468"/>
                    </a:lnTo>
                    <a:close/>
                    <a:moveTo>
                      <a:pt x="3486" y="4441"/>
                    </a:moveTo>
                    <a:lnTo>
                      <a:pt x="3486" y="4441"/>
                    </a:lnTo>
                    <a:lnTo>
                      <a:pt x="3530" y="4442"/>
                    </a:lnTo>
                    <a:lnTo>
                      <a:pt x="3486" y="4441"/>
                    </a:lnTo>
                    <a:close/>
                    <a:moveTo>
                      <a:pt x="3486" y="4441"/>
                    </a:moveTo>
                    <a:lnTo>
                      <a:pt x="3486" y="4412"/>
                    </a:lnTo>
                    <a:lnTo>
                      <a:pt x="3573" y="4412"/>
                    </a:lnTo>
                    <a:lnTo>
                      <a:pt x="3573" y="4442"/>
                    </a:lnTo>
                    <a:lnTo>
                      <a:pt x="3486" y="4441"/>
                    </a:lnTo>
                    <a:close/>
                    <a:moveTo>
                      <a:pt x="3486" y="4412"/>
                    </a:moveTo>
                    <a:lnTo>
                      <a:pt x="3486" y="4380"/>
                    </a:lnTo>
                    <a:lnTo>
                      <a:pt x="3573" y="4381"/>
                    </a:lnTo>
                    <a:lnTo>
                      <a:pt x="3573" y="4412"/>
                    </a:lnTo>
                    <a:lnTo>
                      <a:pt x="3486" y="4412"/>
                    </a:lnTo>
                    <a:close/>
                    <a:moveTo>
                      <a:pt x="3486" y="4380"/>
                    </a:moveTo>
                    <a:lnTo>
                      <a:pt x="3486" y="4380"/>
                    </a:lnTo>
                    <a:lnTo>
                      <a:pt x="3530" y="4381"/>
                    </a:lnTo>
                    <a:lnTo>
                      <a:pt x="3486" y="4380"/>
                    </a:lnTo>
                    <a:close/>
                    <a:moveTo>
                      <a:pt x="3486" y="4380"/>
                    </a:moveTo>
                    <a:lnTo>
                      <a:pt x="3487" y="4349"/>
                    </a:lnTo>
                    <a:lnTo>
                      <a:pt x="3575" y="4350"/>
                    </a:lnTo>
                    <a:lnTo>
                      <a:pt x="3573" y="4381"/>
                    </a:lnTo>
                    <a:lnTo>
                      <a:pt x="3486" y="4380"/>
                    </a:lnTo>
                    <a:close/>
                    <a:moveTo>
                      <a:pt x="3487" y="4349"/>
                    </a:moveTo>
                    <a:lnTo>
                      <a:pt x="3487" y="4315"/>
                    </a:lnTo>
                    <a:lnTo>
                      <a:pt x="3575" y="4316"/>
                    </a:lnTo>
                    <a:lnTo>
                      <a:pt x="3575" y="4350"/>
                    </a:lnTo>
                    <a:lnTo>
                      <a:pt x="3487" y="4349"/>
                    </a:lnTo>
                    <a:close/>
                    <a:moveTo>
                      <a:pt x="3487" y="4315"/>
                    </a:moveTo>
                    <a:lnTo>
                      <a:pt x="3489" y="4284"/>
                    </a:lnTo>
                    <a:lnTo>
                      <a:pt x="3576" y="4285"/>
                    </a:lnTo>
                    <a:lnTo>
                      <a:pt x="3575" y="4316"/>
                    </a:lnTo>
                    <a:lnTo>
                      <a:pt x="3487" y="4315"/>
                    </a:lnTo>
                    <a:close/>
                    <a:moveTo>
                      <a:pt x="3489" y="4284"/>
                    </a:moveTo>
                    <a:lnTo>
                      <a:pt x="3489" y="4283"/>
                    </a:lnTo>
                    <a:lnTo>
                      <a:pt x="3532" y="4284"/>
                    </a:lnTo>
                    <a:lnTo>
                      <a:pt x="3489" y="4284"/>
                    </a:lnTo>
                    <a:close/>
                    <a:moveTo>
                      <a:pt x="3489" y="4283"/>
                    </a:moveTo>
                    <a:lnTo>
                      <a:pt x="3489" y="4250"/>
                    </a:lnTo>
                    <a:lnTo>
                      <a:pt x="3576" y="4252"/>
                    </a:lnTo>
                    <a:lnTo>
                      <a:pt x="3576" y="4285"/>
                    </a:lnTo>
                    <a:lnTo>
                      <a:pt x="3489" y="4283"/>
                    </a:lnTo>
                    <a:close/>
                    <a:moveTo>
                      <a:pt x="3489" y="4250"/>
                    </a:moveTo>
                    <a:lnTo>
                      <a:pt x="3490" y="4219"/>
                    </a:lnTo>
                    <a:lnTo>
                      <a:pt x="3577" y="4220"/>
                    </a:lnTo>
                    <a:lnTo>
                      <a:pt x="3576" y="4252"/>
                    </a:lnTo>
                    <a:lnTo>
                      <a:pt x="3489" y="4250"/>
                    </a:lnTo>
                    <a:close/>
                    <a:moveTo>
                      <a:pt x="3490" y="4219"/>
                    </a:moveTo>
                    <a:lnTo>
                      <a:pt x="3490" y="4218"/>
                    </a:lnTo>
                    <a:lnTo>
                      <a:pt x="3534" y="4219"/>
                    </a:lnTo>
                    <a:lnTo>
                      <a:pt x="3490" y="4219"/>
                    </a:lnTo>
                    <a:close/>
                    <a:moveTo>
                      <a:pt x="3490" y="4218"/>
                    </a:moveTo>
                    <a:lnTo>
                      <a:pt x="3490" y="4188"/>
                    </a:lnTo>
                    <a:lnTo>
                      <a:pt x="3578" y="4189"/>
                    </a:lnTo>
                    <a:lnTo>
                      <a:pt x="3577" y="4220"/>
                    </a:lnTo>
                    <a:lnTo>
                      <a:pt x="3490" y="4218"/>
                    </a:lnTo>
                    <a:close/>
                    <a:moveTo>
                      <a:pt x="3490" y="4188"/>
                    </a:moveTo>
                    <a:lnTo>
                      <a:pt x="3491" y="4158"/>
                    </a:lnTo>
                    <a:lnTo>
                      <a:pt x="3578" y="4161"/>
                    </a:lnTo>
                    <a:lnTo>
                      <a:pt x="3578" y="4189"/>
                    </a:lnTo>
                    <a:lnTo>
                      <a:pt x="3490" y="4188"/>
                    </a:lnTo>
                    <a:close/>
                    <a:moveTo>
                      <a:pt x="3491" y="4158"/>
                    </a:moveTo>
                    <a:lnTo>
                      <a:pt x="3491" y="4158"/>
                    </a:lnTo>
                    <a:lnTo>
                      <a:pt x="3535" y="4159"/>
                    </a:lnTo>
                    <a:lnTo>
                      <a:pt x="3491" y="4158"/>
                    </a:lnTo>
                    <a:close/>
                    <a:moveTo>
                      <a:pt x="3491" y="4158"/>
                    </a:moveTo>
                    <a:lnTo>
                      <a:pt x="3492" y="4131"/>
                    </a:lnTo>
                    <a:lnTo>
                      <a:pt x="3580" y="4133"/>
                    </a:lnTo>
                    <a:lnTo>
                      <a:pt x="3578" y="4161"/>
                    </a:lnTo>
                    <a:lnTo>
                      <a:pt x="3491" y="4158"/>
                    </a:lnTo>
                    <a:close/>
                    <a:moveTo>
                      <a:pt x="3492" y="4131"/>
                    </a:moveTo>
                    <a:lnTo>
                      <a:pt x="3492" y="4131"/>
                    </a:lnTo>
                    <a:lnTo>
                      <a:pt x="3536" y="4132"/>
                    </a:lnTo>
                    <a:lnTo>
                      <a:pt x="3492" y="4131"/>
                    </a:lnTo>
                    <a:close/>
                    <a:moveTo>
                      <a:pt x="3492" y="4131"/>
                    </a:moveTo>
                    <a:lnTo>
                      <a:pt x="3492" y="4106"/>
                    </a:lnTo>
                    <a:lnTo>
                      <a:pt x="3581" y="4108"/>
                    </a:lnTo>
                    <a:lnTo>
                      <a:pt x="3580" y="4133"/>
                    </a:lnTo>
                    <a:lnTo>
                      <a:pt x="3492" y="4131"/>
                    </a:lnTo>
                    <a:close/>
                    <a:moveTo>
                      <a:pt x="3492" y="4106"/>
                    </a:moveTo>
                    <a:lnTo>
                      <a:pt x="3492" y="4106"/>
                    </a:lnTo>
                    <a:lnTo>
                      <a:pt x="3536" y="4107"/>
                    </a:lnTo>
                    <a:lnTo>
                      <a:pt x="3492" y="4106"/>
                    </a:lnTo>
                    <a:close/>
                    <a:moveTo>
                      <a:pt x="3492" y="4106"/>
                    </a:moveTo>
                    <a:lnTo>
                      <a:pt x="3494" y="4083"/>
                    </a:lnTo>
                    <a:lnTo>
                      <a:pt x="3581" y="4086"/>
                    </a:lnTo>
                    <a:lnTo>
                      <a:pt x="3581" y="4108"/>
                    </a:lnTo>
                    <a:lnTo>
                      <a:pt x="3492" y="4106"/>
                    </a:lnTo>
                    <a:close/>
                    <a:moveTo>
                      <a:pt x="3494" y="4083"/>
                    </a:moveTo>
                    <a:lnTo>
                      <a:pt x="3495" y="4072"/>
                    </a:lnTo>
                    <a:lnTo>
                      <a:pt x="3495" y="4064"/>
                    </a:lnTo>
                    <a:lnTo>
                      <a:pt x="3582" y="4069"/>
                    </a:lnTo>
                    <a:lnTo>
                      <a:pt x="3582" y="4078"/>
                    </a:lnTo>
                    <a:lnTo>
                      <a:pt x="3581" y="4086"/>
                    </a:lnTo>
                    <a:lnTo>
                      <a:pt x="3494" y="4083"/>
                    </a:lnTo>
                    <a:close/>
                    <a:moveTo>
                      <a:pt x="3495" y="4064"/>
                    </a:moveTo>
                    <a:lnTo>
                      <a:pt x="3496" y="4029"/>
                    </a:lnTo>
                    <a:lnTo>
                      <a:pt x="3497" y="3994"/>
                    </a:lnTo>
                    <a:lnTo>
                      <a:pt x="3500" y="3959"/>
                    </a:lnTo>
                    <a:lnTo>
                      <a:pt x="3501" y="3924"/>
                    </a:lnTo>
                    <a:lnTo>
                      <a:pt x="3588" y="3927"/>
                    </a:lnTo>
                    <a:lnTo>
                      <a:pt x="3587" y="3963"/>
                    </a:lnTo>
                    <a:lnTo>
                      <a:pt x="3585" y="3999"/>
                    </a:lnTo>
                    <a:lnTo>
                      <a:pt x="3583" y="4034"/>
                    </a:lnTo>
                    <a:lnTo>
                      <a:pt x="3582" y="4069"/>
                    </a:lnTo>
                    <a:lnTo>
                      <a:pt x="3495" y="4064"/>
                    </a:lnTo>
                    <a:close/>
                    <a:moveTo>
                      <a:pt x="3501" y="3924"/>
                    </a:moveTo>
                    <a:lnTo>
                      <a:pt x="3502" y="3887"/>
                    </a:lnTo>
                    <a:lnTo>
                      <a:pt x="3502" y="3851"/>
                    </a:lnTo>
                    <a:lnTo>
                      <a:pt x="3504" y="3813"/>
                    </a:lnTo>
                    <a:lnTo>
                      <a:pt x="3505" y="3776"/>
                    </a:lnTo>
                    <a:lnTo>
                      <a:pt x="3592" y="3777"/>
                    </a:lnTo>
                    <a:lnTo>
                      <a:pt x="3591" y="3816"/>
                    </a:lnTo>
                    <a:lnTo>
                      <a:pt x="3590" y="3853"/>
                    </a:lnTo>
                    <a:lnTo>
                      <a:pt x="3590" y="3890"/>
                    </a:lnTo>
                    <a:lnTo>
                      <a:pt x="3588" y="3927"/>
                    </a:lnTo>
                    <a:lnTo>
                      <a:pt x="3501" y="3924"/>
                    </a:lnTo>
                    <a:close/>
                    <a:moveTo>
                      <a:pt x="3505" y="3776"/>
                    </a:moveTo>
                    <a:lnTo>
                      <a:pt x="3505" y="3739"/>
                    </a:lnTo>
                    <a:lnTo>
                      <a:pt x="3506" y="3700"/>
                    </a:lnTo>
                    <a:lnTo>
                      <a:pt x="3506" y="3661"/>
                    </a:lnTo>
                    <a:lnTo>
                      <a:pt x="3506" y="3623"/>
                    </a:lnTo>
                    <a:lnTo>
                      <a:pt x="3593" y="3623"/>
                    </a:lnTo>
                    <a:lnTo>
                      <a:pt x="3593" y="3663"/>
                    </a:lnTo>
                    <a:lnTo>
                      <a:pt x="3593" y="3701"/>
                    </a:lnTo>
                    <a:lnTo>
                      <a:pt x="3592" y="3740"/>
                    </a:lnTo>
                    <a:lnTo>
                      <a:pt x="3592" y="3777"/>
                    </a:lnTo>
                    <a:lnTo>
                      <a:pt x="3505" y="3776"/>
                    </a:lnTo>
                    <a:close/>
                    <a:moveTo>
                      <a:pt x="3506" y="3623"/>
                    </a:moveTo>
                    <a:lnTo>
                      <a:pt x="3506" y="3584"/>
                    </a:lnTo>
                    <a:lnTo>
                      <a:pt x="3506" y="3544"/>
                    </a:lnTo>
                    <a:lnTo>
                      <a:pt x="3506" y="3504"/>
                    </a:lnTo>
                    <a:lnTo>
                      <a:pt x="3506" y="3465"/>
                    </a:lnTo>
                    <a:lnTo>
                      <a:pt x="3593" y="3465"/>
                    </a:lnTo>
                    <a:lnTo>
                      <a:pt x="3595" y="3504"/>
                    </a:lnTo>
                    <a:lnTo>
                      <a:pt x="3595" y="3544"/>
                    </a:lnTo>
                    <a:lnTo>
                      <a:pt x="3593" y="3584"/>
                    </a:lnTo>
                    <a:lnTo>
                      <a:pt x="3593" y="3623"/>
                    </a:lnTo>
                    <a:lnTo>
                      <a:pt x="3506" y="3623"/>
                    </a:lnTo>
                    <a:close/>
                    <a:moveTo>
                      <a:pt x="3506" y="3465"/>
                    </a:moveTo>
                    <a:lnTo>
                      <a:pt x="3506" y="3425"/>
                    </a:lnTo>
                    <a:lnTo>
                      <a:pt x="3506" y="3385"/>
                    </a:lnTo>
                    <a:lnTo>
                      <a:pt x="3506" y="3344"/>
                    </a:lnTo>
                    <a:lnTo>
                      <a:pt x="3505" y="3303"/>
                    </a:lnTo>
                    <a:lnTo>
                      <a:pt x="3592" y="3303"/>
                    </a:lnTo>
                    <a:lnTo>
                      <a:pt x="3593" y="3343"/>
                    </a:lnTo>
                    <a:lnTo>
                      <a:pt x="3593" y="3384"/>
                    </a:lnTo>
                    <a:lnTo>
                      <a:pt x="3593" y="3423"/>
                    </a:lnTo>
                    <a:lnTo>
                      <a:pt x="3593" y="3465"/>
                    </a:lnTo>
                    <a:lnTo>
                      <a:pt x="3506" y="3465"/>
                    </a:lnTo>
                    <a:close/>
                    <a:moveTo>
                      <a:pt x="3505" y="3303"/>
                    </a:moveTo>
                    <a:lnTo>
                      <a:pt x="3505" y="3263"/>
                    </a:lnTo>
                    <a:lnTo>
                      <a:pt x="3504" y="3222"/>
                    </a:lnTo>
                    <a:lnTo>
                      <a:pt x="3504" y="3181"/>
                    </a:lnTo>
                    <a:lnTo>
                      <a:pt x="3502" y="3140"/>
                    </a:lnTo>
                    <a:lnTo>
                      <a:pt x="3590" y="3138"/>
                    </a:lnTo>
                    <a:lnTo>
                      <a:pt x="3591" y="3179"/>
                    </a:lnTo>
                    <a:lnTo>
                      <a:pt x="3592" y="3220"/>
                    </a:lnTo>
                    <a:lnTo>
                      <a:pt x="3592" y="3262"/>
                    </a:lnTo>
                    <a:lnTo>
                      <a:pt x="3592" y="3303"/>
                    </a:lnTo>
                    <a:lnTo>
                      <a:pt x="3505" y="3303"/>
                    </a:lnTo>
                    <a:close/>
                    <a:moveTo>
                      <a:pt x="3502" y="3140"/>
                    </a:moveTo>
                    <a:lnTo>
                      <a:pt x="3502" y="3098"/>
                    </a:lnTo>
                    <a:lnTo>
                      <a:pt x="3501" y="3057"/>
                    </a:lnTo>
                    <a:lnTo>
                      <a:pt x="3500" y="3016"/>
                    </a:lnTo>
                    <a:lnTo>
                      <a:pt x="3499" y="2975"/>
                    </a:lnTo>
                    <a:lnTo>
                      <a:pt x="3586" y="2973"/>
                    </a:lnTo>
                    <a:lnTo>
                      <a:pt x="3587" y="3014"/>
                    </a:lnTo>
                    <a:lnTo>
                      <a:pt x="3588" y="3055"/>
                    </a:lnTo>
                    <a:lnTo>
                      <a:pt x="3590" y="3096"/>
                    </a:lnTo>
                    <a:lnTo>
                      <a:pt x="3590" y="3138"/>
                    </a:lnTo>
                    <a:lnTo>
                      <a:pt x="3502" y="3140"/>
                    </a:lnTo>
                    <a:close/>
                    <a:moveTo>
                      <a:pt x="3499" y="2975"/>
                    </a:moveTo>
                    <a:lnTo>
                      <a:pt x="3497" y="2934"/>
                    </a:lnTo>
                    <a:lnTo>
                      <a:pt x="3497" y="2893"/>
                    </a:lnTo>
                    <a:lnTo>
                      <a:pt x="3496" y="2852"/>
                    </a:lnTo>
                    <a:lnTo>
                      <a:pt x="3495" y="2810"/>
                    </a:lnTo>
                    <a:lnTo>
                      <a:pt x="3582" y="2807"/>
                    </a:lnTo>
                    <a:lnTo>
                      <a:pt x="3583" y="2848"/>
                    </a:lnTo>
                    <a:lnTo>
                      <a:pt x="3585" y="2889"/>
                    </a:lnTo>
                    <a:lnTo>
                      <a:pt x="3586" y="2930"/>
                    </a:lnTo>
                    <a:lnTo>
                      <a:pt x="3586" y="2973"/>
                    </a:lnTo>
                    <a:lnTo>
                      <a:pt x="3499" y="2975"/>
                    </a:lnTo>
                    <a:close/>
                    <a:moveTo>
                      <a:pt x="3495" y="2810"/>
                    </a:moveTo>
                    <a:lnTo>
                      <a:pt x="3494" y="2770"/>
                    </a:lnTo>
                    <a:lnTo>
                      <a:pt x="3492" y="2729"/>
                    </a:lnTo>
                    <a:lnTo>
                      <a:pt x="3490" y="2688"/>
                    </a:lnTo>
                    <a:lnTo>
                      <a:pt x="3489" y="2646"/>
                    </a:lnTo>
                    <a:lnTo>
                      <a:pt x="3576" y="2644"/>
                    </a:lnTo>
                    <a:lnTo>
                      <a:pt x="3577" y="2684"/>
                    </a:lnTo>
                    <a:lnTo>
                      <a:pt x="3580" y="2725"/>
                    </a:lnTo>
                    <a:lnTo>
                      <a:pt x="3581" y="2766"/>
                    </a:lnTo>
                    <a:lnTo>
                      <a:pt x="3582" y="2807"/>
                    </a:lnTo>
                    <a:lnTo>
                      <a:pt x="3495" y="2810"/>
                    </a:lnTo>
                    <a:close/>
                    <a:moveTo>
                      <a:pt x="3489" y="2646"/>
                    </a:moveTo>
                    <a:lnTo>
                      <a:pt x="3487" y="2608"/>
                    </a:lnTo>
                    <a:lnTo>
                      <a:pt x="3486" y="2567"/>
                    </a:lnTo>
                    <a:lnTo>
                      <a:pt x="3485" y="2527"/>
                    </a:lnTo>
                    <a:lnTo>
                      <a:pt x="3484" y="2487"/>
                    </a:lnTo>
                    <a:lnTo>
                      <a:pt x="3571" y="2483"/>
                    </a:lnTo>
                    <a:lnTo>
                      <a:pt x="3572" y="2523"/>
                    </a:lnTo>
                    <a:lnTo>
                      <a:pt x="3573" y="2563"/>
                    </a:lnTo>
                    <a:lnTo>
                      <a:pt x="3575" y="2603"/>
                    </a:lnTo>
                    <a:lnTo>
                      <a:pt x="3576" y="2644"/>
                    </a:lnTo>
                    <a:lnTo>
                      <a:pt x="3489" y="2646"/>
                    </a:lnTo>
                    <a:close/>
                    <a:moveTo>
                      <a:pt x="3484" y="2487"/>
                    </a:moveTo>
                    <a:lnTo>
                      <a:pt x="3481" y="2448"/>
                    </a:lnTo>
                    <a:lnTo>
                      <a:pt x="3480" y="2409"/>
                    </a:lnTo>
                    <a:lnTo>
                      <a:pt x="3479" y="2370"/>
                    </a:lnTo>
                    <a:lnTo>
                      <a:pt x="3477" y="2330"/>
                    </a:lnTo>
                    <a:lnTo>
                      <a:pt x="3565" y="2326"/>
                    </a:lnTo>
                    <a:lnTo>
                      <a:pt x="3566" y="2365"/>
                    </a:lnTo>
                    <a:lnTo>
                      <a:pt x="3567" y="2404"/>
                    </a:lnTo>
                    <a:lnTo>
                      <a:pt x="3568" y="2443"/>
                    </a:lnTo>
                    <a:lnTo>
                      <a:pt x="3571" y="2483"/>
                    </a:lnTo>
                    <a:lnTo>
                      <a:pt x="3484" y="2487"/>
                    </a:lnTo>
                    <a:close/>
                    <a:moveTo>
                      <a:pt x="3477" y="2330"/>
                    </a:moveTo>
                    <a:lnTo>
                      <a:pt x="3475" y="2292"/>
                    </a:lnTo>
                    <a:lnTo>
                      <a:pt x="3474" y="2254"/>
                    </a:lnTo>
                    <a:lnTo>
                      <a:pt x="3472" y="2217"/>
                    </a:lnTo>
                    <a:lnTo>
                      <a:pt x="3470" y="2179"/>
                    </a:lnTo>
                    <a:lnTo>
                      <a:pt x="3558" y="2176"/>
                    </a:lnTo>
                    <a:lnTo>
                      <a:pt x="3560" y="2213"/>
                    </a:lnTo>
                    <a:lnTo>
                      <a:pt x="3561" y="2250"/>
                    </a:lnTo>
                    <a:lnTo>
                      <a:pt x="3562" y="2289"/>
                    </a:lnTo>
                    <a:lnTo>
                      <a:pt x="3565" y="2326"/>
                    </a:lnTo>
                    <a:lnTo>
                      <a:pt x="3477" y="2330"/>
                    </a:lnTo>
                    <a:close/>
                    <a:moveTo>
                      <a:pt x="3470" y="2179"/>
                    </a:moveTo>
                    <a:lnTo>
                      <a:pt x="3470" y="2152"/>
                    </a:lnTo>
                    <a:lnTo>
                      <a:pt x="3469" y="2125"/>
                    </a:lnTo>
                    <a:lnTo>
                      <a:pt x="3467" y="2097"/>
                    </a:lnTo>
                    <a:lnTo>
                      <a:pt x="3466" y="2069"/>
                    </a:lnTo>
                    <a:lnTo>
                      <a:pt x="3465" y="2040"/>
                    </a:lnTo>
                    <a:lnTo>
                      <a:pt x="3464" y="2011"/>
                    </a:lnTo>
                    <a:lnTo>
                      <a:pt x="3463" y="1983"/>
                    </a:lnTo>
                    <a:lnTo>
                      <a:pt x="3461" y="1954"/>
                    </a:lnTo>
                    <a:lnTo>
                      <a:pt x="3548" y="1950"/>
                    </a:lnTo>
                    <a:lnTo>
                      <a:pt x="3550" y="1976"/>
                    </a:lnTo>
                    <a:lnTo>
                      <a:pt x="3551" y="2003"/>
                    </a:lnTo>
                    <a:lnTo>
                      <a:pt x="3551" y="2029"/>
                    </a:lnTo>
                    <a:lnTo>
                      <a:pt x="3552" y="2056"/>
                    </a:lnTo>
                    <a:lnTo>
                      <a:pt x="3553" y="2085"/>
                    </a:lnTo>
                    <a:lnTo>
                      <a:pt x="3555" y="2113"/>
                    </a:lnTo>
                    <a:lnTo>
                      <a:pt x="3556" y="2145"/>
                    </a:lnTo>
                    <a:lnTo>
                      <a:pt x="3558" y="2176"/>
                    </a:lnTo>
                    <a:lnTo>
                      <a:pt x="3470" y="2179"/>
                    </a:lnTo>
                    <a:close/>
                    <a:moveTo>
                      <a:pt x="3461" y="1954"/>
                    </a:moveTo>
                    <a:lnTo>
                      <a:pt x="3459" y="1897"/>
                    </a:lnTo>
                    <a:lnTo>
                      <a:pt x="3546" y="1893"/>
                    </a:lnTo>
                    <a:lnTo>
                      <a:pt x="3548" y="1950"/>
                    </a:lnTo>
                    <a:lnTo>
                      <a:pt x="3461" y="1954"/>
                    </a:lnTo>
                    <a:close/>
                    <a:moveTo>
                      <a:pt x="3459" y="1897"/>
                    </a:moveTo>
                    <a:lnTo>
                      <a:pt x="3458" y="1866"/>
                    </a:lnTo>
                    <a:lnTo>
                      <a:pt x="3455" y="1835"/>
                    </a:lnTo>
                    <a:lnTo>
                      <a:pt x="3454" y="1802"/>
                    </a:lnTo>
                    <a:lnTo>
                      <a:pt x="3453" y="1769"/>
                    </a:lnTo>
                    <a:lnTo>
                      <a:pt x="3540" y="1765"/>
                    </a:lnTo>
                    <a:lnTo>
                      <a:pt x="3541" y="1793"/>
                    </a:lnTo>
                    <a:lnTo>
                      <a:pt x="3542" y="1825"/>
                    </a:lnTo>
                    <a:lnTo>
                      <a:pt x="3543" y="1858"/>
                    </a:lnTo>
                    <a:lnTo>
                      <a:pt x="3546" y="1893"/>
                    </a:lnTo>
                    <a:lnTo>
                      <a:pt x="3459" y="1897"/>
                    </a:lnTo>
                    <a:close/>
                    <a:moveTo>
                      <a:pt x="3453" y="1769"/>
                    </a:moveTo>
                    <a:lnTo>
                      <a:pt x="3451" y="1737"/>
                    </a:lnTo>
                    <a:lnTo>
                      <a:pt x="3450" y="1708"/>
                    </a:lnTo>
                    <a:lnTo>
                      <a:pt x="3449" y="1679"/>
                    </a:lnTo>
                    <a:lnTo>
                      <a:pt x="3448" y="1650"/>
                    </a:lnTo>
                    <a:lnTo>
                      <a:pt x="3535" y="1646"/>
                    </a:lnTo>
                    <a:lnTo>
                      <a:pt x="3536" y="1675"/>
                    </a:lnTo>
                    <a:lnTo>
                      <a:pt x="3537" y="1704"/>
                    </a:lnTo>
                    <a:lnTo>
                      <a:pt x="3538" y="1734"/>
                    </a:lnTo>
                    <a:lnTo>
                      <a:pt x="3540" y="1765"/>
                    </a:lnTo>
                    <a:lnTo>
                      <a:pt x="3453" y="1769"/>
                    </a:lnTo>
                    <a:close/>
                    <a:moveTo>
                      <a:pt x="3448" y="1650"/>
                    </a:moveTo>
                    <a:lnTo>
                      <a:pt x="3446" y="1622"/>
                    </a:lnTo>
                    <a:lnTo>
                      <a:pt x="3445" y="1593"/>
                    </a:lnTo>
                    <a:lnTo>
                      <a:pt x="3445" y="1564"/>
                    </a:lnTo>
                    <a:lnTo>
                      <a:pt x="3444" y="1534"/>
                    </a:lnTo>
                    <a:lnTo>
                      <a:pt x="3531" y="1532"/>
                    </a:lnTo>
                    <a:lnTo>
                      <a:pt x="3532" y="1561"/>
                    </a:lnTo>
                    <a:lnTo>
                      <a:pt x="3534" y="1589"/>
                    </a:lnTo>
                    <a:lnTo>
                      <a:pt x="3534" y="1618"/>
                    </a:lnTo>
                    <a:lnTo>
                      <a:pt x="3535" y="1646"/>
                    </a:lnTo>
                    <a:lnTo>
                      <a:pt x="3448" y="1650"/>
                    </a:lnTo>
                    <a:close/>
                    <a:moveTo>
                      <a:pt x="3444" y="1534"/>
                    </a:moveTo>
                    <a:lnTo>
                      <a:pt x="3443" y="1507"/>
                    </a:lnTo>
                    <a:lnTo>
                      <a:pt x="3441" y="1477"/>
                    </a:lnTo>
                    <a:lnTo>
                      <a:pt x="3441" y="1447"/>
                    </a:lnTo>
                    <a:lnTo>
                      <a:pt x="3440" y="1417"/>
                    </a:lnTo>
                    <a:lnTo>
                      <a:pt x="3527" y="1416"/>
                    </a:lnTo>
                    <a:lnTo>
                      <a:pt x="3529" y="1445"/>
                    </a:lnTo>
                    <a:lnTo>
                      <a:pt x="3529" y="1473"/>
                    </a:lnTo>
                    <a:lnTo>
                      <a:pt x="3530" y="1502"/>
                    </a:lnTo>
                    <a:lnTo>
                      <a:pt x="3531" y="1532"/>
                    </a:lnTo>
                    <a:lnTo>
                      <a:pt x="3444" y="1534"/>
                    </a:lnTo>
                    <a:close/>
                    <a:moveTo>
                      <a:pt x="3440" y="1417"/>
                    </a:moveTo>
                    <a:lnTo>
                      <a:pt x="3440" y="1394"/>
                    </a:lnTo>
                    <a:lnTo>
                      <a:pt x="3439" y="1370"/>
                    </a:lnTo>
                    <a:lnTo>
                      <a:pt x="3439" y="1346"/>
                    </a:lnTo>
                    <a:lnTo>
                      <a:pt x="3438" y="1324"/>
                    </a:lnTo>
                    <a:lnTo>
                      <a:pt x="3438" y="1300"/>
                    </a:lnTo>
                    <a:lnTo>
                      <a:pt x="3436" y="1277"/>
                    </a:lnTo>
                    <a:lnTo>
                      <a:pt x="3436" y="1253"/>
                    </a:lnTo>
                    <a:lnTo>
                      <a:pt x="3435" y="1229"/>
                    </a:lnTo>
                    <a:lnTo>
                      <a:pt x="3522" y="1227"/>
                    </a:lnTo>
                    <a:lnTo>
                      <a:pt x="3524" y="1251"/>
                    </a:lnTo>
                    <a:lnTo>
                      <a:pt x="3524" y="1274"/>
                    </a:lnTo>
                    <a:lnTo>
                      <a:pt x="3525" y="1298"/>
                    </a:lnTo>
                    <a:lnTo>
                      <a:pt x="3525" y="1321"/>
                    </a:lnTo>
                    <a:lnTo>
                      <a:pt x="3526" y="1345"/>
                    </a:lnTo>
                    <a:lnTo>
                      <a:pt x="3526" y="1369"/>
                    </a:lnTo>
                    <a:lnTo>
                      <a:pt x="3527" y="1392"/>
                    </a:lnTo>
                    <a:lnTo>
                      <a:pt x="3527" y="1416"/>
                    </a:lnTo>
                    <a:lnTo>
                      <a:pt x="3440" y="1417"/>
                    </a:lnTo>
                    <a:close/>
                    <a:moveTo>
                      <a:pt x="3435" y="1229"/>
                    </a:moveTo>
                    <a:lnTo>
                      <a:pt x="3434" y="1182"/>
                    </a:lnTo>
                    <a:lnTo>
                      <a:pt x="3521" y="1181"/>
                    </a:lnTo>
                    <a:lnTo>
                      <a:pt x="3522" y="1227"/>
                    </a:lnTo>
                    <a:lnTo>
                      <a:pt x="3435" y="1229"/>
                    </a:lnTo>
                    <a:close/>
                    <a:moveTo>
                      <a:pt x="3434" y="1182"/>
                    </a:moveTo>
                    <a:lnTo>
                      <a:pt x="3434" y="1153"/>
                    </a:lnTo>
                    <a:lnTo>
                      <a:pt x="3433" y="1125"/>
                    </a:lnTo>
                    <a:lnTo>
                      <a:pt x="3433" y="1095"/>
                    </a:lnTo>
                    <a:lnTo>
                      <a:pt x="3431" y="1066"/>
                    </a:lnTo>
                    <a:lnTo>
                      <a:pt x="3519" y="1064"/>
                    </a:lnTo>
                    <a:lnTo>
                      <a:pt x="3520" y="1094"/>
                    </a:lnTo>
                    <a:lnTo>
                      <a:pt x="3520" y="1122"/>
                    </a:lnTo>
                    <a:lnTo>
                      <a:pt x="3521" y="1151"/>
                    </a:lnTo>
                    <a:lnTo>
                      <a:pt x="3521" y="1181"/>
                    </a:lnTo>
                    <a:lnTo>
                      <a:pt x="3434" y="1182"/>
                    </a:lnTo>
                    <a:close/>
                    <a:moveTo>
                      <a:pt x="3431" y="1066"/>
                    </a:moveTo>
                    <a:lnTo>
                      <a:pt x="3430" y="1038"/>
                    </a:lnTo>
                    <a:lnTo>
                      <a:pt x="3430" y="1010"/>
                    </a:lnTo>
                    <a:lnTo>
                      <a:pt x="3429" y="982"/>
                    </a:lnTo>
                    <a:lnTo>
                      <a:pt x="3429" y="953"/>
                    </a:lnTo>
                    <a:lnTo>
                      <a:pt x="3516" y="950"/>
                    </a:lnTo>
                    <a:lnTo>
                      <a:pt x="3516" y="978"/>
                    </a:lnTo>
                    <a:lnTo>
                      <a:pt x="3517" y="1006"/>
                    </a:lnTo>
                    <a:lnTo>
                      <a:pt x="3519" y="1035"/>
                    </a:lnTo>
                    <a:lnTo>
                      <a:pt x="3519" y="1064"/>
                    </a:lnTo>
                    <a:lnTo>
                      <a:pt x="3431" y="1066"/>
                    </a:lnTo>
                    <a:close/>
                    <a:moveTo>
                      <a:pt x="3429" y="953"/>
                    </a:moveTo>
                    <a:lnTo>
                      <a:pt x="3428" y="925"/>
                    </a:lnTo>
                    <a:lnTo>
                      <a:pt x="3426" y="898"/>
                    </a:lnTo>
                    <a:lnTo>
                      <a:pt x="3425" y="871"/>
                    </a:lnTo>
                    <a:lnTo>
                      <a:pt x="3424" y="843"/>
                    </a:lnTo>
                    <a:lnTo>
                      <a:pt x="3512" y="840"/>
                    </a:lnTo>
                    <a:lnTo>
                      <a:pt x="3512" y="867"/>
                    </a:lnTo>
                    <a:lnTo>
                      <a:pt x="3514" y="894"/>
                    </a:lnTo>
                    <a:lnTo>
                      <a:pt x="3515" y="922"/>
                    </a:lnTo>
                    <a:lnTo>
                      <a:pt x="3516" y="950"/>
                    </a:lnTo>
                    <a:lnTo>
                      <a:pt x="3429" y="953"/>
                    </a:lnTo>
                    <a:close/>
                    <a:moveTo>
                      <a:pt x="3424" y="843"/>
                    </a:moveTo>
                    <a:lnTo>
                      <a:pt x="3424" y="817"/>
                    </a:lnTo>
                    <a:lnTo>
                      <a:pt x="3423" y="791"/>
                    </a:lnTo>
                    <a:lnTo>
                      <a:pt x="3421" y="765"/>
                    </a:lnTo>
                    <a:lnTo>
                      <a:pt x="3420" y="739"/>
                    </a:lnTo>
                    <a:lnTo>
                      <a:pt x="3507" y="735"/>
                    </a:lnTo>
                    <a:lnTo>
                      <a:pt x="3509" y="760"/>
                    </a:lnTo>
                    <a:lnTo>
                      <a:pt x="3510" y="786"/>
                    </a:lnTo>
                    <a:lnTo>
                      <a:pt x="3511" y="812"/>
                    </a:lnTo>
                    <a:lnTo>
                      <a:pt x="3512" y="840"/>
                    </a:lnTo>
                    <a:lnTo>
                      <a:pt x="3424" y="843"/>
                    </a:lnTo>
                    <a:close/>
                    <a:moveTo>
                      <a:pt x="3420" y="739"/>
                    </a:moveTo>
                    <a:lnTo>
                      <a:pt x="3419" y="714"/>
                    </a:lnTo>
                    <a:lnTo>
                      <a:pt x="3418" y="690"/>
                    </a:lnTo>
                    <a:lnTo>
                      <a:pt x="3416" y="665"/>
                    </a:lnTo>
                    <a:lnTo>
                      <a:pt x="3414" y="640"/>
                    </a:lnTo>
                    <a:lnTo>
                      <a:pt x="3501" y="635"/>
                    </a:lnTo>
                    <a:lnTo>
                      <a:pt x="3504" y="658"/>
                    </a:lnTo>
                    <a:lnTo>
                      <a:pt x="3505" y="683"/>
                    </a:lnTo>
                    <a:lnTo>
                      <a:pt x="3506" y="708"/>
                    </a:lnTo>
                    <a:lnTo>
                      <a:pt x="3507" y="735"/>
                    </a:lnTo>
                    <a:lnTo>
                      <a:pt x="3420" y="739"/>
                    </a:lnTo>
                    <a:close/>
                    <a:moveTo>
                      <a:pt x="3414" y="640"/>
                    </a:moveTo>
                    <a:lnTo>
                      <a:pt x="3413" y="618"/>
                    </a:lnTo>
                    <a:lnTo>
                      <a:pt x="3411" y="595"/>
                    </a:lnTo>
                    <a:lnTo>
                      <a:pt x="3409" y="573"/>
                    </a:lnTo>
                    <a:lnTo>
                      <a:pt x="3408" y="549"/>
                    </a:lnTo>
                    <a:lnTo>
                      <a:pt x="3495" y="542"/>
                    </a:lnTo>
                    <a:lnTo>
                      <a:pt x="3496" y="563"/>
                    </a:lnTo>
                    <a:lnTo>
                      <a:pt x="3499" y="586"/>
                    </a:lnTo>
                    <a:lnTo>
                      <a:pt x="3500" y="609"/>
                    </a:lnTo>
                    <a:lnTo>
                      <a:pt x="3501" y="635"/>
                    </a:lnTo>
                    <a:lnTo>
                      <a:pt x="3414" y="640"/>
                    </a:lnTo>
                    <a:close/>
                    <a:moveTo>
                      <a:pt x="3408" y="549"/>
                    </a:moveTo>
                    <a:lnTo>
                      <a:pt x="3405" y="527"/>
                    </a:lnTo>
                    <a:lnTo>
                      <a:pt x="3404" y="507"/>
                    </a:lnTo>
                    <a:lnTo>
                      <a:pt x="3401" y="486"/>
                    </a:lnTo>
                    <a:lnTo>
                      <a:pt x="3399" y="467"/>
                    </a:lnTo>
                    <a:lnTo>
                      <a:pt x="3486" y="457"/>
                    </a:lnTo>
                    <a:lnTo>
                      <a:pt x="3489" y="478"/>
                    </a:lnTo>
                    <a:lnTo>
                      <a:pt x="3491" y="500"/>
                    </a:lnTo>
                    <a:lnTo>
                      <a:pt x="3492" y="521"/>
                    </a:lnTo>
                    <a:lnTo>
                      <a:pt x="3495" y="542"/>
                    </a:lnTo>
                    <a:lnTo>
                      <a:pt x="3408" y="549"/>
                    </a:lnTo>
                    <a:close/>
                    <a:moveTo>
                      <a:pt x="3399" y="467"/>
                    </a:moveTo>
                    <a:lnTo>
                      <a:pt x="3396" y="449"/>
                    </a:lnTo>
                    <a:lnTo>
                      <a:pt x="3394" y="430"/>
                    </a:lnTo>
                    <a:lnTo>
                      <a:pt x="3392" y="412"/>
                    </a:lnTo>
                    <a:lnTo>
                      <a:pt x="3389" y="396"/>
                    </a:lnTo>
                    <a:lnTo>
                      <a:pt x="3476" y="381"/>
                    </a:lnTo>
                    <a:lnTo>
                      <a:pt x="3479" y="400"/>
                    </a:lnTo>
                    <a:lnTo>
                      <a:pt x="3481" y="419"/>
                    </a:lnTo>
                    <a:lnTo>
                      <a:pt x="3484" y="439"/>
                    </a:lnTo>
                    <a:lnTo>
                      <a:pt x="3486" y="457"/>
                    </a:lnTo>
                    <a:lnTo>
                      <a:pt x="3399" y="467"/>
                    </a:lnTo>
                    <a:close/>
                    <a:moveTo>
                      <a:pt x="3389" y="396"/>
                    </a:moveTo>
                    <a:lnTo>
                      <a:pt x="3387" y="380"/>
                    </a:lnTo>
                    <a:lnTo>
                      <a:pt x="3384" y="365"/>
                    </a:lnTo>
                    <a:lnTo>
                      <a:pt x="3382" y="350"/>
                    </a:lnTo>
                    <a:lnTo>
                      <a:pt x="3378" y="335"/>
                    </a:lnTo>
                    <a:lnTo>
                      <a:pt x="3463" y="317"/>
                    </a:lnTo>
                    <a:lnTo>
                      <a:pt x="3466" y="332"/>
                    </a:lnTo>
                    <a:lnTo>
                      <a:pt x="3470" y="348"/>
                    </a:lnTo>
                    <a:lnTo>
                      <a:pt x="3472" y="364"/>
                    </a:lnTo>
                    <a:lnTo>
                      <a:pt x="3476" y="381"/>
                    </a:lnTo>
                    <a:lnTo>
                      <a:pt x="3389" y="396"/>
                    </a:lnTo>
                    <a:close/>
                    <a:moveTo>
                      <a:pt x="3378" y="335"/>
                    </a:moveTo>
                    <a:lnTo>
                      <a:pt x="3375" y="323"/>
                    </a:lnTo>
                    <a:lnTo>
                      <a:pt x="3372" y="312"/>
                    </a:lnTo>
                    <a:lnTo>
                      <a:pt x="3368" y="300"/>
                    </a:lnTo>
                    <a:lnTo>
                      <a:pt x="3365" y="289"/>
                    </a:lnTo>
                    <a:lnTo>
                      <a:pt x="3448" y="261"/>
                    </a:lnTo>
                    <a:lnTo>
                      <a:pt x="3451" y="273"/>
                    </a:lnTo>
                    <a:lnTo>
                      <a:pt x="3455" y="287"/>
                    </a:lnTo>
                    <a:lnTo>
                      <a:pt x="3460" y="302"/>
                    </a:lnTo>
                    <a:lnTo>
                      <a:pt x="3463" y="317"/>
                    </a:lnTo>
                    <a:lnTo>
                      <a:pt x="3378" y="335"/>
                    </a:lnTo>
                    <a:close/>
                    <a:moveTo>
                      <a:pt x="3365" y="289"/>
                    </a:moveTo>
                    <a:lnTo>
                      <a:pt x="3358" y="273"/>
                    </a:lnTo>
                    <a:lnTo>
                      <a:pt x="3352" y="259"/>
                    </a:lnTo>
                    <a:lnTo>
                      <a:pt x="3426" y="216"/>
                    </a:lnTo>
                    <a:lnTo>
                      <a:pt x="3433" y="226"/>
                    </a:lnTo>
                    <a:lnTo>
                      <a:pt x="3438" y="236"/>
                    </a:lnTo>
                    <a:lnTo>
                      <a:pt x="3443" y="248"/>
                    </a:lnTo>
                    <a:lnTo>
                      <a:pt x="3448" y="261"/>
                    </a:lnTo>
                    <a:lnTo>
                      <a:pt x="3365" y="289"/>
                    </a:lnTo>
                    <a:close/>
                    <a:moveTo>
                      <a:pt x="3352" y="259"/>
                    </a:moveTo>
                    <a:lnTo>
                      <a:pt x="3347" y="253"/>
                    </a:lnTo>
                    <a:lnTo>
                      <a:pt x="3343" y="249"/>
                    </a:lnTo>
                    <a:lnTo>
                      <a:pt x="3395" y="180"/>
                    </a:lnTo>
                    <a:lnTo>
                      <a:pt x="3404" y="186"/>
                    </a:lnTo>
                    <a:lnTo>
                      <a:pt x="3413" y="195"/>
                    </a:lnTo>
                    <a:lnTo>
                      <a:pt x="3420" y="204"/>
                    </a:lnTo>
                    <a:lnTo>
                      <a:pt x="3426" y="216"/>
                    </a:lnTo>
                    <a:lnTo>
                      <a:pt x="3352" y="259"/>
                    </a:lnTo>
                    <a:close/>
                    <a:moveTo>
                      <a:pt x="3343" y="249"/>
                    </a:moveTo>
                    <a:lnTo>
                      <a:pt x="3332" y="242"/>
                    </a:lnTo>
                    <a:lnTo>
                      <a:pt x="3321" y="234"/>
                    </a:lnTo>
                    <a:lnTo>
                      <a:pt x="3363" y="158"/>
                    </a:lnTo>
                    <a:lnTo>
                      <a:pt x="3379" y="167"/>
                    </a:lnTo>
                    <a:lnTo>
                      <a:pt x="3395" y="180"/>
                    </a:lnTo>
                    <a:lnTo>
                      <a:pt x="3343" y="249"/>
                    </a:lnTo>
                    <a:close/>
                    <a:moveTo>
                      <a:pt x="3321" y="234"/>
                    </a:moveTo>
                    <a:lnTo>
                      <a:pt x="3311" y="229"/>
                    </a:lnTo>
                    <a:lnTo>
                      <a:pt x="3298" y="224"/>
                    </a:lnTo>
                    <a:lnTo>
                      <a:pt x="3328" y="142"/>
                    </a:lnTo>
                    <a:lnTo>
                      <a:pt x="3345" y="150"/>
                    </a:lnTo>
                    <a:lnTo>
                      <a:pt x="3363" y="158"/>
                    </a:lnTo>
                    <a:lnTo>
                      <a:pt x="3321" y="234"/>
                    </a:lnTo>
                    <a:close/>
                    <a:moveTo>
                      <a:pt x="3298" y="224"/>
                    </a:moveTo>
                    <a:lnTo>
                      <a:pt x="3298" y="224"/>
                    </a:lnTo>
                    <a:lnTo>
                      <a:pt x="3313" y="183"/>
                    </a:lnTo>
                    <a:lnTo>
                      <a:pt x="3298" y="224"/>
                    </a:lnTo>
                    <a:close/>
                    <a:moveTo>
                      <a:pt x="3298" y="224"/>
                    </a:moveTo>
                    <a:lnTo>
                      <a:pt x="3286" y="221"/>
                    </a:lnTo>
                    <a:lnTo>
                      <a:pt x="3274" y="217"/>
                    </a:lnTo>
                    <a:lnTo>
                      <a:pt x="3293" y="132"/>
                    </a:lnTo>
                    <a:lnTo>
                      <a:pt x="3311" y="136"/>
                    </a:lnTo>
                    <a:lnTo>
                      <a:pt x="3328" y="142"/>
                    </a:lnTo>
                    <a:lnTo>
                      <a:pt x="3298" y="224"/>
                    </a:lnTo>
                    <a:close/>
                    <a:moveTo>
                      <a:pt x="3274" y="217"/>
                    </a:moveTo>
                    <a:lnTo>
                      <a:pt x="3262" y="214"/>
                    </a:lnTo>
                    <a:lnTo>
                      <a:pt x="3248" y="213"/>
                    </a:lnTo>
                    <a:lnTo>
                      <a:pt x="3257" y="126"/>
                    </a:lnTo>
                    <a:lnTo>
                      <a:pt x="3276" y="129"/>
                    </a:lnTo>
                    <a:lnTo>
                      <a:pt x="3293" y="132"/>
                    </a:lnTo>
                    <a:lnTo>
                      <a:pt x="3274" y="217"/>
                    </a:lnTo>
                    <a:close/>
                    <a:moveTo>
                      <a:pt x="3248" y="213"/>
                    </a:moveTo>
                    <a:lnTo>
                      <a:pt x="3235" y="212"/>
                    </a:lnTo>
                    <a:lnTo>
                      <a:pt x="3221" y="211"/>
                    </a:lnTo>
                    <a:lnTo>
                      <a:pt x="3222" y="124"/>
                    </a:lnTo>
                    <a:lnTo>
                      <a:pt x="3240" y="125"/>
                    </a:lnTo>
                    <a:lnTo>
                      <a:pt x="3257" y="126"/>
                    </a:lnTo>
                    <a:lnTo>
                      <a:pt x="3248" y="213"/>
                    </a:lnTo>
                    <a:close/>
                    <a:moveTo>
                      <a:pt x="3221" y="211"/>
                    </a:moveTo>
                    <a:lnTo>
                      <a:pt x="3206" y="211"/>
                    </a:lnTo>
                    <a:lnTo>
                      <a:pt x="3191" y="212"/>
                    </a:lnTo>
                    <a:lnTo>
                      <a:pt x="3186" y="125"/>
                    </a:lnTo>
                    <a:lnTo>
                      <a:pt x="3203" y="124"/>
                    </a:lnTo>
                    <a:lnTo>
                      <a:pt x="3222" y="124"/>
                    </a:lnTo>
                    <a:lnTo>
                      <a:pt x="3221" y="211"/>
                    </a:lnTo>
                    <a:close/>
                    <a:moveTo>
                      <a:pt x="3191" y="212"/>
                    </a:moveTo>
                    <a:lnTo>
                      <a:pt x="3175" y="213"/>
                    </a:lnTo>
                    <a:lnTo>
                      <a:pt x="3159" y="214"/>
                    </a:lnTo>
                    <a:lnTo>
                      <a:pt x="3149" y="127"/>
                    </a:lnTo>
                    <a:lnTo>
                      <a:pt x="3167" y="126"/>
                    </a:lnTo>
                    <a:lnTo>
                      <a:pt x="3186" y="125"/>
                    </a:lnTo>
                    <a:lnTo>
                      <a:pt x="3191" y="212"/>
                    </a:lnTo>
                    <a:close/>
                    <a:moveTo>
                      <a:pt x="3159" y="214"/>
                    </a:moveTo>
                    <a:lnTo>
                      <a:pt x="3141" y="217"/>
                    </a:lnTo>
                    <a:lnTo>
                      <a:pt x="3124" y="219"/>
                    </a:lnTo>
                    <a:lnTo>
                      <a:pt x="3112" y="132"/>
                    </a:lnTo>
                    <a:lnTo>
                      <a:pt x="3131" y="130"/>
                    </a:lnTo>
                    <a:lnTo>
                      <a:pt x="3149" y="127"/>
                    </a:lnTo>
                    <a:lnTo>
                      <a:pt x="3159" y="214"/>
                    </a:lnTo>
                    <a:close/>
                    <a:moveTo>
                      <a:pt x="3124" y="219"/>
                    </a:moveTo>
                    <a:lnTo>
                      <a:pt x="3109" y="221"/>
                    </a:lnTo>
                    <a:lnTo>
                      <a:pt x="3094" y="223"/>
                    </a:lnTo>
                    <a:lnTo>
                      <a:pt x="3080" y="226"/>
                    </a:lnTo>
                    <a:lnTo>
                      <a:pt x="3068" y="227"/>
                    </a:lnTo>
                    <a:lnTo>
                      <a:pt x="3054" y="141"/>
                    </a:lnTo>
                    <a:lnTo>
                      <a:pt x="3070" y="138"/>
                    </a:lnTo>
                    <a:lnTo>
                      <a:pt x="3085" y="136"/>
                    </a:lnTo>
                    <a:lnTo>
                      <a:pt x="3100" y="135"/>
                    </a:lnTo>
                    <a:lnTo>
                      <a:pt x="3112" y="132"/>
                    </a:lnTo>
                    <a:lnTo>
                      <a:pt x="3124" y="219"/>
                    </a:lnTo>
                    <a:close/>
                    <a:moveTo>
                      <a:pt x="3068" y="227"/>
                    </a:moveTo>
                    <a:lnTo>
                      <a:pt x="3049" y="231"/>
                    </a:lnTo>
                    <a:lnTo>
                      <a:pt x="3037" y="145"/>
                    </a:lnTo>
                    <a:lnTo>
                      <a:pt x="3054" y="141"/>
                    </a:lnTo>
                    <a:lnTo>
                      <a:pt x="3068" y="227"/>
                    </a:lnTo>
                    <a:close/>
                    <a:moveTo>
                      <a:pt x="3049" y="231"/>
                    </a:moveTo>
                    <a:lnTo>
                      <a:pt x="3037" y="232"/>
                    </a:lnTo>
                    <a:lnTo>
                      <a:pt x="3025" y="234"/>
                    </a:lnTo>
                    <a:lnTo>
                      <a:pt x="3017" y="236"/>
                    </a:lnTo>
                    <a:lnTo>
                      <a:pt x="3009" y="237"/>
                    </a:lnTo>
                    <a:lnTo>
                      <a:pt x="2997" y="150"/>
                    </a:lnTo>
                    <a:lnTo>
                      <a:pt x="3009" y="148"/>
                    </a:lnTo>
                    <a:lnTo>
                      <a:pt x="3020" y="146"/>
                    </a:lnTo>
                    <a:lnTo>
                      <a:pt x="3029" y="145"/>
                    </a:lnTo>
                    <a:lnTo>
                      <a:pt x="3037" y="145"/>
                    </a:lnTo>
                    <a:lnTo>
                      <a:pt x="3049" y="231"/>
                    </a:lnTo>
                    <a:close/>
                    <a:moveTo>
                      <a:pt x="3009" y="237"/>
                    </a:moveTo>
                    <a:lnTo>
                      <a:pt x="2998" y="238"/>
                    </a:lnTo>
                    <a:lnTo>
                      <a:pt x="2987" y="239"/>
                    </a:lnTo>
                    <a:lnTo>
                      <a:pt x="2977" y="241"/>
                    </a:lnTo>
                    <a:lnTo>
                      <a:pt x="2967" y="242"/>
                    </a:lnTo>
                    <a:lnTo>
                      <a:pt x="2956" y="155"/>
                    </a:lnTo>
                    <a:lnTo>
                      <a:pt x="2967" y="153"/>
                    </a:lnTo>
                    <a:lnTo>
                      <a:pt x="2977" y="152"/>
                    </a:lnTo>
                    <a:lnTo>
                      <a:pt x="2987" y="151"/>
                    </a:lnTo>
                    <a:lnTo>
                      <a:pt x="2997" y="150"/>
                    </a:lnTo>
                    <a:lnTo>
                      <a:pt x="3009" y="237"/>
                    </a:lnTo>
                    <a:close/>
                    <a:moveTo>
                      <a:pt x="2967" y="242"/>
                    </a:moveTo>
                    <a:lnTo>
                      <a:pt x="2956" y="243"/>
                    </a:lnTo>
                    <a:lnTo>
                      <a:pt x="2944" y="244"/>
                    </a:lnTo>
                    <a:lnTo>
                      <a:pt x="2933" y="246"/>
                    </a:lnTo>
                    <a:lnTo>
                      <a:pt x="2922" y="247"/>
                    </a:lnTo>
                    <a:lnTo>
                      <a:pt x="2914" y="160"/>
                    </a:lnTo>
                    <a:lnTo>
                      <a:pt x="2926" y="158"/>
                    </a:lnTo>
                    <a:lnTo>
                      <a:pt x="2936" y="157"/>
                    </a:lnTo>
                    <a:lnTo>
                      <a:pt x="2946" y="156"/>
                    </a:lnTo>
                    <a:lnTo>
                      <a:pt x="2956" y="155"/>
                    </a:lnTo>
                    <a:lnTo>
                      <a:pt x="2967" y="242"/>
                    </a:lnTo>
                    <a:close/>
                    <a:moveTo>
                      <a:pt x="2922" y="247"/>
                    </a:moveTo>
                    <a:lnTo>
                      <a:pt x="2911" y="248"/>
                    </a:lnTo>
                    <a:lnTo>
                      <a:pt x="2899" y="248"/>
                    </a:lnTo>
                    <a:lnTo>
                      <a:pt x="2888" y="249"/>
                    </a:lnTo>
                    <a:lnTo>
                      <a:pt x="2875" y="249"/>
                    </a:lnTo>
                    <a:lnTo>
                      <a:pt x="2872" y="162"/>
                    </a:lnTo>
                    <a:lnTo>
                      <a:pt x="2881" y="162"/>
                    </a:lnTo>
                    <a:lnTo>
                      <a:pt x="2892" y="161"/>
                    </a:lnTo>
                    <a:lnTo>
                      <a:pt x="2903" y="161"/>
                    </a:lnTo>
                    <a:lnTo>
                      <a:pt x="2914" y="160"/>
                    </a:lnTo>
                    <a:lnTo>
                      <a:pt x="2922" y="247"/>
                    </a:lnTo>
                    <a:close/>
                    <a:moveTo>
                      <a:pt x="2875" y="249"/>
                    </a:moveTo>
                    <a:lnTo>
                      <a:pt x="2863" y="251"/>
                    </a:lnTo>
                    <a:lnTo>
                      <a:pt x="2851" y="251"/>
                    </a:lnTo>
                    <a:lnTo>
                      <a:pt x="2838" y="251"/>
                    </a:lnTo>
                    <a:lnTo>
                      <a:pt x="2826" y="251"/>
                    </a:lnTo>
                    <a:lnTo>
                      <a:pt x="2827" y="163"/>
                    </a:lnTo>
                    <a:lnTo>
                      <a:pt x="2838" y="163"/>
                    </a:lnTo>
                    <a:lnTo>
                      <a:pt x="2850" y="163"/>
                    </a:lnTo>
                    <a:lnTo>
                      <a:pt x="2861" y="162"/>
                    </a:lnTo>
                    <a:lnTo>
                      <a:pt x="2872" y="162"/>
                    </a:lnTo>
                    <a:lnTo>
                      <a:pt x="2875" y="249"/>
                    </a:lnTo>
                    <a:close/>
                    <a:moveTo>
                      <a:pt x="2826" y="251"/>
                    </a:moveTo>
                    <a:lnTo>
                      <a:pt x="2814" y="251"/>
                    </a:lnTo>
                    <a:lnTo>
                      <a:pt x="2800" y="249"/>
                    </a:lnTo>
                    <a:lnTo>
                      <a:pt x="2787" y="249"/>
                    </a:lnTo>
                    <a:lnTo>
                      <a:pt x="2775" y="248"/>
                    </a:lnTo>
                    <a:lnTo>
                      <a:pt x="2781" y="161"/>
                    </a:lnTo>
                    <a:lnTo>
                      <a:pt x="2794" y="162"/>
                    </a:lnTo>
                    <a:lnTo>
                      <a:pt x="2805" y="162"/>
                    </a:lnTo>
                    <a:lnTo>
                      <a:pt x="2816" y="163"/>
                    </a:lnTo>
                    <a:lnTo>
                      <a:pt x="2827" y="163"/>
                    </a:lnTo>
                    <a:lnTo>
                      <a:pt x="2826" y="251"/>
                    </a:lnTo>
                    <a:close/>
                    <a:moveTo>
                      <a:pt x="2775" y="248"/>
                    </a:moveTo>
                    <a:lnTo>
                      <a:pt x="2761" y="247"/>
                    </a:lnTo>
                    <a:lnTo>
                      <a:pt x="2746" y="246"/>
                    </a:lnTo>
                    <a:lnTo>
                      <a:pt x="2730" y="244"/>
                    </a:lnTo>
                    <a:lnTo>
                      <a:pt x="2714" y="243"/>
                    </a:lnTo>
                    <a:lnTo>
                      <a:pt x="2723" y="156"/>
                    </a:lnTo>
                    <a:lnTo>
                      <a:pt x="2735" y="157"/>
                    </a:lnTo>
                    <a:lnTo>
                      <a:pt x="2749" y="158"/>
                    </a:lnTo>
                    <a:lnTo>
                      <a:pt x="2765" y="160"/>
                    </a:lnTo>
                    <a:lnTo>
                      <a:pt x="2781" y="161"/>
                    </a:lnTo>
                    <a:lnTo>
                      <a:pt x="2775" y="248"/>
                    </a:lnTo>
                    <a:close/>
                    <a:moveTo>
                      <a:pt x="2714" y="243"/>
                    </a:moveTo>
                    <a:lnTo>
                      <a:pt x="2699" y="242"/>
                    </a:lnTo>
                    <a:lnTo>
                      <a:pt x="2684" y="241"/>
                    </a:lnTo>
                    <a:lnTo>
                      <a:pt x="2670" y="238"/>
                    </a:lnTo>
                    <a:lnTo>
                      <a:pt x="2659" y="237"/>
                    </a:lnTo>
                    <a:lnTo>
                      <a:pt x="2669" y="151"/>
                    </a:lnTo>
                    <a:lnTo>
                      <a:pt x="2684" y="152"/>
                    </a:lnTo>
                    <a:lnTo>
                      <a:pt x="2698" y="153"/>
                    </a:lnTo>
                    <a:lnTo>
                      <a:pt x="2710" y="155"/>
                    </a:lnTo>
                    <a:lnTo>
                      <a:pt x="2723" y="156"/>
                    </a:lnTo>
                    <a:lnTo>
                      <a:pt x="2714" y="243"/>
                    </a:lnTo>
                    <a:close/>
                    <a:moveTo>
                      <a:pt x="2659" y="237"/>
                    </a:moveTo>
                    <a:lnTo>
                      <a:pt x="2647" y="236"/>
                    </a:lnTo>
                    <a:lnTo>
                      <a:pt x="2634" y="234"/>
                    </a:lnTo>
                    <a:lnTo>
                      <a:pt x="2622" y="232"/>
                    </a:lnTo>
                    <a:lnTo>
                      <a:pt x="2609" y="231"/>
                    </a:lnTo>
                    <a:lnTo>
                      <a:pt x="2622" y="145"/>
                    </a:lnTo>
                    <a:lnTo>
                      <a:pt x="2633" y="146"/>
                    </a:lnTo>
                    <a:lnTo>
                      <a:pt x="2645" y="147"/>
                    </a:lnTo>
                    <a:lnTo>
                      <a:pt x="2657" y="148"/>
                    </a:lnTo>
                    <a:lnTo>
                      <a:pt x="2669" y="151"/>
                    </a:lnTo>
                    <a:lnTo>
                      <a:pt x="2659" y="237"/>
                    </a:lnTo>
                    <a:close/>
                    <a:moveTo>
                      <a:pt x="2609" y="231"/>
                    </a:moveTo>
                    <a:lnTo>
                      <a:pt x="2597" y="229"/>
                    </a:lnTo>
                    <a:lnTo>
                      <a:pt x="2586" y="227"/>
                    </a:lnTo>
                    <a:lnTo>
                      <a:pt x="2574" y="226"/>
                    </a:lnTo>
                    <a:lnTo>
                      <a:pt x="2564" y="223"/>
                    </a:lnTo>
                    <a:lnTo>
                      <a:pt x="2579" y="137"/>
                    </a:lnTo>
                    <a:lnTo>
                      <a:pt x="2591" y="138"/>
                    </a:lnTo>
                    <a:lnTo>
                      <a:pt x="2601" y="141"/>
                    </a:lnTo>
                    <a:lnTo>
                      <a:pt x="2612" y="142"/>
                    </a:lnTo>
                    <a:lnTo>
                      <a:pt x="2622" y="145"/>
                    </a:lnTo>
                    <a:lnTo>
                      <a:pt x="2609" y="231"/>
                    </a:lnTo>
                    <a:close/>
                    <a:moveTo>
                      <a:pt x="2564" y="223"/>
                    </a:moveTo>
                    <a:lnTo>
                      <a:pt x="2556" y="222"/>
                    </a:lnTo>
                    <a:lnTo>
                      <a:pt x="2546" y="221"/>
                    </a:lnTo>
                    <a:lnTo>
                      <a:pt x="2536" y="218"/>
                    </a:lnTo>
                    <a:lnTo>
                      <a:pt x="2523" y="216"/>
                    </a:lnTo>
                    <a:lnTo>
                      <a:pt x="2541" y="130"/>
                    </a:lnTo>
                    <a:lnTo>
                      <a:pt x="2547" y="131"/>
                    </a:lnTo>
                    <a:lnTo>
                      <a:pt x="2557" y="134"/>
                    </a:lnTo>
                    <a:lnTo>
                      <a:pt x="2567" y="135"/>
                    </a:lnTo>
                    <a:lnTo>
                      <a:pt x="2579" y="137"/>
                    </a:lnTo>
                    <a:lnTo>
                      <a:pt x="2564" y="223"/>
                    </a:lnTo>
                    <a:close/>
                    <a:moveTo>
                      <a:pt x="2523" y="216"/>
                    </a:moveTo>
                    <a:lnTo>
                      <a:pt x="2512" y="213"/>
                    </a:lnTo>
                    <a:lnTo>
                      <a:pt x="2502" y="211"/>
                    </a:lnTo>
                    <a:lnTo>
                      <a:pt x="2493" y="209"/>
                    </a:lnTo>
                    <a:lnTo>
                      <a:pt x="2485" y="207"/>
                    </a:lnTo>
                    <a:lnTo>
                      <a:pt x="2505" y="122"/>
                    </a:lnTo>
                    <a:lnTo>
                      <a:pt x="2523" y="126"/>
                    </a:lnTo>
                    <a:lnTo>
                      <a:pt x="2541" y="130"/>
                    </a:lnTo>
                    <a:lnTo>
                      <a:pt x="2523" y="216"/>
                    </a:lnTo>
                    <a:close/>
                    <a:moveTo>
                      <a:pt x="2485" y="207"/>
                    </a:moveTo>
                    <a:lnTo>
                      <a:pt x="2467" y="203"/>
                    </a:lnTo>
                    <a:lnTo>
                      <a:pt x="2450" y="200"/>
                    </a:lnTo>
                    <a:lnTo>
                      <a:pt x="2471" y="115"/>
                    </a:lnTo>
                    <a:lnTo>
                      <a:pt x="2488" y="119"/>
                    </a:lnTo>
                    <a:lnTo>
                      <a:pt x="2505" y="122"/>
                    </a:lnTo>
                    <a:lnTo>
                      <a:pt x="2485" y="207"/>
                    </a:lnTo>
                    <a:close/>
                    <a:moveTo>
                      <a:pt x="2450" y="200"/>
                    </a:moveTo>
                    <a:lnTo>
                      <a:pt x="2435" y="196"/>
                    </a:lnTo>
                    <a:lnTo>
                      <a:pt x="2417" y="191"/>
                    </a:lnTo>
                    <a:lnTo>
                      <a:pt x="2439" y="106"/>
                    </a:lnTo>
                    <a:lnTo>
                      <a:pt x="2454" y="110"/>
                    </a:lnTo>
                    <a:lnTo>
                      <a:pt x="2471" y="115"/>
                    </a:lnTo>
                    <a:lnTo>
                      <a:pt x="2450" y="200"/>
                    </a:lnTo>
                    <a:close/>
                    <a:moveTo>
                      <a:pt x="2417" y="191"/>
                    </a:moveTo>
                    <a:lnTo>
                      <a:pt x="2396" y="186"/>
                    </a:lnTo>
                    <a:lnTo>
                      <a:pt x="2385" y="182"/>
                    </a:lnTo>
                    <a:lnTo>
                      <a:pt x="2407" y="97"/>
                    </a:lnTo>
                    <a:lnTo>
                      <a:pt x="2439" y="106"/>
                    </a:lnTo>
                    <a:lnTo>
                      <a:pt x="2417" y="191"/>
                    </a:lnTo>
                    <a:close/>
                    <a:moveTo>
                      <a:pt x="2385" y="182"/>
                    </a:moveTo>
                    <a:lnTo>
                      <a:pt x="2355" y="175"/>
                    </a:lnTo>
                    <a:lnTo>
                      <a:pt x="2376" y="90"/>
                    </a:lnTo>
                    <a:lnTo>
                      <a:pt x="2396" y="95"/>
                    </a:lnTo>
                    <a:lnTo>
                      <a:pt x="2407" y="97"/>
                    </a:lnTo>
                    <a:lnTo>
                      <a:pt x="2385" y="182"/>
                    </a:lnTo>
                    <a:close/>
                    <a:moveTo>
                      <a:pt x="2355" y="175"/>
                    </a:moveTo>
                    <a:lnTo>
                      <a:pt x="2339" y="171"/>
                    </a:lnTo>
                    <a:lnTo>
                      <a:pt x="2324" y="167"/>
                    </a:lnTo>
                    <a:lnTo>
                      <a:pt x="2345" y="81"/>
                    </a:lnTo>
                    <a:lnTo>
                      <a:pt x="2361" y="86"/>
                    </a:lnTo>
                    <a:lnTo>
                      <a:pt x="2376" y="90"/>
                    </a:lnTo>
                    <a:lnTo>
                      <a:pt x="2355" y="175"/>
                    </a:lnTo>
                    <a:close/>
                    <a:moveTo>
                      <a:pt x="2324" y="167"/>
                    </a:moveTo>
                    <a:lnTo>
                      <a:pt x="2324" y="167"/>
                    </a:lnTo>
                    <a:lnTo>
                      <a:pt x="2334" y="124"/>
                    </a:lnTo>
                    <a:lnTo>
                      <a:pt x="2324" y="167"/>
                    </a:lnTo>
                    <a:close/>
                    <a:moveTo>
                      <a:pt x="2324" y="167"/>
                    </a:moveTo>
                    <a:lnTo>
                      <a:pt x="2307" y="162"/>
                    </a:lnTo>
                    <a:lnTo>
                      <a:pt x="2293" y="160"/>
                    </a:lnTo>
                    <a:lnTo>
                      <a:pt x="2312" y="74"/>
                    </a:lnTo>
                    <a:lnTo>
                      <a:pt x="2330" y="79"/>
                    </a:lnTo>
                    <a:lnTo>
                      <a:pt x="2345" y="81"/>
                    </a:lnTo>
                    <a:lnTo>
                      <a:pt x="2324" y="167"/>
                    </a:lnTo>
                    <a:close/>
                    <a:moveTo>
                      <a:pt x="2293" y="160"/>
                    </a:moveTo>
                    <a:lnTo>
                      <a:pt x="2278" y="156"/>
                    </a:lnTo>
                    <a:lnTo>
                      <a:pt x="2260" y="152"/>
                    </a:lnTo>
                    <a:lnTo>
                      <a:pt x="2277" y="66"/>
                    </a:lnTo>
                    <a:lnTo>
                      <a:pt x="2293" y="70"/>
                    </a:lnTo>
                    <a:lnTo>
                      <a:pt x="2312" y="74"/>
                    </a:lnTo>
                    <a:lnTo>
                      <a:pt x="2293" y="160"/>
                    </a:lnTo>
                    <a:close/>
                    <a:moveTo>
                      <a:pt x="2260" y="152"/>
                    </a:moveTo>
                    <a:lnTo>
                      <a:pt x="2260" y="152"/>
                    </a:lnTo>
                    <a:lnTo>
                      <a:pt x="2268" y="110"/>
                    </a:lnTo>
                    <a:lnTo>
                      <a:pt x="2260" y="152"/>
                    </a:lnTo>
                    <a:close/>
                    <a:moveTo>
                      <a:pt x="2260" y="152"/>
                    </a:moveTo>
                    <a:lnTo>
                      <a:pt x="2242" y="148"/>
                    </a:lnTo>
                    <a:lnTo>
                      <a:pt x="2226" y="146"/>
                    </a:lnTo>
                    <a:lnTo>
                      <a:pt x="2239" y="60"/>
                    </a:lnTo>
                    <a:lnTo>
                      <a:pt x="2249" y="61"/>
                    </a:lnTo>
                    <a:lnTo>
                      <a:pt x="2259" y="64"/>
                    </a:lnTo>
                    <a:lnTo>
                      <a:pt x="2268" y="65"/>
                    </a:lnTo>
                    <a:lnTo>
                      <a:pt x="2277" y="66"/>
                    </a:lnTo>
                    <a:lnTo>
                      <a:pt x="2260" y="152"/>
                    </a:lnTo>
                    <a:close/>
                    <a:moveTo>
                      <a:pt x="2226" y="146"/>
                    </a:moveTo>
                    <a:lnTo>
                      <a:pt x="2216" y="145"/>
                    </a:lnTo>
                    <a:lnTo>
                      <a:pt x="2206" y="143"/>
                    </a:lnTo>
                    <a:lnTo>
                      <a:pt x="2197" y="142"/>
                    </a:lnTo>
                    <a:lnTo>
                      <a:pt x="2187" y="141"/>
                    </a:lnTo>
                    <a:lnTo>
                      <a:pt x="2198" y="54"/>
                    </a:lnTo>
                    <a:lnTo>
                      <a:pt x="2209" y="55"/>
                    </a:lnTo>
                    <a:lnTo>
                      <a:pt x="2219" y="56"/>
                    </a:lnTo>
                    <a:lnTo>
                      <a:pt x="2229" y="59"/>
                    </a:lnTo>
                    <a:lnTo>
                      <a:pt x="2239" y="60"/>
                    </a:lnTo>
                    <a:lnTo>
                      <a:pt x="2226" y="146"/>
                    </a:lnTo>
                    <a:close/>
                    <a:moveTo>
                      <a:pt x="2187" y="141"/>
                    </a:moveTo>
                    <a:lnTo>
                      <a:pt x="2177" y="140"/>
                    </a:lnTo>
                    <a:lnTo>
                      <a:pt x="2167" y="138"/>
                    </a:lnTo>
                    <a:lnTo>
                      <a:pt x="2156" y="137"/>
                    </a:lnTo>
                    <a:lnTo>
                      <a:pt x="2146" y="136"/>
                    </a:lnTo>
                    <a:lnTo>
                      <a:pt x="2153" y="49"/>
                    </a:lnTo>
                    <a:lnTo>
                      <a:pt x="2166" y="50"/>
                    </a:lnTo>
                    <a:lnTo>
                      <a:pt x="2177" y="51"/>
                    </a:lnTo>
                    <a:lnTo>
                      <a:pt x="2187" y="53"/>
                    </a:lnTo>
                    <a:lnTo>
                      <a:pt x="2198" y="54"/>
                    </a:lnTo>
                    <a:lnTo>
                      <a:pt x="2187" y="141"/>
                    </a:lnTo>
                    <a:close/>
                    <a:moveTo>
                      <a:pt x="2146" y="136"/>
                    </a:moveTo>
                    <a:lnTo>
                      <a:pt x="2089" y="130"/>
                    </a:lnTo>
                    <a:lnTo>
                      <a:pt x="2096" y="43"/>
                    </a:lnTo>
                    <a:lnTo>
                      <a:pt x="2153" y="49"/>
                    </a:lnTo>
                    <a:lnTo>
                      <a:pt x="2146" y="136"/>
                    </a:lnTo>
                    <a:close/>
                    <a:moveTo>
                      <a:pt x="2089" y="130"/>
                    </a:moveTo>
                    <a:lnTo>
                      <a:pt x="2070" y="129"/>
                    </a:lnTo>
                    <a:lnTo>
                      <a:pt x="2079" y="41"/>
                    </a:lnTo>
                    <a:lnTo>
                      <a:pt x="2096" y="43"/>
                    </a:lnTo>
                    <a:lnTo>
                      <a:pt x="2089" y="130"/>
                    </a:lnTo>
                    <a:close/>
                    <a:moveTo>
                      <a:pt x="2070" y="129"/>
                    </a:moveTo>
                    <a:lnTo>
                      <a:pt x="2041" y="125"/>
                    </a:lnTo>
                    <a:lnTo>
                      <a:pt x="2050" y="38"/>
                    </a:lnTo>
                    <a:lnTo>
                      <a:pt x="2079" y="41"/>
                    </a:lnTo>
                    <a:lnTo>
                      <a:pt x="2070" y="129"/>
                    </a:lnTo>
                    <a:close/>
                    <a:moveTo>
                      <a:pt x="2041" y="125"/>
                    </a:moveTo>
                    <a:lnTo>
                      <a:pt x="2018" y="122"/>
                    </a:lnTo>
                    <a:lnTo>
                      <a:pt x="2025" y="36"/>
                    </a:lnTo>
                    <a:lnTo>
                      <a:pt x="2039" y="38"/>
                    </a:lnTo>
                    <a:lnTo>
                      <a:pt x="2050" y="38"/>
                    </a:lnTo>
                    <a:lnTo>
                      <a:pt x="2041" y="125"/>
                    </a:lnTo>
                    <a:close/>
                    <a:moveTo>
                      <a:pt x="2018" y="122"/>
                    </a:moveTo>
                    <a:lnTo>
                      <a:pt x="1998" y="121"/>
                    </a:lnTo>
                    <a:lnTo>
                      <a:pt x="2004" y="34"/>
                    </a:lnTo>
                    <a:lnTo>
                      <a:pt x="2009" y="34"/>
                    </a:lnTo>
                    <a:lnTo>
                      <a:pt x="2025" y="36"/>
                    </a:lnTo>
                    <a:lnTo>
                      <a:pt x="2018" y="122"/>
                    </a:lnTo>
                    <a:close/>
                    <a:moveTo>
                      <a:pt x="1998" y="121"/>
                    </a:moveTo>
                    <a:lnTo>
                      <a:pt x="1986" y="120"/>
                    </a:lnTo>
                    <a:lnTo>
                      <a:pt x="1979" y="120"/>
                    </a:lnTo>
                    <a:lnTo>
                      <a:pt x="1985" y="33"/>
                    </a:lnTo>
                    <a:lnTo>
                      <a:pt x="1996" y="34"/>
                    </a:lnTo>
                    <a:lnTo>
                      <a:pt x="2004" y="34"/>
                    </a:lnTo>
                    <a:lnTo>
                      <a:pt x="1998" y="121"/>
                    </a:lnTo>
                    <a:close/>
                    <a:moveTo>
                      <a:pt x="1979" y="120"/>
                    </a:moveTo>
                    <a:lnTo>
                      <a:pt x="1970" y="120"/>
                    </a:lnTo>
                    <a:lnTo>
                      <a:pt x="1963" y="119"/>
                    </a:lnTo>
                    <a:lnTo>
                      <a:pt x="1967" y="31"/>
                    </a:lnTo>
                    <a:lnTo>
                      <a:pt x="1976" y="33"/>
                    </a:lnTo>
                    <a:lnTo>
                      <a:pt x="1985" y="33"/>
                    </a:lnTo>
                    <a:lnTo>
                      <a:pt x="1979" y="120"/>
                    </a:lnTo>
                    <a:close/>
                    <a:moveTo>
                      <a:pt x="1963" y="119"/>
                    </a:moveTo>
                    <a:lnTo>
                      <a:pt x="1953" y="119"/>
                    </a:lnTo>
                    <a:lnTo>
                      <a:pt x="1945" y="119"/>
                    </a:lnTo>
                    <a:lnTo>
                      <a:pt x="1947" y="31"/>
                    </a:lnTo>
                    <a:lnTo>
                      <a:pt x="1958" y="31"/>
                    </a:lnTo>
                    <a:lnTo>
                      <a:pt x="1967" y="31"/>
                    </a:lnTo>
                    <a:lnTo>
                      <a:pt x="1963" y="119"/>
                    </a:lnTo>
                    <a:close/>
                    <a:moveTo>
                      <a:pt x="1945" y="119"/>
                    </a:moveTo>
                    <a:lnTo>
                      <a:pt x="1945" y="119"/>
                    </a:lnTo>
                    <a:lnTo>
                      <a:pt x="1945" y="75"/>
                    </a:lnTo>
                    <a:lnTo>
                      <a:pt x="1945" y="119"/>
                    </a:lnTo>
                    <a:close/>
                    <a:moveTo>
                      <a:pt x="1945" y="119"/>
                    </a:moveTo>
                    <a:lnTo>
                      <a:pt x="1935" y="119"/>
                    </a:lnTo>
                    <a:lnTo>
                      <a:pt x="1925" y="117"/>
                    </a:lnTo>
                    <a:lnTo>
                      <a:pt x="1927" y="30"/>
                    </a:lnTo>
                    <a:lnTo>
                      <a:pt x="1938" y="30"/>
                    </a:lnTo>
                    <a:lnTo>
                      <a:pt x="1947" y="31"/>
                    </a:lnTo>
                    <a:lnTo>
                      <a:pt x="1945" y="119"/>
                    </a:lnTo>
                    <a:close/>
                    <a:moveTo>
                      <a:pt x="1925" y="117"/>
                    </a:moveTo>
                    <a:lnTo>
                      <a:pt x="1920" y="117"/>
                    </a:lnTo>
                    <a:lnTo>
                      <a:pt x="1903" y="117"/>
                    </a:lnTo>
                    <a:lnTo>
                      <a:pt x="1903" y="30"/>
                    </a:lnTo>
                    <a:lnTo>
                      <a:pt x="1909" y="30"/>
                    </a:lnTo>
                    <a:lnTo>
                      <a:pt x="1927" y="30"/>
                    </a:lnTo>
                    <a:lnTo>
                      <a:pt x="1925" y="117"/>
                    </a:lnTo>
                    <a:close/>
                    <a:moveTo>
                      <a:pt x="1903" y="117"/>
                    </a:moveTo>
                    <a:lnTo>
                      <a:pt x="1876" y="117"/>
                    </a:lnTo>
                    <a:lnTo>
                      <a:pt x="1876" y="30"/>
                    </a:lnTo>
                    <a:lnTo>
                      <a:pt x="1903" y="30"/>
                    </a:lnTo>
                    <a:lnTo>
                      <a:pt x="1903" y="117"/>
                    </a:lnTo>
                    <a:close/>
                    <a:moveTo>
                      <a:pt x="1876" y="30"/>
                    </a:moveTo>
                    <a:lnTo>
                      <a:pt x="1876" y="30"/>
                    </a:lnTo>
                    <a:lnTo>
                      <a:pt x="1876" y="74"/>
                    </a:lnTo>
                    <a:lnTo>
                      <a:pt x="1876" y="30"/>
                    </a:lnTo>
                    <a:close/>
                    <a:moveTo>
                      <a:pt x="1876" y="117"/>
                    </a:moveTo>
                    <a:lnTo>
                      <a:pt x="1843" y="119"/>
                    </a:lnTo>
                    <a:lnTo>
                      <a:pt x="1843" y="30"/>
                    </a:lnTo>
                    <a:lnTo>
                      <a:pt x="1876" y="30"/>
                    </a:lnTo>
                    <a:lnTo>
                      <a:pt x="1876" y="117"/>
                    </a:lnTo>
                    <a:close/>
                    <a:moveTo>
                      <a:pt x="1843" y="119"/>
                    </a:moveTo>
                    <a:lnTo>
                      <a:pt x="1843" y="119"/>
                    </a:lnTo>
                    <a:lnTo>
                      <a:pt x="1843" y="74"/>
                    </a:lnTo>
                    <a:lnTo>
                      <a:pt x="1843" y="119"/>
                    </a:lnTo>
                    <a:close/>
                    <a:moveTo>
                      <a:pt x="1843" y="119"/>
                    </a:moveTo>
                    <a:lnTo>
                      <a:pt x="1843" y="119"/>
                    </a:lnTo>
                    <a:lnTo>
                      <a:pt x="1843" y="30"/>
                    </a:lnTo>
                    <a:lnTo>
                      <a:pt x="1843" y="30"/>
                    </a:lnTo>
                    <a:lnTo>
                      <a:pt x="1843" y="119"/>
                    </a:lnTo>
                    <a:close/>
                    <a:moveTo>
                      <a:pt x="1843" y="30"/>
                    </a:moveTo>
                    <a:lnTo>
                      <a:pt x="1843" y="30"/>
                    </a:lnTo>
                    <a:lnTo>
                      <a:pt x="1843" y="74"/>
                    </a:lnTo>
                    <a:lnTo>
                      <a:pt x="1843" y="30"/>
                    </a:lnTo>
                    <a:close/>
                    <a:moveTo>
                      <a:pt x="1843" y="119"/>
                    </a:moveTo>
                    <a:lnTo>
                      <a:pt x="1825" y="119"/>
                    </a:lnTo>
                    <a:lnTo>
                      <a:pt x="1805" y="119"/>
                    </a:lnTo>
                    <a:lnTo>
                      <a:pt x="1781" y="119"/>
                    </a:lnTo>
                    <a:lnTo>
                      <a:pt x="1757" y="119"/>
                    </a:lnTo>
                    <a:lnTo>
                      <a:pt x="1756" y="31"/>
                    </a:lnTo>
                    <a:lnTo>
                      <a:pt x="1781" y="31"/>
                    </a:lnTo>
                    <a:lnTo>
                      <a:pt x="1803" y="31"/>
                    </a:lnTo>
                    <a:lnTo>
                      <a:pt x="1825" y="31"/>
                    </a:lnTo>
                    <a:lnTo>
                      <a:pt x="1843" y="30"/>
                    </a:lnTo>
                    <a:lnTo>
                      <a:pt x="1843" y="119"/>
                    </a:lnTo>
                    <a:close/>
                    <a:moveTo>
                      <a:pt x="1757" y="119"/>
                    </a:moveTo>
                    <a:lnTo>
                      <a:pt x="1757" y="119"/>
                    </a:lnTo>
                    <a:lnTo>
                      <a:pt x="1757" y="75"/>
                    </a:lnTo>
                    <a:lnTo>
                      <a:pt x="1757" y="119"/>
                    </a:lnTo>
                    <a:close/>
                    <a:moveTo>
                      <a:pt x="1757" y="119"/>
                    </a:moveTo>
                    <a:lnTo>
                      <a:pt x="1700" y="119"/>
                    </a:lnTo>
                    <a:lnTo>
                      <a:pt x="1700" y="31"/>
                    </a:lnTo>
                    <a:lnTo>
                      <a:pt x="1757" y="31"/>
                    </a:lnTo>
                    <a:lnTo>
                      <a:pt x="1757" y="119"/>
                    </a:lnTo>
                    <a:close/>
                    <a:moveTo>
                      <a:pt x="1700" y="119"/>
                    </a:moveTo>
                    <a:lnTo>
                      <a:pt x="1634" y="119"/>
                    </a:lnTo>
                    <a:lnTo>
                      <a:pt x="1634" y="31"/>
                    </a:lnTo>
                    <a:lnTo>
                      <a:pt x="1700" y="31"/>
                    </a:lnTo>
                    <a:lnTo>
                      <a:pt x="1700" y="119"/>
                    </a:lnTo>
                    <a:close/>
                    <a:moveTo>
                      <a:pt x="1634" y="119"/>
                    </a:moveTo>
                    <a:lnTo>
                      <a:pt x="1607" y="119"/>
                    </a:lnTo>
                    <a:lnTo>
                      <a:pt x="1607" y="31"/>
                    </a:lnTo>
                    <a:lnTo>
                      <a:pt x="1614" y="31"/>
                    </a:lnTo>
                    <a:lnTo>
                      <a:pt x="1634" y="31"/>
                    </a:lnTo>
                    <a:lnTo>
                      <a:pt x="1634" y="119"/>
                    </a:lnTo>
                    <a:close/>
                    <a:moveTo>
                      <a:pt x="1607" y="119"/>
                    </a:moveTo>
                    <a:lnTo>
                      <a:pt x="1593" y="119"/>
                    </a:lnTo>
                    <a:lnTo>
                      <a:pt x="1579" y="119"/>
                    </a:lnTo>
                    <a:lnTo>
                      <a:pt x="1580" y="31"/>
                    </a:lnTo>
                    <a:lnTo>
                      <a:pt x="1594" y="31"/>
                    </a:lnTo>
                    <a:lnTo>
                      <a:pt x="1607" y="31"/>
                    </a:lnTo>
                    <a:lnTo>
                      <a:pt x="1607" y="119"/>
                    </a:lnTo>
                    <a:close/>
                    <a:moveTo>
                      <a:pt x="1579" y="119"/>
                    </a:moveTo>
                    <a:lnTo>
                      <a:pt x="1567" y="119"/>
                    </a:lnTo>
                    <a:lnTo>
                      <a:pt x="1554" y="117"/>
                    </a:lnTo>
                    <a:lnTo>
                      <a:pt x="1555" y="30"/>
                    </a:lnTo>
                    <a:lnTo>
                      <a:pt x="1569" y="30"/>
                    </a:lnTo>
                    <a:lnTo>
                      <a:pt x="1580" y="31"/>
                    </a:lnTo>
                    <a:lnTo>
                      <a:pt x="1579" y="119"/>
                    </a:lnTo>
                    <a:close/>
                    <a:moveTo>
                      <a:pt x="1554" y="117"/>
                    </a:moveTo>
                    <a:lnTo>
                      <a:pt x="1541" y="117"/>
                    </a:lnTo>
                    <a:lnTo>
                      <a:pt x="1528" y="117"/>
                    </a:lnTo>
                    <a:lnTo>
                      <a:pt x="1532" y="30"/>
                    </a:lnTo>
                    <a:lnTo>
                      <a:pt x="1544" y="30"/>
                    </a:lnTo>
                    <a:lnTo>
                      <a:pt x="1555" y="30"/>
                    </a:lnTo>
                    <a:lnTo>
                      <a:pt x="1554" y="117"/>
                    </a:lnTo>
                    <a:close/>
                    <a:moveTo>
                      <a:pt x="1528" y="117"/>
                    </a:moveTo>
                    <a:lnTo>
                      <a:pt x="1516" y="116"/>
                    </a:lnTo>
                    <a:lnTo>
                      <a:pt x="1504" y="116"/>
                    </a:lnTo>
                    <a:lnTo>
                      <a:pt x="1508" y="29"/>
                    </a:lnTo>
                    <a:lnTo>
                      <a:pt x="1521" y="29"/>
                    </a:lnTo>
                    <a:lnTo>
                      <a:pt x="1532" y="30"/>
                    </a:lnTo>
                    <a:lnTo>
                      <a:pt x="1528" y="117"/>
                    </a:lnTo>
                    <a:close/>
                    <a:moveTo>
                      <a:pt x="1504" y="116"/>
                    </a:moveTo>
                    <a:lnTo>
                      <a:pt x="1492" y="115"/>
                    </a:lnTo>
                    <a:lnTo>
                      <a:pt x="1482" y="115"/>
                    </a:lnTo>
                    <a:lnTo>
                      <a:pt x="1487" y="28"/>
                    </a:lnTo>
                    <a:lnTo>
                      <a:pt x="1498" y="28"/>
                    </a:lnTo>
                    <a:lnTo>
                      <a:pt x="1508" y="29"/>
                    </a:lnTo>
                    <a:lnTo>
                      <a:pt x="1504" y="116"/>
                    </a:lnTo>
                    <a:close/>
                    <a:moveTo>
                      <a:pt x="1482" y="115"/>
                    </a:moveTo>
                    <a:lnTo>
                      <a:pt x="1471" y="114"/>
                    </a:lnTo>
                    <a:lnTo>
                      <a:pt x="1461" y="114"/>
                    </a:lnTo>
                    <a:lnTo>
                      <a:pt x="1466" y="26"/>
                    </a:lnTo>
                    <a:lnTo>
                      <a:pt x="1477" y="28"/>
                    </a:lnTo>
                    <a:lnTo>
                      <a:pt x="1487" y="28"/>
                    </a:lnTo>
                    <a:lnTo>
                      <a:pt x="1482" y="115"/>
                    </a:lnTo>
                    <a:close/>
                    <a:moveTo>
                      <a:pt x="1461" y="114"/>
                    </a:moveTo>
                    <a:lnTo>
                      <a:pt x="1448" y="112"/>
                    </a:lnTo>
                    <a:lnTo>
                      <a:pt x="1441" y="112"/>
                    </a:lnTo>
                    <a:lnTo>
                      <a:pt x="1447" y="25"/>
                    </a:lnTo>
                    <a:lnTo>
                      <a:pt x="1458" y="26"/>
                    </a:lnTo>
                    <a:lnTo>
                      <a:pt x="1466" y="26"/>
                    </a:lnTo>
                    <a:lnTo>
                      <a:pt x="1461" y="114"/>
                    </a:lnTo>
                    <a:close/>
                    <a:moveTo>
                      <a:pt x="1441" y="112"/>
                    </a:moveTo>
                    <a:lnTo>
                      <a:pt x="1422" y="111"/>
                    </a:lnTo>
                    <a:lnTo>
                      <a:pt x="1428" y="24"/>
                    </a:lnTo>
                    <a:lnTo>
                      <a:pt x="1440" y="24"/>
                    </a:lnTo>
                    <a:lnTo>
                      <a:pt x="1447" y="25"/>
                    </a:lnTo>
                    <a:lnTo>
                      <a:pt x="1441" y="112"/>
                    </a:lnTo>
                    <a:close/>
                    <a:moveTo>
                      <a:pt x="1422" y="111"/>
                    </a:moveTo>
                    <a:lnTo>
                      <a:pt x="1405" y="110"/>
                    </a:lnTo>
                    <a:lnTo>
                      <a:pt x="1412" y="23"/>
                    </a:lnTo>
                    <a:lnTo>
                      <a:pt x="1417" y="23"/>
                    </a:lnTo>
                    <a:lnTo>
                      <a:pt x="1428" y="24"/>
                    </a:lnTo>
                    <a:lnTo>
                      <a:pt x="1422" y="111"/>
                    </a:lnTo>
                    <a:close/>
                    <a:moveTo>
                      <a:pt x="1405" y="110"/>
                    </a:moveTo>
                    <a:lnTo>
                      <a:pt x="1390" y="107"/>
                    </a:lnTo>
                    <a:lnTo>
                      <a:pt x="1399" y="21"/>
                    </a:lnTo>
                    <a:lnTo>
                      <a:pt x="1412" y="23"/>
                    </a:lnTo>
                    <a:lnTo>
                      <a:pt x="1405" y="110"/>
                    </a:lnTo>
                    <a:close/>
                    <a:moveTo>
                      <a:pt x="1390" y="107"/>
                    </a:moveTo>
                    <a:lnTo>
                      <a:pt x="1375" y="106"/>
                    </a:lnTo>
                    <a:lnTo>
                      <a:pt x="1386" y="19"/>
                    </a:lnTo>
                    <a:lnTo>
                      <a:pt x="1399" y="21"/>
                    </a:lnTo>
                    <a:lnTo>
                      <a:pt x="1390" y="107"/>
                    </a:lnTo>
                    <a:close/>
                    <a:moveTo>
                      <a:pt x="1375" y="106"/>
                    </a:moveTo>
                    <a:lnTo>
                      <a:pt x="1375" y="106"/>
                    </a:lnTo>
                    <a:lnTo>
                      <a:pt x="1380" y="63"/>
                    </a:lnTo>
                    <a:lnTo>
                      <a:pt x="1375" y="106"/>
                    </a:lnTo>
                    <a:close/>
                    <a:moveTo>
                      <a:pt x="1375" y="106"/>
                    </a:moveTo>
                    <a:lnTo>
                      <a:pt x="1371" y="106"/>
                    </a:lnTo>
                    <a:lnTo>
                      <a:pt x="1362" y="105"/>
                    </a:lnTo>
                    <a:lnTo>
                      <a:pt x="1375" y="18"/>
                    </a:lnTo>
                    <a:lnTo>
                      <a:pt x="1386" y="19"/>
                    </a:lnTo>
                    <a:lnTo>
                      <a:pt x="1375" y="106"/>
                    </a:lnTo>
                    <a:close/>
                    <a:moveTo>
                      <a:pt x="1362" y="105"/>
                    </a:moveTo>
                    <a:lnTo>
                      <a:pt x="1362" y="105"/>
                    </a:lnTo>
                    <a:lnTo>
                      <a:pt x="1369" y="61"/>
                    </a:lnTo>
                    <a:lnTo>
                      <a:pt x="1362" y="105"/>
                    </a:lnTo>
                    <a:close/>
                    <a:moveTo>
                      <a:pt x="1362" y="105"/>
                    </a:moveTo>
                    <a:lnTo>
                      <a:pt x="1357" y="104"/>
                    </a:lnTo>
                    <a:lnTo>
                      <a:pt x="1352" y="102"/>
                    </a:lnTo>
                    <a:lnTo>
                      <a:pt x="1366" y="16"/>
                    </a:lnTo>
                    <a:lnTo>
                      <a:pt x="1370" y="18"/>
                    </a:lnTo>
                    <a:lnTo>
                      <a:pt x="1375" y="18"/>
                    </a:lnTo>
                    <a:lnTo>
                      <a:pt x="1362" y="105"/>
                    </a:lnTo>
                    <a:close/>
                    <a:moveTo>
                      <a:pt x="1352" y="102"/>
                    </a:moveTo>
                    <a:lnTo>
                      <a:pt x="1352" y="102"/>
                    </a:lnTo>
                    <a:lnTo>
                      <a:pt x="1359" y="60"/>
                    </a:lnTo>
                    <a:lnTo>
                      <a:pt x="1352" y="102"/>
                    </a:lnTo>
                    <a:close/>
                    <a:moveTo>
                      <a:pt x="1352" y="102"/>
                    </a:moveTo>
                    <a:lnTo>
                      <a:pt x="1347" y="102"/>
                    </a:lnTo>
                    <a:lnTo>
                      <a:pt x="1342" y="101"/>
                    </a:lnTo>
                    <a:lnTo>
                      <a:pt x="1361" y="15"/>
                    </a:lnTo>
                    <a:lnTo>
                      <a:pt x="1364" y="16"/>
                    </a:lnTo>
                    <a:lnTo>
                      <a:pt x="1366" y="16"/>
                    </a:lnTo>
                    <a:lnTo>
                      <a:pt x="1352" y="102"/>
                    </a:lnTo>
                    <a:close/>
                    <a:moveTo>
                      <a:pt x="1342" y="101"/>
                    </a:moveTo>
                    <a:lnTo>
                      <a:pt x="1342" y="101"/>
                    </a:lnTo>
                    <a:lnTo>
                      <a:pt x="1351" y="59"/>
                    </a:lnTo>
                    <a:lnTo>
                      <a:pt x="1342" y="101"/>
                    </a:lnTo>
                    <a:close/>
                    <a:moveTo>
                      <a:pt x="1342" y="101"/>
                    </a:moveTo>
                    <a:lnTo>
                      <a:pt x="1337" y="100"/>
                    </a:lnTo>
                    <a:lnTo>
                      <a:pt x="1334" y="99"/>
                    </a:lnTo>
                    <a:lnTo>
                      <a:pt x="1359" y="15"/>
                    </a:lnTo>
                    <a:lnTo>
                      <a:pt x="1361" y="15"/>
                    </a:lnTo>
                    <a:lnTo>
                      <a:pt x="1342" y="101"/>
                    </a:lnTo>
                    <a:close/>
                    <a:moveTo>
                      <a:pt x="1303" y="51"/>
                    </a:moveTo>
                    <a:lnTo>
                      <a:pt x="1310" y="0"/>
                    </a:lnTo>
                    <a:lnTo>
                      <a:pt x="1359" y="15"/>
                    </a:lnTo>
                    <a:lnTo>
                      <a:pt x="1346" y="58"/>
                    </a:lnTo>
                    <a:lnTo>
                      <a:pt x="1303" y="51"/>
                    </a:lnTo>
                    <a:close/>
                    <a:moveTo>
                      <a:pt x="1390" y="63"/>
                    </a:moveTo>
                    <a:lnTo>
                      <a:pt x="1387" y="75"/>
                    </a:lnTo>
                    <a:lnTo>
                      <a:pt x="1385" y="87"/>
                    </a:lnTo>
                    <a:lnTo>
                      <a:pt x="1300" y="69"/>
                    </a:lnTo>
                    <a:lnTo>
                      <a:pt x="1301" y="59"/>
                    </a:lnTo>
                    <a:lnTo>
                      <a:pt x="1303" y="51"/>
                    </a:lnTo>
                    <a:lnTo>
                      <a:pt x="1390" y="63"/>
                    </a:lnTo>
                    <a:close/>
                    <a:moveTo>
                      <a:pt x="1385" y="87"/>
                    </a:moveTo>
                    <a:lnTo>
                      <a:pt x="1382" y="99"/>
                    </a:lnTo>
                    <a:lnTo>
                      <a:pt x="1379" y="112"/>
                    </a:lnTo>
                    <a:lnTo>
                      <a:pt x="1294" y="90"/>
                    </a:lnTo>
                    <a:lnTo>
                      <a:pt x="1298" y="80"/>
                    </a:lnTo>
                    <a:lnTo>
                      <a:pt x="1300" y="69"/>
                    </a:lnTo>
                    <a:lnTo>
                      <a:pt x="1385" y="87"/>
                    </a:lnTo>
                    <a:close/>
                    <a:moveTo>
                      <a:pt x="1379" y="112"/>
                    </a:moveTo>
                    <a:lnTo>
                      <a:pt x="1375" y="126"/>
                    </a:lnTo>
                    <a:lnTo>
                      <a:pt x="1370" y="140"/>
                    </a:lnTo>
                    <a:lnTo>
                      <a:pt x="1288" y="114"/>
                    </a:lnTo>
                    <a:lnTo>
                      <a:pt x="1291" y="102"/>
                    </a:lnTo>
                    <a:lnTo>
                      <a:pt x="1294" y="90"/>
                    </a:lnTo>
                    <a:lnTo>
                      <a:pt x="1379" y="112"/>
                    </a:lnTo>
                    <a:close/>
                    <a:moveTo>
                      <a:pt x="1370" y="140"/>
                    </a:moveTo>
                    <a:lnTo>
                      <a:pt x="1365" y="156"/>
                    </a:lnTo>
                    <a:lnTo>
                      <a:pt x="1361" y="170"/>
                    </a:lnTo>
                    <a:lnTo>
                      <a:pt x="1278" y="141"/>
                    </a:lnTo>
                    <a:lnTo>
                      <a:pt x="1283" y="126"/>
                    </a:lnTo>
                    <a:lnTo>
                      <a:pt x="1288" y="114"/>
                    </a:lnTo>
                    <a:lnTo>
                      <a:pt x="1370" y="140"/>
                    </a:lnTo>
                    <a:close/>
                    <a:moveTo>
                      <a:pt x="1361" y="170"/>
                    </a:moveTo>
                    <a:lnTo>
                      <a:pt x="1354" y="188"/>
                    </a:lnTo>
                    <a:lnTo>
                      <a:pt x="1350" y="201"/>
                    </a:lnTo>
                    <a:lnTo>
                      <a:pt x="1268" y="171"/>
                    </a:lnTo>
                    <a:lnTo>
                      <a:pt x="1274" y="152"/>
                    </a:lnTo>
                    <a:lnTo>
                      <a:pt x="1278" y="141"/>
                    </a:lnTo>
                    <a:lnTo>
                      <a:pt x="1361" y="170"/>
                    </a:lnTo>
                    <a:close/>
                    <a:moveTo>
                      <a:pt x="1350" y="201"/>
                    </a:moveTo>
                    <a:lnTo>
                      <a:pt x="1349" y="201"/>
                    </a:lnTo>
                    <a:lnTo>
                      <a:pt x="1309" y="186"/>
                    </a:lnTo>
                    <a:lnTo>
                      <a:pt x="1350" y="201"/>
                    </a:lnTo>
                    <a:close/>
                    <a:moveTo>
                      <a:pt x="1349" y="201"/>
                    </a:moveTo>
                    <a:lnTo>
                      <a:pt x="1342" y="218"/>
                    </a:lnTo>
                    <a:lnTo>
                      <a:pt x="1336" y="234"/>
                    </a:lnTo>
                    <a:lnTo>
                      <a:pt x="1255" y="203"/>
                    </a:lnTo>
                    <a:lnTo>
                      <a:pt x="1261" y="186"/>
                    </a:lnTo>
                    <a:lnTo>
                      <a:pt x="1268" y="171"/>
                    </a:lnTo>
                    <a:lnTo>
                      <a:pt x="1349" y="201"/>
                    </a:lnTo>
                    <a:close/>
                    <a:moveTo>
                      <a:pt x="1336" y="234"/>
                    </a:moveTo>
                    <a:lnTo>
                      <a:pt x="1334" y="239"/>
                    </a:lnTo>
                    <a:lnTo>
                      <a:pt x="1296" y="218"/>
                    </a:lnTo>
                    <a:lnTo>
                      <a:pt x="1336" y="234"/>
                    </a:lnTo>
                    <a:close/>
                    <a:moveTo>
                      <a:pt x="1334" y="239"/>
                    </a:moveTo>
                    <a:lnTo>
                      <a:pt x="1318" y="272"/>
                    </a:lnTo>
                    <a:lnTo>
                      <a:pt x="1300" y="304"/>
                    </a:lnTo>
                    <a:lnTo>
                      <a:pt x="1283" y="336"/>
                    </a:lnTo>
                    <a:lnTo>
                      <a:pt x="1266" y="368"/>
                    </a:lnTo>
                    <a:lnTo>
                      <a:pt x="1250" y="400"/>
                    </a:lnTo>
                    <a:lnTo>
                      <a:pt x="1234" y="432"/>
                    </a:lnTo>
                    <a:lnTo>
                      <a:pt x="1218" y="464"/>
                    </a:lnTo>
                    <a:lnTo>
                      <a:pt x="1203" y="496"/>
                    </a:lnTo>
                    <a:lnTo>
                      <a:pt x="1123" y="459"/>
                    </a:lnTo>
                    <a:lnTo>
                      <a:pt x="1139" y="426"/>
                    </a:lnTo>
                    <a:lnTo>
                      <a:pt x="1156" y="393"/>
                    </a:lnTo>
                    <a:lnTo>
                      <a:pt x="1172" y="360"/>
                    </a:lnTo>
                    <a:lnTo>
                      <a:pt x="1189" y="328"/>
                    </a:lnTo>
                    <a:lnTo>
                      <a:pt x="1205" y="295"/>
                    </a:lnTo>
                    <a:lnTo>
                      <a:pt x="1223" y="263"/>
                    </a:lnTo>
                    <a:lnTo>
                      <a:pt x="1240" y="231"/>
                    </a:lnTo>
                    <a:lnTo>
                      <a:pt x="1258" y="198"/>
                    </a:lnTo>
                    <a:lnTo>
                      <a:pt x="1334" y="239"/>
                    </a:lnTo>
                    <a:close/>
                    <a:moveTo>
                      <a:pt x="1203" y="496"/>
                    </a:moveTo>
                    <a:lnTo>
                      <a:pt x="1188" y="527"/>
                    </a:lnTo>
                    <a:lnTo>
                      <a:pt x="1173" y="559"/>
                    </a:lnTo>
                    <a:lnTo>
                      <a:pt x="1159" y="591"/>
                    </a:lnTo>
                    <a:lnTo>
                      <a:pt x="1146" y="622"/>
                    </a:lnTo>
                    <a:lnTo>
                      <a:pt x="1133" y="653"/>
                    </a:lnTo>
                    <a:lnTo>
                      <a:pt x="1121" y="685"/>
                    </a:lnTo>
                    <a:lnTo>
                      <a:pt x="1108" y="716"/>
                    </a:lnTo>
                    <a:lnTo>
                      <a:pt x="1098" y="747"/>
                    </a:lnTo>
                    <a:lnTo>
                      <a:pt x="1015" y="720"/>
                    </a:lnTo>
                    <a:lnTo>
                      <a:pt x="1026" y="688"/>
                    </a:lnTo>
                    <a:lnTo>
                      <a:pt x="1039" y="654"/>
                    </a:lnTo>
                    <a:lnTo>
                      <a:pt x="1051" y="622"/>
                    </a:lnTo>
                    <a:lnTo>
                      <a:pt x="1065" y="589"/>
                    </a:lnTo>
                    <a:lnTo>
                      <a:pt x="1078" y="557"/>
                    </a:lnTo>
                    <a:lnTo>
                      <a:pt x="1093" y="523"/>
                    </a:lnTo>
                    <a:lnTo>
                      <a:pt x="1108" y="491"/>
                    </a:lnTo>
                    <a:lnTo>
                      <a:pt x="1123" y="459"/>
                    </a:lnTo>
                    <a:lnTo>
                      <a:pt x="1203" y="496"/>
                    </a:lnTo>
                    <a:close/>
                    <a:moveTo>
                      <a:pt x="1014" y="725"/>
                    </a:moveTo>
                    <a:lnTo>
                      <a:pt x="1015" y="720"/>
                    </a:lnTo>
                    <a:lnTo>
                      <a:pt x="1057" y="734"/>
                    </a:lnTo>
                    <a:lnTo>
                      <a:pt x="1014" y="725"/>
                    </a:lnTo>
                    <a:close/>
                    <a:moveTo>
                      <a:pt x="1100" y="742"/>
                    </a:moveTo>
                    <a:lnTo>
                      <a:pt x="1090" y="795"/>
                    </a:lnTo>
                    <a:lnTo>
                      <a:pt x="1080" y="848"/>
                    </a:lnTo>
                    <a:lnTo>
                      <a:pt x="1071" y="902"/>
                    </a:lnTo>
                    <a:lnTo>
                      <a:pt x="1063" y="955"/>
                    </a:lnTo>
                    <a:lnTo>
                      <a:pt x="1056" y="1009"/>
                    </a:lnTo>
                    <a:lnTo>
                      <a:pt x="1050" y="1062"/>
                    </a:lnTo>
                    <a:lnTo>
                      <a:pt x="1044" y="1117"/>
                    </a:lnTo>
                    <a:lnTo>
                      <a:pt x="1037" y="1171"/>
                    </a:lnTo>
                    <a:lnTo>
                      <a:pt x="950" y="1162"/>
                    </a:lnTo>
                    <a:lnTo>
                      <a:pt x="956" y="1107"/>
                    </a:lnTo>
                    <a:lnTo>
                      <a:pt x="963" y="1051"/>
                    </a:lnTo>
                    <a:lnTo>
                      <a:pt x="970" y="996"/>
                    </a:lnTo>
                    <a:lnTo>
                      <a:pt x="977" y="942"/>
                    </a:lnTo>
                    <a:lnTo>
                      <a:pt x="985" y="887"/>
                    </a:lnTo>
                    <a:lnTo>
                      <a:pt x="994" y="833"/>
                    </a:lnTo>
                    <a:lnTo>
                      <a:pt x="1004" y="779"/>
                    </a:lnTo>
                    <a:lnTo>
                      <a:pt x="1014" y="725"/>
                    </a:lnTo>
                    <a:lnTo>
                      <a:pt x="1100" y="742"/>
                    </a:lnTo>
                    <a:close/>
                    <a:moveTo>
                      <a:pt x="1037" y="1171"/>
                    </a:moveTo>
                    <a:lnTo>
                      <a:pt x="1032" y="1226"/>
                    </a:lnTo>
                    <a:lnTo>
                      <a:pt x="1027" y="1279"/>
                    </a:lnTo>
                    <a:lnTo>
                      <a:pt x="1022" y="1335"/>
                    </a:lnTo>
                    <a:lnTo>
                      <a:pt x="1019" y="1390"/>
                    </a:lnTo>
                    <a:lnTo>
                      <a:pt x="1015" y="1445"/>
                    </a:lnTo>
                    <a:lnTo>
                      <a:pt x="1011" y="1501"/>
                    </a:lnTo>
                    <a:lnTo>
                      <a:pt x="1007" y="1557"/>
                    </a:lnTo>
                    <a:lnTo>
                      <a:pt x="1004" y="1612"/>
                    </a:lnTo>
                    <a:lnTo>
                      <a:pt x="916" y="1607"/>
                    </a:lnTo>
                    <a:lnTo>
                      <a:pt x="920" y="1551"/>
                    </a:lnTo>
                    <a:lnTo>
                      <a:pt x="924" y="1496"/>
                    </a:lnTo>
                    <a:lnTo>
                      <a:pt x="928" y="1440"/>
                    </a:lnTo>
                    <a:lnTo>
                      <a:pt x="931" y="1384"/>
                    </a:lnTo>
                    <a:lnTo>
                      <a:pt x="935" y="1329"/>
                    </a:lnTo>
                    <a:lnTo>
                      <a:pt x="940" y="1273"/>
                    </a:lnTo>
                    <a:lnTo>
                      <a:pt x="945" y="1218"/>
                    </a:lnTo>
                    <a:lnTo>
                      <a:pt x="950" y="1162"/>
                    </a:lnTo>
                    <a:lnTo>
                      <a:pt x="1037" y="1171"/>
                    </a:lnTo>
                    <a:close/>
                    <a:moveTo>
                      <a:pt x="1004" y="1612"/>
                    </a:moveTo>
                    <a:lnTo>
                      <a:pt x="1002" y="1643"/>
                    </a:lnTo>
                    <a:lnTo>
                      <a:pt x="915" y="1638"/>
                    </a:lnTo>
                    <a:lnTo>
                      <a:pt x="916" y="1607"/>
                    </a:lnTo>
                    <a:lnTo>
                      <a:pt x="1004" y="1612"/>
                    </a:lnTo>
                    <a:close/>
                    <a:moveTo>
                      <a:pt x="915" y="1638"/>
                    </a:moveTo>
                    <a:lnTo>
                      <a:pt x="915" y="1638"/>
                    </a:lnTo>
                    <a:lnTo>
                      <a:pt x="959" y="1640"/>
                    </a:lnTo>
                    <a:lnTo>
                      <a:pt x="915" y="1638"/>
                    </a:lnTo>
                    <a:close/>
                    <a:moveTo>
                      <a:pt x="1002" y="1643"/>
                    </a:moveTo>
                    <a:lnTo>
                      <a:pt x="1000" y="1674"/>
                    </a:lnTo>
                    <a:lnTo>
                      <a:pt x="913" y="1670"/>
                    </a:lnTo>
                    <a:lnTo>
                      <a:pt x="915" y="1638"/>
                    </a:lnTo>
                    <a:lnTo>
                      <a:pt x="1002" y="1643"/>
                    </a:lnTo>
                    <a:close/>
                    <a:moveTo>
                      <a:pt x="913" y="1670"/>
                    </a:moveTo>
                    <a:lnTo>
                      <a:pt x="913" y="1670"/>
                    </a:lnTo>
                    <a:lnTo>
                      <a:pt x="956" y="1671"/>
                    </a:lnTo>
                    <a:lnTo>
                      <a:pt x="913" y="1670"/>
                    </a:lnTo>
                    <a:close/>
                    <a:moveTo>
                      <a:pt x="1000" y="1674"/>
                    </a:moveTo>
                    <a:lnTo>
                      <a:pt x="999" y="1706"/>
                    </a:lnTo>
                    <a:lnTo>
                      <a:pt x="911" y="1701"/>
                    </a:lnTo>
                    <a:lnTo>
                      <a:pt x="913" y="1670"/>
                    </a:lnTo>
                    <a:lnTo>
                      <a:pt x="1000" y="1674"/>
                    </a:lnTo>
                    <a:close/>
                    <a:moveTo>
                      <a:pt x="911" y="1701"/>
                    </a:moveTo>
                    <a:lnTo>
                      <a:pt x="911" y="1701"/>
                    </a:lnTo>
                    <a:lnTo>
                      <a:pt x="955" y="1704"/>
                    </a:lnTo>
                    <a:lnTo>
                      <a:pt x="911" y="1701"/>
                    </a:lnTo>
                    <a:close/>
                    <a:moveTo>
                      <a:pt x="999" y="1705"/>
                    </a:moveTo>
                    <a:lnTo>
                      <a:pt x="997" y="1737"/>
                    </a:lnTo>
                    <a:lnTo>
                      <a:pt x="910" y="1732"/>
                    </a:lnTo>
                    <a:lnTo>
                      <a:pt x="911" y="1701"/>
                    </a:lnTo>
                    <a:lnTo>
                      <a:pt x="999" y="1705"/>
                    </a:lnTo>
                    <a:close/>
                    <a:moveTo>
                      <a:pt x="910" y="1732"/>
                    </a:moveTo>
                    <a:lnTo>
                      <a:pt x="910" y="1732"/>
                    </a:lnTo>
                    <a:lnTo>
                      <a:pt x="954" y="1735"/>
                    </a:lnTo>
                    <a:lnTo>
                      <a:pt x="910" y="1732"/>
                    </a:lnTo>
                    <a:close/>
                    <a:moveTo>
                      <a:pt x="997" y="1737"/>
                    </a:moveTo>
                    <a:lnTo>
                      <a:pt x="996" y="1769"/>
                    </a:lnTo>
                    <a:lnTo>
                      <a:pt x="909" y="1765"/>
                    </a:lnTo>
                    <a:lnTo>
                      <a:pt x="910" y="1732"/>
                    </a:lnTo>
                    <a:lnTo>
                      <a:pt x="997" y="1737"/>
                    </a:lnTo>
                    <a:close/>
                    <a:moveTo>
                      <a:pt x="909" y="1765"/>
                    </a:moveTo>
                    <a:lnTo>
                      <a:pt x="909" y="1765"/>
                    </a:lnTo>
                    <a:lnTo>
                      <a:pt x="953" y="1766"/>
                    </a:lnTo>
                    <a:lnTo>
                      <a:pt x="909" y="1765"/>
                    </a:lnTo>
                    <a:close/>
                    <a:moveTo>
                      <a:pt x="996" y="1769"/>
                    </a:moveTo>
                    <a:lnTo>
                      <a:pt x="995" y="1800"/>
                    </a:lnTo>
                    <a:lnTo>
                      <a:pt x="906" y="1796"/>
                    </a:lnTo>
                    <a:lnTo>
                      <a:pt x="909" y="1765"/>
                    </a:lnTo>
                    <a:lnTo>
                      <a:pt x="996" y="1769"/>
                    </a:lnTo>
                    <a:close/>
                    <a:moveTo>
                      <a:pt x="906" y="1797"/>
                    </a:moveTo>
                    <a:lnTo>
                      <a:pt x="906" y="1796"/>
                    </a:lnTo>
                    <a:lnTo>
                      <a:pt x="951" y="1798"/>
                    </a:lnTo>
                    <a:lnTo>
                      <a:pt x="906" y="1797"/>
                    </a:lnTo>
                    <a:close/>
                    <a:moveTo>
                      <a:pt x="995" y="1798"/>
                    </a:moveTo>
                    <a:lnTo>
                      <a:pt x="994" y="1833"/>
                    </a:lnTo>
                    <a:lnTo>
                      <a:pt x="906" y="1832"/>
                    </a:lnTo>
                    <a:lnTo>
                      <a:pt x="906" y="1797"/>
                    </a:lnTo>
                    <a:lnTo>
                      <a:pt x="995" y="1798"/>
                    </a:lnTo>
                    <a:close/>
                    <a:moveTo>
                      <a:pt x="994" y="1833"/>
                    </a:moveTo>
                    <a:lnTo>
                      <a:pt x="992" y="1869"/>
                    </a:lnTo>
                    <a:lnTo>
                      <a:pt x="905" y="1868"/>
                    </a:lnTo>
                    <a:lnTo>
                      <a:pt x="906" y="1832"/>
                    </a:lnTo>
                    <a:lnTo>
                      <a:pt x="994" y="1833"/>
                    </a:lnTo>
                    <a:close/>
                    <a:moveTo>
                      <a:pt x="992" y="1869"/>
                    </a:moveTo>
                    <a:lnTo>
                      <a:pt x="991" y="1943"/>
                    </a:lnTo>
                    <a:lnTo>
                      <a:pt x="904" y="1942"/>
                    </a:lnTo>
                    <a:lnTo>
                      <a:pt x="905" y="1868"/>
                    </a:lnTo>
                    <a:lnTo>
                      <a:pt x="992" y="1869"/>
                    </a:lnTo>
                    <a:close/>
                    <a:moveTo>
                      <a:pt x="991" y="1943"/>
                    </a:moveTo>
                    <a:lnTo>
                      <a:pt x="990" y="2029"/>
                    </a:lnTo>
                    <a:lnTo>
                      <a:pt x="903" y="2028"/>
                    </a:lnTo>
                    <a:lnTo>
                      <a:pt x="904" y="1942"/>
                    </a:lnTo>
                    <a:lnTo>
                      <a:pt x="991" y="1943"/>
                    </a:lnTo>
                    <a:close/>
                    <a:moveTo>
                      <a:pt x="990" y="2029"/>
                    </a:moveTo>
                    <a:lnTo>
                      <a:pt x="989" y="2118"/>
                    </a:lnTo>
                    <a:lnTo>
                      <a:pt x="902" y="2116"/>
                    </a:lnTo>
                    <a:lnTo>
                      <a:pt x="903" y="2028"/>
                    </a:lnTo>
                    <a:lnTo>
                      <a:pt x="990" y="2029"/>
                    </a:lnTo>
                    <a:close/>
                    <a:moveTo>
                      <a:pt x="989" y="2118"/>
                    </a:moveTo>
                    <a:lnTo>
                      <a:pt x="987" y="2161"/>
                    </a:lnTo>
                    <a:lnTo>
                      <a:pt x="900" y="2160"/>
                    </a:lnTo>
                    <a:lnTo>
                      <a:pt x="902" y="2116"/>
                    </a:lnTo>
                    <a:lnTo>
                      <a:pt x="989" y="2118"/>
                    </a:lnTo>
                    <a:close/>
                    <a:moveTo>
                      <a:pt x="987" y="2161"/>
                    </a:moveTo>
                    <a:lnTo>
                      <a:pt x="987" y="2201"/>
                    </a:lnTo>
                    <a:lnTo>
                      <a:pt x="900" y="2199"/>
                    </a:lnTo>
                    <a:lnTo>
                      <a:pt x="900" y="2160"/>
                    </a:lnTo>
                    <a:lnTo>
                      <a:pt x="987" y="2161"/>
                    </a:lnTo>
                    <a:close/>
                    <a:moveTo>
                      <a:pt x="900" y="2199"/>
                    </a:moveTo>
                    <a:lnTo>
                      <a:pt x="900" y="2199"/>
                    </a:lnTo>
                    <a:lnTo>
                      <a:pt x="944" y="2199"/>
                    </a:lnTo>
                    <a:lnTo>
                      <a:pt x="900" y="2199"/>
                    </a:lnTo>
                    <a:close/>
                    <a:moveTo>
                      <a:pt x="987" y="2201"/>
                    </a:moveTo>
                    <a:lnTo>
                      <a:pt x="986" y="2235"/>
                    </a:lnTo>
                    <a:lnTo>
                      <a:pt x="899" y="2235"/>
                    </a:lnTo>
                    <a:lnTo>
                      <a:pt x="900" y="2199"/>
                    </a:lnTo>
                    <a:lnTo>
                      <a:pt x="987" y="2201"/>
                    </a:lnTo>
                    <a:close/>
                    <a:moveTo>
                      <a:pt x="986" y="2235"/>
                    </a:moveTo>
                    <a:lnTo>
                      <a:pt x="986" y="2267"/>
                    </a:lnTo>
                    <a:lnTo>
                      <a:pt x="899" y="2265"/>
                    </a:lnTo>
                    <a:lnTo>
                      <a:pt x="899" y="2235"/>
                    </a:lnTo>
                    <a:lnTo>
                      <a:pt x="986" y="2235"/>
                    </a:lnTo>
                    <a:close/>
                    <a:moveTo>
                      <a:pt x="899" y="2265"/>
                    </a:moveTo>
                    <a:lnTo>
                      <a:pt x="899" y="2265"/>
                    </a:lnTo>
                    <a:lnTo>
                      <a:pt x="943" y="2267"/>
                    </a:lnTo>
                    <a:lnTo>
                      <a:pt x="899" y="2265"/>
                    </a:lnTo>
                    <a:close/>
                    <a:moveTo>
                      <a:pt x="986" y="2267"/>
                    </a:moveTo>
                    <a:lnTo>
                      <a:pt x="986" y="2290"/>
                    </a:lnTo>
                    <a:lnTo>
                      <a:pt x="899" y="2290"/>
                    </a:lnTo>
                    <a:lnTo>
                      <a:pt x="899" y="2265"/>
                    </a:lnTo>
                    <a:lnTo>
                      <a:pt x="986" y="2267"/>
                    </a:lnTo>
                    <a:close/>
                    <a:moveTo>
                      <a:pt x="899" y="2290"/>
                    </a:moveTo>
                    <a:lnTo>
                      <a:pt x="899" y="2290"/>
                    </a:lnTo>
                    <a:lnTo>
                      <a:pt x="943" y="2290"/>
                    </a:lnTo>
                    <a:lnTo>
                      <a:pt x="899" y="2290"/>
                    </a:lnTo>
                    <a:close/>
                    <a:moveTo>
                      <a:pt x="986" y="2290"/>
                    </a:moveTo>
                    <a:lnTo>
                      <a:pt x="986" y="2306"/>
                    </a:lnTo>
                    <a:lnTo>
                      <a:pt x="899" y="2306"/>
                    </a:lnTo>
                    <a:lnTo>
                      <a:pt x="899" y="2290"/>
                    </a:lnTo>
                    <a:lnTo>
                      <a:pt x="986" y="2290"/>
                    </a:lnTo>
                    <a:close/>
                    <a:moveTo>
                      <a:pt x="898" y="2306"/>
                    </a:moveTo>
                    <a:lnTo>
                      <a:pt x="899" y="2306"/>
                    </a:lnTo>
                    <a:lnTo>
                      <a:pt x="943" y="2306"/>
                    </a:lnTo>
                    <a:lnTo>
                      <a:pt x="898" y="2306"/>
                    </a:lnTo>
                    <a:close/>
                    <a:moveTo>
                      <a:pt x="986" y="2306"/>
                    </a:moveTo>
                    <a:lnTo>
                      <a:pt x="986" y="2477"/>
                    </a:lnTo>
                    <a:lnTo>
                      <a:pt x="898" y="2477"/>
                    </a:lnTo>
                    <a:lnTo>
                      <a:pt x="898" y="2306"/>
                    </a:lnTo>
                    <a:lnTo>
                      <a:pt x="986" y="2306"/>
                    </a:lnTo>
                    <a:close/>
                    <a:moveTo>
                      <a:pt x="986" y="2477"/>
                    </a:moveTo>
                    <a:lnTo>
                      <a:pt x="986" y="2648"/>
                    </a:lnTo>
                    <a:lnTo>
                      <a:pt x="898" y="2648"/>
                    </a:lnTo>
                    <a:lnTo>
                      <a:pt x="898" y="2477"/>
                    </a:lnTo>
                    <a:lnTo>
                      <a:pt x="986" y="2477"/>
                    </a:lnTo>
                    <a:close/>
                    <a:moveTo>
                      <a:pt x="986" y="2648"/>
                    </a:moveTo>
                    <a:lnTo>
                      <a:pt x="986" y="2818"/>
                    </a:lnTo>
                    <a:lnTo>
                      <a:pt x="898" y="2818"/>
                    </a:lnTo>
                    <a:lnTo>
                      <a:pt x="898" y="2648"/>
                    </a:lnTo>
                    <a:lnTo>
                      <a:pt x="986" y="2648"/>
                    </a:lnTo>
                    <a:close/>
                    <a:moveTo>
                      <a:pt x="986" y="2818"/>
                    </a:moveTo>
                    <a:lnTo>
                      <a:pt x="986" y="2989"/>
                    </a:lnTo>
                    <a:lnTo>
                      <a:pt x="898" y="2989"/>
                    </a:lnTo>
                    <a:lnTo>
                      <a:pt x="898" y="2818"/>
                    </a:lnTo>
                    <a:lnTo>
                      <a:pt x="986" y="2818"/>
                    </a:lnTo>
                    <a:close/>
                    <a:moveTo>
                      <a:pt x="986" y="2989"/>
                    </a:moveTo>
                    <a:lnTo>
                      <a:pt x="986" y="3159"/>
                    </a:lnTo>
                    <a:lnTo>
                      <a:pt x="898" y="3159"/>
                    </a:lnTo>
                    <a:lnTo>
                      <a:pt x="898" y="2989"/>
                    </a:lnTo>
                    <a:lnTo>
                      <a:pt x="986" y="2989"/>
                    </a:lnTo>
                    <a:close/>
                    <a:moveTo>
                      <a:pt x="986" y="3159"/>
                    </a:moveTo>
                    <a:lnTo>
                      <a:pt x="986" y="3330"/>
                    </a:lnTo>
                    <a:lnTo>
                      <a:pt x="898" y="3330"/>
                    </a:lnTo>
                    <a:lnTo>
                      <a:pt x="898" y="3159"/>
                    </a:lnTo>
                    <a:lnTo>
                      <a:pt x="986" y="3159"/>
                    </a:lnTo>
                    <a:close/>
                    <a:moveTo>
                      <a:pt x="986" y="3330"/>
                    </a:moveTo>
                    <a:lnTo>
                      <a:pt x="986" y="3501"/>
                    </a:lnTo>
                    <a:lnTo>
                      <a:pt x="898" y="3501"/>
                    </a:lnTo>
                    <a:lnTo>
                      <a:pt x="898" y="3330"/>
                    </a:lnTo>
                    <a:lnTo>
                      <a:pt x="986" y="3330"/>
                    </a:lnTo>
                    <a:close/>
                    <a:moveTo>
                      <a:pt x="986" y="3501"/>
                    </a:moveTo>
                    <a:lnTo>
                      <a:pt x="986" y="3671"/>
                    </a:lnTo>
                    <a:lnTo>
                      <a:pt x="898" y="3671"/>
                    </a:lnTo>
                    <a:lnTo>
                      <a:pt x="898" y="3501"/>
                    </a:lnTo>
                    <a:lnTo>
                      <a:pt x="986" y="3501"/>
                    </a:lnTo>
                    <a:close/>
                    <a:moveTo>
                      <a:pt x="899" y="3673"/>
                    </a:moveTo>
                    <a:lnTo>
                      <a:pt x="898" y="3671"/>
                    </a:lnTo>
                    <a:lnTo>
                      <a:pt x="943" y="3671"/>
                    </a:lnTo>
                    <a:lnTo>
                      <a:pt x="899" y="3673"/>
                    </a:lnTo>
                    <a:close/>
                    <a:moveTo>
                      <a:pt x="986" y="3671"/>
                    </a:moveTo>
                    <a:lnTo>
                      <a:pt x="986" y="3734"/>
                    </a:lnTo>
                    <a:lnTo>
                      <a:pt x="899" y="3735"/>
                    </a:lnTo>
                    <a:lnTo>
                      <a:pt x="899" y="3673"/>
                    </a:lnTo>
                    <a:lnTo>
                      <a:pt x="986" y="3671"/>
                    </a:lnTo>
                    <a:close/>
                    <a:moveTo>
                      <a:pt x="986" y="3734"/>
                    </a:moveTo>
                    <a:lnTo>
                      <a:pt x="987" y="3796"/>
                    </a:lnTo>
                    <a:lnTo>
                      <a:pt x="900" y="3797"/>
                    </a:lnTo>
                    <a:lnTo>
                      <a:pt x="899" y="3735"/>
                    </a:lnTo>
                    <a:lnTo>
                      <a:pt x="986" y="3734"/>
                    </a:lnTo>
                    <a:close/>
                    <a:moveTo>
                      <a:pt x="987" y="3796"/>
                    </a:moveTo>
                    <a:lnTo>
                      <a:pt x="987" y="3858"/>
                    </a:lnTo>
                    <a:lnTo>
                      <a:pt x="900" y="3859"/>
                    </a:lnTo>
                    <a:lnTo>
                      <a:pt x="900" y="3797"/>
                    </a:lnTo>
                    <a:lnTo>
                      <a:pt x="987" y="3796"/>
                    </a:lnTo>
                    <a:close/>
                    <a:moveTo>
                      <a:pt x="987" y="3858"/>
                    </a:moveTo>
                    <a:lnTo>
                      <a:pt x="989" y="3920"/>
                    </a:lnTo>
                    <a:lnTo>
                      <a:pt x="902" y="3922"/>
                    </a:lnTo>
                    <a:lnTo>
                      <a:pt x="900" y="3859"/>
                    </a:lnTo>
                    <a:lnTo>
                      <a:pt x="987" y="3858"/>
                    </a:lnTo>
                    <a:close/>
                    <a:moveTo>
                      <a:pt x="989" y="3920"/>
                    </a:moveTo>
                    <a:lnTo>
                      <a:pt x="990" y="3983"/>
                    </a:lnTo>
                    <a:lnTo>
                      <a:pt x="903" y="3984"/>
                    </a:lnTo>
                    <a:lnTo>
                      <a:pt x="902" y="3922"/>
                    </a:lnTo>
                    <a:lnTo>
                      <a:pt x="989" y="3920"/>
                    </a:lnTo>
                    <a:close/>
                    <a:moveTo>
                      <a:pt x="990" y="3983"/>
                    </a:moveTo>
                    <a:lnTo>
                      <a:pt x="990" y="4045"/>
                    </a:lnTo>
                    <a:lnTo>
                      <a:pt x="903" y="4046"/>
                    </a:lnTo>
                    <a:lnTo>
                      <a:pt x="903" y="3984"/>
                    </a:lnTo>
                    <a:lnTo>
                      <a:pt x="990" y="3983"/>
                    </a:lnTo>
                    <a:close/>
                    <a:moveTo>
                      <a:pt x="990" y="4045"/>
                    </a:moveTo>
                    <a:lnTo>
                      <a:pt x="991" y="4107"/>
                    </a:lnTo>
                    <a:lnTo>
                      <a:pt x="904" y="4108"/>
                    </a:lnTo>
                    <a:lnTo>
                      <a:pt x="903" y="4046"/>
                    </a:lnTo>
                    <a:lnTo>
                      <a:pt x="990" y="4045"/>
                    </a:lnTo>
                    <a:close/>
                    <a:moveTo>
                      <a:pt x="991" y="4107"/>
                    </a:moveTo>
                    <a:lnTo>
                      <a:pt x="991" y="4169"/>
                    </a:lnTo>
                    <a:lnTo>
                      <a:pt x="904" y="4169"/>
                    </a:lnTo>
                    <a:lnTo>
                      <a:pt x="904" y="4108"/>
                    </a:lnTo>
                    <a:lnTo>
                      <a:pt x="991" y="4107"/>
                    </a:lnTo>
                    <a:close/>
                    <a:moveTo>
                      <a:pt x="991" y="4169"/>
                    </a:moveTo>
                    <a:lnTo>
                      <a:pt x="991" y="4169"/>
                    </a:lnTo>
                    <a:lnTo>
                      <a:pt x="948" y="4169"/>
                    </a:lnTo>
                    <a:lnTo>
                      <a:pt x="991" y="4169"/>
                    </a:lnTo>
                    <a:close/>
                    <a:moveTo>
                      <a:pt x="991" y="4169"/>
                    </a:moveTo>
                    <a:lnTo>
                      <a:pt x="991" y="4176"/>
                    </a:lnTo>
                    <a:lnTo>
                      <a:pt x="904" y="4177"/>
                    </a:lnTo>
                    <a:lnTo>
                      <a:pt x="904" y="4169"/>
                    </a:lnTo>
                    <a:lnTo>
                      <a:pt x="991" y="4169"/>
                    </a:lnTo>
                    <a:close/>
                    <a:moveTo>
                      <a:pt x="991" y="4176"/>
                    </a:moveTo>
                    <a:lnTo>
                      <a:pt x="992" y="4183"/>
                    </a:lnTo>
                    <a:lnTo>
                      <a:pt x="904" y="4184"/>
                    </a:lnTo>
                    <a:lnTo>
                      <a:pt x="904" y="4177"/>
                    </a:lnTo>
                    <a:lnTo>
                      <a:pt x="991" y="4176"/>
                    </a:lnTo>
                    <a:close/>
                    <a:moveTo>
                      <a:pt x="992" y="4183"/>
                    </a:moveTo>
                    <a:lnTo>
                      <a:pt x="992" y="4191"/>
                    </a:lnTo>
                    <a:lnTo>
                      <a:pt x="905" y="4191"/>
                    </a:lnTo>
                    <a:lnTo>
                      <a:pt x="904" y="4184"/>
                    </a:lnTo>
                    <a:lnTo>
                      <a:pt x="992" y="4183"/>
                    </a:lnTo>
                    <a:close/>
                    <a:moveTo>
                      <a:pt x="992" y="4191"/>
                    </a:moveTo>
                    <a:lnTo>
                      <a:pt x="992" y="4197"/>
                    </a:lnTo>
                    <a:lnTo>
                      <a:pt x="905" y="4198"/>
                    </a:lnTo>
                    <a:lnTo>
                      <a:pt x="905" y="4191"/>
                    </a:lnTo>
                    <a:lnTo>
                      <a:pt x="992" y="4191"/>
                    </a:lnTo>
                    <a:close/>
                    <a:moveTo>
                      <a:pt x="992" y="4197"/>
                    </a:moveTo>
                    <a:lnTo>
                      <a:pt x="992" y="4204"/>
                    </a:lnTo>
                    <a:lnTo>
                      <a:pt x="905" y="4204"/>
                    </a:lnTo>
                    <a:lnTo>
                      <a:pt x="905" y="4198"/>
                    </a:lnTo>
                    <a:lnTo>
                      <a:pt x="992" y="4197"/>
                    </a:lnTo>
                    <a:close/>
                    <a:moveTo>
                      <a:pt x="992" y="4204"/>
                    </a:moveTo>
                    <a:lnTo>
                      <a:pt x="992" y="4210"/>
                    </a:lnTo>
                    <a:lnTo>
                      <a:pt x="905" y="4212"/>
                    </a:lnTo>
                    <a:lnTo>
                      <a:pt x="905" y="4204"/>
                    </a:lnTo>
                    <a:lnTo>
                      <a:pt x="992" y="4204"/>
                    </a:lnTo>
                    <a:close/>
                    <a:moveTo>
                      <a:pt x="992" y="4210"/>
                    </a:moveTo>
                    <a:lnTo>
                      <a:pt x="992" y="4218"/>
                    </a:lnTo>
                    <a:lnTo>
                      <a:pt x="905" y="4219"/>
                    </a:lnTo>
                    <a:lnTo>
                      <a:pt x="905" y="4212"/>
                    </a:lnTo>
                    <a:lnTo>
                      <a:pt x="992" y="4210"/>
                    </a:lnTo>
                    <a:close/>
                    <a:moveTo>
                      <a:pt x="992" y="4218"/>
                    </a:moveTo>
                    <a:lnTo>
                      <a:pt x="992" y="4225"/>
                    </a:lnTo>
                    <a:lnTo>
                      <a:pt x="905" y="4225"/>
                    </a:lnTo>
                    <a:lnTo>
                      <a:pt x="905" y="4219"/>
                    </a:lnTo>
                    <a:lnTo>
                      <a:pt x="992" y="4218"/>
                    </a:lnTo>
                    <a:close/>
                    <a:moveTo>
                      <a:pt x="992" y="4225"/>
                    </a:moveTo>
                    <a:lnTo>
                      <a:pt x="992" y="4225"/>
                    </a:lnTo>
                    <a:lnTo>
                      <a:pt x="949" y="4225"/>
                    </a:lnTo>
                    <a:lnTo>
                      <a:pt x="992" y="4225"/>
                    </a:lnTo>
                    <a:close/>
                    <a:moveTo>
                      <a:pt x="992" y="4225"/>
                    </a:moveTo>
                    <a:lnTo>
                      <a:pt x="989" y="4504"/>
                    </a:lnTo>
                    <a:lnTo>
                      <a:pt x="902" y="4503"/>
                    </a:lnTo>
                    <a:lnTo>
                      <a:pt x="905" y="4225"/>
                    </a:lnTo>
                    <a:lnTo>
                      <a:pt x="992" y="4225"/>
                    </a:lnTo>
                    <a:close/>
                    <a:moveTo>
                      <a:pt x="989" y="4504"/>
                    </a:moveTo>
                    <a:lnTo>
                      <a:pt x="986" y="4783"/>
                    </a:lnTo>
                    <a:lnTo>
                      <a:pt x="899" y="4782"/>
                    </a:lnTo>
                    <a:lnTo>
                      <a:pt x="902" y="4503"/>
                    </a:lnTo>
                    <a:lnTo>
                      <a:pt x="989" y="4504"/>
                    </a:lnTo>
                    <a:close/>
                    <a:moveTo>
                      <a:pt x="986" y="4783"/>
                    </a:moveTo>
                    <a:lnTo>
                      <a:pt x="982" y="5061"/>
                    </a:lnTo>
                    <a:lnTo>
                      <a:pt x="895" y="5061"/>
                    </a:lnTo>
                    <a:lnTo>
                      <a:pt x="899" y="4782"/>
                    </a:lnTo>
                    <a:lnTo>
                      <a:pt x="986" y="4783"/>
                    </a:lnTo>
                    <a:close/>
                    <a:moveTo>
                      <a:pt x="982" y="5061"/>
                    </a:moveTo>
                    <a:lnTo>
                      <a:pt x="980" y="5340"/>
                    </a:lnTo>
                    <a:lnTo>
                      <a:pt x="893" y="5339"/>
                    </a:lnTo>
                    <a:lnTo>
                      <a:pt x="895" y="5061"/>
                    </a:lnTo>
                    <a:lnTo>
                      <a:pt x="982" y="5061"/>
                    </a:lnTo>
                    <a:close/>
                    <a:moveTo>
                      <a:pt x="980" y="5340"/>
                    </a:moveTo>
                    <a:lnTo>
                      <a:pt x="977" y="5619"/>
                    </a:lnTo>
                    <a:lnTo>
                      <a:pt x="890" y="5618"/>
                    </a:lnTo>
                    <a:lnTo>
                      <a:pt x="893" y="5339"/>
                    </a:lnTo>
                    <a:lnTo>
                      <a:pt x="980" y="5340"/>
                    </a:lnTo>
                    <a:close/>
                    <a:moveTo>
                      <a:pt x="977" y="5619"/>
                    </a:moveTo>
                    <a:lnTo>
                      <a:pt x="974" y="5897"/>
                    </a:lnTo>
                    <a:lnTo>
                      <a:pt x="887" y="5897"/>
                    </a:lnTo>
                    <a:lnTo>
                      <a:pt x="890" y="5618"/>
                    </a:lnTo>
                    <a:lnTo>
                      <a:pt x="977" y="5619"/>
                    </a:lnTo>
                    <a:close/>
                    <a:moveTo>
                      <a:pt x="974" y="5897"/>
                    </a:moveTo>
                    <a:lnTo>
                      <a:pt x="971" y="6175"/>
                    </a:lnTo>
                    <a:lnTo>
                      <a:pt x="884" y="6175"/>
                    </a:lnTo>
                    <a:lnTo>
                      <a:pt x="887" y="5897"/>
                    </a:lnTo>
                    <a:lnTo>
                      <a:pt x="974" y="5897"/>
                    </a:lnTo>
                    <a:close/>
                    <a:moveTo>
                      <a:pt x="971" y="6175"/>
                    </a:moveTo>
                    <a:lnTo>
                      <a:pt x="968" y="6454"/>
                    </a:lnTo>
                    <a:lnTo>
                      <a:pt x="880" y="6453"/>
                    </a:lnTo>
                    <a:lnTo>
                      <a:pt x="884" y="6175"/>
                    </a:lnTo>
                    <a:lnTo>
                      <a:pt x="971" y="6175"/>
                    </a:lnTo>
                    <a:close/>
                    <a:moveTo>
                      <a:pt x="924" y="6498"/>
                    </a:moveTo>
                    <a:lnTo>
                      <a:pt x="880" y="6498"/>
                    </a:lnTo>
                    <a:lnTo>
                      <a:pt x="880" y="6453"/>
                    </a:lnTo>
                    <a:lnTo>
                      <a:pt x="924" y="6454"/>
                    </a:lnTo>
                    <a:lnTo>
                      <a:pt x="924" y="6498"/>
                    </a:lnTo>
                    <a:close/>
                    <a:moveTo>
                      <a:pt x="924" y="6411"/>
                    </a:moveTo>
                    <a:lnTo>
                      <a:pt x="1037" y="6411"/>
                    </a:lnTo>
                    <a:lnTo>
                      <a:pt x="1037" y="6498"/>
                    </a:lnTo>
                    <a:lnTo>
                      <a:pt x="924" y="6498"/>
                    </a:lnTo>
                    <a:lnTo>
                      <a:pt x="924" y="6411"/>
                    </a:lnTo>
                    <a:close/>
                    <a:moveTo>
                      <a:pt x="1037" y="6411"/>
                    </a:moveTo>
                    <a:lnTo>
                      <a:pt x="1151" y="6411"/>
                    </a:lnTo>
                    <a:lnTo>
                      <a:pt x="1151" y="6498"/>
                    </a:lnTo>
                    <a:lnTo>
                      <a:pt x="1037" y="6498"/>
                    </a:lnTo>
                    <a:lnTo>
                      <a:pt x="1037" y="6411"/>
                    </a:lnTo>
                    <a:close/>
                    <a:moveTo>
                      <a:pt x="1151" y="6411"/>
                    </a:moveTo>
                    <a:lnTo>
                      <a:pt x="1263" y="6411"/>
                    </a:lnTo>
                    <a:lnTo>
                      <a:pt x="1263" y="6498"/>
                    </a:lnTo>
                    <a:lnTo>
                      <a:pt x="1151" y="6498"/>
                    </a:lnTo>
                    <a:lnTo>
                      <a:pt x="1151" y="6411"/>
                    </a:lnTo>
                    <a:close/>
                    <a:moveTo>
                      <a:pt x="1263" y="6411"/>
                    </a:moveTo>
                    <a:lnTo>
                      <a:pt x="1371" y="6411"/>
                    </a:lnTo>
                    <a:lnTo>
                      <a:pt x="1371" y="6498"/>
                    </a:lnTo>
                    <a:lnTo>
                      <a:pt x="1263" y="6498"/>
                    </a:lnTo>
                    <a:lnTo>
                      <a:pt x="1263" y="6411"/>
                    </a:lnTo>
                    <a:close/>
                    <a:moveTo>
                      <a:pt x="1371" y="6411"/>
                    </a:moveTo>
                    <a:lnTo>
                      <a:pt x="1467" y="6411"/>
                    </a:lnTo>
                    <a:lnTo>
                      <a:pt x="1467" y="6498"/>
                    </a:lnTo>
                    <a:lnTo>
                      <a:pt x="1371" y="6498"/>
                    </a:lnTo>
                    <a:lnTo>
                      <a:pt x="1371" y="6411"/>
                    </a:lnTo>
                    <a:close/>
                    <a:moveTo>
                      <a:pt x="1467" y="6411"/>
                    </a:moveTo>
                    <a:lnTo>
                      <a:pt x="1563" y="6411"/>
                    </a:lnTo>
                    <a:lnTo>
                      <a:pt x="1563" y="6498"/>
                    </a:lnTo>
                    <a:lnTo>
                      <a:pt x="1467" y="6498"/>
                    </a:lnTo>
                    <a:lnTo>
                      <a:pt x="1467" y="6411"/>
                    </a:lnTo>
                    <a:close/>
                    <a:moveTo>
                      <a:pt x="1563" y="6411"/>
                    </a:moveTo>
                    <a:lnTo>
                      <a:pt x="1643" y="6411"/>
                    </a:lnTo>
                    <a:lnTo>
                      <a:pt x="1643" y="6498"/>
                    </a:lnTo>
                    <a:lnTo>
                      <a:pt x="1563" y="6498"/>
                    </a:lnTo>
                    <a:lnTo>
                      <a:pt x="1563" y="6411"/>
                    </a:lnTo>
                    <a:close/>
                    <a:moveTo>
                      <a:pt x="1643" y="6411"/>
                    </a:moveTo>
                    <a:lnTo>
                      <a:pt x="1709" y="6411"/>
                    </a:lnTo>
                    <a:lnTo>
                      <a:pt x="1709" y="6498"/>
                    </a:lnTo>
                    <a:lnTo>
                      <a:pt x="1643" y="6498"/>
                    </a:lnTo>
                    <a:lnTo>
                      <a:pt x="1643" y="6411"/>
                    </a:lnTo>
                    <a:close/>
                    <a:moveTo>
                      <a:pt x="1709" y="6411"/>
                    </a:moveTo>
                    <a:lnTo>
                      <a:pt x="1720" y="6411"/>
                    </a:lnTo>
                    <a:lnTo>
                      <a:pt x="1720" y="6499"/>
                    </a:lnTo>
                    <a:lnTo>
                      <a:pt x="1709" y="6499"/>
                    </a:lnTo>
                    <a:lnTo>
                      <a:pt x="1709" y="6411"/>
                    </a:lnTo>
                    <a:close/>
                    <a:moveTo>
                      <a:pt x="1720" y="6411"/>
                    </a:moveTo>
                    <a:lnTo>
                      <a:pt x="1754" y="6411"/>
                    </a:lnTo>
                    <a:lnTo>
                      <a:pt x="1786" y="6411"/>
                    </a:lnTo>
                    <a:lnTo>
                      <a:pt x="1816" y="6412"/>
                    </a:lnTo>
                    <a:lnTo>
                      <a:pt x="1843" y="6412"/>
                    </a:lnTo>
                    <a:lnTo>
                      <a:pt x="1841" y="6499"/>
                    </a:lnTo>
                    <a:lnTo>
                      <a:pt x="1813" y="6499"/>
                    </a:lnTo>
                    <a:lnTo>
                      <a:pt x="1785" y="6499"/>
                    </a:lnTo>
                    <a:lnTo>
                      <a:pt x="1752" y="6498"/>
                    </a:lnTo>
                    <a:lnTo>
                      <a:pt x="1720" y="6498"/>
                    </a:lnTo>
                    <a:lnTo>
                      <a:pt x="1720" y="6411"/>
                    </a:lnTo>
                    <a:close/>
                    <a:moveTo>
                      <a:pt x="1843" y="6412"/>
                    </a:moveTo>
                    <a:lnTo>
                      <a:pt x="1858" y="6412"/>
                    </a:lnTo>
                    <a:lnTo>
                      <a:pt x="1872" y="6413"/>
                    </a:lnTo>
                    <a:lnTo>
                      <a:pt x="1884" y="6413"/>
                    </a:lnTo>
                    <a:lnTo>
                      <a:pt x="1897" y="6415"/>
                    </a:lnTo>
                    <a:lnTo>
                      <a:pt x="1891" y="6502"/>
                    </a:lnTo>
                    <a:lnTo>
                      <a:pt x="1878" y="6500"/>
                    </a:lnTo>
                    <a:lnTo>
                      <a:pt x="1866" y="6500"/>
                    </a:lnTo>
                    <a:lnTo>
                      <a:pt x="1853" y="6499"/>
                    </a:lnTo>
                    <a:lnTo>
                      <a:pt x="1841" y="6499"/>
                    </a:lnTo>
                    <a:lnTo>
                      <a:pt x="1843" y="6412"/>
                    </a:lnTo>
                    <a:close/>
                    <a:moveTo>
                      <a:pt x="1897" y="6415"/>
                    </a:moveTo>
                    <a:lnTo>
                      <a:pt x="1909" y="6416"/>
                    </a:lnTo>
                    <a:lnTo>
                      <a:pt x="1922" y="6417"/>
                    </a:lnTo>
                    <a:lnTo>
                      <a:pt x="1933" y="6418"/>
                    </a:lnTo>
                    <a:lnTo>
                      <a:pt x="1944" y="6420"/>
                    </a:lnTo>
                    <a:lnTo>
                      <a:pt x="1932" y="6505"/>
                    </a:lnTo>
                    <a:lnTo>
                      <a:pt x="1922" y="6504"/>
                    </a:lnTo>
                    <a:lnTo>
                      <a:pt x="1912" y="6503"/>
                    </a:lnTo>
                    <a:lnTo>
                      <a:pt x="1902" y="6503"/>
                    </a:lnTo>
                    <a:lnTo>
                      <a:pt x="1891" y="6502"/>
                    </a:lnTo>
                    <a:lnTo>
                      <a:pt x="1897" y="6415"/>
                    </a:lnTo>
                    <a:close/>
                    <a:moveTo>
                      <a:pt x="1944" y="6420"/>
                    </a:moveTo>
                    <a:lnTo>
                      <a:pt x="1954" y="6421"/>
                    </a:lnTo>
                    <a:lnTo>
                      <a:pt x="1965" y="6423"/>
                    </a:lnTo>
                    <a:lnTo>
                      <a:pt x="1975" y="6426"/>
                    </a:lnTo>
                    <a:lnTo>
                      <a:pt x="1985" y="6428"/>
                    </a:lnTo>
                    <a:lnTo>
                      <a:pt x="1962" y="6512"/>
                    </a:lnTo>
                    <a:lnTo>
                      <a:pt x="1948" y="6509"/>
                    </a:lnTo>
                    <a:lnTo>
                      <a:pt x="1932" y="6505"/>
                    </a:lnTo>
                    <a:lnTo>
                      <a:pt x="1944" y="6420"/>
                    </a:lnTo>
                    <a:close/>
                    <a:moveTo>
                      <a:pt x="1985" y="6428"/>
                    </a:moveTo>
                    <a:lnTo>
                      <a:pt x="2005" y="6434"/>
                    </a:lnTo>
                    <a:lnTo>
                      <a:pt x="2023" y="6443"/>
                    </a:lnTo>
                    <a:lnTo>
                      <a:pt x="1981" y="6520"/>
                    </a:lnTo>
                    <a:lnTo>
                      <a:pt x="1972" y="6515"/>
                    </a:lnTo>
                    <a:lnTo>
                      <a:pt x="1962" y="6512"/>
                    </a:lnTo>
                    <a:lnTo>
                      <a:pt x="1985" y="6428"/>
                    </a:lnTo>
                    <a:close/>
                    <a:moveTo>
                      <a:pt x="2023" y="6443"/>
                    </a:moveTo>
                    <a:lnTo>
                      <a:pt x="2031" y="6448"/>
                    </a:lnTo>
                    <a:lnTo>
                      <a:pt x="2039" y="6453"/>
                    </a:lnTo>
                    <a:lnTo>
                      <a:pt x="2047" y="6459"/>
                    </a:lnTo>
                    <a:lnTo>
                      <a:pt x="2055" y="6466"/>
                    </a:lnTo>
                    <a:lnTo>
                      <a:pt x="1994" y="6529"/>
                    </a:lnTo>
                    <a:lnTo>
                      <a:pt x="1988" y="6524"/>
                    </a:lnTo>
                    <a:lnTo>
                      <a:pt x="1981" y="6520"/>
                    </a:lnTo>
                    <a:lnTo>
                      <a:pt x="2023" y="6443"/>
                    </a:lnTo>
                    <a:close/>
                    <a:moveTo>
                      <a:pt x="2055" y="6466"/>
                    </a:moveTo>
                    <a:lnTo>
                      <a:pt x="2061" y="6473"/>
                    </a:lnTo>
                    <a:lnTo>
                      <a:pt x="2067" y="6481"/>
                    </a:lnTo>
                    <a:lnTo>
                      <a:pt x="2074" y="6488"/>
                    </a:lnTo>
                    <a:lnTo>
                      <a:pt x="2079" y="6497"/>
                    </a:lnTo>
                    <a:lnTo>
                      <a:pt x="2003" y="6540"/>
                    </a:lnTo>
                    <a:lnTo>
                      <a:pt x="1999" y="6534"/>
                    </a:lnTo>
                    <a:lnTo>
                      <a:pt x="1994" y="6529"/>
                    </a:lnTo>
                    <a:lnTo>
                      <a:pt x="2055" y="6466"/>
                    </a:lnTo>
                    <a:close/>
                    <a:moveTo>
                      <a:pt x="2079" y="6497"/>
                    </a:moveTo>
                    <a:lnTo>
                      <a:pt x="2087" y="6514"/>
                    </a:lnTo>
                    <a:lnTo>
                      <a:pt x="2095" y="6534"/>
                    </a:lnTo>
                    <a:lnTo>
                      <a:pt x="2011" y="6559"/>
                    </a:lnTo>
                    <a:lnTo>
                      <a:pt x="2008" y="6549"/>
                    </a:lnTo>
                    <a:lnTo>
                      <a:pt x="2003" y="6540"/>
                    </a:lnTo>
                    <a:lnTo>
                      <a:pt x="2079" y="6497"/>
                    </a:lnTo>
                    <a:close/>
                    <a:moveTo>
                      <a:pt x="2095" y="6534"/>
                    </a:moveTo>
                    <a:lnTo>
                      <a:pt x="2097" y="6543"/>
                    </a:lnTo>
                    <a:lnTo>
                      <a:pt x="2100" y="6553"/>
                    </a:lnTo>
                    <a:lnTo>
                      <a:pt x="2102" y="6563"/>
                    </a:lnTo>
                    <a:lnTo>
                      <a:pt x="2104" y="6574"/>
                    </a:lnTo>
                    <a:lnTo>
                      <a:pt x="2018" y="6588"/>
                    </a:lnTo>
                    <a:lnTo>
                      <a:pt x="2015" y="6573"/>
                    </a:lnTo>
                    <a:lnTo>
                      <a:pt x="2011" y="6559"/>
                    </a:lnTo>
                    <a:lnTo>
                      <a:pt x="2095" y="6534"/>
                    </a:lnTo>
                    <a:close/>
                    <a:moveTo>
                      <a:pt x="2104" y="6574"/>
                    </a:moveTo>
                    <a:lnTo>
                      <a:pt x="2105" y="6585"/>
                    </a:lnTo>
                    <a:lnTo>
                      <a:pt x="2107" y="6596"/>
                    </a:lnTo>
                    <a:lnTo>
                      <a:pt x="2107" y="6609"/>
                    </a:lnTo>
                    <a:lnTo>
                      <a:pt x="2109" y="6621"/>
                    </a:lnTo>
                    <a:lnTo>
                      <a:pt x="2021" y="6626"/>
                    </a:lnTo>
                    <a:lnTo>
                      <a:pt x="2020" y="6616"/>
                    </a:lnTo>
                    <a:lnTo>
                      <a:pt x="2020" y="6606"/>
                    </a:lnTo>
                    <a:lnTo>
                      <a:pt x="2019" y="6596"/>
                    </a:lnTo>
                    <a:lnTo>
                      <a:pt x="2018" y="6588"/>
                    </a:lnTo>
                    <a:lnTo>
                      <a:pt x="2104" y="6574"/>
                    </a:lnTo>
                    <a:close/>
                    <a:moveTo>
                      <a:pt x="2109" y="6621"/>
                    </a:moveTo>
                    <a:lnTo>
                      <a:pt x="2110" y="6632"/>
                    </a:lnTo>
                    <a:lnTo>
                      <a:pt x="2110" y="6645"/>
                    </a:lnTo>
                    <a:lnTo>
                      <a:pt x="2111" y="6659"/>
                    </a:lnTo>
                    <a:lnTo>
                      <a:pt x="2111" y="6674"/>
                    </a:lnTo>
                    <a:lnTo>
                      <a:pt x="2024" y="6675"/>
                    </a:lnTo>
                    <a:lnTo>
                      <a:pt x="2024" y="6664"/>
                    </a:lnTo>
                    <a:lnTo>
                      <a:pt x="2023" y="6651"/>
                    </a:lnTo>
                    <a:lnTo>
                      <a:pt x="2023" y="6639"/>
                    </a:lnTo>
                    <a:lnTo>
                      <a:pt x="2021" y="6626"/>
                    </a:lnTo>
                    <a:lnTo>
                      <a:pt x="2109" y="6621"/>
                    </a:lnTo>
                    <a:close/>
                    <a:moveTo>
                      <a:pt x="2111" y="6674"/>
                    </a:moveTo>
                    <a:lnTo>
                      <a:pt x="2111" y="6689"/>
                    </a:lnTo>
                    <a:lnTo>
                      <a:pt x="2111" y="6703"/>
                    </a:lnTo>
                    <a:lnTo>
                      <a:pt x="2111" y="6720"/>
                    </a:lnTo>
                    <a:lnTo>
                      <a:pt x="2111" y="6736"/>
                    </a:lnTo>
                    <a:lnTo>
                      <a:pt x="2024" y="6735"/>
                    </a:lnTo>
                    <a:lnTo>
                      <a:pt x="2024" y="6720"/>
                    </a:lnTo>
                    <a:lnTo>
                      <a:pt x="2024" y="6705"/>
                    </a:lnTo>
                    <a:lnTo>
                      <a:pt x="2024" y="6690"/>
                    </a:lnTo>
                    <a:lnTo>
                      <a:pt x="2024" y="6675"/>
                    </a:lnTo>
                    <a:lnTo>
                      <a:pt x="2111" y="6674"/>
                    </a:lnTo>
                    <a:close/>
                    <a:moveTo>
                      <a:pt x="2111" y="6736"/>
                    </a:moveTo>
                    <a:lnTo>
                      <a:pt x="2111" y="6752"/>
                    </a:lnTo>
                    <a:lnTo>
                      <a:pt x="2111" y="6769"/>
                    </a:lnTo>
                    <a:lnTo>
                      <a:pt x="2111" y="6788"/>
                    </a:lnTo>
                    <a:lnTo>
                      <a:pt x="2110" y="6807"/>
                    </a:lnTo>
                    <a:lnTo>
                      <a:pt x="2023" y="6806"/>
                    </a:lnTo>
                    <a:lnTo>
                      <a:pt x="2024" y="6787"/>
                    </a:lnTo>
                    <a:lnTo>
                      <a:pt x="2024" y="6768"/>
                    </a:lnTo>
                    <a:lnTo>
                      <a:pt x="2024" y="6751"/>
                    </a:lnTo>
                    <a:lnTo>
                      <a:pt x="2024" y="6735"/>
                    </a:lnTo>
                    <a:lnTo>
                      <a:pt x="2111" y="6736"/>
                    </a:lnTo>
                    <a:close/>
                    <a:moveTo>
                      <a:pt x="2110" y="6807"/>
                    </a:moveTo>
                    <a:lnTo>
                      <a:pt x="2110" y="6818"/>
                    </a:lnTo>
                    <a:lnTo>
                      <a:pt x="2023" y="6817"/>
                    </a:lnTo>
                    <a:lnTo>
                      <a:pt x="2023" y="6806"/>
                    </a:lnTo>
                    <a:lnTo>
                      <a:pt x="2110" y="6807"/>
                    </a:lnTo>
                    <a:close/>
                    <a:moveTo>
                      <a:pt x="2110" y="6818"/>
                    </a:moveTo>
                    <a:lnTo>
                      <a:pt x="2110" y="6850"/>
                    </a:lnTo>
                    <a:lnTo>
                      <a:pt x="2110" y="6888"/>
                    </a:lnTo>
                    <a:lnTo>
                      <a:pt x="2109" y="6930"/>
                    </a:lnTo>
                    <a:lnTo>
                      <a:pt x="2109" y="6981"/>
                    </a:lnTo>
                    <a:lnTo>
                      <a:pt x="2021" y="6981"/>
                    </a:lnTo>
                    <a:lnTo>
                      <a:pt x="2021" y="6941"/>
                    </a:lnTo>
                    <a:lnTo>
                      <a:pt x="2021" y="6900"/>
                    </a:lnTo>
                    <a:lnTo>
                      <a:pt x="2023" y="6858"/>
                    </a:lnTo>
                    <a:lnTo>
                      <a:pt x="2023" y="6817"/>
                    </a:lnTo>
                    <a:lnTo>
                      <a:pt x="2110" y="6818"/>
                    </a:lnTo>
                    <a:close/>
                    <a:moveTo>
                      <a:pt x="2109" y="6981"/>
                    </a:moveTo>
                    <a:lnTo>
                      <a:pt x="2109" y="7020"/>
                    </a:lnTo>
                    <a:lnTo>
                      <a:pt x="2109" y="7048"/>
                    </a:lnTo>
                    <a:lnTo>
                      <a:pt x="2110" y="7071"/>
                    </a:lnTo>
                    <a:lnTo>
                      <a:pt x="2110" y="7089"/>
                    </a:lnTo>
                    <a:lnTo>
                      <a:pt x="2023" y="7089"/>
                    </a:lnTo>
                    <a:lnTo>
                      <a:pt x="2021" y="7057"/>
                    </a:lnTo>
                    <a:lnTo>
                      <a:pt x="2021" y="7027"/>
                    </a:lnTo>
                    <a:lnTo>
                      <a:pt x="2021" y="7000"/>
                    </a:lnTo>
                    <a:lnTo>
                      <a:pt x="2021" y="6981"/>
                    </a:lnTo>
                    <a:lnTo>
                      <a:pt x="2109" y="6981"/>
                    </a:lnTo>
                    <a:close/>
                    <a:moveTo>
                      <a:pt x="2110" y="7089"/>
                    </a:moveTo>
                    <a:lnTo>
                      <a:pt x="2110" y="7106"/>
                    </a:lnTo>
                    <a:lnTo>
                      <a:pt x="2110" y="7122"/>
                    </a:lnTo>
                    <a:lnTo>
                      <a:pt x="2110" y="7138"/>
                    </a:lnTo>
                    <a:lnTo>
                      <a:pt x="2110" y="7154"/>
                    </a:lnTo>
                    <a:lnTo>
                      <a:pt x="2023" y="7154"/>
                    </a:lnTo>
                    <a:lnTo>
                      <a:pt x="2023" y="7139"/>
                    </a:lnTo>
                    <a:lnTo>
                      <a:pt x="2023" y="7123"/>
                    </a:lnTo>
                    <a:lnTo>
                      <a:pt x="2023" y="7107"/>
                    </a:lnTo>
                    <a:lnTo>
                      <a:pt x="2023" y="7089"/>
                    </a:lnTo>
                    <a:lnTo>
                      <a:pt x="2110" y="7089"/>
                    </a:lnTo>
                    <a:close/>
                    <a:moveTo>
                      <a:pt x="2110" y="7154"/>
                    </a:moveTo>
                    <a:lnTo>
                      <a:pt x="2110" y="7173"/>
                    </a:lnTo>
                    <a:lnTo>
                      <a:pt x="2110" y="7190"/>
                    </a:lnTo>
                    <a:lnTo>
                      <a:pt x="2110" y="7208"/>
                    </a:lnTo>
                    <a:lnTo>
                      <a:pt x="2110" y="7224"/>
                    </a:lnTo>
                    <a:lnTo>
                      <a:pt x="2023" y="7221"/>
                    </a:lnTo>
                    <a:lnTo>
                      <a:pt x="2023" y="7205"/>
                    </a:lnTo>
                    <a:lnTo>
                      <a:pt x="2023" y="7189"/>
                    </a:lnTo>
                    <a:lnTo>
                      <a:pt x="2023" y="7172"/>
                    </a:lnTo>
                    <a:lnTo>
                      <a:pt x="2023" y="7154"/>
                    </a:lnTo>
                    <a:lnTo>
                      <a:pt x="2110" y="7154"/>
                    </a:lnTo>
                    <a:close/>
                    <a:moveTo>
                      <a:pt x="2110" y="7224"/>
                    </a:moveTo>
                    <a:lnTo>
                      <a:pt x="2109" y="7240"/>
                    </a:lnTo>
                    <a:lnTo>
                      <a:pt x="2109" y="7256"/>
                    </a:lnTo>
                    <a:lnTo>
                      <a:pt x="2107" y="7271"/>
                    </a:lnTo>
                    <a:lnTo>
                      <a:pt x="2107" y="7284"/>
                    </a:lnTo>
                    <a:lnTo>
                      <a:pt x="2020" y="7278"/>
                    </a:lnTo>
                    <a:lnTo>
                      <a:pt x="2020" y="7264"/>
                    </a:lnTo>
                    <a:lnTo>
                      <a:pt x="2021" y="7250"/>
                    </a:lnTo>
                    <a:lnTo>
                      <a:pt x="2021" y="7236"/>
                    </a:lnTo>
                    <a:lnTo>
                      <a:pt x="2023" y="7221"/>
                    </a:lnTo>
                    <a:lnTo>
                      <a:pt x="2110" y="7224"/>
                    </a:lnTo>
                    <a:close/>
                    <a:moveTo>
                      <a:pt x="2107" y="7284"/>
                    </a:moveTo>
                    <a:lnTo>
                      <a:pt x="2106" y="7297"/>
                    </a:lnTo>
                    <a:lnTo>
                      <a:pt x="2104" y="7311"/>
                    </a:lnTo>
                    <a:lnTo>
                      <a:pt x="2102" y="7325"/>
                    </a:lnTo>
                    <a:lnTo>
                      <a:pt x="2100" y="7337"/>
                    </a:lnTo>
                    <a:lnTo>
                      <a:pt x="2014" y="7321"/>
                    </a:lnTo>
                    <a:lnTo>
                      <a:pt x="2016" y="7312"/>
                    </a:lnTo>
                    <a:lnTo>
                      <a:pt x="2018" y="7301"/>
                    </a:lnTo>
                    <a:lnTo>
                      <a:pt x="2019" y="7290"/>
                    </a:lnTo>
                    <a:lnTo>
                      <a:pt x="2020" y="7278"/>
                    </a:lnTo>
                    <a:lnTo>
                      <a:pt x="2107" y="7284"/>
                    </a:lnTo>
                    <a:close/>
                    <a:moveTo>
                      <a:pt x="2014" y="7321"/>
                    </a:moveTo>
                    <a:lnTo>
                      <a:pt x="2014" y="7321"/>
                    </a:lnTo>
                    <a:lnTo>
                      <a:pt x="2057" y="7330"/>
                    </a:lnTo>
                    <a:lnTo>
                      <a:pt x="2014" y="7321"/>
                    </a:lnTo>
                    <a:close/>
                    <a:moveTo>
                      <a:pt x="2100" y="7337"/>
                    </a:moveTo>
                    <a:lnTo>
                      <a:pt x="2099" y="7350"/>
                    </a:lnTo>
                    <a:lnTo>
                      <a:pt x="2095" y="7361"/>
                    </a:lnTo>
                    <a:lnTo>
                      <a:pt x="2092" y="7372"/>
                    </a:lnTo>
                    <a:lnTo>
                      <a:pt x="2089" y="7385"/>
                    </a:lnTo>
                    <a:lnTo>
                      <a:pt x="2006" y="7355"/>
                    </a:lnTo>
                    <a:lnTo>
                      <a:pt x="2010" y="7340"/>
                    </a:lnTo>
                    <a:lnTo>
                      <a:pt x="2014" y="7321"/>
                    </a:lnTo>
                    <a:lnTo>
                      <a:pt x="2100" y="7337"/>
                    </a:lnTo>
                    <a:close/>
                    <a:moveTo>
                      <a:pt x="2089" y="7385"/>
                    </a:moveTo>
                    <a:lnTo>
                      <a:pt x="2084" y="7396"/>
                    </a:lnTo>
                    <a:lnTo>
                      <a:pt x="2079" y="7406"/>
                    </a:lnTo>
                    <a:lnTo>
                      <a:pt x="2074" y="7416"/>
                    </a:lnTo>
                    <a:lnTo>
                      <a:pt x="2067" y="7426"/>
                    </a:lnTo>
                    <a:lnTo>
                      <a:pt x="1995" y="7377"/>
                    </a:lnTo>
                    <a:lnTo>
                      <a:pt x="2001" y="7367"/>
                    </a:lnTo>
                    <a:lnTo>
                      <a:pt x="2006" y="7355"/>
                    </a:lnTo>
                    <a:lnTo>
                      <a:pt x="2089" y="7385"/>
                    </a:lnTo>
                    <a:close/>
                    <a:moveTo>
                      <a:pt x="2067" y="7426"/>
                    </a:moveTo>
                    <a:lnTo>
                      <a:pt x="2061" y="7434"/>
                    </a:lnTo>
                    <a:lnTo>
                      <a:pt x="2054" y="7444"/>
                    </a:lnTo>
                    <a:lnTo>
                      <a:pt x="2046" y="7452"/>
                    </a:lnTo>
                    <a:lnTo>
                      <a:pt x="2038" y="7461"/>
                    </a:lnTo>
                    <a:lnTo>
                      <a:pt x="1980" y="7393"/>
                    </a:lnTo>
                    <a:lnTo>
                      <a:pt x="1988" y="7386"/>
                    </a:lnTo>
                    <a:lnTo>
                      <a:pt x="1995" y="7377"/>
                    </a:lnTo>
                    <a:lnTo>
                      <a:pt x="2067" y="7426"/>
                    </a:lnTo>
                    <a:close/>
                    <a:moveTo>
                      <a:pt x="2038" y="7461"/>
                    </a:moveTo>
                    <a:lnTo>
                      <a:pt x="2028" y="7467"/>
                    </a:lnTo>
                    <a:lnTo>
                      <a:pt x="2019" y="7474"/>
                    </a:lnTo>
                    <a:lnTo>
                      <a:pt x="2009" y="7481"/>
                    </a:lnTo>
                    <a:lnTo>
                      <a:pt x="1998" y="7485"/>
                    </a:lnTo>
                    <a:lnTo>
                      <a:pt x="1959" y="7407"/>
                    </a:lnTo>
                    <a:lnTo>
                      <a:pt x="1970" y="7401"/>
                    </a:lnTo>
                    <a:lnTo>
                      <a:pt x="1980" y="7393"/>
                    </a:lnTo>
                    <a:lnTo>
                      <a:pt x="2038" y="7461"/>
                    </a:lnTo>
                    <a:close/>
                    <a:moveTo>
                      <a:pt x="1998" y="7485"/>
                    </a:moveTo>
                    <a:lnTo>
                      <a:pt x="1988" y="7490"/>
                    </a:lnTo>
                    <a:lnTo>
                      <a:pt x="1976" y="7495"/>
                    </a:lnTo>
                    <a:lnTo>
                      <a:pt x="1964" y="7499"/>
                    </a:lnTo>
                    <a:lnTo>
                      <a:pt x="1952" y="7503"/>
                    </a:lnTo>
                    <a:lnTo>
                      <a:pt x="1927" y="7419"/>
                    </a:lnTo>
                    <a:lnTo>
                      <a:pt x="1944" y="7415"/>
                    </a:lnTo>
                    <a:lnTo>
                      <a:pt x="1959" y="7407"/>
                    </a:lnTo>
                    <a:lnTo>
                      <a:pt x="1998" y="7485"/>
                    </a:lnTo>
                    <a:close/>
                    <a:moveTo>
                      <a:pt x="1952" y="7503"/>
                    </a:moveTo>
                    <a:lnTo>
                      <a:pt x="1938" y="7507"/>
                    </a:lnTo>
                    <a:lnTo>
                      <a:pt x="1925" y="7510"/>
                    </a:lnTo>
                    <a:lnTo>
                      <a:pt x="1912" y="7513"/>
                    </a:lnTo>
                    <a:lnTo>
                      <a:pt x="1897" y="7515"/>
                    </a:lnTo>
                    <a:lnTo>
                      <a:pt x="1883" y="7429"/>
                    </a:lnTo>
                    <a:lnTo>
                      <a:pt x="1896" y="7427"/>
                    </a:lnTo>
                    <a:lnTo>
                      <a:pt x="1907" y="7424"/>
                    </a:lnTo>
                    <a:lnTo>
                      <a:pt x="1917" y="7422"/>
                    </a:lnTo>
                    <a:lnTo>
                      <a:pt x="1927" y="7419"/>
                    </a:lnTo>
                    <a:lnTo>
                      <a:pt x="1952" y="7503"/>
                    </a:lnTo>
                    <a:close/>
                    <a:moveTo>
                      <a:pt x="1897" y="7515"/>
                    </a:moveTo>
                    <a:lnTo>
                      <a:pt x="1883" y="7518"/>
                    </a:lnTo>
                    <a:lnTo>
                      <a:pt x="1867" y="7520"/>
                    </a:lnTo>
                    <a:lnTo>
                      <a:pt x="1851" y="7522"/>
                    </a:lnTo>
                    <a:lnTo>
                      <a:pt x="1833" y="7524"/>
                    </a:lnTo>
                    <a:lnTo>
                      <a:pt x="1825" y="7437"/>
                    </a:lnTo>
                    <a:lnTo>
                      <a:pt x="1839" y="7436"/>
                    </a:lnTo>
                    <a:lnTo>
                      <a:pt x="1854" y="7433"/>
                    </a:lnTo>
                    <a:lnTo>
                      <a:pt x="1869" y="7432"/>
                    </a:lnTo>
                    <a:lnTo>
                      <a:pt x="1883" y="7429"/>
                    </a:lnTo>
                    <a:lnTo>
                      <a:pt x="1897" y="7515"/>
                    </a:lnTo>
                    <a:close/>
                    <a:moveTo>
                      <a:pt x="1833" y="7524"/>
                    </a:moveTo>
                    <a:lnTo>
                      <a:pt x="1816" y="7525"/>
                    </a:lnTo>
                    <a:lnTo>
                      <a:pt x="1797" y="7528"/>
                    </a:lnTo>
                    <a:lnTo>
                      <a:pt x="1778" y="7529"/>
                    </a:lnTo>
                    <a:lnTo>
                      <a:pt x="1760" y="7530"/>
                    </a:lnTo>
                    <a:lnTo>
                      <a:pt x="1754" y="7443"/>
                    </a:lnTo>
                    <a:lnTo>
                      <a:pt x="1773" y="7442"/>
                    </a:lnTo>
                    <a:lnTo>
                      <a:pt x="1791" y="7441"/>
                    </a:lnTo>
                    <a:lnTo>
                      <a:pt x="1808" y="7438"/>
                    </a:lnTo>
                    <a:lnTo>
                      <a:pt x="1825" y="7437"/>
                    </a:lnTo>
                    <a:lnTo>
                      <a:pt x="1833" y="7524"/>
                    </a:lnTo>
                    <a:close/>
                    <a:moveTo>
                      <a:pt x="1760" y="7530"/>
                    </a:moveTo>
                    <a:lnTo>
                      <a:pt x="1740" y="7532"/>
                    </a:lnTo>
                    <a:lnTo>
                      <a:pt x="1719" y="7533"/>
                    </a:lnTo>
                    <a:lnTo>
                      <a:pt x="1696" y="7534"/>
                    </a:lnTo>
                    <a:lnTo>
                      <a:pt x="1673" y="7535"/>
                    </a:lnTo>
                    <a:lnTo>
                      <a:pt x="1668" y="7448"/>
                    </a:lnTo>
                    <a:lnTo>
                      <a:pt x="1690" y="7447"/>
                    </a:lnTo>
                    <a:lnTo>
                      <a:pt x="1711" y="7446"/>
                    </a:lnTo>
                    <a:lnTo>
                      <a:pt x="1732" y="7444"/>
                    </a:lnTo>
                    <a:lnTo>
                      <a:pt x="1754" y="7443"/>
                    </a:lnTo>
                    <a:lnTo>
                      <a:pt x="1760" y="7530"/>
                    </a:lnTo>
                    <a:close/>
                    <a:moveTo>
                      <a:pt x="1673" y="7535"/>
                    </a:moveTo>
                    <a:lnTo>
                      <a:pt x="1653" y="7537"/>
                    </a:lnTo>
                    <a:lnTo>
                      <a:pt x="1633" y="7538"/>
                    </a:lnTo>
                    <a:lnTo>
                      <a:pt x="1613" y="7539"/>
                    </a:lnTo>
                    <a:lnTo>
                      <a:pt x="1592" y="7540"/>
                    </a:lnTo>
                    <a:lnTo>
                      <a:pt x="1588" y="7453"/>
                    </a:lnTo>
                    <a:lnTo>
                      <a:pt x="1608" y="7452"/>
                    </a:lnTo>
                    <a:lnTo>
                      <a:pt x="1629" y="7451"/>
                    </a:lnTo>
                    <a:lnTo>
                      <a:pt x="1649" y="7449"/>
                    </a:lnTo>
                    <a:lnTo>
                      <a:pt x="1668" y="7448"/>
                    </a:lnTo>
                    <a:lnTo>
                      <a:pt x="1673" y="7535"/>
                    </a:lnTo>
                    <a:close/>
                    <a:moveTo>
                      <a:pt x="1592" y="7540"/>
                    </a:moveTo>
                    <a:lnTo>
                      <a:pt x="1560" y="7542"/>
                    </a:lnTo>
                    <a:lnTo>
                      <a:pt x="1527" y="7543"/>
                    </a:lnTo>
                    <a:lnTo>
                      <a:pt x="1492" y="7545"/>
                    </a:lnTo>
                    <a:lnTo>
                      <a:pt x="1455" y="7548"/>
                    </a:lnTo>
                    <a:lnTo>
                      <a:pt x="1450" y="7459"/>
                    </a:lnTo>
                    <a:lnTo>
                      <a:pt x="1486" y="7458"/>
                    </a:lnTo>
                    <a:lnTo>
                      <a:pt x="1521" y="7456"/>
                    </a:lnTo>
                    <a:lnTo>
                      <a:pt x="1554" y="7454"/>
                    </a:lnTo>
                    <a:lnTo>
                      <a:pt x="1588" y="7453"/>
                    </a:lnTo>
                    <a:lnTo>
                      <a:pt x="1592" y="7540"/>
                    </a:lnTo>
                    <a:close/>
                    <a:moveTo>
                      <a:pt x="1455" y="7548"/>
                    </a:moveTo>
                    <a:lnTo>
                      <a:pt x="1445" y="7548"/>
                    </a:lnTo>
                    <a:lnTo>
                      <a:pt x="1433" y="7548"/>
                    </a:lnTo>
                    <a:lnTo>
                      <a:pt x="1421" y="7549"/>
                    </a:lnTo>
                    <a:lnTo>
                      <a:pt x="1407" y="7549"/>
                    </a:lnTo>
                    <a:lnTo>
                      <a:pt x="1403" y="7462"/>
                    </a:lnTo>
                    <a:lnTo>
                      <a:pt x="1416" y="7462"/>
                    </a:lnTo>
                    <a:lnTo>
                      <a:pt x="1427" y="7461"/>
                    </a:lnTo>
                    <a:lnTo>
                      <a:pt x="1438" y="7461"/>
                    </a:lnTo>
                    <a:lnTo>
                      <a:pt x="1450" y="7459"/>
                    </a:lnTo>
                    <a:lnTo>
                      <a:pt x="1455" y="7548"/>
                    </a:lnTo>
                    <a:close/>
                    <a:moveTo>
                      <a:pt x="1407" y="7549"/>
                    </a:moveTo>
                    <a:lnTo>
                      <a:pt x="1394" y="7549"/>
                    </a:lnTo>
                    <a:lnTo>
                      <a:pt x="1380" y="7550"/>
                    </a:lnTo>
                    <a:lnTo>
                      <a:pt x="1364" y="7550"/>
                    </a:lnTo>
                    <a:lnTo>
                      <a:pt x="1349" y="7550"/>
                    </a:lnTo>
                    <a:lnTo>
                      <a:pt x="1346" y="7463"/>
                    </a:lnTo>
                    <a:lnTo>
                      <a:pt x="1361" y="7463"/>
                    </a:lnTo>
                    <a:lnTo>
                      <a:pt x="1376" y="7463"/>
                    </a:lnTo>
                    <a:lnTo>
                      <a:pt x="1390" y="7462"/>
                    </a:lnTo>
                    <a:lnTo>
                      <a:pt x="1403" y="7462"/>
                    </a:lnTo>
                    <a:lnTo>
                      <a:pt x="1407" y="7549"/>
                    </a:lnTo>
                    <a:close/>
                    <a:moveTo>
                      <a:pt x="1349" y="7550"/>
                    </a:moveTo>
                    <a:lnTo>
                      <a:pt x="1332" y="7551"/>
                    </a:lnTo>
                    <a:lnTo>
                      <a:pt x="1315" y="7551"/>
                    </a:lnTo>
                    <a:lnTo>
                      <a:pt x="1299" y="7551"/>
                    </a:lnTo>
                    <a:lnTo>
                      <a:pt x="1280" y="7551"/>
                    </a:lnTo>
                    <a:lnTo>
                      <a:pt x="1280" y="7464"/>
                    </a:lnTo>
                    <a:lnTo>
                      <a:pt x="1298" y="7464"/>
                    </a:lnTo>
                    <a:lnTo>
                      <a:pt x="1314" y="7464"/>
                    </a:lnTo>
                    <a:lnTo>
                      <a:pt x="1330" y="7463"/>
                    </a:lnTo>
                    <a:lnTo>
                      <a:pt x="1346" y="7463"/>
                    </a:lnTo>
                    <a:lnTo>
                      <a:pt x="1349" y="7550"/>
                    </a:lnTo>
                    <a:close/>
                    <a:moveTo>
                      <a:pt x="1280" y="7551"/>
                    </a:moveTo>
                    <a:lnTo>
                      <a:pt x="1263" y="7551"/>
                    </a:lnTo>
                    <a:lnTo>
                      <a:pt x="1244" y="7551"/>
                    </a:lnTo>
                    <a:lnTo>
                      <a:pt x="1224" y="7551"/>
                    </a:lnTo>
                    <a:lnTo>
                      <a:pt x="1204" y="7551"/>
                    </a:lnTo>
                    <a:lnTo>
                      <a:pt x="1204" y="7464"/>
                    </a:lnTo>
                    <a:lnTo>
                      <a:pt x="1224" y="7464"/>
                    </a:lnTo>
                    <a:lnTo>
                      <a:pt x="1243" y="7464"/>
                    </a:lnTo>
                    <a:lnTo>
                      <a:pt x="1261" y="7464"/>
                    </a:lnTo>
                    <a:lnTo>
                      <a:pt x="1280" y="7464"/>
                    </a:lnTo>
                    <a:lnTo>
                      <a:pt x="1280" y="7551"/>
                    </a:lnTo>
                    <a:close/>
                    <a:moveTo>
                      <a:pt x="1204" y="7551"/>
                    </a:moveTo>
                    <a:lnTo>
                      <a:pt x="1184" y="7551"/>
                    </a:lnTo>
                    <a:lnTo>
                      <a:pt x="1164" y="7551"/>
                    </a:lnTo>
                    <a:lnTo>
                      <a:pt x="1143" y="7551"/>
                    </a:lnTo>
                    <a:lnTo>
                      <a:pt x="1122" y="7551"/>
                    </a:lnTo>
                    <a:lnTo>
                      <a:pt x="1122" y="7464"/>
                    </a:lnTo>
                    <a:lnTo>
                      <a:pt x="1143" y="7464"/>
                    </a:lnTo>
                    <a:lnTo>
                      <a:pt x="1164" y="7464"/>
                    </a:lnTo>
                    <a:lnTo>
                      <a:pt x="1184" y="7464"/>
                    </a:lnTo>
                    <a:lnTo>
                      <a:pt x="1204" y="7464"/>
                    </a:lnTo>
                    <a:lnTo>
                      <a:pt x="1204" y="7551"/>
                    </a:lnTo>
                    <a:close/>
                    <a:moveTo>
                      <a:pt x="1122" y="7551"/>
                    </a:moveTo>
                    <a:lnTo>
                      <a:pt x="1100" y="7551"/>
                    </a:lnTo>
                    <a:lnTo>
                      <a:pt x="1077" y="7551"/>
                    </a:lnTo>
                    <a:lnTo>
                      <a:pt x="1055" y="7551"/>
                    </a:lnTo>
                    <a:lnTo>
                      <a:pt x="1032" y="7551"/>
                    </a:lnTo>
                    <a:lnTo>
                      <a:pt x="1034" y="7464"/>
                    </a:lnTo>
                    <a:lnTo>
                      <a:pt x="1056" y="7464"/>
                    </a:lnTo>
                    <a:lnTo>
                      <a:pt x="1078" y="7464"/>
                    </a:lnTo>
                    <a:lnTo>
                      <a:pt x="1100" y="7464"/>
                    </a:lnTo>
                    <a:lnTo>
                      <a:pt x="1122" y="7464"/>
                    </a:lnTo>
                    <a:lnTo>
                      <a:pt x="1122" y="7551"/>
                    </a:lnTo>
                    <a:close/>
                    <a:moveTo>
                      <a:pt x="1032" y="7551"/>
                    </a:moveTo>
                    <a:lnTo>
                      <a:pt x="1010" y="7551"/>
                    </a:lnTo>
                    <a:lnTo>
                      <a:pt x="986" y="7551"/>
                    </a:lnTo>
                    <a:lnTo>
                      <a:pt x="963" y="7551"/>
                    </a:lnTo>
                    <a:lnTo>
                      <a:pt x="939" y="7551"/>
                    </a:lnTo>
                    <a:lnTo>
                      <a:pt x="940" y="7464"/>
                    </a:lnTo>
                    <a:lnTo>
                      <a:pt x="964" y="7464"/>
                    </a:lnTo>
                    <a:lnTo>
                      <a:pt x="987" y="7464"/>
                    </a:lnTo>
                    <a:lnTo>
                      <a:pt x="1010" y="7464"/>
                    </a:lnTo>
                    <a:lnTo>
                      <a:pt x="1034" y="7464"/>
                    </a:lnTo>
                    <a:lnTo>
                      <a:pt x="1032" y="7551"/>
                    </a:lnTo>
                    <a:close/>
                    <a:moveTo>
                      <a:pt x="939" y="7551"/>
                    </a:moveTo>
                    <a:lnTo>
                      <a:pt x="915" y="7550"/>
                    </a:lnTo>
                    <a:lnTo>
                      <a:pt x="890" y="7550"/>
                    </a:lnTo>
                    <a:lnTo>
                      <a:pt x="867" y="7550"/>
                    </a:lnTo>
                    <a:lnTo>
                      <a:pt x="842" y="7550"/>
                    </a:lnTo>
                    <a:lnTo>
                      <a:pt x="843" y="7463"/>
                    </a:lnTo>
                    <a:lnTo>
                      <a:pt x="868" y="7463"/>
                    </a:lnTo>
                    <a:lnTo>
                      <a:pt x="892" y="7463"/>
                    </a:lnTo>
                    <a:lnTo>
                      <a:pt x="916" y="7463"/>
                    </a:lnTo>
                    <a:lnTo>
                      <a:pt x="940" y="7464"/>
                    </a:lnTo>
                    <a:lnTo>
                      <a:pt x="939" y="7551"/>
                    </a:lnTo>
                    <a:close/>
                    <a:moveTo>
                      <a:pt x="842" y="7550"/>
                    </a:moveTo>
                    <a:lnTo>
                      <a:pt x="743" y="7549"/>
                    </a:lnTo>
                    <a:lnTo>
                      <a:pt x="743" y="7462"/>
                    </a:lnTo>
                    <a:lnTo>
                      <a:pt x="843" y="7463"/>
                    </a:lnTo>
                    <a:lnTo>
                      <a:pt x="842" y="7550"/>
                    </a:lnTo>
                    <a:close/>
                    <a:moveTo>
                      <a:pt x="743" y="7549"/>
                    </a:moveTo>
                    <a:lnTo>
                      <a:pt x="642" y="7548"/>
                    </a:lnTo>
                    <a:lnTo>
                      <a:pt x="644" y="7461"/>
                    </a:lnTo>
                    <a:lnTo>
                      <a:pt x="743" y="7462"/>
                    </a:lnTo>
                    <a:lnTo>
                      <a:pt x="743" y="7549"/>
                    </a:lnTo>
                    <a:close/>
                    <a:moveTo>
                      <a:pt x="642" y="7548"/>
                    </a:moveTo>
                    <a:lnTo>
                      <a:pt x="598" y="7548"/>
                    </a:lnTo>
                    <a:lnTo>
                      <a:pt x="598" y="7461"/>
                    </a:lnTo>
                    <a:lnTo>
                      <a:pt x="644" y="7461"/>
                    </a:lnTo>
                    <a:lnTo>
                      <a:pt x="642" y="7548"/>
                    </a:lnTo>
                    <a:close/>
                    <a:moveTo>
                      <a:pt x="598" y="7548"/>
                    </a:moveTo>
                    <a:lnTo>
                      <a:pt x="559" y="7548"/>
                    </a:lnTo>
                    <a:lnTo>
                      <a:pt x="520" y="7547"/>
                    </a:lnTo>
                    <a:lnTo>
                      <a:pt x="482" y="7547"/>
                    </a:lnTo>
                    <a:lnTo>
                      <a:pt x="444" y="7547"/>
                    </a:lnTo>
                    <a:lnTo>
                      <a:pt x="444" y="7459"/>
                    </a:lnTo>
                    <a:lnTo>
                      <a:pt x="483" y="7459"/>
                    </a:lnTo>
                    <a:lnTo>
                      <a:pt x="520" y="7459"/>
                    </a:lnTo>
                    <a:lnTo>
                      <a:pt x="559" y="7461"/>
                    </a:lnTo>
                    <a:lnTo>
                      <a:pt x="598" y="7461"/>
                    </a:lnTo>
                    <a:lnTo>
                      <a:pt x="598" y="7548"/>
                    </a:lnTo>
                    <a:close/>
                    <a:moveTo>
                      <a:pt x="444" y="7547"/>
                    </a:moveTo>
                    <a:lnTo>
                      <a:pt x="347" y="7545"/>
                    </a:lnTo>
                    <a:lnTo>
                      <a:pt x="348" y="7458"/>
                    </a:lnTo>
                    <a:lnTo>
                      <a:pt x="444" y="7459"/>
                    </a:lnTo>
                    <a:lnTo>
                      <a:pt x="444" y="7547"/>
                    </a:lnTo>
                    <a:close/>
                    <a:moveTo>
                      <a:pt x="347" y="7545"/>
                    </a:moveTo>
                    <a:lnTo>
                      <a:pt x="324" y="7545"/>
                    </a:lnTo>
                    <a:lnTo>
                      <a:pt x="300" y="7545"/>
                    </a:lnTo>
                    <a:lnTo>
                      <a:pt x="277" y="7545"/>
                    </a:lnTo>
                    <a:lnTo>
                      <a:pt x="255" y="7544"/>
                    </a:lnTo>
                    <a:lnTo>
                      <a:pt x="255" y="7457"/>
                    </a:lnTo>
                    <a:lnTo>
                      <a:pt x="279" y="7458"/>
                    </a:lnTo>
                    <a:lnTo>
                      <a:pt x="301" y="7458"/>
                    </a:lnTo>
                    <a:lnTo>
                      <a:pt x="325" y="7458"/>
                    </a:lnTo>
                    <a:lnTo>
                      <a:pt x="348" y="7458"/>
                    </a:lnTo>
                    <a:lnTo>
                      <a:pt x="347" y="7545"/>
                    </a:lnTo>
                    <a:close/>
                    <a:moveTo>
                      <a:pt x="255" y="7544"/>
                    </a:moveTo>
                    <a:lnTo>
                      <a:pt x="233" y="7544"/>
                    </a:lnTo>
                    <a:lnTo>
                      <a:pt x="210" y="7544"/>
                    </a:lnTo>
                    <a:lnTo>
                      <a:pt x="189" y="7544"/>
                    </a:lnTo>
                    <a:lnTo>
                      <a:pt x="167" y="7544"/>
                    </a:lnTo>
                    <a:lnTo>
                      <a:pt x="168" y="7457"/>
                    </a:lnTo>
                    <a:lnTo>
                      <a:pt x="189" y="7457"/>
                    </a:lnTo>
                    <a:lnTo>
                      <a:pt x="210" y="7457"/>
                    </a:lnTo>
                    <a:lnTo>
                      <a:pt x="233" y="7457"/>
                    </a:lnTo>
                    <a:lnTo>
                      <a:pt x="255" y="7457"/>
                    </a:lnTo>
                    <a:lnTo>
                      <a:pt x="255" y="7544"/>
                    </a:lnTo>
                    <a:close/>
                    <a:moveTo>
                      <a:pt x="167" y="7544"/>
                    </a:moveTo>
                    <a:lnTo>
                      <a:pt x="86" y="7544"/>
                    </a:lnTo>
                    <a:lnTo>
                      <a:pt x="86" y="7457"/>
                    </a:lnTo>
                    <a:lnTo>
                      <a:pt x="168" y="7457"/>
                    </a:lnTo>
                    <a:lnTo>
                      <a:pt x="167" y="7544"/>
                    </a:lnTo>
                    <a:close/>
                    <a:moveTo>
                      <a:pt x="43" y="7492"/>
                    </a:moveTo>
                    <a:lnTo>
                      <a:pt x="50" y="7457"/>
                    </a:lnTo>
                    <a:lnTo>
                      <a:pt x="86" y="7457"/>
                    </a:lnTo>
                    <a:lnTo>
                      <a:pt x="86" y="7500"/>
                    </a:lnTo>
                    <a:lnTo>
                      <a:pt x="43" y="7492"/>
                    </a:lnTo>
                    <a:close/>
                    <a:moveTo>
                      <a:pt x="128" y="7509"/>
                    </a:moveTo>
                    <a:lnTo>
                      <a:pt x="127" y="7518"/>
                    </a:lnTo>
                    <a:lnTo>
                      <a:pt x="125" y="7529"/>
                    </a:lnTo>
                    <a:lnTo>
                      <a:pt x="123" y="7542"/>
                    </a:lnTo>
                    <a:lnTo>
                      <a:pt x="122" y="7556"/>
                    </a:lnTo>
                    <a:lnTo>
                      <a:pt x="35" y="7545"/>
                    </a:lnTo>
                    <a:lnTo>
                      <a:pt x="36" y="7530"/>
                    </a:lnTo>
                    <a:lnTo>
                      <a:pt x="38" y="7517"/>
                    </a:lnTo>
                    <a:lnTo>
                      <a:pt x="41" y="7504"/>
                    </a:lnTo>
                    <a:lnTo>
                      <a:pt x="43" y="7492"/>
                    </a:lnTo>
                    <a:lnTo>
                      <a:pt x="128" y="7509"/>
                    </a:lnTo>
                    <a:close/>
                    <a:moveTo>
                      <a:pt x="122" y="7556"/>
                    </a:moveTo>
                    <a:lnTo>
                      <a:pt x="119" y="7571"/>
                    </a:lnTo>
                    <a:lnTo>
                      <a:pt x="118" y="7589"/>
                    </a:lnTo>
                    <a:lnTo>
                      <a:pt x="116" y="7608"/>
                    </a:lnTo>
                    <a:lnTo>
                      <a:pt x="114" y="7627"/>
                    </a:lnTo>
                    <a:lnTo>
                      <a:pt x="27" y="7620"/>
                    </a:lnTo>
                    <a:lnTo>
                      <a:pt x="28" y="7600"/>
                    </a:lnTo>
                    <a:lnTo>
                      <a:pt x="31" y="7580"/>
                    </a:lnTo>
                    <a:lnTo>
                      <a:pt x="32" y="7563"/>
                    </a:lnTo>
                    <a:lnTo>
                      <a:pt x="35" y="7545"/>
                    </a:lnTo>
                    <a:lnTo>
                      <a:pt x="122" y="7556"/>
                    </a:lnTo>
                    <a:close/>
                    <a:moveTo>
                      <a:pt x="114" y="7627"/>
                    </a:moveTo>
                    <a:lnTo>
                      <a:pt x="113" y="7649"/>
                    </a:lnTo>
                    <a:lnTo>
                      <a:pt x="112" y="7671"/>
                    </a:lnTo>
                    <a:lnTo>
                      <a:pt x="109" y="7692"/>
                    </a:lnTo>
                    <a:lnTo>
                      <a:pt x="108" y="7715"/>
                    </a:lnTo>
                    <a:lnTo>
                      <a:pt x="21" y="7710"/>
                    </a:lnTo>
                    <a:lnTo>
                      <a:pt x="22" y="7685"/>
                    </a:lnTo>
                    <a:lnTo>
                      <a:pt x="25" y="7662"/>
                    </a:lnTo>
                    <a:lnTo>
                      <a:pt x="26" y="7640"/>
                    </a:lnTo>
                    <a:lnTo>
                      <a:pt x="27" y="7620"/>
                    </a:lnTo>
                    <a:lnTo>
                      <a:pt x="114" y="7627"/>
                    </a:lnTo>
                    <a:close/>
                    <a:moveTo>
                      <a:pt x="108" y="7715"/>
                    </a:moveTo>
                    <a:lnTo>
                      <a:pt x="107" y="7741"/>
                    </a:lnTo>
                    <a:lnTo>
                      <a:pt x="106" y="7767"/>
                    </a:lnTo>
                    <a:lnTo>
                      <a:pt x="104" y="7794"/>
                    </a:lnTo>
                    <a:lnTo>
                      <a:pt x="103" y="7822"/>
                    </a:lnTo>
                    <a:lnTo>
                      <a:pt x="16" y="7818"/>
                    </a:lnTo>
                    <a:lnTo>
                      <a:pt x="17" y="7788"/>
                    </a:lnTo>
                    <a:lnTo>
                      <a:pt x="18" y="7761"/>
                    </a:lnTo>
                    <a:lnTo>
                      <a:pt x="20" y="7735"/>
                    </a:lnTo>
                    <a:lnTo>
                      <a:pt x="21" y="7710"/>
                    </a:lnTo>
                    <a:lnTo>
                      <a:pt x="108" y="7715"/>
                    </a:lnTo>
                    <a:close/>
                    <a:moveTo>
                      <a:pt x="103" y="7822"/>
                    </a:moveTo>
                    <a:lnTo>
                      <a:pt x="102" y="7850"/>
                    </a:lnTo>
                    <a:lnTo>
                      <a:pt x="101" y="7879"/>
                    </a:lnTo>
                    <a:lnTo>
                      <a:pt x="99" y="7908"/>
                    </a:lnTo>
                    <a:lnTo>
                      <a:pt x="98" y="7936"/>
                    </a:lnTo>
                    <a:lnTo>
                      <a:pt x="11" y="7934"/>
                    </a:lnTo>
                    <a:lnTo>
                      <a:pt x="12" y="7903"/>
                    </a:lnTo>
                    <a:lnTo>
                      <a:pt x="13" y="7874"/>
                    </a:lnTo>
                    <a:lnTo>
                      <a:pt x="15" y="7845"/>
                    </a:lnTo>
                    <a:lnTo>
                      <a:pt x="16" y="7818"/>
                    </a:lnTo>
                    <a:lnTo>
                      <a:pt x="103" y="7822"/>
                    </a:lnTo>
                    <a:close/>
                    <a:moveTo>
                      <a:pt x="98" y="7936"/>
                    </a:moveTo>
                    <a:lnTo>
                      <a:pt x="97" y="7969"/>
                    </a:lnTo>
                    <a:lnTo>
                      <a:pt x="97" y="8001"/>
                    </a:lnTo>
                    <a:lnTo>
                      <a:pt x="96" y="8033"/>
                    </a:lnTo>
                    <a:lnTo>
                      <a:pt x="94" y="8067"/>
                    </a:lnTo>
                    <a:lnTo>
                      <a:pt x="7" y="8065"/>
                    </a:lnTo>
                    <a:lnTo>
                      <a:pt x="8" y="8031"/>
                    </a:lnTo>
                    <a:lnTo>
                      <a:pt x="10" y="7997"/>
                    </a:lnTo>
                    <a:lnTo>
                      <a:pt x="10" y="7965"/>
                    </a:lnTo>
                    <a:lnTo>
                      <a:pt x="11" y="7934"/>
                    </a:lnTo>
                    <a:lnTo>
                      <a:pt x="98" y="7936"/>
                    </a:lnTo>
                    <a:close/>
                    <a:moveTo>
                      <a:pt x="94" y="8067"/>
                    </a:moveTo>
                    <a:lnTo>
                      <a:pt x="93" y="8099"/>
                    </a:lnTo>
                    <a:lnTo>
                      <a:pt x="93" y="8133"/>
                    </a:lnTo>
                    <a:lnTo>
                      <a:pt x="92" y="8168"/>
                    </a:lnTo>
                    <a:lnTo>
                      <a:pt x="92" y="8202"/>
                    </a:lnTo>
                    <a:lnTo>
                      <a:pt x="5" y="8200"/>
                    </a:lnTo>
                    <a:lnTo>
                      <a:pt x="5" y="8165"/>
                    </a:lnTo>
                    <a:lnTo>
                      <a:pt x="6" y="8131"/>
                    </a:lnTo>
                    <a:lnTo>
                      <a:pt x="6" y="8097"/>
                    </a:lnTo>
                    <a:lnTo>
                      <a:pt x="7" y="8065"/>
                    </a:lnTo>
                    <a:lnTo>
                      <a:pt x="94" y="8067"/>
                    </a:lnTo>
                    <a:close/>
                    <a:moveTo>
                      <a:pt x="92" y="8202"/>
                    </a:moveTo>
                    <a:lnTo>
                      <a:pt x="91" y="8236"/>
                    </a:lnTo>
                    <a:lnTo>
                      <a:pt x="91" y="8271"/>
                    </a:lnTo>
                    <a:lnTo>
                      <a:pt x="89" y="8306"/>
                    </a:lnTo>
                    <a:lnTo>
                      <a:pt x="89" y="8341"/>
                    </a:lnTo>
                    <a:lnTo>
                      <a:pt x="2" y="8341"/>
                    </a:lnTo>
                    <a:lnTo>
                      <a:pt x="2" y="8305"/>
                    </a:lnTo>
                    <a:lnTo>
                      <a:pt x="3" y="8270"/>
                    </a:lnTo>
                    <a:lnTo>
                      <a:pt x="3" y="8234"/>
                    </a:lnTo>
                    <a:lnTo>
                      <a:pt x="5" y="8200"/>
                    </a:lnTo>
                    <a:lnTo>
                      <a:pt x="92" y="8202"/>
                    </a:lnTo>
                    <a:close/>
                    <a:moveTo>
                      <a:pt x="89" y="8341"/>
                    </a:moveTo>
                    <a:lnTo>
                      <a:pt x="89" y="8377"/>
                    </a:lnTo>
                    <a:lnTo>
                      <a:pt x="88" y="8412"/>
                    </a:lnTo>
                    <a:lnTo>
                      <a:pt x="88" y="8448"/>
                    </a:lnTo>
                    <a:lnTo>
                      <a:pt x="88" y="8483"/>
                    </a:lnTo>
                    <a:lnTo>
                      <a:pt x="1" y="8483"/>
                    </a:lnTo>
                    <a:lnTo>
                      <a:pt x="1" y="8447"/>
                    </a:lnTo>
                    <a:lnTo>
                      <a:pt x="1" y="8411"/>
                    </a:lnTo>
                    <a:lnTo>
                      <a:pt x="2" y="8376"/>
                    </a:lnTo>
                    <a:lnTo>
                      <a:pt x="2" y="8341"/>
                    </a:lnTo>
                    <a:lnTo>
                      <a:pt x="89" y="8341"/>
                    </a:lnTo>
                    <a:close/>
                    <a:moveTo>
                      <a:pt x="88" y="8483"/>
                    </a:moveTo>
                    <a:lnTo>
                      <a:pt x="88" y="8519"/>
                    </a:lnTo>
                    <a:lnTo>
                      <a:pt x="87" y="8554"/>
                    </a:lnTo>
                    <a:lnTo>
                      <a:pt x="87" y="8590"/>
                    </a:lnTo>
                    <a:lnTo>
                      <a:pt x="87" y="8625"/>
                    </a:lnTo>
                    <a:lnTo>
                      <a:pt x="0" y="8625"/>
                    </a:lnTo>
                    <a:lnTo>
                      <a:pt x="0" y="8589"/>
                    </a:lnTo>
                    <a:lnTo>
                      <a:pt x="0" y="8554"/>
                    </a:lnTo>
                    <a:lnTo>
                      <a:pt x="1" y="8518"/>
                    </a:lnTo>
                    <a:lnTo>
                      <a:pt x="1" y="8483"/>
                    </a:lnTo>
                    <a:lnTo>
                      <a:pt x="88" y="8483"/>
                    </a:lnTo>
                    <a:close/>
                    <a:moveTo>
                      <a:pt x="87" y="8625"/>
                    </a:moveTo>
                    <a:lnTo>
                      <a:pt x="87" y="8660"/>
                    </a:lnTo>
                    <a:lnTo>
                      <a:pt x="87" y="8695"/>
                    </a:lnTo>
                    <a:lnTo>
                      <a:pt x="87" y="8728"/>
                    </a:lnTo>
                    <a:lnTo>
                      <a:pt x="88" y="8763"/>
                    </a:lnTo>
                    <a:lnTo>
                      <a:pt x="0" y="8763"/>
                    </a:lnTo>
                    <a:lnTo>
                      <a:pt x="0" y="8729"/>
                    </a:lnTo>
                    <a:lnTo>
                      <a:pt x="0" y="8695"/>
                    </a:lnTo>
                    <a:lnTo>
                      <a:pt x="0" y="8660"/>
                    </a:lnTo>
                    <a:lnTo>
                      <a:pt x="0" y="8625"/>
                    </a:lnTo>
                    <a:lnTo>
                      <a:pt x="87" y="8625"/>
                    </a:lnTo>
                    <a:close/>
                    <a:moveTo>
                      <a:pt x="88" y="8763"/>
                    </a:moveTo>
                    <a:lnTo>
                      <a:pt x="88" y="8797"/>
                    </a:lnTo>
                    <a:lnTo>
                      <a:pt x="88" y="8829"/>
                    </a:lnTo>
                    <a:lnTo>
                      <a:pt x="88" y="8863"/>
                    </a:lnTo>
                    <a:lnTo>
                      <a:pt x="88" y="8894"/>
                    </a:lnTo>
                    <a:lnTo>
                      <a:pt x="1" y="8895"/>
                    </a:lnTo>
                    <a:lnTo>
                      <a:pt x="1" y="8863"/>
                    </a:lnTo>
                    <a:lnTo>
                      <a:pt x="1" y="8830"/>
                    </a:lnTo>
                    <a:lnTo>
                      <a:pt x="1" y="8797"/>
                    </a:lnTo>
                    <a:lnTo>
                      <a:pt x="0" y="8763"/>
                    </a:lnTo>
                    <a:lnTo>
                      <a:pt x="88" y="8763"/>
                    </a:lnTo>
                    <a:close/>
                    <a:moveTo>
                      <a:pt x="88" y="8894"/>
                    </a:moveTo>
                    <a:lnTo>
                      <a:pt x="89" y="8926"/>
                    </a:lnTo>
                    <a:lnTo>
                      <a:pt x="89" y="8957"/>
                    </a:lnTo>
                    <a:lnTo>
                      <a:pt x="89" y="8989"/>
                    </a:lnTo>
                    <a:lnTo>
                      <a:pt x="91" y="9018"/>
                    </a:lnTo>
                    <a:lnTo>
                      <a:pt x="3" y="9021"/>
                    </a:lnTo>
                    <a:lnTo>
                      <a:pt x="2" y="8990"/>
                    </a:lnTo>
                    <a:lnTo>
                      <a:pt x="2" y="8960"/>
                    </a:lnTo>
                    <a:lnTo>
                      <a:pt x="2" y="8927"/>
                    </a:lnTo>
                    <a:lnTo>
                      <a:pt x="1" y="8895"/>
                    </a:lnTo>
                    <a:lnTo>
                      <a:pt x="88" y="8894"/>
                    </a:lnTo>
                    <a:close/>
                    <a:moveTo>
                      <a:pt x="91" y="9018"/>
                    </a:moveTo>
                    <a:lnTo>
                      <a:pt x="91" y="9047"/>
                    </a:lnTo>
                    <a:lnTo>
                      <a:pt x="92" y="9074"/>
                    </a:lnTo>
                    <a:lnTo>
                      <a:pt x="92" y="9102"/>
                    </a:lnTo>
                    <a:lnTo>
                      <a:pt x="93" y="9129"/>
                    </a:lnTo>
                    <a:lnTo>
                      <a:pt x="6" y="9132"/>
                    </a:lnTo>
                    <a:lnTo>
                      <a:pt x="5" y="9106"/>
                    </a:lnTo>
                    <a:lnTo>
                      <a:pt x="5" y="9078"/>
                    </a:lnTo>
                    <a:lnTo>
                      <a:pt x="3" y="9050"/>
                    </a:lnTo>
                    <a:lnTo>
                      <a:pt x="3" y="9021"/>
                    </a:lnTo>
                    <a:lnTo>
                      <a:pt x="91" y="9018"/>
                    </a:lnTo>
                    <a:close/>
                    <a:moveTo>
                      <a:pt x="93" y="9129"/>
                    </a:moveTo>
                    <a:lnTo>
                      <a:pt x="94" y="9154"/>
                    </a:lnTo>
                    <a:lnTo>
                      <a:pt x="94" y="9179"/>
                    </a:lnTo>
                    <a:lnTo>
                      <a:pt x="96" y="9204"/>
                    </a:lnTo>
                    <a:lnTo>
                      <a:pt x="97" y="9228"/>
                    </a:lnTo>
                    <a:lnTo>
                      <a:pt x="10" y="9231"/>
                    </a:lnTo>
                    <a:lnTo>
                      <a:pt x="8" y="9209"/>
                    </a:lnTo>
                    <a:lnTo>
                      <a:pt x="7" y="9184"/>
                    </a:lnTo>
                    <a:lnTo>
                      <a:pt x="7" y="9159"/>
                    </a:lnTo>
                    <a:lnTo>
                      <a:pt x="6" y="9132"/>
                    </a:lnTo>
                    <a:lnTo>
                      <a:pt x="93" y="9129"/>
                    </a:lnTo>
                    <a:close/>
                    <a:moveTo>
                      <a:pt x="97" y="9228"/>
                    </a:moveTo>
                    <a:lnTo>
                      <a:pt x="98" y="9249"/>
                    </a:lnTo>
                    <a:lnTo>
                      <a:pt x="98" y="9269"/>
                    </a:lnTo>
                    <a:lnTo>
                      <a:pt x="99" y="9289"/>
                    </a:lnTo>
                    <a:lnTo>
                      <a:pt x="101" y="9307"/>
                    </a:lnTo>
                    <a:lnTo>
                      <a:pt x="13" y="9312"/>
                    </a:lnTo>
                    <a:lnTo>
                      <a:pt x="12" y="9295"/>
                    </a:lnTo>
                    <a:lnTo>
                      <a:pt x="11" y="9275"/>
                    </a:lnTo>
                    <a:lnTo>
                      <a:pt x="11" y="9254"/>
                    </a:lnTo>
                    <a:lnTo>
                      <a:pt x="10" y="9231"/>
                    </a:lnTo>
                    <a:lnTo>
                      <a:pt x="97" y="9228"/>
                    </a:lnTo>
                    <a:close/>
                    <a:moveTo>
                      <a:pt x="101" y="9307"/>
                    </a:moveTo>
                    <a:lnTo>
                      <a:pt x="102" y="9320"/>
                    </a:lnTo>
                    <a:lnTo>
                      <a:pt x="15" y="9327"/>
                    </a:lnTo>
                    <a:lnTo>
                      <a:pt x="15" y="9321"/>
                    </a:lnTo>
                    <a:lnTo>
                      <a:pt x="13" y="9312"/>
                    </a:lnTo>
                    <a:lnTo>
                      <a:pt x="101" y="9307"/>
                    </a:lnTo>
                    <a:close/>
                    <a:moveTo>
                      <a:pt x="102" y="9320"/>
                    </a:moveTo>
                    <a:lnTo>
                      <a:pt x="103" y="9337"/>
                    </a:lnTo>
                    <a:lnTo>
                      <a:pt x="16" y="9343"/>
                    </a:lnTo>
                    <a:lnTo>
                      <a:pt x="15" y="9327"/>
                    </a:lnTo>
                    <a:lnTo>
                      <a:pt x="102" y="9320"/>
                    </a:lnTo>
                    <a:close/>
                    <a:moveTo>
                      <a:pt x="16" y="9345"/>
                    </a:moveTo>
                    <a:lnTo>
                      <a:pt x="16" y="9343"/>
                    </a:lnTo>
                    <a:lnTo>
                      <a:pt x="59" y="9341"/>
                    </a:lnTo>
                    <a:lnTo>
                      <a:pt x="16" y="9345"/>
                    </a:lnTo>
                    <a:close/>
                    <a:moveTo>
                      <a:pt x="103" y="9337"/>
                    </a:moveTo>
                    <a:lnTo>
                      <a:pt x="104" y="9357"/>
                    </a:lnTo>
                    <a:lnTo>
                      <a:pt x="17" y="9365"/>
                    </a:lnTo>
                    <a:lnTo>
                      <a:pt x="16" y="9345"/>
                    </a:lnTo>
                    <a:lnTo>
                      <a:pt x="103" y="9337"/>
                    </a:lnTo>
                    <a:close/>
                    <a:moveTo>
                      <a:pt x="17" y="9365"/>
                    </a:moveTo>
                    <a:lnTo>
                      <a:pt x="17" y="9365"/>
                    </a:lnTo>
                    <a:lnTo>
                      <a:pt x="61" y="9361"/>
                    </a:lnTo>
                    <a:lnTo>
                      <a:pt x="17" y="9365"/>
                    </a:lnTo>
                    <a:close/>
                    <a:moveTo>
                      <a:pt x="104" y="9357"/>
                    </a:moveTo>
                    <a:lnTo>
                      <a:pt x="107" y="9381"/>
                    </a:lnTo>
                    <a:lnTo>
                      <a:pt x="20" y="9388"/>
                    </a:lnTo>
                    <a:lnTo>
                      <a:pt x="17" y="9365"/>
                    </a:lnTo>
                    <a:lnTo>
                      <a:pt x="104" y="9357"/>
                    </a:lnTo>
                    <a:close/>
                    <a:moveTo>
                      <a:pt x="20" y="9388"/>
                    </a:moveTo>
                    <a:lnTo>
                      <a:pt x="20" y="9388"/>
                    </a:lnTo>
                    <a:lnTo>
                      <a:pt x="63" y="9384"/>
                    </a:lnTo>
                    <a:lnTo>
                      <a:pt x="20" y="9388"/>
                    </a:lnTo>
                    <a:close/>
                    <a:moveTo>
                      <a:pt x="107" y="9381"/>
                    </a:moveTo>
                    <a:lnTo>
                      <a:pt x="112" y="9434"/>
                    </a:lnTo>
                    <a:lnTo>
                      <a:pt x="25" y="9442"/>
                    </a:lnTo>
                    <a:lnTo>
                      <a:pt x="20" y="9388"/>
                    </a:lnTo>
                    <a:lnTo>
                      <a:pt x="107" y="9381"/>
                    </a:lnTo>
                    <a:close/>
                    <a:moveTo>
                      <a:pt x="112" y="9434"/>
                    </a:moveTo>
                    <a:lnTo>
                      <a:pt x="117" y="9494"/>
                    </a:lnTo>
                    <a:lnTo>
                      <a:pt x="30" y="9502"/>
                    </a:lnTo>
                    <a:lnTo>
                      <a:pt x="25" y="9442"/>
                    </a:lnTo>
                    <a:lnTo>
                      <a:pt x="112" y="9434"/>
                    </a:lnTo>
                    <a:close/>
                    <a:moveTo>
                      <a:pt x="117" y="9494"/>
                    </a:moveTo>
                    <a:lnTo>
                      <a:pt x="117" y="9494"/>
                    </a:lnTo>
                    <a:lnTo>
                      <a:pt x="73" y="9498"/>
                    </a:lnTo>
                    <a:lnTo>
                      <a:pt x="117" y="9494"/>
                    </a:lnTo>
                    <a:close/>
                    <a:moveTo>
                      <a:pt x="117" y="9494"/>
                    </a:moveTo>
                    <a:lnTo>
                      <a:pt x="121" y="9526"/>
                    </a:lnTo>
                    <a:lnTo>
                      <a:pt x="32" y="9534"/>
                    </a:lnTo>
                    <a:lnTo>
                      <a:pt x="30" y="9502"/>
                    </a:lnTo>
                    <a:lnTo>
                      <a:pt x="117" y="9494"/>
                    </a:lnTo>
                    <a:close/>
                    <a:moveTo>
                      <a:pt x="121" y="9526"/>
                    </a:moveTo>
                    <a:lnTo>
                      <a:pt x="121" y="9526"/>
                    </a:lnTo>
                    <a:lnTo>
                      <a:pt x="76" y="9530"/>
                    </a:lnTo>
                    <a:lnTo>
                      <a:pt x="121" y="9526"/>
                    </a:lnTo>
                    <a:close/>
                    <a:moveTo>
                      <a:pt x="121" y="9526"/>
                    </a:moveTo>
                    <a:lnTo>
                      <a:pt x="123" y="9559"/>
                    </a:lnTo>
                    <a:lnTo>
                      <a:pt x="36" y="9565"/>
                    </a:lnTo>
                    <a:lnTo>
                      <a:pt x="32" y="9533"/>
                    </a:lnTo>
                    <a:lnTo>
                      <a:pt x="121" y="9526"/>
                    </a:lnTo>
                    <a:close/>
                    <a:moveTo>
                      <a:pt x="123" y="9559"/>
                    </a:moveTo>
                    <a:lnTo>
                      <a:pt x="125" y="9590"/>
                    </a:lnTo>
                    <a:lnTo>
                      <a:pt x="38" y="9597"/>
                    </a:lnTo>
                    <a:lnTo>
                      <a:pt x="36" y="9565"/>
                    </a:lnTo>
                    <a:lnTo>
                      <a:pt x="123" y="9559"/>
                    </a:lnTo>
                    <a:close/>
                    <a:moveTo>
                      <a:pt x="125" y="9590"/>
                    </a:moveTo>
                    <a:lnTo>
                      <a:pt x="125" y="9591"/>
                    </a:lnTo>
                    <a:lnTo>
                      <a:pt x="82" y="9594"/>
                    </a:lnTo>
                    <a:lnTo>
                      <a:pt x="125" y="9590"/>
                    </a:lnTo>
                    <a:close/>
                    <a:moveTo>
                      <a:pt x="125" y="9591"/>
                    </a:moveTo>
                    <a:lnTo>
                      <a:pt x="128" y="9622"/>
                    </a:lnTo>
                    <a:lnTo>
                      <a:pt x="41" y="9630"/>
                    </a:lnTo>
                    <a:lnTo>
                      <a:pt x="38" y="9597"/>
                    </a:lnTo>
                    <a:lnTo>
                      <a:pt x="125" y="9591"/>
                    </a:lnTo>
                    <a:close/>
                    <a:moveTo>
                      <a:pt x="128" y="9622"/>
                    </a:moveTo>
                    <a:lnTo>
                      <a:pt x="128" y="9622"/>
                    </a:lnTo>
                    <a:lnTo>
                      <a:pt x="84" y="9626"/>
                    </a:lnTo>
                    <a:lnTo>
                      <a:pt x="128" y="9622"/>
                    </a:lnTo>
                    <a:close/>
                    <a:moveTo>
                      <a:pt x="128" y="9622"/>
                    </a:moveTo>
                    <a:lnTo>
                      <a:pt x="130" y="9653"/>
                    </a:lnTo>
                    <a:lnTo>
                      <a:pt x="43" y="9661"/>
                    </a:lnTo>
                    <a:lnTo>
                      <a:pt x="41" y="9630"/>
                    </a:lnTo>
                    <a:lnTo>
                      <a:pt x="128" y="9622"/>
                    </a:lnTo>
                    <a:close/>
                    <a:moveTo>
                      <a:pt x="130" y="9653"/>
                    </a:moveTo>
                    <a:lnTo>
                      <a:pt x="130" y="9655"/>
                    </a:lnTo>
                    <a:lnTo>
                      <a:pt x="87" y="9657"/>
                    </a:lnTo>
                    <a:lnTo>
                      <a:pt x="130" y="9653"/>
                    </a:lnTo>
                    <a:close/>
                    <a:moveTo>
                      <a:pt x="130" y="9655"/>
                    </a:moveTo>
                    <a:lnTo>
                      <a:pt x="132" y="9668"/>
                    </a:lnTo>
                    <a:lnTo>
                      <a:pt x="133" y="9685"/>
                    </a:lnTo>
                    <a:lnTo>
                      <a:pt x="45" y="9691"/>
                    </a:lnTo>
                    <a:lnTo>
                      <a:pt x="45" y="9677"/>
                    </a:lnTo>
                    <a:lnTo>
                      <a:pt x="43" y="9661"/>
                    </a:lnTo>
                    <a:lnTo>
                      <a:pt x="130" y="9655"/>
                    </a:lnTo>
                    <a:close/>
                    <a:moveTo>
                      <a:pt x="133" y="9685"/>
                    </a:moveTo>
                    <a:lnTo>
                      <a:pt x="133" y="9697"/>
                    </a:lnTo>
                    <a:lnTo>
                      <a:pt x="134" y="9713"/>
                    </a:lnTo>
                    <a:lnTo>
                      <a:pt x="47" y="9718"/>
                    </a:lnTo>
                    <a:lnTo>
                      <a:pt x="46" y="9707"/>
                    </a:lnTo>
                    <a:lnTo>
                      <a:pt x="45" y="9691"/>
                    </a:lnTo>
                    <a:lnTo>
                      <a:pt x="133" y="9685"/>
                    </a:lnTo>
                    <a:close/>
                    <a:moveTo>
                      <a:pt x="134" y="9713"/>
                    </a:moveTo>
                    <a:lnTo>
                      <a:pt x="135" y="9726"/>
                    </a:lnTo>
                    <a:lnTo>
                      <a:pt x="135" y="9741"/>
                    </a:lnTo>
                    <a:lnTo>
                      <a:pt x="48" y="9746"/>
                    </a:lnTo>
                    <a:lnTo>
                      <a:pt x="48" y="9733"/>
                    </a:lnTo>
                    <a:lnTo>
                      <a:pt x="47" y="9718"/>
                    </a:lnTo>
                    <a:lnTo>
                      <a:pt x="134" y="9713"/>
                    </a:lnTo>
                    <a:close/>
                    <a:moveTo>
                      <a:pt x="135" y="9741"/>
                    </a:moveTo>
                    <a:lnTo>
                      <a:pt x="138" y="9774"/>
                    </a:lnTo>
                    <a:lnTo>
                      <a:pt x="140" y="9807"/>
                    </a:lnTo>
                    <a:lnTo>
                      <a:pt x="143" y="9839"/>
                    </a:lnTo>
                    <a:lnTo>
                      <a:pt x="145" y="9869"/>
                    </a:lnTo>
                    <a:lnTo>
                      <a:pt x="58" y="9878"/>
                    </a:lnTo>
                    <a:lnTo>
                      <a:pt x="56" y="9845"/>
                    </a:lnTo>
                    <a:lnTo>
                      <a:pt x="53" y="9813"/>
                    </a:lnTo>
                    <a:lnTo>
                      <a:pt x="51" y="9779"/>
                    </a:lnTo>
                    <a:lnTo>
                      <a:pt x="48" y="9746"/>
                    </a:lnTo>
                    <a:lnTo>
                      <a:pt x="135" y="9741"/>
                    </a:lnTo>
                    <a:close/>
                    <a:moveTo>
                      <a:pt x="145" y="9869"/>
                    </a:moveTo>
                    <a:lnTo>
                      <a:pt x="148" y="9898"/>
                    </a:lnTo>
                    <a:lnTo>
                      <a:pt x="152" y="9925"/>
                    </a:lnTo>
                    <a:lnTo>
                      <a:pt x="155" y="9952"/>
                    </a:lnTo>
                    <a:lnTo>
                      <a:pt x="159" y="9977"/>
                    </a:lnTo>
                    <a:lnTo>
                      <a:pt x="73" y="9991"/>
                    </a:lnTo>
                    <a:lnTo>
                      <a:pt x="69" y="9965"/>
                    </a:lnTo>
                    <a:lnTo>
                      <a:pt x="66" y="9936"/>
                    </a:lnTo>
                    <a:lnTo>
                      <a:pt x="62" y="9908"/>
                    </a:lnTo>
                    <a:lnTo>
                      <a:pt x="58" y="9878"/>
                    </a:lnTo>
                    <a:lnTo>
                      <a:pt x="145" y="9869"/>
                    </a:lnTo>
                    <a:close/>
                    <a:moveTo>
                      <a:pt x="159" y="9977"/>
                    </a:moveTo>
                    <a:lnTo>
                      <a:pt x="159" y="9977"/>
                    </a:lnTo>
                    <a:lnTo>
                      <a:pt x="116" y="9985"/>
                    </a:lnTo>
                    <a:lnTo>
                      <a:pt x="159" y="9977"/>
                    </a:lnTo>
                    <a:close/>
                    <a:moveTo>
                      <a:pt x="159" y="9977"/>
                    </a:moveTo>
                    <a:lnTo>
                      <a:pt x="163" y="10002"/>
                    </a:lnTo>
                    <a:lnTo>
                      <a:pt x="168" y="10026"/>
                    </a:lnTo>
                    <a:lnTo>
                      <a:pt x="172" y="10048"/>
                    </a:lnTo>
                    <a:lnTo>
                      <a:pt x="177" y="10069"/>
                    </a:lnTo>
                    <a:lnTo>
                      <a:pt x="92" y="10089"/>
                    </a:lnTo>
                    <a:lnTo>
                      <a:pt x="87" y="10067"/>
                    </a:lnTo>
                    <a:lnTo>
                      <a:pt x="82" y="10042"/>
                    </a:lnTo>
                    <a:lnTo>
                      <a:pt x="77" y="10017"/>
                    </a:lnTo>
                    <a:lnTo>
                      <a:pt x="73" y="9991"/>
                    </a:lnTo>
                    <a:lnTo>
                      <a:pt x="159" y="9977"/>
                    </a:lnTo>
                    <a:close/>
                    <a:moveTo>
                      <a:pt x="177" y="10069"/>
                    </a:moveTo>
                    <a:lnTo>
                      <a:pt x="182" y="10091"/>
                    </a:lnTo>
                    <a:lnTo>
                      <a:pt x="187" y="10110"/>
                    </a:lnTo>
                    <a:lnTo>
                      <a:pt x="192" y="10129"/>
                    </a:lnTo>
                    <a:lnTo>
                      <a:pt x="198" y="10148"/>
                    </a:lnTo>
                    <a:lnTo>
                      <a:pt x="114" y="10173"/>
                    </a:lnTo>
                    <a:lnTo>
                      <a:pt x="108" y="10153"/>
                    </a:lnTo>
                    <a:lnTo>
                      <a:pt x="102" y="10133"/>
                    </a:lnTo>
                    <a:lnTo>
                      <a:pt x="97" y="10112"/>
                    </a:lnTo>
                    <a:lnTo>
                      <a:pt x="92" y="10089"/>
                    </a:lnTo>
                    <a:lnTo>
                      <a:pt x="177" y="10069"/>
                    </a:lnTo>
                    <a:close/>
                    <a:moveTo>
                      <a:pt x="198" y="10148"/>
                    </a:moveTo>
                    <a:lnTo>
                      <a:pt x="203" y="10165"/>
                    </a:lnTo>
                    <a:lnTo>
                      <a:pt x="209" y="10181"/>
                    </a:lnTo>
                    <a:lnTo>
                      <a:pt x="214" y="10198"/>
                    </a:lnTo>
                    <a:lnTo>
                      <a:pt x="220" y="10213"/>
                    </a:lnTo>
                    <a:lnTo>
                      <a:pt x="139" y="10244"/>
                    </a:lnTo>
                    <a:lnTo>
                      <a:pt x="132" y="10228"/>
                    </a:lnTo>
                    <a:lnTo>
                      <a:pt x="125" y="10210"/>
                    </a:lnTo>
                    <a:lnTo>
                      <a:pt x="119" y="10191"/>
                    </a:lnTo>
                    <a:lnTo>
                      <a:pt x="114" y="10173"/>
                    </a:lnTo>
                    <a:lnTo>
                      <a:pt x="198" y="10148"/>
                    </a:lnTo>
                    <a:close/>
                    <a:moveTo>
                      <a:pt x="220" y="10213"/>
                    </a:moveTo>
                    <a:lnTo>
                      <a:pt x="226" y="10226"/>
                    </a:lnTo>
                    <a:lnTo>
                      <a:pt x="231" y="10240"/>
                    </a:lnTo>
                    <a:lnTo>
                      <a:pt x="238" y="10254"/>
                    </a:lnTo>
                    <a:lnTo>
                      <a:pt x="244" y="10266"/>
                    </a:lnTo>
                    <a:lnTo>
                      <a:pt x="167" y="10305"/>
                    </a:lnTo>
                    <a:lnTo>
                      <a:pt x="159" y="10291"/>
                    </a:lnTo>
                    <a:lnTo>
                      <a:pt x="153" y="10276"/>
                    </a:lnTo>
                    <a:lnTo>
                      <a:pt x="145" y="10261"/>
                    </a:lnTo>
                    <a:lnTo>
                      <a:pt x="139" y="10244"/>
                    </a:lnTo>
                    <a:lnTo>
                      <a:pt x="220" y="10213"/>
                    </a:lnTo>
                    <a:close/>
                    <a:moveTo>
                      <a:pt x="244" y="10266"/>
                    </a:moveTo>
                    <a:lnTo>
                      <a:pt x="250" y="10277"/>
                    </a:lnTo>
                    <a:lnTo>
                      <a:pt x="256" y="10290"/>
                    </a:lnTo>
                    <a:lnTo>
                      <a:pt x="264" y="10301"/>
                    </a:lnTo>
                    <a:lnTo>
                      <a:pt x="270" y="10311"/>
                    </a:lnTo>
                    <a:lnTo>
                      <a:pt x="195" y="10357"/>
                    </a:lnTo>
                    <a:lnTo>
                      <a:pt x="188" y="10345"/>
                    </a:lnTo>
                    <a:lnTo>
                      <a:pt x="180" y="10332"/>
                    </a:lnTo>
                    <a:lnTo>
                      <a:pt x="173" y="10318"/>
                    </a:lnTo>
                    <a:lnTo>
                      <a:pt x="167" y="10305"/>
                    </a:lnTo>
                    <a:lnTo>
                      <a:pt x="244" y="10266"/>
                    </a:lnTo>
                    <a:close/>
                    <a:moveTo>
                      <a:pt x="270" y="10311"/>
                    </a:moveTo>
                    <a:lnTo>
                      <a:pt x="276" y="10322"/>
                    </a:lnTo>
                    <a:lnTo>
                      <a:pt x="282" y="10332"/>
                    </a:lnTo>
                    <a:lnTo>
                      <a:pt x="289" y="10341"/>
                    </a:lnTo>
                    <a:lnTo>
                      <a:pt x="295" y="10351"/>
                    </a:lnTo>
                    <a:lnTo>
                      <a:pt x="224" y="10401"/>
                    </a:lnTo>
                    <a:lnTo>
                      <a:pt x="216" y="10391"/>
                    </a:lnTo>
                    <a:lnTo>
                      <a:pt x="209" y="10379"/>
                    </a:lnTo>
                    <a:lnTo>
                      <a:pt x="203" y="10368"/>
                    </a:lnTo>
                    <a:lnTo>
                      <a:pt x="195" y="10357"/>
                    </a:lnTo>
                    <a:lnTo>
                      <a:pt x="270" y="10311"/>
                    </a:lnTo>
                    <a:close/>
                    <a:moveTo>
                      <a:pt x="295" y="10351"/>
                    </a:moveTo>
                    <a:lnTo>
                      <a:pt x="307" y="10367"/>
                    </a:lnTo>
                    <a:lnTo>
                      <a:pt x="320" y="10383"/>
                    </a:lnTo>
                    <a:lnTo>
                      <a:pt x="331" y="10398"/>
                    </a:lnTo>
                    <a:lnTo>
                      <a:pt x="342" y="10412"/>
                    </a:lnTo>
                    <a:lnTo>
                      <a:pt x="274" y="10467"/>
                    </a:lnTo>
                    <a:lnTo>
                      <a:pt x="261" y="10450"/>
                    </a:lnTo>
                    <a:lnTo>
                      <a:pt x="249" y="10434"/>
                    </a:lnTo>
                    <a:lnTo>
                      <a:pt x="236" y="10418"/>
                    </a:lnTo>
                    <a:lnTo>
                      <a:pt x="224" y="10401"/>
                    </a:lnTo>
                    <a:lnTo>
                      <a:pt x="295" y="10351"/>
                    </a:lnTo>
                    <a:close/>
                    <a:moveTo>
                      <a:pt x="342" y="10412"/>
                    </a:moveTo>
                    <a:lnTo>
                      <a:pt x="342" y="10412"/>
                    </a:lnTo>
                    <a:lnTo>
                      <a:pt x="309" y="10439"/>
                    </a:lnTo>
                    <a:lnTo>
                      <a:pt x="342" y="10412"/>
                    </a:lnTo>
                    <a:close/>
                    <a:moveTo>
                      <a:pt x="342" y="10412"/>
                    </a:moveTo>
                    <a:lnTo>
                      <a:pt x="348" y="10419"/>
                    </a:lnTo>
                    <a:lnTo>
                      <a:pt x="280" y="10474"/>
                    </a:lnTo>
                    <a:lnTo>
                      <a:pt x="274" y="10467"/>
                    </a:lnTo>
                    <a:lnTo>
                      <a:pt x="342" y="10412"/>
                    </a:lnTo>
                    <a:close/>
                    <a:moveTo>
                      <a:pt x="348" y="10419"/>
                    </a:moveTo>
                    <a:lnTo>
                      <a:pt x="361" y="10434"/>
                    </a:lnTo>
                    <a:lnTo>
                      <a:pt x="375" y="10453"/>
                    </a:lnTo>
                    <a:lnTo>
                      <a:pt x="305" y="10505"/>
                    </a:lnTo>
                    <a:lnTo>
                      <a:pt x="294" y="10490"/>
                    </a:lnTo>
                    <a:lnTo>
                      <a:pt x="280" y="10474"/>
                    </a:lnTo>
                    <a:lnTo>
                      <a:pt x="348" y="10419"/>
                    </a:lnTo>
                    <a:close/>
                    <a:moveTo>
                      <a:pt x="375" y="10453"/>
                    </a:moveTo>
                    <a:lnTo>
                      <a:pt x="388" y="10470"/>
                    </a:lnTo>
                    <a:lnTo>
                      <a:pt x="400" y="10489"/>
                    </a:lnTo>
                    <a:lnTo>
                      <a:pt x="326" y="10536"/>
                    </a:lnTo>
                    <a:lnTo>
                      <a:pt x="315" y="10520"/>
                    </a:lnTo>
                    <a:lnTo>
                      <a:pt x="305" y="10505"/>
                    </a:lnTo>
                    <a:lnTo>
                      <a:pt x="375" y="10453"/>
                    </a:lnTo>
                    <a:close/>
                    <a:moveTo>
                      <a:pt x="400" y="10489"/>
                    </a:moveTo>
                    <a:lnTo>
                      <a:pt x="406" y="10498"/>
                    </a:lnTo>
                    <a:lnTo>
                      <a:pt x="412" y="10508"/>
                    </a:lnTo>
                    <a:lnTo>
                      <a:pt x="417" y="10519"/>
                    </a:lnTo>
                    <a:lnTo>
                      <a:pt x="423" y="10529"/>
                    </a:lnTo>
                    <a:lnTo>
                      <a:pt x="345" y="10569"/>
                    </a:lnTo>
                    <a:lnTo>
                      <a:pt x="336" y="10551"/>
                    </a:lnTo>
                    <a:lnTo>
                      <a:pt x="326" y="10536"/>
                    </a:lnTo>
                    <a:lnTo>
                      <a:pt x="400" y="10489"/>
                    </a:lnTo>
                    <a:close/>
                    <a:moveTo>
                      <a:pt x="423" y="10529"/>
                    </a:moveTo>
                    <a:lnTo>
                      <a:pt x="423" y="10529"/>
                    </a:lnTo>
                    <a:lnTo>
                      <a:pt x="383" y="10549"/>
                    </a:lnTo>
                    <a:lnTo>
                      <a:pt x="423" y="10529"/>
                    </a:lnTo>
                    <a:close/>
                    <a:moveTo>
                      <a:pt x="423" y="10529"/>
                    </a:moveTo>
                    <a:lnTo>
                      <a:pt x="428" y="10540"/>
                    </a:lnTo>
                    <a:lnTo>
                      <a:pt x="433" y="10551"/>
                    </a:lnTo>
                    <a:lnTo>
                      <a:pt x="438" y="10563"/>
                    </a:lnTo>
                    <a:lnTo>
                      <a:pt x="442" y="10575"/>
                    </a:lnTo>
                    <a:lnTo>
                      <a:pt x="360" y="10604"/>
                    </a:lnTo>
                    <a:lnTo>
                      <a:pt x="352" y="10585"/>
                    </a:lnTo>
                    <a:lnTo>
                      <a:pt x="345" y="10567"/>
                    </a:lnTo>
                    <a:lnTo>
                      <a:pt x="423" y="10529"/>
                    </a:lnTo>
                    <a:close/>
                    <a:moveTo>
                      <a:pt x="442" y="10575"/>
                    </a:moveTo>
                    <a:lnTo>
                      <a:pt x="447" y="10587"/>
                    </a:lnTo>
                    <a:lnTo>
                      <a:pt x="451" y="10600"/>
                    </a:lnTo>
                    <a:lnTo>
                      <a:pt x="454" y="10614"/>
                    </a:lnTo>
                    <a:lnTo>
                      <a:pt x="457" y="10627"/>
                    </a:lnTo>
                    <a:lnTo>
                      <a:pt x="372" y="10646"/>
                    </a:lnTo>
                    <a:lnTo>
                      <a:pt x="368" y="10635"/>
                    </a:lnTo>
                    <a:lnTo>
                      <a:pt x="366" y="10624"/>
                    </a:lnTo>
                    <a:lnTo>
                      <a:pt x="363" y="10614"/>
                    </a:lnTo>
                    <a:lnTo>
                      <a:pt x="360" y="10604"/>
                    </a:lnTo>
                    <a:lnTo>
                      <a:pt x="442" y="10575"/>
                    </a:lnTo>
                    <a:close/>
                    <a:moveTo>
                      <a:pt x="457" y="10627"/>
                    </a:moveTo>
                    <a:lnTo>
                      <a:pt x="461" y="10641"/>
                    </a:lnTo>
                    <a:lnTo>
                      <a:pt x="463" y="10656"/>
                    </a:lnTo>
                    <a:lnTo>
                      <a:pt x="464" y="10671"/>
                    </a:lnTo>
                    <a:lnTo>
                      <a:pt x="467" y="10688"/>
                    </a:lnTo>
                    <a:lnTo>
                      <a:pt x="380" y="10696"/>
                    </a:lnTo>
                    <a:lnTo>
                      <a:pt x="378" y="10683"/>
                    </a:lnTo>
                    <a:lnTo>
                      <a:pt x="376" y="10671"/>
                    </a:lnTo>
                    <a:lnTo>
                      <a:pt x="375" y="10657"/>
                    </a:lnTo>
                    <a:lnTo>
                      <a:pt x="372" y="10646"/>
                    </a:lnTo>
                    <a:lnTo>
                      <a:pt x="457" y="10627"/>
                    </a:lnTo>
                    <a:close/>
                    <a:moveTo>
                      <a:pt x="467" y="10688"/>
                    </a:moveTo>
                    <a:lnTo>
                      <a:pt x="468" y="10703"/>
                    </a:lnTo>
                    <a:lnTo>
                      <a:pt x="469" y="10719"/>
                    </a:lnTo>
                    <a:lnTo>
                      <a:pt x="469" y="10736"/>
                    </a:lnTo>
                    <a:lnTo>
                      <a:pt x="469" y="10751"/>
                    </a:lnTo>
                    <a:lnTo>
                      <a:pt x="382" y="10749"/>
                    </a:lnTo>
                    <a:lnTo>
                      <a:pt x="382" y="10737"/>
                    </a:lnTo>
                    <a:lnTo>
                      <a:pt x="382" y="10723"/>
                    </a:lnTo>
                    <a:lnTo>
                      <a:pt x="381" y="10711"/>
                    </a:lnTo>
                    <a:lnTo>
                      <a:pt x="380" y="10696"/>
                    </a:lnTo>
                    <a:lnTo>
                      <a:pt x="467" y="10688"/>
                    </a:lnTo>
                    <a:close/>
                    <a:moveTo>
                      <a:pt x="469" y="10751"/>
                    </a:moveTo>
                    <a:lnTo>
                      <a:pt x="469" y="10765"/>
                    </a:lnTo>
                    <a:lnTo>
                      <a:pt x="468" y="10780"/>
                    </a:lnTo>
                    <a:lnTo>
                      <a:pt x="467" y="10795"/>
                    </a:lnTo>
                    <a:lnTo>
                      <a:pt x="466" y="10810"/>
                    </a:lnTo>
                    <a:lnTo>
                      <a:pt x="378" y="10799"/>
                    </a:lnTo>
                    <a:lnTo>
                      <a:pt x="380" y="10787"/>
                    </a:lnTo>
                    <a:lnTo>
                      <a:pt x="381" y="10775"/>
                    </a:lnTo>
                    <a:lnTo>
                      <a:pt x="382" y="10763"/>
                    </a:lnTo>
                    <a:lnTo>
                      <a:pt x="382" y="10749"/>
                    </a:lnTo>
                    <a:lnTo>
                      <a:pt x="469" y="10751"/>
                    </a:lnTo>
                    <a:close/>
                    <a:moveTo>
                      <a:pt x="466" y="10810"/>
                    </a:moveTo>
                    <a:lnTo>
                      <a:pt x="463" y="10824"/>
                    </a:lnTo>
                    <a:lnTo>
                      <a:pt x="461" y="10838"/>
                    </a:lnTo>
                    <a:lnTo>
                      <a:pt x="458" y="10851"/>
                    </a:lnTo>
                    <a:lnTo>
                      <a:pt x="456" y="10865"/>
                    </a:lnTo>
                    <a:lnTo>
                      <a:pt x="370" y="10845"/>
                    </a:lnTo>
                    <a:lnTo>
                      <a:pt x="373" y="10834"/>
                    </a:lnTo>
                    <a:lnTo>
                      <a:pt x="375" y="10823"/>
                    </a:lnTo>
                    <a:lnTo>
                      <a:pt x="377" y="10810"/>
                    </a:lnTo>
                    <a:lnTo>
                      <a:pt x="378" y="10799"/>
                    </a:lnTo>
                    <a:lnTo>
                      <a:pt x="466" y="10810"/>
                    </a:lnTo>
                    <a:close/>
                    <a:moveTo>
                      <a:pt x="456" y="10865"/>
                    </a:moveTo>
                    <a:lnTo>
                      <a:pt x="452" y="10879"/>
                    </a:lnTo>
                    <a:lnTo>
                      <a:pt x="448" y="10891"/>
                    </a:lnTo>
                    <a:lnTo>
                      <a:pt x="444" y="10904"/>
                    </a:lnTo>
                    <a:lnTo>
                      <a:pt x="439" y="10916"/>
                    </a:lnTo>
                    <a:lnTo>
                      <a:pt x="357" y="10888"/>
                    </a:lnTo>
                    <a:lnTo>
                      <a:pt x="361" y="10878"/>
                    </a:lnTo>
                    <a:lnTo>
                      <a:pt x="365" y="10866"/>
                    </a:lnTo>
                    <a:lnTo>
                      <a:pt x="367" y="10855"/>
                    </a:lnTo>
                    <a:lnTo>
                      <a:pt x="370" y="10845"/>
                    </a:lnTo>
                    <a:lnTo>
                      <a:pt x="456" y="10865"/>
                    </a:lnTo>
                    <a:close/>
                    <a:moveTo>
                      <a:pt x="439" y="10916"/>
                    </a:moveTo>
                    <a:lnTo>
                      <a:pt x="439" y="10916"/>
                    </a:lnTo>
                    <a:lnTo>
                      <a:pt x="398" y="10902"/>
                    </a:lnTo>
                    <a:lnTo>
                      <a:pt x="439" y="10916"/>
                    </a:lnTo>
                    <a:close/>
                    <a:moveTo>
                      <a:pt x="439" y="10916"/>
                    </a:moveTo>
                    <a:lnTo>
                      <a:pt x="436" y="10929"/>
                    </a:lnTo>
                    <a:lnTo>
                      <a:pt x="431" y="10941"/>
                    </a:lnTo>
                    <a:lnTo>
                      <a:pt x="426" y="10952"/>
                    </a:lnTo>
                    <a:lnTo>
                      <a:pt x="421" y="10965"/>
                    </a:lnTo>
                    <a:lnTo>
                      <a:pt x="341" y="10929"/>
                    </a:lnTo>
                    <a:lnTo>
                      <a:pt x="346" y="10919"/>
                    </a:lnTo>
                    <a:lnTo>
                      <a:pt x="350" y="10909"/>
                    </a:lnTo>
                    <a:lnTo>
                      <a:pt x="353" y="10897"/>
                    </a:lnTo>
                    <a:lnTo>
                      <a:pt x="357" y="10888"/>
                    </a:lnTo>
                    <a:lnTo>
                      <a:pt x="439" y="10916"/>
                    </a:lnTo>
                    <a:close/>
                    <a:moveTo>
                      <a:pt x="421" y="10965"/>
                    </a:moveTo>
                    <a:lnTo>
                      <a:pt x="416" y="10976"/>
                    </a:lnTo>
                    <a:lnTo>
                      <a:pt x="409" y="10987"/>
                    </a:lnTo>
                    <a:lnTo>
                      <a:pt x="405" y="10998"/>
                    </a:lnTo>
                    <a:lnTo>
                      <a:pt x="398" y="11010"/>
                    </a:lnTo>
                    <a:lnTo>
                      <a:pt x="321" y="10967"/>
                    </a:lnTo>
                    <a:lnTo>
                      <a:pt x="326" y="10958"/>
                    </a:lnTo>
                    <a:lnTo>
                      <a:pt x="331" y="10949"/>
                    </a:lnTo>
                    <a:lnTo>
                      <a:pt x="336" y="10939"/>
                    </a:lnTo>
                    <a:lnTo>
                      <a:pt x="341" y="10929"/>
                    </a:lnTo>
                    <a:lnTo>
                      <a:pt x="421" y="10965"/>
                    </a:lnTo>
                    <a:close/>
                    <a:moveTo>
                      <a:pt x="398" y="11010"/>
                    </a:moveTo>
                    <a:lnTo>
                      <a:pt x="392" y="11020"/>
                    </a:lnTo>
                    <a:lnTo>
                      <a:pt x="387" y="11031"/>
                    </a:lnTo>
                    <a:lnTo>
                      <a:pt x="381" y="11041"/>
                    </a:lnTo>
                    <a:lnTo>
                      <a:pt x="375" y="11051"/>
                    </a:lnTo>
                    <a:lnTo>
                      <a:pt x="300" y="11006"/>
                    </a:lnTo>
                    <a:lnTo>
                      <a:pt x="305" y="10996"/>
                    </a:lnTo>
                    <a:lnTo>
                      <a:pt x="311" y="10986"/>
                    </a:lnTo>
                    <a:lnTo>
                      <a:pt x="316" y="10977"/>
                    </a:lnTo>
                    <a:lnTo>
                      <a:pt x="321" y="10967"/>
                    </a:lnTo>
                    <a:lnTo>
                      <a:pt x="398" y="11010"/>
                    </a:lnTo>
                    <a:close/>
                    <a:moveTo>
                      <a:pt x="375" y="11051"/>
                    </a:moveTo>
                    <a:lnTo>
                      <a:pt x="370" y="11059"/>
                    </a:lnTo>
                    <a:lnTo>
                      <a:pt x="363" y="11069"/>
                    </a:lnTo>
                    <a:lnTo>
                      <a:pt x="356" y="11079"/>
                    </a:lnTo>
                    <a:lnTo>
                      <a:pt x="350" y="11090"/>
                    </a:lnTo>
                    <a:lnTo>
                      <a:pt x="276" y="11043"/>
                    </a:lnTo>
                    <a:lnTo>
                      <a:pt x="287" y="11026"/>
                    </a:lnTo>
                    <a:lnTo>
                      <a:pt x="300" y="11006"/>
                    </a:lnTo>
                    <a:lnTo>
                      <a:pt x="375" y="11051"/>
                    </a:lnTo>
                    <a:close/>
                    <a:moveTo>
                      <a:pt x="350" y="11090"/>
                    </a:moveTo>
                    <a:lnTo>
                      <a:pt x="340" y="11105"/>
                    </a:lnTo>
                    <a:lnTo>
                      <a:pt x="327" y="11125"/>
                    </a:lnTo>
                    <a:lnTo>
                      <a:pt x="254" y="11077"/>
                    </a:lnTo>
                    <a:lnTo>
                      <a:pt x="264" y="11063"/>
                    </a:lnTo>
                    <a:lnTo>
                      <a:pt x="276" y="11043"/>
                    </a:lnTo>
                    <a:lnTo>
                      <a:pt x="350" y="11090"/>
                    </a:lnTo>
                    <a:close/>
                    <a:moveTo>
                      <a:pt x="327" y="11125"/>
                    </a:moveTo>
                    <a:lnTo>
                      <a:pt x="327" y="11125"/>
                    </a:lnTo>
                    <a:lnTo>
                      <a:pt x="290" y="11102"/>
                    </a:lnTo>
                    <a:lnTo>
                      <a:pt x="327" y="11125"/>
                    </a:lnTo>
                    <a:close/>
                    <a:moveTo>
                      <a:pt x="327" y="11125"/>
                    </a:moveTo>
                    <a:lnTo>
                      <a:pt x="320" y="11135"/>
                    </a:lnTo>
                    <a:lnTo>
                      <a:pt x="314" y="11145"/>
                    </a:lnTo>
                    <a:lnTo>
                      <a:pt x="307" y="11155"/>
                    </a:lnTo>
                    <a:lnTo>
                      <a:pt x="301" y="11165"/>
                    </a:lnTo>
                    <a:lnTo>
                      <a:pt x="228" y="11118"/>
                    </a:lnTo>
                    <a:lnTo>
                      <a:pt x="234" y="11108"/>
                    </a:lnTo>
                    <a:lnTo>
                      <a:pt x="240" y="11098"/>
                    </a:lnTo>
                    <a:lnTo>
                      <a:pt x="248" y="11087"/>
                    </a:lnTo>
                    <a:lnTo>
                      <a:pt x="254" y="11077"/>
                    </a:lnTo>
                    <a:lnTo>
                      <a:pt x="327" y="11125"/>
                    </a:lnTo>
                    <a:close/>
                    <a:moveTo>
                      <a:pt x="301" y="11165"/>
                    </a:moveTo>
                    <a:lnTo>
                      <a:pt x="290" y="11183"/>
                    </a:lnTo>
                    <a:lnTo>
                      <a:pt x="279" y="11200"/>
                    </a:lnTo>
                    <a:lnTo>
                      <a:pt x="204" y="11155"/>
                    </a:lnTo>
                    <a:lnTo>
                      <a:pt x="209" y="11147"/>
                    </a:lnTo>
                    <a:lnTo>
                      <a:pt x="215" y="11137"/>
                    </a:lnTo>
                    <a:lnTo>
                      <a:pt x="221" y="11127"/>
                    </a:lnTo>
                    <a:lnTo>
                      <a:pt x="228" y="11118"/>
                    </a:lnTo>
                    <a:lnTo>
                      <a:pt x="301" y="11165"/>
                    </a:lnTo>
                    <a:close/>
                    <a:moveTo>
                      <a:pt x="279" y="11200"/>
                    </a:moveTo>
                    <a:lnTo>
                      <a:pt x="269" y="11218"/>
                    </a:lnTo>
                    <a:lnTo>
                      <a:pt x="260" y="11235"/>
                    </a:lnTo>
                    <a:lnTo>
                      <a:pt x="182" y="11195"/>
                    </a:lnTo>
                    <a:lnTo>
                      <a:pt x="188" y="11184"/>
                    </a:lnTo>
                    <a:lnTo>
                      <a:pt x="193" y="11174"/>
                    </a:lnTo>
                    <a:lnTo>
                      <a:pt x="199" y="11165"/>
                    </a:lnTo>
                    <a:lnTo>
                      <a:pt x="204" y="11155"/>
                    </a:lnTo>
                    <a:lnTo>
                      <a:pt x="279" y="11200"/>
                    </a:lnTo>
                    <a:close/>
                    <a:moveTo>
                      <a:pt x="260" y="11235"/>
                    </a:moveTo>
                    <a:lnTo>
                      <a:pt x="251" y="11252"/>
                    </a:lnTo>
                    <a:lnTo>
                      <a:pt x="244" y="11269"/>
                    </a:lnTo>
                    <a:lnTo>
                      <a:pt x="163" y="11236"/>
                    </a:lnTo>
                    <a:lnTo>
                      <a:pt x="168" y="11225"/>
                    </a:lnTo>
                    <a:lnTo>
                      <a:pt x="173" y="11215"/>
                    </a:lnTo>
                    <a:lnTo>
                      <a:pt x="177" y="11205"/>
                    </a:lnTo>
                    <a:lnTo>
                      <a:pt x="182" y="11195"/>
                    </a:lnTo>
                    <a:lnTo>
                      <a:pt x="260" y="11235"/>
                    </a:lnTo>
                    <a:close/>
                    <a:moveTo>
                      <a:pt x="244" y="11269"/>
                    </a:moveTo>
                    <a:lnTo>
                      <a:pt x="238" y="11286"/>
                    </a:lnTo>
                    <a:lnTo>
                      <a:pt x="233" y="11303"/>
                    </a:lnTo>
                    <a:lnTo>
                      <a:pt x="148" y="11280"/>
                    </a:lnTo>
                    <a:lnTo>
                      <a:pt x="152" y="11269"/>
                    </a:lnTo>
                    <a:lnTo>
                      <a:pt x="154" y="11259"/>
                    </a:lnTo>
                    <a:lnTo>
                      <a:pt x="159" y="11247"/>
                    </a:lnTo>
                    <a:lnTo>
                      <a:pt x="163" y="11236"/>
                    </a:lnTo>
                    <a:lnTo>
                      <a:pt x="244" y="11269"/>
                    </a:lnTo>
                    <a:close/>
                    <a:moveTo>
                      <a:pt x="233" y="11303"/>
                    </a:moveTo>
                    <a:lnTo>
                      <a:pt x="228" y="11321"/>
                    </a:lnTo>
                    <a:lnTo>
                      <a:pt x="224" y="11338"/>
                    </a:lnTo>
                    <a:lnTo>
                      <a:pt x="138" y="11326"/>
                    </a:lnTo>
                    <a:lnTo>
                      <a:pt x="140" y="11315"/>
                    </a:lnTo>
                    <a:lnTo>
                      <a:pt x="142" y="11302"/>
                    </a:lnTo>
                    <a:lnTo>
                      <a:pt x="145" y="11291"/>
                    </a:lnTo>
                    <a:lnTo>
                      <a:pt x="148" y="11280"/>
                    </a:lnTo>
                    <a:lnTo>
                      <a:pt x="233" y="11303"/>
                    </a:lnTo>
                    <a:close/>
                    <a:moveTo>
                      <a:pt x="138" y="11326"/>
                    </a:moveTo>
                    <a:lnTo>
                      <a:pt x="138" y="11326"/>
                    </a:lnTo>
                    <a:lnTo>
                      <a:pt x="182" y="11332"/>
                    </a:lnTo>
                    <a:lnTo>
                      <a:pt x="138" y="11326"/>
                    </a:lnTo>
                    <a:close/>
                    <a:moveTo>
                      <a:pt x="224" y="11338"/>
                    </a:moveTo>
                    <a:lnTo>
                      <a:pt x="223" y="11356"/>
                    </a:lnTo>
                    <a:lnTo>
                      <a:pt x="221" y="11374"/>
                    </a:lnTo>
                    <a:lnTo>
                      <a:pt x="134" y="11374"/>
                    </a:lnTo>
                    <a:lnTo>
                      <a:pt x="134" y="11362"/>
                    </a:lnTo>
                    <a:lnTo>
                      <a:pt x="135" y="11351"/>
                    </a:lnTo>
                    <a:lnTo>
                      <a:pt x="137" y="11338"/>
                    </a:lnTo>
                    <a:lnTo>
                      <a:pt x="138" y="11326"/>
                    </a:lnTo>
                    <a:lnTo>
                      <a:pt x="224" y="11338"/>
                    </a:lnTo>
                    <a:close/>
                    <a:moveTo>
                      <a:pt x="221" y="11374"/>
                    </a:moveTo>
                    <a:lnTo>
                      <a:pt x="221" y="11392"/>
                    </a:lnTo>
                    <a:lnTo>
                      <a:pt x="221" y="11397"/>
                    </a:lnTo>
                    <a:lnTo>
                      <a:pt x="134" y="11397"/>
                    </a:lnTo>
                    <a:lnTo>
                      <a:pt x="134" y="11382"/>
                    </a:lnTo>
                    <a:lnTo>
                      <a:pt x="134" y="11374"/>
                    </a:lnTo>
                    <a:lnTo>
                      <a:pt x="221" y="11374"/>
                    </a:lnTo>
                    <a:close/>
                    <a:moveTo>
                      <a:pt x="134" y="11398"/>
                    </a:moveTo>
                    <a:lnTo>
                      <a:pt x="134" y="11397"/>
                    </a:lnTo>
                    <a:lnTo>
                      <a:pt x="178" y="11397"/>
                    </a:lnTo>
                    <a:lnTo>
                      <a:pt x="134" y="11398"/>
                    </a:lnTo>
                    <a:close/>
                    <a:moveTo>
                      <a:pt x="221" y="11397"/>
                    </a:moveTo>
                    <a:lnTo>
                      <a:pt x="223" y="11424"/>
                    </a:lnTo>
                    <a:lnTo>
                      <a:pt x="135" y="11425"/>
                    </a:lnTo>
                    <a:lnTo>
                      <a:pt x="134" y="11398"/>
                    </a:lnTo>
                    <a:lnTo>
                      <a:pt x="221" y="11397"/>
                    </a:lnTo>
                    <a:close/>
                    <a:moveTo>
                      <a:pt x="135" y="11425"/>
                    </a:moveTo>
                    <a:lnTo>
                      <a:pt x="135" y="11425"/>
                    </a:lnTo>
                    <a:lnTo>
                      <a:pt x="179" y="11424"/>
                    </a:lnTo>
                    <a:lnTo>
                      <a:pt x="135" y="11425"/>
                    </a:lnTo>
                    <a:close/>
                    <a:moveTo>
                      <a:pt x="223" y="11424"/>
                    </a:moveTo>
                    <a:lnTo>
                      <a:pt x="223" y="11455"/>
                    </a:lnTo>
                    <a:lnTo>
                      <a:pt x="135" y="11457"/>
                    </a:lnTo>
                    <a:lnTo>
                      <a:pt x="135" y="11425"/>
                    </a:lnTo>
                    <a:lnTo>
                      <a:pt x="223" y="11424"/>
                    </a:lnTo>
                    <a:close/>
                    <a:moveTo>
                      <a:pt x="223" y="11455"/>
                    </a:moveTo>
                    <a:lnTo>
                      <a:pt x="224" y="11490"/>
                    </a:lnTo>
                    <a:lnTo>
                      <a:pt x="137" y="11491"/>
                    </a:lnTo>
                    <a:lnTo>
                      <a:pt x="135" y="11457"/>
                    </a:lnTo>
                    <a:lnTo>
                      <a:pt x="223" y="11455"/>
                    </a:lnTo>
                    <a:close/>
                    <a:moveTo>
                      <a:pt x="137" y="11493"/>
                    </a:moveTo>
                    <a:lnTo>
                      <a:pt x="137" y="11491"/>
                    </a:lnTo>
                    <a:lnTo>
                      <a:pt x="180" y="11491"/>
                    </a:lnTo>
                    <a:lnTo>
                      <a:pt x="137" y="11493"/>
                    </a:lnTo>
                    <a:close/>
                    <a:moveTo>
                      <a:pt x="224" y="11490"/>
                    </a:moveTo>
                    <a:lnTo>
                      <a:pt x="224" y="11530"/>
                    </a:lnTo>
                    <a:lnTo>
                      <a:pt x="137" y="11531"/>
                    </a:lnTo>
                    <a:lnTo>
                      <a:pt x="137" y="11493"/>
                    </a:lnTo>
                    <a:lnTo>
                      <a:pt x="224" y="11490"/>
                    </a:lnTo>
                    <a:close/>
                    <a:moveTo>
                      <a:pt x="224" y="11530"/>
                    </a:moveTo>
                    <a:lnTo>
                      <a:pt x="225" y="11567"/>
                    </a:lnTo>
                    <a:lnTo>
                      <a:pt x="138" y="11570"/>
                    </a:lnTo>
                    <a:lnTo>
                      <a:pt x="137" y="11531"/>
                    </a:lnTo>
                    <a:lnTo>
                      <a:pt x="224" y="11530"/>
                    </a:lnTo>
                    <a:close/>
                    <a:moveTo>
                      <a:pt x="138" y="11570"/>
                    </a:moveTo>
                    <a:lnTo>
                      <a:pt x="138" y="11570"/>
                    </a:lnTo>
                    <a:lnTo>
                      <a:pt x="182" y="11569"/>
                    </a:lnTo>
                    <a:lnTo>
                      <a:pt x="138" y="11570"/>
                    </a:lnTo>
                    <a:close/>
                    <a:moveTo>
                      <a:pt x="225" y="11567"/>
                    </a:moveTo>
                    <a:lnTo>
                      <a:pt x="228" y="11648"/>
                    </a:lnTo>
                    <a:lnTo>
                      <a:pt x="139" y="11651"/>
                    </a:lnTo>
                    <a:lnTo>
                      <a:pt x="138" y="11570"/>
                    </a:lnTo>
                    <a:lnTo>
                      <a:pt x="225" y="11567"/>
                    </a:lnTo>
                    <a:close/>
                    <a:moveTo>
                      <a:pt x="228" y="11648"/>
                    </a:moveTo>
                    <a:lnTo>
                      <a:pt x="229" y="11727"/>
                    </a:lnTo>
                    <a:lnTo>
                      <a:pt x="142" y="11729"/>
                    </a:lnTo>
                    <a:lnTo>
                      <a:pt x="139" y="11651"/>
                    </a:lnTo>
                    <a:lnTo>
                      <a:pt x="228" y="11648"/>
                    </a:lnTo>
                    <a:close/>
                    <a:moveTo>
                      <a:pt x="229" y="11727"/>
                    </a:moveTo>
                    <a:lnTo>
                      <a:pt x="230" y="11794"/>
                    </a:lnTo>
                    <a:lnTo>
                      <a:pt x="143" y="11797"/>
                    </a:lnTo>
                    <a:lnTo>
                      <a:pt x="142" y="11729"/>
                    </a:lnTo>
                    <a:lnTo>
                      <a:pt x="229" y="11727"/>
                    </a:lnTo>
                    <a:close/>
                    <a:moveTo>
                      <a:pt x="230" y="11794"/>
                    </a:moveTo>
                    <a:lnTo>
                      <a:pt x="231" y="11823"/>
                    </a:lnTo>
                    <a:lnTo>
                      <a:pt x="144" y="11825"/>
                    </a:lnTo>
                    <a:lnTo>
                      <a:pt x="143" y="11797"/>
                    </a:lnTo>
                    <a:lnTo>
                      <a:pt x="230" y="11794"/>
                    </a:lnTo>
                    <a:close/>
                    <a:moveTo>
                      <a:pt x="231" y="11823"/>
                    </a:moveTo>
                    <a:lnTo>
                      <a:pt x="231" y="11823"/>
                    </a:lnTo>
                    <a:lnTo>
                      <a:pt x="188" y="11824"/>
                    </a:lnTo>
                    <a:lnTo>
                      <a:pt x="231" y="11823"/>
                    </a:lnTo>
                    <a:close/>
                    <a:moveTo>
                      <a:pt x="231" y="11823"/>
                    </a:moveTo>
                    <a:lnTo>
                      <a:pt x="231" y="11846"/>
                    </a:lnTo>
                    <a:lnTo>
                      <a:pt x="144" y="11848"/>
                    </a:lnTo>
                    <a:lnTo>
                      <a:pt x="144" y="11825"/>
                    </a:lnTo>
                    <a:lnTo>
                      <a:pt x="231" y="11823"/>
                    </a:lnTo>
                    <a:close/>
                    <a:moveTo>
                      <a:pt x="231" y="11846"/>
                    </a:moveTo>
                    <a:lnTo>
                      <a:pt x="231" y="11846"/>
                    </a:lnTo>
                    <a:lnTo>
                      <a:pt x="188" y="11846"/>
                    </a:lnTo>
                    <a:lnTo>
                      <a:pt x="231" y="11846"/>
                    </a:lnTo>
                    <a:close/>
                    <a:moveTo>
                      <a:pt x="231" y="11846"/>
                    </a:moveTo>
                    <a:lnTo>
                      <a:pt x="233" y="11863"/>
                    </a:lnTo>
                    <a:lnTo>
                      <a:pt x="144" y="11864"/>
                    </a:lnTo>
                    <a:lnTo>
                      <a:pt x="144" y="11848"/>
                    </a:lnTo>
                    <a:lnTo>
                      <a:pt x="231" y="11846"/>
                    </a:lnTo>
                    <a:close/>
                    <a:moveTo>
                      <a:pt x="233" y="11863"/>
                    </a:moveTo>
                    <a:lnTo>
                      <a:pt x="233" y="11864"/>
                    </a:lnTo>
                    <a:lnTo>
                      <a:pt x="189" y="11864"/>
                    </a:lnTo>
                    <a:lnTo>
                      <a:pt x="233" y="11863"/>
                    </a:lnTo>
                    <a:close/>
                    <a:moveTo>
                      <a:pt x="233" y="11864"/>
                    </a:moveTo>
                    <a:lnTo>
                      <a:pt x="233" y="11874"/>
                    </a:lnTo>
                    <a:lnTo>
                      <a:pt x="145" y="11874"/>
                    </a:lnTo>
                    <a:lnTo>
                      <a:pt x="144" y="11864"/>
                    </a:lnTo>
                    <a:lnTo>
                      <a:pt x="233" y="11864"/>
                    </a:lnTo>
                    <a:close/>
                    <a:moveTo>
                      <a:pt x="233" y="11874"/>
                    </a:moveTo>
                    <a:lnTo>
                      <a:pt x="233" y="11874"/>
                    </a:lnTo>
                    <a:lnTo>
                      <a:pt x="189" y="11874"/>
                    </a:lnTo>
                    <a:lnTo>
                      <a:pt x="233" y="11874"/>
                    </a:lnTo>
                    <a:close/>
                    <a:moveTo>
                      <a:pt x="233" y="11874"/>
                    </a:moveTo>
                    <a:lnTo>
                      <a:pt x="233" y="11884"/>
                    </a:lnTo>
                    <a:lnTo>
                      <a:pt x="233" y="11892"/>
                    </a:lnTo>
                    <a:lnTo>
                      <a:pt x="231" y="11902"/>
                    </a:lnTo>
                    <a:lnTo>
                      <a:pt x="231" y="11914"/>
                    </a:lnTo>
                    <a:lnTo>
                      <a:pt x="144" y="11912"/>
                    </a:lnTo>
                    <a:lnTo>
                      <a:pt x="144" y="11901"/>
                    </a:lnTo>
                    <a:lnTo>
                      <a:pt x="144" y="11891"/>
                    </a:lnTo>
                    <a:lnTo>
                      <a:pt x="145" y="11882"/>
                    </a:lnTo>
                    <a:lnTo>
                      <a:pt x="145" y="11874"/>
                    </a:lnTo>
                    <a:lnTo>
                      <a:pt x="233" y="11874"/>
                    </a:lnTo>
                    <a:close/>
                    <a:moveTo>
                      <a:pt x="231" y="11914"/>
                    </a:moveTo>
                    <a:lnTo>
                      <a:pt x="231" y="11962"/>
                    </a:lnTo>
                    <a:lnTo>
                      <a:pt x="144" y="11962"/>
                    </a:lnTo>
                    <a:lnTo>
                      <a:pt x="144" y="11912"/>
                    </a:lnTo>
                    <a:lnTo>
                      <a:pt x="231" y="11914"/>
                    </a:lnTo>
                    <a:close/>
                    <a:moveTo>
                      <a:pt x="231" y="11962"/>
                    </a:moveTo>
                    <a:lnTo>
                      <a:pt x="231" y="11963"/>
                    </a:lnTo>
                    <a:lnTo>
                      <a:pt x="188" y="11962"/>
                    </a:lnTo>
                    <a:lnTo>
                      <a:pt x="231" y="11962"/>
                    </a:lnTo>
                    <a:close/>
                    <a:moveTo>
                      <a:pt x="231" y="11963"/>
                    </a:moveTo>
                    <a:lnTo>
                      <a:pt x="230" y="12019"/>
                    </a:lnTo>
                    <a:lnTo>
                      <a:pt x="143" y="12018"/>
                    </a:lnTo>
                    <a:lnTo>
                      <a:pt x="144" y="11961"/>
                    </a:lnTo>
                    <a:lnTo>
                      <a:pt x="231" y="11963"/>
                    </a:lnTo>
                    <a:close/>
                    <a:moveTo>
                      <a:pt x="230" y="12019"/>
                    </a:moveTo>
                    <a:lnTo>
                      <a:pt x="229" y="12083"/>
                    </a:lnTo>
                    <a:lnTo>
                      <a:pt x="142" y="12082"/>
                    </a:lnTo>
                    <a:lnTo>
                      <a:pt x="143" y="12018"/>
                    </a:lnTo>
                    <a:lnTo>
                      <a:pt x="230" y="12019"/>
                    </a:lnTo>
                    <a:close/>
                    <a:moveTo>
                      <a:pt x="229" y="12083"/>
                    </a:moveTo>
                    <a:lnTo>
                      <a:pt x="229" y="12083"/>
                    </a:lnTo>
                    <a:lnTo>
                      <a:pt x="185" y="12083"/>
                    </a:lnTo>
                    <a:lnTo>
                      <a:pt x="229" y="12083"/>
                    </a:lnTo>
                    <a:close/>
                    <a:moveTo>
                      <a:pt x="229" y="12083"/>
                    </a:moveTo>
                    <a:lnTo>
                      <a:pt x="228" y="12151"/>
                    </a:lnTo>
                    <a:lnTo>
                      <a:pt x="140" y="12150"/>
                    </a:lnTo>
                    <a:lnTo>
                      <a:pt x="142" y="12082"/>
                    </a:lnTo>
                    <a:lnTo>
                      <a:pt x="229" y="12083"/>
                    </a:lnTo>
                    <a:close/>
                    <a:moveTo>
                      <a:pt x="228" y="12151"/>
                    </a:moveTo>
                    <a:lnTo>
                      <a:pt x="226" y="12224"/>
                    </a:lnTo>
                    <a:lnTo>
                      <a:pt x="139" y="12222"/>
                    </a:lnTo>
                    <a:lnTo>
                      <a:pt x="140" y="12150"/>
                    </a:lnTo>
                    <a:lnTo>
                      <a:pt x="228" y="12151"/>
                    </a:lnTo>
                    <a:close/>
                    <a:moveTo>
                      <a:pt x="226" y="12224"/>
                    </a:moveTo>
                    <a:lnTo>
                      <a:pt x="223" y="12372"/>
                    </a:lnTo>
                    <a:lnTo>
                      <a:pt x="135" y="12371"/>
                    </a:lnTo>
                    <a:lnTo>
                      <a:pt x="139" y="12222"/>
                    </a:lnTo>
                    <a:lnTo>
                      <a:pt x="226" y="12224"/>
                    </a:lnTo>
                    <a:close/>
                    <a:moveTo>
                      <a:pt x="223" y="12372"/>
                    </a:moveTo>
                    <a:lnTo>
                      <a:pt x="221" y="12444"/>
                    </a:lnTo>
                    <a:lnTo>
                      <a:pt x="134" y="12443"/>
                    </a:lnTo>
                    <a:lnTo>
                      <a:pt x="135" y="12371"/>
                    </a:lnTo>
                    <a:lnTo>
                      <a:pt x="223" y="12372"/>
                    </a:lnTo>
                    <a:close/>
                    <a:moveTo>
                      <a:pt x="134" y="12443"/>
                    </a:moveTo>
                    <a:lnTo>
                      <a:pt x="134" y="12443"/>
                    </a:lnTo>
                    <a:lnTo>
                      <a:pt x="178" y="12444"/>
                    </a:lnTo>
                    <a:lnTo>
                      <a:pt x="134" y="12443"/>
                    </a:lnTo>
                    <a:close/>
                    <a:moveTo>
                      <a:pt x="221" y="12444"/>
                    </a:moveTo>
                    <a:lnTo>
                      <a:pt x="220" y="12515"/>
                    </a:lnTo>
                    <a:lnTo>
                      <a:pt x="133" y="12514"/>
                    </a:lnTo>
                    <a:lnTo>
                      <a:pt x="134" y="12443"/>
                    </a:lnTo>
                    <a:lnTo>
                      <a:pt x="221" y="12444"/>
                    </a:lnTo>
                    <a:close/>
                    <a:moveTo>
                      <a:pt x="220" y="12515"/>
                    </a:moveTo>
                    <a:lnTo>
                      <a:pt x="219" y="12581"/>
                    </a:lnTo>
                    <a:lnTo>
                      <a:pt x="132" y="12579"/>
                    </a:lnTo>
                    <a:lnTo>
                      <a:pt x="133" y="12514"/>
                    </a:lnTo>
                    <a:lnTo>
                      <a:pt x="220" y="12515"/>
                    </a:lnTo>
                    <a:close/>
                    <a:moveTo>
                      <a:pt x="219" y="12581"/>
                    </a:moveTo>
                    <a:lnTo>
                      <a:pt x="218" y="12641"/>
                    </a:lnTo>
                    <a:lnTo>
                      <a:pt x="130" y="12640"/>
                    </a:lnTo>
                    <a:lnTo>
                      <a:pt x="132" y="12579"/>
                    </a:lnTo>
                    <a:lnTo>
                      <a:pt x="219" y="12581"/>
                    </a:lnTo>
                    <a:close/>
                    <a:moveTo>
                      <a:pt x="218" y="12641"/>
                    </a:moveTo>
                    <a:lnTo>
                      <a:pt x="218" y="12655"/>
                    </a:lnTo>
                    <a:lnTo>
                      <a:pt x="218" y="12668"/>
                    </a:lnTo>
                    <a:lnTo>
                      <a:pt x="218" y="12681"/>
                    </a:lnTo>
                    <a:lnTo>
                      <a:pt x="218" y="12693"/>
                    </a:lnTo>
                    <a:lnTo>
                      <a:pt x="130" y="12692"/>
                    </a:lnTo>
                    <a:lnTo>
                      <a:pt x="130" y="12679"/>
                    </a:lnTo>
                    <a:lnTo>
                      <a:pt x="130" y="12667"/>
                    </a:lnTo>
                    <a:lnTo>
                      <a:pt x="130" y="12653"/>
                    </a:lnTo>
                    <a:lnTo>
                      <a:pt x="130" y="12640"/>
                    </a:lnTo>
                    <a:lnTo>
                      <a:pt x="218" y="12641"/>
                    </a:lnTo>
                    <a:close/>
                    <a:moveTo>
                      <a:pt x="218" y="12693"/>
                    </a:moveTo>
                    <a:lnTo>
                      <a:pt x="218" y="12706"/>
                    </a:lnTo>
                    <a:lnTo>
                      <a:pt x="218" y="12717"/>
                    </a:lnTo>
                    <a:lnTo>
                      <a:pt x="216" y="12727"/>
                    </a:lnTo>
                    <a:lnTo>
                      <a:pt x="216" y="12737"/>
                    </a:lnTo>
                    <a:lnTo>
                      <a:pt x="129" y="12737"/>
                    </a:lnTo>
                    <a:lnTo>
                      <a:pt x="129" y="12726"/>
                    </a:lnTo>
                    <a:lnTo>
                      <a:pt x="129" y="12716"/>
                    </a:lnTo>
                    <a:lnTo>
                      <a:pt x="130" y="12704"/>
                    </a:lnTo>
                    <a:lnTo>
                      <a:pt x="130" y="12692"/>
                    </a:lnTo>
                    <a:lnTo>
                      <a:pt x="218" y="12693"/>
                    </a:lnTo>
                    <a:close/>
                    <a:moveTo>
                      <a:pt x="216" y="12737"/>
                    </a:moveTo>
                    <a:lnTo>
                      <a:pt x="216" y="12754"/>
                    </a:lnTo>
                    <a:lnTo>
                      <a:pt x="216" y="12770"/>
                    </a:lnTo>
                    <a:lnTo>
                      <a:pt x="129" y="12770"/>
                    </a:lnTo>
                    <a:lnTo>
                      <a:pt x="129" y="12754"/>
                    </a:lnTo>
                    <a:lnTo>
                      <a:pt x="129" y="12737"/>
                    </a:lnTo>
                    <a:lnTo>
                      <a:pt x="216" y="12737"/>
                    </a:lnTo>
                    <a:close/>
                    <a:moveTo>
                      <a:pt x="216" y="12770"/>
                    </a:moveTo>
                    <a:lnTo>
                      <a:pt x="216" y="12782"/>
                    </a:lnTo>
                    <a:lnTo>
                      <a:pt x="218" y="12790"/>
                    </a:lnTo>
                    <a:lnTo>
                      <a:pt x="129" y="12793"/>
                    </a:lnTo>
                    <a:lnTo>
                      <a:pt x="129" y="12784"/>
                    </a:lnTo>
                    <a:lnTo>
                      <a:pt x="129" y="12770"/>
                    </a:lnTo>
                    <a:lnTo>
                      <a:pt x="216" y="12770"/>
                    </a:lnTo>
                    <a:close/>
                    <a:moveTo>
                      <a:pt x="218" y="12790"/>
                    </a:moveTo>
                    <a:lnTo>
                      <a:pt x="218" y="12795"/>
                    </a:lnTo>
                    <a:lnTo>
                      <a:pt x="218" y="12804"/>
                    </a:lnTo>
                    <a:lnTo>
                      <a:pt x="130" y="12810"/>
                    </a:lnTo>
                    <a:lnTo>
                      <a:pt x="130" y="12803"/>
                    </a:lnTo>
                    <a:lnTo>
                      <a:pt x="129" y="12793"/>
                    </a:lnTo>
                    <a:lnTo>
                      <a:pt x="218" y="12790"/>
                    </a:lnTo>
                    <a:close/>
                    <a:moveTo>
                      <a:pt x="218" y="12804"/>
                    </a:moveTo>
                    <a:lnTo>
                      <a:pt x="218" y="12804"/>
                    </a:lnTo>
                    <a:lnTo>
                      <a:pt x="174" y="12808"/>
                    </a:lnTo>
                    <a:lnTo>
                      <a:pt x="218" y="12804"/>
                    </a:lnTo>
                    <a:close/>
                    <a:moveTo>
                      <a:pt x="218" y="12804"/>
                    </a:moveTo>
                    <a:lnTo>
                      <a:pt x="219" y="12814"/>
                    </a:lnTo>
                    <a:lnTo>
                      <a:pt x="219" y="12821"/>
                    </a:lnTo>
                    <a:lnTo>
                      <a:pt x="132" y="12829"/>
                    </a:lnTo>
                    <a:lnTo>
                      <a:pt x="132" y="12816"/>
                    </a:lnTo>
                    <a:lnTo>
                      <a:pt x="130" y="12810"/>
                    </a:lnTo>
                    <a:lnTo>
                      <a:pt x="218" y="12804"/>
                    </a:lnTo>
                    <a:close/>
                    <a:moveTo>
                      <a:pt x="132" y="12829"/>
                    </a:moveTo>
                    <a:lnTo>
                      <a:pt x="132" y="12829"/>
                    </a:lnTo>
                    <a:lnTo>
                      <a:pt x="175" y="12825"/>
                    </a:lnTo>
                    <a:lnTo>
                      <a:pt x="132" y="12829"/>
                    </a:lnTo>
                    <a:close/>
                    <a:moveTo>
                      <a:pt x="219" y="12820"/>
                    </a:moveTo>
                    <a:lnTo>
                      <a:pt x="220" y="12828"/>
                    </a:lnTo>
                    <a:lnTo>
                      <a:pt x="221" y="12839"/>
                    </a:lnTo>
                    <a:lnTo>
                      <a:pt x="134" y="12848"/>
                    </a:lnTo>
                    <a:lnTo>
                      <a:pt x="133" y="12840"/>
                    </a:lnTo>
                    <a:lnTo>
                      <a:pt x="132" y="12829"/>
                    </a:lnTo>
                    <a:lnTo>
                      <a:pt x="219" y="12820"/>
                    </a:lnTo>
                    <a:close/>
                    <a:moveTo>
                      <a:pt x="221" y="12839"/>
                    </a:moveTo>
                    <a:lnTo>
                      <a:pt x="223" y="12850"/>
                    </a:lnTo>
                    <a:lnTo>
                      <a:pt x="223" y="12858"/>
                    </a:lnTo>
                    <a:lnTo>
                      <a:pt x="137" y="12869"/>
                    </a:lnTo>
                    <a:lnTo>
                      <a:pt x="135" y="12856"/>
                    </a:lnTo>
                    <a:lnTo>
                      <a:pt x="134" y="12848"/>
                    </a:lnTo>
                    <a:lnTo>
                      <a:pt x="221" y="12839"/>
                    </a:lnTo>
                    <a:close/>
                    <a:moveTo>
                      <a:pt x="223" y="12858"/>
                    </a:moveTo>
                    <a:lnTo>
                      <a:pt x="223" y="12858"/>
                    </a:lnTo>
                    <a:lnTo>
                      <a:pt x="180" y="12862"/>
                    </a:lnTo>
                    <a:lnTo>
                      <a:pt x="223" y="12858"/>
                    </a:lnTo>
                    <a:close/>
                    <a:moveTo>
                      <a:pt x="223" y="12858"/>
                    </a:moveTo>
                    <a:lnTo>
                      <a:pt x="224" y="12864"/>
                    </a:lnTo>
                    <a:lnTo>
                      <a:pt x="226" y="12877"/>
                    </a:lnTo>
                    <a:lnTo>
                      <a:pt x="139" y="12890"/>
                    </a:lnTo>
                    <a:lnTo>
                      <a:pt x="138" y="12882"/>
                    </a:lnTo>
                    <a:lnTo>
                      <a:pt x="137" y="12869"/>
                    </a:lnTo>
                    <a:lnTo>
                      <a:pt x="223" y="12858"/>
                    </a:lnTo>
                    <a:close/>
                    <a:moveTo>
                      <a:pt x="226" y="12877"/>
                    </a:moveTo>
                    <a:lnTo>
                      <a:pt x="228" y="12887"/>
                    </a:lnTo>
                    <a:lnTo>
                      <a:pt x="229" y="12897"/>
                    </a:lnTo>
                    <a:lnTo>
                      <a:pt x="143" y="12911"/>
                    </a:lnTo>
                    <a:lnTo>
                      <a:pt x="140" y="12900"/>
                    </a:lnTo>
                    <a:lnTo>
                      <a:pt x="139" y="12890"/>
                    </a:lnTo>
                    <a:lnTo>
                      <a:pt x="226" y="12877"/>
                    </a:lnTo>
                    <a:close/>
                    <a:moveTo>
                      <a:pt x="229" y="12897"/>
                    </a:moveTo>
                    <a:lnTo>
                      <a:pt x="229" y="12897"/>
                    </a:lnTo>
                    <a:lnTo>
                      <a:pt x="187" y="12904"/>
                    </a:lnTo>
                    <a:lnTo>
                      <a:pt x="229" y="12897"/>
                    </a:lnTo>
                    <a:close/>
                    <a:moveTo>
                      <a:pt x="229" y="12897"/>
                    </a:moveTo>
                    <a:lnTo>
                      <a:pt x="231" y="12909"/>
                    </a:lnTo>
                    <a:lnTo>
                      <a:pt x="233" y="12917"/>
                    </a:lnTo>
                    <a:lnTo>
                      <a:pt x="147" y="12933"/>
                    </a:lnTo>
                    <a:lnTo>
                      <a:pt x="144" y="12922"/>
                    </a:lnTo>
                    <a:lnTo>
                      <a:pt x="143" y="12911"/>
                    </a:lnTo>
                    <a:lnTo>
                      <a:pt x="229" y="12897"/>
                    </a:lnTo>
                    <a:close/>
                    <a:moveTo>
                      <a:pt x="233" y="12917"/>
                    </a:moveTo>
                    <a:lnTo>
                      <a:pt x="235" y="12927"/>
                    </a:lnTo>
                    <a:lnTo>
                      <a:pt x="236" y="12937"/>
                    </a:lnTo>
                    <a:lnTo>
                      <a:pt x="152" y="12955"/>
                    </a:lnTo>
                    <a:lnTo>
                      <a:pt x="149" y="12945"/>
                    </a:lnTo>
                    <a:lnTo>
                      <a:pt x="147" y="12933"/>
                    </a:lnTo>
                    <a:lnTo>
                      <a:pt x="233" y="12917"/>
                    </a:lnTo>
                    <a:close/>
                    <a:moveTo>
                      <a:pt x="236" y="12937"/>
                    </a:moveTo>
                    <a:lnTo>
                      <a:pt x="239" y="12947"/>
                    </a:lnTo>
                    <a:lnTo>
                      <a:pt x="241" y="12957"/>
                    </a:lnTo>
                    <a:lnTo>
                      <a:pt x="155" y="12977"/>
                    </a:lnTo>
                    <a:lnTo>
                      <a:pt x="153" y="12966"/>
                    </a:lnTo>
                    <a:lnTo>
                      <a:pt x="152" y="12955"/>
                    </a:lnTo>
                    <a:lnTo>
                      <a:pt x="236" y="12937"/>
                    </a:lnTo>
                    <a:close/>
                    <a:moveTo>
                      <a:pt x="241" y="12957"/>
                    </a:moveTo>
                    <a:lnTo>
                      <a:pt x="243" y="12966"/>
                    </a:lnTo>
                    <a:lnTo>
                      <a:pt x="245" y="12976"/>
                    </a:lnTo>
                    <a:lnTo>
                      <a:pt x="160" y="12997"/>
                    </a:lnTo>
                    <a:lnTo>
                      <a:pt x="159" y="12988"/>
                    </a:lnTo>
                    <a:lnTo>
                      <a:pt x="155" y="12977"/>
                    </a:lnTo>
                    <a:lnTo>
                      <a:pt x="241" y="12957"/>
                    </a:lnTo>
                    <a:close/>
                    <a:moveTo>
                      <a:pt x="245" y="12976"/>
                    </a:moveTo>
                    <a:lnTo>
                      <a:pt x="248" y="12986"/>
                    </a:lnTo>
                    <a:lnTo>
                      <a:pt x="250" y="12994"/>
                    </a:lnTo>
                    <a:lnTo>
                      <a:pt x="167" y="13018"/>
                    </a:lnTo>
                    <a:lnTo>
                      <a:pt x="163" y="13007"/>
                    </a:lnTo>
                    <a:lnTo>
                      <a:pt x="160" y="12997"/>
                    </a:lnTo>
                    <a:lnTo>
                      <a:pt x="245" y="12976"/>
                    </a:lnTo>
                    <a:close/>
                    <a:moveTo>
                      <a:pt x="167" y="13018"/>
                    </a:moveTo>
                    <a:lnTo>
                      <a:pt x="167" y="13018"/>
                    </a:lnTo>
                    <a:lnTo>
                      <a:pt x="208" y="13006"/>
                    </a:lnTo>
                    <a:lnTo>
                      <a:pt x="167" y="13018"/>
                    </a:lnTo>
                    <a:close/>
                    <a:moveTo>
                      <a:pt x="250" y="12994"/>
                    </a:moveTo>
                    <a:lnTo>
                      <a:pt x="253" y="13003"/>
                    </a:lnTo>
                    <a:lnTo>
                      <a:pt x="255" y="13011"/>
                    </a:lnTo>
                    <a:lnTo>
                      <a:pt x="172" y="13037"/>
                    </a:lnTo>
                    <a:lnTo>
                      <a:pt x="169" y="13027"/>
                    </a:lnTo>
                    <a:lnTo>
                      <a:pt x="167" y="13018"/>
                    </a:lnTo>
                    <a:lnTo>
                      <a:pt x="250" y="12994"/>
                    </a:lnTo>
                    <a:close/>
                    <a:moveTo>
                      <a:pt x="255" y="13011"/>
                    </a:moveTo>
                    <a:lnTo>
                      <a:pt x="258" y="13018"/>
                    </a:lnTo>
                    <a:lnTo>
                      <a:pt x="260" y="13024"/>
                    </a:lnTo>
                    <a:lnTo>
                      <a:pt x="178" y="13056"/>
                    </a:lnTo>
                    <a:lnTo>
                      <a:pt x="175" y="13046"/>
                    </a:lnTo>
                    <a:lnTo>
                      <a:pt x="172" y="13037"/>
                    </a:lnTo>
                    <a:lnTo>
                      <a:pt x="255" y="13011"/>
                    </a:lnTo>
                    <a:close/>
                    <a:moveTo>
                      <a:pt x="260" y="13024"/>
                    </a:moveTo>
                    <a:lnTo>
                      <a:pt x="263" y="13031"/>
                    </a:lnTo>
                    <a:lnTo>
                      <a:pt x="265" y="13037"/>
                    </a:lnTo>
                    <a:lnTo>
                      <a:pt x="185" y="13072"/>
                    </a:lnTo>
                    <a:lnTo>
                      <a:pt x="182" y="13064"/>
                    </a:lnTo>
                    <a:lnTo>
                      <a:pt x="178" y="13056"/>
                    </a:lnTo>
                    <a:lnTo>
                      <a:pt x="260" y="13024"/>
                    </a:lnTo>
                    <a:close/>
                    <a:moveTo>
                      <a:pt x="265" y="13037"/>
                    </a:moveTo>
                    <a:lnTo>
                      <a:pt x="267" y="13042"/>
                    </a:lnTo>
                    <a:lnTo>
                      <a:pt x="270" y="13047"/>
                    </a:lnTo>
                    <a:lnTo>
                      <a:pt x="193" y="13088"/>
                    </a:lnTo>
                    <a:lnTo>
                      <a:pt x="189" y="13080"/>
                    </a:lnTo>
                    <a:lnTo>
                      <a:pt x="185" y="13072"/>
                    </a:lnTo>
                    <a:lnTo>
                      <a:pt x="265" y="13037"/>
                    </a:lnTo>
                    <a:close/>
                    <a:moveTo>
                      <a:pt x="193" y="13088"/>
                    </a:moveTo>
                    <a:lnTo>
                      <a:pt x="193" y="13088"/>
                    </a:lnTo>
                    <a:lnTo>
                      <a:pt x="231" y="13067"/>
                    </a:lnTo>
                    <a:lnTo>
                      <a:pt x="193" y="13088"/>
                    </a:lnTo>
                    <a:close/>
                    <a:moveTo>
                      <a:pt x="270" y="13047"/>
                    </a:moveTo>
                    <a:lnTo>
                      <a:pt x="271" y="13049"/>
                    </a:lnTo>
                    <a:lnTo>
                      <a:pt x="274" y="13052"/>
                    </a:lnTo>
                    <a:lnTo>
                      <a:pt x="201" y="13103"/>
                    </a:lnTo>
                    <a:lnTo>
                      <a:pt x="198" y="13095"/>
                    </a:lnTo>
                    <a:lnTo>
                      <a:pt x="193" y="13088"/>
                    </a:lnTo>
                    <a:lnTo>
                      <a:pt x="270" y="13047"/>
                    </a:lnTo>
                    <a:close/>
                    <a:moveTo>
                      <a:pt x="274" y="13052"/>
                    </a:moveTo>
                    <a:lnTo>
                      <a:pt x="277" y="13058"/>
                    </a:lnTo>
                    <a:lnTo>
                      <a:pt x="281" y="13063"/>
                    </a:lnTo>
                    <a:lnTo>
                      <a:pt x="216" y="13122"/>
                    </a:lnTo>
                    <a:lnTo>
                      <a:pt x="209" y="13112"/>
                    </a:lnTo>
                    <a:lnTo>
                      <a:pt x="201" y="13103"/>
                    </a:lnTo>
                    <a:lnTo>
                      <a:pt x="274" y="13052"/>
                    </a:lnTo>
                    <a:close/>
                    <a:moveTo>
                      <a:pt x="216" y="13122"/>
                    </a:moveTo>
                    <a:lnTo>
                      <a:pt x="216" y="13122"/>
                    </a:lnTo>
                    <a:lnTo>
                      <a:pt x="249" y="13092"/>
                    </a:lnTo>
                    <a:lnTo>
                      <a:pt x="216" y="13122"/>
                    </a:lnTo>
                    <a:close/>
                    <a:moveTo>
                      <a:pt x="281" y="13063"/>
                    </a:moveTo>
                    <a:lnTo>
                      <a:pt x="287" y="13069"/>
                    </a:lnTo>
                    <a:lnTo>
                      <a:pt x="294" y="13074"/>
                    </a:lnTo>
                    <a:lnTo>
                      <a:pt x="234" y="13139"/>
                    </a:lnTo>
                    <a:lnTo>
                      <a:pt x="225" y="13130"/>
                    </a:lnTo>
                    <a:lnTo>
                      <a:pt x="216" y="13122"/>
                    </a:lnTo>
                    <a:lnTo>
                      <a:pt x="281" y="13063"/>
                    </a:lnTo>
                    <a:close/>
                    <a:moveTo>
                      <a:pt x="294" y="13074"/>
                    </a:moveTo>
                    <a:lnTo>
                      <a:pt x="300" y="13080"/>
                    </a:lnTo>
                    <a:lnTo>
                      <a:pt x="307" y="13087"/>
                    </a:lnTo>
                    <a:lnTo>
                      <a:pt x="254" y="13155"/>
                    </a:lnTo>
                    <a:lnTo>
                      <a:pt x="244" y="13148"/>
                    </a:lnTo>
                    <a:lnTo>
                      <a:pt x="234" y="13139"/>
                    </a:lnTo>
                    <a:lnTo>
                      <a:pt x="294" y="13074"/>
                    </a:lnTo>
                    <a:close/>
                    <a:moveTo>
                      <a:pt x="307" y="13087"/>
                    </a:moveTo>
                    <a:lnTo>
                      <a:pt x="307" y="13087"/>
                    </a:lnTo>
                    <a:lnTo>
                      <a:pt x="280" y="13120"/>
                    </a:lnTo>
                    <a:lnTo>
                      <a:pt x="307" y="13087"/>
                    </a:lnTo>
                    <a:close/>
                    <a:moveTo>
                      <a:pt x="307" y="13087"/>
                    </a:moveTo>
                    <a:lnTo>
                      <a:pt x="315" y="13092"/>
                    </a:lnTo>
                    <a:lnTo>
                      <a:pt x="324" y="13099"/>
                    </a:lnTo>
                    <a:lnTo>
                      <a:pt x="275" y="13171"/>
                    </a:lnTo>
                    <a:lnTo>
                      <a:pt x="265" y="13164"/>
                    </a:lnTo>
                    <a:lnTo>
                      <a:pt x="254" y="13155"/>
                    </a:lnTo>
                    <a:lnTo>
                      <a:pt x="307" y="13087"/>
                    </a:lnTo>
                    <a:close/>
                    <a:moveTo>
                      <a:pt x="324" y="13099"/>
                    </a:moveTo>
                    <a:lnTo>
                      <a:pt x="324" y="13099"/>
                    </a:lnTo>
                    <a:lnTo>
                      <a:pt x="300" y="13135"/>
                    </a:lnTo>
                    <a:lnTo>
                      <a:pt x="324" y="13099"/>
                    </a:lnTo>
                    <a:close/>
                    <a:moveTo>
                      <a:pt x="324" y="13099"/>
                    </a:moveTo>
                    <a:lnTo>
                      <a:pt x="334" y="13104"/>
                    </a:lnTo>
                    <a:lnTo>
                      <a:pt x="342" y="13110"/>
                    </a:lnTo>
                    <a:lnTo>
                      <a:pt x="297" y="13185"/>
                    </a:lnTo>
                    <a:lnTo>
                      <a:pt x="286" y="13179"/>
                    </a:lnTo>
                    <a:lnTo>
                      <a:pt x="275" y="13170"/>
                    </a:lnTo>
                    <a:lnTo>
                      <a:pt x="324" y="13099"/>
                    </a:lnTo>
                    <a:close/>
                    <a:moveTo>
                      <a:pt x="342" y="13110"/>
                    </a:moveTo>
                    <a:lnTo>
                      <a:pt x="351" y="13115"/>
                    </a:lnTo>
                    <a:lnTo>
                      <a:pt x="363" y="13123"/>
                    </a:lnTo>
                    <a:lnTo>
                      <a:pt x="322" y="13200"/>
                    </a:lnTo>
                    <a:lnTo>
                      <a:pt x="311" y="13194"/>
                    </a:lnTo>
                    <a:lnTo>
                      <a:pt x="297" y="13185"/>
                    </a:lnTo>
                    <a:lnTo>
                      <a:pt x="342" y="13110"/>
                    </a:lnTo>
                    <a:close/>
                    <a:moveTo>
                      <a:pt x="363" y="13123"/>
                    </a:moveTo>
                    <a:lnTo>
                      <a:pt x="363" y="13123"/>
                    </a:lnTo>
                    <a:lnTo>
                      <a:pt x="342" y="13161"/>
                    </a:lnTo>
                    <a:lnTo>
                      <a:pt x="363" y="13123"/>
                    </a:lnTo>
                    <a:close/>
                    <a:moveTo>
                      <a:pt x="363" y="13123"/>
                    </a:moveTo>
                    <a:lnTo>
                      <a:pt x="373" y="13128"/>
                    </a:lnTo>
                    <a:lnTo>
                      <a:pt x="386" y="13134"/>
                    </a:lnTo>
                    <a:lnTo>
                      <a:pt x="347" y="13212"/>
                    </a:lnTo>
                    <a:lnTo>
                      <a:pt x="336" y="13206"/>
                    </a:lnTo>
                    <a:lnTo>
                      <a:pt x="322" y="13199"/>
                    </a:lnTo>
                    <a:lnTo>
                      <a:pt x="363" y="13123"/>
                    </a:lnTo>
                    <a:close/>
                    <a:moveTo>
                      <a:pt x="386" y="13134"/>
                    </a:moveTo>
                    <a:lnTo>
                      <a:pt x="398" y="13140"/>
                    </a:lnTo>
                    <a:lnTo>
                      <a:pt x="408" y="13145"/>
                    </a:lnTo>
                    <a:lnTo>
                      <a:pt x="373" y="13225"/>
                    </a:lnTo>
                    <a:lnTo>
                      <a:pt x="360" y="13219"/>
                    </a:lnTo>
                    <a:lnTo>
                      <a:pt x="347" y="13212"/>
                    </a:lnTo>
                    <a:lnTo>
                      <a:pt x="386" y="13134"/>
                    </a:lnTo>
                    <a:close/>
                    <a:moveTo>
                      <a:pt x="408" y="13145"/>
                    </a:moveTo>
                    <a:lnTo>
                      <a:pt x="419" y="13149"/>
                    </a:lnTo>
                    <a:lnTo>
                      <a:pt x="433" y="13155"/>
                    </a:lnTo>
                    <a:lnTo>
                      <a:pt x="401" y="13236"/>
                    </a:lnTo>
                    <a:lnTo>
                      <a:pt x="388" y="13231"/>
                    </a:lnTo>
                    <a:lnTo>
                      <a:pt x="373" y="13225"/>
                    </a:lnTo>
                    <a:lnTo>
                      <a:pt x="408" y="13145"/>
                    </a:lnTo>
                    <a:close/>
                    <a:moveTo>
                      <a:pt x="433" y="13155"/>
                    </a:moveTo>
                    <a:lnTo>
                      <a:pt x="446" y="13160"/>
                    </a:lnTo>
                    <a:lnTo>
                      <a:pt x="458" y="13164"/>
                    </a:lnTo>
                    <a:lnTo>
                      <a:pt x="429" y="13246"/>
                    </a:lnTo>
                    <a:lnTo>
                      <a:pt x="414" y="13241"/>
                    </a:lnTo>
                    <a:lnTo>
                      <a:pt x="401" y="13236"/>
                    </a:lnTo>
                    <a:lnTo>
                      <a:pt x="433" y="13155"/>
                    </a:lnTo>
                    <a:close/>
                    <a:moveTo>
                      <a:pt x="458" y="13164"/>
                    </a:moveTo>
                    <a:lnTo>
                      <a:pt x="471" y="13168"/>
                    </a:lnTo>
                    <a:lnTo>
                      <a:pt x="483" y="13173"/>
                    </a:lnTo>
                    <a:lnTo>
                      <a:pt x="457" y="13256"/>
                    </a:lnTo>
                    <a:lnTo>
                      <a:pt x="443" y="13251"/>
                    </a:lnTo>
                    <a:lnTo>
                      <a:pt x="429" y="13246"/>
                    </a:lnTo>
                    <a:lnTo>
                      <a:pt x="458" y="13164"/>
                    </a:lnTo>
                    <a:close/>
                    <a:moveTo>
                      <a:pt x="483" y="13173"/>
                    </a:moveTo>
                    <a:lnTo>
                      <a:pt x="494" y="13176"/>
                    </a:lnTo>
                    <a:lnTo>
                      <a:pt x="508" y="13180"/>
                    </a:lnTo>
                    <a:lnTo>
                      <a:pt x="485" y="13263"/>
                    </a:lnTo>
                    <a:lnTo>
                      <a:pt x="472" y="13260"/>
                    </a:lnTo>
                    <a:lnTo>
                      <a:pt x="457" y="13256"/>
                    </a:lnTo>
                    <a:lnTo>
                      <a:pt x="483" y="13173"/>
                    </a:lnTo>
                    <a:close/>
                    <a:moveTo>
                      <a:pt x="508" y="13180"/>
                    </a:moveTo>
                    <a:lnTo>
                      <a:pt x="522" y="13183"/>
                    </a:lnTo>
                    <a:lnTo>
                      <a:pt x="534" y="13186"/>
                    </a:lnTo>
                    <a:lnTo>
                      <a:pt x="514" y="13271"/>
                    </a:lnTo>
                    <a:lnTo>
                      <a:pt x="499" y="13267"/>
                    </a:lnTo>
                    <a:lnTo>
                      <a:pt x="485" y="13263"/>
                    </a:lnTo>
                    <a:lnTo>
                      <a:pt x="508" y="13180"/>
                    </a:lnTo>
                    <a:close/>
                    <a:moveTo>
                      <a:pt x="534" y="13186"/>
                    </a:moveTo>
                    <a:lnTo>
                      <a:pt x="547" y="13189"/>
                    </a:lnTo>
                    <a:lnTo>
                      <a:pt x="558" y="13191"/>
                    </a:lnTo>
                    <a:lnTo>
                      <a:pt x="543" y="13277"/>
                    </a:lnTo>
                    <a:lnTo>
                      <a:pt x="528" y="13275"/>
                    </a:lnTo>
                    <a:lnTo>
                      <a:pt x="514" y="13271"/>
                    </a:lnTo>
                    <a:lnTo>
                      <a:pt x="534" y="13186"/>
                    </a:lnTo>
                    <a:close/>
                    <a:moveTo>
                      <a:pt x="558" y="13191"/>
                    </a:moveTo>
                    <a:lnTo>
                      <a:pt x="570" y="13194"/>
                    </a:lnTo>
                    <a:lnTo>
                      <a:pt x="583" y="13195"/>
                    </a:lnTo>
                    <a:lnTo>
                      <a:pt x="570" y="13282"/>
                    </a:lnTo>
                    <a:lnTo>
                      <a:pt x="556" y="13280"/>
                    </a:lnTo>
                    <a:lnTo>
                      <a:pt x="543" y="13277"/>
                    </a:lnTo>
                    <a:lnTo>
                      <a:pt x="558" y="13191"/>
                    </a:lnTo>
                    <a:close/>
                    <a:moveTo>
                      <a:pt x="583" y="13195"/>
                    </a:moveTo>
                    <a:lnTo>
                      <a:pt x="595" y="13196"/>
                    </a:lnTo>
                    <a:lnTo>
                      <a:pt x="605" y="13197"/>
                    </a:lnTo>
                    <a:lnTo>
                      <a:pt x="598" y="13285"/>
                    </a:lnTo>
                    <a:lnTo>
                      <a:pt x="584" y="13283"/>
                    </a:lnTo>
                    <a:lnTo>
                      <a:pt x="570" y="13282"/>
                    </a:lnTo>
                    <a:lnTo>
                      <a:pt x="583" y="13195"/>
                    </a:lnTo>
                    <a:close/>
                    <a:moveTo>
                      <a:pt x="605" y="13197"/>
                    </a:moveTo>
                    <a:lnTo>
                      <a:pt x="614" y="13199"/>
                    </a:lnTo>
                    <a:lnTo>
                      <a:pt x="630" y="13200"/>
                    </a:lnTo>
                    <a:lnTo>
                      <a:pt x="625" y="13287"/>
                    </a:lnTo>
                    <a:lnTo>
                      <a:pt x="610" y="13286"/>
                    </a:lnTo>
                    <a:lnTo>
                      <a:pt x="598" y="13285"/>
                    </a:lnTo>
                    <a:lnTo>
                      <a:pt x="605" y="13197"/>
                    </a:lnTo>
                    <a:close/>
                    <a:moveTo>
                      <a:pt x="630" y="13200"/>
                    </a:moveTo>
                    <a:lnTo>
                      <a:pt x="630" y="13200"/>
                    </a:lnTo>
                    <a:lnTo>
                      <a:pt x="627" y="13244"/>
                    </a:lnTo>
                    <a:lnTo>
                      <a:pt x="630" y="13200"/>
                    </a:lnTo>
                    <a:close/>
                    <a:moveTo>
                      <a:pt x="630" y="13200"/>
                    </a:moveTo>
                    <a:lnTo>
                      <a:pt x="641" y="13200"/>
                    </a:lnTo>
                    <a:lnTo>
                      <a:pt x="652" y="13201"/>
                    </a:lnTo>
                    <a:lnTo>
                      <a:pt x="664" y="13201"/>
                    </a:lnTo>
                    <a:lnTo>
                      <a:pt x="675" y="13202"/>
                    </a:lnTo>
                    <a:lnTo>
                      <a:pt x="669" y="13290"/>
                    </a:lnTo>
                    <a:lnTo>
                      <a:pt x="655" y="13288"/>
                    </a:lnTo>
                    <a:lnTo>
                      <a:pt x="642" y="13288"/>
                    </a:lnTo>
                    <a:lnTo>
                      <a:pt x="632" y="13287"/>
                    </a:lnTo>
                    <a:lnTo>
                      <a:pt x="625" y="13287"/>
                    </a:lnTo>
                    <a:lnTo>
                      <a:pt x="630" y="13200"/>
                    </a:lnTo>
                    <a:close/>
                    <a:moveTo>
                      <a:pt x="675" y="13202"/>
                    </a:moveTo>
                    <a:lnTo>
                      <a:pt x="690" y="13204"/>
                    </a:lnTo>
                    <a:lnTo>
                      <a:pt x="705" y="13204"/>
                    </a:lnTo>
                    <a:lnTo>
                      <a:pt x="720" y="13205"/>
                    </a:lnTo>
                    <a:lnTo>
                      <a:pt x="735" y="13206"/>
                    </a:lnTo>
                    <a:lnTo>
                      <a:pt x="730" y="13293"/>
                    </a:lnTo>
                    <a:lnTo>
                      <a:pt x="669" y="13290"/>
                    </a:lnTo>
                    <a:lnTo>
                      <a:pt x="675" y="13202"/>
                    </a:lnTo>
                    <a:close/>
                    <a:moveTo>
                      <a:pt x="735" y="13206"/>
                    </a:moveTo>
                    <a:lnTo>
                      <a:pt x="808" y="13210"/>
                    </a:lnTo>
                    <a:lnTo>
                      <a:pt x="803" y="13297"/>
                    </a:lnTo>
                    <a:lnTo>
                      <a:pt x="730" y="13293"/>
                    </a:lnTo>
                    <a:lnTo>
                      <a:pt x="735" y="13206"/>
                    </a:lnTo>
                    <a:close/>
                    <a:moveTo>
                      <a:pt x="808" y="13210"/>
                    </a:moveTo>
                    <a:lnTo>
                      <a:pt x="986" y="13220"/>
                    </a:lnTo>
                    <a:lnTo>
                      <a:pt x="981" y="13307"/>
                    </a:lnTo>
                    <a:lnTo>
                      <a:pt x="803" y="13297"/>
                    </a:lnTo>
                    <a:lnTo>
                      <a:pt x="808" y="13210"/>
                    </a:lnTo>
                    <a:close/>
                    <a:moveTo>
                      <a:pt x="986" y="13220"/>
                    </a:moveTo>
                    <a:lnTo>
                      <a:pt x="1085" y="13226"/>
                    </a:lnTo>
                    <a:lnTo>
                      <a:pt x="1080" y="13313"/>
                    </a:lnTo>
                    <a:lnTo>
                      <a:pt x="981" y="13307"/>
                    </a:lnTo>
                    <a:lnTo>
                      <a:pt x="986" y="13220"/>
                    </a:lnTo>
                    <a:close/>
                    <a:moveTo>
                      <a:pt x="1085" y="13226"/>
                    </a:moveTo>
                    <a:lnTo>
                      <a:pt x="1085" y="13226"/>
                    </a:lnTo>
                    <a:lnTo>
                      <a:pt x="1082" y="13270"/>
                    </a:lnTo>
                    <a:lnTo>
                      <a:pt x="1085" y="13226"/>
                    </a:lnTo>
                    <a:close/>
                    <a:moveTo>
                      <a:pt x="1085" y="13226"/>
                    </a:moveTo>
                    <a:lnTo>
                      <a:pt x="1188" y="13232"/>
                    </a:lnTo>
                    <a:lnTo>
                      <a:pt x="1183" y="13319"/>
                    </a:lnTo>
                    <a:lnTo>
                      <a:pt x="1080" y="13313"/>
                    </a:lnTo>
                    <a:lnTo>
                      <a:pt x="1085" y="13226"/>
                    </a:lnTo>
                    <a:close/>
                    <a:moveTo>
                      <a:pt x="1188" y="13232"/>
                    </a:moveTo>
                    <a:lnTo>
                      <a:pt x="1214" y="13234"/>
                    </a:lnTo>
                    <a:lnTo>
                      <a:pt x="1240" y="13235"/>
                    </a:lnTo>
                    <a:lnTo>
                      <a:pt x="1266" y="13237"/>
                    </a:lnTo>
                    <a:lnTo>
                      <a:pt x="1293" y="13239"/>
                    </a:lnTo>
                    <a:lnTo>
                      <a:pt x="1288" y="13326"/>
                    </a:lnTo>
                    <a:lnTo>
                      <a:pt x="1261" y="13324"/>
                    </a:lnTo>
                    <a:lnTo>
                      <a:pt x="1235" y="13322"/>
                    </a:lnTo>
                    <a:lnTo>
                      <a:pt x="1209" y="13321"/>
                    </a:lnTo>
                    <a:lnTo>
                      <a:pt x="1183" y="13319"/>
                    </a:lnTo>
                    <a:lnTo>
                      <a:pt x="1188" y="13232"/>
                    </a:lnTo>
                    <a:close/>
                    <a:moveTo>
                      <a:pt x="1293" y="13239"/>
                    </a:moveTo>
                    <a:lnTo>
                      <a:pt x="1320" y="13240"/>
                    </a:lnTo>
                    <a:lnTo>
                      <a:pt x="1346" y="13242"/>
                    </a:lnTo>
                    <a:lnTo>
                      <a:pt x="1371" y="13244"/>
                    </a:lnTo>
                    <a:lnTo>
                      <a:pt x="1395" y="13245"/>
                    </a:lnTo>
                    <a:lnTo>
                      <a:pt x="1390" y="13332"/>
                    </a:lnTo>
                    <a:lnTo>
                      <a:pt x="1362" y="13331"/>
                    </a:lnTo>
                    <a:lnTo>
                      <a:pt x="1336" y="13328"/>
                    </a:lnTo>
                    <a:lnTo>
                      <a:pt x="1311" y="13327"/>
                    </a:lnTo>
                    <a:lnTo>
                      <a:pt x="1288" y="13326"/>
                    </a:lnTo>
                    <a:lnTo>
                      <a:pt x="1293" y="13239"/>
                    </a:lnTo>
                    <a:close/>
                    <a:moveTo>
                      <a:pt x="1395" y="13245"/>
                    </a:moveTo>
                    <a:lnTo>
                      <a:pt x="1422" y="13246"/>
                    </a:lnTo>
                    <a:lnTo>
                      <a:pt x="1447" y="13249"/>
                    </a:lnTo>
                    <a:lnTo>
                      <a:pt x="1472" y="13250"/>
                    </a:lnTo>
                    <a:lnTo>
                      <a:pt x="1494" y="13251"/>
                    </a:lnTo>
                    <a:lnTo>
                      <a:pt x="1489" y="13338"/>
                    </a:lnTo>
                    <a:lnTo>
                      <a:pt x="1463" y="13337"/>
                    </a:lnTo>
                    <a:lnTo>
                      <a:pt x="1438" y="13336"/>
                    </a:lnTo>
                    <a:lnTo>
                      <a:pt x="1413" y="13333"/>
                    </a:lnTo>
                    <a:lnTo>
                      <a:pt x="1390" y="13332"/>
                    </a:lnTo>
                    <a:lnTo>
                      <a:pt x="1395" y="13245"/>
                    </a:lnTo>
                    <a:close/>
                    <a:moveTo>
                      <a:pt x="1494" y="13251"/>
                    </a:moveTo>
                    <a:lnTo>
                      <a:pt x="1519" y="13253"/>
                    </a:lnTo>
                    <a:lnTo>
                      <a:pt x="1544" y="13255"/>
                    </a:lnTo>
                    <a:lnTo>
                      <a:pt x="1567" y="13256"/>
                    </a:lnTo>
                    <a:lnTo>
                      <a:pt x="1588" y="13258"/>
                    </a:lnTo>
                    <a:lnTo>
                      <a:pt x="1582" y="13346"/>
                    </a:lnTo>
                    <a:lnTo>
                      <a:pt x="1559" y="13343"/>
                    </a:lnTo>
                    <a:lnTo>
                      <a:pt x="1536" y="13342"/>
                    </a:lnTo>
                    <a:lnTo>
                      <a:pt x="1512" y="13341"/>
                    </a:lnTo>
                    <a:lnTo>
                      <a:pt x="1489" y="13338"/>
                    </a:lnTo>
                    <a:lnTo>
                      <a:pt x="1494" y="13251"/>
                    </a:lnTo>
                    <a:close/>
                    <a:moveTo>
                      <a:pt x="1588" y="13258"/>
                    </a:moveTo>
                    <a:lnTo>
                      <a:pt x="1612" y="13260"/>
                    </a:lnTo>
                    <a:lnTo>
                      <a:pt x="1634" y="13261"/>
                    </a:lnTo>
                    <a:lnTo>
                      <a:pt x="1655" y="13263"/>
                    </a:lnTo>
                    <a:lnTo>
                      <a:pt x="1674" y="13265"/>
                    </a:lnTo>
                    <a:lnTo>
                      <a:pt x="1666" y="13352"/>
                    </a:lnTo>
                    <a:lnTo>
                      <a:pt x="1645" y="13349"/>
                    </a:lnTo>
                    <a:lnTo>
                      <a:pt x="1624" y="13348"/>
                    </a:lnTo>
                    <a:lnTo>
                      <a:pt x="1603" y="13347"/>
                    </a:lnTo>
                    <a:lnTo>
                      <a:pt x="1582" y="13346"/>
                    </a:lnTo>
                    <a:lnTo>
                      <a:pt x="1588" y="13258"/>
                    </a:lnTo>
                    <a:close/>
                    <a:moveTo>
                      <a:pt x="1674" y="13265"/>
                    </a:moveTo>
                    <a:lnTo>
                      <a:pt x="1688" y="13266"/>
                    </a:lnTo>
                    <a:lnTo>
                      <a:pt x="1705" y="13267"/>
                    </a:lnTo>
                    <a:lnTo>
                      <a:pt x="1725" y="13268"/>
                    </a:lnTo>
                    <a:lnTo>
                      <a:pt x="1747" y="13271"/>
                    </a:lnTo>
                    <a:lnTo>
                      <a:pt x="1740" y="13358"/>
                    </a:lnTo>
                    <a:lnTo>
                      <a:pt x="1729" y="13357"/>
                    </a:lnTo>
                    <a:lnTo>
                      <a:pt x="1712" y="13356"/>
                    </a:lnTo>
                    <a:lnTo>
                      <a:pt x="1691" y="13353"/>
                    </a:lnTo>
                    <a:lnTo>
                      <a:pt x="1666" y="13352"/>
                    </a:lnTo>
                    <a:lnTo>
                      <a:pt x="1674" y="13265"/>
                    </a:lnTo>
                    <a:close/>
                    <a:moveTo>
                      <a:pt x="1747" y="13271"/>
                    </a:moveTo>
                    <a:lnTo>
                      <a:pt x="1766" y="13272"/>
                    </a:lnTo>
                    <a:lnTo>
                      <a:pt x="1783" y="13273"/>
                    </a:lnTo>
                    <a:lnTo>
                      <a:pt x="1798" y="13276"/>
                    </a:lnTo>
                    <a:lnTo>
                      <a:pt x="1811" y="13277"/>
                    </a:lnTo>
                    <a:lnTo>
                      <a:pt x="1801" y="13363"/>
                    </a:lnTo>
                    <a:lnTo>
                      <a:pt x="1786" y="13362"/>
                    </a:lnTo>
                    <a:lnTo>
                      <a:pt x="1771" y="13361"/>
                    </a:lnTo>
                    <a:lnTo>
                      <a:pt x="1755" y="13359"/>
                    </a:lnTo>
                    <a:lnTo>
                      <a:pt x="1740" y="13358"/>
                    </a:lnTo>
                    <a:lnTo>
                      <a:pt x="1747" y="13271"/>
                    </a:lnTo>
                    <a:close/>
                    <a:moveTo>
                      <a:pt x="1811" y="13277"/>
                    </a:moveTo>
                    <a:lnTo>
                      <a:pt x="1823" y="13278"/>
                    </a:lnTo>
                    <a:lnTo>
                      <a:pt x="1836" y="13280"/>
                    </a:lnTo>
                    <a:lnTo>
                      <a:pt x="1846" y="13281"/>
                    </a:lnTo>
                    <a:lnTo>
                      <a:pt x="1856" y="13282"/>
                    </a:lnTo>
                    <a:lnTo>
                      <a:pt x="1843" y="13369"/>
                    </a:lnTo>
                    <a:lnTo>
                      <a:pt x="1833" y="13368"/>
                    </a:lnTo>
                    <a:lnTo>
                      <a:pt x="1823" y="13367"/>
                    </a:lnTo>
                    <a:lnTo>
                      <a:pt x="1812" y="13364"/>
                    </a:lnTo>
                    <a:lnTo>
                      <a:pt x="1801" y="13363"/>
                    </a:lnTo>
                    <a:lnTo>
                      <a:pt x="1811" y="13277"/>
                    </a:lnTo>
                    <a:close/>
                    <a:moveTo>
                      <a:pt x="1856" y="13282"/>
                    </a:moveTo>
                    <a:lnTo>
                      <a:pt x="1878" y="13286"/>
                    </a:lnTo>
                    <a:lnTo>
                      <a:pt x="1867" y="13372"/>
                    </a:lnTo>
                    <a:lnTo>
                      <a:pt x="1843" y="13369"/>
                    </a:lnTo>
                    <a:lnTo>
                      <a:pt x="1856" y="13282"/>
                    </a:lnTo>
                    <a:close/>
                    <a:moveTo>
                      <a:pt x="1878" y="13286"/>
                    </a:moveTo>
                    <a:lnTo>
                      <a:pt x="1907" y="13290"/>
                    </a:lnTo>
                    <a:lnTo>
                      <a:pt x="1894" y="13376"/>
                    </a:lnTo>
                    <a:lnTo>
                      <a:pt x="1867" y="13372"/>
                    </a:lnTo>
                    <a:lnTo>
                      <a:pt x="1878" y="13286"/>
                    </a:lnTo>
                    <a:close/>
                    <a:moveTo>
                      <a:pt x="1896" y="13376"/>
                    </a:moveTo>
                    <a:lnTo>
                      <a:pt x="1894" y="13376"/>
                    </a:lnTo>
                    <a:lnTo>
                      <a:pt x="1901" y="13333"/>
                    </a:lnTo>
                    <a:lnTo>
                      <a:pt x="1896" y="13376"/>
                    </a:lnTo>
                    <a:close/>
                    <a:moveTo>
                      <a:pt x="1907" y="13290"/>
                    </a:moveTo>
                    <a:lnTo>
                      <a:pt x="1939" y="13293"/>
                    </a:lnTo>
                    <a:lnTo>
                      <a:pt x="1928" y="13381"/>
                    </a:lnTo>
                    <a:lnTo>
                      <a:pt x="1896" y="13376"/>
                    </a:lnTo>
                    <a:lnTo>
                      <a:pt x="1907" y="13290"/>
                    </a:lnTo>
                    <a:close/>
                    <a:moveTo>
                      <a:pt x="1939" y="13293"/>
                    </a:moveTo>
                    <a:lnTo>
                      <a:pt x="1958" y="13296"/>
                    </a:lnTo>
                    <a:lnTo>
                      <a:pt x="1973" y="13297"/>
                    </a:lnTo>
                    <a:lnTo>
                      <a:pt x="1963" y="13384"/>
                    </a:lnTo>
                    <a:lnTo>
                      <a:pt x="1943" y="13382"/>
                    </a:lnTo>
                    <a:lnTo>
                      <a:pt x="1928" y="13381"/>
                    </a:lnTo>
                    <a:lnTo>
                      <a:pt x="1939" y="13293"/>
                    </a:lnTo>
                    <a:close/>
                    <a:moveTo>
                      <a:pt x="1973" y="13297"/>
                    </a:moveTo>
                    <a:lnTo>
                      <a:pt x="1984" y="13298"/>
                    </a:lnTo>
                    <a:lnTo>
                      <a:pt x="1994" y="13300"/>
                    </a:lnTo>
                    <a:lnTo>
                      <a:pt x="2004" y="13301"/>
                    </a:lnTo>
                    <a:lnTo>
                      <a:pt x="2010" y="13302"/>
                    </a:lnTo>
                    <a:lnTo>
                      <a:pt x="2001" y="13389"/>
                    </a:lnTo>
                    <a:lnTo>
                      <a:pt x="1989" y="13388"/>
                    </a:lnTo>
                    <a:lnTo>
                      <a:pt x="1978" y="13387"/>
                    </a:lnTo>
                    <a:lnTo>
                      <a:pt x="1970" y="13385"/>
                    </a:lnTo>
                    <a:lnTo>
                      <a:pt x="1963" y="13384"/>
                    </a:lnTo>
                    <a:lnTo>
                      <a:pt x="1973" y="13297"/>
                    </a:lnTo>
                    <a:close/>
                    <a:moveTo>
                      <a:pt x="2010" y="13302"/>
                    </a:moveTo>
                    <a:lnTo>
                      <a:pt x="2021" y="13303"/>
                    </a:lnTo>
                    <a:lnTo>
                      <a:pt x="2031" y="13305"/>
                    </a:lnTo>
                    <a:lnTo>
                      <a:pt x="2041" y="13306"/>
                    </a:lnTo>
                    <a:lnTo>
                      <a:pt x="2050" y="13306"/>
                    </a:lnTo>
                    <a:lnTo>
                      <a:pt x="2040" y="13393"/>
                    </a:lnTo>
                    <a:lnTo>
                      <a:pt x="2029" y="13392"/>
                    </a:lnTo>
                    <a:lnTo>
                      <a:pt x="2019" y="13390"/>
                    </a:lnTo>
                    <a:lnTo>
                      <a:pt x="2009" y="13389"/>
                    </a:lnTo>
                    <a:lnTo>
                      <a:pt x="2001" y="13389"/>
                    </a:lnTo>
                    <a:lnTo>
                      <a:pt x="2010" y="13302"/>
                    </a:lnTo>
                    <a:close/>
                    <a:moveTo>
                      <a:pt x="2050" y="13306"/>
                    </a:moveTo>
                    <a:lnTo>
                      <a:pt x="2061" y="13307"/>
                    </a:lnTo>
                    <a:lnTo>
                      <a:pt x="2072" y="13308"/>
                    </a:lnTo>
                    <a:lnTo>
                      <a:pt x="2082" y="13310"/>
                    </a:lnTo>
                    <a:lnTo>
                      <a:pt x="2090" y="13311"/>
                    </a:lnTo>
                    <a:lnTo>
                      <a:pt x="2081" y="13398"/>
                    </a:lnTo>
                    <a:lnTo>
                      <a:pt x="2069" y="13397"/>
                    </a:lnTo>
                    <a:lnTo>
                      <a:pt x="2059" y="13395"/>
                    </a:lnTo>
                    <a:lnTo>
                      <a:pt x="2049" y="13394"/>
                    </a:lnTo>
                    <a:lnTo>
                      <a:pt x="2040" y="13393"/>
                    </a:lnTo>
                    <a:lnTo>
                      <a:pt x="2050" y="13306"/>
                    </a:lnTo>
                    <a:close/>
                    <a:moveTo>
                      <a:pt x="2090" y="13311"/>
                    </a:moveTo>
                    <a:lnTo>
                      <a:pt x="2102" y="13312"/>
                    </a:lnTo>
                    <a:lnTo>
                      <a:pt x="2112" y="13313"/>
                    </a:lnTo>
                    <a:lnTo>
                      <a:pt x="2122" y="13313"/>
                    </a:lnTo>
                    <a:lnTo>
                      <a:pt x="2131" y="13315"/>
                    </a:lnTo>
                    <a:lnTo>
                      <a:pt x="2123" y="13402"/>
                    </a:lnTo>
                    <a:lnTo>
                      <a:pt x="2111" y="13400"/>
                    </a:lnTo>
                    <a:lnTo>
                      <a:pt x="2101" y="13399"/>
                    </a:lnTo>
                    <a:lnTo>
                      <a:pt x="2091" y="13398"/>
                    </a:lnTo>
                    <a:lnTo>
                      <a:pt x="2081" y="13398"/>
                    </a:lnTo>
                    <a:lnTo>
                      <a:pt x="2090" y="13311"/>
                    </a:lnTo>
                    <a:close/>
                    <a:moveTo>
                      <a:pt x="2131" y="13315"/>
                    </a:moveTo>
                    <a:lnTo>
                      <a:pt x="2136" y="13315"/>
                    </a:lnTo>
                    <a:lnTo>
                      <a:pt x="2145" y="13316"/>
                    </a:lnTo>
                    <a:lnTo>
                      <a:pt x="2157" y="13317"/>
                    </a:lnTo>
                    <a:lnTo>
                      <a:pt x="2173" y="13318"/>
                    </a:lnTo>
                    <a:lnTo>
                      <a:pt x="2166" y="13405"/>
                    </a:lnTo>
                    <a:lnTo>
                      <a:pt x="2161" y="13405"/>
                    </a:lnTo>
                    <a:lnTo>
                      <a:pt x="2152" y="13404"/>
                    </a:lnTo>
                    <a:lnTo>
                      <a:pt x="2140" y="13403"/>
                    </a:lnTo>
                    <a:lnTo>
                      <a:pt x="2123" y="13402"/>
                    </a:lnTo>
                    <a:lnTo>
                      <a:pt x="2131" y="13315"/>
                    </a:lnTo>
                    <a:close/>
                    <a:moveTo>
                      <a:pt x="2173" y="13318"/>
                    </a:moveTo>
                    <a:lnTo>
                      <a:pt x="2185" y="13319"/>
                    </a:lnTo>
                    <a:lnTo>
                      <a:pt x="2196" y="13319"/>
                    </a:lnTo>
                    <a:lnTo>
                      <a:pt x="2204" y="13321"/>
                    </a:lnTo>
                    <a:lnTo>
                      <a:pt x="2213" y="13321"/>
                    </a:lnTo>
                    <a:lnTo>
                      <a:pt x="2207" y="13408"/>
                    </a:lnTo>
                    <a:lnTo>
                      <a:pt x="2196" y="13408"/>
                    </a:lnTo>
                    <a:lnTo>
                      <a:pt x="2185" y="13407"/>
                    </a:lnTo>
                    <a:lnTo>
                      <a:pt x="2176" y="13407"/>
                    </a:lnTo>
                    <a:lnTo>
                      <a:pt x="2166" y="13405"/>
                    </a:lnTo>
                    <a:lnTo>
                      <a:pt x="2173" y="13318"/>
                    </a:lnTo>
                    <a:close/>
                    <a:moveTo>
                      <a:pt x="2213" y="13321"/>
                    </a:moveTo>
                    <a:lnTo>
                      <a:pt x="2224" y="13322"/>
                    </a:lnTo>
                    <a:lnTo>
                      <a:pt x="2234" y="13323"/>
                    </a:lnTo>
                    <a:lnTo>
                      <a:pt x="2244" y="13323"/>
                    </a:lnTo>
                    <a:lnTo>
                      <a:pt x="2253" y="13324"/>
                    </a:lnTo>
                    <a:lnTo>
                      <a:pt x="2248" y="13412"/>
                    </a:lnTo>
                    <a:lnTo>
                      <a:pt x="2237" y="13410"/>
                    </a:lnTo>
                    <a:lnTo>
                      <a:pt x="2226" y="13410"/>
                    </a:lnTo>
                    <a:lnTo>
                      <a:pt x="2216" y="13409"/>
                    </a:lnTo>
                    <a:lnTo>
                      <a:pt x="2207" y="13408"/>
                    </a:lnTo>
                    <a:lnTo>
                      <a:pt x="2213" y="13321"/>
                    </a:lnTo>
                    <a:close/>
                    <a:moveTo>
                      <a:pt x="2253" y="13324"/>
                    </a:moveTo>
                    <a:lnTo>
                      <a:pt x="2272" y="13324"/>
                    </a:lnTo>
                    <a:lnTo>
                      <a:pt x="2288" y="13326"/>
                    </a:lnTo>
                    <a:lnTo>
                      <a:pt x="2285" y="13413"/>
                    </a:lnTo>
                    <a:lnTo>
                      <a:pt x="2265" y="13412"/>
                    </a:lnTo>
                    <a:lnTo>
                      <a:pt x="2248" y="13412"/>
                    </a:lnTo>
                    <a:lnTo>
                      <a:pt x="2253" y="13324"/>
                    </a:lnTo>
                    <a:close/>
                    <a:moveTo>
                      <a:pt x="2288" y="13326"/>
                    </a:moveTo>
                    <a:lnTo>
                      <a:pt x="2307" y="13327"/>
                    </a:lnTo>
                    <a:lnTo>
                      <a:pt x="2323" y="13327"/>
                    </a:lnTo>
                    <a:lnTo>
                      <a:pt x="2322" y="13414"/>
                    </a:lnTo>
                    <a:lnTo>
                      <a:pt x="2303" y="13414"/>
                    </a:lnTo>
                    <a:lnTo>
                      <a:pt x="2285" y="13413"/>
                    </a:lnTo>
                    <a:lnTo>
                      <a:pt x="2288" y="13326"/>
                    </a:lnTo>
                    <a:close/>
                    <a:moveTo>
                      <a:pt x="2322" y="13414"/>
                    </a:moveTo>
                    <a:lnTo>
                      <a:pt x="2322" y="13414"/>
                    </a:lnTo>
                    <a:lnTo>
                      <a:pt x="2322" y="13371"/>
                    </a:lnTo>
                    <a:lnTo>
                      <a:pt x="2322" y="13414"/>
                    </a:lnTo>
                    <a:close/>
                    <a:moveTo>
                      <a:pt x="2323" y="13327"/>
                    </a:moveTo>
                    <a:lnTo>
                      <a:pt x="2338" y="13327"/>
                    </a:lnTo>
                    <a:lnTo>
                      <a:pt x="2353" y="13327"/>
                    </a:lnTo>
                    <a:lnTo>
                      <a:pt x="2353" y="13414"/>
                    </a:lnTo>
                    <a:lnTo>
                      <a:pt x="2338" y="13414"/>
                    </a:lnTo>
                    <a:lnTo>
                      <a:pt x="2322" y="13414"/>
                    </a:lnTo>
                    <a:lnTo>
                      <a:pt x="2323" y="13327"/>
                    </a:lnTo>
                    <a:close/>
                    <a:moveTo>
                      <a:pt x="2353" y="13327"/>
                    </a:moveTo>
                    <a:lnTo>
                      <a:pt x="2365" y="13327"/>
                    </a:lnTo>
                    <a:lnTo>
                      <a:pt x="2379" y="13326"/>
                    </a:lnTo>
                    <a:lnTo>
                      <a:pt x="2383" y="13413"/>
                    </a:lnTo>
                    <a:lnTo>
                      <a:pt x="2369" y="13414"/>
                    </a:lnTo>
                    <a:lnTo>
                      <a:pt x="2353" y="13414"/>
                    </a:lnTo>
                    <a:lnTo>
                      <a:pt x="2353" y="13327"/>
                    </a:lnTo>
                    <a:close/>
                    <a:moveTo>
                      <a:pt x="2379" y="13326"/>
                    </a:moveTo>
                    <a:lnTo>
                      <a:pt x="2389" y="13326"/>
                    </a:lnTo>
                    <a:lnTo>
                      <a:pt x="2398" y="13324"/>
                    </a:lnTo>
                    <a:lnTo>
                      <a:pt x="2409" y="13410"/>
                    </a:lnTo>
                    <a:lnTo>
                      <a:pt x="2396" y="13413"/>
                    </a:lnTo>
                    <a:lnTo>
                      <a:pt x="2383" y="13413"/>
                    </a:lnTo>
                    <a:lnTo>
                      <a:pt x="2379" y="13326"/>
                    </a:lnTo>
                    <a:close/>
                    <a:moveTo>
                      <a:pt x="2398" y="13324"/>
                    </a:moveTo>
                    <a:lnTo>
                      <a:pt x="2407" y="13323"/>
                    </a:lnTo>
                    <a:lnTo>
                      <a:pt x="2419" y="13321"/>
                    </a:lnTo>
                    <a:lnTo>
                      <a:pt x="2429" y="13318"/>
                    </a:lnTo>
                    <a:lnTo>
                      <a:pt x="2439" y="13316"/>
                    </a:lnTo>
                    <a:lnTo>
                      <a:pt x="2461" y="13400"/>
                    </a:lnTo>
                    <a:lnTo>
                      <a:pt x="2449" y="13404"/>
                    </a:lnTo>
                    <a:lnTo>
                      <a:pt x="2435" y="13407"/>
                    </a:lnTo>
                    <a:lnTo>
                      <a:pt x="2422" y="13409"/>
                    </a:lnTo>
                    <a:lnTo>
                      <a:pt x="2409" y="13410"/>
                    </a:lnTo>
                    <a:lnTo>
                      <a:pt x="2398" y="13324"/>
                    </a:lnTo>
                    <a:close/>
                    <a:moveTo>
                      <a:pt x="2439" y="13316"/>
                    </a:moveTo>
                    <a:lnTo>
                      <a:pt x="2449" y="13313"/>
                    </a:lnTo>
                    <a:lnTo>
                      <a:pt x="2457" y="13311"/>
                    </a:lnTo>
                    <a:lnTo>
                      <a:pt x="2467" y="13307"/>
                    </a:lnTo>
                    <a:lnTo>
                      <a:pt x="2476" y="13303"/>
                    </a:lnTo>
                    <a:lnTo>
                      <a:pt x="2508" y="13385"/>
                    </a:lnTo>
                    <a:lnTo>
                      <a:pt x="2497" y="13389"/>
                    </a:lnTo>
                    <a:lnTo>
                      <a:pt x="2485" y="13393"/>
                    </a:lnTo>
                    <a:lnTo>
                      <a:pt x="2473" y="13398"/>
                    </a:lnTo>
                    <a:lnTo>
                      <a:pt x="2461" y="13400"/>
                    </a:lnTo>
                    <a:lnTo>
                      <a:pt x="2439" y="13316"/>
                    </a:lnTo>
                    <a:close/>
                    <a:moveTo>
                      <a:pt x="2476" y="13303"/>
                    </a:moveTo>
                    <a:lnTo>
                      <a:pt x="2493" y="13296"/>
                    </a:lnTo>
                    <a:lnTo>
                      <a:pt x="2511" y="13287"/>
                    </a:lnTo>
                    <a:lnTo>
                      <a:pt x="2553" y="13364"/>
                    </a:lnTo>
                    <a:lnTo>
                      <a:pt x="2542" y="13369"/>
                    </a:lnTo>
                    <a:lnTo>
                      <a:pt x="2532" y="13376"/>
                    </a:lnTo>
                    <a:lnTo>
                      <a:pt x="2521" y="13381"/>
                    </a:lnTo>
                    <a:lnTo>
                      <a:pt x="2508" y="13385"/>
                    </a:lnTo>
                    <a:lnTo>
                      <a:pt x="2476" y="13303"/>
                    </a:lnTo>
                    <a:close/>
                    <a:moveTo>
                      <a:pt x="2511" y="13287"/>
                    </a:moveTo>
                    <a:lnTo>
                      <a:pt x="2527" y="13277"/>
                    </a:lnTo>
                    <a:lnTo>
                      <a:pt x="2543" y="13267"/>
                    </a:lnTo>
                    <a:lnTo>
                      <a:pt x="2593" y="13339"/>
                    </a:lnTo>
                    <a:lnTo>
                      <a:pt x="2583" y="13346"/>
                    </a:lnTo>
                    <a:lnTo>
                      <a:pt x="2573" y="13352"/>
                    </a:lnTo>
                    <a:lnTo>
                      <a:pt x="2563" y="13358"/>
                    </a:lnTo>
                    <a:lnTo>
                      <a:pt x="2553" y="13364"/>
                    </a:lnTo>
                    <a:lnTo>
                      <a:pt x="2511" y="13287"/>
                    </a:lnTo>
                    <a:close/>
                    <a:moveTo>
                      <a:pt x="2543" y="13267"/>
                    </a:moveTo>
                    <a:lnTo>
                      <a:pt x="2558" y="13256"/>
                    </a:lnTo>
                    <a:lnTo>
                      <a:pt x="2573" y="13244"/>
                    </a:lnTo>
                    <a:lnTo>
                      <a:pt x="2629" y="13311"/>
                    </a:lnTo>
                    <a:lnTo>
                      <a:pt x="2612" y="13326"/>
                    </a:lnTo>
                    <a:lnTo>
                      <a:pt x="2593" y="13339"/>
                    </a:lnTo>
                    <a:lnTo>
                      <a:pt x="2543" y="13267"/>
                    </a:lnTo>
                    <a:close/>
                    <a:moveTo>
                      <a:pt x="2573" y="13244"/>
                    </a:moveTo>
                    <a:lnTo>
                      <a:pt x="2587" y="13231"/>
                    </a:lnTo>
                    <a:lnTo>
                      <a:pt x="2601" y="13219"/>
                    </a:lnTo>
                    <a:lnTo>
                      <a:pt x="2663" y="13280"/>
                    </a:lnTo>
                    <a:lnTo>
                      <a:pt x="2647" y="13296"/>
                    </a:lnTo>
                    <a:lnTo>
                      <a:pt x="2629" y="13311"/>
                    </a:lnTo>
                    <a:lnTo>
                      <a:pt x="2573" y="13244"/>
                    </a:lnTo>
                    <a:close/>
                    <a:moveTo>
                      <a:pt x="2601" y="13219"/>
                    </a:moveTo>
                    <a:lnTo>
                      <a:pt x="2613" y="13205"/>
                    </a:lnTo>
                    <a:lnTo>
                      <a:pt x="2625" y="13190"/>
                    </a:lnTo>
                    <a:lnTo>
                      <a:pt x="2693" y="13247"/>
                    </a:lnTo>
                    <a:lnTo>
                      <a:pt x="2678" y="13263"/>
                    </a:lnTo>
                    <a:lnTo>
                      <a:pt x="2663" y="13280"/>
                    </a:lnTo>
                    <a:lnTo>
                      <a:pt x="2601" y="13219"/>
                    </a:lnTo>
                    <a:close/>
                    <a:moveTo>
                      <a:pt x="2625" y="13190"/>
                    </a:moveTo>
                    <a:lnTo>
                      <a:pt x="2638" y="13176"/>
                    </a:lnTo>
                    <a:lnTo>
                      <a:pt x="2649" y="13161"/>
                    </a:lnTo>
                    <a:lnTo>
                      <a:pt x="2719" y="13214"/>
                    </a:lnTo>
                    <a:lnTo>
                      <a:pt x="2706" y="13231"/>
                    </a:lnTo>
                    <a:lnTo>
                      <a:pt x="2693" y="13247"/>
                    </a:lnTo>
                    <a:lnTo>
                      <a:pt x="2625" y="13190"/>
                    </a:lnTo>
                    <a:close/>
                    <a:moveTo>
                      <a:pt x="2649" y="13161"/>
                    </a:moveTo>
                    <a:lnTo>
                      <a:pt x="2662" y="13145"/>
                    </a:lnTo>
                    <a:lnTo>
                      <a:pt x="2672" y="13130"/>
                    </a:lnTo>
                    <a:lnTo>
                      <a:pt x="2744" y="13180"/>
                    </a:lnTo>
                    <a:lnTo>
                      <a:pt x="2731" y="13197"/>
                    </a:lnTo>
                    <a:lnTo>
                      <a:pt x="2719" y="13214"/>
                    </a:lnTo>
                    <a:lnTo>
                      <a:pt x="2649" y="13161"/>
                    </a:lnTo>
                    <a:close/>
                    <a:moveTo>
                      <a:pt x="2672" y="13130"/>
                    </a:moveTo>
                    <a:lnTo>
                      <a:pt x="2682" y="13117"/>
                    </a:lnTo>
                    <a:lnTo>
                      <a:pt x="2693" y="13099"/>
                    </a:lnTo>
                    <a:lnTo>
                      <a:pt x="2766" y="13148"/>
                    </a:lnTo>
                    <a:lnTo>
                      <a:pt x="2756" y="13163"/>
                    </a:lnTo>
                    <a:lnTo>
                      <a:pt x="2744" y="13180"/>
                    </a:lnTo>
                    <a:lnTo>
                      <a:pt x="2672" y="13130"/>
                    </a:lnTo>
                    <a:close/>
                    <a:moveTo>
                      <a:pt x="2693" y="13099"/>
                    </a:moveTo>
                    <a:lnTo>
                      <a:pt x="2701" y="13087"/>
                    </a:lnTo>
                    <a:lnTo>
                      <a:pt x="2710" y="13073"/>
                    </a:lnTo>
                    <a:lnTo>
                      <a:pt x="2718" y="13060"/>
                    </a:lnTo>
                    <a:lnTo>
                      <a:pt x="2725" y="13048"/>
                    </a:lnTo>
                    <a:lnTo>
                      <a:pt x="2800" y="13095"/>
                    </a:lnTo>
                    <a:lnTo>
                      <a:pt x="2791" y="13108"/>
                    </a:lnTo>
                    <a:lnTo>
                      <a:pt x="2782" y="13122"/>
                    </a:lnTo>
                    <a:lnTo>
                      <a:pt x="2775" y="13134"/>
                    </a:lnTo>
                    <a:lnTo>
                      <a:pt x="2766" y="13148"/>
                    </a:lnTo>
                    <a:lnTo>
                      <a:pt x="2693" y="13099"/>
                    </a:lnTo>
                    <a:close/>
                    <a:moveTo>
                      <a:pt x="2725" y="13048"/>
                    </a:moveTo>
                    <a:lnTo>
                      <a:pt x="2731" y="13039"/>
                    </a:lnTo>
                    <a:lnTo>
                      <a:pt x="2805" y="13085"/>
                    </a:lnTo>
                    <a:lnTo>
                      <a:pt x="2800" y="13095"/>
                    </a:lnTo>
                    <a:lnTo>
                      <a:pt x="2725" y="13048"/>
                    </a:lnTo>
                    <a:close/>
                    <a:moveTo>
                      <a:pt x="2731" y="13039"/>
                    </a:moveTo>
                    <a:lnTo>
                      <a:pt x="2740" y="13026"/>
                    </a:lnTo>
                    <a:lnTo>
                      <a:pt x="2749" y="13011"/>
                    </a:lnTo>
                    <a:lnTo>
                      <a:pt x="2822" y="13058"/>
                    </a:lnTo>
                    <a:lnTo>
                      <a:pt x="2815" y="13072"/>
                    </a:lnTo>
                    <a:lnTo>
                      <a:pt x="2805" y="13085"/>
                    </a:lnTo>
                    <a:lnTo>
                      <a:pt x="2731" y="13039"/>
                    </a:lnTo>
                    <a:close/>
                    <a:moveTo>
                      <a:pt x="2749" y="13011"/>
                    </a:moveTo>
                    <a:lnTo>
                      <a:pt x="2759" y="12997"/>
                    </a:lnTo>
                    <a:lnTo>
                      <a:pt x="2766" y="12985"/>
                    </a:lnTo>
                    <a:lnTo>
                      <a:pt x="2838" y="13034"/>
                    </a:lnTo>
                    <a:lnTo>
                      <a:pt x="2830" y="13047"/>
                    </a:lnTo>
                    <a:lnTo>
                      <a:pt x="2822" y="13058"/>
                    </a:lnTo>
                    <a:lnTo>
                      <a:pt x="2749" y="13011"/>
                    </a:lnTo>
                    <a:close/>
                    <a:moveTo>
                      <a:pt x="2766" y="12985"/>
                    </a:moveTo>
                    <a:lnTo>
                      <a:pt x="2775" y="12972"/>
                    </a:lnTo>
                    <a:lnTo>
                      <a:pt x="2785" y="12960"/>
                    </a:lnTo>
                    <a:lnTo>
                      <a:pt x="2853" y="13014"/>
                    </a:lnTo>
                    <a:lnTo>
                      <a:pt x="2846" y="13024"/>
                    </a:lnTo>
                    <a:lnTo>
                      <a:pt x="2838" y="13034"/>
                    </a:lnTo>
                    <a:lnTo>
                      <a:pt x="2766" y="12985"/>
                    </a:lnTo>
                    <a:close/>
                    <a:moveTo>
                      <a:pt x="2785" y="12960"/>
                    </a:moveTo>
                    <a:lnTo>
                      <a:pt x="2794" y="12948"/>
                    </a:lnTo>
                    <a:lnTo>
                      <a:pt x="2804" y="12938"/>
                    </a:lnTo>
                    <a:lnTo>
                      <a:pt x="2866" y="13001"/>
                    </a:lnTo>
                    <a:lnTo>
                      <a:pt x="2860" y="13007"/>
                    </a:lnTo>
                    <a:lnTo>
                      <a:pt x="2853" y="13014"/>
                    </a:lnTo>
                    <a:lnTo>
                      <a:pt x="2785" y="12960"/>
                    </a:lnTo>
                    <a:close/>
                    <a:moveTo>
                      <a:pt x="2804" y="12938"/>
                    </a:moveTo>
                    <a:lnTo>
                      <a:pt x="2812" y="12930"/>
                    </a:lnTo>
                    <a:lnTo>
                      <a:pt x="2824" y="12921"/>
                    </a:lnTo>
                    <a:lnTo>
                      <a:pt x="2878" y="12988"/>
                    </a:lnTo>
                    <a:lnTo>
                      <a:pt x="2872" y="12994"/>
                    </a:lnTo>
                    <a:lnTo>
                      <a:pt x="2866" y="13001"/>
                    </a:lnTo>
                    <a:lnTo>
                      <a:pt x="2804" y="12938"/>
                    </a:lnTo>
                    <a:close/>
                    <a:moveTo>
                      <a:pt x="2824" y="12921"/>
                    </a:moveTo>
                    <a:lnTo>
                      <a:pt x="2833" y="12912"/>
                    </a:lnTo>
                    <a:lnTo>
                      <a:pt x="2846" y="12905"/>
                    </a:lnTo>
                    <a:lnTo>
                      <a:pt x="2896" y="12976"/>
                    </a:lnTo>
                    <a:lnTo>
                      <a:pt x="2887" y="12982"/>
                    </a:lnTo>
                    <a:lnTo>
                      <a:pt x="2878" y="12988"/>
                    </a:lnTo>
                    <a:lnTo>
                      <a:pt x="2824" y="12921"/>
                    </a:lnTo>
                    <a:close/>
                    <a:moveTo>
                      <a:pt x="2846" y="12905"/>
                    </a:moveTo>
                    <a:lnTo>
                      <a:pt x="2857" y="12896"/>
                    </a:lnTo>
                    <a:lnTo>
                      <a:pt x="2868" y="12889"/>
                    </a:lnTo>
                    <a:lnTo>
                      <a:pt x="2914" y="12963"/>
                    </a:lnTo>
                    <a:lnTo>
                      <a:pt x="2904" y="12970"/>
                    </a:lnTo>
                    <a:lnTo>
                      <a:pt x="2896" y="12976"/>
                    </a:lnTo>
                    <a:lnTo>
                      <a:pt x="2846" y="12905"/>
                    </a:lnTo>
                    <a:close/>
                    <a:moveTo>
                      <a:pt x="2868" y="12889"/>
                    </a:moveTo>
                    <a:lnTo>
                      <a:pt x="2868" y="12889"/>
                    </a:lnTo>
                    <a:lnTo>
                      <a:pt x="2892" y="12926"/>
                    </a:lnTo>
                    <a:lnTo>
                      <a:pt x="2868" y="12889"/>
                    </a:lnTo>
                    <a:close/>
                    <a:moveTo>
                      <a:pt x="2868" y="12889"/>
                    </a:moveTo>
                    <a:lnTo>
                      <a:pt x="2882" y="12881"/>
                    </a:lnTo>
                    <a:lnTo>
                      <a:pt x="2893" y="12874"/>
                    </a:lnTo>
                    <a:lnTo>
                      <a:pt x="2937" y="12950"/>
                    </a:lnTo>
                    <a:lnTo>
                      <a:pt x="2926" y="12957"/>
                    </a:lnTo>
                    <a:lnTo>
                      <a:pt x="2914" y="12963"/>
                    </a:lnTo>
                    <a:lnTo>
                      <a:pt x="2868" y="12889"/>
                    </a:lnTo>
                    <a:close/>
                    <a:moveTo>
                      <a:pt x="2893" y="12874"/>
                    </a:moveTo>
                    <a:lnTo>
                      <a:pt x="2906" y="12867"/>
                    </a:lnTo>
                    <a:lnTo>
                      <a:pt x="2921" y="12860"/>
                    </a:lnTo>
                    <a:lnTo>
                      <a:pt x="2961" y="12937"/>
                    </a:lnTo>
                    <a:lnTo>
                      <a:pt x="2949" y="12943"/>
                    </a:lnTo>
                    <a:lnTo>
                      <a:pt x="2937" y="12950"/>
                    </a:lnTo>
                    <a:lnTo>
                      <a:pt x="2893" y="12874"/>
                    </a:lnTo>
                    <a:close/>
                    <a:moveTo>
                      <a:pt x="2921" y="12860"/>
                    </a:moveTo>
                    <a:lnTo>
                      <a:pt x="2936" y="12851"/>
                    </a:lnTo>
                    <a:lnTo>
                      <a:pt x="2947" y="12845"/>
                    </a:lnTo>
                    <a:lnTo>
                      <a:pt x="2987" y="12924"/>
                    </a:lnTo>
                    <a:lnTo>
                      <a:pt x="2972" y="12931"/>
                    </a:lnTo>
                    <a:lnTo>
                      <a:pt x="2961" y="12937"/>
                    </a:lnTo>
                    <a:lnTo>
                      <a:pt x="2921" y="12860"/>
                    </a:lnTo>
                    <a:close/>
                    <a:moveTo>
                      <a:pt x="2947" y="12845"/>
                    </a:moveTo>
                    <a:lnTo>
                      <a:pt x="2963" y="12838"/>
                    </a:lnTo>
                    <a:lnTo>
                      <a:pt x="2982" y="12828"/>
                    </a:lnTo>
                    <a:lnTo>
                      <a:pt x="3022" y="12906"/>
                    </a:lnTo>
                    <a:lnTo>
                      <a:pt x="3004" y="12914"/>
                    </a:lnTo>
                    <a:lnTo>
                      <a:pt x="2987" y="12924"/>
                    </a:lnTo>
                    <a:lnTo>
                      <a:pt x="2947" y="12845"/>
                    </a:lnTo>
                    <a:close/>
                    <a:moveTo>
                      <a:pt x="3022" y="12906"/>
                    </a:moveTo>
                    <a:lnTo>
                      <a:pt x="3022" y="12906"/>
                    </a:lnTo>
                    <a:lnTo>
                      <a:pt x="3002" y="12867"/>
                    </a:lnTo>
                    <a:lnTo>
                      <a:pt x="3022" y="12906"/>
                    </a:lnTo>
                    <a:close/>
                    <a:moveTo>
                      <a:pt x="2982" y="12828"/>
                    </a:moveTo>
                    <a:lnTo>
                      <a:pt x="3003" y="12818"/>
                    </a:lnTo>
                    <a:lnTo>
                      <a:pt x="3041" y="12895"/>
                    </a:lnTo>
                    <a:lnTo>
                      <a:pt x="3022" y="12906"/>
                    </a:lnTo>
                    <a:lnTo>
                      <a:pt x="2982" y="12828"/>
                    </a:lnTo>
                    <a:close/>
                    <a:moveTo>
                      <a:pt x="3003" y="12818"/>
                    </a:moveTo>
                    <a:lnTo>
                      <a:pt x="3022" y="12808"/>
                    </a:lnTo>
                    <a:lnTo>
                      <a:pt x="3030" y="12803"/>
                    </a:lnTo>
                    <a:lnTo>
                      <a:pt x="3070" y="12880"/>
                    </a:lnTo>
                    <a:lnTo>
                      <a:pt x="3041" y="12895"/>
                    </a:lnTo>
                    <a:lnTo>
                      <a:pt x="3003" y="12818"/>
                    </a:lnTo>
                    <a:close/>
                    <a:moveTo>
                      <a:pt x="3030" y="12803"/>
                    </a:moveTo>
                    <a:lnTo>
                      <a:pt x="3043" y="12796"/>
                    </a:lnTo>
                    <a:lnTo>
                      <a:pt x="3058" y="12789"/>
                    </a:lnTo>
                    <a:lnTo>
                      <a:pt x="3099" y="12865"/>
                    </a:lnTo>
                    <a:lnTo>
                      <a:pt x="3085" y="12872"/>
                    </a:lnTo>
                    <a:lnTo>
                      <a:pt x="3070" y="12880"/>
                    </a:lnTo>
                    <a:lnTo>
                      <a:pt x="3030" y="12803"/>
                    </a:lnTo>
                    <a:close/>
                    <a:moveTo>
                      <a:pt x="3058" y="12789"/>
                    </a:moveTo>
                    <a:lnTo>
                      <a:pt x="3070" y="12782"/>
                    </a:lnTo>
                    <a:lnTo>
                      <a:pt x="3084" y="12774"/>
                    </a:lnTo>
                    <a:lnTo>
                      <a:pt x="3127" y="12850"/>
                    </a:lnTo>
                    <a:lnTo>
                      <a:pt x="3114" y="12858"/>
                    </a:lnTo>
                    <a:lnTo>
                      <a:pt x="3099" y="12865"/>
                    </a:lnTo>
                    <a:lnTo>
                      <a:pt x="3058" y="12789"/>
                    </a:lnTo>
                    <a:close/>
                    <a:moveTo>
                      <a:pt x="3084" y="12774"/>
                    </a:moveTo>
                    <a:lnTo>
                      <a:pt x="3098" y="12765"/>
                    </a:lnTo>
                    <a:lnTo>
                      <a:pt x="3109" y="12759"/>
                    </a:lnTo>
                    <a:lnTo>
                      <a:pt x="3155" y="12833"/>
                    </a:lnTo>
                    <a:lnTo>
                      <a:pt x="3140" y="12843"/>
                    </a:lnTo>
                    <a:lnTo>
                      <a:pt x="3127" y="12850"/>
                    </a:lnTo>
                    <a:lnTo>
                      <a:pt x="3084" y="12774"/>
                    </a:lnTo>
                    <a:close/>
                    <a:moveTo>
                      <a:pt x="3109" y="12759"/>
                    </a:moveTo>
                    <a:lnTo>
                      <a:pt x="3120" y="12752"/>
                    </a:lnTo>
                    <a:lnTo>
                      <a:pt x="3132" y="12743"/>
                    </a:lnTo>
                    <a:lnTo>
                      <a:pt x="3182" y="12815"/>
                    </a:lnTo>
                    <a:lnTo>
                      <a:pt x="3170" y="12824"/>
                    </a:lnTo>
                    <a:lnTo>
                      <a:pt x="3155" y="12833"/>
                    </a:lnTo>
                    <a:lnTo>
                      <a:pt x="3109" y="12759"/>
                    </a:lnTo>
                    <a:close/>
                    <a:moveTo>
                      <a:pt x="3132" y="12743"/>
                    </a:moveTo>
                    <a:lnTo>
                      <a:pt x="3144" y="12735"/>
                    </a:lnTo>
                    <a:lnTo>
                      <a:pt x="3154" y="12728"/>
                    </a:lnTo>
                    <a:lnTo>
                      <a:pt x="3207" y="12796"/>
                    </a:lnTo>
                    <a:lnTo>
                      <a:pt x="3195" y="12806"/>
                    </a:lnTo>
                    <a:lnTo>
                      <a:pt x="3182" y="12815"/>
                    </a:lnTo>
                    <a:lnTo>
                      <a:pt x="3132" y="12743"/>
                    </a:lnTo>
                    <a:close/>
                    <a:moveTo>
                      <a:pt x="3154" y="12728"/>
                    </a:moveTo>
                    <a:lnTo>
                      <a:pt x="3164" y="12719"/>
                    </a:lnTo>
                    <a:lnTo>
                      <a:pt x="3174" y="12712"/>
                    </a:lnTo>
                    <a:lnTo>
                      <a:pt x="3232" y="12777"/>
                    </a:lnTo>
                    <a:lnTo>
                      <a:pt x="3221" y="12785"/>
                    </a:lnTo>
                    <a:lnTo>
                      <a:pt x="3207" y="12796"/>
                    </a:lnTo>
                    <a:lnTo>
                      <a:pt x="3154" y="12728"/>
                    </a:lnTo>
                    <a:close/>
                    <a:moveTo>
                      <a:pt x="3174" y="12712"/>
                    </a:moveTo>
                    <a:lnTo>
                      <a:pt x="3182" y="12703"/>
                    </a:lnTo>
                    <a:lnTo>
                      <a:pt x="3190" y="12696"/>
                    </a:lnTo>
                    <a:lnTo>
                      <a:pt x="3253" y="12754"/>
                    </a:lnTo>
                    <a:lnTo>
                      <a:pt x="3242" y="12765"/>
                    </a:lnTo>
                    <a:lnTo>
                      <a:pt x="3232" y="12777"/>
                    </a:lnTo>
                    <a:lnTo>
                      <a:pt x="3174" y="12712"/>
                    </a:lnTo>
                    <a:close/>
                    <a:moveTo>
                      <a:pt x="3254" y="12754"/>
                    </a:moveTo>
                    <a:lnTo>
                      <a:pt x="3253" y="12754"/>
                    </a:lnTo>
                    <a:lnTo>
                      <a:pt x="3222" y="12724"/>
                    </a:lnTo>
                    <a:lnTo>
                      <a:pt x="3254" y="12754"/>
                    </a:lnTo>
                    <a:close/>
                    <a:moveTo>
                      <a:pt x="3190" y="12696"/>
                    </a:moveTo>
                    <a:lnTo>
                      <a:pt x="3195" y="12688"/>
                    </a:lnTo>
                    <a:lnTo>
                      <a:pt x="3200" y="12683"/>
                    </a:lnTo>
                    <a:lnTo>
                      <a:pt x="3267" y="12738"/>
                    </a:lnTo>
                    <a:lnTo>
                      <a:pt x="3259" y="12747"/>
                    </a:lnTo>
                    <a:lnTo>
                      <a:pt x="3254" y="12754"/>
                    </a:lnTo>
                    <a:lnTo>
                      <a:pt x="3190" y="12696"/>
                    </a:lnTo>
                    <a:close/>
                    <a:moveTo>
                      <a:pt x="3200" y="12683"/>
                    </a:moveTo>
                    <a:lnTo>
                      <a:pt x="3200" y="12683"/>
                    </a:lnTo>
                    <a:lnTo>
                      <a:pt x="3233" y="12711"/>
                    </a:lnTo>
                    <a:lnTo>
                      <a:pt x="3200" y="12683"/>
                    </a:lnTo>
                    <a:close/>
                    <a:moveTo>
                      <a:pt x="3200" y="12683"/>
                    </a:moveTo>
                    <a:lnTo>
                      <a:pt x="3206" y="12674"/>
                    </a:lnTo>
                    <a:lnTo>
                      <a:pt x="3212" y="12667"/>
                    </a:lnTo>
                    <a:lnTo>
                      <a:pt x="3282" y="12721"/>
                    </a:lnTo>
                    <a:lnTo>
                      <a:pt x="3274" y="12730"/>
                    </a:lnTo>
                    <a:lnTo>
                      <a:pt x="3267" y="12738"/>
                    </a:lnTo>
                    <a:lnTo>
                      <a:pt x="3200" y="12683"/>
                    </a:lnTo>
                    <a:close/>
                    <a:moveTo>
                      <a:pt x="3212" y="12667"/>
                    </a:moveTo>
                    <a:lnTo>
                      <a:pt x="3218" y="12660"/>
                    </a:lnTo>
                    <a:lnTo>
                      <a:pt x="3225" y="12650"/>
                    </a:lnTo>
                    <a:lnTo>
                      <a:pt x="3297" y="12701"/>
                    </a:lnTo>
                    <a:lnTo>
                      <a:pt x="3289" y="12709"/>
                    </a:lnTo>
                    <a:lnTo>
                      <a:pt x="3282" y="12721"/>
                    </a:lnTo>
                    <a:lnTo>
                      <a:pt x="3212" y="12667"/>
                    </a:lnTo>
                    <a:close/>
                    <a:moveTo>
                      <a:pt x="3225" y="12650"/>
                    </a:moveTo>
                    <a:lnTo>
                      <a:pt x="3226" y="12650"/>
                    </a:lnTo>
                    <a:lnTo>
                      <a:pt x="3261" y="12676"/>
                    </a:lnTo>
                    <a:lnTo>
                      <a:pt x="3225" y="12650"/>
                    </a:lnTo>
                    <a:close/>
                    <a:moveTo>
                      <a:pt x="3226" y="12650"/>
                    </a:moveTo>
                    <a:lnTo>
                      <a:pt x="3232" y="12640"/>
                    </a:lnTo>
                    <a:lnTo>
                      <a:pt x="3240" y="12630"/>
                    </a:lnTo>
                    <a:lnTo>
                      <a:pt x="3312" y="12679"/>
                    </a:lnTo>
                    <a:lnTo>
                      <a:pt x="3303" y="12691"/>
                    </a:lnTo>
                    <a:lnTo>
                      <a:pt x="3296" y="12701"/>
                    </a:lnTo>
                    <a:lnTo>
                      <a:pt x="3226" y="12650"/>
                    </a:lnTo>
                    <a:close/>
                    <a:moveTo>
                      <a:pt x="3240" y="12630"/>
                    </a:moveTo>
                    <a:lnTo>
                      <a:pt x="3246" y="12620"/>
                    </a:lnTo>
                    <a:lnTo>
                      <a:pt x="3253" y="12608"/>
                    </a:lnTo>
                    <a:lnTo>
                      <a:pt x="3327" y="12656"/>
                    </a:lnTo>
                    <a:lnTo>
                      <a:pt x="3319" y="12667"/>
                    </a:lnTo>
                    <a:lnTo>
                      <a:pt x="3312" y="12679"/>
                    </a:lnTo>
                    <a:lnTo>
                      <a:pt x="3240" y="12630"/>
                    </a:lnTo>
                    <a:close/>
                    <a:moveTo>
                      <a:pt x="3253" y="12608"/>
                    </a:moveTo>
                    <a:lnTo>
                      <a:pt x="3259" y="12598"/>
                    </a:lnTo>
                    <a:lnTo>
                      <a:pt x="3268" y="12585"/>
                    </a:lnTo>
                    <a:lnTo>
                      <a:pt x="3342" y="12631"/>
                    </a:lnTo>
                    <a:lnTo>
                      <a:pt x="3335" y="12642"/>
                    </a:lnTo>
                    <a:lnTo>
                      <a:pt x="3327" y="12656"/>
                    </a:lnTo>
                    <a:lnTo>
                      <a:pt x="3253" y="12608"/>
                    </a:lnTo>
                    <a:close/>
                    <a:moveTo>
                      <a:pt x="3342" y="12631"/>
                    </a:moveTo>
                    <a:lnTo>
                      <a:pt x="3342" y="12631"/>
                    </a:lnTo>
                    <a:lnTo>
                      <a:pt x="3306" y="12608"/>
                    </a:lnTo>
                    <a:lnTo>
                      <a:pt x="3342" y="12631"/>
                    </a:lnTo>
                    <a:close/>
                    <a:moveTo>
                      <a:pt x="3268" y="12585"/>
                    </a:moveTo>
                    <a:lnTo>
                      <a:pt x="3274" y="12575"/>
                    </a:lnTo>
                    <a:lnTo>
                      <a:pt x="3283" y="12561"/>
                    </a:lnTo>
                    <a:lnTo>
                      <a:pt x="3358" y="12605"/>
                    </a:lnTo>
                    <a:lnTo>
                      <a:pt x="3352" y="12616"/>
                    </a:lnTo>
                    <a:lnTo>
                      <a:pt x="3342" y="12631"/>
                    </a:lnTo>
                    <a:lnTo>
                      <a:pt x="3268" y="12585"/>
                    </a:lnTo>
                    <a:close/>
                    <a:moveTo>
                      <a:pt x="3283" y="12561"/>
                    </a:moveTo>
                    <a:lnTo>
                      <a:pt x="3291" y="12547"/>
                    </a:lnTo>
                    <a:lnTo>
                      <a:pt x="3298" y="12535"/>
                    </a:lnTo>
                    <a:lnTo>
                      <a:pt x="3374" y="12579"/>
                    </a:lnTo>
                    <a:lnTo>
                      <a:pt x="3365" y="12594"/>
                    </a:lnTo>
                    <a:lnTo>
                      <a:pt x="3358" y="12605"/>
                    </a:lnTo>
                    <a:lnTo>
                      <a:pt x="3283" y="12561"/>
                    </a:lnTo>
                    <a:close/>
                    <a:moveTo>
                      <a:pt x="3298" y="12535"/>
                    </a:moveTo>
                    <a:lnTo>
                      <a:pt x="3306" y="12521"/>
                    </a:lnTo>
                    <a:lnTo>
                      <a:pt x="3312" y="12509"/>
                    </a:lnTo>
                    <a:lnTo>
                      <a:pt x="3389" y="12551"/>
                    </a:lnTo>
                    <a:lnTo>
                      <a:pt x="3380" y="12566"/>
                    </a:lnTo>
                    <a:lnTo>
                      <a:pt x="3374" y="12579"/>
                    </a:lnTo>
                    <a:lnTo>
                      <a:pt x="3298" y="12535"/>
                    </a:lnTo>
                    <a:close/>
                    <a:moveTo>
                      <a:pt x="3312" y="12509"/>
                    </a:moveTo>
                    <a:lnTo>
                      <a:pt x="3319" y="12495"/>
                    </a:lnTo>
                    <a:lnTo>
                      <a:pt x="3327" y="12483"/>
                    </a:lnTo>
                    <a:lnTo>
                      <a:pt x="3404" y="12524"/>
                    </a:lnTo>
                    <a:lnTo>
                      <a:pt x="3396" y="12537"/>
                    </a:lnTo>
                    <a:lnTo>
                      <a:pt x="3389" y="12551"/>
                    </a:lnTo>
                    <a:lnTo>
                      <a:pt x="3312" y="12509"/>
                    </a:lnTo>
                    <a:close/>
                    <a:moveTo>
                      <a:pt x="3404" y="12524"/>
                    </a:moveTo>
                    <a:lnTo>
                      <a:pt x="3404" y="12524"/>
                    </a:lnTo>
                    <a:lnTo>
                      <a:pt x="3365" y="12503"/>
                    </a:lnTo>
                    <a:lnTo>
                      <a:pt x="3404" y="12524"/>
                    </a:lnTo>
                    <a:close/>
                    <a:moveTo>
                      <a:pt x="3327" y="12483"/>
                    </a:moveTo>
                    <a:lnTo>
                      <a:pt x="3333" y="12469"/>
                    </a:lnTo>
                    <a:lnTo>
                      <a:pt x="3340" y="12455"/>
                    </a:lnTo>
                    <a:lnTo>
                      <a:pt x="3419" y="12495"/>
                    </a:lnTo>
                    <a:lnTo>
                      <a:pt x="3411" y="12509"/>
                    </a:lnTo>
                    <a:lnTo>
                      <a:pt x="3404" y="12524"/>
                    </a:lnTo>
                    <a:lnTo>
                      <a:pt x="3327" y="12483"/>
                    </a:lnTo>
                    <a:close/>
                    <a:moveTo>
                      <a:pt x="3419" y="12495"/>
                    </a:moveTo>
                    <a:lnTo>
                      <a:pt x="3419" y="12495"/>
                    </a:lnTo>
                    <a:lnTo>
                      <a:pt x="3379" y="12475"/>
                    </a:lnTo>
                    <a:lnTo>
                      <a:pt x="3419" y="12495"/>
                    </a:lnTo>
                    <a:close/>
                    <a:moveTo>
                      <a:pt x="3340" y="12457"/>
                    </a:moveTo>
                    <a:lnTo>
                      <a:pt x="3347" y="12443"/>
                    </a:lnTo>
                    <a:lnTo>
                      <a:pt x="3353" y="12429"/>
                    </a:lnTo>
                    <a:lnTo>
                      <a:pt x="3431" y="12466"/>
                    </a:lnTo>
                    <a:lnTo>
                      <a:pt x="3425" y="12480"/>
                    </a:lnTo>
                    <a:lnTo>
                      <a:pt x="3419" y="12495"/>
                    </a:lnTo>
                    <a:lnTo>
                      <a:pt x="3340" y="12457"/>
                    </a:lnTo>
                    <a:close/>
                    <a:moveTo>
                      <a:pt x="3353" y="12429"/>
                    </a:moveTo>
                    <a:lnTo>
                      <a:pt x="3359" y="12417"/>
                    </a:lnTo>
                    <a:lnTo>
                      <a:pt x="3365" y="12403"/>
                    </a:lnTo>
                    <a:lnTo>
                      <a:pt x="3445" y="12439"/>
                    </a:lnTo>
                    <a:lnTo>
                      <a:pt x="3439" y="12452"/>
                    </a:lnTo>
                    <a:lnTo>
                      <a:pt x="3431" y="12466"/>
                    </a:lnTo>
                    <a:lnTo>
                      <a:pt x="3353" y="12429"/>
                    </a:lnTo>
                    <a:close/>
                    <a:moveTo>
                      <a:pt x="3365" y="12403"/>
                    </a:moveTo>
                    <a:lnTo>
                      <a:pt x="3372" y="12389"/>
                    </a:lnTo>
                    <a:lnTo>
                      <a:pt x="3375" y="12378"/>
                    </a:lnTo>
                    <a:lnTo>
                      <a:pt x="3456" y="12412"/>
                    </a:lnTo>
                    <a:lnTo>
                      <a:pt x="3450" y="12427"/>
                    </a:lnTo>
                    <a:lnTo>
                      <a:pt x="3445" y="12439"/>
                    </a:lnTo>
                    <a:lnTo>
                      <a:pt x="3365" y="12403"/>
                    </a:lnTo>
                    <a:close/>
                    <a:moveTo>
                      <a:pt x="3375" y="12378"/>
                    </a:moveTo>
                    <a:lnTo>
                      <a:pt x="3382" y="12364"/>
                    </a:lnTo>
                    <a:lnTo>
                      <a:pt x="3385" y="12353"/>
                    </a:lnTo>
                    <a:lnTo>
                      <a:pt x="3467" y="12383"/>
                    </a:lnTo>
                    <a:lnTo>
                      <a:pt x="3463" y="12398"/>
                    </a:lnTo>
                    <a:lnTo>
                      <a:pt x="3456" y="12412"/>
                    </a:lnTo>
                    <a:lnTo>
                      <a:pt x="3375" y="12378"/>
                    </a:lnTo>
                    <a:close/>
                    <a:moveTo>
                      <a:pt x="3385" y="12353"/>
                    </a:moveTo>
                    <a:lnTo>
                      <a:pt x="3390" y="12342"/>
                    </a:lnTo>
                    <a:lnTo>
                      <a:pt x="3394" y="12330"/>
                    </a:lnTo>
                    <a:lnTo>
                      <a:pt x="3476" y="12358"/>
                    </a:lnTo>
                    <a:lnTo>
                      <a:pt x="3472" y="12371"/>
                    </a:lnTo>
                    <a:lnTo>
                      <a:pt x="3467" y="12383"/>
                    </a:lnTo>
                    <a:lnTo>
                      <a:pt x="3385" y="12353"/>
                    </a:lnTo>
                    <a:close/>
                    <a:moveTo>
                      <a:pt x="3476" y="12357"/>
                    </a:moveTo>
                    <a:lnTo>
                      <a:pt x="3476" y="12358"/>
                    </a:lnTo>
                    <a:lnTo>
                      <a:pt x="3435" y="12343"/>
                    </a:lnTo>
                    <a:lnTo>
                      <a:pt x="3476" y="12357"/>
                    </a:lnTo>
                    <a:close/>
                    <a:moveTo>
                      <a:pt x="3394" y="12330"/>
                    </a:moveTo>
                    <a:lnTo>
                      <a:pt x="3399" y="12316"/>
                    </a:lnTo>
                    <a:lnTo>
                      <a:pt x="3404" y="12302"/>
                    </a:lnTo>
                    <a:lnTo>
                      <a:pt x="3484" y="12339"/>
                    </a:lnTo>
                    <a:lnTo>
                      <a:pt x="3480" y="12348"/>
                    </a:lnTo>
                    <a:lnTo>
                      <a:pt x="3476" y="12357"/>
                    </a:lnTo>
                    <a:lnTo>
                      <a:pt x="3394" y="12330"/>
                    </a:lnTo>
                    <a:close/>
                    <a:moveTo>
                      <a:pt x="3404" y="12302"/>
                    </a:moveTo>
                    <a:lnTo>
                      <a:pt x="3411" y="12290"/>
                    </a:lnTo>
                    <a:lnTo>
                      <a:pt x="3418" y="12277"/>
                    </a:lnTo>
                    <a:lnTo>
                      <a:pt x="3494" y="12322"/>
                    </a:lnTo>
                    <a:lnTo>
                      <a:pt x="3489" y="12331"/>
                    </a:lnTo>
                    <a:lnTo>
                      <a:pt x="3484" y="12339"/>
                    </a:lnTo>
                    <a:lnTo>
                      <a:pt x="3404" y="12302"/>
                    </a:lnTo>
                    <a:close/>
                    <a:moveTo>
                      <a:pt x="3418" y="12277"/>
                    </a:moveTo>
                    <a:lnTo>
                      <a:pt x="3425" y="12265"/>
                    </a:lnTo>
                    <a:lnTo>
                      <a:pt x="3434" y="12254"/>
                    </a:lnTo>
                    <a:lnTo>
                      <a:pt x="3504" y="12306"/>
                    </a:lnTo>
                    <a:lnTo>
                      <a:pt x="3499" y="12313"/>
                    </a:lnTo>
                    <a:lnTo>
                      <a:pt x="3494" y="12322"/>
                    </a:lnTo>
                    <a:lnTo>
                      <a:pt x="3418" y="12277"/>
                    </a:lnTo>
                    <a:close/>
                    <a:moveTo>
                      <a:pt x="3434" y="12254"/>
                    </a:moveTo>
                    <a:lnTo>
                      <a:pt x="3443" y="12242"/>
                    </a:lnTo>
                    <a:lnTo>
                      <a:pt x="3451" y="12232"/>
                    </a:lnTo>
                    <a:lnTo>
                      <a:pt x="3517" y="12290"/>
                    </a:lnTo>
                    <a:lnTo>
                      <a:pt x="3510" y="12297"/>
                    </a:lnTo>
                    <a:lnTo>
                      <a:pt x="3504" y="12306"/>
                    </a:lnTo>
                    <a:lnTo>
                      <a:pt x="3434" y="12254"/>
                    </a:lnTo>
                    <a:close/>
                    <a:moveTo>
                      <a:pt x="3451" y="12232"/>
                    </a:moveTo>
                    <a:lnTo>
                      <a:pt x="3461" y="12221"/>
                    </a:lnTo>
                    <a:lnTo>
                      <a:pt x="3470" y="12212"/>
                    </a:lnTo>
                    <a:lnTo>
                      <a:pt x="3531" y="12275"/>
                    </a:lnTo>
                    <a:lnTo>
                      <a:pt x="3524" y="12282"/>
                    </a:lnTo>
                    <a:lnTo>
                      <a:pt x="3517" y="12290"/>
                    </a:lnTo>
                    <a:lnTo>
                      <a:pt x="3451" y="12232"/>
                    </a:lnTo>
                    <a:close/>
                    <a:moveTo>
                      <a:pt x="3470" y="12212"/>
                    </a:moveTo>
                    <a:lnTo>
                      <a:pt x="3480" y="12203"/>
                    </a:lnTo>
                    <a:lnTo>
                      <a:pt x="3491" y="12194"/>
                    </a:lnTo>
                    <a:lnTo>
                      <a:pt x="3547" y="12260"/>
                    </a:lnTo>
                    <a:lnTo>
                      <a:pt x="3540" y="12267"/>
                    </a:lnTo>
                    <a:lnTo>
                      <a:pt x="3531" y="12275"/>
                    </a:lnTo>
                    <a:lnTo>
                      <a:pt x="3470" y="12212"/>
                    </a:lnTo>
                    <a:close/>
                    <a:moveTo>
                      <a:pt x="3491" y="12194"/>
                    </a:moveTo>
                    <a:lnTo>
                      <a:pt x="3501" y="12185"/>
                    </a:lnTo>
                    <a:lnTo>
                      <a:pt x="3512" y="12176"/>
                    </a:lnTo>
                    <a:lnTo>
                      <a:pt x="3565" y="12246"/>
                    </a:lnTo>
                    <a:lnTo>
                      <a:pt x="3556" y="12252"/>
                    </a:lnTo>
                    <a:lnTo>
                      <a:pt x="3547" y="12260"/>
                    </a:lnTo>
                    <a:lnTo>
                      <a:pt x="3491" y="12194"/>
                    </a:lnTo>
                    <a:close/>
                    <a:moveTo>
                      <a:pt x="3512" y="12176"/>
                    </a:moveTo>
                    <a:lnTo>
                      <a:pt x="3524" y="12168"/>
                    </a:lnTo>
                    <a:lnTo>
                      <a:pt x="3534" y="12160"/>
                    </a:lnTo>
                    <a:lnTo>
                      <a:pt x="3583" y="12232"/>
                    </a:lnTo>
                    <a:lnTo>
                      <a:pt x="3573" y="12239"/>
                    </a:lnTo>
                    <a:lnTo>
                      <a:pt x="3565" y="12246"/>
                    </a:lnTo>
                    <a:lnTo>
                      <a:pt x="3512" y="12176"/>
                    </a:lnTo>
                    <a:close/>
                    <a:moveTo>
                      <a:pt x="3534" y="12160"/>
                    </a:moveTo>
                    <a:lnTo>
                      <a:pt x="3545" y="12153"/>
                    </a:lnTo>
                    <a:lnTo>
                      <a:pt x="3556" y="12145"/>
                    </a:lnTo>
                    <a:lnTo>
                      <a:pt x="3603" y="12219"/>
                    </a:lnTo>
                    <a:lnTo>
                      <a:pt x="3595" y="12225"/>
                    </a:lnTo>
                    <a:lnTo>
                      <a:pt x="3583" y="12232"/>
                    </a:lnTo>
                    <a:lnTo>
                      <a:pt x="3534" y="12160"/>
                    </a:lnTo>
                    <a:close/>
                    <a:moveTo>
                      <a:pt x="3556" y="12145"/>
                    </a:moveTo>
                    <a:lnTo>
                      <a:pt x="3567" y="12138"/>
                    </a:lnTo>
                    <a:lnTo>
                      <a:pt x="3580" y="12132"/>
                    </a:lnTo>
                    <a:lnTo>
                      <a:pt x="3624" y="12206"/>
                    </a:lnTo>
                    <a:lnTo>
                      <a:pt x="3614" y="12212"/>
                    </a:lnTo>
                    <a:lnTo>
                      <a:pt x="3603" y="12219"/>
                    </a:lnTo>
                    <a:lnTo>
                      <a:pt x="3556" y="12145"/>
                    </a:lnTo>
                    <a:close/>
                    <a:moveTo>
                      <a:pt x="3580" y="12132"/>
                    </a:moveTo>
                    <a:lnTo>
                      <a:pt x="3590" y="12125"/>
                    </a:lnTo>
                    <a:lnTo>
                      <a:pt x="3602" y="12118"/>
                    </a:lnTo>
                    <a:lnTo>
                      <a:pt x="3646" y="12193"/>
                    </a:lnTo>
                    <a:lnTo>
                      <a:pt x="3637" y="12199"/>
                    </a:lnTo>
                    <a:lnTo>
                      <a:pt x="3624" y="12206"/>
                    </a:lnTo>
                    <a:lnTo>
                      <a:pt x="3580" y="12132"/>
                    </a:lnTo>
                    <a:close/>
                    <a:moveTo>
                      <a:pt x="3602" y="12118"/>
                    </a:moveTo>
                    <a:lnTo>
                      <a:pt x="3624" y="12104"/>
                    </a:lnTo>
                    <a:lnTo>
                      <a:pt x="3668" y="12180"/>
                    </a:lnTo>
                    <a:lnTo>
                      <a:pt x="3652" y="12189"/>
                    </a:lnTo>
                    <a:lnTo>
                      <a:pt x="3646" y="12193"/>
                    </a:lnTo>
                    <a:lnTo>
                      <a:pt x="3602" y="12118"/>
                    </a:lnTo>
                    <a:close/>
                    <a:moveTo>
                      <a:pt x="3624" y="12104"/>
                    </a:moveTo>
                    <a:lnTo>
                      <a:pt x="3624" y="12104"/>
                    </a:lnTo>
                    <a:lnTo>
                      <a:pt x="3647" y="12143"/>
                    </a:lnTo>
                    <a:lnTo>
                      <a:pt x="3624" y="12104"/>
                    </a:lnTo>
                    <a:close/>
                    <a:moveTo>
                      <a:pt x="3624" y="12104"/>
                    </a:moveTo>
                    <a:lnTo>
                      <a:pt x="3638" y="12097"/>
                    </a:lnTo>
                    <a:lnTo>
                      <a:pt x="3681" y="12173"/>
                    </a:lnTo>
                    <a:lnTo>
                      <a:pt x="3668" y="12180"/>
                    </a:lnTo>
                    <a:lnTo>
                      <a:pt x="3624" y="12104"/>
                    </a:lnTo>
                    <a:close/>
                    <a:moveTo>
                      <a:pt x="3681" y="12173"/>
                    </a:moveTo>
                    <a:lnTo>
                      <a:pt x="3681" y="12173"/>
                    </a:lnTo>
                    <a:lnTo>
                      <a:pt x="3659" y="12135"/>
                    </a:lnTo>
                    <a:lnTo>
                      <a:pt x="3681" y="12173"/>
                    </a:lnTo>
                    <a:close/>
                    <a:moveTo>
                      <a:pt x="3638" y="12097"/>
                    </a:moveTo>
                    <a:lnTo>
                      <a:pt x="3669" y="12079"/>
                    </a:lnTo>
                    <a:lnTo>
                      <a:pt x="3713" y="12154"/>
                    </a:lnTo>
                    <a:lnTo>
                      <a:pt x="3692" y="12166"/>
                    </a:lnTo>
                    <a:lnTo>
                      <a:pt x="3681" y="12173"/>
                    </a:lnTo>
                    <a:lnTo>
                      <a:pt x="3638" y="12097"/>
                    </a:lnTo>
                    <a:close/>
                    <a:moveTo>
                      <a:pt x="3669" y="12079"/>
                    </a:moveTo>
                    <a:lnTo>
                      <a:pt x="3678" y="12073"/>
                    </a:lnTo>
                    <a:lnTo>
                      <a:pt x="3689" y="12067"/>
                    </a:lnTo>
                    <a:lnTo>
                      <a:pt x="3735" y="12141"/>
                    </a:lnTo>
                    <a:lnTo>
                      <a:pt x="3725" y="12148"/>
                    </a:lnTo>
                    <a:lnTo>
                      <a:pt x="3713" y="12154"/>
                    </a:lnTo>
                    <a:lnTo>
                      <a:pt x="3669" y="12079"/>
                    </a:lnTo>
                    <a:close/>
                    <a:moveTo>
                      <a:pt x="3689" y="12067"/>
                    </a:moveTo>
                    <a:lnTo>
                      <a:pt x="3703" y="12059"/>
                    </a:lnTo>
                    <a:lnTo>
                      <a:pt x="3710" y="12054"/>
                    </a:lnTo>
                    <a:lnTo>
                      <a:pt x="3756" y="12128"/>
                    </a:lnTo>
                    <a:lnTo>
                      <a:pt x="3744" y="12137"/>
                    </a:lnTo>
                    <a:lnTo>
                      <a:pt x="3735" y="12141"/>
                    </a:lnTo>
                    <a:lnTo>
                      <a:pt x="3689" y="12067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5" name="Freeform 577"/>
              <p:cNvSpPr>
                <a:spLocks noEditPoints="1"/>
              </p:cNvSpPr>
              <p:nvPr/>
            </p:nvSpPr>
            <p:spPr bwMode="auto">
              <a:xfrm>
                <a:off x="647" y="696"/>
                <a:ext cx="197" cy="222"/>
              </a:xfrm>
              <a:custGeom>
                <a:avLst/>
                <a:gdLst>
                  <a:gd name="T0" fmla="*/ 987 w 987"/>
                  <a:gd name="T1" fmla="*/ 26 h 1108"/>
                  <a:gd name="T2" fmla="*/ 949 w 987"/>
                  <a:gd name="T3" fmla="*/ 87 h 1108"/>
                  <a:gd name="T4" fmla="*/ 913 w 987"/>
                  <a:gd name="T5" fmla="*/ 148 h 1108"/>
                  <a:gd name="T6" fmla="*/ 878 w 987"/>
                  <a:gd name="T7" fmla="*/ 210 h 1108"/>
                  <a:gd name="T8" fmla="*/ 845 w 987"/>
                  <a:gd name="T9" fmla="*/ 274 h 1108"/>
                  <a:gd name="T10" fmla="*/ 812 w 987"/>
                  <a:gd name="T11" fmla="*/ 337 h 1108"/>
                  <a:gd name="T12" fmla="*/ 780 w 987"/>
                  <a:gd name="T13" fmla="*/ 402 h 1108"/>
                  <a:gd name="T14" fmla="*/ 749 w 987"/>
                  <a:gd name="T15" fmla="*/ 467 h 1108"/>
                  <a:gd name="T16" fmla="*/ 720 w 987"/>
                  <a:gd name="T17" fmla="*/ 533 h 1108"/>
                  <a:gd name="T18" fmla="*/ 674 w 987"/>
                  <a:gd name="T19" fmla="*/ 513 h 1108"/>
                  <a:gd name="T20" fmla="*/ 705 w 987"/>
                  <a:gd name="T21" fmla="*/ 447 h 1108"/>
                  <a:gd name="T22" fmla="*/ 736 w 987"/>
                  <a:gd name="T23" fmla="*/ 380 h 1108"/>
                  <a:gd name="T24" fmla="*/ 767 w 987"/>
                  <a:gd name="T25" fmla="*/ 315 h 1108"/>
                  <a:gd name="T26" fmla="*/ 801 w 987"/>
                  <a:gd name="T27" fmla="*/ 250 h 1108"/>
                  <a:gd name="T28" fmla="*/ 836 w 987"/>
                  <a:gd name="T29" fmla="*/ 187 h 1108"/>
                  <a:gd name="T30" fmla="*/ 871 w 987"/>
                  <a:gd name="T31" fmla="*/ 123 h 1108"/>
                  <a:gd name="T32" fmla="*/ 907 w 987"/>
                  <a:gd name="T33" fmla="*/ 61 h 1108"/>
                  <a:gd name="T34" fmla="*/ 946 w 987"/>
                  <a:gd name="T35" fmla="*/ 0 h 1108"/>
                  <a:gd name="T36" fmla="*/ 987 w 987"/>
                  <a:gd name="T37" fmla="*/ 26 h 1108"/>
                  <a:gd name="T38" fmla="*/ 720 w 987"/>
                  <a:gd name="T39" fmla="*/ 533 h 1108"/>
                  <a:gd name="T40" fmla="*/ 692 w 987"/>
                  <a:gd name="T41" fmla="*/ 600 h 1108"/>
                  <a:gd name="T42" fmla="*/ 663 w 987"/>
                  <a:gd name="T43" fmla="*/ 667 h 1108"/>
                  <a:gd name="T44" fmla="*/ 637 w 987"/>
                  <a:gd name="T45" fmla="*/ 736 h 1108"/>
                  <a:gd name="T46" fmla="*/ 612 w 987"/>
                  <a:gd name="T47" fmla="*/ 805 h 1108"/>
                  <a:gd name="T48" fmla="*/ 587 w 987"/>
                  <a:gd name="T49" fmla="*/ 875 h 1108"/>
                  <a:gd name="T50" fmla="*/ 563 w 987"/>
                  <a:gd name="T51" fmla="*/ 946 h 1108"/>
                  <a:gd name="T52" fmla="*/ 541 w 987"/>
                  <a:gd name="T53" fmla="*/ 1017 h 1108"/>
                  <a:gd name="T54" fmla="*/ 520 w 987"/>
                  <a:gd name="T55" fmla="*/ 1089 h 1108"/>
                  <a:gd name="T56" fmla="*/ 472 w 987"/>
                  <a:gd name="T57" fmla="*/ 1077 h 1108"/>
                  <a:gd name="T58" fmla="*/ 495 w 987"/>
                  <a:gd name="T59" fmla="*/ 1003 h 1108"/>
                  <a:gd name="T60" fmla="*/ 517 w 987"/>
                  <a:gd name="T61" fmla="*/ 931 h 1108"/>
                  <a:gd name="T62" fmla="*/ 541 w 987"/>
                  <a:gd name="T63" fmla="*/ 859 h 1108"/>
                  <a:gd name="T64" fmla="*/ 564 w 987"/>
                  <a:gd name="T65" fmla="*/ 789 h 1108"/>
                  <a:gd name="T66" fmla="*/ 591 w 987"/>
                  <a:gd name="T67" fmla="*/ 718 h 1108"/>
                  <a:gd name="T68" fmla="*/ 618 w 987"/>
                  <a:gd name="T69" fmla="*/ 650 h 1108"/>
                  <a:gd name="T70" fmla="*/ 645 w 987"/>
                  <a:gd name="T71" fmla="*/ 581 h 1108"/>
                  <a:gd name="T72" fmla="*/ 674 w 987"/>
                  <a:gd name="T73" fmla="*/ 513 h 1108"/>
                  <a:gd name="T74" fmla="*/ 720 w 987"/>
                  <a:gd name="T75" fmla="*/ 533 h 1108"/>
                  <a:gd name="T76" fmla="*/ 520 w 987"/>
                  <a:gd name="T77" fmla="*/ 1089 h 1108"/>
                  <a:gd name="T78" fmla="*/ 515 w 987"/>
                  <a:gd name="T79" fmla="*/ 1108 h 1108"/>
                  <a:gd name="T80" fmla="*/ 496 w 987"/>
                  <a:gd name="T81" fmla="*/ 1108 h 1108"/>
                  <a:gd name="T82" fmla="*/ 496 w 987"/>
                  <a:gd name="T83" fmla="*/ 1083 h 1108"/>
                  <a:gd name="T84" fmla="*/ 520 w 987"/>
                  <a:gd name="T85" fmla="*/ 1089 h 1108"/>
                  <a:gd name="T86" fmla="*/ 496 w 987"/>
                  <a:gd name="T87" fmla="*/ 1108 h 1108"/>
                  <a:gd name="T88" fmla="*/ 0 w 987"/>
                  <a:gd name="T89" fmla="*/ 1108 h 1108"/>
                  <a:gd name="T90" fmla="*/ 0 w 987"/>
                  <a:gd name="T91" fmla="*/ 1058 h 1108"/>
                  <a:gd name="T92" fmla="*/ 496 w 987"/>
                  <a:gd name="T93" fmla="*/ 1058 h 1108"/>
                  <a:gd name="T94" fmla="*/ 496 w 987"/>
                  <a:gd name="T95" fmla="*/ 1108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87" h="1108">
                    <a:moveTo>
                      <a:pt x="987" y="26"/>
                    </a:moveTo>
                    <a:lnTo>
                      <a:pt x="949" y="87"/>
                    </a:lnTo>
                    <a:lnTo>
                      <a:pt x="913" y="148"/>
                    </a:lnTo>
                    <a:lnTo>
                      <a:pt x="878" y="210"/>
                    </a:lnTo>
                    <a:lnTo>
                      <a:pt x="845" y="274"/>
                    </a:lnTo>
                    <a:lnTo>
                      <a:pt x="812" y="337"/>
                    </a:lnTo>
                    <a:lnTo>
                      <a:pt x="780" y="402"/>
                    </a:lnTo>
                    <a:lnTo>
                      <a:pt x="749" y="467"/>
                    </a:lnTo>
                    <a:lnTo>
                      <a:pt x="720" y="533"/>
                    </a:lnTo>
                    <a:lnTo>
                      <a:pt x="674" y="513"/>
                    </a:lnTo>
                    <a:lnTo>
                      <a:pt x="705" y="447"/>
                    </a:lnTo>
                    <a:lnTo>
                      <a:pt x="736" y="380"/>
                    </a:lnTo>
                    <a:lnTo>
                      <a:pt x="767" y="315"/>
                    </a:lnTo>
                    <a:lnTo>
                      <a:pt x="801" y="250"/>
                    </a:lnTo>
                    <a:lnTo>
                      <a:pt x="836" y="187"/>
                    </a:lnTo>
                    <a:lnTo>
                      <a:pt x="871" y="123"/>
                    </a:lnTo>
                    <a:lnTo>
                      <a:pt x="907" y="61"/>
                    </a:lnTo>
                    <a:lnTo>
                      <a:pt x="946" y="0"/>
                    </a:lnTo>
                    <a:lnTo>
                      <a:pt x="987" y="26"/>
                    </a:lnTo>
                    <a:close/>
                    <a:moveTo>
                      <a:pt x="720" y="533"/>
                    </a:moveTo>
                    <a:lnTo>
                      <a:pt x="692" y="600"/>
                    </a:lnTo>
                    <a:lnTo>
                      <a:pt x="663" y="667"/>
                    </a:lnTo>
                    <a:lnTo>
                      <a:pt x="637" y="736"/>
                    </a:lnTo>
                    <a:lnTo>
                      <a:pt x="612" y="805"/>
                    </a:lnTo>
                    <a:lnTo>
                      <a:pt x="587" y="875"/>
                    </a:lnTo>
                    <a:lnTo>
                      <a:pt x="563" y="946"/>
                    </a:lnTo>
                    <a:lnTo>
                      <a:pt x="541" y="1017"/>
                    </a:lnTo>
                    <a:lnTo>
                      <a:pt x="520" y="1089"/>
                    </a:lnTo>
                    <a:lnTo>
                      <a:pt x="472" y="1077"/>
                    </a:lnTo>
                    <a:lnTo>
                      <a:pt x="495" y="1003"/>
                    </a:lnTo>
                    <a:lnTo>
                      <a:pt x="517" y="931"/>
                    </a:lnTo>
                    <a:lnTo>
                      <a:pt x="541" y="859"/>
                    </a:lnTo>
                    <a:lnTo>
                      <a:pt x="564" y="789"/>
                    </a:lnTo>
                    <a:lnTo>
                      <a:pt x="591" y="718"/>
                    </a:lnTo>
                    <a:lnTo>
                      <a:pt x="618" y="650"/>
                    </a:lnTo>
                    <a:lnTo>
                      <a:pt x="645" y="581"/>
                    </a:lnTo>
                    <a:lnTo>
                      <a:pt x="674" y="513"/>
                    </a:lnTo>
                    <a:lnTo>
                      <a:pt x="720" y="533"/>
                    </a:lnTo>
                    <a:close/>
                    <a:moveTo>
                      <a:pt x="520" y="1089"/>
                    </a:moveTo>
                    <a:lnTo>
                      <a:pt x="515" y="1108"/>
                    </a:lnTo>
                    <a:lnTo>
                      <a:pt x="496" y="1108"/>
                    </a:lnTo>
                    <a:lnTo>
                      <a:pt x="496" y="1083"/>
                    </a:lnTo>
                    <a:lnTo>
                      <a:pt x="520" y="1089"/>
                    </a:lnTo>
                    <a:close/>
                    <a:moveTo>
                      <a:pt x="496" y="1108"/>
                    </a:moveTo>
                    <a:lnTo>
                      <a:pt x="0" y="1108"/>
                    </a:lnTo>
                    <a:lnTo>
                      <a:pt x="0" y="1058"/>
                    </a:lnTo>
                    <a:lnTo>
                      <a:pt x="496" y="1058"/>
                    </a:lnTo>
                    <a:lnTo>
                      <a:pt x="496" y="1108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6" name="Freeform 578"/>
              <p:cNvSpPr>
                <a:spLocks/>
              </p:cNvSpPr>
              <p:nvPr/>
            </p:nvSpPr>
            <p:spPr bwMode="auto">
              <a:xfrm>
                <a:off x="321" y="610"/>
                <a:ext cx="79" cy="184"/>
              </a:xfrm>
              <a:custGeom>
                <a:avLst/>
                <a:gdLst>
                  <a:gd name="T0" fmla="*/ 0 w 393"/>
                  <a:gd name="T1" fmla="*/ 900 h 919"/>
                  <a:gd name="T2" fmla="*/ 348 w 393"/>
                  <a:gd name="T3" fmla="*/ 0 h 919"/>
                  <a:gd name="T4" fmla="*/ 393 w 393"/>
                  <a:gd name="T5" fmla="*/ 17 h 919"/>
                  <a:gd name="T6" fmla="*/ 45 w 393"/>
                  <a:gd name="T7" fmla="*/ 919 h 919"/>
                  <a:gd name="T8" fmla="*/ 0 w 393"/>
                  <a:gd name="T9" fmla="*/ 900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919">
                    <a:moveTo>
                      <a:pt x="0" y="900"/>
                    </a:moveTo>
                    <a:lnTo>
                      <a:pt x="348" y="0"/>
                    </a:lnTo>
                    <a:lnTo>
                      <a:pt x="393" y="17"/>
                    </a:lnTo>
                    <a:lnTo>
                      <a:pt x="45" y="919"/>
                    </a:lnTo>
                    <a:lnTo>
                      <a:pt x="0" y="90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7" name="Freeform 579"/>
              <p:cNvSpPr>
                <a:spLocks/>
              </p:cNvSpPr>
              <p:nvPr/>
            </p:nvSpPr>
            <p:spPr bwMode="auto">
              <a:xfrm>
                <a:off x="364" y="591"/>
                <a:ext cx="33" cy="32"/>
              </a:xfrm>
              <a:custGeom>
                <a:avLst/>
                <a:gdLst>
                  <a:gd name="T0" fmla="*/ 2 w 165"/>
                  <a:gd name="T1" fmla="*/ 71 h 162"/>
                  <a:gd name="T2" fmla="*/ 4 w 165"/>
                  <a:gd name="T3" fmla="*/ 54 h 162"/>
                  <a:gd name="T4" fmla="*/ 12 w 165"/>
                  <a:gd name="T5" fmla="*/ 38 h 162"/>
                  <a:gd name="T6" fmla="*/ 20 w 165"/>
                  <a:gd name="T7" fmla="*/ 25 h 162"/>
                  <a:gd name="T8" fmla="*/ 33 w 165"/>
                  <a:gd name="T9" fmla="*/ 15 h 162"/>
                  <a:gd name="T10" fmla="*/ 45 w 165"/>
                  <a:gd name="T11" fmla="*/ 8 h 162"/>
                  <a:gd name="T12" fmla="*/ 60 w 165"/>
                  <a:gd name="T13" fmla="*/ 3 h 162"/>
                  <a:gd name="T14" fmla="*/ 75 w 165"/>
                  <a:gd name="T15" fmla="*/ 0 h 162"/>
                  <a:gd name="T16" fmla="*/ 90 w 165"/>
                  <a:gd name="T17" fmla="*/ 0 h 162"/>
                  <a:gd name="T18" fmla="*/ 106 w 165"/>
                  <a:gd name="T19" fmla="*/ 3 h 162"/>
                  <a:gd name="T20" fmla="*/ 120 w 165"/>
                  <a:gd name="T21" fmla="*/ 8 h 162"/>
                  <a:gd name="T22" fmla="*/ 134 w 165"/>
                  <a:gd name="T23" fmla="*/ 15 h 162"/>
                  <a:gd name="T24" fmla="*/ 145 w 165"/>
                  <a:gd name="T25" fmla="*/ 25 h 162"/>
                  <a:gd name="T26" fmla="*/ 155 w 165"/>
                  <a:gd name="T27" fmla="*/ 38 h 162"/>
                  <a:gd name="T28" fmla="*/ 161 w 165"/>
                  <a:gd name="T29" fmla="*/ 54 h 162"/>
                  <a:gd name="T30" fmla="*/ 165 w 165"/>
                  <a:gd name="T31" fmla="*/ 71 h 162"/>
                  <a:gd name="T32" fmla="*/ 165 w 165"/>
                  <a:gd name="T33" fmla="*/ 91 h 162"/>
                  <a:gd name="T34" fmla="*/ 161 w 165"/>
                  <a:gd name="T35" fmla="*/ 109 h 162"/>
                  <a:gd name="T36" fmla="*/ 155 w 165"/>
                  <a:gd name="T37" fmla="*/ 124 h 162"/>
                  <a:gd name="T38" fmla="*/ 145 w 165"/>
                  <a:gd name="T39" fmla="*/ 136 h 162"/>
                  <a:gd name="T40" fmla="*/ 134 w 165"/>
                  <a:gd name="T41" fmla="*/ 147 h 162"/>
                  <a:gd name="T42" fmla="*/ 120 w 165"/>
                  <a:gd name="T43" fmla="*/ 155 h 162"/>
                  <a:gd name="T44" fmla="*/ 106 w 165"/>
                  <a:gd name="T45" fmla="*/ 160 h 162"/>
                  <a:gd name="T46" fmla="*/ 90 w 165"/>
                  <a:gd name="T47" fmla="*/ 162 h 162"/>
                  <a:gd name="T48" fmla="*/ 75 w 165"/>
                  <a:gd name="T49" fmla="*/ 162 h 162"/>
                  <a:gd name="T50" fmla="*/ 60 w 165"/>
                  <a:gd name="T51" fmla="*/ 160 h 162"/>
                  <a:gd name="T52" fmla="*/ 45 w 165"/>
                  <a:gd name="T53" fmla="*/ 155 h 162"/>
                  <a:gd name="T54" fmla="*/ 33 w 165"/>
                  <a:gd name="T55" fmla="*/ 147 h 162"/>
                  <a:gd name="T56" fmla="*/ 20 w 165"/>
                  <a:gd name="T57" fmla="*/ 136 h 162"/>
                  <a:gd name="T58" fmla="*/ 12 w 165"/>
                  <a:gd name="T59" fmla="*/ 124 h 162"/>
                  <a:gd name="T60" fmla="*/ 4 w 165"/>
                  <a:gd name="T61" fmla="*/ 109 h 162"/>
                  <a:gd name="T62" fmla="*/ 2 w 165"/>
                  <a:gd name="T63" fmla="*/ 9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5" h="162">
                    <a:moveTo>
                      <a:pt x="0" y="81"/>
                    </a:moveTo>
                    <a:lnTo>
                      <a:pt x="2" y="71"/>
                    </a:lnTo>
                    <a:lnTo>
                      <a:pt x="3" y="63"/>
                    </a:lnTo>
                    <a:lnTo>
                      <a:pt x="4" y="54"/>
                    </a:lnTo>
                    <a:lnTo>
                      <a:pt x="8" y="45"/>
                    </a:lnTo>
                    <a:lnTo>
                      <a:pt x="12" y="38"/>
                    </a:lnTo>
                    <a:lnTo>
                      <a:pt x="15" y="31"/>
                    </a:lnTo>
                    <a:lnTo>
                      <a:pt x="20" y="25"/>
                    </a:lnTo>
                    <a:lnTo>
                      <a:pt x="27" y="20"/>
                    </a:lnTo>
                    <a:lnTo>
                      <a:pt x="33" y="15"/>
                    </a:lnTo>
                    <a:lnTo>
                      <a:pt x="39" y="11"/>
                    </a:lnTo>
                    <a:lnTo>
                      <a:pt x="45" y="8"/>
                    </a:lnTo>
                    <a:lnTo>
                      <a:pt x="53" y="5"/>
                    </a:lnTo>
                    <a:lnTo>
                      <a:pt x="60" y="3"/>
                    </a:lnTo>
                    <a:lnTo>
                      <a:pt x="68" y="2"/>
                    </a:lnTo>
                    <a:lnTo>
                      <a:pt x="75" y="0"/>
                    </a:lnTo>
                    <a:lnTo>
                      <a:pt x="83" y="0"/>
                    </a:lnTo>
                    <a:lnTo>
                      <a:pt x="90" y="0"/>
                    </a:lnTo>
                    <a:lnTo>
                      <a:pt x="99" y="2"/>
                    </a:lnTo>
                    <a:lnTo>
                      <a:pt x="106" y="3"/>
                    </a:lnTo>
                    <a:lnTo>
                      <a:pt x="114" y="5"/>
                    </a:lnTo>
                    <a:lnTo>
                      <a:pt x="120" y="8"/>
                    </a:lnTo>
                    <a:lnTo>
                      <a:pt x="127" y="11"/>
                    </a:lnTo>
                    <a:lnTo>
                      <a:pt x="134" y="15"/>
                    </a:lnTo>
                    <a:lnTo>
                      <a:pt x="140" y="20"/>
                    </a:lnTo>
                    <a:lnTo>
                      <a:pt x="145" y="25"/>
                    </a:lnTo>
                    <a:lnTo>
                      <a:pt x="150" y="31"/>
                    </a:lnTo>
                    <a:lnTo>
                      <a:pt x="155" y="38"/>
                    </a:lnTo>
                    <a:lnTo>
                      <a:pt x="159" y="45"/>
                    </a:lnTo>
                    <a:lnTo>
                      <a:pt x="161" y="54"/>
                    </a:lnTo>
                    <a:lnTo>
                      <a:pt x="164" y="63"/>
                    </a:lnTo>
                    <a:lnTo>
                      <a:pt x="165" y="71"/>
                    </a:lnTo>
                    <a:lnTo>
                      <a:pt x="165" y="81"/>
                    </a:lnTo>
                    <a:lnTo>
                      <a:pt x="165" y="91"/>
                    </a:lnTo>
                    <a:lnTo>
                      <a:pt x="164" y="100"/>
                    </a:lnTo>
                    <a:lnTo>
                      <a:pt x="161" y="109"/>
                    </a:lnTo>
                    <a:lnTo>
                      <a:pt x="159" y="116"/>
                    </a:lnTo>
                    <a:lnTo>
                      <a:pt x="155" y="124"/>
                    </a:lnTo>
                    <a:lnTo>
                      <a:pt x="150" y="131"/>
                    </a:lnTo>
                    <a:lnTo>
                      <a:pt x="145" y="136"/>
                    </a:lnTo>
                    <a:lnTo>
                      <a:pt x="140" y="142"/>
                    </a:lnTo>
                    <a:lnTo>
                      <a:pt x="134" y="147"/>
                    </a:lnTo>
                    <a:lnTo>
                      <a:pt x="127" y="151"/>
                    </a:lnTo>
                    <a:lnTo>
                      <a:pt x="120" y="155"/>
                    </a:lnTo>
                    <a:lnTo>
                      <a:pt x="114" y="157"/>
                    </a:lnTo>
                    <a:lnTo>
                      <a:pt x="106" y="160"/>
                    </a:lnTo>
                    <a:lnTo>
                      <a:pt x="99" y="161"/>
                    </a:lnTo>
                    <a:lnTo>
                      <a:pt x="90" y="162"/>
                    </a:lnTo>
                    <a:lnTo>
                      <a:pt x="83" y="162"/>
                    </a:lnTo>
                    <a:lnTo>
                      <a:pt x="75" y="162"/>
                    </a:lnTo>
                    <a:lnTo>
                      <a:pt x="68" y="161"/>
                    </a:lnTo>
                    <a:lnTo>
                      <a:pt x="60" y="160"/>
                    </a:lnTo>
                    <a:lnTo>
                      <a:pt x="53" y="157"/>
                    </a:lnTo>
                    <a:lnTo>
                      <a:pt x="45" y="155"/>
                    </a:lnTo>
                    <a:lnTo>
                      <a:pt x="39" y="151"/>
                    </a:lnTo>
                    <a:lnTo>
                      <a:pt x="33" y="147"/>
                    </a:lnTo>
                    <a:lnTo>
                      <a:pt x="27" y="142"/>
                    </a:lnTo>
                    <a:lnTo>
                      <a:pt x="20" y="136"/>
                    </a:lnTo>
                    <a:lnTo>
                      <a:pt x="15" y="131"/>
                    </a:lnTo>
                    <a:lnTo>
                      <a:pt x="12" y="124"/>
                    </a:lnTo>
                    <a:lnTo>
                      <a:pt x="8" y="116"/>
                    </a:lnTo>
                    <a:lnTo>
                      <a:pt x="4" y="109"/>
                    </a:lnTo>
                    <a:lnTo>
                      <a:pt x="3" y="100"/>
                    </a:lnTo>
                    <a:lnTo>
                      <a:pt x="2" y="91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8" name="Freeform 580"/>
              <p:cNvSpPr>
                <a:spLocks noEditPoints="1"/>
              </p:cNvSpPr>
              <p:nvPr/>
            </p:nvSpPr>
            <p:spPr bwMode="auto">
              <a:xfrm>
                <a:off x="360" y="587"/>
                <a:ext cx="41" cy="40"/>
              </a:xfrm>
              <a:custGeom>
                <a:avLst/>
                <a:gdLst>
                  <a:gd name="T0" fmla="*/ 1 w 202"/>
                  <a:gd name="T1" fmla="*/ 82 h 199"/>
                  <a:gd name="T2" fmla="*/ 11 w 202"/>
                  <a:gd name="T3" fmla="*/ 52 h 199"/>
                  <a:gd name="T4" fmla="*/ 27 w 202"/>
                  <a:gd name="T5" fmla="*/ 29 h 199"/>
                  <a:gd name="T6" fmla="*/ 48 w 202"/>
                  <a:gd name="T7" fmla="*/ 13 h 199"/>
                  <a:gd name="T8" fmla="*/ 74 w 202"/>
                  <a:gd name="T9" fmla="*/ 41 h 199"/>
                  <a:gd name="T10" fmla="*/ 60 w 202"/>
                  <a:gd name="T11" fmla="*/ 49 h 199"/>
                  <a:gd name="T12" fmla="*/ 48 w 202"/>
                  <a:gd name="T13" fmla="*/ 62 h 199"/>
                  <a:gd name="T14" fmla="*/ 40 w 202"/>
                  <a:gd name="T15" fmla="*/ 78 h 199"/>
                  <a:gd name="T16" fmla="*/ 37 w 202"/>
                  <a:gd name="T17" fmla="*/ 99 h 199"/>
                  <a:gd name="T18" fmla="*/ 61 w 202"/>
                  <a:gd name="T19" fmla="*/ 7 h 199"/>
                  <a:gd name="T20" fmla="*/ 81 w 202"/>
                  <a:gd name="T21" fmla="*/ 1 h 199"/>
                  <a:gd name="T22" fmla="*/ 101 w 202"/>
                  <a:gd name="T23" fmla="*/ 0 h 199"/>
                  <a:gd name="T24" fmla="*/ 94 w 202"/>
                  <a:gd name="T25" fmla="*/ 37 h 199"/>
                  <a:gd name="T26" fmla="*/ 81 w 202"/>
                  <a:gd name="T27" fmla="*/ 39 h 199"/>
                  <a:gd name="T28" fmla="*/ 61 w 202"/>
                  <a:gd name="T29" fmla="*/ 7 h 199"/>
                  <a:gd name="T30" fmla="*/ 112 w 202"/>
                  <a:gd name="T31" fmla="*/ 0 h 199"/>
                  <a:gd name="T32" fmla="*/ 132 w 202"/>
                  <a:gd name="T33" fmla="*/ 3 h 199"/>
                  <a:gd name="T34" fmla="*/ 128 w 202"/>
                  <a:gd name="T35" fmla="*/ 41 h 199"/>
                  <a:gd name="T36" fmla="*/ 114 w 202"/>
                  <a:gd name="T37" fmla="*/ 37 h 199"/>
                  <a:gd name="T38" fmla="*/ 101 w 202"/>
                  <a:gd name="T39" fmla="*/ 36 h 199"/>
                  <a:gd name="T40" fmla="*/ 142 w 202"/>
                  <a:gd name="T41" fmla="*/ 7 h 199"/>
                  <a:gd name="T42" fmla="*/ 165 w 202"/>
                  <a:gd name="T43" fmla="*/ 21 h 199"/>
                  <a:gd name="T44" fmla="*/ 184 w 202"/>
                  <a:gd name="T45" fmla="*/ 41 h 199"/>
                  <a:gd name="T46" fmla="*/ 198 w 202"/>
                  <a:gd name="T47" fmla="*/ 67 h 199"/>
                  <a:gd name="T48" fmla="*/ 202 w 202"/>
                  <a:gd name="T49" fmla="*/ 99 h 199"/>
                  <a:gd name="T50" fmla="*/ 164 w 202"/>
                  <a:gd name="T51" fmla="*/ 88 h 199"/>
                  <a:gd name="T52" fmla="*/ 159 w 202"/>
                  <a:gd name="T53" fmla="*/ 69 h 199"/>
                  <a:gd name="T54" fmla="*/ 149 w 202"/>
                  <a:gd name="T55" fmla="*/ 56 h 199"/>
                  <a:gd name="T56" fmla="*/ 135 w 202"/>
                  <a:gd name="T57" fmla="*/ 44 h 199"/>
                  <a:gd name="T58" fmla="*/ 142 w 202"/>
                  <a:gd name="T59" fmla="*/ 7 h 199"/>
                  <a:gd name="T60" fmla="*/ 200 w 202"/>
                  <a:gd name="T61" fmla="*/ 117 h 199"/>
                  <a:gd name="T62" fmla="*/ 192 w 202"/>
                  <a:gd name="T63" fmla="*/ 145 h 199"/>
                  <a:gd name="T64" fmla="*/ 175 w 202"/>
                  <a:gd name="T65" fmla="*/ 169 h 199"/>
                  <a:gd name="T66" fmla="*/ 154 w 202"/>
                  <a:gd name="T67" fmla="*/ 185 h 199"/>
                  <a:gd name="T68" fmla="*/ 128 w 202"/>
                  <a:gd name="T69" fmla="*/ 156 h 199"/>
                  <a:gd name="T70" fmla="*/ 143 w 202"/>
                  <a:gd name="T71" fmla="*/ 149 h 199"/>
                  <a:gd name="T72" fmla="*/ 154 w 202"/>
                  <a:gd name="T73" fmla="*/ 137 h 199"/>
                  <a:gd name="T74" fmla="*/ 162 w 202"/>
                  <a:gd name="T75" fmla="*/ 119 h 199"/>
                  <a:gd name="T76" fmla="*/ 165 w 202"/>
                  <a:gd name="T77" fmla="*/ 99 h 199"/>
                  <a:gd name="T78" fmla="*/ 142 w 202"/>
                  <a:gd name="T79" fmla="*/ 191 h 199"/>
                  <a:gd name="T80" fmla="*/ 122 w 202"/>
                  <a:gd name="T81" fmla="*/ 196 h 199"/>
                  <a:gd name="T82" fmla="*/ 101 w 202"/>
                  <a:gd name="T83" fmla="*/ 199 h 199"/>
                  <a:gd name="T84" fmla="*/ 108 w 202"/>
                  <a:gd name="T85" fmla="*/ 161 h 199"/>
                  <a:gd name="T86" fmla="*/ 122 w 202"/>
                  <a:gd name="T87" fmla="*/ 159 h 199"/>
                  <a:gd name="T88" fmla="*/ 142 w 202"/>
                  <a:gd name="T89" fmla="*/ 191 h 199"/>
                  <a:gd name="T90" fmla="*/ 91 w 202"/>
                  <a:gd name="T91" fmla="*/ 199 h 199"/>
                  <a:gd name="T92" fmla="*/ 71 w 202"/>
                  <a:gd name="T93" fmla="*/ 194 h 199"/>
                  <a:gd name="T94" fmla="*/ 74 w 202"/>
                  <a:gd name="T95" fmla="*/ 156 h 199"/>
                  <a:gd name="T96" fmla="*/ 87 w 202"/>
                  <a:gd name="T97" fmla="*/ 160 h 199"/>
                  <a:gd name="T98" fmla="*/ 101 w 202"/>
                  <a:gd name="T99" fmla="*/ 161 h 199"/>
                  <a:gd name="T100" fmla="*/ 61 w 202"/>
                  <a:gd name="T101" fmla="*/ 191 h 199"/>
                  <a:gd name="T102" fmla="*/ 37 w 202"/>
                  <a:gd name="T103" fmla="*/ 178 h 199"/>
                  <a:gd name="T104" fmla="*/ 17 w 202"/>
                  <a:gd name="T105" fmla="*/ 158 h 199"/>
                  <a:gd name="T106" fmla="*/ 5 w 202"/>
                  <a:gd name="T107" fmla="*/ 132 h 199"/>
                  <a:gd name="T108" fmla="*/ 0 w 202"/>
                  <a:gd name="T109" fmla="*/ 99 h 199"/>
                  <a:gd name="T110" fmla="*/ 38 w 202"/>
                  <a:gd name="T111" fmla="*/ 110 h 199"/>
                  <a:gd name="T112" fmla="*/ 43 w 202"/>
                  <a:gd name="T113" fmla="*/ 128 h 199"/>
                  <a:gd name="T114" fmla="*/ 53 w 202"/>
                  <a:gd name="T115" fmla="*/ 143 h 199"/>
                  <a:gd name="T116" fmla="*/ 67 w 202"/>
                  <a:gd name="T117" fmla="*/ 153 h 199"/>
                  <a:gd name="T118" fmla="*/ 61 w 202"/>
                  <a:gd name="T119" fmla="*/ 19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2" h="199">
                    <a:moveTo>
                      <a:pt x="0" y="99"/>
                    </a:moveTo>
                    <a:lnTo>
                      <a:pt x="1" y="82"/>
                    </a:lnTo>
                    <a:lnTo>
                      <a:pt x="5" y="67"/>
                    </a:lnTo>
                    <a:lnTo>
                      <a:pt x="11" y="52"/>
                    </a:lnTo>
                    <a:lnTo>
                      <a:pt x="17" y="41"/>
                    </a:lnTo>
                    <a:lnTo>
                      <a:pt x="27" y="29"/>
                    </a:lnTo>
                    <a:lnTo>
                      <a:pt x="37" y="21"/>
                    </a:lnTo>
                    <a:lnTo>
                      <a:pt x="48" y="13"/>
                    </a:lnTo>
                    <a:lnTo>
                      <a:pt x="61" y="7"/>
                    </a:lnTo>
                    <a:lnTo>
                      <a:pt x="74" y="41"/>
                    </a:lnTo>
                    <a:lnTo>
                      <a:pt x="67" y="44"/>
                    </a:lnTo>
                    <a:lnTo>
                      <a:pt x="60" y="49"/>
                    </a:lnTo>
                    <a:lnTo>
                      <a:pt x="53" y="56"/>
                    </a:lnTo>
                    <a:lnTo>
                      <a:pt x="48" y="62"/>
                    </a:lnTo>
                    <a:lnTo>
                      <a:pt x="43" y="69"/>
                    </a:lnTo>
                    <a:lnTo>
                      <a:pt x="40" y="78"/>
                    </a:lnTo>
                    <a:lnTo>
                      <a:pt x="38" y="88"/>
                    </a:lnTo>
                    <a:lnTo>
                      <a:pt x="37" y="99"/>
                    </a:lnTo>
                    <a:lnTo>
                      <a:pt x="0" y="99"/>
                    </a:lnTo>
                    <a:close/>
                    <a:moveTo>
                      <a:pt x="61" y="7"/>
                    </a:moveTo>
                    <a:lnTo>
                      <a:pt x="71" y="3"/>
                    </a:lnTo>
                    <a:lnTo>
                      <a:pt x="81" y="1"/>
                    </a:lnTo>
                    <a:lnTo>
                      <a:pt x="91" y="0"/>
                    </a:lnTo>
                    <a:lnTo>
                      <a:pt x="101" y="0"/>
                    </a:lnTo>
                    <a:lnTo>
                      <a:pt x="101" y="36"/>
                    </a:lnTo>
                    <a:lnTo>
                      <a:pt x="94" y="37"/>
                    </a:lnTo>
                    <a:lnTo>
                      <a:pt x="87" y="37"/>
                    </a:lnTo>
                    <a:lnTo>
                      <a:pt x="81" y="39"/>
                    </a:lnTo>
                    <a:lnTo>
                      <a:pt x="74" y="41"/>
                    </a:lnTo>
                    <a:lnTo>
                      <a:pt x="61" y="7"/>
                    </a:lnTo>
                    <a:close/>
                    <a:moveTo>
                      <a:pt x="101" y="0"/>
                    </a:moveTo>
                    <a:lnTo>
                      <a:pt x="112" y="0"/>
                    </a:lnTo>
                    <a:lnTo>
                      <a:pt x="122" y="1"/>
                    </a:lnTo>
                    <a:lnTo>
                      <a:pt x="132" y="3"/>
                    </a:lnTo>
                    <a:lnTo>
                      <a:pt x="142" y="7"/>
                    </a:lnTo>
                    <a:lnTo>
                      <a:pt x="128" y="41"/>
                    </a:lnTo>
                    <a:lnTo>
                      <a:pt x="122" y="39"/>
                    </a:lnTo>
                    <a:lnTo>
                      <a:pt x="114" y="37"/>
                    </a:lnTo>
                    <a:lnTo>
                      <a:pt x="108" y="37"/>
                    </a:lnTo>
                    <a:lnTo>
                      <a:pt x="101" y="36"/>
                    </a:lnTo>
                    <a:lnTo>
                      <a:pt x="101" y="0"/>
                    </a:lnTo>
                    <a:close/>
                    <a:moveTo>
                      <a:pt x="142" y="7"/>
                    </a:moveTo>
                    <a:lnTo>
                      <a:pt x="154" y="13"/>
                    </a:lnTo>
                    <a:lnTo>
                      <a:pt x="165" y="21"/>
                    </a:lnTo>
                    <a:lnTo>
                      <a:pt x="175" y="29"/>
                    </a:lnTo>
                    <a:lnTo>
                      <a:pt x="184" y="41"/>
                    </a:lnTo>
                    <a:lnTo>
                      <a:pt x="192" y="52"/>
                    </a:lnTo>
                    <a:lnTo>
                      <a:pt x="198" y="67"/>
                    </a:lnTo>
                    <a:lnTo>
                      <a:pt x="200" y="82"/>
                    </a:lnTo>
                    <a:lnTo>
                      <a:pt x="202" y="99"/>
                    </a:lnTo>
                    <a:lnTo>
                      <a:pt x="165" y="99"/>
                    </a:lnTo>
                    <a:lnTo>
                      <a:pt x="164" y="88"/>
                    </a:lnTo>
                    <a:lnTo>
                      <a:pt x="162" y="78"/>
                    </a:lnTo>
                    <a:lnTo>
                      <a:pt x="159" y="69"/>
                    </a:lnTo>
                    <a:lnTo>
                      <a:pt x="154" y="62"/>
                    </a:lnTo>
                    <a:lnTo>
                      <a:pt x="149" y="56"/>
                    </a:lnTo>
                    <a:lnTo>
                      <a:pt x="143" y="49"/>
                    </a:lnTo>
                    <a:lnTo>
                      <a:pt x="135" y="44"/>
                    </a:lnTo>
                    <a:lnTo>
                      <a:pt x="128" y="41"/>
                    </a:lnTo>
                    <a:lnTo>
                      <a:pt x="142" y="7"/>
                    </a:lnTo>
                    <a:close/>
                    <a:moveTo>
                      <a:pt x="202" y="99"/>
                    </a:moveTo>
                    <a:lnTo>
                      <a:pt x="200" y="117"/>
                    </a:lnTo>
                    <a:lnTo>
                      <a:pt x="198" y="132"/>
                    </a:lnTo>
                    <a:lnTo>
                      <a:pt x="192" y="145"/>
                    </a:lnTo>
                    <a:lnTo>
                      <a:pt x="184" y="158"/>
                    </a:lnTo>
                    <a:lnTo>
                      <a:pt x="175" y="169"/>
                    </a:lnTo>
                    <a:lnTo>
                      <a:pt x="165" y="178"/>
                    </a:lnTo>
                    <a:lnTo>
                      <a:pt x="154" y="185"/>
                    </a:lnTo>
                    <a:lnTo>
                      <a:pt x="142" y="191"/>
                    </a:lnTo>
                    <a:lnTo>
                      <a:pt x="128" y="156"/>
                    </a:lnTo>
                    <a:lnTo>
                      <a:pt x="135" y="153"/>
                    </a:lnTo>
                    <a:lnTo>
                      <a:pt x="143" y="149"/>
                    </a:lnTo>
                    <a:lnTo>
                      <a:pt x="149" y="143"/>
                    </a:lnTo>
                    <a:lnTo>
                      <a:pt x="154" y="137"/>
                    </a:lnTo>
                    <a:lnTo>
                      <a:pt x="159" y="128"/>
                    </a:lnTo>
                    <a:lnTo>
                      <a:pt x="162" y="119"/>
                    </a:lnTo>
                    <a:lnTo>
                      <a:pt x="164" y="110"/>
                    </a:lnTo>
                    <a:lnTo>
                      <a:pt x="165" y="99"/>
                    </a:lnTo>
                    <a:lnTo>
                      <a:pt x="202" y="99"/>
                    </a:lnTo>
                    <a:close/>
                    <a:moveTo>
                      <a:pt x="142" y="191"/>
                    </a:moveTo>
                    <a:lnTo>
                      <a:pt x="132" y="194"/>
                    </a:lnTo>
                    <a:lnTo>
                      <a:pt x="122" y="196"/>
                    </a:lnTo>
                    <a:lnTo>
                      <a:pt x="112" y="199"/>
                    </a:lnTo>
                    <a:lnTo>
                      <a:pt x="101" y="199"/>
                    </a:lnTo>
                    <a:lnTo>
                      <a:pt x="101" y="161"/>
                    </a:lnTo>
                    <a:lnTo>
                      <a:pt x="108" y="161"/>
                    </a:lnTo>
                    <a:lnTo>
                      <a:pt x="114" y="160"/>
                    </a:lnTo>
                    <a:lnTo>
                      <a:pt x="122" y="159"/>
                    </a:lnTo>
                    <a:lnTo>
                      <a:pt x="128" y="156"/>
                    </a:lnTo>
                    <a:lnTo>
                      <a:pt x="142" y="191"/>
                    </a:lnTo>
                    <a:close/>
                    <a:moveTo>
                      <a:pt x="101" y="199"/>
                    </a:moveTo>
                    <a:lnTo>
                      <a:pt x="91" y="199"/>
                    </a:lnTo>
                    <a:lnTo>
                      <a:pt x="81" y="196"/>
                    </a:lnTo>
                    <a:lnTo>
                      <a:pt x="71" y="194"/>
                    </a:lnTo>
                    <a:lnTo>
                      <a:pt x="61" y="191"/>
                    </a:lnTo>
                    <a:lnTo>
                      <a:pt x="74" y="156"/>
                    </a:lnTo>
                    <a:lnTo>
                      <a:pt x="81" y="159"/>
                    </a:lnTo>
                    <a:lnTo>
                      <a:pt x="87" y="160"/>
                    </a:lnTo>
                    <a:lnTo>
                      <a:pt x="94" y="161"/>
                    </a:lnTo>
                    <a:lnTo>
                      <a:pt x="101" y="161"/>
                    </a:lnTo>
                    <a:lnTo>
                      <a:pt x="101" y="199"/>
                    </a:lnTo>
                    <a:close/>
                    <a:moveTo>
                      <a:pt x="61" y="191"/>
                    </a:moveTo>
                    <a:lnTo>
                      <a:pt x="48" y="185"/>
                    </a:lnTo>
                    <a:lnTo>
                      <a:pt x="37" y="178"/>
                    </a:lnTo>
                    <a:lnTo>
                      <a:pt x="27" y="169"/>
                    </a:lnTo>
                    <a:lnTo>
                      <a:pt x="17" y="158"/>
                    </a:lnTo>
                    <a:lnTo>
                      <a:pt x="11" y="145"/>
                    </a:lnTo>
                    <a:lnTo>
                      <a:pt x="5" y="132"/>
                    </a:lnTo>
                    <a:lnTo>
                      <a:pt x="1" y="117"/>
                    </a:lnTo>
                    <a:lnTo>
                      <a:pt x="0" y="99"/>
                    </a:lnTo>
                    <a:lnTo>
                      <a:pt x="37" y="99"/>
                    </a:lnTo>
                    <a:lnTo>
                      <a:pt x="38" y="110"/>
                    </a:lnTo>
                    <a:lnTo>
                      <a:pt x="40" y="119"/>
                    </a:lnTo>
                    <a:lnTo>
                      <a:pt x="43" y="128"/>
                    </a:lnTo>
                    <a:lnTo>
                      <a:pt x="48" y="137"/>
                    </a:lnTo>
                    <a:lnTo>
                      <a:pt x="53" y="143"/>
                    </a:lnTo>
                    <a:lnTo>
                      <a:pt x="60" y="149"/>
                    </a:lnTo>
                    <a:lnTo>
                      <a:pt x="67" y="153"/>
                    </a:lnTo>
                    <a:lnTo>
                      <a:pt x="74" y="156"/>
                    </a:lnTo>
                    <a:lnTo>
                      <a:pt x="61" y="19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9" name="Freeform 581"/>
              <p:cNvSpPr>
                <a:spLocks noEditPoints="1"/>
              </p:cNvSpPr>
              <p:nvPr/>
            </p:nvSpPr>
            <p:spPr bwMode="auto">
              <a:xfrm>
                <a:off x="2581" y="2106"/>
                <a:ext cx="819" cy="657"/>
              </a:xfrm>
              <a:custGeom>
                <a:avLst/>
                <a:gdLst>
                  <a:gd name="T0" fmla="*/ 4093 w 4095"/>
                  <a:gd name="T1" fmla="*/ 513 h 3283"/>
                  <a:gd name="T2" fmla="*/ 4047 w 4095"/>
                  <a:gd name="T3" fmla="*/ 415 h 3283"/>
                  <a:gd name="T4" fmla="*/ 4083 w 4095"/>
                  <a:gd name="T5" fmla="*/ 279 h 3283"/>
                  <a:gd name="T6" fmla="*/ 3997 w 4095"/>
                  <a:gd name="T7" fmla="*/ 197 h 3283"/>
                  <a:gd name="T8" fmla="*/ 3892 w 4095"/>
                  <a:gd name="T9" fmla="*/ 96 h 3283"/>
                  <a:gd name="T10" fmla="*/ 3989 w 4095"/>
                  <a:gd name="T11" fmla="*/ 108 h 3283"/>
                  <a:gd name="T12" fmla="*/ 4019 w 4095"/>
                  <a:gd name="T13" fmla="*/ 243 h 3283"/>
                  <a:gd name="T14" fmla="*/ 3470 w 4095"/>
                  <a:gd name="T15" fmla="*/ 50 h 3283"/>
                  <a:gd name="T16" fmla="*/ 2790 w 4095"/>
                  <a:gd name="T17" fmla="*/ 4 h 3283"/>
                  <a:gd name="T18" fmla="*/ 3561 w 4095"/>
                  <a:gd name="T19" fmla="*/ 4 h 3283"/>
                  <a:gd name="T20" fmla="*/ 2790 w 4095"/>
                  <a:gd name="T21" fmla="*/ 54 h 3283"/>
                  <a:gd name="T22" fmla="*/ 2790 w 4095"/>
                  <a:gd name="T23" fmla="*/ 54 h 3283"/>
                  <a:gd name="T24" fmla="*/ 2472 w 4095"/>
                  <a:gd name="T25" fmla="*/ 49 h 3283"/>
                  <a:gd name="T26" fmla="*/ 2491 w 4095"/>
                  <a:gd name="T27" fmla="*/ 95 h 3283"/>
                  <a:gd name="T28" fmla="*/ 2314 w 4095"/>
                  <a:gd name="T29" fmla="*/ 157 h 3283"/>
                  <a:gd name="T30" fmla="*/ 2310 w 4095"/>
                  <a:gd name="T31" fmla="*/ 242 h 3283"/>
                  <a:gd name="T32" fmla="*/ 2177 w 4095"/>
                  <a:gd name="T33" fmla="*/ 350 h 3283"/>
                  <a:gd name="T34" fmla="*/ 2180 w 4095"/>
                  <a:gd name="T35" fmla="*/ 441 h 3283"/>
                  <a:gd name="T36" fmla="*/ 2132 w 4095"/>
                  <a:gd name="T37" fmla="*/ 465 h 3283"/>
                  <a:gd name="T38" fmla="*/ 2197 w 4095"/>
                  <a:gd name="T39" fmla="*/ 412 h 3283"/>
                  <a:gd name="T40" fmla="*/ 2040 w 4095"/>
                  <a:gd name="T41" fmla="*/ 437 h 3283"/>
                  <a:gd name="T42" fmla="*/ 1863 w 4095"/>
                  <a:gd name="T43" fmla="*/ 461 h 3283"/>
                  <a:gd name="T44" fmla="*/ 1700 w 4095"/>
                  <a:gd name="T45" fmla="*/ 488 h 3283"/>
                  <a:gd name="T46" fmla="*/ 1949 w 4095"/>
                  <a:gd name="T47" fmla="*/ 387 h 3283"/>
                  <a:gd name="T48" fmla="*/ 2153 w 4095"/>
                  <a:gd name="T49" fmla="*/ 421 h 3283"/>
                  <a:gd name="T50" fmla="*/ 1577 w 4095"/>
                  <a:gd name="T51" fmla="*/ 578 h 3283"/>
                  <a:gd name="T52" fmla="*/ 1077 w 4095"/>
                  <a:gd name="T53" fmla="*/ 968 h 3283"/>
                  <a:gd name="T54" fmla="*/ 391 w 4095"/>
                  <a:gd name="T55" fmla="*/ 1364 h 3283"/>
                  <a:gd name="T56" fmla="*/ 1152 w 4095"/>
                  <a:gd name="T57" fmla="*/ 859 h 3283"/>
                  <a:gd name="T58" fmla="*/ 405 w 4095"/>
                  <a:gd name="T59" fmla="*/ 1385 h 3283"/>
                  <a:gd name="T60" fmla="*/ 292 w 4095"/>
                  <a:gd name="T61" fmla="*/ 1559 h 3283"/>
                  <a:gd name="T62" fmla="*/ 173 w 4095"/>
                  <a:gd name="T63" fmla="*/ 1676 h 3283"/>
                  <a:gd name="T64" fmla="*/ 337 w 4095"/>
                  <a:gd name="T65" fmla="*/ 1414 h 3283"/>
                  <a:gd name="T66" fmla="*/ 114 w 4095"/>
                  <a:gd name="T67" fmla="*/ 1961 h 3283"/>
                  <a:gd name="T68" fmla="*/ 51 w 4095"/>
                  <a:gd name="T69" fmla="*/ 2281 h 3283"/>
                  <a:gd name="T70" fmla="*/ 38 w 4095"/>
                  <a:gd name="T71" fmla="*/ 2054 h 3283"/>
                  <a:gd name="T72" fmla="*/ 0 w 4095"/>
                  <a:gd name="T73" fmla="*/ 2309 h 3283"/>
                  <a:gd name="T74" fmla="*/ 0 w 4095"/>
                  <a:gd name="T75" fmla="*/ 3283 h 3283"/>
                  <a:gd name="T76" fmla="*/ 230 w 4095"/>
                  <a:gd name="T77" fmla="*/ 3233 h 3283"/>
                  <a:gd name="T78" fmla="*/ 387 w 4095"/>
                  <a:gd name="T79" fmla="*/ 3263 h 3283"/>
                  <a:gd name="T80" fmla="*/ 467 w 4095"/>
                  <a:gd name="T81" fmla="*/ 3183 h 3283"/>
                  <a:gd name="T82" fmla="*/ 510 w 4095"/>
                  <a:gd name="T83" fmla="*/ 3217 h 3283"/>
                  <a:gd name="T84" fmla="*/ 1083 w 4095"/>
                  <a:gd name="T85" fmla="*/ 2763 h 3283"/>
                  <a:gd name="T86" fmla="*/ 1118 w 4095"/>
                  <a:gd name="T87" fmla="*/ 2740 h 3283"/>
                  <a:gd name="T88" fmla="*/ 2001 w 4095"/>
                  <a:gd name="T89" fmla="*/ 2203 h 3283"/>
                  <a:gd name="T90" fmla="*/ 2452 w 4095"/>
                  <a:gd name="T91" fmla="*/ 2042 h 3283"/>
                  <a:gd name="T92" fmla="*/ 1678 w 4095"/>
                  <a:gd name="T93" fmla="*/ 2441 h 3283"/>
                  <a:gd name="T94" fmla="*/ 1083 w 4095"/>
                  <a:gd name="T95" fmla="*/ 2763 h 3283"/>
                  <a:gd name="T96" fmla="*/ 2796 w 4095"/>
                  <a:gd name="T97" fmla="*/ 1878 h 3283"/>
                  <a:gd name="T98" fmla="*/ 3257 w 4095"/>
                  <a:gd name="T99" fmla="*/ 1924 h 3283"/>
                  <a:gd name="T100" fmla="*/ 2754 w 4095"/>
                  <a:gd name="T101" fmla="*/ 1938 h 3283"/>
                  <a:gd name="T102" fmla="*/ 3420 w 4095"/>
                  <a:gd name="T103" fmla="*/ 1895 h 3283"/>
                  <a:gd name="T104" fmla="*/ 3373 w 4095"/>
                  <a:gd name="T105" fmla="*/ 1939 h 3283"/>
                  <a:gd name="T106" fmla="*/ 3800 w 4095"/>
                  <a:gd name="T107" fmla="*/ 1914 h 3283"/>
                  <a:gd name="T108" fmla="*/ 3688 w 4095"/>
                  <a:gd name="T109" fmla="*/ 1961 h 3283"/>
                  <a:gd name="T110" fmla="*/ 4018 w 4095"/>
                  <a:gd name="T111" fmla="*/ 1963 h 3283"/>
                  <a:gd name="T112" fmla="*/ 4031 w 4095"/>
                  <a:gd name="T113" fmla="*/ 1938 h 3283"/>
                  <a:gd name="T114" fmla="*/ 4034 w 4095"/>
                  <a:gd name="T115" fmla="*/ 1326 h 3283"/>
                  <a:gd name="T116" fmla="*/ 4043 w 4095"/>
                  <a:gd name="T117" fmla="*/ 587 h 3283"/>
                  <a:gd name="T118" fmla="*/ 4085 w 4095"/>
                  <a:gd name="T119" fmla="*/ 1105 h 3283"/>
                  <a:gd name="T120" fmla="*/ 4093 w 4095"/>
                  <a:gd name="T121" fmla="*/ 513 h 3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95" h="3283">
                    <a:moveTo>
                      <a:pt x="4044" y="513"/>
                    </a:moveTo>
                    <a:lnTo>
                      <a:pt x="4044" y="502"/>
                    </a:lnTo>
                    <a:lnTo>
                      <a:pt x="4044" y="492"/>
                    </a:lnTo>
                    <a:lnTo>
                      <a:pt x="4044" y="481"/>
                    </a:lnTo>
                    <a:lnTo>
                      <a:pt x="4044" y="472"/>
                    </a:lnTo>
                    <a:lnTo>
                      <a:pt x="4094" y="472"/>
                    </a:lnTo>
                    <a:lnTo>
                      <a:pt x="4094" y="482"/>
                    </a:lnTo>
                    <a:lnTo>
                      <a:pt x="4093" y="492"/>
                    </a:lnTo>
                    <a:lnTo>
                      <a:pt x="4093" y="502"/>
                    </a:lnTo>
                    <a:lnTo>
                      <a:pt x="4093" y="513"/>
                    </a:lnTo>
                    <a:lnTo>
                      <a:pt x="4044" y="513"/>
                    </a:lnTo>
                    <a:close/>
                    <a:moveTo>
                      <a:pt x="4044" y="472"/>
                    </a:moveTo>
                    <a:lnTo>
                      <a:pt x="4044" y="453"/>
                    </a:lnTo>
                    <a:lnTo>
                      <a:pt x="4046" y="437"/>
                    </a:lnTo>
                    <a:lnTo>
                      <a:pt x="4094" y="440"/>
                    </a:lnTo>
                    <a:lnTo>
                      <a:pt x="4094" y="456"/>
                    </a:lnTo>
                    <a:lnTo>
                      <a:pt x="4094" y="472"/>
                    </a:lnTo>
                    <a:lnTo>
                      <a:pt x="4044" y="472"/>
                    </a:lnTo>
                    <a:close/>
                    <a:moveTo>
                      <a:pt x="4046" y="437"/>
                    </a:moveTo>
                    <a:lnTo>
                      <a:pt x="4047" y="415"/>
                    </a:lnTo>
                    <a:lnTo>
                      <a:pt x="4047" y="390"/>
                    </a:lnTo>
                    <a:lnTo>
                      <a:pt x="4046" y="366"/>
                    </a:lnTo>
                    <a:lnTo>
                      <a:pt x="4043" y="341"/>
                    </a:lnTo>
                    <a:lnTo>
                      <a:pt x="4039" y="316"/>
                    </a:lnTo>
                    <a:lnTo>
                      <a:pt x="4034" y="292"/>
                    </a:lnTo>
                    <a:lnTo>
                      <a:pt x="4028" y="267"/>
                    </a:lnTo>
                    <a:lnTo>
                      <a:pt x="4019" y="243"/>
                    </a:lnTo>
                    <a:lnTo>
                      <a:pt x="4065" y="224"/>
                    </a:lnTo>
                    <a:lnTo>
                      <a:pt x="4075" y="252"/>
                    </a:lnTo>
                    <a:lnTo>
                      <a:pt x="4083" y="279"/>
                    </a:lnTo>
                    <a:lnTo>
                      <a:pt x="4088" y="306"/>
                    </a:lnTo>
                    <a:lnTo>
                      <a:pt x="4092" y="334"/>
                    </a:lnTo>
                    <a:lnTo>
                      <a:pt x="4094" y="361"/>
                    </a:lnTo>
                    <a:lnTo>
                      <a:pt x="4095" y="389"/>
                    </a:lnTo>
                    <a:lnTo>
                      <a:pt x="4095" y="415"/>
                    </a:lnTo>
                    <a:lnTo>
                      <a:pt x="4094" y="440"/>
                    </a:lnTo>
                    <a:lnTo>
                      <a:pt x="4046" y="437"/>
                    </a:lnTo>
                    <a:close/>
                    <a:moveTo>
                      <a:pt x="4019" y="243"/>
                    </a:moveTo>
                    <a:lnTo>
                      <a:pt x="4009" y="219"/>
                    </a:lnTo>
                    <a:lnTo>
                      <a:pt x="3997" y="197"/>
                    </a:lnTo>
                    <a:lnTo>
                      <a:pt x="3989" y="186"/>
                    </a:lnTo>
                    <a:lnTo>
                      <a:pt x="3981" y="174"/>
                    </a:lnTo>
                    <a:lnTo>
                      <a:pt x="3973" y="163"/>
                    </a:lnTo>
                    <a:lnTo>
                      <a:pt x="3963" y="153"/>
                    </a:lnTo>
                    <a:lnTo>
                      <a:pt x="3953" y="142"/>
                    </a:lnTo>
                    <a:lnTo>
                      <a:pt x="3943" y="132"/>
                    </a:lnTo>
                    <a:lnTo>
                      <a:pt x="3932" y="123"/>
                    </a:lnTo>
                    <a:lnTo>
                      <a:pt x="3920" y="113"/>
                    </a:lnTo>
                    <a:lnTo>
                      <a:pt x="3906" y="105"/>
                    </a:lnTo>
                    <a:lnTo>
                      <a:pt x="3892" y="96"/>
                    </a:lnTo>
                    <a:lnTo>
                      <a:pt x="3879" y="87"/>
                    </a:lnTo>
                    <a:lnTo>
                      <a:pt x="3862" y="80"/>
                    </a:lnTo>
                    <a:lnTo>
                      <a:pt x="3885" y="35"/>
                    </a:lnTo>
                    <a:lnTo>
                      <a:pt x="3902" y="45"/>
                    </a:lnTo>
                    <a:lnTo>
                      <a:pt x="3918" y="54"/>
                    </a:lnTo>
                    <a:lnTo>
                      <a:pt x="3935" y="64"/>
                    </a:lnTo>
                    <a:lnTo>
                      <a:pt x="3950" y="75"/>
                    </a:lnTo>
                    <a:lnTo>
                      <a:pt x="3963" y="86"/>
                    </a:lnTo>
                    <a:lnTo>
                      <a:pt x="3977" y="97"/>
                    </a:lnTo>
                    <a:lnTo>
                      <a:pt x="3989" y="108"/>
                    </a:lnTo>
                    <a:lnTo>
                      <a:pt x="4001" y="120"/>
                    </a:lnTo>
                    <a:lnTo>
                      <a:pt x="4011" y="132"/>
                    </a:lnTo>
                    <a:lnTo>
                      <a:pt x="4021" y="145"/>
                    </a:lnTo>
                    <a:lnTo>
                      <a:pt x="4029" y="157"/>
                    </a:lnTo>
                    <a:lnTo>
                      <a:pt x="4038" y="171"/>
                    </a:lnTo>
                    <a:lnTo>
                      <a:pt x="4046" y="183"/>
                    </a:lnTo>
                    <a:lnTo>
                      <a:pt x="4053" y="197"/>
                    </a:lnTo>
                    <a:lnTo>
                      <a:pt x="4059" y="211"/>
                    </a:lnTo>
                    <a:lnTo>
                      <a:pt x="4065" y="224"/>
                    </a:lnTo>
                    <a:lnTo>
                      <a:pt x="4019" y="243"/>
                    </a:lnTo>
                    <a:close/>
                    <a:moveTo>
                      <a:pt x="3862" y="80"/>
                    </a:moveTo>
                    <a:lnTo>
                      <a:pt x="3854" y="76"/>
                    </a:lnTo>
                    <a:lnTo>
                      <a:pt x="3840" y="72"/>
                    </a:lnTo>
                    <a:lnTo>
                      <a:pt x="3823" y="69"/>
                    </a:lnTo>
                    <a:lnTo>
                      <a:pt x="3803" y="66"/>
                    </a:lnTo>
                    <a:lnTo>
                      <a:pt x="3754" y="61"/>
                    </a:lnTo>
                    <a:lnTo>
                      <a:pt x="3694" y="57"/>
                    </a:lnTo>
                    <a:lnTo>
                      <a:pt x="3626" y="54"/>
                    </a:lnTo>
                    <a:lnTo>
                      <a:pt x="3551" y="52"/>
                    </a:lnTo>
                    <a:lnTo>
                      <a:pt x="3470" y="50"/>
                    </a:lnTo>
                    <a:lnTo>
                      <a:pt x="3385" y="50"/>
                    </a:lnTo>
                    <a:lnTo>
                      <a:pt x="3299" y="49"/>
                    </a:lnTo>
                    <a:lnTo>
                      <a:pt x="3213" y="49"/>
                    </a:lnTo>
                    <a:lnTo>
                      <a:pt x="3129" y="50"/>
                    </a:lnTo>
                    <a:lnTo>
                      <a:pt x="3048" y="50"/>
                    </a:lnTo>
                    <a:lnTo>
                      <a:pt x="2972" y="51"/>
                    </a:lnTo>
                    <a:lnTo>
                      <a:pt x="2902" y="51"/>
                    </a:lnTo>
                    <a:lnTo>
                      <a:pt x="2841" y="52"/>
                    </a:lnTo>
                    <a:lnTo>
                      <a:pt x="2790" y="54"/>
                    </a:lnTo>
                    <a:lnTo>
                      <a:pt x="2790" y="4"/>
                    </a:lnTo>
                    <a:lnTo>
                      <a:pt x="2841" y="4"/>
                    </a:lnTo>
                    <a:lnTo>
                      <a:pt x="2903" y="3"/>
                    </a:lnTo>
                    <a:lnTo>
                      <a:pt x="2973" y="1"/>
                    </a:lnTo>
                    <a:lnTo>
                      <a:pt x="3050" y="1"/>
                    </a:lnTo>
                    <a:lnTo>
                      <a:pt x="3132" y="0"/>
                    </a:lnTo>
                    <a:lnTo>
                      <a:pt x="3218" y="0"/>
                    </a:lnTo>
                    <a:lnTo>
                      <a:pt x="3306" y="0"/>
                    </a:lnTo>
                    <a:lnTo>
                      <a:pt x="3394" y="1"/>
                    </a:lnTo>
                    <a:lnTo>
                      <a:pt x="3479" y="3"/>
                    </a:lnTo>
                    <a:lnTo>
                      <a:pt x="3561" y="4"/>
                    </a:lnTo>
                    <a:lnTo>
                      <a:pt x="3638" y="6"/>
                    </a:lnTo>
                    <a:lnTo>
                      <a:pt x="3708" y="10"/>
                    </a:lnTo>
                    <a:lnTo>
                      <a:pt x="3770" y="15"/>
                    </a:lnTo>
                    <a:lnTo>
                      <a:pt x="3821" y="20"/>
                    </a:lnTo>
                    <a:lnTo>
                      <a:pt x="3841" y="24"/>
                    </a:lnTo>
                    <a:lnTo>
                      <a:pt x="3860" y="28"/>
                    </a:lnTo>
                    <a:lnTo>
                      <a:pt x="3874" y="31"/>
                    </a:lnTo>
                    <a:lnTo>
                      <a:pt x="3885" y="35"/>
                    </a:lnTo>
                    <a:lnTo>
                      <a:pt x="3862" y="80"/>
                    </a:lnTo>
                    <a:close/>
                    <a:moveTo>
                      <a:pt x="2790" y="54"/>
                    </a:moveTo>
                    <a:lnTo>
                      <a:pt x="2763" y="54"/>
                    </a:lnTo>
                    <a:lnTo>
                      <a:pt x="2740" y="54"/>
                    </a:lnTo>
                    <a:lnTo>
                      <a:pt x="2725" y="54"/>
                    </a:lnTo>
                    <a:lnTo>
                      <a:pt x="2719" y="55"/>
                    </a:lnTo>
                    <a:lnTo>
                      <a:pt x="2719" y="5"/>
                    </a:lnTo>
                    <a:lnTo>
                      <a:pt x="2733" y="5"/>
                    </a:lnTo>
                    <a:lnTo>
                      <a:pt x="2748" y="5"/>
                    </a:lnTo>
                    <a:lnTo>
                      <a:pt x="2767" y="5"/>
                    </a:lnTo>
                    <a:lnTo>
                      <a:pt x="2790" y="4"/>
                    </a:lnTo>
                    <a:lnTo>
                      <a:pt x="2790" y="54"/>
                    </a:lnTo>
                    <a:close/>
                    <a:moveTo>
                      <a:pt x="2719" y="54"/>
                    </a:moveTo>
                    <a:lnTo>
                      <a:pt x="2687" y="55"/>
                    </a:lnTo>
                    <a:lnTo>
                      <a:pt x="2657" y="57"/>
                    </a:lnTo>
                    <a:lnTo>
                      <a:pt x="2625" y="60"/>
                    </a:lnTo>
                    <a:lnTo>
                      <a:pt x="2597" y="65"/>
                    </a:lnTo>
                    <a:lnTo>
                      <a:pt x="2568" y="70"/>
                    </a:lnTo>
                    <a:lnTo>
                      <a:pt x="2542" y="77"/>
                    </a:lnTo>
                    <a:lnTo>
                      <a:pt x="2516" y="85"/>
                    </a:lnTo>
                    <a:lnTo>
                      <a:pt x="2491" y="95"/>
                    </a:lnTo>
                    <a:lnTo>
                      <a:pt x="2472" y="49"/>
                    </a:lnTo>
                    <a:lnTo>
                      <a:pt x="2500" y="39"/>
                    </a:lnTo>
                    <a:lnTo>
                      <a:pt x="2527" y="30"/>
                    </a:lnTo>
                    <a:lnTo>
                      <a:pt x="2557" y="23"/>
                    </a:lnTo>
                    <a:lnTo>
                      <a:pt x="2587" y="16"/>
                    </a:lnTo>
                    <a:lnTo>
                      <a:pt x="2619" y="11"/>
                    </a:lnTo>
                    <a:lnTo>
                      <a:pt x="2652" y="8"/>
                    </a:lnTo>
                    <a:lnTo>
                      <a:pt x="2684" y="6"/>
                    </a:lnTo>
                    <a:lnTo>
                      <a:pt x="2719" y="5"/>
                    </a:lnTo>
                    <a:lnTo>
                      <a:pt x="2719" y="54"/>
                    </a:lnTo>
                    <a:close/>
                    <a:moveTo>
                      <a:pt x="2491" y="95"/>
                    </a:moveTo>
                    <a:lnTo>
                      <a:pt x="2467" y="105"/>
                    </a:lnTo>
                    <a:lnTo>
                      <a:pt x="2445" y="116"/>
                    </a:lnTo>
                    <a:lnTo>
                      <a:pt x="2424" y="128"/>
                    </a:lnTo>
                    <a:lnTo>
                      <a:pt x="2404" y="142"/>
                    </a:lnTo>
                    <a:lnTo>
                      <a:pt x="2385" y="157"/>
                    </a:lnTo>
                    <a:lnTo>
                      <a:pt x="2368" y="172"/>
                    </a:lnTo>
                    <a:lnTo>
                      <a:pt x="2351" y="189"/>
                    </a:lnTo>
                    <a:lnTo>
                      <a:pt x="2337" y="207"/>
                    </a:lnTo>
                    <a:lnTo>
                      <a:pt x="2298" y="177"/>
                    </a:lnTo>
                    <a:lnTo>
                      <a:pt x="2314" y="157"/>
                    </a:lnTo>
                    <a:lnTo>
                      <a:pt x="2333" y="137"/>
                    </a:lnTo>
                    <a:lnTo>
                      <a:pt x="2353" y="120"/>
                    </a:lnTo>
                    <a:lnTo>
                      <a:pt x="2374" y="104"/>
                    </a:lnTo>
                    <a:lnTo>
                      <a:pt x="2396" y="87"/>
                    </a:lnTo>
                    <a:lnTo>
                      <a:pt x="2420" y="74"/>
                    </a:lnTo>
                    <a:lnTo>
                      <a:pt x="2446" y="61"/>
                    </a:lnTo>
                    <a:lnTo>
                      <a:pt x="2472" y="49"/>
                    </a:lnTo>
                    <a:lnTo>
                      <a:pt x="2491" y="95"/>
                    </a:lnTo>
                    <a:close/>
                    <a:moveTo>
                      <a:pt x="2337" y="207"/>
                    </a:moveTo>
                    <a:lnTo>
                      <a:pt x="2310" y="242"/>
                    </a:lnTo>
                    <a:lnTo>
                      <a:pt x="2287" y="273"/>
                    </a:lnTo>
                    <a:lnTo>
                      <a:pt x="2267" y="303"/>
                    </a:lnTo>
                    <a:lnTo>
                      <a:pt x="2248" y="330"/>
                    </a:lnTo>
                    <a:lnTo>
                      <a:pt x="2232" y="354"/>
                    </a:lnTo>
                    <a:lnTo>
                      <a:pt x="2218" y="376"/>
                    </a:lnTo>
                    <a:lnTo>
                      <a:pt x="2207" y="396"/>
                    </a:lnTo>
                    <a:lnTo>
                      <a:pt x="2197" y="412"/>
                    </a:lnTo>
                    <a:lnTo>
                      <a:pt x="2155" y="387"/>
                    </a:lnTo>
                    <a:lnTo>
                      <a:pt x="2165" y="370"/>
                    </a:lnTo>
                    <a:lnTo>
                      <a:pt x="2177" y="350"/>
                    </a:lnTo>
                    <a:lnTo>
                      <a:pt x="2191" y="328"/>
                    </a:lnTo>
                    <a:lnTo>
                      <a:pt x="2207" y="303"/>
                    </a:lnTo>
                    <a:lnTo>
                      <a:pt x="2226" y="274"/>
                    </a:lnTo>
                    <a:lnTo>
                      <a:pt x="2247" y="244"/>
                    </a:lnTo>
                    <a:lnTo>
                      <a:pt x="2270" y="212"/>
                    </a:lnTo>
                    <a:lnTo>
                      <a:pt x="2298" y="177"/>
                    </a:lnTo>
                    <a:lnTo>
                      <a:pt x="2337" y="207"/>
                    </a:lnTo>
                    <a:close/>
                    <a:moveTo>
                      <a:pt x="2197" y="412"/>
                    </a:moveTo>
                    <a:lnTo>
                      <a:pt x="2187" y="427"/>
                    </a:lnTo>
                    <a:lnTo>
                      <a:pt x="2180" y="441"/>
                    </a:lnTo>
                    <a:lnTo>
                      <a:pt x="2171" y="451"/>
                    </a:lnTo>
                    <a:lnTo>
                      <a:pt x="2165" y="460"/>
                    </a:lnTo>
                    <a:lnTo>
                      <a:pt x="2161" y="463"/>
                    </a:lnTo>
                    <a:lnTo>
                      <a:pt x="2157" y="466"/>
                    </a:lnTo>
                    <a:lnTo>
                      <a:pt x="2153" y="467"/>
                    </a:lnTo>
                    <a:lnTo>
                      <a:pt x="2150" y="468"/>
                    </a:lnTo>
                    <a:lnTo>
                      <a:pt x="2146" y="468"/>
                    </a:lnTo>
                    <a:lnTo>
                      <a:pt x="2141" y="468"/>
                    </a:lnTo>
                    <a:lnTo>
                      <a:pt x="2137" y="467"/>
                    </a:lnTo>
                    <a:lnTo>
                      <a:pt x="2132" y="465"/>
                    </a:lnTo>
                    <a:lnTo>
                      <a:pt x="2155" y="421"/>
                    </a:lnTo>
                    <a:lnTo>
                      <a:pt x="2158" y="422"/>
                    </a:lnTo>
                    <a:lnTo>
                      <a:pt x="2160" y="421"/>
                    </a:lnTo>
                    <a:lnTo>
                      <a:pt x="2158" y="419"/>
                    </a:lnTo>
                    <a:lnTo>
                      <a:pt x="2156" y="414"/>
                    </a:lnTo>
                    <a:lnTo>
                      <a:pt x="2153" y="407"/>
                    </a:lnTo>
                    <a:lnTo>
                      <a:pt x="2152" y="401"/>
                    </a:lnTo>
                    <a:lnTo>
                      <a:pt x="2152" y="394"/>
                    </a:lnTo>
                    <a:lnTo>
                      <a:pt x="2155" y="387"/>
                    </a:lnTo>
                    <a:lnTo>
                      <a:pt x="2197" y="412"/>
                    </a:lnTo>
                    <a:close/>
                    <a:moveTo>
                      <a:pt x="2153" y="421"/>
                    </a:moveTo>
                    <a:lnTo>
                      <a:pt x="2155" y="421"/>
                    </a:lnTo>
                    <a:lnTo>
                      <a:pt x="2143" y="443"/>
                    </a:lnTo>
                    <a:lnTo>
                      <a:pt x="2153" y="421"/>
                    </a:lnTo>
                    <a:close/>
                    <a:moveTo>
                      <a:pt x="2132" y="465"/>
                    </a:moveTo>
                    <a:lnTo>
                      <a:pt x="2114" y="457"/>
                    </a:lnTo>
                    <a:lnTo>
                      <a:pt x="2096" y="450"/>
                    </a:lnTo>
                    <a:lnTo>
                      <a:pt x="2077" y="445"/>
                    </a:lnTo>
                    <a:lnTo>
                      <a:pt x="2059" y="440"/>
                    </a:lnTo>
                    <a:lnTo>
                      <a:pt x="2040" y="437"/>
                    </a:lnTo>
                    <a:lnTo>
                      <a:pt x="2023" y="435"/>
                    </a:lnTo>
                    <a:lnTo>
                      <a:pt x="2004" y="433"/>
                    </a:lnTo>
                    <a:lnTo>
                      <a:pt x="1986" y="435"/>
                    </a:lnTo>
                    <a:lnTo>
                      <a:pt x="1968" y="436"/>
                    </a:lnTo>
                    <a:lnTo>
                      <a:pt x="1950" y="437"/>
                    </a:lnTo>
                    <a:lnTo>
                      <a:pt x="1933" y="441"/>
                    </a:lnTo>
                    <a:lnTo>
                      <a:pt x="1914" y="445"/>
                    </a:lnTo>
                    <a:lnTo>
                      <a:pt x="1897" y="450"/>
                    </a:lnTo>
                    <a:lnTo>
                      <a:pt x="1881" y="455"/>
                    </a:lnTo>
                    <a:lnTo>
                      <a:pt x="1863" y="461"/>
                    </a:lnTo>
                    <a:lnTo>
                      <a:pt x="1846" y="467"/>
                    </a:lnTo>
                    <a:lnTo>
                      <a:pt x="1813" y="481"/>
                    </a:lnTo>
                    <a:lnTo>
                      <a:pt x="1782" y="498"/>
                    </a:lnTo>
                    <a:lnTo>
                      <a:pt x="1751" y="516"/>
                    </a:lnTo>
                    <a:lnTo>
                      <a:pt x="1722" y="533"/>
                    </a:lnTo>
                    <a:lnTo>
                      <a:pt x="1669" y="570"/>
                    </a:lnTo>
                    <a:lnTo>
                      <a:pt x="1623" y="604"/>
                    </a:lnTo>
                    <a:lnTo>
                      <a:pt x="1593" y="565"/>
                    </a:lnTo>
                    <a:lnTo>
                      <a:pt x="1643" y="528"/>
                    </a:lnTo>
                    <a:lnTo>
                      <a:pt x="1700" y="488"/>
                    </a:lnTo>
                    <a:lnTo>
                      <a:pt x="1732" y="470"/>
                    </a:lnTo>
                    <a:lnTo>
                      <a:pt x="1765" y="451"/>
                    </a:lnTo>
                    <a:lnTo>
                      <a:pt x="1800" y="433"/>
                    </a:lnTo>
                    <a:lnTo>
                      <a:pt x="1836" y="417"/>
                    </a:lnTo>
                    <a:lnTo>
                      <a:pt x="1854" y="411"/>
                    </a:lnTo>
                    <a:lnTo>
                      <a:pt x="1873" y="405"/>
                    </a:lnTo>
                    <a:lnTo>
                      <a:pt x="1892" y="399"/>
                    </a:lnTo>
                    <a:lnTo>
                      <a:pt x="1911" y="395"/>
                    </a:lnTo>
                    <a:lnTo>
                      <a:pt x="1930" y="390"/>
                    </a:lnTo>
                    <a:lnTo>
                      <a:pt x="1949" y="387"/>
                    </a:lnTo>
                    <a:lnTo>
                      <a:pt x="1969" y="385"/>
                    </a:lnTo>
                    <a:lnTo>
                      <a:pt x="1989" y="385"/>
                    </a:lnTo>
                    <a:lnTo>
                      <a:pt x="2010" y="385"/>
                    </a:lnTo>
                    <a:lnTo>
                      <a:pt x="2030" y="386"/>
                    </a:lnTo>
                    <a:lnTo>
                      <a:pt x="2050" y="389"/>
                    </a:lnTo>
                    <a:lnTo>
                      <a:pt x="2071" y="392"/>
                    </a:lnTo>
                    <a:lnTo>
                      <a:pt x="2091" y="397"/>
                    </a:lnTo>
                    <a:lnTo>
                      <a:pt x="2112" y="404"/>
                    </a:lnTo>
                    <a:lnTo>
                      <a:pt x="2133" y="411"/>
                    </a:lnTo>
                    <a:lnTo>
                      <a:pt x="2153" y="421"/>
                    </a:lnTo>
                    <a:lnTo>
                      <a:pt x="2132" y="465"/>
                    </a:lnTo>
                    <a:close/>
                    <a:moveTo>
                      <a:pt x="1623" y="604"/>
                    </a:moveTo>
                    <a:lnTo>
                      <a:pt x="1605" y="618"/>
                    </a:lnTo>
                    <a:lnTo>
                      <a:pt x="1589" y="629"/>
                    </a:lnTo>
                    <a:lnTo>
                      <a:pt x="1574" y="639"/>
                    </a:lnTo>
                    <a:lnTo>
                      <a:pt x="1562" y="648"/>
                    </a:lnTo>
                    <a:lnTo>
                      <a:pt x="1536" y="605"/>
                    </a:lnTo>
                    <a:lnTo>
                      <a:pt x="1548" y="598"/>
                    </a:lnTo>
                    <a:lnTo>
                      <a:pt x="1562" y="588"/>
                    </a:lnTo>
                    <a:lnTo>
                      <a:pt x="1577" y="578"/>
                    </a:lnTo>
                    <a:lnTo>
                      <a:pt x="1593" y="565"/>
                    </a:lnTo>
                    <a:lnTo>
                      <a:pt x="1623" y="604"/>
                    </a:lnTo>
                    <a:close/>
                    <a:moveTo>
                      <a:pt x="1562" y="648"/>
                    </a:moveTo>
                    <a:lnTo>
                      <a:pt x="1541" y="661"/>
                    </a:lnTo>
                    <a:lnTo>
                      <a:pt x="1498" y="689"/>
                    </a:lnTo>
                    <a:lnTo>
                      <a:pt x="1438" y="729"/>
                    </a:lnTo>
                    <a:lnTo>
                      <a:pt x="1362" y="778"/>
                    </a:lnTo>
                    <a:lnTo>
                      <a:pt x="1275" y="836"/>
                    </a:lnTo>
                    <a:lnTo>
                      <a:pt x="1179" y="899"/>
                    </a:lnTo>
                    <a:lnTo>
                      <a:pt x="1077" y="968"/>
                    </a:lnTo>
                    <a:lnTo>
                      <a:pt x="973" y="1036"/>
                    </a:lnTo>
                    <a:lnTo>
                      <a:pt x="869" y="1106"/>
                    </a:lnTo>
                    <a:lnTo>
                      <a:pt x="768" y="1172"/>
                    </a:lnTo>
                    <a:lnTo>
                      <a:pt x="675" y="1234"/>
                    </a:lnTo>
                    <a:lnTo>
                      <a:pt x="591" y="1290"/>
                    </a:lnTo>
                    <a:lnTo>
                      <a:pt x="520" y="1336"/>
                    </a:lnTo>
                    <a:lnTo>
                      <a:pt x="466" y="1374"/>
                    </a:lnTo>
                    <a:lnTo>
                      <a:pt x="431" y="1396"/>
                    </a:lnTo>
                    <a:lnTo>
                      <a:pt x="418" y="1405"/>
                    </a:lnTo>
                    <a:lnTo>
                      <a:pt x="391" y="1364"/>
                    </a:lnTo>
                    <a:lnTo>
                      <a:pt x="403" y="1355"/>
                    </a:lnTo>
                    <a:lnTo>
                      <a:pt x="439" y="1333"/>
                    </a:lnTo>
                    <a:lnTo>
                      <a:pt x="493" y="1296"/>
                    </a:lnTo>
                    <a:lnTo>
                      <a:pt x="564" y="1249"/>
                    </a:lnTo>
                    <a:lnTo>
                      <a:pt x="647" y="1193"/>
                    </a:lnTo>
                    <a:lnTo>
                      <a:pt x="741" y="1131"/>
                    </a:lnTo>
                    <a:lnTo>
                      <a:pt x="842" y="1065"/>
                    </a:lnTo>
                    <a:lnTo>
                      <a:pt x="945" y="996"/>
                    </a:lnTo>
                    <a:lnTo>
                      <a:pt x="1050" y="927"/>
                    </a:lnTo>
                    <a:lnTo>
                      <a:pt x="1152" y="859"/>
                    </a:lnTo>
                    <a:lnTo>
                      <a:pt x="1248" y="795"/>
                    </a:lnTo>
                    <a:lnTo>
                      <a:pt x="1336" y="737"/>
                    </a:lnTo>
                    <a:lnTo>
                      <a:pt x="1411" y="688"/>
                    </a:lnTo>
                    <a:lnTo>
                      <a:pt x="1472" y="648"/>
                    </a:lnTo>
                    <a:lnTo>
                      <a:pt x="1514" y="619"/>
                    </a:lnTo>
                    <a:lnTo>
                      <a:pt x="1536" y="605"/>
                    </a:lnTo>
                    <a:lnTo>
                      <a:pt x="1562" y="648"/>
                    </a:lnTo>
                    <a:close/>
                    <a:moveTo>
                      <a:pt x="390" y="1365"/>
                    </a:moveTo>
                    <a:lnTo>
                      <a:pt x="391" y="1364"/>
                    </a:lnTo>
                    <a:lnTo>
                      <a:pt x="405" y="1385"/>
                    </a:lnTo>
                    <a:lnTo>
                      <a:pt x="390" y="1365"/>
                    </a:lnTo>
                    <a:close/>
                    <a:moveTo>
                      <a:pt x="419" y="1404"/>
                    </a:moveTo>
                    <a:lnTo>
                      <a:pt x="403" y="1417"/>
                    </a:lnTo>
                    <a:lnTo>
                      <a:pt x="388" y="1432"/>
                    </a:lnTo>
                    <a:lnTo>
                      <a:pt x="372" y="1450"/>
                    </a:lnTo>
                    <a:lnTo>
                      <a:pt x="356" y="1468"/>
                    </a:lnTo>
                    <a:lnTo>
                      <a:pt x="340" y="1488"/>
                    </a:lnTo>
                    <a:lnTo>
                      <a:pt x="324" y="1511"/>
                    </a:lnTo>
                    <a:lnTo>
                      <a:pt x="307" y="1534"/>
                    </a:lnTo>
                    <a:lnTo>
                      <a:pt x="292" y="1559"/>
                    </a:lnTo>
                    <a:lnTo>
                      <a:pt x="276" y="1584"/>
                    </a:lnTo>
                    <a:lnTo>
                      <a:pt x="261" y="1612"/>
                    </a:lnTo>
                    <a:lnTo>
                      <a:pt x="246" y="1640"/>
                    </a:lnTo>
                    <a:lnTo>
                      <a:pt x="231" y="1669"/>
                    </a:lnTo>
                    <a:lnTo>
                      <a:pt x="203" y="1729"/>
                    </a:lnTo>
                    <a:lnTo>
                      <a:pt x="175" y="1792"/>
                    </a:lnTo>
                    <a:lnTo>
                      <a:pt x="129" y="1773"/>
                    </a:lnTo>
                    <a:lnTo>
                      <a:pt x="144" y="1740"/>
                    </a:lnTo>
                    <a:lnTo>
                      <a:pt x="158" y="1707"/>
                    </a:lnTo>
                    <a:lnTo>
                      <a:pt x="173" y="1676"/>
                    </a:lnTo>
                    <a:lnTo>
                      <a:pt x="188" y="1645"/>
                    </a:lnTo>
                    <a:lnTo>
                      <a:pt x="204" y="1614"/>
                    </a:lnTo>
                    <a:lnTo>
                      <a:pt x="220" y="1585"/>
                    </a:lnTo>
                    <a:lnTo>
                      <a:pt x="236" y="1557"/>
                    </a:lnTo>
                    <a:lnTo>
                      <a:pt x="253" y="1529"/>
                    </a:lnTo>
                    <a:lnTo>
                      <a:pt x="269" y="1503"/>
                    </a:lnTo>
                    <a:lnTo>
                      <a:pt x="286" y="1478"/>
                    </a:lnTo>
                    <a:lnTo>
                      <a:pt x="304" y="1456"/>
                    </a:lnTo>
                    <a:lnTo>
                      <a:pt x="321" y="1435"/>
                    </a:lnTo>
                    <a:lnTo>
                      <a:pt x="337" y="1414"/>
                    </a:lnTo>
                    <a:lnTo>
                      <a:pt x="355" y="1396"/>
                    </a:lnTo>
                    <a:lnTo>
                      <a:pt x="372" y="1380"/>
                    </a:lnTo>
                    <a:lnTo>
                      <a:pt x="390" y="1365"/>
                    </a:lnTo>
                    <a:lnTo>
                      <a:pt x="419" y="1404"/>
                    </a:lnTo>
                    <a:close/>
                    <a:moveTo>
                      <a:pt x="175" y="1792"/>
                    </a:moveTo>
                    <a:lnTo>
                      <a:pt x="162" y="1826"/>
                    </a:lnTo>
                    <a:lnTo>
                      <a:pt x="149" y="1859"/>
                    </a:lnTo>
                    <a:lnTo>
                      <a:pt x="137" y="1893"/>
                    </a:lnTo>
                    <a:lnTo>
                      <a:pt x="126" y="1928"/>
                    </a:lnTo>
                    <a:lnTo>
                      <a:pt x="114" y="1961"/>
                    </a:lnTo>
                    <a:lnTo>
                      <a:pt x="104" y="1995"/>
                    </a:lnTo>
                    <a:lnTo>
                      <a:pt x="94" y="2030"/>
                    </a:lnTo>
                    <a:lnTo>
                      <a:pt x="86" y="2064"/>
                    </a:lnTo>
                    <a:lnTo>
                      <a:pt x="78" y="2096"/>
                    </a:lnTo>
                    <a:lnTo>
                      <a:pt x="71" y="2130"/>
                    </a:lnTo>
                    <a:lnTo>
                      <a:pt x="64" y="2161"/>
                    </a:lnTo>
                    <a:lnTo>
                      <a:pt x="60" y="2193"/>
                    </a:lnTo>
                    <a:lnTo>
                      <a:pt x="56" y="2223"/>
                    </a:lnTo>
                    <a:lnTo>
                      <a:pt x="52" y="2253"/>
                    </a:lnTo>
                    <a:lnTo>
                      <a:pt x="51" y="2281"/>
                    </a:lnTo>
                    <a:lnTo>
                      <a:pt x="50" y="2309"/>
                    </a:lnTo>
                    <a:lnTo>
                      <a:pt x="0" y="2308"/>
                    </a:lnTo>
                    <a:lnTo>
                      <a:pt x="1" y="2279"/>
                    </a:lnTo>
                    <a:lnTo>
                      <a:pt x="3" y="2250"/>
                    </a:lnTo>
                    <a:lnTo>
                      <a:pt x="7" y="2219"/>
                    </a:lnTo>
                    <a:lnTo>
                      <a:pt x="11" y="2187"/>
                    </a:lnTo>
                    <a:lnTo>
                      <a:pt x="16" y="2154"/>
                    </a:lnTo>
                    <a:lnTo>
                      <a:pt x="22" y="2121"/>
                    </a:lnTo>
                    <a:lnTo>
                      <a:pt x="30" y="2087"/>
                    </a:lnTo>
                    <a:lnTo>
                      <a:pt x="38" y="2054"/>
                    </a:lnTo>
                    <a:lnTo>
                      <a:pt x="47" y="2019"/>
                    </a:lnTo>
                    <a:lnTo>
                      <a:pt x="57" y="1983"/>
                    </a:lnTo>
                    <a:lnTo>
                      <a:pt x="67" y="1948"/>
                    </a:lnTo>
                    <a:lnTo>
                      <a:pt x="78" y="1913"/>
                    </a:lnTo>
                    <a:lnTo>
                      <a:pt x="91" y="1878"/>
                    </a:lnTo>
                    <a:lnTo>
                      <a:pt x="103" y="1843"/>
                    </a:lnTo>
                    <a:lnTo>
                      <a:pt x="116" y="1808"/>
                    </a:lnTo>
                    <a:lnTo>
                      <a:pt x="129" y="1773"/>
                    </a:lnTo>
                    <a:lnTo>
                      <a:pt x="175" y="1792"/>
                    </a:lnTo>
                    <a:close/>
                    <a:moveTo>
                      <a:pt x="0" y="2309"/>
                    </a:moveTo>
                    <a:lnTo>
                      <a:pt x="0" y="2308"/>
                    </a:lnTo>
                    <a:lnTo>
                      <a:pt x="25" y="2309"/>
                    </a:lnTo>
                    <a:lnTo>
                      <a:pt x="0" y="2309"/>
                    </a:lnTo>
                    <a:close/>
                    <a:moveTo>
                      <a:pt x="50" y="2309"/>
                    </a:moveTo>
                    <a:lnTo>
                      <a:pt x="50" y="3259"/>
                    </a:lnTo>
                    <a:lnTo>
                      <a:pt x="0" y="3259"/>
                    </a:lnTo>
                    <a:lnTo>
                      <a:pt x="0" y="2309"/>
                    </a:lnTo>
                    <a:lnTo>
                      <a:pt x="50" y="2309"/>
                    </a:lnTo>
                    <a:close/>
                    <a:moveTo>
                      <a:pt x="25" y="3283"/>
                    </a:moveTo>
                    <a:lnTo>
                      <a:pt x="0" y="3283"/>
                    </a:lnTo>
                    <a:lnTo>
                      <a:pt x="0" y="3259"/>
                    </a:lnTo>
                    <a:lnTo>
                      <a:pt x="25" y="3259"/>
                    </a:lnTo>
                    <a:lnTo>
                      <a:pt x="25" y="3283"/>
                    </a:lnTo>
                    <a:close/>
                    <a:moveTo>
                      <a:pt x="25" y="3234"/>
                    </a:moveTo>
                    <a:lnTo>
                      <a:pt x="195" y="3234"/>
                    </a:lnTo>
                    <a:lnTo>
                      <a:pt x="195" y="3283"/>
                    </a:lnTo>
                    <a:lnTo>
                      <a:pt x="25" y="3283"/>
                    </a:lnTo>
                    <a:lnTo>
                      <a:pt x="25" y="3234"/>
                    </a:lnTo>
                    <a:close/>
                    <a:moveTo>
                      <a:pt x="195" y="3234"/>
                    </a:moveTo>
                    <a:lnTo>
                      <a:pt x="230" y="3233"/>
                    </a:lnTo>
                    <a:lnTo>
                      <a:pt x="264" y="3232"/>
                    </a:lnTo>
                    <a:lnTo>
                      <a:pt x="294" y="3229"/>
                    </a:lnTo>
                    <a:lnTo>
                      <a:pt x="322" y="3225"/>
                    </a:lnTo>
                    <a:lnTo>
                      <a:pt x="350" y="3222"/>
                    </a:lnTo>
                    <a:lnTo>
                      <a:pt x="375" y="3215"/>
                    </a:lnTo>
                    <a:lnTo>
                      <a:pt x="400" y="3209"/>
                    </a:lnTo>
                    <a:lnTo>
                      <a:pt x="422" y="3202"/>
                    </a:lnTo>
                    <a:lnTo>
                      <a:pt x="438" y="3248"/>
                    </a:lnTo>
                    <a:lnTo>
                      <a:pt x="413" y="3256"/>
                    </a:lnTo>
                    <a:lnTo>
                      <a:pt x="387" y="3263"/>
                    </a:lnTo>
                    <a:lnTo>
                      <a:pt x="360" y="3269"/>
                    </a:lnTo>
                    <a:lnTo>
                      <a:pt x="331" y="3274"/>
                    </a:lnTo>
                    <a:lnTo>
                      <a:pt x="300" y="3278"/>
                    </a:lnTo>
                    <a:lnTo>
                      <a:pt x="268" y="3281"/>
                    </a:lnTo>
                    <a:lnTo>
                      <a:pt x="233" y="3283"/>
                    </a:lnTo>
                    <a:lnTo>
                      <a:pt x="195" y="3283"/>
                    </a:lnTo>
                    <a:lnTo>
                      <a:pt x="195" y="3234"/>
                    </a:lnTo>
                    <a:close/>
                    <a:moveTo>
                      <a:pt x="422" y="3202"/>
                    </a:moveTo>
                    <a:lnTo>
                      <a:pt x="446" y="3193"/>
                    </a:lnTo>
                    <a:lnTo>
                      <a:pt x="467" y="3183"/>
                    </a:lnTo>
                    <a:lnTo>
                      <a:pt x="489" y="3172"/>
                    </a:lnTo>
                    <a:lnTo>
                      <a:pt x="512" y="3161"/>
                    </a:lnTo>
                    <a:lnTo>
                      <a:pt x="559" y="3133"/>
                    </a:lnTo>
                    <a:lnTo>
                      <a:pt x="609" y="3102"/>
                    </a:lnTo>
                    <a:lnTo>
                      <a:pt x="635" y="3144"/>
                    </a:lnTo>
                    <a:lnTo>
                      <a:pt x="609" y="3161"/>
                    </a:lnTo>
                    <a:lnTo>
                      <a:pt x="583" y="3177"/>
                    </a:lnTo>
                    <a:lnTo>
                      <a:pt x="558" y="3190"/>
                    </a:lnTo>
                    <a:lnTo>
                      <a:pt x="534" y="3204"/>
                    </a:lnTo>
                    <a:lnTo>
                      <a:pt x="510" y="3217"/>
                    </a:lnTo>
                    <a:lnTo>
                      <a:pt x="487" y="3228"/>
                    </a:lnTo>
                    <a:lnTo>
                      <a:pt x="463" y="3238"/>
                    </a:lnTo>
                    <a:lnTo>
                      <a:pt x="438" y="3248"/>
                    </a:lnTo>
                    <a:lnTo>
                      <a:pt x="422" y="3202"/>
                    </a:lnTo>
                    <a:close/>
                    <a:moveTo>
                      <a:pt x="636" y="3143"/>
                    </a:moveTo>
                    <a:lnTo>
                      <a:pt x="635" y="3144"/>
                    </a:lnTo>
                    <a:lnTo>
                      <a:pt x="623" y="3123"/>
                    </a:lnTo>
                    <a:lnTo>
                      <a:pt x="636" y="3143"/>
                    </a:lnTo>
                    <a:close/>
                    <a:moveTo>
                      <a:pt x="608" y="3103"/>
                    </a:moveTo>
                    <a:lnTo>
                      <a:pt x="1083" y="2763"/>
                    </a:lnTo>
                    <a:lnTo>
                      <a:pt x="1112" y="2803"/>
                    </a:lnTo>
                    <a:lnTo>
                      <a:pt x="636" y="3143"/>
                    </a:lnTo>
                    <a:lnTo>
                      <a:pt x="608" y="3103"/>
                    </a:lnTo>
                    <a:close/>
                    <a:moveTo>
                      <a:pt x="1083" y="2763"/>
                    </a:moveTo>
                    <a:lnTo>
                      <a:pt x="1083" y="2763"/>
                    </a:lnTo>
                    <a:lnTo>
                      <a:pt x="1097" y="2783"/>
                    </a:lnTo>
                    <a:lnTo>
                      <a:pt x="1083" y="2763"/>
                    </a:lnTo>
                    <a:close/>
                    <a:moveTo>
                      <a:pt x="1083" y="2763"/>
                    </a:moveTo>
                    <a:lnTo>
                      <a:pt x="1092" y="2757"/>
                    </a:lnTo>
                    <a:lnTo>
                      <a:pt x="1118" y="2740"/>
                    </a:lnTo>
                    <a:lnTo>
                      <a:pt x="1159" y="2711"/>
                    </a:lnTo>
                    <a:lnTo>
                      <a:pt x="1214" y="2675"/>
                    </a:lnTo>
                    <a:lnTo>
                      <a:pt x="1281" y="2630"/>
                    </a:lnTo>
                    <a:lnTo>
                      <a:pt x="1360" y="2579"/>
                    </a:lnTo>
                    <a:lnTo>
                      <a:pt x="1450" y="2523"/>
                    </a:lnTo>
                    <a:lnTo>
                      <a:pt x="1548" y="2462"/>
                    </a:lnTo>
                    <a:lnTo>
                      <a:pt x="1653" y="2399"/>
                    </a:lnTo>
                    <a:lnTo>
                      <a:pt x="1765" y="2334"/>
                    </a:lnTo>
                    <a:lnTo>
                      <a:pt x="1882" y="2268"/>
                    </a:lnTo>
                    <a:lnTo>
                      <a:pt x="2001" y="2203"/>
                    </a:lnTo>
                    <a:lnTo>
                      <a:pt x="2062" y="2171"/>
                    </a:lnTo>
                    <a:lnTo>
                      <a:pt x="2125" y="2139"/>
                    </a:lnTo>
                    <a:lnTo>
                      <a:pt x="2187" y="2108"/>
                    </a:lnTo>
                    <a:lnTo>
                      <a:pt x="2248" y="2078"/>
                    </a:lnTo>
                    <a:lnTo>
                      <a:pt x="2310" y="2050"/>
                    </a:lnTo>
                    <a:lnTo>
                      <a:pt x="2373" y="2022"/>
                    </a:lnTo>
                    <a:lnTo>
                      <a:pt x="2434" y="1998"/>
                    </a:lnTo>
                    <a:lnTo>
                      <a:pt x="2495" y="1973"/>
                    </a:lnTo>
                    <a:lnTo>
                      <a:pt x="2512" y="2019"/>
                    </a:lnTo>
                    <a:lnTo>
                      <a:pt x="2452" y="2042"/>
                    </a:lnTo>
                    <a:lnTo>
                      <a:pt x="2391" y="2069"/>
                    </a:lnTo>
                    <a:lnTo>
                      <a:pt x="2330" y="2096"/>
                    </a:lnTo>
                    <a:lnTo>
                      <a:pt x="2268" y="2123"/>
                    </a:lnTo>
                    <a:lnTo>
                      <a:pt x="2207" y="2153"/>
                    </a:lnTo>
                    <a:lnTo>
                      <a:pt x="2145" y="2184"/>
                    </a:lnTo>
                    <a:lnTo>
                      <a:pt x="2084" y="2214"/>
                    </a:lnTo>
                    <a:lnTo>
                      <a:pt x="2024" y="2247"/>
                    </a:lnTo>
                    <a:lnTo>
                      <a:pt x="1904" y="2311"/>
                    </a:lnTo>
                    <a:lnTo>
                      <a:pt x="1788" y="2376"/>
                    </a:lnTo>
                    <a:lnTo>
                      <a:pt x="1678" y="2441"/>
                    </a:lnTo>
                    <a:lnTo>
                      <a:pt x="1573" y="2504"/>
                    </a:lnTo>
                    <a:lnTo>
                      <a:pt x="1475" y="2564"/>
                    </a:lnTo>
                    <a:lnTo>
                      <a:pt x="1386" y="2620"/>
                    </a:lnTo>
                    <a:lnTo>
                      <a:pt x="1308" y="2671"/>
                    </a:lnTo>
                    <a:lnTo>
                      <a:pt x="1242" y="2716"/>
                    </a:lnTo>
                    <a:lnTo>
                      <a:pt x="1187" y="2752"/>
                    </a:lnTo>
                    <a:lnTo>
                      <a:pt x="1146" y="2780"/>
                    </a:lnTo>
                    <a:lnTo>
                      <a:pt x="1121" y="2797"/>
                    </a:lnTo>
                    <a:lnTo>
                      <a:pt x="1111" y="2803"/>
                    </a:lnTo>
                    <a:lnTo>
                      <a:pt x="1083" y="2763"/>
                    </a:lnTo>
                    <a:close/>
                    <a:moveTo>
                      <a:pt x="2495" y="1973"/>
                    </a:moveTo>
                    <a:lnTo>
                      <a:pt x="2495" y="1973"/>
                    </a:lnTo>
                    <a:lnTo>
                      <a:pt x="2503" y="1995"/>
                    </a:lnTo>
                    <a:lnTo>
                      <a:pt x="2495" y="1973"/>
                    </a:lnTo>
                    <a:close/>
                    <a:moveTo>
                      <a:pt x="2495" y="1973"/>
                    </a:moveTo>
                    <a:lnTo>
                      <a:pt x="2564" y="1946"/>
                    </a:lnTo>
                    <a:lnTo>
                      <a:pt x="2629" y="1924"/>
                    </a:lnTo>
                    <a:lnTo>
                      <a:pt x="2689" y="1905"/>
                    </a:lnTo>
                    <a:lnTo>
                      <a:pt x="2744" y="1890"/>
                    </a:lnTo>
                    <a:lnTo>
                      <a:pt x="2796" y="1878"/>
                    </a:lnTo>
                    <a:lnTo>
                      <a:pt x="2845" y="1868"/>
                    </a:lnTo>
                    <a:lnTo>
                      <a:pt x="2891" y="1861"/>
                    </a:lnTo>
                    <a:lnTo>
                      <a:pt x="2934" y="1856"/>
                    </a:lnTo>
                    <a:lnTo>
                      <a:pt x="2977" y="1853"/>
                    </a:lnTo>
                    <a:lnTo>
                      <a:pt x="3018" y="1853"/>
                    </a:lnTo>
                    <a:lnTo>
                      <a:pt x="3058" y="1853"/>
                    </a:lnTo>
                    <a:lnTo>
                      <a:pt x="3098" y="1856"/>
                    </a:lnTo>
                    <a:lnTo>
                      <a:pt x="3179" y="1864"/>
                    </a:lnTo>
                    <a:lnTo>
                      <a:pt x="3263" y="1875"/>
                    </a:lnTo>
                    <a:lnTo>
                      <a:pt x="3257" y="1924"/>
                    </a:lnTo>
                    <a:lnTo>
                      <a:pt x="3175" y="1913"/>
                    </a:lnTo>
                    <a:lnTo>
                      <a:pt x="3096" y="1905"/>
                    </a:lnTo>
                    <a:lnTo>
                      <a:pt x="3058" y="1903"/>
                    </a:lnTo>
                    <a:lnTo>
                      <a:pt x="3019" y="1902"/>
                    </a:lnTo>
                    <a:lnTo>
                      <a:pt x="2979" y="1903"/>
                    </a:lnTo>
                    <a:lnTo>
                      <a:pt x="2938" y="1905"/>
                    </a:lnTo>
                    <a:lnTo>
                      <a:pt x="2896" y="1910"/>
                    </a:lnTo>
                    <a:lnTo>
                      <a:pt x="2852" y="1917"/>
                    </a:lnTo>
                    <a:lnTo>
                      <a:pt x="2805" y="1927"/>
                    </a:lnTo>
                    <a:lnTo>
                      <a:pt x="2754" y="1938"/>
                    </a:lnTo>
                    <a:lnTo>
                      <a:pt x="2700" y="1953"/>
                    </a:lnTo>
                    <a:lnTo>
                      <a:pt x="2643" y="1971"/>
                    </a:lnTo>
                    <a:lnTo>
                      <a:pt x="2579" y="1993"/>
                    </a:lnTo>
                    <a:lnTo>
                      <a:pt x="2512" y="2019"/>
                    </a:lnTo>
                    <a:lnTo>
                      <a:pt x="2495" y="1973"/>
                    </a:lnTo>
                    <a:close/>
                    <a:moveTo>
                      <a:pt x="3263" y="1875"/>
                    </a:moveTo>
                    <a:lnTo>
                      <a:pt x="3301" y="1880"/>
                    </a:lnTo>
                    <a:lnTo>
                      <a:pt x="3338" y="1885"/>
                    </a:lnTo>
                    <a:lnTo>
                      <a:pt x="3378" y="1890"/>
                    </a:lnTo>
                    <a:lnTo>
                      <a:pt x="3420" y="1895"/>
                    </a:lnTo>
                    <a:lnTo>
                      <a:pt x="3465" y="1899"/>
                    </a:lnTo>
                    <a:lnTo>
                      <a:pt x="3514" y="1904"/>
                    </a:lnTo>
                    <a:lnTo>
                      <a:pt x="3563" y="1907"/>
                    </a:lnTo>
                    <a:lnTo>
                      <a:pt x="3617" y="1910"/>
                    </a:lnTo>
                    <a:lnTo>
                      <a:pt x="3616" y="1959"/>
                    </a:lnTo>
                    <a:lnTo>
                      <a:pt x="3561" y="1956"/>
                    </a:lnTo>
                    <a:lnTo>
                      <a:pt x="3510" y="1953"/>
                    </a:lnTo>
                    <a:lnTo>
                      <a:pt x="3461" y="1949"/>
                    </a:lnTo>
                    <a:lnTo>
                      <a:pt x="3416" y="1944"/>
                    </a:lnTo>
                    <a:lnTo>
                      <a:pt x="3373" y="1939"/>
                    </a:lnTo>
                    <a:lnTo>
                      <a:pt x="3333" y="1934"/>
                    </a:lnTo>
                    <a:lnTo>
                      <a:pt x="3294" y="1929"/>
                    </a:lnTo>
                    <a:lnTo>
                      <a:pt x="3257" y="1924"/>
                    </a:lnTo>
                    <a:lnTo>
                      <a:pt x="3263" y="1875"/>
                    </a:lnTo>
                    <a:close/>
                    <a:moveTo>
                      <a:pt x="3617" y="1910"/>
                    </a:moveTo>
                    <a:lnTo>
                      <a:pt x="3654" y="1912"/>
                    </a:lnTo>
                    <a:lnTo>
                      <a:pt x="3691" y="1913"/>
                    </a:lnTo>
                    <a:lnTo>
                      <a:pt x="3727" y="1913"/>
                    </a:lnTo>
                    <a:lnTo>
                      <a:pt x="3763" y="1914"/>
                    </a:lnTo>
                    <a:lnTo>
                      <a:pt x="3800" y="1914"/>
                    </a:lnTo>
                    <a:lnTo>
                      <a:pt x="3836" y="1914"/>
                    </a:lnTo>
                    <a:lnTo>
                      <a:pt x="3872" y="1914"/>
                    </a:lnTo>
                    <a:lnTo>
                      <a:pt x="3908" y="1913"/>
                    </a:lnTo>
                    <a:lnTo>
                      <a:pt x="3910" y="1963"/>
                    </a:lnTo>
                    <a:lnTo>
                      <a:pt x="3872" y="1963"/>
                    </a:lnTo>
                    <a:lnTo>
                      <a:pt x="3835" y="1963"/>
                    </a:lnTo>
                    <a:lnTo>
                      <a:pt x="3799" y="1963"/>
                    </a:lnTo>
                    <a:lnTo>
                      <a:pt x="3762" y="1963"/>
                    </a:lnTo>
                    <a:lnTo>
                      <a:pt x="3725" y="1963"/>
                    </a:lnTo>
                    <a:lnTo>
                      <a:pt x="3688" y="1961"/>
                    </a:lnTo>
                    <a:lnTo>
                      <a:pt x="3652" y="1960"/>
                    </a:lnTo>
                    <a:lnTo>
                      <a:pt x="3616" y="1959"/>
                    </a:lnTo>
                    <a:lnTo>
                      <a:pt x="3617" y="1910"/>
                    </a:lnTo>
                    <a:close/>
                    <a:moveTo>
                      <a:pt x="3908" y="1913"/>
                    </a:moveTo>
                    <a:lnTo>
                      <a:pt x="3946" y="1913"/>
                    </a:lnTo>
                    <a:lnTo>
                      <a:pt x="3982" y="1913"/>
                    </a:lnTo>
                    <a:lnTo>
                      <a:pt x="4018" y="1913"/>
                    </a:lnTo>
                    <a:lnTo>
                      <a:pt x="4054" y="1913"/>
                    </a:lnTo>
                    <a:lnTo>
                      <a:pt x="4054" y="1963"/>
                    </a:lnTo>
                    <a:lnTo>
                      <a:pt x="4018" y="1963"/>
                    </a:lnTo>
                    <a:lnTo>
                      <a:pt x="3982" y="1963"/>
                    </a:lnTo>
                    <a:lnTo>
                      <a:pt x="3946" y="1963"/>
                    </a:lnTo>
                    <a:lnTo>
                      <a:pt x="3910" y="1963"/>
                    </a:lnTo>
                    <a:lnTo>
                      <a:pt x="3908" y="1913"/>
                    </a:lnTo>
                    <a:close/>
                    <a:moveTo>
                      <a:pt x="4079" y="1938"/>
                    </a:moveTo>
                    <a:lnTo>
                      <a:pt x="4079" y="1963"/>
                    </a:lnTo>
                    <a:lnTo>
                      <a:pt x="4054" y="1963"/>
                    </a:lnTo>
                    <a:lnTo>
                      <a:pt x="4054" y="1938"/>
                    </a:lnTo>
                    <a:lnTo>
                      <a:pt x="4079" y="1938"/>
                    </a:lnTo>
                    <a:close/>
                    <a:moveTo>
                      <a:pt x="4031" y="1938"/>
                    </a:moveTo>
                    <a:lnTo>
                      <a:pt x="4032" y="1696"/>
                    </a:lnTo>
                    <a:lnTo>
                      <a:pt x="4080" y="1696"/>
                    </a:lnTo>
                    <a:lnTo>
                      <a:pt x="4079" y="1938"/>
                    </a:lnTo>
                    <a:lnTo>
                      <a:pt x="4031" y="1938"/>
                    </a:lnTo>
                    <a:close/>
                    <a:moveTo>
                      <a:pt x="4032" y="1696"/>
                    </a:moveTo>
                    <a:lnTo>
                      <a:pt x="4032" y="1621"/>
                    </a:lnTo>
                    <a:lnTo>
                      <a:pt x="4033" y="1548"/>
                    </a:lnTo>
                    <a:lnTo>
                      <a:pt x="4033" y="1473"/>
                    </a:lnTo>
                    <a:lnTo>
                      <a:pt x="4034" y="1400"/>
                    </a:lnTo>
                    <a:lnTo>
                      <a:pt x="4034" y="1326"/>
                    </a:lnTo>
                    <a:lnTo>
                      <a:pt x="4036" y="1252"/>
                    </a:lnTo>
                    <a:lnTo>
                      <a:pt x="4036" y="1178"/>
                    </a:lnTo>
                    <a:lnTo>
                      <a:pt x="4037" y="1103"/>
                    </a:lnTo>
                    <a:lnTo>
                      <a:pt x="4037" y="1030"/>
                    </a:lnTo>
                    <a:lnTo>
                      <a:pt x="4038" y="957"/>
                    </a:lnTo>
                    <a:lnTo>
                      <a:pt x="4039" y="882"/>
                    </a:lnTo>
                    <a:lnTo>
                      <a:pt x="4039" y="808"/>
                    </a:lnTo>
                    <a:lnTo>
                      <a:pt x="4041" y="735"/>
                    </a:lnTo>
                    <a:lnTo>
                      <a:pt x="4042" y="660"/>
                    </a:lnTo>
                    <a:lnTo>
                      <a:pt x="4043" y="587"/>
                    </a:lnTo>
                    <a:lnTo>
                      <a:pt x="4044" y="513"/>
                    </a:lnTo>
                    <a:lnTo>
                      <a:pt x="4093" y="513"/>
                    </a:lnTo>
                    <a:lnTo>
                      <a:pt x="4092" y="588"/>
                    </a:lnTo>
                    <a:lnTo>
                      <a:pt x="4092" y="661"/>
                    </a:lnTo>
                    <a:lnTo>
                      <a:pt x="4090" y="735"/>
                    </a:lnTo>
                    <a:lnTo>
                      <a:pt x="4089" y="810"/>
                    </a:lnTo>
                    <a:lnTo>
                      <a:pt x="4088" y="883"/>
                    </a:lnTo>
                    <a:lnTo>
                      <a:pt x="4087" y="957"/>
                    </a:lnTo>
                    <a:lnTo>
                      <a:pt x="4087" y="1031"/>
                    </a:lnTo>
                    <a:lnTo>
                      <a:pt x="4085" y="1105"/>
                    </a:lnTo>
                    <a:lnTo>
                      <a:pt x="4085" y="1178"/>
                    </a:lnTo>
                    <a:lnTo>
                      <a:pt x="4084" y="1253"/>
                    </a:lnTo>
                    <a:lnTo>
                      <a:pt x="4084" y="1326"/>
                    </a:lnTo>
                    <a:lnTo>
                      <a:pt x="4083" y="1400"/>
                    </a:lnTo>
                    <a:lnTo>
                      <a:pt x="4083" y="1475"/>
                    </a:lnTo>
                    <a:lnTo>
                      <a:pt x="4082" y="1548"/>
                    </a:lnTo>
                    <a:lnTo>
                      <a:pt x="4082" y="1621"/>
                    </a:lnTo>
                    <a:lnTo>
                      <a:pt x="4080" y="1696"/>
                    </a:lnTo>
                    <a:lnTo>
                      <a:pt x="4032" y="1696"/>
                    </a:lnTo>
                    <a:close/>
                    <a:moveTo>
                      <a:pt x="4093" y="513"/>
                    </a:moveTo>
                    <a:lnTo>
                      <a:pt x="4093" y="513"/>
                    </a:lnTo>
                    <a:lnTo>
                      <a:pt x="4069" y="513"/>
                    </a:lnTo>
                    <a:lnTo>
                      <a:pt x="4093" y="513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0" name="Freeform 582"/>
              <p:cNvSpPr>
                <a:spLocks/>
              </p:cNvSpPr>
              <p:nvPr/>
            </p:nvSpPr>
            <p:spPr bwMode="auto">
              <a:xfrm>
                <a:off x="574" y="556"/>
                <a:ext cx="145" cy="81"/>
              </a:xfrm>
              <a:custGeom>
                <a:avLst/>
                <a:gdLst>
                  <a:gd name="T0" fmla="*/ 42 w 724"/>
                  <a:gd name="T1" fmla="*/ 0 h 407"/>
                  <a:gd name="T2" fmla="*/ 64 w 724"/>
                  <a:gd name="T3" fmla="*/ 12 h 407"/>
                  <a:gd name="T4" fmla="*/ 123 w 724"/>
                  <a:gd name="T5" fmla="*/ 43 h 407"/>
                  <a:gd name="T6" fmla="*/ 207 w 724"/>
                  <a:gd name="T7" fmla="*/ 88 h 407"/>
                  <a:gd name="T8" fmla="*/ 311 w 724"/>
                  <a:gd name="T9" fmla="*/ 142 h 407"/>
                  <a:gd name="T10" fmla="*/ 367 w 724"/>
                  <a:gd name="T11" fmla="*/ 169 h 407"/>
                  <a:gd name="T12" fmla="*/ 424 w 724"/>
                  <a:gd name="T13" fmla="*/ 198 h 407"/>
                  <a:gd name="T14" fmla="*/ 480 w 724"/>
                  <a:gd name="T15" fmla="*/ 224 h 407"/>
                  <a:gd name="T16" fmla="*/ 536 w 724"/>
                  <a:gd name="T17" fmla="*/ 250 h 407"/>
                  <a:gd name="T18" fmla="*/ 590 w 724"/>
                  <a:gd name="T19" fmla="*/ 272 h 407"/>
                  <a:gd name="T20" fmla="*/ 639 w 724"/>
                  <a:gd name="T21" fmla="*/ 292 h 407"/>
                  <a:gd name="T22" fmla="*/ 684 w 724"/>
                  <a:gd name="T23" fmla="*/ 310 h 407"/>
                  <a:gd name="T24" fmla="*/ 724 w 724"/>
                  <a:gd name="T25" fmla="*/ 322 h 407"/>
                  <a:gd name="T26" fmla="*/ 702 w 724"/>
                  <a:gd name="T27" fmla="*/ 407 h 407"/>
                  <a:gd name="T28" fmla="*/ 661 w 724"/>
                  <a:gd name="T29" fmla="*/ 393 h 407"/>
                  <a:gd name="T30" fmla="*/ 613 w 724"/>
                  <a:gd name="T31" fmla="*/ 376 h 407"/>
                  <a:gd name="T32" fmla="*/ 561 w 724"/>
                  <a:gd name="T33" fmla="*/ 356 h 407"/>
                  <a:gd name="T34" fmla="*/ 506 w 724"/>
                  <a:gd name="T35" fmla="*/ 332 h 407"/>
                  <a:gd name="T36" fmla="*/ 449 w 724"/>
                  <a:gd name="T37" fmla="*/ 306 h 407"/>
                  <a:gd name="T38" fmla="*/ 390 w 724"/>
                  <a:gd name="T39" fmla="*/ 277 h 407"/>
                  <a:gd name="T40" fmla="*/ 332 w 724"/>
                  <a:gd name="T41" fmla="*/ 250 h 407"/>
                  <a:gd name="T42" fmla="*/ 274 w 724"/>
                  <a:gd name="T43" fmla="*/ 221 h 407"/>
                  <a:gd name="T44" fmla="*/ 169 w 724"/>
                  <a:gd name="T45" fmla="*/ 167 h 407"/>
                  <a:gd name="T46" fmla="*/ 81 w 724"/>
                  <a:gd name="T47" fmla="*/ 120 h 407"/>
                  <a:gd name="T48" fmla="*/ 22 w 724"/>
                  <a:gd name="T49" fmla="*/ 89 h 407"/>
                  <a:gd name="T50" fmla="*/ 0 w 724"/>
                  <a:gd name="T51" fmla="*/ 77 h 407"/>
                  <a:gd name="T52" fmla="*/ 42 w 724"/>
                  <a:gd name="T53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24" h="407">
                    <a:moveTo>
                      <a:pt x="42" y="0"/>
                    </a:moveTo>
                    <a:lnTo>
                      <a:pt x="64" y="12"/>
                    </a:lnTo>
                    <a:lnTo>
                      <a:pt x="123" y="43"/>
                    </a:lnTo>
                    <a:lnTo>
                      <a:pt x="207" y="88"/>
                    </a:lnTo>
                    <a:lnTo>
                      <a:pt x="311" y="142"/>
                    </a:lnTo>
                    <a:lnTo>
                      <a:pt x="367" y="169"/>
                    </a:lnTo>
                    <a:lnTo>
                      <a:pt x="424" y="198"/>
                    </a:lnTo>
                    <a:lnTo>
                      <a:pt x="480" y="224"/>
                    </a:lnTo>
                    <a:lnTo>
                      <a:pt x="536" y="250"/>
                    </a:lnTo>
                    <a:lnTo>
                      <a:pt x="590" y="272"/>
                    </a:lnTo>
                    <a:lnTo>
                      <a:pt x="639" y="292"/>
                    </a:lnTo>
                    <a:lnTo>
                      <a:pt x="684" y="310"/>
                    </a:lnTo>
                    <a:lnTo>
                      <a:pt x="724" y="322"/>
                    </a:lnTo>
                    <a:lnTo>
                      <a:pt x="702" y="407"/>
                    </a:lnTo>
                    <a:lnTo>
                      <a:pt x="661" y="393"/>
                    </a:lnTo>
                    <a:lnTo>
                      <a:pt x="613" y="376"/>
                    </a:lnTo>
                    <a:lnTo>
                      <a:pt x="561" y="356"/>
                    </a:lnTo>
                    <a:lnTo>
                      <a:pt x="506" y="332"/>
                    </a:lnTo>
                    <a:lnTo>
                      <a:pt x="449" y="306"/>
                    </a:lnTo>
                    <a:lnTo>
                      <a:pt x="390" y="277"/>
                    </a:lnTo>
                    <a:lnTo>
                      <a:pt x="332" y="250"/>
                    </a:lnTo>
                    <a:lnTo>
                      <a:pt x="274" y="221"/>
                    </a:lnTo>
                    <a:lnTo>
                      <a:pt x="169" y="167"/>
                    </a:lnTo>
                    <a:lnTo>
                      <a:pt x="81" y="120"/>
                    </a:lnTo>
                    <a:lnTo>
                      <a:pt x="22" y="89"/>
                    </a:lnTo>
                    <a:lnTo>
                      <a:pt x="0" y="77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1" name="Freeform 583"/>
              <p:cNvSpPr>
                <a:spLocks noEditPoints="1"/>
              </p:cNvSpPr>
              <p:nvPr/>
            </p:nvSpPr>
            <p:spPr bwMode="auto">
              <a:xfrm>
                <a:off x="1805" y="2590"/>
                <a:ext cx="68" cy="378"/>
              </a:xfrm>
              <a:custGeom>
                <a:avLst/>
                <a:gdLst>
                  <a:gd name="T0" fmla="*/ 338 w 340"/>
                  <a:gd name="T1" fmla="*/ 13 h 1891"/>
                  <a:gd name="T2" fmla="*/ 335 w 340"/>
                  <a:gd name="T3" fmla="*/ 67 h 1891"/>
                  <a:gd name="T4" fmla="*/ 328 w 340"/>
                  <a:gd name="T5" fmla="*/ 216 h 1891"/>
                  <a:gd name="T6" fmla="*/ 317 w 340"/>
                  <a:gd name="T7" fmla="*/ 508 h 1891"/>
                  <a:gd name="T8" fmla="*/ 224 w 340"/>
                  <a:gd name="T9" fmla="*/ 719 h 1891"/>
                  <a:gd name="T10" fmla="*/ 236 w 340"/>
                  <a:gd name="T11" fmla="*/ 336 h 1891"/>
                  <a:gd name="T12" fmla="*/ 245 w 340"/>
                  <a:gd name="T13" fmla="*/ 118 h 1891"/>
                  <a:gd name="T14" fmla="*/ 250 w 340"/>
                  <a:gd name="T15" fmla="*/ 21 h 1891"/>
                  <a:gd name="T16" fmla="*/ 252 w 340"/>
                  <a:gd name="T17" fmla="*/ 0 h 1891"/>
                  <a:gd name="T18" fmla="*/ 311 w 340"/>
                  <a:gd name="T19" fmla="*/ 722 h 1891"/>
                  <a:gd name="T20" fmla="*/ 309 w 340"/>
                  <a:gd name="T21" fmla="*/ 814 h 1891"/>
                  <a:gd name="T22" fmla="*/ 307 w 340"/>
                  <a:gd name="T23" fmla="*/ 899 h 1891"/>
                  <a:gd name="T24" fmla="*/ 307 w 340"/>
                  <a:gd name="T25" fmla="*/ 977 h 1891"/>
                  <a:gd name="T26" fmla="*/ 306 w 340"/>
                  <a:gd name="T27" fmla="*/ 1049 h 1891"/>
                  <a:gd name="T28" fmla="*/ 219 w 340"/>
                  <a:gd name="T29" fmla="*/ 1013 h 1891"/>
                  <a:gd name="T30" fmla="*/ 220 w 340"/>
                  <a:gd name="T31" fmla="*/ 937 h 1891"/>
                  <a:gd name="T32" fmla="*/ 221 w 340"/>
                  <a:gd name="T33" fmla="*/ 855 h 1891"/>
                  <a:gd name="T34" fmla="*/ 223 w 340"/>
                  <a:gd name="T35" fmla="*/ 767 h 1891"/>
                  <a:gd name="T36" fmla="*/ 311 w 340"/>
                  <a:gd name="T37" fmla="*/ 722 h 1891"/>
                  <a:gd name="T38" fmla="*/ 306 w 340"/>
                  <a:gd name="T39" fmla="*/ 1084 h 1891"/>
                  <a:gd name="T40" fmla="*/ 306 w 340"/>
                  <a:gd name="T41" fmla="*/ 1150 h 1891"/>
                  <a:gd name="T42" fmla="*/ 305 w 340"/>
                  <a:gd name="T43" fmla="*/ 1208 h 1891"/>
                  <a:gd name="T44" fmla="*/ 304 w 340"/>
                  <a:gd name="T45" fmla="*/ 1257 h 1891"/>
                  <a:gd name="T46" fmla="*/ 215 w 340"/>
                  <a:gd name="T47" fmla="*/ 1272 h 1891"/>
                  <a:gd name="T48" fmla="*/ 216 w 340"/>
                  <a:gd name="T49" fmla="*/ 1227 h 1891"/>
                  <a:gd name="T50" fmla="*/ 218 w 340"/>
                  <a:gd name="T51" fmla="*/ 1175 h 1891"/>
                  <a:gd name="T52" fmla="*/ 219 w 340"/>
                  <a:gd name="T53" fmla="*/ 1115 h 1891"/>
                  <a:gd name="T54" fmla="*/ 219 w 340"/>
                  <a:gd name="T55" fmla="*/ 1048 h 1891"/>
                  <a:gd name="T56" fmla="*/ 302 w 340"/>
                  <a:gd name="T57" fmla="*/ 1279 h 1891"/>
                  <a:gd name="T58" fmla="*/ 296 w 340"/>
                  <a:gd name="T59" fmla="*/ 1327 h 1891"/>
                  <a:gd name="T60" fmla="*/ 287 w 340"/>
                  <a:gd name="T61" fmla="*/ 1374 h 1891"/>
                  <a:gd name="T62" fmla="*/ 276 w 340"/>
                  <a:gd name="T63" fmla="*/ 1418 h 1891"/>
                  <a:gd name="T64" fmla="*/ 262 w 340"/>
                  <a:gd name="T65" fmla="*/ 1460 h 1891"/>
                  <a:gd name="T66" fmla="*/ 228 w 340"/>
                  <a:gd name="T67" fmla="*/ 1543 h 1891"/>
                  <a:gd name="T68" fmla="*/ 190 w 340"/>
                  <a:gd name="T69" fmla="*/ 1625 h 1891"/>
                  <a:gd name="T70" fmla="*/ 129 w 340"/>
                  <a:gd name="T71" fmla="*/ 1549 h 1891"/>
                  <a:gd name="T72" fmla="*/ 163 w 340"/>
                  <a:gd name="T73" fmla="*/ 1474 h 1891"/>
                  <a:gd name="T74" fmla="*/ 185 w 340"/>
                  <a:gd name="T75" fmla="*/ 1417 h 1891"/>
                  <a:gd name="T76" fmla="*/ 196 w 340"/>
                  <a:gd name="T77" fmla="*/ 1377 h 1891"/>
                  <a:gd name="T78" fmla="*/ 206 w 340"/>
                  <a:gd name="T79" fmla="*/ 1336 h 1891"/>
                  <a:gd name="T80" fmla="*/ 213 w 340"/>
                  <a:gd name="T81" fmla="*/ 1293 h 1891"/>
                  <a:gd name="T82" fmla="*/ 302 w 340"/>
                  <a:gd name="T83" fmla="*/ 1279 h 1891"/>
                  <a:gd name="T84" fmla="*/ 175 w 340"/>
                  <a:gd name="T85" fmla="*/ 1655 h 1891"/>
                  <a:gd name="T86" fmla="*/ 147 w 340"/>
                  <a:gd name="T87" fmla="*/ 1717 h 1891"/>
                  <a:gd name="T88" fmla="*/ 118 w 340"/>
                  <a:gd name="T89" fmla="*/ 1783 h 1891"/>
                  <a:gd name="T90" fmla="*/ 94 w 340"/>
                  <a:gd name="T91" fmla="*/ 1854 h 1891"/>
                  <a:gd name="T92" fmla="*/ 0 w 340"/>
                  <a:gd name="T93" fmla="*/ 1869 h 1891"/>
                  <a:gd name="T94" fmla="*/ 23 w 340"/>
                  <a:gd name="T95" fmla="*/ 1790 h 1891"/>
                  <a:gd name="T96" fmla="*/ 51 w 340"/>
                  <a:gd name="T97" fmla="*/ 1717 h 1891"/>
                  <a:gd name="T98" fmla="*/ 81 w 340"/>
                  <a:gd name="T99" fmla="*/ 1650 h 1891"/>
                  <a:gd name="T100" fmla="*/ 110 w 340"/>
                  <a:gd name="T101" fmla="*/ 1586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0" h="1891">
                    <a:moveTo>
                      <a:pt x="340" y="10"/>
                    </a:moveTo>
                    <a:lnTo>
                      <a:pt x="338" y="13"/>
                    </a:lnTo>
                    <a:lnTo>
                      <a:pt x="337" y="31"/>
                    </a:lnTo>
                    <a:lnTo>
                      <a:pt x="335" y="67"/>
                    </a:lnTo>
                    <a:lnTo>
                      <a:pt x="332" y="127"/>
                    </a:lnTo>
                    <a:lnTo>
                      <a:pt x="328" y="216"/>
                    </a:lnTo>
                    <a:lnTo>
                      <a:pt x="323" y="341"/>
                    </a:lnTo>
                    <a:lnTo>
                      <a:pt x="317" y="508"/>
                    </a:lnTo>
                    <a:lnTo>
                      <a:pt x="311" y="722"/>
                    </a:lnTo>
                    <a:lnTo>
                      <a:pt x="224" y="719"/>
                    </a:lnTo>
                    <a:lnTo>
                      <a:pt x="230" y="504"/>
                    </a:lnTo>
                    <a:lnTo>
                      <a:pt x="236" y="336"/>
                    </a:lnTo>
                    <a:lnTo>
                      <a:pt x="241" y="209"/>
                    </a:lnTo>
                    <a:lnTo>
                      <a:pt x="245" y="118"/>
                    </a:lnTo>
                    <a:lnTo>
                      <a:pt x="247" y="57"/>
                    </a:lnTo>
                    <a:lnTo>
                      <a:pt x="250" y="21"/>
                    </a:lnTo>
                    <a:lnTo>
                      <a:pt x="251" y="3"/>
                    </a:lnTo>
                    <a:lnTo>
                      <a:pt x="252" y="0"/>
                    </a:lnTo>
                    <a:lnTo>
                      <a:pt x="340" y="10"/>
                    </a:lnTo>
                    <a:close/>
                    <a:moveTo>
                      <a:pt x="311" y="722"/>
                    </a:moveTo>
                    <a:lnTo>
                      <a:pt x="310" y="769"/>
                    </a:lnTo>
                    <a:lnTo>
                      <a:pt x="309" y="814"/>
                    </a:lnTo>
                    <a:lnTo>
                      <a:pt x="309" y="858"/>
                    </a:lnTo>
                    <a:lnTo>
                      <a:pt x="307" y="899"/>
                    </a:lnTo>
                    <a:lnTo>
                      <a:pt x="307" y="939"/>
                    </a:lnTo>
                    <a:lnTo>
                      <a:pt x="307" y="977"/>
                    </a:lnTo>
                    <a:lnTo>
                      <a:pt x="306" y="1015"/>
                    </a:lnTo>
                    <a:lnTo>
                      <a:pt x="306" y="1049"/>
                    </a:lnTo>
                    <a:lnTo>
                      <a:pt x="219" y="1048"/>
                    </a:lnTo>
                    <a:lnTo>
                      <a:pt x="219" y="1013"/>
                    </a:lnTo>
                    <a:lnTo>
                      <a:pt x="220" y="976"/>
                    </a:lnTo>
                    <a:lnTo>
                      <a:pt x="220" y="937"/>
                    </a:lnTo>
                    <a:lnTo>
                      <a:pt x="220" y="898"/>
                    </a:lnTo>
                    <a:lnTo>
                      <a:pt x="221" y="855"/>
                    </a:lnTo>
                    <a:lnTo>
                      <a:pt x="221" y="812"/>
                    </a:lnTo>
                    <a:lnTo>
                      <a:pt x="223" y="767"/>
                    </a:lnTo>
                    <a:lnTo>
                      <a:pt x="224" y="719"/>
                    </a:lnTo>
                    <a:lnTo>
                      <a:pt x="311" y="722"/>
                    </a:lnTo>
                    <a:close/>
                    <a:moveTo>
                      <a:pt x="306" y="1049"/>
                    </a:moveTo>
                    <a:lnTo>
                      <a:pt x="306" y="1084"/>
                    </a:lnTo>
                    <a:lnTo>
                      <a:pt x="306" y="1119"/>
                    </a:lnTo>
                    <a:lnTo>
                      <a:pt x="306" y="1150"/>
                    </a:lnTo>
                    <a:lnTo>
                      <a:pt x="306" y="1180"/>
                    </a:lnTo>
                    <a:lnTo>
                      <a:pt x="305" y="1208"/>
                    </a:lnTo>
                    <a:lnTo>
                      <a:pt x="304" y="1234"/>
                    </a:lnTo>
                    <a:lnTo>
                      <a:pt x="304" y="1257"/>
                    </a:lnTo>
                    <a:lnTo>
                      <a:pt x="302" y="1279"/>
                    </a:lnTo>
                    <a:lnTo>
                      <a:pt x="215" y="1272"/>
                    </a:lnTo>
                    <a:lnTo>
                      <a:pt x="216" y="1251"/>
                    </a:lnTo>
                    <a:lnTo>
                      <a:pt x="216" y="1227"/>
                    </a:lnTo>
                    <a:lnTo>
                      <a:pt x="218" y="1203"/>
                    </a:lnTo>
                    <a:lnTo>
                      <a:pt x="218" y="1175"/>
                    </a:lnTo>
                    <a:lnTo>
                      <a:pt x="219" y="1147"/>
                    </a:lnTo>
                    <a:lnTo>
                      <a:pt x="219" y="1115"/>
                    </a:lnTo>
                    <a:lnTo>
                      <a:pt x="219" y="1083"/>
                    </a:lnTo>
                    <a:lnTo>
                      <a:pt x="219" y="1048"/>
                    </a:lnTo>
                    <a:lnTo>
                      <a:pt x="306" y="1049"/>
                    </a:lnTo>
                    <a:close/>
                    <a:moveTo>
                      <a:pt x="302" y="1279"/>
                    </a:moveTo>
                    <a:lnTo>
                      <a:pt x="300" y="1303"/>
                    </a:lnTo>
                    <a:lnTo>
                      <a:pt x="296" y="1327"/>
                    </a:lnTo>
                    <a:lnTo>
                      <a:pt x="292" y="1351"/>
                    </a:lnTo>
                    <a:lnTo>
                      <a:pt x="287" y="1374"/>
                    </a:lnTo>
                    <a:lnTo>
                      <a:pt x="282" y="1397"/>
                    </a:lnTo>
                    <a:lnTo>
                      <a:pt x="276" y="1418"/>
                    </a:lnTo>
                    <a:lnTo>
                      <a:pt x="269" y="1439"/>
                    </a:lnTo>
                    <a:lnTo>
                      <a:pt x="262" y="1460"/>
                    </a:lnTo>
                    <a:lnTo>
                      <a:pt x="246" y="1503"/>
                    </a:lnTo>
                    <a:lnTo>
                      <a:pt x="228" y="1543"/>
                    </a:lnTo>
                    <a:lnTo>
                      <a:pt x="209" y="1584"/>
                    </a:lnTo>
                    <a:lnTo>
                      <a:pt x="190" y="1625"/>
                    </a:lnTo>
                    <a:lnTo>
                      <a:pt x="110" y="1586"/>
                    </a:lnTo>
                    <a:lnTo>
                      <a:pt x="129" y="1549"/>
                    </a:lnTo>
                    <a:lnTo>
                      <a:pt x="147" y="1511"/>
                    </a:lnTo>
                    <a:lnTo>
                      <a:pt x="163" y="1474"/>
                    </a:lnTo>
                    <a:lnTo>
                      <a:pt x="178" y="1435"/>
                    </a:lnTo>
                    <a:lnTo>
                      <a:pt x="185" y="1417"/>
                    </a:lnTo>
                    <a:lnTo>
                      <a:pt x="191" y="1397"/>
                    </a:lnTo>
                    <a:lnTo>
                      <a:pt x="196" y="1377"/>
                    </a:lnTo>
                    <a:lnTo>
                      <a:pt x="201" y="1357"/>
                    </a:lnTo>
                    <a:lnTo>
                      <a:pt x="206" y="1336"/>
                    </a:lnTo>
                    <a:lnTo>
                      <a:pt x="210" y="1316"/>
                    </a:lnTo>
                    <a:lnTo>
                      <a:pt x="213" y="1293"/>
                    </a:lnTo>
                    <a:lnTo>
                      <a:pt x="215" y="1272"/>
                    </a:lnTo>
                    <a:lnTo>
                      <a:pt x="302" y="1279"/>
                    </a:lnTo>
                    <a:close/>
                    <a:moveTo>
                      <a:pt x="190" y="1625"/>
                    </a:moveTo>
                    <a:lnTo>
                      <a:pt x="175" y="1655"/>
                    </a:lnTo>
                    <a:lnTo>
                      <a:pt x="160" y="1686"/>
                    </a:lnTo>
                    <a:lnTo>
                      <a:pt x="147" y="1717"/>
                    </a:lnTo>
                    <a:lnTo>
                      <a:pt x="132" y="1749"/>
                    </a:lnTo>
                    <a:lnTo>
                      <a:pt x="118" y="1783"/>
                    </a:lnTo>
                    <a:lnTo>
                      <a:pt x="105" y="1818"/>
                    </a:lnTo>
                    <a:lnTo>
                      <a:pt x="94" y="1854"/>
                    </a:lnTo>
                    <a:lnTo>
                      <a:pt x="84" y="1891"/>
                    </a:lnTo>
                    <a:lnTo>
                      <a:pt x="0" y="1869"/>
                    </a:lnTo>
                    <a:lnTo>
                      <a:pt x="11" y="1829"/>
                    </a:lnTo>
                    <a:lnTo>
                      <a:pt x="23" y="1790"/>
                    </a:lnTo>
                    <a:lnTo>
                      <a:pt x="37" y="1753"/>
                    </a:lnTo>
                    <a:lnTo>
                      <a:pt x="51" y="1717"/>
                    </a:lnTo>
                    <a:lnTo>
                      <a:pt x="66" y="1683"/>
                    </a:lnTo>
                    <a:lnTo>
                      <a:pt x="81" y="1650"/>
                    </a:lnTo>
                    <a:lnTo>
                      <a:pt x="96" y="1617"/>
                    </a:lnTo>
                    <a:lnTo>
                      <a:pt x="110" y="1586"/>
                    </a:lnTo>
                    <a:lnTo>
                      <a:pt x="190" y="162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2" name="Freeform 584"/>
              <p:cNvSpPr>
                <a:spLocks/>
              </p:cNvSpPr>
              <p:nvPr/>
            </p:nvSpPr>
            <p:spPr bwMode="auto">
              <a:xfrm>
                <a:off x="454" y="2749"/>
                <a:ext cx="79" cy="37"/>
              </a:xfrm>
              <a:custGeom>
                <a:avLst/>
                <a:gdLst>
                  <a:gd name="T0" fmla="*/ 395 w 395"/>
                  <a:gd name="T1" fmla="*/ 83 h 181"/>
                  <a:gd name="T2" fmla="*/ 382 w 395"/>
                  <a:gd name="T3" fmla="*/ 87 h 181"/>
                  <a:gd name="T4" fmla="*/ 349 w 395"/>
                  <a:gd name="T5" fmla="*/ 98 h 181"/>
                  <a:gd name="T6" fmla="*/ 299 w 395"/>
                  <a:gd name="T7" fmla="*/ 112 h 181"/>
                  <a:gd name="T8" fmla="*/ 240 w 395"/>
                  <a:gd name="T9" fmla="*/ 128 h 181"/>
                  <a:gd name="T10" fmla="*/ 176 w 395"/>
                  <a:gd name="T11" fmla="*/ 145 h 181"/>
                  <a:gd name="T12" fmla="*/ 113 w 395"/>
                  <a:gd name="T13" fmla="*/ 162 h 181"/>
                  <a:gd name="T14" fmla="*/ 84 w 395"/>
                  <a:gd name="T15" fmla="*/ 168 h 181"/>
                  <a:gd name="T16" fmla="*/ 56 w 395"/>
                  <a:gd name="T17" fmla="*/ 174 h 181"/>
                  <a:gd name="T18" fmla="*/ 31 w 395"/>
                  <a:gd name="T19" fmla="*/ 179 h 181"/>
                  <a:gd name="T20" fmla="*/ 10 w 395"/>
                  <a:gd name="T21" fmla="*/ 181 h 181"/>
                  <a:gd name="T22" fmla="*/ 0 w 395"/>
                  <a:gd name="T23" fmla="*/ 94 h 181"/>
                  <a:gd name="T24" fmla="*/ 20 w 395"/>
                  <a:gd name="T25" fmla="*/ 92 h 181"/>
                  <a:gd name="T26" fmla="*/ 44 w 395"/>
                  <a:gd name="T27" fmla="*/ 88 h 181"/>
                  <a:gd name="T28" fmla="*/ 70 w 395"/>
                  <a:gd name="T29" fmla="*/ 82 h 181"/>
                  <a:gd name="T30" fmla="*/ 97 w 395"/>
                  <a:gd name="T31" fmla="*/ 76 h 181"/>
                  <a:gd name="T32" fmla="*/ 158 w 395"/>
                  <a:gd name="T33" fmla="*/ 61 h 181"/>
                  <a:gd name="T34" fmla="*/ 219 w 395"/>
                  <a:gd name="T35" fmla="*/ 43 h 181"/>
                  <a:gd name="T36" fmla="*/ 277 w 395"/>
                  <a:gd name="T37" fmla="*/ 27 h 181"/>
                  <a:gd name="T38" fmla="*/ 324 w 395"/>
                  <a:gd name="T39" fmla="*/ 13 h 181"/>
                  <a:gd name="T40" fmla="*/ 358 w 395"/>
                  <a:gd name="T41" fmla="*/ 3 h 181"/>
                  <a:gd name="T42" fmla="*/ 369 w 395"/>
                  <a:gd name="T43" fmla="*/ 0 h 181"/>
                  <a:gd name="T44" fmla="*/ 395 w 395"/>
                  <a:gd name="T45" fmla="*/ 8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5" h="181">
                    <a:moveTo>
                      <a:pt x="395" y="83"/>
                    </a:moveTo>
                    <a:lnTo>
                      <a:pt x="382" y="87"/>
                    </a:lnTo>
                    <a:lnTo>
                      <a:pt x="349" y="98"/>
                    </a:lnTo>
                    <a:lnTo>
                      <a:pt x="299" y="112"/>
                    </a:lnTo>
                    <a:lnTo>
                      <a:pt x="240" y="128"/>
                    </a:lnTo>
                    <a:lnTo>
                      <a:pt x="176" y="145"/>
                    </a:lnTo>
                    <a:lnTo>
                      <a:pt x="113" y="162"/>
                    </a:lnTo>
                    <a:lnTo>
                      <a:pt x="84" y="168"/>
                    </a:lnTo>
                    <a:lnTo>
                      <a:pt x="56" y="174"/>
                    </a:lnTo>
                    <a:lnTo>
                      <a:pt x="31" y="179"/>
                    </a:lnTo>
                    <a:lnTo>
                      <a:pt x="10" y="181"/>
                    </a:lnTo>
                    <a:lnTo>
                      <a:pt x="0" y="94"/>
                    </a:lnTo>
                    <a:lnTo>
                      <a:pt x="20" y="92"/>
                    </a:lnTo>
                    <a:lnTo>
                      <a:pt x="44" y="88"/>
                    </a:lnTo>
                    <a:lnTo>
                      <a:pt x="70" y="82"/>
                    </a:lnTo>
                    <a:lnTo>
                      <a:pt x="97" y="76"/>
                    </a:lnTo>
                    <a:lnTo>
                      <a:pt x="158" y="61"/>
                    </a:lnTo>
                    <a:lnTo>
                      <a:pt x="219" y="43"/>
                    </a:lnTo>
                    <a:lnTo>
                      <a:pt x="277" y="27"/>
                    </a:lnTo>
                    <a:lnTo>
                      <a:pt x="324" y="13"/>
                    </a:lnTo>
                    <a:lnTo>
                      <a:pt x="358" y="3"/>
                    </a:lnTo>
                    <a:lnTo>
                      <a:pt x="369" y="0"/>
                    </a:lnTo>
                    <a:lnTo>
                      <a:pt x="395" y="8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3" name="Rectangle 585"/>
              <p:cNvSpPr>
                <a:spLocks noChangeArrowheads="1"/>
              </p:cNvSpPr>
              <p:nvPr/>
            </p:nvSpPr>
            <p:spPr bwMode="auto">
              <a:xfrm>
                <a:off x="433" y="1443"/>
                <a:ext cx="204" cy="1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4" name="Rectangle 586"/>
              <p:cNvSpPr>
                <a:spLocks noChangeArrowheads="1"/>
              </p:cNvSpPr>
              <p:nvPr/>
            </p:nvSpPr>
            <p:spPr bwMode="auto">
              <a:xfrm>
                <a:off x="445" y="1900"/>
                <a:ext cx="188" cy="1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5" name="Freeform 587"/>
              <p:cNvSpPr>
                <a:spLocks noEditPoints="1"/>
              </p:cNvSpPr>
              <p:nvPr/>
            </p:nvSpPr>
            <p:spPr bwMode="auto">
              <a:xfrm>
                <a:off x="479" y="3273"/>
                <a:ext cx="221" cy="247"/>
              </a:xfrm>
              <a:custGeom>
                <a:avLst/>
                <a:gdLst>
                  <a:gd name="T0" fmla="*/ 1084 w 1102"/>
                  <a:gd name="T1" fmla="*/ 11 h 1234"/>
                  <a:gd name="T2" fmla="*/ 1086 w 1102"/>
                  <a:gd name="T3" fmla="*/ 41 h 1234"/>
                  <a:gd name="T4" fmla="*/ 990 w 1102"/>
                  <a:gd name="T5" fmla="*/ 71 h 1234"/>
                  <a:gd name="T6" fmla="*/ 987 w 1102"/>
                  <a:gd name="T7" fmla="*/ 27 h 1234"/>
                  <a:gd name="T8" fmla="*/ 985 w 1102"/>
                  <a:gd name="T9" fmla="*/ 0 h 1234"/>
                  <a:gd name="T10" fmla="*/ 1089 w 1102"/>
                  <a:gd name="T11" fmla="*/ 61 h 1234"/>
                  <a:gd name="T12" fmla="*/ 1100 w 1102"/>
                  <a:gd name="T13" fmla="*/ 216 h 1234"/>
                  <a:gd name="T14" fmla="*/ 1102 w 1102"/>
                  <a:gd name="T15" fmla="*/ 311 h 1234"/>
                  <a:gd name="T16" fmla="*/ 1100 w 1102"/>
                  <a:gd name="T17" fmla="*/ 408 h 1234"/>
                  <a:gd name="T18" fmla="*/ 1090 w 1102"/>
                  <a:gd name="T19" fmla="*/ 504 h 1234"/>
                  <a:gd name="T20" fmla="*/ 1081 w 1102"/>
                  <a:gd name="T21" fmla="*/ 550 h 1234"/>
                  <a:gd name="T22" fmla="*/ 1070 w 1102"/>
                  <a:gd name="T23" fmla="*/ 594 h 1234"/>
                  <a:gd name="T24" fmla="*/ 1055 w 1102"/>
                  <a:gd name="T25" fmla="*/ 633 h 1234"/>
                  <a:gd name="T26" fmla="*/ 1038 w 1102"/>
                  <a:gd name="T27" fmla="*/ 670 h 1234"/>
                  <a:gd name="T28" fmla="*/ 1017 w 1102"/>
                  <a:gd name="T29" fmla="*/ 702 h 1234"/>
                  <a:gd name="T30" fmla="*/ 990 w 1102"/>
                  <a:gd name="T31" fmla="*/ 729 h 1234"/>
                  <a:gd name="T32" fmla="*/ 936 w 1102"/>
                  <a:gd name="T33" fmla="*/ 646 h 1234"/>
                  <a:gd name="T34" fmla="*/ 953 w 1102"/>
                  <a:gd name="T35" fmla="*/ 622 h 1234"/>
                  <a:gd name="T36" fmla="*/ 967 w 1102"/>
                  <a:gd name="T37" fmla="*/ 594 h 1234"/>
                  <a:gd name="T38" fmla="*/ 979 w 1102"/>
                  <a:gd name="T39" fmla="*/ 561 h 1234"/>
                  <a:gd name="T40" fmla="*/ 988 w 1102"/>
                  <a:gd name="T41" fmla="*/ 526 h 1234"/>
                  <a:gd name="T42" fmla="*/ 995 w 1102"/>
                  <a:gd name="T43" fmla="*/ 488 h 1234"/>
                  <a:gd name="T44" fmla="*/ 1002 w 1102"/>
                  <a:gd name="T45" fmla="*/ 426 h 1234"/>
                  <a:gd name="T46" fmla="*/ 1005 w 1102"/>
                  <a:gd name="T47" fmla="*/ 338 h 1234"/>
                  <a:gd name="T48" fmla="*/ 1003 w 1102"/>
                  <a:gd name="T49" fmla="*/ 252 h 1234"/>
                  <a:gd name="T50" fmla="*/ 995 w 1102"/>
                  <a:gd name="T51" fmla="*/ 134 h 1234"/>
                  <a:gd name="T52" fmla="*/ 1089 w 1102"/>
                  <a:gd name="T53" fmla="*/ 61 h 1234"/>
                  <a:gd name="T54" fmla="*/ 951 w 1102"/>
                  <a:gd name="T55" fmla="*/ 764 h 1234"/>
                  <a:gd name="T56" fmla="*/ 880 w 1102"/>
                  <a:gd name="T57" fmla="*/ 817 h 1234"/>
                  <a:gd name="T58" fmla="*/ 822 w 1102"/>
                  <a:gd name="T59" fmla="*/ 853 h 1234"/>
                  <a:gd name="T60" fmla="*/ 772 w 1102"/>
                  <a:gd name="T61" fmla="*/ 876 h 1234"/>
                  <a:gd name="T62" fmla="*/ 710 w 1102"/>
                  <a:gd name="T63" fmla="*/ 797 h 1234"/>
                  <a:gd name="T64" fmla="*/ 751 w 1102"/>
                  <a:gd name="T65" fmla="*/ 778 h 1234"/>
                  <a:gd name="T66" fmla="*/ 799 w 1102"/>
                  <a:gd name="T67" fmla="*/ 752 h 1234"/>
                  <a:gd name="T68" fmla="*/ 856 w 1102"/>
                  <a:gd name="T69" fmla="*/ 713 h 1234"/>
                  <a:gd name="T70" fmla="*/ 926 w 1102"/>
                  <a:gd name="T71" fmla="*/ 656 h 1234"/>
                  <a:gd name="T72" fmla="*/ 750 w 1102"/>
                  <a:gd name="T73" fmla="*/ 886 h 1234"/>
                  <a:gd name="T74" fmla="*/ 696 w 1102"/>
                  <a:gd name="T75" fmla="*/ 912 h 1234"/>
                  <a:gd name="T76" fmla="*/ 668 w 1102"/>
                  <a:gd name="T77" fmla="*/ 930 h 1234"/>
                  <a:gd name="T78" fmla="*/ 637 w 1102"/>
                  <a:gd name="T79" fmla="*/ 951 h 1234"/>
                  <a:gd name="T80" fmla="*/ 596 w 1102"/>
                  <a:gd name="T81" fmla="*/ 859 h 1234"/>
                  <a:gd name="T82" fmla="*/ 630 w 1102"/>
                  <a:gd name="T83" fmla="*/ 836 h 1234"/>
                  <a:gd name="T84" fmla="*/ 679 w 1102"/>
                  <a:gd name="T85" fmla="*/ 812 h 1234"/>
                  <a:gd name="T86" fmla="*/ 750 w 1102"/>
                  <a:gd name="T87" fmla="*/ 886 h 1234"/>
                  <a:gd name="T88" fmla="*/ 633 w 1102"/>
                  <a:gd name="T89" fmla="*/ 955 h 1234"/>
                  <a:gd name="T90" fmla="*/ 637 w 1102"/>
                  <a:gd name="T91" fmla="*/ 951 h 1234"/>
                  <a:gd name="T92" fmla="*/ 592 w 1102"/>
                  <a:gd name="T93" fmla="*/ 976 h 1234"/>
                  <a:gd name="T94" fmla="*/ 421 w 1102"/>
                  <a:gd name="T95" fmla="*/ 1057 h 1234"/>
                  <a:gd name="T96" fmla="*/ 214 w 1102"/>
                  <a:gd name="T97" fmla="*/ 1154 h 1234"/>
                  <a:gd name="T98" fmla="*/ 65 w 1102"/>
                  <a:gd name="T99" fmla="*/ 1222 h 1234"/>
                  <a:gd name="T100" fmla="*/ 0 w 1102"/>
                  <a:gd name="T101" fmla="*/ 1144 h 1234"/>
                  <a:gd name="T102" fmla="*/ 84 w 1102"/>
                  <a:gd name="T103" fmla="*/ 1105 h 1234"/>
                  <a:gd name="T104" fmla="*/ 272 w 1102"/>
                  <a:gd name="T105" fmla="*/ 1018 h 1234"/>
                  <a:gd name="T106" fmla="*/ 470 w 1102"/>
                  <a:gd name="T107" fmla="*/ 926 h 1234"/>
                  <a:gd name="T108" fmla="*/ 581 w 1102"/>
                  <a:gd name="T109" fmla="*/ 870 h 1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02" h="1234">
                    <a:moveTo>
                      <a:pt x="1084" y="0"/>
                    </a:moveTo>
                    <a:lnTo>
                      <a:pt x="1084" y="11"/>
                    </a:lnTo>
                    <a:lnTo>
                      <a:pt x="1085" y="25"/>
                    </a:lnTo>
                    <a:lnTo>
                      <a:pt x="1086" y="41"/>
                    </a:lnTo>
                    <a:lnTo>
                      <a:pt x="1089" y="61"/>
                    </a:lnTo>
                    <a:lnTo>
                      <a:pt x="990" y="71"/>
                    </a:lnTo>
                    <a:lnTo>
                      <a:pt x="988" y="47"/>
                    </a:lnTo>
                    <a:lnTo>
                      <a:pt x="987" y="27"/>
                    </a:lnTo>
                    <a:lnTo>
                      <a:pt x="985" y="11"/>
                    </a:lnTo>
                    <a:lnTo>
                      <a:pt x="985" y="0"/>
                    </a:lnTo>
                    <a:lnTo>
                      <a:pt x="1084" y="0"/>
                    </a:lnTo>
                    <a:close/>
                    <a:moveTo>
                      <a:pt x="1089" y="61"/>
                    </a:moveTo>
                    <a:lnTo>
                      <a:pt x="1094" y="132"/>
                    </a:lnTo>
                    <a:lnTo>
                      <a:pt x="1100" y="216"/>
                    </a:lnTo>
                    <a:lnTo>
                      <a:pt x="1101" y="262"/>
                    </a:lnTo>
                    <a:lnTo>
                      <a:pt x="1102" y="311"/>
                    </a:lnTo>
                    <a:lnTo>
                      <a:pt x="1102" y="360"/>
                    </a:lnTo>
                    <a:lnTo>
                      <a:pt x="1100" y="408"/>
                    </a:lnTo>
                    <a:lnTo>
                      <a:pt x="1096" y="457"/>
                    </a:lnTo>
                    <a:lnTo>
                      <a:pt x="1090" y="504"/>
                    </a:lnTo>
                    <a:lnTo>
                      <a:pt x="1086" y="528"/>
                    </a:lnTo>
                    <a:lnTo>
                      <a:pt x="1081" y="550"/>
                    </a:lnTo>
                    <a:lnTo>
                      <a:pt x="1076" y="572"/>
                    </a:lnTo>
                    <a:lnTo>
                      <a:pt x="1070" y="594"/>
                    </a:lnTo>
                    <a:lnTo>
                      <a:pt x="1063" y="614"/>
                    </a:lnTo>
                    <a:lnTo>
                      <a:pt x="1055" y="633"/>
                    </a:lnTo>
                    <a:lnTo>
                      <a:pt x="1046" y="652"/>
                    </a:lnTo>
                    <a:lnTo>
                      <a:pt x="1038" y="670"/>
                    </a:lnTo>
                    <a:lnTo>
                      <a:pt x="1028" y="687"/>
                    </a:lnTo>
                    <a:lnTo>
                      <a:pt x="1017" y="702"/>
                    </a:lnTo>
                    <a:lnTo>
                      <a:pt x="1004" y="716"/>
                    </a:lnTo>
                    <a:lnTo>
                      <a:pt x="990" y="729"/>
                    </a:lnTo>
                    <a:lnTo>
                      <a:pt x="926" y="656"/>
                    </a:lnTo>
                    <a:lnTo>
                      <a:pt x="936" y="646"/>
                    </a:lnTo>
                    <a:lnTo>
                      <a:pt x="944" y="635"/>
                    </a:lnTo>
                    <a:lnTo>
                      <a:pt x="953" y="622"/>
                    </a:lnTo>
                    <a:lnTo>
                      <a:pt x="960" y="609"/>
                    </a:lnTo>
                    <a:lnTo>
                      <a:pt x="967" y="594"/>
                    </a:lnTo>
                    <a:lnTo>
                      <a:pt x="973" y="579"/>
                    </a:lnTo>
                    <a:lnTo>
                      <a:pt x="979" y="561"/>
                    </a:lnTo>
                    <a:lnTo>
                      <a:pt x="984" y="544"/>
                    </a:lnTo>
                    <a:lnTo>
                      <a:pt x="988" y="526"/>
                    </a:lnTo>
                    <a:lnTo>
                      <a:pt x="992" y="506"/>
                    </a:lnTo>
                    <a:lnTo>
                      <a:pt x="995" y="488"/>
                    </a:lnTo>
                    <a:lnTo>
                      <a:pt x="998" y="467"/>
                    </a:lnTo>
                    <a:lnTo>
                      <a:pt x="1002" y="426"/>
                    </a:lnTo>
                    <a:lnTo>
                      <a:pt x="1004" y="382"/>
                    </a:lnTo>
                    <a:lnTo>
                      <a:pt x="1005" y="338"/>
                    </a:lnTo>
                    <a:lnTo>
                      <a:pt x="1004" y="295"/>
                    </a:lnTo>
                    <a:lnTo>
                      <a:pt x="1003" y="252"/>
                    </a:lnTo>
                    <a:lnTo>
                      <a:pt x="1002" y="211"/>
                    </a:lnTo>
                    <a:lnTo>
                      <a:pt x="995" y="134"/>
                    </a:lnTo>
                    <a:lnTo>
                      <a:pt x="990" y="71"/>
                    </a:lnTo>
                    <a:lnTo>
                      <a:pt x="1089" y="61"/>
                    </a:lnTo>
                    <a:close/>
                    <a:moveTo>
                      <a:pt x="990" y="729"/>
                    </a:moveTo>
                    <a:lnTo>
                      <a:pt x="951" y="764"/>
                    </a:lnTo>
                    <a:lnTo>
                      <a:pt x="913" y="793"/>
                    </a:lnTo>
                    <a:lnTo>
                      <a:pt x="880" y="817"/>
                    </a:lnTo>
                    <a:lnTo>
                      <a:pt x="850" y="836"/>
                    </a:lnTo>
                    <a:lnTo>
                      <a:pt x="822" y="853"/>
                    </a:lnTo>
                    <a:lnTo>
                      <a:pt x="797" y="865"/>
                    </a:lnTo>
                    <a:lnTo>
                      <a:pt x="772" y="876"/>
                    </a:lnTo>
                    <a:lnTo>
                      <a:pt x="750" y="886"/>
                    </a:lnTo>
                    <a:lnTo>
                      <a:pt x="710" y="797"/>
                    </a:lnTo>
                    <a:lnTo>
                      <a:pt x="730" y="788"/>
                    </a:lnTo>
                    <a:lnTo>
                      <a:pt x="751" y="778"/>
                    </a:lnTo>
                    <a:lnTo>
                      <a:pt x="775" y="767"/>
                    </a:lnTo>
                    <a:lnTo>
                      <a:pt x="799" y="752"/>
                    </a:lnTo>
                    <a:lnTo>
                      <a:pt x="826" y="734"/>
                    </a:lnTo>
                    <a:lnTo>
                      <a:pt x="856" y="713"/>
                    </a:lnTo>
                    <a:lnTo>
                      <a:pt x="889" y="687"/>
                    </a:lnTo>
                    <a:lnTo>
                      <a:pt x="926" y="656"/>
                    </a:lnTo>
                    <a:lnTo>
                      <a:pt x="990" y="729"/>
                    </a:lnTo>
                    <a:close/>
                    <a:moveTo>
                      <a:pt x="750" y="886"/>
                    </a:moveTo>
                    <a:lnTo>
                      <a:pt x="723" y="899"/>
                    </a:lnTo>
                    <a:lnTo>
                      <a:pt x="696" y="912"/>
                    </a:lnTo>
                    <a:lnTo>
                      <a:pt x="683" y="920"/>
                    </a:lnTo>
                    <a:lnTo>
                      <a:pt x="668" y="930"/>
                    </a:lnTo>
                    <a:lnTo>
                      <a:pt x="653" y="940"/>
                    </a:lnTo>
                    <a:lnTo>
                      <a:pt x="637" y="951"/>
                    </a:lnTo>
                    <a:lnTo>
                      <a:pt x="577" y="874"/>
                    </a:lnTo>
                    <a:lnTo>
                      <a:pt x="596" y="859"/>
                    </a:lnTo>
                    <a:lnTo>
                      <a:pt x="614" y="848"/>
                    </a:lnTo>
                    <a:lnTo>
                      <a:pt x="630" y="836"/>
                    </a:lnTo>
                    <a:lnTo>
                      <a:pt x="648" y="828"/>
                    </a:lnTo>
                    <a:lnTo>
                      <a:pt x="679" y="812"/>
                    </a:lnTo>
                    <a:lnTo>
                      <a:pt x="710" y="797"/>
                    </a:lnTo>
                    <a:lnTo>
                      <a:pt x="750" y="886"/>
                    </a:lnTo>
                    <a:close/>
                    <a:moveTo>
                      <a:pt x="637" y="951"/>
                    </a:moveTo>
                    <a:lnTo>
                      <a:pt x="633" y="955"/>
                    </a:lnTo>
                    <a:lnTo>
                      <a:pt x="607" y="912"/>
                    </a:lnTo>
                    <a:lnTo>
                      <a:pt x="637" y="951"/>
                    </a:lnTo>
                    <a:close/>
                    <a:moveTo>
                      <a:pt x="633" y="955"/>
                    </a:moveTo>
                    <a:lnTo>
                      <a:pt x="592" y="976"/>
                    </a:lnTo>
                    <a:lnTo>
                      <a:pt x="517" y="1012"/>
                    </a:lnTo>
                    <a:lnTo>
                      <a:pt x="421" y="1057"/>
                    </a:lnTo>
                    <a:lnTo>
                      <a:pt x="317" y="1107"/>
                    </a:lnTo>
                    <a:lnTo>
                      <a:pt x="214" y="1154"/>
                    </a:lnTo>
                    <a:lnTo>
                      <a:pt x="126" y="1194"/>
                    </a:lnTo>
                    <a:lnTo>
                      <a:pt x="65" y="1222"/>
                    </a:lnTo>
                    <a:lnTo>
                      <a:pt x="41" y="1234"/>
                    </a:lnTo>
                    <a:lnTo>
                      <a:pt x="0" y="1144"/>
                    </a:lnTo>
                    <a:lnTo>
                      <a:pt x="23" y="1134"/>
                    </a:lnTo>
                    <a:lnTo>
                      <a:pt x="84" y="1105"/>
                    </a:lnTo>
                    <a:lnTo>
                      <a:pt x="171" y="1066"/>
                    </a:lnTo>
                    <a:lnTo>
                      <a:pt x="272" y="1018"/>
                    </a:lnTo>
                    <a:lnTo>
                      <a:pt x="375" y="970"/>
                    </a:lnTo>
                    <a:lnTo>
                      <a:pt x="470" y="926"/>
                    </a:lnTo>
                    <a:lnTo>
                      <a:pt x="542" y="891"/>
                    </a:lnTo>
                    <a:lnTo>
                      <a:pt x="581" y="870"/>
                    </a:lnTo>
                    <a:lnTo>
                      <a:pt x="633" y="95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6" name="Freeform 588"/>
              <p:cNvSpPr>
                <a:spLocks noEditPoints="1"/>
              </p:cNvSpPr>
              <p:nvPr/>
            </p:nvSpPr>
            <p:spPr bwMode="auto">
              <a:xfrm>
                <a:off x="3496" y="1761"/>
                <a:ext cx="173" cy="132"/>
              </a:xfrm>
              <a:custGeom>
                <a:avLst/>
                <a:gdLst>
                  <a:gd name="T0" fmla="*/ 733 w 862"/>
                  <a:gd name="T1" fmla="*/ 25 h 660"/>
                  <a:gd name="T2" fmla="*/ 832 w 862"/>
                  <a:gd name="T3" fmla="*/ 135 h 660"/>
                  <a:gd name="T4" fmla="*/ 717 w 862"/>
                  <a:gd name="T5" fmla="*/ 40 h 660"/>
                  <a:gd name="T6" fmla="*/ 789 w 862"/>
                  <a:gd name="T7" fmla="*/ 173 h 660"/>
                  <a:gd name="T8" fmla="*/ 706 w 862"/>
                  <a:gd name="T9" fmla="*/ 50 h 660"/>
                  <a:gd name="T10" fmla="*/ 741 w 862"/>
                  <a:gd name="T11" fmla="*/ 211 h 660"/>
                  <a:gd name="T12" fmla="*/ 772 w 862"/>
                  <a:gd name="T13" fmla="*/ 187 h 660"/>
                  <a:gd name="T14" fmla="*/ 620 w 862"/>
                  <a:gd name="T15" fmla="*/ 119 h 660"/>
                  <a:gd name="T16" fmla="*/ 712 w 862"/>
                  <a:gd name="T17" fmla="*/ 236 h 660"/>
                  <a:gd name="T18" fmla="*/ 604 w 862"/>
                  <a:gd name="T19" fmla="*/ 133 h 660"/>
                  <a:gd name="T20" fmla="*/ 665 w 862"/>
                  <a:gd name="T21" fmla="*/ 272 h 660"/>
                  <a:gd name="T22" fmla="*/ 593 w 862"/>
                  <a:gd name="T23" fmla="*/ 142 h 660"/>
                  <a:gd name="T24" fmla="*/ 535 w 862"/>
                  <a:gd name="T25" fmla="*/ 184 h 660"/>
                  <a:gd name="T26" fmla="*/ 595 w 862"/>
                  <a:gd name="T27" fmla="*/ 323 h 660"/>
                  <a:gd name="T28" fmla="*/ 595 w 862"/>
                  <a:gd name="T29" fmla="*/ 323 h 660"/>
                  <a:gd name="T30" fmla="*/ 595 w 862"/>
                  <a:gd name="T31" fmla="*/ 323 h 660"/>
                  <a:gd name="T32" fmla="*/ 568 w 862"/>
                  <a:gd name="T33" fmla="*/ 343 h 660"/>
                  <a:gd name="T34" fmla="*/ 480 w 862"/>
                  <a:gd name="T35" fmla="*/ 225 h 660"/>
                  <a:gd name="T36" fmla="*/ 428 w 862"/>
                  <a:gd name="T37" fmla="*/ 264 h 660"/>
                  <a:gd name="T38" fmla="*/ 428 w 862"/>
                  <a:gd name="T39" fmla="*/ 264 h 660"/>
                  <a:gd name="T40" fmla="*/ 489 w 862"/>
                  <a:gd name="T41" fmla="*/ 401 h 660"/>
                  <a:gd name="T42" fmla="*/ 402 w 862"/>
                  <a:gd name="T43" fmla="*/ 282 h 660"/>
                  <a:gd name="T44" fmla="*/ 489 w 862"/>
                  <a:gd name="T45" fmla="*/ 401 h 660"/>
                  <a:gd name="T46" fmla="*/ 392 w 862"/>
                  <a:gd name="T47" fmla="*/ 290 h 660"/>
                  <a:gd name="T48" fmla="*/ 459 w 862"/>
                  <a:gd name="T49" fmla="*/ 424 h 660"/>
                  <a:gd name="T50" fmla="*/ 466 w 862"/>
                  <a:gd name="T51" fmla="*/ 418 h 660"/>
                  <a:gd name="T52" fmla="*/ 330 w 862"/>
                  <a:gd name="T53" fmla="*/ 337 h 660"/>
                  <a:gd name="T54" fmla="*/ 422 w 862"/>
                  <a:gd name="T55" fmla="*/ 452 h 660"/>
                  <a:gd name="T56" fmla="*/ 422 w 862"/>
                  <a:gd name="T57" fmla="*/ 452 h 660"/>
                  <a:gd name="T58" fmla="*/ 331 w 862"/>
                  <a:gd name="T59" fmla="*/ 337 h 660"/>
                  <a:gd name="T60" fmla="*/ 360 w 862"/>
                  <a:gd name="T61" fmla="*/ 407 h 660"/>
                  <a:gd name="T62" fmla="*/ 385 w 862"/>
                  <a:gd name="T63" fmla="*/ 480 h 660"/>
                  <a:gd name="T64" fmla="*/ 403 w 862"/>
                  <a:gd name="T65" fmla="*/ 467 h 660"/>
                  <a:gd name="T66" fmla="*/ 282 w 862"/>
                  <a:gd name="T67" fmla="*/ 372 h 660"/>
                  <a:gd name="T68" fmla="*/ 366 w 862"/>
                  <a:gd name="T69" fmla="*/ 494 h 660"/>
                  <a:gd name="T70" fmla="*/ 275 w 862"/>
                  <a:gd name="T71" fmla="*/ 377 h 660"/>
                  <a:gd name="T72" fmla="*/ 333 w 862"/>
                  <a:gd name="T73" fmla="*/ 515 h 660"/>
                  <a:gd name="T74" fmla="*/ 265 w 862"/>
                  <a:gd name="T75" fmla="*/ 384 h 660"/>
                  <a:gd name="T76" fmla="*/ 305 w 862"/>
                  <a:gd name="T77" fmla="*/ 533 h 660"/>
                  <a:gd name="T78" fmla="*/ 326 w 862"/>
                  <a:gd name="T79" fmla="*/ 520 h 660"/>
                  <a:gd name="T80" fmla="*/ 209 w 862"/>
                  <a:gd name="T81" fmla="*/ 419 h 660"/>
                  <a:gd name="T82" fmla="*/ 284 w 862"/>
                  <a:gd name="T83" fmla="*/ 546 h 660"/>
                  <a:gd name="T84" fmla="*/ 200 w 862"/>
                  <a:gd name="T85" fmla="*/ 423 h 660"/>
                  <a:gd name="T86" fmla="*/ 249 w 862"/>
                  <a:gd name="T87" fmla="*/ 566 h 660"/>
                  <a:gd name="T88" fmla="*/ 189 w 862"/>
                  <a:gd name="T89" fmla="*/ 431 h 660"/>
                  <a:gd name="T90" fmla="*/ 147 w 862"/>
                  <a:gd name="T91" fmla="*/ 453 h 660"/>
                  <a:gd name="T92" fmla="*/ 201 w 862"/>
                  <a:gd name="T93" fmla="*/ 591 h 660"/>
                  <a:gd name="T94" fmla="*/ 216 w 862"/>
                  <a:gd name="T95" fmla="*/ 584 h 660"/>
                  <a:gd name="T96" fmla="*/ 125 w 862"/>
                  <a:gd name="T97" fmla="*/ 464 h 660"/>
                  <a:gd name="T98" fmla="*/ 125 w 862"/>
                  <a:gd name="T99" fmla="*/ 464 h 660"/>
                  <a:gd name="T100" fmla="*/ 81 w 862"/>
                  <a:gd name="T101" fmla="*/ 487 h 660"/>
                  <a:gd name="T102" fmla="*/ 134 w 862"/>
                  <a:gd name="T103" fmla="*/ 625 h 660"/>
                  <a:gd name="T104" fmla="*/ 81 w 862"/>
                  <a:gd name="T105" fmla="*/ 487 h 660"/>
                  <a:gd name="T106" fmla="*/ 94 w 862"/>
                  <a:gd name="T107" fmla="*/ 644 h 660"/>
                  <a:gd name="T108" fmla="*/ 122 w 862"/>
                  <a:gd name="T109" fmla="*/ 631 h 660"/>
                  <a:gd name="T110" fmla="*/ 94 w 862"/>
                  <a:gd name="T111" fmla="*/ 644 h 660"/>
                  <a:gd name="T112" fmla="*/ 77 w 862"/>
                  <a:gd name="T113" fmla="*/ 652 h 660"/>
                  <a:gd name="T114" fmla="*/ 7 w 862"/>
                  <a:gd name="T115" fmla="*/ 521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2" h="660">
                    <a:moveTo>
                      <a:pt x="862" y="108"/>
                    </a:moveTo>
                    <a:lnTo>
                      <a:pt x="842" y="127"/>
                    </a:lnTo>
                    <a:lnTo>
                      <a:pt x="832" y="135"/>
                    </a:lnTo>
                    <a:lnTo>
                      <a:pt x="733" y="25"/>
                    </a:lnTo>
                    <a:lnTo>
                      <a:pt x="753" y="8"/>
                    </a:lnTo>
                    <a:lnTo>
                      <a:pt x="762" y="0"/>
                    </a:lnTo>
                    <a:lnTo>
                      <a:pt x="862" y="108"/>
                    </a:lnTo>
                    <a:close/>
                    <a:moveTo>
                      <a:pt x="832" y="135"/>
                    </a:moveTo>
                    <a:lnTo>
                      <a:pt x="819" y="147"/>
                    </a:lnTo>
                    <a:lnTo>
                      <a:pt x="802" y="162"/>
                    </a:lnTo>
                    <a:lnTo>
                      <a:pt x="706" y="50"/>
                    </a:lnTo>
                    <a:lnTo>
                      <a:pt x="717" y="40"/>
                    </a:lnTo>
                    <a:lnTo>
                      <a:pt x="733" y="25"/>
                    </a:lnTo>
                    <a:lnTo>
                      <a:pt x="832" y="135"/>
                    </a:lnTo>
                    <a:close/>
                    <a:moveTo>
                      <a:pt x="802" y="162"/>
                    </a:moveTo>
                    <a:lnTo>
                      <a:pt x="789" y="173"/>
                    </a:lnTo>
                    <a:lnTo>
                      <a:pt x="772" y="187"/>
                    </a:lnTo>
                    <a:lnTo>
                      <a:pt x="677" y="74"/>
                    </a:lnTo>
                    <a:lnTo>
                      <a:pt x="688" y="64"/>
                    </a:lnTo>
                    <a:lnTo>
                      <a:pt x="706" y="50"/>
                    </a:lnTo>
                    <a:lnTo>
                      <a:pt x="802" y="162"/>
                    </a:lnTo>
                    <a:close/>
                    <a:moveTo>
                      <a:pt x="772" y="187"/>
                    </a:moveTo>
                    <a:lnTo>
                      <a:pt x="753" y="203"/>
                    </a:lnTo>
                    <a:lnTo>
                      <a:pt x="741" y="211"/>
                    </a:lnTo>
                    <a:lnTo>
                      <a:pt x="649" y="97"/>
                    </a:lnTo>
                    <a:lnTo>
                      <a:pt x="666" y="83"/>
                    </a:lnTo>
                    <a:lnTo>
                      <a:pt x="677" y="74"/>
                    </a:lnTo>
                    <a:lnTo>
                      <a:pt x="772" y="187"/>
                    </a:lnTo>
                    <a:close/>
                    <a:moveTo>
                      <a:pt x="741" y="211"/>
                    </a:moveTo>
                    <a:lnTo>
                      <a:pt x="723" y="226"/>
                    </a:lnTo>
                    <a:lnTo>
                      <a:pt x="712" y="236"/>
                    </a:lnTo>
                    <a:lnTo>
                      <a:pt x="620" y="119"/>
                    </a:lnTo>
                    <a:lnTo>
                      <a:pt x="637" y="106"/>
                    </a:lnTo>
                    <a:lnTo>
                      <a:pt x="649" y="97"/>
                    </a:lnTo>
                    <a:lnTo>
                      <a:pt x="741" y="211"/>
                    </a:lnTo>
                    <a:close/>
                    <a:moveTo>
                      <a:pt x="712" y="236"/>
                    </a:moveTo>
                    <a:lnTo>
                      <a:pt x="700" y="245"/>
                    </a:lnTo>
                    <a:lnTo>
                      <a:pt x="681" y="259"/>
                    </a:lnTo>
                    <a:lnTo>
                      <a:pt x="593" y="142"/>
                    </a:lnTo>
                    <a:lnTo>
                      <a:pt x="604" y="133"/>
                    </a:lnTo>
                    <a:lnTo>
                      <a:pt x="620" y="119"/>
                    </a:lnTo>
                    <a:lnTo>
                      <a:pt x="712" y="236"/>
                    </a:lnTo>
                    <a:close/>
                    <a:moveTo>
                      <a:pt x="681" y="259"/>
                    </a:moveTo>
                    <a:lnTo>
                      <a:pt x="665" y="272"/>
                    </a:lnTo>
                    <a:lnTo>
                      <a:pt x="652" y="281"/>
                    </a:lnTo>
                    <a:lnTo>
                      <a:pt x="564" y="163"/>
                    </a:lnTo>
                    <a:lnTo>
                      <a:pt x="580" y="150"/>
                    </a:lnTo>
                    <a:lnTo>
                      <a:pt x="593" y="142"/>
                    </a:lnTo>
                    <a:lnTo>
                      <a:pt x="681" y="259"/>
                    </a:lnTo>
                    <a:close/>
                    <a:moveTo>
                      <a:pt x="652" y="281"/>
                    </a:moveTo>
                    <a:lnTo>
                      <a:pt x="624" y="302"/>
                    </a:lnTo>
                    <a:lnTo>
                      <a:pt x="535" y="184"/>
                    </a:lnTo>
                    <a:lnTo>
                      <a:pt x="564" y="163"/>
                    </a:lnTo>
                    <a:lnTo>
                      <a:pt x="652" y="281"/>
                    </a:lnTo>
                    <a:close/>
                    <a:moveTo>
                      <a:pt x="624" y="302"/>
                    </a:moveTo>
                    <a:lnTo>
                      <a:pt x="595" y="323"/>
                    </a:lnTo>
                    <a:lnTo>
                      <a:pt x="508" y="205"/>
                    </a:lnTo>
                    <a:lnTo>
                      <a:pt x="535" y="184"/>
                    </a:lnTo>
                    <a:lnTo>
                      <a:pt x="624" y="302"/>
                    </a:lnTo>
                    <a:close/>
                    <a:moveTo>
                      <a:pt x="595" y="323"/>
                    </a:moveTo>
                    <a:lnTo>
                      <a:pt x="568" y="343"/>
                    </a:lnTo>
                    <a:lnTo>
                      <a:pt x="480" y="225"/>
                    </a:lnTo>
                    <a:lnTo>
                      <a:pt x="508" y="205"/>
                    </a:lnTo>
                    <a:lnTo>
                      <a:pt x="595" y="323"/>
                    </a:lnTo>
                    <a:close/>
                    <a:moveTo>
                      <a:pt x="568" y="343"/>
                    </a:moveTo>
                    <a:lnTo>
                      <a:pt x="568" y="343"/>
                    </a:lnTo>
                    <a:lnTo>
                      <a:pt x="524" y="285"/>
                    </a:lnTo>
                    <a:lnTo>
                      <a:pt x="568" y="343"/>
                    </a:lnTo>
                    <a:close/>
                    <a:moveTo>
                      <a:pt x="568" y="343"/>
                    </a:moveTo>
                    <a:lnTo>
                      <a:pt x="550" y="356"/>
                    </a:lnTo>
                    <a:lnTo>
                      <a:pt x="463" y="238"/>
                    </a:lnTo>
                    <a:lnTo>
                      <a:pt x="480" y="225"/>
                    </a:lnTo>
                    <a:lnTo>
                      <a:pt x="568" y="343"/>
                    </a:lnTo>
                    <a:close/>
                    <a:moveTo>
                      <a:pt x="550" y="356"/>
                    </a:moveTo>
                    <a:lnTo>
                      <a:pt x="514" y="382"/>
                    </a:lnTo>
                    <a:lnTo>
                      <a:pt x="428" y="264"/>
                    </a:lnTo>
                    <a:lnTo>
                      <a:pt x="463" y="238"/>
                    </a:lnTo>
                    <a:lnTo>
                      <a:pt x="550" y="356"/>
                    </a:lnTo>
                    <a:close/>
                    <a:moveTo>
                      <a:pt x="427" y="264"/>
                    </a:moveTo>
                    <a:lnTo>
                      <a:pt x="428" y="264"/>
                    </a:lnTo>
                    <a:lnTo>
                      <a:pt x="470" y="323"/>
                    </a:lnTo>
                    <a:lnTo>
                      <a:pt x="427" y="264"/>
                    </a:lnTo>
                    <a:close/>
                    <a:moveTo>
                      <a:pt x="514" y="382"/>
                    </a:moveTo>
                    <a:lnTo>
                      <a:pt x="489" y="401"/>
                    </a:lnTo>
                    <a:lnTo>
                      <a:pt x="402" y="282"/>
                    </a:lnTo>
                    <a:lnTo>
                      <a:pt x="427" y="264"/>
                    </a:lnTo>
                    <a:lnTo>
                      <a:pt x="514" y="382"/>
                    </a:lnTo>
                    <a:close/>
                    <a:moveTo>
                      <a:pt x="402" y="282"/>
                    </a:moveTo>
                    <a:lnTo>
                      <a:pt x="402" y="282"/>
                    </a:lnTo>
                    <a:lnTo>
                      <a:pt x="446" y="342"/>
                    </a:lnTo>
                    <a:lnTo>
                      <a:pt x="402" y="282"/>
                    </a:lnTo>
                    <a:close/>
                    <a:moveTo>
                      <a:pt x="489" y="401"/>
                    </a:moveTo>
                    <a:lnTo>
                      <a:pt x="474" y="412"/>
                    </a:lnTo>
                    <a:lnTo>
                      <a:pt x="466" y="418"/>
                    </a:lnTo>
                    <a:lnTo>
                      <a:pt x="377" y="301"/>
                    </a:lnTo>
                    <a:lnTo>
                      <a:pt x="392" y="290"/>
                    </a:lnTo>
                    <a:lnTo>
                      <a:pt x="402" y="282"/>
                    </a:lnTo>
                    <a:lnTo>
                      <a:pt x="489" y="401"/>
                    </a:lnTo>
                    <a:close/>
                    <a:moveTo>
                      <a:pt x="466" y="418"/>
                    </a:moveTo>
                    <a:lnTo>
                      <a:pt x="459" y="424"/>
                    </a:lnTo>
                    <a:lnTo>
                      <a:pt x="443" y="436"/>
                    </a:lnTo>
                    <a:lnTo>
                      <a:pt x="353" y="319"/>
                    </a:lnTo>
                    <a:lnTo>
                      <a:pt x="377" y="301"/>
                    </a:lnTo>
                    <a:lnTo>
                      <a:pt x="466" y="418"/>
                    </a:lnTo>
                    <a:close/>
                    <a:moveTo>
                      <a:pt x="443" y="436"/>
                    </a:moveTo>
                    <a:lnTo>
                      <a:pt x="433" y="443"/>
                    </a:lnTo>
                    <a:lnTo>
                      <a:pt x="422" y="452"/>
                    </a:lnTo>
                    <a:lnTo>
                      <a:pt x="330" y="337"/>
                    </a:lnTo>
                    <a:lnTo>
                      <a:pt x="341" y="328"/>
                    </a:lnTo>
                    <a:lnTo>
                      <a:pt x="353" y="319"/>
                    </a:lnTo>
                    <a:lnTo>
                      <a:pt x="443" y="436"/>
                    </a:lnTo>
                    <a:close/>
                    <a:moveTo>
                      <a:pt x="422" y="452"/>
                    </a:moveTo>
                    <a:lnTo>
                      <a:pt x="422" y="452"/>
                    </a:lnTo>
                    <a:lnTo>
                      <a:pt x="376" y="394"/>
                    </a:lnTo>
                    <a:lnTo>
                      <a:pt x="422" y="452"/>
                    </a:lnTo>
                    <a:close/>
                    <a:moveTo>
                      <a:pt x="422" y="452"/>
                    </a:moveTo>
                    <a:lnTo>
                      <a:pt x="409" y="462"/>
                    </a:lnTo>
                    <a:lnTo>
                      <a:pt x="403" y="467"/>
                    </a:lnTo>
                    <a:lnTo>
                      <a:pt x="315" y="348"/>
                    </a:lnTo>
                    <a:lnTo>
                      <a:pt x="331" y="337"/>
                    </a:lnTo>
                    <a:lnTo>
                      <a:pt x="422" y="452"/>
                    </a:lnTo>
                    <a:close/>
                    <a:moveTo>
                      <a:pt x="403" y="467"/>
                    </a:moveTo>
                    <a:lnTo>
                      <a:pt x="403" y="467"/>
                    </a:lnTo>
                    <a:lnTo>
                      <a:pt x="360" y="407"/>
                    </a:lnTo>
                    <a:lnTo>
                      <a:pt x="403" y="467"/>
                    </a:lnTo>
                    <a:close/>
                    <a:moveTo>
                      <a:pt x="403" y="467"/>
                    </a:moveTo>
                    <a:lnTo>
                      <a:pt x="395" y="473"/>
                    </a:lnTo>
                    <a:lnTo>
                      <a:pt x="385" y="480"/>
                    </a:lnTo>
                    <a:lnTo>
                      <a:pt x="299" y="361"/>
                    </a:lnTo>
                    <a:lnTo>
                      <a:pt x="307" y="355"/>
                    </a:lnTo>
                    <a:lnTo>
                      <a:pt x="315" y="348"/>
                    </a:lnTo>
                    <a:lnTo>
                      <a:pt x="403" y="467"/>
                    </a:lnTo>
                    <a:close/>
                    <a:moveTo>
                      <a:pt x="385" y="480"/>
                    </a:moveTo>
                    <a:lnTo>
                      <a:pt x="375" y="488"/>
                    </a:lnTo>
                    <a:lnTo>
                      <a:pt x="366" y="494"/>
                    </a:lnTo>
                    <a:lnTo>
                      <a:pt x="282" y="372"/>
                    </a:lnTo>
                    <a:lnTo>
                      <a:pt x="291" y="366"/>
                    </a:lnTo>
                    <a:lnTo>
                      <a:pt x="299" y="361"/>
                    </a:lnTo>
                    <a:lnTo>
                      <a:pt x="385" y="480"/>
                    </a:lnTo>
                    <a:close/>
                    <a:moveTo>
                      <a:pt x="366" y="494"/>
                    </a:moveTo>
                    <a:lnTo>
                      <a:pt x="355" y="502"/>
                    </a:lnTo>
                    <a:lnTo>
                      <a:pt x="346" y="507"/>
                    </a:lnTo>
                    <a:lnTo>
                      <a:pt x="265" y="384"/>
                    </a:lnTo>
                    <a:lnTo>
                      <a:pt x="275" y="377"/>
                    </a:lnTo>
                    <a:lnTo>
                      <a:pt x="282" y="372"/>
                    </a:lnTo>
                    <a:lnTo>
                      <a:pt x="366" y="494"/>
                    </a:lnTo>
                    <a:close/>
                    <a:moveTo>
                      <a:pt x="346" y="507"/>
                    </a:moveTo>
                    <a:lnTo>
                      <a:pt x="333" y="515"/>
                    </a:lnTo>
                    <a:lnTo>
                      <a:pt x="326" y="520"/>
                    </a:lnTo>
                    <a:lnTo>
                      <a:pt x="246" y="396"/>
                    </a:lnTo>
                    <a:lnTo>
                      <a:pt x="257" y="388"/>
                    </a:lnTo>
                    <a:lnTo>
                      <a:pt x="265" y="384"/>
                    </a:lnTo>
                    <a:lnTo>
                      <a:pt x="346" y="507"/>
                    </a:lnTo>
                    <a:close/>
                    <a:moveTo>
                      <a:pt x="326" y="520"/>
                    </a:moveTo>
                    <a:lnTo>
                      <a:pt x="319" y="525"/>
                    </a:lnTo>
                    <a:lnTo>
                      <a:pt x="305" y="533"/>
                    </a:lnTo>
                    <a:lnTo>
                      <a:pt x="228" y="407"/>
                    </a:lnTo>
                    <a:lnTo>
                      <a:pt x="234" y="403"/>
                    </a:lnTo>
                    <a:lnTo>
                      <a:pt x="246" y="396"/>
                    </a:lnTo>
                    <a:lnTo>
                      <a:pt x="326" y="520"/>
                    </a:lnTo>
                    <a:close/>
                    <a:moveTo>
                      <a:pt x="305" y="533"/>
                    </a:moveTo>
                    <a:lnTo>
                      <a:pt x="296" y="538"/>
                    </a:lnTo>
                    <a:lnTo>
                      <a:pt x="284" y="546"/>
                    </a:lnTo>
                    <a:lnTo>
                      <a:pt x="209" y="419"/>
                    </a:lnTo>
                    <a:lnTo>
                      <a:pt x="215" y="414"/>
                    </a:lnTo>
                    <a:lnTo>
                      <a:pt x="228" y="407"/>
                    </a:lnTo>
                    <a:lnTo>
                      <a:pt x="305" y="533"/>
                    </a:lnTo>
                    <a:close/>
                    <a:moveTo>
                      <a:pt x="284" y="546"/>
                    </a:moveTo>
                    <a:lnTo>
                      <a:pt x="270" y="554"/>
                    </a:lnTo>
                    <a:lnTo>
                      <a:pt x="261" y="559"/>
                    </a:lnTo>
                    <a:lnTo>
                      <a:pt x="189" y="431"/>
                    </a:lnTo>
                    <a:lnTo>
                      <a:pt x="200" y="423"/>
                    </a:lnTo>
                    <a:lnTo>
                      <a:pt x="209" y="419"/>
                    </a:lnTo>
                    <a:lnTo>
                      <a:pt x="284" y="546"/>
                    </a:lnTo>
                    <a:close/>
                    <a:moveTo>
                      <a:pt x="261" y="559"/>
                    </a:moveTo>
                    <a:lnTo>
                      <a:pt x="249" y="566"/>
                    </a:lnTo>
                    <a:lnTo>
                      <a:pt x="239" y="571"/>
                    </a:lnTo>
                    <a:lnTo>
                      <a:pt x="168" y="442"/>
                    </a:lnTo>
                    <a:lnTo>
                      <a:pt x="180" y="434"/>
                    </a:lnTo>
                    <a:lnTo>
                      <a:pt x="189" y="431"/>
                    </a:lnTo>
                    <a:lnTo>
                      <a:pt x="261" y="559"/>
                    </a:lnTo>
                    <a:close/>
                    <a:moveTo>
                      <a:pt x="239" y="571"/>
                    </a:moveTo>
                    <a:lnTo>
                      <a:pt x="216" y="584"/>
                    </a:lnTo>
                    <a:lnTo>
                      <a:pt x="147" y="453"/>
                    </a:lnTo>
                    <a:lnTo>
                      <a:pt x="168" y="442"/>
                    </a:lnTo>
                    <a:lnTo>
                      <a:pt x="239" y="571"/>
                    </a:lnTo>
                    <a:close/>
                    <a:moveTo>
                      <a:pt x="216" y="584"/>
                    </a:moveTo>
                    <a:lnTo>
                      <a:pt x="201" y="591"/>
                    </a:lnTo>
                    <a:lnTo>
                      <a:pt x="193" y="596"/>
                    </a:lnTo>
                    <a:lnTo>
                      <a:pt x="125" y="464"/>
                    </a:lnTo>
                    <a:lnTo>
                      <a:pt x="147" y="453"/>
                    </a:lnTo>
                    <a:lnTo>
                      <a:pt x="216" y="584"/>
                    </a:lnTo>
                    <a:close/>
                    <a:moveTo>
                      <a:pt x="125" y="464"/>
                    </a:moveTo>
                    <a:lnTo>
                      <a:pt x="125" y="464"/>
                    </a:lnTo>
                    <a:lnTo>
                      <a:pt x="159" y="530"/>
                    </a:lnTo>
                    <a:lnTo>
                      <a:pt x="125" y="464"/>
                    </a:lnTo>
                    <a:close/>
                    <a:moveTo>
                      <a:pt x="194" y="596"/>
                    </a:moveTo>
                    <a:lnTo>
                      <a:pt x="170" y="607"/>
                    </a:lnTo>
                    <a:lnTo>
                      <a:pt x="103" y="475"/>
                    </a:lnTo>
                    <a:lnTo>
                      <a:pt x="125" y="464"/>
                    </a:lnTo>
                    <a:lnTo>
                      <a:pt x="194" y="596"/>
                    </a:lnTo>
                    <a:close/>
                    <a:moveTo>
                      <a:pt x="170" y="607"/>
                    </a:moveTo>
                    <a:lnTo>
                      <a:pt x="145" y="620"/>
                    </a:lnTo>
                    <a:lnTo>
                      <a:pt x="81" y="487"/>
                    </a:lnTo>
                    <a:lnTo>
                      <a:pt x="103" y="475"/>
                    </a:lnTo>
                    <a:lnTo>
                      <a:pt x="170" y="607"/>
                    </a:lnTo>
                    <a:close/>
                    <a:moveTo>
                      <a:pt x="145" y="620"/>
                    </a:moveTo>
                    <a:lnTo>
                      <a:pt x="134" y="625"/>
                    </a:lnTo>
                    <a:lnTo>
                      <a:pt x="122" y="631"/>
                    </a:lnTo>
                    <a:lnTo>
                      <a:pt x="58" y="498"/>
                    </a:lnTo>
                    <a:lnTo>
                      <a:pt x="69" y="493"/>
                    </a:lnTo>
                    <a:lnTo>
                      <a:pt x="81" y="487"/>
                    </a:lnTo>
                    <a:lnTo>
                      <a:pt x="145" y="620"/>
                    </a:lnTo>
                    <a:close/>
                    <a:moveTo>
                      <a:pt x="122" y="631"/>
                    </a:moveTo>
                    <a:lnTo>
                      <a:pt x="108" y="637"/>
                    </a:lnTo>
                    <a:lnTo>
                      <a:pt x="94" y="644"/>
                    </a:lnTo>
                    <a:lnTo>
                      <a:pt x="32" y="510"/>
                    </a:lnTo>
                    <a:lnTo>
                      <a:pt x="47" y="504"/>
                    </a:lnTo>
                    <a:lnTo>
                      <a:pt x="58" y="498"/>
                    </a:lnTo>
                    <a:lnTo>
                      <a:pt x="122" y="631"/>
                    </a:lnTo>
                    <a:close/>
                    <a:moveTo>
                      <a:pt x="94" y="644"/>
                    </a:moveTo>
                    <a:lnTo>
                      <a:pt x="94" y="644"/>
                    </a:lnTo>
                    <a:lnTo>
                      <a:pt x="63" y="578"/>
                    </a:lnTo>
                    <a:lnTo>
                      <a:pt x="94" y="644"/>
                    </a:lnTo>
                    <a:close/>
                    <a:moveTo>
                      <a:pt x="94" y="644"/>
                    </a:moveTo>
                    <a:lnTo>
                      <a:pt x="89" y="646"/>
                    </a:lnTo>
                    <a:lnTo>
                      <a:pt x="84" y="648"/>
                    </a:lnTo>
                    <a:lnTo>
                      <a:pt x="77" y="652"/>
                    </a:lnTo>
                    <a:lnTo>
                      <a:pt x="61" y="660"/>
                    </a:lnTo>
                    <a:lnTo>
                      <a:pt x="0" y="525"/>
                    </a:lnTo>
                    <a:lnTo>
                      <a:pt x="5" y="524"/>
                    </a:lnTo>
                    <a:lnTo>
                      <a:pt x="7" y="521"/>
                    </a:lnTo>
                    <a:lnTo>
                      <a:pt x="15" y="518"/>
                    </a:lnTo>
                    <a:lnTo>
                      <a:pt x="32" y="510"/>
                    </a:lnTo>
                    <a:lnTo>
                      <a:pt x="94" y="64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7" name="Freeform 589"/>
              <p:cNvSpPr>
                <a:spLocks noEditPoints="1"/>
              </p:cNvSpPr>
              <p:nvPr/>
            </p:nvSpPr>
            <p:spPr bwMode="auto">
              <a:xfrm>
                <a:off x="1717" y="2955"/>
                <a:ext cx="109" cy="463"/>
              </a:xfrm>
              <a:custGeom>
                <a:avLst/>
                <a:gdLst>
                  <a:gd name="T0" fmla="*/ 523 w 547"/>
                  <a:gd name="T1" fmla="*/ 124 h 2313"/>
                  <a:gd name="T2" fmla="*/ 360 w 547"/>
                  <a:gd name="T3" fmla="*/ 134 h 2313"/>
                  <a:gd name="T4" fmla="*/ 401 w 547"/>
                  <a:gd name="T5" fmla="*/ 30 h 2313"/>
                  <a:gd name="T6" fmla="*/ 498 w 547"/>
                  <a:gd name="T7" fmla="*/ 186 h 2313"/>
                  <a:gd name="T8" fmla="*/ 360 w 547"/>
                  <a:gd name="T9" fmla="*/ 134 h 2313"/>
                  <a:gd name="T10" fmla="*/ 493 w 547"/>
                  <a:gd name="T11" fmla="*/ 198 h 2313"/>
                  <a:gd name="T12" fmla="*/ 493 w 547"/>
                  <a:gd name="T13" fmla="*/ 198 h 2313"/>
                  <a:gd name="T14" fmla="*/ 438 w 547"/>
                  <a:gd name="T15" fmla="*/ 332 h 2313"/>
                  <a:gd name="T16" fmla="*/ 382 w 547"/>
                  <a:gd name="T17" fmla="*/ 454 h 2313"/>
                  <a:gd name="T18" fmla="*/ 213 w 547"/>
                  <a:gd name="T19" fmla="*/ 466 h 2313"/>
                  <a:gd name="T20" fmla="*/ 266 w 547"/>
                  <a:gd name="T21" fmla="*/ 354 h 2313"/>
                  <a:gd name="T22" fmla="*/ 320 w 547"/>
                  <a:gd name="T23" fmla="*/ 233 h 2313"/>
                  <a:gd name="T24" fmla="*/ 493 w 547"/>
                  <a:gd name="T25" fmla="*/ 198 h 2313"/>
                  <a:gd name="T26" fmla="*/ 270 w 547"/>
                  <a:gd name="T27" fmla="*/ 693 h 2313"/>
                  <a:gd name="T28" fmla="*/ 220 w 547"/>
                  <a:gd name="T29" fmla="*/ 815 h 2313"/>
                  <a:gd name="T30" fmla="*/ 182 w 547"/>
                  <a:gd name="T31" fmla="*/ 943 h 2313"/>
                  <a:gd name="T32" fmla="*/ 157 w 547"/>
                  <a:gd name="T33" fmla="*/ 1083 h 2313"/>
                  <a:gd name="T34" fmla="*/ 148 w 547"/>
                  <a:gd name="T35" fmla="*/ 1241 h 2313"/>
                  <a:gd name="T36" fmla="*/ 5 w 547"/>
                  <a:gd name="T37" fmla="*/ 1122 h 2313"/>
                  <a:gd name="T38" fmla="*/ 26 w 547"/>
                  <a:gd name="T39" fmla="*/ 962 h 2313"/>
                  <a:gd name="T40" fmla="*/ 63 w 547"/>
                  <a:gd name="T41" fmla="*/ 819 h 2313"/>
                  <a:gd name="T42" fmla="*/ 112 w 547"/>
                  <a:gd name="T43" fmla="*/ 685 h 2313"/>
                  <a:gd name="T44" fmla="*/ 213 w 547"/>
                  <a:gd name="T45" fmla="*/ 466 h 2313"/>
                  <a:gd name="T46" fmla="*/ 149 w 547"/>
                  <a:gd name="T47" fmla="*/ 1274 h 2313"/>
                  <a:gd name="T48" fmla="*/ 163 w 547"/>
                  <a:gd name="T49" fmla="*/ 1381 h 2313"/>
                  <a:gd name="T50" fmla="*/ 192 w 547"/>
                  <a:gd name="T51" fmla="*/ 1497 h 2313"/>
                  <a:gd name="T52" fmla="*/ 260 w 547"/>
                  <a:gd name="T53" fmla="*/ 1703 h 2313"/>
                  <a:gd name="T54" fmla="*/ 183 w 547"/>
                  <a:gd name="T55" fmla="*/ 1921 h 2313"/>
                  <a:gd name="T56" fmla="*/ 102 w 547"/>
                  <a:gd name="T57" fmla="*/ 1701 h 2313"/>
                  <a:gd name="T58" fmla="*/ 60 w 547"/>
                  <a:gd name="T59" fmla="*/ 1569 h 2313"/>
                  <a:gd name="T60" fmla="*/ 25 w 547"/>
                  <a:gd name="T61" fmla="*/ 1440 h 2313"/>
                  <a:gd name="T62" fmla="*/ 5 w 547"/>
                  <a:gd name="T63" fmla="*/ 1318 h 2313"/>
                  <a:gd name="T64" fmla="*/ 148 w 547"/>
                  <a:gd name="T65" fmla="*/ 1241 h 2313"/>
                  <a:gd name="T66" fmla="*/ 351 w 547"/>
                  <a:gd name="T67" fmla="*/ 1946 h 2313"/>
                  <a:gd name="T68" fmla="*/ 391 w 547"/>
                  <a:gd name="T69" fmla="*/ 2056 h 2313"/>
                  <a:gd name="T70" fmla="*/ 425 w 547"/>
                  <a:gd name="T71" fmla="*/ 2158 h 2313"/>
                  <a:gd name="T72" fmla="*/ 263 w 547"/>
                  <a:gd name="T73" fmla="*/ 2137 h 2313"/>
                  <a:gd name="T74" fmla="*/ 225 w 547"/>
                  <a:gd name="T75" fmla="*/ 2033 h 2313"/>
                  <a:gd name="T76" fmla="*/ 183 w 547"/>
                  <a:gd name="T77" fmla="*/ 1921 h 2313"/>
                  <a:gd name="T78" fmla="*/ 428 w 547"/>
                  <a:gd name="T79" fmla="*/ 2170 h 2313"/>
                  <a:gd name="T80" fmla="*/ 448 w 547"/>
                  <a:gd name="T81" fmla="*/ 2247 h 2313"/>
                  <a:gd name="T82" fmla="*/ 291 w 547"/>
                  <a:gd name="T83" fmla="*/ 2229 h 2313"/>
                  <a:gd name="T84" fmla="*/ 425 w 547"/>
                  <a:gd name="T85" fmla="*/ 2158 h 2313"/>
                  <a:gd name="T86" fmla="*/ 455 w 547"/>
                  <a:gd name="T87" fmla="*/ 2282 h 2313"/>
                  <a:gd name="T88" fmla="*/ 309 w 547"/>
                  <a:gd name="T89" fmla="*/ 2307 h 2313"/>
                  <a:gd name="T90" fmla="*/ 448 w 547"/>
                  <a:gd name="T91" fmla="*/ 2247 h 2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7" h="2313">
                    <a:moveTo>
                      <a:pt x="547" y="65"/>
                    </a:moveTo>
                    <a:lnTo>
                      <a:pt x="536" y="90"/>
                    </a:lnTo>
                    <a:lnTo>
                      <a:pt x="523" y="124"/>
                    </a:lnTo>
                    <a:lnTo>
                      <a:pt x="509" y="157"/>
                    </a:lnTo>
                    <a:lnTo>
                      <a:pt x="498" y="186"/>
                    </a:lnTo>
                    <a:lnTo>
                      <a:pt x="360" y="134"/>
                    </a:lnTo>
                    <a:lnTo>
                      <a:pt x="372" y="104"/>
                    </a:lnTo>
                    <a:lnTo>
                      <a:pt x="386" y="66"/>
                    </a:lnTo>
                    <a:lnTo>
                      <a:pt x="401" y="30"/>
                    </a:lnTo>
                    <a:lnTo>
                      <a:pt x="415" y="0"/>
                    </a:lnTo>
                    <a:lnTo>
                      <a:pt x="547" y="65"/>
                    </a:lnTo>
                    <a:close/>
                    <a:moveTo>
                      <a:pt x="498" y="186"/>
                    </a:moveTo>
                    <a:lnTo>
                      <a:pt x="493" y="198"/>
                    </a:lnTo>
                    <a:lnTo>
                      <a:pt x="355" y="146"/>
                    </a:lnTo>
                    <a:lnTo>
                      <a:pt x="360" y="134"/>
                    </a:lnTo>
                    <a:lnTo>
                      <a:pt x="498" y="186"/>
                    </a:lnTo>
                    <a:close/>
                    <a:moveTo>
                      <a:pt x="493" y="198"/>
                    </a:moveTo>
                    <a:lnTo>
                      <a:pt x="493" y="198"/>
                    </a:lnTo>
                    <a:lnTo>
                      <a:pt x="425" y="172"/>
                    </a:lnTo>
                    <a:lnTo>
                      <a:pt x="493" y="198"/>
                    </a:lnTo>
                    <a:close/>
                    <a:moveTo>
                      <a:pt x="493" y="198"/>
                    </a:moveTo>
                    <a:lnTo>
                      <a:pt x="474" y="245"/>
                    </a:lnTo>
                    <a:lnTo>
                      <a:pt x="457" y="289"/>
                    </a:lnTo>
                    <a:lnTo>
                      <a:pt x="438" y="332"/>
                    </a:lnTo>
                    <a:lnTo>
                      <a:pt x="420" y="374"/>
                    </a:lnTo>
                    <a:lnTo>
                      <a:pt x="401" y="414"/>
                    </a:lnTo>
                    <a:lnTo>
                      <a:pt x="382" y="454"/>
                    </a:lnTo>
                    <a:lnTo>
                      <a:pt x="364" y="492"/>
                    </a:lnTo>
                    <a:lnTo>
                      <a:pt x="346" y="530"/>
                    </a:lnTo>
                    <a:lnTo>
                      <a:pt x="213" y="466"/>
                    </a:lnTo>
                    <a:lnTo>
                      <a:pt x="230" y="429"/>
                    </a:lnTo>
                    <a:lnTo>
                      <a:pt x="249" y="393"/>
                    </a:lnTo>
                    <a:lnTo>
                      <a:pt x="266" y="354"/>
                    </a:lnTo>
                    <a:lnTo>
                      <a:pt x="284" y="316"/>
                    </a:lnTo>
                    <a:lnTo>
                      <a:pt x="303" y="274"/>
                    </a:lnTo>
                    <a:lnTo>
                      <a:pt x="320" y="233"/>
                    </a:lnTo>
                    <a:lnTo>
                      <a:pt x="339" y="190"/>
                    </a:lnTo>
                    <a:lnTo>
                      <a:pt x="356" y="146"/>
                    </a:lnTo>
                    <a:lnTo>
                      <a:pt x="493" y="198"/>
                    </a:lnTo>
                    <a:close/>
                    <a:moveTo>
                      <a:pt x="346" y="530"/>
                    </a:moveTo>
                    <a:lnTo>
                      <a:pt x="306" y="612"/>
                    </a:lnTo>
                    <a:lnTo>
                      <a:pt x="270" y="693"/>
                    </a:lnTo>
                    <a:lnTo>
                      <a:pt x="253" y="733"/>
                    </a:lnTo>
                    <a:lnTo>
                      <a:pt x="237" y="774"/>
                    </a:lnTo>
                    <a:lnTo>
                      <a:pt x="220" y="815"/>
                    </a:lnTo>
                    <a:lnTo>
                      <a:pt x="207" y="856"/>
                    </a:lnTo>
                    <a:lnTo>
                      <a:pt x="194" y="900"/>
                    </a:lnTo>
                    <a:lnTo>
                      <a:pt x="182" y="943"/>
                    </a:lnTo>
                    <a:lnTo>
                      <a:pt x="172" y="988"/>
                    </a:lnTo>
                    <a:lnTo>
                      <a:pt x="164" y="1034"/>
                    </a:lnTo>
                    <a:lnTo>
                      <a:pt x="157" y="1083"/>
                    </a:lnTo>
                    <a:lnTo>
                      <a:pt x="152" y="1134"/>
                    </a:lnTo>
                    <a:lnTo>
                      <a:pt x="149" y="1186"/>
                    </a:lnTo>
                    <a:lnTo>
                      <a:pt x="148" y="1241"/>
                    </a:lnTo>
                    <a:lnTo>
                      <a:pt x="0" y="1241"/>
                    </a:lnTo>
                    <a:lnTo>
                      <a:pt x="1" y="1180"/>
                    </a:lnTo>
                    <a:lnTo>
                      <a:pt x="5" y="1122"/>
                    </a:lnTo>
                    <a:lnTo>
                      <a:pt x="10" y="1066"/>
                    </a:lnTo>
                    <a:lnTo>
                      <a:pt x="17" y="1013"/>
                    </a:lnTo>
                    <a:lnTo>
                      <a:pt x="26" y="962"/>
                    </a:lnTo>
                    <a:lnTo>
                      <a:pt x="37" y="913"/>
                    </a:lnTo>
                    <a:lnTo>
                      <a:pt x="50" y="865"/>
                    </a:lnTo>
                    <a:lnTo>
                      <a:pt x="63" y="819"/>
                    </a:lnTo>
                    <a:lnTo>
                      <a:pt x="78" y="774"/>
                    </a:lnTo>
                    <a:lnTo>
                      <a:pt x="95" y="729"/>
                    </a:lnTo>
                    <a:lnTo>
                      <a:pt x="112" y="685"/>
                    </a:lnTo>
                    <a:lnTo>
                      <a:pt x="131" y="642"/>
                    </a:lnTo>
                    <a:lnTo>
                      <a:pt x="171" y="555"/>
                    </a:lnTo>
                    <a:lnTo>
                      <a:pt x="213" y="466"/>
                    </a:lnTo>
                    <a:lnTo>
                      <a:pt x="346" y="530"/>
                    </a:lnTo>
                    <a:close/>
                    <a:moveTo>
                      <a:pt x="148" y="1241"/>
                    </a:moveTo>
                    <a:lnTo>
                      <a:pt x="149" y="1274"/>
                    </a:lnTo>
                    <a:lnTo>
                      <a:pt x="152" y="1308"/>
                    </a:lnTo>
                    <a:lnTo>
                      <a:pt x="157" y="1344"/>
                    </a:lnTo>
                    <a:lnTo>
                      <a:pt x="163" y="1381"/>
                    </a:lnTo>
                    <a:lnTo>
                      <a:pt x="172" y="1419"/>
                    </a:lnTo>
                    <a:lnTo>
                      <a:pt x="181" y="1457"/>
                    </a:lnTo>
                    <a:lnTo>
                      <a:pt x="192" y="1497"/>
                    </a:lnTo>
                    <a:lnTo>
                      <a:pt x="204" y="1538"/>
                    </a:lnTo>
                    <a:lnTo>
                      <a:pt x="230" y="1619"/>
                    </a:lnTo>
                    <a:lnTo>
                      <a:pt x="260" y="1703"/>
                    </a:lnTo>
                    <a:lnTo>
                      <a:pt x="290" y="1786"/>
                    </a:lnTo>
                    <a:lnTo>
                      <a:pt x="321" y="1868"/>
                    </a:lnTo>
                    <a:lnTo>
                      <a:pt x="183" y="1921"/>
                    </a:lnTo>
                    <a:lnTo>
                      <a:pt x="151" y="1835"/>
                    </a:lnTo>
                    <a:lnTo>
                      <a:pt x="118" y="1746"/>
                    </a:lnTo>
                    <a:lnTo>
                      <a:pt x="102" y="1701"/>
                    </a:lnTo>
                    <a:lnTo>
                      <a:pt x="87" y="1658"/>
                    </a:lnTo>
                    <a:lnTo>
                      <a:pt x="72" y="1613"/>
                    </a:lnTo>
                    <a:lnTo>
                      <a:pt x="60" y="1569"/>
                    </a:lnTo>
                    <a:lnTo>
                      <a:pt x="46" y="1526"/>
                    </a:lnTo>
                    <a:lnTo>
                      <a:pt x="35" y="1482"/>
                    </a:lnTo>
                    <a:lnTo>
                      <a:pt x="25" y="1440"/>
                    </a:lnTo>
                    <a:lnTo>
                      <a:pt x="16" y="1399"/>
                    </a:lnTo>
                    <a:lnTo>
                      <a:pt x="10" y="1358"/>
                    </a:lnTo>
                    <a:lnTo>
                      <a:pt x="5" y="1318"/>
                    </a:lnTo>
                    <a:lnTo>
                      <a:pt x="1" y="1279"/>
                    </a:lnTo>
                    <a:lnTo>
                      <a:pt x="0" y="1241"/>
                    </a:lnTo>
                    <a:lnTo>
                      <a:pt x="148" y="1241"/>
                    </a:lnTo>
                    <a:close/>
                    <a:moveTo>
                      <a:pt x="321" y="1868"/>
                    </a:moveTo>
                    <a:lnTo>
                      <a:pt x="336" y="1907"/>
                    </a:lnTo>
                    <a:lnTo>
                      <a:pt x="351" y="1946"/>
                    </a:lnTo>
                    <a:lnTo>
                      <a:pt x="365" y="1983"/>
                    </a:lnTo>
                    <a:lnTo>
                      <a:pt x="379" y="2020"/>
                    </a:lnTo>
                    <a:lnTo>
                      <a:pt x="391" y="2056"/>
                    </a:lnTo>
                    <a:lnTo>
                      <a:pt x="403" y="2091"/>
                    </a:lnTo>
                    <a:lnTo>
                      <a:pt x="415" y="2126"/>
                    </a:lnTo>
                    <a:lnTo>
                      <a:pt x="425" y="2158"/>
                    </a:lnTo>
                    <a:lnTo>
                      <a:pt x="284" y="2201"/>
                    </a:lnTo>
                    <a:lnTo>
                      <a:pt x="274" y="2170"/>
                    </a:lnTo>
                    <a:lnTo>
                      <a:pt x="263" y="2137"/>
                    </a:lnTo>
                    <a:lnTo>
                      <a:pt x="252" y="2104"/>
                    </a:lnTo>
                    <a:lnTo>
                      <a:pt x="239" y="2069"/>
                    </a:lnTo>
                    <a:lnTo>
                      <a:pt x="225" y="2033"/>
                    </a:lnTo>
                    <a:lnTo>
                      <a:pt x="212" y="1997"/>
                    </a:lnTo>
                    <a:lnTo>
                      <a:pt x="198" y="1959"/>
                    </a:lnTo>
                    <a:lnTo>
                      <a:pt x="183" y="1921"/>
                    </a:lnTo>
                    <a:lnTo>
                      <a:pt x="321" y="1868"/>
                    </a:lnTo>
                    <a:close/>
                    <a:moveTo>
                      <a:pt x="425" y="2158"/>
                    </a:moveTo>
                    <a:lnTo>
                      <a:pt x="428" y="2170"/>
                    </a:lnTo>
                    <a:lnTo>
                      <a:pt x="435" y="2191"/>
                    </a:lnTo>
                    <a:lnTo>
                      <a:pt x="441" y="2218"/>
                    </a:lnTo>
                    <a:lnTo>
                      <a:pt x="448" y="2247"/>
                    </a:lnTo>
                    <a:lnTo>
                      <a:pt x="304" y="2278"/>
                    </a:lnTo>
                    <a:lnTo>
                      <a:pt x="298" y="2253"/>
                    </a:lnTo>
                    <a:lnTo>
                      <a:pt x="291" y="2229"/>
                    </a:lnTo>
                    <a:lnTo>
                      <a:pt x="286" y="2211"/>
                    </a:lnTo>
                    <a:lnTo>
                      <a:pt x="284" y="2201"/>
                    </a:lnTo>
                    <a:lnTo>
                      <a:pt x="425" y="2158"/>
                    </a:lnTo>
                    <a:close/>
                    <a:moveTo>
                      <a:pt x="448" y="2247"/>
                    </a:moveTo>
                    <a:lnTo>
                      <a:pt x="452" y="2264"/>
                    </a:lnTo>
                    <a:lnTo>
                      <a:pt x="455" y="2282"/>
                    </a:lnTo>
                    <a:lnTo>
                      <a:pt x="456" y="2298"/>
                    </a:lnTo>
                    <a:lnTo>
                      <a:pt x="456" y="2313"/>
                    </a:lnTo>
                    <a:lnTo>
                      <a:pt x="309" y="2307"/>
                    </a:lnTo>
                    <a:lnTo>
                      <a:pt x="308" y="2297"/>
                    </a:lnTo>
                    <a:lnTo>
                      <a:pt x="304" y="2278"/>
                    </a:lnTo>
                    <a:lnTo>
                      <a:pt x="448" y="224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8" name="Freeform 590"/>
              <p:cNvSpPr>
                <a:spLocks noEditPoints="1"/>
              </p:cNvSpPr>
              <p:nvPr/>
            </p:nvSpPr>
            <p:spPr bwMode="auto">
              <a:xfrm>
                <a:off x="1170" y="2539"/>
                <a:ext cx="693" cy="62"/>
              </a:xfrm>
              <a:custGeom>
                <a:avLst/>
                <a:gdLst>
                  <a:gd name="T0" fmla="*/ 87 w 3464"/>
                  <a:gd name="T1" fmla="*/ 237 h 312"/>
                  <a:gd name="T2" fmla="*/ 101 w 3464"/>
                  <a:gd name="T3" fmla="*/ 81 h 312"/>
                  <a:gd name="T4" fmla="*/ 102 w 3464"/>
                  <a:gd name="T5" fmla="*/ 233 h 312"/>
                  <a:gd name="T6" fmla="*/ 233 w 3464"/>
                  <a:gd name="T7" fmla="*/ 210 h 312"/>
                  <a:gd name="T8" fmla="*/ 237 w 3464"/>
                  <a:gd name="T9" fmla="*/ 60 h 312"/>
                  <a:gd name="T10" fmla="*/ 253 w 3464"/>
                  <a:gd name="T11" fmla="*/ 207 h 312"/>
                  <a:gd name="T12" fmla="*/ 397 w 3464"/>
                  <a:gd name="T13" fmla="*/ 46 h 312"/>
                  <a:gd name="T14" fmla="*/ 397 w 3464"/>
                  <a:gd name="T15" fmla="*/ 46 h 312"/>
                  <a:gd name="T16" fmla="*/ 460 w 3464"/>
                  <a:gd name="T17" fmla="*/ 190 h 312"/>
                  <a:gd name="T18" fmla="*/ 617 w 3464"/>
                  <a:gd name="T19" fmla="*/ 34 h 312"/>
                  <a:gd name="T20" fmla="*/ 503 w 3464"/>
                  <a:gd name="T21" fmla="*/ 40 h 312"/>
                  <a:gd name="T22" fmla="*/ 783 w 3464"/>
                  <a:gd name="T23" fmla="*/ 25 h 312"/>
                  <a:gd name="T24" fmla="*/ 793 w 3464"/>
                  <a:gd name="T25" fmla="*/ 172 h 312"/>
                  <a:gd name="T26" fmla="*/ 1006 w 3464"/>
                  <a:gd name="T27" fmla="*/ 15 h 312"/>
                  <a:gd name="T28" fmla="*/ 1006 w 3464"/>
                  <a:gd name="T29" fmla="*/ 15 h 312"/>
                  <a:gd name="T30" fmla="*/ 1080 w 3464"/>
                  <a:gd name="T31" fmla="*/ 160 h 312"/>
                  <a:gd name="T32" fmla="*/ 1246 w 3464"/>
                  <a:gd name="T33" fmla="*/ 8 h 312"/>
                  <a:gd name="T34" fmla="*/ 1142 w 3464"/>
                  <a:gd name="T35" fmla="*/ 10 h 312"/>
                  <a:gd name="T36" fmla="*/ 1393 w 3464"/>
                  <a:gd name="T37" fmla="*/ 151 h 312"/>
                  <a:gd name="T38" fmla="*/ 1497 w 3464"/>
                  <a:gd name="T39" fmla="*/ 3 h 312"/>
                  <a:gd name="T40" fmla="*/ 1427 w 3464"/>
                  <a:gd name="T41" fmla="*/ 151 h 312"/>
                  <a:gd name="T42" fmla="*/ 1716 w 3464"/>
                  <a:gd name="T43" fmla="*/ 149 h 312"/>
                  <a:gd name="T44" fmla="*/ 1753 w 3464"/>
                  <a:gd name="T45" fmla="*/ 0 h 312"/>
                  <a:gd name="T46" fmla="*/ 1753 w 3464"/>
                  <a:gd name="T47" fmla="*/ 149 h 312"/>
                  <a:gd name="T48" fmla="*/ 2007 w 3464"/>
                  <a:gd name="T49" fmla="*/ 3 h 312"/>
                  <a:gd name="T50" fmla="*/ 2007 w 3464"/>
                  <a:gd name="T51" fmla="*/ 3 h 312"/>
                  <a:gd name="T52" fmla="*/ 2073 w 3464"/>
                  <a:gd name="T53" fmla="*/ 151 h 312"/>
                  <a:gd name="T54" fmla="*/ 2251 w 3464"/>
                  <a:gd name="T55" fmla="*/ 9 h 312"/>
                  <a:gd name="T56" fmla="*/ 2146 w 3464"/>
                  <a:gd name="T57" fmla="*/ 5 h 312"/>
                  <a:gd name="T58" fmla="*/ 2374 w 3464"/>
                  <a:gd name="T59" fmla="*/ 161 h 312"/>
                  <a:gd name="T60" fmla="*/ 2481 w 3464"/>
                  <a:gd name="T61" fmla="*/ 19 h 312"/>
                  <a:gd name="T62" fmla="*/ 2408 w 3464"/>
                  <a:gd name="T63" fmla="*/ 164 h 312"/>
                  <a:gd name="T64" fmla="*/ 2644 w 3464"/>
                  <a:gd name="T65" fmla="*/ 180 h 312"/>
                  <a:gd name="T66" fmla="*/ 2684 w 3464"/>
                  <a:gd name="T67" fmla="*/ 34 h 312"/>
                  <a:gd name="T68" fmla="*/ 2673 w 3464"/>
                  <a:gd name="T69" fmla="*/ 182 h 312"/>
                  <a:gd name="T70" fmla="*/ 2865 w 3464"/>
                  <a:gd name="T71" fmla="*/ 56 h 312"/>
                  <a:gd name="T72" fmla="*/ 2865 w 3464"/>
                  <a:gd name="T73" fmla="*/ 56 h 312"/>
                  <a:gd name="T74" fmla="*/ 2843 w 3464"/>
                  <a:gd name="T75" fmla="*/ 202 h 312"/>
                  <a:gd name="T76" fmla="*/ 2942 w 3464"/>
                  <a:gd name="T77" fmla="*/ 68 h 312"/>
                  <a:gd name="T78" fmla="*/ 2920 w 3464"/>
                  <a:gd name="T79" fmla="*/ 213 h 312"/>
                  <a:gd name="T80" fmla="*/ 2999 w 3464"/>
                  <a:gd name="T81" fmla="*/ 78 h 312"/>
                  <a:gd name="T82" fmla="*/ 3027 w 3464"/>
                  <a:gd name="T83" fmla="*/ 81 h 312"/>
                  <a:gd name="T84" fmla="*/ 3021 w 3464"/>
                  <a:gd name="T85" fmla="*/ 230 h 312"/>
                  <a:gd name="T86" fmla="*/ 3109 w 3464"/>
                  <a:gd name="T87" fmla="*/ 95 h 312"/>
                  <a:gd name="T88" fmla="*/ 3073 w 3464"/>
                  <a:gd name="T89" fmla="*/ 89 h 312"/>
                  <a:gd name="T90" fmla="*/ 3130 w 3464"/>
                  <a:gd name="T91" fmla="*/ 248 h 312"/>
                  <a:gd name="T92" fmla="*/ 3190 w 3464"/>
                  <a:gd name="T93" fmla="*/ 110 h 312"/>
                  <a:gd name="T94" fmla="*/ 3136 w 3464"/>
                  <a:gd name="T95" fmla="*/ 249 h 312"/>
                  <a:gd name="T96" fmla="*/ 3222 w 3464"/>
                  <a:gd name="T97" fmla="*/ 116 h 312"/>
                  <a:gd name="T98" fmla="*/ 3189 w 3464"/>
                  <a:gd name="T99" fmla="*/ 259 h 312"/>
                  <a:gd name="T100" fmla="*/ 3298 w 3464"/>
                  <a:gd name="T101" fmla="*/ 131 h 312"/>
                  <a:gd name="T102" fmla="*/ 3298 w 3464"/>
                  <a:gd name="T103" fmla="*/ 131 h 312"/>
                  <a:gd name="T104" fmla="*/ 3283 w 3464"/>
                  <a:gd name="T105" fmla="*/ 278 h 312"/>
                  <a:gd name="T106" fmla="*/ 3371 w 3464"/>
                  <a:gd name="T107" fmla="*/ 146 h 312"/>
                  <a:gd name="T108" fmla="*/ 3342 w 3464"/>
                  <a:gd name="T109" fmla="*/ 140 h 312"/>
                  <a:gd name="T110" fmla="*/ 3382 w 3464"/>
                  <a:gd name="T111" fmla="*/ 301 h 312"/>
                  <a:gd name="T112" fmla="*/ 3445 w 3464"/>
                  <a:gd name="T113" fmla="*/ 164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64" h="312">
                    <a:moveTo>
                      <a:pt x="0" y="109"/>
                    </a:moveTo>
                    <a:lnTo>
                      <a:pt x="17" y="104"/>
                    </a:lnTo>
                    <a:lnTo>
                      <a:pt x="34" y="99"/>
                    </a:lnTo>
                    <a:lnTo>
                      <a:pt x="50" y="94"/>
                    </a:lnTo>
                    <a:lnTo>
                      <a:pt x="66" y="90"/>
                    </a:lnTo>
                    <a:lnTo>
                      <a:pt x="102" y="233"/>
                    </a:lnTo>
                    <a:lnTo>
                      <a:pt x="87" y="237"/>
                    </a:lnTo>
                    <a:lnTo>
                      <a:pt x="73" y="241"/>
                    </a:lnTo>
                    <a:lnTo>
                      <a:pt x="60" y="244"/>
                    </a:lnTo>
                    <a:lnTo>
                      <a:pt x="49" y="248"/>
                    </a:lnTo>
                    <a:lnTo>
                      <a:pt x="0" y="109"/>
                    </a:lnTo>
                    <a:close/>
                    <a:moveTo>
                      <a:pt x="66" y="90"/>
                    </a:moveTo>
                    <a:lnTo>
                      <a:pt x="83" y="85"/>
                    </a:lnTo>
                    <a:lnTo>
                      <a:pt x="101" y="81"/>
                    </a:lnTo>
                    <a:lnTo>
                      <a:pt x="120" y="78"/>
                    </a:lnTo>
                    <a:lnTo>
                      <a:pt x="137" y="75"/>
                    </a:lnTo>
                    <a:lnTo>
                      <a:pt x="163" y="220"/>
                    </a:lnTo>
                    <a:lnTo>
                      <a:pt x="147" y="223"/>
                    </a:lnTo>
                    <a:lnTo>
                      <a:pt x="131" y="226"/>
                    </a:lnTo>
                    <a:lnTo>
                      <a:pt x="116" y="230"/>
                    </a:lnTo>
                    <a:lnTo>
                      <a:pt x="102" y="233"/>
                    </a:lnTo>
                    <a:lnTo>
                      <a:pt x="66" y="90"/>
                    </a:lnTo>
                    <a:close/>
                    <a:moveTo>
                      <a:pt x="137" y="75"/>
                    </a:moveTo>
                    <a:lnTo>
                      <a:pt x="154" y="71"/>
                    </a:lnTo>
                    <a:lnTo>
                      <a:pt x="173" y="69"/>
                    </a:lnTo>
                    <a:lnTo>
                      <a:pt x="193" y="66"/>
                    </a:lnTo>
                    <a:lnTo>
                      <a:pt x="215" y="63"/>
                    </a:lnTo>
                    <a:lnTo>
                      <a:pt x="233" y="210"/>
                    </a:lnTo>
                    <a:lnTo>
                      <a:pt x="217" y="212"/>
                    </a:lnTo>
                    <a:lnTo>
                      <a:pt x="199" y="215"/>
                    </a:lnTo>
                    <a:lnTo>
                      <a:pt x="182" y="217"/>
                    </a:lnTo>
                    <a:lnTo>
                      <a:pt x="163" y="220"/>
                    </a:lnTo>
                    <a:lnTo>
                      <a:pt x="137" y="75"/>
                    </a:lnTo>
                    <a:close/>
                    <a:moveTo>
                      <a:pt x="215" y="63"/>
                    </a:moveTo>
                    <a:lnTo>
                      <a:pt x="237" y="60"/>
                    </a:lnTo>
                    <a:lnTo>
                      <a:pt x="258" y="58"/>
                    </a:lnTo>
                    <a:lnTo>
                      <a:pt x="279" y="56"/>
                    </a:lnTo>
                    <a:lnTo>
                      <a:pt x="301" y="54"/>
                    </a:lnTo>
                    <a:lnTo>
                      <a:pt x="315" y="201"/>
                    </a:lnTo>
                    <a:lnTo>
                      <a:pt x="293" y="202"/>
                    </a:lnTo>
                    <a:lnTo>
                      <a:pt x="273" y="205"/>
                    </a:lnTo>
                    <a:lnTo>
                      <a:pt x="253" y="207"/>
                    </a:lnTo>
                    <a:lnTo>
                      <a:pt x="233" y="210"/>
                    </a:lnTo>
                    <a:lnTo>
                      <a:pt x="215" y="63"/>
                    </a:lnTo>
                    <a:close/>
                    <a:moveTo>
                      <a:pt x="301" y="54"/>
                    </a:moveTo>
                    <a:lnTo>
                      <a:pt x="326" y="51"/>
                    </a:lnTo>
                    <a:lnTo>
                      <a:pt x="351" y="50"/>
                    </a:lnTo>
                    <a:lnTo>
                      <a:pt x="375" y="48"/>
                    </a:lnTo>
                    <a:lnTo>
                      <a:pt x="397" y="46"/>
                    </a:lnTo>
                    <a:lnTo>
                      <a:pt x="407" y="193"/>
                    </a:lnTo>
                    <a:lnTo>
                      <a:pt x="380" y="196"/>
                    </a:lnTo>
                    <a:lnTo>
                      <a:pt x="355" y="197"/>
                    </a:lnTo>
                    <a:lnTo>
                      <a:pt x="334" y="200"/>
                    </a:lnTo>
                    <a:lnTo>
                      <a:pt x="315" y="201"/>
                    </a:lnTo>
                    <a:lnTo>
                      <a:pt x="301" y="54"/>
                    </a:lnTo>
                    <a:close/>
                    <a:moveTo>
                      <a:pt x="397" y="46"/>
                    </a:moveTo>
                    <a:lnTo>
                      <a:pt x="421" y="45"/>
                    </a:lnTo>
                    <a:lnTo>
                      <a:pt x="446" y="43"/>
                    </a:lnTo>
                    <a:lnTo>
                      <a:pt x="473" y="41"/>
                    </a:lnTo>
                    <a:lnTo>
                      <a:pt x="503" y="40"/>
                    </a:lnTo>
                    <a:lnTo>
                      <a:pt x="512" y="187"/>
                    </a:lnTo>
                    <a:lnTo>
                      <a:pt x="486" y="188"/>
                    </a:lnTo>
                    <a:lnTo>
                      <a:pt x="460" y="190"/>
                    </a:lnTo>
                    <a:lnTo>
                      <a:pt x="433" y="192"/>
                    </a:lnTo>
                    <a:lnTo>
                      <a:pt x="407" y="193"/>
                    </a:lnTo>
                    <a:lnTo>
                      <a:pt x="397" y="46"/>
                    </a:lnTo>
                    <a:close/>
                    <a:moveTo>
                      <a:pt x="503" y="40"/>
                    </a:moveTo>
                    <a:lnTo>
                      <a:pt x="538" y="38"/>
                    </a:lnTo>
                    <a:lnTo>
                      <a:pt x="577" y="35"/>
                    </a:lnTo>
                    <a:lnTo>
                      <a:pt x="617" y="34"/>
                    </a:lnTo>
                    <a:lnTo>
                      <a:pt x="659" y="32"/>
                    </a:lnTo>
                    <a:lnTo>
                      <a:pt x="666" y="178"/>
                    </a:lnTo>
                    <a:lnTo>
                      <a:pt x="627" y="181"/>
                    </a:lnTo>
                    <a:lnTo>
                      <a:pt x="588" y="182"/>
                    </a:lnTo>
                    <a:lnTo>
                      <a:pt x="549" y="185"/>
                    </a:lnTo>
                    <a:lnTo>
                      <a:pt x="512" y="187"/>
                    </a:lnTo>
                    <a:lnTo>
                      <a:pt x="503" y="40"/>
                    </a:lnTo>
                    <a:close/>
                    <a:moveTo>
                      <a:pt x="659" y="32"/>
                    </a:moveTo>
                    <a:lnTo>
                      <a:pt x="755" y="27"/>
                    </a:lnTo>
                    <a:lnTo>
                      <a:pt x="762" y="173"/>
                    </a:lnTo>
                    <a:lnTo>
                      <a:pt x="666" y="178"/>
                    </a:lnTo>
                    <a:lnTo>
                      <a:pt x="659" y="32"/>
                    </a:lnTo>
                    <a:close/>
                    <a:moveTo>
                      <a:pt x="755" y="27"/>
                    </a:moveTo>
                    <a:lnTo>
                      <a:pt x="783" y="25"/>
                    </a:lnTo>
                    <a:lnTo>
                      <a:pt x="813" y="23"/>
                    </a:lnTo>
                    <a:lnTo>
                      <a:pt x="845" y="22"/>
                    </a:lnTo>
                    <a:lnTo>
                      <a:pt x="878" y="20"/>
                    </a:lnTo>
                    <a:lnTo>
                      <a:pt x="884" y="167"/>
                    </a:lnTo>
                    <a:lnTo>
                      <a:pt x="854" y="169"/>
                    </a:lnTo>
                    <a:lnTo>
                      <a:pt x="825" y="171"/>
                    </a:lnTo>
                    <a:lnTo>
                      <a:pt x="793" y="172"/>
                    </a:lnTo>
                    <a:lnTo>
                      <a:pt x="762" y="173"/>
                    </a:lnTo>
                    <a:lnTo>
                      <a:pt x="755" y="27"/>
                    </a:lnTo>
                    <a:close/>
                    <a:moveTo>
                      <a:pt x="878" y="20"/>
                    </a:moveTo>
                    <a:lnTo>
                      <a:pt x="908" y="19"/>
                    </a:lnTo>
                    <a:lnTo>
                      <a:pt x="939" y="18"/>
                    </a:lnTo>
                    <a:lnTo>
                      <a:pt x="973" y="17"/>
                    </a:lnTo>
                    <a:lnTo>
                      <a:pt x="1006" y="15"/>
                    </a:lnTo>
                    <a:lnTo>
                      <a:pt x="1011" y="162"/>
                    </a:lnTo>
                    <a:lnTo>
                      <a:pt x="980" y="164"/>
                    </a:lnTo>
                    <a:lnTo>
                      <a:pt x="949" y="165"/>
                    </a:lnTo>
                    <a:lnTo>
                      <a:pt x="917" y="166"/>
                    </a:lnTo>
                    <a:lnTo>
                      <a:pt x="884" y="167"/>
                    </a:lnTo>
                    <a:lnTo>
                      <a:pt x="878" y="20"/>
                    </a:lnTo>
                    <a:close/>
                    <a:moveTo>
                      <a:pt x="1006" y="15"/>
                    </a:moveTo>
                    <a:lnTo>
                      <a:pt x="1039" y="14"/>
                    </a:lnTo>
                    <a:lnTo>
                      <a:pt x="1072" y="13"/>
                    </a:lnTo>
                    <a:lnTo>
                      <a:pt x="1107" y="12"/>
                    </a:lnTo>
                    <a:lnTo>
                      <a:pt x="1142" y="10"/>
                    </a:lnTo>
                    <a:lnTo>
                      <a:pt x="1146" y="157"/>
                    </a:lnTo>
                    <a:lnTo>
                      <a:pt x="1114" y="159"/>
                    </a:lnTo>
                    <a:lnTo>
                      <a:pt x="1080" y="160"/>
                    </a:lnTo>
                    <a:lnTo>
                      <a:pt x="1046" y="161"/>
                    </a:lnTo>
                    <a:lnTo>
                      <a:pt x="1011" y="162"/>
                    </a:lnTo>
                    <a:lnTo>
                      <a:pt x="1006" y="15"/>
                    </a:lnTo>
                    <a:close/>
                    <a:moveTo>
                      <a:pt x="1142" y="10"/>
                    </a:moveTo>
                    <a:lnTo>
                      <a:pt x="1176" y="9"/>
                    </a:lnTo>
                    <a:lnTo>
                      <a:pt x="1211" y="8"/>
                    </a:lnTo>
                    <a:lnTo>
                      <a:pt x="1246" y="8"/>
                    </a:lnTo>
                    <a:lnTo>
                      <a:pt x="1280" y="7"/>
                    </a:lnTo>
                    <a:lnTo>
                      <a:pt x="1284" y="154"/>
                    </a:lnTo>
                    <a:lnTo>
                      <a:pt x="1249" y="155"/>
                    </a:lnTo>
                    <a:lnTo>
                      <a:pt x="1216" y="156"/>
                    </a:lnTo>
                    <a:lnTo>
                      <a:pt x="1181" y="156"/>
                    </a:lnTo>
                    <a:lnTo>
                      <a:pt x="1146" y="157"/>
                    </a:lnTo>
                    <a:lnTo>
                      <a:pt x="1142" y="10"/>
                    </a:lnTo>
                    <a:close/>
                    <a:moveTo>
                      <a:pt x="1280" y="7"/>
                    </a:moveTo>
                    <a:lnTo>
                      <a:pt x="1317" y="5"/>
                    </a:lnTo>
                    <a:lnTo>
                      <a:pt x="1351" y="5"/>
                    </a:lnTo>
                    <a:lnTo>
                      <a:pt x="1389" y="4"/>
                    </a:lnTo>
                    <a:lnTo>
                      <a:pt x="1426" y="4"/>
                    </a:lnTo>
                    <a:lnTo>
                      <a:pt x="1427" y="151"/>
                    </a:lnTo>
                    <a:lnTo>
                      <a:pt x="1393" y="151"/>
                    </a:lnTo>
                    <a:lnTo>
                      <a:pt x="1356" y="152"/>
                    </a:lnTo>
                    <a:lnTo>
                      <a:pt x="1320" y="154"/>
                    </a:lnTo>
                    <a:lnTo>
                      <a:pt x="1284" y="154"/>
                    </a:lnTo>
                    <a:lnTo>
                      <a:pt x="1280" y="7"/>
                    </a:lnTo>
                    <a:close/>
                    <a:moveTo>
                      <a:pt x="1426" y="4"/>
                    </a:moveTo>
                    <a:lnTo>
                      <a:pt x="1461" y="3"/>
                    </a:lnTo>
                    <a:lnTo>
                      <a:pt x="1497" y="3"/>
                    </a:lnTo>
                    <a:lnTo>
                      <a:pt x="1533" y="2"/>
                    </a:lnTo>
                    <a:lnTo>
                      <a:pt x="1569" y="2"/>
                    </a:lnTo>
                    <a:lnTo>
                      <a:pt x="1571" y="149"/>
                    </a:lnTo>
                    <a:lnTo>
                      <a:pt x="1535" y="150"/>
                    </a:lnTo>
                    <a:lnTo>
                      <a:pt x="1500" y="150"/>
                    </a:lnTo>
                    <a:lnTo>
                      <a:pt x="1464" y="150"/>
                    </a:lnTo>
                    <a:lnTo>
                      <a:pt x="1427" y="151"/>
                    </a:lnTo>
                    <a:lnTo>
                      <a:pt x="1426" y="4"/>
                    </a:lnTo>
                    <a:close/>
                    <a:moveTo>
                      <a:pt x="1569" y="2"/>
                    </a:moveTo>
                    <a:lnTo>
                      <a:pt x="1606" y="2"/>
                    </a:lnTo>
                    <a:lnTo>
                      <a:pt x="1643" y="2"/>
                    </a:lnTo>
                    <a:lnTo>
                      <a:pt x="1680" y="0"/>
                    </a:lnTo>
                    <a:lnTo>
                      <a:pt x="1716" y="0"/>
                    </a:lnTo>
                    <a:lnTo>
                      <a:pt x="1716" y="149"/>
                    </a:lnTo>
                    <a:lnTo>
                      <a:pt x="1680" y="149"/>
                    </a:lnTo>
                    <a:lnTo>
                      <a:pt x="1644" y="149"/>
                    </a:lnTo>
                    <a:lnTo>
                      <a:pt x="1607" y="149"/>
                    </a:lnTo>
                    <a:lnTo>
                      <a:pt x="1571" y="149"/>
                    </a:lnTo>
                    <a:lnTo>
                      <a:pt x="1569" y="2"/>
                    </a:lnTo>
                    <a:close/>
                    <a:moveTo>
                      <a:pt x="1716" y="0"/>
                    </a:moveTo>
                    <a:lnTo>
                      <a:pt x="1753" y="0"/>
                    </a:lnTo>
                    <a:lnTo>
                      <a:pt x="1789" y="0"/>
                    </a:lnTo>
                    <a:lnTo>
                      <a:pt x="1825" y="0"/>
                    </a:lnTo>
                    <a:lnTo>
                      <a:pt x="1861" y="2"/>
                    </a:lnTo>
                    <a:lnTo>
                      <a:pt x="1860" y="149"/>
                    </a:lnTo>
                    <a:lnTo>
                      <a:pt x="1825" y="149"/>
                    </a:lnTo>
                    <a:lnTo>
                      <a:pt x="1789" y="149"/>
                    </a:lnTo>
                    <a:lnTo>
                      <a:pt x="1753" y="149"/>
                    </a:lnTo>
                    <a:lnTo>
                      <a:pt x="1716" y="149"/>
                    </a:lnTo>
                    <a:lnTo>
                      <a:pt x="1716" y="0"/>
                    </a:lnTo>
                    <a:close/>
                    <a:moveTo>
                      <a:pt x="1861" y="2"/>
                    </a:moveTo>
                    <a:lnTo>
                      <a:pt x="1897" y="2"/>
                    </a:lnTo>
                    <a:lnTo>
                      <a:pt x="1934" y="2"/>
                    </a:lnTo>
                    <a:lnTo>
                      <a:pt x="1971" y="2"/>
                    </a:lnTo>
                    <a:lnTo>
                      <a:pt x="2007" y="3"/>
                    </a:lnTo>
                    <a:lnTo>
                      <a:pt x="2004" y="150"/>
                    </a:lnTo>
                    <a:lnTo>
                      <a:pt x="1968" y="150"/>
                    </a:lnTo>
                    <a:lnTo>
                      <a:pt x="1932" y="149"/>
                    </a:lnTo>
                    <a:lnTo>
                      <a:pt x="1896" y="149"/>
                    </a:lnTo>
                    <a:lnTo>
                      <a:pt x="1860" y="149"/>
                    </a:lnTo>
                    <a:lnTo>
                      <a:pt x="1861" y="2"/>
                    </a:lnTo>
                    <a:close/>
                    <a:moveTo>
                      <a:pt x="2007" y="3"/>
                    </a:moveTo>
                    <a:lnTo>
                      <a:pt x="2042" y="3"/>
                    </a:lnTo>
                    <a:lnTo>
                      <a:pt x="2078" y="4"/>
                    </a:lnTo>
                    <a:lnTo>
                      <a:pt x="2111" y="5"/>
                    </a:lnTo>
                    <a:lnTo>
                      <a:pt x="2146" y="5"/>
                    </a:lnTo>
                    <a:lnTo>
                      <a:pt x="2142" y="152"/>
                    </a:lnTo>
                    <a:lnTo>
                      <a:pt x="2108" y="152"/>
                    </a:lnTo>
                    <a:lnTo>
                      <a:pt x="2073" y="151"/>
                    </a:lnTo>
                    <a:lnTo>
                      <a:pt x="2039" y="151"/>
                    </a:lnTo>
                    <a:lnTo>
                      <a:pt x="2004" y="150"/>
                    </a:lnTo>
                    <a:lnTo>
                      <a:pt x="2007" y="3"/>
                    </a:lnTo>
                    <a:close/>
                    <a:moveTo>
                      <a:pt x="2146" y="5"/>
                    </a:moveTo>
                    <a:lnTo>
                      <a:pt x="2182" y="7"/>
                    </a:lnTo>
                    <a:lnTo>
                      <a:pt x="2217" y="8"/>
                    </a:lnTo>
                    <a:lnTo>
                      <a:pt x="2251" y="9"/>
                    </a:lnTo>
                    <a:lnTo>
                      <a:pt x="2284" y="10"/>
                    </a:lnTo>
                    <a:lnTo>
                      <a:pt x="2279" y="157"/>
                    </a:lnTo>
                    <a:lnTo>
                      <a:pt x="2245" y="156"/>
                    </a:lnTo>
                    <a:lnTo>
                      <a:pt x="2210" y="155"/>
                    </a:lnTo>
                    <a:lnTo>
                      <a:pt x="2176" y="154"/>
                    </a:lnTo>
                    <a:lnTo>
                      <a:pt x="2142" y="152"/>
                    </a:lnTo>
                    <a:lnTo>
                      <a:pt x="2146" y="5"/>
                    </a:lnTo>
                    <a:close/>
                    <a:moveTo>
                      <a:pt x="2284" y="10"/>
                    </a:moveTo>
                    <a:lnTo>
                      <a:pt x="2319" y="12"/>
                    </a:lnTo>
                    <a:lnTo>
                      <a:pt x="2352" y="13"/>
                    </a:lnTo>
                    <a:lnTo>
                      <a:pt x="2384" y="14"/>
                    </a:lnTo>
                    <a:lnTo>
                      <a:pt x="2415" y="15"/>
                    </a:lnTo>
                    <a:lnTo>
                      <a:pt x="2408" y="164"/>
                    </a:lnTo>
                    <a:lnTo>
                      <a:pt x="2374" y="161"/>
                    </a:lnTo>
                    <a:lnTo>
                      <a:pt x="2342" y="160"/>
                    </a:lnTo>
                    <a:lnTo>
                      <a:pt x="2311" y="159"/>
                    </a:lnTo>
                    <a:lnTo>
                      <a:pt x="2279" y="157"/>
                    </a:lnTo>
                    <a:lnTo>
                      <a:pt x="2284" y="10"/>
                    </a:lnTo>
                    <a:close/>
                    <a:moveTo>
                      <a:pt x="2415" y="15"/>
                    </a:moveTo>
                    <a:lnTo>
                      <a:pt x="2449" y="18"/>
                    </a:lnTo>
                    <a:lnTo>
                      <a:pt x="2481" y="19"/>
                    </a:lnTo>
                    <a:lnTo>
                      <a:pt x="2512" y="22"/>
                    </a:lnTo>
                    <a:lnTo>
                      <a:pt x="2541" y="23"/>
                    </a:lnTo>
                    <a:lnTo>
                      <a:pt x="2531" y="170"/>
                    </a:lnTo>
                    <a:lnTo>
                      <a:pt x="2500" y="169"/>
                    </a:lnTo>
                    <a:lnTo>
                      <a:pt x="2469" y="166"/>
                    </a:lnTo>
                    <a:lnTo>
                      <a:pt x="2438" y="165"/>
                    </a:lnTo>
                    <a:lnTo>
                      <a:pt x="2408" y="164"/>
                    </a:lnTo>
                    <a:lnTo>
                      <a:pt x="2415" y="15"/>
                    </a:lnTo>
                    <a:close/>
                    <a:moveTo>
                      <a:pt x="2541" y="23"/>
                    </a:moveTo>
                    <a:lnTo>
                      <a:pt x="2573" y="25"/>
                    </a:lnTo>
                    <a:lnTo>
                      <a:pt x="2603" y="28"/>
                    </a:lnTo>
                    <a:lnTo>
                      <a:pt x="2631" y="30"/>
                    </a:lnTo>
                    <a:lnTo>
                      <a:pt x="2657" y="32"/>
                    </a:lnTo>
                    <a:lnTo>
                      <a:pt x="2644" y="180"/>
                    </a:lnTo>
                    <a:lnTo>
                      <a:pt x="2615" y="177"/>
                    </a:lnTo>
                    <a:lnTo>
                      <a:pt x="2586" y="175"/>
                    </a:lnTo>
                    <a:lnTo>
                      <a:pt x="2559" y="172"/>
                    </a:lnTo>
                    <a:lnTo>
                      <a:pt x="2531" y="170"/>
                    </a:lnTo>
                    <a:lnTo>
                      <a:pt x="2541" y="23"/>
                    </a:lnTo>
                    <a:close/>
                    <a:moveTo>
                      <a:pt x="2657" y="32"/>
                    </a:moveTo>
                    <a:lnTo>
                      <a:pt x="2684" y="34"/>
                    </a:lnTo>
                    <a:lnTo>
                      <a:pt x="2712" y="38"/>
                    </a:lnTo>
                    <a:lnTo>
                      <a:pt x="2739" y="40"/>
                    </a:lnTo>
                    <a:lnTo>
                      <a:pt x="2768" y="43"/>
                    </a:lnTo>
                    <a:lnTo>
                      <a:pt x="2750" y="190"/>
                    </a:lnTo>
                    <a:lnTo>
                      <a:pt x="2727" y="187"/>
                    </a:lnTo>
                    <a:lnTo>
                      <a:pt x="2701" y="185"/>
                    </a:lnTo>
                    <a:lnTo>
                      <a:pt x="2673" y="182"/>
                    </a:lnTo>
                    <a:lnTo>
                      <a:pt x="2644" y="180"/>
                    </a:lnTo>
                    <a:lnTo>
                      <a:pt x="2657" y="32"/>
                    </a:lnTo>
                    <a:close/>
                    <a:moveTo>
                      <a:pt x="2768" y="43"/>
                    </a:moveTo>
                    <a:lnTo>
                      <a:pt x="2793" y="46"/>
                    </a:lnTo>
                    <a:lnTo>
                      <a:pt x="2818" y="49"/>
                    </a:lnTo>
                    <a:lnTo>
                      <a:pt x="2841" y="53"/>
                    </a:lnTo>
                    <a:lnTo>
                      <a:pt x="2865" y="56"/>
                    </a:lnTo>
                    <a:lnTo>
                      <a:pt x="2844" y="202"/>
                    </a:lnTo>
                    <a:lnTo>
                      <a:pt x="2821" y="198"/>
                    </a:lnTo>
                    <a:lnTo>
                      <a:pt x="2798" y="196"/>
                    </a:lnTo>
                    <a:lnTo>
                      <a:pt x="2774" y="192"/>
                    </a:lnTo>
                    <a:lnTo>
                      <a:pt x="2750" y="190"/>
                    </a:lnTo>
                    <a:lnTo>
                      <a:pt x="2768" y="43"/>
                    </a:lnTo>
                    <a:close/>
                    <a:moveTo>
                      <a:pt x="2865" y="56"/>
                    </a:moveTo>
                    <a:lnTo>
                      <a:pt x="2865" y="56"/>
                    </a:lnTo>
                    <a:lnTo>
                      <a:pt x="2854" y="129"/>
                    </a:lnTo>
                    <a:lnTo>
                      <a:pt x="2865" y="56"/>
                    </a:lnTo>
                    <a:close/>
                    <a:moveTo>
                      <a:pt x="2865" y="56"/>
                    </a:moveTo>
                    <a:lnTo>
                      <a:pt x="2904" y="61"/>
                    </a:lnTo>
                    <a:lnTo>
                      <a:pt x="2881" y="208"/>
                    </a:lnTo>
                    <a:lnTo>
                      <a:pt x="2843" y="202"/>
                    </a:lnTo>
                    <a:lnTo>
                      <a:pt x="2865" y="56"/>
                    </a:lnTo>
                    <a:close/>
                    <a:moveTo>
                      <a:pt x="2904" y="61"/>
                    </a:moveTo>
                    <a:lnTo>
                      <a:pt x="2904" y="63"/>
                    </a:lnTo>
                    <a:lnTo>
                      <a:pt x="2892" y="135"/>
                    </a:lnTo>
                    <a:lnTo>
                      <a:pt x="2904" y="61"/>
                    </a:lnTo>
                    <a:close/>
                    <a:moveTo>
                      <a:pt x="2904" y="63"/>
                    </a:moveTo>
                    <a:lnTo>
                      <a:pt x="2942" y="68"/>
                    </a:lnTo>
                    <a:lnTo>
                      <a:pt x="2920" y="213"/>
                    </a:lnTo>
                    <a:lnTo>
                      <a:pt x="2881" y="207"/>
                    </a:lnTo>
                    <a:lnTo>
                      <a:pt x="2904" y="63"/>
                    </a:lnTo>
                    <a:close/>
                    <a:moveTo>
                      <a:pt x="2942" y="68"/>
                    </a:moveTo>
                    <a:lnTo>
                      <a:pt x="2983" y="75"/>
                    </a:lnTo>
                    <a:lnTo>
                      <a:pt x="2961" y="220"/>
                    </a:lnTo>
                    <a:lnTo>
                      <a:pt x="2920" y="213"/>
                    </a:lnTo>
                    <a:lnTo>
                      <a:pt x="2942" y="68"/>
                    </a:lnTo>
                    <a:close/>
                    <a:moveTo>
                      <a:pt x="2983" y="75"/>
                    </a:moveTo>
                    <a:lnTo>
                      <a:pt x="2985" y="75"/>
                    </a:lnTo>
                    <a:lnTo>
                      <a:pt x="2972" y="147"/>
                    </a:lnTo>
                    <a:lnTo>
                      <a:pt x="2983" y="75"/>
                    </a:lnTo>
                    <a:close/>
                    <a:moveTo>
                      <a:pt x="2985" y="75"/>
                    </a:moveTo>
                    <a:lnTo>
                      <a:pt x="2999" y="78"/>
                    </a:lnTo>
                    <a:lnTo>
                      <a:pt x="3012" y="79"/>
                    </a:lnTo>
                    <a:lnTo>
                      <a:pt x="3021" y="80"/>
                    </a:lnTo>
                    <a:lnTo>
                      <a:pt x="3027" y="81"/>
                    </a:lnTo>
                    <a:lnTo>
                      <a:pt x="3003" y="227"/>
                    </a:lnTo>
                    <a:lnTo>
                      <a:pt x="2961" y="220"/>
                    </a:lnTo>
                    <a:lnTo>
                      <a:pt x="2985" y="75"/>
                    </a:lnTo>
                    <a:close/>
                    <a:moveTo>
                      <a:pt x="3027" y="81"/>
                    </a:moveTo>
                    <a:lnTo>
                      <a:pt x="3042" y="84"/>
                    </a:lnTo>
                    <a:lnTo>
                      <a:pt x="3054" y="86"/>
                    </a:lnTo>
                    <a:lnTo>
                      <a:pt x="3064" y="88"/>
                    </a:lnTo>
                    <a:lnTo>
                      <a:pt x="3073" y="89"/>
                    </a:lnTo>
                    <a:lnTo>
                      <a:pt x="3048" y="235"/>
                    </a:lnTo>
                    <a:lnTo>
                      <a:pt x="3033" y="232"/>
                    </a:lnTo>
                    <a:lnTo>
                      <a:pt x="3021" y="230"/>
                    </a:lnTo>
                    <a:lnTo>
                      <a:pt x="3011" y="228"/>
                    </a:lnTo>
                    <a:lnTo>
                      <a:pt x="3003" y="227"/>
                    </a:lnTo>
                    <a:lnTo>
                      <a:pt x="3027" y="81"/>
                    </a:lnTo>
                    <a:close/>
                    <a:moveTo>
                      <a:pt x="3073" y="89"/>
                    </a:moveTo>
                    <a:lnTo>
                      <a:pt x="3087" y="91"/>
                    </a:lnTo>
                    <a:lnTo>
                      <a:pt x="3099" y="94"/>
                    </a:lnTo>
                    <a:lnTo>
                      <a:pt x="3109" y="95"/>
                    </a:lnTo>
                    <a:lnTo>
                      <a:pt x="3117" y="96"/>
                    </a:lnTo>
                    <a:lnTo>
                      <a:pt x="3092" y="242"/>
                    </a:lnTo>
                    <a:lnTo>
                      <a:pt x="3078" y="239"/>
                    </a:lnTo>
                    <a:lnTo>
                      <a:pt x="3065" y="237"/>
                    </a:lnTo>
                    <a:lnTo>
                      <a:pt x="3056" y="236"/>
                    </a:lnTo>
                    <a:lnTo>
                      <a:pt x="3048" y="235"/>
                    </a:lnTo>
                    <a:lnTo>
                      <a:pt x="3073" y="89"/>
                    </a:lnTo>
                    <a:close/>
                    <a:moveTo>
                      <a:pt x="3117" y="96"/>
                    </a:moveTo>
                    <a:lnTo>
                      <a:pt x="3120" y="98"/>
                    </a:lnTo>
                    <a:lnTo>
                      <a:pt x="3127" y="99"/>
                    </a:lnTo>
                    <a:lnTo>
                      <a:pt x="3139" y="101"/>
                    </a:lnTo>
                    <a:lnTo>
                      <a:pt x="3163" y="105"/>
                    </a:lnTo>
                    <a:lnTo>
                      <a:pt x="3136" y="249"/>
                    </a:lnTo>
                    <a:lnTo>
                      <a:pt x="3130" y="248"/>
                    </a:lnTo>
                    <a:lnTo>
                      <a:pt x="3124" y="248"/>
                    </a:lnTo>
                    <a:lnTo>
                      <a:pt x="3113" y="246"/>
                    </a:lnTo>
                    <a:lnTo>
                      <a:pt x="3092" y="242"/>
                    </a:lnTo>
                    <a:lnTo>
                      <a:pt x="3117" y="96"/>
                    </a:lnTo>
                    <a:close/>
                    <a:moveTo>
                      <a:pt x="3163" y="105"/>
                    </a:moveTo>
                    <a:lnTo>
                      <a:pt x="3178" y="107"/>
                    </a:lnTo>
                    <a:lnTo>
                      <a:pt x="3190" y="110"/>
                    </a:lnTo>
                    <a:lnTo>
                      <a:pt x="3200" y="111"/>
                    </a:lnTo>
                    <a:lnTo>
                      <a:pt x="3207" y="114"/>
                    </a:lnTo>
                    <a:lnTo>
                      <a:pt x="3181" y="258"/>
                    </a:lnTo>
                    <a:lnTo>
                      <a:pt x="3166" y="256"/>
                    </a:lnTo>
                    <a:lnTo>
                      <a:pt x="3154" y="253"/>
                    </a:lnTo>
                    <a:lnTo>
                      <a:pt x="3144" y="251"/>
                    </a:lnTo>
                    <a:lnTo>
                      <a:pt x="3136" y="249"/>
                    </a:lnTo>
                    <a:lnTo>
                      <a:pt x="3163" y="105"/>
                    </a:lnTo>
                    <a:close/>
                    <a:moveTo>
                      <a:pt x="3207" y="114"/>
                    </a:moveTo>
                    <a:lnTo>
                      <a:pt x="3209" y="114"/>
                    </a:lnTo>
                    <a:lnTo>
                      <a:pt x="3195" y="186"/>
                    </a:lnTo>
                    <a:lnTo>
                      <a:pt x="3207" y="114"/>
                    </a:lnTo>
                    <a:close/>
                    <a:moveTo>
                      <a:pt x="3209" y="114"/>
                    </a:moveTo>
                    <a:lnTo>
                      <a:pt x="3222" y="116"/>
                    </a:lnTo>
                    <a:lnTo>
                      <a:pt x="3235" y="119"/>
                    </a:lnTo>
                    <a:lnTo>
                      <a:pt x="3245" y="120"/>
                    </a:lnTo>
                    <a:lnTo>
                      <a:pt x="3254" y="121"/>
                    </a:lnTo>
                    <a:lnTo>
                      <a:pt x="3225" y="267"/>
                    </a:lnTo>
                    <a:lnTo>
                      <a:pt x="3211" y="264"/>
                    </a:lnTo>
                    <a:lnTo>
                      <a:pt x="3199" y="262"/>
                    </a:lnTo>
                    <a:lnTo>
                      <a:pt x="3189" y="259"/>
                    </a:lnTo>
                    <a:lnTo>
                      <a:pt x="3181" y="258"/>
                    </a:lnTo>
                    <a:lnTo>
                      <a:pt x="3209" y="114"/>
                    </a:lnTo>
                    <a:close/>
                    <a:moveTo>
                      <a:pt x="3254" y="121"/>
                    </a:moveTo>
                    <a:lnTo>
                      <a:pt x="3260" y="122"/>
                    </a:lnTo>
                    <a:lnTo>
                      <a:pt x="3269" y="125"/>
                    </a:lnTo>
                    <a:lnTo>
                      <a:pt x="3282" y="127"/>
                    </a:lnTo>
                    <a:lnTo>
                      <a:pt x="3298" y="131"/>
                    </a:lnTo>
                    <a:lnTo>
                      <a:pt x="3269" y="276"/>
                    </a:lnTo>
                    <a:lnTo>
                      <a:pt x="3264" y="274"/>
                    </a:lnTo>
                    <a:lnTo>
                      <a:pt x="3254" y="272"/>
                    </a:lnTo>
                    <a:lnTo>
                      <a:pt x="3241" y="269"/>
                    </a:lnTo>
                    <a:lnTo>
                      <a:pt x="3225" y="267"/>
                    </a:lnTo>
                    <a:lnTo>
                      <a:pt x="3254" y="121"/>
                    </a:lnTo>
                    <a:close/>
                    <a:moveTo>
                      <a:pt x="3298" y="131"/>
                    </a:moveTo>
                    <a:lnTo>
                      <a:pt x="3313" y="134"/>
                    </a:lnTo>
                    <a:lnTo>
                      <a:pt x="3326" y="136"/>
                    </a:lnTo>
                    <a:lnTo>
                      <a:pt x="3336" y="139"/>
                    </a:lnTo>
                    <a:lnTo>
                      <a:pt x="3342" y="140"/>
                    </a:lnTo>
                    <a:lnTo>
                      <a:pt x="3311" y="284"/>
                    </a:lnTo>
                    <a:lnTo>
                      <a:pt x="3296" y="281"/>
                    </a:lnTo>
                    <a:lnTo>
                      <a:pt x="3283" y="278"/>
                    </a:lnTo>
                    <a:lnTo>
                      <a:pt x="3275" y="277"/>
                    </a:lnTo>
                    <a:lnTo>
                      <a:pt x="3269" y="276"/>
                    </a:lnTo>
                    <a:lnTo>
                      <a:pt x="3298" y="131"/>
                    </a:lnTo>
                    <a:close/>
                    <a:moveTo>
                      <a:pt x="3342" y="140"/>
                    </a:moveTo>
                    <a:lnTo>
                      <a:pt x="3349" y="141"/>
                    </a:lnTo>
                    <a:lnTo>
                      <a:pt x="3359" y="144"/>
                    </a:lnTo>
                    <a:lnTo>
                      <a:pt x="3371" y="146"/>
                    </a:lnTo>
                    <a:lnTo>
                      <a:pt x="3384" y="149"/>
                    </a:lnTo>
                    <a:lnTo>
                      <a:pt x="3352" y="293"/>
                    </a:lnTo>
                    <a:lnTo>
                      <a:pt x="3344" y="292"/>
                    </a:lnTo>
                    <a:lnTo>
                      <a:pt x="3336" y="289"/>
                    </a:lnTo>
                    <a:lnTo>
                      <a:pt x="3325" y="287"/>
                    </a:lnTo>
                    <a:lnTo>
                      <a:pt x="3311" y="284"/>
                    </a:lnTo>
                    <a:lnTo>
                      <a:pt x="3342" y="140"/>
                    </a:lnTo>
                    <a:close/>
                    <a:moveTo>
                      <a:pt x="3384" y="149"/>
                    </a:moveTo>
                    <a:lnTo>
                      <a:pt x="3394" y="151"/>
                    </a:lnTo>
                    <a:lnTo>
                      <a:pt x="3404" y="154"/>
                    </a:lnTo>
                    <a:lnTo>
                      <a:pt x="3415" y="156"/>
                    </a:lnTo>
                    <a:lnTo>
                      <a:pt x="3425" y="159"/>
                    </a:lnTo>
                    <a:lnTo>
                      <a:pt x="3392" y="302"/>
                    </a:lnTo>
                    <a:lnTo>
                      <a:pt x="3382" y="301"/>
                    </a:lnTo>
                    <a:lnTo>
                      <a:pt x="3373" y="298"/>
                    </a:lnTo>
                    <a:lnTo>
                      <a:pt x="3363" y="296"/>
                    </a:lnTo>
                    <a:lnTo>
                      <a:pt x="3352" y="293"/>
                    </a:lnTo>
                    <a:lnTo>
                      <a:pt x="3384" y="149"/>
                    </a:lnTo>
                    <a:close/>
                    <a:moveTo>
                      <a:pt x="3425" y="159"/>
                    </a:moveTo>
                    <a:lnTo>
                      <a:pt x="3435" y="161"/>
                    </a:lnTo>
                    <a:lnTo>
                      <a:pt x="3445" y="164"/>
                    </a:lnTo>
                    <a:lnTo>
                      <a:pt x="3455" y="166"/>
                    </a:lnTo>
                    <a:lnTo>
                      <a:pt x="3464" y="169"/>
                    </a:lnTo>
                    <a:lnTo>
                      <a:pt x="3427" y="312"/>
                    </a:lnTo>
                    <a:lnTo>
                      <a:pt x="3409" y="307"/>
                    </a:lnTo>
                    <a:lnTo>
                      <a:pt x="3392" y="302"/>
                    </a:lnTo>
                    <a:lnTo>
                      <a:pt x="3425" y="1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9" name="Freeform 591"/>
              <p:cNvSpPr>
                <a:spLocks noEditPoints="1"/>
              </p:cNvSpPr>
              <p:nvPr/>
            </p:nvSpPr>
            <p:spPr bwMode="auto">
              <a:xfrm>
                <a:off x="1052" y="2561"/>
                <a:ext cx="210" cy="847"/>
              </a:xfrm>
              <a:custGeom>
                <a:avLst/>
                <a:gdLst>
                  <a:gd name="T0" fmla="*/ 870 w 1046"/>
                  <a:gd name="T1" fmla="*/ 3941 h 4239"/>
                  <a:gd name="T2" fmla="*/ 985 w 1046"/>
                  <a:gd name="T3" fmla="*/ 4239 h 4239"/>
                  <a:gd name="T4" fmla="*/ 889 w 1046"/>
                  <a:gd name="T5" fmla="*/ 3727 h 4239"/>
                  <a:gd name="T6" fmla="*/ 1020 w 1046"/>
                  <a:gd name="T7" fmla="*/ 3922 h 4239"/>
                  <a:gd name="T8" fmla="*/ 898 w 1046"/>
                  <a:gd name="T9" fmla="*/ 3394 h 4239"/>
                  <a:gd name="T10" fmla="*/ 855 w 1046"/>
                  <a:gd name="T11" fmla="*/ 3007 h 4239"/>
                  <a:gd name="T12" fmla="*/ 1038 w 1046"/>
                  <a:gd name="T13" fmla="*/ 3244 h 4239"/>
                  <a:gd name="T14" fmla="*/ 1039 w 1046"/>
                  <a:gd name="T15" fmla="*/ 3708 h 4239"/>
                  <a:gd name="T16" fmla="*/ 769 w 1046"/>
                  <a:gd name="T17" fmla="*/ 2704 h 4239"/>
                  <a:gd name="T18" fmla="*/ 865 w 1046"/>
                  <a:gd name="T19" fmla="*/ 2543 h 4239"/>
                  <a:gd name="T20" fmla="*/ 990 w 1046"/>
                  <a:gd name="T21" fmla="*/ 2936 h 4239"/>
                  <a:gd name="T22" fmla="*/ 629 w 1046"/>
                  <a:gd name="T23" fmla="*/ 2378 h 4239"/>
                  <a:gd name="T24" fmla="*/ 627 w 1046"/>
                  <a:gd name="T25" fmla="*/ 2372 h 4239"/>
                  <a:gd name="T26" fmla="*/ 603 w 1046"/>
                  <a:gd name="T27" fmla="*/ 2323 h 4239"/>
                  <a:gd name="T28" fmla="*/ 578 w 1046"/>
                  <a:gd name="T29" fmla="*/ 2274 h 4239"/>
                  <a:gd name="T30" fmla="*/ 685 w 1046"/>
                  <a:gd name="T31" fmla="*/ 2159 h 4239"/>
                  <a:gd name="T32" fmla="*/ 658 w 1046"/>
                  <a:gd name="T33" fmla="*/ 2103 h 4239"/>
                  <a:gd name="T34" fmla="*/ 629 w 1046"/>
                  <a:gd name="T35" fmla="*/ 2048 h 4239"/>
                  <a:gd name="T36" fmla="*/ 600 w 1046"/>
                  <a:gd name="T37" fmla="*/ 1990 h 4239"/>
                  <a:gd name="T38" fmla="*/ 600 w 1046"/>
                  <a:gd name="T39" fmla="*/ 1990 h 4239"/>
                  <a:gd name="T40" fmla="*/ 512 w 1046"/>
                  <a:gd name="T41" fmla="*/ 1819 h 4239"/>
                  <a:gd name="T42" fmla="*/ 487 w 1046"/>
                  <a:gd name="T43" fmla="*/ 1769 h 4239"/>
                  <a:gd name="T44" fmla="*/ 326 w 1046"/>
                  <a:gd name="T45" fmla="*/ 1783 h 4239"/>
                  <a:gd name="T46" fmla="*/ 314 w 1046"/>
                  <a:gd name="T47" fmla="*/ 1759 h 4239"/>
                  <a:gd name="T48" fmla="*/ 300 w 1046"/>
                  <a:gd name="T49" fmla="*/ 1734 h 4239"/>
                  <a:gd name="T50" fmla="*/ 430 w 1046"/>
                  <a:gd name="T51" fmla="*/ 1663 h 4239"/>
                  <a:gd name="T52" fmla="*/ 405 w 1046"/>
                  <a:gd name="T53" fmla="*/ 1620 h 4239"/>
                  <a:gd name="T54" fmla="*/ 235 w 1046"/>
                  <a:gd name="T55" fmla="*/ 1624 h 4239"/>
                  <a:gd name="T56" fmla="*/ 361 w 1046"/>
                  <a:gd name="T57" fmla="*/ 1546 h 4239"/>
                  <a:gd name="T58" fmla="*/ 290 w 1046"/>
                  <a:gd name="T59" fmla="*/ 1422 h 4239"/>
                  <a:gd name="T60" fmla="*/ 234 w 1046"/>
                  <a:gd name="T61" fmla="*/ 1302 h 4239"/>
                  <a:gd name="T62" fmla="*/ 72 w 1046"/>
                  <a:gd name="T63" fmla="*/ 1292 h 4239"/>
                  <a:gd name="T64" fmla="*/ 57 w 1046"/>
                  <a:gd name="T65" fmla="*/ 1250 h 4239"/>
                  <a:gd name="T66" fmla="*/ 65 w 1046"/>
                  <a:gd name="T67" fmla="*/ 1271 h 4239"/>
                  <a:gd name="T68" fmla="*/ 177 w 1046"/>
                  <a:gd name="T69" fmla="*/ 1129 h 4239"/>
                  <a:gd name="T70" fmla="*/ 156 w 1046"/>
                  <a:gd name="T71" fmla="*/ 1022 h 4239"/>
                  <a:gd name="T72" fmla="*/ 1 w 1046"/>
                  <a:gd name="T73" fmla="*/ 940 h 4239"/>
                  <a:gd name="T74" fmla="*/ 0 w 1046"/>
                  <a:gd name="T75" fmla="*/ 901 h 4239"/>
                  <a:gd name="T76" fmla="*/ 1 w 1046"/>
                  <a:gd name="T77" fmla="*/ 863 h 4239"/>
                  <a:gd name="T78" fmla="*/ 148 w 1046"/>
                  <a:gd name="T79" fmla="*/ 868 h 4239"/>
                  <a:gd name="T80" fmla="*/ 158 w 1046"/>
                  <a:gd name="T81" fmla="*/ 772 h 4239"/>
                  <a:gd name="T82" fmla="*/ 178 w 1046"/>
                  <a:gd name="T83" fmla="*/ 682 h 4239"/>
                  <a:gd name="T84" fmla="*/ 54 w 1046"/>
                  <a:gd name="T85" fmla="*/ 589 h 4239"/>
                  <a:gd name="T86" fmla="*/ 67 w 1046"/>
                  <a:gd name="T87" fmla="*/ 554 h 4239"/>
                  <a:gd name="T88" fmla="*/ 60 w 1046"/>
                  <a:gd name="T89" fmla="*/ 571 h 4239"/>
                  <a:gd name="T90" fmla="*/ 229 w 1046"/>
                  <a:gd name="T91" fmla="*/ 555 h 4239"/>
                  <a:gd name="T92" fmla="*/ 275 w 1046"/>
                  <a:gd name="T93" fmla="*/ 478 h 4239"/>
                  <a:gd name="T94" fmla="*/ 217 w 1046"/>
                  <a:gd name="T95" fmla="*/ 307 h 4239"/>
                  <a:gd name="T96" fmla="*/ 242 w 1046"/>
                  <a:gd name="T97" fmla="*/ 274 h 4239"/>
                  <a:gd name="T98" fmla="*/ 267 w 1046"/>
                  <a:gd name="T99" fmla="*/ 244 h 4239"/>
                  <a:gd name="T100" fmla="*/ 381 w 1046"/>
                  <a:gd name="T101" fmla="*/ 336 h 4239"/>
                  <a:gd name="T102" fmla="*/ 445 w 1046"/>
                  <a:gd name="T103" fmla="*/ 264 h 4239"/>
                  <a:gd name="T104" fmla="*/ 377 w 1046"/>
                  <a:gd name="T105" fmla="*/ 124 h 4239"/>
                  <a:gd name="T106" fmla="*/ 365 w 1046"/>
                  <a:gd name="T107" fmla="*/ 135 h 4239"/>
                  <a:gd name="T108" fmla="*/ 516 w 1046"/>
                  <a:gd name="T109" fmla="*/ 203 h 4239"/>
                  <a:gd name="T110" fmla="*/ 578 w 1046"/>
                  <a:gd name="T111" fmla="*/ 164 h 4239"/>
                  <a:gd name="T112" fmla="*/ 588 w 1046"/>
                  <a:gd name="T113" fmla="*/ 0 h 4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46" h="4239">
                    <a:moveTo>
                      <a:pt x="838" y="4221"/>
                    </a:moveTo>
                    <a:lnTo>
                      <a:pt x="842" y="4184"/>
                    </a:lnTo>
                    <a:lnTo>
                      <a:pt x="847" y="4146"/>
                    </a:lnTo>
                    <a:lnTo>
                      <a:pt x="851" y="4110"/>
                    </a:lnTo>
                    <a:lnTo>
                      <a:pt x="856" y="4074"/>
                    </a:lnTo>
                    <a:lnTo>
                      <a:pt x="860" y="4039"/>
                    </a:lnTo>
                    <a:lnTo>
                      <a:pt x="863" y="4006"/>
                    </a:lnTo>
                    <a:lnTo>
                      <a:pt x="867" y="3973"/>
                    </a:lnTo>
                    <a:lnTo>
                      <a:pt x="870" y="3941"/>
                    </a:lnTo>
                    <a:lnTo>
                      <a:pt x="1016" y="3956"/>
                    </a:lnTo>
                    <a:lnTo>
                      <a:pt x="1013" y="3991"/>
                    </a:lnTo>
                    <a:lnTo>
                      <a:pt x="1009" y="4027"/>
                    </a:lnTo>
                    <a:lnTo>
                      <a:pt x="1005" y="4062"/>
                    </a:lnTo>
                    <a:lnTo>
                      <a:pt x="1002" y="4098"/>
                    </a:lnTo>
                    <a:lnTo>
                      <a:pt x="998" y="4133"/>
                    </a:lnTo>
                    <a:lnTo>
                      <a:pt x="993" y="4168"/>
                    </a:lnTo>
                    <a:lnTo>
                      <a:pt x="989" y="4204"/>
                    </a:lnTo>
                    <a:lnTo>
                      <a:pt x="985" y="4239"/>
                    </a:lnTo>
                    <a:lnTo>
                      <a:pt x="838" y="4221"/>
                    </a:lnTo>
                    <a:close/>
                    <a:moveTo>
                      <a:pt x="870" y="3941"/>
                    </a:moveTo>
                    <a:lnTo>
                      <a:pt x="873" y="3909"/>
                    </a:lnTo>
                    <a:lnTo>
                      <a:pt x="876" y="3877"/>
                    </a:lnTo>
                    <a:lnTo>
                      <a:pt x="879" y="3846"/>
                    </a:lnTo>
                    <a:lnTo>
                      <a:pt x="882" y="3815"/>
                    </a:lnTo>
                    <a:lnTo>
                      <a:pt x="884" y="3785"/>
                    </a:lnTo>
                    <a:lnTo>
                      <a:pt x="887" y="3755"/>
                    </a:lnTo>
                    <a:lnTo>
                      <a:pt x="889" y="3727"/>
                    </a:lnTo>
                    <a:lnTo>
                      <a:pt x="891" y="3698"/>
                    </a:lnTo>
                    <a:lnTo>
                      <a:pt x="1039" y="3708"/>
                    </a:lnTo>
                    <a:lnTo>
                      <a:pt x="1036" y="3737"/>
                    </a:lnTo>
                    <a:lnTo>
                      <a:pt x="1034" y="3765"/>
                    </a:lnTo>
                    <a:lnTo>
                      <a:pt x="1031" y="3795"/>
                    </a:lnTo>
                    <a:lnTo>
                      <a:pt x="1029" y="3825"/>
                    </a:lnTo>
                    <a:lnTo>
                      <a:pt x="1026" y="3858"/>
                    </a:lnTo>
                    <a:lnTo>
                      <a:pt x="1023" y="3890"/>
                    </a:lnTo>
                    <a:lnTo>
                      <a:pt x="1020" y="3922"/>
                    </a:lnTo>
                    <a:lnTo>
                      <a:pt x="1016" y="3956"/>
                    </a:lnTo>
                    <a:lnTo>
                      <a:pt x="870" y="3941"/>
                    </a:lnTo>
                    <a:close/>
                    <a:moveTo>
                      <a:pt x="891" y="3698"/>
                    </a:moveTo>
                    <a:lnTo>
                      <a:pt x="894" y="3645"/>
                    </a:lnTo>
                    <a:lnTo>
                      <a:pt x="897" y="3592"/>
                    </a:lnTo>
                    <a:lnTo>
                      <a:pt x="898" y="3541"/>
                    </a:lnTo>
                    <a:lnTo>
                      <a:pt x="899" y="3491"/>
                    </a:lnTo>
                    <a:lnTo>
                      <a:pt x="899" y="3442"/>
                    </a:lnTo>
                    <a:lnTo>
                      <a:pt x="898" y="3394"/>
                    </a:lnTo>
                    <a:lnTo>
                      <a:pt x="896" y="3348"/>
                    </a:lnTo>
                    <a:lnTo>
                      <a:pt x="893" y="3302"/>
                    </a:lnTo>
                    <a:lnTo>
                      <a:pt x="891" y="3257"/>
                    </a:lnTo>
                    <a:lnTo>
                      <a:pt x="886" y="3214"/>
                    </a:lnTo>
                    <a:lnTo>
                      <a:pt x="881" y="3171"/>
                    </a:lnTo>
                    <a:lnTo>
                      <a:pt x="876" y="3129"/>
                    </a:lnTo>
                    <a:lnTo>
                      <a:pt x="870" y="3088"/>
                    </a:lnTo>
                    <a:lnTo>
                      <a:pt x="862" y="3047"/>
                    </a:lnTo>
                    <a:lnTo>
                      <a:pt x="855" y="3007"/>
                    </a:lnTo>
                    <a:lnTo>
                      <a:pt x="846" y="2968"/>
                    </a:lnTo>
                    <a:lnTo>
                      <a:pt x="990" y="2936"/>
                    </a:lnTo>
                    <a:lnTo>
                      <a:pt x="999" y="2978"/>
                    </a:lnTo>
                    <a:lnTo>
                      <a:pt x="1008" y="3021"/>
                    </a:lnTo>
                    <a:lnTo>
                      <a:pt x="1015" y="3063"/>
                    </a:lnTo>
                    <a:lnTo>
                      <a:pt x="1021" y="3108"/>
                    </a:lnTo>
                    <a:lnTo>
                      <a:pt x="1028" y="3151"/>
                    </a:lnTo>
                    <a:lnTo>
                      <a:pt x="1033" y="3198"/>
                    </a:lnTo>
                    <a:lnTo>
                      <a:pt x="1038" y="3244"/>
                    </a:lnTo>
                    <a:lnTo>
                      <a:pt x="1040" y="3291"/>
                    </a:lnTo>
                    <a:lnTo>
                      <a:pt x="1044" y="3340"/>
                    </a:lnTo>
                    <a:lnTo>
                      <a:pt x="1045" y="3388"/>
                    </a:lnTo>
                    <a:lnTo>
                      <a:pt x="1046" y="3439"/>
                    </a:lnTo>
                    <a:lnTo>
                      <a:pt x="1046" y="3490"/>
                    </a:lnTo>
                    <a:lnTo>
                      <a:pt x="1046" y="3542"/>
                    </a:lnTo>
                    <a:lnTo>
                      <a:pt x="1044" y="3596"/>
                    </a:lnTo>
                    <a:lnTo>
                      <a:pt x="1041" y="3652"/>
                    </a:lnTo>
                    <a:lnTo>
                      <a:pt x="1039" y="3708"/>
                    </a:lnTo>
                    <a:lnTo>
                      <a:pt x="891" y="3698"/>
                    </a:lnTo>
                    <a:close/>
                    <a:moveTo>
                      <a:pt x="846" y="2968"/>
                    </a:moveTo>
                    <a:lnTo>
                      <a:pt x="837" y="2929"/>
                    </a:lnTo>
                    <a:lnTo>
                      <a:pt x="827" y="2891"/>
                    </a:lnTo>
                    <a:lnTo>
                      <a:pt x="817" y="2853"/>
                    </a:lnTo>
                    <a:lnTo>
                      <a:pt x="806" y="2815"/>
                    </a:lnTo>
                    <a:lnTo>
                      <a:pt x="795" y="2778"/>
                    </a:lnTo>
                    <a:lnTo>
                      <a:pt x="782" y="2742"/>
                    </a:lnTo>
                    <a:lnTo>
                      <a:pt x="769" y="2704"/>
                    </a:lnTo>
                    <a:lnTo>
                      <a:pt x="756" y="2668"/>
                    </a:lnTo>
                    <a:lnTo>
                      <a:pt x="728" y="2596"/>
                    </a:lnTo>
                    <a:lnTo>
                      <a:pt x="696" y="2524"/>
                    </a:lnTo>
                    <a:lnTo>
                      <a:pt x="664" y="2450"/>
                    </a:lnTo>
                    <a:lnTo>
                      <a:pt x="629" y="2377"/>
                    </a:lnTo>
                    <a:lnTo>
                      <a:pt x="761" y="2313"/>
                    </a:lnTo>
                    <a:lnTo>
                      <a:pt x="797" y="2389"/>
                    </a:lnTo>
                    <a:lnTo>
                      <a:pt x="832" y="2467"/>
                    </a:lnTo>
                    <a:lnTo>
                      <a:pt x="865" y="2543"/>
                    </a:lnTo>
                    <a:lnTo>
                      <a:pt x="894" y="2619"/>
                    </a:lnTo>
                    <a:lnTo>
                      <a:pt x="908" y="2657"/>
                    </a:lnTo>
                    <a:lnTo>
                      <a:pt x="922" y="2696"/>
                    </a:lnTo>
                    <a:lnTo>
                      <a:pt x="936" y="2734"/>
                    </a:lnTo>
                    <a:lnTo>
                      <a:pt x="948" y="2774"/>
                    </a:lnTo>
                    <a:lnTo>
                      <a:pt x="959" y="2814"/>
                    </a:lnTo>
                    <a:lnTo>
                      <a:pt x="970" y="2854"/>
                    </a:lnTo>
                    <a:lnTo>
                      <a:pt x="980" y="2895"/>
                    </a:lnTo>
                    <a:lnTo>
                      <a:pt x="990" y="2936"/>
                    </a:lnTo>
                    <a:lnTo>
                      <a:pt x="846" y="2968"/>
                    </a:lnTo>
                    <a:close/>
                    <a:moveTo>
                      <a:pt x="629" y="2377"/>
                    </a:moveTo>
                    <a:lnTo>
                      <a:pt x="761" y="2313"/>
                    </a:lnTo>
                    <a:lnTo>
                      <a:pt x="695" y="2346"/>
                    </a:lnTo>
                    <a:lnTo>
                      <a:pt x="629" y="2377"/>
                    </a:lnTo>
                    <a:close/>
                    <a:moveTo>
                      <a:pt x="761" y="2313"/>
                    </a:moveTo>
                    <a:lnTo>
                      <a:pt x="776" y="2342"/>
                    </a:lnTo>
                    <a:lnTo>
                      <a:pt x="643" y="2407"/>
                    </a:lnTo>
                    <a:lnTo>
                      <a:pt x="629" y="2378"/>
                    </a:lnTo>
                    <a:lnTo>
                      <a:pt x="761" y="2313"/>
                    </a:lnTo>
                    <a:close/>
                    <a:moveTo>
                      <a:pt x="776" y="2343"/>
                    </a:moveTo>
                    <a:lnTo>
                      <a:pt x="643" y="2407"/>
                    </a:lnTo>
                    <a:lnTo>
                      <a:pt x="710" y="2374"/>
                    </a:lnTo>
                    <a:lnTo>
                      <a:pt x="776" y="2343"/>
                    </a:lnTo>
                    <a:close/>
                    <a:moveTo>
                      <a:pt x="643" y="2407"/>
                    </a:moveTo>
                    <a:lnTo>
                      <a:pt x="634" y="2387"/>
                    </a:lnTo>
                    <a:lnTo>
                      <a:pt x="628" y="2377"/>
                    </a:lnTo>
                    <a:lnTo>
                      <a:pt x="627" y="2372"/>
                    </a:lnTo>
                    <a:lnTo>
                      <a:pt x="624" y="2368"/>
                    </a:lnTo>
                    <a:lnTo>
                      <a:pt x="756" y="2303"/>
                    </a:lnTo>
                    <a:lnTo>
                      <a:pt x="766" y="2322"/>
                    </a:lnTo>
                    <a:lnTo>
                      <a:pt x="771" y="2332"/>
                    </a:lnTo>
                    <a:lnTo>
                      <a:pt x="774" y="2337"/>
                    </a:lnTo>
                    <a:lnTo>
                      <a:pt x="776" y="2343"/>
                    </a:lnTo>
                    <a:lnTo>
                      <a:pt x="643" y="2407"/>
                    </a:lnTo>
                    <a:close/>
                    <a:moveTo>
                      <a:pt x="624" y="2368"/>
                    </a:moveTo>
                    <a:lnTo>
                      <a:pt x="603" y="2323"/>
                    </a:lnTo>
                    <a:lnTo>
                      <a:pt x="735" y="2259"/>
                    </a:lnTo>
                    <a:lnTo>
                      <a:pt x="756" y="2303"/>
                    </a:lnTo>
                    <a:lnTo>
                      <a:pt x="624" y="2368"/>
                    </a:lnTo>
                    <a:close/>
                    <a:moveTo>
                      <a:pt x="735" y="2259"/>
                    </a:moveTo>
                    <a:lnTo>
                      <a:pt x="735" y="2259"/>
                    </a:lnTo>
                    <a:lnTo>
                      <a:pt x="669" y="2291"/>
                    </a:lnTo>
                    <a:lnTo>
                      <a:pt x="735" y="2259"/>
                    </a:lnTo>
                    <a:close/>
                    <a:moveTo>
                      <a:pt x="603" y="2325"/>
                    </a:moveTo>
                    <a:lnTo>
                      <a:pt x="578" y="2274"/>
                    </a:lnTo>
                    <a:lnTo>
                      <a:pt x="710" y="2209"/>
                    </a:lnTo>
                    <a:lnTo>
                      <a:pt x="735" y="2259"/>
                    </a:lnTo>
                    <a:lnTo>
                      <a:pt x="603" y="2325"/>
                    </a:lnTo>
                    <a:close/>
                    <a:moveTo>
                      <a:pt x="578" y="2274"/>
                    </a:moveTo>
                    <a:lnTo>
                      <a:pt x="553" y="2224"/>
                    </a:lnTo>
                    <a:lnTo>
                      <a:pt x="685" y="2159"/>
                    </a:lnTo>
                    <a:lnTo>
                      <a:pt x="710" y="2209"/>
                    </a:lnTo>
                    <a:lnTo>
                      <a:pt x="578" y="2274"/>
                    </a:lnTo>
                    <a:close/>
                    <a:moveTo>
                      <a:pt x="685" y="2159"/>
                    </a:moveTo>
                    <a:lnTo>
                      <a:pt x="685" y="2159"/>
                    </a:lnTo>
                    <a:lnTo>
                      <a:pt x="619" y="2191"/>
                    </a:lnTo>
                    <a:lnTo>
                      <a:pt x="685" y="2159"/>
                    </a:lnTo>
                    <a:close/>
                    <a:moveTo>
                      <a:pt x="553" y="2224"/>
                    </a:moveTo>
                    <a:lnTo>
                      <a:pt x="526" y="2169"/>
                    </a:lnTo>
                    <a:lnTo>
                      <a:pt x="658" y="2103"/>
                    </a:lnTo>
                    <a:lnTo>
                      <a:pt x="685" y="2159"/>
                    </a:lnTo>
                    <a:lnTo>
                      <a:pt x="553" y="2224"/>
                    </a:lnTo>
                    <a:close/>
                    <a:moveTo>
                      <a:pt x="658" y="2103"/>
                    </a:moveTo>
                    <a:lnTo>
                      <a:pt x="658" y="2103"/>
                    </a:lnTo>
                    <a:lnTo>
                      <a:pt x="592" y="2135"/>
                    </a:lnTo>
                    <a:lnTo>
                      <a:pt x="658" y="2103"/>
                    </a:lnTo>
                    <a:close/>
                    <a:moveTo>
                      <a:pt x="526" y="2169"/>
                    </a:moveTo>
                    <a:lnTo>
                      <a:pt x="498" y="2114"/>
                    </a:lnTo>
                    <a:lnTo>
                      <a:pt x="629" y="2048"/>
                    </a:lnTo>
                    <a:lnTo>
                      <a:pt x="658" y="2103"/>
                    </a:lnTo>
                    <a:lnTo>
                      <a:pt x="526" y="2169"/>
                    </a:lnTo>
                    <a:close/>
                    <a:moveTo>
                      <a:pt x="629" y="2048"/>
                    </a:moveTo>
                    <a:lnTo>
                      <a:pt x="629" y="2048"/>
                    </a:lnTo>
                    <a:lnTo>
                      <a:pt x="564" y="2081"/>
                    </a:lnTo>
                    <a:lnTo>
                      <a:pt x="629" y="2048"/>
                    </a:lnTo>
                    <a:close/>
                    <a:moveTo>
                      <a:pt x="498" y="2114"/>
                    </a:moveTo>
                    <a:lnTo>
                      <a:pt x="491" y="2099"/>
                    </a:lnTo>
                    <a:lnTo>
                      <a:pt x="483" y="2086"/>
                    </a:lnTo>
                    <a:lnTo>
                      <a:pt x="476" y="2071"/>
                    </a:lnTo>
                    <a:lnTo>
                      <a:pt x="468" y="2056"/>
                    </a:lnTo>
                    <a:lnTo>
                      <a:pt x="600" y="1990"/>
                    </a:lnTo>
                    <a:lnTo>
                      <a:pt x="608" y="2005"/>
                    </a:lnTo>
                    <a:lnTo>
                      <a:pt x="615" y="2018"/>
                    </a:lnTo>
                    <a:lnTo>
                      <a:pt x="623" y="2033"/>
                    </a:lnTo>
                    <a:lnTo>
                      <a:pt x="629" y="2048"/>
                    </a:lnTo>
                    <a:lnTo>
                      <a:pt x="498" y="2114"/>
                    </a:lnTo>
                    <a:close/>
                    <a:moveTo>
                      <a:pt x="468" y="2056"/>
                    </a:moveTo>
                    <a:lnTo>
                      <a:pt x="440" y="2000"/>
                    </a:lnTo>
                    <a:lnTo>
                      <a:pt x="571" y="1932"/>
                    </a:lnTo>
                    <a:lnTo>
                      <a:pt x="600" y="1990"/>
                    </a:lnTo>
                    <a:lnTo>
                      <a:pt x="468" y="2056"/>
                    </a:lnTo>
                    <a:close/>
                    <a:moveTo>
                      <a:pt x="440" y="2000"/>
                    </a:moveTo>
                    <a:lnTo>
                      <a:pt x="410" y="1942"/>
                    </a:lnTo>
                    <a:lnTo>
                      <a:pt x="542" y="1875"/>
                    </a:lnTo>
                    <a:lnTo>
                      <a:pt x="571" y="1932"/>
                    </a:lnTo>
                    <a:lnTo>
                      <a:pt x="440" y="2000"/>
                    </a:lnTo>
                    <a:close/>
                    <a:moveTo>
                      <a:pt x="410" y="1942"/>
                    </a:moveTo>
                    <a:lnTo>
                      <a:pt x="381" y="1886"/>
                    </a:lnTo>
                    <a:lnTo>
                      <a:pt x="512" y="1819"/>
                    </a:lnTo>
                    <a:lnTo>
                      <a:pt x="542" y="1875"/>
                    </a:lnTo>
                    <a:lnTo>
                      <a:pt x="410" y="1942"/>
                    </a:lnTo>
                    <a:close/>
                    <a:moveTo>
                      <a:pt x="381" y="1886"/>
                    </a:moveTo>
                    <a:lnTo>
                      <a:pt x="379" y="1881"/>
                    </a:lnTo>
                    <a:lnTo>
                      <a:pt x="375" y="1874"/>
                    </a:lnTo>
                    <a:lnTo>
                      <a:pt x="366" y="1859"/>
                    </a:lnTo>
                    <a:lnTo>
                      <a:pt x="353" y="1833"/>
                    </a:lnTo>
                    <a:lnTo>
                      <a:pt x="483" y="1763"/>
                    </a:lnTo>
                    <a:lnTo>
                      <a:pt x="487" y="1769"/>
                    </a:lnTo>
                    <a:lnTo>
                      <a:pt x="491" y="1778"/>
                    </a:lnTo>
                    <a:lnTo>
                      <a:pt x="498" y="1792"/>
                    </a:lnTo>
                    <a:lnTo>
                      <a:pt x="512" y="1819"/>
                    </a:lnTo>
                    <a:lnTo>
                      <a:pt x="381" y="1886"/>
                    </a:lnTo>
                    <a:close/>
                    <a:moveTo>
                      <a:pt x="353" y="1833"/>
                    </a:moveTo>
                    <a:lnTo>
                      <a:pt x="343" y="1814"/>
                    </a:lnTo>
                    <a:lnTo>
                      <a:pt x="335" y="1800"/>
                    </a:lnTo>
                    <a:lnTo>
                      <a:pt x="330" y="1789"/>
                    </a:lnTo>
                    <a:lnTo>
                      <a:pt x="326" y="1783"/>
                    </a:lnTo>
                    <a:lnTo>
                      <a:pt x="456" y="1713"/>
                    </a:lnTo>
                    <a:lnTo>
                      <a:pt x="466" y="1731"/>
                    </a:lnTo>
                    <a:lnTo>
                      <a:pt x="473" y="1744"/>
                    </a:lnTo>
                    <a:lnTo>
                      <a:pt x="480" y="1756"/>
                    </a:lnTo>
                    <a:lnTo>
                      <a:pt x="483" y="1763"/>
                    </a:lnTo>
                    <a:lnTo>
                      <a:pt x="353" y="1833"/>
                    </a:lnTo>
                    <a:close/>
                    <a:moveTo>
                      <a:pt x="326" y="1783"/>
                    </a:moveTo>
                    <a:lnTo>
                      <a:pt x="320" y="1772"/>
                    </a:lnTo>
                    <a:lnTo>
                      <a:pt x="314" y="1759"/>
                    </a:lnTo>
                    <a:lnTo>
                      <a:pt x="306" y="1747"/>
                    </a:lnTo>
                    <a:lnTo>
                      <a:pt x="300" y="1734"/>
                    </a:lnTo>
                    <a:lnTo>
                      <a:pt x="430" y="1663"/>
                    </a:lnTo>
                    <a:lnTo>
                      <a:pt x="435" y="1675"/>
                    </a:lnTo>
                    <a:lnTo>
                      <a:pt x="442" y="1686"/>
                    </a:lnTo>
                    <a:lnTo>
                      <a:pt x="448" y="1700"/>
                    </a:lnTo>
                    <a:lnTo>
                      <a:pt x="456" y="1713"/>
                    </a:lnTo>
                    <a:lnTo>
                      <a:pt x="326" y="1783"/>
                    </a:lnTo>
                    <a:close/>
                    <a:moveTo>
                      <a:pt x="300" y="1734"/>
                    </a:moveTo>
                    <a:lnTo>
                      <a:pt x="293" y="1722"/>
                    </a:lnTo>
                    <a:lnTo>
                      <a:pt x="287" y="1709"/>
                    </a:lnTo>
                    <a:lnTo>
                      <a:pt x="280" y="1701"/>
                    </a:lnTo>
                    <a:lnTo>
                      <a:pt x="277" y="1693"/>
                    </a:lnTo>
                    <a:lnTo>
                      <a:pt x="405" y="1620"/>
                    </a:lnTo>
                    <a:lnTo>
                      <a:pt x="412" y="1632"/>
                    </a:lnTo>
                    <a:lnTo>
                      <a:pt x="419" y="1645"/>
                    </a:lnTo>
                    <a:lnTo>
                      <a:pt x="425" y="1655"/>
                    </a:lnTo>
                    <a:lnTo>
                      <a:pt x="430" y="1663"/>
                    </a:lnTo>
                    <a:lnTo>
                      <a:pt x="300" y="1734"/>
                    </a:lnTo>
                    <a:close/>
                    <a:moveTo>
                      <a:pt x="277" y="1693"/>
                    </a:moveTo>
                    <a:lnTo>
                      <a:pt x="267" y="1676"/>
                    </a:lnTo>
                    <a:lnTo>
                      <a:pt x="255" y="1656"/>
                    </a:lnTo>
                    <a:lnTo>
                      <a:pt x="382" y="1580"/>
                    </a:lnTo>
                    <a:lnTo>
                      <a:pt x="386" y="1589"/>
                    </a:lnTo>
                    <a:lnTo>
                      <a:pt x="392" y="1597"/>
                    </a:lnTo>
                    <a:lnTo>
                      <a:pt x="397" y="1609"/>
                    </a:lnTo>
                    <a:lnTo>
                      <a:pt x="405" y="1620"/>
                    </a:lnTo>
                    <a:lnTo>
                      <a:pt x="277" y="1693"/>
                    </a:lnTo>
                    <a:close/>
                    <a:moveTo>
                      <a:pt x="255" y="1656"/>
                    </a:moveTo>
                    <a:lnTo>
                      <a:pt x="245" y="1638"/>
                    </a:lnTo>
                    <a:lnTo>
                      <a:pt x="235" y="1624"/>
                    </a:lnTo>
                    <a:lnTo>
                      <a:pt x="361" y="1546"/>
                    </a:lnTo>
                    <a:lnTo>
                      <a:pt x="371" y="1563"/>
                    </a:lnTo>
                    <a:lnTo>
                      <a:pt x="382" y="1580"/>
                    </a:lnTo>
                    <a:lnTo>
                      <a:pt x="255" y="1656"/>
                    </a:lnTo>
                    <a:close/>
                    <a:moveTo>
                      <a:pt x="235" y="1624"/>
                    </a:moveTo>
                    <a:lnTo>
                      <a:pt x="223" y="1602"/>
                    </a:lnTo>
                    <a:lnTo>
                      <a:pt x="209" y="1580"/>
                    </a:lnTo>
                    <a:lnTo>
                      <a:pt x="196" y="1558"/>
                    </a:lnTo>
                    <a:lnTo>
                      <a:pt x="183" y="1535"/>
                    </a:lnTo>
                    <a:lnTo>
                      <a:pt x="311" y="1463"/>
                    </a:lnTo>
                    <a:lnTo>
                      <a:pt x="323" y="1483"/>
                    </a:lnTo>
                    <a:lnTo>
                      <a:pt x="335" y="1504"/>
                    </a:lnTo>
                    <a:lnTo>
                      <a:pt x="348" y="1524"/>
                    </a:lnTo>
                    <a:lnTo>
                      <a:pt x="361" y="1546"/>
                    </a:lnTo>
                    <a:lnTo>
                      <a:pt x="235" y="1624"/>
                    </a:lnTo>
                    <a:close/>
                    <a:moveTo>
                      <a:pt x="183" y="1535"/>
                    </a:moveTo>
                    <a:lnTo>
                      <a:pt x="171" y="1511"/>
                    </a:lnTo>
                    <a:lnTo>
                      <a:pt x="158" y="1489"/>
                    </a:lnTo>
                    <a:lnTo>
                      <a:pt x="147" y="1467"/>
                    </a:lnTo>
                    <a:lnTo>
                      <a:pt x="137" y="1445"/>
                    </a:lnTo>
                    <a:lnTo>
                      <a:pt x="269" y="1381"/>
                    </a:lnTo>
                    <a:lnTo>
                      <a:pt x="279" y="1402"/>
                    </a:lnTo>
                    <a:lnTo>
                      <a:pt x="290" y="1422"/>
                    </a:lnTo>
                    <a:lnTo>
                      <a:pt x="301" y="1443"/>
                    </a:lnTo>
                    <a:lnTo>
                      <a:pt x="311" y="1463"/>
                    </a:lnTo>
                    <a:lnTo>
                      <a:pt x="183" y="1535"/>
                    </a:lnTo>
                    <a:close/>
                    <a:moveTo>
                      <a:pt x="137" y="1445"/>
                    </a:moveTo>
                    <a:lnTo>
                      <a:pt x="126" y="1423"/>
                    </a:lnTo>
                    <a:lnTo>
                      <a:pt x="116" y="1402"/>
                    </a:lnTo>
                    <a:lnTo>
                      <a:pt x="107" y="1379"/>
                    </a:lnTo>
                    <a:lnTo>
                      <a:pt x="97" y="1358"/>
                    </a:lnTo>
                    <a:lnTo>
                      <a:pt x="234" y="1302"/>
                    </a:lnTo>
                    <a:lnTo>
                      <a:pt x="242" y="1321"/>
                    </a:lnTo>
                    <a:lnTo>
                      <a:pt x="250" y="1341"/>
                    </a:lnTo>
                    <a:lnTo>
                      <a:pt x="259" y="1361"/>
                    </a:lnTo>
                    <a:lnTo>
                      <a:pt x="269" y="1381"/>
                    </a:lnTo>
                    <a:lnTo>
                      <a:pt x="137" y="1445"/>
                    </a:lnTo>
                    <a:close/>
                    <a:moveTo>
                      <a:pt x="97" y="1358"/>
                    </a:moveTo>
                    <a:lnTo>
                      <a:pt x="88" y="1336"/>
                    </a:lnTo>
                    <a:lnTo>
                      <a:pt x="80" y="1313"/>
                    </a:lnTo>
                    <a:lnTo>
                      <a:pt x="72" y="1292"/>
                    </a:lnTo>
                    <a:lnTo>
                      <a:pt x="65" y="1271"/>
                    </a:lnTo>
                    <a:lnTo>
                      <a:pt x="204" y="1224"/>
                    </a:lnTo>
                    <a:lnTo>
                      <a:pt x="212" y="1244"/>
                    </a:lnTo>
                    <a:lnTo>
                      <a:pt x="219" y="1264"/>
                    </a:lnTo>
                    <a:lnTo>
                      <a:pt x="226" y="1282"/>
                    </a:lnTo>
                    <a:lnTo>
                      <a:pt x="234" y="1302"/>
                    </a:lnTo>
                    <a:lnTo>
                      <a:pt x="97" y="1358"/>
                    </a:lnTo>
                    <a:close/>
                    <a:moveTo>
                      <a:pt x="65" y="1271"/>
                    </a:moveTo>
                    <a:lnTo>
                      <a:pt x="57" y="1250"/>
                    </a:lnTo>
                    <a:lnTo>
                      <a:pt x="51" y="1228"/>
                    </a:lnTo>
                    <a:lnTo>
                      <a:pt x="45" y="1208"/>
                    </a:lnTo>
                    <a:lnTo>
                      <a:pt x="39" y="1186"/>
                    </a:lnTo>
                    <a:lnTo>
                      <a:pt x="182" y="1148"/>
                    </a:lnTo>
                    <a:lnTo>
                      <a:pt x="187" y="1168"/>
                    </a:lnTo>
                    <a:lnTo>
                      <a:pt x="192" y="1186"/>
                    </a:lnTo>
                    <a:lnTo>
                      <a:pt x="198" y="1205"/>
                    </a:lnTo>
                    <a:lnTo>
                      <a:pt x="204" y="1224"/>
                    </a:lnTo>
                    <a:lnTo>
                      <a:pt x="65" y="1271"/>
                    </a:lnTo>
                    <a:close/>
                    <a:moveTo>
                      <a:pt x="39" y="1186"/>
                    </a:moveTo>
                    <a:lnTo>
                      <a:pt x="34" y="1165"/>
                    </a:lnTo>
                    <a:lnTo>
                      <a:pt x="29" y="1144"/>
                    </a:lnTo>
                    <a:lnTo>
                      <a:pt x="24" y="1123"/>
                    </a:lnTo>
                    <a:lnTo>
                      <a:pt x="20" y="1102"/>
                    </a:lnTo>
                    <a:lnTo>
                      <a:pt x="164" y="1074"/>
                    </a:lnTo>
                    <a:lnTo>
                      <a:pt x="168" y="1093"/>
                    </a:lnTo>
                    <a:lnTo>
                      <a:pt x="172" y="1110"/>
                    </a:lnTo>
                    <a:lnTo>
                      <a:pt x="177" y="1129"/>
                    </a:lnTo>
                    <a:lnTo>
                      <a:pt x="182" y="1148"/>
                    </a:lnTo>
                    <a:lnTo>
                      <a:pt x="39" y="1186"/>
                    </a:lnTo>
                    <a:close/>
                    <a:moveTo>
                      <a:pt x="20" y="1102"/>
                    </a:moveTo>
                    <a:lnTo>
                      <a:pt x="16" y="1082"/>
                    </a:lnTo>
                    <a:lnTo>
                      <a:pt x="13" y="1061"/>
                    </a:lnTo>
                    <a:lnTo>
                      <a:pt x="10" y="1041"/>
                    </a:lnTo>
                    <a:lnTo>
                      <a:pt x="8" y="1021"/>
                    </a:lnTo>
                    <a:lnTo>
                      <a:pt x="153" y="1003"/>
                    </a:lnTo>
                    <a:lnTo>
                      <a:pt x="156" y="1022"/>
                    </a:lnTo>
                    <a:lnTo>
                      <a:pt x="158" y="1040"/>
                    </a:lnTo>
                    <a:lnTo>
                      <a:pt x="162" y="1057"/>
                    </a:lnTo>
                    <a:lnTo>
                      <a:pt x="164" y="1074"/>
                    </a:lnTo>
                    <a:lnTo>
                      <a:pt x="20" y="1102"/>
                    </a:lnTo>
                    <a:close/>
                    <a:moveTo>
                      <a:pt x="8" y="1021"/>
                    </a:moveTo>
                    <a:lnTo>
                      <a:pt x="5" y="1001"/>
                    </a:lnTo>
                    <a:lnTo>
                      <a:pt x="3" y="981"/>
                    </a:lnTo>
                    <a:lnTo>
                      <a:pt x="1" y="961"/>
                    </a:lnTo>
                    <a:lnTo>
                      <a:pt x="1" y="940"/>
                    </a:lnTo>
                    <a:lnTo>
                      <a:pt x="148" y="935"/>
                    </a:lnTo>
                    <a:lnTo>
                      <a:pt x="150" y="951"/>
                    </a:lnTo>
                    <a:lnTo>
                      <a:pt x="151" y="969"/>
                    </a:lnTo>
                    <a:lnTo>
                      <a:pt x="152" y="986"/>
                    </a:lnTo>
                    <a:lnTo>
                      <a:pt x="153" y="1003"/>
                    </a:lnTo>
                    <a:lnTo>
                      <a:pt x="8" y="1021"/>
                    </a:lnTo>
                    <a:close/>
                    <a:moveTo>
                      <a:pt x="1" y="940"/>
                    </a:moveTo>
                    <a:lnTo>
                      <a:pt x="0" y="921"/>
                    </a:lnTo>
                    <a:lnTo>
                      <a:pt x="0" y="901"/>
                    </a:lnTo>
                    <a:lnTo>
                      <a:pt x="0" y="881"/>
                    </a:lnTo>
                    <a:lnTo>
                      <a:pt x="1" y="863"/>
                    </a:lnTo>
                    <a:lnTo>
                      <a:pt x="148" y="868"/>
                    </a:lnTo>
                    <a:lnTo>
                      <a:pt x="147" y="884"/>
                    </a:lnTo>
                    <a:lnTo>
                      <a:pt x="147" y="901"/>
                    </a:lnTo>
                    <a:lnTo>
                      <a:pt x="147" y="917"/>
                    </a:lnTo>
                    <a:lnTo>
                      <a:pt x="148" y="935"/>
                    </a:lnTo>
                    <a:lnTo>
                      <a:pt x="1" y="940"/>
                    </a:lnTo>
                    <a:close/>
                    <a:moveTo>
                      <a:pt x="1" y="863"/>
                    </a:moveTo>
                    <a:lnTo>
                      <a:pt x="1" y="843"/>
                    </a:lnTo>
                    <a:lnTo>
                      <a:pt x="3" y="823"/>
                    </a:lnTo>
                    <a:lnTo>
                      <a:pt x="5" y="804"/>
                    </a:lnTo>
                    <a:lnTo>
                      <a:pt x="6" y="785"/>
                    </a:lnTo>
                    <a:lnTo>
                      <a:pt x="153" y="803"/>
                    </a:lnTo>
                    <a:lnTo>
                      <a:pt x="152" y="820"/>
                    </a:lnTo>
                    <a:lnTo>
                      <a:pt x="150" y="837"/>
                    </a:lnTo>
                    <a:lnTo>
                      <a:pt x="148" y="853"/>
                    </a:lnTo>
                    <a:lnTo>
                      <a:pt x="148" y="868"/>
                    </a:lnTo>
                    <a:lnTo>
                      <a:pt x="1" y="863"/>
                    </a:lnTo>
                    <a:close/>
                    <a:moveTo>
                      <a:pt x="6" y="785"/>
                    </a:moveTo>
                    <a:lnTo>
                      <a:pt x="9" y="768"/>
                    </a:lnTo>
                    <a:lnTo>
                      <a:pt x="11" y="749"/>
                    </a:lnTo>
                    <a:lnTo>
                      <a:pt x="15" y="731"/>
                    </a:lnTo>
                    <a:lnTo>
                      <a:pt x="19" y="712"/>
                    </a:lnTo>
                    <a:lnTo>
                      <a:pt x="163" y="742"/>
                    </a:lnTo>
                    <a:lnTo>
                      <a:pt x="161" y="756"/>
                    </a:lnTo>
                    <a:lnTo>
                      <a:pt x="158" y="772"/>
                    </a:lnTo>
                    <a:lnTo>
                      <a:pt x="156" y="787"/>
                    </a:lnTo>
                    <a:lnTo>
                      <a:pt x="153" y="803"/>
                    </a:lnTo>
                    <a:lnTo>
                      <a:pt x="6" y="785"/>
                    </a:lnTo>
                    <a:close/>
                    <a:moveTo>
                      <a:pt x="19" y="712"/>
                    </a:moveTo>
                    <a:lnTo>
                      <a:pt x="22" y="693"/>
                    </a:lnTo>
                    <a:lnTo>
                      <a:pt x="27" y="676"/>
                    </a:lnTo>
                    <a:lnTo>
                      <a:pt x="31" y="657"/>
                    </a:lnTo>
                    <a:lnTo>
                      <a:pt x="36" y="640"/>
                    </a:lnTo>
                    <a:lnTo>
                      <a:pt x="178" y="682"/>
                    </a:lnTo>
                    <a:lnTo>
                      <a:pt x="174" y="697"/>
                    </a:lnTo>
                    <a:lnTo>
                      <a:pt x="169" y="712"/>
                    </a:lnTo>
                    <a:lnTo>
                      <a:pt x="167" y="727"/>
                    </a:lnTo>
                    <a:lnTo>
                      <a:pt x="163" y="742"/>
                    </a:lnTo>
                    <a:lnTo>
                      <a:pt x="19" y="712"/>
                    </a:lnTo>
                    <a:close/>
                    <a:moveTo>
                      <a:pt x="36" y="640"/>
                    </a:moveTo>
                    <a:lnTo>
                      <a:pt x="42" y="622"/>
                    </a:lnTo>
                    <a:lnTo>
                      <a:pt x="47" y="606"/>
                    </a:lnTo>
                    <a:lnTo>
                      <a:pt x="54" y="589"/>
                    </a:lnTo>
                    <a:lnTo>
                      <a:pt x="60" y="571"/>
                    </a:lnTo>
                    <a:lnTo>
                      <a:pt x="198" y="625"/>
                    </a:lnTo>
                    <a:lnTo>
                      <a:pt x="193" y="639"/>
                    </a:lnTo>
                    <a:lnTo>
                      <a:pt x="188" y="652"/>
                    </a:lnTo>
                    <a:lnTo>
                      <a:pt x="183" y="667"/>
                    </a:lnTo>
                    <a:lnTo>
                      <a:pt x="178" y="682"/>
                    </a:lnTo>
                    <a:lnTo>
                      <a:pt x="36" y="640"/>
                    </a:lnTo>
                    <a:close/>
                    <a:moveTo>
                      <a:pt x="60" y="571"/>
                    </a:moveTo>
                    <a:lnTo>
                      <a:pt x="67" y="554"/>
                    </a:lnTo>
                    <a:lnTo>
                      <a:pt x="75" y="536"/>
                    </a:lnTo>
                    <a:lnTo>
                      <a:pt x="82" y="520"/>
                    </a:lnTo>
                    <a:lnTo>
                      <a:pt x="90" y="504"/>
                    </a:lnTo>
                    <a:lnTo>
                      <a:pt x="222" y="569"/>
                    </a:lnTo>
                    <a:lnTo>
                      <a:pt x="216" y="584"/>
                    </a:lnTo>
                    <a:lnTo>
                      <a:pt x="209" y="597"/>
                    </a:lnTo>
                    <a:lnTo>
                      <a:pt x="203" y="611"/>
                    </a:lnTo>
                    <a:lnTo>
                      <a:pt x="198" y="625"/>
                    </a:lnTo>
                    <a:lnTo>
                      <a:pt x="60" y="571"/>
                    </a:lnTo>
                    <a:close/>
                    <a:moveTo>
                      <a:pt x="90" y="504"/>
                    </a:moveTo>
                    <a:lnTo>
                      <a:pt x="97" y="489"/>
                    </a:lnTo>
                    <a:lnTo>
                      <a:pt x="106" y="473"/>
                    </a:lnTo>
                    <a:lnTo>
                      <a:pt x="115" y="457"/>
                    </a:lnTo>
                    <a:lnTo>
                      <a:pt x="123" y="442"/>
                    </a:lnTo>
                    <a:lnTo>
                      <a:pt x="250" y="517"/>
                    </a:lnTo>
                    <a:lnTo>
                      <a:pt x="243" y="529"/>
                    </a:lnTo>
                    <a:lnTo>
                      <a:pt x="237" y="543"/>
                    </a:lnTo>
                    <a:lnTo>
                      <a:pt x="229" y="555"/>
                    </a:lnTo>
                    <a:lnTo>
                      <a:pt x="222" y="569"/>
                    </a:lnTo>
                    <a:lnTo>
                      <a:pt x="90" y="504"/>
                    </a:lnTo>
                    <a:close/>
                    <a:moveTo>
                      <a:pt x="123" y="442"/>
                    </a:moveTo>
                    <a:lnTo>
                      <a:pt x="133" y="426"/>
                    </a:lnTo>
                    <a:lnTo>
                      <a:pt x="142" y="411"/>
                    </a:lnTo>
                    <a:lnTo>
                      <a:pt x="153" y="396"/>
                    </a:lnTo>
                    <a:lnTo>
                      <a:pt x="163" y="381"/>
                    </a:lnTo>
                    <a:lnTo>
                      <a:pt x="284" y="465"/>
                    </a:lnTo>
                    <a:lnTo>
                      <a:pt x="275" y="478"/>
                    </a:lnTo>
                    <a:lnTo>
                      <a:pt x="267" y="490"/>
                    </a:lnTo>
                    <a:lnTo>
                      <a:pt x="259" y="503"/>
                    </a:lnTo>
                    <a:lnTo>
                      <a:pt x="250" y="517"/>
                    </a:lnTo>
                    <a:lnTo>
                      <a:pt x="123" y="442"/>
                    </a:lnTo>
                    <a:close/>
                    <a:moveTo>
                      <a:pt x="163" y="381"/>
                    </a:moveTo>
                    <a:lnTo>
                      <a:pt x="176" y="362"/>
                    </a:lnTo>
                    <a:lnTo>
                      <a:pt x="189" y="345"/>
                    </a:lnTo>
                    <a:lnTo>
                      <a:pt x="203" y="326"/>
                    </a:lnTo>
                    <a:lnTo>
                      <a:pt x="217" y="307"/>
                    </a:lnTo>
                    <a:lnTo>
                      <a:pt x="334" y="396"/>
                    </a:lnTo>
                    <a:lnTo>
                      <a:pt x="323" y="412"/>
                    </a:lnTo>
                    <a:lnTo>
                      <a:pt x="310" y="428"/>
                    </a:lnTo>
                    <a:lnTo>
                      <a:pt x="298" y="447"/>
                    </a:lnTo>
                    <a:lnTo>
                      <a:pt x="284" y="465"/>
                    </a:lnTo>
                    <a:lnTo>
                      <a:pt x="163" y="381"/>
                    </a:lnTo>
                    <a:close/>
                    <a:moveTo>
                      <a:pt x="217" y="307"/>
                    </a:moveTo>
                    <a:lnTo>
                      <a:pt x="229" y="290"/>
                    </a:lnTo>
                    <a:lnTo>
                      <a:pt x="242" y="274"/>
                    </a:lnTo>
                    <a:lnTo>
                      <a:pt x="254" y="258"/>
                    </a:lnTo>
                    <a:lnTo>
                      <a:pt x="267" y="244"/>
                    </a:lnTo>
                    <a:lnTo>
                      <a:pt x="381" y="336"/>
                    </a:lnTo>
                    <a:lnTo>
                      <a:pt x="369" y="351"/>
                    </a:lnTo>
                    <a:lnTo>
                      <a:pt x="358" y="366"/>
                    </a:lnTo>
                    <a:lnTo>
                      <a:pt x="346" y="381"/>
                    </a:lnTo>
                    <a:lnTo>
                      <a:pt x="334" y="396"/>
                    </a:lnTo>
                    <a:lnTo>
                      <a:pt x="217" y="307"/>
                    </a:lnTo>
                    <a:close/>
                    <a:moveTo>
                      <a:pt x="267" y="244"/>
                    </a:moveTo>
                    <a:lnTo>
                      <a:pt x="278" y="229"/>
                    </a:lnTo>
                    <a:lnTo>
                      <a:pt x="290" y="214"/>
                    </a:lnTo>
                    <a:lnTo>
                      <a:pt x="303" y="200"/>
                    </a:lnTo>
                    <a:lnTo>
                      <a:pt x="315" y="187"/>
                    </a:lnTo>
                    <a:lnTo>
                      <a:pt x="424" y="286"/>
                    </a:lnTo>
                    <a:lnTo>
                      <a:pt x="414" y="297"/>
                    </a:lnTo>
                    <a:lnTo>
                      <a:pt x="404" y="309"/>
                    </a:lnTo>
                    <a:lnTo>
                      <a:pt x="392" y="322"/>
                    </a:lnTo>
                    <a:lnTo>
                      <a:pt x="381" y="336"/>
                    </a:lnTo>
                    <a:lnTo>
                      <a:pt x="267" y="244"/>
                    </a:lnTo>
                    <a:close/>
                    <a:moveTo>
                      <a:pt x="315" y="187"/>
                    </a:moveTo>
                    <a:lnTo>
                      <a:pt x="328" y="173"/>
                    </a:lnTo>
                    <a:lnTo>
                      <a:pt x="340" y="160"/>
                    </a:lnTo>
                    <a:lnTo>
                      <a:pt x="353" y="148"/>
                    </a:lnTo>
                    <a:lnTo>
                      <a:pt x="365" y="137"/>
                    </a:lnTo>
                    <a:lnTo>
                      <a:pt x="466" y="244"/>
                    </a:lnTo>
                    <a:lnTo>
                      <a:pt x="455" y="254"/>
                    </a:lnTo>
                    <a:lnTo>
                      <a:pt x="445" y="264"/>
                    </a:lnTo>
                    <a:lnTo>
                      <a:pt x="435" y="275"/>
                    </a:lnTo>
                    <a:lnTo>
                      <a:pt x="424" y="286"/>
                    </a:lnTo>
                    <a:lnTo>
                      <a:pt x="315" y="187"/>
                    </a:lnTo>
                    <a:close/>
                    <a:moveTo>
                      <a:pt x="365" y="137"/>
                    </a:moveTo>
                    <a:lnTo>
                      <a:pt x="365" y="135"/>
                    </a:lnTo>
                    <a:lnTo>
                      <a:pt x="415" y="190"/>
                    </a:lnTo>
                    <a:lnTo>
                      <a:pt x="365" y="137"/>
                    </a:lnTo>
                    <a:close/>
                    <a:moveTo>
                      <a:pt x="365" y="135"/>
                    </a:moveTo>
                    <a:lnTo>
                      <a:pt x="377" y="124"/>
                    </a:lnTo>
                    <a:lnTo>
                      <a:pt x="390" y="114"/>
                    </a:lnTo>
                    <a:lnTo>
                      <a:pt x="402" y="103"/>
                    </a:lnTo>
                    <a:lnTo>
                      <a:pt x="416" y="93"/>
                    </a:lnTo>
                    <a:lnTo>
                      <a:pt x="506" y="209"/>
                    </a:lnTo>
                    <a:lnTo>
                      <a:pt x="496" y="218"/>
                    </a:lnTo>
                    <a:lnTo>
                      <a:pt x="486" y="226"/>
                    </a:lnTo>
                    <a:lnTo>
                      <a:pt x="476" y="235"/>
                    </a:lnTo>
                    <a:lnTo>
                      <a:pt x="466" y="244"/>
                    </a:lnTo>
                    <a:lnTo>
                      <a:pt x="365" y="135"/>
                    </a:lnTo>
                    <a:close/>
                    <a:moveTo>
                      <a:pt x="416" y="93"/>
                    </a:moveTo>
                    <a:lnTo>
                      <a:pt x="429" y="83"/>
                    </a:lnTo>
                    <a:lnTo>
                      <a:pt x="442" y="73"/>
                    </a:lnTo>
                    <a:lnTo>
                      <a:pt x="456" y="64"/>
                    </a:lnTo>
                    <a:lnTo>
                      <a:pt x="470" y="56"/>
                    </a:lnTo>
                    <a:lnTo>
                      <a:pt x="547" y="182"/>
                    </a:lnTo>
                    <a:lnTo>
                      <a:pt x="536" y="188"/>
                    </a:lnTo>
                    <a:lnTo>
                      <a:pt x="526" y="195"/>
                    </a:lnTo>
                    <a:lnTo>
                      <a:pt x="516" y="203"/>
                    </a:lnTo>
                    <a:lnTo>
                      <a:pt x="506" y="209"/>
                    </a:lnTo>
                    <a:lnTo>
                      <a:pt x="416" y="93"/>
                    </a:lnTo>
                    <a:close/>
                    <a:moveTo>
                      <a:pt x="470" y="56"/>
                    </a:moveTo>
                    <a:lnTo>
                      <a:pt x="483" y="47"/>
                    </a:lnTo>
                    <a:lnTo>
                      <a:pt x="497" y="40"/>
                    </a:lnTo>
                    <a:lnTo>
                      <a:pt x="512" y="32"/>
                    </a:lnTo>
                    <a:lnTo>
                      <a:pt x="527" y="25"/>
                    </a:lnTo>
                    <a:lnTo>
                      <a:pt x="589" y="159"/>
                    </a:lnTo>
                    <a:lnTo>
                      <a:pt x="578" y="164"/>
                    </a:lnTo>
                    <a:lnTo>
                      <a:pt x="568" y="169"/>
                    </a:lnTo>
                    <a:lnTo>
                      <a:pt x="557" y="175"/>
                    </a:lnTo>
                    <a:lnTo>
                      <a:pt x="547" y="182"/>
                    </a:lnTo>
                    <a:lnTo>
                      <a:pt x="470" y="56"/>
                    </a:lnTo>
                    <a:close/>
                    <a:moveTo>
                      <a:pt x="527" y="25"/>
                    </a:moveTo>
                    <a:lnTo>
                      <a:pt x="542" y="18"/>
                    </a:lnTo>
                    <a:lnTo>
                      <a:pt x="557" y="12"/>
                    </a:lnTo>
                    <a:lnTo>
                      <a:pt x="572" y="6"/>
                    </a:lnTo>
                    <a:lnTo>
                      <a:pt x="588" y="0"/>
                    </a:lnTo>
                    <a:lnTo>
                      <a:pt x="637" y="139"/>
                    </a:lnTo>
                    <a:lnTo>
                      <a:pt x="624" y="144"/>
                    </a:lnTo>
                    <a:lnTo>
                      <a:pt x="613" y="148"/>
                    </a:lnTo>
                    <a:lnTo>
                      <a:pt x="600" y="153"/>
                    </a:lnTo>
                    <a:lnTo>
                      <a:pt x="589" y="159"/>
                    </a:lnTo>
                    <a:lnTo>
                      <a:pt x="527" y="2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0" name="Freeform 592"/>
              <p:cNvSpPr>
                <a:spLocks noEditPoints="1"/>
              </p:cNvSpPr>
              <p:nvPr/>
            </p:nvSpPr>
            <p:spPr bwMode="auto">
              <a:xfrm>
                <a:off x="407" y="604"/>
                <a:ext cx="1985" cy="2683"/>
              </a:xfrm>
              <a:custGeom>
                <a:avLst/>
                <a:gdLst>
                  <a:gd name="T0" fmla="*/ 8906 w 9929"/>
                  <a:gd name="T1" fmla="*/ 6778 h 13414"/>
                  <a:gd name="T2" fmla="*/ 8551 w 9929"/>
                  <a:gd name="T3" fmla="*/ 7048 h 13414"/>
                  <a:gd name="T4" fmla="*/ 8085 w 9929"/>
                  <a:gd name="T5" fmla="*/ 7209 h 13414"/>
                  <a:gd name="T6" fmla="*/ 7639 w 9929"/>
                  <a:gd name="T7" fmla="*/ 7134 h 13414"/>
                  <a:gd name="T8" fmla="*/ 7497 w 9929"/>
                  <a:gd name="T9" fmla="*/ 6933 h 13414"/>
                  <a:gd name="T10" fmla="*/ 7675 w 9929"/>
                  <a:gd name="T11" fmla="*/ 6568 h 13414"/>
                  <a:gd name="T12" fmla="*/ 7683 w 9929"/>
                  <a:gd name="T13" fmla="*/ 6230 h 13414"/>
                  <a:gd name="T14" fmla="*/ 7321 w 9929"/>
                  <a:gd name="T15" fmla="*/ 5958 h 13414"/>
                  <a:gd name="T16" fmla="*/ 7147 w 9929"/>
                  <a:gd name="T17" fmla="*/ 5709 h 13414"/>
                  <a:gd name="T18" fmla="*/ 6918 w 9929"/>
                  <a:gd name="T19" fmla="*/ 5335 h 13414"/>
                  <a:gd name="T20" fmla="*/ 6445 w 9929"/>
                  <a:gd name="T21" fmla="*/ 5026 h 13414"/>
                  <a:gd name="T22" fmla="*/ 5894 w 9929"/>
                  <a:gd name="T23" fmla="*/ 4902 h 13414"/>
                  <a:gd name="T24" fmla="*/ 5453 w 9929"/>
                  <a:gd name="T25" fmla="*/ 4999 h 13414"/>
                  <a:gd name="T26" fmla="*/ 5107 w 9929"/>
                  <a:gd name="T27" fmla="*/ 4950 h 13414"/>
                  <a:gd name="T28" fmla="*/ 4794 w 9929"/>
                  <a:gd name="T29" fmla="*/ 4813 h 13414"/>
                  <a:gd name="T30" fmla="*/ 4199 w 9929"/>
                  <a:gd name="T31" fmla="*/ 4670 h 13414"/>
                  <a:gd name="T32" fmla="*/ 3844 w 9929"/>
                  <a:gd name="T33" fmla="*/ 4479 h 13414"/>
                  <a:gd name="T34" fmla="*/ 3530 w 9929"/>
                  <a:gd name="T35" fmla="*/ 4468 h 13414"/>
                  <a:gd name="T36" fmla="*/ 3581 w 9929"/>
                  <a:gd name="T37" fmla="*/ 4108 h 13414"/>
                  <a:gd name="T38" fmla="*/ 3592 w 9929"/>
                  <a:gd name="T39" fmla="*/ 3303 h 13414"/>
                  <a:gd name="T40" fmla="*/ 3556 w 9929"/>
                  <a:gd name="T41" fmla="*/ 2117 h 13414"/>
                  <a:gd name="T42" fmla="*/ 3520 w 9929"/>
                  <a:gd name="T43" fmla="*/ 1094 h 13414"/>
                  <a:gd name="T44" fmla="*/ 3476 w 9929"/>
                  <a:gd name="T45" fmla="*/ 383 h 13414"/>
                  <a:gd name="T46" fmla="*/ 3206 w 9929"/>
                  <a:gd name="T47" fmla="*/ 211 h 13414"/>
                  <a:gd name="T48" fmla="*/ 2838 w 9929"/>
                  <a:gd name="T49" fmla="*/ 251 h 13414"/>
                  <a:gd name="T50" fmla="*/ 2485 w 9929"/>
                  <a:gd name="T51" fmla="*/ 207 h 13414"/>
                  <a:gd name="T52" fmla="*/ 2177 w 9929"/>
                  <a:gd name="T53" fmla="*/ 51 h 13414"/>
                  <a:gd name="T54" fmla="*/ 1876 w 9929"/>
                  <a:gd name="T55" fmla="*/ 30 h 13414"/>
                  <a:gd name="T56" fmla="*/ 1487 w 9929"/>
                  <a:gd name="T57" fmla="*/ 28 h 13414"/>
                  <a:gd name="T58" fmla="*/ 1298 w 9929"/>
                  <a:gd name="T59" fmla="*/ 80 h 13414"/>
                  <a:gd name="T60" fmla="*/ 1080 w 9929"/>
                  <a:gd name="T61" fmla="*/ 848 h 13414"/>
                  <a:gd name="T62" fmla="*/ 906 w 9929"/>
                  <a:gd name="T63" fmla="*/ 1797 h 13414"/>
                  <a:gd name="T64" fmla="*/ 986 w 9929"/>
                  <a:gd name="T65" fmla="*/ 2989 h 13414"/>
                  <a:gd name="T66" fmla="*/ 992 w 9929"/>
                  <a:gd name="T67" fmla="*/ 4191 h 13414"/>
                  <a:gd name="T68" fmla="*/ 1037 w 9929"/>
                  <a:gd name="T69" fmla="*/ 6411 h 13414"/>
                  <a:gd name="T70" fmla="*/ 2005 w 9929"/>
                  <a:gd name="T71" fmla="*/ 6434 h 13414"/>
                  <a:gd name="T72" fmla="*/ 2111 w 9929"/>
                  <a:gd name="T73" fmla="*/ 6736 h 13414"/>
                  <a:gd name="T74" fmla="*/ 2079 w 9929"/>
                  <a:gd name="T75" fmla="*/ 7406 h 13414"/>
                  <a:gd name="T76" fmla="*/ 1587 w 9929"/>
                  <a:gd name="T77" fmla="*/ 7453 h 13414"/>
                  <a:gd name="T78" fmla="*/ 1032 w 9929"/>
                  <a:gd name="T79" fmla="*/ 7551 h 13414"/>
                  <a:gd name="T80" fmla="*/ 43 w 9929"/>
                  <a:gd name="T81" fmla="*/ 7492 h 13414"/>
                  <a:gd name="T82" fmla="*/ 91 w 9929"/>
                  <a:gd name="T83" fmla="*/ 8235 h 13414"/>
                  <a:gd name="T84" fmla="*/ 7 w 9929"/>
                  <a:gd name="T85" fmla="*/ 9184 h 13414"/>
                  <a:gd name="T86" fmla="*/ 82 w 9929"/>
                  <a:gd name="T87" fmla="*/ 9594 h 13414"/>
                  <a:gd name="T88" fmla="*/ 114 w 9929"/>
                  <a:gd name="T89" fmla="*/ 10173 h 13414"/>
                  <a:gd name="T90" fmla="*/ 375 w 9929"/>
                  <a:gd name="T91" fmla="*/ 10453 h 13414"/>
                  <a:gd name="T92" fmla="*/ 357 w 9929"/>
                  <a:gd name="T93" fmla="*/ 10888 h 13414"/>
                  <a:gd name="T94" fmla="*/ 279 w 9929"/>
                  <a:gd name="T95" fmla="*/ 11200 h 13414"/>
                  <a:gd name="T96" fmla="*/ 137 w 9929"/>
                  <a:gd name="T97" fmla="*/ 11530 h 13414"/>
                  <a:gd name="T98" fmla="*/ 231 w 9929"/>
                  <a:gd name="T99" fmla="*/ 11963 h 13414"/>
                  <a:gd name="T100" fmla="*/ 216 w 9929"/>
                  <a:gd name="T101" fmla="*/ 12782 h 13414"/>
                  <a:gd name="T102" fmla="*/ 245 w 9929"/>
                  <a:gd name="T103" fmla="*/ 12976 h 13414"/>
                  <a:gd name="T104" fmla="*/ 294 w 9929"/>
                  <a:gd name="T105" fmla="*/ 13074 h 13414"/>
                  <a:gd name="T106" fmla="*/ 528 w 9929"/>
                  <a:gd name="T107" fmla="*/ 13275 h 13414"/>
                  <a:gd name="T108" fmla="*/ 1320 w 9929"/>
                  <a:gd name="T109" fmla="*/ 13240 h 13414"/>
                  <a:gd name="T110" fmla="*/ 1868 w 9929"/>
                  <a:gd name="T111" fmla="*/ 13372 h 13414"/>
                  <a:gd name="T112" fmla="*/ 2196 w 9929"/>
                  <a:gd name="T113" fmla="*/ 13408 h 13414"/>
                  <a:gd name="T114" fmla="*/ 2521 w 9929"/>
                  <a:gd name="T115" fmla="*/ 13381 h 13414"/>
                  <a:gd name="T116" fmla="*/ 2749 w 9929"/>
                  <a:gd name="T117" fmla="*/ 13011 h 13414"/>
                  <a:gd name="T118" fmla="*/ 3023 w 9929"/>
                  <a:gd name="T119" fmla="*/ 12905 h 13414"/>
                  <a:gd name="T120" fmla="*/ 3212 w 9929"/>
                  <a:gd name="T121" fmla="*/ 12667 h 13414"/>
                  <a:gd name="T122" fmla="*/ 3375 w 9929"/>
                  <a:gd name="T123" fmla="*/ 12378 h 13414"/>
                  <a:gd name="T124" fmla="*/ 3534 w 9929"/>
                  <a:gd name="T125" fmla="*/ 12160 h 13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29" h="13414">
                    <a:moveTo>
                      <a:pt x="9929" y="6360"/>
                    </a:moveTo>
                    <a:lnTo>
                      <a:pt x="9891" y="6378"/>
                    </a:lnTo>
                    <a:lnTo>
                      <a:pt x="9855" y="6397"/>
                    </a:lnTo>
                    <a:lnTo>
                      <a:pt x="9819" y="6415"/>
                    </a:lnTo>
                    <a:lnTo>
                      <a:pt x="9783" y="6432"/>
                    </a:lnTo>
                    <a:lnTo>
                      <a:pt x="9744" y="6354"/>
                    </a:lnTo>
                    <a:lnTo>
                      <a:pt x="9780" y="6336"/>
                    </a:lnTo>
                    <a:lnTo>
                      <a:pt x="9816" y="6319"/>
                    </a:lnTo>
                    <a:lnTo>
                      <a:pt x="9853" y="6300"/>
                    </a:lnTo>
                    <a:lnTo>
                      <a:pt x="9890" y="6281"/>
                    </a:lnTo>
                    <a:lnTo>
                      <a:pt x="9929" y="6360"/>
                    </a:lnTo>
                    <a:close/>
                    <a:moveTo>
                      <a:pt x="9783" y="6432"/>
                    </a:moveTo>
                    <a:lnTo>
                      <a:pt x="9740" y="6453"/>
                    </a:lnTo>
                    <a:lnTo>
                      <a:pt x="9703" y="6472"/>
                    </a:lnTo>
                    <a:lnTo>
                      <a:pt x="9671" y="6488"/>
                    </a:lnTo>
                    <a:lnTo>
                      <a:pt x="9643" y="6502"/>
                    </a:lnTo>
                    <a:lnTo>
                      <a:pt x="9605" y="6425"/>
                    </a:lnTo>
                    <a:lnTo>
                      <a:pt x="9646" y="6403"/>
                    </a:lnTo>
                    <a:lnTo>
                      <a:pt x="9683" y="6385"/>
                    </a:lnTo>
                    <a:lnTo>
                      <a:pt x="9716" y="6368"/>
                    </a:lnTo>
                    <a:lnTo>
                      <a:pt x="9744" y="6354"/>
                    </a:lnTo>
                    <a:lnTo>
                      <a:pt x="9783" y="6432"/>
                    </a:lnTo>
                    <a:close/>
                    <a:moveTo>
                      <a:pt x="9643" y="6502"/>
                    </a:moveTo>
                    <a:lnTo>
                      <a:pt x="9620" y="6514"/>
                    </a:lnTo>
                    <a:lnTo>
                      <a:pt x="9589" y="6529"/>
                    </a:lnTo>
                    <a:lnTo>
                      <a:pt x="9552" y="6548"/>
                    </a:lnTo>
                    <a:lnTo>
                      <a:pt x="9510" y="6569"/>
                    </a:lnTo>
                    <a:lnTo>
                      <a:pt x="9471" y="6491"/>
                    </a:lnTo>
                    <a:lnTo>
                      <a:pt x="9494" y="6479"/>
                    </a:lnTo>
                    <a:lnTo>
                      <a:pt x="9524" y="6464"/>
                    </a:lnTo>
                    <a:lnTo>
                      <a:pt x="9560" y="6446"/>
                    </a:lnTo>
                    <a:lnTo>
                      <a:pt x="9605" y="6425"/>
                    </a:lnTo>
                    <a:lnTo>
                      <a:pt x="9643" y="6502"/>
                    </a:lnTo>
                    <a:close/>
                    <a:moveTo>
                      <a:pt x="9510" y="6569"/>
                    </a:moveTo>
                    <a:lnTo>
                      <a:pt x="9478" y="6585"/>
                    </a:lnTo>
                    <a:lnTo>
                      <a:pt x="9446" y="6601"/>
                    </a:lnTo>
                    <a:lnTo>
                      <a:pt x="9415" y="6618"/>
                    </a:lnTo>
                    <a:lnTo>
                      <a:pt x="9384" y="6632"/>
                    </a:lnTo>
                    <a:lnTo>
                      <a:pt x="9344" y="6555"/>
                    </a:lnTo>
                    <a:lnTo>
                      <a:pt x="9375" y="6539"/>
                    </a:lnTo>
                    <a:lnTo>
                      <a:pt x="9407" y="6523"/>
                    </a:lnTo>
                    <a:lnTo>
                      <a:pt x="9439" y="6507"/>
                    </a:lnTo>
                    <a:lnTo>
                      <a:pt x="9471" y="6491"/>
                    </a:lnTo>
                    <a:lnTo>
                      <a:pt x="9510" y="6569"/>
                    </a:lnTo>
                    <a:close/>
                    <a:moveTo>
                      <a:pt x="9384" y="6632"/>
                    </a:moveTo>
                    <a:lnTo>
                      <a:pt x="9366" y="6642"/>
                    </a:lnTo>
                    <a:lnTo>
                      <a:pt x="9343" y="6654"/>
                    </a:lnTo>
                    <a:lnTo>
                      <a:pt x="9317" y="6666"/>
                    </a:lnTo>
                    <a:lnTo>
                      <a:pt x="9288" y="6681"/>
                    </a:lnTo>
                    <a:lnTo>
                      <a:pt x="9257" y="6697"/>
                    </a:lnTo>
                    <a:lnTo>
                      <a:pt x="9224" y="6715"/>
                    </a:lnTo>
                    <a:lnTo>
                      <a:pt x="9190" y="6732"/>
                    </a:lnTo>
                    <a:lnTo>
                      <a:pt x="9155" y="6750"/>
                    </a:lnTo>
                    <a:lnTo>
                      <a:pt x="9115" y="6671"/>
                    </a:lnTo>
                    <a:lnTo>
                      <a:pt x="9135" y="6661"/>
                    </a:lnTo>
                    <a:lnTo>
                      <a:pt x="9156" y="6650"/>
                    </a:lnTo>
                    <a:lnTo>
                      <a:pt x="9179" y="6639"/>
                    </a:lnTo>
                    <a:lnTo>
                      <a:pt x="9205" y="6626"/>
                    </a:lnTo>
                    <a:lnTo>
                      <a:pt x="9233" y="6611"/>
                    </a:lnTo>
                    <a:lnTo>
                      <a:pt x="9266" y="6595"/>
                    </a:lnTo>
                    <a:lnTo>
                      <a:pt x="9302" y="6576"/>
                    </a:lnTo>
                    <a:lnTo>
                      <a:pt x="9344" y="6555"/>
                    </a:lnTo>
                    <a:lnTo>
                      <a:pt x="9384" y="6632"/>
                    </a:lnTo>
                    <a:close/>
                    <a:moveTo>
                      <a:pt x="9155" y="6750"/>
                    </a:moveTo>
                    <a:lnTo>
                      <a:pt x="9151" y="6751"/>
                    </a:lnTo>
                    <a:lnTo>
                      <a:pt x="9111" y="6674"/>
                    </a:lnTo>
                    <a:lnTo>
                      <a:pt x="9115" y="6671"/>
                    </a:lnTo>
                    <a:lnTo>
                      <a:pt x="9155" y="6750"/>
                    </a:lnTo>
                    <a:close/>
                    <a:moveTo>
                      <a:pt x="9151" y="6751"/>
                    </a:moveTo>
                    <a:lnTo>
                      <a:pt x="9139" y="6757"/>
                    </a:lnTo>
                    <a:lnTo>
                      <a:pt x="9099" y="6680"/>
                    </a:lnTo>
                    <a:lnTo>
                      <a:pt x="9111" y="6674"/>
                    </a:lnTo>
                    <a:lnTo>
                      <a:pt x="9151" y="6751"/>
                    </a:lnTo>
                    <a:close/>
                    <a:moveTo>
                      <a:pt x="9139" y="6757"/>
                    </a:moveTo>
                    <a:lnTo>
                      <a:pt x="9120" y="6767"/>
                    </a:lnTo>
                    <a:lnTo>
                      <a:pt x="9100" y="6777"/>
                    </a:lnTo>
                    <a:lnTo>
                      <a:pt x="9080" y="6787"/>
                    </a:lnTo>
                    <a:lnTo>
                      <a:pt x="9058" y="6798"/>
                    </a:lnTo>
                    <a:lnTo>
                      <a:pt x="9034" y="6811"/>
                    </a:lnTo>
                    <a:lnTo>
                      <a:pt x="9008" y="6824"/>
                    </a:lnTo>
                    <a:lnTo>
                      <a:pt x="8978" y="6839"/>
                    </a:lnTo>
                    <a:lnTo>
                      <a:pt x="8945" y="6857"/>
                    </a:lnTo>
                    <a:lnTo>
                      <a:pt x="8906" y="6778"/>
                    </a:lnTo>
                    <a:lnTo>
                      <a:pt x="8917" y="6772"/>
                    </a:lnTo>
                    <a:lnTo>
                      <a:pt x="8935" y="6763"/>
                    </a:lnTo>
                    <a:lnTo>
                      <a:pt x="8956" y="6753"/>
                    </a:lnTo>
                    <a:lnTo>
                      <a:pt x="8979" y="6741"/>
                    </a:lnTo>
                    <a:lnTo>
                      <a:pt x="9007" y="6727"/>
                    </a:lnTo>
                    <a:lnTo>
                      <a:pt x="9035" y="6712"/>
                    </a:lnTo>
                    <a:lnTo>
                      <a:pt x="9067" y="6696"/>
                    </a:lnTo>
                    <a:lnTo>
                      <a:pt x="9099" y="6680"/>
                    </a:lnTo>
                    <a:lnTo>
                      <a:pt x="9139" y="6757"/>
                    </a:lnTo>
                    <a:close/>
                    <a:moveTo>
                      <a:pt x="8945" y="6857"/>
                    </a:moveTo>
                    <a:lnTo>
                      <a:pt x="8921" y="6868"/>
                    </a:lnTo>
                    <a:lnTo>
                      <a:pt x="8897" y="6880"/>
                    </a:lnTo>
                    <a:lnTo>
                      <a:pt x="8875" y="6891"/>
                    </a:lnTo>
                    <a:lnTo>
                      <a:pt x="8852" y="6903"/>
                    </a:lnTo>
                    <a:lnTo>
                      <a:pt x="8812" y="6824"/>
                    </a:lnTo>
                    <a:lnTo>
                      <a:pt x="8835" y="6813"/>
                    </a:lnTo>
                    <a:lnTo>
                      <a:pt x="8859" y="6802"/>
                    </a:lnTo>
                    <a:lnTo>
                      <a:pt x="8882" y="6791"/>
                    </a:lnTo>
                    <a:lnTo>
                      <a:pt x="8906" y="6778"/>
                    </a:lnTo>
                    <a:lnTo>
                      <a:pt x="8945" y="6857"/>
                    </a:lnTo>
                    <a:close/>
                    <a:moveTo>
                      <a:pt x="8852" y="6903"/>
                    </a:moveTo>
                    <a:lnTo>
                      <a:pt x="8852" y="6903"/>
                    </a:lnTo>
                    <a:lnTo>
                      <a:pt x="8832" y="6864"/>
                    </a:lnTo>
                    <a:lnTo>
                      <a:pt x="8852" y="6903"/>
                    </a:lnTo>
                    <a:close/>
                    <a:moveTo>
                      <a:pt x="8852" y="6903"/>
                    </a:moveTo>
                    <a:lnTo>
                      <a:pt x="8825" y="6916"/>
                    </a:lnTo>
                    <a:lnTo>
                      <a:pt x="8801" y="6928"/>
                    </a:lnTo>
                    <a:lnTo>
                      <a:pt x="8783" y="6938"/>
                    </a:lnTo>
                    <a:lnTo>
                      <a:pt x="8766" y="6946"/>
                    </a:lnTo>
                    <a:lnTo>
                      <a:pt x="8728" y="6868"/>
                    </a:lnTo>
                    <a:lnTo>
                      <a:pt x="8753" y="6854"/>
                    </a:lnTo>
                    <a:lnTo>
                      <a:pt x="8776" y="6843"/>
                    </a:lnTo>
                    <a:lnTo>
                      <a:pt x="8795" y="6833"/>
                    </a:lnTo>
                    <a:lnTo>
                      <a:pt x="8812" y="6824"/>
                    </a:lnTo>
                    <a:lnTo>
                      <a:pt x="8852" y="6903"/>
                    </a:lnTo>
                    <a:close/>
                    <a:moveTo>
                      <a:pt x="8766" y="6946"/>
                    </a:moveTo>
                    <a:lnTo>
                      <a:pt x="8743" y="6957"/>
                    </a:lnTo>
                    <a:lnTo>
                      <a:pt x="8722" y="6967"/>
                    </a:lnTo>
                    <a:lnTo>
                      <a:pt x="8703" y="6977"/>
                    </a:lnTo>
                    <a:lnTo>
                      <a:pt x="8688" y="6985"/>
                    </a:lnTo>
                    <a:lnTo>
                      <a:pt x="8649" y="6906"/>
                    </a:lnTo>
                    <a:lnTo>
                      <a:pt x="8672" y="6895"/>
                    </a:lnTo>
                    <a:lnTo>
                      <a:pt x="8693" y="6885"/>
                    </a:lnTo>
                    <a:lnTo>
                      <a:pt x="8710" y="6875"/>
                    </a:lnTo>
                    <a:lnTo>
                      <a:pt x="8728" y="6868"/>
                    </a:lnTo>
                    <a:lnTo>
                      <a:pt x="8766" y="6946"/>
                    </a:lnTo>
                    <a:close/>
                    <a:moveTo>
                      <a:pt x="8688" y="6985"/>
                    </a:moveTo>
                    <a:lnTo>
                      <a:pt x="8670" y="6992"/>
                    </a:lnTo>
                    <a:lnTo>
                      <a:pt x="8653" y="7001"/>
                    </a:lnTo>
                    <a:lnTo>
                      <a:pt x="8636" y="7010"/>
                    </a:lnTo>
                    <a:lnTo>
                      <a:pt x="8616" y="7019"/>
                    </a:lnTo>
                    <a:lnTo>
                      <a:pt x="8578" y="6940"/>
                    </a:lnTo>
                    <a:lnTo>
                      <a:pt x="8593" y="6933"/>
                    </a:lnTo>
                    <a:lnTo>
                      <a:pt x="8611" y="6925"/>
                    </a:lnTo>
                    <a:lnTo>
                      <a:pt x="8629" y="6915"/>
                    </a:lnTo>
                    <a:lnTo>
                      <a:pt x="8649" y="6906"/>
                    </a:lnTo>
                    <a:lnTo>
                      <a:pt x="8688" y="6985"/>
                    </a:lnTo>
                    <a:close/>
                    <a:moveTo>
                      <a:pt x="8616" y="7019"/>
                    </a:moveTo>
                    <a:lnTo>
                      <a:pt x="8598" y="7027"/>
                    </a:lnTo>
                    <a:lnTo>
                      <a:pt x="8582" y="7035"/>
                    </a:lnTo>
                    <a:lnTo>
                      <a:pt x="8566" y="7042"/>
                    </a:lnTo>
                    <a:lnTo>
                      <a:pt x="8551" y="7050"/>
                    </a:lnTo>
                    <a:lnTo>
                      <a:pt x="8515" y="6970"/>
                    </a:lnTo>
                    <a:lnTo>
                      <a:pt x="8531" y="6962"/>
                    </a:lnTo>
                    <a:lnTo>
                      <a:pt x="8546" y="6955"/>
                    </a:lnTo>
                    <a:lnTo>
                      <a:pt x="8562" y="6948"/>
                    </a:lnTo>
                    <a:lnTo>
                      <a:pt x="8578" y="6940"/>
                    </a:lnTo>
                    <a:lnTo>
                      <a:pt x="8616" y="7019"/>
                    </a:lnTo>
                    <a:close/>
                    <a:moveTo>
                      <a:pt x="8515" y="6970"/>
                    </a:moveTo>
                    <a:lnTo>
                      <a:pt x="8515" y="6970"/>
                    </a:lnTo>
                    <a:lnTo>
                      <a:pt x="8533" y="7010"/>
                    </a:lnTo>
                    <a:lnTo>
                      <a:pt x="8515" y="6970"/>
                    </a:lnTo>
                    <a:close/>
                    <a:moveTo>
                      <a:pt x="8551" y="7048"/>
                    </a:moveTo>
                    <a:lnTo>
                      <a:pt x="8535" y="7056"/>
                    </a:lnTo>
                    <a:lnTo>
                      <a:pt x="8520" y="7063"/>
                    </a:lnTo>
                    <a:lnTo>
                      <a:pt x="8506" y="7070"/>
                    </a:lnTo>
                    <a:lnTo>
                      <a:pt x="8494" y="7075"/>
                    </a:lnTo>
                    <a:lnTo>
                      <a:pt x="8459" y="6995"/>
                    </a:lnTo>
                    <a:lnTo>
                      <a:pt x="8474" y="6989"/>
                    </a:lnTo>
                    <a:lnTo>
                      <a:pt x="8487" y="6982"/>
                    </a:lnTo>
                    <a:lnTo>
                      <a:pt x="8501" y="6976"/>
                    </a:lnTo>
                    <a:lnTo>
                      <a:pt x="8515" y="6970"/>
                    </a:lnTo>
                    <a:lnTo>
                      <a:pt x="8551" y="7048"/>
                    </a:lnTo>
                    <a:close/>
                    <a:moveTo>
                      <a:pt x="8494" y="7075"/>
                    </a:moveTo>
                    <a:lnTo>
                      <a:pt x="8480" y="7081"/>
                    </a:lnTo>
                    <a:lnTo>
                      <a:pt x="8467" y="7086"/>
                    </a:lnTo>
                    <a:lnTo>
                      <a:pt x="8455" y="7091"/>
                    </a:lnTo>
                    <a:lnTo>
                      <a:pt x="8443" y="7096"/>
                    </a:lnTo>
                    <a:lnTo>
                      <a:pt x="8411" y="7014"/>
                    </a:lnTo>
                    <a:lnTo>
                      <a:pt x="8423" y="7010"/>
                    </a:lnTo>
                    <a:lnTo>
                      <a:pt x="8434" y="7005"/>
                    </a:lnTo>
                    <a:lnTo>
                      <a:pt x="8446" y="7000"/>
                    </a:lnTo>
                    <a:lnTo>
                      <a:pt x="8459" y="6995"/>
                    </a:lnTo>
                    <a:lnTo>
                      <a:pt x="8494" y="7075"/>
                    </a:lnTo>
                    <a:close/>
                    <a:moveTo>
                      <a:pt x="8443" y="7096"/>
                    </a:moveTo>
                    <a:lnTo>
                      <a:pt x="8431" y="7099"/>
                    </a:lnTo>
                    <a:lnTo>
                      <a:pt x="8421" y="7103"/>
                    </a:lnTo>
                    <a:lnTo>
                      <a:pt x="8410" y="7108"/>
                    </a:lnTo>
                    <a:lnTo>
                      <a:pt x="8399" y="7112"/>
                    </a:lnTo>
                    <a:lnTo>
                      <a:pt x="8372" y="7028"/>
                    </a:lnTo>
                    <a:lnTo>
                      <a:pt x="8380" y="7026"/>
                    </a:lnTo>
                    <a:lnTo>
                      <a:pt x="8389" y="7022"/>
                    </a:lnTo>
                    <a:lnTo>
                      <a:pt x="8400" y="7019"/>
                    </a:lnTo>
                    <a:lnTo>
                      <a:pt x="8411" y="7014"/>
                    </a:lnTo>
                    <a:lnTo>
                      <a:pt x="8443" y="7096"/>
                    </a:lnTo>
                    <a:close/>
                    <a:moveTo>
                      <a:pt x="8399" y="7112"/>
                    </a:moveTo>
                    <a:lnTo>
                      <a:pt x="8388" y="7116"/>
                    </a:lnTo>
                    <a:lnTo>
                      <a:pt x="8374" y="7121"/>
                    </a:lnTo>
                    <a:lnTo>
                      <a:pt x="8358" y="7126"/>
                    </a:lnTo>
                    <a:lnTo>
                      <a:pt x="8342" y="7131"/>
                    </a:lnTo>
                    <a:lnTo>
                      <a:pt x="8313" y="7048"/>
                    </a:lnTo>
                    <a:lnTo>
                      <a:pt x="8327" y="7043"/>
                    </a:lnTo>
                    <a:lnTo>
                      <a:pt x="8342" y="7038"/>
                    </a:lnTo>
                    <a:lnTo>
                      <a:pt x="8355" y="7033"/>
                    </a:lnTo>
                    <a:lnTo>
                      <a:pt x="8372" y="7028"/>
                    </a:lnTo>
                    <a:lnTo>
                      <a:pt x="8399" y="7112"/>
                    </a:lnTo>
                    <a:close/>
                    <a:moveTo>
                      <a:pt x="8342" y="7131"/>
                    </a:moveTo>
                    <a:lnTo>
                      <a:pt x="8308" y="7143"/>
                    </a:lnTo>
                    <a:lnTo>
                      <a:pt x="8279" y="7060"/>
                    </a:lnTo>
                    <a:lnTo>
                      <a:pt x="8313" y="7048"/>
                    </a:lnTo>
                    <a:lnTo>
                      <a:pt x="8342" y="7131"/>
                    </a:lnTo>
                    <a:close/>
                    <a:moveTo>
                      <a:pt x="8308" y="7143"/>
                    </a:moveTo>
                    <a:lnTo>
                      <a:pt x="8308" y="7143"/>
                    </a:lnTo>
                    <a:lnTo>
                      <a:pt x="8294" y="7102"/>
                    </a:lnTo>
                    <a:lnTo>
                      <a:pt x="8308" y="7143"/>
                    </a:lnTo>
                    <a:close/>
                    <a:moveTo>
                      <a:pt x="8308" y="7143"/>
                    </a:moveTo>
                    <a:lnTo>
                      <a:pt x="8292" y="7148"/>
                    </a:lnTo>
                    <a:lnTo>
                      <a:pt x="8277" y="7153"/>
                    </a:lnTo>
                    <a:lnTo>
                      <a:pt x="8264" y="7158"/>
                    </a:lnTo>
                    <a:lnTo>
                      <a:pt x="8254" y="7160"/>
                    </a:lnTo>
                    <a:lnTo>
                      <a:pt x="8227" y="7078"/>
                    </a:lnTo>
                    <a:lnTo>
                      <a:pt x="8246" y="7072"/>
                    </a:lnTo>
                    <a:lnTo>
                      <a:pt x="8259" y="7067"/>
                    </a:lnTo>
                    <a:lnTo>
                      <a:pt x="8271" y="7063"/>
                    </a:lnTo>
                    <a:lnTo>
                      <a:pt x="8281" y="7060"/>
                    </a:lnTo>
                    <a:lnTo>
                      <a:pt x="8308" y="7143"/>
                    </a:lnTo>
                    <a:close/>
                    <a:moveTo>
                      <a:pt x="8254" y="7160"/>
                    </a:moveTo>
                    <a:lnTo>
                      <a:pt x="8243" y="7165"/>
                    </a:lnTo>
                    <a:lnTo>
                      <a:pt x="8228" y="7169"/>
                    </a:lnTo>
                    <a:lnTo>
                      <a:pt x="8213" y="7174"/>
                    </a:lnTo>
                    <a:lnTo>
                      <a:pt x="8196" y="7179"/>
                    </a:lnTo>
                    <a:lnTo>
                      <a:pt x="8171" y="7096"/>
                    </a:lnTo>
                    <a:lnTo>
                      <a:pt x="8183" y="7092"/>
                    </a:lnTo>
                    <a:lnTo>
                      <a:pt x="8197" y="7088"/>
                    </a:lnTo>
                    <a:lnTo>
                      <a:pt x="8212" y="7083"/>
                    </a:lnTo>
                    <a:lnTo>
                      <a:pt x="8227" y="7078"/>
                    </a:lnTo>
                    <a:lnTo>
                      <a:pt x="8254" y="7160"/>
                    </a:lnTo>
                    <a:close/>
                    <a:moveTo>
                      <a:pt x="8196" y="7179"/>
                    </a:moveTo>
                    <a:lnTo>
                      <a:pt x="8180" y="7184"/>
                    </a:lnTo>
                    <a:lnTo>
                      <a:pt x="8165" y="7189"/>
                    </a:lnTo>
                    <a:lnTo>
                      <a:pt x="8149" y="7193"/>
                    </a:lnTo>
                    <a:lnTo>
                      <a:pt x="8134" y="7198"/>
                    </a:lnTo>
                    <a:lnTo>
                      <a:pt x="8111" y="7113"/>
                    </a:lnTo>
                    <a:lnTo>
                      <a:pt x="8127" y="7108"/>
                    </a:lnTo>
                    <a:lnTo>
                      <a:pt x="8142" y="7104"/>
                    </a:lnTo>
                    <a:lnTo>
                      <a:pt x="8157" y="7101"/>
                    </a:lnTo>
                    <a:lnTo>
                      <a:pt x="8171" y="7096"/>
                    </a:lnTo>
                    <a:lnTo>
                      <a:pt x="8196" y="7179"/>
                    </a:lnTo>
                    <a:close/>
                    <a:moveTo>
                      <a:pt x="8111" y="7113"/>
                    </a:moveTo>
                    <a:lnTo>
                      <a:pt x="8111" y="7113"/>
                    </a:lnTo>
                    <a:lnTo>
                      <a:pt x="8122" y="7155"/>
                    </a:lnTo>
                    <a:lnTo>
                      <a:pt x="8111" y="7113"/>
                    </a:lnTo>
                    <a:close/>
                    <a:moveTo>
                      <a:pt x="8134" y="7198"/>
                    </a:moveTo>
                    <a:lnTo>
                      <a:pt x="8117" y="7202"/>
                    </a:lnTo>
                    <a:lnTo>
                      <a:pt x="8101" y="7205"/>
                    </a:lnTo>
                    <a:lnTo>
                      <a:pt x="8085" y="7209"/>
                    </a:lnTo>
                    <a:lnTo>
                      <a:pt x="8066" y="7214"/>
                    </a:lnTo>
                    <a:lnTo>
                      <a:pt x="8048" y="7128"/>
                    </a:lnTo>
                    <a:lnTo>
                      <a:pt x="8063" y="7126"/>
                    </a:lnTo>
                    <a:lnTo>
                      <a:pt x="8079" y="7122"/>
                    </a:lnTo>
                    <a:lnTo>
                      <a:pt x="8095" y="7117"/>
                    </a:lnTo>
                    <a:lnTo>
                      <a:pt x="8111" y="7113"/>
                    </a:lnTo>
                    <a:lnTo>
                      <a:pt x="8134" y="7198"/>
                    </a:lnTo>
                    <a:close/>
                    <a:moveTo>
                      <a:pt x="8066" y="7214"/>
                    </a:moveTo>
                    <a:lnTo>
                      <a:pt x="8049" y="7218"/>
                    </a:lnTo>
                    <a:lnTo>
                      <a:pt x="8031" y="7221"/>
                    </a:lnTo>
                    <a:lnTo>
                      <a:pt x="8014" y="7224"/>
                    </a:lnTo>
                    <a:lnTo>
                      <a:pt x="7997" y="7228"/>
                    </a:lnTo>
                    <a:lnTo>
                      <a:pt x="7983" y="7142"/>
                    </a:lnTo>
                    <a:lnTo>
                      <a:pt x="7999" y="7138"/>
                    </a:lnTo>
                    <a:lnTo>
                      <a:pt x="8017" y="7136"/>
                    </a:lnTo>
                    <a:lnTo>
                      <a:pt x="8033" y="7132"/>
                    </a:lnTo>
                    <a:lnTo>
                      <a:pt x="8048" y="7128"/>
                    </a:lnTo>
                    <a:lnTo>
                      <a:pt x="8066" y="7214"/>
                    </a:lnTo>
                    <a:close/>
                    <a:moveTo>
                      <a:pt x="7997" y="7228"/>
                    </a:moveTo>
                    <a:lnTo>
                      <a:pt x="7979" y="7230"/>
                    </a:lnTo>
                    <a:lnTo>
                      <a:pt x="7962" y="7233"/>
                    </a:lnTo>
                    <a:lnTo>
                      <a:pt x="7943" y="7235"/>
                    </a:lnTo>
                    <a:lnTo>
                      <a:pt x="7924" y="7238"/>
                    </a:lnTo>
                    <a:lnTo>
                      <a:pt x="7916" y="7151"/>
                    </a:lnTo>
                    <a:lnTo>
                      <a:pt x="7932" y="7148"/>
                    </a:lnTo>
                    <a:lnTo>
                      <a:pt x="7949" y="7147"/>
                    </a:lnTo>
                    <a:lnTo>
                      <a:pt x="7965" y="7144"/>
                    </a:lnTo>
                    <a:lnTo>
                      <a:pt x="7983" y="7142"/>
                    </a:lnTo>
                    <a:lnTo>
                      <a:pt x="7997" y="7228"/>
                    </a:lnTo>
                    <a:close/>
                    <a:moveTo>
                      <a:pt x="7924" y="7238"/>
                    </a:moveTo>
                    <a:lnTo>
                      <a:pt x="7906" y="7239"/>
                    </a:lnTo>
                    <a:lnTo>
                      <a:pt x="7887" y="7240"/>
                    </a:lnTo>
                    <a:lnTo>
                      <a:pt x="7868" y="7241"/>
                    </a:lnTo>
                    <a:lnTo>
                      <a:pt x="7850" y="7243"/>
                    </a:lnTo>
                    <a:lnTo>
                      <a:pt x="7847" y="7155"/>
                    </a:lnTo>
                    <a:lnTo>
                      <a:pt x="7865" y="7154"/>
                    </a:lnTo>
                    <a:lnTo>
                      <a:pt x="7881" y="7153"/>
                    </a:lnTo>
                    <a:lnTo>
                      <a:pt x="7898" y="7152"/>
                    </a:lnTo>
                    <a:lnTo>
                      <a:pt x="7916" y="7151"/>
                    </a:lnTo>
                    <a:lnTo>
                      <a:pt x="7924" y="7238"/>
                    </a:lnTo>
                    <a:close/>
                    <a:moveTo>
                      <a:pt x="7850" y="7243"/>
                    </a:moveTo>
                    <a:lnTo>
                      <a:pt x="7831" y="7243"/>
                    </a:lnTo>
                    <a:lnTo>
                      <a:pt x="7811" y="7243"/>
                    </a:lnTo>
                    <a:lnTo>
                      <a:pt x="7792" y="7243"/>
                    </a:lnTo>
                    <a:lnTo>
                      <a:pt x="7774" y="7243"/>
                    </a:lnTo>
                    <a:lnTo>
                      <a:pt x="7777" y="7155"/>
                    </a:lnTo>
                    <a:lnTo>
                      <a:pt x="7795" y="7155"/>
                    </a:lnTo>
                    <a:lnTo>
                      <a:pt x="7812" y="7155"/>
                    </a:lnTo>
                    <a:lnTo>
                      <a:pt x="7830" y="7155"/>
                    </a:lnTo>
                    <a:lnTo>
                      <a:pt x="7847" y="7155"/>
                    </a:lnTo>
                    <a:lnTo>
                      <a:pt x="7850" y="7243"/>
                    </a:lnTo>
                    <a:close/>
                    <a:moveTo>
                      <a:pt x="7774" y="7243"/>
                    </a:moveTo>
                    <a:lnTo>
                      <a:pt x="7754" y="7241"/>
                    </a:lnTo>
                    <a:lnTo>
                      <a:pt x="7735" y="7239"/>
                    </a:lnTo>
                    <a:lnTo>
                      <a:pt x="7715" y="7238"/>
                    </a:lnTo>
                    <a:lnTo>
                      <a:pt x="7696" y="7235"/>
                    </a:lnTo>
                    <a:lnTo>
                      <a:pt x="7709" y="7148"/>
                    </a:lnTo>
                    <a:lnTo>
                      <a:pt x="7726" y="7151"/>
                    </a:lnTo>
                    <a:lnTo>
                      <a:pt x="7744" y="7153"/>
                    </a:lnTo>
                    <a:lnTo>
                      <a:pt x="7761" y="7154"/>
                    </a:lnTo>
                    <a:lnTo>
                      <a:pt x="7777" y="7155"/>
                    </a:lnTo>
                    <a:lnTo>
                      <a:pt x="7774" y="7243"/>
                    </a:lnTo>
                    <a:close/>
                    <a:moveTo>
                      <a:pt x="7696" y="7235"/>
                    </a:moveTo>
                    <a:lnTo>
                      <a:pt x="7676" y="7231"/>
                    </a:lnTo>
                    <a:lnTo>
                      <a:pt x="7657" y="7228"/>
                    </a:lnTo>
                    <a:lnTo>
                      <a:pt x="7638" y="7224"/>
                    </a:lnTo>
                    <a:lnTo>
                      <a:pt x="7618" y="7219"/>
                    </a:lnTo>
                    <a:lnTo>
                      <a:pt x="7639" y="7134"/>
                    </a:lnTo>
                    <a:lnTo>
                      <a:pt x="7657" y="7139"/>
                    </a:lnTo>
                    <a:lnTo>
                      <a:pt x="7674" y="7142"/>
                    </a:lnTo>
                    <a:lnTo>
                      <a:pt x="7691" y="7146"/>
                    </a:lnTo>
                    <a:lnTo>
                      <a:pt x="7709" y="7148"/>
                    </a:lnTo>
                    <a:lnTo>
                      <a:pt x="7696" y="7235"/>
                    </a:lnTo>
                    <a:close/>
                    <a:moveTo>
                      <a:pt x="7618" y="7219"/>
                    </a:moveTo>
                    <a:lnTo>
                      <a:pt x="7599" y="7214"/>
                    </a:lnTo>
                    <a:lnTo>
                      <a:pt x="7579" y="7209"/>
                    </a:lnTo>
                    <a:lnTo>
                      <a:pt x="7561" y="7202"/>
                    </a:lnTo>
                    <a:lnTo>
                      <a:pt x="7541" y="7195"/>
                    </a:lnTo>
                    <a:lnTo>
                      <a:pt x="7572" y="7113"/>
                    </a:lnTo>
                    <a:lnTo>
                      <a:pt x="7588" y="7119"/>
                    </a:lnTo>
                    <a:lnTo>
                      <a:pt x="7605" y="7124"/>
                    </a:lnTo>
                    <a:lnTo>
                      <a:pt x="7623" y="7131"/>
                    </a:lnTo>
                    <a:lnTo>
                      <a:pt x="7639" y="7134"/>
                    </a:lnTo>
                    <a:lnTo>
                      <a:pt x="7618" y="7219"/>
                    </a:lnTo>
                    <a:close/>
                    <a:moveTo>
                      <a:pt x="7541" y="7195"/>
                    </a:moveTo>
                    <a:lnTo>
                      <a:pt x="7522" y="7188"/>
                    </a:lnTo>
                    <a:lnTo>
                      <a:pt x="7502" y="7179"/>
                    </a:lnTo>
                    <a:lnTo>
                      <a:pt x="7483" y="7170"/>
                    </a:lnTo>
                    <a:lnTo>
                      <a:pt x="7463" y="7160"/>
                    </a:lnTo>
                    <a:lnTo>
                      <a:pt x="7505" y="7083"/>
                    </a:lnTo>
                    <a:lnTo>
                      <a:pt x="7521" y="7092"/>
                    </a:lnTo>
                    <a:lnTo>
                      <a:pt x="7537" y="7099"/>
                    </a:lnTo>
                    <a:lnTo>
                      <a:pt x="7554" y="7107"/>
                    </a:lnTo>
                    <a:lnTo>
                      <a:pt x="7572" y="7113"/>
                    </a:lnTo>
                    <a:lnTo>
                      <a:pt x="7541" y="7195"/>
                    </a:lnTo>
                    <a:close/>
                    <a:moveTo>
                      <a:pt x="7463" y="7160"/>
                    </a:moveTo>
                    <a:lnTo>
                      <a:pt x="7445" y="7151"/>
                    </a:lnTo>
                    <a:lnTo>
                      <a:pt x="7426" y="7139"/>
                    </a:lnTo>
                    <a:lnTo>
                      <a:pt x="7407" y="7127"/>
                    </a:lnTo>
                    <a:lnTo>
                      <a:pt x="7389" y="7116"/>
                    </a:lnTo>
                    <a:lnTo>
                      <a:pt x="7439" y="7043"/>
                    </a:lnTo>
                    <a:lnTo>
                      <a:pt x="7456" y="7055"/>
                    </a:lnTo>
                    <a:lnTo>
                      <a:pt x="7472" y="7065"/>
                    </a:lnTo>
                    <a:lnTo>
                      <a:pt x="7488" y="7075"/>
                    </a:lnTo>
                    <a:lnTo>
                      <a:pt x="7505" y="7083"/>
                    </a:lnTo>
                    <a:lnTo>
                      <a:pt x="7463" y="7160"/>
                    </a:lnTo>
                    <a:close/>
                    <a:moveTo>
                      <a:pt x="7389" y="7116"/>
                    </a:moveTo>
                    <a:lnTo>
                      <a:pt x="7371" y="7102"/>
                    </a:lnTo>
                    <a:lnTo>
                      <a:pt x="7353" y="7088"/>
                    </a:lnTo>
                    <a:lnTo>
                      <a:pt x="7335" y="7073"/>
                    </a:lnTo>
                    <a:lnTo>
                      <a:pt x="7316" y="7057"/>
                    </a:lnTo>
                    <a:lnTo>
                      <a:pt x="7375" y="6992"/>
                    </a:lnTo>
                    <a:lnTo>
                      <a:pt x="7390" y="7006"/>
                    </a:lnTo>
                    <a:lnTo>
                      <a:pt x="7406" y="7019"/>
                    </a:lnTo>
                    <a:lnTo>
                      <a:pt x="7422" y="7031"/>
                    </a:lnTo>
                    <a:lnTo>
                      <a:pt x="7439" y="7043"/>
                    </a:lnTo>
                    <a:lnTo>
                      <a:pt x="7389" y="7116"/>
                    </a:lnTo>
                    <a:close/>
                    <a:moveTo>
                      <a:pt x="7316" y="7057"/>
                    </a:moveTo>
                    <a:lnTo>
                      <a:pt x="7282" y="7027"/>
                    </a:lnTo>
                    <a:lnTo>
                      <a:pt x="7315" y="6995"/>
                    </a:lnTo>
                    <a:lnTo>
                      <a:pt x="7345" y="7025"/>
                    </a:lnTo>
                    <a:lnTo>
                      <a:pt x="7316" y="7057"/>
                    </a:lnTo>
                    <a:close/>
                    <a:moveTo>
                      <a:pt x="7315" y="6995"/>
                    </a:moveTo>
                    <a:lnTo>
                      <a:pt x="7326" y="6982"/>
                    </a:lnTo>
                    <a:lnTo>
                      <a:pt x="7389" y="7043"/>
                    </a:lnTo>
                    <a:lnTo>
                      <a:pt x="7376" y="7056"/>
                    </a:lnTo>
                    <a:lnTo>
                      <a:pt x="7315" y="6995"/>
                    </a:lnTo>
                    <a:close/>
                    <a:moveTo>
                      <a:pt x="7389" y="7043"/>
                    </a:moveTo>
                    <a:lnTo>
                      <a:pt x="7389" y="7043"/>
                    </a:lnTo>
                    <a:lnTo>
                      <a:pt x="7358" y="7014"/>
                    </a:lnTo>
                    <a:lnTo>
                      <a:pt x="7389" y="7043"/>
                    </a:lnTo>
                    <a:close/>
                    <a:moveTo>
                      <a:pt x="7326" y="6982"/>
                    </a:moveTo>
                    <a:lnTo>
                      <a:pt x="7343" y="6966"/>
                    </a:lnTo>
                    <a:lnTo>
                      <a:pt x="7405" y="7028"/>
                    </a:lnTo>
                    <a:lnTo>
                      <a:pt x="7389" y="7043"/>
                    </a:lnTo>
                    <a:lnTo>
                      <a:pt x="7326" y="6982"/>
                    </a:lnTo>
                    <a:close/>
                    <a:moveTo>
                      <a:pt x="7343" y="6966"/>
                    </a:moveTo>
                    <a:lnTo>
                      <a:pt x="7359" y="6950"/>
                    </a:lnTo>
                    <a:lnTo>
                      <a:pt x="7421" y="7011"/>
                    </a:lnTo>
                    <a:lnTo>
                      <a:pt x="7405" y="7028"/>
                    </a:lnTo>
                    <a:lnTo>
                      <a:pt x="7343" y="6966"/>
                    </a:lnTo>
                    <a:close/>
                    <a:moveTo>
                      <a:pt x="7421" y="7011"/>
                    </a:moveTo>
                    <a:lnTo>
                      <a:pt x="7421" y="7011"/>
                    </a:lnTo>
                    <a:lnTo>
                      <a:pt x="7390" y="6980"/>
                    </a:lnTo>
                    <a:lnTo>
                      <a:pt x="7421" y="7011"/>
                    </a:lnTo>
                    <a:close/>
                    <a:moveTo>
                      <a:pt x="7359" y="6950"/>
                    </a:moveTo>
                    <a:lnTo>
                      <a:pt x="7382" y="6925"/>
                    </a:lnTo>
                    <a:lnTo>
                      <a:pt x="7445" y="6986"/>
                    </a:lnTo>
                    <a:lnTo>
                      <a:pt x="7421" y="7011"/>
                    </a:lnTo>
                    <a:lnTo>
                      <a:pt x="7359" y="6950"/>
                    </a:lnTo>
                    <a:close/>
                    <a:moveTo>
                      <a:pt x="7382" y="6925"/>
                    </a:moveTo>
                    <a:lnTo>
                      <a:pt x="7394" y="6914"/>
                    </a:lnTo>
                    <a:lnTo>
                      <a:pt x="7405" y="6901"/>
                    </a:lnTo>
                    <a:lnTo>
                      <a:pt x="7468" y="6962"/>
                    </a:lnTo>
                    <a:lnTo>
                      <a:pt x="7456" y="6975"/>
                    </a:lnTo>
                    <a:lnTo>
                      <a:pt x="7445" y="6986"/>
                    </a:lnTo>
                    <a:lnTo>
                      <a:pt x="7382" y="6925"/>
                    </a:lnTo>
                    <a:close/>
                    <a:moveTo>
                      <a:pt x="7405" y="6901"/>
                    </a:moveTo>
                    <a:lnTo>
                      <a:pt x="7434" y="6873"/>
                    </a:lnTo>
                    <a:lnTo>
                      <a:pt x="7497" y="6933"/>
                    </a:lnTo>
                    <a:lnTo>
                      <a:pt x="7468" y="6962"/>
                    </a:lnTo>
                    <a:lnTo>
                      <a:pt x="7405" y="6901"/>
                    </a:lnTo>
                    <a:close/>
                    <a:moveTo>
                      <a:pt x="7497" y="6933"/>
                    </a:moveTo>
                    <a:lnTo>
                      <a:pt x="7497" y="6933"/>
                    </a:lnTo>
                    <a:lnTo>
                      <a:pt x="7465" y="6903"/>
                    </a:lnTo>
                    <a:lnTo>
                      <a:pt x="7497" y="6933"/>
                    </a:lnTo>
                    <a:close/>
                    <a:moveTo>
                      <a:pt x="7434" y="6873"/>
                    </a:moveTo>
                    <a:lnTo>
                      <a:pt x="7447" y="6858"/>
                    </a:lnTo>
                    <a:lnTo>
                      <a:pt x="7461" y="6843"/>
                    </a:lnTo>
                    <a:lnTo>
                      <a:pt x="7524" y="6903"/>
                    </a:lnTo>
                    <a:lnTo>
                      <a:pt x="7511" y="6918"/>
                    </a:lnTo>
                    <a:lnTo>
                      <a:pt x="7497" y="6933"/>
                    </a:lnTo>
                    <a:lnTo>
                      <a:pt x="7434" y="6873"/>
                    </a:lnTo>
                    <a:close/>
                    <a:moveTo>
                      <a:pt x="7461" y="6843"/>
                    </a:moveTo>
                    <a:lnTo>
                      <a:pt x="7480" y="6823"/>
                    </a:lnTo>
                    <a:lnTo>
                      <a:pt x="7490" y="6812"/>
                    </a:lnTo>
                    <a:lnTo>
                      <a:pt x="7554" y="6870"/>
                    </a:lnTo>
                    <a:lnTo>
                      <a:pt x="7536" y="6891"/>
                    </a:lnTo>
                    <a:lnTo>
                      <a:pt x="7524" y="6903"/>
                    </a:lnTo>
                    <a:lnTo>
                      <a:pt x="7461" y="6843"/>
                    </a:lnTo>
                    <a:close/>
                    <a:moveTo>
                      <a:pt x="7490" y="6812"/>
                    </a:moveTo>
                    <a:lnTo>
                      <a:pt x="7503" y="6797"/>
                    </a:lnTo>
                    <a:lnTo>
                      <a:pt x="7520" y="6779"/>
                    </a:lnTo>
                    <a:lnTo>
                      <a:pt x="7584" y="6838"/>
                    </a:lnTo>
                    <a:lnTo>
                      <a:pt x="7569" y="6853"/>
                    </a:lnTo>
                    <a:lnTo>
                      <a:pt x="7554" y="6870"/>
                    </a:lnTo>
                    <a:lnTo>
                      <a:pt x="7490" y="6812"/>
                    </a:lnTo>
                    <a:close/>
                    <a:moveTo>
                      <a:pt x="7520" y="6779"/>
                    </a:moveTo>
                    <a:lnTo>
                      <a:pt x="7532" y="6764"/>
                    </a:lnTo>
                    <a:lnTo>
                      <a:pt x="7547" y="6747"/>
                    </a:lnTo>
                    <a:lnTo>
                      <a:pt x="7613" y="6804"/>
                    </a:lnTo>
                    <a:lnTo>
                      <a:pt x="7599" y="6821"/>
                    </a:lnTo>
                    <a:lnTo>
                      <a:pt x="7584" y="6838"/>
                    </a:lnTo>
                    <a:lnTo>
                      <a:pt x="7520" y="6779"/>
                    </a:lnTo>
                    <a:close/>
                    <a:moveTo>
                      <a:pt x="7547" y="6747"/>
                    </a:moveTo>
                    <a:lnTo>
                      <a:pt x="7561" y="6732"/>
                    </a:lnTo>
                    <a:lnTo>
                      <a:pt x="7574" y="6716"/>
                    </a:lnTo>
                    <a:lnTo>
                      <a:pt x="7642" y="6772"/>
                    </a:lnTo>
                    <a:lnTo>
                      <a:pt x="7628" y="6787"/>
                    </a:lnTo>
                    <a:lnTo>
                      <a:pt x="7613" y="6804"/>
                    </a:lnTo>
                    <a:lnTo>
                      <a:pt x="7547" y="6747"/>
                    </a:lnTo>
                    <a:close/>
                    <a:moveTo>
                      <a:pt x="7642" y="6772"/>
                    </a:moveTo>
                    <a:lnTo>
                      <a:pt x="7642" y="6772"/>
                    </a:lnTo>
                    <a:lnTo>
                      <a:pt x="7608" y="6743"/>
                    </a:lnTo>
                    <a:lnTo>
                      <a:pt x="7642" y="6772"/>
                    </a:lnTo>
                    <a:close/>
                    <a:moveTo>
                      <a:pt x="7574" y="6716"/>
                    </a:moveTo>
                    <a:lnTo>
                      <a:pt x="7586" y="6702"/>
                    </a:lnTo>
                    <a:lnTo>
                      <a:pt x="7599" y="6686"/>
                    </a:lnTo>
                    <a:lnTo>
                      <a:pt x="7668" y="6741"/>
                    </a:lnTo>
                    <a:lnTo>
                      <a:pt x="7655" y="6755"/>
                    </a:lnTo>
                    <a:lnTo>
                      <a:pt x="7642" y="6772"/>
                    </a:lnTo>
                    <a:lnTo>
                      <a:pt x="7574" y="6716"/>
                    </a:lnTo>
                    <a:close/>
                    <a:moveTo>
                      <a:pt x="7599" y="6686"/>
                    </a:moveTo>
                    <a:lnTo>
                      <a:pt x="7610" y="6672"/>
                    </a:lnTo>
                    <a:lnTo>
                      <a:pt x="7622" y="6657"/>
                    </a:lnTo>
                    <a:lnTo>
                      <a:pt x="7691" y="6711"/>
                    </a:lnTo>
                    <a:lnTo>
                      <a:pt x="7680" y="6725"/>
                    </a:lnTo>
                    <a:lnTo>
                      <a:pt x="7668" y="6741"/>
                    </a:lnTo>
                    <a:lnTo>
                      <a:pt x="7599" y="6686"/>
                    </a:lnTo>
                    <a:close/>
                    <a:moveTo>
                      <a:pt x="7622" y="6657"/>
                    </a:moveTo>
                    <a:lnTo>
                      <a:pt x="7632" y="6644"/>
                    </a:lnTo>
                    <a:lnTo>
                      <a:pt x="7639" y="6632"/>
                    </a:lnTo>
                    <a:lnTo>
                      <a:pt x="7711" y="6682"/>
                    </a:lnTo>
                    <a:lnTo>
                      <a:pt x="7701" y="6696"/>
                    </a:lnTo>
                    <a:lnTo>
                      <a:pt x="7691" y="6711"/>
                    </a:lnTo>
                    <a:lnTo>
                      <a:pt x="7622" y="6657"/>
                    </a:lnTo>
                    <a:close/>
                    <a:moveTo>
                      <a:pt x="7711" y="6682"/>
                    </a:moveTo>
                    <a:lnTo>
                      <a:pt x="7711" y="6682"/>
                    </a:lnTo>
                    <a:lnTo>
                      <a:pt x="7675" y="6657"/>
                    </a:lnTo>
                    <a:lnTo>
                      <a:pt x="7711" y="6682"/>
                    </a:lnTo>
                    <a:close/>
                    <a:moveTo>
                      <a:pt x="7639" y="6632"/>
                    </a:moveTo>
                    <a:lnTo>
                      <a:pt x="7647" y="6621"/>
                    </a:lnTo>
                    <a:lnTo>
                      <a:pt x="7653" y="6611"/>
                    </a:lnTo>
                    <a:lnTo>
                      <a:pt x="7728" y="6656"/>
                    </a:lnTo>
                    <a:lnTo>
                      <a:pt x="7720" y="6669"/>
                    </a:lnTo>
                    <a:lnTo>
                      <a:pt x="7711" y="6682"/>
                    </a:lnTo>
                    <a:lnTo>
                      <a:pt x="7639" y="6632"/>
                    </a:lnTo>
                    <a:close/>
                    <a:moveTo>
                      <a:pt x="7653" y="6611"/>
                    </a:moveTo>
                    <a:lnTo>
                      <a:pt x="7659" y="6600"/>
                    </a:lnTo>
                    <a:lnTo>
                      <a:pt x="7665" y="6589"/>
                    </a:lnTo>
                    <a:lnTo>
                      <a:pt x="7670" y="6579"/>
                    </a:lnTo>
                    <a:lnTo>
                      <a:pt x="7675" y="6568"/>
                    </a:lnTo>
                    <a:lnTo>
                      <a:pt x="7756" y="6600"/>
                    </a:lnTo>
                    <a:lnTo>
                      <a:pt x="7750" y="6614"/>
                    </a:lnTo>
                    <a:lnTo>
                      <a:pt x="7744" y="6628"/>
                    </a:lnTo>
                    <a:lnTo>
                      <a:pt x="7736" y="6642"/>
                    </a:lnTo>
                    <a:lnTo>
                      <a:pt x="7728" y="6656"/>
                    </a:lnTo>
                    <a:lnTo>
                      <a:pt x="7653" y="6611"/>
                    </a:lnTo>
                    <a:close/>
                    <a:moveTo>
                      <a:pt x="7675" y="6568"/>
                    </a:moveTo>
                    <a:lnTo>
                      <a:pt x="7679" y="6558"/>
                    </a:lnTo>
                    <a:lnTo>
                      <a:pt x="7683" y="6547"/>
                    </a:lnTo>
                    <a:lnTo>
                      <a:pt x="7685" y="6537"/>
                    </a:lnTo>
                    <a:lnTo>
                      <a:pt x="7688" y="6527"/>
                    </a:lnTo>
                    <a:lnTo>
                      <a:pt x="7774" y="6547"/>
                    </a:lnTo>
                    <a:lnTo>
                      <a:pt x="7770" y="6559"/>
                    </a:lnTo>
                    <a:lnTo>
                      <a:pt x="7766" y="6573"/>
                    </a:lnTo>
                    <a:lnTo>
                      <a:pt x="7761" y="6586"/>
                    </a:lnTo>
                    <a:lnTo>
                      <a:pt x="7756" y="6600"/>
                    </a:lnTo>
                    <a:lnTo>
                      <a:pt x="7675" y="6568"/>
                    </a:lnTo>
                    <a:close/>
                    <a:moveTo>
                      <a:pt x="7688" y="6527"/>
                    </a:moveTo>
                    <a:lnTo>
                      <a:pt x="7690" y="6517"/>
                    </a:lnTo>
                    <a:lnTo>
                      <a:pt x="7691" y="6507"/>
                    </a:lnTo>
                    <a:lnTo>
                      <a:pt x="7693" y="6498"/>
                    </a:lnTo>
                    <a:lnTo>
                      <a:pt x="7694" y="6488"/>
                    </a:lnTo>
                    <a:lnTo>
                      <a:pt x="7781" y="6494"/>
                    </a:lnTo>
                    <a:lnTo>
                      <a:pt x="7780" y="6507"/>
                    </a:lnTo>
                    <a:lnTo>
                      <a:pt x="7779" y="6520"/>
                    </a:lnTo>
                    <a:lnTo>
                      <a:pt x="7776" y="6533"/>
                    </a:lnTo>
                    <a:lnTo>
                      <a:pt x="7774" y="6547"/>
                    </a:lnTo>
                    <a:lnTo>
                      <a:pt x="7688" y="6527"/>
                    </a:lnTo>
                    <a:close/>
                    <a:moveTo>
                      <a:pt x="7694" y="6488"/>
                    </a:moveTo>
                    <a:lnTo>
                      <a:pt x="7694" y="6469"/>
                    </a:lnTo>
                    <a:lnTo>
                      <a:pt x="7694" y="6452"/>
                    </a:lnTo>
                    <a:lnTo>
                      <a:pt x="7780" y="6443"/>
                    </a:lnTo>
                    <a:lnTo>
                      <a:pt x="7781" y="6456"/>
                    </a:lnTo>
                    <a:lnTo>
                      <a:pt x="7782" y="6468"/>
                    </a:lnTo>
                    <a:lnTo>
                      <a:pt x="7782" y="6481"/>
                    </a:lnTo>
                    <a:lnTo>
                      <a:pt x="7781" y="6494"/>
                    </a:lnTo>
                    <a:lnTo>
                      <a:pt x="7694" y="6488"/>
                    </a:lnTo>
                    <a:close/>
                    <a:moveTo>
                      <a:pt x="7780" y="6443"/>
                    </a:moveTo>
                    <a:lnTo>
                      <a:pt x="7780" y="6443"/>
                    </a:lnTo>
                    <a:lnTo>
                      <a:pt x="7738" y="6447"/>
                    </a:lnTo>
                    <a:lnTo>
                      <a:pt x="7780" y="6443"/>
                    </a:lnTo>
                    <a:close/>
                    <a:moveTo>
                      <a:pt x="7694" y="6452"/>
                    </a:moveTo>
                    <a:lnTo>
                      <a:pt x="7691" y="6434"/>
                    </a:lnTo>
                    <a:lnTo>
                      <a:pt x="7686" y="6417"/>
                    </a:lnTo>
                    <a:lnTo>
                      <a:pt x="7771" y="6395"/>
                    </a:lnTo>
                    <a:lnTo>
                      <a:pt x="7775" y="6407"/>
                    </a:lnTo>
                    <a:lnTo>
                      <a:pt x="7777" y="6418"/>
                    </a:lnTo>
                    <a:lnTo>
                      <a:pt x="7779" y="6431"/>
                    </a:lnTo>
                    <a:lnTo>
                      <a:pt x="7780" y="6443"/>
                    </a:lnTo>
                    <a:lnTo>
                      <a:pt x="7694" y="6452"/>
                    </a:lnTo>
                    <a:close/>
                    <a:moveTo>
                      <a:pt x="7686" y="6417"/>
                    </a:moveTo>
                    <a:lnTo>
                      <a:pt x="7681" y="6400"/>
                    </a:lnTo>
                    <a:lnTo>
                      <a:pt x="7675" y="6383"/>
                    </a:lnTo>
                    <a:lnTo>
                      <a:pt x="7756" y="6350"/>
                    </a:lnTo>
                    <a:lnTo>
                      <a:pt x="7761" y="6361"/>
                    </a:lnTo>
                    <a:lnTo>
                      <a:pt x="7765" y="6372"/>
                    </a:lnTo>
                    <a:lnTo>
                      <a:pt x="7769" y="6383"/>
                    </a:lnTo>
                    <a:lnTo>
                      <a:pt x="7771" y="6395"/>
                    </a:lnTo>
                    <a:lnTo>
                      <a:pt x="7686" y="6417"/>
                    </a:lnTo>
                    <a:close/>
                    <a:moveTo>
                      <a:pt x="7675" y="6383"/>
                    </a:moveTo>
                    <a:lnTo>
                      <a:pt x="7668" y="6366"/>
                    </a:lnTo>
                    <a:lnTo>
                      <a:pt x="7659" y="6350"/>
                    </a:lnTo>
                    <a:lnTo>
                      <a:pt x="7735" y="6307"/>
                    </a:lnTo>
                    <a:lnTo>
                      <a:pt x="7741" y="6317"/>
                    </a:lnTo>
                    <a:lnTo>
                      <a:pt x="7746" y="6329"/>
                    </a:lnTo>
                    <a:lnTo>
                      <a:pt x="7751" y="6339"/>
                    </a:lnTo>
                    <a:lnTo>
                      <a:pt x="7756" y="6350"/>
                    </a:lnTo>
                    <a:lnTo>
                      <a:pt x="7675" y="6383"/>
                    </a:lnTo>
                    <a:close/>
                    <a:moveTo>
                      <a:pt x="7659" y="6350"/>
                    </a:moveTo>
                    <a:lnTo>
                      <a:pt x="7649" y="6334"/>
                    </a:lnTo>
                    <a:lnTo>
                      <a:pt x="7639" y="6317"/>
                    </a:lnTo>
                    <a:lnTo>
                      <a:pt x="7710" y="6268"/>
                    </a:lnTo>
                    <a:lnTo>
                      <a:pt x="7718" y="6278"/>
                    </a:lnTo>
                    <a:lnTo>
                      <a:pt x="7724" y="6288"/>
                    </a:lnTo>
                    <a:lnTo>
                      <a:pt x="7730" y="6298"/>
                    </a:lnTo>
                    <a:lnTo>
                      <a:pt x="7735" y="6307"/>
                    </a:lnTo>
                    <a:lnTo>
                      <a:pt x="7659" y="6350"/>
                    </a:lnTo>
                    <a:close/>
                    <a:moveTo>
                      <a:pt x="7639" y="6317"/>
                    </a:moveTo>
                    <a:lnTo>
                      <a:pt x="7627" y="6301"/>
                    </a:lnTo>
                    <a:lnTo>
                      <a:pt x="7614" y="6285"/>
                    </a:lnTo>
                    <a:lnTo>
                      <a:pt x="7683" y="6230"/>
                    </a:lnTo>
                    <a:lnTo>
                      <a:pt x="7696" y="6249"/>
                    </a:lnTo>
                    <a:lnTo>
                      <a:pt x="7710" y="6268"/>
                    </a:lnTo>
                    <a:lnTo>
                      <a:pt x="7639" y="6317"/>
                    </a:lnTo>
                    <a:close/>
                    <a:moveTo>
                      <a:pt x="7614" y="6285"/>
                    </a:moveTo>
                    <a:lnTo>
                      <a:pt x="7602" y="6270"/>
                    </a:lnTo>
                    <a:lnTo>
                      <a:pt x="7588" y="6254"/>
                    </a:lnTo>
                    <a:lnTo>
                      <a:pt x="7653" y="6195"/>
                    </a:lnTo>
                    <a:lnTo>
                      <a:pt x="7668" y="6213"/>
                    </a:lnTo>
                    <a:lnTo>
                      <a:pt x="7683" y="6230"/>
                    </a:lnTo>
                    <a:lnTo>
                      <a:pt x="7614" y="6285"/>
                    </a:lnTo>
                    <a:close/>
                    <a:moveTo>
                      <a:pt x="7588" y="6254"/>
                    </a:moveTo>
                    <a:lnTo>
                      <a:pt x="7573" y="6238"/>
                    </a:lnTo>
                    <a:lnTo>
                      <a:pt x="7559" y="6224"/>
                    </a:lnTo>
                    <a:lnTo>
                      <a:pt x="7622" y="6163"/>
                    </a:lnTo>
                    <a:lnTo>
                      <a:pt x="7638" y="6179"/>
                    </a:lnTo>
                    <a:lnTo>
                      <a:pt x="7653" y="6195"/>
                    </a:lnTo>
                    <a:lnTo>
                      <a:pt x="7588" y="6254"/>
                    </a:lnTo>
                    <a:close/>
                    <a:moveTo>
                      <a:pt x="7559" y="6224"/>
                    </a:moveTo>
                    <a:lnTo>
                      <a:pt x="7544" y="6208"/>
                    </a:lnTo>
                    <a:lnTo>
                      <a:pt x="7529" y="6194"/>
                    </a:lnTo>
                    <a:lnTo>
                      <a:pt x="7592" y="6132"/>
                    </a:lnTo>
                    <a:lnTo>
                      <a:pt x="7607" y="6147"/>
                    </a:lnTo>
                    <a:lnTo>
                      <a:pt x="7622" y="6163"/>
                    </a:lnTo>
                    <a:lnTo>
                      <a:pt x="7559" y="6224"/>
                    </a:lnTo>
                    <a:close/>
                    <a:moveTo>
                      <a:pt x="7529" y="6194"/>
                    </a:moveTo>
                    <a:lnTo>
                      <a:pt x="7516" y="6180"/>
                    </a:lnTo>
                    <a:lnTo>
                      <a:pt x="7500" y="6166"/>
                    </a:lnTo>
                    <a:lnTo>
                      <a:pt x="7561" y="6102"/>
                    </a:lnTo>
                    <a:lnTo>
                      <a:pt x="7576" y="6116"/>
                    </a:lnTo>
                    <a:lnTo>
                      <a:pt x="7592" y="6132"/>
                    </a:lnTo>
                    <a:lnTo>
                      <a:pt x="7529" y="6194"/>
                    </a:lnTo>
                    <a:close/>
                    <a:moveTo>
                      <a:pt x="7500" y="6166"/>
                    </a:moveTo>
                    <a:lnTo>
                      <a:pt x="7486" y="6152"/>
                    </a:lnTo>
                    <a:lnTo>
                      <a:pt x="7471" y="6137"/>
                    </a:lnTo>
                    <a:lnTo>
                      <a:pt x="7532" y="6075"/>
                    </a:lnTo>
                    <a:lnTo>
                      <a:pt x="7546" y="6087"/>
                    </a:lnTo>
                    <a:lnTo>
                      <a:pt x="7561" y="6102"/>
                    </a:lnTo>
                    <a:lnTo>
                      <a:pt x="7500" y="6166"/>
                    </a:lnTo>
                    <a:close/>
                    <a:moveTo>
                      <a:pt x="7471" y="6137"/>
                    </a:moveTo>
                    <a:lnTo>
                      <a:pt x="7457" y="6123"/>
                    </a:lnTo>
                    <a:lnTo>
                      <a:pt x="7444" y="6109"/>
                    </a:lnTo>
                    <a:lnTo>
                      <a:pt x="7507" y="6048"/>
                    </a:lnTo>
                    <a:lnTo>
                      <a:pt x="7520" y="6061"/>
                    </a:lnTo>
                    <a:lnTo>
                      <a:pt x="7532" y="6075"/>
                    </a:lnTo>
                    <a:lnTo>
                      <a:pt x="7471" y="6137"/>
                    </a:lnTo>
                    <a:close/>
                    <a:moveTo>
                      <a:pt x="7444" y="6109"/>
                    </a:moveTo>
                    <a:lnTo>
                      <a:pt x="7431" y="6096"/>
                    </a:lnTo>
                    <a:lnTo>
                      <a:pt x="7419" y="6081"/>
                    </a:lnTo>
                    <a:lnTo>
                      <a:pt x="7485" y="6025"/>
                    </a:lnTo>
                    <a:lnTo>
                      <a:pt x="7495" y="6036"/>
                    </a:lnTo>
                    <a:lnTo>
                      <a:pt x="7507" y="6048"/>
                    </a:lnTo>
                    <a:lnTo>
                      <a:pt x="7444" y="6109"/>
                    </a:lnTo>
                    <a:close/>
                    <a:moveTo>
                      <a:pt x="7419" y="6081"/>
                    </a:moveTo>
                    <a:lnTo>
                      <a:pt x="7409" y="6070"/>
                    </a:lnTo>
                    <a:lnTo>
                      <a:pt x="7399" y="6057"/>
                    </a:lnTo>
                    <a:lnTo>
                      <a:pt x="7466" y="6002"/>
                    </a:lnTo>
                    <a:lnTo>
                      <a:pt x="7475" y="6012"/>
                    </a:lnTo>
                    <a:lnTo>
                      <a:pt x="7485" y="6025"/>
                    </a:lnTo>
                    <a:lnTo>
                      <a:pt x="7419" y="6081"/>
                    </a:lnTo>
                    <a:close/>
                    <a:moveTo>
                      <a:pt x="7399" y="6057"/>
                    </a:moveTo>
                    <a:lnTo>
                      <a:pt x="7389" y="6046"/>
                    </a:lnTo>
                    <a:lnTo>
                      <a:pt x="7379" y="6034"/>
                    </a:lnTo>
                    <a:lnTo>
                      <a:pt x="7447" y="5979"/>
                    </a:lnTo>
                    <a:lnTo>
                      <a:pt x="7456" y="5990"/>
                    </a:lnTo>
                    <a:lnTo>
                      <a:pt x="7466" y="6002"/>
                    </a:lnTo>
                    <a:lnTo>
                      <a:pt x="7399" y="6057"/>
                    </a:lnTo>
                    <a:close/>
                    <a:moveTo>
                      <a:pt x="7379" y="6034"/>
                    </a:moveTo>
                    <a:lnTo>
                      <a:pt x="7366" y="6019"/>
                    </a:lnTo>
                    <a:lnTo>
                      <a:pt x="7359" y="6009"/>
                    </a:lnTo>
                    <a:lnTo>
                      <a:pt x="7429" y="5955"/>
                    </a:lnTo>
                    <a:lnTo>
                      <a:pt x="7440" y="5969"/>
                    </a:lnTo>
                    <a:lnTo>
                      <a:pt x="7447" y="5979"/>
                    </a:lnTo>
                    <a:lnTo>
                      <a:pt x="7379" y="6034"/>
                    </a:lnTo>
                    <a:close/>
                    <a:moveTo>
                      <a:pt x="7359" y="6009"/>
                    </a:moveTo>
                    <a:lnTo>
                      <a:pt x="7350" y="5996"/>
                    </a:lnTo>
                    <a:lnTo>
                      <a:pt x="7340" y="5982"/>
                    </a:lnTo>
                    <a:lnTo>
                      <a:pt x="7410" y="5931"/>
                    </a:lnTo>
                    <a:lnTo>
                      <a:pt x="7419" y="5943"/>
                    </a:lnTo>
                    <a:lnTo>
                      <a:pt x="7429" y="5955"/>
                    </a:lnTo>
                    <a:lnTo>
                      <a:pt x="7359" y="6009"/>
                    </a:lnTo>
                    <a:close/>
                    <a:moveTo>
                      <a:pt x="7340" y="5982"/>
                    </a:moveTo>
                    <a:lnTo>
                      <a:pt x="7329" y="5968"/>
                    </a:lnTo>
                    <a:lnTo>
                      <a:pt x="7321" y="5958"/>
                    </a:lnTo>
                    <a:lnTo>
                      <a:pt x="7392" y="5907"/>
                    </a:lnTo>
                    <a:lnTo>
                      <a:pt x="7402" y="5921"/>
                    </a:lnTo>
                    <a:lnTo>
                      <a:pt x="7410" y="5931"/>
                    </a:lnTo>
                    <a:lnTo>
                      <a:pt x="7340" y="5982"/>
                    </a:lnTo>
                    <a:close/>
                    <a:moveTo>
                      <a:pt x="7321" y="5958"/>
                    </a:moveTo>
                    <a:lnTo>
                      <a:pt x="7303" y="5931"/>
                    </a:lnTo>
                    <a:lnTo>
                      <a:pt x="7374" y="5882"/>
                    </a:lnTo>
                    <a:lnTo>
                      <a:pt x="7392" y="5907"/>
                    </a:lnTo>
                    <a:lnTo>
                      <a:pt x="7321" y="5958"/>
                    </a:lnTo>
                    <a:close/>
                    <a:moveTo>
                      <a:pt x="7303" y="5931"/>
                    </a:moveTo>
                    <a:lnTo>
                      <a:pt x="7289" y="5913"/>
                    </a:lnTo>
                    <a:lnTo>
                      <a:pt x="7285" y="5907"/>
                    </a:lnTo>
                    <a:lnTo>
                      <a:pt x="7358" y="5857"/>
                    </a:lnTo>
                    <a:lnTo>
                      <a:pt x="7370" y="5875"/>
                    </a:lnTo>
                    <a:lnTo>
                      <a:pt x="7374" y="5882"/>
                    </a:lnTo>
                    <a:lnTo>
                      <a:pt x="7303" y="5931"/>
                    </a:lnTo>
                    <a:close/>
                    <a:moveTo>
                      <a:pt x="7285" y="5907"/>
                    </a:moveTo>
                    <a:lnTo>
                      <a:pt x="7268" y="5882"/>
                    </a:lnTo>
                    <a:lnTo>
                      <a:pt x="7340" y="5832"/>
                    </a:lnTo>
                    <a:lnTo>
                      <a:pt x="7358" y="5857"/>
                    </a:lnTo>
                    <a:lnTo>
                      <a:pt x="7285" y="5907"/>
                    </a:lnTo>
                    <a:close/>
                    <a:moveTo>
                      <a:pt x="7268" y="5882"/>
                    </a:moveTo>
                    <a:lnTo>
                      <a:pt x="7268" y="5882"/>
                    </a:lnTo>
                    <a:lnTo>
                      <a:pt x="7304" y="5857"/>
                    </a:lnTo>
                    <a:lnTo>
                      <a:pt x="7268" y="5882"/>
                    </a:lnTo>
                    <a:close/>
                    <a:moveTo>
                      <a:pt x="7268" y="5882"/>
                    </a:moveTo>
                    <a:lnTo>
                      <a:pt x="7252" y="5858"/>
                    </a:lnTo>
                    <a:lnTo>
                      <a:pt x="7324" y="5808"/>
                    </a:lnTo>
                    <a:lnTo>
                      <a:pt x="7340" y="5833"/>
                    </a:lnTo>
                    <a:lnTo>
                      <a:pt x="7268" y="5882"/>
                    </a:lnTo>
                    <a:close/>
                    <a:moveTo>
                      <a:pt x="7252" y="5858"/>
                    </a:moveTo>
                    <a:lnTo>
                      <a:pt x="7252" y="5858"/>
                    </a:lnTo>
                    <a:lnTo>
                      <a:pt x="7288" y="5833"/>
                    </a:lnTo>
                    <a:lnTo>
                      <a:pt x="7252" y="5858"/>
                    </a:lnTo>
                    <a:close/>
                    <a:moveTo>
                      <a:pt x="7252" y="5858"/>
                    </a:moveTo>
                    <a:lnTo>
                      <a:pt x="7236" y="5834"/>
                    </a:lnTo>
                    <a:lnTo>
                      <a:pt x="7308" y="5786"/>
                    </a:lnTo>
                    <a:lnTo>
                      <a:pt x="7324" y="5808"/>
                    </a:lnTo>
                    <a:lnTo>
                      <a:pt x="7252" y="5858"/>
                    </a:lnTo>
                    <a:close/>
                    <a:moveTo>
                      <a:pt x="7236" y="5834"/>
                    </a:moveTo>
                    <a:lnTo>
                      <a:pt x="7227" y="5822"/>
                    </a:lnTo>
                    <a:lnTo>
                      <a:pt x="7299" y="5772"/>
                    </a:lnTo>
                    <a:lnTo>
                      <a:pt x="7308" y="5786"/>
                    </a:lnTo>
                    <a:lnTo>
                      <a:pt x="7236" y="5834"/>
                    </a:lnTo>
                    <a:close/>
                    <a:moveTo>
                      <a:pt x="7227" y="5822"/>
                    </a:moveTo>
                    <a:lnTo>
                      <a:pt x="7206" y="5791"/>
                    </a:lnTo>
                    <a:lnTo>
                      <a:pt x="7278" y="5742"/>
                    </a:lnTo>
                    <a:lnTo>
                      <a:pt x="7299" y="5772"/>
                    </a:lnTo>
                    <a:lnTo>
                      <a:pt x="7227" y="5822"/>
                    </a:lnTo>
                    <a:close/>
                    <a:moveTo>
                      <a:pt x="7278" y="5742"/>
                    </a:moveTo>
                    <a:lnTo>
                      <a:pt x="7278" y="5742"/>
                    </a:lnTo>
                    <a:lnTo>
                      <a:pt x="7242" y="5766"/>
                    </a:lnTo>
                    <a:lnTo>
                      <a:pt x="7278" y="5742"/>
                    </a:lnTo>
                    <a:close/>
                    <a:moveTo>
                      <a:pt x="7206" y="5791"/>
                    </a:moveTo>
                    <a:lnTo>
                      <a:pt x="7193" y="5771"/>
                    </a:lnTo>
                    <a:lnTo>
                      <a:pt x="7265" y="5722"/>
                    </a:lnTo>
                    <a:lnTo>
                      <a:pt x="7278" y="5742"/>
                    </a:lnTo>
                    <a:lnTo>
                      <a:pt x="7206" y="5791"/>
                    </a:lnTo>
                    <a:close/>
                    <a:moveTo>
                      <a:pt x="7264" y="5722"/>
                    </a:moveTo>
                    <a:lnTo>
                      <a:pt x="7265" y="5722"/>
                    </a:lnTo>
                    <a:lnTo>
                      <a:pt x="7229" y="5746"/>
                    </a:lnTo>
                    <a:lnTo>
                      <a:pt x="7264" y="5722"/>
                    </a:lnTo>
                    <a:close/>
                    <a:moveTo>
                      <a:pt x="7193" y="5771"/>
                    </a:moveTo>
                    <a:lnTo>
                      <a:pt x="7188" y="5765"/>
                    </a:lnTo>
                    <a:lnTo>
                      <a:pt x="7181" y="5753"/>
                    </a:lnTo>
                    <a:lnTo>
                      <a:pt x="7252" y="5704"/>
                    </a:lnTo>
                    <a:lnTo>
                      <a:pt x="7264" y="5722"/>
                    </a:lnTo>
                    <a:lnTo>
                      <a:pt x="7193" y="5771"/>
                    </a:lnTo>
                    <a:close/>
                    <a:moveTo>
                      <a:pt x="7181" y="5753"/>
                    </a:moveTo>
                    <a:lnTo>
                      <a:pt x="7174" y="5746"/>
                    </a:lnTo>
                    <a:lnTo>
                      <a:pt x="7168" y="5737"/>
                    </a:lnTo>
                    <a:lnTo>
                      <a:pt x="7239" y="5686"/>
                    </a:lnTo>
                    <a:lnTo>
                      <a:pt x="7245" y="5694"/>
                    </a:lnTo>
                    <a:lnTo>
                      <a:pt x="7252" y="5704"/>
                    </a:lnTo>
                    <a:lnTo>
                      <a:pt x="7181" y="5753"/>
                    </a:lnTo>
                    <a:close/>
                    <a:moveTo>
                      <a:pt x="7168" y="5737"/>
                    </a:moveTo>
                    <a:lnTo>
                      <a:pt x="7158" y="5723"/>
                    </a:lnTo>
                    <a:lnTo>
                      <a:pt x="7228" y="5670"/>
                    </a:lnTo>
                    <a:lnTo>
                      <a:pt x="7236" y="5680"/>
                    </a:lnTo>
                    <a:lnTo>
                      <a:pt x="7239" y="5686"/>
                    </a:lnTo>
                    <a:lnTo>
                      <a:pt x="7168" y="5737"/>
                    </a:lnTo>
                    <a:close/>
                    <a:moveTo>
                      <a:pt x="7158" y="5723"/>
                    </a:moveTo>
                    <a:lnTo>
                      <a:pt x="7153" y="5717"/>
                    </a:lnTo>
                    <a:lnTo>
                      <a:pt x="7147" y="5709"/>
                    </a:lnTo>
                    <a:lnTo>
                      <a:pt x="7214" y="5654"/>
                    </a:lnTo>
                    <a:lnTo>
                      <a:pt x="7222" y="5662"/>
                    </a:lnTo>
                    <a:lnTo>
                      <a:pt x="7228" y="5670"/>
                    </a:lnTo>
                    <a:lnTo>
                      <a:pt x="7158" y="5723"/>
                    </a:lnTo>
                    <a:close/>
                    <a:moveTo>
                      <a:pt x="7147" y="5709"/>
                    </a:moveTo>
                    <a:lnTo>
                      <a:pt x="7147" y="5709"/>
                    </a:lnTo>
                    <a:lnTo>
                      <a:pt x="7181" y="5681"/>
                    </a:lnTo>
                    <a:lnTo>
                      <a:pt x="7147" y="5709"/>
                    </a:lnTo>
                    <a:close/>
                    <a:moveTo>
                      <a:pt x="7147" y="5709"/>
                    </a:moveTo>
                    <a:lnTo>
                      <a:pt x="7138" y="5699"/>
                    </a:lnTo>
                    <a:lnTo>
                      <a:pt x="7131" y="5690"/>
                    </a:lnTo>
                    <a:lnTo>
                      <a:pt x="7197" y="5633"/>
                    </a:lnTo>
                    <a:lnTo>
                      <a:pt x="7207" y="5645"/>
                    </a:lnTo>
                    <a:lnTo>
                      <a:pt x="7214" y="5654"/>
                    </a:lnTo>
                    <a:lnTo>
                      <a:pt x="7147" y="5709"/>
                    </a:lnTo>
                    <a:close/>
                    <a:moveTo>
                      <a:pt x="7131" y="5690"/>
                    </a:moveTo>
                    <a:lnTo>
                      <a:pt x="7120" y="5677"/>
                    </a:lnTo>
                    <a:lnTo>
                      <a:pt x="7111" y="5666"/>
                    </a:lnTo>
                    <a:lnTo>
                      <a:pt x="7176" y="5609"/>
                    </a:lnTo>
                    <a:lnTo>
                      <a:pt x="7188" y="5623"/>
                    </a:lnTo>
                    <a:lnTo>
                      <a:pt x="7197" y="5633"/>
                    </a:lnTo>
                    <a:lnTo>
                      <a:pt x="7131" y="5690"/>
                    </a:lnTo>
                    <a:close/>
                    <a:moveTo>
                      <a:pt x="7111" y="5666"/>
                    </a:moveTo>
                    <a:lnTo>
                      <a:pt x="7098" y="5652"/>
                    </a:lnTo>
                    <a:lnTo>
                      <a:pt x="7087" y="5640"/>
                    </a:lnTo>
                    <a:lnTo>
                      <a:pt x="7152" y="5581"/>
                    </a:lnTo>
                    <a:lnTo>
                      <a:pt x="7165" y="5596"/>
                    </a:lnTo>
                    <a:lnTo>
                      <a:pt x="7176" y="5609"/>
                    </a:lnTo>
                    <a:lnTo>
                      <a:pt x="7111" y="5666"/>
                    </a:lnTo>
                    <a:close/>
                    <a:moveTo>
                      <a:pt x="7087" y="5640"/>
                    </a:moveTo>
                    <a:lnTo>
                      <a:pt x="7077" y="5629"/>
                    </a:lnTo>
                    <a:lnTo>
                      <a:pt x="7060" y="5610"/>
                    </a:lnTo>
                    <a:lnTo>
                      <a:pt x="7123" y="5550"/>
                    </a:lnTo>
                    <a:lnTo>
                      <a:pt x="7135" y="5562"/>
                    </a:lnTo>
                    <a:lnTo>
                      <a:pt x="7152" y="5581"/>
                    </a:lnTo>
                    <a:lnTo>
                      <a:pt x="7087" y="5640"/>
                    </a:lnTo>
                    <a:close/>
                    <a:moveTo>
                      <a:pt x="7060" y="5610"/>
                    </a:moveTo>
                    <a:lnTo>
                      <a:pt x="7044" y="5593"/>
                    </a:lnTo>
                    <a:lnTo>
                      <a:pt x="7029" y="5577"/>
                    </a:lnTo>
                    <a:lnTo>
                      <a:pt x="7092" y="5517"/>
                    </a:lnTo>
                    <a:lnTo>
                      <a:pt x="7108" y="5534"/>
                    </a:lnTo>
                    <a:lnTo>
                      <a:pt x="7123" y="5550"/>
                    </a:lnTo>
                    <a:lnTo>
                      <a:pt x="7060" y="5610"/>
                    </a:lnTo>
                    <a:close/>
                    <a:moveTo>
                      <a:pt x="7029" y="5577"/>
                    </a:moveTo>
                    <a:lnTo>
                      <a:pt x="7011" y="5559"/>
                    </a:lnTo>
                    <a:lnTo>
                      <a:pt x="6994" y="5540"/>
                    </a:lnTo>
                    <a:lnTo>
                      <a:pt x="7059" y="5481"/>
                    </a:lnTo>
                    <a:lnTo>
                      <a:pt x="7076" y="5499"/>
                    </a:lnTo>
                    <a:lnTo>
                      <a:pt x="7092" y="5517"/>
                    </a:lnTo>
                    <a:lnTo>
                      <a:pt x="7029" y="5577"/>
                    </a:lnTo>
                    <a:close/>
                    <a:moveTo>
                      <a:pt x="6994" y="5540"/>
                    </a:moveTo>
                    <a:lnTo>
                      <a:pt x="6985" y="5530"/>
                    </a:lnTo>
                    <a:lnTo>
                      <a:pt x="6976" y="5520"/>
                    </a:lnTo>
                    <a:lnTo>
                      <a:pt x="6966" y="5511"/>
                    </a:lnTo>
                    <a:lnTo>
                      <a:pt x="6958" y="5502"/>
                    </a:lnTo>
                    <a:lnTo>
                      <a:pt x="7021" y="5442"/>
                    </a:lnTo>
                    <a:lnTo>
                      <a:pt x="7031" y="5452"/>
                    </a:lnTo>
                    <a:lnTo>
                      <a:pt x="7041" y="5462"/>
                    </a:lnTo>
                    <a:lnTo>
                      <a:pt x="7050" y="5472"/>
                    </a:lnTo>
                    <a:lnTo>
                      <a:pt x="7059" y="5481"/>
                    </a:lnTo>
                    <a:lnTo>
                      <a:pt x="6994" y="5540"/>
                    </a:lnTo>
                    <a:close/>
                    <a:moveTo>
                      <a:pt x="6958" y="5502"/>
                    </a:moveTo>
                    <a:lnTo>
                      <a:pt x="6949" y="5492"/>
                    </a:lnTo>
                    <a:lnTo>
                      <a:pt x="6939" y="5482"/>
                    </a:lnTo>
                    <a:lnTo>
                      <a:pt x="6929" y="5471"/>
                    </a:lnTo>
                    <a:lnTo>
                      <a:pt x="6918" y="5461"/>
                    </a:lnTo>
                    <a:lnTo>
                      <a:pt x="6981" y="5400"/>
                    </a:lnTo>
                    <a:lnTo>
                      <a:pt x="6991" y="5410"/>
                    </a:lnTo>
                    <a:lnTo>
                      <a:pt x="7001" y="5421"/>
                    </a:lnTo>
                    <a:lnTo>
                      <a:pt x="7011" y="5431"/>
                    </a:lnTo>
                    <a:lnTo>
                      <a:pt x="7021" y="5442"/>
                    </a:lnTo>
                    <a:lnTo>
                      <a:pt x="6958" y="5502"/>
                    </a:lnTo>
                    <a:close/>
                    <a:moveTo>
                      <a:pt x="6918" y="5461"/>
                    </a:moveTo>
                    <a:lnTo>
                      <a:pt x="6908" y="5449"/>
                    </a:lnTo>
                    <a:lnTo>
                      <a:pt x="6898" y="5438"/>
                    </a:lnTo>
                    <a:lnTo>
                      <a:pt x="6888" y="5428"/>
                    </a:lnTo>
                    <a:lnTo>
                      <a:pt x="6877" y="5417"/>
                    </a:lnTo>
                    <a:lnTo>
                      <a:pt x="6940" y="5357"/>
                    </a:lnTo>
                    <a:lnTo>
                      <a:pt x="6950" y="5367"/>
                    </a:lnTo>
                    <a:lnTo>
                      <a:pt x="6961" y="5379"/>
                    </a:lnTo>
                    <a:lnTo>
                      <a:pt x="6971" y="5390"/>
                    </a:lnTo>
                    <a:lnTo>
                      <a:pt x="6981" y="5400"/>
                    </a:lnTo>
                    <a:lnTo>
                      <a:pt x="6918" y="5461"/>
                    </a:lnTo>
                    <a:close/>
                    <a:moveTo>
                      <a:pt x="6877" y="5417"/>
                    </a:moveTo>
                    <a:lnTo>
                      <a:pt x="6866" y="5406"/>
                    </a:lnTo>
                    <a:lnTo>
                      <a:pt x="6854" y="5395"/>
                    </a:lnTo>
                    <a:lnTo>
                      <a:pt x="6843" y="5383"/>
                    </a:lnTo>
                    <a:lnTo>
                      <a:pt x="6833" y="5372"/>
                    </a:lnTo>
                    <a:lnTo>
                      <a:pt x="6895" y="5311"/>
                    </a:lnTo>
                    <a:lnTo>
                      <a:pt x="6907" y="5324"/>
                    </a:lnTo>
                    <a:lnTo>
                      <a:pt x="6918" y="5335"/>
                    </a:lnTo>
                    <a:lnTo>
                      <a:pt x="6929" y="5346"/>
                    </a:lnTo>
                    <a:lnTo>
                      <a:pt x="6940" y="5357"/>
                    </a:lnTo>
                    <a:lnTo>
                      <a:pt x="6877" y="5417"/>
                    </a:lnTo>
                    <a:close/>
                    <a:moveTo>
                      <a:pt x="6833" y="5372"/>
                    </a:moveTo>
                    <a:lnTo>
                      <a:pt x="6822" y="5361"/>
                    </a:lnTo>
                    <a:lnTo>
                      <a:pt x="6811" y="5350"/>
                    </a:lnTo>
                    <a:lnTo>
                      <a:pt x="6800" y="5339"/>
                    </a:lnTo>
                    <a:lnTo>
                      <a:pt x="6787" y="5326"/>
                    </a:lnTo>
                    <a:lnTo>
                      <a:pt x="6849" y="5264"/>
                    </a:lnTo>
                    <a:lnTo>
                      <a:pt x="6861" y="5276"/>
                    </a:lnTo>
                    <a:lnTo>
                      <a:pt x="6872" y="5288"/>
                    </a:lnTo>
                    <a:lnTo>
                      <a:pt x="6884" y="5299"/>
                    </a:lnTo>
                    <a:lnTo>
                      <a:pt x="6895" y="5311"/>
                    </a:lnTo>
                    <a:lnTo>
                      <a:pt x="6833" y="5372"/>
                    </a:lnTo>
                    <a:close/>
                    <a:moveTo>
                      <a:pt x="6787" y="5326"/>
                    </a:moveTo>
                    <a:lnTo>
                      <a:pt x="6787" y="5326"/>
                    </a:lnTo>
                    <a:lnTo>
                      <a:pt x="6818" y="5295"/>
                    </a:lnTo>
                    <a:lnTo>
                      <a:pt x="6787" y="5326"/>
                    </a:lnTo>
                    <a:close/>
                    <a:moveTo>
                      <a:pt x="6787" y="5326"/>
                    </a:moveTo>
                    <a:lnTo>
                      <a:pt x="6740" y="5278"/>
                    </a:lnTo>
                    <a:lnTo>
                      <a:pt x="6801" y="5217"/>
                    </a:lnTo>
                    <a:lnTo>
                      <a:pt x="6821" y="5235"/>
                    </a:lnTo>
                    <a:lnTo>
                      <a:pt x="6834" y="5249"/>
                    </a:lnTo>
                    <a:lnTo>
                      <a:pt x="6844" y="5259"/>
                    </a:lnTo>
                    <a:lnTo>
                      <a:pt x="6849" y="5264"/>
                    </a:lnTo>
                    <a:lnTo>
                      <a:pt x="6787" y="5326"/>
                    </a:lnTo>
                    <a:close/>
                    <a:moveTo>
                      <a:pt x="6740" y="5278"/>
                    </a:moveTo>
                    <a:lnTo>
                      <a:pt x="6727" y="5265"/>
                    </a:lnTo>
                    <a:lnTo>
                      <a:pt x="6715" y="5254"/>
                    </a:lnTo>
                    <a:lnTo>
                      <a:pt x="6702" y="5242"/>
                    </a:lnTo>
                    <a:lnTo>
                      <a:pt x="6690" y="5229"/>
                    </a:lnTo>
                    <a:lnTo>
                      <a:pt x="6752" y="5167"/>
                    </a:lnTo>
                    <a:lnTo>
                      <a:pt x="6765" y="5179"/>
                    </a:lnTo>
                    <a:lnTo>
                      <a:pt x="6777" y="5192"/>
                    </a:lnTo>
                    <a:lnTo>
                      <a:pt x="6790" y="5204"/>
                    </a:lnTo>
                    <a:lnTo>
                      <a:pt x="6801" y="5217"/>
                    </a:lnTo>
                    <a:lnTo>
                      <a:pt x="6740" y="5278"/>
                    </a:lnTo>
                    <a:close/>
                    <a:moveTo>
                      <a:pt x="6690" y="5229"/>
                    </a:moveTo>
                    <a:lnTo>
                      <a:pt x="6677" y="5215"/>
                    </a:lnTo>
                    <a:lnTo>
                      <a:pt x="6664" y="5203"/>
                    </a:lnTo>
                    <a:lnTo>
                      <a:pt x="6651" y="5190"/>
                    </a:lnTo>
                    <a:lnTo>
                      <a:pt x="6639" y="5178"/>
                    </a:lnTo>
                    <a:lnTo>
                      <a:pt x="6700" y="5116"/>
                    </a:lnTo>
                    <a:lnTo>
                      <a:pt x="6714" y="5129"/>
                    </a:lnTo>
                    <a:lnTo>
                      <a:pt x="6726" y="5142"/>
                    </a:lnTo>
                    <a:lnTo>
                      <a:pt x="6740" y="5154"/>
                    </a:lnTo>
                    <a:lnTo>
                      <a:pt x="6752" y="5167"/>
                    </a:lnTo>
                    <a:lnTo>
                      <a:pt x="6690" y="5229"/>
                    </a:lnTo>
                    <a:close/>
                    <a:moveTo>
                      <a:pt x="6639" y="5178"/>
                    </a:moveTo>
                    <a:lnTo>
                      <a:pt x="6626" y="5166"/>
                    </a:lnTo>
                    <a:lnTo>
                      <a:pt x="6614" y="5154"/>
                    </a:lnTo>
                    <a:lnTo>
                      <a:pt x="6601" y="5141"/>
                    </a:lnTo>
                    <a:lnTo>
                      <a:pt x="6588" y="5128"/>
                    </a:lnTo>
                    <a:lnTo>
                      <a:pt x="6649" y="5066"/>
                    </a:lnTo>
                    <a:lnTo>
                      <a:pt x="6661" y="5077"/>
                    </a:lnTo>
                    <a:lnTo>
                      <a:pt x="6674" y="5090"/>
                    </a:lnTo>
                    <a:lnTo>
                      <a:pt x="6687" y="5103"/>
                    </a:lnTo>
                    <a:lnTo>
                      <a:pt x="6700" y="5116"/>
                    </a:lnTo>
                    <a:lnTo>
                      <a:pt x="6639" y="5178"/>
                    </a:lnTo>
                    <a:close/>
                    <a:moveTo>
                      <a:pt x="6588" y="5128"/>
                    </a:moveTo>
                    <a:lnTo>
                      <a:pt x="6573" y="5115"/>
                    </a:lnTo>
                    <a:lnTo>
                      <a:pt x="6558" y="5101"/>
                    </a:lnTo>
                    <a:lnTo>
                      <a:pt x="6542" y="5088"/>
                    </a:lnTo>
                    <a:lnTo>
                      <a:pt x="6526" y="5076"/>
                    </a:lnTo>
                    <a:lnTo>
                      <a:pt x="6578" y="5005"/>
                    </a:lnTo>
                    <a:lnTo>
                      <a:pt x="6597" y="5019"/>
                    </a:lnTo>
                    <a:lnTo>
                      <a:pt x="6614" y="5034"/>
                    </a:lnTo>
                    <a:lnTo>
                      <a:pt x="6631" y="5050"/>
                    </a:lnTo>
                    <a:lnTo>
                      <a:pt x="6649" y="5066"/>
                    </a:lnTo>
                    <a:lnTo>
                      <a:pt x="6588" y="5128"/>
                    </a:lnTo>
                    <a:close/>
                    <a:moveTo>
                      <a:pt x="6526" y="5076"/>
                    </a:moveTo>
                    <a:lnTo>
                      <a:pt x="6511" y="5065"/>
                    </a:lnTo>
                    <a:lnTo>
                      <a:pt x="6494" y="5054"/>
                    </a:lnTo>
                    <a:lnTo>
                      <a:pt x="6478" y="5044"/>
                    </a:lnTo>
                    <a:lnTo>
                      <a:pt x="6461" y="5035"/>
                    </a:lnTo>
                    <a:lnTo>
                      <a:pt x="6502" y="4958"/>
                    </a:lnTo>
                    <a:lnTo>
                      <a:pt x="6522" y="4969"/>
                    </a:lnTo>
                    <a:lnTo>
                      <a:pt x="6540" y="4980"/>
                    </a:lnTo>
                    <a:lnTo>
                      <a:pt x="6559" y="4992"/>
                    </a:lnTo>
                    <a:lnTo>
                      <a:pt x="6578" y="5005"/>
                    </a:lnTo>
                    <a:lnTo>
                      <a:pt x="6526" y="5076"/>
                    </a:lnTo>
                    <a:close/>
                    <a:moveTo>
                      <a:pt x="6461" y="5035"/>
                    </a:moveTo>
                    <a:lnTo>
                      <a:pt x="6445" y="5026"/>
                    </a:lnTo>
                    <a:lnTo>
                      <a:pt x="6427" y="5019"/>
                    </a:lnTo>
                    <a:lnTo>
                      <a:pt x="6411" y="5011"/>
                    </a:lnTo>
                    <a:lnTo>
                      <a:pt x="6393" y="5005"/>
                    </a:lnTo>
                    <a:lnTo>
                      <a:pt x="6423" y="4923"/>
                    </a:lnTo>
                    <a:lnTo>
                      <a:pt x="6443" y="4930"/>
                    </a:lnTo>
                    <a:lnTo>
                      <a:pt x="6463" y="4939"/>
                    </a:lnTo>
                    <a:lnTo>
                      <a:pt x="6483" y="4948"/>
                    </a:lnTo>
                    <a:lnTo>
                      <a:pt x="6502" y="4958"/>
                    </a:lnTo>
                    <a:lnTo>
                      <a:pt x="6461" y="5035"/>
                    </a:lnTo>
                    <a:close/>
                    <a:moveTo>
                      <a:pt x="6393" y="5005"/>
                    </a:moveTo>
                    <a:lnTo>
                      <a:pt x="6376" y="4999"/>
                    </a:lnTo>
                    <a:lnTo>
                      <a:pt x="6359" y="4992"/>
                    </a:lnTo>
                    <a:lnTo>
                      <a:pt x="6341" y="4988"/>
                    </a:lnTo>
                    <a:lnTo>
                      <a:pt x="6322" y="4984"/>
                    </a:lnTo>
                    <a:lnTo>
                      <a:pt x="6344" y="4898"/>
                    </a:lnTo>
                    <a:lnTo>
                      <a:pt x="6364" y="4903"/>
                    </a:lnTo>
                    <a:lnTo>
                      <a:pt x="6384" y="4909"/>
                    </a:lnTo>
                    <a:lnTo>
                      <a:pt x="6403" y="4915"/>
                    </a:lnTo>
                    <a:lnTo>
                      <a:pt x="6423" y="4923"/>
                    </a:lnTo>
                    <a:lnTo>
                      <a:pt x="6393" y="5005"/>
                    </a:lnTo>
                    <a:close/>
                    <a:moveTo>
                      <a:pt x="6322" y="4984"/>
                    </a:moveTo>
                    <a:lnTo>
                      <a:pt x="6305" y="4979"/>
                    </a:lnTo>
                    <a:lnTo>
                      <a:pt x="6286" y="4975"/>
                    </a:lnTo>
                    <a:lnTo>
                      <a:pt x="6268" y="4973"/>
                    </a:lnTo>
                    <a:lnTo>
                      <a:pt x="6250" y="4970"/>
                    </a:lnTo>
                    <a:lnTo>
                      <a:pt x="6261" y="4883"/>
                    </a:lnTo>
                    <a:lnTo>
                      <a:pt x="6283" y="4887"/>
                    </a:lnTo>
                    <a:lnTo>
                      <a:pt x="6303" y="4889"/>
                    </a:lnTo>
                    <a:lnTo>
                      <a:pt x="6324" y="4894"/>
                    </a:lnTo>
                    <a:lnTo>
                      <a:pt x="6344" y="4898"/>
                    </a:lnTo>
                    <a:lnTo>
                      <a:pt x="6322" y="4984"/>
                    </a:lnTo>
                    <a:close/>
                    <a:moveTo>
                      <a:pt x="6250" y="4970"/>
                    </a:moveTo>
                    <a:lnTo>
                      <a:pt x="6232" y="4968"/>
                    </a:lnTo>
                    <a:lnTo>
                      <a:pt x="6213" y="4966"/>
                    </a:lnTo>
                    <a:lnTo>
                      <a:pt x="6194" y="4965"/>
                    </a:lnTo>
                    <a:lnTo>
                      <a:pt x="6175" y="4964"/>
                    </a:lnTo>
                    <a:lnTo>
                      <a:pt x="6179" y="4877"/>
                    </a:lnTo>
                    <a:lnTo>
                      <a:pt x="6199" y="4878"/>
                    </a:lnTo>
                    <a:lnTo>
                      <a:pt x="6220" y="4879"/>
                    </a:lnTo>
                    <a:lnTo>
                      <a:pt x="6240" y="4880"/>
                    </a:lnTo>
                    <a:lnTo>
                      <a:pt x="6261" y="4883"/>
                    </a:lnTo>
                    <a:lnTo>
                      <a:pt x="6250" y="4970"/>
                    </a:lnTo>
                    <a:close/>
                    <a:moveTo>
                      <a:pt x="6175" y="4964"/>
                    </a:moveTo>
                    <a:lnTo>
                      <a:pt x="6157" y="4964"/>
                    </a:lnTo>
                    <a:lnTo>
                      <a:pt x="6138" y="4964"/>
                    </a:lnTo>
                    <a:lnTo>
                      <a:pt x="6119" y="4964"/>
                    </a:lnTo>
                    <a:lnTo>
                      <a:pt x="6101" y="4965"/>
                    </a:lnTo>
                    <a:lnTo>
                      <a:pt x="6097" y="4877"/>
                    </a:lnTo>
                    <a:lnTo>
                      <a:pt x="6117" y="4877"/>
                    </a:lnTo>
                    <a:lnTo>
                      <a:pt x="6138" y="4877"/>
                    </a:lnTo>
                    <a:lnTo>
                      <a:pt x="6158" y="4877"/>
                    </a:lnTo>
                    <a:lnTo>
                      <a:pt x="6179" y="4877"/>
                    </a:lnTo>
                    <a:lnTo>
                      <a:pt x="6175" y="4964"/>
                    </a:lnTo>
                    <a:close/>
                    <a:moveTo>
                      <a:pt x="6101" y="4965"/>
                    </a:moveTo>
                    <a:lnTo>
                      <a:pt x="6082" y="4965"/>
                    </a:lnTo>
                    <a:lnTo>
                      <a:pt x="6062" y="4966"/>
                    </a:lnTo>
                    <a:lnTo>
                      <a:pt x="6043" y="4969"/>
                    </a:lnTo>
                    <a:lnTo>
                      <a:pt x="6025" y="4970"/>
                    </a:lnTo>
                    <a:lnTo>
                      <a:pt x="6015" y="4883"/>
                    </a:lnTo>
                    <a:lnTo>
                      <a:pt x="6035" y="4882"/>
                    </a:lnTo>
                    <a:lnTo>
                      <a:pt x="6056" y="4879"/>
                    </a:lnTo>
                    <a:lnTo>
                      <a:pt x="6076" y="4878"/>
                    </a:lnTo>
                    <a:lnTo>
                      <a:pt x="6097" y="4877"/>
                    </a:lnTo>
                    <a:lnTo>
                      <a:pt x="6101" y="4965"/>
                    </a:lnTo>
                    <a:close/>
                    <a:moveTo>
                      <a:pt x="6025" y="4970"/>
                    </a:moveTo>
                    <a:lnTo>
                      <a:pt x="6005" y="4973"/>
                    </a:lnTo>
                    <a:lnTo>
                      <a:pt x="5986" y="4975"/>
                    </a:lnTo>
                    <a:lnTo>
                      <a:pt x="5967" y="4978"/>
                    </a:lnTo>
                    <a:lnTo>
                      <a:pt x="5949" y="4980"/>
                    </a:lnTo>
                    <a:lnTo>
                      <a:pt x="5935" y="4894"/>
                    </a:lnTo>
                    <a:lnTo>
                      <a:pt x="5955" y="4892"/>
                    </a:lnTo>
                    <a:lnTo>
                      <a:pt x="5975" y="4888"/>
                    </a:lnTo>
                    <a:lnTo>
                      <a:pt x="5995" y="4885"/>
                    </a:lnTo>
                    <a:lnTo>
                      <a:pt x="6015" y="4883"/>
                    </a:lnTo>
                    <a:lnTo>
                      <a:pt x="6025" y="4970"/>
                    </a:lnTo>
                    <a:close/>
                    <a:moveTo>
                      <a:pt x="5949" y="4980"/>
                    </a:moveTo>
                    <a:lnTo>
                      <a:pt x="5931" y="4984"/>
                    </a:lnTo>
                    <a:lnTo>
                      <a:pt x="5913" y="4986"/>
                    </a:lnTo>
                    <a:lnTo>
                      <a:pt x="5894" y="4990"/>
                    </a:lnTo>
                    <a:lnTo>
                      <a:pt x="5874" y="4994"/>
                    </a:lnTo>
                    <a:lnTo>
                      <a:pt x="5857" y="4908"/>
                    </a:lnTo>
                    <a:lnTo>
                      <a:pt x="5875" y="4905"/>
                    </a:lnTo>
                    <a:lnTo>
                      <a:pt x="5894" y="4902"/>
                    </a:lnTo>
                    <a:lnTo>
                      <a:pt x="5914" y="4898"/>
                    </a:lnTo>
                    <a:lnTo>
                      <a:pt x="5935" y="4894"/>
                    </a:lnTo>
                    <a:lnTo>
                      <a:pt x="5949" y="4980"/>
                    </a:lnTo>
                    <a:close/>
                    <a:moveTo>
                      <a:pt x="5874" y="4994"/>
                    </a:moveTo>
                    <a:lnTo>
                      <a:pt x="5874" y="4994"/>
                    </a:lnTo>
                    <a:lnTo>
                      <a:pt x="5865" y="4951"/>
                    </a:lnTo>
                    <a:lnTo>
                      <a:pt x="5874" y="4994"/>
                    </a:lnTo>
                    <a:close/>
                    <a:moveTo>
                      <a:pt x="5874" y="4994"/>
                    </a:moveTo>
                    <a:lnTo>
                      <a:pt x="5854" y="4999"/>
                    </a:lnTo>
                    <a:lnTo>
                      <a:pt x="5835" y="5002"/>
                    </a:lnTo>
                    <a:lnTo>
                      <a:pt x="5817" y="5006"/>
                    </a:lnTo>
                    <a:lnTo>
                      <a:pt x="5801" y="5010"/>
                    </a:lnTo>
                    <a:lnTo>
                      <a:pt x="5781" y="4924"/>
                    </a:lnTo>
                    <a:lnTo>
                      <a:pt x="5801" y="4920"/>
                    </a:lnTo>
                    <a:lnTo>
                      <a:pt x="5820" y="4915"/>
                    </a:lnTo>
                    <a:lnTo>
                      <a:pt x="5839" y="4912"/>
                    </a:lnTo>
                    <a:lnTo>
                      <a:pt x="5857" y="4908"/>
                    </a:lnTo>
                    <a:lnTo>
                      <a:pt x="5874" y="4994"/>
                    </a:lnTo>
                    <a:close/>
                    <a:moveTo>
                      <a:pt x="5801" y="5010"/>
                    </a:moveTo>
                    <a:lnTo>
                      <a:pt x="5782" y="5014"/>
                    </a:lnTo>
                    <a:lnTo>
                      <a:pt x="5764" y="5019"/>
                    </a:lnTo>
                    <a:lnTo>
                      <a:pt x="5746" y="5022"/>
                    </a:lnTo>
                    <a:lnTo>
                      <a:pt x="5730" y="5026"/>
                    </a:lnTo>
                    <a:lnTo>
                      <a:pt x="5708" y="4941"/>
                    </a:lnTo>
                    <a:lnTo>
                      <a:pt x="5727" y="4938"/>
                    </a:lnTo>
                    <a:lnTo>
                      <a:pt x="5745" y="4933"/>
                    </a:lnTo>
                    <a:lnTo>
                      <a:pt x="5763" y="4929"/>
                    </a:lnTo>
                    <a:lnTo>
                      <a:pt x="5781" y="4924"/>
                    </a:lnTo>
                    <a:lnTo>
                      <a:pt x="5801" y="5010"/>
                    </a:lnTo>
                    <a:close/>
                    <a:moveTo>
                      <a:pt x="5730" y="5026"/>
                    </a:moveTo>
                    <a:lnTo>
                      <a:pt x="5674" y="5041"/>
                    </a:lnTo>
                    <a:lnTo>
                      <a:pt x="5652" y="4955"/>
                    </a:lnTo>
                    <a:lnTo>
                      <a:pt x="5660" y="4954"/>
                    </a:lnTo>
                    <a:lnTo>
                      <a:pt x="5671" y="4951"/>
                    </a:lnTo>
                    <a:lnTo>
                      <a:pt x="5686" y="4948"/>
                    </a:lnTo>
                    <a:lnTo>
                      <a:pt x="5708" y="4941"/>
                    </a:lnTo>
                    <a:lnTo>
                      <a:pt x="5730" y="5026"/>
                    </a:lnTo>
                    <a:close/>
                    <a:moveTo>
                      <a:pt x="5674" y="5041"/>
                    </a:moveTo>
                    <a:lnTo>
                      <a:pt x="5672" y="5041"/>
                    </a:lnTo>
                    <a:lnTo>
                      <a:pt x="5662" y="4999"/>
                    </a:lnTo>
                    <a:lnTo>
                      <a:pt x="5674" y="5041"/>
                    </a:lnTo>
                    <a:close/>
                    <a:moveTo>
                      <a:pt x="5672" y="5041"/>
                    </a:moveTo>
                    <a:lnTo>
                      <a:pt x="5650" y="5046"/>
                    </a:lnTo>
                    <a:lnTo>
                      <a:pt x="5629" y="5051"/>
                    </a:lnTo>
                    <a:lnTo>
                      <a:pt x="5610" y="5056"/>
                    </a:lnTo>
                    <a:lnTo>
                      <a:pt x="5596" y="5060"/>
                    </a:lnTo>
                    <a:lnTo>
                      <a:pt x="5576" y="4974"/>
                    </a:lnTo>
                    <a:lnTo>
                      <a:pt x="5599" y="4969"/>
                    </a:lnTo>
                    <a:lnTo>
                      <a:pt x="5617" y="4964"/>
                    </a:lnTo>
                    <a:lnTo>
                      <a:pt x="5635" y="4960"/>
                    </a:lnTo>
                    <a:lnTo>
                      <a:pt x="5652" y="4955"/>
                    </a:lnTo>
                    <a:lnTo>
                      <a:pt x="5672" y="5041"/>
                    </a:lnTo>
                    <a:close/>
                    <a:moveTo>
                      <a:pt x="5596" y="5060"/>
                    </a:moveTo>
                    <a:lnTo>
                      <a:pt x="5581" y="5063"/>
                    </a:lnTo>
                    <a:lnTo>
                      <a:pt x="5566" y="5066"/>
                    </a:lnTo>
                    <a:lnTo>
                      <a:pt x="5551" y="5070"/>
                    </a:lnTo>
                    <a:lnTo>
                      <a:pt x="5535" y="5073"/>
                    </a:lnTo>
                    <a:lnTo>
                      <a:pt x="5517" y="4988"/>
                    </a:lnTo>
                    <a:lnTo>
                      <a:pt x="5530" y="4985"/>
                    </a:lnTo>
                    <a:lnTo>
                      <a:pt x="5544" y="4981"/>
                    </a:lnTo>
                    <a:lnTo>
                      <a:pt x="5559" y="4979"/>
                    </a:lnTo>
                    <a:lnTo>
                      <a:pt x="5576" y="4974"/>
                    </a:lnTo>
                    <a:lnTo>
                      <a:pt x="5596" y="5060"/>
                    </a:lnTo>
                    <a:close/>
                    <a:moveTo>
                      <a:pt x="5535" y="5073"/>
                    </a:moveTo>
                    <a:lnTo>
                      <a:pt x="5520" y="5076"/>
                    </a:lnTo>
                    <a:lnTo>
                      <a:pt x="5507" y="5078"/>
                    </a:lnTo>
                    <a:lnTo>
                      <a:pt x="5492" y="5081"/>
                    </a:lnTo>
                    <a:lnTo>
                      <a:pt x="5478" y="5083"/>
                    </a:lnTo>
                    <a:lnTo>
                      <a:pt x="5464" y="4997"/>
                    </a:lnTo>
                    <a:lnTo>
                      <a:pt x="5477" y="4995"/>
                    </a:lnTo>
                    <a:lnTo>
                      <a:pt x="5489" y="4994"/>
                    </a:lnTo>
                    <a:lnTo>
                      <a:pt x="5503" y="4990"/>
                    </a:lnTo>
                    <a:lnTo>
                      <a:pt x="5517" y="4988"/>
                    </a:lnTo>
                    <a:lnTo>
                      <a:pt x="5535" y="5073"/>
                    </a:lnTo>
                    <a:close/>
                    <a:moveTo>
                      <a:pt x="5478" y="5083"/>
                    </a:moveTo>
                    <a:lnTo>
                      <a:pt x="5464" y="5086"/>
                    </a:lnTo>
                    <a:lnTo>
                      <a:pt x="5449" y="5087"/>
                    </a:lnTo>
                    <a:lnTo>
                      <a:pt x="5436" y="5088"/>
                    </a:lnTo>
                    <a:lnTo>
                      <a:pt x="5423" y="5090"/>
                    </a:lnTo>
                    <a:lnTo>
                      <a:pt x="5417" y="5002"/>
                    </a:lnTo>
                    <a:lnTo>
                      <a:pt x="5429" y="5001"/>
                    </a:lnTo>
                    <a:lnTo>
                      <a:pt x="5442" y="5000"/>
                    </a:lnTo>
                    <a:lnTo>
                      <a:pt x="5453" y="4999"/>
                    </a:lnTo>
                    <a:lnTo>
                      <a:pt x="5464" y="4997"/>
                    </a:lnTo>
                    <a:lnTo>
                      <a:pt x="5478" y="5083"/>
                    </a:lnTo>
                    <a:close/>
                    <a:moveTo>
                      <a:pt x="5423" y="5090"/>
                    </a:moveTo>
                    <a:lnTo>
                      <a:pt x="5422" y="5090"/>
                    </a:lnTo>
                    <a:lnTo>
                      <a:pt x="5419" y="5046"/>
                    </a:lnTo>
                    <a:lnTo>
                      <a:pt x="5423" y="5090"/>
                    </a:lnTo>
                    <a:close/>
                    <a:moveTo>
                      <a:pt x="5422" y="5090"/>
                    </a:moveTo>
                    <a:lnTo>
                      <a:pt x="5409" y="5091"/>
                    </a:lnTo>
                    <a:lnTo>
                      <a:pt x="5396" y="5091"/>
                    </a:lnTo>
                    <a:lnTo>
                      <a:pt x="5382" y="5091"/>
                    </a:lnTo>
                    <a:lnTo>
                      <a:pt x="5368" y="5091"/>
                    </a:lnTo>
                    <a:lnTo>
                      <a:pt x="5370" y="5004"/>
                    </a:lnTo>
                    <a:lnTo>
                      <a:pt x="5381" y="5004"/>
                    </a:lnTo>
                    <a:lnTo>
                      <a:pt x="5392" y="5004"/>
                    </a:lnTo>
                    <a:lnTo>
                      <a:pt x="5404" y="5004"/>
                    </a:lnTo>
                    <a:lnTo>
                      <a:pt x="5417" y="5002"/>
                    </a:lnTo>
                    <a:lnTo>
                      <a:pt x="5422" y="5090"/>
                    </a:lnTo>
                    <a:close/>
                    <a:moveTo>
                      <a:pt x="5368" y="5091"/>
                    </a:moveTo>
                    <a:lnTo>
                      <a:pt x="5368" y="5091"/>
                    </a:lnTo>
                    <a:lnTo>
                      <a:pt x="5368" y="5047"/>
                    </a:lnTo>
                    <a:lnTo>
                      <a:pt x="5368" y="5091"/>
                    </a:lnTo>
                    <a:close/>
                    <a:moveTo>
                      <a:pt x="5368" y="5091"/>
                    </a:moveTo>
                    <a:lnTo>
                      <a:pt x="5355" y="5091"/>
                    </a:lnTo>
                    <a:lnTo>
                      <a:pt x="5341" y="5091"/>
                    </a:lnTo>
                    <a:lnTo>
                      <a:pt x="5327" y="5090"/>
                    </a:lnTo>
                    <a:lnTo>
                      <a:pt x="5315" y="5088"/>
                    </a:lnTo>
                    <a:lnTo>
                      <a:pt x="5322" y="5001"/>
                    </a:lnTo>
                    <a:lnTo>
                      <a:pt x="5333" y="5002"/>
                    </a:lnTo>
                    <a:lnTo>
                      <a:pt x="5346" y="5004"/>
                    </a:lnTo>
                    <a:lnTo>
                      <a:pt x="5357" y="5004"/>
                    </a:lnTo>
                    <a:lnTo>
                      <a:pt x="5370" y="5004"/>
                    </a:lnTo>
                    <a:lnTo>
                      <a:pt x="5368" y="5091"/>
                    </a:lnTo>
                    <a:close/>
                    <a:moveTo>
                      <a:pt x="5315" y="5088"/>
                    </a:moveTo>
                    <a:lnTo>
                      <a:pt x="5301" y="5087"/>
                    </a:lnTo>
                    <a:lnTo>
                      <a:pt x="5287" y="5086"/>
                    </a:lnTo>
                    <a:lnTo>
                      <a:pt x="5275" y="5083"/>
                    </a:lnTo>
                    <a:lnTo>
                      <a:pt x="5261" y="5082"/>
                    </a:lnTo>
                    <a:lnTo>
                      <a:pt x="5275" y="4995"/>
                    </a:lnTo>
                    <a:lnTo>
                      <a:pt x="5287" y="4997"/>
                    </a:lnTo>
                    <a:lnTo>
                      <a:pt x="5299" y="4999"/>
                    </a:lnTo>
                    <a:lnTo>
                      <a:pt x="5311" y="5000"/>
                    </a:lnTo>
                    <a:lnTo>
                      <a:pt x="5322" y="5001"/>
                    </a:lnTo>
                    <a:lnTo>
                      <a:pt x="5315" y="5088"/>
                    </a:lnTo>
                    <a:close/>
                    <a:moveTo>
                      <a:pt x="5261" y="5082"/>
                    </a:moveTo>
                    <a:lnTo>
                      <a:pt x="5249" y="5080"/>
                    </a:lnTo>
                    <a:lnTo>
                      <a:pt x="5236" y="5077"/>
                    </a:lnTo>
                    <a:lnTo>
                      <a:pt x="5224" y="5075"/>
                    </a:lnTo>
                    <a:lnTo>
                      <a:pt x="5210" y="5072"/>
                    </a:lnTo>
                    <a:lnTo>
                      <a:pt x="5229" y="4986"/>
                    </a:lnTo>
                    <a:lnTo>
                      <a:pt x="5240" y="4989"/>
                    </a:lnTo>
                    <a:lnTo>
                      <a:pt x="5252" y="4991"/>
                    </a:lnTo>
                    <a:lnTo>
                      <a:pt x="5264" y="4994"/>
                    </a:lnTo>
                    <a:lnTo>
                      <a:pt x="5275" y="4995"/>
                    </a:lnTo>
                    <a:lnTo>
                      <a:pt x="5261" y="5082"/>
                    </a:lnTo>
                    <a:close/>
                    <a:moveTo>
                      <a:pt x="5210" y="5072"/>
                    </a:moveTo>
                    <a:lnTo>
                      <a:pt x="5198" y="5070"/>
                    </a:lnTo>
                    <a:lnTo>
                      <a:pt x="5185" y="5066"/>
                    </a:lnTo>
                    <a:lnTo>
                      <a:pt x="5173" y="5063"/>
                    </a:lnTo>
                    <a:lnTo>
                      <a:pt x="5160" y="5060"/>
                    </a:lnTo>
                    <a:lnTo>
                      <a:pt x="5184" y="4975"/>
                    </a:lnTo>
                    <a:lnTo>
                      <a:pt x="5195" y="4979"/>
                    </a:lnTo>
                    <a:lnTo>
                      <a:pt x="5206" y="4981"/>
                    </a:lnTo>
                    <a:lnTo>
                      <a:pt x="5218" y="4984"/>
                    </a:lnTo>
                    <a:lnTo>
                      <a:pt x="5229" y="4986"/>
                    </a:lnTo>
                    <a:lnTo>
                      <a:pt x="5210" y="5072"/>
                    </a:lnTo>
                    <a:close/>
                    <a:moveTo>
                      <a:pt x="5160" y="5060"/>
                    </a:moveTo>
                    <a:lnTo>
                      <a:pt x="5148" y="5056"/>
                    </a:lnTo>
                    <a:lnTo>
                      <a:pt x="5135" y="5052"/>
                    </a:lnTo>
                    <a:lnTo>
                      <a:pt x="5124" y="5049"/>
                    </a:lnTo>
                    <a:lnTo>
                      <a:pt x="5112" y="5045"/>
                    </a:lnTo>
                    <a:lnTo>
                      <a:pt x="5139" y="4961"/>
                    </a:lnTo>
                    <a:lnTo>
                      <a:pt x="5150" y="4965"/>
                    </a:lnTo>
                    <a:lnTo>
                      <a:pt x="5162" y="4969"/>
                    </a:lnTo>
                    <a:lnTo>
                      <a:pt x="5173" y="4973"/>
                    </a:lnTo>
                    <a:lnTo>
                      <a:pt x="5184" y="4975"/>
                    </a:lnTo>
                    <a:lnTo>
                      <a:pt x="5160" y="5060"/>
                    </a:lnTo>
                    <a:close/>
                    <a:moveTo>
                      <a:pt x="5112" y="5045"/>
                    </a:moveTo>
                    <a:lnTo>
                      <a:pt x="5101" y="5041"/>
                    </a:lnTo>
                    <a:lnTo>
                      <a:pt x="5088" y="5037"/>
                    </a:lnTo>
                    <a:lnTo>
                      <a:pt x="5077" y="5032"/>
                    </a:lnTo>
                    <a:lnTo>
                      <a:pt x="5066" y="5029"/>
                    </a:lnTo>
                    <a:lnTo>
                      <a:pt x="5096" y="4946"/>
                    </a:lnTo>
                    <a:lnTo>
                      <a:pt x="5107" y="4950"/>
                    </a:lnTo>
                    <a:lnTo>
                      <a:pt x="5118" y="4954"/>
                    </a:lnTo>
                    <a:lnTo>
                      <a:pt x="5128" y="4959"/>
                    </a:lnTo>
                    <a:lnTo>
                      <a:pt x="5139" y="4961"/>
                    </a:lnTo>
                    <a:lnTo>
                      <a:pt x="5112" y="5045"/>
                    </a:lnTo>
                    <a:close/>
                    <a:moveTo>
                      <a:pt x="5066" y="5029"/>
                    </a:moveTo>
                    <a:lnTo>
                      <a:pt x="5053" y="5025"/>
                    </a:lnTo>
                    <a:lnTo>
                      <a:pt x="5042" y="5020"/>
                    </a:lnTo>
                    <a:lnTo>
                      <a:pt x="5031" y="5016"/>
                    </a:lnTo>
                    <a:lnTo>
                      <a:pt x="5020" y="5011"/>
                    </a:lnTo>
                    <a:lnTo>
                      <a:pt x="5053" y="4930"/>
                    </a:lnTo>
                    <a:lnTo>
                      <a:pt x="5063" y="4934"/>
                    </a:lnTo>
                    <a:lnTo>
                      <a:pt x="5074" y="4939"/>
                    </a:lnTo>
                    <a:lnTo>
                      <a:pt x="5084" y="4943"/>
                    </a:lnTo>
                    <a:lnTo>
                      <a:pt x="5096" y="4946"/>
                    </a:lnTo>
                    <a:lnTo>
                      <a:pt x="5066" y="5029"/>
                    </a:lnTo>
                    <a:close/>
                    <a:moveTo>
                      <a:pt x="5020" y="5011"/>
                    </a:moveTo>
                    <a:lnTo>
                      <a:pt x="5010" y="5007"/>
                    </a:lnTo>
                    <a:lnTo>
                      <a:pt x="5000" y="5002"/>
                    </a:lnTo>
                    <a:lnTo>
                      <a:pt x="4988" y="4997"/>
                    </a:lnTo>
                    <a:lnTo>
                      <a:pt x="4976" y="4992"/>
                    </a:lnTo>
                    <a:lnTo>
                      <a:pt x="5011" y="4913"/>
                    </a:lnTo>
                    <a:lnTo>
                      <a:pt x="5021" y="4917"/>
                    </a:lnTo>
                    <a:lnTo>
                      <a:pt x="5031" y="4920"/>
                    </a:lnTo>
                    <a:lnTo>
                      <a:pt x="5041" y="4925"/>
                    </a:lnTo>
                    <a:lnTo>
                      <a:pt x="5053" y="4930"/>
                    </a:lnTo>
                    <a:lnTo>
                      <a:pt x="5020" y="5011"/>
                    </a:lnTo>
                    <a:close/>
                    <a:moveTo>
                      <a:pt x="4976" y="4992"/>
                    </a:moveTo>
                    <a:lnTo>
                      <a:pt x="4966" y="4989"/>
                    </a:lnTo>
                    <a:lnTo>
                      <a:pt x="4956" y="4984"/>
                    </a:lnTo>
                    <a:lnTo>
                      <a:pt x="4946" y="4979"/>
                    </a:lnTo>
                    <a:lnTo>
                      <a:pt x="4935" y="4974"/>
                    </a:lnTo>
                    <a:lnTo>
                      <a:pt x="4971" y="4894"/>
                    </a:lnTo>
                    <a:lnTo>
                      <a:pt x="4981" y="4899"/>
                    </a:lnTo>
                    <a:lnTo>
                      <a:pt x="4991" y="4903"/>
                    </a:lnTo>
                    <a:lnTo>
                      <a:pt x="5001" y="4908"/>
                    </a:lnTo>
                    <a:lnTo>
                      <a:pt x="5011" y="4913"/>
                    </a:lnTo>
                    <a:lnTo>
                      <a:pt x="4976" y="4992"/>
                    </a:lnTo>
                    <a:close/>
                    <a:moveTo>
                      <a:pt x="4935" y="4974"/>
                    </a:moveTo>
                    <a:lnTo>
                      <a:pt x="4925" y="4970"/>
                    </a:lnTo>
                    <a:lnTo>
                      <a:pt x="4915" y="4965"/>
                    </a:lnTo>
                    <a:lnTo>
                      <a:pt x="4905" y="4960"/>
                    </a:lnTo>
                    <a:lnTo>
                      <a:pt x="4895" y="4955"/>
                    </a:lnTo>
                    <a:lnTo>
                      <a:pt x="4932" y="4877"/>
                    </a:lnTo>
                    <a:lnTo>
                      <a:pt x="4942" y="4882"/>
                    </a:lnTo>
                    <a:lnTo>
                      <a:pt x="4951" y="4885"/>
                    </a:lnTo>
                    <a:lnTo>
                      <a:pt x="4961" y="4890"/>
                    </a:lnTo>
                    <a:lnTo>
                      <a:pt x="4971" y="4894"/>
                    </a:lnTo>
                    <a:lnTo>
                      <a:pt x="4935" y="4974"/>
                    </a:lnTo>
                    <a:close/>
                    <a:moveTo>
                      <a:pt x="4895" y="4955"/>
                    </a:moveTo>
                    <a:lnTo>
                      <a:pt x="4895" y="4955"/>
                    </a:lnTo>
                    <a:lnTo>
                      <a:pt x="4914" y="4917"/>
                    </a:lnTo>
                    <a:lnTo>
                      <a:pt x="4895" y="4955"/>
                    </a:lnTo>
                    <a:close/>
                    <a:moveTo>
                      <a:pt x="4895" y="4955"/>
                    </a:moveTo>
                    <a:lnTo>
                      <a:pt x="4863" y="4940"/>
                    </a:lnTo>
                    <a:lnTo>
                      <a:pt x="4900" y="4860"/>
                    </a:lnTo>
                    <a:lnTo>
                      <a:pt x="4932" y="4877"/>
                    </a:lnTo>
                    <a:lnTo>
                      <a:pt x="4895" y="4955"/>
                    </a:lnTo>
                    <a:close/>
                    <a:moveTo>
                      <a:pt x="4863" y="4940"/>
                    </a:moveTo>
                    <a:lnTo>
                      <a:pt x="4823" y="4922"/>
                    </a:lnTo>
                    <a:lnTo>
                      <a:pt x="4860" y="4842"/>
                    </a:lnTo>
                    <a:lnTo>
                      <a:pt x="4875" y="4849"/>
                    </a:lnTo>
                    <a:lnTo>
                      <a:pt x="4885" y="4854"/>
                    </a:lnTo>
                    <a:lnTo>
                      <a:pt x="4894" y="4858"/>
                    </a:lnTo>
                    <a:lnTo>
                      <a:pt x="4900" y="4860"/>
                    </a:lnTo>
                    <a:lnTo>
                      <a:pt x="4863" y="4940"/>
                    </a:lnTo>
                    <a:close/>
                    <a:moveTo>
                      <a:pt x="4823" y="4922"/>
                    </a:moveTo>
                    <a:lnTo>
                      <a:pt x="4807" y="4914"/>
                    </a:lnTo>
                    <a:lnTo>
                      <a:pt x="4790" y="4907"/>
                    </a:lnTo>
                    <a:lnTo>
                      <a:pt x="4825" y="4827"/>
                    </a:lnTo>
                    <a:lnTo>
                      <a:pt x="4841" y="4834"/>
                    </a:lnTo>
                    <a:lnTo>
                      <a:pt x="4860" y="4842"/>
                    </a:lnTo>
                    <a:lnTo>
                      <a:pt x="4823" y="4922"/>
                    </a:lnTo>
                    <a:close/>
                    <a:moveTo>
                      <a:pt x="4790" y="4907"/>
                    </a:moveTo>
                    <a:lnTo>
                      <a:pt x="4775" y="4900"/>
                    </a:lnTo>
                    <a:lnTo>
                      <a:pt x="4760" y="4894"/>
                    </a:lnTo>
                    <a:lnTo>
                      <a:pt x="4794" y="4813"/>
                    </a:lnTo>
                    <a:lnTo>
                      <a:pt x="4809" y="4819"/>
                    </a:lnTo>
                    <a:lnTo>
                      <a:pt x="4825" y="4827"/>
                    </a:lnTo>
                    <a:lnTo>
                      <a:pt x="4790" y="4907"/>
                    </a:lnTo>
                    <a:close/>
                    <a:moveTo>
                      <a:pt x="4760" y="4894"/>
                    </a:moveTo>
                    <a:lnTo>
                      <a:pt x="4670" y="4857"/>
                    </a:lnTo>
                    <a:lnTo>
                      <a:pt x="4703" y="4776"/>
                    </a:lnTo>
                    <a:lnTo>
                      <a:pt x="4794" y="4813"/>
                    </a:lnTo>
                    <a:lnTo>
                      <a:pt x="4760" y="4894"/>
                    </a:lnTo>
                    <a:close/>
                    <a:moveTo>
                      <a:pt x="4670" y="4857"/>
                    </a:moveTo>
                    <a:lnTo>
                      <a:pt x="4628" y="4839"/>
                    </a:lnTo>
                    <a:lnTo>
                      <a:pt x="4661" y="4758"/>
                    </a:lnTo>
                    <a:lnTo>
                      <a:pt x="4703" y="4776"/>
                    </a:lnTo>
                    <a:lnTo>
                      <a:pt x="4670" y="4857"/>
                    </a:lnTo>
                    <a:close/>
                    <a:moveTo>
                      <a:pt x="4628" y="4839"/>
                    </a:moveTo>
                    <a:lnTo>
                      <a:pt x="4587" y="4822"/>
                    </a:lnTo>
                    <a:lnTo>
                      <a:pt x="4621" y="4742"/>
                    </a:lnTo>
                    <a:lnTo>
                      <a:pt x="4661" y="4758"/>
                    </a:lnTo>
                    <a:lnTo>
                      <a:pt x="4628" y="4839"/>
                    </a:lnTo>
                    <a:close/>
                    <a:moveTo>
                      <a:pt x="4620" y="4741"/>
                    </a:moveTo>
                    <a:lnTo>
                      <a:pt x="4621" y="4742"/>
                    </a:lnTo>
                    <a:lnTo>
                      <a:pt x="4604" y="4782"/>
                    </a:lnTo>
                    <a:lnTo>
                      <a:pt x="4620" y="4741"/>
                    </a:lnTo>
                    <a:close/>
                    <a:moveTo>
                      <a:pt x="4587" y="4823"/>
                    </a:moveTo>
                    <a:lnTo>
                      <a:pt x="4547" y="4807"/>
                    </a:lnTo>
                    <a:lnTo>
                      <a:pt x="4580" y="4725"/>
                    </a:lnTo>
                    <a:lnTo>
                      <a:pt x="4620" y="4741"/>
                    </a:lnTo>
                    <a:lnTo>
                      <a:pt x="4587" y="4823"/>
                    </a:lnTo>
                    <a:close/>
                    <a:moveTo>
                      <a:pt x="4547" y="4807"/>
                    </a:moveTo>
                    <a:lnTo>
                      <a:pt x="4508" y="4791"/>
                    </a:lnTo>
                    <a:lnTo>
                      <a:pt x="4541" y="4710"/>
                    </a:lnTo>
                    <a:lnTo>
                      <a:pt x="4580" y="4725"/>
                    </a:lnTo>
                    <a:lnTo>
                      <a:pt x="4547" y="4807"/>
                    </a:lnTo>
                    <a:close/>
                    <a:moveTo>
                      <a:pt x="4541" y="4710"/>
                    </a:moveTo>
                    <a:lnTo>
                      <a:pt x="4541" y="4710"/>
                    </a:lnTo>
                    <a:lnTo>
                      <a:pt x="4525" y="4750"/>
                    </a:lnTo>
                    <a:lnTo>
                      <a:pt x="4541" y="4710"/>
                    </a:lnTo>
                    <a:close/>
                    <a:moveTo>
                      <a:pt x="4508" y="4791"/>
                    </a:moveTo>
                    <a:lnTo>
                      <a:pt x="4469" y="4775"/>
                    </a:lnTo>
                    <a:lnTo>
                      <a:pt x="4501" y="4694"/>
                    </a:lnTo>
                    <a:lnTo>
                      <a:pt x="4541" y="4710"/>
                    </a:lnTo>
                    <a:lnTo>
                      <a:pt x="4508" y="4791"/>
                    </a:lnTo>
                    <a:close/>
                    <a:moveTo>
                      <a:pt x="4501" y="4694"/>
                    </a:moveTo>
                    <a:lnTo>
                      <a:pt x="4501" y="4694"/>
                    </a:lnTo>
                    <a:lnTo>
                      <a:pt x="4485" y="4733"/>
                    </a:lnTo>
                    <a:lnTo>
                      <a:pt x="4501" y="4694"/>
                    </a:lnTo>
                    <a:close/>
                    <a:moveTo>
                      <a:pt x="4469" y="4775"/>
                    </a:moveTo>
                    <a:lnTo>
                      <a:pt x="4428" y="4758"/>
                    </a:lnTo>
                    <a:lnTo>
                      <a:pt x="4460" y="4677"/>
                    </a:lnTo>
                    <a:lnTo>
                      <a:pt x="4501" y="4694"/>
                    </a:lnTo>
                    <a:lnTo>
                      <a:pt x="4469" y="4775"/>
                    </a:lnTo>
                    <a:close/>
                    <a:moveTo>
                      <a:pt x="4460" y="4677"/>
                    </a:moveTo>
                    <a:lnTo>
                      <a:pt x="4460" y="4677"/>
                    </a:lnTo>
                    <a:lnTo>
                      <a:pt x="4444" y="4717"/>
                    </a:lnTo>
                    <a:lnTo>
                      <a:pt x="4460" y="4677"/>
                    </a:lnTo>
                    <a:close/>
                    <a:moveTo>
                      <a:pt x="4428" y="4758"/>
                    </a:moveTo>
                    <a:lnTo>
                      <a:pt x="4387" y="4742"/>
                    </a:lnTo>
                    <a:lnTo>
                      <a:pt x="4419" y="4661"/>
                    </a:lnTo>
                    <a:lnTo>
                      <a:pt x="4460" y="4677"/>
                    </a:lnTo>
                    <a:lnTo>
                      <a:pt x="4428" y="4758"/>
                    </a:lnTo>
                    <a:close/>
                    <a:moveTo>
                      <a:pt x="4387" y="4742"/>
                    </a:moveTo>
                    <a:lnTo>
                      <a:pt x="4343" y="4725"/>
                    </a:lnTo>
                    <a:lnTo>
                      <a:pt x="4376" y="4644"/>
                    </a:lnTo>
                    <a:lnTo>
                      <a:pt x="4419" y="4661"/>
                    </a:lnTo>
                    <a:lnTo>
                      <a:pt x="4387" y="4742"/>
                    </a:lnTo>
                    <a:close/>
                    <a:moveTo>
                      <a:pt x="4343" y="4725"/>
                    </a:moveTo>
                    <a:lnTo>
                      <a:pt x="4298" y="4707"/>
                    </a:lnTo>
                    <a:lnTo>
                      <a:pt x="4329" y="4626"/>
                    </a:lnTo>
                    <a:lnTo>
                      <a:pt x="4376" y="4644"/>
                    </a:lnTo>
                    <a:lnTo>
                      <a:pt x="4343" y="4725"/>
                    </a:lnTo>
                    <a:close/>
                    <a:moveTo>
                      <a:pt x="4298" y="4707"/>
                    </a:moveTo>
                    <a:lnTo>
                      <a:pt x="4250" y="4690"/>
                    </a:lnTo>
                    <a:lnTo>
                      <a:pt x="4281" y="4608"/>
                    </a:lnTo>
                    <a:lnTo>
                      <a:pt x="4329" y="4626"/>
                    </a:lnTo>
                    <a:lnTo>
                      <a:pt x="4298" y="4707"/>
                    </a:lnTo>
                    <a:close/>
                    <a:moveTo>
                      <a:pt x="4250" y="4690"/>
                    </a:moveTo>
                    <a:lnTo>
                      <a:pt x="4237" y="4685"/>
                    </a:lnTo>
                    <a:lnTo>
                      <a:pt x="4225" y="4680"/>
                    </a:lnTo>
                    <a:lnTo>
                      <a:pt x="4211" y="4675"/>
                    </a:lnTo>
                    <a:lnTo>
                      <a:pt x="4199" y="4670"/>
                    </a:lnTo>
                    <a:lnTo>
                      <a:pt x="4229" y="4588"/>
                    </a:lnTo>
                    <a:lnTo>
                      <a:pt x="4242" y="4593"/>
                    </a:lnTo>
                    <a:lnTo>
                      <a:pt x="4255" y="4598"/>
                    </a:lnTo>
                    <a:lnTo>
                      <a:pt x="4268" y="4603"/>
                    </a:lnTo>
                    <a:lnTo>
                      <a:pt x="4281" y="4608"/>
                    </a:lnTo>
                    <a:lnTo>
                      <a:pt x="4250" y="4690"/>
                    </a:lnTo>
                    <a:close/>
                    <a:moveTo>
                      <a:pt x="4229" y="4588"/>
                    </a:moveTo>
                    <a:lnTo>
                      <a:pt x="4229" y="4588"/>
                    </a:lnTo>
                    <a:lnTo>
                      <a:pt x="4214" y="4629"/>
                    </a:lnTo>
                    <a:lnTo>
                      <a:pt x="4229" y="4588"/>
                    </a:lnTo>
                    <a:close/>
                    <a:moveTo>
                      <a:pt x="4199" y="4670"/>
                    </a:moveTo>
                    <a:lnTo>
                      <a:pt x="4143" y="4649"/>
                    </a:lnTo>
                    <a:lnTo>
                      <a:pt x="4174" y="4567"/>
                    </a:lnTo>
                    <a:lnTo>
                      <a:pt x="4229" y="4588"/>
                    </a:lnTo>
                    <a:lnTo>
                      <a:pt x="4199" y="4670"/>
                    </a:lnTo>
                    <a:close/>
                    <a:moveTo>
                      <a:pt x="4143" y="4649"/>
                    </a:moveTo>
                    <a:lnTo>
                      <a:pt x="4083" y="4626"/>
                    </a:lnTo>
                    <a:lnTo>
                      <a:pt x="4114" y="4545"/>
                    </a:lnTo>
                    <a:lnTo>
                      <a:pt x="4174" y="4567"/>
                    </a:lnTo>
                    <a:lnTo>
                      <a:pt x="4143" y="4649"/>
                    </a:lnTo>
                    <a:close/>
                    <a:moveTo>
                      <a:pt x="4113" y="4544"/>
                    </a:moveTo>
                    <a:lnTo>
                      <a:pt x="4114" y="4545"/>
                    </a:lnTo>
                    <a:lnTo>
                      <a:pt x="4098" y="4585"/>
                    </a:lnTo>
                    <a:lnTo>
                      <a:pt x="4113" y="4544"/>
                    </a:lnTo>
                    <a:close/>
                    <a:moveTo>
                      <a:pt x="4083" y="4626"/>
                    </a:moveTo>
                    <a:lnTo>
                      <a:pt x="4068" y="4621"/>
                    </a:lnTo>
                    <a:lnTo>
                      <a:pt x="4052" y="4615"/>
                    </a:lnTo>
                    <a:lnTo>
                      <a:pt x="4036" y="4609"/>
                    </a:lnTo>
                    <a:lnTo>
                      <a:pt x="4018" y="4603"/>
                    </a:lnTo>
                    <a:lnTo>
                      <a:pt x="4048" y="4521"/>
                    </a:lnTo>
                    <a:lnTo>
                      <a:pt x="4065" y="4527"/>
                    </a:lnTo>
                    <a:lnTo>
                      <a:pt x="4082" y="4533"/>
                    </a:lnTo>
                    <a:lnTo>
                      <a:pt x="4098" y="4539"/>
                    </a:lnTo>
                    <a:lnTo>
                      <a:pt x="4113" y="4544"/>
                    </a:lnTo>
                    <a:lnTo>
                      <a:pt x="4083" y="4626"/>
                    </a:lnTo>
                    <a:close/>
                    <a:moveTo>
                      <a:pt x="4018" y="4603"/>
                    </a:moveTo>
                    <a:lnTo>
                      <a:pt x="4007" y="4599"/>
                    </a:lnTo>
                    <a:lnTo>
                      <a:pt x="3996" y="4595"/>
                    </a:lnTo>
                    <a:lnTo>
                      <a:pt x="4022" y="4512"/>
                    </a:lnTo>
                    <a:lnTo>
                      <a:pt x="4036" y="4517"/>
                    </a:lnTo>
                    <a:lnTo>
                      <a:pt x="4048" y="4521"/>
                    </a:lnTo>
                    <a:lnTo>
                      <a:pt x="4018" y="4603"/>
                    </a:lnTo>
                    <a:close/>
                    <a:moveTo>
                      <a:pt x="3996" y="4595"/>
                    </a:moveTo>
                    <a:lnTo>
                      <a:pt x="3996" y="4595"/>
                    </a:lnTo>
                    <a:lnTo>
                      <a:pt x="4009" y="4554"/>
                    </a:lnTo>
                    <a:lnTo>
                      <a:pt x="3996" y="4595"/>
                    </a:lnTo>
                    <a:close/>
                    <a:moveTo>
                      <a:pt x="3996" y="4595"/>
                    </a:moveTo>
                    <a:lnTo>
                      <a:pt x="3983" y="4592"/>
                    </a:lnTo>
                    <a:lnTo>
                      <a:pt x="3973" y="4589"/>
                    </a:lnTo>
                    <a:lnTo>
                      <a:pt x="3994" y="4504"/>
                    </a:lnTo>
                    <a:lnTo>
                      <a:pt x="4009" y="4508"/>
                    </a:lnTo>
                    <a:lnTo>
                      <a:pt x="4022" y="4512"/>
                    </a:lnTo>
                    <a:lnTo>
                      <a:pt x="3996" y="4595"/>
                    </a:lnTo>
                    <a:close/>
                    <a:moveTo>
                      <a:pt x="3973" y="4589"/>
                    </a:moveTo>
                    <a:lnTo>
                      <a:pt x="3962" y="4587"/>
                    </a:lnTo>
                    <a:lnTo>
                      <a:pt x="3947" y="4583"/>
                    </a:lnTo>
                    <a:lnTo>
                      <a:pt x="3966" y="4497"/>
                    </a:lnTo>
                    <a:lnTo>
                      <a:pt x="3979" y="4501"/>
                    </a:lnTo>
                    <a:lnTo>
                      <a:pt x="3994" y="4504"/>
                    </a:lnTo>
                    <a:lnTo>
                      <a:pt x="3973" y="4589"/>
                    </a:lnTo>
                    <a:close/>
                    <a:moveTo>
                      <a:pt x="3947" y="4583"/>
                    </a:moveTo>
                    <a:lnTo>
                      <a:pt x="3933" y="4579"/>
                    </a:lnTo>
                    <a:lnTo>
                      <a:pt x="3921" y="4578"/>
                    </a:lnTo>
                    <a:lnTo>
                      <a:pt x="3937" y="4492"/>
                    </a:lnTo>
                    <a:lnTo>
                      <a:pt x="3953" y="4494"/>
                    </a:lnTo>
                    <a:lnTo>
                      <a:pt x="3966" y="4497"/>
                    </a:lnTo>
                    <a:lnTo>
                      <a:pt x="3947" y="4583"/>
                    </a:lnTo>
                    <a:close/>
                    <a:moveTo>
                      <a:pt x="3921" y="4578"/>
                    </a:moveTo>
                    <a:lnTo>
                      <a:pt x="3910" y="4575"/>
                    </a:lnTo>
                    <a:lnTo>
                      <a:pt x="3894" y="4573"/>
                    </a:lnTo>
                    <a:lnTo>
                      <a:pt x="3907" y="4487"/>
                    </a:lnTo>
                    <a:lnTo>
                      <a:pt x="3920" y="4488"/>
                    </a:lnTo>
                    <a:lnTo>
                      <a:pt x="3937" y="4492"/>
                    </a:lnTo>
                    <a:lnTo>
                      <a:pt x="3921" y="4578"/>
                    </a:lnTo>
                    <a:close/>
                    <a:moveTo>
                      <a:pt x="3894" y="4573"/>
                    </a:moveTo>
                    <a:lnTo>
                      <a:pt x="3880" y="4572"/>
                    </a:lnTo>
                    <a:lnTo>
                      <a:pt x="3866" y="4569"/>
                    </a:lnTo>
                    <a:lnTo>
                      <a:pt x="3876" y="4482"/>
                    </a:lnTo>
                    <a:lnTo>
                      <a:pt x="3891" y="4484"/>
                    </a:lnTo>
                    <a:lnTo>
                      <a:pt x="3907" y="4487"/>
                    </a:lnTo>
                    <a:lnTo>
                      <a:pt x="3894" y="4573"/>
                    </a:lnTo>
                    <a:close/>
                    <a:moveTo>
                      <a:pt x="3866" y="4569"/>
                    </a:moveTo>
                    <a:lnTo>
                      <a:pt x="3849" y="4568"/>
                    </a:lnTo>
                    <a:lnTo>
                      <a:pt x="3836" y="4567"/>
                    </a:lnTo>
                    <a:lnTo>
                      <a:pt x="3844" y="4479"/>
                    </a:lnTo>
                    <a:lnTo>
                      <a:pt x="3862" y="4481"/>
                    </a:lnTo>
                    <a:lnTo>
                      <a:pt x="3876" y="4482"/>
                    </a:lnTo>
                    <a:lnTo>
                      <a:pt x="3866" y="4569"/>
                    </a:lnTo>
                    <a:close/>
                    <a:moveTo>
                      <a:pt x="3836" y="4567"/>
                    </a:moveTo>
                    <a:lnTo>
                      <a:pt x="3823" y="4565"/>
                    </a:lnTo>
                    <a:lnTo>
                      <a:pt x="3805" y="4564"/>
                    </a:lnTo>
                    <a:lnTo>
                      <a:pt x="3811" y="4476"/>
                    </a:lnTo>
                    <a:lnTo>
                      <a:pt x="3826" y="4477"/>
                    </a:lnTo>
                    <a:lnTo>
                      <a:pt x="3844" y="4479"/>
                    </a:lnTo>
                    <a:lnTo>
                      <a:pt x="3836" y="4567"/>
                    </a:lnTo>
                    <a:close/>
                    <a:moveTo>
                      <a:pt x="3805" y="4564"/>
                    </a:moveTo>
                    <a:lnTo>
                      <a:pt x="3789" y="4563"/>
                    </a:lnTo>
                    <a:lnTo>
                      <a:pt x="3774" y="4562"/>
                    </a:lnTo>
                    <a:lnTo>
                      <a:pt x="3778" y="4474"/>
                    </a:lnTo>
                    <a:lnTo>
                      <a:pt x="3796" y="4476"/>
                    </a:lnTo>
                    <a:lnTo>
                      <a:pt x="3811" y="4476"/>
                    </a:lnTo>
                    <a:lnTo>
                      <a:pt x="3805" y="4564"/>
                    </a:lnTo>
                    <a:close/>
                    <a:moveTo>
                      <a:pt x="3774" y="4562"/>
                    </a:moveTo>
                    <a:lnTo>
                      <a:pt x="3756" y="4560"/>
                    </a:lnTo>
                    <a:lnTo>
                      <a:pt x="3742" y="4560"/>
                    </a:lnTo>
                    <a:lnTo>
                      <a:pt x="3744" y="4473"/>
                    </a:lnTo>
                    <a:lnTo>
                      <a:pt x="3763" y="4473"/>
                    </a:lnTo>
                    <a:lnTo>
                      <a:pt x="3778" y="4474"/>
                    </a:lnTo>
                    <a:lnTo>
                      <a:pt x="3774" y="4562"/>
                    </a:lnTo>
                    <a:close/>
                    <a:moveTo>
                      <a:pt x="3742" y="4560"/>
                    </a:moveTo>
                    <a:lnTo>
                      <a:pt x="3724" y="4559"/>
                    </a:lnTo>
                    <a:lnTo>
                      <a:pt x="3708" y="4559"/>
                    </a:lnTo>
                    <a:lnTo>
                      <a:pt x="3709" y="4472"/>
                    </a:lnTo>
                    <a:lnTo>
                      <a:pt x="3728" y="4472"/>
                    </a:lnTo>
                    <a:lnTo>
                      <a:pt x="3744" y="4473"/>
                    </a:lnTo>
                    <a:lnTo>
                      <a:pt x="3742" y="4560"/>
                    </a:lnTo>
                    <a:close/>
                    <a:moveTo>
                      <a:pt x="3708" y="4559"/>
                    </a:moveTo>
                    <a:lnTo>
                      <a:pt x="3690" y="4559"/>
                    </a:lnTo>
                    <a:lnTo>
                      <a:pt x="3674" y="4558"/>
                    </a:lnTo>
                    <a:lnTo>
                      <a:pt x="3674" y="4471"/>
                    </a:lnTo>
                    <a:lnTo>
                      <a:pt x="3693" y="4472"/>
                    </a:lnTo>
                    <a:lnTo>
                      <a:pt x="3709" y="4472"/>
                    </a:lnTo>
                    <a:lnTo>
                      <a:pt x="3708" y="4559"/>
                    </a:lnTo>
                    <a:close/>
                    <a:moveTo>
                      <a:pt x="3674" y="4558"/>
                    </a:moveTo>
                    <a:lnTo>
                      <a:pt x="3656" y="4558"/>
                    </a:lnTo>
                    <a:lnTo>
                      <a:pt x="3638" y="4558"/>
                    </a:lnTo>
                    <a:lnTo>
                      <a:pt x="3638" y="4471"/>
                    </a:lnTo>
                    <a:lnTo>
                      <a:pt x="3657" y="4471"/>
                    </a:lnTo>
                    <a:lnTo>
                      <a:pt x="3674" y="4471"/>
                    </a:lnTo>
                    <a:lnTo>
                      <a:pt x="3674" y="4558"/>
                    </a:lnTo>
                    <a:close/>
                    <a:moveTo>
                      <a:pt x="3638" y="4558"/>
                    </a:moveTo>
                    <a:lnTo>
                      <a:pt x="3621" y="4558"/>
                    </a:lnTo>
                    <a:lnTo>
                      <a:pt x="3603" y="4558"/>
                    </a:lnTo>
                    <a:lnTo>
                      <a:pt x="3602" y="4471"/>
                    </a:lnTo>
                    <a:lnTo>
                      <a:pt x="3621" y="4471"/>
                    </a:lnTo>
                    <a:lnTo>
                      <a:pt x="3638" y="4471"/>
                    </a:lnTo>
                    <a:lnTo>
                      <a:pt x="3638" y="4558"/>
                    </a:lnTo>
                    <a:close/>
                    <a:moveTo>
                      <a:pt x="3603" y="4558"/>
                    </a:moveTo>
                    <a:lnTo>
                      <a:pt x="3603" y="4558"/>
                    </a:lnTo>
                    <a:lnTo>
                      <a:pt x="3603" y="4514"/>
                    </a:lnTo>
                    <a:lnTo>
                      <a:pt x="3603" y="4558"/>
                    </a:lnTo>
                    <a:close/>
                    <a:moveTo>
                      <a:pt x="3603" y="4558"/>
                    </a:moveTo>
                    <a:lnTo>
                      <a:pt x="3585" y="4559"/>
                    </a:lnTo>
                    <a:lnTo>
                      <a:pt x="3567" y="4559"/>
                    </a:lnTo>
                    <a:lnTo>
                      <a:pt x="3566" y="4472"/>
                    </a:lnTo>
                    <a:lnTo>
                      <a:pt x="3583" y="4471"/>
                    </a:lnTo>
                    <a:lnTo>
                      <a:pt x="3602" y="4471"/>
                    </a:lnTo>
                    <a:lnTo>
                      <a:pt x="3603" y="4558"/>
                    </a:lnTo>
                    <a:close/>
                    <a:moveTo>
                      <a:pt x="3567" y="4559"/>
                    </a:moveTo>
                    <a:lnTo>
                      <a:pt x="3548" y="4559"/>
                    </a:lnTo>
                    <a:lnTo>
                      <a:pt x="3530" y="4559"/>
                    </a:lnTo>
                    <a:lnTo>
                      <a:pt x="3529" y="4472"/>
                    </a:lnTo>
                    <a:lnTo>
                      <a:pt x="3546" y="4472"/>
                    </a:lnTo>
                    <a:lnTo>
                      <a:pt x="3566" y="4472"/>
                    </a:lnTo>
                    <a:lnTo>
                      <a:pt x="3567" y="4559"/>
                    </a:lnTo>
                    <a:close/>
                    <a:moveTo>
                      <a:pt x="3530" y="4559"/>
                    </a:moveTo>
                    <a:lnTo>
                      <a:pt x="3485" y="4560"/>
                    </a:lnTo>
                    <a:lnTo>
                      <a:pt x="3485" y="4516"/>
                    </a:lnTo>
                    <a:lnTo>
                      <a:pt x="3529" y="4516"/>
                    </a:lnTo>
                    <a:lnTo>
                      <a:pt x="3530" y="4559"/>
                    </a:lnTo>
                    <a:close/>
                    <a:moveTo>
                      <a:pt x="3485" y="4516"/>
                    </a:moveTo>
                    <a:lnTo>
                      <a:pt x="3485" y="4493"/>
                    </a:lnTo>
                    <a:lnTo>
                      <a:pt x="3572" y="4493"/>
                    </a:lnTo>
                    <a:lnTo>
                      <a:pt x="3572" y="4516"/>
                    </a:lnTo>
                    <a:lnTo>
                      <a:pt x="3485" y="4516"/>
                    </a:lnTo>
                    <a:close/>
                    <a:moveTo>
                      <a:pt x="3485" y="4493"/>
                    </a:moveTo>
                    <a:lnTo>
                      <a:pt x="3485" y="4493"/>
                    </a:lnTo>
                    <a:lnTo>
                      <a:pt x="3529" y="4493"/>
                    </a:lnTo>
                    <a:lnTo>
                      <a:pt x="3485" y="4493"/>
                    </a:lnTo>
                    <a:close/>
                    <a:moveTo>
                      <a:pt x="3485" y="4493"/>
                    </a:moveTo>
                    <a:lnTo>
                      <a:pt x="3486" y="4468"/>
                    </a:lnTo>
                    <a:lnTo>
                      <a:pt x="3573" y="4469"/>
                    </a:lnTo>
                    <a:lnTo>
                      <a:pt x="3572" y="4494"/>
                    </a:lnTo>
                    <a:lnTo>
                      <a:pt x="3485" y="4493"/>
                    </a:lnTo>
                    <a:close/>
                    <a:moveTo>
                      <a:pt x="3486" y="4468"/>
                    </a:moveTo>
                    <a:lnTo>
                      <a:pt x="3486" y="4468"/>
                    </a:lnTo>
                    <a:lnTo>
                      <a:pt x="3530" y="4468"/>
                    </a:lnTo>
                    <a:lnTo>
                      <a:pt x="3486" y="4468"/>
                    </a:lnTo>
                    <a:close/>
                    <a:moveTo>
                      <a:pt x="3486" y="4468"/>
                    </a:moveTo>
                    <a:lnTo>
                      <a:pt x="3486" y="4441"/>
                    </a:lnTo>
                    <a:lnTo>
                      <a:pt x="3573" y="4442"/>
                    </a:lnTo>
                    <a:lnTo>
                      <a:pt x="3573" y="4469"/>
                    </a:lnTo>
                    <a:lnTo>
                      <a:pt x="3486" y="4468"/>
                    </a:lnTo>
                    <a:close/>
                    <a:moveTo>
                      <a:pt x="3486" y="4441"/>
                    </a:moveTo>
                    <a:lnTo>
                      <a:pt x="3486" y="4441"/>
                    </a:lnTo>
                    <a:lnTo>
                      <a:pt x="3530" y="4442"/>
                    </a:lnTo>
                    <a:lnTo>
                      <a:pt x="3486" y="4441"/>
                    </a:lnTo>
                    <a:close/>
                    <a:moveTo>
                      <a:pt x="3486" y="4441"/>
                    </a:moveTo>
                    <a:lnTo>
                      <a:pt x="3486" y="4412"/>
                    </a:lnTo>
                    <a:lnTo>
                      <a:pt x="3573" y="4412"/>
                    </a:lnTo>
                    <a:lnTo>
                      <a:pt x="3573" y="4442"/>
                    </a:lnTo>
                    <a:lnTo>
                      <a:pt x="3486" y="4441"/>
                    </a:lnTo>
                    <a:close/>
                    <a:moveTo>
                      <a:pt x="3486" y="4412"/>
                    </a:moveTo>
                    <a:lnTo>
                      <a:pt x="3486" y="4381"/>
                    </a:lnTo>
                    <a:lnTo>
                      <a:pt x="3573" y="4382"/>
                    </a:lnTo>
                    <a:lnTo>
                      <a:pt x="3573" y="4412"/>
                    </a:lnTo>
                    <a:lnTo>
                      <a:pt x="3486" y="4412"/>
                    </a:lnTo>
                    <a:close/>
                    <a:moveTo>
                      <a:pt x="3486" y="4381"/>
                    </a:moveTo>
                    <a:lnTo>
                      <a:pt x="3487" y="4349"/>
                    </a:lnTo>
                    <a:lnTo>
                      <a:pt x="3575" y="4350"/>
                    </a:lnTo>
                    <a:lnTo>
                      <a:pt x="3573" y="4382"/>
                    </a:lnTo>
                    <a:lnTo>
                      <a:pt x="3486" y="4381"/>
                    </a:lnTo>
                    <a:close/>
                    <a:moveTo>
                      <a:pt x="3487" y="4349"/>
                    </a:moveTo>
                    <a:lnTo>
                      <a:pt x="3487" y="4349"/>
                    </a:lnTo>
                    <a:lnTo>
                      <a:pt x="3531" y="4350"/>
                    </a:lnTo>
                    <a:lnTo>
                      <a:pt x="3487" y="4349"/>
                    </a:lnTo>
                    <a:close/>
                    <a:moveTo>
                      <a:pt x="3487" y="4349"/>
                    </a:moveTo>
                    <a:lnTo>
                      <a:pt x="3487" y="4316"/>
                    </a:lnTo>
                    <a:lnTo>
                      <a:pt x="3575" y="4319"/>
                    </a:lnTo>
                    <a:lnTo>
                      <a:pt x="3575" y="4350"/>
                    </a:lnTo>
                    <a:lnTo>
                      <a:pt x="3487" y="4349"/>
                    </a:lnTo>
                    <a:close/>
                    <a:moveTo>
                      <a:pt x="3487" y="4316"/>
                    </a:moveTo>
                    <a:lnTo>
                      <a:pt x="3489" y="4284"/>
                    </a:lnTo>
                    <a:lnTo>
                      <a:pt x="3576" y="4285"/>
                    </a:lnTo>
                    <a:lnTo>
                      <a:pt x="3575" y="4319"/>
                    </a:lnTo>
                    <a:lnTo>
                      <a:pt x="3487" y="4316"/>
                    </a:lnTo>
                    <a:close/>
                    <a:moveTo>
                      <a:pt x="3489" y="4284"/>
                    </a:moveTo>
                    <a:lnTo>
                      <a:pt x="3489" y="4283"/>
                    </a:lnTo>
                    <a:lnTo>
                      <a:pt x="3532" y="4284"/>
                    </a:lnTo>
                    <a:lnTo>
                      <a:pt x="3489" y="4284"/>
                    </a:lnTo>
                    <a:close/>
                    <a:moveTo>
                      <a:pt x="3489" y="4283"/>
                    </a:moveTo>
                    <a:lnTo>
                      <a:pt x="3489" y="4250"/>
                    </a:lnTo>
                    <a:lnTo>
                      <a:pt x="3576" y="4252"/>
                    </a:lnTo>
                    <a:lnTo>
                      <a:pt x="3576" y="4285"/>
                    </a:lnTo>
                    <a:lnTo>
                      <a:pt x="3489" y="4283"/>
                    </a:lnTo>
                    <a:close/>
                    <a:moveTo>
                      <a:pt x="3489" y="4250"/>
                    </a:moveTo>
                    <a:lnTo>
                      <a:pt x="3490" y="4219"/>
                    </a:lnTo>
                    <a:lnTo>
                      <a:pt x="3577" y="4220"/>
                    </a:lnTo>
                    <a:lnTo>
                      <a:pt x="3576" y="4252"/>
                    </a:lnTo>
                    <a:lnTo>
                      <a:pt x="3489" y="4250"/>
                    </a:lnTo>
                    <a:close/>
                    <a:moveTo>
                      <a:pt x="3490" y="4219"/>
                    </a:moveTo>
                    <a:lnTo>
                      <a:pt x="3490" y="4218"/>
                    </a:lnTo>
                    <a:lnTo>
                      <a:pt x="3534" y="4219"/>
                    </a:lnTo>
                    <a:lnTo>
                      <a:pt x="3490" y="4219"/>
                    </a:lnTo>
                    <a:close/>
                    <a:moveTo>
                      <a:pt x="3490" y="4218"/>
                    </a:moveTo>
                    <a:lnTo>
                      <a:pt x="3490" y="4187"/>
                    </a:lnTo>
                    <a:lnTo>
                      <a:pt x="3578" y="4189"/>
                    </a:lnTo>
                    <a:lnTo>
                      <a:pt x="3577" y="4220"/>
                    </a:lnTo>
                    <a:lnTo>
                      <a:pt x="3490" y="4218"/>
                    </a:lnTo>
                    <a:close/>
                    <a:moveTo>
                      <a:pt x="3490" y="4187"/>
                    </a:moveTo>
                    <a:lnTo>
                      <a:pt x="3491" y="4158"/>
                    </a:lnTo>
                    <a:lnTo>
                      <a:pt x="3578" y="4161"/>
                    </a:lnTo>
                    <a:lnTo>
                      <a:pt x="3578" y="4189"/>
                    </a:lnTo>
                    <a:lnTo>
                      <a:pt x="3490" y="4187"/>
                    </a:lnTo>
                    <a:close/>
                    <a:moveTo>
                      <a:pt x="3491" y="4158"/>
                    </a:moveTo>
                    <a:lnTo>
                      <a:pt x="3491" y="4158"/>
                    </a:lnTo>
                    <a:lnTo>
                      <a:pt x="3535" y="4159"/>
                    </a:lnTo>
                    <a:lnTo>
                      <a:pt x="3491" y="4158"/>
                    </a:lnTo>
                    <a:close/>
                    <a:moveTo>
                      <a:pt x="3491" y="4158"/>
                    </a:moveTo>
                    <a:lnTo>
                      <a:pt x="3492" y="4131"/>
                    </a:lnTo>
                    <a:lnTo>
                      <a:pt x="3580" y="4133"/>
                    </a:lnTo>
                    <a:lnTo>
                      <a:pt x="3578" y="4161"/>
                    </a:lnTo>
                    <a:lnTo>
                      <a:pt x="3491" y="4158"/>
                    </a:lnTo>
                    <a:close/>
                    <a:moveTo>
                      <a:pt x="3492" y="4131"/>
                    </a:moveTo>
                    <a:lnTo>
                      <a:pt x="3492" y="4131"/>
                    </a:lnTo>
                    <a:lnTo>
                      <a:pt x="3536" y="4132"/>
                    </a:lnTo>
                    <a:lnTo>
                      <a:pt x="3492" y="4131"/>
                    </a:lnTo>
                    <a:close/>
                    <a:moveTo>
                      <a:pt x="3492" y="4131"/>
                    </a:moveTo>
                    <a:lnTo>
                      <a:pt x="3492" y="4106"/>
                    </a:lnTo>
                    <a:lnTo>
                      <a:pt x="3581" y="4108"/>
                    </a:lnTo>
                    <a:lnTo>
                      <a:pt x="3580" y="4133"/>
                    </a:lnTo>
                    <a:lnTo>
                      <a:pt x="3492" y="4131"/>
                    </a:lnTo>
                    <a:close/>
                    <a:moveTo>
                      <a:pt x="3492" y="4106"/>
                    </a:moveTo>
                    <a:lnTo>
                      <a:pt x="3492" y="4106"/>
                    </a:lnTo>
                    <a:lnTo>
                      <a:pt x="3536" y="4107"/>
                    </a:lnTo>
                    <a:lnTo>
                      <a:pt x="3492" y="4106"/>
                    </a:lnTo>
                    <a:close/>
                    <a:moveTo>
                      <a:pt x="3492" y="4106"/>
                    </a:moveTo>
                    <a:lnTo>
                      <a:pt x="3494" y="4083"/>
                    </a:lnTo>
                    <a:lnTo>
                      <a:pt x="3581" y="4086"/>
                    </a:lnTo>
                    <a:lnTo>
                      <a:pt x="3581" y="4108"/>
                    </a:lnTo>
                    <a:lnTo>
                      <a:pt x="3492" y="4106"/>
                    </a:lnTo>
                    <a:close/>
                    <a:moveTo>
                      <a:pt x="3494" y="4083"/>
                    </a:moveTo>
                    <a:lnTo>
                      <a:pt x="3495" y="4072"/>
                    </a:lnTo>
                    <a:lnTo>
                      <a:pt x="3495" y="4064"/>
                    </a:lnTo>
                    <a:lnTo>
                      <a:pt x="3582" y="4069"/>
                    </a:lnTo>
                    <a:lnTo>
                      <a:pt x="3582" y="4078"/>
                    </a:lnTo>
                    <a:lnTo>
                      <a:pt x="3581" y="4086"/>
                    </a:lnTo>
                    <a:lnTo>
                      <a:pt x="3494" y="4083"/>
                    </a:lnTo>
                    <a:close/>
                    <a:moveTo>
                      <a:pt x="3495" y="4064"/>
                    </a:moveTo>
                    <a:lnTo>
                      <a:pt x="3496" y="4029"/>
                    </a:lnTo>
                    <a:lnTo>
                      <a:pt x="3497" y="3994"/>
                    </a:lnTo>
                    <a:lnTo>
                      <a:pt x="3500" y="3959"/>
                    </a:lnTo>
                    <a:lnTo>
                      <a:pt x="3501" y="3924"/>
                    </a:lnTo>
                    <a:lnTo>
                      <a:pt x="3588" y="3927"/>
                    </a:lnTo>
                    <a:lnTo>
                      <a:pt x="3587" y="3963"/>
                    </a:lnTo>
                    <a:lnTo>
                      <a:pt x="3585" y="3999"/>
                    </a:lnTo>
                    <a:lnTo>
                      <a:pt x="3583" y="4034"/>
                    </a:lnTo>
                    <a:lnTo>
                      <a:pt x="3582" y="4069"/>
                    </a:lnTo>
                    <a:lnTo>
                      <a:pt x="3495" y="4064"/>
                    </a:lnTo>
                    <a:close/>
                    <a:moveTo>
                      <a:pt x="3501" y="3924"/>
                    </a:moveTo>
                    <a:lnTo>
                      <a:pt x="3502" y="3887"/>
                    </a:lnTo>
                    <a:lnTo>
                      <a:pt x="3502" y="3851"/>
                    </a:lnTo>
                    <a:lnTo>
                      <a:pt x="3504" y="3813"/>
                    </a:lnTo>
                    <a:lnTo>
                      <a:pt x="3505" y="3776"/>
                    </a:lnTo>
                    <a:lnTo>
                      <a:pt x="3592" y="3777"/>
                    </a:lnTo>
                    <a:lnTo>
                      <a:pt x="3591" y="3816"/>
                    </a:lnTo>
                    <a:lnTo>
                      <a:pt x="3590" y="3853"/>
                    </a:lnTo>
                    <a:lnTo>
                      <a:pt x="3590" y="3890"/>
                    </a:lnTo>
                    <a:lnTo>
                      <a:pt x="3588" y="3927"/>
                    </a:lnTo>
                    <a:lnTo>
                      <a:pt x="3501" y="3924"/>
                    </a:lnTo>
                    <a:close/>
                    <a:moveTo>
                      <a:pt x="3505" y="3776"/>
                    </a:moveTo>
                    <a:lnTo>
                      <a:pt x="3505" y="3739"/>
                    </a:lnTo>
                    <a:lnTo>
                      <a:pt x="3506" y="3700"/>
                    </a:lnTo>
                    <a:lnTo>
                      <a:pt x="3506" y="3661"/>
                    </a:lnTo>
                    <a:lnTo>
                      <a:pt x="3506" y="3623"/>
                    </a:lnTo>
                    <a:lnTo>
                      <a:pt x="3593" y="3623"/>
                    </a:lnTo>
                    <a:lnTo>
                      <a:pt x="3593" y="3663"/>
                    </a:lnTo>
                    <a:lnTo>
                      <a:pt x="3593" y="3701"/>
                    </a:lnTo>
                    <a:lnTo>
                      <a:pt x="3592" y="3740"/>
                    </a:lnTo>
                    <a:lnTo>
                      <a:pt x="3592" y="3777"/>
                    </a:lnTo>
                    <a:lnTo>
                      <a:pt x="3505" y="3776"/>
                    </a:lnTo>
                    <a:close/>
                    <a:moveTo>
                      <a:pt x="3506" y="3623"/>
                    </a:moveTo>
                    <a:lnTo>
                      <a:pt x="3506" y="3584"/>
                    </a:lnTo>
                    <a:lnTo>
                      <a:pt x="3506" y="3544"/>
                    </a:lnTo>
                    <a:lnTo>
                      <a:pt x="3506" y="3504"/>
                    </a:lnTo>
                    <a:lnTo>
                      <a:pt x="3506" y="3465"/>
                    </a:lnTo>
                    <a:lnTo>
                      <a:pt x="3593" y="3465"/>
                    </a:lnTo>
                    <a:lnTo>
                      <a:pt x="3595" y="3504"/>
                    </a:lnTo>
                    <a:lnTo>
                      <a:pt x="3595" y="3544"/>
                    </a:lnTo>
                    <a:lnTo>
                      <a:pt x="3593" y="3584"/>
                    </a:lnTo>
                    <a:lnTo>
                      <a:pt x="3593" y="3623"/>
                    </a:lnTo>
                    <a:lnTo>
                      <a:pt x="3506" y="3623"/>
                    </a:lnTo>
                    <a:close/>
                    <a:moveTo>
                      <a:pt x="3506" y="3465"/>
                    </a:moveTo>
                    <a:lnTo>
                      <a:pt x="3506" y="3425"/>
                    </a:lnTo>
                    <a:lnTo>
                      <a:pt x="3506" y="3385"/>
                    </a:lnTo>
                    <a:lnTo>
                      <a:pt x="3506" y="3344"/>
                    </a:lnTo>
                    <a:lnTo>
                      <a:pt x="3505" y="3303"/>
                    </a:lnTo>
                    <a:lnTo>
                      <a:pt x="3592" y="3303"/>
                    </a:lnTo>
                    <a:lnTo>
                      <a:pt x="3593" y="3343"/>
                    </a:lnTo>
                    <a:lnTo>
                      <a:pt x="3593" y="3384"/>
                    </a:lnTo>
                    <a:lnTo>
                      <a:pt x="3593" y="3423"/>
                    </a:lnTo>
                    <a:lnTo>
                      <a:pt x="3593" y="3465"/>
                    </a:lnTo>
                    <a:lnTo>
                      <a:pt x="3506" y="3465"/>
                    </a:lnTo>
                    <a:close/>
                    <a:moveTo>
                      <a:pt x="3505" y="3303"/>
                    </a:moveTo>
                    <a:lnTo>
                      <a:pt x="3505" y="3263"/>
                    </a:lnTo>
                    <a:lnTo>
                      <a:pt x="3504" y="3222"/>
                    </a:lnTo>
                    <a:lnTo>
                      <a:pt x="3504" y="3181"/>
                    </a:lnTo>
                    <a:lnTo>
                      <a:pt x="3502" y="3140"/>
                    </a:lnTo>
                    <a:lnTo>
                      <a:pt x="3590" y="3138"/>
                    </a:lnTo>
                    <a:lnTo>
                      <a:pt x="3591" y="3179"/>
                    </a:lnTo>
                    <a:lnTo>
                      <a:pt x="3592" y="3220"/>
                    </a:lnTo>
                    <a:lnTo>
                      <a:pt x="3592" y="3262"/>
                    </a:lnTo>
                    <a:lnTo>
                      <a:pt x="3592" y="3303"/>
                    </a:lnTo>
                    <a:lnTo>
                      <a:pt x="3505" y="3303"/>
                    </a:lnTo>
                    <a:close/>
                    <a:moveTo>
                      <a:pt x="3502" y="3140"/>
                    </a:moveTo>
                    <a:lnTo>
                      <a:pt x="3502" y="3098"/>
                    </a:lnTo>
                    <a:lnTo>
                      <a:pt x="3501" y="3057"/>
                    </a:lnTo>
                    <a:lnTo>
                      <a:pt x="3500" y="3016"/>
                    </a:lnTo>
                    <a:lnTo>
                      <a:pt x="3499" y="2975"/>
                    </a:lnTo>
                    <a:lnTo>
                      <a:pt x="3586" y="2973"/>
                    </a:lnTo>
                    <a:lnTo>
                      <a:pt x="3587" y="3014"/>
                    </a:lnTo>
                    <a:lnTo>
                      <a:pt x="3588" y="3055"/>
                    </a:lnTo>
                    <a:lnTo>
                      <a:pt x="3590" y="3096"/>
                    </a:lnTo>
                    <a:lnTo>
                      <a:pt x="3590" y="3138"/>
                    </a:lnTo>
                    <a:lnTo>
                      <a:pt x="3502" y="3140"/>
                    </a:lnTo>
                    <a:close/>
                    <a:moveTo>
                      <a:pt x="3499" y="2975"/>
                    </a:moveTo>
                    <a:lnTo>
                      <a:pt x="3497" y="2934"/>
                    </a:lnTo>
                    <a:lnTo>
                      <a:pt x="3497" y="2893"/>
                    </a:lnTo>
                    <a:lnTo>
                      <a:pt x="3496" y="2852"/>
                    </a:lnTo>
                    <a:lnTo>
                      <a:pt x="3495" y="2810"/>
                    </a:lnTo>
                    <a:lnTo>
                      <a:pt x="3582" y="2807"/>
                    </a:lnTo>
                    <a:lnTo>
                      <a:pt x="3583" y="2848"/>
                    </a:lnTo>
                    <a:lnTo>
                      <a:pt x="3585" y="2889"/>
                    </a:lnTo>
                    <a:lnTo>
                      <a:pt x="3586" y="2930"/>
                    </a:lnTo>
                    <a:lnTo>
                      <a:pt x="3586" y="2973"/>
                    </a:lnTo>
                    <a:lnTo>
                      <a:pt x="3499" y="2975"/>
                    </a:lnTo>
                    <a:close/>
                    <a:moveTo>
                      <a:pt x="3495" y="2810"/>
                    </a:moveTo>
                    <a:lnTo>
                      <a:pt x="3494" y="2770"/>
                    </a:lnTo>
                    <a:lnTo>
                      <a:pt x="3492" y="2729"/>
                    </a:lnTo>
                    <a:lnTo>
                      <a:pt x="3490" y="2688"/>
                    </a:lnTo>
                    <a:lnTo>
                      <a:pt x="3489" y="2646"/>
                    </a:lnTo>
                    <a:lnTo>
                      <a:pt x="3576" y="2644"/>
                    </a:lnTo>
                    <a:lnTo>
                      <a:pt x="3577" y="2684"/>
                    </a:lnTo>
                    <a:lnTo>
                      <a:pt x="3580" y="2725"/>
                    </a:lnTo>
                    <a:lnTo>
                      <a:pt x="3581" y="2766"/>
                    </a:lnTo>
                    <a:lnTo>
                      <a:pt x="3582" y="2807"/>
                    </a:lnTo>
                    <a:lnTo>
                      <a:pt x="3495" y="2810"/>
                    </a:lnTo>
                    <a:close/>
                    <a:moveTo>
                      <a:pt x="3489" y="2646"/>
                    </a:moveTo>
                    <a:lnTo>
                      <a:pt x="3487" y="2608"/>
                    </a:lnTo>
                    <a:lnTo>
                      <a:pt x="3486" y="2568"/>
                    </a:lnTo>
                    <a:lnTo>
                      <a:pt x="3485" y="2527"/>
                    </a:lnTo>
                    <a:lnTo>
                      <a:pt x="3484" y="2487"/>
                    </a:lnTo>
                    <a:lnTo>
                      <a:pt x="3571" y="2483"/>
                    </a:lnTo>
                    <a:lnTo>
                      <a:pt x="3572" y="2523"/>
                    </a:lnTo>
                    <a:lnTo>
                      <a:pt x="3573" y="2563"/>
                    </a:lnTo>
                    <a:lnTo>
                      <a:pt x="3575" y="2603"/>
                    </a:lnTo>
                    <a:lnTo>
                      <a:pt x="3576" y="2644"/>
                    </a:lnTo>
                    <a:lnTo>
                      <a:pt x="3489" y="2646"/>
                    </a:lnTo>
                    <a:close/>
                    <a:moveTo>
                      <a:pt x="3484" y="2487"/>
                    </a:moveTo>
                    <a:lnTo>
                      <a:pt x="3481" y="2448"/>
                    </a:lnTo>
                    <a:lnTo>
                      <a:pt x="3480" y="2410"/>
                    </a:lnTo>
                    <a:lnTo>
                      <a:pt x="3479" y="2370"/>
                    </a:lnTo>
                    <a:lnTo>
                      <a:pt x="3477" y="2330"/>
                    </a:lnTo>
                    <a:lnTo>
                      <a:pt x="3565" y="2326"/>
                    </a:lnTo>
                    <a:lnTo>
                      <a:pt x="3566" y="2365"/>
                    </a:lnTo>
                    <a:lnTo>
                      <a:pt x="3567" y="2404"/>
                    </a:lnTo>
                    <a:lnTo>
                      <a:pt x="3568" y="2443"/>
                    </a:lnTo>
                    <a:lnTo>
                      <a:pt x="3571" y="2483"/>
                    </a:lnTo>
                    <a:lnTo>
                      <a:pt x="3484" y="2487"/>
                    </a:lnTo>
                    <a:close/>
                    <a:moveTo>
                      <a:pt x="3477" y="2330"/>
                    </a:moveTo>
                    <a:lnTo>
                      <a:pt x="3475" y="2292"/>
                    </a:lnTo>
                    <a:lnTo>
                      <a:pt x="3474" y="2254"/>
                    </a:lnTo>
                    <a:lnTo>
                      <a:pt x="3472" y="2217"/>
                    </a:lnTo>
                    <a:lnTo>
                      <a:pt x="3470" y="2179"/>
                    </a:lnTo>
                    <a:lnTo>
                      <a:pt x="3558" y="2176"/>
                    </a:lnTo>
                    <a:lnTo>
                      <a:pt x="3560" y="2213"/>
                    </a:lnTo>
                    <a:lnTo>
                      <a:pt x="3561" y="2250"/>
                    </a:lnTo>
                    <a:lnTo>
                      <a:pt x="3562" y="2289"/>
                    </a:lnTo>
                    <a:lnTo>
                      <a:pt x="3565" y="2326"/>
                    </a:lnTo>
                    <a:lnTo>
                      <a:pt x="3477" y="2330"/>
                    </a:lnTo>
                    <a:close/>
                    <a:moveTo>
                      <a:pt x="3470" y="2179"/>
                    </a:moveTo>
                    <a:lnTo>
                      <a:pt x="3470" y="2153"/>
                    </a:lnTo>
                    <a:lnTo>
                      <a:pt x="3469" y="2127"/>
                    </a:lnTo>
                    <a:lnTo>
                      <a:pt x="3467" y="2100"/>
                    </a:lnTo>
                    <a:lnTo>
                      <a:pt x="3466" y="2072"/>
                    </a:lnTo>
                    <a:lnTo>
                      <a:pt x="3465" y="2046"/>
                    </a:lnTo>
                    <a:lnTo>
                      <a:pt x="3464" y="2019"/>
                    </a:lnTo>
                    <a:lnTo>
                      <a:pt x="3463" y="1991"/>
                    </a:lnTo>
                    <a:lnTo>
                      <a:pt x="3461" y="1964"/>
                    </a:lnTo>
                    <a:lnTo>
                      <a:pt x="3548" y="1960"/>
                    </a:lnTo>
                    <a:lnTo>
                      <a:pt x="3550" y="1985"/>
                    </a:lnTo>
                    <a:lnTo>
                      <a:pt x="3551" y="2010"/>
                    </a:lnTo>
                    <a:lnTo>
                      <a:pt x="3552" y="2036"/>
                    </a:lnTo>
                    <a:lnTo>
                      <a:pt x="3553" y="2062"/>
                    </a:lnTo>
                    <a:lnTo>
                      <a:pt x="3555" y="2090"/>
                    </a:lnTo>
                    <a:lnTo>
                      <a:pt x="3556" y="2117"/>
                    </a:lnTo>
                    <a:lnTo>
                      <a:pt x="3557" y="2146"/>
                    </a:lnTo>
                    <a:lnTo>
                      <a:pt x="3558" y="2176"/>
                    </a:lnTo>
                    <a:lnTo>
                      <a:pt x="3470" y="2179"/>
                    </a:lnTo>
                    <a:close/>
                    <a:moveTo>
                      <a:pt x="3461" y="1964"/>
                    </a:moveTo>
                    <a:lnTo>
                      <a:pt x="3459" y="1897"/>
                    </a:lnTo>
                    <a:lnTo>
                      <a:pt x="3546" y="1893"/>
                    </a:lnTo>
                    <a:lnTo>
                      <a:pt x="3548" y="1960"/>
                    </a:lnTo>
                    <a:lnTo>
                      <a:pt x="3461" y="1964"/>
                    </a:lnTo>
                    <a:close/>
                    <a:moveTo>
                      <a:pt x="3459" y="1897"/>
                    </a:moveTo>
                    <a:lnTo>
                      <a:pt x="3458" y="1866"/>
                    </a:lnTo>
                    <a:lnTo>
                      <a:pt x="3455" y="1835"/>
                    </a:lnTo>
                    <a:lnTo>
                      <a:pt x="3454" y="1802"/>
                    </a:lnTo>
                    <a:lnTo>
                      <a:pt x="3453" y="1769"/>
                    </a:lnTo>
                    <a:lnTo>
                      <a:pt x="3540" y="1765"/>
                    </a:lnTo>
                    <a:lnTo>
                      <a:pt x="3541" y="1793"/>
                    </a:lnTo>
                    <a:lnTo>
                      <a:pt x="3542" y="1825"/>
                    </a:lnTo>
                    <a:lnTo>
                      <a:pt x="3543" y="1858"/>
                    </a:lnTo>
                    <a:lnTo>
                      <a:pt x="3546" y="1893"/>
                    </a:lnTo>
                    <a:lnTo>
                      <a:pt x="3459" y="1897"/>
                    </a:lnTo>
                    <a:close/>
                    <a:moveTo>
                      <a:pt x="3453" y="1769"/>
                    </a:moveTo>
                    <a:lnTo>
                      <a:pt x="3451" y="1737"/>
                    </a:lnTo>
                    <a:lnTo>
                      <a:pt x="3450" y="1708"/>
                    </a:lnTo>
                    <a:lnTo>
                      <a:pt x="3449" y="1679"/>
                    </a:lnTo>
                    <a:lnTo>
                      <a:pt x="3448" y="1650"/>
                    </a:lnTo>
                    <a:lnTo>
                      <a:pt x="3535" y="1646"/>
                    </a:lnTo>
                    <a:lnTo>
                      <a:pt x="3536" y="1675"/>
                    </a:lnTo>
                    <a:lnTo>
                      <a:pt x="3537" y="1704"/>
                    </a:lnTo>
                    <a:lnTo>
                      <a:pt x="3538" y="1734"/>
                    </a:lnTo>
                    <a:lnTo>
                      <a:pt x="3540" y="1765"/>
                    </a:lnTo>
                    <a:lnTo>
                      <a:pt x="3453" y="1769"/>
                    </a:lnTo>
                    <a:close/>
                    <a:moveTo>
                      <a:pt x="3448" y="1650"/>
                    </a:moveTo>
                    <a:lnTo>
                      <a:pt x="3446" y="1622"/>
                    </a:lnTo>
                    <a:lnTo>
                      <a:pt x="3445" y="1593"/>
                    </a:lnTo>
                    <a:lnTo>
                      <a:pt x="3445" y="1564"/>
                    </a:lnTo>
                    <a:lnTo>
                      <a:pt x="3444" y="1534"/>
                    </a:lnTo>
                    <a:lnTo>
                      <a:pt x="3531" y="1532"/>
                    </a:lnTo>
                    <a:lnTo>
                      <a:pt x="3532" y="1561"/>
                    </a:lnTo>
                    <a:lnTo>
                      <a:pt x="3534" y="1589"/>
                    </a:lnTo>
                    <a:lnTo>
                      <a:pt x="3534" y="1618"/>
                    </a:lnTo>
                    <a:lnTo>
                      <a:pt x="3535" y="1646"/>
                    </a:lnTo>
                    <a:lnTo>
                      <a:pt x="3448" y="1650"/>
                    </a:lnTo>
                    <a:close/>
                    <a:moveTo>
                      <a:pt x="3444" y="1534"/>
                    </a:moveTo>
                    <a:lnTo>
                      <a:pt x="3443" y="1507"/>
                    </a:lnTo>
                    <a:lnTo>
                      <a:pt x="3441" y="1477"/>
                    </a:lnTo>
                    <a:lnTo>
                      <a:pt x="3441" y="1447"/>
                    </a:lnTo>
                    <a:lnTo>
                      <a:pt x="3440" y="1417"/>
                    </a:lnTo>
                    <a:lnTo>
                      <a:pt x="3527" y="1416"/>
                    </a:lnTo>
                    <a:lnTo>
                      <a:pt x="3529" y="1445"/>
                    </a:lnTo>
                    <a:lnTo>
                      <a:pt x="3529" y="1473"/>
                    </a:lnTo>
                    <a:lnTo>
                      <a:pt x="3530" y="1502"/>
                    </a:lnTo>
                    <a:lnTo>
                      <a:pt x="3531" y="1532"/>
                    </a:lnTo>
                    <a:lnTo>
                      <a:pt x="3444" y="1534"/>
                    </a:lnTo>
                    <a:close/>
                    <a:moveTo>
                      <a:pt x="3440" y="1417"/>
                    </a:moveTo>
                    <a:lnTo>
                      <a:pt x="3440" y="1394"/>
                    </a:lnTo>
                    <a:lnTo>
                      <a:pt x="3439" y="1370"/>
                    </a:lnTo>
                    <a:lnTo>
                      <a:pt x="3439" y="1346"/>
                    </a:lnTo>
                    <a:lnTo>
                      <a:pt x="3438" y="1323"/>
                    </a:lnTo>
                    <a:lnTo>
                      <a:pt x="3438" y="1298"/>
                    </a:lnTo>
                    <a:lnTo>
                      <a:pt x="3436" y="1274"/>
                    </a:lnTo>
                    <a:lnTo>
                      <a:pt x="3436" y="1251"/>
                    </a:lnTo>
                    <a:lnTo>
                      <a:pt x="3435" y="1227"/>
                    </a:lnTo>
                    <a:lnTo>
                      <a:pt x="3522" y="1224"/>
                    </a:lnTo>
                    <a:lnTo>
                      <a:pt x="3524" y="1248"/>
                    </a:lnTo>
                    <a:lnTo>
                      <a:pt x="3524" y="1273"/>
                    </a:lnTo>
                    <a:lnTo>
                      <a:pt x="3525" y="1297"/>
                    </a:lnTo>
                    <a:lnTo>
                      <a:pt x="3525" y="1320"/>
                    </a:lnTo>
                    <a:lnTo>
                      <a:pt x="3526" y="1344"/>
                    </a:lnTo>
                    <a:lnTo>
                      <a:pt x="3526" y="1368"/>
                    </a:lnTo>
                    <a:lnTo>
                      <a:pt x="3527" y="1392"/>
                    </a:lnTo>
                    <a:lnTo>
                      <a:pt x="3527" y="1416"/>
                    </a:lnTo>
                    <a:lnTo>
                      <a:pt x="3440" y="1417"/>
                    </a:lnTo>
                    <a:close/>
                    <a:moveTo>
                      <a:pt x="3435" y="1227"/>
                    </a:moveTo>
                    <a:lnTo>
                      <a:pt x="3434" y="1182"/>
                    </a:lnTo>
                    <a:lnTo>
                      <a:pt x="3521" y="1181"/>
                    </a:lnTo>
                    <a:lnTo>
                      <a:pt x="3522" y="1224"/>
                    </a:lnTo>
                    <a:lnTo>
                      <a:pt x="3435" y="1227"/>
                    </a:lnTo>
                    <a:close/>
                    <a:moveTo>
                      <a:pt x="3434" y="1182"/>
                    </a:moveTo>
                    <a:lnTo>
                      <a:pt x="3434" y="1153"/>
                    </a:lnTo>
                    <a:lnTo>
                      <a:pt x="3433" y="1125"/>
                    </a:lnTo>
                    <a:lnTo>
                      <a:pt x="3433" y="1095"/>
                    </a:lnTo>
                    <a:lnTo>
                      <a:pt x="3431" y="1066"/>
                    </a:lnTo>
                    <a:lnTo>
                      <a:pt x="3519" y="1064"/>
                    </a:lnTo>
                    <a:lnTo>
                      <a:pt x="3520" y="1094"/>
                    </a:lnTo>
                    <a:lnTo>
                      <a:pt x="3520" y="1122"/>
                    </a:lnTo>
                    <a:lnTo>
                      <a:pt x="3521" y="1151"/>
                    </a:lnTo>
                    <a:lnTo>
                      <a:pt x="3521" y="1181"/>
                    </a:lnTo>
                    <a:lnTo>
                      <a:pt x="3434" y="1182"/>
                    </a:lnTo>
                    <a:close/>
                    <a:moveTo>
                      <a:pt x="3431" y="1066"/>
                    </a:moveTo>
                    <a:lnTo>
                      <a:pt x="3430" y="1038"/>
                    </a:lnTo>
                    <a:lnTo>
                      <a:pt x="3430" y="1010"/>
                    </a:lnTo>
                    <a:lnTo>
                      <a:pt x="3429" y="982"/>
                    </a:lnTo>
                    <a:lnTo>
                      <a:pt x="3429" y="953"/>
                    </a:lnTo>
                    <a:lnTo>
                      <a:pt x="3516" y="950"/>
                    </a:lnTo>
                    <a:lnTo>
                      <a:pt x="3516" y="978"/>
                    </a:lnTo>
                    <a:lnTo>
                      <a:pt x="3517" y="1006"/>
                    </a:lnTo>
                    <a:lnTo>
                      <a:pt x="3519" y="1035"/>
                    </a:lnTo>
                    <a:lnTo>
                      <a:pt x="3519" y="1064"/>
                    </a:lnTo>
                    <a:lnTo>
                      <a:pt x="3431" y="1066"/>
                    </a:lnTo>
                    <a:close/>
                    <a:moveTo>
                      <a:pt x="3429" y="953"/>
                    </a:moveTo>
                    <a:lnTo>
                      <a:pt x="3428" y="925"/>
                    </a:lnTo>
                    <a:lnTo>
                      <a:pt x="3426" y="898"/>
                    </a:lnTo>
                    <a:lnTo>
                      <a:pt x="3425" y="871"/>
                    </a:lnTo>
                    <a:lnTo>
                      <a:pt x="3424" y="843"/>
                    </a:lnTo>
                    <a:lnTo>
                      <a:pt x="3512" y="840"/>
                    </a:lnTo>
                    <a:lnTo>
                      <a:pt x="3512" y="867"/>
                    </a:lnTo>
                    <a:lnTo>
                      <a:pt x="3514" y="894"/>
                    </a:lnTo>
                    <a:lnTo>
                      <a:pt x="3515" y="922"/>
                    </a:lnTo>
                    <a:lnTo>
                      <a:pt x="3516" y="950"/>
                    </a:lnTo>
                    <a:lnTo>
                      <a:pt x="3429" y="953"/>
                    </a:lnTo>
                    <a:close/>
                    <a:moveTo>
                      <a:pt x="3424" y="843"/>
                    </a:moveTo>
                    <a:lnTo>
                      <a:pt x="3424" y="817"/>
                    </a:lnTo>
                    <a:lnTo>
                      <a:pt x="3423" y="791"/>
                    </a:lnTo>
                    <a:lnTo>
                      <a:pt x="3421" y="765"/>
                    </a:lnTo>
                    <a:lnTo>
                      <a:pt x="3420" y="739"/>
                    </a:lnTo>
                    <a:lnTo>
                      <a:pt x="3507" y="735"/>
                    </a:lnTo>
                    <a:lnTo>
                      <a:pt x="3509" y="760"/>
                    </a:lnTo>
                    <a:lnTo>
                      <a:pt x="3510" y="786"/>
                    </a:lnTo>
                    <a:lnTo>
                      <a:pt x="3511" y="812"/>
                    </a:lnTo>
                    <a:lnTo>
                      <a:pt x="3512" y="840"/>
                    </a:lnTo>
                    <a:lnTo>
                      <a:pt x="3424" y="843"/>
                    </a:lnTo>
                    <a:close/>
                    <a:moveTo>
                      <a:pt x="3420" y="739"/>
                    </a:moveTo>
                    <a:lnTo>
                      <a:pt x="3419" y="714"/>
                    </a:lnTo>
                    <a:lnTo>
                      <a:pt x="3418" y="690"/>
                    </a:lnTo>
                    <a:lnTo>
                      <a:pt x="3416" y="665"/>
                    </a:lnTo>
                    <a:lnTo>
                      <a:pt x="3414" y="640"/>
                    </a:lnTo>
                    <a:lnTo>
                      <a:pt x="3501" y="635"/>
                    </a:lnTo>
                    <a:lnTo>
                      <a:pt x="3504" y="658"/>
                    </a:lnTo>
                    <a:lnTo>
                      <a:pt x="3505" y="683"/>
                    </a:lnTo>
                    <a:lnTo>
                      <a:pt x="3506" y="708"/>
                    </a:lnTo>
                    <a:lnTo>
                      <a:pt x="3507" y="735"/>
                    </a:lnTo>
                    <a:lnTo>
                      <a:pt x="3420" y="739"/>
                    </a:lnTo>
                    <a:close/>
                    <a:moveTo>
                      <a:pt x="3414" y="640"/>
                    </a:moveTo>
                    <a:lnTo>
                      <a:pt x="3413" y="618"/>
                    </a:lnTo>
                    <a:lnTo>
                      <a:pt x="3411" y="595"/>
                    </a:lnTo>
                    <a:lnTo>
                      <a:pt x="3409" y="573"/>
                    </a:lnTo>
                    <a:lnTo>
                      <a:pt x="3408" y="549"/>
                    </a:lnTo>
                    <a:lnTo>
                      <a:pt x="3495" y="542"/>
                    </a:lnTo>
                    <a:lnTo>
                      <a:pt x="3496" y="563"/>
                    </a:lnTo>
                    <a:lnTo>
                      <a:pt x="3499" y="586"/>
                    </a:lnTo>
                    <a:lnTo>
                      <a:pt x="3500" y="609"/>
                    </a:lnTo>
                    <a:lnTo>
                      <a:pt x="3501" y="635"/>
                    </a:lnTo>
                    <a:lnTo>
                      <a:pt x="3414" y="640"/>
                    </a:lnTo>
                    <a:close/>
                    <a:moveTo>
                      <a:pt x="3408" y="549"/>
                    </a:moveTo>
                    <a:lnTo>
                      <a:pt x="3405" y="528"/>
                    </a:lnTo>
                    <a:lnTo>
                      <a:pt x="3404" y="507"/>
                    </a:lnTo>
                    <a:lnTo>
                      <a:pt x="3401" y="487"/>
                    </a:lnTo>
                    <a:lnTo>
                      <a:pt x="3399" y="467"/>
                    </a:lnTo>
                    <a:lnTo>
                      <a:pt x="3486" y="457"/>
                    </a:lnTo>
                    <a:lnTo>
                      <a:pt x="3489" y="478"/>
                    </a:lnTo>
                    <a:lnTo>
                      <a:pt x="3491" y="500"/>
                    </a:lnTo>
                    <a:lnTo>
                      <a:pt x="3492" y="521"/>
                    </a:lnTo>
                    <a:lnTo>
                      <a:pt x="3495" y="542"/>
                    </a:lnTo>
                    <a:lnTo>
                      <a:pt x="3408" y="549"/>
                    </a:lnTo>
                    <a:close/>
                    <a:moveTo>
                      <a:pt x="3399" y="467"/>
                    </a:moveTo>
                    <a:lnTo>
                      <a:pt x="3396" y="449"/>
                    </a:lnTo>
                    <a:lnTo>
                      <a:pt x="3394" y="430"/>
                    </a:lnTo>
                    <a:lnTo>
                      <a:pt x="3392" y="412"/>
                    </a:lnTo>
                    <a:lnTo>
                      <a:pt x="3389" y="396"/>
                    </a:lnTo>
                    <a:lnTo>
                      <a:pt x="3476" y="383"/>
                    </a:lnTo>
                    <a:lnTo>
                      <a:pt x="3479" y="401"/>
                    </a:lnTo>
                    <a:lnTo>
                      <a:pt x="3481" y="420"/>
                    </a:lnTo>
                    <a:lnTo>
                      <a:pt x="3484" y="439"/>
                    </a:lnTo>
                    <a:lnTo>
                      <a:pt x="3486" y="457"/>
                    </a:lnTo>
                    <a:lnTo>
                      <a:pt x="3399" y="467"/>
                    </a:lnTo>
                    <a:close/>
                    <a:moveTo>
                      <a:pt x="3476" y="381"/>
                    </a:moveTo>
                    <a:lnTo>
                      <a:pt x="3476" y="383"/>
                    </a:lnTo>
                    <a:lnTo>
                      <a:pt x="3433" y="389"/>
                    </a:lnTo>
                    <a:lnTo>
                      <a:pt x="3476" y="381"/>
                    </a:lnTo>
                    <a:close/>
                    <a:moveTo>
                      <a:pt x="3389" y="396"/>
                    </a:moveTo>
                    <a:lnTo>
                      <a:pt x="3387" y="380"/>
                    </a:lnTo>
                    <a:lnTo>
                      <a:pt x="3384" y="365"/>
                    </a:lnTo>
                    <a:lnTo>
                      <a:pt x="3382" y="350"/>
                    </a:lnTo>
                    <a:lnTo>
                      <a:pt x="3378" y="335"/>
                    </a:lnTo>
                    <a:lnTo>
                      <a:pt x="3463" y="317"/>
                    </a:lnTo>
                    <a:lnTo>
                      <a:pt x="3466" y="332"/>
                    </a:lnTo>
                    <a:lnTo>
                      <a:pt x="3470" y="348"/>
                    </a:lnTo>
                    <a:lnTo>
                      <a:pt x="3472" y="364"/>
                    </a:lnTo>
                    <a:lnTo>
                      <a:pt x="3476" y="381"/>
                    </a:lnTo>
                    <a:lnTo>
                      <a:pt x="3389" y="396"/>
                    </a:lnTo>
                    <a:close/>
                    <a:moveTo>
                      <a:pt x="3378" y="335"/>
                    </a:moveTo>
                    <a:lnTo>
                      <a:pt x="3375" y="323"/>
                    </a:lnTo>
                    <a:lnTo>
                      <a:pt x="3372" y="312"/>
                    </a:lnTo>
                    <a:lnTo>
                      <a:pt x="3368" y="300"/>
                    </a:lnTo>
                    <a:lnTo>
                      <a:pt x="3365" y="289"/>
                    </a:lnTo>
                    <a:lnTo>
                      <a:pt x="3448" y="261"/>
                    </a:lnTo>
                    <a:lnTo>
                      <a:pt x="3451" y="273"/>
                    </a:lnTo>
                    <a:lnTo>
                      <a:pt x="3455" y="287"/>
                    </a:lnTo>
                    <a:lnTo>
                      <a:pt x="3460" y="302"/>
                    </a:lnTo>
                    <a:lnTo>
                      <a:pt x="3463" y="317"/>
                    </a:lnTo>
                    <a:lnTo>
                      <a:pt x="3378" y="335"/>
                    </a:lnTo>
                    <a:close/>
                    <a:moveTo>
                      <a:pt x="3365" y="289"/>
                    </a:moveTo>
                    <a:lnTo>
                      <a:pt x="3358" y="273"/>
                    </a:lnTo>
                    <a:lnTo>
                      <a:pt x="3352" y="259"/>
                    </a:lnTo>
                    <a:lnTo>
                      <a:pt x="3426" y="216"/>
                    </a:lnTo>
                    <a:lnTo>
                      <a:pt x="3433" y="226"/>
                    </a:lnTo>
                    <a:lnTo>
                      <a:pt x="3438" y="236"/>
                    </a:lnTo>
                    <a:lnTo>
                      <a:pt x="3443" y="248"/>
                    </a:lnTo>
                    <a:lnTo>
                      <a:pt x="3448" y="261"/>
                    </a:lnTo>
                    <a:lnTo>
                      <a:pt x="3365" y="289"/>
                    </a:lnTo>
                    <a:close/>
                    <a:moveTo>
                      <a:pt x="3352" y="259"/>
                    </a:moveTo>
                    <a:lnTo>
                      <a:pt x="3347" y="253"/>
                    </a:lnTo>
                    <a:lnTo>
                      <a:pt x="3343" y="249"/>
                    </a:lnTo>
                    <a:lnTo>
                      <a:pt x="3395" y="180"/>
                    </a:lnTo>
                    <a:lnTo>
                      <a:pt x="3404" y="186"/>
                    </a:lnTo>
                    <a:lnTo>
                      <a:pt x="3413" y="195"/>
                    </a:lnTo>
                    <a:lnTo>
                      <a:pt x="3420" y="204"/>
                    </a:lnTo>
                    <a:lnTo>
                      <a:pt x="3426" y="216"/>
                    </a:lnTo>
                    <a:lnTo>
                      <a:pt x="3352" y="259"/>
                    </a:lnTo>
                    <a:close/>
                    <a:moveTo>
                      <a:pt x="3343" y="249"/>
                    </a:moveTo>
                    <a:lnTo>
                      <a:pt x="3332" y="242"/>
                    </a:lnTo>
                    <a:lnTo>
                      <a:pt x="3321" y="234"/>
                    </a:lnTo>
                    <a:lnTo>
                      <a:pt x="3363" y="158"/>
                    </a:lnTo>
                    <a:lnTo>
                      <a:pt x="3379" y="167"/>
                    </a:lnTo>
                    <a:lnTo>
                      <a:pt x="3395" y="180"/>
                    </a:lnTo>
                    <a:lnTo>
                      <a:pt x="3343" y="249"/>
                    </a:lnTo>
                    <a:close/>
                    <a:moveTo>
                      <a:pt x="3321" y="234"/>
                    </a:moveTo>
                    <a:lnTo>
                      <a:pt x="3309" y="229"/>
                    </a:lnTo>
                    <a:lnTo>
                      <a:pt x="3298" y="224"/>
                    </a:lnTo>
                    <a:lnTo>
                      <a:pt x="3328" y="142"/>
                    </a:lnTo>
                    <a:lnTo>
                      <a:pt x="3345" y="150"/>
                    </a:lnTo>
                    <a:lnTo>
                      <a:pt x="3363" y="158"/>
                    </a:lnTo>
                    <a:lnTo>
                      <a:pt x="3321" y="234"/>
                    </a:lnTo>
                    <a:close/>
                    <a:moveTo>
                      <a:pt x="3328" y="142"/>
                    </a:moveTo>
                    <a:lnTo>
                      <a:pt x="3328" y="142"/>
                    </a:lnTo>
                    <a:lnTo>
                      <a:pt x="3313" y="183"/>
                    </a:lnTo>
                    <a:lnTo>
                      <a:pt x="3328" y="142"/>
                    </a:lnTo>
                    <a:close/>
                    <a:moveTo>
                      <a:pt x="3298" y="224"/>
                    </a:moveTo>
                    <a:lnTo>
                      <a:pt x="3286" y="221"/>
                    </a:lnTo>
                    <a:lnTo>
                      <a:pt x="3274" y="217"/>
                    </a:lnTo>
                    <a:lnTo>
                      <a:pt x="3293" y="132"/>
                    </a:lnTo>
                    <a:lnTo>
                      <a:pt x="3312" y="136"/>
                    </a:lnTo>
                    <a:lnTo>
                      <a:pt x="3328" y="142"/>
                    </a:lnTo>
                    <a:lnTo>
                      <a:pt x="3298" y="224"/>
                    </a:lnTo>
                    <a:close/>
                    <a:moveTo>
                      <a:pt x="3274" y="217"/>
                    </a:moveTo>
                    <a:lnTo>
                      <a:pt x="3262" y="214"/>
                    </a:lnTo>
                    <a:lnTo>
                      <a:pt x="3248" y="213"/>
                    </a:lnTo>
                    <a:lnTo>
                      <a:pt x="3257" y="126"/>
                    </a:lnTo>
                    <a:lnTo>
                      <a:pt x="3276" y="129"/>
                    </a:lnTo>
                    <a:lnTo>
                      <a:pt x="3293" y="132"/>
                    </a:lnTo>
                    <a:lnTo>
                      <a:pt x="3274" y="217"/>
                    </a:lnTo>
                    <a:close/>
                    <a:moveTo>
                      <a:pt x="3248" y="213"/>
                    </a:moveTo>
                    <a:lnTo>
                      <a:pt x="3235" y="212"/>
                    </a:lnTo>
                    <a:lnTo>
                      <a:pt x="3221" y="211"/>
                    </a:lnTo>
                    <a:lnTo>
                      <a:pt x="3222" y="124"/>
                    </a:lnTo>
                    <a:lnTo>
                      <a:pt x="3240" y="125"/>
                    </a:lnTo>
                    <a:lnTo>
                      <a:pt x="3257" y="126"/>
                    </a:lnTo>
                    <a:lnTo>
                      <a:pt x="3248" y="213"/>
                    </a:lnTo>
                    <a:close/>
                    <a:moveTo>
                      <a:pt x="3221" y="211"/>
                    </a:moveTo>
                    <a:lnTo>
                      <a:pt x="3206" y="211"/>
                    </a:lnTo>
                    <a:lnTo>
                      <a:pt x="3191" y="212"/>
                    </a:lnTo>
                    <a:lnTo>
                      <a:pt x="3186" y="125"/>
                    </a:lnTo>
                    <a:lnTo>
                      <a:pt x="3203" y="124"/>
                    </a:lnTo>
                    <a:lnTo>
                      <a:pt x="3222" y="124"/>
                    </a:lnTo>
                    <a:lnTo>
                      <a:pt x="3221" y="211"/>
                    </a:lnTo>
                    <a:close/>
                    <a:moveTo>
                      <a:pt x="3191" y="212"/>
                    </a:moveTo>
                    <a:lnTo>
                      <a:pt x="3175" y="213"/>
                    </a:lnTo>
                    <a:lnTo>
                      <a:pt x="3159" y="214"/>
                    </a:lnTo>
                    <a:lnTo>
                      <a:pt x="3149" y="127"/>
                    </a:lnTo>
                    <a:lnTo>
                      <a:pt x="3167" y="126"/>
                    </a:lnTo>
                    <a:lnTo>
                      <a:pt x="3186" y="125"/>
                    </a:lnTo>
                    <a:lnTo>
                      <a:pt x="3191" y="212"/>
                    </a:lnTo>
                    <a:close/>
                    <a:moveTo>
                      <a:pt x="3159" y="214"/>
                    </a:moveTo>
                    <a:lnTo>
                      <a:pt x="3141" y="217"/>
                    </a:lnTo>
                    <a:lnTo>
                      <a:pt x="3124" y="219"/>
                    </a:lnTo>
                    <a:lnTo>
                      <a:pt x="3112" y="132"/>
                    </a:lnTo>
                    <a:lnTo>
                      <a:pt x="3131" y="130"/>
                    </a:lnTo>
                    <a:lnTo>
                      <a:pt x="3149" y="127"/>
                    </a:lnTo>
                    <a:lnTo>
                      <a:pt x="3159" y="214"/>
                    </a:lnTo>
                    <a:close/>
                    <a:moveTo>
                      <a:pt x="3124" y="219"/>
                    </a:moveTo>
                    <a:lnTo>
                      <a:pt x="3109" y="221"/>
                    </a:lnTo>
                    <a:lnTo>
                      <a:pt x="3094" y="223"/>
                    </a:lnTo>
                    <a:lnTo>
                      <a:pt x="3080" y="226"/>
                    </a:lnTo>
                    <a:lnTo>
                      <a:pt x="3068" y="227"/>
                    </a:lnTo>
                    <a:lnTo>
                      <a:pt x="3054" y="141"/>
                    </a:lnTo>
                    <a:lnTo>
                      <a:pt x="3070" y="138"/>
                    </a:lnTo>
                    <a:lnTo>
                      <a:pt x="3085" y="136"/>
                    </a:lnTo>
                    <a:lnTo>
                      <a:pt x="3100" y="134"/>
                    </a:lnTo>
                    <a:lnTo>
                      <a:pt x="3112" y="132"/>
                    </a:lnTo>
                    <a:lnTo>
                      <a:pt x="3124" y="219"/>
                    </a:lnTo>
                    <a:close/>
                    <a:moveTo>
                      <a:pt x="3068" y="227"/>
                    </a:moveTo>
                    <a:lnTo>
                      <a:pt x="3049" y="231"/>
                    </a:lnTo>
                    <a:lnTo>
                      <a:pt x="3037" y="145"/>
                    </a:lnTo>
                    <a:lnTo>
                      <a:pt x="3054" y="141"/>
                    </a:lnTo>
                    <a:lnTo>
                      <a:pt x="3068" y="227"/>
                    </a:lnTo>
                    <a:close/>
                    <a:moveTo>
                      <a:pt x="3049" y="231"/>
                    </a:moveTo>
                    <a:lnTo>
                      <a:pt x="3037" y="232"/>
                    </a:lnTo>
                    <a:lnTo>
                      <a:pt x="3025" y="234"/>
                    </a:lnTo>
                    <a:lnTo>
                      <a:pt x="3015" y="236"/>
                    </a:lnTo>
                    <a:lnTo>
                      <a:pt x="3009" y="237"/>
                    </a:lnTo>
                    <a:lnTo>
                      <a:pt x="2997" y="150"/>
                    </a:lnTo>
                    <a:lnTo>
                      <a:pt x="3009" y="148"/>
                    </a:lnTo>
                    <a:lnTo>
                      <a:pt x="3020" y="146"/>
                    </a:lnTo>
                    <a:lnTo>
                      <a:pt x="3029" y="145"/>
                    </a:lnTo>
                    <a:lnTo>
                      <a:pt x="3037" y="145"/>
                    </a:lnTo>
                    <a:lnTo>
                      <a:pt x="3049" y="231"/>
                    </a:lnTo>
                    <a:close/>
                    <a:moveTo>
                      <a:pt x="3009" y="237"/>
                    </a:moveTo>
                    <a:lnTo>
                      <a:pt x="2998" y="238"/>
                    </a:lnTo>
                    <a:lnTo>
                      <a:pt x="2987" y="239"/>
                    </a:lnTo>
                    <a:lnTo>
                      <a:pt x="2977" y="241"/>
                    </a:lnTo>
                    <a:lnTo>
                      <a:pt x="2967" y="242"/>
                    </a:lnTo>
                    <a:lnTo>
                      <a:pt x="2956" y="155"/>
                    </a:lnTo>
                    <a:lnTo>
                      <a:pt x="2967" y="153"/>
                    </a:lnTo>
                    <a:lnTo>
                      <a:pt x="2977" y="152"/>
                    </a:lnTo>
                    <a:lnTo>
                      <a:pt x="2987" y="151"/>
                    </a:lnTo>
                    <a:lnTo>
                      <a:pt x="2997" y="150"/>
                    </a:lnTo>
                    <a:lnTo>
                      <a:pt x="3009" y="237"/>
                    </a:lnTo>
                    <a:close/>
                    <a:moveTo>
                      <a:pt x="2967" y="242"/>
                    </a:moveTo>
                    <a:lnTo>
                      <a:pt x="2956" y="243"/>
                    </a:lnTo>
                    <a:lnTo>
                      <a:pt x="2944" y="244"/>
                    </a:lnTo>
                    <a:lnTo>
                      <a:pt x="2933" y="246"/>
                    </a:lnTo>
                    <a:lnTo>
                      <a:pt x="2922" y="247"/>
                    </a:lnTo>
                    <a:lnTo>
                      <a:pt x="2914" y="160"/>
                    </a:lnTo>
                    <a:lnTo>
                      <a:pt x="2926" y="158"/>
                    </a:lnTo>
                    <a:lnTo>
                      <a:pt x="2936" y="157"/>
                    </a:lnTo>
                    <a:lnTo>
                      <a:pt x="2946" y="156"/>
                    </a:lnTo>
                    <a:lnTo>
                      <a:pt x="2956" y="155"/>
                    </a:lnTo>
                    <a:lnTo>
                      <a:pt x="2967" y="242"/>
                    </a:lnTo>
                    <a:close/>
                    <a:moveTo>
                      <a:pt x="2922" y="247"/>
                    </a:moveTo>
                    <a:lnTo>
                      <a:pt x="2911" y="248"/>
                    </a:lnTo>
                    <a:lnTo>
                      <a:pt x="2899" y="248"/>
                    </a:lnTo>
                    <a:lnTo>
                      <a:pt x="2888" y="249"/>
                    </a:lnTo>
                    <a:lnTo>
                      <a:pt x="2875" y="249"/>
                    </a:lnTo>
                    <a:lnTo>
                      <a:pt x="2872" y="162"/>
                    </a:lnTo>
                    <a:lnTo>
                      <a:pt x="2881" y="162"/>
                    </a:lnTo>
                    <a:lnTo>
                      <a:pt x="2892" y="161"/>
                    </a:lnTo>
                    <a:lnTo>
                      <a:pt x="2903" y="161"/>
                    </a:lnTo>
                    <a:lnTo>
                      <a:pt x="2914" y="160"/>
                    </a:lnTo>
                    <a:lnTo>
                      <a:pt x="2922" y="247"/>
                    </a:lnTo>
                    <a:close/>
                    <a:moveTo>
                      <a:pt x="2875" y="249"/>
                    </a:moveTo>
                    <a:lnTo>
                      <a:pt x="2863" y="251"/>
                    </a:lnTo>
                    <a:lnTo>
                      <a:pt x="2851" y="251"/>
                    </a:lnTo>
                    <a:lnTo>
                      <a:pt x="2838" y="251"/>
                    </a:lnTo>
                    <a:lnTo>
                      <a:pt x="2826" y="251"/>
                    </a:lnTo>
                    <a:lnTo>
                      <a:pt x="2827" y="163"/>
                    </a:lnTo>
                    <a:lnTo>
                      <a:pt x="2838" y="163"/>
                    </a:lnTo>
                    <a:lnTo>
                      <a:pt x="2850" y="163"/>
                    </a:lnTo>
                    <a:lnTo>
                      <a:pt x="2861" y="162"/>
                    </a:lnTo>
                    <a:lnTo>
                      <a:pt x="2872" y="162"/>
                    </a:lnTo>
                    <a:lnTo>
                      <a:pt x="2875" y="249"/>
                    </a:lnTo>
                    <a:close/>
                    <a:moveTo>
                      <a:pt x="2826" y="251"/>
                    </a:moveTo>
                    <a:lnTo>
                      <a:pt x="2812" y="251"/>
                    </a:lnTo>
                    <a:lnTo>
                      <a:pt x="2800" y="249"/>
                    </a:lnTo>
                    <a:lnTo>
                      <a:pt x="2787" y="249"/>
                    </a:lnTo>
                    <a:lnTo>
                      <a:pt x="2775" y="248"/>
                    </a:lnTo>
                    <a:lnTo>
                      <a:pt x="2781" y="161"/>
                    </a:lnTo>
                    <a:lnTo>
                      <a:pt x="2794" y="162"/>
                    </a:lnTo>
                    <a:lnTo>
                      <a:pt x="2805" y="162"/>
                    </a:lnTo>
                    <a:lnTo>
                      <a:pt x="2816" y="163"/>
                    </a:lnTo>
                    <a:lnTo>
                      <a:pt x="2827" y="163"/>
                    </a:lnTo>
                    <a:lnTo>
                      <a:pt x="2826" y="251"/>
                    </a:lnTo>
                    <a:close/>
                    <a:moveTo>
                      <a:pt x="2775" y="248"/>
                    </a:moveTo>
                    <a:lnTo>
                      <a:pt x="2761" y="247"/>
                    </a:lnTo>
                    <a:lnTo>
                      <a:pt x="2746" y="246"/>
                    </a:lnTo>
                    <a:lnTo>
                      <a:pt x="2730" y="244"/>
                    </a:lnTo>
                    <a:lnTo>
                      <a:pt x="2714" y="243"/>
                    </a:lnTo>
                    <a:lnTo>
                      <a:pt x="2723" y="156"/>
                    </a:lnTo>
                    <a:lnTo>
                      <a:pt x="2735" y="157"/>
                    </a:lnTo>
                    <a:lnTo>
                      <a:pt x="2749" y="158"/>
                    </a:lnTo>
                    <a:lnTo>
                      <a:pt x="2765" y="160"/>
                    </a:lnTo>
                    <a:lnTo>
                      <a:pt x="2781" y="161"/>
                    </a:lnTo>
                    <a:lnTo>
                      <a:pt x="2775" y="248"/>
                    </a:lnTo>
                    <a:close/>
                    <a:moveTo>
                      <a:pt x="2714" y="243"/>
                    </a:moveTo>
                    <a:lnTo>
                      <a:pt x="2698" y="242"/>
                    </a:lnTo>
                    <a:lnTo>
                      <a:pt x="2684" y="241"/>
                    </a:lnTo>
                    <a:lnTo>
                      <a:pt x="2670" y="238"/>
                    </a:lnTo>
                    <a:lnTo>
                      <a:pt x="2659" y="237"/>
                    </a:lnTo>
                    <a:lnTo>
                      <a:pt x="2669" y="151"/>
                    </a:lnTo>
                    <a:lnTo>
                      <a:pt x="2684" y="152"/>
                    </a:lnTo>
                    <a:lnTo>
                      <a:pt x="2698" y="153"/>
                    </a:lnTo>
                    <a:lnTo>
                      <a:pt x="2710" y="155"/>
                    </a:lnTo>
                    <a:lnTo>
                      <a:pt x="2723" y="156"/>
                    </a:lnTo>
                    <a:lnTo>
                      <a:pt x="2714" y="243"/>
                    </a:lnTo>
                    <a:close/>
                    <a:moveTo>
                      <a:pt x="2659" y="237"/>
                    </a:moveTo>
                    <a:lnTo>
                      <a:pt x="2647" y="236"/>
                    </a:lnTo>
                    <a:lnTo>
                      <a:pt x="2634" y="234"/>
                    </a:lnTo>
                    <a:lnTo>
                      <a:pt x="2622" y="232"/>
                    </a:lnTo>
                    <a:lnTo>
                      <a:pt x="2609" y="231"/>
                    </a:lnTo>
                    <a:lnTo>
                      <a:pt x="2622" y="145"/>
                    </a:lnTo>
                    <a:lnTo>
                      <a:pt x="2633" y="146"/>
                    </a:lnTo>
                    <a:lnTo>
                      <a:pt x="2645" y="147"/>
                    </a:lnTo>
                    <a:lnTo>
                      <a:pt x="2657" y="148"/>
                    </a:lnTo>
                    <a:lnTo>
                      <a:pt x="2669" y="151"/>
                    </a:lnTo>
                    <a:lnTo>
                      <a:pt x="2659" y="237"/>
                    </a:lnTo>
                    <a:close/>
                    <a:moveTo>
                      <a:pt x="2609" y="231"/>
                    </a:moveTo>
                    <a:lnTo>
                      <a:pt x="2598" y="229"/>
                    </a:lnTo>
                    <a:lnTo>
                      <a:pt x="2586" y="227"/>
                    </a:lnTo>
                    <a:lnTo>
                      <a:pt x="2574" y="226"/>
                    </a:lnTo>
                    <a:lnTo>
                      <a:pt x="2564" y="223"/>
                    </a:lnTo>
                    <a:lnTo>
                      <a:pt x="2579" y="137"/>
                    </a:lnTo>
                    <a:lnTo>
                      <a:pt x="2589" y="138"/>
                    </a:lnTo>
                    <a:lnTo>
                      <a:pt x="2601" y="141"/>
                    </a:lnTo>
                    <a:lnTo>
                      <a:pt x="2612" y="142"/>
                    </a:lnTo>
                    <a:lnTo>
                      <a:pt x="2622" y="145"/>
                    </a:lnTo>
                    <a:lnTo>
                      <a:pt x="2609" y="231"/>
                    </a:lnTo>
                    <a:close/>
                    <a:moveTo>
                      <a:pt x="2564" y="223"/>
                    </a:moveTo>
                    <a:lnTo>
                      <a:pt x="2556" y="222"/>
                    </a:lnTo>
                    <a:lnTo>
                      <a:pt x="2546" y="221"/>
                    </a:lnTo>
                    <a:lnTo>
                      <a:pt x="2536" y="218"/>
                    </a:lnTo>
                    <a:lnTo>
                      <a:pt x="2523" y="216"/>
                    </a:lnTo>
                    <a:lnTo>
                      <a:pt x="2541" y="130"/>
                    </a:lnTo>
                    <a:lnTo>
                      <a:pt x="2548" y="131"/>
                    </a:lnTo>
                    <a:lnTo>
                      <a:pt x="2557" y="134"/>
                    </a:lnTo>
                    <a:lnTo>
                      <a:pt x="2567" y="135"/>
                    </a:lnTo>
                    <a:lnTo>
                      <a:pt x="2579" y="137"/>
                    </a:lnTo>
                    <a:lnTo>
                      <a:pt x="2564" y="223"/>
                    </a:lnTo>
                    <a:close/>
                    <a:moveTo>
                      <a:pt x="2523" y="216"/>
                    </a:moveTo>
                    <a:lnTo>
                      <a:pt x="2512" y="213"/>
                    </a:lnTo>
                    <a:lnTo>
                      <a:pt x="2503" y="211"/>
                    </a:lnTo>
                    <a:lnTo>
                      <a:pt x="2493" y="209"/>
                    </a:lnTo>
                    <a:lnTo>
                      <a:pt x="2485" y="207"/>
                    </a:lnTo>
                    <a:lnTo>
                      <a:pt x="2505" y="122"/>
                    </a:lnTo>
                    <a:lnTo>
                      <a:pt x="2523" y="126"/>
                    </a:lnTo>
                    <a:lnTo>
                      <a:pt x="2541" y="130"/>
                    </a:lnTo>
                    <a:lnTo>
                      <a:pt x="2523" y="216"/>
                    </a:lnTo>
                    <a:close/>
                    <a:moveTo>
                      <a:pt x="2485" y="207"/>
                    </a:moveTo>
                    <a:lnTo>
                      <a:pt x="2467" y="203"/>
                    </a:lnTo>
                    <a:lnTo>
                      <a:pt x="2450" y="200"/>
                    </a:lnTo>
                    <a:lnTo>
                      <a:pt x="2471" y="115"/>
                    </a:lnTo>
                    <a:lnTo>
                      <a:pt x="2488" y="119"/>
                    </a:lnTo>
                    <a:lnTo>
                      <a:pt x="2505" y="122"/>
                    </a:lnTo>
                    <a:lnTo>
                      <a:pt x="2485" y="207"/>
                    </a:lnTo>
                    <a:close/>
                    <a:moveTo>
                      <a:pt x="2450" y="200"/>
                    </a:moveTo>
                    <a:lnTo>
                      <a:pt x="2435" y="196"/>
                    </a:lnTo>
                    <a:lnTo>
                      <a:pt x="2417" y="191"/>
                    </a:lnTo>
                    <a:lnTo>
                      <a:pt x="2439" y="106"/>
                    </a:lnTo>
                    <a:lnTo>
                      <a:pt x="2454" y="110"/>
                    </a:lnTo>
                    <a:lnTo>
                      <a:pt x="2471" y="115"/>
                    </a:lnTo>
                    <a:lnTo>
                      <a:pt x="2450" y="200"/>
                    </a:lnTo>
                    <a:close/>
                    <a:moveTo>
                      <a:pt x="2417" y="191"/>
                    </a:moveTo>
                    <a:lnTo>
                      <a:pt x="2393" y="185"/>
                    </a:lnTo>
                    <a:lnTo>
                      <a:pt x="2386" y="182"/>
                    </a:lnTo>
                    <a:lnTo>
                      <a:pt x="2409" y="99"/>
                    </a:lnTo>
                    <a:lnTo>
                      <a:pt x="2427" y="102"/>
                    </a:lnTo>
                    <a:lnTo>
                      <a:pt x="2439" y="106"/>
                    </a:lnTo>
                    <a:lnTo>
                      <a:pt x="2417" y="191"/>
                    </a:lnTo>
                    <a:close/>
                    <a:moveTo>
                      <a:pt x="2386" y="182"/>
                    </a:moveTo>
                    <a:lnTo>
                      <a:pt x="2355" y="175"/>
                    </a:lnTo>
                    <a:lnTo>
                      <a:pt x="2376" y="90"/>
                    </a:lnTo>
                    <a:lnTo>
                      <a:pt x="2398" y="95"/>
                    </a:lnTo>
                    <a:lnTo>
                      <a:pt x="2409" y="99"/>
                    </a:lnTo>
                    <a:lnTo>
                      <a:pt x="2386" y="182"/>
                    </a:lnTo>
                    <a:close/>
                    <a:moveTo>
                      <a:pt x="2355" y="175"/>
                    </a:moveTo>
                    <a:lnTo>
                      <a:pt x="2339" y="171"/>
                    </a:lnTo>
                    <a:lnTo>
                      <a:pt x="2324" y="167"/>
                    </a:lnTo>
                    <a:lnTo>
                      <a:pt x="2345" y="81"/>
                    </a:lnTo>
                    <a:lnTo>
                      <a:pt x="2361" y="86"/>
                    </a:lnTo>
                    <a:lnTo>
                      <a:pt x="2376" y="90"/>
                    </a:lnTo>
                    <a:lnTo>
                      <a:pt x="2355" y="175"/>
                    </a:lnTo>
                    <a:close/>
                    <a:moveTo>
                      <a:pt x="2324" y="167"/>
                    </a:moveTo>
                    <a:lnTo>
                      <a:pt x="2324" y="167"/>
                    </a:lnTo>
                    <a:lnTo>
                      <a:pt x="2334" y="124"/>
                    </a:lnTo>
                    <a:lnTo>
                      <a:pt x="2324" y="167"/>
                    </a:lnTo>
                    <a:close/>
                    <a:moveTo>
                      <a:pt x="2324" y="167"/>
                    </a:moveTo>
                    <a:lnTo>
                      <a:pt x="2307" y="162"/>
                    </a:lnTo>
                    <a:lnTo>
                      <a:pt x="2293" y="160"/>
                    </a:lnTo>
                    <a:lnTo>
                      <a:pt x="2312" y="74"/>
                    </a:lnTo>
                    <a:lnTo>
                      <a:pt x="2330" y="79"/>
                    </a:lnTo>
                    <a:lnTo>
                      <a:pt x="2345" y="81"/>
                    </a:lnTo>
                    <a:lnTo>
                      <a:pt x="2324" y="167"/>
                    </a:lnTo>
                    <a:close/>
                    <a:moveTo>
                      <a:pt x="2293" y="160"/>
                    </a:moveTo>
                    <a:lnTo>
                      <a:pt x="2278" y="156"/>
                    </a:lnTo>
                    <a:lnTo>
                      <a:pt x="2260" y="152"/>
                    </a:lnTo>
                    <a:lnTo>
                      <a:pt x="2277" y="66"/>
                    </a:lnTo>
                    <a:lnTo>
                      <a:pt x="2293" y="70"/>
                    </a:lnTo>
                    <a:lnTo>
                      <a:pt x="2312" y="74"/>
                    </a:lnTo>
                    <a:lnTo>
                      <a:pt x="2293" y="160"/>
                    </a:lnTo>
                    <a:close/>
                    <a:moveTo>
                      <a:pt x="2260" y="152"/>
                    </a:moveTo>
                    <a:lnTo>
                      <a:pt x="2260" y="152"/>
                    </a:lnTo>
                    <a:lnTo>
                      <a:pt x="2268" y="110"/>
                    </a:lnTo>
                    <a:lnTo>
                      <a:pt x="2260" y="152"/>
                    </a:lnTo>
                    <a:close/>
                    <a:moveTo>
                      <a:pt x="2260" y="152"/>
                    </a:moveTo>
                    <a:lnTo>
                      <a:pt x="2242" y="148"/>
                    </a:lnTo>
                    <a:lnTo>
                      <a:pt x="2226" y="146"/>
                    </a:lnTo>
                    <a:lnTo>
                      <a:pt x="2239" y="60"/>
                    </a:lnTo>
                    <a:lnTo>
                      <a:pt x="2249" y="61"/>
                    </a:lnTo>
                    <a:lnTo>
                      <a:pt x="2259" y="64"/>
                    </a:lnTo>
                    <a:lnTo>
                      <a:pt x="2268" y="65"/>
                    </a:lnTo>
                    <a:lnTo>
                      <a:pt x="2277" y="66"/>
                    </a:lnTo>
                    <a:lnTo>
                      <a:pt x="2260" y="152"/>
                    </a:lnTo>
                    <a:close/>
                    <a:moveTo>
                      <a:pt x="2226" y="146"/>
                    </a:moveTo>
                    <a:lnTo>
                      <a:pt x="2216" y="145"/>
                    </a:lnTo>
                    <a:lnTo>
                      <a:pt x="2206" y="143"/>
                    </a:lnTo>
                    <a:lnTo>
                      <a:pt x="2197" y="142"/>
                    </a:lnTo>
                    <a:lnTo>
                      <a:pt x="2187" y="141"/>
                    </a:lnTo>
                    <a:lnTo>
                      <a:pt x="2198" y="54"/>
                    </a:lnTo>
                    <a:lnTo>
                      <a:pt x="2209" y="55"/>
                    </a:lnTo>
                    <a:lnTo>
                      <a:pt x="2219" y="56"/>
                    </a:lnTo>
                    <a:lnTo>
                      <a:pt x="2229" y="59"/>
                    </a:lnTo>
                    <a:lnTo>
                      <a:pt x="2239" y="60"/>
                    </a:lnTo>
                    <a:lnTo>
                      <a:pt x="2226" y="146"/>
                    </a:lnTo>
                    <a:close/>
                    <a:moveTo>
                      <a:pt x="2187" y="141"/>
                    </a:moveTo>
                    <a:lnTo>
                      <a:pt x="2177" y="140"/>
                    </a:lnTo>
                    <a:lnTo>
                      <a:pt x="2167" y="138"/>
                    </a:lnTo>
                    <a:lnTo>
                      <a:pt x="2156" y="137"/>
                    </a:lnTo>
                    <a:lnTo>
                      <a:pt x="2146" y="136"/>
                    </a:lnTo>
                    <a:lnTo>
                      <a:pt x="2153" y="49"/>
                    </a:lnTo>
                    <a:lnTo>
                      <a:pt x="2166" y="50"/>
                    </a:lnTo>
                    <a:lnTo>
                      <a:pt x="2177" y="51"/>
                    </a:lnTo>
                    <a:lnTo>
                      <a:pt x="2187" y="53"/>
                    </a:lnTo>
                    <a:lnTo>
                      <a:pt x="2198" y="54"/>
                    </a:lnTo>
                    <a:lnTo>
                      <a:pt x="2187" y="141"/>
                    </a:lnTo>
                    <a:close/>
                    <a:moveTo>
                      <a:pt x="2146" y="136"/>
                    </a:moveTo>
                    <a:lnTo>
                      <a:pt x="2122" y="134"/>
                    </a:lnTo>
                    <a:lnTo>
                      <a:pt x="2104" y="131"/>
                    </a:lnTo>
                    <a:lnTo>
                      <a:pt x="2090" y="130"/>
                    </a:lnTo>
                    <a:lnTo>
                      <a:pt x="2077" y="129"/>
                    </a:lnTo>
                    <a:lnTo>
                      <a:pt x="2086" y="41"/>
                    </a:lnTo>
                    <a:lnTo>
                      <a:pt x="2104" y="44"/>
                    </a:lnTo>
                    <a:lnTo>
                      <a:pt x="2121" y="45"/>
                    </a:lnTo>
                    <a:lnTo>
                      <a:pt x="2138" y="48"/>
                    </a:lnTo>
                    <a:lnTo>
                      <a:pt x="2153" y="49"/>
                    </a:lnTo>
                    <a:lnTo>
                      <a:pt x="2146" y="136"/>
                    </a:lnTo>
                    <a:close/>
                    <a:moveTo>
                      <a:pt x="2086" y="41"/>
                    </a:moveTo>
                    <a:lnTo>
                      <a:pt x="2086" y="41"/>
                    </a:lnTo>
                    <a:lnTo>
                      <a:pt x="2081" y="85"/>
                    </a:lnTo>
                    <a:lnTo>
                      <a:pt x="2086" y="41"/>
                    </a:lnTo>
                    <a:close/>
                    <a:moveTo>
                      <a:pt x="2077" y="129"/>
                    </a:moveTo>
                    <a:lnTo>
                      <a:pt x="2070" y="129"/>
                    </a:lnTo>
                    <a:lnTo>
                      <a:pt x="2079" y="41"/>
                    </a:lnTo>
                    <a:lnTo>
                      <a:pt x="2086" y="41"/>
                    </a:lnTo>
                    <a:lnTo>
                      <a:pt x="2077" y="129"/>
                    </a:lnTo>
                    <a:close/>
                    <a:moveTo>
                      <a:pt x="2070" y="129"/>
                    </a:moveTo>
                    <a:lnTo>
                      <a:pt x="2041" y="125"/>
                    </a:lnTo>
                    <a:lnTo>
                      <a:pt x="2050" y="38"/>
                    </a:lnTo>
                    <a:lnTo>
                      <a:pt x="2079" y="41"/>
                    </a:lnTo>
                    <a:lnTo>
                      <a:pt x="2070" y="129"/>
                    </a:lnTo>
                    <a:close/>
                    <a:moveTo>
                      <a:pt x="2041" y="125"/>
                    </a:moveTo>
                    <a:lnTo>
                      <a:pt x="2018" y="122"/>
                    </a:lnTo>
                    <a:lnTo>
                      <a:pt x="2025" y="36"/>
                    </a:lnTo>
                    <a:lnTo>
                      <a:pt x="2039" y="38"/>
                    </a:lnTo>
                    <a:lnTo>
                      <a:pt x="2050" y="38"/>
                    </a:lnTo>
                    <a:lnTo>
                      <a:pt x="2041" y="125"/>
                    </a:lnTo>
                    <a:close/>
                    <a:moveTo>
                      <a:pt x="2018" y="122"/>
                    </a:moveTo>
                    <a:lnTo>
                      <a:pt x="1998" y="121"/>
                    </a:lnTo>
                    <a:lnTo>
                      <a:pt x="2004" y="34"/>
                    </a:lnTo>
                    <a:lnTo>
                      <a:pt x="2025" y="36"/>
                    </a:lnTo>
                    <a:lnTo>
                      <a:pt x="2018" y="122"/>
                    </a:lnTo>
                    <a:close/>
                    <a:moveTo>
                      <a:pt x="1998" y="121"/>
                    </a:moveTo>
                    <a:lnTo>
                      <a:pt x="1986" y="120"/>
                    </a:lnTo>
                    <a:lnTo>
                      <a:pt x="1979" y="120"/>
                    </a:lnTo>
                    <a:lnTo>
                      <a:pt x="1985" y="33"/>
                    </a:lnTo>
                    <a:lnTo>
                      <a:pt x="1996" y="34"/>
                    </a:lnTo>
                    <a:lnTo>
                      <a:pt x="2004" y="34"/>
                    </a:lnTo>
                    <a:lnTo>
                      <a:pt x="1998" y="121"/>
                    </a:lnTo>
                    <a:close/>
                    <a:moveTo>
                      <a:pt x="1979" y="120"/>
                    </a:moveTo>
                    <a:lnTo>
                      <a:pt x="1969" y="120"/>
                    </a:lnTo>
                    <a:lnTo>
                      <a:pt x="1963" y="119"/>
                    </a:lnTo>
                    <a:lnTo>
                      <a:pt x="1967" y="31"/>
                    </a:lnTo>
                    <a:lnTo>
                      <a:pt x="1976" y="33"/>
                    </a:lnTo>
                    <a:lnTo>
                      <a:pt x="1985" y="33"/>
                    </a:lnTo>
                    <a:lnTo>
                      <a:pt x="1979" y="120"/>
                    </a:lnTo>
                    <a:close/>
                    <a:moveTo>
                      <a:pt x="1963" y="119"/>
                    </a:moveTo>
                    <a:lnTo>
                      <a:pt x="1953" y="119"/>
                    </a:lnTo>
                    <a:lnTo>
                      <a:pt x="1945" y="119"/>
                    </a:lnTo>
                    <a:lnTo>
                      <a:pt x="1947" y="31"/>
                    </a:lnTo>
                    <a:lnTo>
                      <a:pt x="1958" y="31"/>
                    </a:lnTo>
                    <a:lnTo>
                      <a:pt x="1967" y="31"/>
                    </a:lnTo>
                    <a:lnTo>
                      <a:pt x="1963" y="119"/>
                    </a:lnTo>
                    <a:close/>
                    <a:moveTo>
                      <a:pt x="1945" y="119"/>
                    </a:moveTo>
                    <a:lnTo>
                      <a:pt x="1935" y="119"/>
                    </a:lnTo>
                    <a:lnTo>
                      <a:pt x="1925" y="117"/>
                    </a:lnTo>
                    <a:lnTo>
                      <a:pt x="1927" y="30"/>
                    </a:lnTo>
                    <a:lnTo>
                      <a:pt x="1938" y="30"/>
                    </a:lnTo>
                    <a:lnTo>
                      <a:pt x="1947" y="31"/>
                    </a:lnTo>
                    <a:lnTo>
                      <a:pt x="1945" y="119"/>
                    </a:lnTo>
                    <a:close/>
                    <a:moveTo>
                      <a:pt x="1925" y="117"/>
                    </a:moveTo>
                    <a:lnTo>
                      <a:pt x="1914" y="117"/>
                    </a:lnTo>
                    <a:lnTo>
                      <a:pt x="1903" y="117"/>
                    </a:lnTo>
                    <a:lnTo>
                      <a:pt x="1903" y="30"/>
                    </a:lnTo>
                    <a:lnTo>
                      <a:pt x="1915" y="30"/>
                    </a:lnTo>
                    <a:lnTo>
                      <a:pt x="1927" y="30"/>
                    </a:lnTo>
                    <a:lnTo>
                      <a:pt x="1925" y="117"/>
                    </a:lnTo>
                    <a:close/>
                    <a:moveTo>
                      <a:pt x="1903" y="117"/>
                    </a:moveTo>
                    <a:lnTo>
                      <a:pt x="1876" y="117"/>
                    </a:lnTo>
                    <a:lnTo>
                      <a:pt x="1876" y="30"/>
                    </a:lnTo>
                    <a:lnTo>
                      <a:pt x="1903" y="30"/>
                    </a:lnTo>
                    <a:lnTo>
                      <a:pt x="1903" y="117"/>
                    </a:lnTo>
                    <a:close/>
                    <a:moveTo>
                      <a:pt x="1876" y="30"/>
                    </a:moveTo>
                    <a:lnTo>
                      <a:pt x="1876" y="30"/>
                    </a:lnTo>
                    <a:lnTo>
                      <a:pt x="1876" y="74"/>
                    </a:lnTo>
                    <a:lnTo>
                      <a:pt x="1876" y="30"/>
                    </a:lnTo>
                    <a:close/>
                    <a:moveTo>
                      <a:pt x="1876" y="117"/>
                    </a:moveTo>
                    <a:lnTo>
                      <a:pt x="1843" y="119"/>
                    </a:lnTo>
                    <a:lnTo>
                      <a:pt x="1843" y="30"/>
                    </a:lnTo>
                    <a:lnTo>
                      <a:pt x="1876" y="30"/>
                    </a:lnTo>
                    <a:lnTo>
                      <a:pt x="1876" y="117"/>
                    </a:lnTo>
                    <a:close/>
                    <a:moveTo>
                      <a:pt x="1843" y="119"/>
                    </a:moveTo>
                    <a:lnTo>
                      <a:pt x="1830" y="119"/>
                    </a:lnTo>
                    <a:lnTo>
                      <a:pt x="1828" y="31"/>
                    </a:lnTo>
                    <a:lnTo>
                      <a:pt x="1843" y="30"/>
                    </a:lnTo>
                    <a:lnTo>
                      <a:pt x="1843" y="119"/>
                    </a:lnTo>
                    <a:close/>
                    <a:moveTo>
                      <a:pt x="1830" y="119"/>
                    </a:moveTo>
                    <a:lnTo>
                      <a:pt x="1813" y="119"/>
                    </a:lnTo>
                    <a:lnTo>
                      <a:pt x="1796" y="119"/>
                    </a:lnTo>
                    <a:lnTo>
                      <a:pt x="1777" y="119"/>
                    </a:lnTo>
                    <a:lnTo>
                      <a:pt x="1757" y="119"/>
                    </a:lnTo>
                    <a:lnTo>
                      <a:pt x="1756" y="31"/>
                    </a:lnTo>
                    <a:lnTo>
                      <a:pt x="1777" y="31"/>
                    </a:lnTo>
                    <a:lnTo>
                      <a:pt x="1796" y="31"/>
                    </a:lnTo>
                    <a:lnTo>
                      <a:pt x="1813" y="31"/>
                    </a:lnTo>
                    <a:lnTo>
                      <a:pt x="1828" y="31"/>
                    </a:lnTo>
                    <a:lnTo>
                      <a:pt x="1830" y="119"/>
                    </a:lnTo>
                    <a:close/>
                    <a:moveTo>
                      <a:pt x="1757" y="119"/>
                    </a:moveTo>
                    <a:lnTo>
                      <a:pt x="1757" y="119"/>
                    </a:lnTo>
                    <a:lnTo>
                      <a:pt x="1757" y="75"/>
                    </a:lnTo>
                    <a:lnTo>
                      <a:pt x="1757" y="119"/>
                    </a:lnTo>
                    <a:close/>
                    <a:moveTo>
                      <a:pt x="1757" y="119"/>
                    </a:moveTo>
                    <a:lnTo>
                      <a:pt x="1700" y="119"/>
                    </a:lnTo>
                    <a:lnTo>
                      <a:pt x="1700" y="31"/>
                    </a:lnTo>
                    <a:lnTo>
                      <a:pt x="1757" y="31"/>
                    </a:lnTo>
                    <a:lnTo>
                      <a:pt x="1757" y="119"/>
                    </a:lnTo>
                    <a:close/>
                    <a:moveTo>
                      <a:pt x="1700" y="119"/>
                    </a:moveTo>
                    <a:lnTo>
                      <a:pt x="1634" y="119"/>
                    </a:lnTo>
                    <a:lnTo>
                      <a:pt x="1634" y="31"/>
                    </a:lnTo>
                    <a:lnTo>
                      <a:pt x="1700" y="31"/>
                    </a:lnTo>
                    <a:lnTo>
                      <a:pt x="1700" y="119"/>
                    </a:lnTo>
                    <a:close/>
                    <a:moveTo>
                      <a:pt x="1634" y="119"/>
                    </a:moveTo>
                    <a:lnTo>
                      <a:pt x="1626" y="119"/>
                    </a:lnTo>
                    <a:lnTo>
                      <a:pt x="1607" y="119"/>
                    </a:lnTo>
                    <a:lnTo>
                      <a:pt x="1608" y="31"/>
                    </a:lnTo>
                    <a:lnTo>
                      <a:pt x="1613" y="31"/>
                    </a:lnTo>
                    <a:lnTo>
                      <a:pt x="1634" y="31"/>
                    </a:lnTo>
                    <a:lnTo>
                      <a:pt x="1634" y="119"/>
                    </a:lnTo>
                    <a:close/>
                    <a:moveTo>
                      <a:pt x="1607" y="119"/>
                    </a:moveTo>
                    <a:lnTo>
                      <a:pt x="1593" y="119"/>
                    </a:lnTo>
                    <a:lnTo>
                      <a:pt x="1579" y="119"/>
                    </a:lnTo>
                    <a:lnTo>
                      <a:pt x="1580" y="31"/>
                    </a:lnTo>
                    <a:lnTo>
                      <a:pt x="1594" y="31"/>
                    </a:lnTo>
                    <a:lnTo>
                      <a:pt x="1608" y="31"/>
                    </a:lnTo>
                    <a:lnTo>
                      <a:pt x="1607" y="119"/>
                    </a:lnTo>
                    <a:close/>
                    <a:moveTo>
                      <a:pt x="1579" y="119"/>
                    </a:moveTo>
                    <a:lnTo>
                      <a:pt x="1567" y="119"/>
                    </a:lnTo>
                    <a:lnTo>
                      <a:pt x="1554" y="117"/>
                    </a:lnTo>
                    <a:lnTo>
                      <a:pt x="1555" y="30"/>
                    </a:lnTo>
                    <a:lnTo>
                      <a:pt x="1569" y="30"/>
                    </a:lnTo>
                    <a:lnTo>
                      <a:pt x="1580" y="31"/>
                    </a:lnTo>
                    <a:lnTo>
                      <a:pt x="1579" y="119"/>
                    </a:lnTo>
                    <a:close/>
                    <a:moveTo>
                      <a:pt x="1554" y="117"/>
                    </a:moveTo>
                    <a:lnTo>
                      <a:pt x="1541" y="117"/>
                    </a:lnTo>
                    <a:lnTo>
                      <a:pt x="1528" y="117"/>
                    </a:lnTo>
                    <a:lnTo>
                      <a:pt x="1532" y="30"/>
                    </a:lnTo>
                    <a:lnTo>
                      <a:pt x="1544" y="30"/>
                    </a:lnTo>
                    <a:lnTo>
                      <a:pt x="1555" y="30"/>
                    </a:lnTo>
                    <a:lnTo>
                      <a:pt x="1554" y="117"/>
                    </a:lnTo>
                    <a:close/>
                    <a:moveTo>
                      <a:pt x="1528" y="117"/>
                    </a:moveTo>
                    <a:lnTo>
                      <a:pt x="1516" y="116"/>
                    </a:lnTo>
                    <a:lnTo>
                      <a:pt x="1504" y="116"/>
                    </a:lnTo>
                    <a:lnTo>
                      <a:pt x="1508" y="29"/>
                    </a:lnTo>
                    <a:lnTo>
                      <a:pt x="1521" y="29"/>
                    </a:lnTo>
                    <a:lnTo>
                      <a:pt x="1532" y="30"/>
                    </a:lnTo>
                    <a:lnTo>
                      <a:pt x="1528" y="117"/>
                    </a:lnTo>
                    <a:close/>
                    <a:moveTo>
                      <a:pt x="1504" y="116"/>
                    </a:moveTo>
                    <a:lnTo>
                      <a:pt x="1492" y="115"/>
                    </a:lnTo>
                    <a:lnTo>
                      <a:pt x="1482" y="115"/>
                    </a:lnTo>
                    <a:lnTo>
                      <a:pt x="1487" y="28"/>
                    </a:lnTo>
                    <a:lnTo>
                      <a:pt x="1498" y="28"/>
                    </a:lnTo>
                    <a:lnTo>
                      <a:pt x="1508" y="29"/>
                    </a:lnTo>
                    <a:lnTo>
                      <a:pt x="1504" y="116"/>
                    </a:lnTo>
                    <a:close/>
                    <a:moveTo>
                      <a:pt x="1482" y="115"/>
                    </a:moveTo>
                    <a:lnTo>
                      <a:pt x="1471" y="114"/>
                    </a:lnTo>
                    <a:lnTo>
                      <a:pt x="1461" y="114"/>
                    </a:lnTo>
                    <a:lnTo>
                      <a:pt x="1466" y="26"/>
                    </a:lnTo>
                    <a:lnTo>
                      <a:pt x="1477" y="28"/>
                    </a:lnTo>
                    <a:lnTo>
                      <a:pt x="1487" y="28"/>
                    </a:lnTo>
                    <a:lnTo>
                      <a:pt x="1482" y="115"/>
                    </a:lnTo>
                    <a:close/>
                    <a:moveTo>
                      <a:pt x="1461" y="114"/>
                    </a:moveTo>
                    <a:lnTo>
                      <a:pt x="1448" y="112"/>
                    </a:lnTo>
                    <a:lnTo>
                      <a:pt x="1441" y="112"/>
                    </a:lnTo>
                    <a:lnTo>
                      <a:pt x="1447" y="25"/>
                    </a:lnTo>
                    <a:lnTo>
                      <a:pt x="1458" y="26"/>
                    </a:lnTo>
                    <a:lnTo>
                      <a:pt x="1466" y="26"/>
                    </a:lnTo>
                    <a:lnTo>
                      <a:pt x="1461" y="114"/>
                    </a:lnTo>
                    <a:close/>
                    <a:moveTo>
                      <a:pt x="1441" y="112"/>
                    </a:moveTo>
                    <a:lnTo>
                      <a:pt x="1422" y="111"/>
                    </a:lnTo>
                    <a:lnTo>
                      <a:pt x="1428" y="24"/>
                    </a:lnTo>
                    <a:lnTo>
                      <a:pt x="1440" y="24"/>
                    </a:lnTo>
                    <a:lnTo>
                      <a:pt x="1447" y="25"/>
                    </a:lnTo>
                    <a:lnTo>
                      <a:pt x="1441" y="112"/>
                    </a:lnTo>
                    <a:close/>
                    <a:moveTo>
                      <a:pt x="1422" y="111"/>
                    </a:moveTo>
                    <a:lnTo>
                      <a:pt x="1405" y="110"/>
                    </a:lnTo>
                    <a:lnTo>
                      <a:pt x="1412" y="23"/>
                    </a:lnTo>
                    <a:lnTo>
                      <a:pt x="1417" y="23"/>
                    </a:lnTo>
                    <a:lnTo>
                      <a:pt x="1428" y="24"/>
                    </a:lnTo>
                    <a:lnTo>
                      <a:pt x="1422" y="111"/>
                    </a:lnTo>
                    <a:close/>
                    <a:moveTo>
                      <a:pt x="1405" y="110"/>
                    </a:moveTo>
                    <a:lnTo>
                      <a:pt x="1390" y="107"/>
                    </a:lnTo>
                    <a:lnTo>
                      <a:pt x="1399" y="21"/>
                    </a:lnTo>
                    <a:lnTo>
                      <a:pt x="1412" y="23"/>
                    </a:lnTo>
                    <a:lnTo>
                      <a:pt x="1405" y="110"/>
                    </a:lnTo>
                    <a:close/>
                    <a:moveTo>
                      <a:pt x="1390" y="107"/>
                    </a:moveTo>
                    <a:lnTo>
                      <a:pt x="1375" y="106"/>
                    </a:lnTo>
                    <a:lnTo>
                      <a:pt x="1386" y="19"/>
                    </a:lnTo>
                    <a:lnTo>
                      <a:pt x="1399" y="21"/>
                    </a:lnTo>
                    <a:lnTo>
                      <a:pt x="1390" y="107"/>
                    </a:lnTo>
                    <a:close/>
                    <a:moveTo>
                      <a:pt x="1375" y="106"/>
                    </a:moveTo>
                    <a:lnTo>
                      <a:pt x="1370" y="106"/>
                    </a:lnTo>
                    <a:lnTo>
                      <a:pt x="1362" y="105"/>
                    </a:lnTo>
                    <a:lnTo>
                      <a:pt x="1375" y="18"/>
                    </a:lnTo>
                    <a:lnTo>
                      <a:pt x="1380" y="19"/>
                    </a:lnTo>
                    <a:lnTo>
                      <a:pt x="1386" y="19"/>
                    </a:lnTo>
                    <a:lnTo>
                      <a:pt x="1375" y="106"/>
                    </a:lnTo>
                    <a:close/>
                    <a:moveTo>
                      <a:pt x="1375" y="18"/>
                    </a:moveTo>
                    <a:lnTo>
                      <a:pt x="1375" y="18"/>
                    </a:lnTo>
                    <a:lnTo>
                      <a:pt x="1369" y="61"/>
                    </a:lnTo>
                    <a:lnTo>
                      <a:pt x="1375" y="18"/>
                    </a:lnTo>
                    <a:close/>
                    <a:moveTo>
                      <a:pt x="1362" y="105"/>
                    </a:moveTo>
                    <a:lnTo>
                      <a:pt x="1356" y="104"/>
                    </a:lnTo>
                    <a:lnTo>
                      <a:pt x="1352" y="102"/>
                    </a:lnTo>
                    <a:lnTo>
                      <a:pt x="1366" y="16"/>
                    </a:lnTo>
                    <a:lnTo>
                      <a:pt x="1371" y="18"/>
                    </a:lnTo>
                    <a:lnTo>
                      <a:pt x="1375" y="18"/>
                    </a:lnTo>
                    <a:lnTo>
                      <a:pt x="1362" y="105"/>
                    </a:lnTo>
                    <a:close/>
                    <a:moveTo>
                      <a:pt x="1366" y="16"/>
                    </a:moveTo>
                    <a:lnTo>
                      <a:pt x="1366" y="16"/>
                    </a:lnTo>
                    <a:lnTo>
                      <a:pt x="1359" y="60"/>
                    </a:lnTo>
                    <a:lnTo>
                      <a:pt x="1366" y="16"/>
                    </a:lnTo>
                    <a:close/>
                    <a:moveTo>
                      <a:pt x="1352" y="102"/>
                    </a:moveTo>
                    <a:lnTo>
                      <a:pt x="1346" y="102"/>
                    </a:lnTo>
                    <a:lnTo>
                      <a:pt x="1342" y="101"/>
                    </a:lnTo>
                    <a:lnTo>
                      <a:pt x="1361" y="15"/>
                    </a:lnTo>
                    <a:lnTo>
                      <a:pt x="1364" y="16"/>
                    </a:lnTo>
                    <a:lnTo>
                      <a:pt x="1366" y="16"/>
                    </a:lnTo>
                    <a:lnTo>
                      <a:pt x="1352" y="102"/>
                    </a:lnTo>
                    <a:close/>
                    <a:moveTo>
                      <a:pt x="1342" y="101"/>
                    </a:moveTo>
                    <a:lnTo>
                      <a:pt x="1337" y="100"/>
                    </a:lnTo>
                    <a:lnTo>
                      <a:pt x="1334" y="99"/>
                    </a:lnTo>
                    <a:lnTo>
                      <a:pt x="1359" y="15"/>
                    </a:lnTo>
                    <a:lnTo>
                      <a:pt x="1360" y="15"/>
                    </a:lnTo>
                    <a:lnTo>
                      <a:pt x="1361" y="15"/>
                    </a:lnTo>
                    <a:lnTo>
                      <a:pt x="1342" y="101"/>
                    </a:lnTo>
                    <a:close/>
                    <a:moveTo>
                      <a:pt x="1303" y="51"/>
                    </a:moveTo>
                    <a:lnTo>
                      <a:pt x="1310" y="0"/>
                    </a:lnTo>
                    <a:lnTo>
                      <a:pt x="1359" y="15"/>
                    </a:lnTo>
                    <a:lnTo>
                      <a:pt x="1346" y="58"/>
                    </a:lnTo>
                    <a:lnTo>
                      <a:pt x="1303" y="51"/>
                    </a:lnTo>
                    <a:close/>
                    <a:moveTo>
                      <a:pt x="1390" y="63"/>
                    </a:moveTo>
                    <a:lnTo>
                      <a:pt x="1387" y="75"/>
                    </a:lnTo>
                    <a:lnTo>
                      <a:pt x="1385" y="87"/>
                    </a:lnTo>
                    <a:lnTo>
                      <a:pt x="1300" y="69"/>
                    </a:lnTo>
                    <a:lnTo>
                      <a:pt x="1301" y="59"/>
                    </a:lnTo>
                    <a:lnTo>
                      <a:pt x="1303" y="51"/>
                    </a:lnTo>
                    <a:lnTo>
                      <a:pt x="1390" y="63"/>
                    </a:lnTo>
                    <a:close/>
                    <a:moveTo>
                      <a:pt x="1385" y="87"/>
                    </a:moveTo>
                    <a:lnTo>
                      <a:pt x="1382" y="99"/>
                    </a:lnTo>
                    <a:lnTo>
                      <a:pt x="1379" y="112"/>
                    </a:lnTo>
                    <a:lnTo>
                      <a:pt x="1294" y="90"/>
                    </a:lnTo>
                    <a:lnTo>
                      <a:pt x="1298" y="80"/>
                    </a:lnTo>
                    <a:lnTo>
                      <a:pt x="1300" y="69"/>
                    </a:lnTo>
                    <a:lnTo>
                      <a:pt x="1385" y="87"/>
                    </a:lnTo>
                    <a:close/>
                    <a:moveTo>
                      <a:pt x="1379" y="112"/>
                    </a:moveTo>
                    <a:lnTo>
                      <a:pt x="1375" y="126"/>
                    </a:lnTo>
                    <a:lnTo>
                      <a:pt x="1370" y="140"/>
                    </a:lnTo>
                    <a:lnTo>
                      <a:pt x="1288" y="114"/>
                    </a:lnTo>
                    <a:lnTo>
                      <a:pt x="1291" y="102"/>
                    </a:lnTo>
                    <a:lnTo>
                      <a:pt x="1294" y="90"/>
                    </a:lnTo>
                    <a:lnTo>
                      <a:pt x="1379" y="112"/>
                    </a:lnTo>
                    <a:close/>
                    <a:moveTo>
                      <a:pt x="1370" y="140"/>
                    </a:moveTo>
                    <a:lnTo>
                      <a:pt x="1365" y="156"/>
                    </a:lnTo>
                    <a:lnTo>
                      <a:pt x="1361" y="170"/>
                    </a:lnTo>
                    <a:lnTo>
                      <a:pt x="1278" y="141"/>
                    </a:lnTo>
                    <a:lnTo>
                      <a:pt x="1283" y="126"/>
                    </a:lnTo>
                    <a:lnTo>
                      <a:pt x="1288" y="114"/>
                    </a:lnTo>
                    <a:lnTo>
                      <a:pt x="1370" y="140"/>
                    </a:lnTo>
                    <a:close/>
                    <a:moveTo>
                      <a:pt x="1361" y="170"/>
                    </a:moveTo>
                    <a:lnTo>
                      <a:pt x="1354" y="188"/>
                    </a:lnTo>
                    <a:lnTo>
                      <a:pt x="1350" y="201"/>
                    </a:lnTo>
                    <a:lnTo>
                      <a:pt x="1268" y="171"/>
                    </a:lnTo>
                    <a:lnTo>
                      <a:pt x="1274" y="152"/>
                    </a:lnTo>
                    <a:lnTo>
                      <a:pt x="1278" y="141"/>
                    </a:lnTo>
                    <a:lnTo>
                      <a:pt x="1361" y="170"/>
                    </a:lnTo>
                    <a:close/>
                    <a:moveTo>
                      <a:pt x="1350" y="201"/>
                    </a:moveTo>
                    <a:lnTo>
                      <a:pt x="1349" y="201"/>
                    </a:lnTo>
                    <a:lnTo>
                      <a:pt x="1309" y="186"/>
                    </a:lnTo>
                    <a:lnTo>
                      <a:pt x="1350" y="201"/>
                    </a:lnTo>
                    <a:close/>
                    <a:moveTo>
                      <a:pt x="1349" y="201"/>
                    </a:moveTo>
                    <a:lnTo>
                      <a:pt x="1342" y="218"/>
                    </a:lnTo>
                    <a:lnTo>
                      <a:pt x="1336" y="234"/>
                    </a:lnTo>
                    <a:lnTo>
                      <a:pt x="1255" y="203"/>
                    </a:lnTo>
                    <a:lnTo>
                      <a:pt x="1261" y="186"/>
                    </a:lnTo>
                    <a:lnTo>
                      <a:pt x="1268" y="171"/>
                    </a:lnTo>
                    <a:lnTo>
                      <a:pt x="1349" y="201"/>
                    </a:lnTo>
                    <a:close/>
                    <a:moveTo>
                      <a:pt x="1336" y="234"/>
                    </a:moveTo>
                    <a:lnTo>
                      <a:pt x="1334" y="239"/>
                    </a:lnTo>
                    <a:lnTo>
                      <a:pt x="1296" y="218"/>
                    </a:lnTo>
                    <a:lnTo>
                      <a:pt x="1336" y="234"/>
                    </a:lnTo>
                    <a:close/>
                    <a:moveTo>
                      <a:pt x="1334" y="239"/>
                    </a:moveTo>
                    <a:lnTo>
                      <a:pt x="1318" y="272"/>
                    </a:lnTo>
                    <a:lnTo>
                      <a:pt x="1300" y="304"/>
                    </a:lnTo>
                    <a:lnTo>
                      <a:pt x="1283" y="336"/>
                    </a:lnTo>
                    <a:lnTo>
                      <a:pt x="1266" y="368"/>
                    </a:lnTo>
                    <a:lnTo>
                      <a:pt x="1250" y="400"/>
                    </a:lnTo>
                    <a:lnTo>
                      <a:pt x="1234" y="432"/>
                    </a:lnTo>
                    <a:lnTo>
                      <a:pt x="1218" y="464"/>
                    </a:lnTo>
                    <a:lnTo>
                      <a:pt x="1203" y="496"/>
                    </a:lnTo>
                    <a:lnTo>
                      <a:pt x="1123" y="459"/>
                    </a:lnTo>
                    <a:lnTo>
                      <a:pt x="1139" y="426"/>
                    </a:lnTo>
                    <a:lnTo>
                      <a:pt x="1156" y="393"/>
                    </a:lnTo>
                    <a:lnTo>
                      <a:pt x="1172" y="360"/>
                    </a:lnTo>
                    <a:lnTo>
                      <a:pt x="1189" y="328"/>
                    </a:lnTo>
                    <a:lnTo>
                      <a:pt x="1205" y="295"/>
                    </a:lnTo>
                    <a:lnTo>
                      <a:pt x="1223" y="263"/>
                    </a:lnTo>
                    <a:lnTo>
                      <a:pt x="1240" y="231"/>
                    </a:lnTo>
                    <a:lnTo>
                      <a:pt x="1258" y="198"/>
                    </a:lnTo>
                    <a:lnTo>
                      <a:pt x="1334" y="239"/>
                    </a:lnTo>
                    <a:close/>
                    <a:moveTo>
                      <a:pt x="1203" y="496"/>
                    </a:moveTo>
                    <a:lnTo>
                      <a:pt x="1188" y="527"/>
                    </a:lnTo>
                    <a:lnTo>
                      <a:pt x="1173" y="559"/>
                    </a:lnTo>
                    <a:lnTo>
                      <a:pt x="1159" y="591"/>
                    </a:lnTo>
                    <a:lnTo>
                      <a:pt x="1146" y="622"/>
                    </a:lnTo>
                    <a:lnTo>
                      <a:pt x="1133" y="653"/>
                    </a:lnTo>
                    <a:lnTo>
                      <a:pt x="1121" y="685"/>
                    </a:lnTo>
                    <a:lnTo>
                      <a:pt x="1108" y="716"/>
                    </a:lnTo>
                    <a:lnTo>
                      <a:pt x="1098" y="747"/>
                    </a:lnTo>
                    <a:lnTo>
                      <a:pt x="1015" y="720"/>
                    </a:lnTo>
                    <a:lnTo>
                      <a:pt x="1026" y="688"/>
                    </a:lnTo>
                    <a:lnTo>
                      <a:pt x="1039" y="654"/>
                    </a:lnTo>
                    <a:lnTo>
                      <a:pt x="1051" y="622"/>
                    </a:lnTo>
                    <a:lnTo>
                      <a:pt x="1065" y="589"/>
                    </a:lnTo>
                    <a:lnTo>
                      <a:pt x="1078" y="557"/>
                    </a:lnTo>
                    <a:lnTo>
                      <a:pt x="1093" y="523"/>
                    </a:lnTo>
                    <a:lnTo>
                      <a:pt x="1108" y="491"/>
                    </a:lnTo>
                    <a:lnTo>
                      <a:pt x="1123" y="459"/>
                    </a:lnTo>
                    <a:lnTo>
                      <a:pt x="1203" y="496"/>
                    </a:lnTo>
                    <a:close/>
                    <a:moveTo>
                      <a:pt x="1014" y="725"/>
                    </a:moveTo>
                    <a:lnTo>
                      <a:pt x="1015" y="720"/>
                    </a:lnTo>
                    <a:lnTo>
                      <a:pt x="1057" y="734"/>
                    </a:lnTo>
                    <a:lnTo>
                      <a:pt x="1014" y="725"/>
                    </a:lnTo>
                    <a:close/>
                    <a:moveTo>
                      <a:pt x="1100" y="742"/>
                    </a:moveTo>
                    <a:lnTo>
                      <a:pt x="1090" y="795"/>
                    </a:lnTo>
                    <a:lnTo>
                      <a:pt x="1080" y="848"/>
                    </a:lnTo>
                    <a:lnTo>
                      <a:pt x="1071" y="902"/>
                    </a:lnTo>
                    <a:lnTo>
                      <a:pt x="1063" y="955"/>
                    </a:lnTo>
                    <a:lnTo>
                      <a:pt x="1056" y="1009"/>
                    </a:lnTo>
                    <a:lnTo>
                      <a:pt x="1050" y="1062"/>
                    </a:lnTo>
                    <a:lnTo>
                      <a:pt x="1044" y="1117"/>
                    </a:lnTo>
                    <a:lnTo>
                      <a:pt x="1037" y="1171"/>
                    </a:lnTo>
                    <a:lnTo>
                      <a:pt x="950" y="1162"/>
                    </a:lnTo>
                    <a:lnTo>
                      <a:pt x="956" y="1107"/>
                    </a:lnTo>
                    <a:lnTo>
                      <a:pt x="963" y="1051"/>
                    </a:lnTo>
                    <a:lnTo>
                      <a:pt x="970" y="996"/>
                    </a:lnTo>
                    <a:lnTo>
                      <a:pt x="977" y="942"/>
                    </a:lnTo>
                    <a:lnTo>
                      <a:pt x="985" y="887"/>
                    </a:lnTo>
                    <a:lnTo>
                      <a:pt x="994" y="833"/>
                    </a:lnTo>
                    <a:lnTo>
                      <a:pt x="1004" y="779"/>
                    </a:lnTo>
                    <a:lnTo>
                      <a:pt x="1014" y="725"/>
                    </a:lnTo>
                    <a:lnTo>
                      <a:pt x="1100" y="742"/>
                    </a:lnTo>
                    <a:close/>
                    <a:moveTo>
                      <a:pt x="1037" y="1171"/>
                    </a:moveTo>
                    <a:lnTo>
                      <a:pt x="1032" y="1226"/>
                    </a:lnTo>
                    <a:lnTo>
                      <a:pt x="1027" y="1279"/>
                    </a:lnTo>
                    <a:lnTo>
                      <a:pt x="1022" y="1335"/>
                    </a:lnTo>
                    <a:lnTo>
                      <a:pt x="1019" y="1390"/>
                    </a:lnTo>
                    <a:lnTo>
                      <a:pt x="1015" y="1445"/>
                    </a:lnTo>
                    <a:lnTo>
                      <a:pt x="1011" y="1501"/>
                    </a:lnTo>
                    <a:lnTo>
                      <a:pt x="1007" y="1557"/>
                    </a:lnTo>
                    <a:lnTo>
                      <a:pt x="1004" y="1612"/>
                    </a:lnTo>
                    <a:lnTo>
                      <a:pt x="916" y="1607"/>
                    </a:lnTo>
                    <a:lnTo>
                      <a:pt x="920" y="1551"/>
                    </a:lnTo>
                    <a:lnTo>
                      <a:pt x="924" y="1496"/>
                    </a:lnTo>
                    <a:lnTo>
                      <a:pt x="928" y="1440"/>
                    </a:lnTo>
                    <a:lnTo>
                      <a:pt x="931" y="1384"/>
                    </a:lnTo>
                    <a:lnTo>
                      <a:pt x="935" y="1329"/>
                    </a:lnTo>
                    <a:lnTo>
                      <a:pt x="940" y="1273"/>
                    </a:lnTo>
                    <a:lnTo>
                      <a:pt x="945" y="1218"/>
                    </a:lnTo>
                    <a:lnTo>
                      <a:pt x="950" y="1162"/>
                    </a:lnTo>
                    <a:lnTo>
                      <a:pt x="1037" y="1171"/>
                    </a:lnTo>
                    <a:close/>
                    <a:moveTo>
                      <a:pt x="1004" y="1612"/>
                    </a:moveTo>
                    <a:lnTo>
                      <a:pt x="1002" y="1643"/>
                    </a:lnTo>
                    <a:lnTo>
                      <a:pt x="915" y="1638"/>
                    </a:lnTo>
                    <a:lnTo>
                      <a:pt x="916" y="1607"/>
                    </a:lnTo>
                    <a:lnTo>
                      <a:pt x="1004" y="1612"/>
                    </a:lnTo>
                    <a:close/>
                    <a:moveTo>
                      <a:pt x="1002" y="1643"/>
                    </a:moveTo>
                    <a:lnTo>
                      <a:pt x="1001" y="1660"/>
                    </a:lnTo>
                    <a:lnTo>
                      <a:pt x="1000" y="1674"/>
                    </a:lnTo>
                    <a:lnTo>
                      <a:pt x="913" y="1670"/>
                    </a:lnTo>
                    <a:lnTo>
                      <a:pt x="914" y="1651"/>
                    </a:lnTo>
                    <a:lnTo>
                      <a:pt x="915" y="1638"/>
                    </a:lnTo>
                    <a:lnTo>
                      <a:pt x="1002" y="1643"/>
                    </a:lnTo>
                    <a:close/>
                    <a:moveTo>
                      <a:pt x="1000" y="1674"/>
                    </a:moveTo>
                    <a:lnTo>
                      <a:pt x="999" y="1705"/>
                    </a:lnTo>
                    <a:lnTo>
                      <a:pt x="911" y="1701"/>
                    </a:lnTo>
                    <a:lnTo>
                      <a:pt x="913" y="1670"/>
                    </a:lnTo>
                    <a:lnTo>
                      <a:pt x="1000" y="1674"/>
                    </a:lnTo>
                    <a:close/>
                    <a:moveTo>
                      <a:pt x="911" y="1701"/>
                    </a:moveTo>
                    <a:lnTo>
                      <a:pt x="911" y="1701"/>
                    </a:lnTo>
                    <a:lnTo>
                      <a:pt x="955" y="1704"/>
                    </a:lnTo>
                    <a:lnTo>
                      <a:pt x="911" y="1701"/>
                    </a:lnTo>
                    <a:close/>
                    <a:moveTo>
                      <a:pt x="999" y="1705"/>
                    </a:moveTo>
                    <a:lnTo>
                      <a:pt x="997" y="1737"/>
                    </a:lnTo>
                    <a:lnTo>
                      <a:pt x="910" y="1732"/>
                    </a:lnTo>
                    <a:lnTo>
                      <a:pt x="911" y="1701"/>
                    </a:lnTo>
                    <a:lnTo>
                      <a:pt x="999" y="1705"/>
                    </a:lnTo>
                    <a:close/>
                    <a:moveTo>
                      <a:pt x="910" y="1732"/>
                    </a:moveTo>
                    <a:lnTo>
                      <a:pt x="910" y="1732"/>
                    </a:lnTo>
                    <a:lnTo>
                      <a:pt x="954" y="1735"/>
                    </a:lnTo>
                    <a:lnTo>
                      <a:pt x="910" y="1732"/>
                    </a:lnTo>
                    <a:close/>
                    <a:moveTo>
                      <a:pt x="997" y="1737"/>
                    </a:moveTo>
                    <a:lnTo>
                      <a:pt x="996" y="1769"/>
                    </a:lnTo>
                    <a:lnTo>
                      <a:pt x="909" y="1765"/>
                    </a:lnTo>
                    <a:lnTo>
                      <a:pt x="910" y="1732"/>
                    </a:lnTo>
                    <a:lnTo>
                      <a:pt x="997" y="1737"/>
                    </a:lnTo>
                    <a:close/>
                    <a:moveTo>
                      <a:pt x="909" y="1765"/>
                    </a:moveTo>
                    <a:lnTo>
                      <a:pt x="909" y="1765"/>
                    </a:lnTo>
                    <a:lnTo>
                      <a:pt x="953" y="1766"/>
                    </a:lnTo>
                    <a:lnTo>
                      <a:pt x="909" y="1765"/>
                    </a:lnTo>
                    <a:close/>
                    <a:moveTo>
                      <a:pt x="996" y="1769"/>
                    </a:moveTo>
                    <a:lnTo>
                      <a:pt x="995" y="1800"/>
                    </a:lnTo>
                    <a:lnTo>
                      <a:pt x="906" y="1796"/>
                    </a:lnTo>
                    <a:lnTo>
                      <a:pt x="909" y="1765"/>
                    </a:lnTo>
                    <a:lnTo>
                      <a:pt x="996" y="1769"/>
                    </a:lnTo>
                    <a:close/>
                    <a:moveTo>
                      <a:pt x="906" y="1797"/>
                    </a:moveTo>
                    <a:lnTo>
                      <a:pt x="906" y="1796"/>
                    </a:lnTo>
                    <a:lnTo>
                      <a:pt x="951" y="1798"/>
                    </a:lnTo>
                    <a:lnTo>
                      <a:pt x="906" y="1797"/>
                    </a:lnTo>
                    <a:close/>
                    <a:moveTo>
                      <a:pt x="995" y="1798"/>
                    </a:moveTo>
                    <a:lnTo>
                      <a:pt x="994" y="1833"/>
                    </a:lnTo>
                    <a:lnTo>
                      <a:pt x="906" y="1832"/>
                    </a:lnTo>
                    <a:lnTo>
                      <a:pt x="906" y="1797"/>
                    </a:lnTo>
                    <a:lnTo>
                      <a:pt x="995" y="1798"/>
                    </a:lnTo>
                    <a:close/>
                    <a:moveTo>
                      <a:pt x="994" y="1833"/>
                    </a:moveTo>
                    <a:lnTo>
                      <a:pt x="992" y="1869"/>
                    </a:lnTo>
                    <a:lnTo>
                      <a:pt x="905" y="1868"/>
                    </a:lnTo>
                    <a:lnTo>
                      <a:pt x="906" y="1832"/>
                    </a:lnTo>
                    <a:lnTo>
                      <a:pt x="994" y="1833"/>
                    </a:lnTo>
                    <a:close/>
                    <a:moveTo>
                      <a:pt x="992" y="1869"/>
                    </a:moveTo>
                    <a:lnTo>
                      <a:pt x="991" y="1943"/>
                    </a:lnTo>
                    <a:lnTo>
                      <a:pt x="904" y="1942"/>
                    </a:lnTo>
                    <a:lnTo>
                      <a:pt x="905" y="1868"/>
                    </a:lnTo>
                    <a:lnTo>
                      <a:pt x="992" y="1869"/>
                    </a:lnTo>
                    <a:close/>
                    <a:moveTo>
                      <a:pt x="991" y="1943"/>
                    </a:moveTo>
                    <a:lnTo>
                      <a:pt x="990" y="2029"/>
                    </a:lnTo>
                    <a:lnTo>
                      <a:pt x="903" y="2028"/>
                    </a:lnTo>
                    <a:lnTo>
                      <a:pt x="904" y="1942"/>
                    </a:lnTo>
                    <a:lnTo>
                      <a:pt x="991" y="1943"/>
                    </a:lnTo>
                    <a:close/>
                    <a:moveTo>
                      <a:pt x="990" y="2029"/>
                    </a:moveTo>
                    <a:lnTo>
                      <a:pt x="989" y="2118"/>
                    </a:lnTo>
                    <a:lnTo>
                      <a:pt x="902" y="2116"/>
                    </a:lnTo>
                    <a:lnTo>
                      <a:pt x="903" y="2028"/>
                    </a:lnTo>
                    <a:lnTo>
                      <a:pt x="990" y="2029"/>
                    </a:lnTo>
                    <a:close/>
                    <a:moveTo>
                      <a:pt x="989" y="2118"/>
                    </a:moveTo>
                    <a:lnTo>
                      <a:pt x="987" y="2201"/>
                    </a:lnTo>
                    <a:lnTo>
                      <a:pt x="900" y="2199"/>
                    </a:lnTo>
                    <a:lnTo>
                      <a:pt x="902" y="2116"/>
                    </a:lnTo>
                    <a:lnTo>
                      <a:pt x="989" y="2118"/>
                    </a:lnTo>
                    <a:close/>
                    <a:moveTo>
                      <a:pt x="900" y="2199"/>
                    </a:moveTo>
                    <a:lnTo>
                      <a:pt x="900" y="2199"/>
                    </a:lnTo>
                    <a:lnTo>
                      <a:pt x="944" y="2199"/>
                    </a:lnTo>
                    <a:lnTo>
                      <a:pt x="900" y="2199"/>
                    </a:lnTo>
                    <a:close/>
                    <a:moveTo>
                      <a:pt x="987" y="2201"/>
                    </a:moveTo>
                    <a:lnTo>
                      <a:pt x="986" y="2235"/>
                    </a:lnTo>
                    <a:lnTo>
                      <a:pt x="899" y="2235"/>
                    </a:lnTo>
                    <a:lnTo>
                      <a:pt x="900" y="2199"/>
                    </a:lnTo>
                    <a:lnTo>
                      <a:pt x="987" y="2201"/>
                    </a:lnTo>
                    <a:close/>
                    <a:moveTo>
                      <a:pt x="986" y="2235"/>
                    </a:moveTo>
                    <a:lnTo>
                      <a:pt x="986" y="2267"/>
                    </a:lnTo>
                    <a:lnTo>
                      <a:pt x="899" y="2265"/>
                    </a:lnTo>
                    <a:lnTo>
                      <a:pt x="899" y="2235"/>
                    </a:lnTo>
                    <a:lnTo>
                      <a:pt x="986" y="2235"/>
                    </a:lnTo>
                    <a:close/>
                    <a:moveTo>
                      <a:pt x="899" y="2265"/>
                    </a:moveTo>
                    <a:lnTo>
                      <a:pt x="899" y="2265"/>
                    </a:lnTo>
                    <a:lnTo>
                      <a:pt x="943" y="2267"/>
                    </a:lnTo>
                    <a:lnTo>
                      <a:pt x="899" y="2265"/>
                    </a:lnTo>
                    <a:close/>
                    <a:moveTo>
                      <a:pt x="986" y="2267"/>
                    </a:moveTo>
                    <a:lnTo>
                      <a:pt x="986" y="2290"/>
                    </a:lnTo>
                    <a:lnTo>
                      <a:pt x="899" y="2290"/>
                    </a:lnTo>
                    <a:lnTo>
                      <a:pt x="899" y="2265"/>
                    </a:lnTo>
                    <a:lnTo>
                      <a:pt x="986" y="2267"/>
                    </a:lnTo>
                    <a:close/>
                    <a:moveTo>
                      <a:pt x="899" y="2290"/>
                    </a:moveTo>
                    <a:lnTo>
                      <a:pt x="899" y="2290"/>
                    </a:lnTo>
                    <a:lnTo>
                      <a:pt x="943" y="2290"/>
                    </a:lnTo>
                    <a:lnTo>
                      <a:pt x="899" y="2290"/>
                    </a:lnTo>
                    <a:close/>
                    <a:moveTo>
                      <a:pt x="986" y="2290"/>
                    </a:moveTo>
                    <a:lnTo>
                      <a:pt x="986" y="2306"/>
                    </a:lnTo>
                    <a:lnTo>
                      <a:pt x="899" y="2306"/>
                    </a:lnTo>
                    <a:lnTo>
                      <a:pt x="899" y="2290"/>
                    </a:lnTo>
                    <a:lnTo>
                      <a:pt x="986" y="2290"/>
                    </a:lnTo>
                    <a:close/>
                    <a:moveTo>
                      <a:pt x="898" y="2306"/>
                    </a:moveTo>
                    <a:lnTo>
                      <a:pt x="899" y="2306"/>
                    </a:lnTo>
                    <a:lnTo>
                      <a:pt x="943" y="2306"/>
                    </a:lnTo>
                    <a:lnTo>
                      <a:pt x="898" y="2306"/>
                    </a:lnTo>
                    <a:close/>
                    <a:moveTo>
                      <a:pt x="986" y="2306"/>
                    </a:moveTo>
                    <a:lnTo>
                      <a:pt x="986" y="2477"/>
                    </a:lnTo>
                    <a:lnTo>
                      <a:pt x="898" y="2477"/>
                    </a:lnTo>
                    <a:lnTo>
                      <a:pt x="898" y="2306"/>
                    </a:lnTo>
                    <a:lnTo>
                      <a:pt x="986" y="2306"/>
                    </a:lnTo>
                    <a:close/>
                    <a:moveTo>
                      <a:pt x="986" y="2477"/>
                    </a:moveTo>
                    <a:lnTo>
                      <a:pt x="986" y="2648"/>
                    </a:lnTo>
                    <a:lnTo>
                      <a:pt x="898" y="2648"/>
                    </a:lnTo>
                    <a:lnTo>
                      <a:pt x="898" y="2477"/>
                    </a:lnTo>
                    <a:lnTo>
                      <a:pt x="986" y="2477"/>
                    </a:lnTo>
                    <a:close/>
                    <a:moveTo>
                      <a:pt x="986" y="2648"/>
                    </a:moveTo>
                    <a:lnTo>
                      <a:pt x="986" y="2818"/>
                    </a:lnTo>
                    <a:lnTo>
                      <a:pt x="898" y="2818"/>
                    </a:lnTo>
                    <a:lnTo>
                      <a:pt x="898" y="2648"/>
                    </a:lnTo>
                    <a:lnTo>
                      <a:pt x="986" y="2648"/>
                    </a:lnTo>
                    <a:close/>
                    <a:moveTo>
                      <a:pt x="986" y="2818"/>
                    </a:moveTo>
                    <a:lnTo>
                      <a:pt x="986" y="2989"/>
                    </a:lnTo>
                    <a:lnTo>
                      <a:pt x="898" y="2989"/>
                    </a:lnTo>
                    <a:lnTo>
                      <a:pt x="898" y="2818"/>
                    </a:lnTo>
                    <a:lnTo>
                      <a:pt x="986" y="2818"/>
                    </a:lnTo>
                    <a:close/>
                    <a:moveTo>
                      <a:pt x="986" y="2989"/>
                    </a:moveTo>
                    <a:lnTo>
                      <a:pt x="986" y="3159"/>
                    </a:lnTo>
                    <a:lnTo>
                      <a:pt x="898" y="3159"/>
                    </a:lnTo>
                    <a:lnTo>
                      <a:pt x="898" y="2989"/>
                    </a:lnTo>
                    <a:lnTo>
                      <a:pt x="986" y="2989"/>
                    </a:lnTo>
                    <a:close/>
                    <a:moveTo>
                      <a:pt x="986" y="3159"/>
                    </a:moveTo>
                    <a:lnTo>
                      <a:pt x="986" y="3330"/>
                    </a:lnTo>
                    <a:lnTo>
                      <a:pt x="898" y="3330"/>
                    </a:lnTo>
                    <a:lnTo>
                      <a:pt x="898" y="3159"/>
                    </a:lnTo>
                    <a:lnTo>
                      <a:pt x="986" y="3159"/>
                    </a:lnTo>
                    <a:close/>
                    <a:moveTo>
                      <a:pt x="986" y="3330"/>
                    </a:moveTo>
                    <a:lnTo>
                      <a:pt x="986" y="3501"/>
                    </a:lnTo>
                    <a:lnTo>
                      <a:pt x="898" y="3501"/>
                    </a:lnTo>
                    <a:lnTo>
                      <a:pt x="898" y="3330"/>
                    </a:lnTo>
                    <a:lnTo>
                      <a:pt x="986" y="3330"/>
                    </a:lnTo>
                    <a:close/>
                    <a:moveTo>
                      <a:pt x="986" y="3501"/>
                    </a:moveTo>
                    <a:lnTo>
                      <a:pt x="986" y="3671"/>
                    </a:lnTo>
                    <a:lnTo>
                      <a:pt x="898" y="3671"/>
                    </a:lnTo>
                    <a:lnTo>
                      <a:pt x="898" y="3501"/>
                    </a:lnTo>
                    <a:lnTo>
                      <a:pt x="986" y="3501"/>
                    </a:lnTo>
                    <a:close/>
                    <a:moveTo>
                      <a:pt x="899" y="3673"/>
                    </a:moveTo>
                    <a:lnTo>
                      <a:pt x="898" y="3671"/>
                    </a:lnTo>
                    <a:lnTo>
                      <a:pt x="943" y="3671"/>
                    </a:lnTo>
                    <a:lnTo>
                      <a:pt x="899" y="3673"/>
                    </a:lnTo>
                    <a:close/>
                    <a:moveTo>
                      <a:pt x="986" y="3671"/>
                    </a:moveTo>
                    <a:lnTo>
                      <a:pt x="986" y="3734"/>
                    </a:lnTo>
                    <a:lnTo>
                      <a:pt x="899" y="3735"/>
                    </a:lnTo>
                    <a:lnTo>
                      <a:pt x="899" y="3673"/>
                    </a:lnTo>
                    <a:lnTo>
                      <a:pt x="986" y="3671"/>
                    </a:lnTo>
                    <a:close/>
                    <a:moveTo>
                      <a:pt x="986" y="3734"/>
                    </a:moveTo>
                    <a:lnTo>
                      <a:pt x="987" y="3796"/>
                    </a:lnTo>
                    <a:lnTo>
                      <a:pt x="900" y="3797"/>
                    </a:lnTo>
                    <a:lnTo>
                      <a:pt x="899" y="3735"/>
                    </a:lnTo>
                    <a:lnTo>
                      <a:pt x="986" y="3734"/>
                    </a:lnTo>
                    <a:close/>
                    <a:moveTo>
                      <a:pt x="987" y="3796"/>
                    </a:moveTo>
                    <a:lnTo>
                      <a:pt x="987" y="3858"/>
                    </a:lnTo>
                    <a:lnTo>
                      <a:pt x="900" y="3859"/>
                    </a:lnTo>
                    <a:lnTo>
                      <a:pt x="900" y="3797"/>
                    </a:lnTo>
                    <a:lnTo>
                      <a:pt x="987" y="3796"/>
                    </a:lnTo>
                    <a:close/>
                    <a:moveTo>
                      <a:pt x="987" y="3858"/>
                    </a:moveTo>
                    <a:lnTo>
                      <a:pt x="989" y="3920"/>
                    </a:lnTo>
                    <a:lnTo>
                      <a:pt x="902" y="3922"/>
                    </a:lnTo>
                    <a:lnTo>
                      <a:pt x="900" y="3859"/>
                    </a:lnTo>
                    <a:lnTo>
                      <a:pt x="987" y="3858"/>
                    </a:lnTo>
                    <a:close/>
                    <a:moveTo>
                      <a:pt x="989" y="3920"/>
                    </a:moveTo>
                    <a:lnTo>
                      <a:pt x="990" y="3983"/>
                    </a:lnTo>
                    <a:lnTo>
                      <a:pt x="903" y="3984"/>
                    </a:lnTo>
                    <a:lnTo>
                      <a:pt x="902" y="3922"/>
                    </a:lnTo>
                    <a:lnTo>
                      <a:pt x="989" y="3920"/>
                    </a:lnTo>
                    <a:close/>
                    <a:moveTo>
                      <a:pt x="990" y="3983"/>
                    </a:moveTo>
                    <a:lnTo>
                      <a:pt x="990" y="4045"/>
                    </a:lnTo>
                    <a:lnTo>
                      <a:pt x="903" y="4046"/>
                    </a:lnTo>
                    <a:lnTo>
                      <a:pt x="903" y="3984"/>
                    </a:lnTo>
                    <a:lnTo>
                      <a:pt x="990" y="3983"/>
                    </a:lnTo>
                    <a:close/>
                    <a:moveTo>
                      <a:pt x="990" y="4045"/>
                    </a:moveTo>
                    <a:lnTo>
                      <a:pt x="991" y="4107"/>
                    </a:lnTo>
                    <a:lnTo>
                      <a:pt x="904" y="4108"/>
                    </a:lnTo>
                    <a:lnTo>
                      <a:pt x="903" y="4046"/>
                    </a:lnTo>
                    <a:lnTo>
                      <a:pt x="990" y="4045"/>
                    </a:lnTo>
                    <a:close/>
                    <a:moveTo>
                      <a:pt x="991" y="4107"/>
                    </a:moveTo>
                    <a:lnTo>
                      <a:pt x="991" y="4169"/>
                    </a:lnTo>
                    <a:lnTo>
                      <a:pt x="904" y="4169"/>
                    </a:lnTo>
                    <a:lnTo>
                      <a:pt x="904" y="4108"/>
                    </a:lnTo>
                    <a:lnTo>
                      <a:pt x="991" y="4107"/>
                    </a:lnTo>
                    <a:close/>
                    <a:moveTo>
                      <a:pt x="991" y="4169"/>
                    </a:moveTo>
                    <a:lnTo>
                      <a:pt x="991" y="4169"/>
                    </a:lnTo>
                    <a:lnTo>
                      <a:pt x="948" y="4169"/>
                    </a:lnTo>
                    <a:lnTo>
                      <a:pt x="991" y="4169"/>
                    </a:lnTo>
                    <a:close/>
                    <a:moveTo>
                      <a:pt x="991" y="4169"/>
                    </a:moveTo>
                    <a:lnTo>
                      <a:pt x="991" y="4176"/>
                    </a:lnTo>
                    <a:lnTo>
                      <a:pt x="904" y="4177"/>
                    </a:lnTo>
                    <a:lnTo>
                      <a:pt x="904" y="4169"/>
                    </a:lnTo>
                    <a:lnTo>
                      <a:pt x="991" y="4169"/>
                    </a:lnTo>
                    <a:close/>
                    <a:moveTo>
                      <a:pt x="991" y="4176"/>
                    </a:moveTo>
                    <a:lnTo>
                      <a:pt x="992" y="4183"/>
                    </a:lnTo>
                    <a:lnTo>
                      <a:pt x="904" y="4184"/>
                    </a:lnTo>
                    <a:lnTo>
                      <a:pt x="904" y="4177"/>
                    </a:lnTo>
                    <a:lnTo>
                      <a:pt x="991" y="4176"/>
                    </a:lnTo>
                    <a:close/>
                    <a:moveTo>
                      <a:pt x="992" y="4183"/>
                    </a:moveTo>
                    <a:lnTo>
                      <a:pt x="992" y="4191"/>
                    </a:lnTo>
                    <a:lnTo>
                      <a:pt x="905" y="4191"/>
                    </a:lnTo>
                    <a:lnTo>
                      <a:pt x="904" y="4184"/>
                    </a:lnTo>
                    <a:lnTo>
                      <a:pt x="992" y="4183"/>
                    </a:lnTo>
                    <a:close/>
                    <a:moveTo>
                      <a:pt x="992" y="4191"/>
                    </a:moveTo>
                    <a:lnTo>
                      <a:pt x="992" y="4197"/>
                    </a:lnTo>
                    <a:lnTo>
                      <a:pt x="905" y="4198"/>
                    </a:lnTo>
                    <a:lnTo>
                      <a:pt x="905" y="4191"/>
                    </a:lnTo>
                    <a:lnTo>
                      <a:pt x="992" y="4191"/>
                    </a:lnTo>
                    <a:close/>
                    <a:moveTo>
                      <a:pt x="992" y="4197"/>
                    </a:moveTo>
                    <a:lnTo>
                      <a:pt x="992" y="4204"/>
                    </a:lnTo>
                    <a:lnTo>
                      <a:pt x="905" y="4204"/>
                    </a:lnTo>
                    <a:lnTo>
                      <a:pt x="905" y="4198"/>
                    </a:lnTo>
                    <a:lnTo>
                      <a:pt x="992" y="4197"/>
                    </a:lnTo>
                    <a:close/>
                    <a:moveTo>
                      <a:pt x="992" y="4204"/>
                    </a:moveTo>
                    <a:lnTo>
                      <a:pt x="992" y="4210"/>
                    </a:lnTo>
                    <a:lnTo>
                      <a:pt x="905" y="4212"/>
                    </a:lnTo>
                    <a:lnTo>
                      <a:pt x="905" y="4204"/>
                    </a:lnTo>
                    <a:lnTo>
                      <a:pt x="992" y="4204"/>
                    </a:lnTo>
                    <a:close/>
                    <a:moveTo>
                      <a:pt x="992" y="4210"/>
                    </a:moveTo>
                    <a:lnTo>
                      <a:pt x="992" y="4218"/>
                    </a:lnTo>
                    <a:lnTo>
                      <a:pt x="905" y="4219"/>
                    </a:lnTo>
                    <a:lnTo>
                      <a:pt x="905" y="4212"/>
                    </a:lnTo>
                    <a:lnTo>
                      <a:pt x="992" y="4210"/>
                    </a:lnTo>
                    <a:close/>
                    <a:moveTo>
                      <a:pt x="992" y="4218"/>
                    </a:moveTo>
                    <a:lnTo>
                      <a:pt x="992" y="4225"/>
                    </a:lnTo>
                    <a:lnTo>
                      <a:pt x="905" y="4225"/>
                    </a:lnTo>
                    <a:lnTo>
                      <a:pt x="905" y="4219"/>
                    </a:lnTo>
                    <a:lnTo>
                      <a:pt x="992" y="4218"/>
                    </a:lnTo>
                    <a:close/>
                    <a:moveTo>
                      <a:pt x="992" y="4225"/>
                    </a:moveTo>
                    <a:lnTo>
                      <a:pt x="992" y="4225"/>
                    </a:lnTo>
                    <a:lnTo>
                      <a:pt x="949" y="4225"/>
                    </a:lnTo>
                    <a:lnTo>
                      <a:pt x="992" y="4225"/>
                    </a:lnTo>
                    <a:close/>
                    <a:moveTo>
                      <a:pt x="992" y="4225"/>
                    </a:moveTo>
                    <a:lnTo>
                      <a:pt x="989" y="4504"/>
                    </a:lnTo>
                    <a:lnTo>
                      <a:pt x="902" y="4503"/>
                    </a:lnTo>
                    <a:lnTo>
                      <a:pt x="905" y="4225"/>
                    </a:lnTo>
                    <a:lnTo>
                      <a:pt x="992" y="4225"/>
                    </a:lnTo>
                    <a:close/>
                    <a:moveTo>
                      <a:pt x="989" y="4504"/>
                    </a:moveTo>
                    <a:lnTo>
                      <a:pt x="986" y="4783"/>
                    </a:lnTo>
                    <a:lnTo>
                      <a:pt x="899" y="4782"/>
                    </a:lnTo>
                    <a:lnTo>
                      <a:pt x="902" y="4503"/>
                    </a:lnTo>
                    <a:lnTo>
                      <a:pt x="989" y="4504"/>
                    </a:lnTo>
                    <a:close/>
                    <a:moveTo>
                      <a:pt x="986" y="4783"/>
                    </a:moveTo>
                    <a:lnTo>
                      <a:pt x="982" y="5061"/>
                    </a:lnTo>
                    <a:lnTo>
                      <a:pt x="895" y="5061"/>
                    </a:lnTo>
                    <a:lnTo>
                      <a:pt x="899" y="4782"/>
                    </a:lnTo>
                    <a:lnTo>
                      <a:pt x="986" y="4783"/>
                    </a:lnTo>
                    <a:close/>
                    <a:moveTo>
                      <a:pt x="982" y="5061"/>
                    </a:moveTo>
                    <a:lnTo>
                      <a:pt x="980" y="5340"/>
                    </a:lnTo>
                    <a:lnTo>
                      <a:pt x="893" y="5339"/>
                    </a:lnTo>
                    <a:lnTo>
                      <a:pt x="895" y="5061"/>
                    </a:lnTo>
                    <a:lnTo>
                      <a:pt x="982" y="5061"/>
                    </a:lnTo>
                    <a:close/>
                    <a:moveTo>
                      <a:pt x="980" y="5340"/>
                    </a:moveTo>
                    <a:lnTo>
                      <a:pt x="977" y="5619"/>
                    </a:lnTo>
                    <a:lnTo>
                      <a:pt x="890" y="5618"/>
                    </a:lnTo>
                    <a:lnTo>
                      <a:pt x="893" y="5339"/>
                    </a:lnTo>
                    <a:lnTo>
                      <a:pt x="980" y="5340"/>
                    </a:lnTo>
                    <a:close/>
                    <a:moveTo>
                      <a:pt x="977" y="5619"/>
                    </a:moveTo>
                    <a:lnTo>
                      <a:pt x="974" y="5897"/>
                    </a:lnTo>
                    <a:lnTo>
                      <a:pt x="887" y="5897"/>
                    </a:lnTo>
                    <a:lnTo>
                      <a:pt x="890" y="5618"/>
                    </a:lnTo>
                    <a:lnTo>
                      <a:pt x="977" y="5619"/>
                    </a:lnTo>
                    <a:close/>
                    <a:moveTo>
                      <a:pt x="974" y="5897"/>
                    </a:moveTo>
                    <a:lnTo>
                      <a:pt x="971" y="6175"/>
                    </a:lnTo>
                    <a:lnTo>
                      <a:pt x="884" y="6175"/>
                    </a:lnTo>
                    <a:lnTo>
                      <a:pt x="887" y="5897"/>
                    </a:lnTo>
                    <a:lnTo>
                      <a:pt x="974" y="5897"/>
                    </a:lnTo>
                    <a:close/>
                    <a:moveTo>
                      <a:pt x="971" y="6175"/>
                    </a:moveTo>
                    <a:lnTo>
                      <a:pt x="968" y="6454"/>
                    </a:lnTo>
                    <a:lnTo>
                      <a:pt x="880" y="6453"/>
                    </a:lnTo>
                    <a:lnTo>
                      <a:pt x="884" y="6175"/>
                    </a:lnTo>
                    <a:lnTo>
                      <a:pt x="971" y="6175"/>
                    </a:lnTo>
                    <a:close/>
                    <a:moveTo>
                      <a:pt x="924" y="6498"/>
                    </a:moveTo>
                    <a:lnTo>
                      <a:pt x="880" y="6498"/>
                    </a:lnTo>
                    <a:lnTo>
                      <a:pt x="880" y="6453"/>
                    </a:lnTo>
                    <a:lnTo>
                      <a:pt x="924" y="6454"/>
                    </a:lnTo>
                    <a:lnTo>
                      <a:pt x="924" y="6498"/>
                    </a:lnTo>
                    <a:close/>
                    <a:moveTo>
                      <a:pt x="924" y="6411"/>
                    </a:moveTo>
                    <a:lnTo>
                      <a:pt x="1037" y="6411"/>
                    </a:lnTo>
                    <a:lnTo>
                      <a:pt x="1037" y="6498"/>
                    </a:lnTo>
                    <a:lnTo>
                      <a:pt x="924" y="6498"/>
                    </a:lnTo>
                    <a:lnTo>
                      <a:pt x="924" y="6411"/>
                    </a:lnTo>
                    <a:close/>
                    <a:moveTo>
                      <a:pt x="1037" y="6411"/>
                    </a:moveTo>
                    <a:lnTo>
                      <a:pt x="1151" y="6411"/>
                    </a:lnTo>
                    <a:lnTo>
                      <a:pt x="1151" y="6498"/>
                    </a:lnTo>
                    <a:lnTo>
                      <a:pt x="1037" y="6498"/>
                    </a:lnTo>
                    <a:lnTo>
                      <a:pt x="1037" y="6411"/>
                    </a:lnTo>
                    <a:close/>
                    <a:moveTo>
                      <a:pt x="1151" y="6411"/>
                    </a:moveTo>
                    <a:lnTo>
                      <a:pt x="1263" y="6411"/>
                    </a:lnTo>
                    <a:lnTo>
                      <a:pt x="1263" y="6498"/>
                    </a:lnTo>
                    <a:lnTo>
                      <a:pt x="1151" y="6498"/>
                    </a:lnTo>
                    <a:lnTo>
                      <a:pt x="1151" y="6411"/>
                    </a:lnTo>
                    <a:close/>
                    <a:moveTo>
                      <a:pt x="1263" y="6411"/>
                    </a:moveTo>
                    <a:lnTo>
                      <a:pt x="1371" y="6411"/>
                    </a:lnTo>
                    <a:lnTo>
                      <a:pt x="1371" y="6498"/>
                    </a:lnTo>
                    <a:lnTo>
                      <a:pt x="1263" y="6498"/>
                    </a:lnTo>
                    <a:lnTo>
                      <a:pt x="1263" y="6411"/>
                    </a:lnTo>
                    <a:close/>
                    <a:moveTo>
                      <a:pt x="1371" y="6411"/>
                    </a:moveTo>
                    <a:lnTo>
                      <a:pt x="1467" y="6411"/>
                    </a:lnTo>
                    <a:lnTo>
                      <a:pt x="1467" y="6498"/>
                    </a:lnTo>
                    <a:lnTo>
                      <a:pt x="1371" y="6498"/>
                    </a:lnTo>
                    <a:lnTo>
                      <a:pt x="1371" y="6411"/>
                    </a:lnTo>
                    <a:close/>
                    <a:moveTo>
                      <a:pt x="1467" y="6411"/>
                    </a:moveTo>
                    <a:lnTo>
                      <a:pt x="1563" y="6411"/>
                    </a:lnTo>
                    <a:lnTo>
                      <a:pt x="1563" y="6498"/>
                    </a:lnTo>
                    <a:lnTo>
                      <a:pt x="1467" y="6498"/>
                    </a:lnTo>
                    <a:lnTo>
                      <a:pt x="1467" y="6411"/>
                    </a:lnTo>
                    <a:close/>
                    <a:moveTo>
                      <a:pt x="1563" y="6411"/>
                    </a:moveTo>
                    <a:lnTo>
                      <a:pt x="1643" y="6411"/>
                    </a:lnTo>
                    <a:lnTo>
                      <a:pt x="1643" y="6498"/>
                    </a:lnTo>
                    <a:lnTo>
                      <a:pt x="1563" y="6498"/>
                    </a:lnTo>
                    <a:lnTo>
                      <a:pt x="1563" y="6411"/>
                    </a:lnTo>
                    <a:close/>
                    <a:moveTo>
                      <a:pt x="1643" y="6411"/>
                    </a:moveTo>
                    <a:lnTo>
                      <a:pt x="1709" y="6411"/>
                    </a:lnTo>
                    <a:lnTo>
                      <a:pt x="1709" y="6498"/>
                    </a:lnTo>
                    <a:lnTo>
                      <a:pt x="1643" y="6498"/>
                    </a:lnTo>
                    <a:lnTo>
                      <a:pt x="1643" y="6411"/>
                    </a:lnTo>
                    <a:close/>
                    <a:moveTo>
                      <a:pt x="1709" y="6411"/>
                    </a:moveTo>
                    <a:lnTo>
                      <a:pt x="1720" y="6411"/>
                    </a:lnTo>
                    <a:lnTo>
                      <a:pt x="1720" y="6499"/>
                    </a:lnTo>
                    <a:lnTo>
                      <a:pt x="1709" y="6499"/>
                    </a:lnTo>
                    <a:lnTo>
                      <a:pt x="1709" y="6411"/>
                    </a:lnTo>
                    <a:close/>
                    <a:moveTo>
                      <a:pt x="1720" y="6411"/>
                    </a:moveTo>
                    <a:lnTo>
                      <a:pt x="1754" y="6411"/>
                    </a:lnTo>
                    <a:lnTo>
                      <a:pt x="1786" y="6411"/>
                    </a:lnTo>
                    <a:lnTo>
                      <a:pt x="1816" y="6412"/>
                    </a:lnTo>
                    <a:lnTo>
                      <a:pt x="1843" y="6412"/>
                    </a:lnTo>
                    <a:lnTo>
                      <a:pt x="1841" y="6499"/>
                    </a:lnTo>
                    <a:lnTo>
                      <a:pt x="1813" y="6499"/>
                    </a:lnTo>
                    <a:lnTo>
                      <a:pt x="1785" y="6499"/>
                    </a:lnTo>
                    <a:lnTo>
                      <a:pt x="1754" y="6498"/>
                    </a:lnTo>
                    <a:lnTo>
                      <a:pt x="1720" y="6498"/>
                    </a:lnTo>
                    <a:lnTo>
                      <a:pt x="1720" y="6411"/>
                    </a:lnTo>
                    <a:close/>
                    <a:moveTo>
                      <a:pt x="1843" y="6412"/>
                    </a:moveTo>
                    <a:lnTo>
                      <a:pt x="1858" y="6412"/>
                    </a:lnTo>
                    <a:lnTo>
                      <a:pt x="1872" y="6413"/>
                    </a:lnTo>
                    <a:lnTo>
                      <a:pt x="1884" y="6413"/>
                    </a:lnTo>
                    <a:lnTo>
                      <a:pt x="1897" y="6415"/>
                    </a:lnTo>
                    <a:lnTo>
                      <a:pt x="1891" y="6502"/>
                    </a:lnTo>
                    <a:lnTo>
                      <a:pt x="1878" y="6500"/>
                    </a:lnTo>
                    <a:lnTo>
                      <a:pt x="1866" y="6500"/>
                    </a:lnTo>
                    <a:lnTo>
                      <a:pt x="1853" y="6499"/>
                    </a:lnTo>
                    <a:lnTo>
                      <a:pt x="1841" y="6499"/>
                    </a:lnTo>
                    <a:lnTo>
                      <a:pt x="1843" y="6412"/>
                    </a:lnTo>
                    <a:close/>
                    <a:moveTo>
                      <a:pt x="1897" y="6415"/>
                    </a:moveTo>
                    <a:lnTo>
                      <a:pt x="1909" y="6416"/>
                    </a:lnTo>
                    <a:lnTo>
                      <a:pt x="1922" y="6417"/>
                    </a:lnTo>
                    <a:lnTo>
                      <a:pt x="1933" y="6418"/>
                    </a:lnTo>
                    <a:lnTo>
                      <a:pt x="1944" y="6420"/>
                    </a:lnTo>
                    <a:lnTo>
                      <a:pt x="1932" y="6505"/>
                    </a:lnTo>
                    <a:lnTo>
                      <a:pt x="1922" y="6504"/>
                    </a:lnTo>
                    <a:lnTo>
                      <a:pt x="1912" y="6503"/>
                    </a:lnTo>
                    <a:lnTo>
                      <a:pt x="1902" y="6503"/>
                    </a:lnTo>
                    <a:lnTo>
                      <a:pt x="1891" y="6502"/>
                    </a:lnTo>
                    <a:lnTo>
                      <a:pt x="1897" y="6415"/>
                    </a:lnTo>
                    <a:close/>
                    <a:moveTo>
                      <a:pt x="1944" y="6420"/>
                    </a:moveTo>
                    <a:lnTo>
                      <a:pt x="1954" y="6421"/>
                    </a:lnTo>
                    <a:lnTo>
                      <a:pt x="1965" y="6423"/>
                    </a:lnTo>
                    <a:lnTo>
                      <a:pt x="1975" y="6426"/>
                    </a:lnTo>
                    <a:lnTo>
                      <a:pt x="1985" y="6428"/>
                    </a:lnTo>
                    <a:lnTo>
                      <a:pt x="1962" y="6512"/>
                    </a:lnTo>
                    <a:lnTo>
                      <a:pt x="1948" y="6509"/>
                    </a:lnTo>
                    <a:lnTo>
                      <a:pt x="1932" y="6505"/>
                    </a:lnTo>
                    <a:lnTo>
                      <a:pt x="1944" y="6420"/>
                    </a:lnTo>
                    <a:close/>
                    <a:moveTo>
                      <a:pt x="1985" y="6428"/>
                    </a:moveTo>
                    <a:lnTo>
                      <a:pt x="2005" y="6434"/>
                    </a:lnTo>
                    <a:lnTo>
                      <a:pt x="2023" y="6443"/>
                    </a:lnTo>
                    <a:lnTo>
                      <a:pt x="1981" y="6520"/>
                    </a:lnTo>
                    <a:lnTo>
                      <a:pt x="1972" y="6515"/>
                    </a:lnTo>
                    <a:lnTo>
                      <a:pt x="1962" y="6512"/>
                    </a:lnTo>
                    <a:lnTo>
                      <a:pt x="1985" y="6428"/>
                    </a:lnTo>
                    <a:close/>
                    <a:moveTo>
                      <a:pt x="2023" y="6443"/>
                    </a:moveTo>
                    <a:lnTo>
                      <a:pt x="2031" y="6448"/>
                    </a:lnTo>
                    <a:lnTo>
                      <a:pt x="2039" y="6453"/>
                    </a:lnTo>
                    <a:lnTo>
                      <a:pt x="2047" y="6459"/>
                    </a:lnTo>
                    <a:lnTo>
                      <a:pt x="2055" y="6466"/>
                    </a:lnTo>
                    <a:lnTo>
                      <a:pt x="1994" y="6529"/>
                    </a:lnTo>
                    <a:lnTo>
                      <a:pt x="1988" y="6524"/>
                    </a:lnTo>
                    <a:lnTo>
                      <a:pt x="1981" y="6520"/>
                    </a:lnTo>
                    <a:lnTo>
                      <a:pt x="2023" y="6443"/>
                    </a:lnTo>
                    <a:close/>
                    <a:moveTo>
                      <a:pt x="2055" y="6466"/>
                    </a:moveTo>
                    <a:lnTo>
                      <a:pt x="2061" y="6473"/>
                    </a:lnTo>
                    <a:lnTo>
                      <a:pt x="2067" y="6481"/>
                    </a:lnTo>
                    <a:lnTo>
                      <a:pt x="2074" y="6488"/>
                    </a:lnTo>
                    <a:lnTo>
                      <a:pt x="2079" y="6497"/>
                    </a:lnTo>
                    <a:lnTo>
                      <a:pt x="2003" y="6540"/>
                    </a:lnTo>
                    <a:lnTo>
                      <a:pt x="1999" y="6534"/>
                    </a:lnTo>
                    <a:lnTo>
                      <a:pt x="1994" y="6529"/>
                    </a:lnTo>
                    <a:lnTo>
                      <a:pt x="2055" y="6466"/>
                    </a:lnTo>
                    <a:close/>
                    <a:moveTo>
                      <a:pt x="2079" y="6497"/>
                    </a:moveTo>
                    <a:lnTo>
                      <a:pt x="2087" y="6514"/>
                    </a:lnTo>
                    <a:lnTo>
                      <a:pt x="2095" y="6534"/>
                    </a:lnTo>
                    <a:lnTo>
                      <a:pt x="2011" y="6559"/>
                    </a:lnTo>
                    <a:lnTo>
                      <a:pt x="2008" y="6549"/>
                    </a:lnTo>
                    <a:lnTo>
                      <a:pt x="2003" y="6540"/>
                    </a:lnTo>
                    <a:lnTo>
                      <a:pt x="2079" y="6497"/>
                    </a:lnTo>
                    <a:close/>
                    <a:moveTo>
                      <a:pt x="2095" y="6534"/>
                    </a:moveTo>
                    <a:lnTo>
                      <a:pt x="2097" y="6543"/>
                    </a:lnTo>
                    <a:lnTo>
                      <a:pt x="2100" y="6553"/>
                    </a:lnTo>
                    <a:lnTo>
                      <a:pt x="2102" y="6563"/>
                    </a:lnTo>
                    <a:lnTo>
                      <a:pt x="2104" y="6574"/>
                    </a:lnTo>
                    <a:lnTo>
                      <a:pt x="2018" y="6588"/>
                    </a:lnTo>
                    <a:lnTo>
                      <a:pt x="2015" y="6573"/>
                    </a:lnTo>
                    <a:lnTo>
                      <a:pt x="2011" y="6559"/>
                    </a:lnTo>
                    <a:lnTo>
                      <a:pt x="2095" y="6534"/>
                    </a:lnTo>
                    <a:close/>
                    <a:moveTo>
                      <a:pt x="2104" y="6574"/>
                    </a:moveTo>
                    <a:lnTo>
                      <a:pt x="2105" y="6585"/>
                    </a:lnTo>
                    <a:lnTo>
                      <a:pt x="2107" y="6596"/>
                    </a:lnTo>
                    <a:lnTo>
                      <a:pt x="2107" y="6609"/>
                    </a:lnTo>
                    <a:lnTo>
                      <a:pt x="2109" y="6621"/>
                    </a:lnTo>
                    <a:lnTo>
                      <a:pt x="2021" y="6626"/>
                    </a:lnTo>
                    <a:lnTo>
                      <a:pt x="2020" y="6616"/>
                    </a:lnTo>
                    <a:lnTo>
                      <a:pt x="2020" y="6606"/>
                    </a:lnTo>
                    <a:lnTo>
                      <a:pt x="2019" y="6596"/>
                    </a:lnTo>
                    <a:lnTo>
                      <a:pt x="2018" y="6588"/>
                    </a:lnTo>
                    <a:lnTo>
                      <a:pt x="2104" y="6574"/>
                    </a:lnTo>
                    <a:close/>
                    <a:moveTo>
                      <a:pt x="2109" y="6621"/>
                    </a:moveTo>
                    <a:lnTo>
                      <a:pt x="2110" y="6632"/>
                    </a:lnTo>
                    <a:lnTo>
                      <a:pt x="2110" y="6645"/>
                    </a:lnTo>
                    <a:lnTo>
                      <a:pt x="2111" y="6659"/>
                    </a:lnTo>
                    <a:lnTo>
                      <a:pt x="2111" y="6674"/>
                    </a:lnTo>
                    <a:lnTo>
                      <a:pt x="2024" y="6675"/>
                    </a:lnTo>
                    <a:lnTo>
                      <a:pt x="2024" y="6664"/>
                    </a:lnTo>
                    <a:lnTo>
                      <a:pt x="2023" y="6651"/>
                    </a:lnTo>
                    <a:lnTo>
                      <a:pt x="2023" y="6639"/>
                    </a:lnTo>
                    <a:lnTo>
                      <a:pt x="2021" y="6626"/>
                    </a:lnTo>
                    <a:lnTo>
                      <a:pt x="2109" y="6621"/>
                    </a:lnTo>
                    <a:close/>
                    <a:moveTo>
                      <a:pt x="2111" y="6674"/>
                    </a:moveTo>
                    <a:lnTo>
                      <a:pt x="2111" y="6689"/>
                    </a:lnTo>
                    <a:lnTo>
                      <a:pt x="2111" y="6703"/>
                    </a:lnTo>
                    <a:lnTo>
                      <a:pt x="2111" y="6720"/>
                    </a:lnTo>
                    <a:lnTo>
                      <a:pt x="2111" y="6736"/>
                    </a:lnTo>
                    <a:lnTo>
                      <a:pt x="2024" y="6735"/>
                    </a:lnTo>
                    <a:lnTo>
                      <a:pt x="2024" y="6720"/>
                    </a:lnTo>
                    <a:lnTo>
                      <a:pt x="2024" y="6705"/>
                    </a:lnTo>
                    <a:lnTo>
                      <a:pt x="2024" y="6690"/>
                    </a:lnTo>
                    <a:lnTo>
                      <a:pt x="2024" y="6675"/>
                    </a:lnTo>
                    <a:lnTo>
                      <a:pt x="2111" y="6674"/>
                    </a:lnTo>
                    <a:close/>
                    <a:moveTo>
                      <a:pt x="2111" y="6736"/>
                    </a:moveTo>
                    <a:lnTo>
                      <a:pt x="2111" y="6752"/>
                    </a:lnTo>
                    <a:lnTo>
                      <a:pt x="2111" y="6769"/>
                    </a:lnTo>
                    <a:lnTo>
                      <a:pt x="2111" y="6788"/>
                    </a:lnTo>
                    <a:lnTo>
                      <a:pt x="2110" y="6807"/>
                    </a:lnTo>
                    <a:lnTo>
                      <a:pt x="2023" y="6806"/>
                    </a:lnTo>
                    <a:lnTo>
                      <a:pt x="2024" y="6787"/>
                    </a:lnTo>
                    <a:lnTo>
                      <a:pt x="2024" y="6768"/>
                    </a:lnTo>
                    <a:lnTo>
                      <a:pt x="2024" y="6751"/>
                    </a:lnTo>
                    <a:lnTo>
                      <a:pt x="2024" y="6735"/>
                    </a:lnTo>
                    <a:lnTo>
                      <a:pt x="2111" y="6736"/>
                    </a:lnTo>
                    <a:close/>
                    <a:moveTo>
                      <a:pt x="2110" y="6807"/>
                    </a:moveTo>
                    <a:lnTo>
                      <a:pt x="2110" y="6819"/>
                    </a:lnTo>
                    <a:lnTo>
                      <a:pt x="2023" y="6818"/>
                    </a:lnTo>
                    <a:lnTo>
                      <a:pt x="2023" y="6806"/>
                    </a:lnTo>
                    <a:lnTo>
                      <a:pt x="2110" y="6807"/>
                    </a:lnTo>
                    <a:close/>
                    <a:moveTo>
                      <a:pt x="2110" y="6819"/>
                    </a:moveTo>
                    <a:lnTo>
                      <a:pt x="2110" y="6852"/>
                    </a:lnTo>
                    <a:lnTo>
                      <a:pt x="2110" y="6888"/>
                    </a:lnTo>
                    <a:lnTo>
                      <a:pt x="2109" y="6930"/>
                    </a:lnTo>
                    <a:lnTo>
                      <a:pt x="2109" y="6981"/>
                    </a:lnTo>
                    <a:lnTo>
                      <a:pt x="2021" y="6981"/>
                    </a:lnTo>
                    <a:lnTo>
                      <a:pt x="2021" y="6943"/>
                    </a:lnTo>
                    <a:lnTo>
                      <a:pt x="2021" y="6901"/>
                    </a:lnTo>
                    <a:lnTo>
                      <a:pt x="2023" y="6859"/>
                    </a:lnTo>
                    <a:lnTo>
                      <a:pt x="2023" y="6818"/>
                    </a:lnTo>
                    <a:lnTo>
                      <a:pt x="2110" y="6819"/>
                    </a:lnTo>
                    <a:close/>
                    <a:moveTo>
                      <a:pt x="2109" y="6981"/>
                    </a:moveTo>
                    <a:lnTo>
                      <a:pt x="2109" y="7020"/>
                    </a:lnTo>
                    <a:lnTo>
                      <a:pt x="2109" y="7050"/>
                    </a:lnTo>
                    <a:lnTo>
                      <a:pt x="2110" y="7072"/>
                    </a:lnTo>
                    <a:lnTo>
                      <a:pt x="2110" y="7091"/>
                    </a:lnTo>
                    <a:lnTo>
                      <a:pt x="2023" y="7091"/>
                    </a:lnTo>
                    <a:lnTo>
                      <a:pt x="2021" y="7058"/>
                    </a:lnTo>
                    <a:lnTo>
                      <a:pt x="2021" y="7026"/>
                    </a:lnTo>
                    <a:lnTo>
                      <a:pt x="2021" y="7000"/>
                    </a:lnTo>
                    <a:lnTo>
                      <a:pt x="2021" y="6981"/>
                    </a:lnTo>
                    <a:lnTo>
                      <a:pt x="2109" y="6981"/>
                    </a:lnTo>
                    <a:close/>
                    <a:moveTo>
                      <a:pt x="2110" y="7091"/>
                    </a:moveTo>
                    <a:lnTo>
                      <a:pt x="2110" y="7107"/>
                    </a:lnTo>
                    <a:lnTo>
                      <a:pt x="2110" y="7123"/>
                    </a:lnTo>
                    <a:lnTo>
                      <a:pt x="2110" y="7138"/>
                    </a:lnTo>
                    <a:lnTo>
                      <a:pt x="2110" y="7154"/>
                    </a:lnTo>
                    <a:lnTo>
                      <a:pt x="2023" y="7154"/>
                    </a:lnTo>
                    <a:lnTo>
                      <a:pt x="2023" y="7139"/>
                    </a:lnTo>
                    <a:lnTo>
                      <a:pt x="2023" y="7123"/>
                    </a:lnTo>
                    <a:lnTo>
                      <a:pt x="2023" y="7107"/>
                    </a:lnTo>
                    <a:lnTo>
                      <a:pt x="2023" y="7091"/>
                    </a:lnTo>
                    <a:lnTo>
                      <a:pt x="2110" y="7091"/>
                    </a:lnTo>
                    <a:close/>
                    <a:moveTo>
                      <a:pt x="2110" y="7154"/>
                    </a:moveTo>
                    <a:lnTo>
                      <a:pt x="2110" y="7173"/>
                    </a:lnTo>
                    <a:lnTo>
                      <a:pt x="2110" y="7190"/>
                    </a:lnTo>
                    <a:lnTo>
                      <a:pt x="2110" y="7208"/>
                    </a:lnTo>
                    <a:lnTo>
                      <a:pt x="2110" y="7224"/>
                    </a:lnTo>
                    <a:lnTo>
                      <a:pt x="2023" y="7221"/>
                    </a:lnTo>
                    <a:lnTo>
                      <a:pt x="2023" y="7205"/>
                    </a:lnTo>
                    <a:lnTo>
                      <a:pt x="2023" y="7189"/>
                    </a:lnTo>
                    <a:lnTo>
                      <a:pt x="2023" y="7172"/>
                    </a:lnTo>
                    <a:lnTo>
                      <a:pt x="2023" y="7154"/>
                    </a:lnTo>
                    <a:lnTo>
                      <a:pt x="2110" y="7154"/>
                    </a:lnTo>
                    <a:close/>
                    <a:moveTo>
                      <a:pt x="2110" y="7224"/>
                    </a:moveTo>
                    <a:lnTo>
                      <a:pt x="2109" y="7240"/>
                    </a:lnTo>
                    <a:lnTo>
                      <a:pt x="2109" y="7256"/>
                    </a:lnTo>
                    <a:lnTo>
                      <a:pt x="2107" y="7271"/>
                    </a:lnTo>
                    <a:lnTo>
                      <a:pt x="2107" y="7284"/>
                    </a:lnTo>
                    <a:lnTo>
                      <a:pt x="2020" y="7278"/>
                    </a:lnTo>
                    <a:lnTo>
                      <a:pt x="2020" y="7264"/>
                    </a:lnTo>
                    <a:lnTo>
                      <a:pt x="2021" y="7250"/>
                    </a:lnTo>
                    <a:lnTo>
                      <a:pt x="2021" y="7236"/>
                    </a:lnTo>
                    <a:lnTo>
                      <a:pt x="2023" y="7221"/>
                    </a:lnTo>
                    <a:lnTo>
                      <a:pt x="2110" y="7224"/>
                    </a:lnTo>
                    <a:close/>
                    <a:moveTo>
                      <a:pt x="2107" y="7284"/>
                    </a:moveTo>
                    <a:lnTo>
                      <a:pt x="2106" y="7299"/>
                    </a:lnTo>
                    <a:lnTo>
                      <a:pt x="2104" y="7312"/>
                    </a:lnTo>
                    <a:lnTo>
                      <a:pt x="2102" y="7325"/>
                    </a:lnTo>
                    <a:lnTo>
                      <a:pt x="2100" y="7337"/>
                    </a:lnTo>
                    <a:lnTo>
                      <a:pt x="2014" y="7321"/>
                    </a:lnTo>
                    <a:lnTo>
                      <a:pt x="2016" y="7311"/>
                    </a:lnTo>
                    <a:lnTo>
                      <a:pt x="2018" y="7301"/>
                    </a:lnTo>
                    <a:lnTo>
                      <a:pt x="2019" y="7289"/>
                    </a:lnTo>
                    <a:lnTo>
                      <a:pt x="2020" y="7278"/>
                    </a:lnTo>
                    <a:lnTo>
                      <a:pt x="2107" y="7284"/>
                    </a:lnTo>
                    <a:close/>
                    <a:moveTo>
                      <a:pt x="2100" y="7337"/>
                    </a:moveTo>
                    <a:lnTo>
                      <a:pt x="2099" y="7350"/>
                    </a:lnTo>
                    <a:lnTo>
                      <a:pt x="2095" y="7361"/>
                    </a:lnTo>
                    <a:lnTo>
                      <a:pt x="2092" y="7372"/>
                    </a:lnTo>
                    <a:lnTo>
                      <a:pt x="2089" y="7385"/>
                    </a:lnTo>
                    <a:lnTo>
                      <a:pt x="2006" y="7355"/>
                    </a:lnTo>
                    <a:lnTo>
                      <a:pt x="2010" y="7340"/>
                    </a:lnTo>
                    <a:lnTo>
                      <a:pt x="2014" y="7321"/>
                    </a:lnTo>
                    <a:lnTo>
                      <a:pt x="2100" y="7337"/>
                    </a:lnTo>
                    <a:close/>
                    <a:moveTo>
                      <a:pt x="2089" y="7385"/>
                    </a:moveTo>
                    <a:lnTo>
                      <a:pt x="2084" y="7396"/>
                    </a:lnTo>
                    <a:lnTo>
                      <a:pt x="2079" y="7406"/>
                    </a:lnTo>
                    <a:lnTo>
                      <a:pt x="2074" y="7416"/>
                    </a:lnTo>
                    <a:lnTo>
                      <a:pt x="2067" y="7426"/>
                    </a:lnTo>
                    <a:lnTo>
                      <a:pt x="1995" y="7377"/>
                    </a:lnTo>
                    <a:lnTo>
                      <a:pt x="2001" y="7367"/>
                    </a:lnTo>
                    <a:lnTo>
                      <a:pt x="2006" y="7355"/>
                    </a:lnTo>
                    <a:lnTo>
                      <a:pt x="2089" y="7385"/>
                    </a:lnTo>
                    <a:close/>
                    <a:moveTo>
                      <a:pt x="2067" y="7426"/>
                    </a:moveTo>
                    <a:lnTo>
                      <a:pt x="2061" y="7434"/>
                    </a:lnTo>
                    <a:lnTo>
                      <a:pt x="2054" y="7444"/>
                    </a:lnTo>
                    <a:lnTo>
                      <a:pt x="2046" y="7452"/>
                    </a:lnTo>
                    <a:lnTo>
                      <a:pt x="2038" y="7461"/>
                    </a:lnTo>
                    <a:lnTo>
                      <a:pt x="1980" y="7393"/>
                    </a:lnTo>
                    <a:lnTo>
                      <a:pt x="1988" y="7386"/>
                    </a:lnTo>
                    <a:lnTo>
                      <a:pt x="1995" y="7377"/>
                    </a:lnTo>
                    <a:lnTo>
                      <a:pt x="2067" y="7426"/>
                    </a:lnTo>
                    <a:close/>
                    <a:moveTo>
                      <a:pt x="2038" y="7461"/>
                    </a:moveTo>
                    <a:lnTo>
                      <a:pt x="2028" y="7467"/>
                    </a:lnTo>
                    <a:lnTo>
                      <a:pt x="2019" y="7474"/>
                    </a:lnTo>
                    <a:lnTo>
                      <a:pt x="2009" y="7481"/>
                    </a:lnTo>
                    <a:lnTo>
                      <a:pt x="1998" y="7485"/>
                    </a:lnTo>
                    <a:lnTo>
                      <a:pt x="1959" y="7407"/>
                    </a:lnTo>
                    <a:lnTo>
                      <a:pt x="1970" y="7401"/>
                    </a:lnTo>
                    <a:lnTo>
                      <a:pt x="1980" y="7393"/>
                    </a:lnTo>
                    <a:lnTo>
                      <a:pt x="2038" y="7461"/>
                    </a:lnTo>
                    <a:close/>
                    <a:moveTo>
                      <a:pt x="1998" y="7485"/>
                    </a:moveTo>
                    <a:lnTo>
                      <a:pt x="1988" y="7490"/>
                    </a:lnTo>
                    <a:lnTo>
                      <a:pt x="1976" y="7495"/>
                    </a:lnTo>
                    <a:lnTo>
                      <a:pt x="1964" y="7499"/>
                    </a:lnTo>
                    <a:lnTo>
                      <a:pt x="1952" y="7503"/>
                    </a:lnTo>
                    <a:lnTo>
                      <a:pt x="1927" y="7419"/>
                    </a:lnTo>
                    <a:lnTo>
                      <a:pt x="1944" y="7415"/>
                    </a:lnTo>
                    <a:lnTo>
                      <a:pt x="1959" y="7407"/>
                    </a:lnTo>
                    <a:lnTo>
                      <a:pt x="1998" y="7485"/>
                    </a:lnTo>
                    <a:close/>
                    <a:moveTo>
                      <a:pt x="1952" y="7503"/>
                    </a:moveTo>
                    <a:lnTo>
                      <a:pt x="1938" y="7507"/>
                    </a:lnTo>
                    <a:lnTo>
                      <a:pt x="1925" y="7510"/>
                    </a:lnTo>
                    <a:lnTo>
                      <a:pt x="1912" y="7513"/>
                    </a:lnTo>
                    <a:lnTo>
                      <a:pt x="1897" y="7515"/>
                    </a:lnTo>
                    <a:lnTo>
                      <a:pt x="1883" y="7429"/>
                    </a:lnTo>
                    <a:lnTo>
                      <a:pt x="1896" y="7427"/>
                    </a:lnTo>
                    <a:lnTo>
                      <a:pt x="1907" y="7424"/>
                    </a:lnTo>
                    <a:lnTo>
                      <a:pt x="1917" y="7422"/>
                    </a:lnTo>
                    <a:lnTo>
                      <a:pt x="1927" y="7419"/>
                    </a:lnTo>
                    <a:lnTo>
                      <a:pt x="1952" y="7503"/>
                    </a:lnTo>
                    <a:close/>
                    <a:moveTo>
                      <a:pt x="1897" y="7515"/>
                    </a:moveTo>
                    <a:lnTo>
                      <a:pt x="1883" y="7518"/>
                    </a:lnTo>
                    <a:lnTo>
                      <a:pt x="1867" y="7520"/>
                    </a:lnTo>
                    <a:lnTo>
                      <a:pt x="1851" y="7522"/>
                    </a:lnTo>
                    <a:lnTo>
                      <a:pt x="1833" y="7524"/>
                    </a:lnTo>
                    <a:lnTo>
                      <a:pt x="1825" y="7437"/>
                    </a:lnTo>
                    <a:lnTo>
                      <a:pt x="1839" y="7436"/>
                    </a:lnTo>
                    <a:lnTo>
                      <a:pt x="1854" y="7433"/>
                    </a:lnTo>
                    <a:lnTo>
                      <a:pt x="1869" y="7432"/>
                    </a:lnTo>
                    <a:lnTo>
                      <a:pt x="1883" y="7429"/>
                    </a:lnTo>
                    <a:lnTo>
                      <a:pt x="1897" y="7515"/>
                    </a:lnTo>
                    <a:close/>
                    <a:moveTo>
                      <a:pt x="1833" y="7524"/>
                    </a:moveTo>
                    <a:lnTo>
                      <a:pt x="1816" y="7525"/>
                    </a:lnTo>
                    <a:lnTo>
                      <a:pt x="1797" y="7528"/>
                    </a:lnTo>
                    <a:lnTo>
                      <a:pt x="1778" y="7529"/>
                    </a:lnTo>
                    <a:lnTo>
                      <a:pt x="1760" y="7530"/>
                    </a:lnTo>
                    <a:lnTo>
                      <a:pt x="1754" y="7443"/>
                    </a:lnTo>
                    <a:lnTo>
                      <a:pt x="1773" y="7442"/>
                    </a:lnTo>
                    <a:lnTo>
                      <a:pt x="1791" y="7441"/>
                    </a:lnTo>
                    <a:lnTo>
                      <a:pt x="1808" y="7438"/>
                    </a:lnTo>
                    <a:lnTo>
                      <a:pt x="1825" y="7437"/>
                    </a:lnTo>
                    <a:lnTo>
                      <a:pt x="1833" y="7524"/>
                    </a:lnTo>
                    <a:close/>
                    <a:moveTo>
                      <a:pt x="1760" y="7530"/>
                    </a:moveTo>
                    <a:lnTo>
                      <a:pt x="1740" y="7532"/>
                    </a:lnTo>
                    <a:lnTo>
                      <a:pt x="1719" y="7533"/>
                    </a:lnTo>
                    <a:lnTo>
                      <a:pt x="1696" y="7534"/>
                    </a:lnTo>
                    <a:lnTo>
                      <a:pt x="1673" y="7535"/>
                    </a:lnTo>
                    <a:lnTo>
                      <a:pt x="1668" y="7448"/>
                    </a:lnTo>
                    <a:lnTo>
                      <a:pt x="1690" y="7447"/>
                    </a:lnTo>
                    <a:lnTo>
                      <a:pt x="1711" y="7446"/>
                    </a:lnTo>
                    <a:lnTo>
                      <a:pt x="1732" y="7444"/>
                    </a:lnTo>
                    <a:lnTo>
                      <a:pt x="1754" y="7443"/>
                    </a:lnTo>
                    <a:lnTo>
                      <a:pt x="1760" y="7530"/>
                    </a:lnTo>
                    <a:close/>
                    <a:moveTo>
                      <a:pt x="1673" y="7535"/>
                    </a:moveTo>
                    <a:lnTo>
                      <a:pt x="1653" y="7537"/>
                    </a:lnTo>
                    <a:lnTo>
                      <a:pt x="1633" y="7538"/>
                    </a:lnTo>
                    <a:lnTo>
                      <a:pt x="1613" y="7539"/>
                    </a:lnTo>
                    <a:lnTo>
                      <a:pt x="1592" y="7540"/>
                    </a:lnTo>
                    <a:lnTo>
                      <a:pt x="1587" y="7453"/>
                    </a:lnTo>
                    <a:lnTo>
                      <a:pt x="1608" y="7452"/>
                    </a:lnTo>
                    <a:lnTo>
                      <a:pt x="1629" y="7451"/>
                    </a:lnTo>
                    <a:lnTo>
                      <a:pt x="1649" y="7449"/>
                    </a:lnTo>
                    <a:lnTo>
                      <a:pt x="1668" y="7448"/>
                    </a:lnTo>
                    <a:lnTo>
                      <a:pt x="1673" y="7535"/>
                    </a:lnTo>
                    <a:close/>
                    <a:moveTo>
                      <a:pt x="1592" y="7540"/>
                    </a:moveTo>
                    <a:lnTo>
                      <a:pt x="1560" y="7542"/>
                    </a:lnTo>
                    <a:lnTo>
                      <a:pt x="1527" y="7543"/>
                    </a:lnTo>
                    <a:lnTo>
                      <a:pt x="1492" y="7545"/>
                    </a:lnTo>
                    <a:lnTo>
                      <a:pt x="1455" y="7548"/>
                    </a:lnTo>
                    <a:lnTo>
                      <a:pt x="1450" y="7459"/>
                    </a:lnTo>
                    <a:lnTo>
                      <a:pt x="1486" y="7458"/>
                    </a:lnTo>
                    <a:lnTo>
                      <a:pt x="1521" y="7456"/>
                    </a:lnTo>
                    <a:lnTo>
                      <a:pt x="1554" y="7454"/>
                    </a:lnTo>
                    <a:lnTo>
                      <a:pt x="1587" y="7453"/>
                    </a:lnTo>
                    <a:lnTo>
                      <a:pt x="1592" y="7540"/>
                    </a:lnTo>
                    <a:close/>
                    <a:moveTo>
                      <a:pt x="1455" y="7548"/>
                    </a:moveTo>
                    <a:lnTo>
                      <a:pt x="1445" y="7548"/>
                    </a:lnTo>
                    <a:lnTo>
                      <a:pt x="1433" y="7548"/>
                    </a:lnTo>
                    <a:lnTo>
                      <a:pt x="1421" y="7549"/>
                    </a:lnTo>
                    <a:lnTo>
                      <a:pt x="1407" y="7549"/>
                    </a:lnTo>
                    <a:lnTo>
                      <a:pt x="1403" y="7462"/>
                    </a:lnTo>
                    <a:lnTo>
                      <a:pt x="1416" y="7462"/>
                    </a:lnTo>
                    <a:lnTo>
                      <a:pt x="1427" y="7461"/>
                    </a:lnTo>
                    <a:lnTo>
                      <a:pt x="1438" y="7461"/>
                    </a:lnTo>
                    <a:lnTo>
                      <a:pt x="1450" y="7459"/>
                    </a:lnTo>
                    <a:lnTo>
                      <a:pt x="1455" y="7548"/>
                    </a:lnTo>
                    <a:close/>
                    <a:moveTo>
                      <a:pt x="1407" y="7549"/>
                    </a:moveTo>
                    <a:lnTo>
                      <a:pt x="1394" y="7549"/>
                    </a:lnTo>
                    <a:lnTo>
                      <a:pt x="1380" y="7550"/>
                    </a:lnTo>
                    <a:lnTo>
                      <a:pt x="1364" y="7550"/>
                    </a:lnTo>
                    <a:lnTo>
                      <a:pt x="1349" y="7550"/>
                    </a:lnTo>
                    <a:lnTo>
                      <a:pt x="1346" y="7463"/>
                    </a:lnTo>
                    <a:lnTo>
                      <a:pt x="1361" y="7463"/>
                    </a:lnTo>
                    <a:lnTo>
                      <a:pt x="1376" y="7463"/>
                    </a:lnTo>
                    <a:lnTo>
                      <a:pt x="1390" y="7462"/>
                    </a:lnTo>
                    <a:lnTo>
                      <a:pt x="1403" y="7462"/>
                    </a:lnTo>
                    <a:lnTo>
                      <a:pt x="1407" y="7549"/>
                    </a:lnTo>
                    <a:close/>
                    <a:moveTo>
                      <a:pt x="1349" y="7550"/>
                    </a:moveTo>
                    <a:lnTo>
                      <a:pt x="1332" y="7551"/>
                    </a:lnTo>
                    <a:lnTo>
                      <a:pt x="1315" y="7551"/>
                    </a:lnTo>
                    <a:lnTo>
                      <a:pt x="1299" y="7551"/>
                    </a:lnTo>
                    <a:lnTo>
                      <a:pt x="1280" y="7551"/>
                    </a:lnTo>
                    <a:lnTo>
                      <a:pt x="1280" y="7464"/>
                    </a:lnTo>
                    <a:lnTo>
                      <a:pt x="1298" y="7464"/>
                    </a:lnTo>
                    <a:lnTo>
                      <a:pt x="1314" y="7464"/>
                    </a:lnTo>
                    <a:lnTo>
                      <a:pt x="1330" y="7463"/>
                    </a:lnTo>
                    <a:lnTo>
                      <a:pt x="1346" y="7463"/>
                    </a:lnTo>
                    <a:lnTo>
                      <a:pt x="1349" y="7550"/>
                    </a:lnTo>
                    <a:close/>
                    <a:moveTo>
                      <a:pt x="1280" y="7551"/>
                    </a:moveTo>
                    <a:lnTo>
                      <a:pt x="1263" y="7551"/>
                    </a:lnTo>
                    <a:lnTo>
                      <a:pt x="1244" y="7551"/>
                    </a:lnTo>
                    <a:lnTo>
                      <a:pt x="1224" y="7551"/>
                    </a:lnTo>
                    <a:lnTo>
                      <a:pt x="1204" y="7551"/>
                    </a:lnTo>
                    <a:lnTo>
                      <a:pt x="1204" y="7464"/>
                    </a:lnTo>
                    <a:lnTo>
                      <a:pt x="1224" y="7464"/>
                    </a:lnTo>
                    <a:lnTo>
                      <a:pt x="1243" y="7464"/>
                    </a:lnTo>
                    <a:lnTo>
                      <a:pt x="1261" y="7464"/>
                    </a:lnTo>
                    <a:lnTo>
                      <a:pt x="1280" y="7464"/>
                    </a:lnTo>
                    <a:lnTo>
                      <a:pt x="1280" y="7551"/>
                    </a:lnTo>
                    <a:close/>
                    <a:moveTo>
                      <a:pt x="1204" y="7551"/>
                    </a:moveTo>
                    <a:lnTo>
                      <a:pt x="1184" y="7551"/>
                    </a:lnTo>
                    <a:lnTo>
                      <a:pt x="1164" y="7551"/>
                    </a:lnTo>
                    <a:lnTo>
                      <a:pt x="1143" y="7551"/>
                    </a:lnTo>
                    <a:lnTo>
                      <a:pt x="1122" y="7551"/>
                    </a:lnTo>
                    <a:lnTo>
                      <a:pt x="1122" y="7464"/>
                    </a:lnTo>
                    <a:lnTo>
                      <a:pt x="1143" y="7464"/>
                    </a:lnTo>
                    <a:lnTo>
                      <a:pt x="1164" y="7464"/>
                    </a:lnTo>
                    <a:lnTo>
                      <a:pt x="1184" y="7464"/>
                    </a:lnTo>
                    <a:lnTo>
                      <a:pt x="1204" y="7464"/>
                    </a:lnTo>
                    <a:lnTo>
                      <a:pt x="1204" y="7551"/>
                    </a:lnTo>
                    <a:close/>
                    <a:moveTo>
                      <a:pt x="1122" y="7551"/>
                    </a:moveTo>
                    <a:lnTo>
                      <a:pt x="1100" y="7551"/>
                    </a:lnTo>
                    <a:lnTo>
                      <a:pt x="1077" y="7551"/>
                    </a:lnTo>
                    <a:lnTo>
                      <a:pt x="1055" y="7551"/>
                    </a:lnTo>
                    <a:lnTo>
                      <a:pt x="1032" y="7551"/>
                    </a:lnTo>
                    <a:lnTo>
                      <a:pt x="1034" y="7464"/>
                    </a:lnTo>
                    <a:lnTo>
                      <a:pt x="1056" y="7464"/>
                    </a:lnTo>
                    <a:lnTo>
                      <a:pt x="1078" y="7464"/>
                    </a:lnTo>
                    <a:lnTo>
                      <a:pt x="1100" y="7464"/>
                    </a:lnTo>
                    <a:lnTo>
                      <a:pt x="1122" y="7464"/>
                    </a:lnTo>
                    <a:lnTo>
                      <a:pt x="1122" y="7551"/>
                    </a:lnTo>
                    <a:close/>
                    <a:moveTo>
                      <a:pt x="1032" y="7551"/>
                    </a:moveTo>
                    <a:lnTo>
                      <a:pt x="1010" y="7551"/>
                    </a:lnTo>
                    <a:lnTo>
                      <a:pt x="986" y="7551"/>
                    </a:lnTo>
                    <a:lnTo>
                      <a:pt x="963" y="7551"/>
                    </a:lnTo>
                    <a:lnTo>
                      <a:pt x="939" y="7551"/>
                    </a:lnTo>
                    <a:lnTo>
                      <a:pt x="940" y="7464"/>
                    </a:lnTo>
                    <a:lnTo>
                      <a:pt x="964" y="7464"/>
                    </a:lnTo>
                    <a:lnTo>
                      <a:pt x="987" y="7464"/>
                    </a:lnTo>
                    <a:lnTo>
                      <a:pt x="1010" y="7464"/>
                    </a:lnTo>
                    <a:lnTo>
                      <a:pt x="1034" y="7464"/>
                    </a:lnTo>
                    <a:lnTo>
                      <a:pt x="1032" y="7551"/>
                    </a:lnTo>
                    <a:close/>
                    <a:moveTo>
                      <a:pt x="939" y="7551"/>
                    </a:moveTo>
                    <a:lnTo>
                      <a:pt x="915" y="7550"/>
                    </a:lnTo>
                    <a:lnTo>
                      <a:pt x="890" y="7550"/>
                    </a:lnTo>
                    <a:lnTo>
                      <a:pt x="867" y="7550"/>
                    </a:lnTo>
                    <a:lnTo>
                      <a:pt x="842" y="7550"/>
                    </a:lnTo>
                    <a:lnTo>
                      <a:pt x="843" y="7463"/>
                    </a:lnTo>
                    <a:lnTo>
                      <a:pt x="868" y="7463"/>
                    </a:lnTo>
                    <a:lnTo>
                      <a:pt x="892" y="7463"/>
                    </a:lnTo>
                    <a:lnTo>
                      <a:pt x="916" y="7463"/>
                    </a:lnTo>
                    <a:lnTo>
                      <a:pt x="940" y="7464"/>
                    </a:lnTo>
                    <a:lnTo>
                      <a:pt x="939" y="7551"/>
                    </a:lnTo>
                    <a:close/>
                    <a:moveTo>
                      <a:pt x="842" y="7550"/>
                    </a:moveTo>
                    <a:lnTo>
                      <a:pt x="743" y="7549"/>
                    </a:lnTo>
                    <a:lnTo>
                      <a:pt x="743" y="7462"/>
                    </a:lnTo>
                    <a:lnTo>
                      <a:pt x="843" y="7463"/>
                    </a:lnTo>
                    <a:lnTo>
                      <a:pt x="842" y="7550"/>
                    </a:lnTo>
                    <a:close/>
                    <a:moveTo>
                      <a:pt x="743" y="7549"/>
                    </a:moveTo>
                    <a:lnTo>
                      <a:pt x="642" y="7548"/>
                    </a:lnTo>
                    <a:lnTo>
                      <a:pt x="644" y="7461"/>
                    </a:lnTo>
                    <a:lnTo>
                      <a:pt x="743" y="7462"/>
                    </a:lnTo>
                    <a:lnTo>
                      <a:pt x="743" y="7549"/>
                    </a:lnTo>
                    <a:close/>
                    <a:moveTo>
                      <a:pt x="642" y="7548"/>
                    </a:moveTo>
                    <a:lnTo>
                      <a:pt x="598" y="7548"/>
                    </a:lnTo>
                    <a:lnTo>
                      <a:pt x="598" y="7461"/>
                    </a:lnTo>
                    <a:lnTo>
                      <a:pt x="644" y="7461"/>
                    </a:lnTo>
                    <a:lnTo>
                      <a:pt x="642" y="7548"/>
                    </a:lnTo>
                    <a:close/>
                    <a:moveTo>
                      <a:pt x="598" y="7548"/>
                    </a:moveTo>
                    <a:lnTo>
                      <a:pt x="559" y="7548"/>
                    </a:lnTo>
                    <a:lnTo>
                      <a:pt x="520" y="7547"/>
                    </a:lnTo>
                    <a:lnTo>
                      <a:pt x="482" y="7547"/>
                    </a:lnTo>
                    <a:lnTo>
                      <a:pt x="444" y="7547"/>
                    </a:lnTo>
                    <a:lnTo>
                      <a:pt x="444" y="7459"/>
                    </a:lnTo>
                    <a:lnTo>
                      <a:pt x="483" y="7459"/>
                    </a:lnTo>
                    <a:lnTo>
                      <a:pt x="520" y="7459"/>
                    </a:lnTo>
                    <a:lnTo>
                      <a:pt x="559" y="7461"/>
                    </a:lnTo>
                    <a:lnTo>
                      <a:pt x="598" y="7461"/>
                    </a:lnTo>
                    <a:lnTo>
                      <a:pt x="598" y="7548"/>
                    </a:lnTo>
                    <a:close/>
                    <a:moveTo>
                      <a:pt x="444" y="7547"/>
                    </a:moveTo>
                    <a:lnTo>
                      <a:pt x="347" y="7545"/>
                    </a:lnTo>
                    <a:lnTo>
                      <a:pt x="348" y="7458"/>
                    </a:lnTo>
                    <a:lnTo>
                      <a:pt x="444" y="7459"/>
                    </a:lnTo>
                    <a:lnTo>
                      <a:pt x="444" y="7547"/>
                    </a:lnTo>
                    <a:close/>
                    <a:moveTo>
                      <a:pt x="347" y="7545"/>
                    </a:moveTo>
                    <a:lnTo>
                      <a:pt x="324" y="7545"/>
                    </a:lnTo>
                    <a:lnTo>
                      <a:pt x="300" y="7545"/>
                    </a:lnTo>
                    <a:lnTo>
                      <a:pt x="277" y="7545"/>
                    </a:lnTo>
                    <a:lnTo>
                      <a:pt x="255" y="7544"/>
                    </a:lnTo>
                    <a:lnTo>
                      <a:pt x="255" y="7457"/>
                    </a:lnTo>
                    <a:lnTo>
                      <a:pt x="279" y="7458"/>
                    </a:lnTo>
                    <a:lnTo>
                      <a:pt x="301" y="7458"/>
                    </a:lnTo>
                    <a:lnTo>
                      <a:pt x="325" y="7458"/>
                    </a:lnTo>
                    <a:lnTo>
                      <a:pt x="348" y="7458"/>
                    </a:lnTo>
                    <a:lnTo>
                      <a:pt x="347" y="7545"/>
                    </a:lnTo>
                    <a:close/>
                    <a:moveTo>
                      <a:pt x="255" y="7544"/>
                    </a:moveTo>
                    <a:lnTo>
                      <a:pt x="233" y="7544"/>
                    </a:lnTo>
                    <a:lnTo>
                      <a:pt x="210" y="7544"/>
                    </a:lnTo>
                    <a:lnTo>
                      <a:pt x="189" y="7544"/>
                    </a:lnTo>
                    <a:lnTo>
                      <a:pt x="167" y="7544"/>
                    </a:lnTo>
                    <a:lnTo>
                      <a:pt x="167" y="7457"/>
                    </a:lnTo>
                    <a:lnTo>
                      <a:pt x="189" y="7457"/>
                    </a:lnTo>
                    <a:lnTo>
                      <a:pt x="210" y="7457"/>
                    </a:lnTo>
                    <a:lnTo>
                      <a:pt x="233" y="7457"/>
                    </a:lnTo>
                    <a:lnTo>
                      <a:pt x="255" y="7457"/>
                    </a:lnTo>
                    <a:lnTo>
                      <a:pt x="255" y="7544"/>
                    </a:lnTo>
                    <a:close/>
                    <a:moveTo>
                      <a:pt x="167" y="7544"/>
                    </a:moveTo>
                    <a:lnTo>
                      <a:pt x="86" y="7544"/>
                    </a:lnTo>
                    <a:lnTo>
                      <a:pt x="86" y="7457"/>
                    </a:lnTo>
                    <a:lnTo>
                      <a:pt x="93" y="7457"/>
                    </a:lnTo>
                    <a:lnTo>
                      <a:pt x="107" y="7457"/>
                    </a:lnTo>
                    <a:lnTo>
                      <a:pt x="132" y="7457"/>
                    </a:lnTo>
                    <a:lnTo>
                      <a:pt x="167" y="7457"/>
                    </a:lnTo>
                    <a:lnTo>
                      <a:pt x="167" y="7544"/>
                    </a:lnTo>
                    <a:close/>
                    <a:moveTo>
                      <a:pt x="43" y="7492"/>
                    </a:moveTo>
                    <a:lnTo>
                      <a:pt x="50" y="7457"/>
                    </a:lnTo>
                    <a:lnTo>
                      <a:pt x="86" y="7457"/>
                    </a:lnTo>
                    <a:lnTo>
                      <a:pt x="86" y="7500"/>
                    </a:lnTo>
                    <a:lnTo>
                      <a:pt x="43" y="7492"/>
                    </a:lnTo>
                    <a:close/>
                    <a:moveTo>
                      <a:pt x="128" y="7509"/>
                    </a:moveTo>
                    <a:lnTo>
                      <a:pt x="127" y="7518"/>
                    </a:lnTo>
                    <a:lnTo>
                      <a:pt x="125" y="7529"/>
                    </a:lnTo>
                    <a:lnTo>
                      <a:pt x="123" y="7542"/>
                    </a:lnTo>
                    <a:lnTo>
                      <a:pt x="122" y="7556"/>
                    </a:lnTo>
                    <a:lnTo>
                      <a:pt x="35" y="7545"/>
                    </a:lnTo>
                    <a:lnTo>
                      <a:pt x="36" y="7530"/>
                    </a:lnTo>
                    <a:lnTo>
                      <a:pt x="38" y="7517"/>
                    </a:lnTo>
                    <a:lnTo>
                      <a:pt x="41" y="7504"/>
                    </a:lnTo>
                    <a:lnTo>
                      <a:pt x="43" y="7492"/>
                    </a:lnTo>
                    <a:lnTo>
                      <a:pt x="128" y="7509"/>
                    </a:lnTo>
                    <a:close/>
                    <a:moveTo>
                      <a:pt x="122" y="7556"/>
                    </a:moveTo>
                    <a:lnTo>
                      <a:pt x="119" y="7571"/>
                    </a:lnTo>
                    <a:lnTo>
                      <a:pt x="118" y="7589"/>
                    </a:lnTo>
                    <a:lnTo>
                      <a:pt x="116" y="7608"/>
                    </a:lnTo>
                    <a:lnTo>
                      <a:pt x="114" y="7627"/>
                    </a:lnTo>
                    <a:lnTo>
                      <a:pt x="27" y="7620"/>
                    </a:lnTo>
                    <a:lnTo>
                      <a:pt x="28" y="7600"/>
                    </a:lnTo>
                    <a:lnTo>
                      <a:pt x="31" y="7580"/>
                    </a:lnTo>
                    <a:lnTo>
                      <a:pt x="32" y="7563"/>
                    </a:lnTo>
                    <a:lnTo>
                      <a:pt x="35" y="7545"/>
                    </a:lnTo>
                    <a:lnTo>
                      <a:pt x="122" y="7556"/>
                    </a:lnTo>
                    <a:close/>
                    <a:moveTo>
                      <a:pt x="114" y="7627"/>
                    </a:moveTo>
                    <a:lnTo>
                      <a:pt x="113" y="7649"/>
                    </a:lnTo>
                    <a:lnTo>
                      <a:pt x="112" y="7671"/>
                    </a:lnTo>
                    <a:lnTo>
                      <a:pt x="109" y="7692"/>
                    </a:lnTo>
                    <a:lnTo>
                      <a:pt x="108" y="7715"/>
                    </a:lnTo>
                    <a:lnTo>
                      <a:pt x="21" y="7710"/>
                    </a:lnTo>
                    <a:lnTo>
                      <a:pt x="22" y="7685"/>
                    </a:lnTo>
                    <a:lnTo>
                      <a:pt x="25" y="7662"/>
                    </a:lnTo>
                    <a:lnTo>
                      <a:pt x="26" y="7640"/>
                    </a:lnTo>
                    <a:lnTo>
                      <a:pt x="27" y="7620"/>
                    </a:lnTo>
                    <a:lnTo>
                      <a:pt x="114" y="7627"/>
                    </a:lnTo>
                    <a:close/>
                    <a:moveTo>
                      <a:pt x="108" y="7715"/>
                    </a:moveTo>
                    <a:lnTo>
                      <a:pt x="107" y="7741"/>
                    </a:lnTo>
                    <a:lnTo>
                      <a:pt x="106" y="7767"/>
                    </a:lnTo>
                    <a:lnTo>
                      <a:pt x="104" y="7794"/>
                    </a:lnTo>
                    <a:lnTo>
                      <a:pt x="103" y="7822"/>
                    </a:lnTo>
                    <a:lnTo>
                      <a:pt x="16" y="7818"/>
                    </a:lnTo>
                    <a:lnTo>
                      <a:pt x="17" y="7788"/>
                    </a:lnTo>
                    <a:lnTo>
                      <a:pt x="18" y="7761"/>
                    </a:lnTo>
                    <a:lnTo>
                      <a:pt x="20" y="7735"/>
                    </a:lnTo>
                    <a:lnTo>
                      <a:pt x="21" y="7710"/>
                    </a:lnTo>
                    <a:lnTo>
                      <a:pt x="108" y="7715"/>
                    </a:lnTo>
                    <a:close/>
                    <a:moveTo>
                      <a:pt x="103" y="7822"/>
                    </a:moveTo>
                    <a:lnTo>
                      <a:pt x="102" y="7850"/>
                    </a:lnTo>
                    <a:lnTo>
                      <a:pt x="101" y="7879"/>
                    </a:lnTo>
                    <a:lnTo>
                      <a:pt x="99" y="7908"/>
                    </a:lnTo>
                    <a:lnTo>
                      <a:pt x="98" y="7938"/>
                    </a:lnTo>
                    <a:lnTo>
                      <a:pt x="11" y="7935"/>
                    </a:lnTo>
                    <a:lnTo>
                      <a:pt x="12" y="7904"/>
                    </a:lnTo>
                    <a:lnTo>
                      <a:pt x="13" y="7874"/>
                    </a:lnTo>
                    <a:lnTo>
                      <a:pt x="15" y="7845"/>
                    </a:lnTo>
                    <a:lnTo>
                      <a:pt x="16" y="7818"/>
                    </a:lnTo>
                    <a:lnTo>
                      <a:pt x="103" y="7822"/>
                    </a:lnTo>
                    <a:close/>
                    <a:moveTo>
                      <a:pt x="98" y="7938"/>
                    </a:moveTo>
                    <a:lnTo>
                      <a:pt x="97" y="7969"/>
                    </a:lnTo>
                    <a:lnTo>
                      <a:pt x="97" y="8001"/>
                    </a:lnTo>
                    <a:lnTo>
                      <a:pt x="96" y="8033"/>
                    </a:lnTo>
                    <a:lnTo>
                      <a:pt x="94" y="8067"/>
                    </a:lnTo>
                    <a:lnTo>
                      <a:pt x="7" y="8065"/>
                    </a:lnTo>
                    <a:lnTo>
                      <a:pt x="8" y="8031"/>
                    </a:lnTo>
                    <a:lnTo>
                      <a:pt x="10" y="7997"/>
                    </a:lnTo>
                    <a:lnTo>
                      <a:pt x="10" y="7966"/>
                    </a:lnTo>
                    <a:lnTo>
                      <a:pt x="11" y="7935"/>
                    </a:lnTo>
                    <a:lnTo>
                      <a:pt x="98" y="7938"/>
                    </a:lnTo>
                    <a:close/>
                    <a:moveTo>
                      <a:pt x="94" y="8067"/>
                    </a:moveTo>
                    <a:lnTo>
                      <a:pt x="93" y="8099"/>
                    </a:lnTo>
                    <a:lnTo>
                      <a:pt x="93" y="8133"/>
                    </a:lnTo>
                    <a:lnTo>
                      <a:pt x="92" y="8167"/>
                    </a:lnTo>
                    <a:lnTo>
                      <a:pt x="92" y="8200"/>
                    </a:lnTo>
                    <a:lnTo>
                      <a:pt x="5" y="8199"/>
                    </a:lnTo>
                    <a:lnTo>
                      <a:pt x="5" y="8164"/>
                    </a:lnTo>
                    <a:lnTo>
                      <a:pt x="6" y="8131"/>
                    </a:lnTo>
                    <a:lnTo>
                      <a:pt x="6" y="8097"/>
                    </a:lnTo>
                    <a:lnTo>
                      <a:pt x="7" y="8065"/>
                    </a:lnTo>
                    <a:lnTo>
                      <a:pt x="94" y="8067"/>
                    </a:lnTo>
                    <a:close/>
                    <a:moveTo>
                      <a:pt x="92" y="8200"/>
                    </a:moveTo>
                    <a:lnTo>
                      <a:pt x="91" y="8235"/>
                    </a:lnTo>
                    <a:lnTo>
                      <a:pt x="91" y="8271"/>
                    </a:lnTo>
                    <a:lnTo>
                      <a:pt x="89" y="8306"/>
                    </a:lnTo>
                    <a:lnTo>
                      <a:pt x="89" y="8341"/>
                    </a:lnTo>
                    <a:lnTo>
                      <a:pt x="2" y="8341"/>
                    </a:lnTo>
                    <a:lnTo>
                      <a:pt x="2" y="8305"/>
                    </a:lnTo>
                    <a:lnTo>
                      <a:pt x="3" y="8269"/>
                    </a:lnTo>
                    <a:lnTo>
                      <a:pt x="3" y="8234"/>
                    </a:lnTo>
                    <a:lnTo>
                      <a:pt x="5" y="8199"/>
                    </a:lnTo>
                    <a:lnTo>
                      <a:pt x="92" y="8200"/>
                    </a:lnTo>
                    <a:close/>
                    <a:moveTo>
                      <a:pt x="89" y="8341"/>
                    </a:moveTo>
                    <a:lnTo>
                      <a:pt x="89" y="8377"/>
                    </a:lnTo>
                    <a:lnTo>
                      <a:pt x="88" y="8413"/>
                    </a:lnTo>
                    <a:lnTo>
                      <a:pt x="88" y="8448"/>
                    </a:lnTo>
                    <a:lnTo>
                      <a:pt x="88" y="8483"/>
                    </a:lnTo>
                    <a:lnTo>
                      <a:pt x="1" y="8483"/>
                    </a:lnTo>
                    <a:lnTo>
                      <a:pt x="1" y="8447"/>
                    </a:lnTo>
                    <a:lnTo>
                      <a:pt x="1" y="8411"/>
                    </a:lnTo>
                    <a:lnTo>
                      <a:pt x="2" y="8376"/>
                    </a:lnTo>
                    <a:lnTo>
                      <a:pt x="2" y="8341"/>
                    </a:lnTo>
                    <a:lnTo>
                      <a:pt x="89" y="8341"/>
                    </a:lnTo>
                    <a:close/>
                    <a:moveTo>
                      <a:pt x="88" y="8483"/>
                    </a:moveTo>
                    <a:lnTo>
                      <a:pt x="88" y="8519"/>
                    </a:lnTo>
                    <a:lnTo>
                      <a:pt x="87" y="8554"/>
                    </a:lnTo>
                    <a:lnTo>
                      <a:pt x="87" y="8590"/>
                    </a:lnTo>
                    <a:lnTo>
                      <a:pt x="87" y="8625"/>
                    </a:lnTo>
                    <a:lnTo>
                      <a:pt x="0" y="8625"/>
                    </a:lnTo>
                    <a:lnTo>
                      <a:pt x="0" y="8589"/>
                    </a:lnTo>
                    <a:lnTo>
                      <a:pt x="0" y="8554"/>
                    </a:lnTo>
                    <a:lnTo>
                      <a:pt x="1" y="8518"/>
                    </a:lnTo>
                    <a:lnTo>
                      <a:pt x="1" y="8483"/>
                    </a:lnTo>
                    <a:lnTo>
                      <a:pt x="88" y="8483"/>
                    </a:lnTo>
                    <a:close/>
                    <a:moveTo>
                      <a:pt x="87" y="8625"/>
                    </a:moveTo>
                    <a:lnTo>
                      <a:pt x="87" y="8660"/>
                    </a:lnTo>
                    <a:lnTo>
                      <a:pt x="87" y="8695"/>
                    </a:lnTo>
                    <a:lnTo>
                      <a:pt x="87" y="8729"/>
                    </a:lnTo>
                    <a:lnTo>
                      <a:pt x="88" y="8763"/>
                    </a:lnTo>
                    <a:lnTo>
                      <a:pt x="0" y="8763"/>
                    </a:lnTo>
                    <a:lnTo>
                      <a:pt x="0" y="8729"/>
                    </a:lnTo>
                    <a:lnTo>
                      <a:pt x="0" y="8695"/>
                    </a:lnTo>
                    <a:lnTo>
                      <a:pt x="0" y="8660"/>
                    </a:lnTo>
                    <a:lnTo>
                      <a:pt x="0" y="8625"/>
                    </a:lnTo>
                    <a:lnTo>
                      <a:pt x="87" y="8625"/>
                    </a:lnTo>
                    <a:close/>
                    <a:moveTo>
                      <a:pt x="88" y="8763"/>
                    </a:moveTo>
                    <a:lnTo>
                      <a:pt x="88" y="8797"/>
                    </a:lnTo>
                    <a:lnTo>
                      <a:pt x="88" y="8829"/>
                    </a:lnTo>
                    <a:lnTo>
                      <a:pt x="88" y="8863"/>
                    </a:lnTo>
                    <a:lnTo>
                      <a:pt x="88" y="8894"/>
                    </a:lnTo>
                    <a:lnTo>
                      <a:pt x="1" y="8895"/>
                    </a:lnTo>
                    <a:lnTo>
                      <a:pt x="1" y="8863"/>
                    </a:lnTo>
                    <a:lnTo>
                      <a:pt x="1" y="8830"/>
                    </a:lnTo>
                    <a:lnTo>
                      <a:pt x="1" y="8797"/>
                    </a:lnTo>
                    <a:lnTo>
                      <a:pt x="0" y="8763"/>
                    </a:lnTo>
                    <a:lnTo>
                      <a:pt x="88" y="8763"/>
                    </a:lnTo>
                    <a:close/>
                    <a:moveTo>
                      <a:pt x="88" y="8894"/>
                    </a:moveTo>
                    <a:lnTo>
                      <a:pt x="89" y="8926"/>
                    </a:lnTo>
                    <a:lnTo>
                      <a:pt x="89" y="8957"/>
                    </a:lnTo>
                    <a:lnTo>
                      <a:pt x="89" y="8989"/>
                    </a:lnTo>
                    <a:lnTo>
                      <a:pt x="91" y="9018"/>
                    </a:lnTo>
                    <a:lnTo>
                      <a:pt x="3" y="9020"/>
                    </a:lnTo>
                    <a:lnTo>
                      <a:pt x="2" y="8990"/>
                    </a:lnTo>
                    <a:lnTo>
                      <a:pt x="2" y="8959"/>
                    </a:lnTo>
                    <a:lnTo>
                      <a:pt x="2" y="8927"/>
                    </a:lnTo>
                    <a:lnTo>
                      <a:pt x="1" y="8895"/>
                    </a:lnTo>
                    <a:lnTo>
                      <a:pt x="88" y="8894"/>
                    </a:lnTo>
                    <a:close/>
                    <a:moveTo>
                      <a:pt x="91" y="9018"/>
                    </a:moveTo>
                    <a:lnTo>
                      <a:pt x="91" y="9047"/>
                    </a:lnTo>
                    <a:lnTo>
                      <a:pt x="92" y="9074"/>
                    </a:lnTo>
                    <a:lnTo>
                      <a:pt x="92" y="9102"/>
                    </a:lnTo>
                    <a:lnTo>
                      <a:pt x="93" y="9129"/>
                    </a:lnTo>
                    <a:lnTo>
                      <a:pt x="6" y="9132"/>
                    </a:lnTo>
                    <a:lnTo>
                      <a:pt x="5" y="9106"/>
                    </a:lnTo>
                    <a:lnTo>
                      <a:pt x="5" y="9078"/>
                    </a:lnTo>
                    <a:lnTo>
                      <a:pt x="3" y="9050"/>
                    </a:lnTo>
                    <a:lnTo>
                      <a:pt x="3" y="9020"/>
                    </a:lnTo>
                    <a:lnTo>
                      <a:pt x="91" y="9018"/>
                    </a:lnTo>
                    <a:close/>
                    <a:moveTo>
                      <a:pt x="93" y="9129"/>
                    </a:moveTo>
                    <a:lnTo>
                      <a:pt x="94" y="9154"/>
                    </a:lnTo>
                    <a:lnTo>
                      <a:pt x="94" y="9179"/>
                    </a:lnTo>
                    <a:lnTo>
                      <a:pt x="96" y="9204"/>
                    </a:lnTo>
                    <a:lnTo>
                      <a:pt x="97" y="9228"/>
                    </a:lnTo>
                    <a:lnTo>
                      <a:pt x="10" y="9231"/>
                    </a:lnTo>
                    <a:lnTo>
                      <a:pt x="8" y="9209"/>
                    </a:lnTo>
                    <a:lnTo>
                      <a:pt x="7" y="9184"/>
                    </a:lnTo>
                    <a:lnTo>
                      <a:pt x="7" y="9159"/>
                    </a:lnTo>
                    <a:lnTo>
                      <a:pt x="6" y="9132"/>
                    </a:lnTo>
                    <a:lnTo>
                      <a:pt x="93" y="9129"/>
                    </a:lnTo>
                    <a:close/>
                    <a:moveTo>
                      <a:pt x="97" y="9228"/>
                    </a:moveTo>
                    <a:lnTo>
                      <a:pt x="98" y="9249"/>
                    </a:lnTo>
                    <a:lnTo>
                      <a:pt x="98" y="9269"/>
                    </a:lnTo>
                    <a:lnTo>
                      <a:pt x="99" y="9289"/>
                    </a:lnTo>
                    <a:lnTo>
                      <a:pt x="101" y="9307"/>
                    </a:lnTo>
                    <a:lnTo>
                      <a:pt x="13" y="9312"/>
                    </a:lnTo>
                    <a:lnTo>
                      <a:pt x="12" y="9295"/>
                    </a:lnTo>
                    <a:lnTo>
                      <a:pt x="11" y="9275"/>
                    </a:lnTo>
                    <a:lnTo>
                      <a:pt x="11" y="9254"/>
                    </a:lnTo>
                    <a:lnTo>
                      <a:pt x="10" y="9231"/>
                    </a:lnTo>
                    <a:lnTo>
                      <a:pt x="97" y="9228"/>
                    </a:lnTo>
                    <a:close/>
                    <a:moveTo>
                      <a:pt x="101" y="9307"/>
                    </a:moveTo>
                    <a:lnTo>
                      <a:pt x="102" y="9320"/>
                    </a:lnTo>
                    <a:lnTo>
                      <a:pt x="15" y="9327"/>
                    </a:lnTo>
                    <a:lnTo>
                      <a:pt x="15" y="9321"/>
                    </a:lnTo>
                    <a:lnTo>
                      <a:pt x="13" y="9312"/>
                    </a:lnTo>
                    <a:lnTo>
                      <a:pt x="101" y="9307"/>
                    </a:lnTo>
                    <a:close/>
                    <a:moveTo>
                      <a:pt x="102" y="9320"/>
                    </a:moveTo>
                    <a:lnTo>
                      <a:pt x="103" y="9337"/>
                    </a:lnTo>
                    <a:lnTo>
                      <a:pt x="16" y="9343"/>
                    </a:lnTo>
                    <a:lnTo>
                      <a:pt x="15" y="9327"/>
                    </a:lnTo>
                    <a:lnTo>
                      <a:pt x="102" y="9320"/>
                    </a:lnTo>
                    <a:close/>
                    <a:moveTo>
                      <a:pt x="16" y="9345"/>
                    </a:moveTo>
                    <a:lnTo>
                      <a:pt x="16" y="9343"/>
                    </a:lnTo>
                    <a:lnTo>
                      <a:pt x="59" y="9341"/>
                    </a:lnTo>
                    <a:lnTo>
                      <a:pt x="16" y="9345"/>
                    </a:lnTo>
                    <a:close/>
                    <a:moveTo>
                      <a:pt x="103" y="9337"/>
                    </a:moveTo>
                    <a:lnTo>
                      <a:pt x="104" y="9357"/>
                    </a:lnTo>
                    <a:lnTo>
                      <a:pt x="17" y="9365"/>
                    </a:lnTo>
                    <a:lnTo>
                      <a:pt x="16" y="9345"/>
                    </a:lnTo>
                    <a:lnTo>
                      <a:pt x="103" y="9337"/>
                    </a:lnTo>
                    <a:close/>
                    <a:moveTo>
                      <a:pt x="17" y="9365"/>
                    </a:moveTo>
                    <a:lnTo>
                      <a:pt x="17" y="9365"/>
                    </a:lnTo>
                    <a:lnTo>
                      <a:pt x="61" y="9361"/>
                    </a:lnTo>
                    <a:lnTo>
                      <a:pt x="17" y="9365"/>
                    </a:lnTo>
                    <a:close/>
                    <a:moveTo>
                      <a:pt x="104" y="9357"/>
                    </a:moveTo>
                    <a:lnTo>
                      <a:pt x="107" y="9381"/>
                    </a:lnTo>
                    <a:lnTo>
                      <a:pt x="20" y="9388"/>
                    </a:lnTo>
                    <a:lnTo>
                      <a:pt x="17" y="9365"/>
                    </a:lnTo>
                    <a:lnTo>
                      <a:pt x="104" y="9357"/>
                    </a:lnTo>
                    <a:close/>
                    <a:moveTo>
                      <a:pt x="20" y="9388"/>
                    </a:moveTo>
                    <a:lnTo>
                      <a:pt x="20" y="9388"/>
                    </a:lnTo>
                    <a:lnTo>
                      <a:pt x="63" y="9384"/>
                    </a:lnTo>
                    <a:lnTo>
                      <a:pt x="20" y="9388"/>
                    </a:lnTo>
                    <a:close/>
                    <a:moveTo>
                      <a:pt x="107" y="9381"/>
                    </a:moveTo>
                    <a:lnTo>
                      <a:pt x="112" y="9434"/>
                    </a:lnTo>
                    <a:lnTo>
                      <a:pt x="25" y="9442"/>
                    </a:lnTo>
                    <a:lnTo>
                      <a:pt x="20" y="9388"/>
                    </a:lnTo>
                    <a:lnTo>
                      <a:pt x="107" y="9381"/>
                    </a:lnTo>
                    <a:close/>
                    <a:moveTo>
                      <a:pt x="112" y="9434"/>
                    </a:moveTo>
                    <a:lnTo>
                      <a:pt x="117" y="9494"/>
                    </a:lnTo>
                    <a:lnTo>
                      <a:pt x="30" y="9502"/>
                    </a:lnTo>
                    <a:lnTo>
                      <a:pt x="25" y="9442"/>
                    </a:lnTo>
                    <a:lnTo>
                      <a:pt x="112" y="9434"/>
                    </a:lnTo>
                    <a:close/>
                    <a:moveTo>
                      <a:pt x="117" y="9494"/>
                    </a:moveTo>
                    <a:lnTo>
                      <a:pt x="117" y="9494"/>
                    </a:lnTo>
                    <a:lnTo>
                      <a:pt x="73" y="9498"/>
                    </a:lnTo>
                    <a:lnTo>
                      <a:pt x="117" y="9494"/>
                    </a:lnTo>
                    <a:close/>
                    <a:moveTo>
                      <a:pt x="117" y="9494"/>
                    </a:moveTo>
                    <a:lnTo>
                      <a:pt x="121" y="9526"/>
                    </a:lnTo>
                    <a:lnTo>
                      <a:pt x="32" y="9534"/>
                    </a:lnTo>
                    <a:lnTo>
                      <a:pt x="30" y="9502"/>
                    </a:lnTo>
                    <a:lnTo>
                      <a:pt x="117" y="9494"/>
                    </a:lnTo>
                    <a:close/>
                    <a:moveTo>
                      <a:pt x="121" y="9526"/>
                    </a:moveTo>
                    <a:lnTo>
                      <a:pt x="121" y="9526"/>
                    </a:lnTo>
                    <a:lnTo>
                      <a:pt x="76" y="9530"/>
                    </a:lnTo>
                    <a:lnTo>
                      <a:pt x="121" y="9526"/>
                    </a:lnTo>
                    <a:close/>
                    <a:moveTo>
                      <a:pt x="121" y="9526"/>
                    </a:moveTo>
                    <a:lnTo>
                      <a:pt x="123" y="9559"/>
                    </a:lnTo>
                    <a:lnTo>
                      <a:pt x="36" y="9565"/>
                    </a:lnTo>
                    <a:lnTo>
                      <a:pt x="32" y="9534"/>
                    </a:lnTo>
                    <a:lnTo>
                      <a:pt x="121" y="9526"/>
                    </a:lnTo>
                    <a:close/>
                    <a:moveTo>
                      <a:pt x="123" y="9559"/>
                    </a:moveTo>
                    <a:lnTo>
                      <a:pt x="125" y="9590"/>
                    </a:lnTo>
                    <a:lnTo>
                      <a:pt x="38" y="9597"/>
                    </a:lnTo>
                    <a:lnTo>
                      <a:pt x="36" y="9565"/>
                    </a:lnTo>
                    <a:lnTo>
                      <a:pt x="123" y="9559"/>
                    </a:lnTo>
                    <a:close/>
                    <a:moveTo>
                      <a:pt x="125" y="9590"/>
                    </a:moveTo>
                    <a:lnTo>
                      <a:pt x="125" y="9591"/>
                    </a:lnTo>
                    <a:lnTo>
                      <a:pt x="82" y="9594"/>
                    </a:lnTo>
                    <a:lnTo>
                      <a:pt x="125" y="9590"/>
                    </a:lnTo>
                    <a:close/>
                    <a:moveTo>
                      <a:pt x="125" y="9591"/>
                    </a:moveTo>
                    <a:lnTo>
                      <a:pt x="128" y="9622"/>
                    </a:lnTo>
                    <a:lnTo>
                      <a:pt x="41" y="9630"/>
                    </a:lnTo>
                    <a:lnTo>
                      <a:pt x="38" y="9597"/>
                    </a:lnTo>
                    <a:lnTo>
                      <a:pt x="125" y="9591"/>
                    </a:lnTo>
                    <a:close/>
                    <a:moveTo>
                      <a:pt x="128" y="9622"/>
                    </a:moveTo>
                    <a:lnTo>
                      <a:pt x="128" y="9622"/>
                    </a:lnTo>
                    <a:lnTo>
                      <a:pt x="84" y="9626"/>
                    </a:lnTo>
                    <a:lnTo>
                      <a:pt x="128" y="9622"/>
                    </a:lnTo>
                    <a:close/>
                    <a:moveTo>
                      <a:pt x="128" y="9622"/>
                    </a:moveTo>
                    <a:lnTo>
                      <a:pt x="130" y="9653"/>
                    </a:lnTo>
                    <a:lnTo>
                      <a:pt x="43" y="9661"/>
                    </a:lnTo>
                    <a:lnTo>
                      <a:pt x="41" y="9630"/>
                    </a:lnTo>
                    <a:lnTo>
                      <a:pt x="128" y="9622"/>
                    </a:lnTo>
                    <a:close/>
                    <a:moveTo>
                      <a:pt x="130" y="9653"/>
                    </a:moveTo>
                    <a:lnTo>
                      <a:pt x="130" y="9655"/>
                    </a:lnTo>
                    <a:lnTo>
                      <a:pt x="87" y="9657"/>
                    </a:lnTo>
                    <a:lnTo>
                      <a:pt x="130" y="9653"/>
                    </a:lnTo>
                    <a:close/>
                    <a:moveTo>
                      <a:pt x="130" y="9655"/>
                    </a:moveTo>
                    <a:lnTo>
                      <a:pt x="132" y="9668"/>
                    </a:lnTo>
                    <a:lnTo>
                      <a:pt x="133" y="9685"/>
                    </a:lnTo>
                    <a:lnTo>
                      <a:pt x="45" y="9691"/>
                    </a:lnTo>
                    <a:lnTo>
                      <a:pt x="45" y="9676"/>
                    </a:lnTo>
                    <a:lnTo>
                      <a:pt x="43" y="9661"/>
                    </a:lnTo>
                    <a:lnTo>
                      <a:pt x="130" y="9655"/>
                    </a:lnTo>
                    <a:close/>
                    <a:moveTo>
                      <a:pt x="133" y="9685"/>
                    </a:moveTo>
                    <a:lnTo>
                      <a:pt x="133" y="9697"/>
                    </a:lnTo>
                    <a:lnTo>
                      <a:pt x="134" y="9713"/>
                    </a:lnTo>
                    <a:lnTo>
                      <a:pt x="47" y="9718"/>
                    </a:lnTo>
                    <a:lnTo>
                      <a:pt x="46" y="9706"/>
                    </a:lnTo>
                    <a:lnTo>
                      <a:pt x="45" y="9691"/>
                    </a:lnTo>
                    <a:lnTo>
                      <a:pt x="133" y="9685"/>
                    </a:lnTo>
                    <a:close/>
                    <a:moveTo>
                      <a:pt x="134" y="9713"/>
                    </a:moveTo>
                    <a:lnTo>
                      <a:pt x="135" y="9726"/>
                    </a:lnTo>
                    <a:lnTo>
                      <a:pt x="135" y="9741"/>
                    </a:lnTo>
                    <a:lnTo>
                      <a:pt x="48" y="9746"/>
                    </a:lnTo>
                    <a:lnTo>
                      <a:pt x="48" y="9733"/>
                    </a:lnTo>
                    <a:lnTo>
                      <a:pt x="47" y="9718"/>
                    </a:lnTo>
                    <a:lnTo>
                      <a:pt x="134" y="9713"/>
                    </a:lnTo>
                    <a:close/>
                    <a:moveTo>
                      <a:pt x="135" y="9741"/>
                    </a:moveTo>
                    <a:lnTo>
                      <a:pt x="138" y="9774"/>
                    </a:lnTo>
                    <a:lnTo>
                      <a:pt x="140" y="9807"/>
                    </a:lnTo>
                    <a:lnTo>
                      <a:pt x="143" y="9839"/>
                    </a:lnTo>
                    <a:lnTo>
                      <a:pt x="145" y="9869"/>
                    </a:lnTo>
                    <a:lnTo>
                      <a:pt x="58" y="9878"/>
                    </a:lnTo>
                    <a:lnTo>
                      <a:pt x="56" y="9845"/>
                    </a:lnTo>
                    <a:lnTo>
                      <a:pt x="53" y="9813"/>
                    </a:lnTo>
                    <a:lnTo>
                      <a:pt x="51" y="9779"/>
                    </a:lnTo>
                    <a:lnTo>
                      <a:pt x="48" y="9746"/>
                    </a:lnTo>
                    <a:lnTo>
                      <a:pt x="135" y="9741"/>
                    </a:lnTo>
                    <a:close/>
                    <a:moveTo>
                      <a:pt x="145" y="9869"/>
                    </a:moveTo>
                    <a:lnTo>
                      <a:pt x="148" y="9898"/>
                    </a:lnTo>
                    <a:lnTo>
                      <a:pt x="152" y="9925"/>
                    </a:lnTo>
                    <a:lnTo>
                      <a:pt x="155" y="9952"/>
                    </a:lnTo>
                    <a:lnTo>
                      <a:pt x="159" y="9977"/>
                    </a:lnTo>
                    <a:lnTo>
                      <a:pt x="73" y="9991"/>
                    </a:lnTo>
                    <a:lnTo>
                      <a:pt x="69" y="9965"/>
                    </a:lnTo>
                    <a:lnTo>
                      <a:pt x="66" y="9936"/>
                    </a:lnTo>
                    <a:lnTo>
                      <a:pt x="62" y="9908"/>
                    </a:lnTo>
                    <a:lnTo>
                      <a:pt x="58" y="9878"/>
                    </a:lnTo>
                    <a:lnTo>
                      <a:pt x="145" y="9869"/>
                    </a:lnTo>
                    <a:close/>
                    <a:moveTo>
                      <a:pt x="159" y="9977"/>
                    </a:moveTo>
                    <a:lnTo>
                      <a:pt x="159" y="9977"/>
                    </a:lnTo>
                    <a:lnTo>
                      <a:pt x="116" y="9985"/>
                    </a:lnTo>
                    <a:lnTo>
                      <a:pt x="159" y="9977"/>
                    </a:lnTo>
                    <a:close/>
                    <a:moveTo>
                      <a:pt x="159" y="9977"/>
                    </a:moveTo>
                    <a:lnTo>
                      <a:pt x="163" y="10002"/>
                    </a:lnTo>
                    <a:lnTo>
                      <a:pt x="168" y="10026"/>
                    </a:lnTo>
                    <a:lnTo>
                      <a:pt x="172" y="10048"/>
                    </a:lnTo>
                    <a:lnTo>
                      <a:pt x="177" y="10069"/>
                    </a:lnTo>
                    <a:lnTo>
                      <a:pt x="92" y="10089"/>
                    </a:lnTo>
                    <a:lnTo>
                      <a:pt x="87" y="10067"/>
                    </a:lnTo>
                    <a:lnTo>
                      <a:pt x="82" y="10042"/>
                    </a:lnTo>
                    <a:lnTo>
                      <a:pt x="77" y="10017"/>
                    </a:lnTo>
                    <a:lnTo>
                      <a:pt x="73" y="9991"/>
                    </a:lnTo>
                    <a:lnTo>
                      <a:pt x="159" y="9977"/>
                    </a:lnTo>
                    <a:close/>
                    <a:moveTo>
                      <a:pt x="177" y="10069"/>
                    </a:moveTo>
                    <a:lnTo>
                      <a:pt x="182" y="10091"/>
                    </a:lnTo>
                    <a:lnTo>
                      <a:pt x="187" y="10110"/>
                    </a:lnTo>
                    <a:lnTo>
                      <a:pt x="192" y="10129"/>
                    </a:lnTo>
                    <a:lnTo>
                      <a:pt x="198" y="10148"/>
                    </a:lnTo>
                    <a:lnTo>
                      <a:pt x="114" y="10173"/>
                    </a:lnTo>
                    <a:lnTo>
                      <a:pt x="108" y="10153"/>
                    </a:lnTo>
                    <a:lnTo>
                      <a:pt x="102" y="10133"/>
                    </a:lnTo>
                    <a:lnTo>
                      <a:pt x="97" y="10112"/>
                    </a:lnTo>
                    <a:lnTo>
                      <a:pt x="92" y="10089"/>
                    </a:lnTo>
                    <a:lnTo>
                      <a:pt x="177" y="10069"/>
                    </a:lnTo>
                    <a:close/>
                    <a:moveTo>
                      <a:pt x="198" y="10148"/>
                    </a:moveTo>
                    <a:lnTo>
                      <a:pt x="203" y="10165"/>
                    </a:lnTo>
                    <a:lnTo>
                      <a:pt x="209" y="10181"/>
                    </a:lnTo>
                    <a:lnTo>
                      <a:pt x="214" y="10198"/>
                    </a:lnTo>
                    <a:lnTo>
                      <a:pt x="220" y="10213"/>
                    </a:lnTo>
                    <a:lnTo>
                      <a:pt x="139" y="10244"/>
                    </a:lnTo>
                    <a:lnTo>
                      <a:pt x="132" y="10228"/>
                    </a:lnTo>
                    <a:lnTo>
                      <a:pt x="125" y="10210"/>
                    </a:lnTo>
                    <a:lnTo>
                      <a:pt x="119" y="10191"/>
                    </a:lnTo>
                    <a:lnTo>
                      <a:pt x="114" y="10173"/>
                    </a:lnTo>
                    <a:lnTo>
                      <a:pt x="198" y="10148"/>
                    </a:lnTo>
                    <a:close/>
                    <a:moveTo>
                      <a:pt x="220" y="10213"/>
                    </a:moveTo>
                    <a:lnTo>
                      <a:pt x="226" y="10226"/>
                    </a:lnTo>
                    <a:lnTo>
                      <a:pt x="231" y="10240"/>
                    </a:lnTo>
                    <a:lnTo>
                      <a:pt x="238" y="10252"/>
                    </a:lnTo>
                    <a:lnTo>
                      <a:pt x="244" y="10266"/>
                    </a:lnTo>
                    <a:lnTo>
                      <a:pt x="167" y="10305"/>
                    </a:lnTo>
                    <a:lnTo>
                      <a:pt x="159" y="10291"/>
                    </a:lnTo>
                    <a:lnTo>
                      <a:pt x="153" y="10276"/>
                    </a:lnTo>
                    <a:lnTo>
                      <a:pt x="145" y="10261"/>
                    </a:lnTo>
                    <a:lnTo>
                      <a:pt x="139" y="10244"/>
                    </a:lnTo>
                    <a:lnTo>
                      <a:pt x="220" y="10213"/>
                    </a:lnTo>
                    <a:close/>
                    <a:moveTo>
                      <a:pt x="244" y="10266"/>
                    </a:moveTo>
                    <a:lnTo>
                      <a:pt x="250" y="10279"/>
                    </a:lnTo>
                    <a:lnTo>
                      <a:pt x="256" y="10290"/>
                    </a:lnTo>
                    <a:lnTo>
                      <a:pt x="264" y="10301"/>
                    </a:lnTo>
                    <a:lnTo>
                      <a:pt x="270" y="10311"/>
                    </a:lnTo>
                    <a:lnTo>
                      <a:pt x="195" y="10357"/>
                    </a:lnTo>
                    <a:lnTo>
                      <a:pt x="188" y="10345"/>
                    </a:lnTo>
                    <a:lnTo>
                      <a:pt x="180" y="10332"/>
                    </a:lnTo>
                    <a:lnTo>
                      <a:pt x="173" y="10318"/>
                    </a:lnTo>
                    <a:lnTo>
                      <a:pt x="167" y="10305"/>
                    </a:lnTo>
                    <a:lnTo>
                      <a:pt x="244" y="10266"/>
                    </a:lnTo>
                    <a:close/>
                    <a:moveTo>
                      <a:pt x="270" y="10311"/>
                    </a:moveTo>
                    <a:lnTo>
                      <a:pt x="276" y="10322"/>
                    </a:lnTo>
                    <a:lnTo>
                      <a:pt x="282" y="10332"/>
                    </a:lnTo>
                    <a:lnTo>
                      <a:pt x="289" y="10341"/>
                    </a:lnTo>
                    <a:lnTo>
                      <a:pt x="295" y="10351"/>
                    </a:lnTo>
                    <a:lnTo>
                      <a:pt x="224" y="10401"/>
                    </a:lnTo>
                    <a:lnTo>
                      <a:pt x="216" y="10391"/>
                    </a:lnTo>
                    <a:lnTo>
                      <a:pt x="209" y="10379"/>
                    </a:lnTo>
                    <a:lnTo>
                      <a:pt x="203" y="10368"/>
                    </a:lnTo>
                    <a:lnTo>
                      <a:pt x="195" y="10357"/>
                    </a:lnTo>
                    <a:lnTo>
                      <a:pt x="270" y="10311"/>
                    </a:lnTo>
                    <a:close/>
                    <a:moveTo>
                      <a:pt x="295" y="10351"/>
                    </a:moveTo>
                    <a:lnTo>
                      <a:pt x="307" y="10367"/>
                    </a:lnTo>
                    <a:lnTo>
                      <a:pt x="320" y="10383"/>
                    </a:lnTo>
                    <a:lnTo>
                      <a:pt x="331" y="10398"/>
                    </a:lnTo>
                    <a:lnTo>
                      <a:pt x="342" y="10412"/>
                    </a:lnTo>
                    <a:lnTo>
                      <a:pt x="274" y="10467"/>
                    </a:lnTo>
                    <a:lnTo>
                      <a:pt x="261" y="10450"/>
                    </a:lnTo>
                    <a:lnTo>
                      <a:pt x="249" y="10434"/>
                    </a:lnTo>
                    <a:lnTo>
                      <a:pt x="236" y="10418"/>
                    </a:lnTo>
                    <a:lnTo>
                      <a:pt x="224" y="10401"/>
                    </a:lnTo>
                    <a:lnTo>
                      <a:pt x="295" y="10351"/>
                    </a:lnTo>
                    <a:close/>
                    <a:moveTo>
                      <a:pt x="342" y="10412"/>
                    </a:moveTo>
                    <a:lnTo>
                      <a:pt x="342" y="10412"/>
                    </a:lnTo>
                    <a:lnTo>
                      <a:pt x="309" y="10439"/>
                    </a:lnTo>
                    <a:lnTo>
                      <a:pt x="342" y="10412"/>
                    </a:lnTo>
                    <a:close/>
                    <a:moveTo>
                      <a:pt x="342" y="10412"/>
                    </a:moveTo>
                    <a:lnTo>
                      <a:pt x="348" y="10419"/>
                    </a:lnTo>
                    <a:lnTo>
                      <a:pt x="280" y="10474"/>
                    </a:lnTo>
                    <a:lnTo>
                      <a:pt x="274" y="10467"/>
                    </a:lnTo>
                    <a:lnTo>
                      <a:pt x="342" y="10412"/>
                    </a:lnTo>
                    <a:close/>
                    <a:moveTo>
                      <a:pt x="348" y="10419"/>
                    </a:moveTo>
                    <a:lnTo>
                      <a:pt x="361" y="10434"/>
                    </a:lnTo>
                    <a:lnTo>
                      <a:pt x="375" y="10453"/>
                    </a:lnTo>
                    <a:lnTo>
                      <a:pt x="305" y="10505"/>
                    </a:lnTo>
                    <a:lnTo>
                      <a:pt x="294" y="10490"/>
                    </a:lnTo>
                    <a:lnTo>
                      <a:pt x="280" y="10474"/>
                    </a:lnTo>
                    <a:lnTo>
                      <a:pt x="348" y="10419"/>
                    </a:lnTo>
                    <a:close/>
                    <a:moveTo>
                      <a:pt x="375" y="10453"/>
                    </a:moveTo>
                    <a:lnTo>
                      <a:pt x="388" y="10470"/>
                    </a:lnTo>
                    <a:lnTo>
                      <a:pt x="400" y="10489"/>
                    </a:lnTo>
                    <a:lnTo>
                      <a:pt x="326" y="10536"/>
                    </a:lnTo>
                    <a:lnTo>
                      <a:pt x="315" y="10520"/>
                    </a:lnTo>
                    <a:lnTo>
                      <a:pt x="305" y="10505"/>
                    </a:lnTo>
                    <a:lnTo>
                      <a:pt x="375" y="10453"/>
                    </a:lnTo>
                    <a:close/>
                    <a:moveTo>
                      <a:pt x="400" y="10489"/>
                    </a:moveTo>
                    <a:lnTo>
                      <a:pt x="406" y="10498"/>
                    </a:lnTo>
                    <a:lnTo>
                      <a:pt x="412" y="10508"/>
                    </a:lnTo>
                    <a:lnTo>
                      <a:pt x="417" y="10519"/>
                    </a:lnTo>
                    <a:lnTo>
                      <a:pt x="423" y="10529"/>
                    </a:lnTo>
                    <a:lnTo>
                      <a:pt x="345" y="10569"/>
                    </a:lnTo>
                    <a:lnTo>
                      <a:pt x="336" y="10551"/>
                    </a:lnTo>
                    <a:lnTo>
                      <a:pt x="326" y="10536"/>
                    </a:lnTo>
                    <a:lnTo>
                      <a:pt x="400" y="10489"/>
                    </a:lnTo>
                    <a:close/>
                    <a:moveTo>
                      <a:pt x="423" y="10529"/>
                    </a:moveTo>
                    <a:lnTo>
                      <a:pt x="423" y="10529"/>
                    </a:lnTo>
                    <a:lnTo>
                      <a:pt x="383" y="10549"/>
                    </a:lnTo>
                    <a:lnTo>
                      <a:pt x="423" y="10529"/>
                    </a:lnTo>
                    <a:close/>
                    <a:moveTo>
                      <a:pt x="423" y="10529"/>
                    </a:moveTo>
                    <a:lnTo>
                      <a:pt x="428" y="10540"/>
                    </a:lnTo>
                    <a:lnTo>
                      <a:pt x="433" y="10551"/>
                    </a:lnTo>
                    <a:lnTo>
                      <a:pt x="438" y="10563"/>
                    </a:lnTo>
                    <a:lnTo>
                      <a:pt x="442" y="10575"/>
                    </a:lnTo>
                    <a:lnTo>
                      <a:pt x="360" y="10604"/>
                    </a:lnTo>
                    <a:lnTo>
                      <a:pt x="352" y="10585"/>
                    </a:lnTo>
                    <a:lnTo>
                      <a:pt x="345" y="10567"/>
                    </a:lnTo>
                    <a:lnTo>
                      <a:pt x="423" y="10529"/>
                    </a:lnTo>
                    <a:close/>
                    <a:moveTo>
                      <a:pt x="442" y="10575"/>
                    </a:moveTo>
                    <a:lnTo>
                      <a:pt x="447" y="10587"/>
                    </a:lnTo>
                    <a:lnTo>
                      <a:pt x="451" y="10600"/>
                    </a:lnTo>
                    <a:lnTo>
                      <a:pt x="454" y="10614"/>
                    </a:lnTo>
                    <a:lnTo>
                      <a:pt x="457" y="10627"/>
                    </a:lnTo>
                    <a:lnTo>
                      <a:pt x="372" y="10646"/>
                    </a:lnTo>
                    <a:lnTo>
                      <a:pt x="368" y="10635"/>
                    </a:lnTo>
                    <a:lnTo>
                      <a:pt x="366" y="10624"/>
                    </a:lnTo>
                    <a:lnTo>
                      <a:pt x="363" y="10614"/>
                    </a:lnTo>
                    <a:lnTo>
                      <a:pt x="360" y="10604"/>
                    </a:lnTo>
                    <a:lnTo>
                      <a:pt x="442" y="10575"/>
                    </a:lnTo>
                    <a:close/>
                    <a:moveTo>
                      <a:pt x="457" y="10627"/>
                    </a:moveTo>
                    <a:lnTo>
                      <a:pt x="461" y="10641"/>
                    </a:lnTo>
                    <a:lnTo>
                      <a:pt x="463" y="10656"/>
                    </a:lnTo>
                    <a:lnTo>
                      <a:pt x="464" y="10671"/>
                    </a:lnTo>
                    <a:lnTo>
                      <a:pt x="467" y="10688"/>
                    </a:lnTo>
                    <a:lnTo>
                      <a:pt x="380" y="10696"/>
                    </a:lnTo>
                    <a:lnTo>
                      <a:pt x="378" y="10683"/>
                    </a:lnTo>
                    <a:lnTo>
                      <a:pt x="376" y="10671"/>
                    </a:lnTo>
                    <a:lnTo>
                      <a:pt x="375" y="10658"/>
                    </a:lnTo>
                    <a:lnTo>
                      <a:pt x="372" y="10646"/>
                    </a:lnTo>
                    <a:lnTo>
                      <a:pt x="457" y="10627"/>
                    </a:lnTo>
                    <a:close/>
                    <a:moveTo>
                      <a:pt x="467" y="10688"/>
                    </a:moveTo>
                    <a:lnTo>
                      <a:pt x="468" y="10703"/>
                    </a:lnTo>
                    <a:lnTo>
                      <a:pt x="469" y="10719"/>
                    </a:lnTo>
                    <a:lnTo>
                      <a:pt x="469" y="10736"/>
                    </a:lnTo>
                    <a:lnTo>
                      <a:pt x="469" y="10751"/>
                    </a:lnTo>
                    <a:lnTo>
                      <a:pt x="382" y="10749"/>
                    </a:lnTo>
                    <a:lnTo>
                      <a:pt x="382" y="10737"/>
                    </a:lnTo>
                    <a:lnTo>
                      <a:pt x="382" y="10724"/>
                    </a:lnTo>
                    <a:lnTo>
                      <a:pt x="381" y="10711"/>
                    </a:lnTo>
                    <a:lnTo>
                      <a:pt x="380" y="10696"/>
                    </a:lnTo>
                    <a:lnTo>
                      <a:pt x="467" y="10688"/>
                    </a:lnTo>
                    <a:close/>
                    <a:moveTo>
                      <a:pt x="469" y="10751"/>
                    </a:moveTo>
                    <a:lnTo>
                      <a:pt x="469" y="10765"/>
                    </a:lnTo>
                    <a:lnTo>
                      <a:pt x="468" y="10780"/>
                    </a:lnTo>
                    <a:lnTo>
                      <a:pt x="467" y="10795"/>
                    </a:lnTo>
                    <a:lnTo>
                      <a:pt x="466" y="10810"/>
                    </a:lnTo>
                    <a:lnTo>
                      <a:pt x="378" y="10799"/>
                    </a:lnTo>
                    <a:lnTo>
                      <a:pt x="380" y="10787"/>
                    </a:lnTo>
                    <a:lnTo>
                      <a:pt x="381" y="10775"/>
                    </a:lnTo>
                    <a:lnTo>
                      <a:pt x="382" y="10763"/>
                    </a:lnTo>
                    <a:lnTo>
                      <a:pt x="382" y="10749"/>
                    </a:lnTo>
                    <a:lnTo>
                      <a:pt x="469" y="10751"/>
                    </a:lnTo>
                    <a:close/>
                    <a:moveTo>
                      <a:pt x="466" y="10810"/>
                    </a:moveTo>
                    <a:lnTo>
                      <a:pt x="463" y="10824"/>
                    </a:lnTo>
                    <a:lnTo>
                      <a:pt x="461" y="10838"/>
                    </a:lnTo>
                    <a:lnTo>
                      <a:pt x="458" y="10851"/>
                    </a:lnTo>
                    <a:lnTo>
                      <a:pt x="456" y="10865"/>
                    </a:lnTo>
                    <a:lnTo>
                      <a:pt x="370" y="10845"/>
                    </a:lnTo>
                    <a:lnTo>
                      <a:pt x="373" y="10834"/>
                    </a:lnTo>
                    <a:lnTo>
                      <a:pt x="375" y="10823"/>
                    </a:lnTo>
                    <a:lnTo>
                      <a:pt x="377" y="10810"/>
                    </a:lnTo>
                    <a:lnTo>
                      <a:pt x="378" y="10799"/>
                    </a:lnTo>
                    <a:lnTo>
                      <a:pt x="466" y="10810"/>
                    </a:lnTo>
                    <a:close/>
                    <a:moveTo>
                      <a:pt x="456" y="10865"/>
                    </a:moveTo>
                    <a:lnTo>
                      <a:pt x="452" y="10879"/>
                    </a:lnTo>
                    <a:lnTo>
                      <a:pt x="448" y="10891"/>
                    </a:lnTo>
                    <a:lnTo>
                      <a:pt x="444" y="10904"/>
                    </a:lnTo>
                    <a:lnTo>
                      <a:pt x="439" y="10916"/>
                    </a:lnTo>
                    <a:lnTo>
                      <a:pt x="357" y="10888"/>
                    </a:lnTo>
                    <a:lnTo>
                      <a:pt x="361" y="10878"/>
                    </a:lnTo>
                    <a:lnTo>
                      <a:pt x="365" y="10866"/>
                    </a:lnTo>
                    <a:lnTo>
                      <a:pt x="367" y="10855"/>
                    </a:lnTo>
                    <a:lnTo>
                      <a:pt x="370" y="10845"/>
                    </a:lnTo>
                    <a:lnTo>
                      <a:pt x="456" y="10865"/>
                    </a:lnTo>
                    <a:close/>
                    <a:moveTo>
                      <a:pt x="439" y="10916"/>
                    </a:moveTo>
                    <a:lnTo>
                      <a:pt x="439" y="10916"/>
                    </a:lnTo>
                    <a:lnTo>
                      <a:pt x="398" y="10902"/>
                    </a:lnTo>
                    <a:lnTo>
                      <a:pt x="439" y="10916"/>
                    </a:lnTo>
                    <a:close/>
                    <a:moveTo>
                      <a:pt x="439" y="10916"/>
                    </a:moveTo>
                    <a:lnTo>
                      <a:pt x="436" y="10929"/>
                    </a:lnTo>
                    <a:lnTo>
                      <a:pt x="431" y="10941"/>
                    </a:lnTo>
                    <a:lnTo>
                      <a:pt x="426" y="10952"/>
                    </a:lnTo>
                    <a:lnTo>
                      <a:pt x="421" y="10965"/>
                    </a:lnTo>
                    <a:lnTo>
                      <a:pt x="341" y="10929"/>
                    </a:lnTo>
                    <a:lnTo>
                      <a:pt x="346" y="10919"/>
                    </a:lnTo>
                    <a:lnTo>
                      <a:pt x="350" y="10909"/>
                    </a:lnTo>
                    <a:lnTo>
                      <a:pt x="353" y="10897"/>
                    </a:lnTo>
                    <a:lnTo>
                      <a:pt x="357" y="10888"/>
                    </a:lnTo>
                    <a:lnTo>
                      <a:pt x="439" y="10916"/>
                    </a:lnTo>
                    <a:close/>
                    <a:moveTo>
                      <a:pt x="421" y="10965"/>
                    </a:moveTo>
                    <a:lnTo>
                      <a:pt x="416" y="10976"/>
                    </a:lnTo>
                    <a:lnTo>
                      <a:pt x="409" y="10987"/>
                    </a:lnTo>
                    <a:lnTo>
                      <a:pt x="405" y="10998"/>
                    </a:lnTo>
                    <a:lnTo>
                      <a:pt x="398" y="11010"/>
                    </a:lnTo>
                    <a:lnTo>
                      <a:pt x="321" y="10967"/>
                    </a:lnTo>
                    <a:lnTo>
                      <a:pt x="326" y="10958"/>
                    </a:lnTo>
                    <a:lnTo>
                      <a:pt x="331" y="10949"/>
                    </a:lnTo>
                    <a:lnTo>
                      <a:pt x="336" y="10939"/>
                    </a:lnTo>
                    <a:lnTo>
                      <a:pt x="341" y="10929"/>
                    </a:lnTo>
                    <a:lnTo>
                      <a:pt x="421" y="10965"/>
                    </a:lnTo>
                    <a:close/>
                    <a:moveTo>
                      <a:pt x="398" y="11010"/>
                    </a:moveTo>
                    <a:lnTo>
                      <a:pt x="392" y="11020"/>
                    </a:lnTo>
                    <a:lnTo>
                      <a:pt x="387" y="11031"/>
                    </a:lnTo>
                    <a:lnTo>
                      <a:pt x="381" y="11041"/>
                    </a:lnTo>
                    <a:lnTo>
                      <a:pt x="375" y="11051"/>
                    </a:lnTo>
                    <a:lnTo>
                      <a:pt x="300" y="11006"/>
                    </a:lnTo>
                    <a:lnTo>
                      <a:pt x="305" y="10996"/>
                    </a:lnTo>
                    <a:lnTo>
                      <a:pt x="311" y="10986"/>
                    </a:lnTo>
                    <a:lnTo>
                      <a:pt x="316" y="10977"/>
                    </a:lnTo>
                    <a:lnTo>
                      <a:pt x="321" y="10967"/>
                    </a:lnTo>
                    <a:lnTo>
                      <a:pt x="398" y="11010"/>
                    </a:lnTo>
                    <a:close/>
                    <a:moveTo>
                      <a:pt x="375" y="11051"/>
                    </a:moveTo>
                    <a:lnTo>
                      <a:pt x="370" y="11059"/>
                    </a:lnTo>
                    <a:lnTo>
                      <a:pt x="363" y="11068"/>
                    </a:lnTo>
                    <a:lnTo>
                      <a:pt x="357" y="11079"/>
                    </a:lnTo>
                    <a:lnTo>
                      <a:pt x="350" y="11090"/>
                    </a:lnTo>
                    <a:lnTo>
                      <a:pt x="276" y="11043"/>
                    </a:lnTo>
                    <a:lnTo>
                      <a:pt x="286" y="11027"/>
                    </a:lnTo>
                    <a:lnTo>
                      <a:pt x="300" y="11006"/>
                    </a:lnTo>
                    <a:lnTo>
                      <a:pt x="375" y="11051"/>
                    </a:lnTo>
                    <a:close/>
                    <a:moveTo>
                      <a:pt x="350" y="11090"/>
                    </a:moveTo>
                    <a:lnTo>
                      <a:pt x="350" y="11090"/>
                    </a:lnTo>
                    <a:lnTo>
                      <a:pt x="312" y="11067"/>
                    </a:lnTo>
                    <a:lnTo>
                      <a:pt x="350" y="11090"/>
                    </a:lnTo>
                    <a:close/>
                    <a:moveTo>
                      <a:pt x="350" y="11090"/>
                    </a:moveTo>
                    <a:lnTo>
                      <a:pt x="337" y="11110"/>
                    </a:lnTo>
                    <a:lnTo>
                      <a:pt x="327" y="11125"/>
                    </a:lnTo>
                    <a:lnTo>
                      <a:pt x="254" y="11077"/>
                    </a:lnTo>
                    <a:lnTo>
                      <a:pt x="266" y="11058"/>
                    </a:lnTo>
                    <a:lnTo>
                      <a:pt x="276" y="11043"/>
                    </a:lnTo>
                    <a:lnTo>
                      <a:pt x="350" y="11090"/>
                    </a:lnTo>
                    <a:close/>
                    <a:moveTo>
                      <a:pt x="327" y="11125"/>
                    </a:moveTo>
                    <a:lnTo>
                      <a:pt x="320" y="11135"/>
                    </a:lnTo>
                    <a:lnTo>
                      <a:pt x="314" y="11145"/>
                    </a:lnTo>
                    <a:lnTo>
                      <a:pt x="307" y="11155"/>
                    </a:lnTo>
                    <a:lnTo>
                      <a:pt x="301" y="11165"/>
                    </a:lnTo>
                    <a:lnTo>
                      <a:pt x="228" y="11118"/>
                    </a:lnTo>
                    <a:lnTo>
                      <a:pt x="234" y="11108"/>
                    </a:lnTo>
                    <a:lnTo>
                      <a:pt x="240" y="11098"/>
                    </a:lnTo>
                    <a:lnTo>
                      <a:pt x="248" y="11087"/>
                    </a:lnTo>
                    <a:lnTo>
                      <a:pt x="254" y="11077"/>
                    </a:lnTo>
                    <a:lnTo>
                      <a:pt x="327" y="11125"/>
                    </a:lnTo>
                    <a:close/>
                    <a:moveTo>
                      <a:pt x="301" y="11165"/>
                    </a:moveTo>
                    <a:lnTo>
                      <a:pt x="290" y="11183"/>
                    </a:lnTo>
                    <a:lnTo>
                      <a:pt x="279" y="11200"/>
                    </a:lnTo>
                    <a:lnTo>
                      <a:pt x="204" y="11155"/>
                    </a:lnTo>
                    <a:lnTo>
                      <a:pt x="209" y="11147"/>
                    </a:lnTo>
                    <a:lnTo>
                      <a:pt x="215" y="11137"/>
                    </a:lnTo>
                    <a:lnTo>
                      <a:pt x="221" y="11127"/>
                    </a:lnTo>
                    <a:lnTo>
                      <a:pt x="228" y="11118"/>
                    </a:lnTo>
                    <a:lnTo>
                      <a:pt x="301" y="11165"/>
                    </a:lnTo>
                    <a:close/>
                    <a:moveTo>
                      <a:pt x="279" y="11200"/>
                    </a:moveTo>
                    <a:lnTo>
                      <a:pt x="269" y="11218"/>
                    </a:lnTo>
                    <a:lnTo>
                      <a:pt x="260" y="11235"/>
                    </a:lnTo>
                    <a:lnTo>
                      <a:pt x="182" y="11195"/>
                    </a:lnTo>
                    <a:lnTo>
                      <a:pt x="188" y="11184"/>
                    </a:lnTo>
                    <a:lnTo>
                      <a:pt x="193" y="11174"/>
                    </a:lnTo>
                    <a:lnTo>
                      <a:pt x="199" y="11165"/>
                    </a:lnTo>
                    <a:lnTo>
                      <a:pt x="204" y="11155"/>
                    </a:lnTo>
                    <a:lnTo>
                      <a:pt x="279" y="11200"/>
                    </a:lnTo>
                    <a:close/>
                    <a:moveTo>
                      <a:pt x="260" y="11235"/>
                    </a:moveTo>
                    <a:lnTo>
                      <a:pt x="251" y="11251"/>
                    </a:lnTo>
                    <a:lnTo>
                      <a:pt x="244" y="11269"/>
                    </a:lnTo>
                    <a:lnTo>
                      <a:pt x="163" y="11236"/>
                    </a:lnTo>
                    <a:lnTo>
                      <a:pt x="167" y="11226"/>
                    </a:lnTo>
                    <a:lnTo>
                      <a:pt x="172" y="11216"/>
                    </a:lnTo>
                    <a:lnTo>
                      <a:pt x="177" y="11205"/>
                    </a:lnTo>
                    <a:lnTo>
                      <a:pt x="182" y="11195"/>
                    </a:lnTo>
                    <a:lnTo>
                      <a:pt x="260" y="11235"/>
                    </a:lnTo>
                    <a:close/>
                    <a:moveTo>
                      <a:pt x="244" y="11269"/>
                    </a:moveTo>
                    <a:lnTo>
                      <a:pt x="238" y="11286"/>
                    </a:lnTo>
                    <a:lnTo>
                      <a:pt x="233" y="11303"/>
                    </a:lnTo>
                    <a:lnTo>
                      <a:pt x="148" y="11280"/>
                    </a:lnTo>
                    <a:lnTo>
                      <a:pt x="152" y="11269"/>
                    </a:lnTo>
                    <a:lnTo>
                      <a:pt x="155" y="11257"/>
                    </a:lnTo>
                    <a:lnTo>
                      <a:pt x="159" y="11246"/>
                    </a:lnTo>
                    <a:lnTo>
                      <a:pt x="163" y="11236"/>
                    </a:lnTo>
                    <a:lnTo>
                      <a:pt x="244" y="11269"/>
                    </a:lnTo>
                    <a:close/>
                    <a:moveTo>
                      <a:pt x="233" y="11303"/>
                    </a:moveTo>
                    <a:lnTo>
                      <a:pt x="228" y="11321"/>
                    </a:lnTo>
                    <a:lnTo>
                      <a:pt x="224" y="11338"/>
                    </a:lnTo>
                    <a:lnTo>
                      <a:pt x="138" y="11326"/>
                    </a:lnTo>
                    <a:lnTo>
                      <a:pt x="139" y="11315"/>
                    </a:lnTo>
                    <a:lnTo>
                      <a:pt x="142" y="11302"/>
                    </a:lnTo>
                    <a:lnTo>
                      <a:pt x="145" y="11291"/>
                    </a:lnTo>
                    <a:lnTo>
                      <a:pt x="148" y="11280"/>
                    </a:lnTo>
                    <a:lnTo>
                      <a:pt x="233" y="11303"/>
                    </a:lnTo>
                    <a:close/>
                    <a:moveTo>
                      <a:pt x="138" y="11326"/>
                    </a:moveTo>
                    <a:lnTo>
                      <a:pt x="138" y="11326"/>
                    </a:lnTo>
                    <a:lnTo>
                      <a:pt x="182" y="11332"/>
                    </a:lnTo>
                    <a:lnTo>
                      <a:pt x="138" y="11326"/>
                    </a:lnTo>
                    <a:close/>
                    <a:moveTo>
                      <a:pt x="224" y="11338"/>
                    </a:moveTo>
                    <a:lnTo>
                      <a:pt x="223" y="11356"/>
                    </a:lnTo>
                    <a:lnTo>
                      <a:pt x="221" y="11374"/>
                    </a:lnTo>
                    <a:lnTo>
                      <a:pt x="134" y="11374"/>
                    </a:lnTo>
                    <a:lnTo>
                      <a:pt x="134" y="11362"/>
                    </a:lnTo>
                    <a:lnTo>
                      <a:pt x="135" y="11351"/>
                    </a:lnTo>
                    <a:lnTo>
                      <a:pt x="137" y="11338"/>
                    </a:lnTo>
                    <a:lnTo>
                      <a:pt x="138" y="11326"/>
                    </a:lnTo>
                    <a:lnTo>
                      <a:pt x="224" y="11338"/>
                    </a:lnTo>
                    <a:close/>
                    <a:moveTo>
                      <a:pt x="221" y="11374"/>
                    </a:moveTo>
                    <a:lnTo>
                      <a:pt x="221" y="11391"/>
                    </a:lnTo>
                    <a:lnTo>
                      <a:pt x="221" y="11397"/>
                    </a:lnTo>
                    <a:lnTo>
                      <a:pt x="134" y="11397"/>
                    </a:lnTo>
                    <a:lnTo>
                      <a:pt x="134" y="11381"/>
                    </a:lnTo>
                    <a:lnTo>
                      <a:pt x="134" y="11374"/>
                    </a:lnTo>
                    <a:lnTo>
                      <a:pt x="221" y="11374"/>
                    </a:lnTo>
                    <a:close/>
                    <a:moveTo>
                      <a:pt x="221" y="11397"/>
                    </a:moveTo>
                    <a:lnTo>
                      <a:pt x="221" y="11409"/>
                    </a:lnTo>
                    <a:lnTo>
                      <a:pt x="223" y="11424"/>
                    </a:lnTo>
                    <a:lnTo>
                      <a:pt x="135" y="11425"/>
                    </a:lnTo>
                    <a:lnTo>
                      <a:pt x="134" y="11411"/>
                    </a:lnTo>
                    <a:lnTo>
                      <a:pt x="134" y="11397"/>
                    </a:lnTo>
                    <a:lnTo>
                      <a:pt x="221" y="11397"/>
                    </a:lnTo>
                    <a:close/>
                    <a:moveTo>
                      <a:pt x="135" y="11425"/>
                    </a:moveTo>
                    <a:lnTo>
                      <a:pt x="135" y="11425"/>
                    </a:lnTo>
                    <a:lnTo>
                      <a:pt x="179" y="11424"/>
                    </a:lnTo>
                    <a:lnTo>
                      <a:pt x="135" y="11425"/>
                    </a:lnTo>
                    <a:close/>
                    <a:moveTo>
                      <a:pt x="223" y="11424"/>
                    </a:moveTo>
                    <a:lnTo>
                      <a:pt x="223" y="11455"/>
                    </a:lnTo>
                    <a:lnTo>
                      <a:pt x="135" y="11457"/>
                    </a:lnTo>
                    <a:lnTo>
                      <a:pt x="135" y="11425"/>
                    </a:lnTo>
                    <a:lnTo>
                      <a:pt x="223" y="11424"/>
                    </a:lnTo>
                    <a:close/>
                    <a:moveTo>
                      <a:pt x="223" y="11455"/>
                    </a:moveTo>
                    <a:lnTo>
                      <a:pt x="224" y="11490"/>
                    </a:lnTo>
                    <a:lnTo>
                      <a:pt x="137" y="11491"/>
                    </a:lnTo>
                    <a:lnTo>
                      <a:pt x="135" y="11457"/>
                    </a:lnTo>
                    <a:lnTo>
                      <a:pt x="223" y="11455"/>
                    </a:lnTo>
                    <a:close/>
                    <a:moveTo>
                      <a:pt x="137" y="11493"/>
                    </a:moveTo>
                    <a:lnTo>
                      <a:pt x="137" y="11491"/>
                    </a:lnTo>
                    <a:lnTo>
                      <a:pt x="180" y="11491"/>
                    </a:lnTo>
                    <a:lnTo>
                      <a:pt x="137" y="11493"/>
                    </a:lnTo>
                    <a:close/>
                    <a:moveTo>
                      <a:pt x="224" y="11490"/>
                    </a:moveTo>
                    <a:lnTo>
                      <a:pt x="224" y="11529"/>
                    </a:lnTo>
                    <a:lnTo>
                      <a:pt x="137" y="11530"/>
                    </a:lnTo>
                    <a:lnTo>
                      <a:pt x="137" y="11493"/>
                    </a:lnTo>
                    <a:lnTo>
                      <a:pt x="224" y="11490"/>
                    </a:lnTo>
                    <a:close/>
                    <a:moveTo>
                      <a:pt x="224" y="11529"/>
                    </a:moveTo>
                    <a:lnTo>
                      <a:pt x="225" y="11567"/>
                    </a:lnTo>
                    <a:lnTo>
                      <a:pt x="138" y="11570"/>
                    </a:lnTo>
                    <a:lnTo>
                      <a:pt x="137" y="11530"/>
                    </a:lnTo>
                    <a:lnTo>
                      <a:pt x="224" y="11529"/>
                    </a:lnTo>
                    <a:close/>
                    <a:moveTo>
                      <a:pt x="138" y="11570"/>
                    </a:moveTo>
                    <a:lnTo>
                      <a:pt x="138" y="11570"/>
                    </a:lnTo>
                    <a:lnTo>
                      <a:pt x="182" y="11569"/>
                    </a:lnTo>
                    <a:lnTo>
                      <a:pt x="138" y="11570"/>
                    </a:lnTo>
                    <a:close/>
                    <a:moveTo>
                      <a:pt x="225" y="11567"/>
                    </a:moveTo>
                    <a:lnTo>
                      <a:pt x="228" y="11648"/>
                    </a:lnTo>
                    <a:lnTo>
                      <a:pt x="139" y="11651"/>
                    </a:lnTo>
                    <a:lnTo>
                      <a:pt x="138" y="11570"/>
                    </a:lnTo>
                    <a:lnTo>
                      <a:pt x="225" y="11567"/>
                    </a:lnTo>
                    <a:close/>
                    <a:moveTo>
                      <a:pt x="228" y="11648"/>
                    </a:moveTo>
                    <a:lnTo>
                      <a:pt x="229" y="11727"/>
                    </a:lnTo>
                    <a:lnTo>
                      <a:pt x="142" y="11729"/>
                    </a:lnTo>
                    <a:lnTo>
                      <a:pt x="139" y="11651"/>
                    </a:lnTo>
                    <a:lnTo>
                      <a:pt x="228" y="11648"/>
                    </a:lnTo>
                    <a:close/>
                    <a:moveTo>
                      <a:pt x="229" y="11727"/>
                    </a:moveTo>
                    <a:lnTo>
                      <a:pt x="230" y="11794"/>
                    </a:lnTo>
                    <a:lnTo>
                      <a:pt x="143" y="11797"/>
                    </a:lnTo>
                    <a:lnTo>
                      <a:pt x="142" y="11729"/>
                    </a:lnTo>
                    <a:lnTo>
                      <a:pt x="229" y="11727"/>
                    </a:lnTo>
                    <a:close/>
                    <a:moveTo>
                      <a:pt x="230" y="11794"/>
                    </a:moveTo>
                    <a:lnTo>
                      <a:pt x="231" y="11823"/>
                    </a:lnTo>
                    <a:lnTo>
                      <a:pt x="144" y="11825"/>
                    </a:lnTo>
                    <a:lnTo>
                      <a:pt x="143" y="11797"/>
                    </a:lnTo>
                    <a:lnTo>
                      <a:pt x="230" y="11794"/>
                    </a:lnTo>
                    <a:close/>
                    <a:moveTo>
                      <a:pt x="231" y="11823"/>
                    </a:moveTo>
                    <a:lnTo>
                      <a:pt x="231" y="11823"/>
                    </a:lnTo>
                    <a:lnTo>
                      <a:pt x="188" y="11824"/>
                    </a:lnTo>
                    <a:lnTo>
                      <a:pt x="231" y="11823"/>
                    </a:lnTo>
                    <a:close/>
                    <a:moveTo>
                      <a:pt x="231" y="11823"/>
                    </a:moveTo>
                    <a:lnTo>
                      <a:pt x="231" y="11846"/>
                    </a:lnTo>
                    <a:lnTo>
                      <a:pt x="144" y="11848"/>
                    </a:lnTo>
                    <a:lnTo>
                      <a:pt x="144" y="11825"/>
                    </a:lnTo>
                    <a:lnTo>
                      <a:pt x="231" y="11823"/>
                    </a:lnTo>
                    <a:close/>
                    <a:moveTo>
                      <a:pt x="231" y="11846"/>
                    </a:moveTo>
                    <a:lnTo>
                      <a:pt x="231" y="11846"/>
                    </a:lnTo>
                    <a:lnTo>
                      <a:pt x="188" y="11846"/>
                    </a:lnTo>
                    <a:lnTo>
                      <a:pt x="231" y="11846"/>
                    </a:lnTo>
                    <a:close/>
                    <a:moveTo>
                      <a:pt x="231" y="11846"/>
                    </a:moveTo>
                    <a:lnTo>
                      <a:pt x="233" y="11863"/>
                    </a:lnTo>
                    <a:lnTo>
                      <a:pt x="144" y="11864"/>
                    </a:lnTo>
                    <a:lnTo>
                      <a:pt x="144" y="11848"/>
                    </a:lnTo>
                    <a:lnTo>
                      <a:pt x="231" y="11846"/>
                    </a:lnTo>
                    <a:close/>
                    <a:moveTo>
                      <a:pt x="233" y="11863"/>
                    </a:moveTo>
                    <a:lnTo>
                      <a:pt x="233" y="11864"/>
                    </a:lnTo>
                    <a:lnTo>
                      <a:pt x="189" y="11864"/>
                    </a:lnTo>
                    <a:lnTo>
                      <a:pt x="233" y="11863"/>
                    </a:lnTo>
                    <a:close/>
                    <a:moveTo>
                      <a:pt x="233" y="11864"/>
                    </a:moveTo>
                    <a:lnTo>
                      <a:pt x="233" y="11874"/>
                    </a:lnTo>
                    <a:lnTo>
                      <a:pt x="145" y="11874"/>
                    </a:lnTo>
                    <a:lnTo>
                      <a:pt x="144" y="11864"/>
                    </a:lnTo>
                    <a:lnTo>
                      <a:pt x="233" y="11864"/>
                    </a:lnTo>
                    <a:close/>
                    <a:moveTo>
                      <a:pt x="233" y="11874"/>
                    </a:moveTo>
                    <a:lnTo>
                      <a:pt x="233" y="11874"/>
                    </a:lnTo>
                    <a:lnTo>
                      <a:pt x="189" y="11874"/>
                    </a:lnTo>
                    <a:lnTo>
                      <a:pt x="233" y="11874"/>
                    </a:lnTo>
                    <a:close/>
                    <a:moveTo>
                      <a:pt x="233" y="11874"/>
                    </a:moveTo>
                    <a:lnTo>
                      <a:pt x="233" y="11884"/>
                    </a:lnTo>
                    <a:lnTo>
                      <a:pt x="233" y="11892"/>
                    </a:lnTo>
                    <a:lnTo>
                      <a:pt x="231" y="11902"/>
                    </a:lnTo>
                    <a:lnTo>
                      <a:pt x="231" y="11914"/>
                    </a:lnTo>
                    <a:lnTo>
                      <a:pt x="144" y="11912"/>
                    </a:lnTo>
                    <a:lnTo>
                      <a:pt x="144" y="11901"/>
                    </a:lnTo>
                    <a:lnTo>
                      <a:pt x="144" y="11891"/>
                    </a:lnTo>
                    <a:lnTo>
                      <a:pt x="145" y="11882"/>
                    </a:lnTo>
                    <a:lnTo>
                      <a:pt x="145" y="11874"/>
                    </a:lnTo>
                    <a:lnTo>
                      <a:pt x="233" y="11874"/>
                    </a:lnTo>
                    <a:close/>
                    <a:moveTo>
                      <a:pt x="231" y="11914"/>
                    </a:moveTo>
                    <a:lnTo>
                      <a:pt x="231" y="11962"/>
                    </a:lnTo>
                    <a:lnTo>
                      <a:pt x="144" y="11962"/>
                    </a:lnTo>
                    <a:lnTo>
                      <a:pt x="144" y="11912"/>
                    </a:lnTo>
                    <a:lnTo>
                      <a:pt x="231" y="11914"/>
                    </a:lnTo>
                    <a:close/>
                    <a:moveTo>
                      <a:pt x="231" y="11962"/>
                    </a:moveTo>
                    <a:lnTo>
                      <a:pt x="231" y="11963"/>
                    </a:lnTo>
                    <a:lnTo>
                      <a:pt x="188" y="11962"/>
                    </a:lnTo>
                    <a:lnTo>
                      <a:pt x="231" y="11962"/>
                    </a:lnTo>
                    <a:close/>
                    <a:moveTo>
                      <a:pt x="231" y="11963"/>
                    </a:moveTo>
                    <a:lnTo>
                      <a:pt x="230" y="12019"/>
                    </a:lnTo>
                    <a:lnTo>
                      <a:pt x="143" y="12018"/>
                    </a:lnTo>
                    <a:lnTo>
                      <a:pt x="144" y="11961"/>
                    </a:lnTo>
                    <a:lnTo>
                      <a:pt x="231" y="11963"/>
                    </a:lnTo>
                    <a:close/>
                    <a:moveTo>
                      <a:pt x="230" y="12019"/>
                    </a:moveTo>
                    <a:lnTo>
                      <a:pt x="229" y="12083"/>
                    </a:lnTo>
                    <a:lnTo>
                      <a:pt x="142" y="12082"/>
                    </a:lnTo>
                    <a:lnTo>
                      <a:pt x="143" y="12018"/>
                    </a:lnTo>
                    <a:lnTo>
                      <a:pt x="230" y="12019"/>
                    </a:lnTo>
                    <a:close/>
                    <a:moveTo>
                      <a:pt x="229" y="12083"/>
                    </a:moveTo>
                    <a:lnTo>
                      <a:pt x="229" y="12083"/>
                    </a:lnTo>
                    <a:lnTo>
                      <a:pt x="185" y="12083"/>
                    </a:lnTo>
                    <a:lnTo>
                      <a:pt x="229" y="12083"/>
                    </a:lnTo>
                    <a:close/>
                    <a:moveTo>
                      <a:pt x="229" y="12083"/>
                    </a:moveTo>
                    <a:lnTo>
                      <a:pt x="228" y="12151"/>
                    </a:lnTo>
                    <a:lnTo>
                      <a:pt x="140" y="12150"/>
                    </a:lnTo>
                    <a:lnTo>
                      <a:pt x="142" y="12082"/>
                    </a:lnTo>
                    <a:lnTo>
                      <a:pt x="229" y="12083"/>
                    </a:lnTo>
                    <a:close/>
                    <a:moveTo>
                      <a:pt x="228" y="12151"/>
                    </a:moveTo>
                    <a:lnTo>
                      <a:pt x="226" y="12224"/>
                    </a:lnTo>
                    <a:lnTo>
                      <a:pt x="139" y="12222"/>
                    </a:lnTo>
                    <a:lnTo>
                      <a:pt x="140" y="12150"/>
                    </a:lnTo>
                    <a:lnTo>
                      <a:pt x="228" y="12151"/>
                    </a:lnTo>
                    <a:close/>
                    <a:moveTo>
                      <a:pt x="226" y="12224"/>
                    </a:moveTo>
                    <a:lnTo>
                      <a:pt x="223" y="12372"/>
                    </a:lnTo>
                    <a:lnTo>
                      <a:pt x="135" y="12371"/>
                    </a:lnTo>
                    <a:lnTo>
                      <a:pt x="139" y="12222"/>
                    </a:lnTo>
                    <a:lnTo>
                      <a:pt x="226" y="12224"/>
                    </a:lnTo>
                    <a:close/>
                    <a:moveTo>
                      <a:pt x="223" y="12372"/>
                    </a:moveTo>
                    <a:lnTo>
                      <a:pt x="221" y="12444"/>
                    </a:lnTo>
                    <a:lnTo>
                      <a:pt x="134" y="12443"/>
                    </a:lnTo>
                    <a:lnTo>
                      <a:pt x="135" y="12371"/>
                    </a:lnTo>
                    <a:lnTo>
                      <a:pt x="223" y="12372"/>
                    </a:lnTo>
                    <a:close/>
                    <a:moveTo>
                      <a:pt x="134" y="12443"/>
                    </a:moveTo>
                    <a:lnTo>
                      <a:pt x="134" y="12443"/>
                    </a:lnTo>
                    <a:lnTo>
                      <a:pt x="178" y="12444"/>
                    </a:lnTo>
                    <a:lnTo>
                      <a:pt x="134" y="12443"/>
                    </a:lnTo>
                    <a:close/>
                    <a:moveTo>
                      <a:pt x="221" y="12444"/>
                    </a:moveTo>
                    <a:lnTo>
                      <a:pt x="220" y="12515"/>
                    </a:lnTo>
                    <a:lnTo>
                      <a:pt x="133" y="12514"/>
                    </a:lnTo>
                    <a:lnTo>
                      <a:pt x="134" y="12443"/>
                    </a:lnTo>
                    <a:lnTo>
                      <a:pt x="221" y="12444"/>
                    </a:lnTo>
                    <a:close/>
                    <a:moveTo>
                      <a:pt x="220" y="12515"/>
                    </a:moveTo>
                    <a:lnTo>
                      <a:pt x="219" y="12581"/>
                    </a:lnTo>
                    <a:lnTo>
                      <a:pt x="132" y="12579"/>
                    </a:lnTo>
                    <a:lnTo>
                      <a:pt x="133" y="12514"/>
                    </a:lnTo>
                    <a:lnTo>
                      <a:pt x="220" y="12515"/>
                    </a:lnTo>
                    <a:close/>
                    <a:moveTo>
                      <a:pt x="219" y="12581"/>
                    </a:moveTo>
                    <a:lnTo>
                      <a:pt x="218" y="12641"/>
                    </a:lnTo>
                    <a:lnTo>
                      <a:pt x="130" y="12640"/>
                    </a:lnTo>
                    <a:lnTo>
                      <a:pt x="132" y="12579"/>
                    </a:lnTo>
                    <a:lnTo>
                      <a:pt x="219" y="12581"/>
                    </a:lnTo>
                    <a:close/>
                    <a:moveTo>
                      <a:pt x="218" y="12641"/>
                    </a:moveTo>
                    <a:lnTo>
                      <a:pt x="218" y="12655"/>
                    </a:lnTo>
                    <a:lnTo>
                      <a:pt x="218" y="12668"/>
                    </a:lnTo>
                    <a:lnTo>
                      <a:pt x="218" y="12681"/>
                    </a:lnTo>
                    <a:lnTo>
                      <a:pt x="218" y="12693"/>
                    </a:lnTo>
                    <a:lnTo>
                      <a:pt x="130" y="12692"/>
                    </a:lnTo>
                    <a:lnTo>
                      <a:pt x="130" y="12679"/>
                    </a:lnTo>
                    <a:lnTo>
                      <a:pt x="130" y="12667"/>
                    </a:lnTo>
                    <a:lnTo>
                      <a:pt x="130" y="12653"/>
                    </a:lnTo>
                    <a:lnTo>
                      <a:pt x="130" y="12640"/>
                    </a:lnTo>
                    <a:lnTo>
                      <a:pt x="218" y="12641"/>
                    </a:lnTo>
                    <a:close/>
                    <a:moveTo>
                      <a:pt x="218" y="12693"/>
                    </a:moveTo>
                    <a:lnTo>
                      <a:pt x="218" y="12706"/>
                    </a:lnTo>
                    <a:lnTo>
                      <a:pt x="218" y="12717"/>
                    </a:lnTo>
                    <a:lnTo>
                      <a:pt x="216" y="12727"/>
                    </a:lnTo>
                    <a:lnTo>
                      <a:pt x="216" y="12737"/>
                    </a:lnTo>
                    <a:lnTo>
                      <a:pt x="129" y="12737"/>
                    </a:lnTo>
                    <a:lnTo>
                      <a:pt x="129" y="12726"/>
                    </a:lnTo>
                    <a:lnTo>
                      <a:pt x="129" y="12716"/>
                    </a:lnTo>
                    <a:lnTo>
                      <a:pt x="130" y="12704"/>
                    </a:lnTo>
                    <a:lnTo>
                      <a:pt x="130" y="12692"/>
                    </a:lnTo>
                    <a:lnTo>
                      <a:pt x="218" y="12693"/>
                    </a:lnTo>
                    <a:close/>
                    <a:moveTo>
                      <a:pt x="216" y="12737"/>
                    </a:moveTo>
                    <a:lnTo>
                      <a:pt x="216" y="12754"/>
                    </a:lnTo>
                    <a:lnTo>
                      <a:pt x="216" y="12770"/>
                    </a:lnTo>
                    <a:lnTo>
                      <a:pt x="129" y="12770"/>
                    </a:lnTo>
                    <a:lnTo>
                      <a:pt x="129" y="12754"/>
                    </a:lnTo>
                    <a:lnTo>
                      <a:pt x="129" y="12737"/>
                    </a:lnTo>
                    <a:lnTo>
                      <a:pt x="216" y="12737"/>
                    </a:lnTo>
                    <a:close/>
                    <a:moveTo>
                      <a:pt x="216" y="12770"/>
                    </a:moveTo>
                    <a:lnTo>
                      <a:pt x="216" y="12782"/>
                    </a:lnTo>
                    <a:lnTo>
                      <a:pt x="218" y="12790"/>
                    </a:lnTo>
                    <a:lnTo>
                      <a:pt x="129" y="12793"/>
                    </a:lnTo>
                    <a:lnTo>
                      <a:pt x="129" y="12784"/>
                    </a:lnTo>
                    <a:lnTo>
                      <a:pt x="129" y="12770"/>
                    </a:lnTo>
                    <a:lnTo>
                      <a:pt x="216" y="12770"/>
                    </a:lnTo>
                    <a:close/>
                    <a:moveTo>
                      <a:pt x="218" y="12790"/>
                    </a:moveTo>
                    <a:lnTo>
                      <a:pt x="218" y="12795"/>
                    </a:lnTo>
                    <a:lnTo>
                      <a:pt x="218" y="12804"/>
                    </a:lnTo>
                    <a:lnTo>
                      <a:pt x="130" y="12810"/>
                    </a:lnTo>
                    <a:lnTo>
                      <a:pt x="130" y="12803"/>
                    </a:lnTo>
                    <a:lnTo>
                      <a:pt x="129" y="12793"/>
                    </a:lnTo>
                    <a:lnTo>
                      <a:pt x="218" y="12790"/>
                    </a:lnTo>
                    <a:close/>
                    <a:moveTo>
                      <a:pt x="218" y="12804"/>
                    </a:moveTo>
                    <a:lnTo>
                      <a:pt x="219" y="12814"/>
                    </a:lnTo>
                    <a:lnTo>
                      <a:pt x="219" y="12821"/>
                    </a:lnTo>
                    <a:lnTo>
                      <a:pt x="132" y="12829"/>
                    </a:lnTo>
                    <a:lnTo>
                      <a:pt x="132" y="12816"/>
                    </a:lnTo>
                    <a:lnTo>
                      <a:pt x="130" y="12810"/>
                    </a:lnTo>
                    <a:lnTo>
                      <a:pt x="218" y="12804"/>
                    </a:lnTo>
                    <a:close/>
                    <a:moveTo>
                      <a:pt x="132" y="12829"/>
                    </a:moveTo>
                    <a:lnTo>
                      <a:pt x="132" y="12829"/>
                    </a:lnTo>
                    <a:lnTo>
                      <a:pt x="175" y="12825"/>
                    </a:lnTo>
                    <a:lnTo>
                      <a:pt x="132" y="12829"/>
                    </a:lnTo>
                    <a:close/>
                    <a:moveTo>
                      <a:pt x="219" y="12820"/>
                    </a:moveTo>
                    <a:lnTo>
                      <a:pt x="220" y="12828"/>
                    </a:lnTo>
                    <a:lnTo>
                      <a:pt x="221" y="12839"/>
                    </a:lnTo>
                    <a:lnTo>
                      <a:pt x="134" y="12848"/>
                    </a:lnTo>
                    <a:lnTo>
                      <a:pt x="133" y="12840"/>
                    </a:lnTo>
                    <a:lnTo>
                      <a:pt x="132" y="12829"/>
                    </a:lnTo>
                    <a:lnTo>
                      <a:pt x="219" y="12820"/>
                    </a:lnTo>
                    <a:close/>
                    <a:moveTo>
                      <a:pt x="221" y="12839"/>
                    </a:moveTo>
                    <a:lnTo>
                      <a:pt x="223" y="12849"/>
                    </a:lnTo>
                    <a:lnTo>
                      <a:pt x="223" y="12858"/>
                    </a:lnTo>
                    <a:lnTo>
                      <a:pt x="137" y="12869"/>
                    </a:lnTo>
                    <a:lnTo>
                      <a:pt x="135" y="12856"/>
                    </a:lnTo>
                    <a:lnTo>
                      <a:pt x="134" y="12848"/>
                    </a:lnTo>
                    <a:lnTo>
                      <a:pt x="221" y="12839"/>
                    </a:lnTo>
                    <a:close/>
                    <a:moveTo>
                      <a:pt x="223" y="12858"/>
                    </a:moveTo>
                    <a:lnTo>
                      <a:pt x="223" y="12858"/>
                    </a:lnTo>
                    <a:lnTo>
                      <a:pt x="180" y="12862"/>
                    </a:lnTo>
                    <a:lnTo>
                      <a:pt x="223" y="12858"/>
                    </a:lnTo>
                    <a:close/>
                    <a:moveTo>
                      <a:pt x="223" y="12858"/>
                    </a:moveTo>
                    <a:lnTo>
                      <a:pt x="224" y="12864"/>
                    </a:lnTo>
                    <a:lnTo>
                      <a:pt x="226" y="12877"/>
                    </a:lnTo>
                    <a:lnTo>
                      <a:pt x="139" y="12890"/>
                    </a:lnTo>
                    <a:lnTo>
                      <a:pt x="138" y="12882"/>
                    </a:lnTo>
                    <a:lnTo>
                      <a:pt x="137" y="12869"/>
                    </a:lnTo>
                    <a:lnTo>
                      <a:pt x="223" y="12858"/>
                    </a:lnTo>
                    <a:close/>
                    <a:moveTo>
                      <a:pt x="226" y="12877"/>
                    </a:moveTo>
                    <a:lnTo>
                      <a:pt x="228" y="12889"/>
                    </a:lnTo>
                    <a:lnTo>
                      <a:pt x="229" y="12897"/>
                    </a:lnTo>
                    <a:lnTo>
                      <a:pt x="143" y="12911"/>
                    </a:lnTo>
                    <a:lnTo>
                      <a:pt x="140" y="12899"/>
                    </a:lnTo>
                    <a:lnTo>
                      <a:pt x="139" y="12890"/>
                    </a:lnTo>
                    <a:lnTo>
                      <a:pt x="226" y="12877"/>
                    </a:lnTo>
                    <a:close/>
                    <a:moveTo>
                      <a:pt x="229" y="12897"/>
                    </a:moveTo>
                    <a:lnTo>
                      <a:pt x="231" y="12909"/>
                    </a:lnTo>
                    <a:lnTo>
                      <a:pt x="233" y="12917"/>
                    </a:lnTo>
                    <a:lnTo>
                      <a:pt x="147" y="12933"/>
                    </a:lnTo>
                    <a:lnTo>
                      <a:pt x="144" y="12921"/>
                    </a:lnTo>
                    <a:lnTo>
                      <a:pt x="143" y="12911"/>
                    </a:lnTo>
                    <a:lnTo>
                      <a:pt x="229" y="12897"/>
                    </a:lnTo>
                    <a:close/>
                    <a:moveTo>
                      <a:pt x="233" y="12917"/>
                    </a:moveTo>
                    <a:lnTo>
                      <a:pt x="235" y="12927"/>
                    </a:lnTo>
                    <a:lnTo>
                      <a:pt x="236" y="12937"/>
                    </a:lnTo>
                    <a:lnTo>
                      <a:pt x="152" y="12955"/>
                    </a:lnTo>
                    <a:lnTo>
                      <a:pt x="149" y="12945"/>
                    </a:lnTo>
                    <a:lnTo>
                      <a:pt x="147" y="12933"/>
                    </a:lnTo>
                    <a:lnTo>
                      <a:pt x="233" y="12917"/>
                    </a:lnTo>
                    <a:close/>
                    <a:moveTo>
                      <a:pt x="236" y="12937"/>
                    </a:moveTo>
                    <a:lnTo>
                      <a:pt x="239" y="12946"/>
                    </a:lnTo>
                    <a:lnTo>
                      <a:pt x="241" y="12957"/>
                    </a:lnTo>
                    <a:lnTo>
                      <a:pt x="155" y="12977"/>
                    </a:lnTo>
                    <a:lnTo>
                      <a:pt x="154" y="12967"/>
                    </a:lnTo>
                    <a:lnTo>
                      <a:pt x="152" y="12955"/>
                    </a:lnTo>
                    <a:lnTo>
                      <a:pt x="236" y="12937"/>
                    </a:lnTo>
                    <a:close/>
                    <a:moveTo>
                      <a:pt x="241" y="12957"/>
                    </a:moveTo>
                    <a:lnTo>
                      <a:pt x="241" y="12957"/>
                    </a:lnTo>
                    <a:lnTo>
                      <a:pt x="199" y="12967"/>
                    </a:lnTo>
                    <a:lnTo>
                      <a:pt x="241" y="12957"/>
                    </a:lnTo>
                    <a:close/>
                    <a:moveTo>
                      <a:pt x="241" y="12957"/>
                    </a:moveTo>
                    <a:lnTo>
                      <a:pt x="243" y="12966"/>
                    </a:lnTo>
                    <a:lnTo>
                      <a:pt x="245" y="12976"/>
                    </a:lnTo>
                    <a:lnTo>
                      <a:pt x="160" y="12997"/>
                    </a:lnTo>
                    <a:lnTo>
                      <a:pt x="158" y="12988"/>
                    </a:lnTo>
                    <a:lnTo>
                      <a:pt x="155" y="12977"/>
                    </a:lnTo>
                    <a:lnTo>
                      <a:pt x="241" y="12957"/>
                    </a:lnTo>
                    <a:close/>
                    <a:moveTo>
                      <a:pt x="245" y="12976"/>
                    </a:moveTo>
                    <a:lnTo>
                      <a:pt x="248" y="12986"/>
                    </a:lnTo>
                    <a:lnTo>
                      <a:pt x="250" y="12994"/>
                    </a:lnTo>
                    <a:lnTo>
                      <a:pt x="167" y="13018"/>
                    </a:lnTo>
                    <a:lnTo>
                      <a:pt x="163" y="13007"/>
                    </a:lnTo>
                    <a:lnTo>
                      <a:pt x="160" y="12997"/>
                    </a:lnTo>
                    <a:lnTo>
                      <a:pt x="245" y="12976"/>
                    </a:lnTo>
                    <a:close/>
                    <a:moveTo>
                      <a:pt x="167" y="13018"/>
                    </a:moveTo>
                    <a:lnTo>
                      <a:pt x="167" y="13018"/>
                    </a:lnTo>
                    <a:lnTo>
                      <a:pt x="208" y="13006"/>
                    </a:lnTo>
                    <a:lnTo>
                      <a:pt x="167" y="13018"/>
                    </a:lnTo>
                    <a:close/>
                    <a:moveTo>
                      <a:pt x="250" y="12994"/>
                    </a:moveTo>
                    <a:lnTo>
                      <a:pt x="253" y="13003"/>
                    </a:lnTo>
                    <a:lnTo>
                      <a:pt x="255" y="13011"/>
                    </a:lnTo>
                    <a:lnTo>
                      <a:pt x="172" y="13037"/>
                    </a:lnTo>
                    <a:lnTo>
                      <a:pt x="169" y="13027"/>
                    </a:lnTo>
                    <a:lnTo>
                      <a:pt x="167" y="13018"/>
                    </a:lnTo>
                    <a:lnTo>
                      <a:pt x="250" y="12994"/>
                    </a:lnTo>
                    <a:close/>
                    <a:moveTo>
                      <a:pt x="255" y="13011"/>
                    </a:moveTo>
                    <a:lnTo>
                      <a:pt x="258" y="13018"/>
                    </a:lnTo>
                    <a:lnTo>
                      <a:pt x="260" y="13024"/>
                    </a:lnTo>
                    <a:lnTo>
                      <a:pt x="178" y="13056"/>
                    </a:lnTo>
                    <a:lnTo>
                      <a:pt x="175" y="13046"/>
                    </a:lnTo>
                    <a:lnTo>
                      <a:pt x="172" y="13037"/>
                    </a:lnTo>
                    <a:lnTo>
                      <a:pt x="255" y="13011"/>
                    </a:lnTo>
                    <a:close/>
                    <a:moveTo>
                      <a:pt x="260" y="13024"/>
                    </a:moveTo>
                    <a:lnTo>
                      <a:pt x="263" y="13031"/>
                    </a:lnTo>
                    <a:lnTo>
                      <a:pt x="265" y="13037"/>
                    </a:lnTo>
                    <a:lnTo>
                      <a:pt x="185" y="13072"/>
                    </a:lnTo>
                    <a:lnTo>
                      <a:pt x="182" y="13064"/>
                    </a:lnTo>
                    <a:lnTo>
                      <a:pt x="178" y="13056"/>
                    </a:lnTo>
                    <a:lnTo>
                      <a:pt x="260" y="13024"/>
                    </a:lnTo>
                    <a:close/>
                    <a:moveTo>
                      <a:pt x="265" y="13037"/>
                    </a:moveTo>
                    <a:lnTo>
                      <a:pt x="267" y="13042"/>
                    </a:lnTo>
                    <a:lnTo>
                      <a:pt x="270" y="13047"/>
                    </a:lnTo>
                    <a:lnTo>
                      <a:pt x="193" y="13088"/>
                    </a:lnTo>
                    <a:lnTo>
                      <a:pt x="189" y="13080"/>
                    </a:lnTo>
                    <a:lnTo>
                      <a:pt x="185" y="13072"/>
                    </a:lnTo>
                    <a:lnTo>
                      <a:pt x="265" y="13037"/>
                    </a:lnTo>
                    <a:close/>
                    <a:moveTo>
                      <a:pt x="270" y="13047"/>
                    </a:moveTo>
                    <a:lnTo>
                      <a:pt x="270" y="13047"/>
                    </a:lnTo>
                    <a:lnTo>
                      <a:pt x="231" y="13067"/>
                    </a:lnTo>
                    <a:lnTo>
                      <a:pt x="270" y="13047"/>
                    </a:lnTo>
                    <a:close/>
                    <a:moveTo>
                      <a:pt x="270" y="13047"/>
                    </a:moveTo>
                    <a:lnTo>
                      <a:pt x="271" y="13049"/>
                    </a:lnTo>
                    <a:lnTo>
                      <a:pt x="274" y="13052"/>
                    </a:lnTo>
                    <a:lnTo>
                      <a:pt x="201" y="13103"/>
                    </a:lnTo>
                    <a:lnTo>
                      <a:pt x="196" y="13095"/>
                    </a:lnTo>
                    <a:lnTo>
                      <a:pt x="193" y="13088"/>
                    </a:lnTo>
                    <a:lnTo>
                      <a:pt x="270" y="13047"/>
                    </a:lnTo>
                    <a:close/>
                    <a:moveTo>
                      <a:pt x="201" y="13103"/>
                    </a:moveTo>
                    <a:lnTo>
                      <a:pt x="201" y="13103"/>
                    </a:lnTo>
                    <a:lnTo>
                      <a:pt x="238" y="13077"/>
                    </a:lnTo>
                    <a:lnTo>
                      <a:pt x="201" y="13103"/>
                    </a:lnTo>
                    <a:close/>
                    <a:moveTo>
                      <a:pt x="272" y="13052"/>
                    </a:moveTo>
                    <a:lnTo>
                      <a:pt x="276" y="13057"/>
                    </a:lnTo>
                    <a:lnTo>
                      <a:pt x="281" y="13063"/>
                    </a:lnTo>
                    <a:lnTo>
                      <a:pt x="216" y="13122"/>
                    </a:lnTo>
                    <a:lnTo>
                      <a:pt x="209" y="13113"/>
                    </a:lnTo>
                    <a:lnTo>
                      <a:pt x="201" y="13103"/>
                    </a:lnTo>
                    <a:lnTo>
                      <a:pt x="272" y="13052"/>
                    </a:lnTo>
                    <a:close/>
                    <a:moveTo>
                      <a:pt x="281" y="13063"/>
                    </a:moveTo>
                    <a:lnTo>
                      <a:pt x="281" y="13063"/>
                    </a:lnTo>
                    <a:lnTo>
                      <a:pt x="249" y="13092"/>
                    </a:lnTo>
                    <a:lnTo>
                      <a:pt x="281" y="13063"/>
                    </a:lnTo>
                    <a:close/>
                    <a:moveTo>
                      <a:pt x="281" y="13063"/>
                    </a:moveTo>
                    <a:lnTo>
                      <a:pt x="287" y="13068"/>
                    </a:lnTo>
                    <a:lnTo>
                      <a:pt x="294" y="13074"/>
                    </a:lnTo>
                    <a:lnTo>
                      <a:pt x="234" y="13139"/>
                    </a:lnTo>
                    <a:lnTo>
                      <a:pt x="225" y="13130"/>
                    </a:lnTo>
                    <a:lnTo>
                      <a:pt x="216" y="13122"/>
                    </a:lnTo>
                    <a:lnTo>
                      <a:pt x="281" y="13063"/>
                    </a:lnTo>
                    <a:close/>
                    <a:moveTo>
                      <a:pt x="294" y="13074"/>
                    </a:moveTo>
                    <a:lnTo>
                      <a:pt x="300" y="13080"/>
                    </a:lnTo>
                    <a:lnTo>
                      <a:pt x="307" y="13087"/>
                    </a:lnTo>
                    <a:lnTo>
                      <a:pt x="254" y="13155"/>
                    </a:lnTo>
                    <a:lnTo>
                      <a:pt x="244" y="13148"/>
                    </a:lnTo>
                    <a:lnTo>
                      <a:pt x="234" y="13139"/>
                    </a:lnTo>
                    <a:lnTo>
                      <a:pt x="294" y="13074"/>
                    </a:lnTo>
                    <a:close/>
                    <a:moveTo>
                      <a:pt x="307" y="13087"/>
                    </a:moveTo>
                    <a:lnTo>
                      <a:pt x="316" y="13093"/>
                    </a:lnTo>
                    <a:lnTo>
                      <a:pt x="324" y="13099"/>
                    </a:lnTo>
                    <a:lnTo>
                      <a:pt x="275" y="13171"/>
                    </a:lnTo>
                    <a:lnTo>
                      <a:pt x="264" y="13163"/>
                    </a:lnTo>
                    <a:lnTo>
                      <a:pt x="254" y="13155"/>
                    </a:lnTo>
                    <a:lnTo>
                      <a:pt x="307" y="13087"/>
                    </a:lnTo>
                    <a:close/>
                    <a:moveTo>
                      <a:pt x="324" y="13099"/>
                    </a:moveTo>
                    <a:lnTo>
                      <a:pt x="325" y="13099"/>
                    </a:lnTo>
                    <a:lnTo>
                      <a:pt x="300" y="13135"/>
                    </a:lnTo>
                    <a:lnTo>
                      <a:pt x="324" y="13099"/>
                    </a:lnTo>
                    <a:close/>
                    <a:moveTo>
                      <a:pt x="325" y="13099"/>
                    </a:moveTo>
                    <a:lnTo>
                      <a:pt x="334" y="13104"/>
                    </a:lnTo>
                    <a:lnTo>
                      <a:pt x="342" y="13110"/>
                    </a:lnTo>
                    <a:lnTo>
                      <a:pt x="297" y="13185"/>
                    </a:lnTo>
                    <a:lnTo>
                      <a:pt x="286" y="13179"/>
                    </a:lnTo>
                    <a:lnTo>
                      <a:pt x="275" y="13170"/>
                    </a:lnTo>
                    <a:lnTo>
                      <a:pt x="325" y="13099"/>
                    </a:lnTo>
                    <a:close/>
                    <a:moveTo>
                      <a:pt x="342" y="13110"/>
                    </a:moveTo>
                    <a:lnTo>
                      <a:pt x="353" y="13117"/>
                    </a:lnTo>
                    <a:lnTo>
                      <a:pt x="363" y="13123"/>
                    </a:lnTo>
                    <a:lnTo>
                      <a:pt x="322" y="13199"/>
                    </a:lnTo>
                    <a:lnTo>
                      <a:pt x="309" y="13192"/>
                    </a:lnTo>
                    <a:lnTo>
                      <a:pt x="297" y="13185"/>
                    </a:lnTo>
                    <a:lnTo>
                      <a:pt x="342" y="13110"/>
                    </a:lnTo>
                    <a:close/>
                    <a:moveTo>
                      <a:pt x="322" y="13200"/>
                    </a:moveTo>
                    <a:lnTo>
                      <a:pt x="322" y="13199"/>
                    </a:lnTo>
                    <a:lnTo>
                      <a:pt x="342" y="13161"/>
                    </a:lnTo>
                    <a:lnTo>
                      <a:pt x="322" y="13200"/>
                    </a:lnTo>
                    <a:close/>
                    <a:moveTo>
                      <a:pt x="363" y="13123"/>
                    </a:moveTo>
                    <a:lnTo>
                      <a:pt x="373" y="13128"/>
                    </a:lnTo>
                    <a:lnTo>
                      <a:pt x="386" y="13134"/>
                    </a:lnTo>
                    <a:lnTo>
                      <a:pt x="347" y="13212"/>
                    </a:lnTo>
                    <a:lnTo>
                      <a:pt x="335" y="13206"/>
                    </a:lnTo>
                    <a:lnTo>
                      <a:pt x="322" y="13200"/>
                    </a:lnTo>
                    <a:lnTo>
                      <a:pt x="363" y="13123"/>
                    </a:lnTo>
                    <a:close/>
                    <a:moveTo>
                      <a:pt x="386" y="13134"/>
                    </a:moveTo>
                    <a:lnTo>
                      <a:pt x="398" y="13140"/>
                    </a:lnTo>
                    <a:lnTo>
                      <a:pt x="408" y="13145"/>
                    </a:lnTo>
                    <a:lnTo>
                      <a:pt x="373" y="13225"/>
                    </a:lnTo>
                    <a:lnTo>
                      <a:pt x="358" y="13219"/>
                    </a:lnTo>
                    <a:lnTo>
                      <a:pt x="347" y="13212"/>
                    </a:lnTo>
                    <a:lnTo>
                      <a:pt x="386" y="13134"/>
                    </a:lnTo>
                    <a:close/>
                    <a:moveTo>
                      <a:pt x="408" y="13145"/>
                    </a:moveTo>
                    <a:lnTo>
                      <a:pt x="419" y="13149"/>
                    </a:lnTo>
                    <a:lnTo>
                      <a:pt x="433" y="13155"/>
                    </a:lnTo>
                    <a:lnTo>
                      <a:pt x="401" y="13236"/>
                    </a:lnTo>
                    <a:lnTo>
                      <a:pt x="388" y="13231"/>
                    </a:lnTo>
                    <a:lnTo>
                      <a:pt x="373" y="13225"/>
                    </a:lnTo>
                    <a:lnTo>
                      <a:pt x="408" y="13145"/>
                    </a:lnTo>
                    <a:close/>
                    <a:moveTo>
                      <a:pt x="433" y="13155"/>
                    </a:moveTo>
                    <a:lnTo>
                      <a:pt x="446" y="13160"/>
                    </a:lnTo>
                    <a:lnTo>
                      <a:pt x="458" y="13164"/>
                    </a:lnTo>
                    <a:lnTo>
                      <a:pt x="429" y="13246"/>
                    </a:lnTo>
                    <a:lnTo>
                      <a:pt x="414" y="13241"/>
                    </a:lnTo>
                    <a:lnTo>
                      <a:pt x="401" y="13236"/>
                    </a:lnTo>
                    <a:lnTo>
                      <a:pt x="433" y="13155"/>
                    </a:lnTo>
                    <a:close/>
                    <a:moveTo>
                      <a:pt x="458" y="13164"/>
                    </a:moveTo>
                    <a:lnTo>
                      <a:pt x="471" y="13168"/>
                    </a:lnTo>
                    <a:lnTo>
                      <a:pt x="483" y="13173"/>
                    </a:lnTo>
                    <a:lnTo>
                      <a:pt x="457" y="13256"/>
                    </a:lnTo>
                    <a:lnTo>
                      <a:pt x="443" y="13251"/>
                    </a:lnTo>
                    <a:lnTo>
                      <a:pt x="429" y="13246"/>
                    </a:lnTo>
                    <a:lnTo>
                      <a:pt x="458" y="13164"/>
                    </a:lnTo>
                    <a:close/>
                    <a:moveTo>
                      <a:pt x="483" y="13173"/>
                    </a:moveTo>
                    <a:lnTo>
                      <a:pt x="494" y="13176"/>
                    </a:lnTo>
                    <a:lnTo>
                      <a:pt x="508" y="13180"/>
                    </a:lnTo>
                    <a:lnTo>
                      <a:pt x="485" y="13263"/>
                    </a:lnTo>
                    <a:lnTo>
                      <a:pt x="472" y="13260"/>
                    </a:lnTo>
                    <a:lnTo>
                      <a:pt x="457" y="13256"/>
                    </a:lnTo>
                    <a:lnTo>
                      <a:pt x="483" y="13173"/>
                    </a:lnTo>
                    <a:close/>
                    <a:moveTo>
                      <a:pt x="508" y="13180"/>
                    </a:moveTo>
                    <a:lnTo>
                      <a:pt x="522" y="13183"/>
                    </a:lnTo>
                    <a:lnTo>
                      <a:pt x="534" y="13186"/>
                    </a:lnTo>
                    <a:lnTo>
                      <a:pt x="514" y="13271"/>
                    </a:lnTo>
                    <a:lnTo>
                      <a:pt x="499" y="13267"/>
                    </a:lnTo>
                    <a:lnTo>
                      <a:pt x="485" y="13263"/>
                    </a:lnTo>
                    <a:lnTo>
                      <a:pt x="508" y="13180"/>
                    </a:lnTo>
                    <a:close/>
                    <a:moveTo>
                      <a:pt x="534" y="13186"/>
                    </a:moveTo>
                    <a:lnTo>
                      <a:pt x="547" y="13189"/>
                    </a:lnTo>
                    <a:lnTo>
                      <a:pt x="558" y="13191"/>
                    </a:lnTo>
                    <a:lnTo>
                      <a:pt x="543" y="13277"/>
                    </a:lnTo>
                    <a:lnTo>
                      <a:pt x="528" y="13275"/>
                    </a:lnTo>
                    <a:lnTo>
                      <a:pt x="514" y="13271"/>
                    </a:lnTo>
                    <a:lnTo>
                      <a:pt x="534" y="13186"/>
                    </a:lnTo>
                    <a:close/>
                    <a:moveTo>
                      <a:pt x="558" y="13191"/>
                    </a:moveTo>
                    <a:lnTo>
                      <a:pt x="570" y="13194"/>
                    </a:lnTo>
                    <a:lnTo>
                      <a:pt x="583" y="13195"/>
                    </a:lnTo>
                    <a:lnTo>
                      <a:pt x="570" y="13282"/>
                    </a:lnTo>
                    <a:lnTo>
                      <a:pt x="556" y="13280"/>
                    </a:lnTo>
                    <a:lnTo>
                      <a:pt x="543" y="13277"/>
                    </a:lnTo>
                    <a:lnTo>
                      <a:pt x="558" y="13191"/>
                    </a:lnTo>
                    <a:close/>
                    <a:moveTo>
                      <a:pt x="583" y="13195"/>
                    </a:moveTo>
                    <a:lnTo>
                      <a:pt x="595" y="13196"/>
                    </a:lnTo>
                    <a:lnTo>
                      <a:pt x="605" y="13197"/>
                    </a:lnTo>
                    <a:lnTo>
                      <a:pt x="598" y="13285"/>
                    </a:lnTo>
                    <a:lnTo>
                      <a:pt x="584" y="13283"/>
                    </a:lnTo>
                    <a:lnTo>
                      <a:pt x="570" y="13282"/>
                    </a:lnTo>
                    <a:lnTo>
                      <a:pt x="583" y="13195"/>
                    </a:lnTo>
                    <a:close/>
                    <a:moveTo>
                      <a:pt x="605" y="13197"/>
                    </a:moveTo>
                    <a:lnTo>
                      <a:pt x="614" y="13199"/>
                    </a:lnTo>
                    <a:lnTo>
                      <a:pt x="630" y="13200"/>
                    </a:lnTo>
                    <a:lnTo>
                      <a:pt x="625" y="13287"/>
                    </a:lnTo>
                    <a:lnTo>
                      <a:pt x="610" y="13286"/>
                    </a:lnTo>
                    <a:lnTo>
                      <a:pt x="598" y="13285"/>
                    </a:lnTo>
                    <a:lnTo>
                      <a:pt x="605" y="13197"/>
                    </a:lnTo>
                    <a:close/>
                    <a:moveTo>
                      <a:pt x="630" y="13200"/>
                    </a:moveTo>
                    <a:lnTo>
                      <a:pt x="630" y="13200"/>
                    </a:lnTo>
                    <a:lnTo>
                      <a:pt x="627" y="13244"/>
                    </a:lnTo>
                    <a:lnTo>
                      <a:pt x="630" y="13200"/>
                    </a:lnTo>
                    <a:close/>
                    <a:moveTo>
                      <a:pt x="630" y="13200"/>
                    </a:moveTo>
                    <a:lnTo>
                      <a:pt x="641" y="13200"/>
                    </a:lnTo>
                    <a:lnTo>
                      <a:pt x="652" y="13201"/>
                    </a:lnTo>
                    <a:lnTo>
                      <a:pt x="664" y="13201"/>
                    </a:lnTo>
                    <a:lnTo>
                      <a:pt x="675" y="13202"/>
                    </a:lnTo>
                    <a:lnTo>
                      <a:pt x="669" y="13290"/>
                    </a:lnTo>
                    <a:lnTo>
                      <a:pt x="655" y="13288"/>
                    </a:lnTo>
                    <a:lnTo>
                      <a:pt x="642" y="13288"/>
                    </a:lnTo>
                    <a:lnTo>
                      <a:pt x="632" y="13287"/>
                    </a:lnTo>
                    <a:lnTo>
                      <a:pt x="625" y="13287"/>
                    </a:lnTo>
                    <a:lnTo>
                      <a:pt x="630" y="13200"/>
                    </a:lnTo>
                    <a:close/>
                    <a:moveTo>
                      <a:pt x="675" y="13202"/>
                    </a:moveTo>
                    <a:lnTo>
                      <a:pt x="690" y="13204"/>
                    </a:lnTo>
                    <a:lnTo>
                      <a:pt x="705" y="13204"/>
                    </a:lnTo>
                    <a:lnTo>
                      <a:pt x="720" y="13205"/>
                    </a:lnTo>
                    <a:lnTo>
                      <a:pt x="735" y="13206"/>
                    </a:lnTo>
                    <a:lnTo>
                      <a:pt x="730" y="13293"/>
                    </a:lnTo>
                    <a:lnTo>
                      <a:pt x="669" y="13290"/>
                    </a:lnTo>
                    <a:lnTo>
                      <a:pt x="675" y="13202"/>
                    </a:lnTo>
                    <a:close/>
                    <a:moveTo>
                      <a:pt x="735" y="13206"/>
                    </a:moveTo>
                    <a:lnTo>
                      <a:pt x="808" y="13210"/>
                    </a:lnTo>
                    <a:lnTo>
                      <a:pt x="803" y="13297"/>
                    </a:lnTo>
                    <a:lnTo>
                      <a:pt x="730" y="13293"/>
                    </a:lnTo>
                    <a:lnTo>
                      <a:pt x="735" y="13206"/>
                    </a:lnTo>
                    <a:close/>
                    <a:moveTo>
                      <a:pt x="808" y="13210"/>
                    </a:moveTo>
                    <a:lnTo>
                      <a:pt x="986" y="13220"/>
                    </a:lnTo>
                    <a:lnTo>
                      <a:pt x="981" y="13307"/>
                    </a:lnTo>
                    <a:lnTo>
                      <a:pt x="803" y="13297"/>
                    </a:lnTo>
                    <a:lnTo>
                      <a:pt x="808" y="13210"/>
                    </a:lnTo>
                    <a:close/>
                    <a:moveTo>
                      <a:pt x="986" y="13220"/>
                    </a:moveTo>
                    <a:lnTo>
                      <a:pt x="1085" y="13226"/>
                    </a:lnTo>
                    <a:lnTo>
                      <a:pt x="1080" y="13313"/>
                    </a:lnTo>
                    <a:lnTo>
                      <a:pt x="981" y="13307"/>
                    </a:lnTo>
                    <a:lnTo>
                      <a:pt x="986" y="13220"/>
                    </a:lnTo>
                    <a:close/>
                    <a:moveTo>
                      <a:pt x="1085" y="13226"/>
                    </a:moveTo>
                    <a:lnTo>
                      <a:pt x="1085" y="13226"/>
                    </a:lnTo>
                    <a:lnTo>
                      <a:pt x="1082" y="13270"/>
                    </a:lnTo>
                    <a:lnTo>
                      <a:pt x="1085" y="13226"/>
                    </a:lnTo>
                    <a:close/>
                    <a:moveTo>
                      <a:pt x="1085" y="13226"/>
                    </a:moveTo>
                    <a:lnTo>
                      <a:pt x="1188" y="13232"/>
                    </a:lnTo>
                    <a:lnTo>
                      <a:pt x="1183" y="13319"/>
                    </a:lnTo>
                    <a:lnTo>
                      <a:pt x="1080" y="13313"/>
                    </a:lnTo>
                    <a:lnTo>
                      <a:pt x="1085" y="13226"/>
                    </a:lnTo>
                    <a:close/>
                    <a:moveTo>
                      <a:pt x="1188" y="13232"/>
                    </a:moveTo>
                    <a:lnTo>
                      <a:pt x="1214" y="13234"/>
                    </a:lnTo>
                    <a:lnTo>
                      <a:pt x="1240" y="13235"/>
                    </a:lnTo>
                    <a:lnTo>
                      <a:pt x="1266" y="13237"/>
                    </a:lnTo>
                    <a:lnTo>
                      <a:pt x="1293" y="13239"/>
                    </a:lnTo>
                    <a:lnTo>
                      <a:pt x="1288" y="13326"/>
                    </a:lnTo>
                    <a:lnTo>
                      <a:pt x="1261" y="13324"/>
                    </a:lnTo>
                    <a:lnTo>
                      <a:pt x="1235" y="13322"/>
                    </a:lnTo>
                    <a:lnTo>
                      <a:pt x="1209" y="13321"/>
                    </a:lnTo>
                    <a:lnTo>
                      <a:pt x="1183" y="13319"/>
                    </a:lnTo>
                    <a:lnTo>
                      <a:pt x="1188" y="13232"/>
                    </a:lnTo>
                    <a:close/>
                    <a:moveTo>
                      <a:pt x="1293" y="13239"/>
                    </a:moveTo>
                    <a:lnTo>
                      <a:pt x="1320" y="13240"/>
                    </a:lnTo>
                    <a:lnTo>
                      <a:pt x="1346" y="13242"/>
                    </a:lnTo>
                    <a:lnTo>
                      <a:pt x="1371" y="13244"/>
                    </a:lnTo>
                    <a:lnTo>
                      <a:pt x="1395" y="13245"/>
                    </a:lnTo>
                    <a:lnTo>
                      <a:pt x="1390" y="13332"/>
                    </a:lnTo>
                    <a:lnTo>
                      <a:pt x="1362" y="13331"/>
                    </a:lnTo>
                    <a:lnTo>
                      <a:pt x="1336" y="13328"/>
                    </a:lnTo>
                    <a:lnTo>
                      <a:pt x="1311" y="13327"/>
                    </a:lnTo>
                    <a:lnTo>
                      <a:pt x="1288" y="13326"/>
                    </a:lnTo>
                    <a:lnTo>
                      <a:pt x="1293" y="13239"/>
                    </a:lnTo>
                    <a:close/>
                    <a:moveTo>
                      <a:pt x="1395" y="13245"/>
                    </a:moveTo>
                    <a:lnTo>
                      <a:pt x="1422" y="13246"/>
                    </a:lnTo>
                    <a:lnTo>
                      <a:pt x="1447" y="13249"/>
                    </a:lnTo>
                    <a:lnTo>
                      <a:pt x="1472" y="13250"/>
                    </a:lnTo>
                    <a:lnTo>
                      <a:pt x="1494" y="13251"/>
                    </a:lnTo>
                    <a:lnTo>
                      <a:pt x="1489" y="13338"/>
                    </a:lnTo>
                    <a:lnTo>
                      <a:pt x="1463" y="13337"/>
                    </a:lnTo>
                    <a:lnTo>
                      <a:pt x="1438" y="13336"/>
                    </a:lnTo>
                    <a:lnTo>
                      <a:pt x="1413" y="13333"/>
                    </a:lnTo>
                    <a:lnTo>
                      <a:pt x="1390" y="13332"/>
                    </a:lnTo>
                    <a:lnTo>
                      <a:pt x="1395" y="13245"/>
                    </a:lnTo>
                    <a:close/>
                    <a:moveTo>
                      <a:pt x="1494" y="13251"/>
                    </a:moveTo>
                    <a:lnTo>
                      <a:pt x="1519" y="13253"/>
                    </a:lnTo>
                    <a:lnTo>
                      <a:pt x="1544" y="13255"/>
                    </a:lnTo>
                    <a:lnTo>
                      <a:pt x="1567" y="13256"/>
                    </a:lnTo>
                    <a:lnTo>
                      <a:pt x="1588" y="13258"/>
                    </a:lnTo>
                    <a:lnTo>
                      <a:pt x="1582" y="13346"/>
                    </a:lnTo>
                    <a:lnTo>
                      <a:pt x="1559" y="13343"/>
                    </a:lnTo>
                    <a:lnTo>
                      <a:pt x="1536" y="13342"/>
                    </a:lnTo>
                    <a:lnTo>
                      <a:pt x="1512" y="13341"/>
                    </a:lnTo>
                    <a:lnTo>
                      <a:pt x="1489" y="13338"/>
                    </a:lnTo>
                    <a:lnTo>
                      <a:pt x="1494" y="13251"/>
                    </a:lnTo>
                    <a:close/>
                    <a:moveTo>
                      <a:pt x="1588" y="13258"/>
                    </a:moveTo>
                    <a:lnTo>
                      <a:pt x="1612" y="13260"/>
                    </a:lnTo>
                    <a:lnTo>
                      <a:pt x="1634" y="13261"/>
                    </a:lnTo>
                    <a:lnTo>
                      <a:pt x="1655" y="13263"/>
                    </a:lnTo>
                    <a:lnTo>
                      <a:pt x="1674" y="13265"/>
                    </a:lnTo>
                    <a:lnTo>
                      <a:pt x="1666" y="13352"/>
                    </a:lnTo>
                    <a:lnTo>
                      <a:pt x="1645" y="13349"/>
                    </a:lnTo>
                    <a:lnTo>
                      <a:pt x="1624" y="13348"/>
                    </a:lnTo>
                    <a:lnTo>
                      <a:pt x="1603" y="13347"/>
                    </a:lnTo>
                    <a:lnTo>
                      <a:pt x="1582" y="13346"/>
                    </a:lnTo>
                    <a:lnTo>
                      <a:pt x="1588" y="13258"/>
                    </a:lnTo>
                    <a:close/>
                    <a:moveTo>
                      <a:pt x="1674" y="13265"/>
                    </a:moveTo>
                    <a:lnTo>
                      <a:pt x="1688" y="13266"/>
                    </a:lnTo>
                    <a:lnTo>
                      <a:pt x="1705" y="13267"/>
                    </a:lnTo>
                    <a:lnTo>
                      <a:pt x="1725" y="13268"/>
                    </a:lnTo>
                    <a:lnTo>
                      <a:pt x="1747" y="13271"/>
                    </a:lnTo>
                    <a:lnTo>
                      <a:pt x="1740" y="13358"/>
                    </a:lnTo>
                    <a:lnTo>
                      <a:pt x="1729" y="13357"/>
                    </a:lnTo>
                    <a:lnTo>
                      <a:pt x="1712" y="13356"/>
                    </a:lnTo>
                    <a:lnTo>
                      <a:pt x="1691" y="13353"/>
                    </a:lnTo>
                    <a:lnTo>
                      <a:pt x="1666" y="13352"/>
                    </a:lnTo>
                    <a:lnTo>
                      <a:pt x="1674" y="13265"/>
                    </a:lnTo>
                    <a:close/>
                    <a:moveTo>
                      <a:pt x="1747" y="13271"/>
                    </a:moveTo>
                    <a:lnTo>
                      <a:pt x="1766" y="13272"/>
                    </a:lnTo>
                    <a:lnTo>
                      <a:pt x="1782" y="13273"/>
                    </a:lnTo>
                    <a:lnTo>
                      <a:pt x="1797" y="13276"/>
                    </a:lnTo>
                    <a:lnTo>
                      <a:pt x="1810" y="13277"/>
                    </a:lnTo>
                    <a:lnTo>
                      <a:pt x="1800" y="13363"/>
                    </a:lnTo>
                    <a:lnTo>
                      <a:pt x="1785" y="13362"/>
                    </a:lnTo>
                    <a:lnTo>
                      <a:pt x="1770" y="13361"/>
                    </a:lnTo>
                    <a:lnTo>
                      <a:pt x="1755" y="13359"/>
                    </a:lnTo>
                    <a:lnTo>
                      <a:pt x="1740" y="13358"/>
                    </a:lnTo>
                    <a:lnTo>
                      <a:pt x="1747" y="13271"/>
                    </a:lnTo>
                    <a:close/>
                    <a:moveTo>
                      <a:pt x="1810" y="13277"/>
                    </a:moveTo>
                    <a:lnTo>
                      <a:pt x="1822" y="13278"/>
                    </a:lnTo>
                    <a:lnTo>
                      <a:pt x="1834" y="13280"/>
                    </a:lnTo>
                    <a:lnTo>
                      <a:pt x="1846" y="13281"/>
                    </a:lnTo>
                    <a:lnTo>
                      <a:pt x="1856" y="13282"/>
                    </a:lnTo>
                    <a:lnTo>
                      <a:pt x="1843" y="13369"/>
                    </a:lnTo>
                    <a:lnTo>
                      <a:pt x="1833" y="13368"/>
                    </a:lnTo>
                    <a:lnTo>
                      <a:pt x="1823" y="13366"/>
                    </a:lnTo>
                    <a:lnTo>
                      <a:pt x="1812" y="13364"/>
                    </a:lnTo>
                    <a:lnTo>
                      <a:pt x="1800" y="13363"/>
                    </a:lnTo>
                    <a:lnTo>
                      <a:pt x="1810" y="13277"/>
                    </a:lnTo>
                    <a:close/>
                    <a:moveTo>
                      <a:pt x="1856" y="13282"/>
                    </a:moveTo>
                    <a:lnTo>
                      <a:pt x="1856" y="13282"/>
                    </a:lnTo>
                    <a:lnTo>
                      <a:pt x="1849" y="13326"/>
                    </a:lnTo>
                    <a:lnTo>
                      <a:pt x="1856" y="13282"/>
                    </a:lnTo>
                    <a:close/>
                    <a:moveTo>
                      <a:pt x="1856" y="13282"/>
                    </a:moveTo>
                    <a:lnTo>
                      <a:pt x="1871" y="13285"/>
                    </a:lnTo>
                    <a:lnTo>
                      <a:pt x="1879" y="13286"/>
                    </a:lnTo>
                    <a:lnTo>
                      <a:pt x="1868" y="13372"/>
                    </a:lnTo>
                    <a:lnTo>
                      <a:pt x="1843" y="13369"/>
                    </a:lnTo>
                    <a:lnTo>
                      <a:pt x="1856" y="13282"/>
                    </a:lnTo>
                    <a:close/>
                    <a:moveTo>
                      <a:pt x="1879" y="13286"/>
                    </a:moveTo>
                    <a:lnTo>
                      <a:pt x="1894" y="13287"/>
                    </a:lnTo>
                    <a:lnTo>
                      <a:pt x="1907" y="13290"/>
                    </a:lnTo>
                    <a:lnTo>
                      <a:pt x="1896" y="13376"/>
                    </a:lnTo>
                    <a:lnTo>
                      <a:pt x="1879" y="13374"/>
                    </a:lnTo>
                    <a:lnTo>
                      <a:pt x="1868" y="13372"/>
                    </a:lnTo>
                    <a:lnTo>
                      <a:pt x="1879" y="13286"/>
                    </a:lnTo>
                    <a:close/>
                    <a:moveTo>
                      <a:pt x="1907" y="13290"/>
                    </a:moveTo>
                    <a:lnTo>
                      <a:pt x="1938" y="13293"/>
                    </a:lnTo>
                    <a:lnTo>
                      <a:pt x="1928" y="13381"/>
                    </a:lnTo>
                    <a:lnTo>
                      <a:pt x="1896" y="13376"/>
                    </a:lnTo>
                    <a:lnTo>
                      <a:pt x="1907" y="13290"/>
                    </a:lnTo>
                    <a:close/>
                    <a:moveTo>
                      <a:pt x="1938" y="13293"/>
                    </a:moveTo>
                    <a:lnTo>
                      <a:pt x="1958" y="13296"/>
                    </a:lnTo>
                    <a:lnTo>
                      <a:pt x="1973" y="13297"/>
                    </a:lnTo>
                    <a:lnTo>
                      <a:pt x="1963" y="13384"/>
                    </a:lnTo>
                    <a:lnTo>
                      <a:pt x="1943" y="13382"/>
                    </a:lnTo>
                    <a:lnTo>
                      <a:pt x="1928" y="13381"/>
                    </a:lnTo>
                    <a:lnTo>
                      <a:pt x="1938" y="13293"/>
                    </a:lnTo>
                    <a:close/>
                    <a:moveTo>
                      <a:pt x="1973" y="13297"/>
                    </a:moveTo>
                    <a:lnTo>
                      <a:pt x="1984" y="13298"/>
                    </a:lnTo>
                    <a:lnTo>
                      <a:pt x="1995" y="13300"/>
                    </a:lnTo>
                    <a:lnTo>
                      <a:pt x="2004" y="13301"/>
                    </a:lnTo>
                    <a:lnTo>
                      <a:pt x="2011" y="13302"/>
                    </a:lnTo>
                    <a:lnTo>
                      <a:pt x="2001" y="13389"/>
                    </a:lnTo>
                    <a:lnTo>
                      <a:pt x="1989" y="13388"/>
                    </a:lnTo>
                    <a:lnTo>
                      <a:pt x="1979" y="13387"/>
                    </a:lnTo>
                    <a:lnTo>
                      <a:pt x="1970" y="13385"/>
                    </a:lnTo>
                    <a:lnTo>
                      <a:pt x="1963" y="13384"/>
                    </a:lnTo>
                    <a:lnTo>
                      <a:pt x="1973" y="13297"/>
                    </a:lnTo>
                    <a:close/>
                    <a:moveTo>
                      <a:pt x="2011" y="13302"/>
                    </a:moveTo>
                    <a:lnTo>
                      <a:pt x="2021" y="13303"/>
                    </a:lnTo>
                    <a:lnTo>
                      <a:pt x="2031" y="13305"/>
                    </a:lnTo>
                    <a:lnTo>
                      <a:pt x="2041" y="13306"/>
                    </a:lnTo>
                    <a:lnTo>
                      <a:pt x="2050" y="13306"/>
                    </a:lnTo>
                    <a:lnTo>
                      <a:pt x="2040" y="13393"/>
                    </a:lnTo>
                    <a:lnTo>
                      <a:pt x="2029" y="13392"/>
                    </a:lnTo>
                    <a:lnTo>
                      <a:pt x="2019" y="13390"/>
                    </a:lnTo>
                    <a:lnTo>
                      <a:pt x="2010" y="13390"/>
                    </a:lnTo>
                    <a:lnTo>
                      <a:pt x="2001" y="13389"/>
                    </a:lnTo>
                    <a:lnTo>
                      <a:pt x="2011" y="13302"/>
                    </a:lnTo>
                    <a:close/>
                    <a:moveTo>
                      <a:pt x="2050" y="13306"/>
                    </a:moveTo>
                    <a:lnTo>
                      <a:pt x="2061" y="13307"/>
                    </a:lnTo>
                    <a:lnTo>
                      <a:pt x="2072" y="13308"/>
                    </a:lnTo>
                    <a:lnTo>
                      <a:pt x="2082" y="13310"/>
                    </a:lnTo>
                    <a:lnTo>
                      <a:pt x="2090" y="13311"/>
                    </a:lnTo>
                    <a:lnTo>
                      <a:pt x="2081" y="13398"/>
                    </a:lnTo>
                    <a:lnTo>
                      <a:pt x="2069" y="13397"/>
                    </a:lnTo>
                    <a:lnTo>
                      <a:pt x="2059" y="13395"/>
                    </a:lnTo>
                    <a:lnTo>
                      <a:pt x="2049" y="13394"/>
                    </a:lnTo>
                    <a:lnTo>
                      <a:pt x="2040" y="13393"/>
                    </a:lnTo>
                    <a:lnTo>
                      <a:pt x="2050" y="13306"/>
                    </a:lnTo>
                    <a:close/>
                    <a:moveTo>
                      <a:pt x="2090" y="13311"/>
                    </a:moveTo>
                    <a:lnTo>
                      <a:pt x="2102" y="13312"/>
                    </a:lnTo>
                    <a:lnTo>
                      <a:pt x="2112" y="13313"/>
                    </a:lnTo>
                    <a:lnTo>
                      <a:pt x="2122" y="13313"/>
                    </a:lnTo>
                    <a:lnTo>
                      <a:pt x="2131" y="13315"/>
                    </a:lnTo>
                    <a:lnTo>
                      <a:pt x="2123" y="13402"/>
                    </a:lnTo>
                    <a:lnTo>
                      <a:pt x="2111" y="13400"/>
                    </a:lnTo>
                    <a:lnTo>
                      <a:pt x="2101" y="13399"/>
                    </a:lnTo>
                    <a:lnTo>
                      <a:pt x="2091" y="13398"/>
                    </a:lnTo>
                    <a:lnTo>
                      <a:pt x="2081" y="13398"/>
                    </a:lnTo>
                    <a:lnTo>
                      <a:pt x="2090" y="13311"/>
                    </a:lnTo>
                    <a:close/>
                    <a:moveTo>
                      <a:pt x="2131" y="13315"/>
                    </a:moveTo>
                    <a:lnTo>
                      <a:pt x="2136" y="13315"/>
                    </a:lnTo>
                    <a:lnTo>
                      <a:pt x="2145" y="13316"/>
                    </a:lnTo>
                    <a:lnTo>
                      <a:pt x="2157" y="13317"/>
                    </a:lnTo>
                    <a:lnTo>
                      <a:pt x="2173" y="13318"/>
                    </a:lnTo>
                    <a:lnTo>
                      <a:pt x="2166" y="13405"/>
                    </a:lnTo>
                    <a:lnTo>
                      <a:pt x="2161" y="13405"/>
                    </a:lnTo>
                    <a:lnTo>
                      <a:pt x="2152" y="13404"/>
                    </a:lnTo>
                    <a:lnTo>
                      <a:pt x="2140" y="13403"/>
                    </a:lnTo>
                    <a:lnTo>
                      <a:pt x="2123" y="13402"/>
                    </a:lnTo>
                    <a:lnTo>
                      <a:pt x="2131" y="13315"/>
                    </a:lnTo>
                    <a:close/>
                    <a:moveTo>
                      <a:pt x="2173" y="13318"/>
                    </a:moveTo>
                    <a:lnTo>
                      <a:pt x="2185" y="13319"/>
                    </a:lnTo>
                    <a:lnTo>
                      <a:pt x="2196" y="13319"/>
                    </a:lnTo>
                    <a:lnTo>
                      <a:pt x="2204" y="13321"/>
                    </a:lnTo>
                    <a:lnTo>
                      <a:pt x="2213" y="13321"/>
                    </a:lnTo>
                    <a:lnTo>
                      <a:pt x="2207" y="13408"/>
                    </a:lnTo>
                    <a:lnTo>
                      <a:pt x="2196" y="13408"/>
                    </a:lnTo>
                    <a:lnTo>
                      <a:pt x="2185" y="13407"/>
                    </a:lnTo>
                    <a:lnTo>
                      <a:pt x="2176" y="13407"/>
                    </a:lnTo>
                    <a:lnTo>
                      <a:pt x="2166" y="13405"/>
                    </a:lnTo>
                    <a:lnTo>
                      <a:pt x="2173" y="13318"/>
                    </a:lnTo>
                    <a:close/>
                    <a:moveTo>
                      <a:pt x="2213" y="13321"/>
                    </a:moveTo>
                    <a:lnTo>
                      <a:pt x="2224" y="13322"/>
                    </a:lnTo>
                    <a:lnTo>
                      <a:pt x="2234" y="13323"/>
                    </a:lnTo>
                    <a:lnTo>
                      <a:pt x="2244" y="13323"/>
                    </a:lnTo>
                    <a:lnTo>
                      <a:pt x="2253" y="13324"/>
                    </a:lnTo>
                    <a:lnTo>
                      <a:pt x="2248" y="13412"/>
                    </a:lnTo>
                    <a:lnTo>
                      <a:pt x="2237" y="13410"/>
                    </a:lnTo>
                    <a:lnTo>
                      <a:pt x="2226" y="13410"/>
                    </a:lnTo>
                    <a:lnTo>
                      <a:pt x="2216" y="13409"/>
                    </a:lnTo>
                    <a:lnTo>
                      <a:pt x="2207" y="13408"/>
                    </a:lnTo>
                    <a:lnTo>
                      <a:pt x="2213" y="13321"/>
                    </a:lnTo>
                    <a:close/>
                    <a:moveTo>
                      <a:pt x="2248" y="13412"/>
                    </a:moveTo>
                    <a:lnTo>
                      <a:pt x="2248" y="13412"/>
                    </a:lnTo>
                    <a:lnTo>
                      <a:pt x="2251" y="13368"/>
                    </a:lnTo>
                    <a:lnTo>
                      <a:pt x="2248" y="13412"/>
                    </a:lnTo>
                    <a:close/>
                    <a:moveTo>
                      <a:pt x="2252" y="13324"/>
                    </a:moveTo>
                    <a:lnTo>
                      <a:pt x="2272" y="13324"/>
                    </a:lnTo>
                    <a:lnTo>
                      <a:pt x="2288" y="13326"/>
                    </a:lnTo>
                    <a:lnTo>
                      <a:pt x="2285" y="13413"/>
                    </a:lnTo>
                    <a:lnTo>
                      <a:pt x="2265" y="13412"/>
                    </a:lnTo>
                    <a:lnTo>
                      <a:pt x="2248" y="13412"/>
                    </a:lnTo>
                    <a:lnTo>
                      <a:pt x="2252" y="13324"/>
                    </a:lnTo>
                    <a:close/>
                    <a:moveTo>
                      <a:pt x="2288" y="13326"/>
                    </a:moveTo>
                    <a:lnTo>
                      <a:pt x="2307" y="13327"/>
                    </a:lnTo>
                    <a:lnTo>
                      <a:pt x="2323" y="13327"/>
                    </a:lnTo>
                    <a:lnTo>
                      <a:pt x="2322" y="13414"/>
                    </a:lnTo>
                    <a:lnTo>
                      <a:pt x="2303" y="13414"/>
                    </a:lnTo>
                    <a:lnTo>
                      <a:pt x="2285" y="13413"/>
                    </a:lnTo>
                    <a:lnTo>
                      <a:pt x="2288" y="13326"/>
                    </a:lnTo>
                    <a:close/>
                    <a:moveTo>
                      <a:pt x="2323" y="13327"/>
                    </a:moveTo>
                    <a:lnTo>
                      <a:pt x="2338" y="13327"/>
                    </a:lnTo>
                    <a:lnTo>
                      <a:pt x="2353" y="13327"/>
                    </a:lnTo>
                    <a:lnTo>
                      <a:pt x="2353" y="13414"/>
                    </a:lnTo>
                    <a:lnTo>
                      <a:pt x="2338" y="13414"/>
                    </a:lnTo>
                    <a:lnTo>
                      <a:pt x="2322" y="13414"/>
                    </a:lnTo>
                    <a:lnTo>
                      <a:pt x="2323" y="13327"/>
                    </a:lnTo>
                    <a:close/>
                    <a:moveTo>
                      <a:pt x="2353" y="13327"/>
                    </a:moveTo>
                    <a:lnTo>
                      <a:pt x="2365" y="13327"/>
                    </a:lnTo>
                    <a:lnTo>
                      <a:pt x="2379" y="13326"/>
                    </a:lnTo>
                    <a:lnTo>
                      <a:pt x="2383" y="13413"/>
                    </a:lnTo>
                    <a:lnTo>
                      <a:pt x="2369" y="13414"/>
                    </a:lnTo>
                    <a:lnTo>
                      <a:pt x="2353" y="13414"/>
                    </a:lnTo>
                    <a:lnTo>
                      <a:pt x="2353" y="13327"/>
                    </a:lnTo>
                    <a:close/>
                    <a:moveTo>
                      <a:pt x="2379" y="13326"/>
                    </a:moveTo>
                    <a:lnTo>
                      <a:pt x="2389" y="13326"/>
                    </a:lnTo>
                    <a:lnTo>
                      <a:pt x="2398" y="13324"/>
                    </a:lnTo>
                    <a:lnTo>
                      <a:pt x="2409" y="13410"/>
                    </a:lnTo>
                    <a:lnTo>
                      <a:pt x="2396" y="13413"/>
                    </a:lnTo>
                    <a:lnTo>
                      <a:pt x="2383" y="13413"/>
                    </a:lnTo>
                    <a:lnTo>
                      <a:pt x="2379" y="13326"/>
                    </a:lnTo>
                    <a:close/>
                    <a:moveTo>
                      <a:pt x="2398" y="13324"/>
                    </a:moveTo>
                    <a:lnTo>
                      <a:pt x="2407" y="13323"/>
                    </a:lnTo>
                    <a:lnTo>
                      <a:pt x="2419" y="13321"/>
                    </a:lnTo>
                    <a:lnTo>
                      <a:pt x="2429" y="13318"/>
                    </a:lnTo>
                    <a:lnTo>
                      <a:pt x="2439" y="13316"/>
                    </a:lnTo>
                    <a:lnTo>
                      <a:pt x="2461" y="13400"/>
                    </a:lnTo>
                    <a:lnTo>
                      <a:pt x="2449" y="13404"/>
                    </a:lnTo>
                    <a:lnTo>
                      <a:pt x="2435" y="13407"/>
                    </a:lnTo>
                    <a:lnTo>
                      <a:pt x="2422" y="13409"/>
                    </a:lnTo>
                    <a:lnTo>
                      <a:pt x="2409" y="13410"/>
                    </a:lnTo>
                    <a:lnTo>
                      <a:pt x="2398" y="13324"/>
                    </a:lnTo>
                    <a:close/>
                    <a:moveTo>
                      <a:pt x="2439" y="13316"/>
                    </a:moveTo>
                    <a:lnTo>
                      <a:pt x="2449" y="13313"/>
                    </a:lnTo>
                    <a:lnTo>
                      <a:pt x="2457" y="13311"/>
                    </a:lnTo>
                    <a:lnTo>
                      <a:pt x="2467" y="13307"/>
                    </a:lnTo>
                    <a:lnTo>
                      <a:pt x="2476" y="13303"/>
                    </a:lnTo>
                    <a:lnTo>
                      <a:pt x="2508" y="13385"/>
                    </a:lnTo>
                    <a:lnTo>
                      <a:pt x="2497" y="13389"/>
                    </a:lnTo>
                    <a:lnTo>
                      <a:pt x="2485" y="13393"/>
                    </a:lnTo>
                    <a:lnTo>
                      <a:pt x="2473" y="13398"/>
                    </a:lnTo>
                    <a:lnTo>
                      <a:pt x="2461" y="13400"/>
                    </a:lnTo>
                    <a:lnTo>
                      <a:pt x="2439" y="13316"/>
                    </a:lnTo>
                    <a:close/>
                    <a:moveTo>
                      <a:pt x="2476" y="13303"/>
                    </a:moveTo>
                    <a:lnTo>
                      <a:pt x="2493" y="13296"/>
                    </a:lnTo>
                    <a:lnTo>
                      <a:pt x="2511" y="13287"/>
                    </a:lnTo>
                    <a:lnTo>
                      <a:pt x="2553" y="13364"/>
                    </a:lnTo>
                    <a:lnTo>
                      <a:pt x="2542" y="13369"/>
                    </a:lnTo>
                    <a:lnTo>
                      <a:pt x="2532" y="13376"/>
                    </a:lnTo>
                    <a:lnTo>
                      <a:pt x="2521" y="13381"/>
                    </a:lnTo>
                    <a:lnTo>
                      <a:pt x="2508" y="13385"/>
                    </a:lnTo>
                    <a:lnTo>
                      <a:pt x="2476" y="13303"/>
                    </a:lnTo>
                    <a:close/>
                    <a:moveTo>
                      <a:pt x="2511" y="13287"/>
                    </a:moveTo>
                    <a:lnTo>
                      <a:pt x="2527" y="13277"/>
                    </a:lnTo>
                    <a:lnTo>
                      <a:pt x="2543" y="13267"/>
                    </a:lnTo>
                    <a:lnTo>
                      <a:pt x="2593" y="13339"/>
                    </a:lnTo>
                    <a:lnTo>
                      <a:pt x="2583" y="13346"/>
                    </a:lnTo>
                    <a:lnTo>
                      <a:pt x="2573" y="13352"/>
                    </a:lnTo>
                    <a:lnTo>
                      <a:pt x="2563" y="13358"/>
                    </a:lnTo>
                    <a:lnTo>
                      <a:pt x="2553" y="13364"/>
                    </a:lnTo>
                    <a:lnTo>
                      <a:pt x="2511" y="13287"/>
                    </a:lnTo>
                    <a:close/>
                    <a:moveTo>
                      <a:pt x="2543" y="13267"/>
                    </a:moveTo>
                    <a:lnTo>
                      <a:pt x="2558" y="13256"/>
                    </a:lnTo>
                    <a:lnTo>
                      <a:pt x="2573" y="13244"/>
                    </a:lnTo>
                    <a:lnTo>
                      <a:pt x="2629" y="13311"/>
                    </a:lnTo>
                    <a:lnTo>
                      <a:pt x="2612" y="13326"/>
                    </a:lnTo>
                    <a:lnTo>
                      <a:pt x="2593" y="13339"/>
                    </a:lnTo>
                    <a:lnTo>
                      <a:pt x="2543" y="13267"/>
                    </a:lnTo>
                    <a:close/>
                    <a:moveTo>
                      <a:pt x="2573" y="13244"/>
                    </a:moveTo>
                    <a:lnTo>
                      <a:pt x="2587" y="13231"/>
                    </a:lnTo>
                    <a:lnTo>
                      <a:pt x="2601" y="13219"/>
                    </a:lnTo>
                    <a:lnTo>
                      <a:pt x="2663" y="13280"/>
                    </a:lnTo>
                    <a:lnTo>
                      <a:pt x="2647" y="13296"/>
                    </a:lnTo>
                    <a:lnTo>
                      <a:pt x="2629" y="13311"/>
                    </a:lnTo>
                    <a:lnTo>
                      <a:pt x="2573" y="13244"/>
                    </a:lnTo>
                    <a:close/>
                    <a:moveTo>
                      <a:pt x="2601" y="13219"/>
                    </a:moveTo>
                    <a:lnTo>
                      <a:pt x="2613" y="13205"/>
                    </a:lnTo>
                    <a:lnTo>
                      <a:pt x="2625" y="13190"/>
                    </a:lnTo>
                    <a:lnTo>
                      <a:pt x="2693" y="13247"/>
                    </a:lnTo>
                    <a:lnTo>
                      <a:pt x="2678" y="13263"/>
                    </a:lnTo>
                    <a:lnTo>
                      <a:pt x="2663" y="13280"/>
                    </a:lnTo>
                    <a:lnTo>
                      <a:pt x="2601" y="13219"/>
                    </a:lnTo>
                    <a:close/>
                    <a:moveTo>
                      <a:pt x="2625" y="13190"/>
                    </a:moveTo>
                    <a:lnTo>
                      <a:pt x="2638" y="13176"/>
                    </a:lnTo>
                    <a:lnTo>
                      <a:pt x="2649" y="13161"/>
                    </a:lnTo>
                    <a:lnTo>
                      <a:pt x="2719" y="13214"/>
                    </a:lnTo>
                    <a:lnTo>
                      <a:pt x="2706" y="13231"/>
                    </a:lnTo>
                    <a:lnTo>
                      <a:pt x="2693" y="13247"/>
                    </a:lnTo>
                    <a:lnTo>
                      <a:pt x="2625" y="13190"/>
                    </a:lnTo>
                    <a:close/>
                    <a:moveTo>
                      <a:pt x="2649" y="13161"/>
                    </a:moveTo>
                    <a:lnTo>
                      <a:pt x="2662" y="13145"/>
                    </a:lnTo>
                    <a:lnTo>
                      <a:pt x="2672" y="13130"/>
                    </a:lnTo>
                    <a:lnTo>
                      <a:pt x="2744" y="13180"/>
                    </a:lnTo>
                    <a:lnTo>
                      <a:pt x="2731" y="13199"/>
                    </a:lnTo>
                    <a:lnTo>
                      <a:pt x="2719" y="13214"/>
                    </a:lnTo>
                    <a:lnTo>
                      <a:pt x="2649" y="13161"/>
                    </a:lnTo>
                    <a:close/>
                    <a:moveTo>
                      <a:pt x="2672" y="13130"/>
                    </a:moveTo>
                    <a:lnTo>
                      <a:pt x="2682" y="13117"/>
                    </a:lnTo>
                    <a:lnTo>
                      <a:pt x="2693" y="13099"/>
                    </a:lnTo>
                    <a:lnTo>
                      <a:pt x="2766" y="13148"/>
                    </a:lnTo>
                    <a:lnTo>
                      <a:pt x="2756" y="13163"/>
                    </a:lnTo>
                    <a:lnTo>
                      <a:pt x="2744" y="13180"/>
                    </a:lnTo>
                    <a:lnTo>
                      <a:pt x="2672" y="13130"/>
                    </a:lnTo>
                    <a:close/>
                    <a:moveTo>
                      <a:pt x="2693" y="13099"/>
                    </a:moveTo>
                    <a:lnTo>
                      <a:pt x="2701" y="13085"/>
                    </a:lnTo>
                    <a:lnTo>
                      <a:pt x="2710" y="13073"/>
                    </a:lnTo>
                    <a:lnTo>
                      <a:pt x="2718" y="13060"/>
                    </a:lnTo>
                    <a:lnTo>
                      <a:pt x="2725" y="13048"/>
                    </a:lnTo>
                    <a:lnTo>
                      <a:pt x="2800" y="13094"/>
                    </a:lnTo>
                    <a:lnTo>
                      <a:pt x="2791" y="13108"/>
                    </a:lnTo>
                    <a:lnTo>
                      <a:pt x="2784" y="13120"/>
                    </a:lnTo>
                    <a:lnTo>
                      <a:pt x="2775" y="13134"/>
                    </a:lnTo>
                    <a:lnTo>
                      <a:pt x="2766" y="13148"/>
                    </a:lnTo>
                    <a:lnTo>
                      <a:pt x="2693" y="13099"/>
                    </a:lnTo>
                    <a:close/>
                    <a:moveTo>
                      <a:pt x="2725" y="13048"/>
                    </a:moveTo>
                    <a:lnTo>
                      <a:pt x="2731" y="13039"/>
                    </a:lnTo>
                    <a:lnTo>
                      <a:pt x="2805" y="13085"/>
                    </a:lnTo>
                    <a:lnTo>
                      <a:pt x="2800" y="13094"/>
                    </a:lnTo>
                    <a:lnTo>
                      <a:pt x="2725" y="13048"/>
                    </a:lnTo>
                    <a:close/>
                    <a:moveTo>
                      <a:pt x="2731" y="13039"/>
                    </a:moveTo>
                    <a:lnTo>
                      <a:pt x="2740" y="13026"/>
                    </a:lnTo>
                    <a:lnTo>
                      <a:pt x="2749" y="13011"/>
                    </a:lnTo>
                    <a:lnTo>
                      <a:pt x="2822" y="13058"/>
                    </a:lnTo>
                    <a:lnTo>
                      <a:pt x="2815" y="13070"/>
                    </a:lnTo>
                    <a:lnTo>
                      <a:pt x="2805" y="13085"/>
                    </a:lnTo>
                    <a:lnTo>
                      <a:pt x="2731" y="13039"/>
                    </a:lnTo>
                    <a:close/>
                    <a:moveTo>
                      <a:pt x="2749" y="13011"/>
                    </a:moveTo>
                    <a:lnTo>
                      <a:pt x="2759" y="12997"/>
                    </a:lnTo>
                    <a:lnTo>
                      <a:pt x="2766" y="12985"/>
                    </a:lnTo>
                    <a:lnTo>
                      <a:pt x="2838" y="13034"/>
                    </a:lnTo>
                    <a:lnTo>
                      <a:pt x="2830" y="13047"/>
                    </a:lnTo>
                    <a:lnTo>
                      <a:pt x="2822" y="13058"/>
                    </a:lnTo>
                    <a:lnTo>
                      <a:pt x="2749" y="13011"/>
                    </a:lnTo>
                    <a:close/>
                    <a:moveTo>
                      <a:pt x="2766" y="12985"/>
                    </a:moveTo>
                    <a:lnTo>
                      <a:pt x="2775" y="12972"/>
                    </a:lnTo>
                    <a:lnTo>
                      <a:pt x="2785" y="12960"/>
                    </a:lnTo>
                    <a:lnTo>
                      <a:pt x="2853" y="13014"/>
                    </a:lnTo>
                    <a:lnTo>
                      <a:pt x="2846" y="13024"/>
                    </a:lnTo>
                    <a:lnTo>
                      <a:pt x="2838" y="13034"/>
                    </a:lnTo>
                    <a:lnTo>
                      <a:pt x="2766" y="12985"/>
                    </a:lnTo>
                    <a:close/>
                    <a:moveTo>
                      <a:pt x="2785" y="12960"/>
                    </a:moveTo>
                    <a:lnTo>
                      <a:pt x="2794" y="12948"/>
                    </a:lnTo>
                    <a:lnTo>
                      <a:pt x="2804" y="12938"/>
                    </a:lnTo>
                    <a:lnTo>
                      <a:pt x="2866" y="13001"/>
                    </a:lnTo>
                    <a:lnTo>
                      <a:pt x="2860" y="13007"/>
                    </a:lnTo>
                    <a:lnTo>
                      <a:pt x="2853" y="13014"/>
                    </a:lnTo>
                    <a:lnTo>
                      <a:pt x="2785" y="12960"/>
                    </a:lnTo>
                    <a:close/>
                    <a:moveTo>
                      <a:pt x="2866" y="13001"/>
                    </a:moveTo>
                    <a:lnTo>
                      <a:pt x="2866" y="13001"/>
                    </a:lnTo>
                    <a:lnTo>
                      <a:pt x="2835" y="12970"/>
                    </a:lnTo>
                    <a:lnTo>
                      <a:pt x="2866" y="13001"/>
                    </a:lnTo>
                    <a:close/>
                    <a:moveTo>
                      <a:pt x="2804" y="12938"/>
                    </a:moveTo>
                    <a:lnTo>
                      <a:pt x="2812" y="12930"/>
                    </a:lnTo>
                    <a:lnTo>
                      <a:pt x="2824" y="12921"/>
                    </a:lnTo>
                    <a:lnTo>
                      <a:pt x="2878" y="12988"/>
                    </a:lnTo>
                    <a:lnTo>
                      <a:pt x="2872" y="12994"/>
                    </a:lnTo>
                    <a:lnTo>
                      <a:pt x="2866" y="13001"/>
                    </a:lnTo>
                    <a:lnTo>
                      <a:pt x="2804" y="12938"/>
                    </a:lnTo>
                    <a:close/>
                    <a:moveTo>
                      <a:pt x="2824" y="12921"/>
                    </a:moveTo>
                    <a:lnTo>
                      <a:pt x="2835" y="12912"/>
                    </a:lnTo>
                    <a:lnTo>
                      <a:pt x="2846" y="12905"/>
                    </a:lnTo>
                    <a:lnTo>
                      <a:pt x="2896" y="12976"/>
                    </a:lnTo>
                    <a:lnTo>
                      <a:pt x="2886" y="12983"/>
                    </a:lnTo>
                    <a:lnTo>
                      <a:pt x="2878" y="12988"/>
                    </a:lnTo>
                    <a:lnTo>
                      <a:pt x="2824" y="12921"/>
                    </a:lnTo>
                    <a:close/>
                    <a:moveTo>
                      <a:pt x="2896" y="12976"/>
                    </a:moveTo>
                    <a:lnTo>
                      <a:pt x="2896" y="12976"/>
                    </a:lnTo>
                    <a:lnTo>
                      <a:pt x="2871" y="12940"/>
                    </a:lnTo>
                    <a:lnTo>
                      <a:pt x="2896" y="12976"/>
                    </a:lnTo>
                    <a:close/>
                    <a:moveTo>
                      <a:pt x="2846" y="12905"/>
                    </a:moveTo>
                    <a:lnTo>
                      <a:pt x="2857" y="12896"/>
                    </a:lnTo>
                    <a:lnTo>
                      <a:pt x="2868" y="12889"/>
                    </a:lnTo>
                    <a:lnTo>
                      <a:pt x="2914" y="12963"/>
                    </a:lnTo>
                    <a:lnTo>
                      <a:pt x="2904" y="12970"/>
                    </a:lnTo>
                    <a:lnTo>
                      <a:pt x="2896" y="12976"/>
                    </a:lnTo>
                    <a:lnTo>
                      <a:pt x="2846" y="12905"/>
                    </a:lnTo>
                    <a:close/>
                    <a:moveTo>
                      <a:pt x="2868" y="12889"/>
                    </a:moveTo>
                    <a:lnTo>
                      <a:pt x="2868" y="12889"/>
                    </a:lnTo>
                    <a:lnTo>
                      <a:pt x="2892" y="12926"/>
                    </a:lnTo>
                    <a:lnTo>
                      <a:pt x="2868" y="12889"/>
                    </a:lnTo>
                    <a:close/>
                    <a:moveTo>
                      <a:pt x="2868" y="12889"/>
                    </a:moveTo>
                    <a:lnTo>
                      <a:pt x="2882" y="12881"/>
                    </a:lnTo>
                    <a:lnTo>
                      <a:pt x="2893" y="12874"/>
                    </a:lnTo>
                    <a:lnTo>
                      <a:pt x="2937" y="12950"/>
                    </a:lnTo>
                    <a:lnTo>
                      <a:pt x="2926" y="12957"/>
                    </a:lnTo>
                    <a:lnTo>
                      <a:pt x="2914" y="12963"/>
                    </a:lnTo>
                    <a:lnTo>
                      <a:pt x="2868" y="12889"/>
                    </a:lnTo>
                    <a:close/>
                    <a:moveTo>
                      <a:pt x="2893" y="12874"/>
                    </a:moveTo>
                    <a:lnTo>
                      <a:pt x="2906" y="12867"/>
                    </a:lnTo>
                    <a:lnTo>
                      <a:pt x="2921" y="12860"/>
                    </a:lnTo>
                    <a:lnTo>
                      <a:pt x="2961" y="12937"/>
                    </a:lnTo>
                    <a:lnTo>
                      <a:pt x="2949" y="12943"/>
                    </a:lnTo>
                    <a:lnTo>
                      <a:pt x="2937" y="12950"/>
                    </a:lnTo>
                    <a:lnTo>
                      <a:pt x="2893" y="12874"/>
                    </a:lnTo>
                    <a:close/>
                    <a:moveTo>
                      <a:pt x="2921" y="12860"/>
                    </a:moveTo>
                    <a:lnTo>
                      <a:pt x="2936" y="12851"/>
                    </a:lnTo>
                    <a:lnTo>
                      <a:pt x="2947" y="12845"/>
                    </a:lnTo>
                    <a:lnTo>
                      <a:pt x="2987" y="12924"/>
                    </a:lnTo>
                    <a:lnTo>
                      <a:pt x="2972" y="12931"/>
                    </a:lnTo>
                    <a:lnTo>
                      <a:pt x="2961" y="12937"/>
                    </a:lnTo>
                    <a:lnTo>
                      <a:pt x="2921" y="12860"/>
                    </a:lnTo>
                    <a:close/>
                    <a:moveTo>
                      <a:pt x="2947" y="12845"/>
                    </a:moveTo>
                    <a:lnTo>
                      <a:pt x="2964" y="12836"/>
                    </a:lnTo>
                    <a:lnTo>
                      <a:pt x="2983" y="12828"/>
                    </a:lnTo>
                    <a:lnTo>
                      <a:pt x="3023" y="12905"/>
                    </a:lnTo>
                    <a:lnTo>
                      <a:pt x="3004" y="12914"/>
                    </a:lnTo>
                    <a:lnTo>
                      <a:pt x="2987" y="12924"/>
                    </a:lnTo>
                    <a:lnTo>
                      <a:pt x="2947" y="12845"/>
                    </a:lnTo>
                    <a:close/>
                    <a:moveTo>
                      <a:pt x="3023" y="12905"/>
                    </a:moveTo>
                    <a:lnTo>
                      <a:pt x="3023" y="12905"/>
                    </a:lnTo>
                    <a:lnTo>
                      <a:pt x="3003" y="12866"/>
                    </a:lnTo>
                    <a:lnTo>
                      <a:pt x="3023" y="12905"/>
                    </a:lnTo>
                    <a:close/>
                    <a:moveTo>
                      <a:pt x="2983" y="12828"/>
                    </a:moveTo>
                    <a:lnTo>
                      <a:pt x="3003" y="12818"/>
                    </a:lnTo>
                    <a:lnTo>
                      <a:pt x="3041" y="12895"/>
                    </a:lnTo>
                    <a:lnTo>
                      <a:pt x="3023" y="12905"/>
                    </a:lnTo>
                    <a:lnTo>
                      <a:pt x="2983" y="12828"/>
                    </a:lnTo>
                    <a:close/>
                    <a:moveTo>
                      <a:pt x="3003" y="12818"/>
                    </a:moveTo>
                    <a:lnTo>
                      <a:pt x="3022" y="12808"/>
                    </a:lnTo>
                    <a:lnTo>
                      <a:pt x="3030" y="12803"/>
                    </a:lnTo>
                    <a:lnTo>
                      <a:pt x="3070" y="12880"/>
                    </a:lnTo>
                    <a:lnTo>
                      <a:pt x="3041" y="12895"/>
                    </a:lnTo>
                    <a:lnTo>
                      <a:pt x="3003" y="12818"/>
                    </a:lnTo>
                    <a:close/>
                    <a:moveTo>
                      <a:pt x="3030" y="12803"/>
                    </a:moveTo>
                    <a:lnTo>
                      <a:pt x="3043" y="12796"/>
                    </a:lnTo>
                    <a:lnTo>
                      <a:pt x="3058" y="12789"/>
                    </a:lnTo>
                    <a:lnTo>
                      <a:pt x="3099" y="12865"/>
                    </a:lnTo>
                    <a:lnTo>
                      <a:pt x="3085" y="12872"/>
                    </a:lnTo>
                    <a:lnTo>
                      <a:pt x="3070" y="12880"/>
                    </a:lnTo>
                    <a:lnTo>
                      <a:pt x="3030" y="12803"/>
                    </a:lnTo>
                    <a:close/>
                    <a:moveTo>
                      <a:pt x="3058" y="12789"/>
                    </a:moveTo>
                    <a:lnTo>
                      <a:pt x="3070" y="12782"/>
                    </a:lnTo>
                    <a:lnTo>
                      <a:pt x="3084" y="12774"/>
                    </a:lnTo>
                    <a:lnTo>
                      <a:pt x="3127" y="12850"/>
                    </a:lnTo>
                    <a:lnTo>
                      <a:pt x="3114" y="12858"/>
                    </a:lnTo>
                    <a:lnTo>
                      <a:pt x="3099" y="12865"/>
                    </a:lnTo>
                    <a:lnTo>
                      <a:pt x="3058" y="12789"/>
                    </a:lnTo>
                    <a:close/>
                    <a:moveTo>
                      <a:pt x="3084" y="12774"/>
                    </a:moveTo>
                    <a:lnTo>
                      <a:pt x="3098" y="12765"/>
                    </a:lnTo>
                    <a:lnTo>
                      <a:pt x="3109" y="12759"/>
                    </a:lnTo>
                    <a:lnTo>
                      <a:pt x="3155" y="12833"/>
                    </a:lnTo>
                    <a:lnTo>
                      <a:pt x="3140" y="12843"/>
                    </a:lnTo>
                    <a:lnTo>
                      <a:pt x="3127" y="12850"/>
                    </a:lnTo>
                    <a:lnTo>
                      <a:pt x="3084" y="12774"/>
                    </a:lnTo>
                    <a:close/>
                    <a:moveTo>
                      <a:pt x="3109" y="12759"/>
                    </a:moveTo>
                    <a:lnTo>
                      <a:pt x="3120" y="12752"/>
                    </a:lnTo>
                    <a:lnTo>
                      <a:pt x="3132" y="12743"/>
                    </a:lnTo>
                    <a:lnTo>
                      <a:pt x="3182" y="12815"/>
                    </a:lnTo>
                    <a:lnTo>
                      <a:pt x="3170" y="12824"/>
                    </a:lnTo>
                    <a:lnTo>
                      <a:pt x="3155" y="12833"/>
                    </a:lnTo>
                    <a:lnTo>
                      <a:pt x="3109" y="12759"/>
                    </a:lnTo>
                    <a:close/>
                    <a:moveTo>
                      <a:pt x="3132" y="12743"/>
                    </a:moveTo>
                    <a:lnTo>
                      <a:pt x="3142" y="12735"/>
                    </a:lnTo>
                    <a:lnTo>
                      <a:pt x="3154" y="12728"/>
                    </a:lnTo>
                    <a:lnTo>
                      <a:pt x="3208" y="12796"/>
                    </a:lnTo>
                    <a:lnTo>
                      <a:pt x="3196" y="12805"/>
                    </a:lnTo>
                    <a:lnTo>
                      <a:pt x="3182" y="12815"/>
                    </a:lnTo>
                    <a:lnTo>
                      <a:pt x="3132" y="12743"/>
                    </a:lnTo>
                    <a:close/>
                    <a:moveTo>
                      <a:pt x="3154" y="12728"/>
                    </a:moveTo>
                    <a:lnTo>
                      <a:pt x="3154" y="12728"/>
                    </a:lnTo>
                    <a:lnTo>
                      <a:pt x="3181" y="12762"/>
                    </a:lnTo>
                    <a:lnTo>
                      <a:pt x="3154" y="12728"/>
                    </a:lnTo>
                    <a:close/>
                    <a:moveTo>
                      <a:pt x="3154" y="12728"/>
                    </a:moveTo>
                    <a:lnTo>
                      <a:pt x="3164" y="12719"/>
                    </a:lnTo>
                    <a:lnTo>
                      <a:pt x="3174" y="12712"/>
                    </a:lnTo>
                    <a:lnTo>
                      <a:pt x="3232" y="12777"/>
                    </a:lnTo>
                    <a:lnTo>
                      <a:pt x="3221" y="12785"/>
                    </a:lnTo>
                    <a:lnTo>
                      <a:pt x="3207" y="12796"/>
                    </a:lnTo>
                    <a:lnTo>
                      <a:pt x="3154" y="12728"/>
                    </a:lnTo>
                    <a:close/>
                    <a:moveTo>
                      <a:pt x="3174" y="12712"/>
                    </a:moveTo>
                    <a:lnTo>
                      <a:pt x="3181" y="12703"/>
                    </a:lnTo>
                    <a:lnTo>
                      <a:pt x="3190" y="12696"/>
                    </a:lnTo>
                    <a:lnTo>
                      <a:pt x="3254" y="12754"/>
                    </a:lnTo>
                    <a:lnTo>
                      <a:pt x="3243" y="12765"/>
                    </a:lnTo>
                    <a:lnTo>
                      <a:pt x="3232" y="12777"/>
                    </a:lnTo>
                    <a:lnTo>
                      <a:pt x="3174" y="12712"/>
                    </a:lnTo>
                    <a:close/>
                    <a:moveTo>
                      <a:pt x="3190" y="12696"/>
                    </a:moveTo>
                    <a:lnTo>
                      <a:pt x="3190" y="12696"/>
                    </a:lnTo>
                    <a:lnTo>
                      <a:pt x="3222" y="12724"/>
                    </a:lnTo>
                    <a:lnTo>
                      <a:pt x="3190" y="12696"/>
                    </a:lnTo>
                    <a:close/>
                    <a:moveTo>
                      <a:pt x="3190" y="12696"/>
                    </a:moveTo>
                    <a:lnTo>
                      <a:pt x="3193" y="12691"/>
                    </a:lnTo>
                    <a:lnTo>
                      <a:pt x="3200" y="12683"/>
                    </a:lnTo>
                    <a:lnTo>
                      <a:pt x="3267" y="12738"/>
                    </a:lnTo>
                    <a:lnTo>
                      <a:pt x="3262" y="12745"/>
                    </a:lnTo>
                    <a:lnTo>
                      <a:pt x="3253" y="12754"/>
                    </a:lnTo>
                    <a:lnTo>
                      <a:pt x="3190" y="12696"/>
                    </a:lnTo>
                    <a:close/>
                    <a:moveTo>
                      <a:pt x="3267" y="12738"/>
                    </a:moveTo>
                    <a:lnTo>
                      <a:pt x="3267" y="12738"/>
                    </a:lnTo>
                    <a:lnTo>
                      <a:pt x="3233" y="12711"/>
                    </a:lnTo>
                    <a:lnTo>
                      <a:pt x="3267" y="12738"/>
                    </a:lnTo>
                    <a:close/>
                    <a:moveTo>
                      <a:pt x="3200" y="12683"/>
                    </a:moveTo>
                    <a:lnTo>
                      <a:pt x="3206" y="12676"/>
                    </a:lnTo>
                    <a:lnTo>
                      <a:pt x="3212" y="12667"/>
                    </a:lnTo>
                    <a:lnTo>
                      <a:pt x="3282" y="12721"/>
                    </a:lnTo>
                    <a:lnTo>
                      <a:pt x="3274" y="12729"/>
                    </a:lnTo>
                    <a:lnTo>
                      <a:pt x="3267" y="12738"/>
                    </a:lnTo>
                    <a:lnTo>
                      <a:pt x="3200" y="12683"/>
                    </a:lnTo>
                    <a:close/>
                    <a:moveTo>
                      <a:pt x="3212" y="12667"/>
                    </a:moveTo>
                    <a:lnTo>
                      <a:pt x="3218" y="12660"/>
                    </a:lnTo>
                    <a:lnTo>
                      <a:pt x="3225" y="12650"/>
                    </a:lnTo>
                    <a:lnTo>
                      <a:pt x="3297" y="12701"/>
                    </a:lnTo>
                    <a:lnTo>
                      <a:pt x="3289" y="12709"/>
                    </a:lnTo>
                    <a:lnTo>
                      <a:pt x="3282" y="12721"/>
                    </a:lnTo>
                    <a:lnTo>
                      <a:pt x="3212" y="12667"/>
                    </a:lnTo>
                    <a:close/>
                    <a:moveTo>
                      <a:pt x="3225" y="12650"/>
                    </a:moveTo>
                    <a:lnTo>
                      <a:pt x="3235" y="12637"/>
                    </a:lnTo>
                    <a:lnTo>
                      <a:pt x="3240" y="12630"/>
                    </a:lnTo>
                    <a:lnTo>
                      <a:pt x="3312" y="12679"/>
                    </a:lnTo>
                    <a:lnTo>
                      <a:pt x="3302" y="12693"/>
                    </a:lnTo>
                    <a:lnTo>
                      <a:pt x="3297" y="12701"/>
                    </a:lnTo>
                    <a:lnTo>
                      <a:pt x="3225" y="12650"/>
                    </a:lnTo>
                    <a:close/>
                    <a:moveTo>
                      <a:pt x="3240" y="12630"/>
                    </a:moveTo>
                    <a:lnTo>
                      <a:pt x="3246" y="12620"/>
                    </a:lnTo>
                    <a:lnTo>
                      <a:pt x="3253" y="12608"/>
                    </a:lnTo>
                    <a:lnTo>
                      <a:pt x="3327" y="12656"/>
                    </a:lnTo>
                    <a:lnTo>
                      <a:pt x="3319" y="12667"/>
                    </a:lnTo>
                    <a:lnTo>
                      <a:pt x="3312" y="12679"/>
                    </a:lnTo>
                    <a:lnTo>
                      <a:pt x="3240" y="12630"/>
                    </a:lnTo>
                    <a:close/>
                    <a:moveTo>
                      <a:pt x="3253" y="12608"/>
                    </a:moveTo>
                    <a:lnTo>
                      <a:pt x="3261" y="12596"/>
                    </a:lnTo>
                    <a:lnTo>
                      <a:pt x="3268" y="12585"/>
                    </a:lnTo>
                    <a:lnTo>
                      <a:pt x="3342" y="12631"/>
                    </a:lnTo>
                    <a:lnTo>
                      <a:pt x="3334" y="12645"/>
                    </a:lnTo>
                    <a:lnTo>
                      <a:pt x="3327" y="12656"/>
                    </a:lnTo>
                    <a:lnTo>
                      <a:pt x="3253" y="12608"/>
                    </a:lnTo>
                    <a:close/>
                    <a:moveTo>
                      <a:pt x="3268" y="12585"/>
                    </a:moveTo>
                    <a:lnTo>
                      <a:pt x="3274" y="12575"/>
                    </a:lnTo>
                    <a:lnTo>
                      <a:pt x="3283" y="12561"/>
                    </a:lnTo>
                    <a:lnTo>
                      <a:pt x="3358" y="12605"/>
                    </a:lnTo>
                    <a:lnTo>
                      <a:pt x="3352" y="12616"/>
                    </a:lnTo>
                    <a:lnTo>
                      <a:pt x="3342" y="12631"/>
                    </a:lnTo>
                    <a:lnTo>
                      <a:pt x="3268" y="12585"/>
                    </a:lnTo>
                    <a:close/>
                    <a:moveTo>
                      <a:pt x="3283" y="12561"/>
                    </a:moveTo>
                    <a:lnTo>
                      <a:pt x="3291" y="12547"/>
                    </a:lnTo>
                    <a:lnTo>
                      <a:pt x="3298" y="12535"/>
                    </a:lnTo>
                    <a:lnTo>
                      <a:pt x="3374" y="12579"/>
                    </a:lnTo>
                    <a:lnTo>
                      <a:pt x="3365" y="12594"/>
                    </a:lnTo>
                    <a:lnTo>
                      <a:pt x="3358" y="12605"/>
                    </a:lnTo>
                    <a:lnTo>
                      <a:pt x="3283" y="12561"/>
                    </a:lnTo>
                    <a:close/>
                    <a:moveTo>
                      <a:pt x="3298" y="12535"/>
                    </a:moveTo>
                    <a:lnTo>
                      <a:pt x="3306" y="12521"/>
                    </a:lnTo>
                    <a:lnTo>
                      <a:pt x="3312" y="12509"/>
                    </a:lnTo>
                    <a:lnTo>
                      <a:pt x="3389" y="12551"/>
                    </a:lnTo>
                    <a:lnTo>
                      <a:pt x="3380" y="12566"/>
                    </a:lnTo>
                    <a:lnTo>
                      <a:pt x="3374" y="12579"/>
                    </a:lnTo>
                    <a:lnTo>
                      <a:pt x="3298" y="12535"/>
                    </a:lnTo>
                    <a:close/>
                    <a:moveTo>
                      <a:pt x="3312" y="12509"/>
                    </a:moveTo>
                    <a:lnTo>
                      <a:pt x="3319" y="12495"/>
                    </a:lnTo>
                    <a:lnTo>
                      <a:pt x="3327" y="12483"/>
                    </a:lnTo>
                    <a:lnTo>
                      <a:pt x="3404" y="12524"/>
                    </a:lnTo>
                    <a:lnTo>
                      <a:pt x="3396" y="12537"/>
                    </a:lnTo>
                    <a:lnTo>
                      <a:pt x="3389" y="12551"/>
                    </a:lnTo>
                    <a:lnTo>
                      <a:pt x="3312" y="12509"/>
                    </a:lnTo>
                    <a:close/>
                    <a:moveTo>
                      <a:pt x="3327" y="12483"/>
                    </a:moveTo>
                    <a:lnTo>
                      <a:pt x="3332" y="12473"/>
                    </a:lnTo>
                    <a:lnTo>
                      <a:pt x="3340" y="12457"/>
                    </a:lnTo>
                    <a:lnTo>
                      <a:pt x="3419" y="12495"/>
                    </a:lnTo>
                    <a:lnTo>
                      <a:pt x="3413" y="12505"/>
                    </a:lnTo>
                    <a:lnTo>
                      <a:pt x="3404" y="12524"/>
                    </a:lnTo>
                    <a:lnTo>
                      <a:pt x="3327" y="12483"/>
                    </a:lnTo>
                    <a:close/>
                    <a:moveTo>
                      <a:pt x="3419" y="12495"/>
                    </a:moveTo>
                    <a:lnTo>
                      <a:pt x="3419" y="12495"/>
                    </a:lnTo>
                    <a:lnTo>
                      <a:pt x="3379" y="12475"/>
                    </a:lnTo>
                    <a:lnTo>
                      <a:pt x="3419" y="12495"/>
                    </a:lnTo>
                    <a:close/>
                    <a:moveTo>
                      <a:pt x="3340" y="12457"/>
                    </a:moveTo>
                    <a:lnTo>
                      <a:pt x="3347" y="12443"/>
                    </a:lnTo>
                    <a:lnTo>
                      <a:pt x="3353" y="12429"/>
                    </a:lnTo>
                    <a:lnTo>
                      <a:pt x="3431" y="12466"/>
                    </a:lnTo>
                    <a:lnTo>
                      <a:pt x="3425" y="12480"/>
                    </a:lnTo>
                    <a:lnTo>
                      <a:pt x="3419" y="12495"/>
                    </a:lnTo>
                    <a:lnTo>
                      <a:pt x="3340" y="12457"/>
                    </a:lnTo>
                    <a:close/>
                    <a:moveTo>
                      <a:pt x="3353" y="12429"/>
                    </a:moveTo>
                    <a:lnTo>
                      <a:pt x="3359" y="12417"/>
                    </a:lnTo>
                    <a:lnTo>
                      <a:pt x="3365" y="12403"/>
                    </a:lnTo>
                    <a:lnTo>
                      <a:pt x="3445" y="12438"/>
                    </a:lnTo>
                    <a:lnTo>
                      <a:pt x="3439" y="12452"/>
                    </a:lnTo>
                    <a:lnTo>
                      <a:pt x="3431" y="12466"/>
                    </a:lnTo>
                    <a:lnTo>
                      <a:pt x="3353" y="12429"/>
                    </a:lnTo>
                    <a:close/>
                    <a:moveTo>
                      <a:pt x="3365" y="12403"/>
                    </a:moveTo>
                    <a:lnTo>
                      <a:pt x="3372" y="12389"/>
                    </a:lnTo>
                    <a:lnTo>
                      <a:pt x="3375" y="12378"/>
                    </a:lnTo>
                    <a:lnTo>
                      <a:pt x="3456" y="12412"/>
                    </a:lnTo>
                    <a:lnTo>
                      <a:pt x="3450" y="12427"/>
                    </a:lnTo>
                    <a:lnTo>
                      <a:pt x="3445" y="12438"/>
                    </a:lnTo>
                    <a:lnTo>
                      <a:pt x="3365" y="12403"/>
                    </a:lnTo>
                    <a:close/>
                    <a:moveTo>
                      <a:pt x="3375" y="12378"/>
                    </a:moveTo>
                    <a:lnTo>
                      <a:pt x="3380" y="12366"/>
                    </a:lnTo>
                    <a:lnTo>
                      <a:pt x="3385" y="12353"/>
                    </a:lnTo>
                    <a:lnTo>
                      <a:pt x="3467" y="12383"/>
                    </a:lnTo>
                    <a:lnTo>
                      <a:pt x="3463" y="12397"/>
                    </a:lnTo>
                    <a:lnTo>
                      <a:pt x="3456" y="12412"/>
                    </a:lnTo>
                    <a:lnTo>
                      <a:pt x="3375" y="12378"/>
                    </a:lnTo>
                    <a:close/>
                    <a:moveTo>
                      <a:pt x="3467" y="12383"/>
                    </a:moveTo>
                    <a:lnTo>
                      <a:pt x="3467" y="12383"/>
                    </a:lnTo>
                    <a:lnTo>
                      <a:pt x="3426" y="12368"/>
                    </a:lnTo>
                    <a:lnTo>
                      <a:pt x="3467" y="12383"/>
                    </a:lnTo>
                    <a:close/>
                    <a:moveTo>
                      <a:pt x="3385" y="12353"/>
                    </a:moveTo>
                    <a:lnTo>
                      <a:pt x="3390" y="12341"/>
                    </a:lnTo>
                    <a:lnTo>
                      <a:pt x="3394" y="12330"/>
                    </a:lnTo>
                    <a:lnTo>
                      <a:pt x="3476" y="12357"/>
                    </a:lnTo>
                    <a:lnTo>
                      <a:pt x="3472" y="12371"/>
                    </a:lnTo>
                    <a:lnTo>
                      <a:pt x="3467" y="12383"/>
                    </a:lnTo>
                    <a:lnTo>
                      <a:pt x="3385" y="12353"/>
                    </a:lnTo>
                    <a:close/>
                    <a:moveTo>
                      <a:pt x="3394" y="12330"/>
                    </a:moveTo>
                    <a:lnTo>
                      <a:pt x="3399" y="12316"/>
                    </a:lnTo>
                    <a:lnTo>
                      <a:pt x="3404" y="12302"/>
                    </a:lnTo>
                    <a:lnTo>
                      <a:pt x="3484" y="12339"/>
                    </a:lnTo>
                    <a:lnTo>
                      <a:pt x="3480" y="12348"/>
                    </a:lnTo>
                    <a:lnTo>
                      <a:pt x="3476" y="12357"/>
                    </a:lnTo>
                    <a:lnTo>
                      <a:pt x="3394" y="12330"/>
                    </a:lnTo>
                    <a:close/>
                    <a:moveTo>
                      <a:pt x="3404" y="12302"/>
                    </a:moveTo>
                    <a:lnTo>
                      <a:pt x="3411" y="12290"/>
                    </a:lnTo>
                    <a:lnTo>
                      <a:pt x="3418" y="12277"/>
                    </a:lnTo>
                    <a:lnTo>
                      <a:pt x="3494" y="12322"/>
                    </a:lnTo>
                    <a:lnTo>
                      <a:pt x="3489" y="12331"/>
                    </a:lnTo>
                    <a:lnTo>
                      <a:pt x="3484" y="12339"/>
                    </a:lnTo>
                    <a:lnTo>
                      <a:pt x="3404" y="12302"/>
                    </a:lnTo>
                    <a:close/>
                    <a:moveTo>
                      <a:pt x="3418" y="12277"/>
                    </a:moveTo>
                    <a:lnTo>
                      <a:pt x="3425" y="12265"/>
                    </a:lnTo>
                    <a:lnTo>
                      <a:pt x="3434" y="12254"/>
                    </a:lnTo>
                    <a:lnTo>
                      <a:pt x="3504" y="12306"/>
                    </a:lnTo>
                    <a:lnTo>
                      <a:pt x="3499" y="12313"/>
                    </a:lnTo>
                    <a:lnTo>
                      <a:pt x="3494" y="12322"/>
                    </a:lnTo>
                    <a:lnTo>
                      <a:pt x="3418" y="12277"/>
                    </a:lnTo>
                    <a:close/>
                    <a:moveTo>
                      <a:pt x="3434" y="12254"/>
                    </a:moveTo>
                    <a:lnTo>
                      <a:pt x="3443" y="12242"/>
                    </a:lnTo>
                    <a:lnTo>
                      <a:pt x="3451" y="12232"/>
                    </a:lnTo>
                    <a:lnTo>
                      <a:pt x="3517" y="12290"/>
                    </a:lnTo>
                    <a:lnTo>
                      <a:pt x="3510" y="12298"/>
                    </a:lnTo>
                    <a:lnTo>
                      <a:pt x="3504" y="12306"/>
                    </a:lnTo>
                    <a:lnTo>
                      <a:pt x="3434" y="12254"/>
                    </a:lnTo>
                    <a:close/>
                    <a:moveTo>
                      <a:pt x="3451" y="12232"/>
                    </a:moveTo>
                    <a:lnTo>
                      <a:pt x="3451" y="12232"/>
                    </a:lnTo>
                    <a:lnTo>
                      <a:pt x="3484" y="12261"/>
                    </a:lnTo>
                    <a:lnTo>
                      <a:pt x="3451" y="12232"/>
                    </a:lnTo>
                    <a:close/>
                    <a:moveTo>
                      <a:pt x="3451" y="12232"/>
                    </a:moveTo>
                    <a:lnTo>
                      <a:pt x="3461" y="12221"/>
                    </a:lnTo>
                    <a:lnTo>
                      <a:pt x="3470" y="12212"/>
                    </a:lnTo>
                    <a:lnTo>
                      <a:pt x="3531" y="12275"/>
                    </a:lnTo>
                    <a:lnTo>
                      <a:pt x="3524" y="12282"/>
                    </a:lnTo>
                    <a:lnTo>
                      <a:pt x="3517" y="12290"/>
                    </a:lnTo>
                    <a:lnTo>
                      <a:pt x="3451" y="12232"/>
                    </a:lnTo>
                    <a:close/>
                    <a:moveTo>
                      <a:pt x="3470" y="12212"/>
                    </a:moveTo>
                    <a:lnTo>
                      <a:pt x="3480" y="12203"/>
                    </a:lnTo>
                    <a:lnTo>
                      <a:pt x="3491" y="12194"/>
                    </a:lnTo>
                    <a:lnTo>
                      <a:pt x="3547" y="12260"/>
                    </a:lnTo>
                    <a:lnTo>
                      <a:pt x="3540" y="12267"/>
                    </a:lnTo>
                    <a:lnTo>
                      <a:pt x="3531" y="12275"/>
                    </a:lnTo>
                    <a:lnTo>
                      <a:pt x="3470" y="12212"/>
                    </a:lnTo>
                    <a:close/>
                    <a:moveTo>
                      <a:pt x="3491" y="12194"/>
                    </a:moveTo>
                    <a:lnTo>
                      <a:pt x="3501" y="12185"/>
                    </a:lnTo>
                    <a:lnTo>
                      <a:pt x="3512" y="12176"/>
                    </a:lnTo>
                    <a:lnTo>
                      <a:pt x="3565" y="12246"/>
                    </a:lnTo>
                    <a:lnTo>
                      <a:pt x="3556" y="12252"/>
                    </a:lnTo>
                    <a:lnTo>
                      <a:pt x="3547" y="12260"/>
                    </a:lnTo>
                    <a:lnTo>
                      <a:pt x="3491" y="12194"/>
                    </a:lnTo>
                    <a:close/>
                    <a:moveTo>
                      <a:pt x="3512" y="12176"/>
                    </a:moveTo>
                    <a:lnTo>
                      <a:pt x="3524" y="12168"/>
                    </a:lnTo>
                    <a:lnTo>
                      <a:pt x="3534" y="12160"/>
                    </a:lnTo>
                    <a:lnTo>
                      <a:pt x="3583" y="12232"/>
                    </a:lnTo>
                    <a:lnTo>
                      <a:pt x="3573" y="12239"/>
                    </a:lnTo>
                    <a:lnTo>
                      <a:pt x="3565" y="12246"/>
                    </a:lnTo>
                    <a:lnTo>
                      <a:pt x="3512" y="12176"/>
                    </a:lnTo>
                    <a:close/>
                    <a:moveTo>
                      <a:pt x="3534" y="12160"/>
                    </a:moveTo>
                    <a:lnTo>
                      <a:pt x="3543" y="12154"/>
                    </a:lnTo>
                    <a:lnTo>
                      <a:pt x="3556" y="12145"/>
                    </a:lnTo>
                    <a:lnTo>
                      <a:pt x="3603" y="12219"/>
                    </a:lnTo>
                    <a:lnTo>
                      <a:pt x="3595" y="12225"/>
                    </a:lnTo>
                    <a:lnTo>
                      <a:pt x="3583" y="12232"/>
                    </a:lnTo>
                    <a:lnTo>
                      <a:pt x="3534" y="12160"/>
                    </a:lnTo>
                    <a:close/>
                    <a:moveTo>
                      <a:pt x="3556" y="12145"/>
                    </a:moveTo>
                    <a:lnTo>
                      <a:pt x="3556" y="12145"/>
                    </a:lnTo>
                    <a:lnTo>
                      <a:pt x="3580" y="12183"/>
                    </a:lnTo>
                    <a:lnTo>
                      <a:pt x="3556" y="12145"/>
                    </a:lnTo>
                    <a:close/>
                    <a:moveTo>
                      <a:pt x="3556" y="12145"/>
                    </a:moveTo>
                    <a:lnTo>
                      <a:pt x="3567" y="12138"/>
                    </a:lnTo>
                    <a:lnTo>
                      <a:pt x="3580" y="12132"/>
                    </a:lnTo>
                    <a:lnTo>
                      <a:pt x="3624" y="12206"/>
                    </a:lnTo>
                    <a:lnTo>
                      <a:pt x="3614" y="12212"/>
                    </a:lnTo>
                    <a:lnTo>
                      <a:pt x="3603" y="12219"/>
                    </a:lnTo>
                    <a:lnTo>
                      <a:pt x="3556" y="12145"/>
                    </a:lnTo>
                    <a:close/>
                    <a:moveTo>
                      <a:pt x="3580" y="12132"/>
                    </a:moveTo>
                    <a:lnTo>
                      <a:pt x="3590" y="12125"/>
                    </a:lnTo>
                    <a:lnTo>
                      <a:pt x="3602" y="12118"/>
                    </a:lnTo>
                    <a:lnTo>
                      <a:pt x="3646" y="12193"/>
                    </a:lnTo>
                    <a:lnTo>
                      <a:pt x="3637" y="12199"/>
                    </a:lnTo>
                    <a:lnTo>
                      <a:pt x="3624" y="12206"/>
                    </a:lnTo>
                    <a:lnTo>
                      <a:pt x="3580" y="12132"/>
                    </a:lnTo>
                    <a:close/>
                    <a:moveTo>
                      <a:pt x="3602" y="12118"/>
                    </a:moveTo>
                    <a:lnTo>
                      <a:pt x="3624" y="12104"/>
                    </a:lnTo>
                    <a:lnTo>
                      <a:pt x="3668" y="12180"/>
                    </a:lnTo>
                    <a:lnTo>
                      <a:pt x="3653" y="12189"/>
                    </a:lnTo>
                    <a:lnTo>
                      <a:pt x="3646" y="12193"/>
                    </a:lnTo>
                    <a:lnTo>
                      <a:pt x="3602" y="12118"/>
                    </a:lnTo>
                    <a:close/>
                    <a:moveTo>
                      <a:pt x="3624" y="12104"/>
                    </a:moveTo>
                    <a:lnTo>
                      <a:pt x="3639" y="12095"/>
                    </a:lnTo>
                    <a:lnTo>
                      <a:pt x="3683" y="12171"/>
                    </a:lnTo>
                    <a:lnTo>
                      <a:pt x="3668" y="12180"/>
                    </a:lnTo>
                    <a:lnTo>
                      <a:pt x="3624" y="12104"/>
                    </a:lnTo>
                    <a:close/>
                    <a:moveTo>
                      <a:pt x="3639" y="12095"/>
                    </a:moveTo>
                    <a:lnTo>
                      <a:pt x="3669" y="12079"/>
                    </a:lnTo>
                    <a:lnTo>
                      <a:pt x="3713" y="12154"/>
                    </a:lnTo>
                    <a:lnTo>
                      <a:pt x="3694" y="12165"/>
                    </a:lnTo>
                    <a:lnTo>
                      <a:pt x="3683" y="12171"/>
                    </a:lnTo>
                    <a:lnTo>
                      <a:pt x="3639" y="12095"/>
                    </a:lnTo>
                    <a:close/>
                    <a:moveTo>
                      <a:pt x="3669" y="12079"/>
                    </a:moveTo>
                    <a:lnTo>
                      <a:pt x="3678" y="12073"/>
                    </a:lnTo>
                    <a:lnTo>
                      <a:pt x="3689" y="12067"/>
                    </a:lnTo>
                    <a:lnTo>
                      <a:pt x="3735" y="12141"/>
                    </a:lnTo>
                    <a:lnTo>
                      <a:pt x="3725" y="12148"/>
                    </a:lnTo>
                    <a:lnTo>
                      <a:pt x="3713" y="12154"/>
                    </a:lnTo>
                    <a:lnTo>
                      <a:pt x="3669" y="12079"/>
                    </a:lnTo>
                    <a:close/>
                    <a:moveTo>
                      <a:pt x="3689" y="12067"/>
                    </a:moveTo>
                    <a:lnTo>
                      <a:pt x="3703" y="12059"/>
                    </a:lnTo>
                    <a:lnTo>
                      <a:pt x="3710" y="12054"/>
                    </a:lnTo>
                    <a:lnTo>
                      <a:pt x="3756" y="12128"/>
                    </a:lnTo>
                    <a:lnTo>
                      <a:pt x="3744" y="12137"/>
                    </a:lnTo>
                    <a:lnTo>
                      <a:pt x="3735" y="12141"/>
                    </a:lnTo>
                    <a:lnTo>
                      <a:pt x="3689" y="1206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1" name="Freeform 593"/>
              <p:cNvSpPr>
                <a:spLocks noEditPoints="1"/>
              </p:cNvSpPr>
              <p:nvPr/>
            </p:nvSpPr>
            <p:spPr bwMode="auto">
              <a:xfrm>
                <a:off x="1857" y="1877"/>
                <a:ext cx="626" cy="810"/>
              </a:xfrm>
              <a:custGeom>
                <a:avLst/>
                <a:gdLst>
                  <a:gd name="T0" fmla="*/ 93 w 3132"/>
                  <a:gd name="T1" fmla="*/ 3528 h 4052"/>
                  <a:gd name="T2" fmla="*/ 94 w 3132"/>
                  <a:gd name="T3" fmla="*/ 3529 h 4052"/>
                  <a:gd name="T4" fmla="*/ 98 w 3132"/>
                  <a:gd name="T5" fmla="*/ 3531 h 4052"/>
                  <a:gd name="T6" fmla="*/ 73 w 3132"/>
                  <a:gd name="T7" fmla="*/ 3614 h 4052"/>
                  <a:gd name="T8" fmla="*/ 150 w 3132"/>
                  <a:gd name="T9" fmla="*/ 3550 h 4052"/>
                  <a:gd name="T10" fmla="*/ 247 w 3132"/>
                  <a:gd name="T11" fmla="*/ 3588 h 4052"/>
                  <a:gd name="T12" fmla="*/ 273 w 3132"/>
                  <a:gd name="T13" fmla="*/ 3598 h 4052"/>
                  <a:gd name="T14" fmla="*/ 389 w 3132"/>
                  <a:gd name="T15" fmla="*/ 3640 h 4052"/>
                  <a:gd name="T16" fmla="*/ 360 w 3132"/>
                  <a:gd name="T17" fmla="*/ 3722 h 4052"/>
                  <a:gd name="T18" fmla="*/ 504 w 3132"/>
                  <a:gd name="T19" fmla="*/ 3679 h 4052"/>
                  <a:gd name="T20" fmla="*/ 496 w 3132"/>
                  <a:gd name="T21" fmla="*/ 3767 h 4052"/>
                  <a:gd name="T22" fmla="*/ 642 w 3132"/>
                  <a:gd name="T23" fmla="*/ 3721 h 4052"/>
                  <a:gd name="T24" fmla="*/ 678 w 3132"/>
                  <a:gd name="T25" fmla="*/ 3822 h 4052"/>
                  <a:gd name="T26" fmla="*/ 811 w 3132"/>
                  <a:gd name="T27" fmla="*/ 3768 h 4052"/>
                  <a:gd name="T28" fmla="*/ 869 w 3132"/>
                  <a:gd name="T29" fmla="*/ 3874 h 4052"/>
                  <a:gd name="T30" fmla="*/ 1006 w 3132"/>
                  <a:gd name="T31" fmla="*/ 3823 h 4052"/>
                  <a:gd name="T32" fmla="*/ 1083 w 3132"/>
                  <a:gd name="T33" fmla="*/ 3935 h 4052"/>
                  <a:gd name="T34" fmla="*/ 1186 w 3132"/>
                  <a:gd name="T35" fmla="*/ 3873 h 4052"/>
                  <a:gd name="T36" fmla="*/ 1287 w 3132"/>
                  <a:gd name="T37" fmla="*/ 3989 h 4052"/>
                  <a:gd name="T38" fmla="*/ 1307 w 3132"/>
                  <a:gd name="T39" fmla="*/ 3903 h 4052"/>
                  <a:gd name="T40" fmla="*/ 1488 w 3132"/>
                  <a:gd name="T41" fmla="*/ 3941 h 4052"/>
                  <a:gd name="T42" fmla="*/ 1473 w 3132"/>
                  <a:gd name="T43" fmla="*/ 4027 h 4052"/>
                  <a:gd name="T44" fmla="*/ 1642 w 3132"/>
                  <a:gd name="T45" fmla="*/ 3961 h 4052"/>
                  <a:gd name="T46" fmla="*/ 1663 w 3132"/>
                  <a:gd name="T47" fmla="*/ 4050 h 4052"/>
                  <a:gd name="T48" fmla="*/ 1756 w 3132"/>
                  <a:gd name="T49" fmla="*/ 4007 h 4052"/>
                  <a:gd name="T50" fmla="*/ 1851 w 3132"/>
                  <a:gd name="T51" fmla="*/ 4037 h 4052"/>
                  <a:gd name="T52" fmla="*/ 1833 w 3132"/>
                  <a:gd name="T53" fmla="*/ 3951 h 4052"/>
                  <a:gd name="T54" fmla="*/ 1990 w 3132"/>
                  <a:gd name="T55" fmla="*/ 3900 h 4052"/>
                  <a:gd name="T56" fmla="*/ 2023 w 3132"/>
                  <a:gd name="T57" fmla="*/ 3981 h 4052"/>
                  <a:gd name="T58" fmla="*/ 2148 w 3132"/>
                  <a:gd name="T59" fmla="*/ 3818 h 4052"/>
                  <a:gd name="T60" fmla="*/ 2225 w 3132"/>
                  <a:gd name="T61" fmla="*/ 3873 h 4052"/>
                  <a:gd name="T62" fmla="*/ 2304 w 3132"/>
                  <a:gd name="T63" fmla="*/ 3701 h 4052"/>
                  <a:gd name="T64" fmla="*/ 2419 w 3132"/>
                  <a:gd name="T65" fmla="*/ 3710 h 4052"/>
                  <a:gd name="T66" fmla="*/ 2459 w 3132"/>
                  <a:gd name="T67" fmla="*/ 3664 h 4052"/>
                  <a:gd name="T68" fmla="*/ 2498 w 3132"/>
                  <a:gd name="T69" fmla="*/ 3614 h 4052"/>
                  <a:gd name="T70" fmla="*/ 2524 w 3132"/>
                  <a:gd name="T71" fmla="*/ 3379 h 4052"/>
                  <a:gd name="T72" fmla="*/ 2593 w 3132"/>
                  <a:gd name="T73" fmla="*/ 3166 h 4052"/>
                  <a:gd name="T74" fmla="*/ 2629 w 3132"/>
                  <a:gd name="T75" fmla="*/ 3040 h 4052"/>
                  <a:gd name="T76" fmla="*/ 2662 w 3132"/>
                  <a:gd name="T77" fmla="*/ 2923 h 4052"/>
                  <a:gd name="T78" fmla="*/ 2649 w 3132"/>
                  <a:gd name="T79" fmla="*/ 2970 h 4052"/>
                  <a:gd name="T80" fmla="*/ 2797 w 3132"/>
                  <a:gd name="T81" fmla="*/ 2746 h 4052"/>
                  <a:gd name="T82" fmla="*/ 2859 w 3132"/>
                  <a:gd name="T83" fmla="*/ 2478 h 4052"/>
                  <a:gd name="T84" fmla="*/ 2894 w 3132"/>
                  <a:gd name="T85" fmla="*/ 2310 h 4052"/>
                  <a:gd name="T86" fmla="*/ 2827 w 3132"/>
                  <a:gd name="T87" fmla="*/ 2202 h 4052"/>
                  <a:gd name="T88" fmla="*/ 2916 w 3132"/>
                  <a:gd name="T89" fmla="*/ 1681 h 4052"/>
                  <a:gd name="T90" fmla="*/ 3002 w 3132"/>
                  <a:gd name="T91" fmla="*/ 1695 h 4052"/>
                  <a:gd name="T92" fmla="*/ 2972 w 3132"/>
                  <a:gd name="T93" fmla="*/ 1279 h 4052"/>
                  <a:gd name="T94" fmla="*/ 3068 w 3132"/>
                  <a:gd name="T95" fmla="*/ 1221 h 4052"/>
                  <a:gd name="T96" fmla="*/ 3095 w 3132"/>
                  <a:gd name="T97" fmla="*/ 1020 h 4052"/>
                  <a:gd name="T98" fmla="*/ 3032 w 3132"/>
                  <a:gd name="T99" fmla="*/ 832 h 4052"/>
                  <a:gd name="T100" fmla="*/ 3127 w 3132"/>
                  <a:gd name="T101" fmla="*/ 761 h 4052"/>
                  <a:gd name="T102" fmla="*/ 3043 w 3132"/>
                  <a:gd name="T103" fmla="*/ 634 h 4052"/>
                  <a:gd name="T104" fmla="*/ 3124 w 3132"/>
                  <a:gd name="T105" fmla="*/ 534 h 4052"/>
                  <a:gd name="T106" fmla="*/ 3027 w 3132"/>
                  <a:gd name="T107" fmla="*/ 478 h 4052"/>
                  <a:gd name="T108" fmla="*/ 3083 w 3132"/>
                  <a:gd name="T109" fmla="*/ 358 h 4052"/>
                  <a:gd name="T110" fmla="*/ 3001 w 3132"/>
                  <a:gd name="T111" fmla="*/ 386 h 4052"/>
                  <a:gd name="T112" fmla="*/ 2946 w 3132"/>
                  <a:gd name="T113" fmla="*/ 264 h 4052"/>
                  <a:gd name="T114" fmla="*/ 3024 w 3132"/>
                  <a:gd name="T115" fmla="*/ 224 h 4052"/>
                  <a:gd name="T116" fmla="*/ 2970 w 3132"/>
                  <a:gd name="T117" fmla="*/ 127 h 4052"/>
                  <a:gd name="T118" fmla="*/ 2845 w 3132"/>
                  <a:gd name="T119" fmla="*/ 80 h 4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32" h="4052">
                    <a:moveTo>
                      <a:pt x="22" y="3508"/>
                    </a:moveTo>
                    <a:lnTo>
                      <a:pt x="43" y="3514"/>
                    </a:lnTo>
                    <a:lnTo>
                      <a:pt x="58" y="3518"/>
                    </a:lnTo>
                    <a:lnTo>
                      <a:pt x="34" y="3603"/>
                    </a:lnTo>
                    <a:lnTo>
                      <a:pt x="15" y="3598"/>
                    </a:lnTo>
                    <a:lnTo>
                      <a:pt x="0" y="3593"/>
                    </a:lnTo>
                    <a:lnTo>
                      <a:pt x="22" y="3508"/>
                    </a:lnTo>
                    <a:close/>
                    <a:moveTo>
                      <a:pt x="58" y="3518"/>
                    </a:moveTo>
                    <a:lnTo>
                      <a:pt x="75" y="3523"/>
                    </a:lnTo>
                    <a:lnTo>
                      <a:pt x="91" y="3528"/>
                    </a:lnTo>
                    <a:lnTo>
                      <a:pt x="65" y="3612"/>
                    </a:lnTo>
                    <a:lnTo>
                      <a:pt x="50" y="3608"/>
                    </a:lnTo>
                    <a:lnTo>
                      <a:pt x="34" y="3603"/>
                    </a:lnTo>
                    <a:lnTo>
                      <a:pt x="58" y="3518"/>
                    </a:lnTo>
                    <a:close/>
                    <a:moveTo>
                      <a:pt x="91" y="3528"/>
                    </a:moveTo>
                    <a:lnTo>
                      <a:pt x="93" y="3528"/>
                    </a:lnTo>
                    <a:lnTo>
                      <a:pt x="79" y="3570"/>
                    </a:lnTo>
                    <a:lnTo>
                      <a:pt x="91" y="3528"/>
                    </a:lnTo>
                    <a:close/>
                    <a:moveTo>
                      <a:pt x="93" y="3528"/>
                    </a:moveTo>
                    <a:lnTo>
                      <a:pt x="94" y="3529"/>
                    </a:lnTo>
                    <a:lnTo>
                      <a:pt x="65" y="3612"/>
                    </a:lnTo>
                    <a:lnTo>
                      <a:pt x="64" y="3612"/>
                    </a:lnTo>
                    <a:lnTo>
                      <a:pt x="93" y="3528"/>
                    </a:lnTo>
                    <a:close/>
                    <a:moveTo>
                      <a:pt x="66" y="3612"/>
                    </a:moveTo>
                    <a:lnTo>
                      <a:pt x="65" y="3612"/>
                    </a:lnTo>
                    <a:lnTo>
                      <a:pt x="80" y="3570"/>
                    </a:lnTo>
                    <a:lnTo>
                      <a:pt x="66" y="3612"/>
                    </a:lnTo>
                    <a:close/>
                    <a:moveTo>
                      <a:pt x="94" y="3529"/>
                    </a:moveTo>
                    <a:lnTo>
                      <a:pt x="95" y="3529"/>
                    </a:lnTo>
                    <a:lnTo>
                      <a:pt x="68" y="3613"/>
                    </a:lnTo>
                    <a:lnTo>
                      <a:pt x="66" y="3612"/>
                    </a:lnTo>
                    <a:lnTo>
                      <a:pt x="94" y="3529"/>
                    </a:lnTo>
                    <a:close/>
                    <a:moveTo>
                      <a:pt x="95" y="3529"/>
                    </a:moveTo>
                    <a:lnTo>
                      <a:pt x="96" y="3531"/>
                    </a:lnTo>
                    <a:lnTo>
                      <a:pt x="69" y="3613"/>
                    </a:lnTo>
                    <a:lnTo>
                      <a:pt x="68" y="3613"/>
                    </a:lnTo>
                    <a:lnTo>
                      <a:pt x="95" y="3529"/>
                    </a:lnTo>
                    <a:close/>
                    <a:moveTo>
                      <a:pt x="69" y="3613"/>
                    </a:moveTo>
                    <a:lnTo>
                      <a:pt x="69" y="3613"/>
                    </a:lnTo>
                    <a:lnTo>
                      <a:pt x="83" y="3572"/>
                    </a:lnTo>
                    <a:lnTo>
                      <a:pt x="69" y="3613"/>
                    </a:lnTo>
                    <a:close/>
                    <a:moveTo>
                      <a:pt x="96" y="3529"/>
                    </a:moveTo>
                    <a:lnTo>
                      <a:pt x="98" y="3531"/>
                    </a:lnTo>
                    <a:lnTo>
                      <a:pt x="70" y="3614"/>
                    </a:lnTo>
                    <a:lnTo>
                      <a:pt x="69" y="3613"/>
                    </a:lnTo>
                    <a:lnTo>
                      <a:pt x="96" y="3529"/>
                    </a:lnTo>
                    <a:close/>
                    <a:moveTo>
                      <a:pt x="98" y="3531"/>
                    </a:moveTo>
                    <a:lnTo>
                      <a:pt x="98" y="3531"/>
                    </a:lnTo>
                    <a:lnTo>
                      <a:pt x="84" y="3572"/>
                    </a:lnTo>
                    <a:lnTo>
                      <a:pt x="98" y="3531"/>
                    </a:lnTo>
                    <a:close/>
                    <a:moveTo>
                      <a:pt x="98" y="3531"/>
                    </a:moveTo>
                    <a:lnTo>
                      <a:pt x="99" y="3531"/>
                    </a:lnTo>
                    <a:lnTo>
                      <a:pt x="71" y="3614"/>
                    </a:lnTo>
                    <a:lnTo>
                      <a:pt x="70" y="3613"/>
                    </a:lnTo>
                    <a:lnTo>
                      <a:pt x="98" y="3531"/>
                    </a:lnTo>
                    <a:close/>
                    <a:moveTo>
                      <a:pt x="99" y="3531"/>
                    </a:moveTo>
                    <a:lnTo>
                      <a:pt x="100" y="3532"/>
                    </a:lnTo>
                    <a:lnTo>
                      <a:pt x="73" y="3614"/>
                    </a:lnTo>
                    <a:lnTo>
                      <a:pt x="71" y="3614"/>
                    </a:lnTo>
                    <a:lnTo>
                      <a:pt x="99" y="3531"/>
                    </a:lnTo>
                    <a:close/>
                    <a:moveTo>
                      <a:pt x="100" y="3532"/>
                    </a:moveTo>
                    <a:lnTo>
                      <a:pt x="101" y="3532"/>
                    </a:lnTo>
                    <a:lnTo>
                      <a:pt x="74" y="3614"/>
                    </a:lnTo>
                    <a:lnTo>
                      <a:pt x="73" y="3614"/>
                    </a:lnTo>
                    <a:lnTo>
                      <a:pt x="100" y="3532"/>
                    </a:lnTo>
                    <a:close/>
                    <a:moveTo>
                      <a:pt x="101" y="3532"/>
                    </a:moveTo>
                    <a:lnTo>
                      <a:pt x="101" y="3532"/>
                    </a:lnTo>
                    <a:lnTo>
                      <a:pt x="88" y="3573"/>
                    </a:lnTo>
                    <a:lnTo>
                      <a:pt x="101" y="3532"/>
                    </a:lnTo>
                    <a:close/>
                    <a:moveTo>
                      <a:pt x="101" y="3532"/>
                    </a:moveTo>
                    <a:lnTo>
                      <a:pt x="103" y="3532"/>
                    </a:lnTo>
                    <a:lnTo>
                      <a:pt x="75" y="3615"/>
                    </a:lnTo>
                    <a:lnTo>
                      <a:pt x="74" y="3614"/>
                    </a:lnTo>
                    <a:lnTo>
                      <a:pt x="101" y="3532"/>
                    </a:lnTo>
                    <a:close/>
                    <a:moveTo>
                      <a:pt x="103" y="3532"/>
                    </a:moveTo>
                    <a:lnTo>
                      <a:pt x="105" y="3533"/>
                    </a:lnTo>
                    <a:lnTo>
                      <a:pt x="89" y="3574"/>
                    </a:lnTo>
                    <a:lnTo>
                      <a:pt x="103" y="3532"/>
                    </a:lnTo>
                    <a:close/>
                    <a:moveTo>
                      <a:pt x="105" y="3533"/>
                    </a:moveTo>
                    <a:lnTo>
                      <a:pt x="150" y="3550"/>
                    </a:lnTo>
                    <a:lnTo>
                      <a:pt x="119" y="3633"/>
                    </a:lnTo>
                    <a:lnTo>
                      <a:pt x="73" y="3614"/>
                    </a:lnTo>
                    <a:lnTo>
                      <a:pt x="105" y="3533"/>
                    </a:lnTo>
                    <a:close/>
                    <a:moveTo>
                      <a:pt x="150" y="3550"/>
                    </a:moveTo>
                    <a:lnTo>
                      <a:pt x="193" y="3568"/>
                    </a:lnTo>
                    <a:lnTo>
                      <a:pt x="161" y="3649"/>
                    </a:lnTo>
                    <a:lnTo>
                      <a:pt x="119" y="3633"/>
                    </a:lnTo>
                    <a:lnTo>
                      <a:pt x="150" y="3550"/>
                    </a:lnTo>
                    <a:close/>
                    <a:moveTo>
                      <a:pt x="193" y="3568"/>
                    </a:moveTo>
                    <a:lnTo>
                      <a:pt x="233" y="3583"/>
                    </a:lnTo>
                    <a:lnTo>
                      <a:pt x="202" y="3665"/>
                    </a:lnTo>
                    <a:lnTo>
                      <a:pt x="161" y="3649"/>
                    </a:lnTo>
                    <a:lnTo>
                      <a:pt x="193" y="3568"/>
                    </a:lnTo>
                    <a:close/>
                    <a:moveTo>
                      <a:pt x="233" y="3583"/>
                    </a:moveTo>
                    <a:lnTo>
                      <a:pt x="238" y="3585"/>
                    </a:lnTo>
                    <a:lnTo>
                      <a:pt x="247" y="3588"/>
                    </a:lnTo>
                    <a:lnTo>
                      <a:pt x="258" y="3593"/>
                    </a:lnTo>
                    <a:lnTo>
                      <a:pt x="273" y="3598"/>
                    </a:lnTo>
                    <a:lnTo>
                      <a:pt x="242" y="3680"/>
                    </a:lnTo>
                    <a:lnTo>
                      <a:pt x="202" y="3665"/>
                    </a:lnTo>
                    <a:lnTo>
                      <a:pt x="233" y="3583"/>
                    </a:lnTo>
                    <a:close/>
                    <a:moveTo>
                      <a:pt x="273" y="3598"/>
                    </a:moveTo>
                    <a:lnTo>
                      <a:pt x="282" y="3602"/>
                    </a:lnTo>
                    <a:lnTo>
                      <a:pt x="291" y="3605"/>
                    </a:lnTo>
                    <a:lnTo>
                      <a:pt x="301" y="3609"/>
                    </a:lnTo>
                    <a:lnTo>
                      <a:pt x="312" y="3613"/>
                    </a:lnTo>
                    <a:lnTo>
                      <a:pt x="282" y="3695"/>
                    </a:lnTo>
                    <a:lnTo>
                      <a:pt x="273" y="3691"/>
                    </a:lnTo>
                    <a:lnTo>
                      <a:pt x="264" y="3689"/>
                    </a:lnTo>
                    <a:lnTo>
                      <a:pt x="253" y="3685"/>
                    </a:lnTo>
                    <a:lnTo>
                      <a:pt x="242" y="3680"/>
                    </a:lnTo>
                    <a:lnTo>
                      <a:pt x="273" y="3598"/>
                    </a:lnTo>
                    <a:close/>
                    <a:moveTo>
                      <a:pt x="312" y="3613"/>
                    </a:moveTo>
                    <a:lnTo>
                      <a:pt x="326" y="3618"/>
                    </a:lnTo>
                    <a:lnTo>
                      <a:pt x="337" y="3621"/>
                    </a:lnTo>
                    <a:lnTo>
                      <a:pt x="345" y="3625"/>
                    </a:lnTo>
                    <a:lnTo>
                      <a:pt x="350" y="3626"/>
                    </a:lnTo>
                    <a:lnTo>
                      <a:pt x="321" y="3709"/>
                    </a:lnTo>
                    <a:lnTo>
                      <a:pt x="307" y="3704"/>
                    </a:lnTo>
                    <a:lnTo>
                      <a:pt x="296" y="3700"/>
                    </a:lnTo>
                    <a:lnTo>
                      <a:pt x="287" y="3696"/>
                    </a:lnTo>
                    <a:lnTo>
                      <a:pt x="282" y="3695"/>
                    </a:lnTo>
                    <a:lnTo>
                      <a:pt x="312" y="3613"/>
                    </a:lnTo>
                    <a:close/>
                    <a:moveTo>
                      <a:pt x="350" y="3626"/>
                    </a:moveTo>
                    <a:lnTo>
                      <a:pt x="360" y="3630"/>
                    </a:lnTo>
                    <a:lnTo>
                      <a:pt x="370" y="3634"/>
                    </a:lnTo>
                    <a:lnTo>
                      <a:pt x="379" y="3638"/>
                    </a:lnTo>
                    <a:lnTo>
                      <a:pt x="389" y="3640"/>
                    </a:lnTo>
                    <a:lnTo>
                      <a:pt x="360" y="3722"/>
                    </a:lnTo>
                    <a:lnTo>
                      <a:pt x="350" y="3720"/>
                    </a:lnTo>
                    <a:lnTo>
                      <a:pt x="340" y="3716"/>
                    </a:lnTo>
                    <a:lnTo>
                      <a:pt x="331" y="3712"/>
                    </a:lnTo>
                    <a:lnTo>
                      <a:pt x="321" y="3709"/>
                    </a:lnTo>
                    <a:lnTo>
                      <a:pt x="350" y="3626"/>
                    </a:lnTo>
                    <a:close/>
                    <a:moveTo>
                      <a:pt x="389" y="3640"/>
                    </a:moveTo>
                    <a:lnTo>
                      <a:pt x="397" y="3643"/>
                    </a:lnTo>
                    <a:lnTo>
                      <a:pt x="406" y="3646"/>
                    </a:lnTo>
                    <a:lnTo>
                      <a:pt x="416" y="3650"/>
                    </a:lnTo>
                    <a:lnTo>
                      <a:pt x="429" y="3654"/>
                    </a:lnTo>
                    <a:lnTo>
                      <a:pt x="402" y="3737"/>
                    </a:lnTo>
                    <a:lnTo>
                      <a:pt x="393" y="3734"/>
                    </a:lnTo>
                    <a:lnTo>
                      <a:pt x="383" y="3731"/>
                    </a:lnTo>
                    <a:lnTo>
                      <a:pt x="373" y="3727"/>
                    </a:lnTo>
                    <a:lnTo>
                      <a:pt x="360" y="3722"/>
                    </a:lnTo>
                    <a:lnTo>
                      <a:pt x="389" y="3640"/>
                    </a:lnTo>
                    <a:close/>
                    <a:moveTo>
                      <a:pt x="429" y="3654"/>
                    </a:moveTo>
                    <a:lnTo>
                      <a:pt x="438" y="3658"/>
                    </a:lnTo>
                    <a:lnTo>
                      <a:pt x="448" y="3660"/>
                    </a:lnTo>
                    <a:lnTo>
                      <a:pt x="459" y="3664"/>
                    </a:lnTo>
                    <a:lnTo>
                      <a:pt x="471" y="3668"/>
                    </a:lnTo>
                    <a:lnTo>
                      <a:pt x="444" y="3751"/>
                    </a:lnTo>
                    <a:lnTo>
                      <a:pt x="435" y="3748"/>
                    </a:lnTo>
                    <a:lnTo>
                      <a:pt x="425" y="3745"/>
                    </a:lnTo>
                    <a:lnTo>
                      <a:pt x="414" y="3741"/>
                    </a:lnTo>
                    <a:lnTo>
                      <a:pt x="402" y="3737"/>
                    </a:lnTo>
                    <a:lnTo>
                      <a:pt x="429" y="3654"/>
                    </a:lnTo>
                    <a:close/>
                    <a:moveTo>
                      <a:pt x="471" y="3668"/>
                    </a:moveTo>
                    <a:lnTo>
                      <a:pt x="481" y="3671"/>
                    </a:lnTo>
                    <a:lnTo>
                      <a:pt x="492" y="3675"/>
                    </a:lnTo>
                    <a:lnTo>
                      <a:pt x="504" y="3679"/>
                    </a:lnTo>
                    <a:lnTo>
                      <a:pt x="515" y="3681"/>
                    </a:lnTo>
                    <a:lnTo>
                      <a:pt x="489" y="3766"/>
                    </a:lnTo>
                    <a:lnTo>
                      <a:pt x="477" y="3762"/>
                    </a:lnTo>
                    <a:lnTo>
                      <a:pt x="466" y="3758"/>
                    </a:lnTo>
                    <a:lnTo>
                      <a:pt x="455" y="3755"/>
                    </a:lnTo>
                    <a:lnTo>
                      <a:pt x="444" y="3751"/>
                    </a:lnTo>
                    <a:lnTo>
                      <a:pt x="471" y="3668"/>
                    </a:lnTo>
                    <a:close/>
                    <a:moveTo>
                      <a:pt x="515" y="3681"/>
                    </a:moveTo>
                    <a:lnTo>
                      <a:pt x="530" y="3686"/>
                    </a:lnTo>
                    <a:lnTo>
                      <a:pt x="544" y="3691"/>
                    </a:lnTo>
                    <a:lnTo>
                      <a:pt x="553" y="3694"/>
                    </a:lnTo>
                    <a:lnTo>
                      <a:pt x="562" y="3696"/>
                    </a:lnTo>
                    <a:lnTo>
                      <a:pt x="536" y="3780"/>
                    </a:lnTo>
                    <a:lnTo>
                      <a:pt x="520" y="3775"/>
                    </a:lnTo>
                    <a:lnTo>
                      <a:pt x="506" y="3771"/>
                    </a:lnTo>
                    <a:lnTo>
                      <a:pt x="496" y="3767"/>
                    </a:lnTo>
                    <a:lnTo>
                      <a:pt x="489" y="3766"/>
                    </a:lnTo>
                    <a:lnTo>
                      <a:pt x="515" y="3681"/>
                    </a:lnTo>
                    <a:close/>
                    <a:moveTo>
                      <a:pt x="562" y="3696"/>
                    </a:moveTo>
                    <a:lnTo>
                      <a:pt x="571" y="3700"/>
                    </a:lnTo>
                    <a:lnTo>
                      <a:pt x="583" y="3702"/>
                    </a:lnTo>
                    <a:lnTo>
                      <a:pt x="597" y="3707"/>
                    </a:lnTo>
                    <a:lnTo>
                      <a:pt x="612" y="3711"/>
                    </a:lnTo>
                    <a:lnTo>
                      <a:pt x="587" y="3796"/>
                    </a:lnTo>
                    <a:lnTo>
                      <a:pt x="577" y="3792"/>
                    </a:lnTo>
                    <a:lnTo>
                      <a:pt x="565" y="3788"/>
                    </a:lnTo>
                    <a:lnTo>
                      <a:pt x="551" y="3785"/>
                    </a:lnTo>
                    <a:lnTo>
                      <a:pt x="536" y="3780"/>
                    </a:lnTo>
                    <a:lnTo>
                      <a:pt x="562" y="3696"/>
                    </a:lnTo>
                    <a:close/>
                    <a:moveTo>
                      <a:pt x="612" y="3711"/>
                    </a:moveTo>
                    <a:lnTo>
                      <a:pt x="628" y="3716"/>
                    </a:lnTo>
                    <a:lnTo>
                      <a:pt x="642" y="3721"/>
                    </a:lnTo>
                    <a:lnTo>
                      <a:pt x="656" y="3725"/>
                    </a:lnTo>
                    <a:lnTo>
                      <a:pt x="667" y="3727"/>
                    </a:lnTo>
                    <a:lnTo>
                      <a:pt x="643" y="3812"/>
                    </a:lnTo>
                    <a:lnTo>
                      <a:pt x="626" y="3807"/>
                    </a:lnTo>
                    <a:lnTo>
                      <a:pt x="611" y="3802"/>
                    </a:lnTo>
                    <a:lnTo>
                      <a:pt x="598" y="3798"/>
                    </a:lnTo>
                    <a:lnTo>
                      <a:pt x="587" y="3796"/>
                    </a:lnTo>
                    <a:lnTo>
                      <a:pt x="612" y="3711"/>
                    </a:lnTo>
                    <a:close/>
                    <a:moveTo>
                      <a:pt x="667" y="3727"/>
                    </a:moveTo>
                    <a:lnTo>
                      <a:pt x="677" y="3731"/>
                    </a:lnTo>
                    <a:lnTo>
                      <a:pt x="689" y="3735"/>
                    </a:lnTo>
                    <a:lnTo>
                      <a:pt x="707" y="3739"/>
                    </a:lnTo>
                    <a:lnTo>
                      <a:pt x="727" y="3745"/>
                    </a:lnTo>
                    <a:lnTo>
                      <a:pt x="703" y="3828"/>
                    </a:lnTo>
                    <a:lnTo>
                      <a:pt x="692" y="3826"/>
                    </a:lnTo>
                    <a:lnTo>
                      <a:pt x="678" y="3822"/>
                    </a:lnTo>
                    <a:lnTo>
                      <a:pt x="662" y="3817"/>
                    </a:lnTo>
                    <a:lnTo>
                      <a:pt x="643" y="3812"/>
                    </a:lnTo>
                    <a:lnTo>
                      <a:pt x="667" y="3727"/>
                    </a:lnTo>
                    <a:close/>
                    <a:moveTo>
                      <a:pt x="727" y="3745"/>
                    </a:moveTo>
                    <a:lnTo>
                      <a:pt x="745" y="3750"/>
                    </a:lnTo>
                    <a:lnTo>
                      <a:pt x="762" y="3755"/>
                    </a:lnTo>
                    <a:lnTo>
                      <a:pt x="778" y="3758"/>
                    </a:lnTo>
                    <a:lnTo>
                      <a:pt x="791" y="3762"/>
                    </a:lnTo>
                    <a:lnTo>
                      <a:pt x="768" y="3847"/>
                    </a:lnTo>
                    <a:lnTo>
                      <a:pt x="748" y="3842"/>
                    </a:lnTo>
                    <a:lnTo>
                      <a:pt x="730" y="3837"/>
                    </a:lnTo>
                    <a:lnTo>
                      <a:pt x="715" y="3832"/>
                    </a:lnTo>
                    <a:lnTo>
                      <a:pt x="703" y="3828"/>
                    </a:lnTo>
                    <a:lnTo>
                      <a:pt x="727" y="3745"/>
                    </a:lnTo>
                    <a:close/>
                    <a:moveTo>
                      <a:pt x="791" y="3762"/>
                    </a:moveTo>
                    <a:lnTo>
                      <a:pt x="811" y="3768"/>
                    </a:lnTo>
                    <a:lnTo>
                      <a:pt x="830" y="3773"/>
                    </a:lnTo>
                    <a:lnTo>
                      <a:pt x="847" y="3778"/>
                    </a:lnTo>
                    <a:lnTo>
                      <a:pt x="861" y="3782"/>
                    </a:lnTo>
                    <a:lnTo>
                      <a:pt x="839" y="3867"/>
                    </a:lnTo>
                    <a:lnTo>
                      <a:pt x="816" y="3861"/>
                    </a:lnTo>
                    <a:lnTo>
                      <a:pt x="798" y="3856"/>
                    </a:lnTo>
                    <a:lnTo>
                      <a:pt x="781" y="3851"/>
                    </a:lnTo>
                    <a:lnTo>
                      <a:pt x="768" y="3847"/>
                    </a:lnTo>
                    <a:lnTo>
                      <a:pt x="791" y="3762"/>
                    </a:lnTo>
                    <a:close/>
                    <a:moveTo>
                      <a:pt x="861" y="3782"/>
                    </a:moveTo>
                    <a:lnTo>
                      <a:pt x="877" y="3787"/>
                    </a:lnTo>
                    <a:lnTo>
                      <a:pt x="891" y="3791"/>
                    </a:lnTo>
                    <a:lnTo>
                      <a:pt x="901" y="3793"/>
                    </a:lnTo>
                    <a:lnTo>
                      <a:pt x="908" y="3796"/>
                    </a:lnTo>
                    <a:lnTo>
                      <a:pt x="885" y="3879"/>
                    </a:lnTo>
                    <a:lnTo>
                      <a:pt x="869" y="3874"/>
                    </a:lnTo>
                    <a:lnTo>
                      <a:pt x="855" y="3871"/>
                    </a:lnTo>
                    <a:lnTo>
                      <a:pt x="845" y="3868"/>
                    </a:lnTo>
                    <a:lnTo>
                      <a:pt x="839" y="3867"/>
                    </a:lnTo>
                    <a:lnTo>
                      <a:pt x="861" y="3782"/>
                    </a:lnTo>
                    <a:close/>
                    <a:moveTo>
                      <a:pt x="908" y="3796"/>
                    </a:moveTo>
                    <a:lnTo>
                      <a:pt x="960" y="3809"/>
                    </a:lnTo>
                    <a:lnTo>
                      <a:pt x="936" y="3894"/>
                    </a:lnTo>
                    <a:lnTo>
                      <a:pt x="885" y="3879"/>
                    </a:lnTo>
                    <a:lnTo>
                      <a:pt x="908" y="3796"/>
                    </a:lnTo>
                    <a:close/>
                    <a:moveTo>
                      <a:pt x="960" y="3809"/>
                    </a:moveTo>
                    <a:lnTo>
                      <a:pt x="979" y="3816"/>
                    </a:lnTo>
                    <a:lnTo>
                      <a:pt x="956" y="3899"/>
                    </a:lnTo>
                    <a:lnTo>
                      <a:pt x="936" y="3894"/>
                    </a:lnTo>
                    <a:lnTo>
                      <a:pt x="960" y="3809"/>
                    </a:lnTo>
                    <a:close/>
                    <a:moveTo>
                      <a:pt x="979" y="3816"/>
                    </a:moveTo>
                    <a:lnTo>
                      <a:pt x="1006" y="3823"/>
                    </a:lnTo>
                    <a:lnTo>
                      <a:pt x="1031" y="3829"/>
                    </a:lnTo>
                    <a:lnTo>
                      <a:pt x="1053" y="3836"/>
                    </a:lnTo>
                    <a:lnTo>
                      <a:pt x="1069" y="3841"/>
                    </a:lnTo>
                    <a:lnTo>
                      <a:pt x="1046" y="3925"/>
                    </a:lnTo>
                    <a:lnTo>
                      <a:pt x="1016" y="3917"/>
                    </a:lnTo>
                    <a:lnTo>
                      <a:pt x="992" y="3910"/>
                    </a:lnTo>
                    <a:lnTo>
                      <a:pt x="973" y="3904"/>
                    </a:lnTo>
                    <a:lnTo>
                      <a:pt x="956" y="3899"/>
                    </a:lnTo>
                    <a:lnTo>
                      <a:pt x="979" y="3816"/>
                    </a:lnTo>
                    <a:close/>
                    <a:moveTo>
                      <a:pt x="1069" y="3841"/>
                    </a:moveTo>
                    <a:lnTo>
                      <a:pt x="1089" y="3846"/>
                    </a:lnTo>
                    <a:lnTo>
                      <a:pt x="1105" y="3851"/>
                    </a:lnTo>
                    <a:lnTo>
                      <a:pt x="1118" y="3854"/>
                    </a:lnTo>
                    <a:lnTo>
                      <a:pt x="1126" y="3857"/>
                    </a:lnTo>
                    <a:lnTo>
                      <a:pt x="1104" y="3941"/>
                    </a:lnTo>
                    <a:lnTo>
                      <a:pt x="1083" y="3935"/>
                    </a:lnTo>
                    <a:lnTo>
                      <a:pt x="1067" y="3930"/>
                    </a:lnTo>
                    <a:lnTo>
                      <a:pt x="1054" y="3928"/>
                    </a:lnTo>
                    <a:lnTo>
                      <a:pt x="1046" y="3925"/>
                    </a:lnTo>
                    <a:lnTo>
                      <a:pt x="1069" y="3841"/>
                    </a:lnTo>
                    <a:close/>
                    <a:moveTo>
                      <a:pt x="1126" y="3857"/>
                    </a:moveTo>
                    <a:lnTo>
                      <a:pt x="1138" y="3859"/>
                    </a:lnTo>
                    <a:lnTo>
                      <a:pt x="1151" y="3863"/>
                    </a:lnTo>
                    <a:lnTo>
                      <a:pt x="1168" y="3868"/>
                    </a:lnTo>
                    <a:lnTo>
                      <a:pt x="1186" y="3873"/>
                    </a:lnTo>
                    <a:lnTo>
                      <a:pt x="1164" y="3958"/>
                    </a:lnTo>
                    <a:lnTo>
                      <a:pt x="1153" y="3954"/>
                    </a:lnTo>
                    <a:lnTo>
                      <a:pt x="1138" y="3950"/>
                    </a:lnTo>
                    <a:lnTo>
                      <a:pt x="1121" y="3946"/>
                    </a:lnTo>
                    <a:lnTo>
                      <a:pt x="1104" y="3941"/>
                    </a:lnTo>
                    <a:lnTo>
                      <a:pt x="1126" y="3857"/>
                    </a:lnTo>
                    <a:close/>
                    <a:moveTo>
                      <a:pt x="1186" y="3873"/>
                    </a:moveTo>
                    <a:lnTo>
                      <a:pt x="1200" y="3877"/>
                    </a:lnTo>
                    <a:lnTo>
                      <a:pt x="1215" y="3880"/>
                    </a:lnTo>
                    <a:lnTo>
                      <a:pt x="1230" y="3884"/>
                    </a:lnTo>
                    <a:lnTo>
                      <a:pt x="1246" y="3888"/>
                    </a:lnTo>
                    <a:lnTo>
                      <a:pt x="1225" y="3973"/>
                    </a:lnTo>
                    <a:lnTo>
                      <a:pt x="1210" y="3969"/>
                    </a:lnTo>
                    <a:lnTo>
                      <a:pt x="1195" y="3965"/>
                    </a:lnTo>
                    <a:lnTo>
                      <a:pt x="1180" y="3961"/>
                    </a:lnTo>
                    <a:lnTo>
                      <a:pt x="1164" y="3958"/>
                    </a:lnTo>
                    <a:lnTo>
                      <a:pt x="1186" y="3873"/>
                    </a:lnTo>
                    <a:close/>
                    <a:moveTo>
                      <a:pt x="1246" y="3888"/>
                    </a:moveTo>
                    <a:lnTo>
                      <a:pt x="1265" y="3893"/>
                    </a:lnTo>
                    <a:lnTo>
                      <a:pt x="1281" y="3897"/>
                    </a:lnTo>
                    <a:lnTo>
                      <a:pt x="1295" y="3900"/>
                    </a:lnTo>
                    <a:lnTo>
                      <a:pt x="1307" y="3903"/>
                    </a:lnTo>
                    <a:lnTo>
                      <a:pt x="1287" y="3989"/>
                    </a:lnTo>
                    <a:lnTo>
                      <a:pt x="1267" y="3984"/>
                    </a:lnTo>
                    <a:lnTo>
                      <a:pt x="1251" y="3980"/>
                    </a:lnTo>
                    <a:lnTo>
                      <a:pt x="1237" y="3976"/>
                    </a:lnTo>
                    <a:lnTo>
                      <a:pt x="1225" y="3973"/>
                    </a:lnTo>
                    <a:lnTo>
                      <a:pt x="1246" y="3888"/>
                    </a:lnTo>
                    <a:close/>
                    <a:moveTo>
                      <a:pt x="1307" y="3903"/>
                    </a:moveTo>
                    <a:lnTo>
                      <a:pt x="1322" y="3907"/>
                    </a:lnTo>
                    <a:lnTo>
                      <a:pt x="1337" y="3910"/>
                    </a:lnTo>
                    <a:lnTo>
                      <a:pt x="1352" y="3914"/>
                    </a:lnTo>
                    <a:lnTo>
                      <a:pt x="1368" y="3918"/>
                    </a:lnTo>
                    <a:lnTo>
                      <a:pt x="1348" y="4003"/>
                    </a:lnTo>
                    <a:lnTo>
                      <a:pt x="1333" y="3999"/>
                    </a:lnTo>
                    <a:lnTo>
                      <a:pt x="1318" y="3995"/>
                    </a:lnTo>
                    <a:lnTo>
                      <a:pt x="1302" y="3993"/>
                    </a:lnTo>
                    <a:lnTo>
                      <a:pt x="1287" y="3989"/>
                    </a:lnTo>
                    <a:lnTo>
                      <a:pt x="1307" y="3903"/>
                    </a:lnTo>
                    <a:close/>
                    <a:moveTo>
                      <a:pt x="1368" y="3918"/>
                    </a:moveTo>
                    <a:lnTo>
                      <a:pt x="1379" y="3920"/>
                    </a:lnTo>
                    <a:lnTo>
                      <a:pt x="1394" y="3923"/>
                    </a:lnTo>
                    <a:lnTo>
                      <a:pt x="1410" y="3927"/>
                    </a:lnTo>
                    <a:lnTo>
                      <a:pt x="1428" y="3930"/>
                    </a:lnTo>
                    <a:lnTo>
                      <a:pt x="1410" y="4016"/>
                    </a:lnTo>
                    <a:lnTo>
                      <a:pt x="1398" y="4014"/>
                    </a:lnTo>
                    <a:lnTo>
                      <a:pt x="1383" y="4010"/>
                    </a:lnTo>
                    <a:lnTo>
                      <a:pt x="1367" y="4006"/>
                    </a:lnTo>
                    <a:lnTo>
                      <a:pt x="1348" y="4003"/>
                    </a:lnTo>
                    <a:lnTo>
                      <a:pt x="1368" y="3918"/>
                    </a:lnTo>
                    <a:close/>
                    <a:moveTo>
                      <a:pt x="1428" y="3930"/>
                    </a:moveTo>
                    <a:lnTo>
                      <a:pt x="1443" y="3933"/>
                    </a:lnTo>
                    <a:lnTo>
                      <a:pt x="1458" y="3935"/>
                    </a:lnTo>
                    <a:lnTo>
                      <a:pt x="1473" y="3939"/>
                    </a:lnTo>
                    <a:lnTo>
                      <a:pt x="1488" y="3941"/>
                    </a:lnTo>
                    <a:lnTo>
                      <a:pt x="1473" y="4027"/>
                    </a:lnTo>
                    <a:lnTo>
                      <a:pt x="1457" y="4025"/>
                    </a:lnTo>
                    <a:lnTo>
                      <a:pt x="1442" y="4021"/>
                    </a:lnTo>
                    <a:lnTo>
                      <a:pt x="1425" y="4019"/>
                    </a:lnTo>
                    <a:lnTo>
                      <a:pt x="1410" y="4016"/>
                    </a:lnTo>
                    <a:lnTo>
                      <a:pt x="1428" y="3930"/>
                    </a:lnTo>
                    <a:close/>
                    <a:moveTo>
                      <a:pt x="1488" y="3941"/>
                    </a:moveTo>
                    <a:lnTo>
                      <a:pt x="1503" y="3944"/>
                    </a:lnTo>
                    <a:lnTo>
                      <a:pt x="1518" y="3946"/>
                    </a:lnTo>
                    <a:lnTo>
                      <a:pt x="1531" y="3949"/>
                    </a:lnTo>
                    <a:lnTo>
                      <a:pt x="1545" y="3950"/>
                    </a:lnTo>
                    <a:lnTo>
                      <a:pt x="1533" y="4037"/>
                    </a:lnTo>
                    <a:lnTo>
                      <a:pt x="1518" y="4035"/>
                    </a:lnTo>
                    <a:lnTo>
                      <a:pt x="1503" y="4032"/>
                    </a:lnTo>
                    <a:lnTo>
                      <a:pt x="1486" y="4030"/>
                    </a:lnTo>
                    <a:lnTo>
                      <a:pt x="1473" y="4027"/>
                    </a:lnTo>
                    <a:lnTo>
                      <a:pt x="1488" y="3941"/>
                    </a:lnTo>
                    <a:close/>
                    <a:moveTo>
                      <a:pt x="1545" y="3950"/>
                    </a:moveTo>
                    <a:lnTo>
                      <a:pt x="1560" y="3953"/>
                    </a:lnTo>
                    <a:lnTo>
                      <a:pt x="1574" y="3954"/>
                    </a:lnTo>
                    <a:lnTo>
                      <a:pt x="1587" y="3956"/>
                    </a:lnTo>
                    <a:lnTo>
                      <a:pt x="1601" y="3958"/>
                    </a:lnTo>
                    <a:lnTo>
                      <a:pt x="1592" y="4045"/>
                    </a:lnTo>
                    <a:lnTo>
                      <a:pt x="1577" y="4042"/>
                    </a:lnTo>
                    <a:lnTo>
                      <a:pt x="1562" y="4041"/>
                    </a:lnTo>
                    <a:lnTo>
                      <a:pt x="1547" y="4039"/>
                    </a:lnTo>
                    <a:lnTo>
                      <a:pt x="1533" y="4037"/>
                    </a:lnTo>
                    <a:lnTo>
                      <a:pt x="1545" y="3950"/>
                    </a:lnTo>
                    <a:close/>
                    <a:moveTo>
                      <a:pt x="1601" y="3958"/>
                    </a:moveTo>
                    <a:lnTo>
                      <a:pt x="1615" y="3959"/>
                    </a:lnTo>
                    <a:lnTo>
                      <a:pt x="1628" y="3960"/>
                    </a:lnTo>
                    <a:lnTo>
                      <a:pt x="1642" y="3961"/>
                    </a:lnTo>
                    <a:lnTo>
                      <a:pt x="1655" y="3963"/>
                    </a:lnTo>
                    <a:lnTo>
                      <a:pt x="1650" y="4050"/>
                    </a:lnTo>
                    <a:lnTo>
                      <a:pt x="1636" y="4049"/>
                    </a:lnTo>
                    <a:lnTo>
                      <a:pt x="1621" y="4047"/>
                    </a:lnTo>
                    <a:lnTo>
                      <a:pt x="1607" y="4046"/>
                    </a:lnTo>
                    <a:lnTo>
                      <a:pt x="1592" y="4045"/>
                    </a:lnTo>
                    <a:lnTo>
                      <a:pt x="1601" y="3958"/>
                    </a:lnTo>
                    <a:close/>
                    <a:moveTo>
                      <a:pt x="1655" y="3963"/>
                    </a:moveTo>
                    <a:lnTo>
                      <a:pt x="1668" y="3963"/>
                    </a:lnTo>
                    <a:lnTo>
                      <a:pt x="1682" y="3964"/>
                    </a:lnTo>
                    <a:lnTo>
                      <a:pt x="1694" y="3964"/>
                    </a:lnTo>
                    <a:lnTo>
                      <a:pt x="1706" y="3964"/>
                    </a:lnTo>
                    <a:lnTo>
                      <a:pt x="1704" y="4051"/>
                    </a:lnTo>
                    <a:lnTo>
                      <a:pt x="1691" y="4051"/>
                    </a:lnTo>
                    <a:lnTo>
                      <a:pt x="1677" y="4051"/>
                    </a:lnTo>
                    <a:lnTo>
                      <a:pt x="1663" y="4050"/>
                    </a:lnTo>
                    <a:lnTo>
                      <a:pt x="1650" y="4050"/>
                    </a:lnTo>
                    <a:lnTo>
                      <a:pt x="1655" y="3963"/>
                    </a:lnTo>
                    <a:close/>
                    <a:moveTo>
                      <a:pt x="1706" y="3964"/>
                    </a:moveTo>
                    <a:lnTo>
                      <a:pt x="1718" y="3964"/>
                    </a:lnTo>
                    <a:lnTo>
                      <a:pt x="1729" y="3964"/>
                    </a:lnTo>
                    <a:lnTo>
                      <a:pt x="1742" y="3964"/>
                    </a:lnTo>
                    <a:lnTo>
                      <a:pt x="1753" y="3964"/>
                    </a:lnTo>
                    <a:lnTo>
                      <a:pt x="1758" y="4051"/>
                    </a:lnTo>
                    <a:lnTo>
                      <a:pt x="1746" y="4051"/>
                    </a:lnTo>
                    <a:lnTo>
                      <a:pt x="1732" y="4051"/>
                    </a:lnTo>
                    <a:lnTo>
                      <a:pt x="1718" y="4052"/>
                    </a:lnTo>
                    <a:lnTo>
                      <a:pt x="1704" y="4051"/>
                    </a:lnTo>
                    <a:lnTo>
                      <a:pt x="1706" y="3964"/>
                    </a:lnTo>
                    <a:close/>
                    <a:moveTo>
                      <a:pt x="1758" y="4051"/>
                    </a:moveTo>
                    <a:lnTo>
                      <a:pt x="1758" y="4051"/>
                    </a:lnTo>
                    <a:lnTo>
                      <a:pt x="1756" y="4007"/>
                    </a:lnTo>
                    <a:lnTo>
                      <a:pt x="1758" y="4051"/>
                    </a:lnTo>
                    <a:close/>
                    <a:moveTo>
                      <a:pt x="1753" y="3964"/>
                    </a:moveTo>
                    <a:lnTo>
                      <a:pt x="1770" y="3961"/>
                    </a:lnTo>
                    <a:lnTo>
                      <a:pt x="1790" y="3959"/>
                    </a:lnTo>
                    <a:lnTo>
                      <a:pt x="1803" y="4046"/>
                    </a:lnTo>
                    <a:lnTo>
                      <a:pt x="1792" y="4047"/>
                    </a:lnTo>
                    <a:lnTo>
                      <a:pt x="1780" y="4049"/>
                    </a:lnTo>
                    <a:lnTo>
                      <a:pt x="1769" y="4050"/>
                    </a:lnTo>
                    <a:lnTo>
                      <a:pt x="1758" y="4051"/>
                    </a:lnTo>
                    <a:lnTo>
                      <a:pt x="1753" y="3964"/>
                    </a:lnTo>
                    <a:close/>
                    <a:moveTo>
                      <a:pt x="1790" y="3959"/>
                    </a:moveTo>
                    <a:lnTo>
                      <a:pt x="1802" y="3958"/>
                    </a:lnTo>
                    <a:lnTo>
                      <a:pt x="1812" y="3956"/>
                    </a:lnTo>
                    <a:lnTo>
                      <a:pt x="1823" y="3954"/>
                    </a:lnTo>
                    <a:lnTo>
                      <a:pt x="1833" y="3951"/>
                    </a:lnTo>
                    <a:lnTo>
                      <a:pt x="1851" y="4037"/>
                    </a:lnTo>
                    <a:lnTo>
                      <a:pt x="1839" y="4040"/>
                    </a:lnTo>
                    <a:lnTo>
                      <a:pt x="1827" y="4042"/>
                    </a:lnTo>
                    <a:lnTo>
                      <a:pt x="1814" y="4045"/>
                    </a:lnTo>
                    <a:lnTo>
                      <a:pt x="1803" y="4046"/>
                    </a:lnTo>
                    <a:lnTo>
                      <a:pt x="1790" y="3959"/>
                    </a:lnTo>
                    <a:close/>
                    <a:moveTo>
                      <a:pt x="1833" y="3951"/>
                    </a:moveTo>
                    <a:lnTo>
                      <a:pt x="1845" y="3949"/>
                    </a:lnTo>
                    <a:lnTo>
                      <a:pt x="1856" y="3945"/>
                    </a:lnTo>
                    <a:lnTo>
                      <a:pt x="1869" y="3943"/>
                    </a:lnTo>
                    <a:lnTo>
                      <a:pt x="1883" y="3939"/>
                    </a:lnTo>
                    <a:lnTo>
                      <a:pt x="1906" y="4022"/>
                    </a:lnTo>
                    <a:lnTo>
                      <a:pt x="1893" y="4026"/>
                    </a:lnTo>
                    <a:lnTo>
                      <a:pt x="1879" y="4030"/>
                    </a:lnTo>
                    <a:lnTo>
                      <a:pt x="1865" y="4034"/>
                    </a:lnTo>
                    <a:lnTo>
                      <a:pt x="1851" y="4037"/>
                    </a:lnTo>
                    <a:lnTo>
                      <a:pt x="1833" y="3951"/>
                    </a:lnTo>
                    <a:close/>
                    <a:moveTo>
                      <a:pt x="1883" y="3939"/>
                    </a:moveTo>
                    <a:lnTo>
                      <a:pt x="1894" y="3935"/>
                    </a:lnTo>
                    <a:lnTo>
                      <a:pt x="1906" y="3932"/>
                    </a:lnTo>
                    <a:lnTo>
                      <a:pt x="1920" y="3927"/>
                    </a:lnTo>
                    <a:lnTo>
                      <a:pt x="1934" y="3922"/>
                    </a:lnTo>
                    <a:lnTo>
                      <a:pt x="1962" y="4005"/>
                    </a:lnTo>
                    <a:lnTo>
                      <a:pt x="1949" y="4010"/>
                    </a:lnTo>
                    <a:lnTo>
                      <a:pt x="1935" y="4014"/>
                    </a:lnTo>
                    <a:lnTo>
                      <a:pt x="1921" y="4019"/>
                    </a:lnTo>
                    <a:lnTo>
                      <a:pt x="1906" y="4022"/>
                    </a:lnTo>
                    <a:lnTo>
                      <a:pt x="1883" y="3939"/>
                    </a:lnTo>
                    <a:close/>
                    <a:moveTo>
                      <a:pt x="1934" y="3922"/>
                    </a:moveTo>
                    <a:lnTo>
                      <a:pt x="1947" y="3917"/>
                    </a:lnTo>
                    <a:lnTo>
                      <a:pt x="1962" y="3912"/>
                    </a:lnTo>
                    <a:lnTo>
                      <a:pt x="1976" y="3907"/>
                    </a:lnTo>
                    <a:lnTo>
                      <a:pt x="1990" y="3900"/>
                    </a:lnTo>
                    <a:lnTo>
                      <a:pt x="2023" y="3981"/>
                    </a:lnTo>
                    <a:lnTo>
                      <a:pt x="2007" y="3988"/>
                    </a:lnTo>
                    <a:lnTo>
                      <a:pt x="1992" y="3994"/>
                    </a:lnTo>
                    <a:lnTo>
                      <a:pt x="1977" y="3999"/>
                    </a:lnTo>
                    <a:lnTo>
                      <a:pt x="1962" y="4005"/>
                    </a:lnTo>
                    <a:lnTo>
                      <a:pt x="1934" y="3922"/>
                    </a:lnTo>
                    <a:close/>
                    <a:moveTo>
                      <a:pt x="1990" y="3900"/>
                    </a:moveTo>
                    <a:lnTo>
                      <a:pt x="2002" y="3895"/>
                    </a:lnTo>
                    <a:lnTo>
                      <a:pt x="2016" y="3889"/>
                    </a:lnTo>
                    <a:lnTo>
                      <a:pt x="2031" y="3882"/>
                    </a:lnTo>
                    <a:lnTo>
                      <a:pt x="2046" y="3875"/>
                    </a:lnTo>
                    <a:lnTo>
                      <a:pt x="2084" y="3954"/>
                    </a:lnTo>
                    <a:lnTo>
                      <a:pt x="2069" y="3960"/>
                    </a:lnTo>
                    <a:lnTo>
                      <a:pt x="2054" y="3968"/>
                    </a:lnTo>
                    <a:lnTo>
                      <a:pt x="2040" y="3974"/>
                    </a:lnTo>
                    <a:lnTo>
                      <a:pt x="2023" y="3981"/>
                    </a:lnTo>
                    <a:lnTo>
                      <a:pt x="1990" y="3900"/>
                    </a:lnTo>
                    <a:close/>
                    <a:moveTo>
                      <a:pt x="2046" y="3875"/>
                    </a:moveTo>
                    <a:lnTo>
                      <a:pt x="2061" y="3868"/>
                    </a:lnTo>
                    <a:lnTo>
                      <a:pt x="2076" y="3859"/>
                    </a:lnTo>
                    <a:lnTo>
                      <a:pt x="2091" y="3852"/>
                    </a:lnTo>
                    <a:lnTo>
                      <a:pt x="2106" y="3844"/>
                    </a:lnTo>
                    <a:lnTo>
                      <a:pt x="2148" y="3920"/>
                    </a:lnTo>
                    <a:lnTo>
                      <a:pt x="2132" y="3929"/>
                    </a:lnTo>
                    <a:lnTo>
                      <a:pt x="2115" y="3938"/>
                    </a:lnTo>
                    <a:lnTo>
                      <a:pt x="2099" y="3945"/>
                    </a:lnTo>
                    <a:lnTo>
                      <a:pt x="2084" y="3954"/>
                    </a:lnTo>
                    <a:lnTo>
                      <a:pt x="2046" y="3875"/>
                    </a:lnTo>
                    <a:close/>
                    <a:moveTo>
                      <a:pt x="2106" y="3844"/>
                    </a:moveTo>
                    <a:lnTo>
                      <a:pt x="2119" y="3836"/>
                    </a:lnTo>
                    <a:lnTo>
                      <a:pt x="2134" y="3827"/>
                    </a:lnTo>
                    <a:lnTo>
                      <a:pt x="2148" y="3818"/>
                    </a:lnTo>
                    <a:lnTo>
                      <a:pt x="2163" y="3809"/>
                    </a:lnTo>
                    <a:lnTo>
                      <a:pt x="2209" y="3883"/>
                    </a:lnTo>
                    <a:lnTo>
                      <a:pt x="2194" y="3893"/>
                    </a:lnTo>
                    <a:lnTo>
                      <a:pt x="2179" y="3902"/>
                    </a:lnTo>
                    <a:lnTo>
                      <a:pt x="2163" y="3912"/>
                    </a:lnTo>
                    <a:lnTo>
                      <a:pt x="2148" y="3920"/>
                    </a:lnTo>
                    <a:lnTo>
                      <a:pt x="2106" y="3844"/>
                    </a:lnTo>
                    <a:close/>
                    <a:moveTo>
                      <a:pt x="2163" y="3809"/>
                    </a:moveTo>
                    <a:lnTo>
                      <a:pt x="2178" y="3800"/>
                    </a:lnTo>
                    <a:lnTo>
                      <a:pt x="2191" y="3790"/>
                    </a:lnTo>
                    <a:lnTo>
                      <a:pt x="2206" y="3780"/>
                    </a:lnTo>
                    <a:lnTo>
                      <a:pt x="2221" y="3768"/>
                    </a:lnTo>
                    <a:lnTo>
                      <a:pt x="2272" y="3839"/>
                    </a:lnTo>
                    <a:lnTo>
                      <a:pt x="2257" y="3851"/>
                    </a:lnTo>
                    <a:lnTo>
                      <a:pt x="2241" y="3862"/>
                    </a:lnTo>
                    <a:lnTo>
                      <a:pt x="2225" y="3873"/>
                    </a:lnTo>
                    <a:lnTo>
                      <a:pt x="2209" y="3883"/>
                    </a:lnTo>
                    <a:lnTo>
                      <a:pt x="2163" y="3809"/>
                    </a:lnTo>
                    <a:close/>
                    <a:moveTo>
                      <a:pt x="2221" y="3768"/>
                    </a:moveTo>
                    <a:lnTo>
                      <a:pt x="2235" y="3758"/>
                    </a:lnTo>
                    <a:lnTo>
                      <a:pt x="2249" y="3748"/>
                    </a:lnTo>
                    <a:lnTo>
                      <a:pt x="2262" y="3737"/>
                    </a:lnTo>
                    <a:lnTo>
                      <a:pt x="2276" y="3725"/>
                    </a:lnTo>
                    <a:lnTo>
                      <a:pt x="2332" y="3792"/>
                    </a:lnTo>
                    <a:lnTo>
                      <a:pt x="2319" y="3805"/>
                    </a:lnTo>
                    <a:lnTo>
                      <a:pt x="2304" y="3816"/>
                    </a:lnTo>
                    <a:lnTo>
                      <a:pt x="2289" y="3828"/>
                    </a:lnTo>
                    <a:lnTo>
                      <a:pt x="2272" y="3839"/>
                    </a:lnTo>
                    <a:lnTo>
                      <a:pt x="2221" y="3768"/>
                    </a:lnTo>
                    <a:close/>
                    <a:moveTo>
                      <a:pt x="2276" y="3725"/>
                    </a:moveTo>
                    <a:lnTo>
                      <a:pt x="2290" y="3714"/>
                    </a:lnTo>
                    <a:lnTo>
                      <a:pt x="2304" y="3701"/>
                    </a:lnTo>
                    <a:lnTo>
                      <a:pt x="2317" y="3689"/>
                    </a:lnTo>
                    <a:lnTo>
                      <a:pt x="2330" y="3675"/>
                    </a:lnTo>
                    <a:lnTo>
                      <a:pt x="2392" y="3737"/>
                    </a:lnTo>
                    <a:lnTo>
                      <a:pt x="2377" y="3752"/>
                    </a:lnTo>
                    <a:lnTo>
                      <a:pt x="2362" y="3766"/>
                    </a:lnTo>
                    <a:lnTo>
                      <a:pt x="2347" y="3780"/>
                    </a:lnTo>
                    <a:lnTo>
                      <a:pt x="2332" y="3792"/>
                    </a:lnTo>
                    <a:lnTo>
                      <a:pt x="2276" y="3725"/>
                    </a:lnTo>
                    <a:close/>
                    <a:moveTo>
                      <a:pt x="2330" y="3675"/>
                    </a:moveTo>
                    <a:lnTo>
                      <a:pt x="2343" y="3663"/>
                    </a:lnTo>
                    <a:lnTo>
                      <a:pt x="2356" y="3650"/>
                    </a:lnTo>
                    <a:lnTo>
                      <a:pt x="2367" y="3636"/>
                    </a:lnTo>
                    <a:lnTo>
                      <a:pt x="2380" y="3623"/>
                    </a:lnTo>
                    <a:lnTo>
                      <a:pt x="2446" y="3680"/>
                    </a:lnTo>
                    <a:lnTo>
                      <a:pt x="2433" y="3695"/>
                    </a:lnTo>
                    <a:lnTo>
                      <a:pt x="2419" y="3710"/>
                    </a:lnTo>
                    <a:lnTo>
                      <a:pt x="2406" y="3724"/>
                    </a:lnTo>
                    <a:lnTo>
                      <a:pt x="2392" y="3737"/>
                    </a:lnTo>
                    <a:lnTo>
                      <a:pt x="2330" y="3675"/>
                    </a:lnTo>
                    <a:close/>
                    <a:moveTo>
                      <a:pt x="2446" y="3680"/>
                    </a:moveTo>
                    <a:lnTo>
                      <a:pt x="2446" y="3680"/>
                    </a:lnTo>
                    <a:lnTo>
                      <a:pt x="2413" y="3651"/>
                    </a:lnTo>
                    <a:lnTo>
                      <a:pt x="2446" y="3680"/>
                    </a:lnTo>
                    <a:close/>
                    <a:moveTo>
                      <a:pt x="2380" y="3623"/>
                    </a:moveTo>
                    <a:lnTo>
                      <a:pt x="2392" y="3609"/>
                    </a:lnTo>
                    <a:lnTo>
                      <a:pt x="2403" y="3594"/>
                    </a:lnTo>
                    <a:lnTo>
                      <a:pt x="2414" y="3579"/>
                    </a:lnTo>
                    <a:lnTo>
                      <a:pt x="2426" y="3563"/>
                    </a:lnTo>
                    <a:lnTo>
                      <a:pt x="2498" y="3614"/>
                    </a:lnTo>
                    <a:lnTo>
                      <a:pt x="2485" y="3631"/>
                    </a:lnTo>
                    <a:lnTo>
                      <a:pt x="2472" y="3648"/>
                    </a:lnTo>
                    <a:lnTo>
                      <a:pt x="2459" y="3664"/>
                    </a:lnTo>
                    <a:lnTo>
                      <a:pt x="2446" y="3680"/>
                    </a:lnTo>
                    <a:lnTo>
                      <a:pt x="2380" y="3623"/>
                    </a:lnTo>
                    <a:close/>
                    <a:moveTo>
                      <a:pt x="2426" y="3563"/>
                    </a:moveTo>
                    <a:lnTo>
                      <a:pt x="2426" y="3563"/>
                    </a:lnTo>
                    <a:lnTo>
                      <a:pt x="2462" y="3589"/>
                    </a:lnTo>
                    <a:lnTo>
                      <a:pt x="2426" y="3563"/>
                    </a:lnTo>
                    <a:close/>
                    <a:moveTo>
                      <a:pt x="2426" y="3563"/>
                    </a:moveTo>
                    <a:lnTo>
                      <a:pt x="2437" y="3548"/>
                    </a:lnTo>
                    <a:lnTo>
                      <a:pt x="2447" y="3533"/>
                    </a:lnTo>
                    <a:lnTo>
                      <a:pt x="2457" y="3517"/>
                    </a:lnTo>
                    <a:lnTo>
                      <a:pt x="2467" y="3502"/>
                    </a:lnTo>
                    <a:lnTo>
                      <a:pt x="2542" y="3546"/>
                    </a:lnTo>
                    <a:lnTo>
                      <a:pt x="2532" y="3563"/>
                    </a:lnTo>
                    <a:lnTo>
                      <a:pt x="2520" y="3580"/>
                    </a:lnTo>
                    <a:lnTo>
                      <a:pt x="2509" y="3598"/>
                    </a:lnTo>
                    <a:lnTo>
                      <a:pt x="2498" y="3614"/>
                    </a:lnTo>
                    <a:lnTo>
                      <a:pt x="2426" y="3563"/>
                    </a:lnTo>
                    <a:close/>
                    <a:moveTo>
                      <a:pt x="2467" y="3502"/>
                    </a:moveTo>
                    <a:lnTo>
                      <a:pt x="2475" y="3484"/>
                    </a:lnTo>
                    <a:lnTo>
                      <a:pt x="2485" y="3467"/>
                    </a:lnTo>
                    <a:lnTo>
                      <a:pt x="2494" y="3450"/>
                    </a:lnTo>
                    <a:lnTo>
                      <a:pt x="2502" y="3432"/>
                    </a:lnTo>
                    <a:lnTo>
                      <a:pt x="2581" y="3468"/>
                    </a:lnTo>
                    <a:lnTo>
                      <a:pt x="2573" y="3488"/>
                    </a:lnTo>
                    <a:lnTo>
                      <a:pt x="2563" y="3508"/>
                    </a:lnTo>
                    <a:lnTo>
                      <a:pt x="2553" y="3527"/>
                    </a:lnTo>
                    <a:lnTo>
                      <a:pt x="2542" y="3546"/>
                    </a:lnTo>
                    <a:lnTo>
                      <a:pt x="2467" y="3502"/>
                    </a:lnTo>
                    <a:close/>
                    <a:moveTo>
                      <a:pt x="2502" y="3432"/>
                    </a:moveTo>
                    <a:lnTo>
                      <a:pt x="2510" y="3415"/>
                    </a:lnTo>
                    <a:lnTo>
                      <a:pt x="2517" y="3397"/>
                    </a:lnTo>
                    <a:lnTo>
                      <a:pt x="2524" y="3379"/>
                    </a:lnTo>
                    <a:lnTo>
                      <a:pt x="2530" y="3361"/>
                    </a:lnTo>
                    <a:lnTo>
                      <a:pt x="2614" y="3389"/>
                    </a:lnTo>
                    <a:lnTo>
                      <a:pt x="2606" y="3410"/>
                    </a:lnTo>
                    <a:lnTo>
                      <a:pt x="2599" y="3430"/>
                    </a:lnTo>
                    <a:lnTo>
                      <a:pt x="2590" y="3450"/>
                    </a:lnTo>
                    <a:lnTo>
                      <a:pt x="2581" y="3468"/>
                    </a:lnTo>
                    <a:lnTo>
                      <a:pt x="2502" y="3432"/>
                    </a:lnTo>
                    <a:close/>
                    <a:moveTo>
                      <a:pt x="2530" y="3361"/>
                    </a:moveTo>
                    <a:lnTo>
                      <a:pt x="2538" y="3338"/>
                    </a:lnTo>
                    <a:lnTo>
                      <a:pt x="2545" y="3314"/>
                    </a:lnTo>
                    <a:lnTo>
                      <a:pt x="2554" y="3290"/>
                    </a:lnTo>
                    <a:lnTo>
                      <a:pt x="2561" y="3265"/>
                    </a:lnTo>
                    <a:lnTo>
                      <a:pt x="2569" y="3240"/>
                    </a:lnTo>
                    <a:lnTo>
                      <a:pt x="2576" y="3216"/>
                    </a:lnTo>
                    <a:lnTo>
                      <a:pt x="2585" y="3191"/>
                    </a:lnTo>
                    <a:lnTo>
                      <a:pt x="2593" y="3166"/>
                    </a:lnTo>
                    <a:lnTo>
                      <a:pt x="2676" y="3191"/>
                    </a:lnTo>
                    <a:lnTo>
                      <a:pt x="2669" y="3216"/>
                    </a:lnTo>
                    <a:lnTo>
                      <a:pt x="2661" y="3239"/>
                    </a:lnTo>
                    <a:lnTo>
                      <a:pt x="2654" y="3264"/>
                    </a:lnTo>
                    <a:lnTo>
                      <a:pt x="2646" y="3288"/>
                    </a:lnTo>
                    <a:lnTo>
                      <a:pt x="2637" y="3313"/>
                    </a:lnTo>
                    <a:lnTo>
                      <a:pt x="2630" y="3338"/>
                    </a:lnTo>
                    <a:lnTo>
                      <a:pt x="2621" y="3364"/>
                    </a:lnTo>
                    <a:lnTo>
                      <a:pt x="2614" y="3389"/>
                    </a:lnTo>
                    <a:lnTo>
                      <a:pt x="2530" y="3361"/>
                    </a:lnTo>
                    <a:close/>
                    <a:moveTo>
                      <a:pt x="2593" y="3166"/>
                    </a:moveTo>
                    <a:lnTo>
                      <a:pt x="2600" y="3140"/>
                    </a:lnTo>
                    <a:lnTo>
                      <a:pt x="2608" y="3115"/>
                    </a:lnTo>
                    <a:lnTo>
                      <a:pt x="2615" y="3090"/>
                    </a:lnTo>
                    <a:lnTo>
                      <a:pt x="2622" y="3065"/>
                    </a:lnTo>
                    <a:lnTo>
                      <a:pt x="2629" y="3040"/>
                    </a:lnTo>
                    <a:lnTo>
                      <a:pt x="2636" y="3016"/>
                    </a:lnTo>
                    <a:lnTo>
                      <a:pt x="2642" y="2993"/>
                    </a:lnTo>
                    <a:lnTo>
                      <a:pt x="2649" y="2970"/>
                    </a:lnTo>
                    <a:lnTo>
                      <a:pt x="2733" y="2993"/>
                    </a:lnTo>
                    <a:lnTo>
                      <a:pt x="2726" y="3019"/>
                    </a:lnTo>
                    <a:lnTo>
                      <a:pt x="2718" y="3045"/>
                    </a:lnTo>
                    <a:lnTo>
                      <a:pt x="2712" y="3070"/>
                    </a:lnTo>
                    <a:lnTo>
                      <a:pt x="2705" y="3095"/>
                    </a:lnTo>
                    <a:lnTo>
                      <a:pt x="2697" y="3120"/>
                    </a:lnTo>
                    <a:lnTo>
                      <a:pt x="2690" y="3143"/>
                    </a:lnTo>
                    <a:lnTo>
                      <a:pt x="2684" y="3168"/>
                    </a:lnTo>
                    <a:lnTo>
                      <a:pt x="2676" y="3191"/>
                    </a:lnTo>
                    <a:lnTo>
                      <a:pt x="2593" y="3166"/>
                    </a:lnTo>
                    <a:close/>
                    <a:moveTo>
                      <a:pt x="2649" y="2970"/>
                    </a:moveTo>
                    <a:lnTo>
                      <a:pt x="2655" y="2947"/>
                    </a:lnTo>
                    <a:lnTo>
                      <a:pt x="2662" y="2923"/>
                    </a:lnTo>
                    <a:lnTo>
                      <a:pt x="2669" y="2898"/>
                    </a:lnTo>
                    <a:lnTo>
                      <a:pt x="2675" y="2874"/>
                    </a:lnTo>
                    <a:lnTo>
                      <a:pt x="2681" y="2849"/>
                    </a:lnTo>
                    <a:lnTo>
                      <a:pt x="2687" y="2825"/>
                    </a:lnTo>
                    <a:lnTo>
                      <a:pt x="2693" y="2800"/>
                    </a:lnTo>
                    <a:lnTo>
                      <a:pt x="2700" y="2773"/>
                    </a:lnTo>
                    <a:lnTo>
                      <a:pt x="2786" y="2795"/>
                    </a:lnTo>
                    <a:lnTo>
                      <a:pt x="2779" y="2818"/>
                    </a:lnTo>
                    <a:lnTo>
                      <a:pt x="2773" y="2842"/>
                    </a:lnTo>
                    <a:lnTo>
                      <a:pt x="2767" y="2867"/>
                    </a:lnTo>
                    <a:lnTo>
                      <a:pt x="2761" y="2892"/>
                    </a:lnTo>
                    <a:lnTo>
                      <a:pt x="2753" y="2917"/>
                    </a:lnTo>
                    <a:lnTo>
                      <a:pt x="2747" y="2942"/>
                    </a:lnTo>
                    <a:lnTo>
                      <a:pt x="2741" y="2966"/>
                    </a:lnTo>
                    <a:lnTo>
                      <a:pt x="2733" y="2993"/>
                    </a:lnTo>
                    <a:lnTo>
                      <a:pt x="2649" y="2970"/>
                    </a:lnTo>
                    <a:close/>
                    <a:moveTo>
                      <a:pt x="2700" y="2773"/>
                    </a:moveTo>
                    <a:lnTo>
                      <a:pt x="2706" y="2749"/>
                    </a:lnTo>
                    <a:lnTo>
                      <a:pt x="2712" y="2725"/>
                    </a:lnTo>
                    <a:lnTo>
                      <a:pt x="2718" y="2700"/>
                    </a:lnTo>
                    <a:lnTo>
                      <a:pt x="2725" y="2675"/>
                    </a:lnTo>
                    <a:lnTo>
                      <a:pt x="2730" y="2651"/>
                    </a:lnTo>
                    <a:lnTo>
                      <a:pt x="2736" y="2628"/>
                    </a:lnTo>
                    <a:lnTo>
                      <a:pt x="2741" y="2603"/>
                    </a:lnTo>
                    <a:lnTo>
                      <a:pt x="2747" y="2579"/>
                    </a:lnTo>
                    <a:lnTo>
                      <a:pt x="2832" y="2599"/>
                    </a:lnTo>
                    <a:lnTo>
                      <a:pt x="2827" y="2624"/>
                    </a:lnTo>
                    <a:lnTo>
                      <a:pt x="2821" y="2649"/>
                    </a:lnTo>
                    <a:lnTo>
                      <a:pt x="2814" y="2673"/>
                    </a:lnTo>
                    <a:lnTo>
                      <a:pt x="2809" y="2697"/>
                    </a:lnTo>
                    <a:lnTo>
                      <a:pt x="2803" y="2722"/>
                    </a:lnTo>
                    <a:lnTo>
                      <a:pt x="2797" y="2746"/>
                    </a:lnTo>
                    <a:lnTo>
                      <a:pt x="2791" y="2771"/>
                    </a:lnTo>
                    <a:lnTo>
                      <a:pt x="2786" y="2795"/>
                    </a:lnTo>
                    <a:lnTo>
                      <a:pt x="2700" y="2773"/>
                    </a:lnTo>
                    <a:close/>
                    <a:moveTo>
                      <a:pt x="2747" y="2579"/>
                    </a:moveTo>
                    <a:lnTo>
                      <a:pt x="2752" y="2556"/>
                    </a:lnTo>
                    <a:lnTo>
                      <a:pt x="2758" y="2531"/>
                    </a:lnTo>
                    <a:lnTo>
                      <a:pt x="2763" y="2507"/>
                    </a:lnTo>
                    <a:lnTo>
                      <a:pt x="2768" y="2483"/>
                    </a:lnTo>
                    <a:lnTo>
                      <a:pt x="2773" y="2460"/>
                    </a:lnTo>
                    <a:lnTo>
                      <a:pt x="2779" y="2436"/>
                    </a:lnTo>
                    <a:lnTo>
                      <a:pt x="2784" y="2412"/>
                    </a:lnTo>
                    <a:lnTo>
                      <a:pt x="2789" y="2389"/>
                    </a:lnTo>
                    <a:lnTo>
                      <a:pt x="2874" y="2406"/>
                    </a:lnTo>
                    <a:lnTo>
                      <a:pt x="2869" y="2430"/>
                    </a:lnTo>
                    <a:lnTo>
                      <a:pt x="2864" y="2455"/>
                    </a:lnTo>
                    <a:lnTo>
                      <a:pt x="2859" y="2478"/>
                    </a:lnTo>
                    <a:lnTo>
                      <a:pt x="2854" y="2502"/>
                    </a:lnTo>
                    <a:lnTo>
                      <a:pt x="2848" y="2527"/>
                    </a:lnTo>
                    <a:lnTo>
                      <a:pt x="2843" y="2551"/>
                    </a:lnTo>
                    <a:lnTo>
                      <a:pt x="2838" y="2575"/>
                    </a:lnTo>
                    <a:lnTo>
                      <a:pt x="2832" y="2599"/>
                    </a:lnTo>
                    <a:lnTo>
                      <a:pt x="2747" y="2579"/>
                    </a:lnTo>
                    <a:close/>
                    <a:moveTo>
                      <a:pt x="2789" y="2389"/>
                    </a:moveTo>
                    <a:lnTo>
                      <a:pt x="2798" y="2341"/>
                    </a:lnTo>
                    <a:lnTo>
                      <a:pt x="2808" y="2295"/>
                    </a:lnTo>
                    <a:lnTo>
                      <a:pt x="2817" y="2248"/>
                    </a:lnTo>
                    <a:lnTo>
                      <a:pt x="2827" y="2202"/>
                    </a:lnTo>
                    <a:lnTo>
                      <a:pt x="2913" y="2218"/>
                    </a:lnTo>
                    <a:lnTo>
                      <a:pt x="2908" y="2240"/>
                    </a:lnTo>
                    <a:lnTo>
                      <a:pt x="2904" y="2264"/>
                    </a:lnTo>
                    <a:lnTo>
                      <a:pt x="2899" y="2288"/>
                    </a:lnTo>
                    <a:lnTo>
                      <a:pt x="2894" y="2310"/>
                    </a:lnTo>
                    <a:lnTo>
                      <a:pt x="2889" y="2334"/>
                    </a:lnTo>
                    <a:lnTo>
                      <a:pt x="2884" y="2358"/>
                    </a:lnTo>
                    <a:lnTo>
                      <a:pt x="2879" y="2382"/>
                    </a:lnTo>
                    <a:lnTo>
                      <a:pt x="2874" y="2406"/>
                    </a:lnTo>
                    <a:lnTo>
                      <a:pt x="2789" y="2389"/>
                    </a:lnTo>
                    <a:close/>
                    <a:moveTo>
                      <a:pt x="2827" y="2202"/>
                    </a:moveTo>
                    <a:lnTo>
                      <a:pt x="2835" y="2157"/>
                    </a:lnTo>
                    <a:lnTo>
                      <a:pt x="2843" y="2112"/>
                    </a:lnTo>
                    <a:lnTo>
                      <a:pt x="2852" y="2066"/>
                    </a:lnTo>
                    <a:lnTo>
                      <a:pt x="2860" y="2021"/>
                    </a:lnTo>
                    <a:lnTo>
                      <a:pt x="2946" y="2036"/>
                    </a:lnTo>
                    <a:lnTo>
                      <a:pt x="2939" y="2080"/>
                    </a:lnTo>
                    <a:lnTo>
                      <a:pt x="2930" y="2125"/>
                    </a:lnTo>
                    <a:lnTo>
                      <a:pt x="2921" y="2171"/>
                    </a:lnTo>
                    <a:lnTo>
                      <a:pt x="2913" y="2218"/>
                    </a:lnTo>
                    <a:lnTo>
                      <a:pt x="2827" y="2202"/>
                    </a:lnTo>
                    <a:close/>
                    <a:moveTo>
                      <a:pt x="2860" y="2021"/>
                    </a:moveTo>
                    <a:lnTo>
                      <a:pt x="2868" y="1974"/>
                    </a:lnTo>
                    <a:lnTo>
                      <a:pt x="2875" y="1929"/>
                    </a:lnTo>
                    <a:lnTo>
                      <a:pt x="2883" y="1887"/>
                    </a:lnTo>
                    <a:lnTo>
                      <a:pt x="2890" y="1847"/>
                    </a:lnTo>
                    <a:lnTo>
                      <a:pt x="2976" y="1861"/>
                    </a:lnTo>
                    <a:lnTo>
                      <a:pt x="2969" y="1907"/>
                    </a:lnTo>
                    <a:lnTo>
                      <a:pt x="2961" y="1950"/>
                    </a:lnTo>
                    <a:lnTo>
                      <a:pt x="2954" y="1994"/>
                    </a:lnTo>
                    <a:lnTo>
                      <a:pt x="2946" y="2036"/>
                    </a:lnTo>
                    <a:lnTo>
                      <a:pt x="2860" y="2021"/>
                    </a:lnTo>
                    <a:close/>
                    <a:moveTo>
                      <a:pt x="2890" y="1847"/>
                    </a:moveTo>
                    <a:lnTo>
                      <a:pt x="2897" y="1808"/>
                    </a:lnTo>
                    <a:lnTo>
                      <a:pt x="2903" y="1767"/>
                    </a:lnTo>
                    <a:lnTo>
                      <a:pt x="2909" y="1725"/>
                    </a:lnTo>
                    <a:lnTo>
                      <a:pt x="2916" y="1681"/>
                    </a:lnTo>
                    <a:lnTo>
                      <a:pt x="3002" y="1695"/>
                    </a:lnTo>
                    <a:lnTo>
                      <a:pt x="2996" y="1732"/>
                    </a:lnTo>
                    <a:lnTo>
                      <a:pt x="2990" y="1772"/>
                    </a:lnTo>
                    <a:lnTo>
                      <a:pt x="2984" y="1816"/>
                    </a:lnTo>
                    <a:lnTo>
                      <a:pt x="2976" y="1861"/>
                    </a:lnTo>
                    <a:lnTo>
                      <a:pt x="2890" y="1847"/>
                    </a:lnTo>
                    <a:close/>
                    <a:moveTo>
                      <a:pt x="2916" y="1681"/>
                    </a:moveTo>
                    <a:lnTo>
                      <a:pt x="2923" y="1640"/>
                    </a:lnTo>
                    <a:lnTo>
                      <a:pt x="2929" y="1600"/>
                    </a:lnTo>
                    <a:lnTo>
                      <a:pt x="2934" y="1562"/>
                    </a:lnTo>
                    <a:lnTo>
                      <a:pt x="2939" y="1526"/>
                    </a:lnTo>
                    <a:lnTo>
                      <a:pt x="3026" y="1538"/>
                    </a:lnTo>
                    <a:lnTo>
                      <a:pt x="3020" y="1578"/>
                    </a:lnTo>
                    <a:lnTo>
                      <a:pt x="3014" y="1618"/>
                    </a:lnTo>
                    <a:lnTo>
                      <a:pt x="3009" y="1656"/>
                    </a:lnTo>
                    <a:lnTo>
                      <a:pt x="3002" y="1695"/>
                    </a:lnTo>
                    <a:lnTo>
                      <a:pt x="2916" y="1681"/>
                    </a:lnTo>
                    <a:close/>
                    <a:moveTo>
                      <a:pt x="2939" y="1526"/>
                    </a:moveTo>
                    <a:lnTo>
                      <a:pt x="2945" y="1486"/>
                    </a:lnTo>
                    <a:lnTo>
                      <a:pt x="2950" y="1450"/>
                    </a:lnTo>
                    <a:lnTo>
                      <a:pt x="2955" y="1415"/>
                    </a:lnTo>
                    <a:lnTo>
                      <a:pt x="2959" y="1381"/>
                    </a:lnTo>
                    <a:lnTo>
                      <a:pt x="3046" y="1394"/>
                    </a:lnTo>
                    <a:lnTo>
                      <a:pt x="3041" y="1431"/>
                    </a:lnTo>
                    <a:lnTo>
                      <a:pt x="3036" y="1467"/>
                    </a:lnTo>
                    <a:lnTo>
                      <a:pt x="3031" y="1503"/>
                    </a:lnTo>
                    <a:lnTo>
                      <a:pt x="3026" y="1538"/>
                    </a:lnTo>
                    <a:lnTo>
                      <a:pt x="2939" y="1526"/>
                    </a:lnTo>
                    <a:close/>
                    <a:moveTo>
                      <a:pt x="2959" y="1381"/>
                    </a:moveTo>
                    <a:lnTo>
                      <a:pt x="2964" y="1344"/>
                    </a:lnTo>
                    <a:lnTo>
                      <a:pt x="2969" y="1310"/>
                    </a:lnTo>
                    <a:lnTo>
                      <a:pt x="2972" y="1279"/>
                    </a:lnTo>
                    <a:lnTo>
                      <a:pt x="2976" y="1251"/>
                    </a:lnTo>
                    <a:lnTo>
                      <a:pt x="3063" y="1260"/>
                    </a:lnTo>
                    <a:lnTo>
                      <a:pt x="3058" y="1295"/>
                    </a:lnTo>
                    <a:lnTo>
                      <a:pt x="3055" y="1329"/>
                    </a:lnTo>
                    <a:lnTo>
                      <a:pt x="3050" y="1363"/>
                    </a:lnTo>
                    <a:lnTo>
                      <a:pt x="3046" y="1394"/>
                    </a:lnTo>
                    <a:lnTo>
                      <a:pt x="2959" y="1381"/>
                    </a:lnTo>
                    <a:close/>
                    <a:moveTo>
                      <a:pt x="2976" y="1251"/>
                    </a:moveTo>
                    <a:lnTo>
                      <a:pt x="2982" y="1209"/>
                    </a:lnTo>
                    <a:lnTo>
                      <a:pt x="2987" y="1170"/>
                    </a:lnTo>
                    <a:lnTo>
                      <a:pt x="2992" y="1132"/>
                    </a:lnTo>
                    <a:lnTo>
                      <a:pt x="2996" y="1096"/>
                    </a:lnTo>
                    <a:lnTo>
                      <a:pt x="3083" y="1107"/>
                    </a:lnTo>
                    <a:lnTo>
                      <a:pt x="3078" y="1143"/>
                    </a:lnTo>
                    <a:lnTo>
                      <a:pt x="3073" y="1181"/>
                    </a:lnTo>
                    <a:lnTo>
                      <a:pt x="3068" y="1221"/>
                    </a:lnTo>
                    <a:lnTo>
                      <a:pt x="3063" y="1260"/>
                    </a:lnTo>
                    <a:lnTo>
                      <a:pt x="2976" y="1251"/>
                    </a:lnTo>
                    <a:close/>
                    <a:moveTo>
                      <a:pt x="2996" y="1096"/>
                    </a:moveTo>
                    <a:lnTo>
                      <a:pt x="3005" y="1030"/>
                    </a:lnTo>
                    <a:lnTo>
                      <a:pt x="3092" y="1040"/>
                    </a:lnTo>
                    <a:lnTo>
                      <a:pt x="3083" y="1107"/>
                    </a:lnTo>
                    <a:lnTo>
                      <a:pt x="2996" y="1096"/>
                    </a:lnTo>
                    <a:close/>
                    <a:moveTo>
                      <a:pt x="3005" y="1030"/>
                    </a:moveTo>
                    <a:lnTo>
                      <a:pt x="3009" y="1004"/>
                    </a:lnTo>
                    <a:lnTo>
                      <a:pt x="3011" y="980"/>
                    </a:lnTo>
                    <a:lnTo>
                      <a:pt x="3014" y="960"/>
                    </a:lnTo>
                    <a:lnTo>
                      <a:pt x="3016" y="943"/>
                    </a:lnTo>
                    <a:lnTo>
                      <a:pt x="3103" y="955"/>
                    </a:lnTo>
                    <a:lnTo>
                      <a:pt x="3100" y="978"/>
                    </a:lnTo>
                    <a:lnTo>
                      <a:pt x="3097" y="999"/>
                    </a:lnTo>
                    <a:lnTo>
                      <a:pt x="3095" y="1020"/>
                    </a:lnTo>
                    <a:lnTo>
                      <a:pt x="3092" y="1040"/>
                    </a:lnTo>
                    <a:lnTo>
                      <a:pt x="3005" y="1030"/>
                    </a:lnTo>
                    <a:close/>
                    <a:moveTo>
                      <a:pt x="3016" y="943"/>
                    </a:moveTo>
                    <a:lnTo>
                      <a:pt x="3019" y="923"/>
                    </a:lnTo>
                    <a:lnTo>
                      <a:pt x="3021" y="904"/>
                    </a:lnTo>
                    <a:lnTo>
                      <a:pt x="3024" y="888"/>
                    </a:lnTo>
                    <a:lnTo>
                      <a:pt x="3026" y="874"/>
                    </a:lnTo>
                    <a:lnTo>
                      <a:pt x="3112" y="888"/>
                    </a:lnTo>
                    <a:lnTo>
                      <a:pt x="3110" y="906"/>
                    </a:lnTo>
                    <a:lnTo>
                      <a:pt x="3107" y="922"/>
                    </a:lnTo>
                    <a:lnTo>
                      <a:pt x="3105" y="938"/>
                    </a:lnTo>
                    <a:lnTo>
                      <a:pt x="3103" y="955"/>
                    </a:lnTo>
                    <a:lnTo>
                      <a:pt x="3016" y="943"/>
                    </a:lnTo>
                    <a:close/>
                    <a:moveTo>
                      <a:pt x="3026" y="874"/>
                    </a:moveTo>
                    <a:lnTo>
                      <a:pt x="3029" y="853"/>
                    </a:lnTo>
                    <a:lnTo>
                      <a:pt x="3032" y="832"/>
                    </a:lnTo>
                    <a:lnTo>
                      <a:pt x="3035" y="812"/>
                    </a:lnTo>
                    <a:lnTo>
                      <a:pt x="3036" y="792"/>
                    </a:lnTo>
                    <a:lnTo>
                      <a:pt x="3123" y="801"/>
                    </a:lnTo>
                    <a:lnTo>
                      <a:pt x="3121" y="823"/>
                    </a:lnTo>
                    <a:lnTo>
                      <a:pt x="3118" y="845"/>
                    </a:lnTo>
                    <a:lnTo>
                      <a:pt x="3116" y="867"/>
                    </a:lnTo>
                    <a:lnTo>
                      <a:pt x="3112" y="888"/>
                    </a:lnTo>
                    <a:lnTo>
                      <a:pt x="3026" y="874"/>
                    </a:lnTo>
                    <a:close/>
                    <a:moveTo>
                      <a:pt x="3036" y="792"/>
                    </a:moveTo>
                    <a:lnTo>
                      <a:pt x="3039" y="774"/>
                    </a:lnTo>
                    <a:lnTo>
                      <a:pt x="3040" y="755"/>
                    </a:lnTo>
                    <a:lnTo>
                      <a:pt x="3041" y="736"/>
                    </a:lnTo>
                    <a:lnTo>
                      <a:pt x="3042" y="718"/>
                    </a:lnTo>
                    <a:lnTo>
                      <a:pt x="3129" y="723"/>
                    </a:lnTo>
                    <a:lnTo>
                      <a:pt x="3128" y="741"/>
                    </a:lnTo>
                    <a:lnTo>
                      <a:pt x="3127" y="761"/>
                    </a:lnTo>
                    <a:lnTo>
                      <a:pt x="3126" y="781"/>
                    </a:lnTo>
                    <a:lnTo>
                      <a:pt x="3123" y="801"/>
                    </a:lnTo>
                    <a:lnTo>
                      <a:pt x="3036" y="792"/>
                    </a:lnTo>
                    <a:close/>
                    <a:moveTo>
                      <a:pt x="3042" y="718"/>
                    </a:moveTo>
                    <a:lnTo>
                      <a:pt x="3043" y="700"/>
                    </a:lnTo>
                    <a:lnTo>
                      <a:pt x="3043" y="683"/>
                    </a:lnTo>
                    <a:lnTo>
                      <a:pt x="3045" y="665"/>
                    </a:lnTo>
                    <a:lnTo>
                      <a:pt x="3045" y="649"/>
                    </a:lnTo>
                    <a:lnTo>
                      <a:pt x="3132" y="649"/>
                    </a:lnTo>
                    <a:lnTo>
                      <a:pt x="3132" y="666"/>
                    </a:lnTo>
                    <a:lnTo>
                      <a:pt x="3131" y="685"/>
                    </a:lnTo>
                    <a:lnTo>
                      <a:pt x="3131" y="704"/>
                    </a:lnTo>
                    <a:lnTo>
                      <a:pt x="3129" y="723"/>
                    </a:lnTo>
                    <a:lnTo>
                      <a:pt x="3042" y="718"/>
                    </a:lnTo>
                    <a:close/>
                    <a:moveTo>
                      <a:pt x="3045" y="649"/>
                    </a:moveTo>
                    <a:lnTo>
                      <a:pt x="3043" y="634"/>
                    </a:lnTo>
                    <a:lnTo>
                      <a:pt x="3043" y="619"/>
                    </a:lnTo>
                    <a:lnTo>
                      <a:pt x="3042" y="603"/>
                    </a:lnTo>
                    <a:lnTo>
                      <a:pt x="3042" y="588"/>
                    </a:lnTo>
                    <a:lnTo>
                      <a:pt x="3129" y="582"/>
                    </a:lnTo>
                    <a:lnTo>
                      <a:pt x="3129" y="597"/>
                    </a:lnTo>
                    <a:lnTo>
                      <a:pt x="3131" y="613"/>
                    </a:lnTo>
                    <a:lnTo>
                      <a:pt x="3131" y="630"/>
                    </a:lnTo>
                    <a:lnTo>
                      <a:pt x="3132" y="649"/>
                    </a:lnTo>
                    <a:lnTo>
                      <a:pt x="3045" y="649"/>
                    </a:lnTo>
                    <a:close/>
                    <a:moveTo>
                      <a:pt x="3042" y="588"/>
                    </a:moveTo>
                    <a:lnTo>
                      <a:pt x="3041" y="573"/>
                    </a:lnTo>
                    <a:lnTo>
                      <a:pt x="3040" y="558"/>
                    </a:lnTo>
                    <a:lnTo>
                      <a:pt x="3037" y="544"/>
                    </a:lnTo>
                    <a:lnTo>
                      <a:pt x="3036" y="531"/>
                    </a:lnTo>
                    <a:lnTo>
                      <a:pt x="3122" y="518"/>
                    </a:lnTo>
                    <a:lnTo>
                      <a:pt x="3124" y="534"/>
                    </a:lnTo>
                    <a:lnTo>
                      <a:pt x="3126" y="549"/>
                    </a:lnTo>
                    <a:lnTo>
                      <a:pt x="3128" y="566"/>
                    </a:lnTo>
                    <a:lnTo>
                      <a:pt x="3129" y="582"/>
                    </a:lnTo>
                    <a:lnTo>
                      <a:pt x="3042" y="588"/>
                    </a:lnTo>
                    <a:close/>
                    <a:moveTo>
                      <a:pt x="3036" y="531"/>
                    </a:moveTo>
                    <a:lnTo>
                      <a:pt x="3034" y="517"/>
                    </a:lnTo>
                    <a:lnTo>
                      <a:pt x="3032" y="505"/>
                    </a:lnTo>
                    <a:lnTo>
                      <a:pt x="3030" y="491"/>
                    </a:lnTo>
                    <a:lnTo>
                      <a:pt x="3027" y="478"/>
                    </a:lnTo>
                    <a:lnTo>
                      <a:pt x="3112" y="461"/>
                    </a:lnTo>
                    <a:lnTo>
                      <a:pt x="3116" y="475"/>
                    </a:lnTo>
                    <a:lnTo>
                      <a:pt x="3118" y="490"/>
                    </a:lnTo>
                    <a:lnTo>
                      <a:pt x="3121" y="505"/>
                    </a:lnTo>
                    <a:lnTo>
                      <a:pt x="3122" y="518"/>
                    </a:lnTo>
                    <a:lnTo>
                      <a:pt x="3036" y="531"/>
                    </a:lnTo>
                    <a:close/>
                    <a:moveTo>
                      <a:pt x="3027" y="478"/>
                    </a:moveTo>
                    <a:lnTo>
                      <a:pt x="3024" y="467"/>
                    </a:lnTo>
                    <a:lnTo>
                      <a:pt x="3021" y="455"/>
                    </a:lnTo>
                    <a:lnTo>
                      <a:pt x="3019" y="442"/>
                    </a:lnTo>
                    <a:lnTo>
                      <a:pt x="3015" y="431"/>
                    </a:lnTo>
                    <a:lnTo>
                      <a:pt x="3100" y="407"/>
                    </a:lnTo>
                    <a:lnTo>
                      <a:pt x="3103" y="420"/>
                    </a:lnTo>
                    <a:lnTo>
                      <a:pt x="3106" y="434"/>
                    </a:lnTo>
                    <a:lnTo>
                      <a:pt x="3110" y="447"/>
                    </a:lnTo>
                    <a:lnTo>
                      <a:pt x="3112" y="461"/>
                    </a:lnTo>
                    <a:lnTo>
                      <a:pt x="3027" y="478"/>
                    </a:lnTo>
                    <a:close/>
                    <a:moveTo>
                      <a:pt x="3015" y="431"/>
                    </a:moveTo>
                    <a:lnTo>
                      <a:pt x="3011" y="420"/>
                    </a:lnTo>
                    <a:lnTo>
                      <a:pt x="3009" y="409"/>
                    </a:lnTo>
                    <a:lnTo>
                      <a:pt x="3005" y="398"/>
                    </a:lnTo>
                    <a:lnTo>
                      <a:pt x="3001" y="386"/>
                    </a:lnTo>
                    <a:lnTo>
                      <a:pt x="3083" y="358"/>
                    </a:lnTo>
                    <a:lnTo>
                      <a:pt x="3087" y="369"/>
                    </a:lnTo>
                    <a:lnTo>
                      <a:pt x="3092" y="381"/>
                    </a:lnTo>
                    <a:lnTo>
                      <a:pt x="3096" y="395"/>
                    </a:lnTo>
                    <a:lnTo>
                      <a:pt x="3100" y="407"/>
                    </a:lnTo>
                    <a:lnTo>
                      <a:pt x="3015" y="431"/>
                    </a:lnTo>
                    <a:close/>
                    <a:moveTo>
                      <a:pt x="3001" y="386"/>
                    </a:moveTo>
                    <a:lnTo>
                      <a:pt x="2996" y="375"/>
                    </a:lnTo>
                    <a:lnTo>
                      <a:pt x="2992" y="364"/>
                    </a:lnTo>
                    <a:lnTo>
                      <a:pt x="2989" y="354"/>
                    </a:lnTo>
                    <a:lnTo>
                      <a:pt x="2985" y="344"/>
                    </a:lnTo>
                    <a:lnTo>
                      <a:pt x="3065" y="310"/>
                    </a:lnTo>
                    <a:lnTo>
                      <a:pt x="3070" y="323"/>
                    </a:lnTo>
                    <a:lnTo>
                      <a:pt x="3075" y="334"/>
                    </a:lnTo>
                    <a:lnTo>
                      <a:pt x="3080" y="346"/>
                    </a:lnTo>
                    <a:lnTo>
                      <a:pt x="3083" y="358"/>
                    </a:lnTo>
                    <a:lnTo>
                      <a:pt x="3001" y="386"/>
                    </a:lnTo>
                    <a:close/>
                    <a:moveTo>
                      <a:pt x="2985" y="344"/>
                    </a:moveTo>
                    <a:lnTo>
                      <a:pt x="2980" y="334"/>
                    </a:lnTo>
                    <a:lnTo>
                      <a:pt x="2975" y="324"/>
                    </a:lnTo>
                    <a:lnTo>
                      <a:pt x="2971" y="314"/>
                    </a:lnTo>
                    <a:lnTo>
                      <a:pt x="2966" y="304"/>
                    </a:lnTo>
                    <a:lnTo>
                      <a:pt x="3045" y="267"/>
                    </a:lnTo>
                    <a:lnTo>
                      <a:pt x="3050" y="277"/>
                    </a:lnTo>
                    <a:lnTo>
                      <a:pt x="3055" y="288"/>
                    </a:lnTo>
                    <a:lnTo>
                      <a:pt x="3060" y="299"/>
                    </a:lnTo>
                    <a:lnTo>
                      <a:pt x="3065" y="310"/>
                    </a:lnTo>
                    <a:lnTo>
                      <a:pt x="2985" y="344"/>
                    </a:lnTo>
                    <a:close/>
                    <a:moveTo>
                      <a:pt x="2966" y="304"/>
                    </a:moveTo>
                    <a:lnTo>
                      <a:pt x="2961" y="294"/>
                    </a:lnTo>
                    <a:lnTo>
                      <a:pt x="2958" y="285"/>
                    </a:lnTo>
                    <a:lnTo>
                      <a:pt x="2951" y="275"/>
                    </a:lnTo>
                    <a:lnTo>
                      <a:pt x="2946" y="264"/>
                    </a:lnTo>
                    <a:lnTo>
                      <a:pt x="3024" y="224"/>
                    </a:lnTo>
                    <a:lnTo>
                      <a:pt x="3029" y="233"/>
                    </a:lnTo>
                    <a:lnTo>
                      <a:pt x="3034" y="244"/>
                    </a:lnTo>
                    <a:lnTo>
                      <a:pt x="3040" y="254"/>
                    </a:lnTo>
                    <a:lnTo>
                      <a:pt x="3045" y="267"/>
                    </a:lnTo>
                    <a:lnTo>
                      <a:pt x="2966" y="304"/>
                    </a:lnTo>
                    <a:close/>
                    <a:moveTo>
                      <a:pt x="2946" y="264"/>
                    </a:moveTo>
                    <a:lnTo>
                      <a:pt x="2941" y="254"/>
                    </a:lnTo>
                    <a:lnTo>
                      <a:pt x="2935" y="244"/>
                    </a:lnTo>
                    <a:lnTo>
                      <a:pt x="2930" y="234"/>
                    </a:lnTo>
                    <a:lnTo>
                      <a:pt x="2925" y="226"/>
                    </a:lnTo>
                    <a:lnTo>
                      <a:pt x="3001" y="183"/>
                    </a:lnTo>
                    <a:lnTo>
                      <a:pt x="3007" y="195"/>
                    </a:lnTo>
                    <a:lnTo>
                      <a:pt x="3014" y="204"/>
                    </a:lnTo>
                    <a:lnTo>
                      <a:pt x="3019" y="214"/>
                    </a:lnTo>
                    <a:lnTo>
                      <a:pt x="3024" y="224"/>
                    </a:lnTo>
                    <a:lnTo>
                      <a:pt x="2946" y="264"/>
                    </a:lnTo>
                    <a:close/>
                    <a:moveTo>
                      <a:pt x="2925" y="226"/>
                    </a:moveTo>
                    <a:lnTo>
                      <a:pt x="2920" y="216"/>
                    </a:lnTo>
                    <a:lnTo>
                      <a:pt x="2913" y="204"/>
                    </a:lnTo>
                    <a:lnTo>
                      <a:pt x="2906" y="192"/>
                    </a:lnTo>
                    <a:lnTo>
                      <a:pt x="2900" y="181"/>
                    </a:lnTo>
                    <a:lnTo>
                      <a:pt x="2976" y="137"/>
                    </a:lnTo>
                    <a:lnTo>
                      <a:pt x="2981" y="148"/>
                    </a:lnTo>
                    <a:lnTo>
                      <a:pt x="2989" y="158"/>
                    </a:lnTo>
                    <a:lnTo>
                      <a:pt x="2995" y="171"/>
                    </a:lnTo>
                    <a:lnTo>
                      <a:pt x="3001" y="183"/>
                    </a:lnTo>
                    <a:lnTo>
                      <a:pt x="2925" y="226"/>
                    </a:lnTo>
                    <a:close/>
                    <a:moveTo>
                      <a:pt x="2900" y="181"/>
                    </a:moveTo>
                    <a:lnTo>
                      <a:pt x="2880" y="147"/>
                    </a:lnTo>
                    <a:lnTo>
                      <a:pt x="2958" y="104"/>
                    </a:lnTo>
                    <a:lnTo>
                      <a:pt x="2970" y="127"/>
                    </a:lnTo>
                    <a:lnTo>
                      <a:pt x="2976" y="137"/>
                    </a:lnTo>
                    <a:lnTo>
                      <a:pt x="2900" y="181"/>
                    </a:lnTo>
                    <a:close/>
                    <a:moveTo>
                      <a:pt x="2880" y="147"/>
                    </a:moveTo>
                    <a:lnTo>
                      <a:pt x="2873" y="131"/>
                    </a:lnTo>
                    <a:lnTo>
                      <a:pt x="2863" y="112"/>
                    </a:lnTo>
                    <a:lnTo>
                      <a:pt x="2940" y="72"/>
                    </a:lnTo>
                    <a:lnTo>
                      <a:pt x="2948" y="86"/>
                    </a:lnTo>
                    <a:lnTo>
                      <a:pt x="2958" y="104"/>
                    </a:lnTo>
                    <a:lnTo>
                      <a:pt x="2880" y="147"/>
                    </a:lnTo>
                    <a:close/>
                    <a:moveTo>
                      <a:pt x="2863" y="112"/>
                    </a:moveTo>
                    <a:lnTo>
                      <a:pt x="2862" y="112"/>
                    </a:lnTo>
                    <a:lnTo>
                      <a:pt x="2901" y="92"/>
                    </a:lnTo>
                    <a:lnTo>
                      <a:pt x="2863" y="112"/>
                    </a:lnTo>
                    <a:close/>
                    <a:moveTo>
                      <a:pt x="2862" y="112"/>
                    </a:moveTo>
                    <a:lnTo>
                      <a:pt x="2854" y="96"/>
                    </a:lnTo>
                    <a:lnTo>
                      <a:pt x="2845" y="80"/>
                    </a:lnTo>
                    <a:lnTo>
                      <a:pt x="2835" y="65"/>
                    </a:lnTo>
                    <a:lnTo>
                      <a:pt x="2827" y="50"/>
                    </a:lnTo>
                    <a:lnTo>
                      <a:pt x="2898" y="0"/>
                    </a:lnTo>
                    <a:lnTo>
                      <a:pt x="2910" y="18"/>
                    </a:lnTo>
                    <a:lnTo>
                      <a:pt x="2920" y="36"/>
                    </a:lnTo>
                    <a:lnTo>
                      <a:pt x="2930" y="54"/>
                    </a:lnTo>
                    <a:lnTo>
                      <a:pt x="2940" y="72"/>
                    </a:lnTo>
                    <a:lnTo>
                      <a:pt x="2862" y="1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2" name="Freeform 594"/>
              <p:cNvSpPr>
                <a:spLocks/>
              </p:cNvSpPr>
              <p:nvPr/>
            </p:nvSpPr>
            <p:spPr bwMode="auto">
              <a:xfrm>
                <a:off x="2522" y="1781"/>
                <a:ext cx="94" cy="61"/>
              </a:xfrm>
              <a:custGeom>
                <a:avLst/>
                <a:gdLst>
                  <a:gd name="T0" fmla="*/ 0 w 469"/>
                  <a:gd name="T1" fmla="*/ 212 h 304"/>
                  <a:gd name="T2" fmla="*/ 423 w 469"/>
                  <a:gd name="T3" fmla="*/ 0 h 304"/>
                  <a:gd name="T4" fmla="*/ 469 w 469"/>
                  <a:gd name="T5" fmla="*/ 91 h 304"/>
                  <a:gd name="T6" fmla="*/ 47 w 469"/>
                  <a:gd name="T7" fmla="*/ 304 h 304"/>
                  <a:gd name="T8" fmla="*/ 0 w 469"/>
                  <a:gd name="T9" fmla="*/ 21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9" h="304">
                    <a:moveTo>
                      <a:pt x="0" y="212"/>
                    </a:moveTo>
                    <a:lnTo>
                      <a:pt x="423" y="0"/>
                    </a:lnTo>
                    <a:lnTo>
                      <a:pt x="469" y="91"/>
                    </a:lnTo>
                    <a:lnTo>
                      <a:pt x="47" y="304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3" name="Freeform 595"/>
              <p:cNvSpPr>
                <a:spLocks/>
              </p:cNvSpPr>
              <p:nvPr/>
            </p:nvSpPr>
            <p:spPr bwMode="auto">
              <a:xfrm>
                <a:off x="372" y="626"/>
                <a:ext cx="8" cy="12"/>
              </a:xfrm>
              <a:custGeom>
                <a:avLst/>
                <a:gdLst>
                  <a:gd name="T0" fmla="*/ 0 w 39"/>
                  <a:gd name="T1" fmla="*/ 0 h 61"/>
                  <a:gd name="T2" fmla="*/ 10 w 39"/>
                  <a:gd name="T3" fmla="*/ 5 h 61"/>
                  <a:gd name="T4" fmla="*/ 19 w 39"/>
                  <a:gd name="T5" fmla="*/ 10 h 61"/>
                  <a:gd name="T6" fmla="*/ 26 w 39"/>
                  <a:gd name="T7" fmla="*/ 17 h 61"/>
                  <a:gd name="T8" fmla="*/ 33 w 39"/>
                  <a:gd name="T9" fmla="*/ 25 h 61"/>
                  <a:gd name="T10" fmla="*/ 36 w 39"/>
                  <a:gd name="T11" fmla="*/ 33 h 61"/>
                  <a:gd name="T12" fmla="*/ 39 w 39"/>
                  <a:gd name="T13" fmla="*/ 42 h 61"/>
                  <a:gd name="T14" fmla="*/ 39 w 39"/>
                  <a:gd name="T15" fmla="*/ 51 h 61"/>
                  <a:gd name="T16" fmla="*/ 36 w 39"/>
                  <a:gd name="T1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61">
                    <a:moveTo>
                      <a:pt x="0" y="0"/>
                    </a:moveTo>
                    <a:lnTo>
                      <a:pt x="10" y="5"/>
                    </a:lnTo>
                    <a:lnTo>
                      <a:pt x="19" y="10"/>
                    </a:lnTo>
                    <a:lnTo>
                      <a:pt x="26" y="17"/>
                    </a:lnTo>
                    <a:lnTo>
                      <a:pt x="33" y="25"/>
                    </a:lnTo>
                    <a:lnTo>
                      <a:pt x="36" y="33"/>
                    </a:lnTo>
                    <a:lnTo>
                      <a:pt x="39" y="42"/>
                    </a:lnTo>
                    <a:lnTo>
                      <a:pt x="39" y="51"/>
                    </a:lnTo>
                    <a:lnTo>
                      <a:pt x="36" y="61"/>
                    </a:lnTo>
                  </a:path>
                </a:pathLst>
              </a:custGeom>
              <a:noFill/>
              <a:ln w="3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" name="Freeform 596"/>
              <p:cNvSpPr>
                <a:spLocks noEditPoints="1"/>
              </p:cNvSpPr>
              <p:nvPr/>
            </p:nvSpPr>
            <p:spPr bwMode="auto">
              <a:xfrm>
                <a:off x="1136" y="3384"/>
                <a:ext cx="229" cy="60"/>
              </a:xfrm>
              <a:custGeom>
                <a:avLst/>
                <a:gdLst>
                  <a:gd name="T0" fmla="*/ 11 w 1143"/>
                  <a:gd name="T1" fmla="*/ 159 h 300"/>
                  <a:gd name="T2" fmla="*/ 57 w 1143"/>
                  <a:gd name="T3" fmla="*/ 300 h 300"/>
                  <a:gd name="T4" fmla="*/ 11 w 1143"/>
                  <a:gd name="T5" fmla="*/ 159 h 300"/>
                  <a:gd name="T6" fmla="*/ 39 w 1143"/>
                  <a:gd name="T7" fmla="*/ 228 h 300"/>
                  <a:gd name="T8" fmla="*/ 11 w 1143"/>
                  <a:gd name="T9" fmla="*/ 159 h 300"/>
                  <a:gd name="T10" fmla="*/ 66 w 1143"/>
                  <a:gd name="T11" fmla="*/ 137 h 300"/>
                  <a:gd name="T12" fmla="*/ 123 w 1143"/>
                  <a:gd name="T13" fmla="*/ 116 h 300"/>
                  <a:gd name="T14" fmla="*/ 180 w 1143"/>
                  <a:gd name="T15" fmla="*/ 97 h 300"/>
                  <a:gd name="T16" fmla="*/ 239 w 1143"/>
                  <a:gd name="T17" fmla="*/ 79 h 300"/>
                  <a:gd name="T18" fmla="*/ 251 w 1143"/>
                  <a:gd name="T19" fmla="*/ 229 h 300"/>
                  <a:gd name="T20" fmla="*/ 198 w 1143"/>
                  <a:gd name="T21" fmla="*/ 246 h 300"/>
                  <a:gd name="T22" fmla="*/ 145 w 1143"/>
                  <a:gd name="T23" fmla="*/ 265 h 300"/>
                  <a:gd name="T24" fmla="*/ 94 w 1143"/>
                  <a:gd name="T25" fmla="*/ 285 h 300"/>
                  <a:gd name="T26" fmla="*/ 11 w 1143"/>
                  <a:gd name="T27" fmla="*/ 159 h 300"/>
                  <a:gd name="T28" fmla="*/ 269 w 1143"/>
                  <a:gd name="T29" fmla="*/ 71 h 300"/>
                  <a:gd name="T30" fmla="*/ 328 w 1143"/>
                  <a:gd name="T31" fmla="*/ 57 h 300"/>
                  <a:gd name="T32" fmla="*/ 388 w 1143"/>
                  <a:gd name="T33" fmla="*/ 45 h 300"/>
                  <a:gd name="T34" fmla="*/ 451 w 1143"/>
                  <a:gd name="T35" fmla="*/ 35 h 300"/>
                  <a:gd name="T36" fmla="*/ 499 w 1143"/>
                  <a:gd name="T37" fmla="*/ 177 h 300"/>
                  <a:gd name="T38" fmla="*/ 442 w 1143"/>
                  <a:gd name="T39" fmla="*/ 185 h 300"/>
                  <a:gd name="T40" fmla="*/ 386 w 1143"/>
                  <a:gd name="T41" fmla="*/ 195 h 300"/>
                  <a:gd name="T42" fmla="*/ 331 w 1143"/>
                  <a:gd name="T43" fmla="*/ 208 h 300"/>
                  <a:gd name="T44" fmla="*/ 277 w 1143"/>
                  <a:gd name="T45" fmla="*/ 221 h 300"/>
                  <a:gd name="T46" fmla="*/ 482 w 1143"/>
                  <a:gd name="T47" fmla="*/ 30 h 300"/>
                  <a:gd name="T48" fmla="*/ 555 w 1143"/>
                  <a:gd name="T49" fmla="*/ 22 h 300"/>
                  <a:gd name="T50" fmla="*/ 632 w 1143"/>
                  <a:gd name="T51" fmla="*/ 15 h 300"/>
                  <a:gd name="T52" fmla="*/ 713 w 1143"/>
                  <a:gd name="T53" fmla="*/ 10 h 300"/>
                  <a:gd name="T54" fmla="*/ 796 w 1143"/>
                  <a:gd name="T55" fmla="*/ 5 h 300"/>
                  <a:gd name="T56" fmla="*/ 763 w 1143"/>
                  <a:gd name="T57" fmla="*/ 154 h 300"/>
                  <a:gd name="T58" fmla="*/ 686 w 1143"/>
                  <a:gd name="T59" fmla="*/ 159 h 300"/>
                  <a:gd name="T60" fmla="*/ 610 w 1143"/>
                  <a:gd name="T61" fmla="*/ 165 h 300"/>
                  <a:gd name="T62" fmla="*/ 535 w 1143"/>
                  <a:gd name="T63" fmla="*/ 173 h 300"/>
                  <a:gd name="T64" fmla="*/ 482 w 1143"/>
                  <a:gd name="T65" fmla="*/ 30 h 300"/>
                  <a:gd name="T66" fmla="*/ 838 w 1143"/>
                  <a:gd name="T67" fmla="*/ 4 h 300"/>
                  <a:gd name="T68" fmla="*/ 921 w 1143"/>
                  <a:gd name="T69" fmla="*/ 1 h 300"/>
                  <a:gd name="T70" fmla="*/ 1009 w 1143"/>
                  <a:gd name="T71" fmla="*/ 0 h 300"/>
                  <a:gd name="T72" fmla="*/ 1097 w 1143"/>
                  <a:gd name="T73" fmla="*/ 0 h 300"/>
                  <a:gd name="T74" fmla="*/ 1141 w 1143"/>
                  <a:gd name="T75" fmla="*/ 148 h 300"/>
                  <a:gd name="T76" fmla="*/ 1053 w 1143"/>
                  <a:gd name="T77" fmla="*/ 148 h 300"/>
                  <a:gd name="T78" fmla="*/ 967 w 1143"/>
                  <a:gd name="T79" fmla="*/ 148 h 300"/>
                  <a:gd name="T80" fmla="*/ 884 w 1143"/>
                  <a:gd name="T81" fmla="*/ 149 h 300"/>
                  <a:gd name="T82" fmla="*/ 802 w 1143"/>
                  <a:gd name="T83" fmla="*/ 153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43" h="300">
                    <a:moveTo>
                      <a:pt x="0" y="164"/>
                    </a:moveTo>
                    <a:lnTo>
                      <a:pt x="11" y="159"/>
                    </a:lnTo>
                    <a:lnTo>
                      <a:pt x="68" y="295"/>
                    </a:lnTo>
                    <a:lnTo>
                      <a:pt x="57" y="300"/>
                    </a:lnTo>
                    <a:lnTo>
                      <a:pt x="0" y="164"/>
                    </a:lnTo>
                    <a:close/>
                    <a:moveTo>
                      <a:pt x="11" y="159"/>
                    </a:moveTo>
                    <a:lnTo>
                      <a:pt x="11" y="159"/>
                    </a:lnTo>
                    <a:lnTo>
                      <a:pt x="39" y="228"/>
                    </a:lnTo>
                    <a:lnTo>
                      <a:pt x="11" y="159"/>
                    </a:lnTo>
                    <a:close/>
                    <a:moveTo>
                      <a:pt x="11" y="159"/>
                    </a:moveTo>
                    <a:lnTo>
                      <a:pt x="38" y="148"/>
                    </a:lnTo>
                    <a:lnTo>
                      <a:pt x="66" y="137"/>
                    </a:lnTo>
                    <a:lnTo>
                      <a:pt x="94" y="127"/>
                    </a:lnTo>
                    <a:lnTo>
                      <a:pt x="123" y="116"/>
                    </a:lnTo>
                    <a:lnTo>
                      <a:pt x="152" y="106"/>
                    </a:lnTo>
                    <a:lnTo>
                      <a:pt x="180" y="97"/>
                    </a:lnTo>
                    <a:lnTo>
                      <a:pt x="209" y="88"/>
                    </a:lnTo>
                    <a:lnTo>
                      <a:pt x="239" y="79"/>
                    </a:lnTo>
                    <a:lnTo>
                      <a:pt x="277" y="221"/>
                    </a:lnTo>
                    <a:lnTo>
                      <a:pt x="251" y="229"/>
                    </a:lnTo>
                    <a:lnTo>
                      <a:pt x="224" y="238"/>
                    </a:lnTo>
                    <a:lnTo>
                      <a:pt x="198" y="246"/>
                    </a:lnTo>
                    <a:lnTo>
                      <a:pt x="171" y="255"/>
                    </a:lnTo>
                    <a:lnTo>
                      <a:pt x="145" y="265"/>
                    </a:lnTo>
                    <a:lnTo>
                      <a:pt x="119" y="274"/>
                    </a:lnTo>
                    <a:lnTo>
                      <a:pt x="94" y="285"/>
                    </a:lnTo>
                    <a:lnTo>
                      <a:pt x="68" y="295"/>
                    </a:lnTo>
                    <a:lnTo>
                      <a:pt x="11" y="159"/>
                    </a:lnTo>
                    <a:close/>
                    <a:moveTo>
                      <a:pt x="239" y="79"/>
                    </a:moveTo>
                    <a:lnTo>
                      <a:pt x="269" y="71"/>
                    </a:lnTo>
                    <a:lnTo>
                      <a:pt x="299" y="63"/>
                    </a:lnTo>
                    <a:lnTo>
                      <a:pt x="328" y="57"/>
                    </a:lnTo>
                    <a:lnTo>
                      <a:pt x="358" y="51"/>
                    </a:lnTo>
                    <a:lnTo>
                      <a:pt x="388" y="45"/>
                    </a:lnTo>
                    <a:lnTo>
                      <a:pt x="419" y="40"/>
                    </a:lnTo>
                    <a:lnTo>
                      <a:pt x="451" y="35"/>
                    </a:lnTo>
                    <a:lnTo>
                      <a:pt x="482" y="30"/>
                    </a:lnTo>
                    <a:lnTo>
                      <a:pt x="499" y="177"/>
                    </a:lnTo>
                    <a:lnTo>
                      <a:pt x="470" y="180"/>
                    </a:lnTo>
                    <a:lnTo>
                      <a:pt x="442" y="185"/>
                    </a:lnTo>
                    <a:lnTo>
                      <a:pt x="414" y="190"/>
                    </a:lnTo>
                    <a:lnTo>
                      <a:pt x="386" y="195"/>
                    </a:lnTo>
                    <a:lnTo>
                      <a:pt x="358" y="202"/>
                    </a:lnTo>
                    <a:lnTo>
                      <a:pt x="331" y="208"/>
                    </a:lnTo>
                    <a:lnTo>
                      <a:pt x="305" y="214"/>
                    </a:lnTo>
                    <a:lnTo>
                      <a:pt x="277" y="221"/>
                    </a:lnTo>
                    <a:lnTo>
                      <a:pt x="239" y="79"/>
                    </a:lnTo>
                    <a:close/>
                    <a:moveTo>
                      <a:pt x="482" y="30"/>
                    </a:moveTo>
                    <a:lnTo>
                      <a:pt x="518" y="26"/>
                    </a:lnTo>
                    <a:lnTo>
                      <a:pt x="555" y="22"/>
                    </a:lnTo>
                    <a:lnTo>
                      <a:pt x="594" y="18"/>
                    </a:lnTo>
                    <a:lnTo>
                      <a:pt x="632" y="15"/>
                    </a:lnTo>
                    <a:lnTo>
                      <a:pt x="672" y="12"/>
                    </a:lnTo>
                    <a:lnTo>
                      <a:pt x="713" y="10"/>
                    </a:lnTo>
                    <a:lnTo>
                      <a:pt x="754" y="7"/>
                    </a:lnTo>
                    <a:lnTo>
                      <a:pt x="796" y="5"/>
                    </a:lnTo>
                    <a:lnTo>
                      <a:pt x="802" y="153"/>
                    </a:lnTo>
                    <a:lnTo>
                      <a:pt x="763" y="154"/>
                    </a:lnTo>
                    <a:lnTo>
                      <a:pt x="723" y="157"/>
                    </a:lnTo>
                    <a:lnTo>
                      <a:pt x="686" y="159"/>
                    </a:lnTo>
                    <a:lnTo>
                      <a:pt x="647" y="162"/>
                    </a:lnTo>
                    <a:lnTo>
                      <a:pt x="610" y="165"/>
                    </a:lnTo>
                    <a:lnTo>
                      <a:pt x="573" y="169"/>
                    </a:lnTo>
                    <a:lnTo>
                      <a:pt x="535" y="173"/>
                    </a:lnTo>
                    <a:lnTo>
                      <a:pt x="499" y="177"/>
                    </a:lnTo>
                    <a:lnTo>
                      <a:pt x="482" y="30"/>
                    </a:lnTo>
                    <a:close/>
                    <a:moveTo>
                      <a:pt x="796" y="5"/>
                    </a:moveTo>
                    <a:lnTo>
                      <a:pt x="838" y="4"/>
                    </a:lnTo>
                    <a:lnTo>
                      <a:pt x="879" y="2"/>
                    </a:lnTo>
                    <a:lnTo>
                      <a:pt x="921" y="1"/>
                    </a:lnTo>
                    <a:lnTo>
                      <a:pt x="965" y="1"/>
                    </a:lnTo>
                    <a:lnTo>
                      <a:pt x="1009" y="0"/>
                    </a:lnTo>
                    <a:lnTo>
                      <a:pt x="1052" y="0"/>
                    </a:lnTo>
                    <a:lnTo>
                      <a:pt x="1097" y="0"/>
                    </a:lnTo>
                    <a:lnTo>
                      <a:pt x="1143" y="1"/>
                    </a:lnTo>
                    <a:lnTo>
                      <a:pt x="1141" y="148"/>
                    </a:lnTo>
                    <a:lnTo>
                      <a:pt x="1097" y="148"/>
                    </a:lnTo>
                    <a:lnTo>
                      <a:pt x="1053" y="148"/>
                    </a:lnTo>
                    <a:lnTo>
                      <a:pt x="1010" y="148"/>
                    </a:lnTo>
                    <a:lnTo>
                      <a:pt x="967" y="148"/>
                    </a:lnTo>
                    <a:lnTo>
                      <a:pt x="925" y="149"/>
                    </a:lnTo>
                    <a:lnTo>
                      <a:pt x="884" y="149"/>
                    </a:lnTo>
                    <a:lnTo>
                      <a:pt x="843" y="150"/>
                    </a:lnTo>
                    <a:lnTo>
                      <a:pt x="802" y="153"/>
                    </a:lnTo>
                    <a:lnTo>
                      <a:pt x="796" y="5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" name="Freeform 597"/>
              <p:cNvSpPr>
                <a:spLocks/>
              </p:cNvSpPr>
              <p:nvPr/>
            </p:nvSpPr>
            <p:spPr bwMode="auto">
              <a:xfrm>
                <a:off x="988" y="2115"/>
                <a:ext cx="4" cy="4"/>
              </a:xfrm>
              <a:custGeom>
                <a:avLst/>
                <a:gdLst>
                  <a:gd name="T0" fmla="*/ 17 w 21"/>
                  <a:gd name="T1" fmla="*/ 0 h 20"/>
                  <a:gd name="T2" fmla="*/ 0 w 21"/>
                  <a:gd name="T3" fmla="*/ 18 h 20"/>
                  <a:gd name="T4" fmla="*/ 21 w 21"/>
                  <a:gd name="T5" fmla="*/ 20 h 20"/>
                  <a:gd name="T6" fmla="*/ 17 w 2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7" y="0"/>
                    </a:moveTo>
                    <a:lnTo>
                      <a:pt x="0" y="18"/>
                    </a:lnTo>
                    <a:lnTo>
                      <a:pt x="21" y="2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" name="Freeform 598"/>
              <p:cNvSpPr>
                <a:spLocks/>
              </p:cNvSpPr>
              <p:nvPr/>
            </p:nvSpPr>
            <p:spPr bwMode="auto">
              <a:xfrm>
                <a:off x="988" y="2115"/>
                <a:ext cx="4" cy="4"/>
              </a:xfrm>
              <a:custGeom>
                <a:avLst/>
                <a:gdLst>
                  <a:gd name="T0" fmla="*/ 17 w 21"/>
                  <a:gd name="T1" fmla="*/ 0 h 20"/>
                  <a:gd name="T2" fmla="*/ 0 w 21"/>
                  <a:gd name="T3" fmla="*/ 18 h 20"/>
                  <a:gd name="T4" fmla="*/ 21 w 21"/>
                  <a:gd name="T5" fmla="*/ 20 h 20"/>
                  <a:gd name="T6" fmla="*/ 17 w 2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7" y="0"/>
                    </a:moveTo>
                    <a:lnTo>
                      <a:pt x="0" y="18"/>
                    </a:lnTo>
                    <a:lnTo>
                      <a:pt x="21" y="2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5">
                <a:solidFill>
                  <a:srgbClr val="D2D3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" name="Freeform 599"/>
              <p:cNvSpPr>
                <a:spLocks/>
              </p:cNvSpPr>
              <p:nvPr/>
            </p:nvSpPr>
            <p:spPr bwMode="auto">
              <a:xfrm>
                <a:off x="464" y="3493"/>
                <a:ext cx="38" cy="38"/>
              </a:xfrm>
              <a:custGeom>
                <a:avLst/>
                <a:gdLst>
                  <a:gd name="T0" fmla="*/ 135 w 191"/>
                  <a:gd name="T1" fmla="*/ 0 h 186"/>
                  <a:gd name="T2" fmla="*/ 191 w 191"/>
                  <a:gd name="T3" fmla="*/ 125 h 186"/>
                  <a:gd name="T4" fmla="*/ 56 w 191"/>
                  <a:gd name="T5" fmla="*/ 186 h 186"/>
                  <a:gd name="T6" fmla="*/ 0 w 191"/>
                  <a:gd name="T7" fmla="*/ 61 h 186"/>
                  <a:gd name="T8" fmla="*/ 135 w 191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86">
                    <a:moveTo>
                      <a:pt x="135" y="0"/>
                    </a:moveTo>
                    <a:lnTo>
                      <a:pt x="191" y="125"/>
                    </a:lnTo>
                    <a:lnTo>
                      <a:pt x="56" y="186"/>
                    </a:lnTo>
                    <a:lnTo>
                      <a:pt x="0" y="61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" name="Freeform 600"/>
              <p:cNvSpPr>
                <a:spLocks/>
              </p:cNvSpPr>
              <p:nvPr/>
            </p:nvSpPr>
            <p:spPr bwMode="auto">
              <a:xfrm>
                <a:off x="435" y="2762"/>
                <a:ext cx="30" cy="44"/>
              </a:xfrm>
              <a:custGeom>
                <a:avLst/>
                <a:gdLst>
                  <a:gd name="T0" fmla="*/ 147 w 153"/>
                  <a:gd name="T1" fmla="*/ 0 h 219"/>
                  <a:gd name="T2" fmla="*/ 153 w 153"/>
                  <a:gd name="T3" fmla="*/ 216 h 219"/>
                  <a:gd name="T4" fmla="*/ 5 w 153"/>
                  <a:gd name="T5" fmla="*/ 219 h 219"/>
                  <a:gd name="T6" fmla="*/ 0 w 153"/>
                  <a:gd name="T7" fmla="*/ 3 h 219"/>
                  <a:gd name="T8" fmla="*/ 147 w 153"/>
                  <a:gd name="T9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219">
                    <a:moveTo>
                      <a:pt x="147" y="0"/>
                    </a:moveTo>
                    <a:lnTo>
                      <a:pt x="153" y="216"/>
                    </a:lnTo>
                    <a:lnTo>
                      <a:pt x="5" y="219"/>
                    </a:lnTo>
                    <a:lnTo>
                      <a:pt x="0" y="3"/>
                    </a:lnTo>
                    <a:lnTo>
                      <a:pt x="147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" name="Rectangle 601"/>
              <p:cNvSpPr>
                <a:spLocks noChangeArrowheads="1"/>
              </p:cNvSpPr>
              <p:nvPr/>
            </p:nvSpPr>
            <p:spPr bwMode="auto">
              <a:xfrm>
                <a:off x="418" y="1890"/>
                <a:ext cx="30" cy="32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" name="Rectangle 602"/>
              <p:cNvSpPr>
                <a:spLocks noChangeArrowheads="1"/>
              </p:cNvSpPr>
              <p:nvPr/>
            </p:nvSpPr>
            <p:spPr bwMode="auto">
              <a:xfrm>
                <a:off x="420" y="1439"/>
                <a:ext cx="29" cy="25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" name="Freeform 603"/>
              <p:cNvSpPr>
                <a:spLocks/>
              </p:cNvSpPr>
              <p:nvPr/>
            </p:nvSpPr>
            <p:spPr bwMode="auto">
              <a:xfrm>
                <a:off x="555" y="543"/>
                <a:ext cx="41" cy="43"/>
              </a:xfrm>
              <a:custGeom>
                <a:avLst/>
                <a:gdLst>
                  <a:gd name="T0" fmla="*/ 206 w 206"/>
                  <a:gd name="T1" fmla="*/ 71 h 211"/>
                  <a:gd name="T2" fmla="*/ 129 w 206"/>
                  <a:gd name="T3" fmla="*/ 211 h 211"/>
                  <a:gd name="T4" fmla="*/ 0 w 206"/>
                  <a:gd name="T5" fmla="*/ 139 h 211"/>
                  <a:gd name="T6" fmla="*/ 77 w 206"/>
                  <a:gd name="T7" fmla="*/ 0 h 211"/>
                  <a:gd name="T8" fmla="*/ 206 w 206"/>
                  <a:gd name="T9" fmla="*/ 7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11">
                    <a:moveTo>
                      <a:pt x="206" y="71"/>
                    </a:moveTo>
                    <a:lnTo>
                      <a:pt x="129" y="211"/>
                    </a:lnTo>
                    <a:lnTo>
                      <a:pt x="0" y="139"/>
                    </a:lnTo>
                    <a:lnTo>
                      <a:pt x="77" y="0"/>
                    </a:lnTo>
                    <a:lnTo>
                      <a:pt x="206" y="71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" name="Freeform 604"/>
              <p:cNvSpPr>
                <a:spLocks/>
              </p:cNvSpPr>
              <p:nvPr/>
            </p:nvSpPr>
            <p:spPr bwMode="auto">
              <a:xfrm>
                <a:off x="1768" y="3411"/>
                <a:ext cx="47" cy="32"/>
              </a:xfrm>
              <a:custGeom>
                <a:avLst/>
                <a:gdLst>
                  <a:gd name="T0" fmla="*/ 10 w 237"/>
                  <a:gd name="T1" fmla="*/ 0 h 162"/>
                  <a:gd name="T2" fmla="*/ 237 w 237"/>
                  <a:gd name="T3" fmla="*/ 15 h 162"/>
                  <a:gd name="T4" fmla="*/ 228 w 237"/>
                  <a:gd name="T5" fmla="*/ 162 h 162"/>
                  <a:gd name="T6" fmla="*/ 0 w 237"/>
                  <a:gd name="T7" fmla="*/ 147 h 162"/>
                  <a:gd name="T8" fmla="*/ 10 w 237"/>
                  <a:gd name="T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62">
                    <a:moveTo>
                      <a:pt x="10" y="0"/>
                    </a:moveTo>
                    <a:lnTo>
                      <a:pt x="237" y="15"/>
                    </a:lnTo>
                    <a:lnTo>
                      <a:pt x="228" y="162"/>
                    </a:lnTo>
                    <a:lnTo>
                      <a:pt x="0" y="14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" name="Rectangle 605"/>
              <p:cNvSpPr>
                <a:spLocks noChangeArrowheads="1"/>
              </p:cNvSpPr>
              <p:nvPr/>
            </p:nvSpPr>
            <p:spPr bwMode="auto">
              <a:xfrm>
                <a:off x="3386" y="2497"/>
                <a:ext cx="10" cy="6"/>
              </a:xfrm>
              <a:prstGeom prst="rect">
                <a:avLst/>
              </a:pr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" name="Freeform 606"/>
              <p:cNvSpPr>
                <a:spLocks/>
              </p:cNvSpPr>
              <p:nvPr/>
            </p:nvSpPr>
            <p:spPr bwMode="auto">
              <a:xfrm>
                <a:off x="3483" y="1872"/>
                <a:ext cx="36" cy="22"/>
              </a:xfrm>
              <a:custGeom>
                <a:avLst/>
                <a:gdLst>
                  <a:gd name="T0" fmla="*/ 0 w 184"/>
                  <a:gd name="T1" fmla="*/ 0 h 107"/>
                  <a:gd name="T2" fmla="*/ 130 w 184"/>
                  <a:gd name="T3" fmla="*/ 107 h 107"/>
                  <a:gd name="T4" fmla="*/ 184 w 184"/>
                  <a:gd name="T5" fmla="*/ 81 h 107"/>
                  <a:gd name="T6" fmla="*/ 0 w 18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107">
                    <a:moveTo>
                      <a:pt x="0" y="0"/>
                    </a:moveTo>
                    <a:lnTo>
                      <a:pt x="130" y="107"/>
                    </a:lnTo>
                    <a:lnTo>
                      <a:pt x="184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808"/>
            <p:cNvGrpSpPr>
              <a:grpSpLocks/>
            </p:cNvGrpSpPr>
            <p:nvPr/>
          </p:nvGrpSpPr>
          <p:grpSpPr bwMode="auto">
            <a:xfrm>
              <a:off x="372" y="344"/>
              <a:ext cx="2245" cy="3195"/>
              <a:chOff x="372" y="344"/>
              <a:chExt cx="2245" cy="3195"/>
            </a:xfrm>
          </p:grpSpPr>
          <p:sp>
            <p:nvSpPr>
              <p:cNvPr id="2075" name="Freeform 608"/>
              <p:cNvSpPr>
                <a:spLocks/>
              </p:cNvSpPr>
              <p:nvPr/>
            </p:nvSpPr>
            <p:spPr bwMode="auto">
              <a:xfrm>
                <a:off x="372" y="625"/>
                <a:ext cx="15" cy="13"/>
              </a:xfrm>
              <a:custGeom>
                <a:avLst/>
                <a:gdLst>
                  <a:gd name="T0" fmla="*/ 0 w 76"/>
                  <a:gd name="T1" fmla="*/ 2 h 66"/>
                  <a:gd name="T2" fmla="*/ 76 w 76"/>
                  <a:gd name="T3" fmla="*/ 0 h 66"/>
                  <a:gd name="T4" fmla="*/ 39 w 76"/>
                  <a:gd name="T5" fmla="*/ 66 h 66"/>
                  <a:gd name="T6" fmla="*/ 41 w 76"/>
                  <a:gd name="T7" fmla="*/ 56 h 66"/>
                  <a:gd name="T8" fmla="*/ 41 w 76"/>
                  <a:gd name="T9" fmla="*/ 47 h 66"/>
                  <a:gd name="T10" fmla="*/ 39 w 76"/>
                  <a:gd name="T11" fmla="*/ 38 h 66"/>
                  <a:gd name="T12" fmla="*/ 34 w 76"/>
                  <a:gd name="T13" fmla="*/ 30 h 66"/>
                  <a:gd name="T14" fmla="*/ 28 w 76"/>
                  <a:gd name="T15" fmla="*/ 21 h 66"/>
                  <a:gd name="T16" fmla="*/ 20 w 76"/>
                  <a:gd name="T17" fmla="*/ 15 h 66"/>
                  <a:gd name="T18" fmla="*/ 11 w 76"/>
                  <a:gd name="T19" fmla="*/ 7 h 66"/>
                  <a:gd name="T20" fmla="*/ 0 w 76"/>
                  <a:gd name="T21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66">
                    <a:moveTo>
                      <a:pt x="0" y="2"/>
                    </a:moveTo>
                    <a:lnTo>
                      <a:pt x="76" y="0"/>
                    </a:lnTo>
                    <a:lnTo>
                      <a:pt x="39" y="66"/>
                    </a:lnTo>
                    <a:lnTo>
                      <a:pt x="41" y="56"/>
                    </a:lnTo>
                    <a:lnTo>
                      <a:pt x="41" y="47"/>
                    </a:lnTo>
                    <a:lnTo>
                      <a:pt x="39" y="38"/>
                    </a:lnTo>
                    <a:lnTo>
                      <a:pt x="34" y="30"/>
                    </a:lnTo>
                    <a:lnTo>
                      <a:pt x="28" y="21"/>
                    </a:lnTo>
                    <a:lnTo>
                      <a:pt x="20" y="15"/>
                    </a:lnTo>
                    <a:lnTo>
                      <a:pt x="11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609"/>
              <p:cNvSpPr>
                <a:spLocks/>
              </p:cNvSpPr>
              <p:nvPr/>
            </p:nvSpPr>
            <p:spPr bwMode="auto">
              <a:xfrm>
                <a:off x="2522" y="1781"/>
                <a:ext cx="95" cy="60"/>
              </a:xfrm>
              <a:custGeom>
                <a:avLst/>
                <a:gdLst>
                  <a:gd name="T0" fmla="*/ 0 w 478"/>
                  <a:gd name="T1" fmla="*/ 220 h 298"/>
                  <a:gd name="T2" fmla="*/ 439 w 478"/>
                  <a:gd name="T3" fmla="*/ 0 h 298"/>
                  <a:gd name="T4" fmla="*/ 478 w 478"/>
                  <a:gd name="T5" fmla="*/ 79 h 298"/>
                  <a:gd name="T6" fmla="*/ 38 w 478"/>
                  <a:gd name="T7" fmla="*/ 298 h 298"/>
                  <a:gd name="T8" fmla="*/ 0 w 478"/>
                  <a:gd name="T9" fmla="*/ 22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298">
                    <a:moveTo>
                      <a:pt x="0" y="220"/>
                    </a:moveTo>
                    <a:lnTo>
                      <a:pt x="439" y="0"/>
                    </a:lnTo>
                    <a:lnTo>
                      <a:pt x="478" y="79"/>
                    </a:lnTo>
                    <a:lnTo>
                      <a:pt x="38" y="298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Freeform 610"/>
              <p:cNvSpPr>
                <a:spLocks/>
              </p:cNvSpPr>
              <p:nvPr/>
            </p:nvSpPr>
            <p:spPr bwMode="auto">
              <a:xfrm>
                <a:off x="1854" y="2578"/>
                <a:ext cx="9" cy="21"/>
              </a:xfrm>
              <a:custGeom>
                <a:avLst/>
                <a:gdLst>
                  <a:gd name="T0" fmla="*/ 28 w 47"/>
                  <a:gd name="T1" fmla="*/ 0 h 107"/>
                  <a:gd name="T2" fmla="*/ 47 w 47"/>
                  <a:gd name="T3" fmla="*/ 5 h 107"/>
                  <a:gd name="T4" fmla="*/ 19 w 47"/>
                  <a:gd name="T5" fmla="*/ 107 h 107"/>
                  <a:gd name="T6" fmla="*/ 0 w 47"/>
                  <a:gd name="T7" fmla="*/ 102 h 107"/>
                  <a:gd name="T8" fmla="*/ 28 w 47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07">
                    <a:moveTo>
                      <a:pt x="28" y="0"/>
                    </a:moveTo>
                    <a:lnTo>
                      <a:pt x="47" y="5"/>
                    </a:lnTo>
                    <a:lnTo>
                      <a:pt x="19" y="107"/>
                    </a:lnTo>
                    <a:lnTo>
                      <a:pt x="0" y="10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Rectangle 611"/>
              <p:cNvSpPr>
                <a:spLocks noChangeArrowheads="1"/>
              </p:cNvSpPr>
              <p:nvPr/>
            </p:nvSpPr>
            <p:spPr bwMode="auto">
              <a:xfrm>
                <a:off x="742" y="2437"/>
                <a:ext cx="35" cy="5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Rectangle 612"/>
              <p:cNvSpPr>
                <a:spLocks noChangeArrowheads="1"/>
              </p:cNvSpPr>
              <p:nvPr/>
            </p:nvSpPr>
            <p:spPr bwMode="auto">
              <a:xfrm>
                <a:off x="742" y="2437"/>
                <a:ext cx="35" cy="52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Freeform 613"/>
              <p:cNvSpPr>
                <a:spLocks/>
              </p:cNvSpPr>
              <p:nvPr/>
            </p:nvSpPr>
            <p:spPr bwMode="auto">
              <a:xfrm>
                <a:off x="881" y="3089"/>
                <a:ext cx="52" cy="41"/>
              </a:xfrm>
              <a:custGeom>
                <a:avLst/>
                <a:gdLst>
                  <a:gd name="T0" fmla="*/ 0 w 264"/>
                  <a:gd name="T1" fmla="*/ 0 h 205"/>
                  <a:gd name="T2" fmla="*/ 264 w 264"/>
                  <a:gd name="T3" fmla="*/ 0 h 205"/>
                  <a:gd name="T4" fmla="*/ 264 w 264"/>
                  <a:gd name="T5" fmla="*/ 205 h 205"/>
                  <a:gd name="T6" fmla="*/ 204 w 264"/>
                  <a:gd name="T7" fmla="*/ 205 h 205"/>
                  <a:gd name="T8" fmla="*/ 204 w 264"/>
                  <a:gd name="T9" fmla="*/ 79 h 205"/>
                  <a:gd name="T10" fmla="*/ 0 w 264"/>
                  <a:gd name="T11" fmla="*/ 79 h 205"/>
                  <a:gd name="T12" fmla="*/ 0 w 264"/>
                  <a:gd name="T13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205">
                    <a:moveTo>
                      <a:pt x="0" y="0"/>
                    </a:moveTo>
                    <a:lnTo>
                      <a:pt x="264" y="0"/>
                    </a:lnTo>
                    <a:lnTo>
                      <a:pt x="264" y="205"/>
                    </a:lnTo>
                    <a:lnTo>
                      <a:pt x="204" y="205"/>
                    </a:lnTo>
                    <a:lnTo>
                      <a:pt x="204" y="79"/>
                    </a:lnTo>
                    <a:lnTo>
                      <a:pt x="0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Freeform 614"/>
              <p:cNvSpPr>
                <a:spLocks/>
              </p:cNvSpPr>
              <p:nvPr/>
            </p:nvSpPr>
            <p:spPr bwMode="auto">
              <a:xfrm>
                <a:off x="881" y="3089"/>
                <a:ext cx="52" cy="41"/>
              </a:xfrm>
              <a:custGeom>
                <a:avLst/>
                <a:gdLst>
                  <a:gd name="T0" fmla="*/ 0 w 264"/>
                  <a:gd name="T1" fmla="*/ 0 h 205"/>
                  <a:gd name="T2" fmla="*/ 264 w 264"/>
                  <a:gd name="T3" fmla="*/ 0 h 205"/>
                  <a:gd name="T4" fmla="*/ 264 w 264"/>
                  <a:gd name="T5" fmla="*/ 205 h 205"/>
                  <a:gd name="T6" fmla="*/ 204 w 264"/>
                  <a:gd name="T7" fmla="*/ 205 h 205"/>
                  <a:gd name="T8" fmla="*/ 204 w 264"/>
                  <a:gd name="T9" fmla="*/ 79 h 205"/>
                  <a:gd name="T10" fmla="*/ 0 w 264"/>
                  <a:gd name="T11" fmla="*/ 79 h 205"/>
                  <a:gd name="T12" fmla="*/ 0 w 264"/>
                  <a:gd name="T13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205">
                    <a:moveTo>
                      <a:pt x="0" y="0"/>
                    </a:moveTo>
                    <a:lnTo>
                      <a:pt x="264" y="0"/>
                    </a:lnTo>
                    <a:lnTo>
                      <a:pt x="264" y="205"/>
                    </a:lnTo>
                    <a:lnTo>
                      <a:pt x="204" y="205"/>
                    </a:lnTo>
                    <a:lnTo>
                      <a:pt x="204" y="79"/>
                    </a:lnTo>
                    <a:lnTo>
                      <a:pt x="0" y="7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Freeform 615"/>
              <p:cNvSpPr>
                <a:spLocks/>
              </p:cNvSpPr>
              <p:nvPr/>
            </p:nvSpPr>
            <p:spPr bwMode="auto">
              <a:xfrm>
                <a:off x="2294" y="1222"/>
                <a:ext cx="101" cy="40"/>
              </a:xfrm>
              <a:custGeom>
                <a:avLst/>
                <a:gdLst>
                  <a:gd name="T0" fmla="*/ 30 w 505"/>
                  <a:gd name="T1" fmla="*/ 160 h 200"/>
                  <a:gd name="T2" fmla="*/ 0 w 505"/>
                  <a:gd name="T3" fmla="*/ 114 h 200"/>
                  <a:gd name="T4" fmla="*/ 0 w 505"/>
                  <a:gd name="T5" fmla="*/ 0 h 200"/>
                  <a:gd name="T6" fmla="*/ 63 w 505"/>
                  <a:gd name="T7" fmla="*/ 0 h 200"/>
                  <a:gd name="T8" fmla="*/ 63 w 505"/>
                  <a:gd name="T9" fmla="*/ 84 h 200"/>
                  <a:gd name="T10" fmla="*/ 505 w 505"/>
                  <a:gd name="T11" fmla="*/ 87 h 200"/>
                  <a:gd name="T12" fmla="*/ 505 w 505"/>
                  <a:gd name="T13" fmla="*/ 147 h 200"/>
                  <a:gd name="T14" fmla="*/ 325 w 505"/>
                  <a:gd name="T15" fmla="*/ 147 h 200"/>
                  <a:gd name="T16" fmla="*/ 325 w 505"/>
                  <a:gd name="T17" fmla="*/ 200 h 200"/>
                  <a:gd name="T18" fmla="*/ 210 w 505"/>
                  <a:gd name="T19" fmla="*/ 200 h 200"/>
                  <a:gd name="T20" fmla="*/ 210 w 505"/>
                  <a:gd name="T21" fmla="*/ 160 h 200"/>
                  <a:gd name="T22" fmla="*/ 30 w 505"/>
                  <a:gd name="T23" fmla="*/ 16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5" h="200">
                    <a:moveTo>
                      <a:pt x="30" y="160"/>
                    </a:moveTo>
                    <a:lnTo>
                      <a:pt x="0" y="114"/>
                    </a:lnTo>
                    <a:lnTo>
                      <a:pt x="0" y="0"/>
                    </a:lnTo>
                    <a:lnTo>
                      <a:pt x="63" y="0"/>
                    </a:lnTo>
                    <a:lnTo>
                      <a:pt x="63" y="84"/>
                    </a:lnTo>
                    <a:lnTo>
                      <a:pt x="505" y="87"/>
                    </a:lnTo>
                    <a:lnTo>
                      <a:pt x="505" y="147"/>
                    </a:lnTo>
                    <a:lnTo>
                      <a:pt x="325" y="147"/>
                    </a:lnTo>
                    <a:lnTo>
                      <a:pt x="325" y="200"/>
                    </a:lnTo>
                    <a:lnTo>
                      <a:pt x="210" y="200"/>
                    </a:lnTo>
                    <a:lnTo>
                      <a:pt x="210" y="160"/>
                    </a:lnTo>
                    <a:lnTo>
                      <a:pt x="30" y="16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Freeform 616"/>
              <p:cNvSpPr>
                <a:spLocks/>
              </p:cNvSpPr>
              <p:nvPr/>
            </p:nvSpPr>
            <p:spPr bwMode="auto">
              <a:xfrm>
                <a:off x="2294" y="1222"/>
                <a:ext cx="101" cy="40"/>
              </a:xfrm>
              <a:custGeom>
                <a:avLst/>
                <a:gdLst>
                  <a:gd name="T0" fmla="*/ 30 w 505"/>
                  <a:gd name="T1" fmla="*/ 160 h 200"/>
                  <a:gd name="T2" fmla="*/ 0 w 505"/>
                  <a:gd name="T3" fmla="*/ 114 h 200"/>
                  <a:gd name="T4" fmla="*/ 0 w 505"/>
                  <a:gd name="T5" fmla="*/ 0 h 200"/>
                  <a:gd name="T6" fmla="*/ 63 w 505"/>
                  <a:gd name="T7" fmla="*/ 0 h 200"/>
                  <a:gd name="T8" fmla="*/ 63 w 505"/>
                  <a:gd name="T9" fmla="*/ 84 h 200"/>
                  <a:gd name="T10" fmla="*/ 505 w 505"/>
                  <a:gd name="T11" fmla="*/ 87 h 200"/>
                  <a:gd name="T12" fmla="*/ 505 w 505"/>
                  <a:gd name="T13" fmla="*/ 147 h 200"/>
                  <a:gd name="T14" fmla="*/ 325 w 505"/>
                  <a:gd name="T15" fmla="*/ 147 h 200"/>
                  <a:gd name="T16" fmla="*/ 325 w 505"/>
                  <a:gd name="T17" fmla="*/ 200 h 200"/>
                  <a:gd name="T18" fmla="*/ 210 w 505"/>
                  <a:gd name="T19" fmla="*/ 200 h 200"/>
                  <a:gd name="T20" fmla="*/ 210 w 505"/>
                  <a:gd name="T21" fmla="*/ 160 h 200"/>
                  <a:gd name="T22" fmla="*/ 30 w 505"/>
                  <a:gd name="T23" fmla="*/ 16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5" h="200">
                    <a:moveTo>
                      <a:pt x="30" y="160"/>
                    </a:moveTo>
                    <a:lnTo>
                      <a:pt x="0" y="114"/>
                    </a:lnTo>
                    <a:lnTo>
                      <a:pt x="0" y="0"/>
                    </a:lnTo>
                    <a:lnTo>
                      <a:pt x="63" y="0"/>
                    </a:lnTo>
                    <a:lnTo>
                      <a:pt x="63" y="84"/>
                    </a:lnTo>
                    <a:lnTo>
                      <a:pt x="505" y="87"/>
                    </a:lnTo>
                    <a:lnTo>
                      <a:pt x="505" y="147"/>
                    </a:lnTo>
                    <a:lnTo>
                      <a:pt x="325" y="147"/>
                    </a:lnTo>
                    <a:lnTo>
                      <a:pt x="325" y="200"/>
                    </a:lnTo>
                    <a:lnTo>
                      <a:pt x="210" y="200"/>
                    </a:lnTo>
                    <a:lnTo>
                      <a:pt x="210" y="160"/>
                    </a:lnTo>
                    <a:lnTo>
                      <a:pt x="30" y="16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617"/>
              <p:cNvSpPr>
                <a:spLocks/>
              </p:cNvSpPr>
              <p:nvPr/>
            </p:nvSpPr>
            <p:spPr bwMode="auto">
              <a:xfrm>
                <a:off x="477" y="1341"/>
                <a:ext cx="137" cy="86"/>
              </a:xfrm>
              <a:custGeom>
                <a:avLst/>
                <a:gdLst>
                  <a:gd name="T0" fmla="*/ 5 w 685"/>
                  <a:gd name="T1" fmla="*/ 0 h 427"/>
                  <a:gd name="T2" fmla="*/ 685 w 685"/>
                  <a:gd name="T3" fmla="*/ 1 h 427"/>
                  <a:gd name="T4" fmla="*/ 682 w 685"/>
                  <a:gd name="T5" fmla="*/ 427 h 427"/>
                  <a:gd name="T6" fmla="*/ 0 w 685"/>
                  <a:gd name="T7" fmla="*/ 418 h 427"/>
                  <a:gd name="T8" fmla="*/ 5 w 685"/>
                  <a:gd name="T9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5" h="427">
                    <a:moveTo>
                      <a:pt x="5" y="0"/>
                    </a:moveTo>
                    <a:lnTo>
                      <a:pt x="685" y="1"/>
                    </a:lnTo>
                    <a:lnTo>
                      <a:pt x="682" y="427"/>
                    </a:lnTo>
                    <a:lnTo>
                      <a:pt x="0" y="41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AC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Freeform 618"/>
              <p:cNvSpPr>
                <a:spLocks/>
              </p:cNvSpPr>
              <p:nvPr/>
            </p:nvSpPr>
            <p:spPr bwMode="auto">
              <a:xfrm>
                <a:off x="477" y="1341"/>
                <a:ext cx="137" cy="86"/>
              </a:xfrm>
              <a:custGeom>
                <a:avLst/>
                <a:gdLst>
                  <a:gd name="T0" fmla="*/ 5 w 685"/>
                  <a:gd name="T1" fmla="*/ 0 h 427"/>
                  <a:gd name="T2" fmla="*/ 685 w 685"/>
                  <a:gd name="T3" fmla="*/ 1 h 427"/>
                  <a:gd name="T4" fmla="*/ 682 w 685"/>
                  <a:gd name="T5" fmla="*/ 427 h 427"/>
                  <a:gd name="T6" fmla="*/ 0 w 685"/>
                  <a:gd name="T7" fmla="*/ 418 h 427"/>
                  <a:gd name="T8" fmla="*/ 5 w 685"/>
                  <a:gd name="T9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5" h="427">
                    <a:moveTo>
                      <a:pt x="5" y="0"/>
                    </a:moveTo>
                    <a:lnTo>
                      <a:pt x="685" y="1"/>
                    </a:lnTo>
                    <a:lnTo>
                      <a:pt x="682" y="427"/>
                    </a:lnTo>
                    <a:lnTo>
                      <a:pt x="0" y="418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Freeform 619"/>
              <p:cNvSpPr>
                <a:spLocks/>
              </p:cNvSpPr>
              <p:nvPr/>
            </p:nvSpPr>
            <p:spPr bwMode="auto">
              <a:xfrm>
                <a:off x="1773" y="2414"/>
                <a:ext cx="99" cy="125"/>
              </a:xfrm>
              <a:custGeom>
                <a:avLst/>
                <a:gdLst>
                  <a:gd name="T0" fmla="*/ 405 w 495"/>
                  <a:gd name="T1" fmla="*/ 16 h 622"/>
                  <a:gd name="T2" fmla="*/ 495 w 495"/>
                  <a:gd name="T3" fmla="*/ 602 h 622"/>
                  <a:gd name="T4" fmla="*/ 339 w 495"/>
                  <a:gd name="T5" fmla="*/ 622 h 622"/>
                  <a:gd name="T6" fmla="*/ 66 w 495"/>
                  <a:gd name="T7" fmla="*/ 560 h 622"/>
                  <a:gd name="T8" fmla="*/ 58 w 495"/>
                  <a:gd name="T9" fmla="*/ 498 h 622"/>
                  <a:gd name="T10" fmla="*/ 50 w 495"/>
                  <a:gd name="T11" fmla="*/ 434 h 622"/>
                  <a:gd name="T12" fmla="*/ 42 w 495"/>
                  <a:gd name="T13" fmla="*/ 369 h 622"/>
                  <a:gd name="T14" fmla="*/ 33 w 495"/>
                  <a:gd name="T15" fmla="*/ 306 h 622"/>
                  <a:gd name="T16" fmla="*/ 24 w 495"/>
                  <a:gd name="T17" fmla="*/ 240 h 622"/>
                  <a:gd name="T18" fmla="*/ 17 w 495"/>
                  <a:gd name="T19" fmla="*/ 175 h 622"/>
                  <a:gd name="T20" fmla="*/ 9 w 495"/>
                  <a:gd name="T21" fmla="*/ 112 h 622"/>
                  <a:gd name="T22" fmla="*/ 0 w 495"/>
                  <a:gd name="T23" fmla="*/ 48 h 622"/>
                  <a:gd name="T24" fmla="*/ 38 w 495"/>
                  <a:gd name="T25" fmla="*/ 42 h 622"/>
                  <a:gd name="T26" fmla="*/ 74 w 495"/>
                  <a:gd name="T27" fmla="*/ 36 h 622"/>
                  <a:gd name="T28" fmla="*/ 111 w 495"/>
                  <a:gd name="T29" fmla="*/ 29 h 622"/>
                  <a:gd name="T30" fmla="*/ 149 w 495"/>
                  <a:gd name="T31" fmla="*/ 23 h 622"/>
                  <a:gd name="T32" fmla="*/ 186 w 495"/>
                  <a:gd name="T33" fmla="*/ 17 h 622"/>
                  <a:gd name="T34" fmla="*/ 223 w 495"/>
                  <a:gd name="T35" fmla="*/ 11 h 622"/>
                  <a:gd name="T36" fmla="*/ 261 w 495"/>
                  <a:gd name="T37" fmla="*/ 6 h 622"/>
                  <a:gd name="T38" fmla="*/ 298 w 495"/>
                  <a:gd name="T39" fmla="*/ 0 h 622"/>
                  <a:gd name="T40" fmla="*/ 303 w 495"/>
                  <a:gd name="T41" fmla="*/ 33 h 622"/>
                  <a:gd name="T42" fmla="*/ 405 w 495"/>
                  <a:gd name="T43" fmla="*/ 16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5" h="622">
                    <a:moveTo>
                      <a:pt x="405" y="16"/>
                    </a:moveTo>
                    <a:lnTo>
                      <a:pt x="495" y="602"/>
                    </a:lnTo>
                    <a:lnTo>
                      <a:pt x="339" y="622"/>
                    </a:lnTo>
                    <a:lnTo>
                      <a:pt x="66" y="560"/>
                    </a:lnTo>
                    <a:lnTo>
                      <a:pt x="58" y="498"/>
                    </a:lnTo>
                    <a:lnTo>
                      <a:pt x="50" y="434"/>
                    </a:lnTo>
                    <a:lnTo>
                      <a:pt x="42" y="369"/>
                    </a:lnTo>
                    <a:lnTo>
                      <a:pt x="33" y="306"/>
                    </a:lnTo>
                    <a:lnTo>
                      <a:pt x="24" y="240"/>
                    </a:lnTo>
                    <a:lnTo>
                      <a:pt x="17" y="175"/>
                    </a:lnTo>
                    <a:lnTo>
                      <a:pt x="9" y="112"/>
                    </a:lnTo>
                    <a:lnTo>
                      <a:pt x="0" y="48"/>
                    </a:lnTo>
                    <a:lnTo>
                      <a:pt x="38" y="42"/>
                    </a:lnTo>
                    <a:lnTo>
                      <a:pt x="74" y="36"/>
                    </a:lnTo>
                    <a:lnTo>
                      <a:pt x="111" y="29"/>
                    </a:lnTo>
                    <a:lnTo>
                      <a:pt x="149" y="23"/>
                    </a:lnTo>
                    <a:lnTo>
                      <a:pt x="186" y="17"/>
                    </a:lnTo>
                    <a:lnTo>
                      <a:pt x="223" y="11"/>
                    </a:lnTo>
                    <a:lnTo>
                      <a:pt x="261" y="6"/>
                    </a:lnTo>
                    <a:lnTo>
                      <a:pt x="298" y="0"/>
                    </a:lnTo>
                    <a:lnTo>
                      <a:pt x="303" y="33"/>
                    </a:lnTo>
                    <a:lnTo>
                      <a:pt x="405" y="1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Freeform 620"/>
              <p:cNvSpPr>
                <a:spLocks/>
              </p:cNvSpPr>
              <p:nvPr/>
            </p:nvSpPr>
            <p:spPr bwMode="auto">
              <a:xfrm>
                <a:off x="1773" y="2414"/>
                <a:ext cx="99" cy="125"/>
              </a:xfrm>
              <a:custGeom>
                <a:avLst/>
                <a:gdLst>
                  <a:gd name="T0" fmla="*/ 405 w 495"/>
                  <a:gd name="T1" fmla="*/ 16 h 622"/>
                  <a:gd name="T2" fmla="*/ 495 w 495"/>
                  <a:gd name="T3" fmla="*/ 602 h 622"/>
                  <a:gd name="T4" fmla="*/ 339 w 495"/>
                  <a:gd name="T5" fmla="*/ 622 h 622"/>
                  <a:gd name="T6" fmla="*/ 66 w 495"/>
                  <a:gd name="T7" fmla="*/ 560 h 622"/>
                  <a:gd name="T8" fmla="*/ 58 w 495"/>
                  <a:gd name="T9" fmla="*/ 498 h 622"/>
                  <a:gd name="T10" fmla="*/ 50 w 495"/>
                  <a:gd name="T11" fmla="*/ 434 h 622"/>
                  <a:gd name="T12" fmla="*/ 42 w 495"/>
                  <a:gd name="T13" fmla="*/ 369 h 622"/>
                  <a:gd name="T14" fmla="*/ 33 w 495"/>
                  <a:gd name="T15" fmla="*/ 306 h 622"/>
                  <a:gd name="T16" fmla="*/ 24 w 495"/>
                  <a:gd name="T17" fmla="*/ 240 h 622"/>
                  <a:gd name="T18" fmla="*/ 17 w 495"/>
                  <a:gd name="T19" fmla="*/ 175 h 622"/>
                  <a:gd name="T20" fmla="*/ 9 w 495"/>
                  <a:gd name="T21" fmla="*/ 112 h 622"/>
                  <a:gd name="T22" fmla="*/ 0 w 495"/>
                  <a:gd name="T23" fmla="*/ 48 h 622"/>
                  <a:gd name="T24" fmla="*/ 38 w 495"/>
                  <a:gd name="T25" fmla="*/ 42 h 622"/>
                  <a:gd name="T26" fmla="*/ 74 w 495"/>
                  <a:gd name="T27" fmla="*/ 36 h 622"/>
                  <a:gd name="T28" fmla="*/ 111 w 495"/>
                  <a:gd name="T29" fmla="*/ 29 h 622"/>
                  <a:gd name="T30" fmla="*/ 149 w 495"/>
                  <a:gd name="T31" fmla="*/ 23 h 622"/>
                  <a:gd name="T32" fmla="*/ 186 w 495"/>
                  <a:gd name="T33" fmla="*/ 17 h 622"/>
                  <a:gd name="T34" fmla="*/ 223 w 495"/>
                  <a:gd name="T35" fmla="*/ 11 h 622"/>
                  <a:gd name="T36" fmla="*/ 261 w 495"/>
                  <a:gd name="T37" fmla="*/ 6 h 622"/>
                  <a:gd name="T38" fmla="*/ 298 w 495"/>
                  <a:gd name="T39" fmla="*/ 0 h 622"/>
                  <a:gd name="T40" fmla="*/ 303 w 495"/>
                  <a:gd name="T41" fmla="*/ 33 h 622"/>
                  <a:gd name="T42" fmla="*/ 405 w 495"/>
                  <a:gd name="T43" fmla="*/ 16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5" h="622">
                    <a:moveTo>
                      <a:pt x="405" y="16"/>
                    </a:moveTo>
                    <a:lnTo>
                      <a:pt x="495" y="602"/>
                    </a:lnTo>
                    <a:lnTo>
                      <a:pt x="339" y="622"/>
                    </a:lnTo>
                    <a:lnTo>
                      <a:pt x="66" y="560"/>
                    </a:lnTo>
                    <a:lnTo>
                      <a:pt x="58" y="498"/>
                    </a:lnTo>
                    <a:lnTo>
                      <a:pt x="50" y="434"/>
                    </a:lnTo>
                    <a:lnTo>
                      <a:pt x="42" y="369"/>
                    </a:lnTo>
                    <a:lnTo>
                      <a:pt x="33" y="306"/>
                    </a:lnTo>
                    <a:lnTo>
                      <a:pt x="24" y="240"/>
                    </a:lnTo>
                    <a:lnTo>
                      <a:pt x="17" y="175"/>
                    </a:lnTo>
                    <a:lnTo>
                      <a:pt x="9" y="112"/>
                    </a:lnTo>
                    <a:lnTo>
                      <a:pt x="0" y="48"/>
                    </a:lnTo>
                    <a:lnTo>
                      <a:pt x="38" y="42"/>
                    </a:lnTo>
                    <a:lnTo>
                      <a:pt x="74" y="36"/>
                    </a:lnTo>
                    <a:lnTo>
                      <a:pt x="111" y="29"/>
                    </a:lnTo>
                    <a:lnTo>
                      <a:pt x="149" y="23"/>
                    </a:lnTo>
                    <a:lnTo>
                      <a:pt x="186" y="17"/>
                    </a:lnTo>
                    <a:lnTo>
                      <a:pt x="223" y="11"/>
                    </a:lnTo>
                    <a:lnTo>
                      <a:pt x="261" y="6"/>
                    </a:lnTo>
                    <a:lnTo>
                      <a:pt x="298" y="0"/>
                    </a:lnTo>
                    <a:lnTo>
                      <a:pt x="303" y="33"/>
                    </a:lnTo>
                    <a:lnTo>
                      <a:pt x="405" y="1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Rectangle 621"/>
              <p:cNvSpPr>
                <a:spLocks noChangeArrowheads="1"/>
              </p:cNvSpPr>
              <p:nvPr/>
            </p:nvSpPr>
            <p:spPr bwMode="auto">
              <a:xfrm>
                <a:off x="715" y="2804"/>
                <a:ext cx="42" cy="4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Rectangle 622"/>
              <p:cNvSpPr>
                <a:spLocks noChangeArrowheads="1"/>
              </p:cNvSpPr>
              <p:nvPr/>
            </p:nvSpPr>
            <p:spPr bwMode="auto">
              <a:xfrm>
                <a:off x="715" y="2804"/>
                <a:ext cx="42" cy="43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623"/>
              <p:cNvSpPr>
                <a:spLocks/>
              </p:cNvSpPr>
              <p:nvPr/>
            </p:nvSpPr>
            <p:spPr bwMode="auto">
              <a:xfrm>
                <a:off x="595" y="2160"/>
                <a:ext cx="29" cy="45"/>
              </a:xfrm>
              <a:custGeom>
                <a:avLst/>
                <a:gdLst>
                  <a:gd name="T0" fmla="*/ 144 w 144"/>
                  <a:gd name="T1" fmla="*/ 0 h 227"/>
                  <a:gd name="T2" fmla="*/ 144 w 144"/>
                  <a:gd name="T3" fmla="*/ 227 h 227"/>
                  <a:gd name="T4" fmla="*/ 0 w 144"/>
                  <a:gd name="T5" fmla="*/ 227 h 227"/>
                  <a:gd name="T6" fmla="*/ 2 w 144"/>
                  <a:gd name="T7" fmla="*/ 0 h 227"/>
                  <a:gd name="T8" fmla="*/ 144 w 144"/>
                  <a:gd name="T9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27">
                    <a:moveTo>
                      <a:pt x="144" y="0"/>
                    </a:moveTo>
                    <a:lnTo>
                      <a:pt x="144" y="227"/>
                    </a:lnTo>
                    <a:lnTo>
                      <a:pt x="0" y="227"/>
                    </a:lnTo>
                    <a:lnTo>
                      <a:pt x="2" y="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Freeform 624"/>
              <p:cNvSpPr>
                <a:spLocks/>
              </p:cNvSpPr>
              <p:nvPr/>
            </p:nvSpPr>
            <p:spPr bwMode="auto">
              <a:xfrm>
                <a:off x="595" y="2160"/>
                <a:ext cx="29" cy="45"/>
              </a:xfrm>
              <a:custGeom>
                <a:avLst/>
                <a:gdLst>
                  <a:gd name="T0" fmla="*/ 144 w 144"/>
                  <a:gd name="T1" fmla="*/ 0 h 227"/>
                  <a:gd name="T2" fmla="*/ 144 w 144"/>
                  <a:gd name="T3" fmla="*/ 227 h 227"/>
                  <a:gd name="T4" fmla="*/ 0 w 144"/>
                  <a:gd name="T5" fmla="*/ 227 h 227"/>
                  <a:gd name="T6" fmla="*/ 2 w 144"/>
                  <a:gd name="T7" fmla="*/ 0 h 227"/>
                  <a:gd name="T8" fmla="*/ 144 w 144"/>
                  <a:gd name="T9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27">
                    <a:moveTo>
                      <a:pt x="144" y="0"/>
                    </a:moveTo>
                    <a:lnTo>
                      <a:pt x="144" y="227"/>
                    </a:lnTo>
                    <a:lnTo>
                      <a:pt x="0" y="227"/>
                    </a:lnTo>
                    <a:lnTo>
                      <a:pt x="2" y="0"/>
                    </a:lnTo>
                    <a:lnTo>
                      <a:pt x="144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625"/>
              <p:cNvSpPr>
                <a:spLocks/>
              </p:cNvSpPr>
              <p:nvPr/>
            </p:nvSpPr>
            <p:spPr bwMode="auto">
              <a:xfrm>
                <a:off x="790" y="3494"/>
                <a:ext cx="55" cy="45"/>
              </a:xfrm>
              <a:custGeom>
                <a:avLst/>
                <a:gdLst>
                  <a:gd name="T0" fmla="*/ 114 w 274"/>
                  <a:gd name="T1" fmla="*/ 65 h 222"/>
                  <a:gd name="T2" fmla="*/ 130 w 274"/>
                  <a:gd name="T3" fmla="*/ 104 h 222"/>
                  <a:gd name="T4" fmla="*/ 0 w 274"/>
                  <a:gd name="T5" fmla="*/ 180 h 222"/>
                  <a:gd name="T6" fmla="*/ 20 w 274"/>
                  <a:gd name="T7" fmla="*/ 222 h 222"/>
                  <a:gd name="T8" fmla="*/ 274 w 274"/>
                  <a:gd name="T9" fmla="*/ 60 h 222"/>
                  <a:gd name="T10" fmla="*/ 214 w 274"/>
                  <a:gd name="T11" fmla="*/ 0 h 222"/>
                  <a:gd name="T12" fmla="*/ 114 w 274"/>
                  <a:gd name="T13" fmla="*/ 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222">
                    <a:moveTo>
                      <a:pt x="114" y="65"/>
                    </a:moveTo>
                    <a:lnTo>
                      <a:pt x="130" y="104"/>
                    </a:lnTo>
                    <a:lnTo>
                      <a:pt x="0" y="180"/>
                    </a:lnTo>
                    <a:lnTo>
                      <a:pt x="20" y="222"/>
                    </a:lnTo>
                    <a:lnTo>
                      <a:pt x="274" y="60"/>
                    </a:lnTo>
                    <a:lnTo>
                      <a:pt x="214" y="0"/>
                    </a:lnTo>
                    <a:lnTo>
                      <a:pt x="114" y="6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Freeform 626"/>
              <p:cNvSpPr>
                <a:spLocks/>
              </p:cNvSpPr>
              <p:nvPr/>
            </p:nvSpPr>
            <p:spPr bwMode="auto">
              <a:xfrm>
                <a:off x="790" y="3494"/>
                <a:ext cx="55" cy="45"/>
              </a:xfrm>
              <a:custGeom>
                <a:avLst/>
                <a:gdLst>
                  <a:gd name="T0" fmla="*/ 114 w 274"/>
                  <a:gd name="T1" fmla="*/ 65 h 222"/>
                  <a:gd name="T2" fmla="*/ 130 w 274"/>
                  <a:gd name="T3" fmla="*/ 104 h 222"/>
                  <a:gd name="T4" fmla="*/ 0 w 274"/>
                  <a:gd name="T5" fmla="*/ 180 h 222"/>
                  <a:gd name="T6" fmla="*/ 20 w 274"/>
                  <a:gd name="T7" fmla="*/ 222 h 222"/>
                  <a:gd name="T8" fmla="*/ 274 w 274"/>
                  <a:gd name="T9" fmla="*/ 60 h 222"/>
                  <a:gd name="T10" fmla="*/ 214 w 274"/>
                  <a:gd name="T11" fmla="*/ 0 h 222"/>
                  <a:gd name="T12" fmla="*/ 114 w 274"/>
                  <a:gd name="T13" fmla="*/ 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222">
                    <a:moveTo>
                      <a:pt x="114" y="65"/>
                    </a:moveTo>
                    <a:lnTo>
                      <a:pt x="130" y="104"/>
                    </a:lnTo>
                    <a:lnTo>
                      <a:pt x="0" y="180"/>
                    </a:lnTo>
                    <a:lnTo>
                      <a:pt x="20" y="222"/>
                    </a:lnTo>
                    <a:lnTo>
                      <a:pt x="274" y="60"/>
                    </a:lnTo>
                    <a:lnTo>
                      <a:pt x="214" y="0"/>
                    </a:lnTo>
                    <a:lnTo>
                      <a:pt x="114" y="65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Rectangle 627"/>
              <p:cNvSpPr>
                <a:spLocks noChangeArrowheads="1"/>
              </p:cNvSpPr>
              <p:nvPr/>
            </p:nvSpPr>
            <p:spPr bwMode="auto">
              <a:xfrm>
                <a:off x="727" y="1192"/>
                <a:ext cx="27" cy="50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Rectangle 628"/>
              <p:cNvSpPr>
                <a:spLocks noChangeArrowheads="1"/>
              </p:cNvSpPr>
              <p:nvPr/>
            </p:nvSpPr>
            <p:spPr bwMode="auto">
              <a:xfrm>
                <a:off x="727" y="1192"/>
                <a:ext cx="27" cy="50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Rectangle 629"/>
              <p:cNvSpPr>
                <a:spLocks noChangeArrowheads="1"/>
              </p:cNvSpPr>
              <p:nvPr/>
            </p:nvSpPr>
            <p:spPr bwMode="auto">
              <a:xfrm>
                <a:off x="744" y="1541"/>
                <a:ext cx="59" cy="30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630"/>
              <p:cNvSpPr>
                <a:spLocks noChangeArrowheads="1"/>
              </p:cNvSpPr>
              <p:nvPr/>
            </p:nvSpPr>
            <p:spPr bwMode="auto">
              <a:xfrm>
                <a:off x="744" y="1541"/>
                <a:ext cx="59" cy="30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Freeform 631"/>
              <p:cNvSpPr>
                <a:spLocks/>
              </p:cNvSpPr>
              <p:nvPr/>
            </p:nvSpPr>
            <p:spPr bwMode="auto">
              <a:xfrm>
                <a:off x="898" y="536"/>
                <a:ext cx="38" cy="22"/>
              </a:xfrm>
              <a:custGeom>
                <a:avLst/>
                <a:gdLst>
                  <a:gd name="T0" fmla="*/ 2 w 188"/>
                  <a:gd name="T1" fmla="*/ 0 h 111"/>
                  <a:gd name="T2" fmla="*/ 188 w 188"/>
                  <a:gd name="T3" fmla="*/ 0 h 111"/>
                  <a:gd name="T4" fmla="*/ 188 w 188"/>
                  <a:gd name="T5" fmla="*/ 111 h 111"/>
                  <a:gd name="T6" fmla="*/ 0 w 188"/>
                  <a:gd name="T7" fmla="*/ 111 h 111"/>
                  <a:gd name="T8" fmla="*/ 2 w 18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11">
                    <a:moveTo>
                      <a:pt x="2" y="0"/>
                    </a:moveTo>
                    <a:lnTo>
                      <a:pt x="188" y="0"/>
                    </a:lnTo>
                    <a:lnTo>
                      <a:pt x="188" y="111"/>
                    </a:lnTo>
                    <a:lnTo>
                      <a:pt x="0" y="1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Freeform 632"/>
              <p:cNvSpPr>
                <a:spLocks/>
              </p:cNvSpPr>
              <p:nvPr/>
            </p:nvSpPr>
            <p:spPr bwMode="auto">
              <a:xfrm>
                <a:off x="898" y="536"/>
                <a:ext cx="38" cy="22"/>
              </a:xfrm>
              <a:custGeom>
                <a:avLst/>
                <a:gdLst>
                  <a:gd name="T0" fmla="*/ 2 w 188"/>
                  <a:gd name="T1" fmla="*/ 0 h 111"/>
                  <a:gd name="T2" fmla="*/ 188 w 188"/>
                  <a:gd name="T3" fmla="*/ 0 h 111"/>
                  <a:gd name="T4" fmla="*/ 188 w 188"/>
                  <a:gd name="T5" fmla="*/ 111 h 111"/>
                  <a:gd name="T6" fmla="*/ 0 w 188"/>
                  <a:gd name="T7" fmla="*/ 111 h 111"/>
                  <a:gd name="T8" fmla="*/ 2 w 18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11">
                    <a:moveTo>
                      <a:pt x="2" y="0"/>
                    </a:moveTo>
                    <a:lnTo>
                      <a:pt x="188" y="0"/>
                    </a:lnTo>
                    <a:lnTo>
                      <a:pt x="188" y="111"/>
                    </a:lnTo>
                    <a:lnTo>
                      <a:pt x="0" y="111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Freeform 633"/>
              <p:cNvSpPr>
                <a:spLocks/>
              </p:cNvSpPr>
              <p:nvPr/>
            </p:nvSpPr>
            <p:spPr bwMode="auto">
              <a:xfrm>
                <a:off x="2222" y="2298"/>
                <a:ext cx="67" cy="95"/>
              </a:xfrm>
              <a:custGeom>
                <a:avLst/>
                <a:gdLst>
                  <a:gd name="T0" fmla="*/ 199 w 332"/>
                  <a:gd name="T1" fmla="*/ 261 h 479"/>
                  <a:gd name="T2" fmla="*/ 0 w 332"/>
                  <a:gd name="T3" fmla="*/ 185 h 479"/>
                  <a:gd name="T4" fmla="*/ 71 w 332"/>
                  <a:gd name="T5" fmla="*/ 0 h 479"/>
                  <a:gd name="T6" fmla="*/ 332 w 332"/>
                  <a:gd name="T7" fmla="*/ 99 h 479"/>
                  <a:gd name="T8" fmla="*/ 261 w 332"/>
                  <a:gd name="T9" fmla="*/ 282 h 479"/>
                  <a:gd name="T10" fmla="*/ 292 w 332"/>
                  <a:gd name="T11" fmla="*/ 295 h 479"/>
                  <a:gd name="T12" fmla="*/ 219 w 332"/>
                  <a:gd name="T13" fmla="*/ 479 h 479"/>
                  <a:gd name="T14" fmla="*/ 98 w 332"/>
                  <a:gd name="T15" fmla="*/ 432 h 479"/>
                  <a:gd name="T16" fmla="*/ 155 w 332"/>
                  <a:gd name="T17" fmla="*/ 275 h 479"/>
                  <a:gd name="T18" fmla="*/ 189 w 332"/>
                  <a:gd name="T19" fmla="*/ 287 h 479"/>
                  <a:gd name="T20" fmla="*/ 199 w 332"/>
                  <a:gd name="T21" fmla="*/ 261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2" h="479">
                    <a:moveTo>
                      <a:pt x="199" y="261"/>
                    </a:moveTo>
                    <a:lnTo>
                      <a:pt x="0" y="185"/>
                    </a:lnTo>
                    <a:lnTo>
                      <a:pt x="71" y="0"/>
                    </a:lnTo>
                    <a:lnTo>
                      <a:pt x="332" y="99"/>
                    </a:lnTo>
                    <a:lnTo>
                      <a:pt x="261" y="282"/>
                    </a:lnTo>
                    <a:lnTo>
                      <a:pt x="292" y="295"/>
                    </a:lnTo>
                    <a:lnTo>
                      <a:pt x="219" y="479"/>
                    </a:lnTo>
                    <a:lnTo>
                      <a:pt x="98" y="432"/>
                    </a:lnTo>
                    <a:lnTo>
                      <a:pt x="155" y="275"/>
                    </a:lnTo>
                    <a:lnTo>
                      <a:pt x="189" y="287"/>
                    </a:lnTo>
                    <a:lnTo>
                      <a:pt x="199" y="26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Freeform 634"/>
              <p:cNvSpPr>
                <a:spLocks/>
              </p:cNvSpPr>
              <p:nvPr/>
            </p:nvSpPr>
            <p:spPr bwMode="auto">
              <a:xfrm>
                <a:off x="2222" y="2298"/>
                <a:ext cx="67" cy="95"/>
              </a:xfrm>
              <a:custGeom>
                <a:avLst/>
                <a:gdLst>
                  <a:gd name="T0" fmla="*/ 199 w 332"/>
                  <a:gd name="T1" fmla="*/ 261 h 479"/>
                  <a:gd name="T2" fmla="*/ 0 w 332"/>
                  <a:gd name="T3" fmla="*/ 185 h 479"/>
                  <a:gd name="T4" fmla="*/ 71 w 332"/>
                  <a:gd name="T5" fmla="*/ 0 h 479"/>
                  <a:gd name="T6" fmla="*/ 332 w 332"/>
                  <a:gd name="T7" fmla="*/ 99 h 479"/>
                  <a:gd name="T8" fmla="*/ 261 w 332"/>
                  <a:gd name="T9" fmla="*/ 282 h 479"/>
                  <a:gd name="T10" fmla="*/ 292 w 332"/>
                  <a:gd name="T11" fmla="*/ 295 h 479"/>
                  <a:gd name="T12" fmla="*/ 219 w 332"/>
                  <a:gd name="T13" fmla="*/ 479 h 479"/>
                  <a:gd name="T14" fmla="*/ 98 w 332"/>
                  <a:gd name="T15" fmla="*/ 432 h 479"/>
                  <a:gd name="T16" fmla="*/ 155 w 332"/>
                  <a:gd name="T17" fmla="*/ 275 h 479"/>
                  <a:gd name="T18" fmla="*/ 189 w 332"/>
                  <a:gd name="T19" fmla="*/ 287 h 479"/>
                  <a:gd name="T20" fmla="*/ 199 w 332"/>
                  <a:gd name="T21" fmla="*/ 261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2" h="479">
                    <a:moveTo>
                      <a:pt x="199" y="261"/>
                    </a:moveTo>
                    <a:lnTo>
                      <a:pt x="0" y="185"/>
                    </a:lnTo>
                    <a:lnTo>
                      <a:pt x="71" y="0"/>
                    </a:lnTo>
                    <a:lnTo>
                      <a:pt x="332" y="99"/>
                    </a:lnTo>
                    <a:lnTo>
                      <a:pt x="261" y="282"/>
                    </a:lnTo>
                    <a:lnTo>
                      <a:pt x="292" y="295"/>
                    </a:lnTo>
                    <a:lnTo>
                      <a:pt x="219" y="479"/>
                    </a:lnTo>
                    <a:lnTo>
                      <a:pt x="98" y="432"/>
                    </a:lnTo>
                    <a:lnTo>
                      <a:pt x="155" y="275"/>
                    </a:lnTo>
                    <a:lnTo>
                      <a:pt x="189" y="287"/>
                    </a:lnTo>
                    <a:lnTo>
                      <a:pt x="199" y="261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635"/>
              <p:cNvSpPr>
                <a:spLocks/>
              </p:cNvSpPr>
              <p:nvPr/>
            </p:nvSpPr>
            <p:spPr bwMode="auto">
              <a:xfrm>
                <a:off x="955" y="2347"/>
                <a:ext cx="25" cy="73"/>
              </a:xfrm>
              <a:custGeom>
                <a:avLst/>
                <a:gdLst>
                  <a:gd name="T0" fmla="*/ 126 w 126"/>
                  <a:gd name="T1" fmla="*/ 254 h 363"/>
                  <a:gd name="T2" fmla="*/ 126 w 126"/>
                  <a:gd name="T3" fmla="*/ 308 h 363"/>
                  <a:gd name="T4" fmla="*/ 126 w 126"/>
                  <a:gd name="T5" fmla="*/ 363 h 363"/>
                  <a:gd name="T6" fmla="*/ 63 w 126"/>
                  <a:gd name="T7" fmla="*/ 362 h 363"/>
                  <a:gd name="T8" fmla="*/ 0 w 126"/>
                  <a:gd name="T9" fmla="*/ 362 h 363"/>
                  <a:gd name="T10" fmla="*/ 0 w 126"/>
                  <a:gd name="T11" fmla="*/ 181 h 363"/>
                  <a:gd name="T12" fmla="*/ 0 w 126"/>
                  <a:gd name="T13" fmla="*/ 0 h 363"/>
                  <a:gd name="T14" fmla="*/ 39 w 126"/>
                  <a:gd name="T15" fmla="*/ 0 h 363"/>
                  <a:gd name="T16" fmla="*/ 77 w 126"/>
                  <a:gd name="T17" fmla="*/ 0 h 363"/>
                  <a:gd name="T18" fmla="*/ 77 w 126"/>
                  <a:gd name="T19" fmla="*/ 127 h 363"/>
                  <a:gd name="T20" fmla="*/ 77 w 126"/>
                  <a:gd name="T21" fmla="*/ 155 h 363"/>
                  <a:gd name="T22" fmla="*/ 80 w 126"/>
                  <a:gd name="T23" fmla="*/ 180 h 363"/>
                  <a:gd name="T24" fmla="*/ 84 w 126"/>
                  <a:gd name="T25" fmla="*/ 203 h 363"/>
                  <a:gd name="T26" fmla="*/ 89 w 126"/>
                  <a:gd name="T27" fmla="*/ 220 h 363"/>
                  <a:gd name="T28" fmla="*/ 92 w 126"/>
                  <a:gd name="T29" fmla="*/ 227 h 363"/>
                  <a:gd name="T30" fmla="*/ 96 w 126"/>
                  <a:gd name="T31" fmla="*/ 234 h 363"/>
                  <a:gd name="T32" fmla="*/ 100 w 126"/>
                  <a:gd name="T33" fmla="*/ 240 h 363"/>
                  <a:gd name="T34" fmla="*/ 104 w 126"/>
                  <a:gd name="T35" fmla="*/ 244 h 363"/>
                  <a:gd name="T36" fmla="*/ 109 w 126"/>
                  <a:gd name="T37" fmla="*/ 247 h 363"/>
                  <a:gd name="T38" fmla="*/ 114 w 126"/>
                  <a:gd name="T39" fmla="*/ 251 h 363"/>
                  <a:gd name="T40" fmla="*/ 120 w 126"/>
                  <a:gd name="T41" fmla="*/ 252 h 363"/>
                  <a:gd name="T42" fmla="*/ 126 w 126"/>
                  <a:gd name="T43" fmla="*/ 254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6" h="363">
                    <a:moveTo>
                      <a:pt x="126" y="254"/>
                    </a:moveTo>
                    <a:lnTo>
                      <a:pt x="126" y="308"/>
                    </a:lnTo>
                    <a:lnTo>
                      <a:pt x="126" y="363"/>
                    </a:lnTo>
                    <a:lnTo>
                      <a:pt x="63" y="362"/>
                    </a:lnTo>
                    <a:lnTo>
                      <a:pt x="0" y="362"/>
                    </a:lnTo>
                    <a:lnTo>
                      <a:pt x="0" y="181"/>
                    </a:lnTo>
                    <a:lnTo>
                      <a:pt x="0" y="0"/>
                    </a:lnTo>
                    <a:lnTo>
                      <a:pt x="39" y="0"/>
                    </a:lnTo>
                    <a:lnTo>
                      <a:pt x="77" y="0"/>
                    </a:lnTo>
                    <a:lnTo>
                      <a:pt x="77" y="127"/>
                    </a:lnTo>
                    <a:lnTo>
                      <a:pt x="77" y="155"/>
                    </a:lnTo>
                    <a:lnTo>
                      <a:pt x="80" y="180"/>
                    </a:lnTo>
                    <a:lnTo>
                      <a:pt x="84" y="203"/>
                    </a:lnTo>
                    <a:lnTo>
                      <a:pt x="89" y="220"/>
                    </a:lnTo>
                    <a:lnTo>
                      <a:pt x="92" y="227"/>
                    </a:lnTo>
                    <a:lnTo>
                      <a:pt x="96" y="234"/>
                    </a:lnTo>
                    <a:lnTo>
                      <a:pt x="100" y="240"/>
                    </a:lnTo>
                    <a:lnTo>
                      <a:pt x="104" y="244"/>
                    </a:lnTo>
                    <a:lnTo>
                      <a:pt x="109" y="247"/>
                    </a:lnTo>
                    <a:lnTo>
                      <a:pt x="114" y="251"/>
                    </a:lnTo>
                    <a:lnTo>
                      <a:pt x="120" y="252"/>
                    </a:lnTo>
                    <a:lnTo>
                      <a:pt x="126" y="25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Freeform 636"/>
              <p:cNvSpPr>
                <a:spLocks/>
              </p:cNvSpPr>
              <p:nvPr/>
            </p:nvSpPr>
            <p:spPr bwMode="auto">
              <a:xfrm>
                <a:off x="955" y="2347"/>
                <a:ext cx="25" cy="73"/>
              </a:xfrm>
              <a:custGeom>
                <a:avLst/>
                <a:gdLst>
                  <a:gd name="T0" fmla="*/ 126 w 126"/>
                  <a:gd name="T1" fmla="*/ 254 h 363"/>
                  <a:gd name="T2" fmla="*/ 126 w 126"/>
                  <a:gd name="T3" fmla="*/ 308 h 363"/>
                  <a:gd name="T4" fmla="*/ 126 w 126"/>
                  <a:gd name="T5" fmla="*/ 363 h 363"/>
                  <a:gd name="T6" fmla="*/ 63 w 126"/>
                  <a:gd name="T7" fmla="*/ 362 h 363"/>
                  <a:gd name="T8" fmla="*/ 0 w 126"/>
                  <a:gd name="T9" fmla="*/ 362 h 363"/>
                  <a:gd name="T10" fmla="*/ 0 w 126"/>
                  <a:gd name="T11" fmla="*/ 181 h 363"/>
                  <a:gd name="T12" fmla="*/ 0 w 126"/>
                  <a:gd name="T13" fmla="*/ 0 h 363"/>
                  <a:gd name="T14" fmla="*/ 39 w 126"/>
                  <a:gd name="T15" fmla="*/ 0 h 363"/>
                  <a:gd name="T16" fmla="*/ 77 w 126"/>
                  <a:gd name="T17" fmla="*/ 0 h 363"/>
                  <a:gd name="T18" fmla="*/ 77 w 126"/>
                  <a:gd name="T19" fmla="*/ 127 h 363"/>
                  <a:gd name="T20" fmla="*/ 77 w 126"/>
                  <a:gd name="T21" fmla="*/ 155 h 363"/>
                  <a:gd name="T22" fmla="*/ 80 w 126"/>
                  <a:gd name="T23" fmla="*/ 180 h 363"/>
                  <a:gd name="T24" fmla="*/ 84 w 126"/>
                  <a:gd name="T25" fmla="*/ 203 h 363"/>
                  <a:gd name="T26" fmla="*/ 89 w 126"/>
                  <a:gd name="T27" fmla="*/ 220 h 363"/>
                  <a:gd name="T28" fmla="*/ 92 w 126"/>
                  <a:gd name="T29" fmla="*/ 227 h 363"/>
                  <a:gd name="T30" fmla="*/ 96 w 126"/>
                  <a:gd name="T31" fmla="*/ 234 h 363"/>
                  <a:gd name="T32" fmla="*/ 100 w 126"/>
                  <a:gd name="T33" fmla="*/ 240 h 363"/>
                  <a:gd name="T34" fmla="*/ 104 w 126"/>
                  <a:gd name="T35" fmla="*/ 244 h 363"/>
                  <a:gd name="T36" fmla="*/ 109 w 126"/>
                  <a:gd name="T37" fmla="*/ 247 h 363"/>
                  <a:gd name="T38" fmla="*/ 114 w 126"/>
                  <a:gd name="T39" fmla="*/ 251 h 363"/>
                  <a:gd name="T40" fmla="*/ 120 w 126"/>
                  <a:gd name="T41" fmla="*/ 252 h 363"/>
                  <a:gd name="T42" fmla="*/ 126 w 126"/>
                  <a:gd name="T43" fmla="*/ 254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6" h="363">
                    <a:moveTo>
                      <a:pt x="126" y="254"/>
                    </a:moveTo>
                    <a:lnTo>
                      <a:pt x="126" y="308"/>
                    </a:lnTo>
                    <a:lnTo>
                      <a:pt x="126" y="363"/>
                    </a:lnTo>
                    <a:lnTo>
                      <a:pt x="63" y="362"/>
                    </a:lnTo>
                    <a:lnTo>
                      <a:pt x="0" y="362"/>
                    </a:lnTo>
                    <a:lnTo>
                      <a:pt x="0" y="181"/>
                    </a:lnTo>
                    <a:lnTo>
                      <a:pt x="0" y="0"/>
                    </a:lnTo>
                    <a:lnTo>
                      <a:pt x="39" y="0"/>
                    </a:lnTo>
                    <a:lnTo>
                      <a:pt x="77" y="0"/>
                    </a:lnTo>
                    <a:lnTo>
                      <a:pt x="77" y="127"/>
                    </a:lnTo>
                    <a:lnTo>
                      <a:pt x="77" y="155"/>
                    </a:lnTo>
                    <a:lnTo>
                      <a:pt x="80" y="180"/>
                    </a:lnTo>
                    <a:lnTo>
                      <a:pt x="84" y="203"/>
                    </a:lnTo>
                    <a:lnTo>
                      <a:pt x="89" y="220"/>
                    </a:lnTo>
                    <a:lnTo>
                      <a:pt x="92" y="227"/>
                    </a:lnTo>
                    <a:lnTo>
                      <a:pt x="96" y="234"/>
                    </a:lnTo>
                    <a:lnTo>
                      <a:pt x="100" y="240"/>
                    </a:lnTo>
                    <a:lnTo>
                      <a:pt x="104" y="244"/>
                    </a:lnTo>
                    <a:lnTo>
                      <a:pt x="109" y="247"/>
                    </a:lnTo>
                    <a:lnTo>
                      <a:pt x="114" y="251"/>
                    </a:lnTo>
                    <a:lnTo>
                      <a:pt x="120" y="252"/>
                    </a:lnTo>
                    <a:lnTo>
                      <a:pt x="126" y="25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637"/>
              <p:cNvSpPr>
                <a:spLocks/>
              </p:cNvSpPr>
              <p:nvPr/>
            </p:nvSpPr>
            <p:spPr bwMode="auto">
              <a:xfrm>
                <a:off x="1256" y="1810"/>
                <a:ext cx="119" cy="49"/>
              </a:xfrm>
              <a:custGeom>
                <a:avLst/>
                <a:gdLst>
                  <a:gd name="T0" fmla="*/ 68 w 595"/>
                  <a:gd name="T1" fmla="*/ 46 h 247"/>
                  <a:gd name="T2" fmla="*/ 126 w 595"/>
                  <a:gd name="T3" fmla="*/ 0 h 247"/>
                  <a:gd name="T4" fmla="*/ 131 w 595"/>
                  <a:gd name="T5" fmla="*/ 3 h 247"/>
                  <a:gd name="T6" fmla="*/ 138 w 595"/>
                  <a:gd name="T7" fmla="*/ 5 h 247"/>
                  <a:gd name="T8" fmla="*/ 151 w 595"/>
                  <a:gd name="T9" fmla="*/ 8 h 247"/>
                  <a:gd name="T10" fmla="*/ 166 w 595"/>
                  <a:gd name="T11" fmla="*/ 10 h 247"/>
                  <a:gd name="T12" fmla="*/ 208 w 595"/>
                  <a:gd name="T13" fmla="*/ 15 h 247"/>
                  <a:gd name="T14" fmla="*/ 263 w 595"/>
                  <a:gd name="T15" fmla="*/ 18 h 247"/>
                  <a:gd name="T16" fmla="*/ 329 w 595"/>
                  <a:gd name="T17" fmla="*/ 20 h 247"/>
                  <a:gd name="T18" fmla="*/ 407 w 595"/>
                  <a:gd name="T19" fmla="*/ 21 h 247"/>
                  <a:gd name="T20" fmla="*/ 497 w 595"/>
                  <a:gd name="T21" fmla="*/ 21 h 247"/>
                  <a:gd name="T22" fmla="*/ 595 w 595"/>
                  <a:gd name="T23" fmla="*/ 21 h 247"/>
                  <a:gd name="T24" fmla="*/ 595 w 595"/>
                  <a:gd name="T25" fmla="*/ 65 h 247"/>
                  <a:gd name="T26" fmla="*/ 438 w 595"/>
                  <a:gd name="T27" fmla="*/ 65 h 247"/>
                  <a:gd name="T28" fmla="*/ 438 w 595"/>
                  <a:gd name="T29" fmla="*/ 247 h 247"/>
                  <a:gd name="T30" fmla="*/ 335 w 595"/>
                  <a:gd name="T31" fmla="*/ 247 h 247"/>
                  <a:gd name="T32" fmla="*/ 335 w 595"/>
                  <a:gd name="T33" fmla="*/ 89 h 247"/>
                  <a:gd name="T34" fmla="*/ 290 w 595"/>
                  <a:gd name="T35" fmla="*/ 89 h 247"/>
                  <a:gd name="T36" fmla="*/ 290 w 595"/>
                  <a:gd name="T37" fmla="*/ 132 h 247"/>
                  <a:gd name="T38" fmla="*/ 73 w 595"/>
                  <a:gd name="T39" fmla="*/ 132 h 247"/>
                  <a:gd name="T40" fmla="*/ 73 w 595"/>
                  <a:gd name="T41" fmla="*/ 89 h 247"/>
                  <a:gd name="T42" fmla="*/ 0 w 595"/>
                  <a:gd name="T43" fmla="*/ 89 h 247"/>
                  <a:gd name="T44" fmla="*/ 0 w 595"/>
                  <a:gd name="T45" fmla="*/ 46 h 247"/>
                  <a:gd name="T46" fmla="*/ 68 w 595"/>
                  <a:gd name="T47" fmla="*/ 46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5" h="247">
                    <a:moveTo>
                      <a:pt x="68" y="46"/>
                    </a:moveTo>
                    <a:lnTo>
                      <a:pt x="126" y="0"/>
                    </a:lnTo>
                    <a:lnTo>
                      <a:pt x="131" y="3"/>
                    </a:lnTo>
                    <a:lnTo>
                      <a:pt x="138" y="5"/>
                    </a:lnTo>
                    <a:lnTo>
                      <a:pt x="151" y="8"/>
                    </a:lnTo>
                    <a:lnTo>
                      <a:pt x="166" y="10"/>
                    </a:lnTo>
                    <a:lnTo>
                      <a:pt x="208" y="15"/>
                    </a:lnTo>
                    <a:lnTo>
                      <a:pt x="263" y="18"/>
                    </a:lnTo>
                    <a:lnTo>
                      <a:pt x="329" y="20"/>
                    </a:lnTo>
                    <a:lnTo>
                      <a:pt x="407" y="21"/>
                    </a:lnTo>
                    <a:lnTo>
                      <a:pt x="497" y="21"/>
                    </a:lnTo>
                    <a:lnTo>
                      <a:pt x="595" y="21"/>
                    </a:lnTo>
                    <a:lnTo>
                      <a:pt x="595" y="65"/>
                    </a:lnTo>
                    <a:lnTo>
                      <a:pt x="438" y="65"/>
                    </a:lnTo>
                    <a:lnTo>
                      <a:pt x="438" y="247"/>
                    </a:lnTo>
                    <a:lnTo>
                      <a:pt x="335" y="247"/>
                    </a:lnTo>
                    <a:lnTo>
                      <a:pt x="335" y="89"/>
                    </a:lnTo>
                    <a:lnTo>
                      <a:pt x="290" y="89"/>
                    </a:lnTo>
                    <a:lnTo>
                      <a:pt x="290" y="132"/>
                    </a:lnTo>
                    <a:lnTo>
                      <a:pt x="73" y="132"/>
                    </a:lnTo>
                    <a:lnTo>
                      <a:pt x="73" y="89"/>
                    </a:lnTo>
                    <a:lnTo>
                      <a:pt x="0" y="89"/>
                    </a:lnTo>
                    <a:lnTo>
                      <a:pt x="0" y="46"/>
                    </a:lnTo>
                    <a:lnTo>
                      <a:pt x="68" y="4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Freeform 638"/>
              <p:cNvSpPr>
                <a:spLocks/>
              </p:cNvSpPr>
              <p:nvPr/>
            </p:nvSpPr>
            <p:spPr bwMode="auto">
              <a:xfrm>
                <a:off x="1256" y="1810"/>
                <a:ext cx="119" cy="49"/>
              </a:xfrm>
              <a:custGeom>
                <a:avLst/>
                <a:gdLst>
                  <a:gd name="T0" fmla="*/ 68 w 595"/>
                  <a:gd name="T1" fmla="*/ 46 h 247"/>
                  <a:gd name="T2" fmla="*/ 126 w 595"/>
                  <a:gd name="T3" fmla="*/ 0 h 247"/>
                  <a:gd name="T4" fmla="*/ 131 w 595"/>
                  <a:gd name="T5" fmla="*/ 3 h 247"/>
                  <a:gd name="T6" fmla="*/ 138 w 595"/>
                  <a:gd name="T7" fmla="*/ 5 h 247"/>
                  <a:gd name="T8" fmla="*/ 151 w 595"/>
                  <a:gd name="T9" fmla="*/ 8 h 247"/>
                  <a:gd name="T10" fmla="*/ 166 w 595"/>
                  <a:gd name="T11" fmla="*/ 10 h 247"/>
                  <a:gd name="T12" fmla="*/ 208 w 595"/>
                  <a:gd name="T13" fmla="*/ 15 h 247"/>
                  <a:gd name="T14" fmla="*/ 263 w 595"/>
                  <a:gd name="T15" fmla="*/ 18 h 247"/>
                  <a:gd name="T16" fmla="*/ 329 w 595"/>
                  <a:gd name="T17" fmla="*/ 20 h 247"/>
                  <a:gd name="T18" fmla="*/ 407 w 595"/>
                  <a:gd name="T19" fmla="*/ 21 h 247"/>
                  <a:gd name="T20" fmla="*/ 497 w 595"/>
                  <a:gd name="T21" fmla="*/ 21 h 247"/>
                  <a:gd name="T22" fmla="*/ 595 w 595"/>
                  <a:gd name="T23" fmla="*/ 21 h 247"/>
                  <a:gd name="T24" fmla="*/ 595 w 595"/>
                  <a:gd name="T25" fmla="*/ 65 h 247"/>
                  <a:gd name="T26" fmla="*/ 438 w 595"/>
                  <a:gd name="T27" fmla="*/ 65 h 247"/>
                  <a:gd name="T28" fmla="*/ 438 w 595"/>
                  <a:gd name="T29" fmla="*/ 247 h 247"/>
                  <a:gd name="T30" fmla="*/ 335 w 595"/>
                  <a:gd name="T31" fmla="*/ 247 h 247"/>
                  <a:gd name="T32" fmla="*/ 335 w 595"/>
                  <a:gd name="T33" fmla="*/ 89 h 247"/>
                  <a:gd name="T34" fmla="*/ 290 w 595"/>
                  <a:gd name="T35" fmla="*/ 89 h 247"/>
                  <a:gd name="T36" fmla="*/ 290 w 595"/>
                  <a:gd name="T37" fmla="*/ 132 h 247"/>
                  <a:gd name="T38" fmla="*/ 73 w 595"/>
                  <a:gd name="T39" fmla="*/ 132 h 247"/>
                  <a:gd name="T40" fmla="*/ 73 w 595"/>
                  <a:gd name="T41" fmla="*/ 89 h 247"/>
                  <a:gd name="T42" fmla="*/ 0 w 595"/>
                  <a:gd name="T43" fmla="*/ 89 h 247"/>
                  <a:gd name="T44" fmla="*/ 0 w 595"/>
                  <a:gd name="T45" fmla="*/ 46 h 247"/>
                  <a:gd name="T46" fmla="*/ 68 w 595"/>
                  <a:gd name="T47" fmla="*/ 46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5" h="247">
                    <a:moveTo>
                      <a:pt x="68" y="46"/>
                    </a:moveTo>
                    <a:lnTo>
                      <a:pt x="126" y="0"/>
                    </a:lnTo>
                    <a:lnTo>
                      <a:pt x="131" y="3"/>
                    </a:lnTo>
                    <a:lnTo>
                      <a:pt x="138" y="5"/>
                    </a:lnTo>
                    <a:lnTo>
                      <a:pt x="151" y="8"/>
                    </a:lnTo>
                    <a:lnTo>
                      <a:pt x="166" y="10"/>
                    </a:lnTo>
                    <a:lnTo>
                      <a:pt x="208" y="15"/>
                    </a:lnTo>
                    <a:lnTo>
                      <a:pt x="263" y="18"/>
                    </a:lnTo>
                    <a:lnTo>
                      <a:pt x="329" y="20"/>
                    </a:lnTo>
                    <a:lnTo>
                      <a:pt x="407" y="21"/>
                    </a:lnTo>
                    <a:lnTo>
                      <a:pt x="497" y="21"/>
                    </a:lnTo>
                    <a:lnTo>
                      <a:pt x="595" y="21"/>
                    </a:lnTo>
                    <a:lnTo>
                      <a:pt x="595" y="65"/>
                    </a:lnTo>
                    <a:lnTo>
                      <a:pt x="438" y="65"/>
                    </a:lnTo>
                    <a:lnTo>
                      <a:pt x="438" y="247"/>
                    </a:lnTo>
                    <a:lnTo>
                      <a:pt x="335" y="247"/>
                    </a:lnTo>
                    <a:lnTo>
                      <a:pt x="335" y="89"/>
                    </a:lnTo>
                    <a:lnTo>
                      <a:pt x="290" y="89"/>
                    </a:lnTo>
                    <a:lnTo>
                      <a:pt x="290" y="132"/>
                    </a:lnTo>
                    <a:lnTo>
                      <a:pt x="73" y="132"/>
                    </a:lnTo>
                    <a:lnTo>
                      <a:pt x="73" y="89"/>
                    </a:lnTo>
                    <a:lnTo>
                      <a:pt x="0" y="89"/>
                    </a:lnTo>
                    <a:lnTo>
                      <a:pt x="0" y="46"/>
                    </a:lnTo>
                    <a:lnTo>
                      <a:pt x="68" y="46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Freeform 639"/>
              <p:cNvSpPr>
                <a:spLocks/>
              </p:cNvSpPr>
              <p:nvPr/>
            </p:nvSpPr>
            <p:spPr bwMode="auto">
              <a:xfrm>
                <a:off x="1129" y="2733"/>
                <a:ext cx="58" cy="73"/>
              </a:xfrm>
              <a:custGeom>
                <a:avLst/>
                <a:gdLst>
                  <a:gd name="T0" fmla="*/ 0 w 286"/>
                  <a:gd name="T1" fmla="*/ 0 h 364"/>
                  <a:gd name="T2" fmla="*/ 286 w 286"/>
                  <a:gd name="T3" fmla="*/ 0 h 364"/>
                  <a:gd name="T4" fmla="*/ 286 w 286"/>
                  <a:gd name="T5" fmla="*/ 127 h 364"/>
                  <a:gd name="T6" fmla="*/ 123 w 286"/>
                  <a:gd name="T7" fmla="*/ 126 h 364"/>
                  <a:gd name="T8" fmla="*/ 123 w 286"/>
                  <a:gd name="T9" fmla="*/ 71 h 364"/>
                  <a:gd name="T10" fmla="*/ 95 w 286"/>
                  <a:gd name="T11" fmla="*/ 71 h 364"/>
                  <a:gd name="T12" fmla="*/ 95 w 286"/>
                  <a:gd name="T13" fmla="*/ 364 h 364"/>
                  <a:gd name="T14" fmla="*/ 0 w 286"/>
                  <a:gd name="T15" fmla="*/ 364 h 364"/>
                  <a:gd name="T16" fmla="*/ 0 w 286"/>
                  <a:gd name="T17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6" h="364">
                    <a:moveTo>
                      <a:pt x="0" y="0"/>
                    </a:moveTo>
                    <a:lnTo>
                      <a:pt x="286" y="0"/>
                    </a:lnTo>
                    <a:lnTo>
                      <a:pt x="286" y="127"/>
                    </a:lnTo>
                    <a:lnTo>
                      <a:pt x="123" y="126"/>
                    </a:lnTo>
                    <a:lnTo>
                      <a:pt x="123" y="71"/>
                    </a:lnTo>
                    <a:lnTo>
                      <a:pt x="95" y="71"/>
                    </a:lnTo>
                    <a:lnTo>
                      <a:pt x="95" y="364"/>
                    </a:lnTo>
                    <a:lnTo>
                      <a:pt x="0" y="3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Freeform 640"/>
              <p:cNvSpPr>
                <a:spLocks/>
              </p:cNvSpPr>
              <p:nvPr/>
            </p:nvSpPr>
            <p:spPr bwMode="auto">
              <a:xfrm>
                <a:off x="1129" y="2733"/>
                <a:ext cx="58" cy="73"/>
              </a:xfrm>
              <a:custGeom>
                <a:avLst/>
                <a:gdLst>
                  <a:gd name="T0" fmla="*/ 0 w 286"/>
                  <a:gd name="T1" fmla="*/ 0 h 364"/>
                  <a:gd name="T2" fmla="*/ 286 w 286"/>
                  <a:gd name="T3" fmla="*/ 0 h 364"/>
                  <a:gd name="T4" fmla="*/ 286 w 286"/>
                  <a:gd name="T5" fmla="*/ 127 h 364"/>
                  <a:gd name="T6" fmla="*/ 123 w 286"/>
                  <a:gd name="T7" fmla="*/ 126 h 364"/>
                  <a:gd name="T8" fmla="*/ 123 w 286"/>
                  <a:gd name="T9" fmla="*/ 71 h 364"/>
                  <a:gd name="T10" fmla="*/ 95 w 286"/>
                  <a:gd name="T11" fmla="*/ 71 h 364"/>
                  <a:gd name="T12" fmla="*/ 95 w 286"/>
                  <a:gd name="T13" fmla="*/ 364 h 364"/>
                  <a:gd name="T14" fmla="*/ 0 w 286"/>
                  <a:gd name="T15" fmla="*/ 364 h 364"/>
                  <a:gd name="T16" fmla="*/ 0 w 286"/>
                  <a:gd name="T17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6" h="364">
                    <a:moveTo>
                      <a:pt x="0" y="0"/>
                    </a:moveTo>
                    <a:lnTo>
                      <a:pt x="286" y="0"/>
                    </a:lnTo>
                    <a:lnTo>
                      <a:pt x="286" y="127"/>
                    </a:lnTo>
                    <a:lnTo>
                      <a:pt x="123" y="126"/>
                    </a:lnTo>
                    <a:lnTo>
                      <a:pt x="123" y="71"/>
                    </a:lnTo>
                    <a:lnTo>
                      <a:pt x="95" y="71"/>
                    </a:lnTo>
                    <a:lnTo>
                      <a:pt x="95" y="364"/>
                    </a:lnTo>
                    <a:lnTo>
                      <a:pt x="0" y="36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Freeform 641"/>
              <p:cNvSpPr>
                <a:spLocks/>
              </p:cNvSpPr>
              <p:nvPr/>
            </p:nvSpPr>
            <p:spPr bwMode="auto">
              <a:xfrm>
                <a:off x="1872" y="2839"/>
                <a:ext cx="43" cy="31"/>
              </a:xfrm>
              <a:custGeom>
                <a:avLst/>
                <a:gdLst>
                  <a:gd name="T0" fmla="*/ 141 w 214"/>
                  <a:gd name="T1" fmla="*/ 69 h 153"/>
                  <a:gd name="T2" fmla="*/ 180 w 214"/>
                  <a:gd name="T3" fmla="*/ 69 h 153"/>
                  <a:gd name="T4" fmla="*/ 180 w 214"/>
                  <a:gd name="T5" fmla="*/ 30 h 153"/>
                  <a:gd name="T6" fmla="*/ 214 w 214"/>
                  <a:gd name="T7" fmla="*/ 30 h 153"/>
                  <a:gd name="T8" fmla="*/ 214 w 214"/>
                  <a:gd name="T9" fmla="*/ 0 h 153"/>
                  <a:gd name="T10" fmla="*/ 0 w 214"/>
                  <a:gd name="T11" fmla="*/ 0 h 153"/>
                  <a:gd name="T12" fmla="*/ 0 w 214"/>
                  <a:gd name="T13" fmla="*/ 95 h 153"/>
                  <a:gd name="T14" fmla="*/ 56 w 214"/>
                  <a:gd name="T15" fmla="*/ 153 h 153"/>
                  <a:gd name="T16" fmla="*/ 92 w 214"/>
                  <a:gd name="T17" fmla="*/ 153 h 153"/>
                  <a:gd name="T18" fmla="*/ 141 w 214"/>
                  <a:gd name="T19" fmla="*/ 6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153">
                    <a:moveTo>
                      <a:pt x="141" y="69"/>
                    </a:moveTo>
                    <a:lnTo>
                      <a:pt x="180" y="69"/>
                    </a:lnTo>
                    <a:lnTo>
                      <a:pt x="180" y="30"/>
                    </a:lnTo>
                    <a:lnTo>
                      <a:pt x="214" y="30"/>
                    </a:lnTo>
                    <a:lnTo>
                      <a:pt x="214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56" y="153"/>
                    </a:lnTo>
                    <a:lnTo>
                      <a:pt x="92" y="153"/>
                    </a:lnTo>
                    <a:lnTo>
                      <a:pt x="141" y="6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Freeform 642"/>
              <p:cNvSpPr>
                <a:spLocks/>
              </p:cNvSpPr>
              <p:nvPr/>
            </p:nvSpPr>
            <p:spPr bwMode="auto">
              <a:xfrm>
                <a:off x="1872" y="2839"/>
                <a:ext cx="43" cy="31"/>
              </a:xfrm>
              <a:custGeom>
                <a:avLst/>
                <a:gdLst>
                  <a:gd name="T0" fmla="*/ 141 w 214"/>
                  <a:gd name="T1" fmla="*/ 69 h 153"/>
                  <a:gd name="T2" fmla="*/ 180 w 214"/>
                  <a:gd name="T3" fmla="*/ 69 h 153"/>
                  <a:gd name="T4" fmla="*/ 180 w 214"/>
                  <a:gd name="T5" fmla="*/ 30 h 153"/>
                  <a:gd name="T6" fmla="*/ 214 w 214"/>
                  <a:gd name="T7" fmla="*/ 30 h 153"/>
                  <a:gd name="T8" fmla="*/ 214 w 214"/>
                  <a:gd name="T9" fmla="*/ 0 h 153"/>
                  <a:gd name="T10" fmla="*/ 0 w 214"/>
                  <a:gd name="T11" fmla="*/ 0 h 153"/>
                  <a:gd name="T12" fmla="*/ 0 w 214"/>
                  <a:gd name="T13" fmla="*/ 95 h 153"/>
                  <a:gd name="T14" fmla="*/ 56 w 214"/>
                  <a:gd name="T15" fmla="*/ 153 h 153"/>
                  <a:gd name="T16" fmla="*/ 92 w 214"/>
                  <a:gd name="T17" fmla="*/ 153 h 153"/>
                  <a:gd name="T18" fmla="*/ 141 w 214"/>
                  <a:gd name="T19" fmla="*/ 6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153">
                    <a:moveTo>
                      <a:pt x="141" y="69"/>
                    </a:moveTo>
                    <a:lnTo>
                      <a:pt x="180" y="69"/>
                    </a:lnTo>
                    <a:lnTo>
                      <a:pt x="180" y="30"/>
                    </a:lnTo>
                    <a:lnTo>
                      <a:pt x="214" y="30"/>
                    </a:lnTo>
                    <a:lnTo>
                      <a:pt x="214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56" y="153"/>
                    </a:lnTo>
                    <a:lnTo>
                      <a:pt x="92" y="153"/>
                    </a:lnTo>
                    <a:lnTo>
                      <a:pt x="141" y="6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Freeform 643"/>
              <p:cNvSpPr>
                <a:spLocks/>
              </p:cNvSpPr>
              <p:nvPr/>
            </p:nvSpPr>
            <p:spPr bwMode="auto">
              <a:xfrm>
                <a:off x="1061" y="2955"/>
                <a:ext cx="59" cy="54"/>
              </a:xfrm>
              <a:custGeom>
                <a:avLst/>
                <a:gdLst>
                  <a:gd name="T0" fmla="*/ 295 w 295"/>
                  <a:gd name="T1" fmla="*/ 268 h 268"/>
                  <a:gd name="T2" fmla="*/ 295 w 295"/>
                  <a:gd name="T3" fmla="*/ 234 h 268"/>
                  <a:gd name="T4" fmla="*/ 295 w 295"/>
                  <a:gd name="T5" fmla="*/ 201 h 268"/>
                  <a:gd name="T6" fmla="*/ 294 w 295"/>
                  <a:gd name="T7" fmla="*/ 167 h 268"/>
                  <a:gd name="T8" fmla="*/ 293 w 295"/>
                  <a:gd name="T9" fmla="*/ 133 h 268"/>
                  <a:gd name="T10" fmla="*/ 290 w 295"/>
                  <a:gd name="T11" fmla="*/ 100 h 268"/>
                  <a:gd name="T12" fmla="*/ 287 w 295"/>
                  <a:gd name="T13" fmla="*/ 66 h 268"/>
                  <a:gd name="T14" fmla="*/ 282 w 295"/>
                  <a:gd name="T15" fmla="*/ 34 h 268"/>
                  <a:gd name="T16" fmla="*/ 275 w 295"/>
                  <a:gd name="T17" fmla="*/ 0 h 268"/>
                  <a:gd name="T18" fmla="*/ 0 w 295"/>
                  <a:gd name="T19" fmla="*/ 0 h 268"/>
                  <a:gd name="T20" fmla="*/ 0 w 295"/>
                  <a:gd name="T21" fmla="*/ 267 h 268"/>
                  <a:gd name="T22" fmla="*/ 295 w 295"/>
                  <a:gd name="T23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5" h="268">
                    <a:moveTo>
                      <a:pt x="295" y="268"/>
                    </a:moveTo>
                    <a:lnTo>
                      <a:pt x="295" y="234"/>
                    </a:lnTo>
                    <a:lnTo>
                      <a:pt x="295" y="201"/>
                    </a:lnTo>
                    <a:lnTo>
                      <a:pt x="294" y="167"/>
                    </a:lnTo>
                    <a:lnTo>
                      <a:pt x="293" y="133"/>
                    </a:lnTo>
                    <a:lnTo>
                      <a:pt x="290" y="100"/>
                    </a:lnTo>
                    <a:lnTo>
                      <a:pt x="287" y="66"/>
                    </a:lnTo>
                    <a:lnTo>
                      <a:pt x="282" y="34"/>
                    </a:lnTo>
                    <a:lnTo>
                      <a:pt x="275" y="0"/>
                    </a:lnTo>
                    <a:lnTo>
                      <a:pt x="0" y="0"/>
                    </a:lnTo>
                    <a:lnTo>
                      <a:pt x="0" y="267"/>
                    </a:lnTo>
                    <a:lnTo>
                      <a:pt x="295" y="26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Freeform 644"/>
              <p:cNvSpPr>
                <a:spLocks/>
              </p:cNvSpPr>
              <p:nvPr/>
            </p:nvSpPr>
            <p:spPr bwMode="auto">
              <a:xfrm>
                <a:off x="1061" y="2955"/>
                <a:ext cx="59" cy="54"/>
              </a:xfrm>
              <a:custGeom>
                <a:avLst/>
                <a:gdLst>
                  <a:gd name="T0" fmla="*/ 295 w 295"/>
                  <a:gd name="T1" fmla="*/ 268 h 268"/>
                  <a:gd name="T2" fmla="*/ 295 w 295"/>
                  <a:gd name="T3" fmla="*/ 234 h 268"/>
                  <a:gd name="T4" fmla="*/ 295 w 295"/>
                  <a:gd name="T5" fmla="*/ 201 h 268"/>
                  <a:gd name="T6" fmla="*/ 294 w 295"/>
                  <a:gd name="T7" fmla="*/ 167 h 268"/>
                  <a:gd name="T8" fmla="*/ 293 w 295"/>
                  <a:gd name="T9" fmla="*/ 133 h 268"/>
                  <a:gd name="T10" fmla="*/ 290 w 295"/>
                  <a:gd name="T11" fmla="*/ 100 h 268"/>
                  <a:gd name="T12" fmla="*/ 287 w 295"/>
                  <a:gd name="T13" fmla="*/ 66 h 268"/>
                  <a:gd name="T14" fmla="*/ 282 w 295"/>
                  <a:gd name="T15" fmla="*/ 34 h 268"/>
                  <a:gd name="T16" fmla="*/ 275 w 295"/>
                  <a:gd name="T17" fmla="*/ 0 h 268"/>
                  <a:gd name="T18" fmla="*/ 0 w 295"/>
                  <a:gd name="T19" fmla="*/ 0 h 268"/>
                  <a:gd name="T20" fmla="*/ 0 w 295"/>
                  <a:gd name="T21" fmla="*/ 267 h 268"/>
                  <a:gd name="T22" fmla="*/ 295 w 295"/>
                  <a:gd name="T23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5" h="268">
                    <a:moveTo>
                      <a:pt x="295" y="268"/>
                    </a:moveTo>
                    <a:lnTo>
                      <a:pt x="295" y="234"/>
                    </a:lnTo>
                    <a:lnTo>
                      <a:pt x="295" y="201"/>
                    </a:lnTo>
                    <a:lnTo>
                      <a:pt x="294" y="167"/>
                    </a:lnTo>
                    <a:lnTo>
                      <a:pt x="293" y="133"/>
                    </a:lnTo>
                    <a:lnTo>
                      <a:pt x="290" y="100"/>
                    </a:lnTo>
                    <a:lnTo>
                      <a:pt x="287" y="66"/>
                    </a:lnTo>
                    <a:lnTo>
                      <a:pt x="282" y="34"/>
                    </a:lnTo>
                    <a:lnTo>
                      <a:pt x="275" y="0"/>
                    </a:lnTo>
                    <a:lnTo>
                      <a:pt x="0" y="0"/>
                    </a:lnTo>
                    <a:lnTo>
                      <a:pt x="0" y="267"/>
                    </a:lnTo>
                    <a:lnTo>
                      <a:pt x="295" y="268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Freeform 645"/>
              <p:cNvSpPr>
                <a:spLocks/>
              </p:cNvSpPr>
              <p:nvPr/>
            </p:nvSpPr>
            <p:spPr bwMode="auto">
              <a:xfrm>
                <a:off x="927" y="1795"/>
                <a:ext cx="32" cy="32"/>
              </a:xfrm>
              <a:custGeom>
                <a:avLst/>
                <a:gdLst>
                  <a:gd name="T0" fmla="*/ 45 w 159"/>
                  <a:gd name="T1" fmla="*/ 0 h 161"/>
                  <a:gd name="T2" fmla="*/ 0 w 159"/>
                  <a:gd name="T3" fmla="*/ 44 h 161"/>
                  <a:gd name="T4" fmla="*/ 113 w 159"/>
                  <a:gd name="T5" fmla="*/ 161 h 161"/>
                  <a:gd name="T6" fmla="*/ 159 w 159"/>
                  <a:gd name="T7" fmla="*/ 117 h 161"/>
                  <a:gd name="T8" fmla="*/ 45 w 159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61">
                    <a:moveTo>
                      <a:pt x="45" y="0"/>
                    </a:moveTo>
                    <a:lnTo>
                      <a:pt x="0" y="44"/>
                    </a:lnTo>
                    <a:lnTo>
                      <a:pt x="113" y="161"/>
                    </a:lnTo>
                    <a:lnTo>
                      <a:pt x="159" y="11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Freeform 646"/>
              <p:cNvSpPr>
                <a:spLocks/>
              </p:cNvSpPr>
              <p:nvPr/>
            </p:nvSpPr>
            <p:spPr bwMode="auto">
              <a:xfrm>
                <a:off x="927" y="1795"/>
                <a:ext cx="32" cy="32"/>
              </a:xfrm>
              <a:custGeom>
                <a:avLst/>
                <a:gdLst>
                  <a:gd name="T0" fmla="*/ 45 w 159"/>
                  <a:gd name="T1" fmla="*/ 0 h 161"/>
                  <a:gd name="T2" fmla="*/ 0 w 159"/>
                  <a:gd name="T3" fmla="*/ 44 h 161"/>
                  <a:gd name="T4" fmla="*/ 113 w 159"/>
                  <a:gd name="T5" fmla="*/ 161 h 161"/>
                  <a:gd name="T6" fmla="*/ 159 w 159"/>
                  <a:gd name="T7" fmla="*/ 117 h 161"/>
                  <a:gd name="T8" fmla="*/ 45 w 159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61">
                    <a:moveTo>
                      <a:pt x="45" y="0"/>
                    </a:moveTo>
                    <a:lnTo>
                      <a:pt x="0" y="44"/>
                    </a:lnTo>
                    <a:lnTo>
                      <a:pt x="113" y="161"/>
                    </a:lnTo>
                    <a:lnTo>
                      <a:pt x="159" y="117"/>
                    </a:lnTo>
                    <a:lnTo>
                      <a:pt x="45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Freeform 647"/>
              <p:cNvSpPr>
                <a:spLocks/>
              </p:cNvSpPr>
              <p:nvPr/>
            </p:nvSpPr>
            <p:spPr bwMode="auto">
              <a:xfrm>
                <a:off x="1147" y="2162"/>
                <a:ext cx="71" cy="62"/>
              </a:xfrm>
              <a:custGeom>
                <a:avLst/>
                <a:gdLst>
                  <a:gd name="T0" fmla="*/ 203 w 354"/>
                  <a:gd name="T1" fmla="*/ 0 h 314"/>
                  <a:gd name="T2" fmla="*/ 186 w 354"/>
                  <a:gd name="T3" fmla="*/ 1 h 314"/>
                  <a:gd name="T4" fmla="*/ 172 w 354"/>
                  <a:gd name="T5" fmla="*/ 2 h 314"/>
                  <a:gd name="T6" fmla="*/ 160 w 354"/>
                  <a:gd name="T7" fmla="*/ 6 h 314"/>
                  <a:gd name="T8" fmla="*/ 150 w 354"/>
                  <a:gd name="T9" fmla="*/ 10 h 314"/>
                  <a:gd name="T10" fmla="*/ 130 w 354"/>
                  <a:gd name="T11" fmla="*/ 23 h 314"/>
                  <a:gd name="T12" fmla="*/ 105 w 354"/>
                  <a:gd name="T13" fmla="*/ 41 h 314"/>
                  <a:gd name="T14" fmla="*/ 0 w 354"/>
                  <a:gd name="T15" fmla="*/ 41 h 314"/>
                  <a:gd name="T16" fmla="*/ 0 w 354"/>
                  <a:gd name="T17" fmla="*/ 314 h 314"/>
                  <a:gd name="T18" fmla="*/ 131 w 354"/>
                  <a:gd name="T19" fmla="*/ 314 h 314"/>
                  <a:gd name="T20" fmla="*/ 131 w 354"/>
                  <a:gd name="T21" fmla="*/ 83 h 314"/>
                  <a:gd name="T22" fmla="*/ 140 w 354"/>
                  <a:gd name="T23" fmla="*/ 72 h 314"/>
                  <a:gd name="T24" fmla="*/ 147 w 354"/>
                  <a:gd name="T25" fmla="*/ 63 h 314"/>
                  <a:gd name="T26" fmla="*/ 156 w 354"/>
                  <a:gd name="T27" fmla="*/ 56 h 314"/>
                  <a:gd name="T28" fmla="*/ 165 w 354"/>
                  <a:gd name="T29" fmla="*/ 50 h 314"/>
                  <a:gd name="T30" fmla="*/ 175 w 354"/>
                  <a:gd name="T31" fmla="*/ 46 h 314"/>
                  <a:gd name="T32" fmla="*/ 185 w 354"/>
                  <a:gd name="T33" fmla="*/ 42 h 314"/>
                  <a:gd name="T34" fmla="*/ 195 w 354"/>
                  <a:gd name="T35" fmla="*/ 41 h 314"/>
                  <a:gd name="T36" fmla="*/ 205 w 354"/>
                  <a:gd name="T37" fmla="*/ 40 h 314"/>
                  <a:gd name="T38" fmla="*/ 205 w 354"/>
                  <a:gd name="T39" fmla="*/ 83 h 314"/>
                  <a:gd name="T40" fmla="*/ 354 w 354"/>
                  <a:gd name="T41" fmla="*/ 83 h 314"/>
                  <a:gd name="T42" fmla="*/ 354 w 354"/>
                  <a:gd name="T43" fmla="*/ 0 h 314"/>
                  <a:gd name="T44" fmla="*/ 203 w 354"/>
                  <a:gd name="T45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4" h="314">
                    <a:moveTo>
                      <a:pt x="203" y="0"/>
                    </a:moveTo>
                    <a:lnTo>
                      <a:pt x="186" y="1"/>
                    </a:lnTo>
                    <a:lnTo>
                      <a:pt x="172" y="2"/>
                    </a:lnTo>
                    <a:lnTo>
                      <a:pt x="160" y="6"/>
                    </a:lnTo>
                    <a:lnTo>
                      <a:pt x="150" y="10"/>
                    </a:lnTo>
                    <a:lnTo>
                      <a:pt x="130" y="23"/>
                    </a:lnTo>
                    <a:lnTo>
                      <a:pt x="105" y="41"/>
                    </a:lnTo>
                    <a:lnTo>
                      <a:pt x="0" y="41"/>
                    </a:lnTo>
                    <a:lnTo>
                      <a:pt x="0" y="314"/>
                    </a:lnTo>
                    <a:lnTo>
                      <a:pt x="131" y="314"/>
                    </a:lnTo>
                    <a:lnTo>
                      <a:pt x="131" y="83"/>
                    </a:lnTo>
                    <a:lnTo>
                      <a:pt x="140" y="72"/>
                    </a:lnTo>
                    <a:lnTo>
                      <a:pt x="147" y="63"/>
                    </a:lnTo>
                    <a:lnTo>
                      <a:pt x="156" y="56"/>
                    </a:lnTo>
                    <a:lnTo>
                      <a:pt x="165" y="50"/>
                    </a:lnTo>
                    <a:lnTo>
                      <a:pt x="175" y="46"/>
                    </a:lnTo>
                    <a:lnTo>
                      <a:pt x="185" y="42"/>
                    </a:lnTo>
                    <a:lnTo>
                      <a:pt x="195" y="41"/>
                    </a:lnTo>
                    <a:lnTo>
                      <a:pt x="205" y="40"/>
                    </a:lnTo>
                    <a:lnTo>
                      <a:pt x="205" y="83"/>
                    </a:lnTo>
                    <a:lnTo>
                      <a:pt x="354" y="83"/>
                    </a:lnTo>
                    <a:lnTo>
                      <a:pt x="354" y="0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Freeform 648"/>
              <p:cNvSpPr>
                <a:spLocks/>
              </p:cNvSpPr>
              <p:nvPr/>
            </p:nvSpPr>
            <p:spPr bwMode="auto">
              <a:xfrm>
                <a:off x="1147" y="2162"/>
                <a:ext cx="71" cy="62"/>
              </a:xfrm>
              <a:custGeom>
                <a:avLst/>
                <a:gdLst>
                  <a:gd name="T0" fmla="*/ 203 w 354"/>
                  <a:gd name="T1" fmla="*/ 0 h 314"/>
                  <a:gd name="T2" fmla="*/ 186 w 354"/>
                  <a:gd name="T3" fmla="*/ 1 h 314"/>
                  <a:gd name="T4" fmla="*/ 172 w 354"/>
                  <a:gd name="T5" fmla="*/ 2 h 314"/>
                  <a:gd name="T6" fmla="*/ 160 w 354"/>
                  <a:gd name="T7" fmla="*/ 6 h 314"/>
                  <a:gd name="T8" fmla="*/ 150 w 354"/>
                  <a:gd name="T9" fmla="*/ 10 h 314"/>
                  <a:gd name="T10" fmla="*/ 130 w 354"/>
                  <a:gd name="T11" fmla="*/ 23 h 314"/>
                  <a:gd name="T12" fmla="*/ 105 w 354"/>
                  <a:gd name="T13" fmla="*/ 41 h 314"/>
                  <a:gd name="T14" fmla="*/ 0 w 354"/>
                  <a:gd name="T15" fmla="*/ 41 h 314"/>
                  <a:gd name="T16" fmla="*/ 0 w 354"/>
                  <a:gd name="T17" fmla="*/ 314 h 314"/>
                  <a:gd name="T18" fmla="*/ 131 w 354"/>
                  <a:gd name="T19" fmla="*/ 314 h 314"/>
                  <a:gd name="T20" fmla="*/ 131 w 354"/>
                  <a:gd name="T21" fmla="*/ 83 h 314"/>
                  <a:gd name="T22" fmla="*/ 140 w 354"/>
                  <a:gd name="T23" fmla="*/ 72 h 314"/>
                  <a:gd name="T24" fmla="*/ 147 w 354"/>
                  <a:gd name="T25" fmla="*/ 63 h 314"/>
                  <a:gd name="T26" fmla="*/ 156 w 354"/>
                  <a:gd name="T27" fmla="*/ 56 h 314"/>
                  <a:gd name="T28" fmla="*/ 165 w 354"/>
                  <a:gd name="T29" fmla="*/ 50 h 314"/>
                  <a:gd name="T30" fmla="*/ 175 w 354"/>
                  <a:gd name="T31" fmla="*/ 46 h 314"/>
                  <a:gd name="T32" fmla="*/ 185 w 354"/>
                  <a:gd name="T33" fmla="*/ 42 h 314"/>
                  <a:gd name="T34" fmla="*/ 195 w 354"/>
                  <a:gd name="T35" fmla="*/ 41 h 314"/>
                  <a:gd name="T36" fmla="*/ 205 w 354"/>
                  <a:gd name="T37" fmla="*/ 40 h 314"/>
                  <a:gd name="T38" fmla="*/ 205 w 354"/>
                  <a:gd name="T39" fmla="*/ 83 h 314"/>
                  <a:gd name="T40" fmla="*/ 354 w 354"/>
                  <a:gd name="T41" fmla="*/ 83 h 314"/>
                  <a:gd name="T42" fmla="*/ 354 w 354"/>
                  <a:gd name="T43" fmla="*/ 0 h 314"/>
                  <a:gd name="T44" fmla="*/ 203 w 354"/>
                  <a:gd name="T45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4" h="314">
                    <a:moveTo>
                      <a:pt x="203" y="0"/>
                    </a:moveTo>
                    <a:lnTo>
                      <a:pt x="186" y="1"/>
                    </a:lnTo>
                    <a:lnTo>
                      <a:pt x="172" y="2"/>
                    </a:lnTo>
                    <a:lnTo>
                      <a:pt x="160" y="6"/>
                    </a:lnTo>
                    <a:lnTo>
                      <a:pt x="150" y="10"/>
                    </a:lnTo>
                    <a:lnTo>
                      <a:pt x="130" y="23"/>
                    </a:lnTo>
                    <a:lnTo>
                      <a:pt x="105" y="41"/>
                    </a:lnTo>
                    <a:lnTo>
                      <a:pt x="0" y="41"/>
                    </a:lnTo>
                    <a:lnTo>
                      <a:pt x="0" y="314"/>
                    </a:lnTo>
                    <a:lnTo>
                      <a:pt x="131" y="314"/>
                    </a:lnTo>
                    <a:lnTo>
                      <a:pt x="131" y="83"/>
                    </a:lnTo>
                    <a:lnTo>
                      <a:pt x="140" y="72"/>
                    </a:lnTo>
                    <a:lnTo>
                      <a:pt x="147" y="63"/>
                    </a:lnTo>
                    <a:lnTo>
                      <a:pt x="156" y="56"/>
                    </a:lnTo>
                    <a:lnTo>
                      <a:pt x="165" y="50"/>
                    </a:lnTo>
                    <a:lnTo>
                      <a:pt x="175" y="46"/>
                    </a:lnTo>
                    <a:lnTo>
                      <a:pt x="185" y="42"/>
                    </a:lnTo>
                    <a:lnTo>
                      <a:pt x="195" y="41"/>
                    </a:lnTo>
                    <a:lnTo>
                      <a:pt x="205" y="40"/>
                    </a:lnTo>
                    <a:lnTo>
                      <a:pt x="205" y="83"/>
                    </a:lnTo>
                    <a:lnTo>
                      <a:pt x="354" y="83"/>
                    </a:lnTo>
                    <a:lnTo>
                      <a:pt x="354" y="0"/>
                    </a:lnTo>
                    <a:lnTo>
                      <a:pt x="203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Rectangle 649"/>
              <p:cNvSpPr>
                <a:spLocks noChangeArrowheads="1"/>
              </p:cNvSpPr>
              <p:nvPr/>
            </p:nvSpPr>
            <p:spPr bwMode="auto">
              <a:xfrm>
                <a:off x="970" y="2949"/>
                <a:ext cx="31" cy="45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Rectangle 650"/>
              <p:cNvSpPr>
                <a:spLocks noChangeArrowheads="1"/>
              </p:cNvSpPr>
              <p:nvPr/>
            </p:nvSpPr>
            <p:spPr bwMode="auto">
              <a:xfrm>
                <a:off x="970" y="2949"/>
                <a:ext cx="31" cy="45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Rectangle 651"/>
              <p:cNvSpPr>
                <a:spLocks noChangeArrowheads="1"/>
              </p:cNvSpPr>
              <p:nvPr/>
            </p:nvSpPr>
            <p:spPr bwMode="auto">
              <a:xfrm>
                <a:off x="1410" y="2827"/>
                <a:ext cx="45" cy="40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Rectangle 652"/>
              <p:cNvSpPr>
                <a:spLocks noChangeArrowheads="1"/>
              </p:cNvSpPr>
              <p:nvPr/>
            </p:nvSpPr>
            <p:spPr bwMode="auto">
              <a:xfrm>
                <a:off x="1410" y="2827"/>
                <a:ext cx="45" cy="40"/>
              </a:xfrm>
              <a:prstGeom prst="rect">
                <a:avLst/>
              </a:prstGeom>
              <a:noFill/>
              <a:ln w="5">
                <a:solidFill>
                  <a:srgbClr val="3734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Freeform 653"/>
              <p:cNvSpPr>
                <a:spLocks/>
              </p:cNvSpPr>
              <p:nvPr/>
            </p:nvSpPr>
            <p:spPr bwMode="auto">
              <a:xfrm>
                <a:off x="1331" y="2973"/>
                <a:ext cx="138" cy="241"/>
              </a:xfrm>
              <a:custGeom>
                <a:avLst/>
                <a:gdLst>
                  <a:gd name="T0" fmla="*/ 639 w 686"/>
                  <a:gd name="T1" fmla="*/ 1019 h 1204"/>
                  <a:gd name="T2" fmla="*/ 686 w 686"/>
                  <a:gd name="T3" fmla="*/ 1019 h 1204"/>
                  <a:gd name="T4" fmla="*/ 686 w 686"/>
                  <a:gd name="T5" fmla="*/ 457 h 1204"/>
                  <a:gd name="T6" fmla="*/ 639 w 686"/>
                  <a:gd name="T7" fmla="*/ 457 h 1204"/>
                  <a:gd name="T8" fmla="*/ 639 w 686"/>
                  <a:gd name="T9" fmla="*/ 332 h 1204"/>
                  <a:gd name="T10" fmla="*/ 553 w 686"/>
                  <a:gd name="T11" fmla="*/ 332 h 1204"/>
                  <a:gd name="T12" fmla="*/ 553 w 686"/>
                  <a:gd name="T13" fmla="*/ 132 h 1204"/>
                  <a:gd name="T14" fmla="*/ 520 w 686"/>
                  <a:gd name="T15" fmla="*/ 92 h 1204"/>
                  <a:gd name="T16" fmla="*/ 309 w 686"/>
                  <a:gd name="T17" fmla="*/ 0 h 1204"/>
                  <a:gd name="T18" fmla="*/ 0 w 686"/>
                  <a:gd name="T19" fmla="*/ 1 h 1204"/>
                  <a:gd name="T20" fmla="*/ 1 w 686"/>
                  <a:gd name="T21" fmla="*/ 609 h 1204"/>
                  <a:gd name="T22" fmla="*/ 302 w 686"/>
                  <a:gd name="T23" fmla="*/ 1204 h 1204"/>
                  <a:gd name="T24" fmla="*/ 588 w 686"/>
                  <a:gd name="T25" fmla="*/ 1198 h 1204"/>
                  <a:gd name="T26" fmla="*/ 588 w 686"/>
                  <a:gd name="T27" fmla="*/ 1124 h 1204"/>
                  <a:gd name="T28" fmla="*/ 639 w 686"/>
                  <a:gd name="T29" fmla="*/ 1019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204">
                    <a:moveTo>
                      <a:pt x="639" y="1019"/>
                    </a:moveTo>
                    <a:lnTo>
                      <a:pt x="686" y="1019"/>
                    </a:lnTo>
                    <a:lnTo>
                      <a:pt x="686" y="457"/>
                    </a:lnTo>
                    <a:lnTo>
                      <a:pt x="639" y="457"/>
                    </a:lnTo>
                    <a:lnTo>
                      <a:pt x="639" y="332"/>
                    </a:lnTo>
                    <a:lnTo>
                      <a:pt x="553" y="332"/>
                    </a:lnTo>
                    <a:lnTo>
                      <a:pt x="553" y="132"/>
                    </a:lnTo>
                    <a:lnTo>
                      <a:pt x="520" y="92"/>
                    </a:lnTo>
                    <a:lnTo>
                      <a:pt x="309" y="0"/>
                    </a:lnTo>
                    <a:lnTo>
                      <a:pt x="0" y="1"/>
                    </a:lnTo>
                    <a:lnTo>
                      <a:pt x="1" y="609"/>
                    </a:lnTo>
                    <a:lnTo>
                      <a:pt x="302" y="1204"/>
                    </a:lnTo>
                    <a:lnTo>
                      <a:pt x="588" y="1198"/>
                    </a:lnTo>
                    <a:lnTo>
                      <a:pt x="588" y="1124"/>
                    </a:lnTo>
                    <a:lnTo>
                      <a:pt x="639" y="1019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Freeform 654"/>
              <p:cNvSpPr>
                <a:spLocks/>
              </p:cNvSpPr>
              <p:nvPr/>
            </p:nvSpPr>
            <p:spPr bwMode="auto">
              <a:xfrm>
                <a:off x="1331" y="2973"/>
                <a:ext cx="138" cy="241"/>
              </a:xfrm>
              <a:custGeom>
                <a:avLst/>
                <a:gdLst>
                  <a:gd name="T0" fmla="*/ 639 w 686"/>
                  <a:gd name="T1" fmla="*/ 1019 h 1204"/>
                  <a:gd name="T2" fmla="*/ 686 w 686"/>
                  <a:gd name="T3" fmla="*/ 1019 h 1204"/>
                  <a:gd name="T4" fmla="*/ 686 w 686"/>
                  <a:gd name="T5" fmla="*/ 457 h 1204"/>
                  <a:gd name="T6" fmla="*/ 639 w 686"/>
                  <a:gd name="T7" fmla="*/ 457 h 1204"/>
                  <a:gd name="T8" fmla="*/ 639 w 686"/>
                  <a:gd name="T9" fmla="*/ 332 h 1204"/>
                  <a:gd name="T10" fmla="*/ 553 w 686"/>
                  <a:gd name="T11" fmla="*/ 332 h 1204"/>
                  <a:gd name="T12" fmla="*/ 553 w 686"/>
                  <a:gd name="T13" fmla="*/ 132 h 1204"/>
                  <a:gd name="T14" fmla="*/ 520 w 686"/>
                  <a:gd name="T15" fmla="*/ 92 h 1204"/>
                  <a:gd name="T16" fmla="*/ 309 w 686"/>
                  <a:gd name="T17" fmla="*/ 0 h 1204"/>
                  <a:gd name="T18" fmla="*/ 0 w 686"/>
                  <a:gd name="T19" fmla="*/ 1 h 1204"/>
                  <a:gd name="T20" fmla="*/ 1 w 686"/>
                  <a:gd name="T21" fmla="*/ 609 h 1204"/>
                  <a:gd name="T22" fmla="*/ 302 w 686"/>
                  <a:gd name="T23" fmla="*/ 1204 h 1204"/>
                  <a:gd name="T24" fmla="*/ 588 w 686"/>
                  <a:gd name="T25" fmla="*/ 1198 h 1204"/>
                  <a:gd name="T26" fmla="*/ 588 w 686"/>
                  <a:gd name="T27" fmla="*/ 1124 h 1204"/>
                  <a:gd name="T28" fmla="*/ 639 w 686"/>
                  <a:gd name="T29" fmla="*/ 1019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204">
                    <a:moveTo>
                      <a:pt x="639" y="1019"/>
                    </a:moveTo>
                    <a:lnTo>
                      <a:pt x="686" y="1019"/>
                    </a:lnTo>
                    <a:lnTo>
                      <a:pt x="686" y="457"/>
                    </a:lnTo>
                    <a:lnTo>
                      <a:pt x="639" y="457"/>
                    </a:lnTo>
                    <a:lnTo>
                      <a:pt x="639" y="332"/>
                    </a:lnTo>
                    <a:lnTo>
                      <a:pt x="553" y="332"/>
                    </a:lnTo>
                    <a:lnTo>
                      <a:pt x="553" y="132"/>
                    </a:lnTo>
                    <a:lnTo>
                      <a:pt x="520" y="92"/>
                    </a:lnTo>
                    <a:lnTo>
                      <a:pt x="309" y="0"/>
                    </a:lnTo>
                    <a:lnTo>
                      <a:pt x="0" y="1"/>
                    </a:lnTo>
                    <a:lnTo>
                      <a:pt x="1" y="609"/>
                    </a:lnTo>
                    <a:lnTo>
                      <a:pt x="302" y="1204"/>
                    </a:lnTo>
                    <a:lnTo>
                      <a:pt x="588" y="1198"/>
                    </a:lnTo>
                    <a:lnTo>
                      <a:pt x="588" y="1124"/>
                    </a:lnTo>
                    <a:lnTo>
                      <a:pt x="639" y="1019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Freeform 655"/>
              <p:cNvSpPr>
                <a:spLocks/>
              </p:cNvSpPr>
              <p:nvPr/>
            </p:nvSpPr>
            <p:spPr bwMode="auto">
              <a:xfrm>
                <a:off x="1610" y="3309"/>
                <a:ext cx="70" cy="22"/>
              </a:xfrm>
              <a:custGeom>
                <a:avLst/>
                <a:gdLst>
                  <a:gd name="T0" fmla="*/ 351 w 351"/>
                  <a:gd name="T1" fmla="*/ 0 h 111"/>
                  <a:gd name="T2" fmla="*/ 0 w 351"/>
                  <a:gd name="T3" fmla="*/ 0 h 111"/>
                  <a:gd name="T4" fmla="*/ 0 w 351"/>
                  <a:gd name="T5" fmla="*/ 67 h 111"/>
                  <a:gd name="T6" fmla="*/ 270 w 351"/>
                  <a:gd name="T7" fmla="*/ 67 h 111"/>
                  <a:gd name="T8" fmla="*/ 270 w 351"/>
                  <a:gd name="T9" fmla="*/ 111 h 111"/>
                  <a:gd name="T10" fmla="*/ 351 w 351"/>
                  <a:gd name="T11" fmla="*/ 111 h 111"/>
                  <a:gd name="T12" fmla="*/ 351 w 351"/>
                  <a:gd name="T1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1" h="111">
                    <a:moveTo>
                      <a:pt x="351" y="0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270" y="67"/>
                    </a:lnTo>
                    <a:lnTo>
                      <a:pt x="270" y="111"/>
                    </a:lnTo>
                    <a:lnTo>
                      <a:pt x="351" y="11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Freeform 656"/>
              <p:cNvSpPr>
                <a:spLocks/>
              </p:cNvSpPr>
              <p:nvPr/>
            </p:nvSpPr>
            <p:spPr bwMode="auto">
              <a:xfrm>
                <a:off x="1610" y="3309"/>
                <a:ext cx="70" cy="22"/>
              </a:xfrm>
              <a:custGeom>
                <a:avLst/>
                <a:gdLst>
                  <a:gd name="T0" fmla="*/ 351 w 351"/>
                  <a:gd name="T1" fmla="*/ 0 h 111"/>
                  <a:gd name="T2" fmla="*/ 0 w 351"/>
                  <a:gd name="T3" fmla="*/ 0 h 111"/>
                  <a:gd name="T4" fmla="*/ 0 w 351"/>
                  <a:gd name="T5" fmla="*/ 67 h 111"/>
                  <a:gd name="T6" fmla="*/ 270 w 351"/>
                  <a:gd name="T7" fmla="*/ 67 h 111"/>
                  <a:gd name="T8" fmla="*/ 270 w 351"/>
                  <a:gd name="T9" fmla="*/ 111 h 111"/>
                  <a:gd name="T10" fmla="*/ 351 w 351"/>
                  <a:gd name="T11" fmla="*/ 111 h 111"/>
                  <a:gd name="T12" fmla="*/ 351 w 351"/>
                  <a:gd name="T1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1" h="111">
                    <a:moveTo>
                      <a:pt x="351" y="0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270" y="67"/>
                    </a:lnTo>
                    <a:lnTo>
                      <a:pt x="270" y="111"/>
                    </a:lnTo>
                    <a:lnTo>
                      <a:pt x="351" y="111"/>
                    </a:lnTo>
                    <a:lnTo>
                      <a:pt x="351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Freeform 657"/>
              <p:cNvSpPr>
                <a:spLocks/>
              </p:cNvSpPr>
              <p:nvPr/>
            </p:nvSpPr>
            <p:spPr bwMode="auto">
              <a:xfrm>
                <a:off x="1536" y="3278"/>
                <a:ext cx="41" cy="45"/>
              </a:xfrm>
              <a:custGeom>
                <a:avLst/>
                <a:gdLst>
                  <a:gd name="T0" fmla="*/ 205 w 205"/>
                  <a:gd name="T1" fmla="*/ 0 h 225"/>
                  <a:gd name="T2" fmla="*/ 0 w 205"/>
                  <a:gd name="T3" fmla="*/ 0 h 225"/>
                  <a:gd name="T4" fmla="*/ 0 w 205"/>
                  <a:gd name="T5" fmla="*/ 225 h 225"/>
                  <a:gd name="T6" fmla="*/ 205 w 205"/>
                  <a:gd name="T7" fmla="*/ 225 h 225"/>
                  <a:gd name="T8" fmla="*/ 205 w 205"/>
                  <a:gd name="T9" fmla="*/ 169 h 225"/>
                  <a:gd name="T10" fmla="*/ 151 w 205"/>
                  <a:gd name="T11" fmla="*/ 169 h 225"/>
                  <a:gd name="T12" fmla="*/ 151 w 205"/>
                  <a:gd name="T13" fmla="*/ 56 h 225"/>
                  <a:gd name="T14" fmla="*/ 205 w 205"/>
                  <a:gd name="T15" fmla="*/ 56 h 225"/>
                  <a:gd name="T16" fmla="*/ 205 w 205"/>
                  <a:gd name="T1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25">
                    <a:moveTo>
                      <a:pt x="205" y="0"/>
                    </a:moveTo>
                    <a:lnTo>
                      <a:pt x="0" y="0"/>
                    </a:lnTo>
                    <a:lnTo>
                      <a:pt x="0" y="225"/>
                    </a:lnTo>
                    <a:lnTo>
                      <a:pt x="205" y="225"/>
                    </a:lnTo>
                    <a:lnTo>
                      <a:pt x="205" y="169"/>
                    </a:lnTo>
                    <a:lnTo>
                      <a:pt x="151" y="169"/>
                    </a:lnTo>
                    <a:lnTo>
                      <a:pt x="151" y="56"/>
                    </a:lnTo>
                    <a:lnTo>
                      <a:pt x="205" y="56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Freeform 658"/>
              <p:cNvSpPr>
                <a:spLocks/>
              </p:cNvSpPr>
              <p:nvPr/>
            </p:nvSpPr>
            <p:spPr bwMode="auto">
              <a:xfrm>
                <a:off x="1536" y="3278"/>
                <a:ext cx="41" cy="45"/>
              </a:xfrm>
              <a:custGeom>
                <a:avLst/>
                <a:gdLst>
                  <a:gd name="T0" fmla="*/ 205 w 205"/>
                  <a:gd name="T1" fmla="*/ 0 h 225"/>
                  <a:gd name="T2" fmla="*/ 0 w 205"/>
                  <a:gd name="T3" fmla="*/ 0 h 225"/>
                  <a:gd name="T4" fmla="*/ 0 w 205"/>
                  <a:gd name="T5" fmla="*/ 225 h 225"/>
                  <a:gd name="T6" fmla="*/ 205 w 205"/>
                  <a:gd name="T7" fmla="*/ 225 h 225"/>
                  <a:gd name="T8" fmla="*/ 205 w 205"/>
                  <a:gd name="T9" fmla="*/ 169 h 225"/>
                  <a:gd name="T10" fmla="*/ 151 w 205"/>
                  <a:gd name="T11" fmla="*/ 169 h 225"/>
                  <a:gd name="T12" fmla="*/ 151 w 205"/>
                  <a:gd name="T13" fmla="*/ 56 h 225"/>
                  <a:gd name="T14" fmla="*/ 205 w 205"/>
                  <a:gd name="T15" fmla="*/ 56 h 225"/>
                  <a:gd name="T16" fmla="*/ 205 w 205"/>
                  <a:gd name="T1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25">
                    <a:moveTo>
                      <a:pt x="205" y="0"/>
                    </a:moveTo>
                    <a:lnTo>
                      <a:pt x="0" y="0"/>
                    </a:lnTo>
                    <a:lnTo>
                      <a:pt x="0" y="225"/>
                    </a:lnTo>
                    <a:lnTo>
                      <a:pt x="205" y="225"/>
                    </a:lnTo>
                    <a:lnTo>
                      <a:pt x="205" y="169"/>
                    </a:lnTo>
                    <a:lnTo>
                      <a:pt x="151" y="169"/>
                    </a:lnTo>
                    <a:lnTo>
                      <a:pt x="151" y="56"/>
                    </a:lnTo>
                    <a:lnTo>
                      <a:pt x="205" y="56"/>
                    </a:lnTo>
                    <a:lnTo>
                      <a:pt x="205" y="0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Freeform 659"/>
              <p:cNvSpPr>
                <a:spLocks/>
              </p:cNvSpPr>
              <p:nvPr/>
            </p:nvSpPr>
            <p:spPr bwMode="auto">
              <a:xfrm>
                <a:off x="1508" y="3105"/>
                <a:ext cx="113" cy="56"/>
              </a:xfrm>
              <a:custGeom>
                <a:avLst/>
                <a:gdLst>
                  <a:gd name="T0" fmla="*/ 568 w 568"/>
                  <a:gd name="T1" fmla="*/ 154 h 276"/>
                  <a:gd name="T2" fmla="*/ 568 w 568"/>
                  <a:gd name="T3" fmla="*/ 276 h 276"/>
                  <a:gd name="T4" fmla="*/ 207 w 568"/>
                  <a:gd name="T5" fmla="*/ 276 h 276"/>
                  <a:gd name="T6" fmla="*/ 188 w 568"/>
                  <a:gd name="T7" fmla="*/ 267 h 276"/>
                  <a:gd name="T8" fmla="*/ 171 w 568"/>
                  <a:gd name="T9" fmla="*/ 258 h 276"/>
                  <a:gd name="T10" fmla="*/ 153 w 568"/>
                  <a:gd name="T11" fmla="*/ 248 h 276"/>
                  <a:gd name="T12" fmla="*/ 137 w 568"/>
                  <a:gd name="T13" fmla="*/ 237 h 276"/>
                  <a:gd name="T14" fmla="*/ 121 w 568"/>
                  <a:gd name="T15" fmla="*/ 226 h 276"/>
                  <a:gd name="T16" fmla="*/ 106 w 568"/>
                  <a:gd name="T17" fmla="*/ 213 h 276"/>
                  <a:gd name="T18" fmla="*/ 92 w 568"/>
                  <a:gd name="T19" fmla="*/ 200 h 276"/>
                  <a:gd name="T20" fmla="*/ 79 w 568"/>
                  <a:gd name="T21" fmla="*/ 186 h 276"/>
                  <a:gd name="T22" fmla="*/ 66 w 568"/>
                  <a:gd name="T23" fmla="*/ 171 h 276"/>
                  <a:gd name="T24" fmla="*/ 55 w 568"/>
                  <a:gd name="T25" fmla="*/ 156 h 276"/>
                  <a:gd name="T26" fmla="*/ 44 w 568"/>
                  <a:gd name="T27" fmla="*/ 140 h 276"/>
                  <a:gd name="T28" fmla="*/ 32 w 568"/>
                  <a:gd name="T29" fmla="*/ 122 h 276"/>
                  <a:gd name="T30" fmla="*/ 24 w 568"/>
                  <a:gd name="T31" fmla="*/ 105 h 276"/>
                  <a:gd name="T32" fmla="*/ 15 w 568"/>
                  <a:gd name="T33" fmla="*/ 86 h 276"/>
                  <a:gd name="T34" fmla="*/ 6 w 568"/>
                  <a:gd name="T35" fmla="*/ 68 h 276"/>
                  <a:gd name="T36" fmla="*/ 0 w 568"/>
                  <a:gd name="T37" fmla="*/ 46 h 276"/>
                  <a:gd name="T38" fmla="*/ 15 w 568"/>
                  <a:gd name="T39" fmla="*/ 39 h 276"/>
                  <a:gd name="T40" fmla="*/ 45 w 568"/>
                  <a:gd name="T41" fmla="*/ 23 h 276"/>
                  <a:gd name="T42" fmla="*/ 74 w 568"/>
                  <a:gd name="T43" fmla="*/ 7 h 276"/>
                  <a:gd name="T44" fmla="*/ 87 w 568"/>
                  <a:gd name="T45" fmla="*/ 0 h 276"/>
                  <a:gd name="T46" fmla="*/ 103 w 568"/>
                  <a:gd name="T47" fmla="*/ 23 h 276"/>
                  <a:gd name="T48" fmla="*/ 137 w 568"/>
                  <a:gd name="T49" fmla="*/ 76 h 276"/>
                  <a:gd name="T50" fmla="*/ 147 w 568"/>
                  <a:gd name="T51" fmla="*/ 90 h 276"/>
                  <a:gd name="T52" fmla="*/ 157 w 568"/>
                  <a:gd name="T53" fmla="*/ 104 h 276"/>
                  <a:gd name="T54" fmla="*/ 168 w 568"/>
                  <a:gd name="T55" fmla="*/ 117 h 276"/>
                  <a:gd name="T56" fmla="*/ 178 w 568"/>
                  <a:gd name="T57" fmla="*/ 129 h 276"/>
                  <a:gd name="T58" fmla="*/ 188 w 568"/>
                  <a:gd name="T59" fmla="*/ 139 h 276"/>
                  <a:gd name="T60" fmla="*/ 199 w 568"/>
                  <a:gd name="T61" fmla="*/ 146 h 276"/>
                  <a:gd name="T62" fmla="*/ 204 w 568"/>
                  <a:gd name="T63" fmla="*/ 149 h 276"/>
                  <a:gd name="T64" fmla="*/ 209 w 568"/>
                  <a:gd name="T65" fmla="*/ 151 h 276"/>
                  <a:gd name="T66" fmla="*/ 214 w 568"/>
                  <a:gd name="T67" fmla="*/ 152 h 276"/>
                  <a:gd name="T68" fmla="*/ 218 w 568"/>
                  <a:gd name="T69" fmla="*/ 154 h 276"/>
                  <a:gd name="T70" fmla="*/ 247 w 568"/>
                  <a:gd name="T71" fmla="*/ 154 h 276"/>
                  <a:gd name="T72" fmla="*/ 293 w 568"/>
                  <a:gd name="T73" fmla="*/ 154 h 276"/>
                  <a:gd name="T74" fmla="*/ 350 w 568"/>
                  <a:gd name="T75" fmla="*/ 154 h 276"/>
                  <a:gd name="T76" fmla="*/ 411 w 568"/>
                  <a:gd name="T77" fmla="*/ 154 h 276"/>
                  <a:gd name="T78" fmla="*/ 470 w 568"/>
                  <a:gd name="T79" fmla="*/ 154 h 276"/>
                  <a:gd name="T80" fmla="*/ 519 w 568"/>
                  <a:gd name="T81" fmla="*/ 154 h 276"/>
                  <a:gd name="T82" fmla="*/ 554 w 568"/>
                  <a:gd name="T83" fmla="*/ 154 h 276"/>
                  <a:gd name="T84" fmla="*/ 568 w 568"/>
                  <a:gd name="T85" fmla="*/ 1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68" h="276">
                    <a:moveTo>
                      <a:pt x="568" y="154"/>
                    </a:moveTo>
                    <a:lnTo>
                      <a:pt x="568" y="276"/>
                    </a:lnTo>
                    <a:lnTo>
                      <a:pt x="207" y="276"/>
                    </a:lnTo>
                    <a:lnTo>
                      <a:pt x="188" y="267"/>
                    </a:lnTo>
                    <a:lnTo>
                      <a:pt x="171" y="258"/>
                    </a:lnTo>
                    <a:lnTo>
                      <a:pt x="153" y="248"/>
                    </a:lnTo>
                    <a:lnTo>
                      <a:pt x="137" y="237"/>
                    </a:lnTo>
                    <a:lnTo>
                      <a:pt x="121" y="226"/>
                    </a:lnTo>
                    <a:lnTo>
                      <a:pt x="106" y="213"/>
                    </a:lnTo>
                    <a:lnTo>
                      <a:pt x="92" y="200"/>
                    </a:lnTo>
                    <a:lnTo>
                      <a:pt x="79" y="186"/>
                    </a:lnTo>
                    <a:lnTo>
                      <a:pt x="66" y="171"/>
                    </a:lnTo>
                    <a:lnTo>
                      <a:pt x="55" y="156"/>
                    </a:lnTo>
                    <a:lnTo>
                      <a:pt x="44" y="140"/>
                    </a:lnTo>
                    <a:lnTo>
                      <a:pt x="32" y="122"/>
                    </a:lnTo>
                    <a:lnTo>
                      <a:pt x="24" y="105"/>
                    </a:lnTo>
                    <a:lnTo>
                      <a:pt x="15" y="86"/>
                    </a:lnTo>
                    <a:lnTo>
                      <a:pt x="6" y="68"/>
                    </a:lnTo>
                    <a:lnTo>
                      <a:pt x="0" y="46"/>
                    </a:lnTo>
                    <a:lnTo>
                      <a:pt x="15" y="39"/>
                    </a:lnTo>
                    <a:lnTo>
                      <a:pt x="45" y="23"/>
                    </a:lnTo>
                    <a:lnTo>
                      <a:pt x="74" y="7"/>
                    </a:lnTo>
                    <a:lnTo>
                      <a:pt x="87" y="0"/>
                    </a:lnTo>
                    <a:lnTo>
                      <a:pt x="103" y="23"/>
                    </a:lnTo>
                    <a:lnTo>
                      <a:pt x="137" y="76"/>
                    </a:lnTo>
                    <a:lnTo>
                      <a:pt x="147" y="90"/>
                    </a:lnTo>
                    <a:lnTo>
                      <a:pt x="157" y="104"/>
                    </a:lnTo>
                    <a:lnTo>
                      <a:pt x="168" y="117"/>
                    </a:lnTo>
                    <a:lnTo>
                      <a:pt x="178" y="129"/>
                    </a:lnTo>
                    <a:lnTo>
                      <a:pt x="188" y="139"/>
                    </a:lnTo>
                    <a:lnTo>
                      <a:pt x="199" y="146"/>
                    </a:lnTo>
                    <a:lnTo>
                      <a:pt x="204" y="149"/>
                    </a:lnTo>
                    <a:lnTo>
                      <a:pt x="209" y="151"/>
                    </a:lnTo>
                    <a:lnTo>
                      <a:pt x="214" y="152"/>
                    </a:lnTo>
                    <a:lnTo>
                      <a:pt x="218" y="154"/>
                    </a:lnTo>
                    <a:lnTo>
                      <a:pt x="247" y="154"/>
                    </a:lnTo>
                    <a:lnTo>
                      <a:pt x="293" y="154"/>
                    </a:lnTo>
                    <a:lnTo>
                      <a:pt x="350" y="154"/>
                    </a:lnTo>
                    <a:lnTo>
                      <a:pt x="411" y="154"/>
                    </a:lnTo>
                    <a:lnTo>
                      <a:pt x="470" y="154"/>
                    </a:lnTo>
                    <a:lnTo>
                      <a:pt x="519" y="154"/>
                    </a:lnTo>
                    <a:lnTo>
                      <a:pt x="554" y="154"/>
                    </a:lnTo>
                    <a:lnTo>
                      <a:pt x="568" y="15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Freeform 660"/>
              <p:cNvSpPr>
                <a:spLocks/>
              </p:cNvSpPr>
              <p:nvPr/>
            </p:nvSpPr>
            <p:spPr bwMode="auto">
              <a:xfrm>
                <a:off x="1508" y="3105"/>
                <a:ext cx="113" cy="56"/>
              </a:xfrm>
              <a:custGeom>
                <a:avLst/>
                <a:gdLst>
                  <a:gd name="T0" fmla="*/ 568 w 568"/>
                  <a:gd name="T1" fmla="*/ 154 h 276"/>
                  <a:gd name="T2" fmla="*/ 568 w 568"/>
                  <a:gd name="T3" fmla="*/ 276 h 276"/>
                  <a:gd name="T4" fmla="*/ 207 w 568"/>
                  <a:gd name="T5" fmla="*/ 276 h 276"/>
                  <a:gd name="T6" fmla="*/ 188 w 568"/>
                  <a:gd name="T7" fmla="*/ 267 h 276"/>
                  <a:gd name="T8" fmla="*/ 171 w 568"/>
                  <a:gd name="T9" fmla="*/ 258 h 276"/>
                  <a:gd name="T10" fmla="*/ 153 w 568"/>
                  <a:gd name="T11" fmla="*/ 248 h 276"/>
                  <a:gd name="T12" fmla="*/ 137 w 568"/>
                  <a:gd name="T13" fmla="*/ 237 h 276"/>
                  <a:gd name="T14" fmla="*/ 121 w 568"/>
                  <a:gd name="T15" fmla="*/ 226 h 276"/>
                  <a:gd name="T16" fmla="*/ 106 w 568"/>
                  <a:gd name="T17" fmla="*/ 213 h 276"/>
                  <a:gd name="T18" fmla="*/ 92 w 568"/>
                  <a:gd name="T19" fmla="*/ 200 h 276"/>
                  <a:gd name="T20" fmla="*/ 79 w 568"/>
                  <a:gd name="T21" fmla="*/ 186 h 276"/>
                  <a:gd name="T22" fmla="*/ 66 w 568"/>
                  <a:gd name="T23" fmla="*/ 171 h 276"/>
                  <a:gd name="T24" fmla="*/ 55 w 568"/>
                  <a:gd name="T25" fmla="*/ 156 h 276"/>
                  <a:gd name="T26" fmla="*/ 44 w 568"/>
                  <a:gd name="T27" fmla="*/ 140 h 276"/>
                  <a:gd name="T28" fmla="*/ 32 w 568"/>
                  <a:gd name="T29" fmla="*/ 122 h 276"/>
                  <a:gd name="T30" fmla="*/ 24 w 568"/>
                  <a:gd name="T31" fmla="*/ 105 h 276"/>
                  <a:gd name="T32" fmla="*/ 15 w 568"/>
                  <a:gd name="T33" fmla="*/ 86 h 276"/>
                  <a:gd name="T34" fmla="*/ 6 w 568"/>
                  <a:gd name="T35" fmla="*/ 68 h 276"/>
                  <a:gd name="T36" fmla="*/ 0 w 568"/>
                  <a:gd name="T37" fmla="*/ 46 h 276"/>
                  <a:gd name="T38" fmla="*/ 15 w 568"/>
                  <a:gd name="T39" fmla="*/ 39 h 276"/>
                  <a:gd name="T40" fmla="*/ 45 w 568"/>
                  <a:gd name="T41" fmla="*/ 23 h 276"/>
                  <a:gd name="T42" fmla="*/ 74 w 568"/>
                  <a:gd name="T43" fmla="*/ 7 h 276"/>
                  <a:gd name="T44" fmla="*/ 87 w 568"/>
                  <a:gd name="T45" fmla="*/ 0 h 276"/>
                  <a:gd name="T46" fmla="*/ 103 w 568"/>
                  <a:gd name="T47" fmla="*/ 23 h 276"/>
                  <a:gd name="T48" fmla="*/ 137 w 568"/>
                  <a:gd name="T49" fmla="*/ 76 h 276"/>
                  <a:gd name="T50" fmla="*/ 147 w 568"/>
                  <a:gd name="T51" fmla="*/ 90 h 276"/>
                  <a:gd name="T52" fmla="*/ 157 w 568"/>
                  <a:gd name="T53" fmla="*/ 104 h 276"/>
                  <a:gd name="T54" fmla="*/ 168 w 568"/>
                  <a:gd name="T55" fmla="*/ 117 h 276"/>
                  <a:gd name="T56" fmla="*/ 178 w 568"/>
                  <a:gd name="T57" fmla="*/ 129 h 276"/>
                  <a:gd name="T58" fmla="*/ 188 w 568"/>
                  <a:gd name="T59" fmla="*/ 139 h 276"/>
                  <a:gd name="T60" fmla="*/ 199 w 568"/>
                  <a:gd name="T61" fmla="*/ 146 h 276"/>
                  <a:gd name="T62" fmla="*/ 204 w 568"/>
                  <a:gd name="T63" fmla="*/ 149 h 276"/>
                  <a:gd name="T64" fmla="*/ 209 w 568"/>
                  <a:gd name="T65" fmla="*/ 151 h 276"/>
                  <a:gd name="T66" fmla="*/ 214 w 568"/>
                  <a:gd name="T67" fmla="*/ 152 h 276"/>
                  <a:gd name="T68" fmla="*/ 218 w 568"/>
                  <a:gd name="T69" fmla="*/ 154 h 276"/>
                  <a:gd name="T70" fmla="*/ 247 w 568"/>
                  <a:gd name="T71" fmla="*/ 154 h 276"/>
                  <a:gd name="T72" fmla="*/ 293 w 568"/>
                  <a:gd name="T73" fmla="*/ 154 h 276"/>
                  <a:gd name="T74" fmla="*/ 350 w 568"/>
                  <a:gd name="T75" fmla="*/ 154 h 276"/>
                  <a:gd name="T76" fmla="*/ 411 w 568"/>
                  <a:gd name="T77" fmla="*/ 154 h 276"/>
                  <a:gd name="T78" fmla="*/ 470 w 568"/>
                  <a:gd name="T79" fmla="*/ 154 h 276"/>
                  <a:gd name="T80" fmla="*/ 519 w 568"/>
                  <a:gd name="T81" fmla="*/ 154 h 276"/>
                  <a:gd name="T82" fmla="*/ 554 w 568"/>
                  <a:gd name="T83" fmla="*/ 154 h 276"/>
                  <a:gd name="T84" fmla="*/ 568 w 568"/>
                  <a:gd name="T85" fmla="*/ 1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68" h="276">
                    <a:moveTo>
                      <a:pt x="568" y="154"/>
                    </a:moveTo>
                    <a:lnTo>
                      <a:pt x="568" y="276"/>
                    </a:lnTo>
                    <a:lnTo>
                      <a:pt x="207" y="276"/>
                    </a:lnTo>
                    <a:lnTo>
                      <a:pt x="188" y="267"/>
                    </a:lnTo>
                    <a:lnTo>
                      <a:pt x="171" y="258"/>
                    </a:lnTo>
                    <a:lnTo>
                      <a:pt x="153" y="248"/>
                    </a:lnTo>
                    <a:lnTo>
                      <a:pt x="137" y="237"/>
                    </a:lnTo>
                    <a:lnTo>
                      <a:pt x="121" y="226"/>
                    </a:lnTo>
                    <a:lnTo>
                      <a:pt x="106" y="213"/>
                    </a:lnTo>
                    <a:lnTo>
                      <a:pt x="92" y="200"/>
                    </a:lnTo>
                    <a:lnTo>
                      <a:pt x="79" y="186"/>
                    </a:lnTo>
                    <a:lnTo>
                      <a:pt x="66" y="171"/>
                    </a:lnTo>
                    <a:lnTo>
                      <a:pt x="55" y="156"/>
                    </a:lnTo>
                    <a:lnTo>
                      <a:pt x="44" y="140"/>
                    </a:lnTo>
                    <a:lnTo>
                      <a:pt x="32" y="122"/>
                    </a:lnTo>
                    <a:lnTo>
                      <a:pt x="24" y="105"/>
                    </a:lnTo>
                    <a:lnTo>
                      <a:pt x="15" y="86"/>
                    </a:lnTo>
                    <a:lnTo>
                      <a:pt x="6" y="68"/>
                    </a:lnTo>
                    <a:lnTo>
                      <a:pt x="0" y="46"/>
                    </a:lnTo>
                    <a:lnTo>
                      <a:pt x="15" y="39"/>
                    </a:lnTo>
                    <a:lnTo>
                      <a:pt x="45" y="23"/>
                    </a:lnTo>
                    <a:lnTo>
                      <a:pt x="74" y="7"/>
                    </a:lnTo>
                    <a:lnTo>
                      <a:pt x="87" y="0"/>
                    </a:lnTo>
                    <a:lnTo>
                      <a:pt x="103" y="23"/>
                    </a:lnTo>
                    <a:lnTo>
                      <a:pt x="137" y="76"/>
                    </a:lnTo>
                    <a:lnTo>
                      <a:pt x="147" y="90"/>
                    </a:lnTo>
                    <a:lnTo>
                      <a:pt x="157" y="104"/>
                    </a:lnTo>
                    <a:lnTo>
                      <a:pt x="168" y="117"/>
                    </a:lnTo>
                    <a:lnTo>
                      <a:pt x="178" y="129"/>
                    </a:lnTo>
                    <a:lnTo>
                      <a:pt x="188" y="139"/>
                    </a:lnTo>
                    <a:lnTo>
                      <a:pt x="199" y="146"/>
                    </a:lnTo>
                    <a:lnTo>
                      <a:pt x="204" y="149"/>
                    </a:lnTo>
                    <a:lnTo>
                      <a:pt x="209" y="151"/>
                    </a:lnTo>
                    <a:lnTo>
                      <a:pt x="214" y="152"/>
                    </a:lnTo>
                    <a:lnTo>
                      <a:pt x="218" y="154"/>
                    </a:lnTo>
                    <a:lnTo>
                      <a:pt x="247" y="154"/>
                    </a:lnTo>
                    <a:lnTo>
                      <a:pt x="293" y="154"/>
                    </a:lnTo>
                    <a:lnTo>
                      <a:pt x="350" y="154"/>
                    </a:lnTo>
                    <a:lnTo>
                      <a:pt x="411" y="154"/>
                    </a:lnTo>
                    <a:lnTo>
                      <a:pt x="470" y="154"/>
                    </a:lnTo>
                    <a:lnTo>
                      <a:pt x="519" y="154"/>
                    </a:lnTo>
                    <a:lnTo>
                      <a:pt x="554" y="154"/>
                    </a:lnTo>
                    <a:lnTo>
                      <a:pt x="568" y="154"/>
                    </a:lnTo>
                    <a:close/>
                  </a:path>
                </a:pathLst>
              </a:custGeom>
              <a:noFill/>
              <a:ln w="5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Freeform 661"/>
              <p:cNvSpPr>
                <a:spLocks/>
              </p:cNvSpPr>
              <p:nvPr/>
            </p:nvSpPr>
            <p:spPr bwMode="auto">
              <a:xfrm>
                <a:off x="617" y="1596"/>
                <a:ext cx="37" cy="21"/>
              </a:xfrm>
              <a:custGeom>
                <a:avLst/>
                <a:gdLst>
                  <a:gd name="T0" fmla="*/ 184 w 184"/>
                  <a:gd name="T1" fmla="*/ 83 h 107"/>
                  <a:gd name="T2" fmla="*/ 175 w 184"/>
                  <a:gd name="T3" fmla="*/ 107 h 107"/>
                  <a:gd name="T4" fmla="*/ 159 w 184"/>
                  <a:gd name="T5" fmla="*/ 92 h 107"/>
                  <a:gd name="T6" fmla="*/ 144 w 184"/>
                  <a:gd name="T7" fmla="*/ 78 h 107"/>
                  <a:gd name="T8" fmla="*/ 128 w 184"/>
                  <a:gd name="T9" fmla="*/ 67 h 107"/>
                  <a:gd name="T10" fmla="*/ 113 w 184"/>
                  <a:gd name="T11" fmla="*/ 57 h 107"/>
                  <a:gd name="T12" fmla="*/ 98 w 184"/>
                  <a:gd name="T13" fmla="*/ 48 h 107"/>
                  <a:gd name="T14" fmla="*/ 83 w 184"/>
                  <a:gd name="T15" fmla="*/ 42 h 107"/>
                  <a:gd name="T16" fmla="*/ 69 w 184"/>
                  <a:gd name="T17" fmla="*/ 37 h 107"/>
                  <a:gd name="T18" fmla="*/ 56 w 184"/>
                  <a:gd name="T19" fmla="*/ 33 h 107"/>
                  <a:gd name="T20" fmla="*/ 33 w 184"/>
                  <a:gd name="T21" fmla="*/ 29 h 107"/>
                  <a:gd name="T22" fmla="*/ 15 w 184"/>
                  <a:gd name="T23" fmla="*/ 26 h 107"/>
                  <a:gd name="T24" fmla="*/ 3 w 184"/>
                  <a:gd name="T25" fmla="*/ 26 h 107"/>
                  <a:gd name="T26" fmla="*/ 0 w 184"/>
                  <a:gd name="T27" fmla="*/ 26 h 107"/>
                  <a:gd name="T28" fmla="*/ 8 w 184"/>
                  <a:gd name="T29" fmla="*/ 1 h 107"/>
                  <a:gd name="T30" fmla="*/ 28 w 184"/>
                  <a:gd name="T31" fmla="*/ 0 h 107"/>
                  <a:gd name="T32" fmla="*/ 47 w 184"/>
                  <a:gd name="T33" fmla="*/ 1 h 107"/>
                  <a:gd name="T34" fmla="*/ 66 w 184"/>
                  <a:gd name="T35" fmla="*/ 5 h 107"/>
                  <a:gd name="T36" fmla="*/ 83 w 184"/>
                  <a:gd name="T37" fmla="*/ 10 h 107"/>
                  <a:gd name="T38" fmla="*/ 98 w 184"/>
                  <a:gd name="T39" fmla="*/ 15 h 107"/>
                  <a:gd name="T40" fmla="*/ 113 w 184"/>
                  <a:gd name="T41" fmla="*/ 22 h 107"/>
                  <a:gd name="T42" fmla="*/ 126 w 184"/>
                  <a:gd name="T43" fmla="*/ 30 h 107"/>
                  <a:gd name="T44" fmla="*/ 138 w 184"/>
                  <a:gd name="T45" fmla="*/ 37 h 107"/>
                  <a:gd name="T46" fmla="*/ 158 w 184"/>
                  <a:gd name="T47" fmla="*/ 55 h 107"/>
                  <a:gd name="T48" fmla="*/ 173 w 184"/>
                  <a:gd name="T49" fmla="*/ 68 h 107"/>
                  <a:gd name="T50" fmla="*/ 182 w 184"/>
                  <a:gd name="T51" fmla="*/ 78 h 107"/>
                  <a:gd name="T52" fmla="*/ 184 w 184"/>
                  <a:gd name="T53" fmla="*/ 8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4" h="107">
                    <a:moveTo>
                      <a:pt x="184" y="83"/>
                    </a:moveTo>
                    <a:lnTo>
                      <a:pt x="175" y="107"/>
                    </a:lnTo>
                    <a:lnTo>
                      <a:pt x="159" y="92"/>
                    </a:lnTo>
                    <a:lnTo>
                      <a:pt x="144" y="78"/>
                    </a:lnTo>
                    <a:lnTo>
                      <a:pt x="128" y="67"/>
                    </a:lnTo>
                    <a:lnTo>
                      <a:pt x="113" y="57"/>
                    </a:lnTo>
                    <a:lnTo>
                      <a:pt x="98" y="48"/>
                    </a:lnTo>
                    <a:lnTo>
                      <a:pt x="83" y="42"/>
                    </a:lnTo>
                    <a:lnTo>
                      <a:pt x="69" y="37"/>
                    </a:lnTo>
                    <a:lnTo>
                      <a:pt x="56" y="33"/>
                    </a:lnTo>
                    <a:lnTo>
                      <a:pt x="33" y="29"/>
                    </a:lnTo>
                    <a:lnTo>
                      <a:pt x="15" y="26"/>
                    </a:lnTo>
                    <a:lnTo>
                      <a:pt x="3" y="26"/>
                    </a:lnTo>
                    <a:lnTo>
                      <a:pt x="0" y="26"/>
                    </a:lnTo>
                    <a:lnTo>
                      <a:pt x="8" y="1"/>
                    </a:lnTo>
                    <a:lnTo>
                      <a:pt x="28" y="0"/>
                    </a:lnTo>
                    <a:lnTo>
                      <a:pt x="47" y="1"/>
                    </a:lnTo>
                    <a:lnTo>
                      <a:pt x="66" y="5"/>
                    </a:lnTo>
                    <a:lnTo>
                      <a:pt x="83" y="10"/>
                    </a:lnTo>
                    <a:lnTo>
                      <a:pt x="98" y="15"/>
                    </a:lnTo>
                    <a:lnTo>
                      <a:pt x="113" y="22"/>
                    </a:lnTo>
                    <a:lnTo>
                      <a:pt x="126" y="30"/>
                    </a:lnTo>
                    <a:lnTo>
                      <a:pt x="138" y="37"/>
                    </a:lnTo>
                    <a:lnTo>
                      <a:pt x="158" y="55"/>
                    </a:lnTo>
                    <a:lnTo>
                      <a:pt x="173" y="68"/>
                    </a:lnTo>
                    <a:lnTo>
                      <a:pt x="182" y="78"/>
                    </a:lnTo>
                    <a:lnTo>
                      <a:pt x="184" y="8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Freeform 662"/>
              <p:cNvSpPr>
                <a:spLocks/>
              </p:cNvSpPr>
              <p:nvPr/>
            </p:nvSpPr>
            <p:spPr bwMode="auto">
              <a:xfrm>
                <a:off x="617" y="1596"/>
                <a:ext cx="37" cy="21"/>
              </a:xfrm>
              <a:custGeom>
                <a:avLst/>
                <a:gdLst>
                  <a:gd name="T0" fmla="*/ 184 w 184"/>
                  <a:gd name="T1" fmla="*/ 83 h 107"/>
                  <a:gd name="T2" fmla="*/ 175 w 184"/>
                  <a:gd name="T3" fmla="*/ 107 h 107"/>
                  <a:gd name="T4" fmla="*/ 159 w 184"/>
                  <a:gd name="T5" fmla="*/ 92 h 107"/>
                  <a:gd name="T6" fmla="*/ 144 w 184"/>
                  <a:gd name="T7" fmla="*/ 78 h 107"/>
                  <a:gd name="T8" fmla="*/ 128 w 184"/>
                  <a:gd name="T9" fmla="*/ 67 h 107"/>
                  <a:gd name="T10" fmla="*/ 113 w 184"/>
                  <a:gd name="T11" fmla="*/ 57 h 107"/>
                  <a:gd name="T12" fmla="*/ 98 w 184"/>
                  <a:gd name="T13" fmla="*/ 48 h 107"/>
                  <a:gd name="T14" fmla="*/ 83 w 184"/>
                  <a:gd name="T15" fmla="*/ 42 h 107"/>
                  <a:gd name="T16" fmla="*/ 69 w 184"/>
                  <a:gd name="T17" fmla="*/ 37 h 107"/>
                  <a:gd name="T18" fmla="*/ 56 w 184"/>
                  <a:gd name="T19" fmla="*/ 33 h 107"/>
                  <a:gd name="T20" fmla="*/ 33 w 184"/>
                  <a:gd name="T21" fmla="*/ 29 h 107"/>
                  <a:gd name="T22" fmla="*/ 15 w 184"/>
                  <a:gd name="T23" fmla="*/ 26 h 107"/>
                  <a:gd name="T24" fmla="*/ 3 w 184"/>
                  <a:gd name="T25" fmla="*/ 26 h 107"/>
                  <a:gd name="T26" fmla="*/ 0 w 184"/>
                  <a:gd name="T27" fmla="*/ 26 h 107"/>
                  <a:gd name="T28" fmla="*/ 8 w 184"/>
                  <a:gd name="T29" fmla="*/ 1 h 107"/>
                  <a:gd name="T30" fmla="*/ 28 w 184"/>
                  <a:gd name="T31" fmla="*/ 0 h 107"/>
                  <a:gd name="T32" fmla="*/ 47 w 184"/>
                  <a:gd name="T33" fmla="*/ 1 h 107"/>
                  <a:gd name="T34" fmla="*/ 66 w 184"/>
                  <a:gd name="T35" fmla="*/ 5 h 107"/>
                  <a:gd name="T36" fmla="*/ 83 w 184"/>
                  <a:gd name="T37" fmla="*/ 10 h 107"/>
                  <a:gd name="T38" fmla="*/ 98 w 184"/>
                  <a:gd name="T39" fmla="*/ 15 h 107"/>
                  <a:gd name="T40" fmla="*/ 113 w 184"/>
                  <a:gd name="T41" fmla="*/ 22 h 107"/>
                  <a:gd name="T42" fmla="*/ 126 w 184"/>
                  <a:gd name="T43" fmla="*/ 30 h 107"/>
                  <a:gd name="T44" fmla="*/ 138 w 184"/>
                  <a:gd name="T45" fmla="*/ 37 h 107"/>
                  <a:gd name="T46" fmla="*/ 158 w 184"/>
                  <a:gd name="T47" fmla="*/ 55 h 107"/>
                  <a:gd name="T48" fmla="*/ 173 w 184"/>
                  <a:gd name="T49" fmla="*/ 68 h 107"/>
                  <a:gd name="T50" fmla="*/ 182 w 184"/>
                  <a:gd name="T51" fmla="*/ 78 h 107"/>
                  <a:gd name="T52" fmla="*/ 184 w 184"/>
                  <a:gd name="T53" fmla="*/ 8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4" h="107">
                    <a:moveTo>
                      <a:pt x="184" y="83"/>
                    </a:moveTo>
                    <a:lnTo>
                      <a:pt x="175" y="107"/>
                    </a:lnTo>
                    <a:lnTo>
                      <a:pt x="159" y="92"/>
                    </a:lnTo>
                    <a:lnTo>
                      <a:pt x="144" y="78"/>
                    </a:lnTo>
                    <a:lnTo>
                      <a:pt x="128" y="67"/>
                    </a:lnTo>
                    <a:lnTo>
                      <a:pt x="113" y="57"/>
                    </a:lnTo>
                    <a:lnTo>
                      <a:pt x="98" y="48"/>
                    </a:lnTo>
                    <a:lnTo>
                      <a:pt x="83" y="42"/>
                    </a:lnTo>
                    <a:lnTo>
                      <a:pt x="69" y="37"/>
                    </a:lnTo>
                    <a:lnTo>
                      <a:pt x="56" y="33"/>
                    </a:lnTo>
                    <a:lnTo>
                      <a:pt x="33" y="29"/>
                    </a:lnTo>
                    <a:lnTo>
                      <a:pt x="15" y="26"/>
                    </a:lnTo>
                    <a:lnTo>
                      <a:pt x="3" y="26"/>
                    </a:lnTo>
                    <a:lnTo>
                      <a:pt x="0" y="26"/>
                    </a:lnTo>
                    <a:lnTo>
                      <a:pt x="8" y="1"/>
                    </a:lnTo>
                    <a:lnTo>
                      <a:pt x="28" y="0"/>
                    </a:lnTo>
                    <a:lnTo>
                      <a:pt x="47" y="1"/>
                    </a:lnTo>
                    <a:lnTo>
                      <a:pt x="66" y="5"/>
                    </a:lnTo>
                    <a:lnTo>
                      <a:pt x="83" y="10"/>
                    </a:lnTo>
                    <a:lnTo>
                      <a:pt x="98" y="15"/>
                    </a:lnTo>
                    <a:lnTo>
                      <a:pt x="113" y="22"/>
                    </a:lnTo>
                    <a:lnTo>
                      <a:pt x="126" y="30"/>
                    </a:lnTo>
                    <a:lnTo>
                      <a:pt x="138" y="37"/>
                    </a:lnTo>
                    <a:lnTo>
                      <a:pt x="158" y="55"/>
                    </a:lnTo>
                    <a:lnTo>
                      <a:pt x="173" y="68"/>
                    </a:lnTo>
                    <a:lnTo>
                      <a:pt x="182" y="78"/>
                    </a:lnTo>
                    <a:lnTo>
                      <a:pt x="184" y="83"/>
                    </a:lnTo>
                    <a:close/>
                  </a:path>
                </a:pathLst>
              </a:custGeom>
              <a:noFill/>
              <a:ln w="5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Freeform 663"/>
              <p:cNvSpPr>
                <a:spLocks/>
              </p:cNvSpPr>
              <p:nvPr/>
            </p:nvSpPr>
            <p:spPr bwMode="auto">
              <a:xfrm>
                <a:off x="1673" y="3396"/>
                <a:ext cx="12" cy="43"/>
              </a:xfrm>
              <a:custGeom>
                <a:avLst/>
                <a:gdLst>
                  <a:gd name="T0" fmla="*/ 22 w 62"/>
                  <a:gd name="T1" fmla="*/ 0 h 218"/>
                  <a:gd name="T2" fmla="*/ 62 w 62"/>
                  <a:gd name="T3" fmla="*/ 2 h 218"/>
                  <a:gd name="T4" fmla="*/ 54 w 62"/>
                  <a:gd name="T5" fmla="*/ 25 h 218"/>
                  <a:gd name="T6" fmla="*/ 48 w 62"/>
                  <a:gd name="T7" fmla="*/ 48 h 218"/>
                  <a:gd name="T8" fmla="*/ 45 w 62"/>
                  <a:gd name="T9" fmla="*/ 69 h 218"/>
                  <a:gd name="T10" fmla="*/ 42 w 62"/>
                  <a:gd name="T11" fmla="*/ 89 h 218"/>
                  <a:gd name="T12" fmla="*/ 40 w 62"/>
                  <a:gd name="T13" fmla="*/ 109 h 218"/>
                  <a:gd name="T14" fmla="*/ 38 w 62"/>
                  <a:gd name="T15" fmla="*/ 126 h 218"/>
                  <a:gd name="T16" fmla="*/ 38 w 62"/>
                  <a:gd name="T17" fmla="*/ 142 h 218"/>
                  <a:gd name="T18" fmla="*/ 40 w 62"/>
                  <a:gd name="T19" fmla="*/ 157 h 218"/>
                  <a:gd name="T20" fmla="*/ 42 w 62"/>
                  <a:gd name="T21" fmla="*/ 183 h 218"/>
                  <a:gd name="T22" fmla="*/ 45 w 62"/>
                  <a:gd name="T23" fmla="*/ 202 h 218"/>
                  <a:gd name="T24" fmla="*/ 48 w 62"/>
                  <a:gd name="T25" fmla="*/ 214 h 218"/>
                  <a:gd name="T26" fmla="*/ 49 w 62"/>
                  <a:gd name="T27" fmla="*/ 218 h 218"/>
                  <a:gd name="T28" fmla="*/ 10 w 62"/>
                  <a:gd name="T29" fmla="*/ 217 h 218"/>
                  <a:gd name="T30" fmla="*/ 5 w 62"/>
                  <a:gd name="T31" fmla="*/ 190 h 218"/>
                  <a:gd name="T32" fmla="*/ 2 w 62"/>
                  <a:gd name="T33" fmla="*/ 163 h 218"/>
                  <a:gd name="T34" fmla="*/ 0 w 62"/>
                  <a:gd name="T35" fmla="*/ 141 h 218"/>
                  <a:gd name="T36" fmla="*/ 0 w 62"/>
                  <a:gd name="T37" fmla="*/ 119 h 218"/>
                  <a:gd name="T38" fmla="*/ 0 w 62"/>
                  <a:gd name="T39" fmla="*/ 99 h 218"/>
                  <a:gd name="T40" fmla="*/ 1 w 62"/>
                  <a:gd name="T41" fmla="*/ 81 h 218"/>
                  <a:gd name="T42" fmla="*/ 2 w 62"/>
                  <a:gd name="T43" fmla="*/ 65 h 218"/>
                  <a:gd name="T44" fmla="*/ 5 w 62"/>
                  <a:gd name="T45" fmla="*/ 51 h 218"/>
                  <a:gd name="T46" fmla="*/ 11 w 62"/>
                  <a:gd name="T47" fmla="*/ 29 h 218"/>
                  <a:gd name="T48" fmla="*/ 16 w 62"/>
                  <a:gd name="T49" fmla="*/ 13 h 218"/>
                  <a:gd name="T50" fmla="*/ 21 w 62"/>
                  <a:gd name="T51" fmla="*/ 4 h 218"/>
                  <a:gd name="T52" fmla="*/ 22 w 62"/>
                  <a:gd name="T5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2" h="218">
                    <a:moveTo>
                      <a:pt x="22" y="0"/>
                    </a:moveTo>
                    <a:lnTo>
                      <a:pt x="62" y="2"/>
                    </a:lnTo>
                    <a:lnTo>
                      <a:pt x="54" y="25"/>
                    </a:lnTo>
                    <a:lnTo>
                      <a:pt x="48" y="48"/>
                    </a:lnTo>
                    <a:lnTo>
                      <a:pt x="45" y="69"/>
                    </a:lnTo>
                    <a:lnTo>
                      <a:pt x="42" y="89"/>
                    </a:lnTo>
                    <a:lnTo>
                      <a:pt x="40" y="109"/>
                    </a:lnTo>
                    <a:lnTo>
                      <a:pt x="38" y="126"/>
                    </a:lnTo>
                    <a:lnTo>
                      <a:pt x="38" y="142"/>
                    </a:lnTo>
                    <a:lnTo>
                      <a:pt x="40" y="157"/>
                    </a:lnTo>
                    <a:lnTo>
                      <a:pt x="42" y="183"/>
                    </a:lnTo>
                    <a:lnTo>
                      <a:pt x="45" y="202"/>
                    </a:lnTo>
                    <a:lnTo>
                      <a:pt x="48" y="214"/>
                    </a:lnTo>
                    <a:lnTo>
                      <a:pt x="49" y="218"/>
                    </a:lnTo>
                    <a:lnTo>
                      <a:pt x="10" y="217"/>
                    </a:lnTo>
                    <a:lnTo>
                      <a:pt x="5" y="190"/>
                    </a:lnTo>
                    <a:lnTo>
                      <a:pt x="2" y="163"/>
                    </a:lnTo>
                    <a:lnTo>
                      <a:pt x="0" y="141"/>
                    </a:lnTo>
                    <a:lnTo>
                      <a:pt x="0" y="119"/>
                    </a:lnTo>
                    <a:lnTo>
                      <a:pt x="0" y="99"/>
                    </a:lnTo>
                    <a:lnTo>
                      <a:pt x="1" y="81"/>
                    </a:lnTo>
                    <a:lnTo>
                      <a:pt x="2" y="65"/>
                    </a:lnTo>
                    <a:lnTo>
                      <a:pt x="5" y="51"/>
                    </a:lnTo>
                    <a:lnTo>
                      <a:pt x="11" y="29"/>
                    </a:lnTo>
                    <a:lnTo>
                      <a:pt x="16" y="13"/>
                    </a:lnTo>
                    <a:lnTo>
                      <a:pt x="2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Freeform 664"/>
              <p:cNvSpPr>
                <a:spLocks/>
              </p:cNvSpPr>
              <p:nvPr/>
            </p:nvSpPr>
            <p:spPr bwMode="auto">
              <a:xfrm>
                <a:off x="1673" y="3396"/>
                <a:ext cx="12" cy="43"/>
              </a:xfrm>
              <a:custGeom>
                <a:avLst/>
                <a:gdLst>
                  <a:gd name="T0" fmla="*/ 22 w 62"/>
                  <a:gd name="T1" fmla="*/ 0 h 218"/>
                  <a:gd name="T2" fmla="*/ 62 w 62"/>
                  <a:gd name="T3" fmla="*/ 2 h 218"/>
                  <a:gd name="T4" fmla="*/ 54 w 62"/>
                  <a:gd name="T5" fmla="*/ 25 h 218"/>
                  <a:gd name="T6" fmla="*/ 48 w 62"/>
                  <a:gd name="T7" fmla="*/ 48 h 218"/>
                  <a:gd name="T8" fmla="*/ 45 w 62"/>
                  <a:gd name="T9" fmla="*/ 69 h 218"/>
                  <a:gd name="T10" fmla="*/ 42 w 62"/>
                  <a:gd name="T11" fmla="*/ 89 h 218"/>
                  <a:gd name="T12" fmla="*/ 40 w 62"/>
                  <a:gd name="T13" fmla="*/ 109 h 218"/>
                  <a:gd name="T14" fmla="*/ 38 w 62"/>
                  <a:gd name="T15" fmla="*/ 126 h 218"/>
                  <a:gd name="T16" fmla="*/ 38 w 62"/>
                  <a:gd name="T17" fmla="*/ 142 h 218"/>
                  <a:gd name="T18" fmla="*/ 40 w 62"/>
                  <a:gd name="T19" fmla="*/ 157 h 218"/>
                  <a:gd name="T20" fmla="*/ 42 w 62"/>
                  <a:gd name="T21" fmla="*/ 183 h 218"/>
                  <a:gd name="T22" fmla="*/ 45 w 62"/>
                  <a:gd name="T23" fmla="*/ 202 h 218"/>
                  <a:gd name="T24" fmla="*/ 48 w 62"/>
                  <a:gd name="T25" fmla="*/ 214 h 218"/>
                  <a:gd name="T26" fmla="*/ 49 w 62"/>
                  <a:gd name="T27" fmla="*/ 218 h 218"/>
                  <a:gd name="T28" fmla="*/ 10 w 62"/>
                  <a:gd name="T29" fmla="*/ 217 h 218"/>
                  <a:gd name="T30" fmla="*/ 5 w 62"/>
                  <a:gd name="T31" fmla="*/ 190 h 218"/>
                  <a:gd name="T32" fmla="*/ 2 w 62"/>
                  <a:gd name="T33" fmla="*/ 163 h 218"/>
                  <a:gd name="T34" fmla="*/ 0 w 62"/>
                  <a:gd name="T35" fmla="*/ 141 h 218"/>
                  <a:gd name="T36" fmla="*/ 0 w 62"/>
                  <a:gd name="T37" fmla="*/ 119 h 218"/>
                  <a:gd name="T38" fmla="*/ 0 w 62"/>
                  <a:gd name="T39" fmla="*/ 99 h 218"/>
                  <a:gd name="T40" fmla="*/ 1 w 62"/>
                  <a:gd name="T41" fmla="*/ 81 h 218"/>
                  <a:gd name="T42" fmla="*/ 2 w 62"/>
                  <a:gd name="T43" fmla="*/ 65 h 218"/>
                  <a:gd name="T44" fmla="*/ 5 w 62"/>
                  <a:gd name="T45" fmla="*/ 51 h 218"/>
                  <a:gd name="T46" fmla="*/ 11 w 62"/>
                  <a:gd name="T47" fmla="*/ 29 h 218"/>
                  <a:gd name="T48" fmla="*/ 16 w 62"/>
                  <a:gd name="T49" fmla="*/ 13 h 218"/>
                  <a:gd name="T50" fmla="*/ 21 w 62"/>
                  <a:gd name="T51" fmla="*/ 4 h 218"/>
                  <a:gd name="T52" fmla="*/ 22 w 62"/>
                  <a:gd name="T5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2" h="218">
                    <a:moveTo>
                      <a:pt x="22" y="0"/>
                    </a:moveTo>
                    <a:lnTo>
                      <a:pt x="62" y="2"/>
                    </a:lnTo>
                    <a:lnTo>
                      <a:pt x="54" y="25"/>
                    </a:lnTo>
                    <a:lnTo>
                      <a:pt x="48" y="48"/>
                    </a:lnTo>
                    <a:lnTo>
                      <a:pt x="45" y="69"/>
                    </a:lnTo>
                    <a:lnTo>
                      <a:pt x="42" y="89"/>
                    </a:lnTo>
                    <a:lnTo>
                      <a:pt x="40" y="109"/>
                    </a:lnTo>
                    <a:lnTo>
                      <a:pt x="38" y="126"/>
                    </a:lnTo>
                    <a:lnTo>
                      <a:pt x="38" y="142"/>
                    </a:lnTo>
                    <a:lnTo>
                      <a:pt x="40" y="157"/>
                    </a:lnTo>
                    <a:lnTo>
                      <a:pt x="42" y="183"/>
                    </a:lnTo>
                    <a:lnTo>
                      <a:pt x="45" y="202"/>
                    </a:lnTo>
                    <a:lnTo>
                      <a:pt x="48" y="214"/>
                    </a:lnTo>
                    <a:lnTo>
                      <a:pt x="49" y="218"/>
                    </a:lnTo>
                    <a:lnTo>
                      <a:pt x="10" y="217"/>
                    </a:lnTo>
                    <a:lnTo>
                      <a:pt x="5" y="190"/>
                    </a:lnTo>
                    <a:lnTo>
                      <a:pt x="2" y="163"/>
                    </a:lnTo>
                    <a:lnTo>
                      <a:pt x="0" y="141"/>
                    </a:lnTo>
                    <a:lnTo>
                      <a:pt x="0" y="119"/>
                    </a:lnTo>
                    <a:lnTo>
                      <a:pt x="0" y="99"/>
                    </a:lnTo>
                    <a:lnTo>
                      <a:pt x="1" y="81"/>
                    </a:lnTo>
                    <a:lnTo>
                      <a:pt x="2" y="65"/>
                    </a:lnTo>
                    <a:lnTo>
                      <a:pt x="5" y="51"/>
                    </a:lnTo>
                    <a:lnTo>
                      <a:pt x="11" y="29"/>
                    </a:lnTo>
                    <a:lnTo>
                      <a:pt x="16" y="13"/>
                    </a:lnTo>
                    <a:lnTo>
                      <a:pt x="21" y="4"/>
                    </a:lnTo>
                    <a:lnTo>
                      <a:pt x="22" y="0"/>
                    </a:lnTo>
                    <a:close/>
                  </a:path>
                </a:pathLst>
              </a:custGeom>
              <a:noFill/>
              <a:ln w="5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Freeform 665"/>
              <p:cNvSpPr>
                <a:spLocks/>
              </p:cNvSpPr>
              <p:nvPr/>
            </p:nvSpPr>
            <p:spPr bwMode="auto">
              <a:xfrm>
                <a:off x="1082" y="2846"/>
                <a:ext cx="37" cy="23"/>
              </a:xfrm>
              <a:custGeom>
                <a:avLst/>
                <a:gdLst>
                  <a:gd name="T0" fmla="*/ 170 w 183"/>
                  <a:gd name="T1" fmla="*/ 0 h 113"/>
                  <a:gd name="T2" fmla="*/ 183 w 183"/>
                  <a:gd name="T3" fmla="*/ 22 h 113"/>
                  <a:gd name="T4" fmla="*/ 156 w 183"/>
                  <a:gd name="T5" fmla="*/ 30 h 113"/>
                  <a:gd name="T6" fmla="*/ 132 w 183"/>
                  <a:gd name="T7" fmla="*/ 36 h 113"/>
                  <a:gd name="T8" fmla="*/ 111 w 183"/>
                  <a:gd name="T9" fmla="*/ 43 h 113"/>
                  <a:gd name="T10" fmla="*/ 94 w 183"/>
                  <a:gd name="T11" fmla="*/ 51 h 113"/>
                  <a:gd name="T12" fmla="*/ 78 w 183"/>
                  <a:gd name="T13" fmla="*/ 60 h 113"/>
                  <a:gd name="T14" fmla="*/ 64 w 183"/>
                  <a:gd name="T15" fmla="*/ 67 h 113"/>
                  <a:gd name="T16" fmla="*/ 51 w 183"/>
                  <a:gd name="T17" fmla="*/ 75 h 113"/>
                  <a:gd name="T18" fmla="*/ 43 w 183"/>
                  <a:gd name="T19" fmla="*/ 81 h 113"/>
                  <a:gd name="T20" fmla="*/ 28 w 183"/>
                  <a:gd name="T21" fmla="*/ 94 h 113"/>
                  <a:gd name="T22" fmla="*/ 19 w 183"/>
                  <a:gd name="T23" fmla="*/ 104 h 113"/>
                  <a:gd name="T24" fmla="*/ 15 w 183"/>
                  <a:gd name="T25" fmla="*/ 111 h 113"/>
                  <a:gd name="T26" fmla="*/ 14 w 183"/>
                  <a:gd name="T27" fmla="*/ 113 h 113"/>
                  <a:gd name="T28" fmla="*/ 0 w 183"/>
                  <a:gd name="T29" fmla="*/ 92 h 113"/>
                  <a:gd name="T30" fmla="*/ 13 w 183"/>
                  <a:gd name="T31" fmla="*/ 75 h 113"/>
                  <a:gd name="T32" fmla="*/ 25 w 183"/>
                  <a:gd name="T33" fmla="*/ 61 h 113"/>
                  <a:gd name="T34" fmla="*/ 39 w 183"/>
                  <a:gd name="T35" fmla="*/ 48 h 113"/>
                  <a:gd name="T36" fmla="*/ 53 w 183"/>
                  <a:gd name="T37" fmla="*/ 37 h 113"/>
                  <a:gd name="T38" fmla="*/ 66 w 183"/>
                  <a:gd name="T39" fmla="*/ 28 h 113"/>
                  <a:gd name="T40" fmla="*/ 80 w 183"/>
                  <a:gd name="T41" fmla="*/ 21 h 113"/>
                  <a:gd name="T42" fmla="*/ 94 w 183"/>
                  <a:gd name="T43" fmla="*/ 15 h 113"/>
                  <a:gd name="T44" fmla="*/ 107 w 183"/>
                  <a:gd name="T45" fmla="*/ 11 h 113"/>
                  <a:gd name="T46" fmla="*/ 132 w 183"/>
                  <a:gd name="T47" fmla="*/ 5 h 113"/>
                  <a:gd name="T48" fmla="*/ 151 w 183"/>
                  <a:gd name="T49" fmla="*/ 1 h 113"/>
                  <a:gd name="T50" fmla="*/ 165 w 183"/>
                  <a:gd name="T51" fmla="*/ 0 h 113"/>
                  <a:gd name="T52" fmla="*/ 170 w 183"/>
                  <a:gd name="T5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3" h="113">
                    <a:moveTo>
                      <a:pt x="170" y="0"/>
                    </a:moveTo>
                    <a:lnTo>
                      <a:pt x="183" y="22"/>
                    </a:lnTo>
                    <a:lnTo>
                      <a:pt x="156" y="30"/>
                    </a:lnTo>
                    <a:lnTo>
                      <a:pt x="132" y="36"/>
                    </a:lnTo>
                    <a:lnTo>
                      <a:pt x="111" y="43"/>
                    </a:lnTo>
                    <a:lnTo>
                      <a:pt x="94" y="51"/>
                    </a:lnTo>
                    <a:lnTo>
                      <a:pt x="78" y="60"/>
                    </a:lnTo>
                    <a:lnTo>
                      <a:pt x="64" y="67"/>
                    </a:lnTo>
                    <a:lnTo>
                      <a:pt x="51" y="75"/>
                    </a:lnTo>
                    <a:lnTo>
                      <a:pt x="43" y="81"/>
                    </a:lnTo>
                    <a:lnTo>
                      <a:pt x="28" y="94"/>
                    </a:lnTo>
                    <a:lnTo>
                      <a:pt x="19" y="104"/>
                    </a:lnTo>
                    <a:lnTo>
                      <a:pt x="15" y="111"/>
                    </a:lnTo>
                    <a:lnTo>
                      <a:pt x="14" y="113"/>
                    </a:lnTo>
                    <a:lnTo>
                      <a:pt x="0" y="92"/>
                    </a:lnTo>
                    <a:lnTo>
                      <a:pt x="13" y="75"/>
                    </a:lnTo>
                    <a:lnTo>
                      <a:pt x="25" y="61"/>
                    </a:lnTo>
                    <a:lnTo>
                      <a:pt x="39" y="48"/>
                    </a:lnTo>
                    <a:lnTo>
                      <a:pt x="53" y="37"/>
                    </a:lnTo>
                    <a:lnTo>
                      <a:pt x="66" y="28"/>
                    </a:lnTo>
                    <a:lnTo>
                      <a:pt x="80" y="21"/>
                    </a:lnTo>
                    <a:lnTo>
                      <a:pt x="94" y="15"/>
                    </a:lnTo>
                    <a:lnTo>
                      <a:pt x="107" y="11"/>
                    </a:lnTo>
                    <a:lnTo>
                      <a:pt x="132" y="5"/>
                    </a:lnTo>
                    <a:lnTo>
                      <a:pt x="151" y="1"/>
                    </a:lnTo>
                    <a:lnTo>
                      <a:pt x="165" y="0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Freeform 666"/>
              <p:cNvSpPr>
                <a:spLocks/>
              </p:cNvSpPr>
              <p:nvPr/>
            </p:nvSpPr>
            <p:spPr bwMode="auto">
              <a:xfrm>
                <a:off x="1082" y="2846"/>
                <a:ext cx="37" cy="23"/>
              </a:xfrm>
              <a:custGeom>
                <a:avLst/>
                <a:gdLst>
                  <a:gd name="T0" fmla="*/ 170 w 183"/>
                  <a:gd name="T1" fmla="*/ 0 h 113"/>
                  <a:gd name="T2" fmla="*/ 183 w 183"/>
                  <a:gd name="T3" fmla="*/ 22 h 113"/>
                  <a:gd name="T4" fmla="*/ 156 w 183"/>
                  <a:gd name="T5" fmla="*/ 30 h 113"/>
                  <a:gd name="T6" fmla="*/ 132 w 183"/>
                  <a:gd name="T7" fmla="*/ 36 h 113"/>
                  <a:gd name="T8" fmla="*/ 111 w 183"/>
                  <a:gd name="T9" fmla="*/ 43 h 113"/>
                  <a:gd name="T10" fmla="*/ 94 w 183"/>
                  <a:gd name="T11" fmla="*/ 51 h 113"/>
                  <a:gd name="T12" fmla="*/ 78 w 183"/>
                  <a:gd name="T13" fmla="*/ 60 h 113"/>
                  <a:gd name="T14" fmla="*/ 64 w 183"/>
                  <a:gd name="T15" fmla="*/ 67 h 113"/>
                  <a:gd name="T16" fmla="*/ 51 w 183"/>
                  <a:gd name="T17" fmla="*/ 75 h 113"/>
                  <a:gd name="T18" fmla="*/ 43 w 183"/>
                  <a:gd name="T19" fmla="*/ 81 h 113"/>
                  <a:gd name="T20" fmla="*/ 28 w 183"/>
                  <a:gd name="T21" fmla="*/ 94 h 113"/>
                  <a:gd name="T22" fmla="*/ 19 w 183"/>
                  <a:gd name="T23" fmla="*/ 104 h 113"/>
                  <a:gd name="T24" fmla="*/ 15 w 183"/>
                  <a:gd name="T25" fmla="*/ 111 h 113"/>
                  <a:gd name="T26" fmla="*/ 14 w 183"/>
                  <a:gd name="T27" fmla="*/ 113 h 113"/>
                  <a:gd name="T28" fmla="*/ 0 w 183"/>
                  <a:gd name="T29" fmla="*/ 92 h 113"/>
                  <a:gd name="T30" fmla="*/ 13 w 183"/>
                  <a:gd name="T31" fmla="*/ 75 h 113"/>
                  <a:gd name="T32" fmla="*/ 25 w 183"/>
                  <a:gd name="T33" fmla="*/ 61 h 113"/>
                  <a:gd name="T34" fmla="*/ 39 w 183"/>
                  <a:gd name="T35" fmla="*/ 48 h 113"/>
                  <a:gd name="T36" fmla="*/ 53 w 183"/>
                  <a:gd name="T37" fmla="*/ 37 h 113"/>
                  <a:gd name="T38" fmla="*/ 66 w 183"/>
                  <a:gd name="T39" fmla="*/ 28 h 113"/>
                  <a:gd name="T40" fmla="*/ 80 w 183"/>
                  <a:gd name="T41" fmla="*/ 21 h 113"/>
                  <a:gd name="T42" fmla="*/ 94 w 183"/>
                  <a:gd name="T43" fmla="*/ 15 h 113"/>
                  <a:gd name="T44" fmla="*/ 107 w 183"/>
                  <a:gd name="T45" fmla="*/ 11 h 113"/>
                  <a:gd name="T46" fmla="*/ 132 w 183"/>
                  <a:gd name="T47" fmla="*/ 5 h 113"/>
                  <a:gd name="T48" fmla="*/ 151 w 183"/>
                  <a:gd name="T49" fmla="*/ 1 h 113"/>
                  <a:gd name="T50" fmla="*/ 165 w 183"/>
                  <a:gd name="T51" fmla="*/ 0 h 113"/>
                  <a:gd name="T52" fmla="*/ 170 w 183"/>
                  <a:gd name="T5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3" h="113">
                    <a:moveTo>
                      <a:pt x="170" y="0"/>
                    </a:moveTo>
                    <a:lnTo>
                      <a:pt x="183" y="22"/>
                    </a:lnTo>
                    <a:lnTo>
                      <a:pt x="156" y="30"/>
                    </a:lnTo>
                    <a:lnTo>
                      <a:pt x="132" y="36"/>
                    </a:lnTo>
                    <a:lnTo>
                      <a:pt x="111" y="43"/>
                    </a:lnTo>
                    <a:lnTo>
                      <a:pt x="94" y="51"/>
                    </a:lnTo>
                    <a:lnTo>
                      <a:pt x="78" y="60"/>
                    </a:lnTo>
                    <a:lnTo>
                      <a:pt x="64" y="67"/>
                    </a:lnTo>
                    <a:lnTo>
                      <a:pt x="51" y="75"/>
                    </a:lnTo>
                    <a:lnTo>
                      <a:pt x="43" y="81"/>
                    </a:lnTo>
                    <a:lnTo>
                      <a:pt x="28" y="94"/>
                    </a:lnTo>
                    <a:lnTo>
                      <a:pt x="19" y="104"/>
                    </a:lnTo>
                    <a:lnTo>
                      <a:pt x="15" y="111"/>
                    </a:lnTo>
                    <a:lnTo>
                      <a:pt x="14" y="113"/>
                    </a:lnTo>
                    <a:lnTo>
                      <a:pt x="0" y="92"/>
                    </a:lnTo>
                    <a:lnTo>
                      <a:pt x="13" y="75"/>
                    </a:lnTo>
                    <a:lnTo>
                      <a:pt x="25" y="61"/>
                    </a:lnTo>
                    <a:lnTo>
                      <a:pt x="39" y="48"/>
                    </a:lnTo>
                    <a:lnTo>
                      <a:pt x="53" y="37"/>
                    </a:lnTo>
                    <a:lnTo>
                      <a:pt x="66" y="28"/>
                    </a:lnTo>
                    <a:lnTo>
                      <a:pt x="80" y="21"/>
                    </a:lnTo>
                    <a:lnTo>
                      <a:pt x="94" y="15"/>
                    </a:lnTo>
                    <a:lnTo>
                      <a:pt x="107" y="11"/>
                    </a:lnTo>
                    <a:lnTo>
                      <a:pt x="132" y="5"/>
                    </a:lnTo>
                    <a:lnTo>
                      <a:pt x="151" y="1"/>
                    </a:lnTo>
                    <a:lnTo>
                      <a:pt x="165" y="0"/>
                    </a:lnTo>
                    <a:lnTo>
                      <a:pt x="170" y="0"/>
                    </a:lnTo>
                    <a:close/>
                  </a:path>
                </a:pathLst>
              </a:custGeom>
              <a:noFill/>
              <a:ln w="5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Freeform 667"/>
              <p:cNvSpPr>
                <a:spLocks/>
              </p:cNvSpPr>
              <p:nvPr/>
            </p:nvSpPr>
            <p:spPr bwMode="auto">
              <a:xfrm>
                <a:off x="1846" y="2804"/>
                <a:ext cx="23" cy="6"/>
              </a:xfrm>
              <a:custGeom>
                <a:avLst/>
                <a:gdLst>
                  <a:gd name="T0" fmla="*/ 112 w 113"/>
                  <a:gd name="T1" fmla="*/ 5 h 34"/>
                  <a:gd name="T2" fmla="*/ 113 w 113"/>
                  <a:gd name="T3" fmla="*/ 31 h 34"/>
                  <a:gd name="T4" fmla="*/ 103 w 113"/>
                  <a:gd name="T5" fmla="*/ 27 h 34"/>
                  <a:gd name="T6" fmla="*/ 93 w 113"/>
                  <a:gd name="T7" fmla="*/ 25 h 34"/>
                  <a:gd name="T8" fmla="*/ 83 w 113"/>
                  <a:gd name="T9" fmla="*/ 24 h 34"/>
                  <a:gd name="T10" fmla="*/ 73 w 113"/>
                  <a:gd name="T11" fmla="*/ 23 h 34"/>
                  <a:gd name="T12" fmla="*/ 54 w 113"/>
                  <a:gd name="T13" fmla="*/ 23 h 34"/>
                  <a:gd name="T14" fmla="*/ 37 w 113"/>
                  <a:gd name="T15" fmla="*/ 25 h 34"/>
                  <a:gd name="T16" fmla="*/ 11 w 113"/>
                  <a:gd name="T17" fmla="*/ 31 h 34"/>
                  <a:gd name="T18" fmla="*/ 1 w 113"/>
                  <a:gd name="T19" fmla="*/ 34 h 34"/>
                  <a:gd name="T20" fmla="*/ 0 w 113"/>
                  <a:gd name="T21" fmla="*/ 8 h 34"/>
                  <a:gd name="T22" fmla="*/ 27 w 113"/>
                  <a:gd name="T23" fmla="*/ 3 h 34"/>
                  <a:gd name="T24" fmla="*/ 52 w 113"/>
                  <a:gd name="T25" fmla="*/ 0 h 34"/>
                  <a:gd name="T26" fmla="*/ 71 w 113"/>
                  <a:gd name="T27" fmla="*/ 0 h 34"/>
                  <a:gd name="T28" fmla="*/ 87 w 113"/>
                  <a:gd name="T29" fmla="*/ 0 h 34"/>
                  <a:gd name="T30" fmla="*/ 105 w 113"/>
                  <a:gd name="T31" fmla="*/ 3 h 34"/>
                  <a:gd name="T32" fmla="*/ 112 w 113"/>
                  <a:gd name="T33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34">
                    <a:moveTo>
                      <a:pt x="112" y="5"/>
                    </a:moveTo>
                    <a:lnTo>
                      <a:pt x="113" y="31"/>
                    </a:lnTo>
                    <a:lnTo>
                      <a:pt x="103" y="27"/>
                    </a:lnTo>
                    <a:lnTo>
                      <a:pt x="93" y="25"/>
                    </a:lnTo>
                    <a:lnTo>
                      <a:pt x="83" y="24"/>
                    </a:lnTo>
                    <a:lnTo>
                      <a:pt x="73" y="23"/>
                    </a:lnTo>
                    <a:lnTo>
                      <a:pt x="54" y="23"/>
                    </a:lnTo>
                    <a:lnTo>
                      <a:pt x="37" y="25"/>
                    </a:lnTo>
                    <a:lnTo>
                      <a:pt x="11" y="31"/>
                    </a:lnTo>
                    <a:lnTo>
                      <a:pt x="1" y="34"/>
                    </a:lnTo>
                    <a:lnTo>
                      <a:pt x="0" y="8"/>
                    </a:lnTo>
                    <a:lnTo>
                      <a:pt x="27" y="3"/>
                    </a:lnTo>
                    <a:lnTo>
                      <a:pt x="52" y="0"/>
                    </a:lnTo>
                    <a:lnTo>
                      <a:pt x="71" y="0"/>
                    </a:lnTo>
                    <a:lnTo>
                      <a:pt x="87" y="0"/>
                    </a:lnTo>
                    <a:lnTo>
                      <a:pt x="105" y="3"/>
                    </a:lnTo>
                    <a:lnTo>
                      <a:pt x="112" y="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Freeform 668"/>
              <p:cNvSpPr>
                <a:spLocks/>
              </p:cNvSpPr>
              <p:nvPr/>
            </p:nvSpPr>
            <p:spPr bwMode="auto">
              <a:xfrm>
                <a:off x="1846" y="2804"/>
                <a:ext cx="23" cy="6"/>
              </a:xfrm>
              <a:custGeom>
                <a:avLst/>
                <a:gdLst>
                  <a:gd name="T0" fmla="*/ 112 w 113"/>
                  <a:gd name="T1" fmla="*/ 5 h 34"/>
                  <a:gd name="T2" fmla="*/ 113 w 113"/>
                  <a:gd name="T3" fmla="*/ 31 h 34"/>
                  <a:gd name="T4" fmla="*/ 103 w 113"/>
                  <a:gd name="T5" fmla="*/ 27 h 34"/>
                  <a:gd name="T6" fmla="*/ 93 w 113"/>
                  <a:gd name="T7" fmla="*/ 25 h 34"/>
                  <a:gd name="T8" fmla="*/ 83 w 113"/>
                  <a:gd name="T9" fmla="*/ 24 h 34"/>
                  <a:gd name="T10" fmla="*/ 73 w 113"/>
                  <a:gd name="T11" fmla="*/ 23 h 34"/>
                  <a:gd name="T12" fmla="*/ 54 w 113"/>
                  <a:gd name="T13" fmla="*/ 23 h 34"/>
                  <a:gd name="T14" fmla="*/ 37 w 113"/>
                  <a:gd name="T15" fmla="*/ 25 h 34"/>
                  <a:gd name="T16" fmla="*/ 11 w 113"/>
                  <a:gd name="T17" fmla="*/ 31 h 34"/>
                  <a:gd name="T18" fmla="*/ 1 w 113"/>
                  <a:gd name="T19" fmla="*/ 34 h 34"/>
                  <a:gd name="T20" fmla="*/ 0 w 113"/>
                  <a:gd name="T21" fmla="*/ 8 h 34"/>
                  <a:gd name="T22" fmla="*/ 27 w 113"/>
                  <a:gd name="T23" fmla="*/ 3 h 34"/>
                  <a:gd name="T24" fmla="*/ 52 w 113"/>
                  <a:gd name="T25" fmla="*/ 0 h 34"/>
                  <a:gd name="T26" fmla="*/ 71 w 113"/>
                  <a:gd name="T27" fmla="*/ 0 h 34"/>
                  <a:gd name="T28" fmla="*/ 87 w 113"/>
                  <a:gd name="T29" fmla="*/ 0 h 34"/>
                  <a:gd name="T30" fmla="*/ 105 w 113"/>
                  <a:gd name="T31" fmla="*/ 3 h 34"/>
                  <a:gd name="T32" fmla="*/ 112 w 113"/>
                  <a:gd name="T33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34">
                    <a:moveTo>
                      <a:pt x="112" y="5"/>
                    </a:moveTo>
                    <a:lnTo>
                      <a:pt x="113" y="31"/>
                    </a:lnTo>
                    <a:lnTo>
                      <a:pt x="103" y="27"/>
                    </a:lnTo>
                    <a:lnTo>
                      <a:pt x="93" y="25"/>
                    </a:lnTo>
                    <a:lnTo>
                      <a:pt x="83" y="24"/>
                    </a:lnTo>
                    <a:lnTo>
                      <a:pt x="73" y="23"/>
                    </a:lnTo>
                    <a:lnTo>
                      <a:pt x="54" y="23"/>
                    </a:lnTo>
                    <a:lnTo>
                      <a:pt x="37" y="25"/>
                    </a:lnTo>
                    <a:lnTo>
                      <a:pt x="11" y="31"/>
                    </a:lnTo>
                    <a:lnTo>
                      <a:pt x="1" y="34"/>
                    </a:lnTo>
                    <a:lnTo>
                      <a:pt x="0" y="8"/>
                    </a:lnTo>
                    <a:lnTo>
                      <a:pt x="27" y="3"/>
                    </a:lnTo>
                    <a:lnTo>
                      <a:pt x="52" y="0"/>
                    </a:lnTo>
                    <a:lnTo>
                      <a:pt x="71" y="0"/>
                    </a:lnTo>
                    <a:lnTo>
                      <a:pt x="87" y="0"/>
                    </a:lnTo>
                    <a:lnTo>
                      <a:pt x="105" y="3"/>
                    </a:lnTo>
                    <a:lnTo>
                      <a:pt x="112" y="5"/>
                    </a:lnTo>
                    <a:close/>
                  </a:path>
                </a:pathLst>
              </a:custGeom>
              <a:noFill/>
              <a:ln w="5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Freeform 669"/>
              <p:cNvSpPr>
                <a:spLocks/>
              </p:cNvSpPr>
              <p:nvPr/>
            </p:nvSpPr>
            <p:spPr bwMode="auto">
              <a:xfrm>
                <a:off x="624" y="1105"/>
                <a:ext cx="25" cy="7"/>
              </a:xfrm>
              <a:custGeom>
                <a:avLst/>
                <a:gdLst>
                  <a:gd name="T0" fmla="*/ 125 w 125"/>
                  <a:gd name="T1" fmla="*/ 6 h 36"/>
                  <a:gd name="T2" fmla="*/ 121 w 125"/>
                  <a:gd name="T3" fmla="*/ 19 h 36"/>
                  <a:gd name="T4" fmla="*/ 116 w 125"/>
                  <a:gd name="T5" fmla="*/ 30 h 36"/>
                  <a:gd name="T6" fmla="*/ 110 w 125"/>
                  <a:gd name="T7" fmla="*/ 28 h 36"/>
                  <a:gd name="T8" fmla="*/ 102 w 125"/>
                  <a:gd name="T9" fmla="*/ 26 h 36"/>
                  <a:gd name="T10" fmla="*/ 95 w 125"/>
                  <a:gd name="T11" fmla="*/ 24 h 36"/>
                  <a:gd name="T12" fmla="*/ 86 w 125"/>
                  <a:gd name="T13" fmla="*/ 24 h 36"/>
                  <a:gd name="T14" fmla="*/ 70 w 125"/>
                  <a:gd name="T15" fmla="*/ 24 h 36"/>
                  <a:gd name="T16" fmla="*/ 54 w 125"/>
                  <a:gd name="T17" fmla="*/ 25 h 36"/>
                  <a:gd name="T18" fmla="*/ 38 w 125"/>
                  <a:gd name="T19" fmla="*/ 28 h 36"/>
                  <a:gd name="T20" fmla="*/ 23 w 125"/>
                  <a:gd name="T21" fmla="*/ 30 h 36"/>
                  <a:gd name="T22" fmla="*/ 10 w 125"/>
                  <a:gd name="T23" fmla="*/ 34 h 36"/>
                  <a:gd name="T24" fmla="*/ 0 w 125"/>
                  <a:gd name="T25" fmla="*/ 36 h 36"/>
                  <a:gd name="T26" fmla="*/ 5 w 125"/>
                  <a:gd name="T27" fmla="*/ 24 h 36"/>
                  <a:gd name="T28" fmla="*/ 9 w 125"/>
                  <a:gd name="T29" fmla="*/ 13 h 36"/>
                  <a:gd name="T30" fmla="*/ 29 w 125"/>
                  <a:gd name="T31" fmla="*/ 6 h 36"/>
                  <a:gd name="T32" fmla="*/ 48 w 125"/>
                  <a:gd name="T33" fmla="*/ 3 h 36"/>
                  <a:gd name="T34" fmla="*/ 66 w 125"/>
                  <a:gd name="T35" fmla="*/ 0 h 36"/>
                  <a:gd name="T36" fmla="*/ 83 w 125"/>
                  <a:gd name="T37" fmla="*/ 0 h 36"/>
                  <a:gd name="T38" fmla="*/ 97 w 125"/>
                  <a:gd name="T39" fmla="*/ 0 h 36"/>
                  <a:gd name="T40" fmla="*/ 110 w 125"/>
                  <a:gd name="T41" fmla="*/ 1 h 36"/>
                  <a:gd name="T42" fmla="*/ 119 w 125"/>
                  <a:gd name="T43" fmla="*/ 4 h 36"/>
                  <a:gd name="T44" fmla="*/ 125 w 125"/>
                  <a:gd name="T45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5" h="36">
                    <a:moveTo>
                      <a:pt x="125" y="6"/>
                    </a:moveTo>
                    <a:lnTo>
                      <a:pt x="121" y="19"/>
                    </a:lnTo>
                    <a:lnTo>
                      <a:pt x="116" y="30"/>
                    </a:lnTo>
                    <a:lnTo>
                      <a:pt x="110" y="28"/>
                    </a:lnTo>
                    <a:lnTo>
                      <a:pt x="102" y="26"/>
                    </a:lnTo>
                    <a:lnTo>
                      <a:pt x="95" y="24"/>
                    </a:lnTo>
                    <a:lnTo>
                      <a:pt x="86" y="24"/>
                    </a:lnTo>
                    <a:lnTo>
                      <a:pt x="70" y="24"/>
                    </a:lnTo>
                    <a:lnTo>
                      <a:pt x="54" y="25"/>
                    </a:lnTo>
                    <a:lnTo>
                      <a:pt x="38" y="28"/>
                    </a:lnTo>
                    <a:lnTo>
                      <a:pt x="23" y="30"/>
                    </a:lnTo>
                    <a:lnTo>
                      <a:pt x="10" y="34"/>
                    </a:lnTo>
                    <a:lnTo>
                      <a:pt x="0" y="36"/>
                    </a:lnTo>
                    <a:lnTo>
                      <a:pt x="5" y="24"/>
                    </a:lnTo>
                    <a:lnTo>
                      <a:pt x="9" y="13"/>
                    </a:lnTo>
                    <a:lnTo>
                      <a:pt x="29" y="6"/>
                    </a:lnTo>
                    <a:lnTo>
                      <a:pt x="48" y="3"/>
                    </a:lnTo>
                    <a:lnTo>
                      <a:pt x="66" y="0"/>
                    </a:lnTo>
                    <a:lnTo>
                      <a:pt x="83" y="0"/>
                    </a:lnTo>
                    <a:lnTo>
                      <a:pt x="97" y="0"/>
                    </a:lnTo>
                    <a:lnTo>
                      <a:pt x="110" y="1"/>
                    </a:lnTo>
                    <a:lnTo>
                      <a:pt x="119" y="4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Freeform 670"/>
              <p:cNvSpPr>
                <a:spLocks/>
              </p:cNvSpPr>
              <p:nvPr/>
            </p:nvSpPr>
            <p:spPr bwMode="auto">
              <a:xfrm>
                <a:off x="624" y="1105"/>
                <a:ext cx="25" cy="7"/>
              </a:xfrm>
              <a:custGeom>
                <a:avLst/>
                <a:gdLst>
                  <a:gd name="T0" fmla="*/ 125 w 125"/>
                  <a:gd name="T1" fmla="*/ 6 h 36"/>
                  <a:gd name="T2" fmla="*/ 121 w 125"/>
                  <a:gd name="T3" fmla="*/ 19 h 36"/>
                  <a:gd name="T4" fmla="*/ 116 w 125"/>
                  <a:gd name="T5" fmla="*/ 30 h 36"/>
                  <a:gd name="T6" fmla="*/ 110 w 125"/>
                  <a:gd name="T7" fmla="*/ 28 h 36"/>
                  <a:gd name="T8" fmla="*/ 102 w 125"/>
                  <a:gd name="T9" fmla="*/ 26 h 36"/>
                  <a:gd name="T10" fmla="*/ 95 w 125"/>
                  <a:gd name="T11" fmla="*/ 24 h 36"/>
                  <a:gd name="T12" fmla="*/ 86 w 125"/>
                  <a:gd name="T13" fmla="*/ 24 h 36"/>
                  <a:gd name="T14" fmla="*/ 70 w 125"/>
                  <a:gd name="T15" fmla="*/ 24 h 36"/>
                  <a:gd name="T16" fmla="*/ 54 w 125"/>
                  <a:gd name="T17" fmla="*/ 25 h 36"/>
                  <a:gd name="T18" fmla="*/ 38 w 125"/>
                  <a:gd name="T19" fmla="*/ 28 h 36"/>
                  <a:gd name="T20" fmla="*/ 23 w 125"/>
                  <a:gd name="T21" fmla="*/ 30 h 36"/>
                  <a:gd name="T22" fmla="*/ 10 w 125"/>
                  <a:gd name="T23" fmla="*/ 34 h 36"/>
                  <a:gd name="T24" fmla="*/ 0 w 125"/>
                  <a:gd name="T25" fmla="*/ 36 h 36"/>
                  <a:gd name="T26" fmla="*/ 5 w 125"/>
                  <a:gd name="T27" fmla="*/ 24 h 36"/>
                  <a:gd name="T28" fmla="*/ 9 w 125"/>
                  <a:gd name="T29" fmla="*/ 13 h 36"/>
                  <a:gd name="T30" fmla="*/ 29 w 125"/>
                  <a:gd name="T31" fmla="*/ 6 h 36"/>
                  <a:gd name="T32" fmla="*/ 48 w 125"/>
                  <a:gd name="T33" fmla="*/ 3 h 36"/>
                  <a:gd name="T34" fmla="*/ 66 w 125"/>
                  <a:gd name="T35" fmla="*/ 0 h 36"/>
                  <a:gd name="T36" fmla="*/ 83 w 125"/>
                  <a:gd name="T37" fmla="*/ 0 h 36"/>
                  <a:gd name="T38" fmla="*/ 97 w 125"/>
                  <a:gd name="T39" fmla="*/ 0 h 36"/>
                  <a:gd name="T40" fmla="*/ 110 w 125"/>
                  <a:gd name="T41" fmla="*/ 1 h 36"/>
                  <a:gd name="T42" fmla="*/ 119 w 125"/>
                  <a:gd name="T43" fmla="*/ 4 h 36"/>
                  <a:gd name="T44" fmla="*/ 125 w 125"/>
                  <a:gd name="T45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5" h="36">
                    <a:moveTo>
                      <a:pt x="125" y="6"/>
                    </a:moveTo>
                    <a:lnTo>
                      <a:pt x="121" y="19"/>
                    </a:lnTo>
                    <a:lnTo>
                      <a:pt x="116" y="30"/>
                    </a:lnTo>
                    <a:lnTo>
                      <a:pt x="110" y="28"/>
                    </a:lnTo>
                    <a:lnTo>
                      <a:pt x="102" y="26"/>
                    </a:lnTo>
                    <a:lnTo>
                      <a:pt x="95" y="24"/>
                    </a:lnTo>
                    <a:lnTo>
                      <a:pt x="86" y="24"/>
                    </a:lnTo>
                    <a:lnTo>
                      <a:pt x="70" y="24"/>
                    </a:lnTo>
                    <a:lnTo>
                      <a:pt x="54" y="25"/>
                    </a:lnTo>
                    <a:lnTo>
                      <a:pt x="38" y="28"/>
                    </a:lnTo>
                    <a:lnTo>
                      <a:pt x="23" y="30"/>
                    </a:lnTo>
                    <a:lnTo>
                      <a:pt x="10" y="34"/>
                    </a:lnTo>
                    <a:lnTo>
                      <a:pt x="0" y="36"/>
                    </a:lnTo>
                    <a:lnTo>
                      <a:pt x="5" y="24"/>
                    </a:lnTo>
                    <a:lnTo>
                      <a:pt x="9" y="13"/>
                    </a:lnTo>
                    <a:lnTo>
                      <a:pt x="29" y="6"/>
                    </a:lnTo>
                    <a:lnTo>
                      <a:pt x="48" y="3"/>
                    </a:lnTo>
                    <a:lnTo>
                      <a:pt x="66" y="0"/>
                    </a:lnTo>
                    <a:lnTo>
                      <a:pt x="83" y="0"/>
                    </a:lnTo>
                    <a:lnTo>
                      <a:pt x="97" y="0"/>
                    </a:lnTo>
                    <a:lnTo>
                      <a:pt x="110" y="1"/>
                    </a:lnTo>
                    <a:lnTo>
                      <a:pt x="119" y="4"/>
                    </a:lnTo>
                    <a:lnTo>
                      <a:pt x="125" y="6"/>
                    </a:lnTo>
                    <a:close/>
                  </a:path>
                </a:pathLst>
              </a:custGeom>
              <a:noFill/>
              <a:ln w="5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Freeform 671"/>
              <p:cNvSpPr>
                <a:spLocks/>
              </p:cNvSpPr>
              <p:nvPr/>
            </p:nvSpPr>
            <p:spPr bwMode="auto">
              <a:xfrm>
                <a:off x="780" y="344"/>
                <a:ext cx="18" cy="32"/>
              </a:xfrm>
              <a:custGeom>
                <a:avLst/>
                <a:gdLst>
                  <a:gd name="T0" fmla="*/ 3 w 91"/>
                  <a:gd name="T1" fmla="*/ 0 h 161"/>
                  <a:gd name="T2" fmla="*/ 91 w 91"/>
                  <a:gd name="T3" fmla="*/ 1 h 161"/>
                  <a:gd name="T4" fmla="*/ 87 w 91"/>
                  <a:gd name="T5" fmla="*/ 161 h 161"/>
                  <a:gd name="T6" fmla="*/ 0 w 91"/>
                  <a:gd name="T7" fmla="*/ 159 h 161"/>
                  <a:gd name="T8" fmla="*/ 3 w 91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61">
                    <a:moveTo>
                      <a:pt x="3" y="0"/>
                    </a:moveTo>
                    <a:lnTo>
                      <a:pt x="91" y="1"/>
                    </a:lnTo>
                    <a:lnTo>
                      <a:pt x="87" y="161"/>
                    </a:lnTo>
                    <a:lnTo>
                      <a:pt x="0" y="159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Line 672"/>
              <p:cNvSpPr>
                <a:spLocks noChangeShapeType="1"/>
              </p:cNvSpPr>
              <p:nvPr/>
            </p:nvSpPr>
            <p:spPr bwMode="auto">
              <a:xfrm>
                <a:off x="781" y="359"/>
                <a:ext cx="17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Line 673"/>
              <p:cNvSpPr>
                <a:spLocks noChangeShapeType="1"/>
              </p:cNvSpPr>
              <p:nvPr/>
            </p:nvSpPr>
            <p:spPr bwMode="auto">
              <a:xfrm>
                <a:off x="783" y="351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Line 674"/>
              <p:cNvSpPr>
                <a:spLocks noChangeShapeType="1"/>
              </p:cNvSpPr>
              <p:nvPr/>
            </p:nvSpPr>
            <p:spPr bwMode="auto">
              <a:xfrm>
                <a:off x="782" y="368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Line 675"/>
              <p:cNvSpPr>
                <a:spLocks noChangeShapeType="1"/>
              </p:cNvSpPr>
              <p:nvPr/>
            </p:nvSpPr>
            <p:spPr bwMode="auto">
              <a:xfrm flipH="1">
                <a:off x="789" y="351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Line 676"/>
              <p:cNvSpPr>
                <a:spLocks noChangeShapeType="1"/>
              </p:cNvSpPr>
              <p:nvPr/>
            </p:nvSpPr>
            <p:spPr bwMode="auto">
              <a:xfrm flipH="1">
                <a:off x="782" y="344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Line 677"/>
              <p:cNvSpPr>
                <a:spLocks noChangeShapeType="1"/>
              </p:cNvSpPr>
              <p:nvPr/>
            </p:nvSpPr>
            <p:spPr bwMode="auto">
              <a:xfrm flipH="1">
                <a:off x="796" y="344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Line 678"/>
              <p:cNvSpPr>
                <a:spLocks noChangeShapeType="1"/>
              </p:cNvSpPr>
              <p:nvPr/>
            </p:nvSpPr>
            <p:spPr bwMode="auto">
              <a:xfrm>
                <a:off x="789" y="37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Line 679"/>
              <p:cNvSpPr>
                <a:spLocks noChangeShapeType="1"/>
              </p:cNvSpPr>
              <p:nvPr/>
            </p:nvSpPr>
            <p:spPr bwMode="auto">
              <a:xfrm>
                <a:off x="789" y="344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Freeform 680"/>
              <p:cNvSpPr>
                <a:spLocks/>
              </p:cNvSpPr>
              <p:nvPr/>
            </p:nvSpPr>
            <p:spPr bwMode="auto">
              <a:xfrm>
                <a:off x="729" y="401"/>
                <a:ext cx="18" cy="32"/>
              </a:xfrm>
              <a:custGeom>
                <a:avLst/>
                <a:gdLst>
                  <a:gd name="T0" fmla="*/ 3 w 90"/>
                  <a:gd name="T1" fmla="*/ 0 h 160"/>
                  <a:gd name="T2" fmla="*/ 90 w 90"/>
                  <a:gd name="T3" fmla="*/ 1 h 160"/>
                  <a:gd name="T4" fmla="*/ 87 w 90"/>
                  <a:gd name="T5" fmla="*/ 160 h 160"/>
                  <a:gd name="T6" fmla="*/ 0 w 90"/>
                  <a:gd name="T7" fmla="*/ 159 h 160"/>
                  <a:gd name="T8" fmla="*/ 3 w 90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0">
                    <a:moveTo>
                      <a:pt x="3" y="0"/>
                    </a:moveTo>
                    <a:lnTo>
                      <a:pt x="90" y="1"/>
                    </a:lnTo>
                    <a:lnTo>
                      <a:pt x="87" y="160"/>
                    </a:lnTo>
                    <a:lnTo>
                      <a:pt x="0" y="159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Line 681"/>
              <p:cNvSpPr>
                <a:spLocks noChangeShapeType="1"/>
              </p:cNvSpPr>
              <p:nvPr/>
            </p:nvSpPr>
            <p:spPr bwMode="auto">
              <a:xfrm>
                <a:off x="729" y="416"/>
                <a:ext cx="18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9" name="Line 682"/>
              <p:cNvSpPr>
                <a:spLocks noChangeShapeType="1"/>
              </p:cNvSpPr>
              <p:nvPr/>
            </p:nvSpPr>
            <p:spPr bwMode="auto">
              <a:xfrm>
                <a:off x="732" y="408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Line 683"/>
              <p:cNvSpPr>
                <a:spLocks noChangeShapeType="1"/>
              </p:cNvSpPr>
              <p:nvPr/>
            </p:nvSpPr>
            <p:spPr bwMode="auto">
              <a:xfrm>
                <a:off x="731" y="424"/>
                <a:ext cx="14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Line 684"/>
              <p:cNvSpPr>
                <a:spLocks noChangeShapeType="1"/>
              </p:cNvSpPr>
              <p:nvPr/>
            </p:nvSpPr>
            <p:spPr bwMode="auto">
              <a:xfrm flipH="1">
                <a:off x="738" y="408"/>
                <a:ext cx="0" cy="1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Line 685"/>
              <p:cNvSpPr>
                <a:spLocks noChangeShapeType="1"/>
              </p:cNvSpPr>
              <p:nvPr/>
            </p:nvSpPr>
            <p:spPr bwMode="auto">
              <a:xfrm flipH="1">
                <a:off x="731" y="401"/>
                <a:ext cx="1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Line 686"/>
              <p:cNvSpPr>
                <a:spLocks noChangeShapeType="1"/>
              </p:cNvSpPr>
              <p:nvPr/>
            </p:nvSpPr>
            <p:spPr bwMode="auto">
              <a:xfrm flipH="1">
                <a:off x="745" y="401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Line 687"/>
              <p:cNvSpPr>
                <a:spLocks noChangeShapeType="1"/>
              </p:cNvSpPr>
              <p:nvPr/>
            </p:nvSpPr>
            <p:spPr bwMode="auto">
              <a:xfrm>
                <a:off x="738" y="431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Line 688"/>
              <p:cNvSpPr>
                <a:spLocks noChangeShapeType="1"/>
              </p:cNvSpPr>
              <p:nvPr/>
            </p:nvSpPr>
            <p:spPr bwMode="auto">
              <a:xfrm>
                <a:off x="738" y="401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Freeform 689"/>
              <p:cNvSpPr>
                <a:spLocks/>
              </p:cNvSpPr>
              <p:nvPr/>
            </p:nvSpPr>
            <p:spPr bwMode="auto">
              <a:xfrm>
                <a:off x="755" y="400"/>
                <a:ext cx="18" cy="32"/>
              </a:xfrm>
              <a:custGeom>
                <a:avLst/>
                <a:gdLst>
                  <a:gd name="T0" fmla="*/ 2 w 89"/>
                  <a:gd name="T1" fmla="*/ 0 h 161"/>
                  <a:gd name="T2" fmla="*/ 89 w 89"/>
                  <a:gd name="T3" fmla="*/ 1 h 161"/>
                  <a:gd name="T4" fmla="*/ 87 w 89"/>
                  <a:gd name="T5" fmla="*/ 161 h 161"/>
                  <a:gd name="T6" fmla="*/ 0 w 89"/>
                  <a:gd name="T7" fmla="*/ 160 h 161"/>
                  <a:gd name="T8" fmla="*/ 2 w 89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61">
                    <a:moveTo>
                      <a:pt x="2" y="0"/>
                    </a:moveTo>
                    <a:lnTo>
                      <a:pt x="89" y="1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Line 690"/>
              <p:cNvSpPr>
                <a:spLocks noChangeShapeType="1"/>
              </p:cNvSpPr>
              <p:nvPr/>
            </p:nvSpPr>
            <p:spPr bwMode="auto">
              <a:xfrm>
                <a:off x="755" y="415"/>
                <a:ext cx="17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Line 691"/>
              <p:cNvSpPr>
                <a:spLocks noChangeShapeType="1"/>
              </p:cNvSpPr>
              <p:nvPr/>
            </p:nvSpPr>
            <p:spPr bwMode="auto">
              <a:xfrm>
                <a:off x="757" y="407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Line 692"/>
              <p:cNvSpPr>
                <a:spLocks noChangeShapeType="1"/>
              </p:cNvSpPr>
              <p:nvPr/>
            </p:nvSpPr>
            <p:spPr bwMode="auto">
              <a:xfrm>
                <a:off x="757" y="424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Line 693"/>
              <p:cNvSpPr>
                <a:spLocks noChangeShapeType="1"/>
              </p:cNvSpPr>
              <p:nvPr/>
            </p:nvSpPr>
            <p:spPr bwMode="auto">
              <a:xfrm flipH="1">
                <a:off x="763" y="407"/>
                <a:ext cx="1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Line 694"/>
              <p:cNvSpPr>
                <a:spLocks noChangeShapeType="1"/>
              </p:cNvSpPr>
              <p:nvPr/>
            </p:nvSpPr>
            <p:spPr bwMode="auto">
              <a:xfrm flipH="1">
                <a:off x="757" y="400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Line 695"/>
              <p:cNvSpPr>
                <a:spLocks noChangeShapeType="1"/>
              </p:cNvSpPr>
              <p:nvPr/>
            </p:nvSpPr>
            <p:spPr bwMode="auto">
              <a:xfrm flipH="1">
                <a:off x="770" y="401"/>
                <a:ext cx="1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Line 696"/>
              <p:cNvSpPr>
                <a:spLocks noChangeShapeType="1"/>
              </p:cNvSpPr>
              <p:nvPr/>
            </p:nvSpPr>
            <p:spPr bwMode="auto">
              <a:xfrm>
                <a:off x="763" y="431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Line 697"/>
              <p:cNvSpPr>
                <a:spLocks noChangeShapeType="1"/>
              </p:cNvSpPr>
              <p:nvPr/>
            </p:nvSpPr>
            <p:spPr bwMode="auto">
              <a:xfrm>
                <a:off x="764" y="400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Freeform 698"/>
              <p:cNvSpPr>
                <a:spLocks/>
              </p:cNvSpPr>
              <p:nvPr/>
            </p:nvSpPr>
            <p:spPr bwMode="auto">
              <a:xfrm>
                <a:off x="782" y="400"/>
                <a:ext cx="18" cy="32"/>
              </a:xfrm>
              <a:custGeom>
                <a:avLst/>
                <a:gdLst>
                  <a:gd name="T0" fmla="*/ 3 w 90"/>
                  <a:gd name="T1" fmla="*/ 0 h 161"/>
                  <a:gd name="T2" fmla="*/ 90 w 90"/>
                  <a:gd name="T3" fmla="*/ 1 h 161"/>
                  <a:gd name="T4" fmla="*/ 88 w 90"/>
                  <a:gd name="T5" fmla="*/ 161 h 161"/>
                  <a:gd name="T6" fmla="*/ 0 w 90"/>
                  <a:gd name="T7" fmla="*/ 160 h 161"/>
                  <a:gd name="T8" fmla="*/ 3 w 90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1">
                    <a:moveTo>
                      <a:pt x="3" y="0"/>
                    </a:moveTo>
                    <a:lnTo>
                      <a:pt x="90" y="1"/>
                    </a:lnTo>
                    <a:lnTo>
                      <a:pt x="88" y="161"/>
                    </a:lnTo>
                    <a:lnTo>
                      <a:pt x="0" y="160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Line 699"/>
              <p:cNvSpPr>
                <a:spLocks noChangeShapeType="1"/>
              </p:cNvSpPr>
              <p:nvPr/>
            </p:nvSpPr>
            <p:spPr bwMode="auto">
              <a:xfrm>
                <a:off x="782" y="415"/>
                <a:ext cx="18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Line 700"/>
              <p:cNvSpPr>
                <a:spLocks noChangeShapeType="1"/>
              </p:cNvSpPr>
              <p:nvPr/>
            </p:nvSpPr>
            <p:spPr bwMode="auto">
              <a:xfrm>
                <a:off x="784" y="407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Line 701"/>
              <p:cNvSpPr>
                <a:spLocks noChangeShapeType="1"/>
              </p:cNvSpPr>
              <p:nvPr/>
            </p:nvSpPr>
            <p:spPr bwMode="auto">
              <a:xfrm>
                <a:off x="784" y="424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Line 702"/>
              <p:cNvSpPr>
                <a:spLocks noChangeShapeType="1"/>
              </p:cNvSpPr>
              <p:nvPr/>
            </p:nvSpPr>
            <p:spPr bwMode="auto">
              <a:xfrm flipH="1">
                <a:off x="791" y="407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Line 703"/>
              <p:cNvSpPr>
                <a:spLocks noChangeShapeType="1"/>
              </p:cNvSpPr>
              <p:nvPr/>
            </p:nvSpPr>
            <p:spPr bwMode="auto">
              <a:xfrm flipH="1">
                <a:off x="784" y="400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Line 704"/>
              <p:cNvSpPr>
                <a:spLocks noChangeShapeType="1"/>
              </p:cNvSpPr>
              <p:nvPr/>
            </p:nvSpPr>
            <p:spPr bwMode="auto">
              <a:xfrm flipH="1">
                <a:off x="797" y="400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Line 705"/>
              <p:cNvSpPr>
                <a:spLocks noChangeShapeType="1"/>
              </p:cNvSpPr>
              <p:nvPr/>
            </p:nvSpPr>
            <p:spPr bwMode="auto">
              <a:xfrm>
                <a:off x="790" y="431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Line 706"/>
              <p:cNvSpPr>
                <a:spLocks noChangeShapeType="1"/>
              </p:cNvSpPr>
              <p:nvPr/>
            </p:nvSpPr>
            <p:spPr bwMode="auto">
              <a:xfrm>
                <a:off x="791" y="400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Freeform 707"/>
              <p:cNvSpPr>
                <a:spLocks/>
              </p:cNvSpPr>
              <p:nvPr/>
            </p:nvSpPr>
            <p:spPr bwMode="auto">
              <a:xfrm>
                <a:off x="730" y="459"/>
                <a:ext cx="18" cy="32"/>
              </a:xfrm>
              <a:custGeom>
                <a:avLst/>
                <a:gdLst>
                  <a:gd name="T0" fmla="*/ 4 w 91"/>
                  <a:gd name="T1" fmla="*/ 0 h 160"/>
                  <a:gd name="T2" fmla="*/ 91 w 91"/>
                  <a:gd name="T3" fmla="*/ 2 h 160"/>
                  <a:gd name="T4" fmla="*/ 87 w 91"/>
                  <a:gd name="T5" fmla="*/ 160 h 160"/>
                  <a:gd name="T6" fmla="*/ 0 w 91"/>
                  <a:gd name="T7" fmla="*/ 159 h 160"/>
                  <a:gd name="T8" fmla="*/ 4 w 91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60">
                    <a:moveTo>
                      <a:pt x="4" y="0"/>
                    </a:moveTo>
                    <a:lnTo>
                      <a:pt x="91" y="2"/>
                    </a:lnTo>
                    <a:lnTo>
                      <a:pt x="87" y="160"/>
                    </a:lnTo>
                    <a:lnTo>
                      <a:pt x="0" y="159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Line 708"/>
              <p:cNvSpPr>
                <a:spLocks noChangeShapeType="1"/>
              </p:cNvSpPr>
              <p:nvPr/>
            </p:nvSpPr>
            <p:spPr bwMode="auto">
              <a:xfrm>
                <a:off x="730" y="474"/>
                <a:ext cx="18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Line 709"/>
              <p:cNvSpPr>
                <a:spLocks noChangeShapeType="1"/>
              </p:cNvSpPr>
              <p:nvPr/>
            </p:nvSpPr>
            <p:spPr bwMode="auto">
              <a:xfrm>
                <a:off x="732" y="466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Line 710"/>
              <p:cNvSpPr>
                <a:spLocks noChangeShapeType="1"/>
              </p:cNvSpPr>
              <p:nvPr/>
            </p:nvSpPr>
            <p:spPr bwMode="auto">
              <a:xfrm>
                <a:off x="732" y="483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Line 711"/>
              <p:cNvSpPr>
                <a:spLocks noChangeShapeType="1"/>
              </p:cNvSpPr>
              <p:nvPr/>
            </p:nvSpPr>
            <p:spPr bwMode="auto">
              <a:xfrm flipH="1">
                <a:off x="739" y="466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Line 712"/>
              <p:cNvSpPr>
                <a:spLocks noChangeShapeType="1"/>
              </p:cNvSpPr>
              <p:nvPr/>
            </p:nvSpPr>
            <p:spPr bwMode="auto">
              <a:xfrm flipH="1">
                <a:off x="732" y="459"/>
                <a:ext cx="1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Line 713"/>
              <p:cNvSpPr>
                <a:spLocks noChangeShapeType="1"/>
              </p:cNvSpPr>
              <p:nvPr/>
            </p:nvSpPr>
            <p:spPr bwMode="auto">
              <a:xfrm flipH="1">
                <a:off x="745" y="459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Line 714"/>
              <p:cNvSpPr>
                <a:spLocks noChangeShapeType="1"/>
              </p:cNvSpPr>
              <p:nvPr/>
            </p:nvSpPr>
            <p:spPr bwMode="auto">
              <a:xfrm>
                <a:off x="739" y="490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Line 715"/>
              <p:cNvSpPr>
                <a:spLocks noChangeShapeType="1"/>
              </p:cNvSpPr>
              <p:nvPr/>
            </p:nvSpPr>
            <p:spPr bwMode="auto">
              <a:xfrm>
                <a:off x="739" y="459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Freeform 716"/>
              <p:cNvSpPr>
                <a:spLocks/>
              </p:cNvSpPr>
              <p:nvPr/>
            </p:nvSpPr>
            <p:spPr bwMode="auto">
              <a:xfrm>
                <a:off x="757" y="458"/>
                <a:ext cx="18" cy="32"/>
              </a:xfrm>
              <a:custGeom>
                <a:avLst/>
                <a:gdLst>
                  <a:gd name="T0" fmla="*/ 2 w 90"/>
                  <a:gd name="T1" fmla="*/ 0 h 161"/>
                  <a:gd name="T2" fmla="*/ 90 w 90"/>
                  <a:gd name="T3" fmla="*/ 2 h 161"/>
                  <a:gd name="T4" fmla="*/ 87 w 90"/>
                  <a:gd name="T5" fmla="*/ 161 h 161"/>
                  <a:gd name="T6" fmla="*/ 0 w 90"/>
                  <a:gd name="T7" fmla="*/ 160 h 161"/>
                  <a:gd name="T8" fmla="*/ 2 w 90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1">
                    <a:moveTo>
                      <a:pt x="2" y="0"/>
                    </a:moveTo>
                    <a:lnTo>
                      <a:pt x="90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Line 717"/>
              <p:cNvSpPr>
                <a:spLocks noChangeShapeType="1"/>
              </p:cNvSpPr>
              <p:nvPr/>
            </p:nvSpPr>
            <p:spPr bwMode="auto">
              <a:xfrm>
                <a:off x="757" y="474"/>
                <a:ext cx="18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Line 718"/>
              <p:cNvSpPr>
                <a:spLocks noChangeShapeType="1"/>
              </p:cNvSpPr>
              <p:nvPr/>
            </p:nvSpPr>
            <p:spPr bwMode="auto">
              <a:xfrm>
                <a:off x="760" y="465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Line 719"/>
              <p:cNvSpPr>
                <a:spLocks noChangeShapeType="1"/>
              </p:cNvSpPr>
              <p:nvPr/>
            </p:nvSpPr>
            <p:spPr bwMode="auto">
              <a:xfrm>
                <a:off x="759" y="482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Line 720"/>
              <p:cNvSpPr>
                <a:spLocks noChangeShapeType="1"/>
              </p:cNvSpPr>
              <p:nvPr/>
            </p:nvSpPr>
            <p:spPr bwMode="auto">
              <a:xfrm flipH="1">
                <a:off x="766" y="465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Line 721"/>
              <p:cNvSpPr>
                <a:spLocks noChangeShapeType="1"/>
              </p:cNvSpPr>
              <p:nvPr/>
            </p:nvSpPr>
            <p:spPr bwMode="auto">
              <a:xfrm flipH="1">
                <a:off x="759" y="458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Line 722"/>
              <p:cNvSpPr>
                <a:spLocks noChangeShapeType="1"/>
              </p:cNvSpPr>
              <p:nvPr/>
            </p:nvSpPr>
            <p:spPr bwMode="auto">
              <a:xfrm flipH="1">
                <a:off x="773" y="458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Line 723"/>
              <p:cNvSpPr>
                <a:spLocks noChangeShapeType="1"/>
              </p:cNvSpPr>
              <p:nvPr/>
            </p:nvSpPr>
            <p:spPr bwMode="auto">
              <a:xfrm>
                <a:off x="766" y="489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Line 724"/>
              <p:cNvSpPr>
                <a:spLocks noChangeShapeType="1"/>
              </p:cNvSpPr>
              <p:nvPr/>
            </p:nvSpPr>
            <p:spPr bwMode="auto">
              <a:xfrm>
                <a:off x="766" y="458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Freeform 725"/>
              <p:cNvSpPr>
                <a:spLocks/>
              </p:cNvSpPr>
              <p:nvPr/>
            </p:nvSpPr>
            <p:spPr bwMode="auto">
              <a:xfrm>
                <a:off x="784" y="457"/>
                <a:ext cx="18" cy="32"/>
              </a:xfrm>
              <a:custGeom>
                <a:avLst/>
                <a:gdLst>
                  <a:gd name="T0" fmla="*/ 3 w 90"/>
                  <a:gd name="T1" fmla="*/ 0 h 160"/>
                  <a:gd name="T2" fmla="*/ 90 w 90"/>
                  <a:gd name="T3" fmla="*/ 1 h 160"/>
                  <a:gd name="T4" fmla="*/ 87 w 90"/>
                  <a:gd name="T5" fmla="*/ 160 h 160"/>
                  <a:gd name="T6" fmla="*/ 0 w 90"/>
                  <a:gd name="T7" fmla="*/ 158 h 160"/>
                  <a:gd name="T8" fmla="*/ 3 w 90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0">
                    <a:moveTo>
                      <a:pt x="3" y="0"/>
                    </a:moveTo>
                    <a:lnTo>
                      <a:pt x="90" y="1"/>
                    </a:lnTo>
                    <a:lnTo>
                      <a:pt x="87" y="160"/>
                    </a:lnTo>
                    <a:lnTo>
                      <a:pt x="0" y="158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Line 726"/>
              <p:cNvSpPr>
                <a:spLocks noChangeShapeType="1"/>
              </p:cNvSpPr>
              <p:nvPr/>
            </p:nvSpPr>
            <p:spPr bwMode="auto">
              <a:xfrm>
                <a:off x="784" y="473"/>
                <a:ext cx="18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Line 727"/>
              <p:cNvSpPr>
                <a:spLocks noChangeShapeType="1"/>
              </p:cNvSpPr>
              <p:nvPr/>
            </p:nvSpPr>
            <p:spPr bwMode="auto">
              <a:xfrm>
                <a:off x="786" y="464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Line 728"/>
              <p:cNvSpPr>
                <a:spLocks noChangeShapeType="1"/>
              </p:cNvSpPr>
              <p:nvPr/>
            </p:nvSpPr>
            <p:spPr bwMode="auto">
              <a:xfrm>
                <a:off x="786" y="481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Line 729"/>
              <p:cNvSpPr>
                <a:spLocks noChangeShapeType="1"/>
              </p:cNvSpPr>
              <p:nvPr/>
            </p:nvSpPr>
            <p:spPr bwMode="auto">
              <a:xfrm flipH="1">
                <a:off x="792" y="464"/>
                <a:ext cx="1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7" name="Line 730"/>
              <p:cNvSpPr>
                <a:spLocks noChangeShapeType="1"/>
              </p:cNvSpPr>
              <p:nvPr/>
            </p:nvSpPr>
            <p:spPr bwMode="auto">
              <a:xfrm flipH="1">
                <a:off x="786" y="457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Line 731"/>
              <p:cNvSpPr>
                <a:spLocks noChangeShapeType="1"/>
              </p:cNvSpPr>
              <p:nvPr/>
            </p:nvSpPr>
            <p:spPr bwMode="auto">
              <a:xfrm flipH="1">
                <a:off x="799" y="458"/>
                <a:ext cx="1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9" name="Line 732"/>
              <p:cNvSpPr>
                <a:spLocks noChangeShapeType="1"/>
              </p:cNvSpPr>
              <p:nvPr/>
            </p:nvSpPr>
            <p:spPr bwMode="auto">
              <a:xfrm>
                <a:off x="792" y="488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Line 733"/>
              <p:cNvSpPr>
                <a:spLocks noChangeShapeType="1"/>
              </p:cNvSpPr>
              <p:nvPr/>
            </p:nvSpPr>
            <p:spPr bwMode="auto">
              <a:xfrm>
                <a:off x="793" y="457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Freeform 734"/>
              <p:cNvSpPr>
                <a:spLocks/>
              </p:cNvSpPr>
              <p:nvPr/>
            </p:nvSpPr>
            <p:spPr bwMode="auto">
              <a:xfrm>
                <a:off x="703" y="459"/>
                <a:ext cx="18" cy="32"/>
              </a:xfrm>
              <a:custGeom>
                <a:avLst/>
                <a:gdLst>
                  <a:gd name="T0" fmla="*/ 2 w 90"/>
                  <a:gd name="T1" fmla="*/ 0 h 160"/>
                  <a:gd name="T2" fmla="*/ 90 w 90"/>
                  <a:gd name="T3" fmla="*/ 1 h 160"/>
                  <a:gd name="T4" fmla="*/ 87 w 90"/>
                  <a:gd name="T5" fmla="*/ 160 h 160"/>
                  <a:gd name="T6" fmla="*/ 0 w 90"/>
                  <a:gd name="T7" fmla="*/ 159 h 160"/>
                  <a:gd name="T8" fmla="*/ 2 w 90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0">
                    <a:moveTo>
                      <a:pt x="2" y="0"/>
                    </a:moveTo>
                    <a:lnTo>
                      <a:pt x="90" y="1"/>
                    </a:lnTo>
                    <a:lnTo>
                      <a:pt x="87" y="160"/>
                    </a:lnTo>
                    <a:lnTo>
                      <a:pt x="0" y="159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Line 735"/>
              <p:cNvSpPr>
                <a:spLocks noChangeShapeType="1"/>
              </p:cNvSpPr>
              <p:nvPr/>
            </p:nvSpPr>
            <p:spPr bwMode="auto">
              <a:xfrm>
                <a:off x="704" y="475"/>
                <a:ext cx="17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Line 736"/>
              <p:cNvSpPr>
                <a:spLocks noChangeShapeType="1"/>
              </p:cNvSpPr>
              <p:nvPr/>
            </p:nvSpPr>
            <p:spPr bwMode="auto">
              <a:xfrm>
                <a:off x="706" y="466"/>
                <a:ext cx="13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Line 737"/>
              <p:cNvSpPr>
                <a:spLocks noChangeShapeType="1"/>
              </p:cNvSpPr>
              <p:nvPr/>
            </p:nvSpPr>
            <p:spPr bwMode="auto">
              <a:xfrm>
                <a:off x="705" y="483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Line 738"/>
              <p:cNvSpPr>
                <a:spLocks noChangeShapeType="1"/>
              </p:cNvSpPr>
              <p:nvPr/>
            </p:nvSpPr>
            <p:spPr bwMode="auto">
              <a:xfrm flipH="1">
                <a:off x="712" y="467"/>
                <a:ext cx="0" cy="1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Line 739"/>
              <p:cNvSpPr>
                <a:spLocks noChangeShapeType="1"/>
              </p:cNvSpPr>
              <p:nvPr/>
            </p:nvSpPr>
            <p:spPr bwMode="auto">
              <a:xfrm flipH="1">
                <a:off x="705" y="460"/>
                <a:ext cx="1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Line 740"/>
              <p:cNvSpPr>
                <a:spLocks noChangeShapeType="1"/>
              </p:cNvSpPr>
              <p:nvPr/>
            </p:nvSpPr>
            <p:spPr bwMode="auto">
              <a:xfrm flipH="1">
                <a:off x="719" y="460"/>
                <a:ext cx="1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Line 741"/>
              <p:cNvSpPr>
                <a:spLocks noChangeShapeType="1"/>
              </p:cNvSpPr>
              <p:nvPr/>
            </p:nvSpPr>
            <p:spPr bwMode="auto">
              <a:xfrm>
                <a:off x="712" y="490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Line 742"/>
              <p:cNvSpPr>
                <a:spLocks noChangeShapeType="1"/>
              </p:cNvSpPr>
              <p:nvPr/>
            </p:nvSpPr>
            <p:spPr bwMode="auto">
              <a:xfrm>
                <a:off x="712" y="460"/>
                <a:ext cx="0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743"/>
              <p:cNvSpPr>
                <a:spLocks/>
              </p:cNvSpPr>
              <p:nvPr/>
            </p:nvSpPr>
            <p:spPr bwMode="auto">
              <a:xfrm>
                <a:off x="921" y="1040"/>
                <a:ext cx="94" cy="88"/>
              </a:xfrm>
              <a:custGeom>
                <a:avLst/>
                <a:gdLst>
                  <a:gd name="T0" fmla="*/ 0 w 467"/>
                  <a:gd name="T1" fmla="*/ 1 h 439"/>
                  <a:gd name="T2" fmla="*/ 32 w 467"/>
                  <a:gd name="T3" fmla="*/ 0 h 439"/>
                  <a:gd name="T4" fmla="*/ 63 w 467"/>
                  <a:gd name="T5" fmla="*/ 0 h 439"/>
                  <a:gd name="T6" fmla="*/ 92 w 467"/>
                  <a:gd name="T7" fmla="*/ 1 h 439"/>
                  <a:gd name="T8" fmla="*/ 121 w 467"/>
                  <a:gd name="T9" fmla="*/ 2 h 439"/>
                  <a:gd name="T10" fmla="*/ 147 w 467"/>
                  <a:gd name="T11" fmla="*/ 5 h 439"/>
                  <a:gd name="T12" fmla="*/ 172 w 467"/>
                  <a:gd name="T13" fmla="*/ 8 h 439"/>
                  <a:gd name="T14" fmla="*/ 195 w 467"/>
                  <a:gd name="T15" fmla="*/ 13 h 439"/>
                  <a:gd name="T16" fmla="*/ 219 w 467"/>
                  <a:gd name="T17" fmla="*/ 18 h 439"/>
                  <a:gd name="T18" fmla="*/ 240 w 467"/>
                  <a:gd name="T19" fmla="*/ 25 h 439"/>
                  <a:gd name="T20" fmla="*/ 260 w 467"/>
                  <a:gd name="T21" fmla="*/ 32 h 439"/>
                  <a:gd name="T22" fmla="*/ 280 w 467"/>
                  <a:gd name="T23" fmla="*/ 41 h 439"/>
                  <a:gd name="T24" fmla="*/ 298 w 467"/>
                  <a:gd name="T25" fmla="*/ 50 h 439"/>
                  <a:gd name="T26" fmla="*/ 315 w 467"/>
                  <a:gd name="T27" fmla="*/ 59 h 439"/>
                  <a:gd name="T28" fmla="*/ 331 w 467"/>
                  <a:gd name="T29" fmla="*/ 71 h 439"/>
                  <a:gd name="T30" fmla="*/ 346 w 467"/>
                  <a:gd name="T31" fmla="*/ 82 h 439"/>
                  <a:gd name="T32" fmla="*/ 360 w 467"/>
                  <a:gd name="T33" fmla="*/ 96 h 439"/>
                  <a:gd name="T34" fmla="*/ 372 w 467"/>
                  <a:gd name="T35" fmla="*/ 108 h 439"/>
                  <a:gd name="T36" fmla="*/ 385 w 467"/>
                  <a:gd name="T37" fmla="*/ 123 h 439"/>
                  <a:gd name="T38" fmla="*/ 396 w 467"/>
                  <a:gd name="T39" fmla="*/ 139 h 439"/>
                  <a:gd name="T40" fmla="*/ 406 w 467"/>
                  <a:gd name="T41" fmla="*/ 155 h 439"/>
                  <a:gd name="T42" fmla="*/ 415 w 467"/>
                  <a:gd name="T43" fmla="*/ 172 h 439"/>
                  <a:gd name="T44" fmla="*/ 423 w 467"/>
                  <a:gd name="T45" fmla="*/ 190 h 439"/>
                  <a:gd name="T46" fmla="*/ 431 w 467"/>
                  <a:gd name="T47" fmla="*/ 209 h 439"/>
                  <a:gd name="T48" fmla="*/ 437 w 467"/>
                  <a:gd name="T49" fmla="*/ 229 h 439"/>
                  <a:gd name="T50" fmla="*/ 443 w 467"/>
                  <a:gd name="T51" fmla="*/ 250 h 439"/>
                  <a:gd name="T52" fmla="*/ 448 w 467"/>
                  <a:gd name="T53" fmla="*/ 272 h 439"/>
                  <a:gd name="T54" fmla="*/ 453 w 467"/>
                  <a:gd name="T55" fmla="*/ 295 h 439"/>
                  <a:gd name="T56" fmla="*/ 457 w 467"/>
                  <a:gd name="T57" fmla="*/ 318 h 439"/>
                  <a:gd name="T58" fmla="*/ 461 w 467"/>
                  <a:gd name="T59" fmla="*/ 342 h 439"/>
                  <a:gd name="T60" fmla="*/ 463 w 467"/>
                  <a:gd name="T61" fmla="*/ 368 h 439"/>
                  <a:gd name="T62" fmla="*/ 466 w 467"/>
                  <a:gd name="T63" fmla="*/ 394 h 439"/>
                  <a:gd name="T64" fmla="*/ 467 w 467"/>
                  <a:gd name="T65" fmla="*/ 421 h 439"/>
                  <a:gd name="T66" fmla="*/ 406 w 467"/>
                  <a:gd name="T67" fmla="*/ 423 h 439"/>
                  <a:gd name="T68" fmla="*/ 336 w 467"/>
                  <a:gd name="T69" fmla="*/ 427 h 439"/>
                  <a:gd name="T70" fmla="*/ 261 w 467"/>
                  <a:gd name="T71" fmla="*/ 429 h 439"/>
                  <a:gd name="T72" fmla="*/ 189 w 467"/>
                  <a:gd name="T73" fmla="*/ 433 h 439"/>
                  <a:gd name="T74" fmla="*/ 123 w 467"/>
                  <a:gd name="T75" fmla="*/ 436 h 439"/>
                  <a:gd name="T76" fmla="*/ 70 w 467"/>
                  <a:gd name="T77" fmla="*/ 438 h 439"/>
                  <a:gd name="T78" fmla="*/ 33 w 467"/>
                  <a:gd name="T79" fmla="*/ 439 h 439"/>
                  <a:gd name="T80" fmla="*/ 21 w 467"/>
                  <a:gd name="T81" fmla="*/ 439 h 439"/>
                  <a:gd name="T82" fmla="*/ 0 w 467"/>
                  <a:gd name="T83" fmla="*/ 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67" h="439">
                    <a:moveTo>
                      <a:pt x="0" y="1"/>
                    </a:moveTo>
                    <a:lnTo>
                      <a:pt x="32" y="0"/>
                    </a:lnTo>
                    <a:lnTo>
                      <a:pt x="63" y="0"/>
                    </a:lnTo>
                    <a:lnTo>
                      <a:pt x="92" y="1"/>
                    </a:lnTo>
                    <a:lnTo>
                      <a:pt x="121" y="2"/>
                    </a:lnTo>
                    <a:lnTo>
                      <a:pt x="147" y="5"/>
                    </a:lnTo>
                    <a:lnTo>
                      <a:pt x="172" y="8"/>
                    </a:lnTo>
                    <a:lnTo>
                      <a:pt x="195" y="13"/>
                    </a:lnTo>
                    <a:lnTo>
                      <a:pt x="219" y="18"/>
                    </a:lnTo>
                    <a:lnTo>
                      <a:pt x="240" y="25"/>
                    </a:lnTo>
                    <a:lnTo>
                      <a:pt x="260" y="32"/>
                    </a:lnTo>
                    <a:lnTo>
                      <a:pt x="280" y="41"/>
                    </a:lnTo>
                    <a:lnTo>
                      <a:pt x="298" y="50"/>
                    </a:lnTo>
                    <a:lnTo>
                      <a:pt x="315" y="59"/>
                    </a:lnTo>
                    <a:lnTo>
                      <a:pt x="331" y="71"/>
                    </a:lnTo>
                    <a:lnTo>
                      <a:pt x="346" y="82"/>
                    </a:lnTo>
                    <a:lnTo>
                      <a:pt x="360" y="96"/>
                    </a:lnTo>
                    <a:lnTo>
                      <a:pt x="372" y="108"/>
                    </a:lnTo>
                    <a:lnTo>
                      <a:pt x="385" y="123"/>
                    </a:lnTo>
                    <a:lnTo>
                      <a:pt x="396" y="139"/>
                    </a:lnTo>
                    <a:lnTo>
                      <a:pt x="406" y="155"/>
                    </a:lnTo>
                    <a:lnTo>
                      <a:pt x="415" y="172"/>
                    </a:lnTo>
                    <a:lnTo>
                      <a:pt x="423" y="190"/>
                    </a:lnTo>
                    <a:lnTo>
                      <a:pt x="431" y="209"/>
                    </a:lnTo>
                    <a:lnTo>
                      <a:pt x="437" y="229"/>
                    </a:lnTo>
                    <a:lnTo>
                      <a:pt x="443" y="250"/>
                    </a:lnTo>
                    <a:lnTo>
                      <a:pt x="448" y="272"/>
                    </a:lnTo>
                    <a:lnTo>
                      <a:pt x="453" y="295"/>
                    </a:lnTo>
                    <a:lnTo>
                      <a:pt x="457" y="318"/>
                    </a:lnTo>
                    <a:lnTo>
                      <a:pt x="461" y="342"/>
                    </a:lnTo>
                    <a:lnTo>
                      <a:pt x="463" y="368"/>
                    </a:lnTo>
                    <a:lnTo>
                      <a:pt x="466" y="394"/>
                    </a:lnTo>
                    <a:lnTo>
                      <a:pt x="467" y="421"/>
                    </a:lnTo>
                    <a:lnTo>
                      <a:pt x="406" y="423"/>
                    </a:lnTo>
                    <a:lnTo>
                      <a:pt x="336" y="427"/>
                    </a:lnTo>
                    <a:lnTo>
                      <a:pt x="261" y="429"/>
                    </a:lnTo>
                    <a:lnTo>
                      <a:pt x="189" y="433"/>
                    </a:lnTo>
                    <a:lnTo>
                      <a:pt x="123" y="436"/>
                    </a:lnTo>
                    <a:lnTo>
                      <a:pt x="70" y="438"/>
                    </a:lnTo>
                    <a:lnTo>
                      <a:pt x="33" y="439"/>
                    </a:lnTo>
                    <a:lnTo>
                      <a:pt x="21" y="439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Freeform 744"/>
              <p:cNvSpPr>
                <a:spLocks/>
              </p:cNvSpPr>
              <p:nvPr/>
            </p:nvSpPr>
            <p:spPr bwMode="auto">
              <a:xfrm>
                <a:off x="922" y="1066"/>
                <a:ext cx="64" cy="63"/>
              </a:xfrm>
              <a:custGeom>
                <a:avLst/>
                <a:gdLst>
                  <a:gd name="T0" fmla="*/ 0 w 321"/>
                  <a:gd name="T1" fmla="*/ 13 h 313"/>
                  <a:gd name="T2" fmla="*/ 308 w 321"/>
                  <a:gd name="T3" fmla="*/ 0 h 313"/>
                  <a:gd name="T4" fmla="*/ 321 w 321"/>
                  <a:gd name="T5" fmla="*/ 301 h 313"/>
                  <a:gd name="T6" fmla="*/ 14 w 321"/>
                  <a:gd name="T7" fmla="*/ 313 h 313"/>
                  <a:gd name="T8" fmla="*/ 0 w 321"/>
                  <a:gd name="T9" fmla="*/ 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313">
                    <a:moveTo>
                      <a:pt x="0" y="13"/>
                    </a:moveTo>
                    <a:lnTo>
                      <a:pt x="308" y="0"/>
                    </a:lnTo>
                    <a:lnTo>
                      <a:pt x="321" y="301"/>
                    </a:lnTo>
                    <a:lnTo>
                      <a:pt x="14" y="313"/>
                    </a:lnTo>
                    <a:lnTo>
                      <a:pt x="0" y="13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745"/>
              <p:cNvSpPr>
                <a:spLocks/>
              </p:cNvSpPr>
              <p:nvPr/>
            </p:nvSpPr>
            <p:spPr bwMode="auto">
              <a:xfrm>
                <a:off x="976" y="1066"/>
                <a:ext cx="7" cy="7"/>
              </a:xfrm>
              <a:custGeom>
                <a:avLst/>
                <a:gdLst>
                  <a:gd name="T0" fmla="*/ 0 w 36"/>
                  <a:gd name="T1" fmla="*/ 2 h 35"/>
                  <a:gd name="T2" fmla="*/ 35 w 36"/>
                  <a:gd name="T3" fmla="*/ 0 h 35"/>
                  <a:gd name="T4" fmla="*/ 36 w 36"/>
                  <a:gd name="T5" fmla="*/ 34 h 35"/>
                  <a:gd name="T6" fmla="*/ 1 w 36"/>
                  <a:gd name="T7" fmla="*/ 35 h 35"/>
                  <a:gd name="T8" fmla="*/ 0 w 36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2"/>
                    </a:moveTo>
                    <a:lnTo>
                      <a:pt x="35" y="0"/>
                    </a:lnTo>
                    <a:lnTo>
                      <a:pt x="36" y="34"/>
                    </a:lnTo>
                    <a:lnTo>
                      <a:pt x="1" y="3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746"/>
              <p:cNvSpPr>
                <a:spLocks/>
              </p:cNvSpPr>
              <p:nvPr/>
            </p:nvSpPr>
            <p:spPr bwMode="auto">
              <a:xfrm>
                <a:off x="976" y="1066"/>
                <a:ext cx="7" cy="7"/>
              </a:xfrm>
              <a:custGeom>
                <a:avLst/>
                <a:gdLst>
                  <a:gd name="T0" fmla="*/ 0 w 36"/>
                  <a:gd name="T1" fmla="*/ 2 h 35"/>
                  <a:gd name="T2" fmla="*/ 35 w 36"/>
                  <a:gd name="T3" fmla="*/ 0 h 35"/>
                  <a:gd name="T4" fmla="*/ 36 w 36"/>
                  <a:gd name="T5" fmla="*/ 34 h 35"/>
                  <a:gd name="T6" fmla="*/ 1 w 36"/>
                  <a:gd name="T7" fmla="*/ 35 h 35"/>
                  <a:gd name="T8" fmla="*/ 0 w 36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2"/>
                    </a:moveTo>
                    <a:lnTo>
                      <a:pt x="35" y="0"/>
                    </a:lnTo>
                    <a:lnTo>
                      <a:pt x="36" y="34"/>
                    </a:lnTo>
                    <a:lnTo>
                      <a:pt x="1" y="35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Freeform 747"/>
              <p:cNvSpPr>
                <a:spLocks/>
              </p:cNvSpPr>
              <p:nvPr/>
            </p:nvSpPr>
            <p:spPr bwMode="auto">
              <a:xfrm>
                <a:off x="922" y="1069"/>
                <a:ext cx="7" cy="7"/>
              </a:xfrm>
              <a:custGeom>
                <a:avLst/>
                <a:gdLst>
                  <a:gd name="T0" fmla="*/ 0 w 36"/>
                  <a:gd name="T1" fmla="*/ 1 h 35"/>
                  <a:gd name="T2" fmla="*/ 35 w 36"/>
                  <a:gd name="T3" fmla="*/ 0 h 35"/>
                  <a:gd name="T4" fmla="*/ 36 w 36"/>
                  <a:gd name="T5" fmla="*/ 33 h 35"/>
                  <a:gd name="T6" fmla="*/ 1 w 36"/>
                  <a:gd name="T7" fmla="*/ 35 h 35"/>
                  <a:gd name="T8" fmla="*/ 0 w 36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1"/>
                    </a:moveTo>
                    <a:lnTo>
                      <a:pt x="35" y="0"/>
                    </a:lnTo>
                    <a:lnTo>
                      <a:pt x="36" y="33"/>
                    </a:lnTo>
                    <a:lnTo>
                      <a:pt x="1" y="3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Freeform 748"/>
              <p:cNvSpPr>
                <a:spLocks/>
              </p:cNvSpPr>
              <p:nvPr/>
            </p:nvSpPr>
            <p:spPr bwMode="auto">
              <a:xfrm>
                <a:off x="922" y="1069"/>
                <a:ext cx="7" cy="7"/>
              </a:xfrm>
              <a:custGeom>
                <a:avLst/>
                <a:gdLst>
                  <a:gd name="T0" fmla="*/ 0 w 36"/>
                  <a:gd name="T1" fmla="*/ 1 h 35"/>
                  <a:gd name="T2" fmla="*/ 35 w 36"/>
                  <a:gd name="T3" fmla="*/ 0 h 35"/>
                  <a:gd name="T4" fmla="*/ 36 w 36"/>
                  <a:gd name="T5" fmla="*/ 33 h 35"/>
                  <a:gd name="T6" fmla="*/ 1 w 36"/>
                  <a:gd name="T7" fmla="*/ 35 h 35"/>
                  <a:gd name="T8" fmla="*/ 0 w 36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1"/>
                    </a:moveTo>
                    <a:lnTo>
                      <a:pt x="35" y="0"/>
                    </a:lnTo>
                    <a:lnTo>
                      <a:pt x="36" y="33"/>
                    </a:lnTo>
                    <a:lnTo>
                      <a:pt x="1" y="35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Freeform 749"/>
              <p:cNvSpPr>
                <a:spLocks/>
              </p:cNvSpPr>
              <p:nvPr/>
            </p:nvSpPr>
            <p:spPr bwMode="auto">
              <a:xfrm>
                <a:off x="979" y="1120"/>
                <a:ext cx="7" cy="7"/>
              </a:xfrm>
              <a:custGeom>
                <a:avLst/>
                <a:gdLst>
                  <a:gd name="T0" fmla="*/ 0 w 36"/>
                  <a:gd name="T1" fmla="*/ 1 h 35"/>
                  <a:gd name="T2" fmla="*/ 34 w 36"/>
                  <a:gd name="T3" fmla="*/ 0 h 35"/>
                  <a:gd name="T4" fmla="*/ 36 w 36"/>
                  <a:gd name="T5" fmla="*/ 34 h 35"/>
                  <a:gd name="T6" fmla="*/ 2 w 36"/>
                  <a:gd name="T7" fmla="*/ 35 h 35"/>
                  <a:gd name="T8" fmla="*/ 0 w 36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1"/>
                    </a:moveTo>
                    <a:lnTo>
                      <a:pt x="34" y="0"/>
                    </a:lnTo>
                    <a:lnTo>
                      <a:pt x="36" y="34"/>
                    </a:lnTo>
                    <a:lnTo>
                      <a:pt x="2" y="3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Freeform 750"/>
              <p:cNvSpPr>
                <a:spLocks/>
              </p:cNvSpPr>
              <p:nvPr/>
            </p:nvSpPr>
            <p:spPr bwMode="auto">
              <a:xfrm>
                <a:off x="979" y="1120"/>
                <a:ext cx="7" cy="7"/>
              </a:xfrm>
              <a:custGeom>
                <a:avLst/>
                <a:gdLst>
                  <a:gd name="T0" fmla="*/ 0 w 36"/>
                  <a:gd name="T1" fmla="*/ 1 h 35"/>
                  <a:gd name="T2" fmla="*/ 34 w 36"/>
                  <a:gd name="T3" fmla="*/ 0 h 35"/>
                  <a:gd name="T4" fmla="*/ 36 w 36"/>
                  <a:gd name="T5" fmla="*/ 34 h 35"/>
                  <a:gd name="T6" fmla="*/ 2 w 36"/>
                  <a:gd name="T7" fmla="*/ 35 h 35"/>
                  <a:gd name="T8" fmla="*/ 0 w 36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1"/>
                    </a:moveTo>
                    <a:lnTo>
                      <a:pt x="34" y="0"/>
                    </a:lnTo>
                    <a:lnTo>
                      <a:pt x="36" y="34"/>
                    </a:lnTo>
                    <a:lnTo>
                      <a:pt x="2" y="35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751"/>
              <p:cNvSpPr>
                <a:spLocks/>
              </p:cNvSpPr>
              <p:nvPr/>
            </p:nvSpPr>
            <p:spPr bwMode="auto">
              <a:xfrm>
                <a:off x="925" y="1118"/>
                <a:ext cx="11" cy="10"/>
              </a:xfrm>
              <a:custGeom>
                <a:avLst/>
                <a:gdLst>
                  <a:gd name="T0" fmla="*/ 0 w 53"/>
                  <a:gd name="T1" fmla="*/ 22 h 52"/>
                  <a:gd name="T2" fmla="*/ 21 w 53"/>
                  <a:gd name="T3" fmla="*/ 0 h 52"/>
                  <a:gd name="T4" fmla="*/ 53 w 53"/>
                  <a:gd name="T5" fmla="*/ 29 h 52"/>
                  <a:gd name="T6" fmla="*/ 32 w 53"/>
                  <a:gd name="T7" fmla="*/ 51 h 52"/>
                  <a:gd name="T8" fmla="*/ 2 w 53"/>
                  <a:gd name="T9" fmla="*/ 52 h 52"/>
                  <a:gd name="T10" fmla="*/ 0 w 53"/>
                  <a:gd name="T11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52">
                    <a:moveTo>
                      <a:pt x="0" y="22"/>
                    </a:moveTo>
                    <a:lnTo>
                      <a:pt x="21" y="0"/>
                    </a:lnTo>
                    <a:lnTo>
                      <a:pt x="53" y="29"/>
                    </a:lnTo>
                    <a:lnTo>
                      <a:pt x="32" y="51"/>
                    </a:lnTo>
                    <a:lnTo>
                      <a:pt x="2" y="5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Freeform 752"/>
              <p:cNvSpPr>
                <a:spLocks/>
              </p:cNvSpPr>
              <p:nvPr/>
            </p:nvSpPr>
            <p:spPr bwMode="auto">
              <a:xfrm>
                <a:off x="925" y="1118"/>
                <a:ext cx="11" cy="10"/>
              </a:xfrm>
              <a:custGeom>
                <a:avLst/>
                <a:gdLst>
                  <a:gd name="T0" fmla="*/ 0 w 53"/>
                  <a:gd name="T1" fmla="*/ 22 h 52"/>
                  <a:gd name="T2" fmla="*/ 21 w 53"/>
                  <a:gd name="T3" fmla="*/ 0 h 52"/>
                  <a:gd name="T4" fmla="*/ 53 w 53"/>
                  <a:gd name="T5" fmla="*/ 29 h 52"/>
                  <a:gd name="T6" fmla="*/ 32 w 53"/>
                  <a:gd name="T7" fmla="*/ 51 h 52"/>
                  <a:gd name="T8" fmla="*/ 2 w 53"/>
                  <a:gd name="T9" fmla="*/ 52 h 52"/>
                  <a:gd name="T10" fmla="*/ 0 w 53"/>
                  <a:gd name="T11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52">
                    <a:moveTo>
                      <a:pt x="0" y="22"/>
                    </a:moveTo>
                    <a:lnTo>
                      <a:pt x="21" y="0"/>
                    </a:lnTo>
                    <a:lnTo>
                      <a:pt x="53" y="29"/>
                    </a:lnTo>
                    <a:lnTo>
                      <a:pt x="32" y="51"/>
                    </a:lnTo>
                    <a:lnTo>
                      <a:pt x="2" y="52"/>
                    </a:lnTo>
                    <a:lnTo>
                      <a:pt x="0" y="22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Freeform 753"/>
              <p:cNvSpPr>
                <a:spLocks/>
              </p:cNvSpPr>
              <p:nvPr/>
            </p:nvSpPr>
            <p:spPr bwMode="auto">
              <a:xfrm>
                <a:off x="947" y="1092"/>
                <a:ext cx="12" cy="12"/>
              </a:xfrm>
              <a:custGeom>
                <a:avLst/>
                <a:gdLst>
                  <a:gd name="T0" fmla="*/ 0 w 60"/>
                  <a:gd name="T1" fmla="*/ 31 h 58"/>
                  <a:gd name="T2" fmla="*/ 2 w 60"/>
                  <a:gd name="T3" fmla="*/ 25 h 58"/>
                  <a:gd name="T4" fmla="*/ 3 w 60"/>
                  <a:gd name="T5" fmla="*/ 20 h 58"/>
                  <a:gd name="T6" fmla="*/ 5 w 60"/>
                  <a:gd name="T7" fmla="*/ 15 h 58"/>
                  <a:gd name="T8" fmla="*/ 8 w 60"/>
                  <a:gd name="T9" fmla="*/ 10 h 58"/>
                  <a:gd name="T10" fmla="*/ 13 w 60"/>
                  <a:gd name="T11" fmla="*/ 6 h 58"/>
                  <a:gd name="T12" fmla="*/ 18 w 60"/>
                  <a:gd name="T13" fmla="*/ 3 h 58"/>
                  <a:gd name="T14" fmla="*/ 23 w 60"/>
                  <a:gd name="T15" fmla="*/ 1 h 58"/>
                  <a:gd name="T16" fmla="*/ 29 w 60"/>
                  <a:gd name="T17" fmla="*/ 0 h 58"/>
                  <a:gd name="T18" fmla="*/ 35 w 60"/>
                  <a:gd name="T19" fmla="*/ 1 h 58"/>
                  <a:gd name="T20" fmla="*/ 40 w 60"/>
                  <a:gd name="T21" fmla="*/ 2 h 58"/>
                  <a:gd name="T22" fmla="*/ 46 w 60"/>
                  <a:gd name="T23" fmla="*/ 5 h 58"/>
                  <a:gd name="T24" fmla="*/ 50 w 60"/>
                  <a:gd name="T25" fmla="*/ 8 h 58"/>
                  <a:gd name="T26" fmla="*/ 54 w 60"/>
                  <a:gd name="T27" fmla="*/ 12 h 58"/>
                  <a:gd name="T28" fmla="*/ 58 w 60"/>
                  <a:gd name="T29" fmla="*/ 17 h 58"/>
                  <a:gd name="T30" fmla="*/ 59 w 60"/>
                  <a:gd name="T31" fmla="*/ 22 h 58"/>
                  <a:gd name="T32" fmla="*/ 60 w 60"/>
                  <a:gd name="T33" fmla="*/ 28 h 58"/>
                  <a:gd name="T34" fmla="*/ 60 w 60"/>
                  <a:gd name="T35" fmla="*/ 35 h 58"/>
                  <a:gd name="T36" fmla="*/ 59 w 60"/>
                  <a:gd name="T37" fmla="*/ 40 h 58"/>
                  <a:gd name="T38" fmla="*/ 56 w 60"/>
                  <a:gd name="T39" fmla="*/ 45 h 58"/>
                  <a:gd name="T40" fmla="*/ 53 w 60"/>
                  <a:gd name="T41" fmla="*/ 50 h 58"/>
                  <a:gd name="T42" fmla="*/ 48 w 60"/>
                  <a:gd name="T43" fmla="*/ 53 h 58"/>
                  <a:gd name="T44" fmla="*/ 43 w 60"/>
                  <a:gd name="T45" fmla="*/ 56 h 58"/>
                  <a:gd name="T46" fmla="*/ 38 w 60"/>
                  <a:gd name="T47" fmla="*/ 57 h 58"/>
                  <a:gd name="T48" fmla="*/ 32 w 60"/>
                  <a:gd name="T49" fmla="*/ 58 h 58"/>
                  <a:gd name="T50" fmla="*/ 25 w 60"/>
                  <a:gd name="T51" fmla="*/ 58 h 58"/>
                  <a:gd name="T52" fmla="*/ 20 w 60"/>
                  <a:gd name="T53" fmla="*/ 57 h 58"/>
                  <a:gd name="T54" fmla="*/ 15 w 60"/>
                  <a:gd name="T55" fmla="*/ 55 h 58"/>
                  <a:gd name="T56" fmla="*/ 10 w 60"/>
                  <a:gd name="T57" fmla="*/ 51 h 58"/>
                  <a:gd name="T58" fmla="*/ 7 w 60"/>
                  <a:gd name="T59" fmla="*/ 47 h 58"/>
                  <a:gd name="T60" fmla="*/ 4 w 60"/>
                  <a:gd name="T61" fmla="*/ 42 h 58"/>
                  <a:gd name="T62" fmla="*/ 2 w 60"/>
                  <a:gd name="T63" fmla="*/ 36 h 58"/>
                  <a:gd name="T64" fmla="*/ 0 w 60"/>
                  <a:gd name="T65" fmla="*/ 3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" h="58">
                    <a:moveTo>
                      <a:pt x="0" y="31"/>
                    </a:moveTo>
                    <a:lnTo>
                      <a:pt x="2" y="25"/>
                    </a:lnTo>
                    <a:lnTo>
                      <a:pt x="3" y="20"/>
                    </a:lnTo>
                    <a:lnTo>
                      <a:pt x="5" y="15"/>
                    </a:lnTo>
                    <a:lnTo>
                      <a:pt x="8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6" y="5"/>
                    </a:lnTo>
                    <a:lnTo>
                      <a:pt x="50" y="8"/>
                    </a:lnTo>
                    <a:lnTo>
                      <a:pt x="54" y="12"/>
                    </a:lnTo>
                    <a:lnTo>
                      <a:pt x="58" y="17"/>
                    </a:lnTo>
                    <a:lnTo>
                      <a:pt x="59" y="22"/>
                    </a:lnTo>
                    <a:lnTo>
                      <a:pt x="60" y="28"/>
                    </a:lnTo>
                    <a:lnTo>
                      <a:pt x="60" y="35"/>
                    </a:lnTo>
                    <a:lnTo>
                      <a:pt x="59" y="40"/>
                    </a:lnTo>
                    <a:lnTo>
                      <a:pt x="56" y="45"/>
                    </a:lnTo>
                    <a:lnTo>
                      <a:pt x="53" y="50"/>
                    </a:lnTo>
                    <a:lnTo>
                      <a:pt x="48" y="53"/>
                    </a:lnTo>
                    <a:lnTo>
                      <a:pt x="43" y="56"/>
                    </a:lnTo>
                    <a:lnTo>
                      <a:pt x="38" y="57"/>
                    </a:lnTo>
                    <a:lnTo>
                      <a:pt x="32" y="58"/>
                    </a:lnTo>
                    <a:lnTo>
                      <a:pt x="25" y="58"/>
                    </a:lnTo>
                    <a:lnTo>
                      <a:pt x="20" y="57"/>
                    </a:lnTo>
                    <a:lnTo>
                      <a:pt x="15" y="55"/>
                    </a:lnTo>
                    <a:lnTo>
                      <a:pt x="10" y="51"/>
                    </a:lnTo>
                    <a:lnTo>
                      <a:pt x="7" y="47"/>
                    </a:lnTo>
                    <a:lnTo>
                      <a:pt x="4" y="42"/>
                    </a:lnTo>
                    <a:lnTo>
                      <a:pt x="2" y="36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754"/>
              <p:cNvSpPr>
                <a:spLocks/>
              </p:cNvSpPr>
              <p:nvPr/>
            </p:nvSpPr>
            <p:spPr bwMode="auto">
              <a:xfrm>
                <a:off x="947" y="1092"/>
                <a:ext cx="12" cy="12"/>
              </a:xfrm>
              <a:custGeom>
                <a:avLst/>
                <a:gdLst>
                  <a:gd name="T0" fmla="*/ 0 w 60"/>
                  <a:gd name="T1" fmla="*/ 31 h 58"/>
                  <a:gd name="T2" fmla="*/ 2 w 60"/>
                  <a:gd name="T3" fmla="*/ 25 h 58"/>
                  <a:gd name="T4" fmla="*/ 3 w 60"/>
                  <a:gd name="T5" fmla="*/ 20 h 58"/>
                  <a:gd name="T6" fmla="*/ 5 w 60"/>
                  <a:gd name="T7" fmla="*/ 15 h 58"/>
                  <a:gd name="T8" fmla="*/ 8 w 60"/>
                  <a:gd name="T9" fmla="*/ 10 h 58"/>
                  <a:gd name="T10" fmla="*/ 13 w 60"/>
                  <a:gd name="T11" fmla="*/ 6 h 58"/>
                  <a:gd name="T12" fmla="*/ 18 w 60"/>
                  <a:gd name="T13" fmla="*/ 3 h 58"/>
                  <a:gd name="T14" fmla="*/ 23 w 60"/>
                  <a:gd name="T15" fmla="*/ 1 h 58"/>
                  <a:gd name="T16" fmla="*/ 29 w 60"/>
                  <a:gd name="T17" fmla="*/ 0 h 58"/>
                  <a:gd name="T18" fmla="*/ 35 w 60"/>
                  <a:gd name="T19" fmla="*/ 1 h 58"/>
                  <a:gd name="T20" fmla="*/ 40 w 60"/>
                  <a:gd name="T21" fmla="*/ 2 h 58"/>
                  <a:gd name="T22" fmla="*/ 46 w 60"/>
                  <a:gd name="T23" fmla="*/ 5 h 58"/>
                  <a:gd name="T24" fmla="*/ 50 w 60"/>
                  <a:gd name="T25" fmla="*/ 8 h 58"/>
                  <a:gd name="T26" fmla="*/ 54 w 60"/>
                  <a:gd name="T27" fmla="*/ 12 h 58"/>
                  <a:gd name="T28" fmla="*/ 58 w 60"/>
                  <a:gd name="T29" fmla="*/ 17 h 58"/>
                  <a:gd name="T30" fmla="*/ 59 w 60"/>
                  <a:gd name="T31" fmla="*/ 22 h 58"/>
                  <a:gd name="T32" fmla="*/ 60 w 60"/>
                  <a:gd name="T33" fmla="*/ 28 h 58"/>
                  <a:gd name="T34" fmla="*/ 60 w 60"/>
                  <a:gd name="T35" fmla="*/ 35 h 58"/>
                  <a:gd name="T36" fmla="*/ 59 w 60"/>
                  <a:gd name="T37" fmla="*/ 40 h 58"/>
                  <a:gd name="T38" fmla="*/ 56 w 60"/>
                  <a:gd name="T39" fmla="*/ 45 h 58"/>
                  <a:gd name="T40" fmla="*/ 53 w 60"/>
                  <a:gd name="T41" fmla="*/ 50 h 58"/>
                  <a:gd name="T42" fmla="*/ 48 w 60"/>
                  <a:gd name="T43" fmla="*/ 53 h 58"/>
                  <a:gd name="T44" fmla="*/ 43 w 60"/>
                  <a:gd name="T45" fmla="*/ 56 h 58"/>
                  <a:gd name="T46" fmla="*/ 38 w 60"/>
                  <a:gd name="T47" fmla="*/ 57 h 58"/>
                  <a:gd name="T48" fmla="*/ 32 w 60"/>
                  <a:gd name="T49" fmla="*/ 58 h 58"/>
                  <a:gd name="T50" fmla="*/ 25 w 60"/>
                  <a:gd name="T51" fmla="*/ 58 h 58"/>
                  <a:gd name="T52" fmla="*/ 20 w 60"/>
                  <a:gd name="T53" fmla="*/ 57 h 58"/>
                  <a:gd name="T54" fmla="*/ 15 w 60"/>
                  <a:gd name="T55" fmla="*/ 55 h 58"/>
                  <a:gd name="T56" fmla="*/ 10 w 60"/>
                  <a:gd name="T57" fmla="*/ 51 h 58"/>
                  <a:gd name="T58" fmla="*/ 7 w 60"/>
                  <a:gd name="T59" fmla="*/ 47 h 58"/>
                  <a:gd name="T60" fmla="*/ 4 w 60"/>
                  <a:gd name="T61" fmla="*/ 42 h 58"/>
                  <a:gd name="T62" fmla="*/ 2 w 60"/>
                  <a:gd name="T63" fmla="*/ 36 h 58"/>
                  <a:gd name="T64" fmla="*/ 0 w 60"/>
                  <a:gd name="T65" fmla="*/ 3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" h="58">
                    <a:moveTo>
                      <a:pt x="0" y="31"/>
                    </a:moveTo>
                    <a:lnTo>
                      <a:pt x="2" y="25"/>
                    </a:lnTo>
                    <a:lnTo>
                      <a:pt x="3" y="20"/>
                    </a:lnTo>
                    <a:lnTo>
                      <a:pt x="5" y="15"/>
                    </a:lnTo>
                    <a:lnTo>
                      <a:pt x="8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6" y="5"/>
                    </a:lnTo>
                    <a:lnTo>
                      <a:pt x="50" y="8"/>
                    </a:lnTo>
                    <a:lnTo>
                      <a:pt x="54" y="12"/>
                    </a:lnTo>
                    <a:lnTo>
                      <a:pt x="58" y="17"/>
                    </a:lnTo>
                    <a:lnTo>
                      <a:pt x="59" y="22"/>
                    </a:lnTo>
                    <a:lnTo>
                      <a:pt x="60" y="28"/>
                    </a:lnTo>
                    <a:lnTo>
                      <a:pt x="60" y="35"/>
                    </a:lnTo>
                    <a:lnTo>
                      <a:pt x="59" y="40"/>
                    </a:lnTo>
                    <a:lnTo>
                      <a:pt x="56" y="45"/>
                    </a:lnTo>
                    <a:lnTo>
                      <a:pt x="53" y="50"/>
                    </a:lnTo>
                    <a:lnTo>
                      <a:pt x="48" y="53"/>
                    </a:lnTo>
                    <a:lnTo>
                      <a:pt x="43" y="56"/>
                    </a:lnTo>
                    <a:lnTo>
                      <a:pt x="38" y="57"/>
                    </a:lnTo>
                    <a:lnTo>
                      <a:pt x="32" y="58"/>
                    </a:lnTo>
                    <a:lnTo>
                      <a:pt x="25" y="58"/>
                    </a:lnTo>
                    <a:lnTo>
                      <a:pt x="20" y="57"/>
                    </a:lnTo>
                    <a:lnTo>
                      <a:pt x="15" y="55"/>
                    </a:lnTo>
                    <a:lnTo>
                      <a:pt x="10" y="51"/>
                    </a:lnTo>
                    <a:lnTo>
                      <a:pt x="7" y="47"/>
                    </a:lnTo>
                    <a:lnTo>
                      <a:pt x="4" y="42"/>
                    </a:lnTo>
                    <a:lnTo>
                      <a:pt x="2" y="36"/>
                    </a:lnTo>
                    <a:lnTo>
                      <a:pt x="0" y="31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Freeform 755"/>
              <p:cNvSpPr>
                <a:spLocks/>
              </p:cNvSpPr>
              <p:nvPr/>
            </p:nvSpPr>
            <p:spPr bwMode="auto">
              <a:xfrm>
                <a:off x="894" y="1544"/>
                <a:ext cx="18" cy="32"/>
              </a:xfrm>
              <a:custGeom>
                <a:avLst/>
                <a:gdLst>
                  <a:gd name="T0" fmla="*/ 3 w 90"/>
                  <a:gd name="T1" fmla="*/ 0 h 161"/>
                  <a:gd name="T2" fmla="*/ 90 w 90"/>
                  <a:gd name="T3" fmla="*/ 2 h 161"/>
                  <a:gd name="T4" fmla="*/ 87 w 90"/>
                  <a:gd name="T5" fmla="*/ 161 h 161"/>
                  <a:gd name="T6" fmla="*/ 0 w 90"/>
                  <a:gd name="T7" fmla="*/ 160 h 161"/>
                  <a:gd name="T8" fmla="*/ 3 w 90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1">
                    <a:moveTo>
                      <a:pt x="3" y="0"/>
                    </a:moveTo>
                    <a:lnTo>
                      <a:pt x="90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Line 756"/>
              <p:cNvSpPr>
                <a:spLocks noChangeShapeType="1"/>
              </p:cNvSpPr>
              <p:nvPr/>
            </p:nvSpPr>
            <p:spPr bwMode="auto">
              <a:xfrm>
                <a:off x="894" y="1559"/>
                <a:ext cx="18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Line 757"/>
              <p:cNvSpPr>
                <a:spLocks noChangeShapeType="1"/>
              </p:cNvSpPr>
              <p:nvPr/>
            </p:nvSpPr>
            <p:spPr bwMode="auto">
              <a:xfrm>
                <a:off x="896" y="1551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Line 758"/>
              <p:cNvSpPr>
                <a:spLocks noChangeShapeType="1"/>
              </p:cNvSpPr>
              <p:nvPr/>
            </p:nvSpPr>
            <p:spPr bwMode="auto">
              <a:xfrm>
                <a:off x="896" y="1568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Line 759"/>
              <p:cNvSpPr>
                <a:spLocks noChangeShapeType="1"/>
              </p:cNvSpPr>
              <p:nvPr/>
            </p:nvSpPr>
            <p:spPr bwMode="auto">
              <a:xfrm flipH="1">
                <a:off x="903" y="1551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Line 760"/>
              <p:cNvSpPr>
                <a:spLocks noChangeShapeType="1"/>
              </p:cNvSpPr>
              <p:nvPr/>
            </p:nvSpPr>
            <p:spPr bwMode="auto">
              <a:xfrm flipH="1">
                <a:off x="896" y="1544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Line 761"/>
              <p:cNvSpPr>
                <a:spLocks noChangeShapeType="1"/>
              </p:cNvSpPr>
              <p:nvPr/>
            </p:nvSpPr>
            <p:spPr bwMode="auto">
              <a:xfrm flipH="1">
                <a:off x="910" y="1544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Line 762"/>
              <p:cNvSpPr>
                <a:spLocks noChangeShapeType="1"/>
              </p:cNvSpPr>
              <p:nvPr/>
            </p:nvSpPr>
            <p:spPr bwMode="auto">
              <a:xfrm>
                <a:off x="903" y="157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Line 763"/>
              <p:cNvSpPr>
                <a:spLocks noChangeShapeType="1"/>
              </p:cNvSpPr>
              <p:nvPr/>
            </p:nvSpPr>
            <p:spPr bwMode="auto">
              <a:xfrm>
                <a:off x="903" y="1544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Freeform 764"/>
              <p:cNvSpPr>
                <a:spLocks/>
              </p:cNvSpPr>
              <p:nvPr/>
            </p:nvSpPr>
            <p:spPr bwMode="auto">
              <a:xfrm>
                <a:off x="2238" y="2159"/>
                <a:ext cx="32" cy="40"/>
              </a:xfrm>
              <a:custGeom>
                <a:avLst/>
                <a:gdLst>
                  <a:gd name="T0" fmla="*/ 69 w 160"/>
                  <a:gd name="T1" fmla="*/ 0 h 201"/>
                  <a:gd name="T2" fmla="*/ 160 w 160"/>
                  <a:gd name="T3" fmla="*/ 35 h 201"/>
                  <a:gd name="T4" fmla="*/ 91 w 160"/>
                  <a:gd name="T5" fmla="*/ 201 h 201"/>
                  <a:gd name="T6" fmla="*/ 0 w 160"/>
                  <a:gd name="T7" fmla="*/ 165 h 201"/>
                  <a:gd name="T8" fmla="*/ 69 w 160"/>
                  <a:gd name="T9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201">
                    <a:moveTo>
                      <a:pt x="69" y="0"/>
                    </a:moveTo>
                    <a:lnTo>
                      <a:pt x="160" y="35"/>
                    </a:lnTo>
                    <a:lnTo>
                      <a:pt x="91" y="201"/>
                    </a:lnTo>
                    <a:lnTo>
                      <a:pt x="0" y="165"/>
                    </a:lnTo>
                    <a:lnTo>
                      <a:pt x="69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Line 765"/>
              <p:cNvSpPr>
                <a:spLocks noChangeShapeType="1"/>
              </p:cNvSpPr>
              <p:nvPr/>
            </p:nvSpPr>
            <p:spPr bwMode="auto">
              <a:xfrm>
                <a:off x="2245" y="2175"/>
                <a:ext cx="18" cy="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766"/>
              <p:cNvSpPr>
                <a:spLocks/>
              </p:cNvSpPr>
              <p:nvPr/>
            </p:nvSpPr>
            <p:spPr bwMode="auto">
              <a:xfrm>
                <a:off x="2251" y="2175"/>
                <a:ext cx="6" cy="6"/>
              </a:xfrm>
              <a:custGeom>
                <a:avLst/>
                <a:gdLst>
                  <a:gd name="T0" fmla="*/ 1 w 30"/>
                  <a:gd name="T1" fmla="*/ 10 h 30"/>
                  <a:gd name="T2" fmla="*/ 5 w 30"/>
                  <a:gd name="T3" fmla="*/ 5 h 30"/>
                  <a:gd name="T4" fmla="*/ 10 w 30"/>
                  <a:gd name="T5" fmla="*/ 2 h 30"/>
                  <a:gd name="T6" fmla="*/ 15 w 30"/>
                  <a:gd name="T7" fmla="*/ 0 h 30"/>
                  <a:gd name="T8" fmla="*/ 21 w 30"/>
                  <a:gd name="T9" fmla="*/ 2 h 30"/>
                  <a:gd name="T10" fmla="*/ 26 w 30"/>
                  <a:gd name="T11" fmla="*/ 5 h 30"/>
                  <a:gd name="T12" fmla="*/ 29 w 30"/>
                  <a:gd name="T13" fmla="*/ 10 h 30"/>
                  <a:gd name="T14" fmla="*/ 30 w 30"/>
                  <a:gd name="T15" fmla="*/ 15 h 30"/>
                  <a:gd name="T16" fmla="*/ 29 w 30"/>
                  <a:gd name="T17" fmla="*/ 21 h 30"/>
                  <a:gd name="T18" fmla="*/ 26 w 30"/>
                  <a:gd name="T19" fmla="*/ 25 h 30"/>
                  <a:gd name="T20" fmla="*/ 21 w 30"/>
                  <a:gd name="T21" fmla="*/ 29 h 30"/>
                  <a:gd name="T22" fmla="*/ 15 w 30"/>
                  <a:gd name="T23" fmla="*/ 30 h 30"/>
                  <a:gd name="T24" fmla="*/ 10 w 30"/>
                  <a:gd name="T25" fmla="*/ 29 h 30"/>
                  <a:gd name="T26" fmla="*/ 5 w 30"/>
                  <a:gd name="T27" fmla="*/ 25 h 30"/>
                  <a:gd name="T28" fmla="*/ 1 w 30"/>
                  <a:gd name="T29" fmla="*/ 21 h 30"/>
                  <a:gd name="T30" fmla="*/ 0 w 30"/>
                  <a:gd name="T31" fmla="*/ 15 h 30"/>
                  <a:gd name="T32" fmla="*/ 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" y="10"/>
                    </a:moveTo>
                    <a:lnTo>
                      <a:pt x="5" y="5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1" y="21"/>
                    </a:lnTo>
                    <a:lnTo>
                      <a:pt x="0" y="15"/>
                    </a:ln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Freeform 767"/>
              <p:cNvSpPr>
                <a:spLocks/>
              </p:cNvSpPr>
              <p:nvPr/>
            </p:nvSpPr>
            <p:spPr bwMode="auto">
              <a:xfrm>
                <a:off x="2251" y="2175"/>
                <a:ext cx="6" cy="6"/>
              </a:xfrm>
              <a:custGeom>
                <a:avLst/>
                <a:gdLst>
                  <a:gd name="T0" fmla="*/ 1 w 30"/>
                  <a:gd name="T1" fmla="*/ 10 h 30"/>
                  <a:gd name="T2" fmla="*/ 5 w 30"/>
                  <a:gd name="T3" fmla="*/ 5 h 30"/>
                  <a:gd name="T4" fmla="*/ 10 w 30"/>
                  <a:gd name="T5" fmla="*/ 2 h 30"/>
                  <a:gd name="T6" fmla="*/ 15 w 30"/>
                  <a:gd name="T7" fmla="*/ 0 h 30"/>
                  <a:gd name="T8" fmla="*/ 21 w 30"/>
                  <a:gd name="T9" fmla="*/ 2 h 30"/>
                  <a:gd name="T10" fmla="*/ 26 w 30"/>
                  <a:gd name="T11" fmla="*/ 5 h 30"/>
                  <a:gd name="T12" fmla="*/ 29 w 30"/>
                  <a:gd name="T13" fmla="*/ 10 h 30"/>
                  <a:gd name="T14" fmla="*/ 30 w 30"/>
                  <a:gd name="T15" fmla="*/ 15 h 30"/>
                  <a:gd name="T16" fmla="*/ 29 w 30"/>
                  <a:gd name="T17" fmla="*/ 21 h 30"/>
                  <a:gd name="T18" fmla="*/ 26 w 30"/>
                  <a:gd name="T19" fmla="*/ 25 h 30"/>
                  <a:gd name="T20" fmla="*/ 21 w 30"/>
                  <a:gd name="T21" fmla="*/ 29 h 30"/>
                  <a:gd name="T22" fmla="*/ 15 w 30"/>
                  <a:gd name="T23" fmla="*/ 30 h 30"/>
                  <a:gd name="T24" fmla="*/ 10 w 30"/>
                  <a:gd name="T25" fmla="*/ 29 h 30"/>
                  <a:gd name="T26" fmla="*/ 5 w 30"/>
                  <a:gd name="T27" fmla="*/ 25 h 30"/>
                  <a:gd name="T28" fmla="*/ 1 w 30"/>
                  <a:gd name="T29" fmla="*/ 21 h 30"/>
                  <a:gd name="T30" fmla="*/ 0 w 30"/>
                  <a:gd name="T31" fmla="*/ 15 h 30"/>
                  <a:gd name="T32" fmla="*/ 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" y="10"/>
                    </a:moveTo>
                    <a:lnTo>
                      <a:pt x="5" y="5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1" y="21"/>
                    </a:lnTo>
                    <a:lnTo>
                      <a:pt x="0" y="15"/>
                    </a:lnTo>
                    <a:lnTo>
                      <a:pt x="1" y="1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768"/>
              <p:cNvSpPr>
                <a:spLocks/>
              </p:cNvSpPr>
              <p:nvPr/>
            </p:nvSpPr>
            <p:spPr bwMode="auto">
              <a:xfrm>
                <a:off x="2252" y="2159"/>
                <a:ext cx="17" cy="12"/>
              </a:xfrm>
              <a:custGeom>
                <a:avLst/>
                <a:gdLst>
                  <a:gd name="T0" fmla="*/ 82 w 82"/>
                  <a:gd name="T1" fmla="*/ 30 h 59"/>
                  <a:gd name="T2" fmla="*/ 80 w 82"/>
                  <a:gd name="T3" fmla="*/ 34 h 59"/>
                  <a:gd name="T4" fmla="*/ 76 w 82"/>
                  <a:gd name="T5" fmla="*/ 42 h 59"/>
                  <a:gd name="T6" fmla="*/ 71 w 82"/>
                  <a:gd name="T7" fmla="*/ 48 h 59"/>
                  <a:gd name="T8" fmla="*/ 65 w 82"/>
                  <a:gd name="T9" fmla="*/ 53 h 59"/>
                  <a:gd name="T10" fmla="*/ 57 w 82"/>
                  <a:gd name="T11" fmla="*/ 57 h 59"/>
                  <a:gd name="T12" fmla="*/ 50 w 82"/>
                  <a:gd name="T13" fmla="*/ 59 h 59"/>
                  <a:gd name="T14" fmla="*/ 42 w 82"/>
                  <a:gd name="T15" fmla="*/ 59 h 59"/>
                  <a:gd name="T16" fmla="*/ 34 w 82"/>
                  <a:gd name="T17" fmla="*/ 59 h 59"/>
                  <a:gd name="T18" fmla="*/ 26 w 82"/>
                  <a:gd name="T19" fmla="*/ 57 h 59"/>
                  <a:gd name="T20" fmla="*/ 19 w 82"/>
                  <a:gd name="T21" fmla="*/ 53 h 59"/>
                  <a:gd name="T22" fmla="*/ 12 w 82"/>
                  <a:gd name="T23" fmla="*/ 48 h 59"/>
                  <a:gd name="T24" fmla="*/ 7 w 82"/>
                  <a:gd name="T25" fmla="*/ 42 h 59"/>
                  <a:gd name="T26" fmla="*/ 4 w 82"/>
                  <a:gd name="T27" fmla="*/ 36 h 59"/>
                  <a:gd name="T28" fmla="*/ 1 w 82"/>
                  <a:gd name="T29" fmla="*/ 28 h 59"/>
                  <a:gd name="T30" fmla="*/ 0 w 82"/>
                  <a:gd name="T31" fmla="*/ 21 h 59"/>
                  <a:gd name="T32" fmla="*/ 1 w 82"/>
                  <a:gd name="T33" fmla="*/ 12 h 59"/>
                  <a:gd name="T34" fmla="*/ 4 w 82"/>
                  <a:gd name="T35" fmla="*/ 5 h 59"/>
                  <a:gd name="T36" fmla="*/ 5 w 82"/>
                  <a:gd name="T3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59">
                    <a:moveTo>
                      <a:pt x="82" y="30"/>
                    </a:moveTo>
                    <a:lnTo>
                      <a:pt x="80" y="34"/>
                    </a:lnTo>
                    <a:lnTo>
                      <a:pt x="76" y="42"/>
                    </a:lnTo>
                    <a:lnTo>
                      <a:pt x="71" y="48"/>
                    </a:lnTo>
                    <a:lnTo>
                      <a:pt x="65" y="53"/>
                    </a:lnTo>
                    <a:lnTo>
                      <a:pt x="57" y="57"/>
                    </a:lnTo>
                    <a:lnTo>
                      <a:pt x="50" y="59"/>
                    </a:lnTo>
                    <a:lnTo>
                      <a:pt x="42" y="59"/>
                    </a:lnTo>
                    <a:lnTo>
                      <a:pt x="34" y="59"/>
                    </a:lnTo>
                    <a:lnTo>
                      <a:pt x="26" y="57"/>
                    </a:lnTo>
                    <a:lnTo>
                      <a:pt x="19" y="53"/>
                    </a:lnTo>
                    <a:lnTo>
                      <a:pt x="12" y="48"/>
                    </a:lnTo>
                    <a:lnTo>
                      <a:pt x="7" y="42"/>
                    </a:lnTo>
                    <a:lnTo>
                      <a:pt x="4" y="36"/>
                    </a:lnTo>
                    <a:lnTo>
                      <a:pt x="1" y="28"/>
                    </a:lnTo>
                    <a:lnTo>
                      <a:pt x="0" y="21"/>
                    </a:lnTo>
                    <a:lnTo>
                      <a:pt x="1" y="12"/>
                    </a:lnTo>
                    <a:lnTo>
                      <a:pt x="4" y="5"/>
                    </a:lnTo>
                    <a:lnTo>
                      <a:pt x="5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769"/>
              <p:cNvSpPr>
                <a:spLocks/>
              </p:cNvSpPr>
              <p:nvPr/>
            </p:nvSpPr>
            <p:spPr bwMode="auto">
              <a:xfrm>
                <a:off x="2240" y="2186"/>
                <a:ext cx="16" cy="12"/>
              </a:xfrm>
              <a:custGeom>
                <a:avLst/>
                <a:gdLst>
                  <a:gd name="T0" fmla="*/ 0 w 81"/>
                  <a:gd name="T1" fmla="*/ 31 h 62"/>
                  <a:gd name="T2" fmla="*/ 2 w 81"/>
                  <a:gd name="T3" fmla="*/ 25 h 62"/>
                  <a:gd name="T4" fmla="*/ 6 w 81"/>
                  <a:gd name="T5" fmla="*/ 17 h 62"/>
                  <a:gd name="T6" fmla="*/ 11 w 81"/>
                  <a:gd name="T7" fmla="*/ 11 h 62"/>
                  <a:gd name="T8" fmla="*/ 17 w 81"/>
                  <a:gd name="T9" fmla="*/ 6 h 62"/>
                  <a:gd name="T10" fmla="*/ 25 w 81"/>
                  <a:gd name="T11" fmla="*/ 4 h 62"/>
                  <a:gd name="T12" fmla="*/ 32 w 81"/>
                  <a:gd name="T13" fmla="*/ 1 h 62"/>
                  <a:gd name="T14" fmla="*/ 40 w 81"/>
                  <a:gd name="T15" fmla="*/ 0 h 62"/>
                  <a:gd name="T16" fmla="*/ 47 w 81"/>
                  <a:gd name="T17" fmla="*/ 0 h 62"/>
                  <a:gd name="T18" fmla="*/ 56 w 81"/>
                  <a:gd name="T19" fmla="*/ 2 h 62"/>
                  <a:gd name="T20" fmla="*/ 63 w 81"/>
                  <a:gd name="T21" fmla="*/ 6 h 62"/>
                  <a:gd name="T22" fmla="*/ 69 w 81"/>
                  <a:gd name="T23" fmla="*/ 11 h 62"/>
                  <a:gd name="T24" fmla="*/ 74 w 81"/>
                  <a:gd name="T25" fmla="*/ 17 h 62"/>
                  <a:gd name="T26" fmla="*/ 78 w 81"/>
                  <a:gd name="T27" fmla="*/ 25 h 62"/>
                  <a:gd name="T28" fmla="*/ 81 w 81"/>
                  <a:gd name="T29" fmla="*/ 31 h 62"/>
                  <a:gd name="T30" fmla="*/ 81 w 81"/>
                  <a:gd name="T31" fmla="*/ 40 h 62"/>
                  <a:gd name="T32" fmla="*/ 81 w 81"/>
                  <a:gd name="T33" fmla="*/ 47 h 62"/>
                  <a:gd name="T34" fmla="*/ 78 w 81"/>
                  <a:gd name="T35" fmla="*/ 55 h 62"/>
                  <a:gd name="T36" fmla="*/ 76 w 81"/>
                  <a:gd name="T3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1" h="62">
                    <a:moveTo>
                      <a:pt x="0" y="31"/>
                    </a:moveTo>
                    <a:lnTo>
                      <a:pt x="2" y="25"/>
                    </a:lnTo>
                    <a:lnTo>
                      <a:pt x="6" y="17"/>
                    </a:lnTo>
                    <a:lnTo>
                      <a:pt x="11" y="11"/>
                    </a:lnTo>
                    <a:lnTo>
                      <a:pt x="17" y="6"/>
                    </a:lnTo>
                    <a:lnTo>
                      <a:pt x="25" y="4"/>
                    </a:lnTo>
                    <a:lnTo>
                      <a:pt x="32" y="1"/>
                    </a:lnTo>
                    <a:lnTo>
                      <a:pt x="40" y="0"/>
                    </a:lnTo>
                    <a:lnTo>
                      <a:pt x="47" y="0"/>
                    </a:lnTo>
                    <a:lnTo>
                      <a:pt x="56" y="2"/>
                    </a:lnTo>
                    <a:lnTo>
                      <a:pt x="63" y="6"/>
                    </a:lnTo>
                    <a:lnTo>
                      <a:pt x="69" y="11"/>
                    </a:lnTo>
                    <a:lnTo>
                      <a:pt x="74" y="17"/>
                    </a:lnTo>
                    <a:lnTo>
                      <a:pt x="78" y="25"/>
                    </a:lnTo>
                    <a:lnTo>
                      <a:pt x="81" y="31"/>
                    </a:lnTo>
                    <a:lnTo>
                      <a:pt x="81" y="40"/>
                    </a:lnTo>
                    <a:lnTo>
                      <a:pt x="81" y="47"/>
                    </a:lnTo>
                    <a:lnTo>
                      <a:pt x="78" y="55"/>
                    </a:lnTo>
                    <a:lnTo>
                      <a:pt x="76" y="62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Freeform 770"/>
              <p:cNvSpPr>
                <a:spLocks/>
              </p:cNvSpPr>
              <p:nvPr/>
            </p:nvSpPr>
            <p:spPr bwMode="auto">
              <a:xfrm>
                <a:off x="2256" y="2165"/>
                <a:ext cx="6" cy="5"/>
              </a:xfrm>
              <a:custGeom>
                <a:avLst/>
                <a:gdLst>
                  <a:gd name="T0" fmla="*/ 2 w 30"/>
                  <a:gd name="T1" fmla="*/ 8 h 28"/>
                  <a:gd name="T2" fmla="*/ 5 w 30"/>
                  <a:gd name="T3" fmla="*/ 4 h 28"/>
                  <a:gd name="T4" fmla="*/ 10 w 30"/>
                  <a:gd name="T5" fmla="*/ 1 h 28"/>
                  <a:gd name="T6" fmla="*/ 15 w 30"/>
                  <a:gd name="T7" fmla="*/ 0 h 28"/>
                  <a:gd name="T8" fmla="*/ 22 w 30"/>
                  <a:gd name="T9" fmla="*/ 1 h 28"/>
                  <a:gd name="T10" fmla="*/ 27 w 30"/>
                  <a:gd name="T11" fmla="*/ 4 h 28"/>
                  <a:gd name="T12" fmla="*/ 29 w 30"/>
                  <a:gd name="T13" fmla="*/ 8 h 28"/>
                  <a:gd name="T14" fmla="*/ 30 w 30"/>
                  <a:gd name="T15" fmla="*/ 13 h 28"/>
                  <a:gd name="T16" fmla="*/ 29 w 30"/>
                  <a:gd name="T17" fmla="*/ 20 h 28"/>
                  <a:gd name="T18" fmla="*/ 27 w 30"/>
                  <a:gd name="T19" fmla="*/ 25 h 28"/>
                  <a:gd name="T20" fmla="*/ 22 w 30"/>
                  <a:gd name="T21" fmla="*/ 27 h 28"/>
                  <a:gd name="T22" fmla="*/ 15 w 30"/>
                  <a:gd name="T23" fmla="*/ 28 h 28"/>
                  <a:gd name="T24" fmla="*/ 10 w 30"/>
                  <a:gd name="T25" fmla="*/ 28 h 28"/>
                  <a:gd name="T26" fmla="*/ 5 w 30"/>
                  <a:gd name="T27" fmla="*/ 25 h 28"/>
                  <a:gd name="T28" fmla="*/ 2 w 30"/>
                  <a:gd name="T29" fmla="*/ 20 h 28"/>
                  <a:gd name="T30" fmla="*/ 0 w 30"/>
                  <a:gd name="T31" fmla="*/ 15 h 28"/>
                  <a:gd name="T32" fmla="*/ 2 w 30"/>
                  <a:gd name="T33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2" y="8"/>
                    </a:moveTo>
                    <a:lnTo>
                      <a:pt x="5" y="4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30" y="13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7"/>
                    </a:lnTo>
                    <a:lnTo>
                      <a:pt x="15" y="28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771"/>
              <p:cNvSpPr>
                <a:spLocks/>
              </p:cNvSpPr>
              <p:nvPr/>
            </p:nvSpPr>
            <p:spPr bwMode="auto">
              <a:xfrm>
                <a:off x="2256" y="2165"/>
                <a:ext cx="6" cy="5"/>
              </a:xfrm>
              <a:custGeom>
                <a:avLst/>
                <a:gdLst>
                  <a:gd name="T0" fmla="*/ 2 w 30"/>
                  <a:gd name="T1" fmla="*/ 8 h 28"/>
                  <a:gd name="T2" fmla="*/ 5 w 30"/>
                  <a:gd name="T3" fmla="*/ 4 h 28"/>
                  <a:gd name="T4" fmla="*/ 10 w 30"/>
                  <a:gd name="T5" fmla="*/ 1 h 28"/>
                  <a:gd name="T6" fmla="*/ 15 w 30"/>
                  <a:gd name="T7" fmla="*/ 0 h 28"/>
                  <a:gd name="T8" fmla="*/ 22 w 30"/>
                  <a:gd name="T9" fmla="*/ 1 h 28"/>
                  <a:gd name="T10" fmla="*/ 27 w 30"/>
                  <a:gd name="T11" fmla="*/ 4 h 28"/>
                  <a:gd name="T12" fmla="*/ 29 w 30"/>
                  <a:gd name="T13" fmla="*/ 8 h 28"/>
                  <a:gd name="T14" fmla="*/ 30 w 30"/>
                  <a:gd name="T15" fmla="*/ 13 h 28"/>
                  <a:gd name="T16" fmla="*/ 29 w 30"/>
                  <a:gd name="T17" fmla="*/ 20 h 28"/>
                  <a:gd name="T18" fmla="*/ 27 w 30"/>
                  <a:gd name="T19" fmla="*/ 25 h 28"/>
                  <a:gd name="T20" fmla="*/ 22 w 30"/>
                  <a:gd name="T21" fmla="*/ 27 h 28"/>
                  <a:gd name="T22" fmla="*/ 15 w 30"/>
                  <a:gd name="T23" fmla="*/ 28 h 28"/>
                  <a:gd name="T24" fmla="*/ 10 w 30"/>
                  <a:gd name="T25" fmla="*/ 28 h 28"/>
                  <a:gd name="T26" fmla="*/ 5 w 30"/>
                  <a:gd name="T27" fmla="*/ 25 h 28"/>
                  <a:gd name="T28" fmla="*/ 2 w 30"/>
                  <a:gd name="T29" fmla="*/ 20 h 28"/>
                  <a:gd name="T30" fmla="*/ 0 w 30"/>
                  <a:gd name="T31" fmla="*/ 15 h 28"/>
                  <a:gd name="T32" fmla="*/ 2 w 30"/>
                  <a:gd name="T33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2" y="8"/>
                    </a:moveTo>
                    <a:lnTo>
                      <a:pt x="5" y="4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30" y="13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7"/>
                    </a:lnTo>
                    <a:lnTo>
                      <a:pt x="15" y="28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2" y="8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772"/>
              <p:cNvSpPr>
                <a:spLocks/>
              </p:cNvSpPr>
              <p:nvPr/>
            </p:nvSpPr>
            <p:spPr bwMode="auto">
              <a:xfrm>
                <a:off x="2246" y="2187"/>
                <a:ext cx="6" cy="6"/>
              </a:xfrm>
              <a:custGeom>
                <a:avLst/>
                <a:gdLst>
                  <a:gd name="T0" fmla="*/ 2 w 30"/>
                  <a:gd name="T1" fmla="*/ 9 h 28"/>
                  <a:gd name="T2" fmla="*/ 5 w 30"/>
                  <a:gd name="T3" fmla="*/ 4 h 28"/>
                  <a:gd name="T4" fmla="*/ 9 w 30"/>
                  <a:gd name="T5" fmla="*/ 1 h 28"/>
                  <a:gd name="T6" fmla="*/ 15 w 30"/>
                  <a:gd name="T7" fmla="*/ 0 h 28"/>
                  <a:gd name="T8" fmla="*/ 22 w 30"/>
                  <a:gd name="T9" fmla="*/ 1 h 28"/>
                  <a:gd name="T10" fmla="*/ 26 w 30"/>
                  <a:gd name="T11" fmla="*/ 4 h 28"/>
                  <a:gd name="T12" fmla="*/ 29 w 30"/>
                  <a:gd name="T13" fmla="*/ 9 h 28"/>
                  <a:gd name="T14" fmla="*/ 30 w 30"/>
                  <a:gd name="T15" fmla="*/ 14 h 28"/>
                  <a:gd name="T16" fmla="*/ 29 w 30"/>
                  <a:gd name="T17" fmla="*/ 20 h 28"/>
                  <a:gd name="T18" fmla="*/ 26 w 30"/>
                  <a:gd name="T19" fmla="*/ 25 h 28"/>
                  <a:gd name="T20" fmla="*/ 22 w 30"/>
                  <a:gd name="T21" fmla="*/ 27 h 28"/>
                  <a:gd name="T22" fmla="*/ 15 w 30"/>
                  <a:gd name="T23" fmla="*/ 28 h 28"/>
                  <a:gd name="T24" fmla="*/ 10 w 30"/>
                  <a:gd name="T25" fmla="*/ 28 h 28"/>
                  <a:gd name="T26" fmla="*/ 5 w 30"/>
                  <a:gd name="T27" fmla="*/ 25 h 28"/>
                  <a:gd name="T28" fmla="*/ 2 w 30"/>
                  <a:gd name="T29" fmla="*/ 20 h 28"/>
                  <a:gd name="T30" fmla="*/ 0 w 30"/>
                  <a:gd name="T31" fmla="*/ 15 h 28"/>
                  <a:gd name="T32" fmla="*/ 2 w 30"/>
                  <a:gd name="T33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2" y="9"/>
                    </a:moveTo>
                    <a:lnTo>
                      <a:pt x="5" y="4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6" y="4"/>
                    </a:lnTo>
                    <a:lnTo>
                      <a:pt x="29" y="9"/>
                    </a:lnTo>
                    <a:lnTo>
                      <a:pt x="30" y="14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2" y="27"/>
                    </a:lnTo>
                    <a:lnTo>
                      <a:pt x="15" y="28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2" y="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773"/>
              <p:cNvSpPr>
                <a:spLocks/>
              </p:cNvSpPr>
              <p:nvPr/>
            </p:nvSpPr>
            <p:spPr bwMode="auto">
              <a:xfrm>
                <a:off x="2246" y="2187"/>
                <a:ext cx="6" cy="6"/>
              </a:xfrm>
              <a:custGeom>
                <a:avLst/>
                <a:gdLst>
                  <a:gd name="T0" fmla="*/ 2 w 30"/>
                  <a:gd name="T1" fmla="*/ 9 h 28"/>
                  <a:gd name="T2" fmla="*/ 5 w 30"/>
                  <a:gd name="T3" fmla="*/ 4 h 28"/>
                  <a:gd name="T4" fmla="*/ 9 w 30"/>
                  <a:gd name="T5" fmla="*/ 1 h 28"/>
                  <a:gd name="T6" fmla="*/ 15 w 30"/>
                  <a:gd name="T7" fmla="*/ 0 h 28"/>
                  <a:gd name="T8" fmla="*/ 22 w 30"/>
                  <a:gd name="T9" fmla="*/ 1 h 28"/>
                  <a:gd name="T10" fmla="*/ 26 w 30"/>
                  <a:gd name="T11" fmla="*/ 4 h 28"/>
                  <a:gd name="T12" fmla="*/ 29 w 30"/>
                  <a:gd name="T13" fmla="*/ 9 h 28"/>
                  <a:gd name="T14" fmla="*/ 30 w 30"/>
                  <a:gd name="T15" fmla="*/ 14 h 28"/>
                  <a:gd name="T16" fmla="*/ 29 w 30"/>
                  <a:gd name="T17" fmla="*/ 20 h 28"/>
                  <a:gd name="T18" fmla="*/ 26 w 30"/>
                  <a:gd name="T19" fmla="*/ 25 h 28"/>
                  <a:gd name="T20" fmla="*/ 22 w 30"/>
                  <a:gd name="T21" fmla="*/ 27 h 28"/>
                  <a:gd name="T22" fmla="*/ 15 w 30"/>
                  <a:gd name="T23" fmla="*/ 28 h 28"/>
                  <a:gd name="T24" fmla="*/ 10 w 30"/>
                  <a:gd name="T25" fmla="*/ 28 h 28"/>
                  <a:gd name="T26" fmla="*/ 5 w 30"/>
                  <a:gd name="T27" fmla="*/ 25 h 28"/>
                  <a:gd name="T28" fmla="*/ 2 w 30"/>
                  <a:gd name="T29" fmla="*/ 20 h 28"/>
                  <a:gd name="T30" fmla="*/ 0 w 30"/>
                  <a:gd name="T31" fmla="*/ 15 h 28"/>
                  <a:gd name="T32" fmla="*/ 2 w 30"/>
                  <a:gd name="T33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2" y="9"/>
                    </a:moveTo>
                    <a:lnTo>
                      <a:pt x="5" y="4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6" y="4"/>
                    </a:lnTo>
                    <a:lnTo>
                      <a:pt x="29" y="9"/>
                    </a:lnTo>
                    <a:lnTo>
                      <a:pt x="30" y="14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2" y="27"/>
                    </a:lnTo>
                    <a:lnTo>
                      <a:pt x="15" y="28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2" y="9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Line 774"/>
              <p:cNvSpPr>
                <a:spLocks noChangeShapeType="1"/>
              </p:cNvSpPr>
              <p:nvPr/>
            </p:nvSpPr>
            <p:spPr bwMode="auto">
              <a:xfrm flipV="1">
                <a:off x="2256" y="2161"/>
                <a:ext cx="2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Line 775"/>
              <p:cNvSpPr>
                <a:spLocks noChangeShapeType="1"/>
              </p:cNvSpPr>
              <p:nvPr/>
            </p:nvSpPr>
            <p:spPr bwMode="auto">
              <a:xfrm flipV="1">
                <a:off x="2262" y="2164"/>
                <a:ext cx="2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Line 776"/>
              <p:cNvSpPr>
                <a:spLocks noChangeShapeType="1"/>
              </p:cNvSpPr>
              <p:nvPr/>
            </p:nvSpPr>
            <p:spPr bwMode="auto">
              <a:xfrm flipV="1">
                <a:off x="2244" y="2189"/>
                <a:ext cx="2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Line 777"/>
              <p:cNvSpPr>
                <a:spLocks noChangeShapeType="1"/>
              </p:cNvSpPr>
              <p:nvPr/>
            </p:nvSpPr>
            <p:spPr bwMode="auto">
              <a:xfrm flipV="1">
                <a:off x="2250" y="2191"/>
                <a:ext cx="2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778"/>
              <p:cNvSpPr>
                <a:spLocks/>
              </p:cNvSpPr>
              <p:nvPr/>
            </p:nvSpPr>
            <p:spPr bwMode="auto">
              <a:xfrm>
                <a:off x="2221" y="2210"/>
                <a:ext cx="28" cy="35"/>
              </a:xfrm>
              <a:custGeom>
                <a:avLst/>
                <a:gdLst>
                  <a:gd name="T0" fmla="*/ 61 w 142"/>
                  <a:gd name="T1" fmla="*/ 0 h 179"/>
                  <a:gd name="T2" fmla="*/ 142 w 142"/>
                  <a:gd name="T3" fmla="*/ 31 h 179"/>
                  <a:gd name="T4" fmla="*/ 81 w 142"/>
                  <a:gd name="T5" fmla="*/ 179 h 179"/>
                  <a:gd name="T6" fmla="*/ 0 w 142"/>
                  <a:gd name="T7" fmla="*/ 147 h 179"/>
                  <a:gd name="T8" fmla="*/ 61 w 142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79">
                    <a:moveTo>
                      <a:pt x="61" y="0"/>
                    </a:moveTo>
                    <a:lnTo>
                      <a:pt x="142" y="31"/>
                    </a:lnTo>
                    <a:lnTo>
                      <a:pt x="81" y="179"/>
                    </a:lnTo>
                    <a:lnTo>
                      <a:pt x="0" y="147"/>
                    </a:lnTo>
                    <a:lnTo>
                      <a:pt x="61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Line 779"/>
              <p:cNvSpPr>
                <a:spLocks noChangeShapeType="1"/>
              </p:cNvSpPr>
              <p:nvPr/>
            </p:nvSpPr>
            <p:spPr bwMode="auto">
              <a:xfrm>
                <a:off x="2228" y="2224"/>
                <a:ext cx="16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Line 780"/>
              <p:cNvSpPr>
                <a:spLocks noChangeShapeType="1"/>
              </p:cNvSpPr>
              <p:nvPr/>
            </p:nvSpPr>
            <p:spPr bwMode="auto">
              <a:xfrm>
                <a:off x="2233" y="2217"/>
                <a:ext cx="12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Line 781"/>
              <p:cNvSpPr>
                <a:spLocks noChangeShapeType="1"/>
              </p:cNvSpPr>
              <p:nvPr/>
            </p:nvSpPr>
            <p:spPr bwMode="auto">
              <a:xfrm>
                <a:off x="2226" y="2233"/>
                <a:ext cx="12" cy="4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Line 782"/>
              <p:cNvSpPr>
                <a:spLocks noChangeShapeType="1"/>
              </p:cNvSpPr>
              <p:nvPr/>
            </p:nvSpPr>
            <p:spPr bwMode="auto">
              <a:xfrm flipH="1">
                <a:off x="2232" y="2219"/>
                <a:ext cx="6" cy="1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Line 783"/>
              <p:cNvSpPr>
                <a:spLocks noChangeShapeType="1"/>
              </p:cNvSpPr>
              <p:nvPr/>
            </p:nvSpPr>
            <p:spPr bwMode="auto">
              <a:xfrm flipH="1">
                <a:off x="2223" y="2210"/>
                <a:ext cx="12" cy="3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Line 784"/>
              <p:cNvSpPr>
                <a:spLocks noChangeShapeType="1"/>
              </p:cNvSpPr>
              <p:nvPr/>
            </p:nvSpPr>
            <p:spPr bwMode="auto">
              <a:xfrm flipH="1">
                <a:off x="2236" y="2215"/>
                <a:ext cx="12" cy="3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Line 785"/>
              <p:cNvSpPr>
                <a:spLocks noChangeShapeType="1"/>
              </p:cNvSpPr>
              <p:nvPr/>
            </p:nvSpPr>
            <p:spPr bwMode="auto">
              <a:xfrm flipH="1">
                <a:off x="2229" y="2241"/>
                <a:ext cx="1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Line 786"/>
              <p:cNvSpPr>
                <a:spLocks noChangeShapeType="1"/>
              </p:cNvSpPr>
              <p:nvPr/>
            </p:nvSpPr>
            <p:spPr bwMode="auto">
              <a:xfrm flipH="1">
                <a:off x="2241" y="2213"/>
                <a:ext cx="0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787"/>
              <p:cNvSpPr>
                <a:spLocks/>
              </p:cNvSpPr>
              <p:nvPr/>
            </p:nvSpPr>
            <p:spPr bwMode="auto">
              <a:xfrm>
                <a:off x="2256" y="2191"/>
                <a:ext cx="29" cy="36"/>
              </a:xfrm>
              <a:custGeom>
                <a:avLst/>
                <a:gdLst>
                  <a:gd name="T0" fmla="*/ 61 w 142"/>
                  <a:gd name="T1" fmla="*/ 0 h 180"/>
                  <a:gd name="T2" fmla="*/ 142 w 142"/>
                  <a:gd name="T3" fmla="*/ 33 h 180"/>
                  <a:gd name="T4" fmla="*/ 81 w 142"/>
                  <a:gd name="T5" fmla="*/ 180 h 180"/>
                  <a:gd name="T6" fmla="*/ 0 w 142"/>
                  <a:gd name="T7" fmla="*/ 147 h 180"/>
                  <a:gd name="T8" fmla="*/ 61 w 142"/>
                  <a:gd name="T9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80">
                    <a:moveTo>
                      <a:pt x="61" y="0"/>
                    </a:moveTo>
                    <a:lnTo>
                      <a:pt x="142" y="33"/>
                    </a:lnTo>
                    <a:lnTo>
                      <a:pt x="81" y="180"/>
                    </a:lnTo>
                    <a:lnTo>
                      <a:pt x="0" y="147"/>
                    </a:lnTo>
                    <a:lnTo>
                      <a:pt x="61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Line 788"/>
              <p:cNvSpPr>
                <a:spLocks noChangeShapeType="1"/>
              </p:cNvSpPr>
              <p:nvPr/>
            </p:nvSpPr>
            <p:spPr bwMode="auto">
              <a:xfrm>
                <a:off x="2262" y="2206"/>
                <a:ext cx="17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Line 789"/>
              <p:cNvSpPr>
                <a:spLocks noChangeShapeType="1"/>
              </p:cNvSpPr>
              <p:nvPr/>
            </p:nvSpPr>
            <p:spPr bwMode="auto">
              <a:xfrm>
                <a:off x="2268" y="2198"/>
                <a:ext cx="12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Line 790"/>
              <p:cNvSpPr>
                <a:spLocks noChangeShapeType="1"/>
              </p:cNvSpPr>
              <p:nvPr/>
            </p:nvSpPr>
            <p:spPr bwMode="auto">
              <a:xfrm>
                <a:off x="2261" y="2214"/>
                <a:ext cx="13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Line 791"/>
              <p:cNvSpPr>
                <a:spLocks noChangeShapeType="1"/>
              </p:cNvSpPr>
              <p:nvPr/>
            </p:nvSpPr>
            <p:spPr bwMode="auto">
              <a:xfrm flipH="1">
                <a:off x="2267" y="2201"/>
                <a:ext cx="7" cy="1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Line 792"/>
              <p:cNvSpPr>
                <a:spLocks noChangeShapeType="1"/>
              </p:cNvSpPr>
              <p:nvPr/>
            </p:nvSpPr>
            <p:spPr bwMode="auto">
              <a:xfrm flipH="1">
                <a:off x="2258" y="2192"/>
                <a:ext cx="12" cy="3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Line 793"/>
              <p:cNvSpPr>
                <a:spLocks noChangeShapeType="1"/>
              </p:cNvSpPr>
              <p:nvPr/>
            </p:nvSpPr>
            <p:spPr bwMode="auto">
              <a:xfrm flipH="1">
                <a:off x="2271" y="2197"/>
                <a:ext cx="12" cy="3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Line 794"/>
              <p:cNvSpPr>
                <a:spLocks noChangeShapeType="1"/>
              </p:cNvSpPr>
              <p:nvPr/>
            </p:nvSpPr>
            <p:spPr bwMode="auto">
              <a:xfrm flipH="1">
                <a:off x="2264" y="2223"/>
                <a:ext cx="1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Line 795"/>
              <p:cNvSpPr>
                <a:spLocks noChangeShapeType="1"/>
              </p:cNvSpPr>
              <p:nvPr/>
            </p:nvSpPr>
            <p:spPr bwMode="auto">
              <a:xfrm flipH="1">
                <a:off x="2276" y="2194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Freeform 796"/>
              <p:cNvSpPr>
                <a:spLocks/>
              </p:cNvSpPr>
              <p:nvPr/>
            </p:nvSpPr>
            <p:spPr bwMode="auto">
              <a:xfrm>
                <a:off x="650" y="2446"/>
                <a:ext cx="20" cy="36"/>
              </a:xfrm>
              <a:custGeom>
                <a:avLst/>
                <a:gdLst>
                  <a:gd name="T0" fmla="*/ 4 w 101"/>
                  <a:gd name="T1" fmla="*/ 0 h 180"/>
                  <a:gd name="T2" fmla="*/ 101 w 101"/>
                  <a:gd name="T3" fmla="*/ 2 h 180"/>
                  <a:gd name="T4" fmla="*/ 99 w 101"/>
                  <a:gd name="T5" fmla="*/ 180 h 180"/>
                  <a:gd name="T6" fmla="*/ 0 w 101"/>
                  <a:gd name="T7" fmla="*/ 179 h 180"/>
                  <a:gd name="T8" fmla="*/ 4 w 101"/>
                  <a:gd name="T9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0">
                    <a:moveTo>
                      <a:pt x="4" y="0"/>
                    </a:moveTo>
                    <a:lnTo>
                      <a:pt x="101" y="2"/>
                    </a:lnTo>
                    <a:lnTo>
                      <a:pt x="99" y="180"/>
                    </a:lnTo>
                    <a:lnTo>
                      <a:pt x="0" y="179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Line 797"/>
              <p:cNvSpPr>
                <a:spLocks noChangeShapeType="1"/>
              </p:cNvSpPr>
              <p:nvPr/>
            </p:nvSpPr>
            <p:spPr bwMode="auto">
              <a:xfrm>
                <a:off x="651" y="2463"/>
                <a:ext cx="19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798"/>
              <p:cNvSpPr>
                <a:spLocks/>
              </p:cNvSpPr>
              <p:nvPr/>
            </p:nvSpPr>
            <p:spPr bwMode="auto">
              <a:xfrm>
                <a:off x="657" y="2461"/>
                <a:ext cx="6" cy="5"/>
              </a:xfrm>
              <a:custGeom>
                <a:avLst/>
                <a:gdLst>
                  <a:gd name="T0" fmla="*/ 0 w 31"/>
                  <a:gd name="T1" fmla="*/ 14 h 29"/>
                  <a:gd name="T2" fmla="*/ 3 w 31"/>
                  <a:gd name="T3" fmla="*/ 9 h 29"/>
                  <a:gd name="T4" fmla="*/ 5 w 31"/>
                  <a:gd name="T5" fmla="*/ 4 h 29"/>
                  <a:gd name="T6" fmla="*/ 10 w 31"/>
                  <a:gd name="T7" fmla="*/ 2 h 29"/>
                  <a:gd name="T8" fmla="*/ 16 w 31"/>
                  <a:gd name="T9" fmla="*/ 0 h 29"/>
                  <a:gd name="T10" fmla="*/ 21 w 31"/>
                  <a:gd name="T11" fmla="*/ 2 h 29"/>
                  <a:gd name="T12" fmla="*/ 26 w 31"/>
                  <a:gd name="T13" fmla="*/ 4 h 29"/>
                  <a:gd name="T14" fmla="*/ 30 w 31"/>
                  <a:gd name="T15" fmla="*/ 9 h 29"/>
                  <a:gd name="T16" fmla="*/ 31 w 31"/>
                  <a:gd name="T17" fmla="*/ 15 h 29"/>
                  <a:gd name="T18" fmla="*/ 30 w 31"/>
                  <a:gd name="T19" fmla="*/ 20 h 29"/>
                  <a:gd name="T20" fmla="*/ 26 w 31"/>
                  <a:gd name="T21" fmla="*/ 25 h 29"/>
                  <a:gd name="T22" fmla="*/ 21 w 31"/>
                  <a:gd name="T23" fmla="*/ 28 h 29"/>
                  <a:gd name="T24" fmla="*/ 15 w 31"/>
                  <a:gd name="T25" fmla="*/ 29 h 29"/>
                  <a:gd name="T26" fmla="*/ 10 w 31"/>
                  <a:gd name="T27" fmla="*/ 28 h 29"/>
                  <a:gd name="T28" fmla="*/ 5 w 31"/>
                  <a:gd name="T29" fmla="*/ 25 h 29"/>
                  <a:gd name="T30" fmla="*/ 1 w 31"/>
                  <a:gd name="T31" fmla="*/ 20 h 29"/>
                  <a:gd name="T32" fmla="*/ 0 w 31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9">
                    <a:moveTo>
                      <a:pt x="0" y="14"/>
                    </a:moveTo>
                    <a:lnTo>
                      <a:pt x="3" y="9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21" y="2"/>
                    </a:lnTo>
                    <a:lnTo>
                      <a:pt x="26" y="4"/>
                    </a:lnTo>
                    <a:lnTo>
                      <a:pt x="30" y="9"/>
                    </a:lnTo>
                    <a:lnTo>
                      <a:pt x="31" y="15"/>
                    </a:lnTo>
                    <a:lnTo>
                      <a:pt x="30" y="20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Freeform 799"/>
              <p:cNvSpPr>
                <a:spLocks/>
              </p:cNvSpPr>
              <p:nvPr/>
            </p:nvSpPr>
            <p:spPr bwMode="auto">
              <a:xfrm>
                <a:off x="657" y="2461"/>
                <a:ext cx="6" cy="5"/>
              </a:xfrm>
              <a:custGeom>
                <a:avLst/>
                <a:gdLst>
                  <a:gd name="T0" fmla="*/ 0 w 31"/>
                  <a:gd name="T1" fmla="*/ 14 h 29"/>
                  <a:gd name="T2" fmla="*/ 3 w 31"/>
                  <a:gd name="T3" fmla="*/ 9 h 29"/>
                  <a:gd name="T4" fmla="*/ 5 w 31"/>
                  <a:gd name="T5" fmla="*/ 4 h 29"/>
                  <a:gd name="T6" fmla="*/ 10 w 31"/>
                  <a:gd name="T7" fmla="*/ 2 h 29"/>
                  <a:gd name="T8" fmla="*/ 16 w 31"/>
                  <a:gd name="T9" fmla="*/ 0 h 29"/>
                  <a:gd name="T10" fmla="*/ 21 w 31"/>
                  <a:gd name="T11" fmla="*/ 2 h 29"/>
                  <a:gd name="T12" fmla="*/ 26 w 31"/>
                  <a:gd name="T13" fmla="*/ 4 h 29"/>
                  <a:gd name="T14" fmla="*/ 30 w 31"/>
                  <a:gd name="T15" fmla="*/ 9 h 29"/>
                  <a:gd name="T16" fmla="*/ 31 w 31"/>
                  <a:gd name="T17" fmla="*/ 15 h 29"/>
                  <a:gd name="T18" fmla="*/ 30 w 31"/>
                  <a:gd name="T19" fmla="*/ 20 h 29"/>
                  <a:gd name="T20" fmla="*/ 26 w 31"/>
                  <a:gd name="T21" fmla="*/ 25 h 29"/>
                  <a:gd name="T22" fmla="*/ 21 w 31"/>
                  <a:gd name="T23" fmla="*/ 28 h 29"/>
                  <a:gd name="T24" fmla="*/ 15 w 31"/>
                  <a:gd name="T25" fmla="*/ 29 h 29"/>
                  <a:gd name="T26" fmla="*/ 10 w 31"/>
                  <a:gd name="T27" fmla="*/ 28 h 29"/>
                  <a:gd name="T28" fmla="*/ 5 w 31"/>
                  <a:gd name="T29" fmla="*/ 25 h 29"/>
                  <a:gd name="T30" fmla="*/ 1 w 31"/>
                  <a:gd name="T31" fmla="*/ 20 h 29"/>
                  <a:gd name="T32" fmla="*/ 0 w 31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9">
                    <a:moveTo>
                      <a:pt x="0" y="14"/>
                    </a:moveTo>
                    <a:lnTo>
                      <a:pt x="3" y="9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21" y="2"/>
                    </a:lnTo>
                    <a:lnTo>
                      <a:pt x="26" y="4"/>
                    </a:lnTo>
                    <a:lnTo>
                      <a:pt x="30" y="9"/>
                    </a:lnTo>
                    <a:lnTo>
                      <a:pt x="31" y="15"/>
                    </a:lnTo>
                    <a:lnTo>
                      <a:pt x="30" y="20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Freeform 800"/>
              <p:cNvSpPr>
                <a:spLocks/>
              </p:cNvSpPr>
              <p:nvPr/>
            </p:nvSpPr>
            <p:spPr bwMode="auto">
              <a:xfrm>
                <a:off x="652" y="2446"/>
                <a:ext cx="17" cy="9"/>
              </a:xfrm>
              <a:custGeom>
                <a:avLst/>
                <a:gdLst>
                  <a:gd name="T0" fmla="*/ 82 w 82"/>
                  <a:gd name="T1" fmla="*/ 1 h 46"/>
                  <a:gd name="T2" fmla="*/ 82 w 82"/>
                  <a:gd name="T3" fmla="*/ 6 h 46"/>
                  <a:gd name="T4" fmla="*/ 81 w 82"/>
                  <a:gd name="T5" fmla="*/ 15 h 46"/>
                  <a:gd name="T6" fmla="*/ 78 w 82"/>
                  <a:gd name="T7" fmla="*/ 23 h 46"/>
                  <a:gd name="T8" fmla="*/ 74 w 82"/>
                  <a:gd name="T9" fmla="*/ 29 h 46"/>
                  <a:gd name="T10" fmla="*/ 69 w 82"/>
                  <a:gd name="T11" fmla="*/ 35 h 46"/>
                  <a:gd name="T12" fmla="*/ 63 w 82"/>
                  <a:gd name="T13" fmla="*/ 40 h 46"/>
                  <a:gd name="T14" fmla="*/ 56 w 82"/>
                  <a:gd name="T15" fmla="*/ 44 h 46"/>
                  <a:gd name="T16" fmla="*/ 48 w 82"/>
                  <a:gd name="T17" fmla="*/ 46 h 46"/>
                  <a:gd name="T18" fmla="*/ 39 w 82"/>
                  <a:gd name="T19" fmla="*/ 46 h 46"/>
                  <a:gd name="T20" fmla="*/ 32 w 82"/>
                  <a:gd name="T21" fmla="*/ 45 h 46"/>
                  <a:gd name="T22" fmla="*/ 24 w 82"/>
                  <a:gd name="T23" fmla="*/ 43 h 46"/>
                  <a:gd name="T24" fmla="*/ 17 w 82"/>
                  <a:gd name="T25" fmla="*/ 39 h 46"/>
                  <a:gd name="T26" fmla="*/ 11 w 82"/>
                  <a:gd name="T27" fmla="*/ 34 h 46"/>
                  <a:gd name="T28" fmla="*/ 6 w 82"/>
                  <a:gd name="T29" fmla="*/ 28 h 46"/>
                  <a:gd name="T30" fmla="*/ 2 w 82"/>
                  <a:gd name="T31" fmla="*/ 21 h 46"/>
                  <a:gd name="T32" fmla="*/ 0 w 82"/>
                  <a:gd name="T33" fmla="*/ 14 h 46"/>
                  <a:gd name="T34" fmla="*/ 0 w 82"/>
                  <a:gd name="T35" fmla="*/ 5 h 46"/>
                  <a:gd name="T36" fmla="*/ 0 w 82"/>
                  <a:gd name="T3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6">
                    <a:moveTo>
                      <a:pt x="82" y="1"/>
                    </a:moveTo>
                    <a:lnTo>
                      <a:pt x="82" y="6"/>
                    </a:lnTo>
                    <a:lnTo>
                      <a:pt x="81" y="15"/>
                    </a:lnTo>
                    <a:lnTo>
                      <a:pt x="78" y="23"/>
                    </a:lnTo>
                    <a:lnTo>
                      <a:pt x="74" y="29"/>
                    </a:lnTo>
                    <a:lnTo>
                      <a:pt x="69" y="35"/>
                    </a:lnTo>
                    <a:lnTo>
                      <a:pt x="63" y="40"/>
                    </a:lnTo>
                    <a:lnTo>
                      <a:pt x="56" y="44"/>
                    </a:lnTo>
                    <a:lnTo>
                      <a:pt x="48" y="46"/>
                    </a:lnTo>
                    <a:lnTo>
                      <a:pt x="39" y="46"/>
                    </a:lnTo>
                    <a:lnTo>
                      <a:pt x="32" y="45"/>
                    </a:lnTo>
                    <a:lnTo>
                      <a:pt x="24" y="43"/>
                    </a:lnTo>
                    <a:lnTo>
                      <a:pt x="17" y="39"/>
                    </a:lnTo>
                    <a:lnTo>
                      <a:pt x="11" y="34"/>
                    </a:lnTo>
                    <a:lnTo>
                      <a:pt x="6" y="28"/>
                    </a:lnTo>
                    <a:lnTo>
                      <a:pt x="2" y="21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Freeform 801"/>
              <p:cNvSpPr>
                <a:spLocks/>
              </p:cNvSpPr>
              <p:nvPr/>
            </p:nvSpPr>
            <p:spPr bwMode="auto">
              <a:xfrm>
                <a:off x="652" y="2472"/>
                <a:ext cx="16" cy="10"/>
              </a:xfrm>
              <a:custGeom>
                <a:avLst/>
                <a:gdLst>
                  <a:gd name="T0" fmla="*/ 0 w 82"/>
                  <a:gd name="T1" fmla="*/ 46 h 48"/>
                  <a:gd name="T2" fmla="*/ 1 w 82"/>
                  <a:gd name="T3" fmla="*/ 40 h 48"/>
                  <a:gd name="T4" fmla="*/ 1 w 82"/>
                  <a:gd name="T5" fmla="*/ 31 h 48"/>
                  <a:gd name="T6" fmla="*/ 4 w 82"/>
                  <a:gd name="T7" fmla="*/ 24 h 48"/>
                  <a:gd name="T8" fmla="*/ 9 w 82"/>
                  <a:gd name="T9" fmla="*/ 17 h 48"/>
                  <a:gd name="T10" fmla="*/ 14 w 82"/>
                  <a:gd name="T11" fmla="*/ 11 h 48"/>
                  <a:gd name="T12" fmla="*/ 20 w 82"/>
                  <a:gd name="T13" fmla="*/ 6 h 48"/>
                  <a:gd name="T14" fmla="*/ 26 w 82"/>
                  <a:gd name="T15" fmla="*/ 4 h 48"/>
                  <a:gd name="T16" fmla="*/ 33 w 82"/>
                  <a:gd name="T17" fmla="*/ 1 h 48"/>
                  <a:gd name="T18" fmla="*/ 42 w 82"/>
                  <a:gd name="T19" fmla="*/ 0 h 48"/>
                  <a:gd name="T20" fmla="*/ 51 w 82"/>
                  <a:gd name="T21" fmla="*/ 1 h 48"/>
                  <a:gd name="T22" fmla="*/ 58 w 82"/>
                  <a:gd name="T23" fmla="*/ 4 h 48"/>
                  <a:gd name="T24" fmla="*/ 65 w 82"/>
                  <a:gd name="T25" fmla="*/ 7 h 48"/>
                  <a:gd name="T26" fmla="*/ 71 w 82"/>
                  <a:gd name="T27" fmla="*/ 12 h 48"/>
                  <a:gd name="T28" fmla="*/ 76 w 82"/>
                  <a:gd name="T29" fmla="*/ 19 h 48"/>
                  <a:gd name="T30" fmla="*/ 80 w 82"/>
                  <a:gd name="T31" fmla="*/ 25 h 48"/>
                  <a:gd name="T32" fmla="*/ 82 w 82"/>
                  <a:gd name="T33" fmla="*/ 32 h 48"/>
                  <a:gd name="T34" fmla="*/ 82 w 82"/>
                  <a:gd name="T35" fmla="*/ 41 h 48"/>
                  <a:gd name="T36" fmla="*/ 82 w 82"/>
                  <a:gd name="T3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8">
                    <a:moveTo>
                      <a:pt x="0" y="46"/>
                    </a:moveTo>
                    <a:lnTo>
                      <a:pt x="1" y="40"/>
                    </a:lnTo>
                    <a:lnTo>
                      <a:pt x="1" y="31"/>
                    </a:lnTo>
                    <a:lnTo>
                      <a:pt x="4" y="24"/>
                    </a:lnTo>
                    <a:lnTo>
                      <a:pt x="9" y="17"/>
                    </a:lnTo>
                    <a:lnTo>
                      <a:pt x="14" y="11"/>
                    </a:lnTo>
                    <a:lnTo>
                      <a:pt x="20" y="6"/>
                    </a:lnTo>
                    <a:lnTo>
                      <a:pt x="26" y="4"/>
                    </a:lnTo>
                    <a:lnTo>
                      <a:pt x="33" y="1"/>
                    </a:lnTo>
                    <a:lnTo>
                      <a:pt x="42" y="0"/>
                    </a:lnTo>
                    <a:lnTo>
                      <a:pt x="51" y="1"/>
                    </a:lnTo>
                    <a:lnTo>
                      <a:pt x="58" y="4"/>
                    </a:lnTo>
                    <a:lnTo>
                      <a:pt x="65" y="7"/>
                    </a:lnTo>
                    <a:lnTo>
                      <a:pt x="71" y="12"/>
                    </a:lnTo>
                    <a:lnTo>
                      <a:pt x="76" y="19"/>
                    </a:lnTo>
                    <a:lnTo>
                      <a:pt x="80" y="25"/>
                    </a:lnTo>
                    <a:lnTo>
                      <a:pt x="82" y="32"/>
                    </a:lnTo>
                    <a:lnTo>
                      <a:pt x="82" y="41"/>
                    </a:lnTo>
                    <a:lnTo>
                      <a:pt x="82" y="48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802"/>
              <p:cNvSpPr>
                <a:spLocks/>
              </p:cNvSpPr>
              <p:nvPr/>
            </p:nvSpPr>
            <p:spPr bwMode="auto">
              <a:xfrm>
                <a:off x="657" y="2449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2 w 30"/>
                  <a:gd name="T3" fmla="*/ 9 h 29"/>
                  <a:gd name="T4" fmla="*/ 5 w 30"/>
                  <a:gd name="T5" fmla="*/ 4 h 29"/>
                  <a:gd name="T6" fmla="*/ 10 w 30"/>
                  <a:gd name="T7" fmla="*/ 1 h 29"/>
                  <a:gd name="T8" fmla="*/ 17 w 30"/>
                  <a:gd name="T9" fmla="*/ 0 h 29"/>
                  <a:gd name="T10" fmla="*/ 22 w 30"/>
                  <a:gd name="T11" fmla="*/ 1 h 29"/>
                  <a:gd name="T12" fmla="*/ 27 w 30"/>
                  <a:gd name="T13" fmla="*/ 4 h 29"/>
                  <a:gd name="T14" fmla="*/ 30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7 w 30"/>
                  <a:gd name="T21" fmla="*/ 25 h 29"/>
                  <a:gd name="T22" fmla="*/ 22 w 30"/>
                  <a:gd name="T23" fmla="*/ 27 h 29"/>
                  <a:gd name="T24" fmla="*/ 15 w 30"/>
                  <a:gd name="T25" fmla="*/ 29 h 29"/>
                  <a:gd name="T26" fmla="*/ 9 w 30"/>
                  <a:gd name="T27" fmla="*/ 27 h 29"/>
                  <a:gd name="T28" fmla="*/ 5 w 30"/>
                  <a:gd name="T29" fmla="*/ 25 h 29"/>
                  <a:gd name="T30" fmla="*/ 2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10" y="1"/>
                    </a:lnTo>
                    <a:lnTo>
                      <a:pt x="17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30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7"/>
                    </a:lnTo>
                    <a:lnTo>
                      <a:pt x="15" y="29"/>
                    </a:lnTo>
                    <a:lnTo>
                      <a:pt x="9" y="27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Freeform 803"/>
              <p:cNvSpPr>
                <a:spLocks/>
              </p:cNvSpPr>
              <p:nvPr/>
            </p:nvSpPr>
            <p:spPr bwMode="auto">
              <a:xfrm>
                <a:off x="657" y="2449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2 w 30"/>
                  <a:gd name="T3" fmla="*/ 9 h 29"/>
                  <a:gd name="T4" fmla="*/ 5 w 30"/>
                  <a:gd name="T5" fmla="*/ 4 h 29"/>
                  <a:gd name="T6" fmla="*/ 10 w 30"/>
                  <a:gd name="T7" fmla="*/ 1 h 29"/>
                  <a:gd name="T8" fmla="*/ 17 w 30"/>
                  <a:gd name="T9" fmla="*/ 0 h 29"/>
                  <a:gd name="T10" fmla="*/ 22 w 30"/>
                  <a:gd name="T11" fmla="*/ 1 h 29"/>
                  <a:gd name="T12" fmla="*/ 27 w 30"/>
                  <a:gd name="T13" fmla="*/ 4 h 29"/>
                  <a:gd name="T14" fmla="*/ 30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7 w 30"/>
                  <a:gd name="T21" fmla="*/ 25 h 29"/>
                  <a:gd name="T22" fmla="*/ 22 w 30"/>
                  <a:gd name="T23" fmla="*/ 27 h 29"/>
                  <a:gd name="T24" fmla="*/ 15 w 30"/>
                  <a:gd name="T25" fmla="*/ 29 h 29"/>
                  <a:gd name="T26" fmla="*/ 9 w 30"/>
                  <a:gd name="T27" fmla="*/ 27 h 29"/>
                  <a:gd name="T28" fmla="*/ 5 w 30"/>
                  <a:gd name="T29" fmla="*/ 25 h 29"/>
                  <a:gd name="T30" fmla="*/ 2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10" y="1"/>
                    </a:lnTo>
                    <a:lnTo>
                      <a:pt x="17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30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7"/>
                    </a:lnTo>
                    <a:lnTo>
                      <a:pt x="15" y="29"/>
                    </a:lnTo>
                    <a:lnTo>
                      <a:pt x="9" y="27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Freeform 804"/>
              <p:cNvSpPr>
                <a:spLocks/>
              </p:cNvSpPr>
              <p:nvPr/>
            </p:nvSpPr>
            <p:spPr bwMode="auto">
              <a:xfrm>
                <a:off x="657" y="2473"/>
                <a:ext cx="6" cy="6"/>
              </a:xfrm>
              <a:custGeom>
                <a:avLst/>
                <a:gdLst>
                  <a:gd name="T0" fmla="*/ 0 w 30"/>
                  <a:gd name="T1" fmla="*/ 13 h 28"/>
                  <a:gd name="T2" fmla="*/ 1 w 30"/>
                  <a:gd name="T3" fmla="*/ 8 h 28"/>
                  <a:gd name="T4" fmla="*/ 4 w 30"/>
                  <a:gd name="T5" fmla="*/ 3 h 28"/>
                  <a:gd name="T6" fmla="*/ 9 w 30"/>
                  <a:gd name="T7" fmla="*/ 1 h 28"/>
                  <a:gd name="T8" fmla="*/ 15 w 30"/>
                  <a:gd name="T9" fmla="*/ 0 h 28"/>
                  <a:gd name="T10" fmla="*/ 20 w 30"/>
                  <a:gd name="T11" fmla="*/ 1 h 28"/>
                  <a:gd name="T12" fmla="*/ 25 w 30"/>
                  <a:gd name="T13" fmla="*/ 3 h 28"/>
                  <a:gd name="T14" fmla="*/ 29 w 30"/>
                  <a:gd name="T15" fmla="*/ 8 h 28"/>
                  <a:gd name="T16" fmla="*/ 30 w 30"/>
                  <a:gd name="T17" fmla="*/ 15 h 28"/>
                  <a:gd name="T18" fmla="*/ 29 w 30"/>
                  <a:gd name="T19" fmla="*/ 20 h 28"/>
                  <a:gd name="T20" fmla="*/ 25 w 30"/>
                  <a:gd name="T21" fmla="*/ 25 h 28"/>
                  <a:gd name="T22" fmla="*/ 20 w 30"/>
                  <a:gd name="T23" fmla="*/ 28 h 28"/>
                  <a:gd name="T24" fmla="*/ 14 w 30"/>
                  <a:gd name="T25" fmla="*/ 28 h 28"/>
                  <a:gd name="T26" fmla="*/ 9 w 30"/>
                  <a:gd name="T27" fmla="*/ 27 h 28"/>
                  <a:gd name="T28" fmla="*/ 4 w 30"/>
                  <a:gd name="T29" fmla="*/ 25 h 28"/>
                  <a:gd name="T30" fmla="*/ 0 w 30"/>
                  <a:gd name="T31" fmla="*/ 20 h 28"/>
                  <a:gd name="T32" fmla="*/ 0 w 30"/>
                  <a:gd name="T33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0" y="13"/>
                    </a:moveTo>
                    <a:lnTo>
                      <a:pt x="1" y="8"/>
                    </a:lnTo>
                    <a:lnTo>
                      <a:pt x="4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0" y="1"/>
                    </a:lnTo>
                    <a:lnTo>
                      <a:pt x="25" y="3"/>
                    </a:lnTo>
                    <a:lnTo>
                      <a:pt x="29" y="8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8"/>
                    </a:lnTo>
                    <a:lnTo>
                      <a:pt x="9" y="27"/>
                    </a:lnTo>
                    <a:lnTo>
                      <a:pt x="4" y="25"/>
                    </a:lnTo>
                    <a:lnTo>
                      <a:pt x="0" y="2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Freeform 805"/>
              <p:cNvSpPr>
                <a:spLocks/>
              </p:cNvSpPr>
              <p:nvPr/>
            </p:nvSpPr>
            <p:spPr bwMode="auto">
              <a:xfrm>
                <a:off x="657" y="2473"/>
                <a:ext cx="6" cy="6"/>
              </a:xfrm>
              <a:custGeom>
                <a:avLst/>
                <a:gdLst>
                  <a:gd name="T0" fmla="*/ 0 w 30"/>
                  <a:gd name="T1" fmla="*/ 13 h 28"/>
                  <a:gd name="T2" fmla="*/ 1 w 30"/>
                  <a:gd name="T3" fmla="*/ 8 h 28"/>
                  <a:gd name="T4" fmla="*/ 4 w 30"/>
                  <a:gd name="T5" fmla="*/ 3 h 28"/>
                  <a:gd name="T6" fmla="*/ 9 w 30"/>
                  <a:gd name="T7" fmla="*/ 1 h 28"/>
                  <a:gd name="T8" fmla="*/ 15 w 30"/>
                  <a:gd name="T9" fmla="*/ 0 h 28"/>
                  <a:gd name="T10" fmla="*/ 20 w 30"/>
                  <a:gd name="T11" fmla="*/ 1 h 28"/>
                  <a:gd name="T12" fmla="*/ 25 w 30"/>
                  <a:gd name="T13" fmla="*/ 3 h 28"/>
                  <a:gd name="T14" fmla="*/ 29 w 30"/>
                  <a:gd name="T15" fmla="*/ 8 h 28"/>
                  <a:gd name="T16" fmla="*/ 30 w 30"/>
                  <a:gd name="T17" fmla="*/ 15 h 28"/>
                  <a:gd name="T18" fmla="*/ 29 w 30"/>
                  <a:gd name="T19" fmla="*/ 20 h 28"/>
                  <a:gd name="T20" fmla="*/ 25 w 30"/>
                  <a:gd name="T21" fmla="*/ 25 h 28"/>
                  <a:gd name="T22" fmla="*/ 20 w 30"/>
                  <a:gd name="T23" fmla="*/ 28 h 28"/>
                  <a:gd name="T24" fmla="*/ 14 w 30"/>
                  <a:gd name="T25" fmla="*/ 28 h 28"/>
                  <a:gd name="T26" fmla="*/ 9 w 30"/>
                  <a:gd name="T27" fmla="*/ 27 h 28"/>
                  <a:gd name="T28" fmla="*/ 4 w 30"/>
                  <a:gd name="T29" fmla="*/ 25 h 28"/>
                  <a:gd name="T30" fmla="*/ 0 w 30"/>
                  <a:gd name="T31" fmla="*/ 20 h 28"/>
                  <a:gd name="T32" fmla="*/ 0 w 30"/>
                  <a:gd name="T33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0" y="13"/>
                    </a:moveTo>
                    <a:lnTo>
                      <a:pt x="1" y="8"/>
                    </a:lnTo>
                    <a:lnTo>
                      <a:pt x="4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0" y="1"/>
                    </a:lnTo>
                    <a:lnTo>
                      <a:pt x="25" y="3"/>
                    </a:lnTo>
                    <a:lnTo>
                      <a:pt x="29" y="8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8"/>
                    </a:lnTo>
                    <a:lnTo>
                      <a:pt x="9" y="27"/>
                    </a:lnTo>
                    <a:lnTo>
                      <a:pt x="4" y="25"/>
                    </a:lnTo>
                    <a:lnTo>
                      <a:pt x="0" y="20"/>
                    </a:lnTo>
                    <a:lnTo>
                      <a:pt x="0" y="13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Line 806"/>
              <p:cNvSpPr>
                <a:spLocks noChangeShapeType="1"/>
              </p:cNvSpPr>
              <p:nvPr/>
            </p:nvSpPr>
            <p:spPr bwMode="auto">
              <a:xfrm flipV="1">
                <a:off x="657" y="2446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Line 807"/>
              <p:cNvSpPr>
                <a:spLocks noChangeShapeType="1"/>
              </p:cNvSpPr>
              <p:nvPr/>
            </p:nvSpPr>
            <p:spPr bwMode="auto">
              <a:xfrm flipV="1">
                <a:off x="663" y="2446"/>
                <a:ext cx="1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1009"/>
            <p:cNvGrpSpPr>
              <a:grpSpLocks/>
            </p:cNvGrpSpPr>
            <p:nvPr/>
          </p:nvGrpSpPr>
          <p:grpSpPr bwMode="auto">
            <a:xfrm>
              <a:off x="487" y="353"/>
              <a:ext cx="2647" cy="2833"/>
              <a:chOff x="487" y="353"/>
              <a:chExt cx="2647" cy="2833"/>
            </a:xfrm>
          </p:grpSpPr>
          <p:sp>
            <p:nvSpPr>
              <p:cNvPr id="1875" name="Line 809"/>
              <p:cNvSpPr>
                <a:spLocks noChangeShapeType="1"/>
              </p:cNvSpPr>
              <p:nvPr/>
            </p:nvSpPr>
            <p:spPr bwMode="auto">
              <a:xfrm flipV="1">
                <a:off x="657" y="2476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6" name="Line 810"/>
              <p:cNvSpPr>
                <a:spLocks noChangeShapeType="1"/>
              </p:cNvSpPr>
              <p:nvPr/>
            </p:nvSpPr>
            <p:spPr bwMode="auto">
              <a:xfrm flipV="1">
                <a:off x="663" y="2476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7" name="Freeform 811"/>
              <p:cNvSpPr>
                <a:spLocks/>
              </p:cNvSpPr>
              <p:nvPr/>
            </p:nvSpPr>
            <p:spPr bwMode="auto">
              <a:xfrm>
                <a:off x="675" y="2446"/>
                <a:ext cx="20" cy="37"/>
              </a:xfrm>
              <a:custGeom>
                <a:avLst/>
                <a:gdLst>
                  <a:gd name="T0" fmla="*/ 3 w 101"/>
                  <a:gd name="T1" fmla="*/ 0 h 181"/>
                  <a:gd name="T2" fmla="*/ 101 w 101"/>
                  <a:gd name="T3" fmla="*/ 2 h 181"/>
                  <a:gd name="T4" fmla="*/ 97 w 101"/>
                  <a:gd name="T5" fmla="*/ 181 h 181"/>
                  <a:gd name="T6" fmla="*/ 0 w 101"/>
                  <a:gd name="T7" fmla="*/ 178 h 181"/>
                  <a:gd name="T8" fmla="*/ 3 w 101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1">
                    <a:moveTo>
                      <a:pt x="3" y="0"/>
                    </a:moveTo>
                    <a:lnTo>
                      <a:pt x="101" y="2"/>
                    </a:lnTo>
                    <a:lnTo>
                      <a:pt x="97" y="181"/>
                    </a:lnTo>
                    <a:lnTo>
                      <a:pt x="0" y="178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8" name="Line 812"/>
              <p:cNvSpPr>
                <a:spLocks noChangeShapeType="1"/>
              </p:cNvSpPr>
              <p:nvPr/>
            </p:nvSpPr>
            <p:spPr bwMode="auto">
              <a:xfrm>
                <a:off x="675" y="2464"/>
                <a:ext cx="20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9" name="Freeform 813"/>
              <p:cNvSpPr>
                <a:spLocks/>
              </p:cNvSpPr>
              <p:nvPr/>
            </p:nvSpPr>
            <p:spPr bwMode="auto">
              <a:xfrm>
                <a:off x="682" y="2461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8 h 30"/>
                  <a:gd name="T4" fmla="*/ 5 w 30"/>
                  <a:gd name="T5" fmla="*/ 5 h 30"/>
                  <a:gd name="T6" fmla="*/ 9 w 30"/>
                  <a:gd name="T7" fmla="*/ 1 h 30"/>
                  <a:gd name="T8" fmla="*/ 15 w 30"/>
                  <a:gd name="T9" fmla="*/ 0 h 30"/>
                  <a:gd name="T10" fmla="*/ 21 w 30"/>
                  <a:gd name="T11" fmla="*/ 1 h 30"/>
                  <a:gd name="T12" fmla="*/ 26 w 30"/>
                  <a:gd name="T13" fmla="*/ 5 h 30"/>
                  <a:gd name="T14" fmla="*/ 29 w 30"/>
                  <a:gd name="T15" fmla="*/ 10 h 30"/>
                  <a:gd name="T16" fmla="*/ 30 w 30"/>
                  <a:gd name="T17" fmla="*/ 15 h 30"/>
                  <a:gd name="T18" fmla="*/ 29 w 30"/>
                  <a:gd name="T19" fmla="*/ 21 h 30"/>
                  <a:gd name="T20" fmla="*/ 25 w 30"/>
                  <a:gd name="T21" fmla="*/ 26 h 30"/>
                  <a:gd name="T22" fmla="*/ 20 w 30"/>
                  <a:gd name="T23" fmla="*/ 28 h 30"/>
                  <a:gd name="T24" fmla="*/ 15 w 30"/>
                  <a:gd name="T25" fmla="*/ 30 h 30"/>
                  <a:gd name="T26" fmla="*/ 9 w 30"/>
                  <a:gd name="T27" fmla="*/ 28 h 30"/>
                  <a:gd name="T28" fmla="*/ 4 w 30"/>
                  <a:gd name="T29" fmla="*/ 25 h 30"/>
                  <a:gd name="T30" fmla="*/ 1 w 30"/>
                  <a:gd name="T31" fmla="*/ 21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0" y="28"/>
                    </a:lnTo>
                    <a:lnTo>
                      <a:pt x="15" y="30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1" y="2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0" name="Freeform 814"/>
              <p:cNvSpPr>
                <a:spLocks/>
              </p:cNvSpPr>
              <p:nvPr/>
            </p:nvSpPr>
            <p:spPr bwMode="auto">
              <a:xfrm>
                <a:off x="682" y="2461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8 h 30"/>
                  <a:gd name="T4" fmla="*/ 5 w 30"/>
                  <a:gd name="T5" fmla="*/ 5 h 30"/>
                  <a:gd name="T6" fmla="*/ 9 w 30"/>
                  <a:gd name="T7" fmla="*/ 1 h 30"/>
                  <a:gd name="T8" fmla="*/ 15 w 30"/>
                  <a:gd name="T9" fmla="*/ 0 h 30"/>
                  <a:gd name="T10" fmla="*/ 21 w 30"/>
                  <a:gd name="T11" fmla="*/ 1 h 30"/>
                  <a:gd name="T12" fmla="*/ 26 w 30"/>
                  <a:gd name="T13" fmla="*/ 5 h 30"/>
                  <a:gd name="T14" fmla="*/ 29 w 30"/>
                  <a:gd name="T15" fmla="*/ 10 h 30"/>
                  <a:gd name="T16" fmla="*/ 30 w 30"/>
                  <a:gd name="T17" fmla="*/ 15 h 30"/>
                  <a:gd name="T18" fmla="*/ 29 w 30"/>
                  <a:gd name="T19" fmla="*/ 21 h 30"/>
                  <a:gd name="T20" fmla="*/ 25 w 30"/>
                  <a:gd name="T21" fmla="*/ 26 h 30"/>
                  <a:gd name="T22" fmla="*/ 20 w 30"/>
                  <a:gd name="T23" fmla="*/ 28 h 30"/>
                  <a:gd name="T24" fmla="*/ 15 w 30"/>
                  <a:gd name="T25" fmla="*/ 30 h 30"/>
                  <a:gd name="T26" fmla="*/ 9 w 30"/>
                  <a:gd name="T27" fmla="*/ 28 h 30"/>
                  <a:gd name="T28" fmla="*/ 4 w 30"/>
                  <a:gd name="T29" fmla="*/ 25 h 30"/>
                  <a:gd name="T30" fmla="*/ 1 w 30"/>
                  <a:gd name="T31" fmla="*/ 21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0" y="28"/>
                    </a:lnTo>
                    <a:lnTo>
                      <a:pt x="15" y="30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1" y="21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1" name="Freeform 815"/>
              <p:cNvSpPr>
                <a:spLocks/>
              </p:cNvSpPr>
              <p:nvPr/>
            </p:nvSpPr>
            <p:spPr bwMode="auto">
              <a:xfrm>
                <a:off x="677" y="2446"/>
                <a:ext cx="17" cy="10"/>
              </a:xfrm>
              <a:custGeom>
                <a:avLst/>
                <a:gdLst>
                  <a:gd name="T0" fmla="*/ 82 w 82"/>
                  <a:gd name="T1" fmla="*/ 2 h 48"/>
                  <a:gd name="T2" fmla="*/ 82 w 82"/>
                  <a:gd name="T3" fmla="*/ 8 h 48"/>
                  <a:gd name="T4" fmla="*/ 81 w 82"/>
                  <a:gd name="T5" fmla="*/ 17 h 48"/>
                  <a:gd name="T6" fmla="*/ 79 w 82"/>
                  <a:gd name="T7" fmla="*/ 24 h 48"/>
                  <a:gd name="T8" fmla="*/ 75 w 82"/>
                  <a:gd name="T9" fmla="*/ 30 h 48"/>
                  <a:gd name="T10" fmla="*/ 70 w 82"/>
                  <a:gd name="T11" fmla="*/ 37 h 48"/>
                  <a:gd name="T12" fmla="*/ 64 w 82"/>
                  <a:gd name="T13" fmla="*/ 42 h 48"/>
                  <a:gd name="T14" fmla="*/ 57 w 82"/>
                  <a:gd name="T15" fmla="*/ 44 h 48"/>
                  <a:gd name="T16" fmla="*/ 49 w 82"/>
                  <a:gd name="T17" fmla="*/ 46 h 48"/>
                  <a:gd name="T18" fmla="*/ 41 w 82"/>
                  <a:gd name="T19" fmla="*/ 48 h 48"/>
                  <a:gd name="T20" fmla="*/ 33 w 82"/>
                  <a:gd name="T21" fmla="*/ 46 h 48"/>
                  <a:gd name="T22" fmla="*/ 25 w 82"/>
                  <a:gd name="T23" fmla="*/ 44 h 48"/>
                  <a:gd name="T24" fmla="*/ 18 w 82"/>
                  <a:gd name="T25" fmla="*/ 40 h 48"/>
                  <a:gd name="T26" fmla="*/ 13 w 82"/>
                  <a:gd name="T27" fmla="*/ 35 h 48"/>
                  <a:gd name="T28" fmla="*/ 8 w 82"/>
                  <a:gd name="T29" fmla="*/ 29 h 48"/>
                  <a:gd name="T30" fmla="*/ 4 w 82"/>
                  <a:gd name="T31" fmla="*/ 23 h 48"/>
                  <a:gd name="T32" fmla="*/ 1 w 82"/>
                  <a:gd name="T33" fmla="*/ 15 h 48"/>
                  <a:gd name="T34" fmla="*/ 0 w 82"/>
                  <a:gd name="T35" fmla="*/ 7 h 48"/>
                  <a:gd name="T36" fmla="*/ 0 w 82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8">
                    <a:moveTo>
                      <a:pt x="82" y="2"/>
                    </a:moveTo>
                    <a:lnTo>
                      <a:pt x="82" y="8"/>
                    </a:lnTo>
                    <a:lnTo>
                      <a:pt x="81" y="17"/>
                    </a:lnTo>
                    <a:lnTo>
                      <a:pt x="79" y="24"/>
                    </a:lnTo>
                    <a:lnTo>
                      <a:pt x="75" y="30"/>
                    </a:lnTo>
                    <a:lnTo>
                      <a:pt x="70" y="37"/>
                    </a:lnTo>
                    <a:lnTo>
                      <a:pt x="64" y="42"/>
                    </a:lnTo>
                    <a:lnTo>
                      <a:pt x="57" y="44"/>
                    </a:lnTo>
                    <a:lnTo>
                      <a:pt x="49" y="46"/>
                    </a:lnTo>
                    <a:lnTo>
                      <a:pt x="41" y="48"/>
                    </a:lnTo>
                    <a:lnTo>
                      <a:pt x="33" y="46"/>
                    </a:lnTo>
                    <a:lnTo>
                      <a:pt x="25" y="44"/>
                    </a:lnTo>
                    <a:lnTo>
                      <a:pt x="18" y="40"/>
                    </a:lnTo>
                    <a:lnTo>
                      <a:pt x="13" y="35"/>
                    </a:lnTo>
                    <a:lnTo>
                      <a:pt x="8" y="29"/>
                    </a:lnTo>
                    <a:lnTo>
                      <a:pt x="4" y="23"/>
                    </a:lnTo>
                    <a:lnTo>
                      <a:pt x="1" y="15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2" name="Freeform 816"/>
              <p:cNvSpPr>
                <a:spLocks/>
              </p:cNvSpPr>
              <p:nvPr/>
            </p:nvSpPr>
            <p:spPr bwMode="auto">
              <a:xfrm>
                <a:off x="677" y="2473"/>
                <a:ext cx="16" cy="10"/>
              </a:xfrm>
              <a:custGeom>
                <a:avLst/>
                <a:gdLst>
                  <a:gd name="T0" fmla="*/ 0 w 82"/>
                  <a:gd name="T1" fmla="*/ 46 h 49"/>
                  <a:gd name="T2" fmla="*/ 0 w 82"/>
                  <a:gd name="T3" fmla="*/ 40 h 49"/>
                  <a:gd name="T4" fmla="*/ 1 w 82"/>
                  <a:gd name="T5" fmla="*/ 32 h 49"/>
                  <a:gd name="T6" fmla="*/ 3 w 82"/>
                  <a:gd name="T7" fmla="*/ 24 h 49"/>
                  <a:gd name="T8" fmla="*/ 7 w 82"/>
                  <a:gd name="T9" fmla="*/ 18 h 49"/>
                  <a:gd name="T10" fmla="*/ 12 w 82"/>
                  <a:gd name="T11" fmla="*/ 12 h 49"/>
                  <a:gd name="T12" fmla="*/ 18 w 82"/>
                  <a:gd name="T13" fmla="*/ 7 h 49"/>
                  <a:gd name="T14" fmla="*/ 26 w 82"/>
                  <a:gd name="T15" fmla="*/ 3 h 49"/>
                  <a:gd name="T16" fmla="*/ 33 w 82"/>
                  <a:gd name="T17" fmla="*/ 0 h 49"/>
                  <a:gd name="T18" fmla="*/ 42 w 82"/>
                  <a:gd name="T19" fmla="*/ 0 h 49"/>
                  <a:gd name="T20" fmla="*/ 49 w 82"/>
                  <a:gd name="T21" fmla="*/ 2 h 49"/>
                  <a:gd name="T22" fmla="*/ 57 w 82"/>
                  <a:gd name="T23" fmla="*/ 4 h 49"/>
                  <a:gd name="T24" fmla="*/ 64 w 82"/>
                  <a:gd name="T25" fmla="*/ 8 h 49"/>
                  <a:gd name="T26" fmla="*/ 71 w 82"/>
                  <a:gd name="T27" fmla="*/ 13 h 49"/>
                  <a:gd name="T28" fmla="*/ 76 w 82"/>
                  <a:gd name="T29" fmla="*/ 19 h 49"/>
                  <a:gd name="T30" fmla="*/ 79 w 82"/>
                  <a:gd name="T31" fmla="*/ 25 h 49"/>
                  <a:gd name="T32" fmla="*/ 81 w 82"/>
                  <a:gd name="T33" fmla="*/ 33 h 49"/>
                  <a:gd name="T34" fmla="*/ 82 w 82"/>
                  <a:gd name="T35" fmla="*/ 41 h 49"/>
                  <a:gd name="T36" fmla="*/ 82 w 82"/>
                  <a:gd name="T3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9">
                    <a:moveTo>
                      <a:pt x="0" y="46"/>
                    </a:moveTo>
                    <a:lnTo>
                      <a:pt x="0" y="40"/>
                    </a:lnTo>
                    <a:lnTo>
                      <a:pt x="1" y="32"/>
                    </a:lnTo>
                    <a:lnTo>
                      <a:pt x="3" y="24"/>
                    </a:lnTo>
                    <a:lnTo>
                      <a:pt x="7" y="18"/>
                    </a:lnTo>
                    <a:lnTo>
                      <a:pt x="12" y="12"/>
                    </a:lnTo>
                    <a:lnTo>
                      <a:pt x="18" y="7"/>
                    </a:lnTo>
                    <a:lnTo>
                      <a:pt x="26" y="3"/>
                    </a:lnTo>
                    <a:lnTo>
                      <a:pt x="33" y="0"/>
                    </a:lnTo>
                    <a:lnTo>
                      <a:pt x="42" y="0"/>
                    </a:lnTo>
                    <a:lnTo>
                      <a:pt x="49" y="2"/>
                    </a:lnTo>
                    <a:lnTo>
                      <a:pt x="57" y="4"/>
                    </a:lnTo>
                    <a:lnTo>
                      <a:pt x="64" y="8"/>
                    </a:lnTo>
                    <a:lnTo>
                      <a:pt x="71" y="13"/>
                    </a:lnTo>
                    <a:lnTo>
                      <a:pt x="76" y="19"/>
                    </a:lnTo>
                    <a:lnTo>
                      <a:pt x="79" y="25"/>
                    </a:lnTo>
                    <a:lnTo>
                      <a:pt x="81" y="33"/>
                    </a:lnTo>
                    <a:lnTo>
                      <a:pt x="82" y="41"/>
                    </a:lnTo>
                    <a:lnTo>
                      <a:pt x="82" y="49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3" name="Freeform 817"/>
              <p:cNvSpPr>
                <a:spLocks/>
              </p:cNvSpPr>
              <p:nvPr/>
            </p:nvSpPr>
            <p:spPr bwMode="auto">
              <a:xfrm>
                <a:off x="682" y="2449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2 w 30"/>
                  <a:gd name="T3" fmla="*/ 9 h 30"/>
                  <a:gd name="T4" fmla="*/ 4 w 30"/>
                  <a:gd name="T5" fmla="*/ 5 h 30"/>
                  <a:gd name="T6" fmla="*/ 9 w 30"/>
                  <a:gd name="T7" fmla="*/ 1 h 30"/>
                  <a:gd name="T8" fmla="*/ 15 w 30"/>
                  <a:gd name="T9" fmla="*/ 0 h 30"/>
                  <a:gd name="T10" fmla="*/ 21 w 30"/>
                  <a:gd name="T11" fmla="*/ 1 h 30"/>
                  <a:gd name="T12" fmla="*/ 25 w 30"/>
                  <a:gd name="T13" fmla="*/ 5 h 30"/>
                  <a:gd name="T14" fmla="*/ 29 w 30"/>
                  <a:gd name="T15" fmla="*/ 10 h 30"/>
                  <a:gd name="T16" fmla="*/ 30 w 30"/>
                  <a:gd name="T17" fmla="*/ 15 h 30"/>
                  <a:gd name="T18" fmla="*/ 29 w 30"/>
                  <a:gd name="T19" fmla="*/ 21 h 30"/>
                  <a:gd name="T20" fmla="*/ 25 w 30"/>
                  <a:gd name="T21" fmla="*/ 26 h 30"/>
                  <a:gd name="T22" fmla="*/ 20 w 30"/>
                  <a:gd name="T23" fmla="*/ 29 h 30"/>
                  <a:gd name="T24" fmla="*/ 15 w 30"/>
                  <a:gd name="T25" fmla="*/ 30 h 30"/>
                  <a:gd name="T26" fmla="*/ 9 w 30"/>
                  <a:gd name="T27" fmla="*/ 29 h 30"/>
                  <a:gd name="T28" fmla="*/ 4 w 30"/>
                  <a:gd name="T29" fmla="*/ 25 h 30"/>
                  <a:gd name="T30" fmla="*/ 2 w 30"/>
                  <a:gd name="T31" fmla="*/ 21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2" y="9"/>
                    </a:lnTo>
                    <a:lnTo>
                      <a:pt x="4" y="5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5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0" y="29"/>
                    </a:lnTo>
                    <a:lnTo>
                      <a:pt x="15" y="30"/>
                    </a:lnTo>
                    <a:lnTo>
                      <a:pt x="9" y="29"/>
                    </a:lnTo>
                    <a:lnTo>
                      <a:pt x="4" y="25"/>
                    </a:lnTo>
                    <a:lnTo>
                      <a:pt x="2" y="2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4" name="Freeform 818"/>
              <p:cNvSpPr>
                <a:spLocks/>
              </p:cNvSpPr>
              <p:nvPr/>
            </p:nvSpPr>
            <p:spPr bwMode="auto">
              <a:xfrm>
                <a:off x="682" y="2449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2 w 30"/>
                  <a:gd name="T3" fmla="*/ 9 h 30"/>
                  <a:gd name="T4" fmla="*/ 4 w 30"/>
                  <a:gd name="T5" fmla="*/ 5 h 30"/>
                  <a:gd name="T6" fmla="*/ 9 w 30"/>
                  <a:gd name="T7" fmla="*/ 1 h 30"/>
                  <a:gd name="T8" fmla="*/ 15 w 30"/>
                  <a:gd name="T9" fmla="*/ 0 h 30"/>
                  <a:gd name="T10" fmla="*/ 21 w 30"/>
                  <a:gd name="T11" fmla="*/ 1 h 30"/>
                  <a:gd name="T12" fmla="*/ 25 w 30"/>
                  <a:gd name="T13" fmla="*/ 5 h 30"/>
                  <a:gd name="T14" fmla="*/ 29 w 30"/>
                  <a:gd name="T15" fmla="*/ 10 h 30"/>
                  <a:gd name="T16" fmla="*/ 30 w 30"/>
                  <a:gd name="T17" fmla="*/ 15 h 30"/>
                  <a:gd name="T18" fmla="*/ 29 w 30"/>
                  <a:gd name="T19" fmla="*/ 21 h 30"/>
                  <a:gd name="T20" fmla="*/ 25 w 30"/>
                  <a:gd name="T21" fmla="*/ 26 h 30"/>
                  <a:gd name="T22" fmla="*/ 20 w 30"/>
                  <a:gd name="T23" fmla="*/ 29 h 30"/>
                  <a:gd name="T24" fmla="*/ 15 w 30"/>
                  <a:gd name="T25" fmla="*/ 30 h 30"/>
                  <a:gd name="T26" fmla="*/ 9 w 30"/>
                  <a:gd name="T27" fmla="*/ 29 h 30"/>
                  <a:gd name="T28" fmla="*/ 4 w 30"/>
                  <a:gd name="T29" fmla="*/ 25 h 30"/>
                  <a:gd name="T30" fmla="*/ 2 w 30"/>
                  <a:gd name="T31" fmla="*/ 21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2" y="9"/>
                    </a:lnTo>
                    <a:lnTo>
                      <a:pt x="4" y="5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5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0" y="29"/>
                    </a:lnTo>
                    <a:lnTo>
                      <a:pt x="15" y="30"/>
                    </a:lnTo>
                    <a:lnTo>
                      <a:pt x="9" y="29"/>
                    </a:lnTo>
                    <a:lnTo>
                      <a:pt x="4" y="25"/>
                    </a:lnTo>
                    <a:lnTo>
                      <a:pt x="2" y="21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5" name="Freeform 819"/>
              <p:cNvSpPr>
                <a:spLocks/>
              </p:cNvSpPr>
              <p:nvPr/>
            </p:nvSpPr>
            <p:spPr bwMode="auto">
              <a:xfrm>
                <a:off x="682" y="2474"/>
                <a:ext cx="6" cy="5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9 h 29"/>
                  <a:gd name="T4" fmla="*/ 5 w 30"/>
                  <a:gd name="T5" fmla="*/ 4 h 29"/>
                  <a:gd name="T6" fmla="*/ 10 w 30"/>
                  <a:gd name="T7" fmla="*/ 0 h 29"/>
                  <a:gd name="T8" fmla="*/ 15 w 30"/>
                  <a:gd name="T9" fmla="*/ 0 h 29"/>
                  <a:gd name="T10" fmla="*/ 21 w 30"/>
                  <a:gd name="T11" fmla="*/ 1 h 29"/>
                  <a:gd name="T12" fmla="*/ 26 w 30"/>
                  <a:gd name="T13" fmla="*/ 4 h 29"/>
                  <a:gd name="T14" fmla="*/ 28 w 30"/>
                  <a:gd name="T15" fmla="*/ 9 h 29"/>
                  <a:gd name="T16" fmla="*/ 30 w 30"/>
                  <a:gd name="T17" fmla="*/ 15 h 29"/>
                  <a:gd name="T18" fmla="*/ 28 w 30"/>
                  <a:gd name="T19" fmla="*/ 20 h 29"/>
                  <a:gd name="T20" fmla="*/ 25 w 30"/>
                  <a:gd name="T21" fmla="*/ 25 h 29"/>
                  <a:gd name="T22" fmla="*/ 21 w 30"/>
                  <a:gd name="T23" fmla="*/ 28 h 29"/>
                  <a:gd name="T24" fmla="*/ 15 w 30"/>
                  <a:gd name="T25" fmla="*/ 29 h 29"/>
                  <a:gd name="T26" fmla="*/ 9 w 30"/>
                  <a:gd name="T27" fmla="*/ 28 h 29"/>
                  <a:gd name="T28" fmla="*/ 4 w 30"/>
                  <a:gd name="T29" fmla="*/ 25 h 29"/>
                  <a:gd name="T30" fmla="*/ 1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9"/>
                    </a:lnTo>
                    <a:lnTo>
                      <a:pt x="5" y="4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4"/>
                    </a:lnTo>
                    <a:lnTo>
                      <a:pt x="28" y="9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29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1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6" name="Freeform 820"/>
              <p:cNvSpPr>
                <a:spLocks/>
              </p:cNvSpPr>
              <p:nvPr/>
            </p:nvSpPr>
            <p:spPr bwMode="auto">
              <a:xfrm>
                <a:off x="682" y="2474"/>
                <a:ext cx="6" cy="5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9 h 29"/>
                  <a:gd name="T4" fmla="*/ 5 w 30"/>
                  <a:gd name="T5" fmla="*/ 4 h 29"/>
                  <a:gd name="T6" fmla="*/ 10 w 30"/>
                  <a:gd name="T7" fmla="*/ 0 h 29"/>
                  <a:gd name="T8" fmla="*/ 15 w 30"/>
                  <a:gd name="T9" fmla="*/ 0 h 29"/>
                  <a:gd name="T10" fmla="*/ 21 w 30"/>
                  <a:gd name="T11" fmla="*/ 1 h 29"/>
                  <a:gd name="T12" fmla="*/ 26 w 30"/>
                  <a:gd name="T13" fmla="*/ 4 h 29"/>
                  <a:gd name="T14" fmla="*/ 28 w 30"/>
                  <a:gd name="T15" fmla="*/ 9 h 29"/>
                  <a:gd name="T16" fmla="*/ 30 w 30"/>
                  <a:gd name="T17" fmla="*/ 15 h 29"/>
                  <a:gd name="T18" fmla="*/ 28 w 30"/>
                  <a:gd name="T19" fmla="*/ 20 h 29"/>
                  <a:gd name="T20" fmla="*/ 25 w 30"/>
                  <a:gd name="T21" fmla="*/ 25 h 29"/>
                  <a:gd name="T22" fmla="*/ 21 w 30"/>
                  <a:gd name="T23" fmla="*/ 28 h 29"/>
                  <a:gd name="T24" fmla="*/ 15 w 30"/>
                  <a:gd name="T25" fmla="*/ 29 h 29"/>
                  <a:gd name="T26" fmla="*/ 9 w 30"/>
                  <a:gd name="T27" fmla="*/ 28 h 29"/>
                  <a:gd name="T28" fmla="*/ 4 w 30"/>
                  <a:gd name="T29" fmla="*/ 25 h 29"/>
                  <a:gd name="T30" fmla="*/ 1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9"/>
                    </a:lnTo>
                    <a:lnTo>
                      <a:pt x="5" y="4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4"/>
                    </a:lnTo>
                    <a:lnTo>
                      <a:pt x="28" y="9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29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1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7" name="Line 821"/>
              <p:cNvSpPr>
                <a:spLocks noChangeShapeType="1"/>
              </p:cNvSpPr>
              <p:nvPr/>
            </p:nvSpPr>
            <p:spPr bwMode="auto">
              <a:xfrm flipV="1">
                <a:off x="682" y="244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8" name="Line 822"/>
              <p:cNvSpPr>
                <a:spLocks noChangeShapeType="1"/>
              </p:cNvSpPr>
              <p:nvPr/>
            </p:nvSpPr>
            <p:spPr bwMode="auto">
              <a:xfrm flipV="1">
                <a:off x="688" y="244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9" name="Line 823"/>
              <p:cNvSpPr>
                <a:spLocks noChangeShapeType="1"/>
              </p:cNvSpPr>
              <p:nvPr/>
            </p:nvSpPr>
            <p:spPr bwMode="auto">
              <a:xfrm flipV="1">
                <a:off x="682" y="247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0" name="Line 824"/>
              <p:cNvSpPr>
                <a:spLocks noChangeShapeType="1"/>
              </p:cNvSpPr>
              <p:nvPr/>
            </p:nvSpPr>
            <p:spPr bwMode="auto">
              <a:xfrm flipV="1">
                <a:off x="688" y="247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1" name="Freeform 825"/>
              <p:cNvSpPr>
                <a:spLocks/>
              </p:cNvSpPr>
              <p:nvPr/>
            </p:nvSpPr>
            <p:spPr bwMode="auto">
              <a:xfrm>
                <a:off x="700" y="2447"/>
                <a:ext cx="20" cy="36"/>
              </a:xfrm>
              <a:custGeom>
                <a:avLst/>
                <a:gdLst>
                  <a:gd name="T0" fmla="*/ 3 w 101"/>
                  <a:gd name="T1" fmla="*/ 0 h 179"/>
                  <a:gd name="T2" fmla="*/ 101 w 101"/>
                  <a:gd name="T3" fmla="*/ 1 h 179"/>
                  <a:gd name="T4" fmla="*/ 98 w 101"/>
                  <a:gd name="T5" fmla="*/ 179 h 179"/>
                  <a:gd name="T6" fmla="*/ 0 w 101"/>
                  <a:gd name="T7" fmla="*/ 178 h 179"/>
                  <a:gd name="T8" fmla="*/ 3 w 101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79">
                    <a:moveTo>
                      <a:pt x="3" y="0"/>
                    </a:moveTo>
                    <a:lnTo>
                      <a:pt x="101" y="1"/>
                    </a:lnTo>
                    <a:lnTo>
                      <a:pt x="98" y="179"/>
                    </a:lnTo>
                    <a:lnTo>
                      <a:pt x="0" y="178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2" name="Line 826"/>
              <p:cNvSpPr>
                <a:spLocks noChangeShapeType="1"/>
              </p:cNvSpPr>
              <p:nvPr/>
            </p:nvSpPr>
            <p:spPr bwMode="auto">
              <a:xfrm>
                <a:off x="701" y="2464"/>
                <a:ext cx="19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3" name="Freeform 827"/>
              <p:cNvSpPr>
                <a:spLocks/>
              </p:cNvSpPr>
              <p:nvPr/>
            </p:nvSpPr>
            <p:spPr bwMode="auto">
              <a:xfrm>
                <a:off x="707" y="2461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9 h 30"/>
                  <a:gd name="T4" fmla="*/ 5 w 30"/>
                  <a:gd name="T5" fmla="*/ 5 h 30"/>
                  <a:gd name="T6" fmla="*/ 10 w 30"/>
                  <a:gd name="T7" fmla="*/ 1 h 30"/>
                  <a:gd name="T8" fmla="*/ 16 w 30"/>
                  <a:gd name="T9" fmla="*/ 0 h 30"/>
                  <a:gd name="T10" fmla="*/ 21 w 30"/>
                  <a:gd name="T11" fmla="*/ 1 h 30"/>
                  <a:gd name="T12" fmla="*/ 26 w 30"/>
                  <a:gd name="T13" fmla="*/ 5 h 30"/>
                  <a:gd name="T14" fmla="*/ 30 w 30"/>
                  <a:gd name="T15" fmla="*/ 10 h 30"/>
                  <a:gd name="T16" fmla="*/ 30 w 30"/>
                  <a:gd name="T17" fmla="*/ 15 h 30"/>
                  <a:gd name="T18" fmla="*/ 28 w 30"/>
                  <a:gd name="T19" fmla="*/ 21 h 30"/>
                  <a:gd name="T20" fmla="*/ 26 w 30"/>
                  <a:gd name="T21" fmla="*/ 25 h 30"/>
                  <a:gd name="T22" fmla="*/ 21 w 30"/>
                  <a:gd name="T23" fmla="*/ 29 h 30"/>
                  <a:gd name="T24" fmla="*/ 15 w 30"/>
                  <a:gd name="T25" fmla="*/ 30 h 30"/>
                  <a:gd name="T26" fmla="*/ 10 w 30"/>
                  <a:gd name="T27" fmla="*/ 29 h 30"/>
                  <a:gd name="T28" fmla="*/ 5 w 30"/>
                  <a:gd name="T29" fmla="*/ 25 h 30"/>
                  <a:gd name="T30" fmla="*/ 1 w 30"/>
                  <a:gd name="T31" fmla="*/ 20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9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4" name="Freeform 828"/>
              <p:cNvSpPr>
                <a:spLocks/>
              </p:cNvSpPr>
              <p:nvPr/>
            </p:nvSpPr>
            <p:spPr bwMode="auto">
              <a:xfrm>
                <a:off x="707" y="2461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9 h 30"/>
                  <a:gd name="T4" fmla="*/ 5 w 30"/>
                  <a:gd name="T5" fmla="*/ 5 h 30"/>
                  <a:gd name="T6" fmla="*/ 10 w 30"/>
                  <a:gd name="T7" fmla="*/ 1 h 30"/>
                  <a:gd name="T8" fmla="*/ 16 w 30"/>
                  <a:gd name="T9" fmla="*/ 0 h 30"/>
                  <a:gd name="T10" fmla="*/ 21 w 30"/>
                  <a:gd name="T11" fmla="*/ 1 h 30"/>
                  <a:gd name="T12" fmla="*/ 26 w 30"/>
                  <a:gd name="T13" fmla="*/ 5 h 30"/>
                  <a:gd name="T14" fmla="*/ 30 w 30"/>
                  <a:gd name="T15" fmla="*/ 10 h 30"/>
                  <a:gd name="T16" fmla="*/ 30 w 30"/>
                  <a:gd name="T17" fmla="*/ 15 h 30"/>
                  <a:gd name="T18" fmla="*/ 28 w 30"/>
                  <a:gd name="T19" fmla="*/ 21 h 30"/>
                  <a:gd name="T20" fmla="*/ 26 w 30"/>
                  <a:gd name="T21" fmla="*/ 25 h 30"/>
                  <a:gd name="T22" fmla="*/ 21 w 30"/>
                  <a:gd name="T23" fmla="*/ 29 h 30"/>
                  <a:gd name="T24" fmla="*/ 15 w 30"/>
                  <a:gd name="T25" fmla="*/ 30 h 30"/>
                  <a:gd name="T26" fmla="*/ 10 w 30"/>
                  <a:gd name="T27" fmla="*/ 29 h 30"/>
                  <a:gd name="T28" fmla="*/ 5 w 30"/>
                  <a:gd name="T29" fmla="*/ 25 h 30"/>
                  <a:gd name="T30" fmla="*/ 1 w 30"/>
                  <a:gd name="T31" fmla="*/ 20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9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5" name="Freeform 829"/>
              <p:cNvSpPr>
                <a:spLocks/>
              </p:cNvSpPr>
              <p:nvPr/>
            </p:nvSpPr>
            <p:spPr bwMode="auto">
              <a:xfrm>
                <a:off x="702" y="2447"/>
                <a:ext cx="17" cy="9"/>
              </a:xfrm>
              <a:custGeom>
                <a:avLst/>
                <a:gdLst>
                  <a:gd name="T0" fmla="*/ 82 w 82"/>
                  <a:gd name="T1" fmla="*/ 1 h 47"/>
                  <a:gd name="T2" fmla="*/ 82 w 82"/>
                  <a:gd name="T3" fmla="*/ 7 h 47"/>
                  <a:gd name="T4" fmla="*/ 81 w 82"/>
                  <a:gd name="T5" fmla="*/ 15 h 47"/>
                  <a:gd name="T6" fmla="*/ 78 w 82"/>
                  <a:gd name="T7" fmla="*/ 22 h 47"/>
                  <a:gd name="T8" fmla="*/ 75 w 82"/>
                  <a:gd name="T9" fmla="*/ 30 h 47"/>
                  <a:gd name="T10" fmla="*/ 70 w 82"/>
                  <a:gd name="T11" fmla="*/ 35 h 47"/>
                  <a:gd name="T12" fmla="*/ 63 w 82"/>
                  <a:gd name="T13" fmla="*/ 40 h 47"/>
                  <a:gd name="T14" fmla="*/ 56 w 82"/>
                  <a:gd name="T15" fmla="*/ 43 h 47"/>
                  <a:gd name="T16" fmla="*/ 49 w 82"/>
                  <a:gd name="T17" fmla="*/ 46 h 47"/>
                  <a:gd name="T18" fmla="*/ 40 w 82"/>
                  <a:gd name="T19" fmla="*/ 47 h 47"/>
                  <a:gd name="T20" fmla="*/ 32 w 82"/>
                  <a:gd name="T21" fmla="*/ 46 h 47"/>
                  <a:gd name="T22" fmla="*/ 24 w 82"/>
                  <a:gd name="T23" fmla="*/ 43 h 47"/>
                  <a:gd name="T24" fmla="*/ 17 w 82"/>
                  <a:gd name="T25" fmla="*/ 40 h 47"/>
                  <a:gd name="T26" fmla="*/ 11 w 82"/>
                  <a:gd name="T27" fmla="*/ 35 h 47"/>
                  <a:gd name="T28" fmla="*/ 6 w 82"/>
                  <a:gd name="T29" fmla="*/ 29 h 47"/>
                  <a:gd name="T30" fmla="*/ 2 w 82"/>
                  <a:gd name="T31" fmla="*/ 21 h 47"/>
                  <a:gd name="T32" fmla="*/ 0 w 82"/>
                  <a:gd name="T33" fmla="*/ 14 h 47"/>
                  <a:gd name="T34" fmla="*/ 0 w 82"/>
                  <a:gd name="T35" fmla="*/ 6 h 47"/>
                  <a:gd name="T36" fmla="*/ 0 w 82"/>
                  <a:gd name="T3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7">
                    <a:moveTo>
                      <a:pt x="82" y="1"/>
                    </a:moveTo>
                    <a:lnTo>
                      <a:pt x="82" y="7"/>
                    </a:lnTo>
                    <a:lnTo>
                      <a:pt x="81" y="15"/>
                    </a:lnTo>
                    <a:lnTo>
                      <a:pt x="78" y="22"/>
                    </a:lnTo>
                    <a:lnTo>
                      <a:pt x="75" y="30"/>
                    </a:lnTo>
                    <a:lnTo>
                      <a:pt x="70" y="35"/>
                    </a:lnTo>
                    <a:lnTo>
                      <a:pt x="63" y="40"/>
                    </a:lnTo>
                    <a:lnTo>
                      <a:pt x="56" y="43"/>
                    </a:lnTo>
                    <a:lnTo>
                      <a:pt x="49" y="46"/>
                    </a:lnTo>
                    <a:lnTo>
                      <a:pt x="40" y="47"/>
                    </a:lnTo>
                    <a:lnTo>
                      <a:pt x="32" y="46"/>
                    </a:lnTo>
                    <a:lnTo>
                      <a:pt x="24" y="43"/>
                    </a:lnTo>
                    <a:lnTo>
                      <a:pt x="17" y="40"/>
                    </a:lnTo>
                    <a:lnTo>
                      <a:pt x="11" y="35"/>
                    </a:lnTo>
                    <a:lnTo>
                      <a:pt x="6" y="29"/>
                    </a:lnTo>
                    <a:lnTo>
                      <a:pt x="2" y="21"/>
                    </a:lnTo>
                    <a:lnTo>
                      <a:pt x="0" y="14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6" name="Freeform 830"/>
              <p:cNvSpPr>
                <a:spLocks/>
              </p:cNvSpPr>
              <p:nvPr/>
            </p:nvSpPr>
            <p:spPr bwMode="auto">
              <a:xfrm>
                <a:off x="702" y="2473"/>
                <a:ext cx="16" cy="10"/>
              </a:xfrm>
              <a:custGeom>
                <a:avLst/>
                <a:gdLst>
                  <a:gd name="T0" fmla="*/ 0 w 82"/>
                  <a:gd name="T1" fmla="*/ 46 h 47"/>
                  <a:gd name="T2" fmla="*/ 0 w 82"/>
                  <a:gd name="T3" fmla="*/ 38 h 47"/>
                  <a:gd name="T4" fmla="*/ 1 w 82"/>
                  <a:gd name="T5" fmla="*/ 31 h 47"/>
                  <a:gd name="T6" fmla="*/ 4 w 82"/>
                  <a:gd name="T7" fmla="*/ 24 h 47"/>
                  <a:gd name="T8" fmla="*/ 8 w 82"/>
                  <a:gd name="T9" fmla="*/ 16 h 47"/>
                  <a:gd name="T10" fmla="*/ 14 w 82"/>
                  <a:gd name="T11" fmla="*/ 11 h 47"/>
                  <a:gd name="T12" fmla="*/ 19 w 82"/>
                  <a:gd name="T13" fmla="*/ 6 h 47"/>
                  <a:gd name="T14" fmla="*/ 26 w 82"/>
                  <a:gd name="T15" fmla="*/ 2 h 47"/>
                  <a:gd name="T16" fmla="*/ 34 w 82"/>
                  <a:gd name="T17" fmla="*/ 0 h 47"/>
                  <a:gd name="T18" fmla="*/ 43 w 82"/>
                  <a:gd name="T19" fmla="*/ 0 h 47"/>
                  <a:gd name="T20" fmla="*/ 51 w 82"/>
                  <a:gd name="T21" fmla="*/ 0 h 47"/>
                  <a:gd name="T22" fmla="*/ 59 w 82"/>
                  <a:gd name="T23" fmla="*/ 2 h 47"/>
                  <a:gd name="T24" fmla="*/ 65 w 82"/>
                  <a:gd name="T25" fmla="*/ 6 h 47"/>
                  <a:gd name="T26" fmla="*/ 71 w 82"/>
                  <a:gd name="T27" fmla="*/ 11 h 47"/>
                  <a:gd name="T28" fmla="*/ 76 w 82"/>
                  <a:gd name="T29" fmla="*/ 17 h 47"/>
                  <a:gd name="T30" fmla="*/ 80 w 82"/>
                  <a:gd name="T31" fmla="*/ 25 h 47"/>
                  <a:gd name="T32" fmla="*/ 82 w 82"/>
                  <a:gd name="T33" fmla="*/ 32 h 47"/>
                  <a:gd name="T34" fmla="*/ 82 w 82"/>
                  <a:gd name="T35" fmla="*/ 40 h 47"/>
                  <a:gd name="T36" fmla="*/ 82 w 82"/>
                  <a:gd name="T3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7">
                    <a:moveTo>
                      <a:pt x="0" y="46"/>
                    </a:moveTo>
                    <a:lnTo>
                      <a:pt x="0" y="38"/>
                    </a:lnTo>
                    <a:lnTo>
                      <a:pt x="1" y="31"/>
                    </a:lnTo>
                    <a:lnTo>
                      <a:pt x="4" y="24"/>
                    </a:lnTo>
                    <a:lnTo>
                      <a:pt x="8" y="16"/>
                    </a:lnTo>
                    <a:lnTo>
                      <a:pt x="14" y="11"/>
                    </a:lnTo>
                    <a:lnTo>
                      <a:pt x="19" y="6"/>
                    </a:lnTo>
                    <a:lnTo>
                      <a:pt x="26" y="2"/>
                    </a:lnTo>
                    <a:lnTo>
                      <a:pt x="34" y="0"/>
                    </a:lnTo>
                    <a:lnTo>
                      <a:pt x="43" y="0"/>
                    </a:lnTo>
                    <a:lnTo>
                      <a:pt x="51" y="0"/>
                    </a:lnTo>
                    <a:lnTo>
                      <a:pt x="59" y="2"/>
                    </a:lnTo>
                    <a:lnTo>
                      <a:pt x="65" y="6"/>
                    </a:lnTo>
                    <a:lnTo>
                      <a:pt x="71" y="11"/>
                    </a:lnTo>
                    <a:lnTo>
                      <a:pt x="76" y="17"/>
                    </a:lnTo>
                    <a:lnTo>
                      <a:pt x="80" y="25"/>
                    </a:lnTo>
                    <a:lnTo>
                      <a:pt x="82" y="32"/>
                    </a:lnTo>
                    <a:lnTo>
                      <a:pt x="82" y="40"/>
                    </a:lnTo>
                    <a:lnTo>
                      <a:pt x="82" y="47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7" name="Freeform 831"/>
              <p:cNvSpPr>
                <a:spLocks/>
              </p:cNvSpPr>
              <p:nvPr/>
            </p:nvSpPr>
            <p:spPr bwMode="auto">
              <a:xfrm>
                <a:off x="707" y="2450"/>
                <a:ext cx="6" cy="6"/>
              </a:xfrm>
              <a:custGeom>
                <a:avLst/>
                <a:gdLst>
                  <a:gd name="T0" fmla="*/ 0 w 30"/>
                  <a:gd name="T1" fmla="*/ 15 h 29"/>
                  <a:gd name="T2" fmla="*/ 1 w 30"/>
                  <a:gd name="T3" fmla="*/ 8 h 29"/>
                  <a:gd name="T4" fmla="*/ 5 w 30"/>
                  <a:gd name="T5" fmla="*/ 5 h 29"/>
                  <a:gd name="T6" fmla="*/ 10 w 30"/>
                  <a:gd name="T7" fmla="*/ 1 h 29"/>
                  <a:gd name="T8" fmla="*/ 15 w 30"/>
                  <a:gd name="T9" fmla="*/ 0 h 29"/>
                  <a:gd name="T10" fmla="*/ 21 w 30"/>
                  <a:gd name="T11" fmla="*/ 1 h 29"/>
                  <a:gd name="T12" fmla="*/ 26 w 30"/>
                  <a:gd name="T13" fmla="*/ 5 h 29"/>
                  <a:gd name="T14" fmla="*/ 29 w 30"/>
                  <a:gd name="T15" fmla="*/ 10 h 29"/>
                  <a:gd name="T16" fmla="*/ 30 w 30"/>
                  <a:gd name="T17" fmla="*/ 15 h 29"/>
                  <a:gd name="T18" fmla="*/ 29 w 30"/>
                  <a:gd name="T19" fmla="*/ 21 h 29"/>
                  <a:gd name="T20" fmla="*/ 26 w 30"/>
                  <a:gd name="T21" fmla="*/ 25 h 29"/>
                  <a:gd name="T22" fmla="*/ 21 w 30"/>
                  <a:gd name="T23" fmla="*/ 28 h 29"/>
                  <a:gd name="T24" fmla="*/ 15 w 30"/>
                  <a:gd name="T25" fmla="*/ 29 h 29"/>
                  <a:gd name="T26" fmla="*/ 9 w 30"/>
                  <a:gd name="T27" fmla="*/ 28 h 29"/>
                  <a:gd name="T28" fmla="*/ 5 w 30"/>
                  <a:gd name="T29" fmla="*/ 25 h 29"/>
                  <a:gd name="T30" fmla="*/ 1 w 30"/>
                  <a:gd name="T31" fmla="*/ 20 h 29"/>
                  <a:gd name="T32" fmla="*/ 0 w 30"/>
                  <a:gd name="T3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5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lnTo>
                      <a:pt x="9" y="28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8" name="Freeform 832"/>
              <p:cNvSpPr>
                <a:spLocks/>
              </p:cNvSpPr>
              <p:nvPr/>
            </p:nvSpPr>
            <p:spPr bwMode="auto">
              <a:xfrm>
                <a:off x="707" y="2450"/>
                <a:ext cx="6" cy="6"/>
              </a:xfrm>
              <a:custGeom>
                <a:avLst/>
                <a:gdLst>
                  <a:gd name="T0" fmla="*/ 0 w 30"/>
                  <a:gd name="T1" fmla="*/ 15 h 29"/>
                  <a:gd name="T2" fmla="*/ 1 w 30"/>
                  <a:gd name="T3" fmla="*/ 8 h 29"/>
                  <a:gd name="T4" fmla="*/ 5 w 30"/>
                  <a:gd name="T5" fmla="*/ 5 h 29"/>
                  <a:gd name="T6" fmla="*/ 10 w 30"/>
                  <a:gd name="T7" fmla="*/ 1 h 29"/>
                  <a:gd name="T8" fmla="*/ 15 w 30"/>
                  <a:gd name="T9" fmla="*/ 0 h 29"/>
                  <a:gd name="T10" fmla="*/ 21 w 30"/>
                  <a:gd name="T11" fmla="*/ 1 h 29"/>
                  <a:gd name="T12" fmla="*/ 26 w 30"/>
                  <a:gd name="T13" fmla="*/ 5 h 29"/>
                  <a:gd name="T14" fmla="*/ 29 w 30"/>
                  <a:gd name="T15" fmla="*/ 10 h 29"/>
                  <a:gd name="T16" fmla="*/ 30 w 30"/>
                  <a:gd name="T17" fmla="*/ 15 h 29"/>
                  <a:gd name="T18" fmla="*/ 29 w 30"/>
                  <a:gd name="T19" fmla="*/ 21 h 29"/>
                  <a:gd name="T20" fmla="*/ 26 w 30"/>
                  <a:gd name="T21" fmla="*/ 25 h 29"/>
                  <a:gd name="T22" fmla="*/ 21 w 30"/>
                  <a:gd name="T23" fmla="*/ 28 h 29"/>
                  <a:gd name="T24" fmla="*/ 15 w 30"/>
                  <a:gd name="T25" fmla="*/ 29 h 29"/>
                  <a:gd name="T26" fmla="*/ 9 w 30"/>
                  <a:gd name="T27" fmla="*/ 28 h 29"/>
                  <a:gd name="T28" fmla="*/ 5 w 30"/>
                  <a:gd name="T29" fmla="*/ 25 h 29"/>
                  <a:gd name="T30" fmla="*/ 1 w 30"/>
                  <a:gd name="T31" fmla="*/ 20 h 29"/>
                  <a:gd name="T32" fmla="*/ 0 w 30"/>
                  <a:gd name="T3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5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lnTo>
                      <a:pt x="9" y="28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9" name="Freeform 833"/>
              <p:cNvSpPr>
                <a:spLocks/>
              </p:cNvSpPr>
              <p:nvPr/>
            </p:nvSpPr>
            <p:spPr bwMode="auto">
              <a:xfrm>
                <a:off x="707" y="2474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9 h 30"/>
                  <a:gd name="T4" fmla="*/ 3 w 30"/>
                  <a:gd name="T5" fmla="*/ 5 h 30"/>
                  <a:gd name="T6" fmla="*/ 8 w 30"/>
                  <a:gd name="T7" fmla="*/ 2 h 30"/>
                  <a:gd name="T8" fmla="*/ 15 w 30"/>
                  <a:gd name="T9" fmla="*/ 0 h 30"/>
                  <a:gd name="T10" fmla="*/ 20 w 30"/>
                  <a:gd name="T11" fmla="*/ 2 h 30"/>
                  <a:gd name="T12" fmla="*/ 25 w 30"/>
                  <a:gd name="T13" fmla="*/ 5 h 30"/>
                  <a:gd name="T14" fmla="*/ 28 w 30"/>
                  <a:gd name="T15" fmla="*/ 10 h 30"/>
                  <a:gd name="T16" fmla="*/ 30 w 30"/>
                  <a:gd name="T17" fmla="*/ 15 h 30"/>
                  <a:gd name="T18" fmla="*/ 28 w 30"/>
                  <a:gd name="T19" fmla="*/ 22 h 30"/>
                  <a:gd name="T20" fmla="*/ 25 w 30"/>
                  <a:gd name="T21" fmla="*/ 27 h 30"/>
                  <a:gd name="T22" fmla="*/ 20 w 30"/>
                  <a:gd name="T23" fmla="*/ 29 h 30"/>
                  <a:gd name="T24" fmla="*/ 13 w 30"/>
                  <a:gd name="T25" fmla="*/ 30 h 30"/>
                  <a:gd name="T26" fmla="*/ 8 w 30"/>
                  <a:gd name="T27" fmla="*/ 29 h 30"/>
                  <a:gd name="T28" fmla="*/ 3 w 30"/>
                  <a:gd name="T29" fmla="*/ 25 h 30"/>
                  <a:gd name="T30" fmla="*/ 0 w 30"/>
                  <a:gd name="T31" fmla="*/ 20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9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5"/>
                    </a:lnTo>
                    <a:lnTo>
                      <a:pt x="28" y="10"/>
                    </a:lnTo>
                    <a:lnTo>
                      <a:pt x="30" y="15"/>
                    </a:lnTo>
                    <a:lnTo>
                      <a:pt x="28" y="22"/>
                    </a:lnTo>
                    <a:lnTo>
                      <a:pt x="25" y="27"/>
                    </a:lnTo>
                    <a:lnTo>
                      <a:pt x="20" y="29"/>
                    </a:lnTo>
                    <a:lnTo>
                      <a:pt x="13" y="30"/>
                    </a:lnTo>
                    <a:lnTo>
                      <a:pt x="8" y="29"/>
                    </a:lnTo>
                    <a:lnTo>
                      <a:pt x="3" y="25"/>
                    </a:lnTo>
                    <a:lnTo>
                      <a:pt x="0" y="2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0" name="Freeform 834"/>
              <p:cNvSpPr>
                <a:spLocks/>
              </p:cNvSpPr>
              <p:nvPr/>
            </p:nvSpPr>
            <p:spPr bwMode="auto">
              <a:xfrm>
                <a:off x="707" y="2474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9 h 30"/>
                  <a:gd name="T4" fmla="*/ 3 w 30"/>
                  <a:gd name="T5" fmla="*/ 5 h 30"/>
                  <a:gd name="T6" fmla="*/ 8 w 30"/>
                  <a:gd name="T7" fmla="*/ 2 h 30"/>
                  <a:gd name="T8" fmla="*/ 15 w 30"/>
                  <a:gd name="T9" fmla="*/ 0 h 30"/>
                  <a:gd name="T10" fmla="*/ 20 w 30"/>
                  <a:gd name="T11" fmla="*/ 2 h 30"/>
                  <a:gd name="T12" fmla="*/ 25 w 30"/>
                  <a:gd name="T13" fmla="*/ 5 h 30"/>
                  <a:gd name="T14" fmla="*/ 28 w 30"/>
                  <a:gd name="T15" fmla="*/ 10 h 30"/>
                  <a:gd name="T16" fmla="*/ 30 w 30"/>
                  <a:gd name="T17" fmla="*/ 15 h 30"/>
                  <a:gd name="T18" fmla="*/ 28 w 30"/>
                  <a:gd name="T19" fmla="*/ 22 h 30"/>
                  <a:gd name="T20" fmla="*/ 25 w 30"/>
                  <a:gd name="T21" fmla="*/ 27 h 30"/>
                  <a:gd name="T22" fmla="*/ 20 w 30"/>
                  <a:gd name="T23" fmla="*/ 29 h 30"/>
                  <a:gd name="T24" fmla="*/ 13 w 30"/>
                  <a:gd name="T25" fmla="*/ 30 h 30"/>
                  <a:gd name="T26" fmla="*/ 8 w 30"/>
                  <a:gd name="T27" fmla="*/ 29 h 30"/>
                  <a:gd name="T28" fmla="*/ 3 w 30"/>
                  <a:gd name="T29" fmla="*/ 25 h 30"/>
                  <a:gd name="T30" fmla="*/ 0 w 30"/>
                  <a:gd name="T31" fmla="*/ 20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9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5"/>
                    </a:lnTo>
                    <a:lnTo>
                      <a:pt x="28" y="10"/>
                    </a:lnTo>
                    <a:lnTo>
                      <a:pt x="30" y="15"/>
                    </a:lnTo>
                    <a:lnTo>
                      <a:pt x="28" y="22"/>
                    </a:lnTo>
                    <a:lnTo>
                      <a:pt x="25" y="27"/>
                    </a:lnTo>
                    <a:lnTo>
                      <a:pt x="20" y="29"/>
                    </a:lnTo>
                    <a:lnTo>
                      <a:pt x="13" y="30"/>
                    </a:lnTo>
                    <a:lnTo>
                      <a:pt x="8" y="29"/>
                    </a:lnTo>
                    <a:lnTo>
                      <a:pt x="3" y="25"/>
                    </a:lnTo>
                    <a:lnTo>
                      <a:pt x="0" y="2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1" name="Line 835"/>
              <p:cNvSpPr>
                <a:spLocks noChangeShapeType="1"/>
              </p:cNvSpPr>
              <p:nvPr/>
            </p:nvSpPr>
            <p:spPr bwMode="auto">
              <a:xfrm flipV="1">
                <a:off x="707" y="244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2" name="Line 836"/>
              <p:cNvSpPr>
                <a:spLocks noChangeShapeType="1"/>
              </p:cNvSpPr>
              <p:nvPr/>
            </p:nvSpPr>
            <p:spPr bwMode="auto">
              <a:xfrm flipV="1">
                <a:off x="713" y="2447"/>
                <a:ext cx="1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3" name="Line 837"/>
              <p:cNvSpPr>
                <a:spLocks noChangeShapeType="1"/>
              </p:cNvSpPr>
              <p:nvPr/>
            </p:nvSpPr>
            <p:spPr bwMode="auto">
              <a:xfrm flipV="1">
                <a:off x="707" y="2477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4" name="Line 838"/>
              <p:cNvSpPr>
                <a:spLocks noChangeShapeType="1"/>
              </p:cNvSpPr>
              <p:nvPr/>
            </p:nvSpPr>
            <p:spPr bwMode="auto">
              <a:xfrm flipV="1">
                <a:off x="713" y="2477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5" name="Freeform 839"/>
              <p:cNvSpPr>
                <a:spLocks/>
              </p:cNvSpPr>
              <p:nvPr/>
            </p:nvSpPr>
            <p:spPr bwMode="auto">
              <a:xfrm>
                <a:off x="570" y="2405"/>
                <a:ext cx="18" cy="32"/>
              </a:xfrm>
              <a:custGeom>
                <a:avLst/>
                <a:gdLst>
                  <a:gd name="T0" fmla="*/ 3 w 90"/>
                  <a:gd name="T1" fmla="*/ 0 h 161"/>
                  <a:gd name="T2" fmla="*/ 90 w 90"/>
                  <a:gd name="T3" fmla="*/ 2 h 161"/>
                  <a:gd name="T4" fmla="*/ 87 w 90"/>
                  <a:gd name="T5" fmla="*/ 161 h 161"/>
                  <a:gd name="T6" fmla="*/ 0 w 90"/>
                  <a:gd name="T7" fmla="*/ 160 h 161"/>
                  <a:gd name="T8" fmla="*/ 3 w 90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1">
                    <a:moveTo>
                      <a:pt x="3" y="0"/>
                    </a:moveTo>
                    <a:lnTo>
                      <a:pt x="90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6" name="Line 840"/>
              <p:cNvSpPr>
                <a:spLocks noChangeShapeType="1"/>
              </p:cNvSpPr>
              <p:nvPr/>
            </p:nvSpPr>
            <p:spPr bwMode="auto">
              <a:xfrm>
                <a:off x="570" y="2420"/>
                <a:ext cx="17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7" name="Line 841"/>
              <p:cNvSpPr>
                <a:spLocks noChangeShapeType="1"/>
              </p:cNvSpPr>
              <p:nvPr/>
            </p:nvSpPr>
            <p:spPr bwMode="auto">
              <a:xfrm>
                <a:off x="572" y="2412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8" name="Line 842"/>
              <p:cNvSpPr>
                <a:spLocks noChangeShapeType="1"/>
              </p:cNvSpPr>
              <p:nvPr/>
            </p:nvSpPr>
            <p:spPr bwMode="auto">
              <a:xfrm>
                <a:off x="572" y="2429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9" name="Line 843"/>
              <p:cNvSpPr>
                <a:spLocks noChangeShapeType="1"/>
              </p:cNvSpPr>
              <p:nvPr/>
            </p:nvSpPr>
            <p:spPr bwMode="auto">
              <a:xfrm flipH="1">
                <a:off x="578" y="2412"/>
                <a:ext cx="1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0" name="Line 844"/>
              <p:cNvSpPr>
                <a:spLocks noChangeShapeType="1"/>
              </p:cNvSpPr>
              <p:nvPr/>
            </p:nvSpPr>
            <p:spPr bwMode="auto">
              <a:xfrm flipH="1">
                <a:off x="572" y="2405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1" name="Line 845"/>
              <p:cNvSpPr>
                <a:spLocks noChangeShapeType="1"/>
              </p:cNvSpPr>
              <p:nvPr/>
            </p:nvSpPr>
            <p:spPr bwMode="auto">
              <a:xfrm flipH="1">
                <a:off x="585" y="2405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2" name="Line 846"/>
              <p:cNvSpPr>
                <a:spLocks noChangeShapeType="1"/>
              </p:cNvSpPr>
              <p:nvPr/>
            </p:nvSpPr>
            <p:spPr bwMode="auto">
              <a:xfrm>
                <a:off x="578" y="2436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3" name="Line 847"/>
              <p:cNvSpPr>
                <a:spLocks noChangeShapeType="1"/>
              </p:cNvSpPr>
              <p:nvPr/>
            </p:nvSpPr>
            <p:spPr bwMode="auto">
              <a:xfrm flipH="1">
                <a:off x="579" y="240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4" name="Freeform 848"/>
              <p:cNvSpPr>
                <a:spLocks/>
              </p:cNvSpPr>
              <p:nvPr/>
            </p:nvSpPr>
            <p:spPr bwMode="auto">
              <a:xfrm>
                <a:off x="542" y="2405"/>
                <a:ext cx="18" cy="32"/>
              </a:xfrm>
              <a:custGeom>
                <a:avLst/>
                <a:gdLst>
                  <a:gd name="T0" fmla="*/ 4 w 91"/>
                  <a:gd name="T1" fmla="*/ 0 h 161"/>
                  <a:gd name="T2" fmla="*/ 91 w 91"/>
                  <a:gd name="T3" fmla="*/ 2 h 161"/>
                  <a:gd name="T4" fmla="*/ 87 w 91"/>
                  <a:gd name="T5" fmla="*/ 161 h 161"/>
                  <a:gd name="T6" fmla="*/ 0 w 91"/>
                  <a:gd name="T7" fmla="*/ 160 h 161"/>
                  <a:gd name="T8" fmla="*/ 4 w 91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61">
                    <a:moveTo>
                      <a:pt x="4" y="0"/>
                    </a:moveTo>
                    <a:lnTo>
                      <a:pt x="91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5" name="Line 849"/>
              <p:cNvSpPr>
                <a:spLocks noChangeShapeType="1"/>
              </p:cNvSpPr>
              <p:nvPr/>
            </p:nvSpPr>
            <p:spPr bwMode="auto">
              <a:xfrm>
                <a:off x="542" y="2420"/>
                <a:ext cx="18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6" name="Line 850"/>
              <p:cNvSpPr>
                <a:spLocks noChangeShapeType="1"/>
              </p:cNvSpPr>
              <p:nvPr/>
            </p:nvSpPr>
            <p:spPr bwMode="auto">
              <a:xfrm>
                <a:off x="544" y="2412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7" name="Line 851"/>
              <p:cNvSpPr>
                <a:spLocks noChangeShapeType="1"/>
              </p:cNvSpPr>
              <p:nvPr/>
            </p:nvSpPr>
            <p:spPr bwMode="auto">
              <a:xfrm>
                <a:off x="544" y="2429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8" name="Line 852"/>
              <p:cNvSpPr>
                <a:spLocks noChangeShapeType="1"/>
              </p:cNvSpPr>
              <p:nvPr/>
            </p:nvSpPr>
            <p:spPr bwMode="auto">
              <a:xfrm flipH="1">
                <a:off x="551" y="2412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9" name="Line 853"/>
              <p:cNvSpPr>
                <a:spLocks noChangeShapeType="1"/>
              </p:cNvSpPr>
              <p:nvPr/>
            </p:nvSpPr>
            <p:spPr bwMode="auto">
              <a:xfrm flipH="1">
                <a:off x="544" y="2405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0" name="Line 854"/>
              <p:cNvSpPr>
                <a:spLocks noChangeShapeType="1"/>
              </p:cNvSpPr>
              <p:nvPr/>
            </p:nvSpPr>
            <p:spPr bwMode="auto">
              <a:xfrm flipH="1">
                <a:off x="558" y="2405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" name="Line 855"/>
              <p:cNvSpPr>
                <a:spLocks noChangeShapeType="1"/>
              </p:cNvSpPr>
              <p:nvPr/>
            </p:nvSpPr>
            <p:spPr bwMode="auto">
              <a:xfrm>
                <a:off x="551" y="2436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2" name="Line 856"/>
              <p:cNvSpPr>
                <a:spLocks noChangeShapeType="1"/>
              </p:cNvSpPr>
              <p:nvPr/>
            </p:nvSpPr>
            <p:spPr bwMode="auto">
              <a:xfrm>
                <a:off x="551" y="240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3" name="Freeform 857"/>
              <p:cNvSpPr>
                <a:spLocks/>
              </p:cNvSpPr>
              <p:nvPr/>
            </p:nvSpPr>
            <p:spPr bwMode="auto">
              <a:xfrm>
                <a:off x="515" y="2405"/>
                <a:ext cx="17" cy="32"/>
              </a:xfrm>
              <a:custGeom>
                <a:avLst/>
                <a:gdLst>
                  <a:gd name="T0" fmla="*/ 2 w 89"/>
                  <a:gd name="T1" fmla="*/ 0 h 161"/>
                  <a:gd name="T2" fmla="*/ 89 w 89"/>
                  <a:gd name="T3" fmla="*/ 2 h 161"/>
                  <a:gd name="T4" fmla="*/ 87 w 89"/>
                  <a:gd name="T5" fmla="*/ 161 h 161"/>
                  <a:gd name="T6" fmla="*/ 0 w 89"/>
                  <a:gd name="T7" fmla="*/ 160 h 161"/>
                  <a:gd name="T8" fmla="*/ 2 w 89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61">
                    <a:moveTo>
                      <a:pt x="2" y="0"/>
                    </a:moveTo>
                    <a:lnTo>
                      <a:pt x="89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4" name="Line 858"/>
              <p:cNvSpPr>
                <a:spLocks noChangeShapeType="1"/>
              </p:cNvSpPr>
              <p:nvPr/>
            </p:nvSpPr>
            <p:spPr bwMode="auto">
              <a:xfrm>
                <a:off x="515" y="2420"/>
                <a:ext cx="17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5" name="Line 859"/>
              <p:cNvSpPr>
                <a:spLocks noChangeShapeType="1"/>
              </p:cNvSpPr>
              <p:nvPr/>
            </p:nvSpPr>
            <p:spPr bwMode="auto">
              <a:xfrm>
                <a:off x="517" y="2412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6" name="Line 860"/>
              <p:cNvSpPr>
                <a:spLocks noChangeShapeType="1"/>
              </p:cNvSpPr>
              <p:nvPr/>
            </p:nvSpPr>
            <p:spPr bwMode="auto">
              <a:xfrm>
                <a:off x="517" y="2429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7" name="Line 861"/>
              <p:cNvSpPr>
                <a:spLocks noChangeShapeType="1"/>
              </p:cNvSpPr>
              <p:nvPr/>
            </p:nvSpPr>
            <p:spPr bwMode="auto">
              <a:xfrm flipH="1">
                <a:off x="523" y="2412"/>
                <a:ext cx="1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8" name="Line 862"/>
              <p:cNvSpPr>
                <a:spLocks noChangeShapeType="1"/>
              </p:cNvSpPr>
              <p:nvPr/>
            </p:nvSpPr>
            <p:spPr bwMode="auto">
              <a:xfrm flipH="1">
                <a:off x="517" y="2405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9" name="Line 863"/>
              <p:cNvSpPr>
                <a:spLocks noChangeShapeType="1"/>
              </p:cNvSpPr>
              <p:nvPr/>
            </p:nvSpPr>
            <p:spPr bwMode="auto">
              <a:xfrm flipH="1">
                <a:off x="530" y="2405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0" name="Line 864"/>
              <p:cNvSpPr>
                <a:spLocks noChangeShapeType="1"/>
              </p:cNvSpPr>
              <p:nvPr/>
            </p:nvSpPr>
            <p:spPr bwMode="auto">
              <a:xfrm>
                <a:off x="523" y="2436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1" name="Line 865"/>
              <p:cNvSpPr>
                <a:spLocks noChangeShapeType="1"/>
              </p:cNvSpPr>
              <p:nvPr/>
            </p:nvSpPr>
            <p:spPr bwMode="auto">
              <a:xfrm>
                <a:off x="524" y="240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2" name="Freeform 866"/>
              <p:cNvSpPr>
                <a:spLocks/>
              </p:cNvSpPr>
              <p:nvPr/>
            </p:nvSpPr>
            <p:spPr bwMode="auto">
              <a:xfrm>
                <a:off x="487" y="2405"/>
                <a:ext cx="18" cy="32"/>
              </a:xfrm>
              <a:custGeom>
                <a:avLst/>
                <a:gdLst>
                  <a:gd name="T0" fmla="*/ 3 w 90"/>
                  <a:gd name="T1" fmla="*/ 0 h 161"/>
                  <a:gd name="T2" fmla="*/ 90 w 90"/>
                  <a:gd name="T3" fmla="*/ 2 h 161"/>
                  <a:gd name="T4" fmla="*/ 88 w 90"/>
                  <a:gd name="T5" fmla="*/ 161 h 161"/>
                  <a:gd name="T6" fmla="*/ 0 w 90"/>
                  <a:gd name="T7" fmla="*/ 160 h 161"/>
                  <a:gd name="T8" fmla="*/ 3 w 90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1">
                    <a:moveTo>
                      <a:pt x="3" y="0"/>
                    </a:moveTo>
                    <a:lnTo>
                      <a:pt x="90" y="2"/>
                    </a:lnTo>
                    <a:lnTo>
                      <a:pt x="88" y="161"/>
                    </a:lnTo>
                    <a:lnTo>
                      <a:pt x="0" y="160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3" name="Line 867"/>
              <p:cNvSpPr>
                <a:spLocks noChangeShapeType="1"/>
              </p:cNvSpPr>
              <p:nvPr/>
            </p:nvSpPr>
            <p:spPr bwMode="auto">
              <a:xfrm>
                <a:off x="487" y="2420"/>
                <a:ext cx="18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4" name="Line 868"/>
              <p:cNvSpPr>
                <a:spLocks noChangeShapeType="1"/>
              </p:cNvSpPr>
              <p:nvPr/>
            </p:nvSpPr>
            <p:spPr bwMode="auto">
              <a:xfrm>
                <a:off x="489" y="2412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5" name="Line 869"/>
              <p:cNvSpPr>
                <a:spLocks noChangeShapeType="1"/>
              </p:cNvSpPr>
              <p:nvPr/>
            </p:nvSpPr>
            <p:spPr bwMode="auto">
              <a:xfrm>
                <a:off x="489" y="2429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6" name="Line 870"/>
              <p:cNvSpPr>
                <a:spLocks noChangeShapeType="1"/>
              </p:cNvSpPr>
              <p:nvPr/>
            </p:nvSpPr>
            <p:spPr bwMode="auto">
              <a:xfrm flipH="1">
                <a:off x="496" y="2412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7" name="Line 871"/>
              <p:cNvSpPr>
                <a:spLocks noChangeShapeType="1"/>
              </p:cNvSpPr>
              <p:nvPr/>
            </p:nvSpPr>
            <p:spPr bwMode="auto">
              <a:xfrm flipH="1">
                <a:off x="489" y="2405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8" name="Line 872"/>
              <p:cNvSpPr>
                <a:spLocks noChangeShapeType="1"/>
              </p:cNvSpPr>
              <p:nvPr/>
            </p:nvSpPr>
            <p:spPr bwMode="auto">
              <a:xfrm flipH="1">
                <a:off x="503" y="2405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9" name="Line 873"/>
              <p:cNvSpPr>
                <a:spLocks noChangeShapeType="1"/>
              </p:cNvSpPr>
              <p:nvPr/>
            </p:nvSpPr>
            <p:spPr bwMode="auto">
              <a:xfrm>
                <a:off x="495" y="2436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0" name="Line 874"/>
              <p:cNvSpPr>
                <a:spLocks noChangeShapeType="1"/>
              </p:cNvSpPr>
              <p:nvPr/>
            </p:nvSpPr>
            <p:spPr bwMode="auto">
              <a:xfrm>
                <a:off x="496" y="240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1" name="Freeform 875"/>
              <p:cNvSpPr>
                <a:spLocks/>
              </p:cNvSpPr>
              <p:nvPr/>
            </p:nvSpPr>
            <p:spPr bwMode="auto">
              <a:xfrm>
                <a:off x="982" y="371"/>
                <a:ext cx="102" cy="226"/>
              </a:xfrm>
              <a:custGeom>
                <a:avLst/>
                <a:gdLst>
                  <a:gd name="T0" fmla="*/ 0 w 511"/>
                  <a:gd name="T1" fmla="*/ 330 h 1127"/>
                  <a:gd name="T2" fmla="*/ 3 w 511"/>
                  <a:gd name="T3" fmla="*/ 477 h 1127"/>
                  <a:gd name="T4" fmla="*/ 10 w 511"/>
                  <a:gd name="T5" fmla="*/ 626 h 1127"/>
                  <a:gd name="T6" fmla="*/ 16 w 511"/>
                  <a:gd name="T7" fmla="*/ 783 h 1127"/>
                  <a:gd name="T8" fmla="*/ 19 w 511"/>
                  <a:gd name="T9" fmla="*/ 896 h 1127"/>
                  <a:gd name="T10" fmla="*/ 31 w 511"/>
                  <a:gd name="T11" fmla="*/ 954 h 1127"/>
                  <a:gd name="T12" fmla="*/ 52 w 511"/>
                  <a:gd name="T13" fmla="*/ 1002 h 1127"/>
                  <a:gd name="T14" fmla="*/ 81 w 511"/>
                  <a:gd name="T15" fmla="*/ 1043 h 1127"/>
                  <a:gd name="T16" fmla="*/ 115 w 511"/>
                  <a:gd name="T17" fmla="*/ 1076 h 1127"/>
                  <a:gd name="T18" fmla="*/ 155 w 511"/>
                  <a:gd name="T19" fmla="*/ 1101 h 1127"/>
                  <a:gd name="T20" fmla="*/ 199 w 511"/>
                  <a:gd name="T21" fmla="*/ 1117 h 1127"/>
                  <a:gd name="T22" fmla="*/ 245 w 511"/>
                  <a:gd name="T23" fmla="*/ 1125 h 1127"/>
                  <a:gd name="T24" fmla="*/ 291 w 511"/>
                  <a:gd name="T25" fmla="*/ 1127 h 1127"/>
                  <a:gd name="T26" fmla="*/ 336 w 511"/>
                  <a:gd name="T27" fmla="*/ 1119 h 1127"/>
                  <a:gd name="T28" fmla="*/ 378 w 511"/>
                  <a:gd name="T29" fmla="*/ 1104 h 1127"/>
                  <a:gd name="T30" fmla="*/ 418 w 511"/>
                  <a:gd name="T31" fmla="*/ 1082 h 1127"/>
                  <a:gd name="T32" fmla="*/ 452 w 511"/>
                  <a:gd name="T33" fmla="*/ 1052 h 1127"/>
                  <a:gd name="T34" fmla="*/ 480 w 511"/>
                  <a:gd name="T35" fmla="*/ 1015 h 1127"/>
                  <a:gd name="T36" fmla="*/ 499 w 511"/>
                  <a:gd name="T37" fmla="*/ 970 h 1127"/>
                  <a:gd name="T38" fmla="*/ 509 w 511"/>
                  <a:gd name="T39" fmla="*/ 917 h 1127"/>
                  <a:gd name="T40" fmla="*/ 510 w 511"/>
                  <a:gd name="T41" fmla="*/ 800 h 1127"/>
                  <a:gd name="T42" fmla="*/ 510 w 511"/>
                  <a:gd name="T43" fmla="*/ 651 h 1127"/>
                  <a:gd name="T44" fmla="*/ 511 w 511"/>
                  <a:gd name="T45" fmla="*/ 514 h 1127"/>
                  <a:gd name="T46" fmla="*/ 508 w 511"/>
                  <a:gd name="T47" fmla="*/ 357 h 1127"/>
                  <a:gd name="T48" fmla="*/ 502 w 511"/>
                  <a:gd name="T49" fmla="*/ 229 h 1127"/>
                  <a:gd name="T50" fmla="*/ 488 w 511"/>
                  <a:gd name="T51" fmla="*/ 169 h 1127"/>
                  <a:gd name="T52" fmla="*/ 465 w 511"/>
                  <a:gd name="T53" fmla="*/ 118 h 1127"/>
                  <a:gd name="T54" fmla="*/ 436 w 511"/>
                  <a:gd name="T55" fmla="*/ 77 h 1127"/>
                  <a:gd name="T56" fmla="*/ 399 w 511"/>
                  <a:gd name="T57" fmla="*/ 45 h 1127"/>
                  <a:gd name="T58" fmla="*/ 358 w 511"/>
                  <a:gd name="T59" fmla="*/ 21 h 1127"/>
                  <a:gd name="T60" fmla="*/ 315 w 511"/>
                  <a:gd name="T61" fmla="*/ 7 h 1127"/>
                  <a:gd name="T62" fmla="*/ 269 w 511"/>
                  <a:gd name="T63" fmla="*/ 1 h 1127"/>
                  <a:gd name="T64" fmla="*/ 223 w 511"/>
                  <a:gd name="T65" fmla="*/ 2 h 1127"/>
                  <a:gd name="T66" fmla="*/ 178 w 511"/>
                  <a:gd name="T67" fmla="*/ 12 h 1127"/>
                  <a:gd name="T68" fmla="*/ 134 w 511"/>
                  <a:gd name="T69" fmla="*/ 30 h 1127"/>
                  <a:gd name="T70" fmla="*/ 94 w 511"/>
                  <a:gd name="T71" fmla="*/ 55 h 1127"/>
                  <a:gd name="T72" fmla="*/ 61 w 511"/>
                  <a:gd name="T73" fmla="*/ 87 h 1127"/>
                  <a:gd name="T74" fmla="*/ 32 w 511"/>
                  <a:gd name="T75" fmla="*/ 127 h 1127"/>
                  <a:gd name="T76" fmla="*/ 12 w 511"/>
                  <a:gd name="T77" fmla="*/ 174 h 1127"/>
                  <a:gd name="T78" fmla="*/ 1 w 511"/>
                  <a:gd name="T79" fmla="*/ 226 h 1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11" h="1127">
                    <a:moveTo>
                      <a:pt x="0" y="255"/>
                    </a:moveTo>
                    <a:lnTo>
                      <a:pt x="0" y="330"/>
                    </a:lnTo>
                    <a:lnTo>
                      <a:pt x="1" y="403"/>
                    </a:lnTo>
                    <a:lnTo>
                      <a:pt x="3" y="477"/>
                    </a:lnTo>
                    <a:lnTo>
                      <a:pt x="7" y="551"/>
                    </a:lnTo>
                    <a:lnTo>
                      <a:pt x="10" y="626"/>
                    </a:lnTo>
                    <a:lnTo>
                      <a:pt x="13" y="703"/>
                    </a:lnTo>
                    <a:lnTo>
                      <a:pt x="16" y="783"/>
                    </a:lnTo>
                    <a:lnTo>
                      <a:pt x="18" y="865"/>
                    </a:lnTo>
                    <a:lnTo>
                      <a:pt x="19" y="896"/>
                    </a:lnTo>
                    <a:lnTo>
                      <a:pt x="24" y="926"/>
                    </a:lnTo>
                    <a:lnTo>
                      <a:pt x="31" y="954"/>
                    </a:lnTo>
                    <a:lnTo>
                      <a:pt x="41" y="980"/>
                    </a:lnTo>
                    <a:lnTo>
                      <a:pt x="52" y="1002"/>
                    </a:lnTo>
                    <a:lnTo>
                      <a:pt x="66" y="1023"/>
                    </a:lnTo>
                    <a:lnTo>
                      <a:pt x="81" y="1043"/>
                    </a:lnTo>
                    <a:lnTo>
                      <a:pt x="97" y="1061"/>
                    </a:lnTo>
                    <a:lnTo>
                      <a:pt x="115" y="1076"/>
                    </a:lnTo>
                    <a:lnTo>
                      <a:pt x="135" y="1089"/>
                    </a:lnTo>
                    <a:lnTo>
                      <a:pt x="155" y="1101"/>
                    </a:lnTo>
                    <a:lnTo>
                      <a:pt x="176" y="1109"/>
                    </a:lnTo>
                    <a:lnTo>
                      <a:pt x="199" y="1117"/>
                    </a:lnTo>
                    <a:lnTo>
                      <a:pt x="221" y="1123"/>
                    </a:lnTo>
                    <a:lnTo>
                      <a:pt x="245" y="1125"/>
                    </a:lnTo>
                    <a:lnTo>
                      <a:pt x="267" y="1127"/>
                    </a:lnTo>
                    <a:lnTo>
                      <a:pt x="291" y="1127"/>
                    </a:lnTo>
                    <a:lnTo>
                      <a:pt x="313" y="1124"/>
                    </a:lnTo>
                    <a:lnTo>
                      <a:pt x="336" y="1119"/>
                    </a:lnTo>
                    <a:lnTo>
                      <a:pt x="357" y="1113"/>
                    </a:lnTo>
                    <a:lnTo>
                      <a:pt x="378" y="1104"/>
                    </a:lnTo>
                    <a:lnTo>
                      <a:pt x="399" y="1094"/>
                    </a:lnTo>
                    <a:lnTo>
                      <a:pt x="418" y="1082"/>
                    </a:lnTo>
                    <a:lnTo>
                      <a:pt x="436" y="1068"/>
                    </a:lnTo>
                    <a:lnTo>
                      <a:pt x="452" y="1052"/>
                    </a:lnTo>
                    <a:lnTo>
                      <a:pt x="467" y="1035"/>
                    </a:lnTo>
                    <a:lnTo>
                      <a:pt x="480" y="1015"/>
                    </a:lnTo>
                    <a:lnTo>
                      <a:pt x="490" y="993"/>
                    </a:lnTo>
                    <a:lnTo>
                      <a:pt x="499" y="970"/>
                    </a:lnTo>
                    <a:lnTo>
                      <a:pt x="505" y="945"/>
                    </a:lnTo>
                    <a:lnTo>
                      <a:pt x="509" y="917"/>
                    </a:lnTo>
                    <a:lnTo>
                      <a:pt x="510" y="889"/>
                    </a:lnTo>
                    <a:lnTo>
                      <a:pt x="510" y="800"/>
                    </a:lnTo>
                    <a:lnTo>
                      <a:pt x="510" y="722"/>
                    </a:lnTo>
                    <a:lnTo>
                      <a:pt x="510" y="651"/>
                    </a:lnTo>
                    <a:lnTo>
                      <a:pt x="511" y="582"/>
                    </a:lnTo>
                    <a:lnTo>
                      <a:pt x="511" y="514"/>
                    </a:lnTo>
                    <a:lnTo>
                      <a:pt x="510" y="439"/>
                    </a:lnTo>
                    <a:lnTo>
                      <a:pt x="508" y="357"/>
                    </a:lnTo>
                    <a:lnTo>
                      <a:pt x="504" y="262"/>
                    </a:lnTo>
                    <a:lnTo>
                      <a:pt x="502" y="229"/>
                    </a:lnTo>
                    <a:lnTo>
                      <a:pt x="495" y="198"/>
                    </a:lnTo>
                    <a:lnTo>
                      <a:pt x="488" y="169"/>
                    </a:lnTo>
                    <a:lnTo>
                      <a:pt x="477" y="142"/>
                    </a:lnTo>
                    <a:lnTo>
                      <a:pt x="465" y="118"/>
                    </a:lnTo>
                    <a:lnTo>
                      <a:pt x="450" y="97"/>
                    </a:lnTo>
                    <a:lnTo>
                      <a:pt x="436" y="77"/>
                    </a:lnTo>
                    <a:lnTo>
                      <a:pt x="418" y="59"/>
                    </a:lnTo>
                    <a:lnTo>
                      <a:pt x="399" y="45"/>
                    </a:lnTo>
                    <a:lnTo>
                      <a:pt x="379" y="32"/>
                    </a:lnTo>
                    <a:lnTo>
                      <a:pt x="358" y="21"/>
                    </a:lnTo>
                    <a:lnTo>
                      <a:pt x="337" y="13"/>
                    </a:lnTo>
                    <a:lnTo>
                      <a:pt x="315" y="7"/>
                    </a:lnTo>
                    <a:lnTo>
                      <a:pt x="292" y="2"/>
                    </a:lnTo>
                    <a:lnTo>
                      <a:pt x="269" y="1"/>
                    </a:lnTo>
                    <a:lnTo>
                      <a:pt x="246" y="0"/>
                    </a:lnTo>
                    <a:lnTo>
                      <a:pt x="223" y="2"/>
                    </a:lnTo>
                    <a:lnTo>
                      <a:pt x="200" y="6"/>
                    </a:lnTo>
                    <a:lnTo>
                      <a:pt x="178" y="12"/>
                    </a:lnTo>
                    <a:lnTo>
                      <a:pt x="155" y="20"/>
                    </a:lnTo>
                    <a:lnTo>
                      <a:pt x="134" y="30"/>
                    </a:lnTo>
                    <a:lnTo>
                      <a:pt x="114" y="42"/>
                    </a:lnTo>
                    <a:lnTo>
                      <a:pt x="94" y="55"/>
                    </a:lnTo>
                    <a:lnTo>
                      <a:pt x="77" y="71"/>
                    </a:lnTo>
                    <a:lnTo>
                      <a:pt x="61" y="87"/>
                    </a:lnTo>
                    <a:lnTo>
                      <a:pt x="46" y="107"/>
                    </a:lnTo>
                    <a:lnTo>
                      <a:pt x="32" y="127"/>
                    </a:lnTo>
                    <a:lnTo>
                      <a:pt x="21" y="149"/>
                    </a:lnTo>
                    <a:lnTo>
                      <a:pt x="12" y="174"/>
                    </a:lnTo>
                    <a:lnTo>
                      <a:pt x="6" y="199"/>
                    </a:lnTo>
                    <a:lnTo>
                      <a:pt x="1" y="226"/>
                    </a:lnTo>
                    <a:lnTo>
                      <a:pt x="0" y="255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2" name="Freeform 876"/>
              <p:cNvSpPr>
                <a:spLocks/>
              </p:cNvSpPr>
              <p:nvPr/>
            </p:nvSpPr>
            <p:spPr bwMode="auto">
              <a:xfrm>
                <a:off x="963" y="353"/>
                <a:ext cx="137" cy="260"/>
              </a:xfrm>
              <a:custGeom>
                <a:avLst/>
                <a:gdLst>
                  <a:gd name="T0" fmla="*/ 8 w 686"/>
                  <a:gd name="T1" fmla="*/ 245 h 1302"/>
                  <a:gd name="T2" fmla="*/ 5 w 686"/>
                  <a:gd name="T3" fmla="*/ 168 h 1302"/>
                  <a:gd name="T4" fmla="*/ 3 w 686"/>
                  <a:gd name="T5" fmla="*/ 80 h 1302"/>
                  <a:gd name="T6" fmla="*/ 0 w 686"/>
                  <a:gd name="T7" fmla="*/ 16 h 1302"/>
                  <a:gd name="T8" fmla="*/ 94 w 686"/>
                  <a:gd name="T9" fmla="*/ 2 h 1302"/>
                  <a:gd name="T10" fmla="*/ 94 w 686"/>
                  <a:gd name="T11" fmla="*/ 41 h 1302"/>
                  <a:gd name="T12" fmla="*/ 97 w 686"/>
                  <a:gd name="T13" fmla="*/ 122 h 1302"/>
                  <a:gd name="T14" fmla="*/ 131 w 686"/>
                  <a:gd name="T15" fmla="*/ 86 h 1302"/>
                  <a:gd name="T16" fmla="*/ 168 w 686"/>
                  <a:gd name="T17" fmla="*/ 55 h 1302"/>
                  <a:gd name="T18" fmla="*/ 211 w 686"/>
                  <a:gd name="T19" fmla="*/ 31 h 1302"/>
                  <a:gd name="T20" fmla="*/ 255 w 686"/>
                  <a:gd name="T21" fmla="*/ 15 h 1302"/>
                  <a:gd name="T22" fmla="*/ 302 w 686"/>
                  <a:gd name="T23" fmla="*/ 4 h 1302"/>
                  <a:gd name="T24" fmla="*/ 349 w 686"/>
                  <a:gd name="T25" fmla="*/ 0 h 1302"/>
                  <a:gd name="T26" fmla="*/ 396 w 686"/>
                  <a:gd name="T27" fmla="*/ 2 h 1302"/>
                  <a:gd name="T28" fmla="*/ 442 w 686"/>
                  <a:gd name="T29" fmla="*/ 11 h 1302"/>
                  <a:gd name="T30" fmla="*/ 487 w 686"/>
                  <a:gd name="T31" fmla="*/ 26 h 1302"/>
                  <a:gd name="T32" fmla="*/ 530 w 686"/>
                  <a:gd name="T33" fmla="*/ 48 h 1302"/>
                  <a:gd name="T34" fmla="*/ 568 w 686"/>
                  <a:gd name="T35" fmla="*/ 76 h 1302"/>
                  <a:gd name="T36" fmla="*/ 603 w 686"/>
                  <a:gd name="T37" fmla="*/ 109 h 1302"/>
                  <a:gd name="T38" fmla="*/ 632 w 686"/>
                  <a:gd name="T39" fmla="*/ 150 h 1302"/>
                  <a:gd name="T40" fmla="*/ 654 w 686"/>
                  <a:gd name="T41" fmla="*/ 197 h 1302"/>
                  <a:gd name="T42" fmla="*/ 669 w 686"/>
                  <a:gd name="T43" fmla="*/ 249 h 1302"/>
                  <a:gd name="T44" fmla="*/ 676 w 686"/>
                  <a:gd name="T45" fmla="*/ 307 h 1302"/>
                  <a:gd name="T46" fmla="*/ 684 w 686"/>
                  <a:gd name="T47" fmla="*/ 510 h 1302"/>
                  <a:gd name="T48" fmla="*/ 686 w 686"/>
                  <a:gd name="T49" fmla="*/ 676 h 1302"/>
                  <a:gd name="T50" fmla="*/ 686 w 686"/>
                  <a:gd name="T51" fmla="*/ 837 h 1302"/>
                  <a:gd name="T52" fmla="*/ 686 w 686"/>
                  <a:gd name="T53" fmla="*/ 1027 h 1302"/>
                  <a:gd name="T54" fmla="*/ 680 w 686"/>
                  <a:gd name="T55" fmla="*/ 1092 h 1302"/>
                  <a:gd name="T56" fmla="*/ 660 w 686"/>
                  <a:gd name="T57" fmla="*/ 1148 h 1302"/>
                  <a:gd name="T58" fmla="*/ 628 w 686"/>
                  <a:gd name="T59" fmla="*/ 1195 h 1302"/>
                  <a:gd name="T60" fmla="*/ 587 w 686"/>
                  <a:gd name="T61" fmla="*/ 1235 h 1302"/>
                  <a:gd name="T62" fmla="*/ 537 w 686"/>
                  <a:gd name="T63" fmla="*/ 1265 h 1302"/>
                  <a:gd name="T64" fmla="*/ 482 w 686"/>
                  <a:gd name="T65" fmla="*/ 1286 h 1302"/>
                  <a:gd name="T66" fmla="*/ 422 w 686"/>
                  <a:gd name="T67" fmla="*/ 1299 h 1302"/>
                  <a:gd name="T68" fmla="*/ 361 w 686"/>
                  <a:gd name="T69" fmla="*/ 1302 h 1302"/>
                  <a:gd name="T70" fmla="*/ 300 w 686"/>
                  <a:gd name="T71" fmla="*/ 1297 h 1302"/>
                  <a:gd name="T72" fmla="*/ 241 w 686"/>
                  <a:gd name="T73" fmla="*/ 1282 h 1302"/>
                  <a:gd name="T74" fmla="*/ 184 w 686"/>
                  <a:gd name="T75" fmla="*/ 1259 h 1302"/>
                  <a:gd name="T76" fmla="*/ 133 w 686"/>
                  <a:gd name="T77" fmla="*/ 1225 h 1302"/>
                  <a:gd name="T78" fmla="*/ 91 w 686"/>
                  <a:gd name="T79" fmla="*/ 1184 h 1302"/>
                  <a:gd name="T80" fmla="*/ 59 w 686"/>
                  <a:gd name="T81" fmla="*/ 1132 h 1302"/>
                  <a:gd name="T82" fmla="*/ 36 w 686"/>
                  <a:gd name="T83" fmla="*/ 1071 h 1302"/>
                  <a:gd name="T84" fmla="*/ 28 w 686"/>
                  <a:gd name="T85" fmla="*/ 1001 h 1302"/>
                  <a:gd name="T86" fmla="*/ 23 w 686"/>
                  <a:gd name="T87" fmla="*/ 810 h 1302"/>
                  <a:gd name="T88" fmla="*/ 16 w 686"/>
                  <a:gd name="T89" fmla="*/ 624 h 1302"/>
                  <a:gd name="T90" fmla="*/ 10 w 686"/>
                  <a:gd name="T91" fmla="*/ 443 h 1302"/>
                  <a:gd name="T92" fmla="*/ 8 w 686"/>
                  <a:gd name="T93" fmla="*/ 268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6" h="1302">
                    <a:moveTo>
                      <a:pt x="8" y="268"/>
                    </a:moveTo>
                    <a:lnTo>
                      <a:pt x="8" y="245"/>
                    </a:lnTo>
                    <a:lnTo>
                      <a:pt x="6" y="210"/>
                    </a:lnTo>
                    <a:lnTo>
                      <a:pt x="5" y="168"/>
                    </a:lnTo>
                    <a:lnTo>
                      <a:pt x="4" y="123"/>
                    </a:lnTo>
                    <a:lnTo>
                      <a:pt x="3" y="80"/>
                    </a:lnTo>
                    <a:lnTo>
                      <a:pt x="1" y="42"/>
                    </a:lnTo>
                    <a:lnTo>
                      <a:pt x="0" y="16"/>
                    </a:lnTo>
                    <a:lnTo>
                      <a:pt x="0" y="7"/>
                    </a:lnTo>
                    <a:lnTo>
                      <a:pt x="94" y="2"/>
                    </a:lnTo>
                    <a:lnTo>
                      <a:pt x="94" y="14"/>
                    </a:lnTo>
                    <a:lnTo>
                      <a:pt x="94" y="41"/>
                    </a:lnTo>
                    <a:lnTo>
                      <a:pt x="95" y="80"/>
                    </a:lnTo>
                    <a:lnTo>
                      <a:pt x="97" y="122"/>
                    </a:lnTo>
                    <a:lnTo>
                      <a:pt x="113" y="103"/>
                    </a:lnTo>
                    <a:lnTo>
                      <a:pt x="131" y="86"/>
                    </a:lnTo>
                    <a:lnTo>
                      <a:pt x="150" y="70"/>
                    </a:lnTo>
                    <a:lnTo>
                      <a:pt x="168" y="55"/>
                    </a:lnTo>
                    <a:lnTo>
                      <a:pt x="189" y="42"/>
                    </a:lnTo>
                    <a:lnTo>
                      <a:pt x="211" y="31"/>
                    </a:lnTo>
                    <a:lnTo>
                      <a:pt x="232" y="22"/>
                    </a:lnTo>
                    <a:lnTo>
                      <a:pt x="255" y="15"/>
                    </a:lnTo>
                    <a:lnTo>
                      <a:pt x="278" y="9"/>
                    </a:lnTo>
                    <a:lnTo>
                      <a:pt x="302" y="4"/>
                    </a:lnTo>
                    <a:lnTo>
                      <a:pt x="325" y="1"/>
                    </a:lnTo>
                    <a:lnTo>
                      <a:pt x="349" y="0"/>
                    </a:lnTo>
                    <a:lnTo>
                      <a:pt x="373" y="0"/>
                    </a:lnTo>
                    <a:lnTo>
                      <a:pt x="396" y="2"/>
                    </a:lnTo>
                    <a:lnTo>
                      <a:pt x="420" y="6"/>
                    </a:lnTo>
                    <a:lnTo>
                      <a:pt x="442" y="11"/>
                    </a:lnTo>
                    <a:lnTo>
                      <a:pt x="466" y="18"/>
                    </a:lnTo>
                    <a:lnTo>
                      <a:pt x="487" y="26"/>
                    </a:lnTo>
                    <a:lnTo>
                      <a:pt x="510" y="36"/>
                    </a:lnTo>
                    <a:lnTo>
                      <a:pt x="530" y="48"/>
                    </a:lnTo>
                    <a:lnTo>
                      <a:pt x="549" y="61"/>
                    </a:lnTo>
                    <a:lnTo>
                      <a:pt x="568" y="76"/>
                    </a:lnTo>
                    <a:lnTo>
                      <a:pt x="587" y="92"/>
                    </a:lnTo>
                    <a:lnTo>
                      <a:pt x="603" y="109"/>
                    </a:lnTo>
                    <a:lnTo>
                      <a:pt x="618" y="129"/>
                    </a:lnTo>
                    <a:lnTo>
                      <a:pt x="632" y="150"/>
                    </a:lnTo>
                    <a:lnTo>
                      <a:pt x="644" y="173"/>
                    </a:lnTo>
                    <a:lnTo>
                      <a:pt x="654" y="197"/>
                    </a:lnTo>
                    <a:lnTo>
                      <a:pt x="663" y="221"/>
                    </a:lnTo>
                    <a:lnTo>
                      <a:pt x="669" y="249"/>
                    </a:lnTo>
                    <a:lnTo>
                      <a:pt x="674" y="278"/>
                    </a:lnTo>
                    <a:lnTo>
                      <a:pt x="676" y="307"/>
                    </a:lnTo>
                    <a:lnTo>
                      <a:pt x="681" y="416"/>
                    </a:lnTo>
                    <a:lnTo>
                      <a:pt x="684" y="510"/>
                    </a:lnTo>
                    <a:lnTo>
                      <a:pt x="686" y="596"/>
                    </a:lnTo>
                    <a:lnTo>
                      <a:pt x="686" y="676"/>
                    </a:lnTo>
                    <a:lnTo>
                      <a:pt x="686" y="754"/>
                    </a:lnTo>
                    <a:lnTo>
                      <a:pt x="686" y="837"/>
                    </a:lnTo>
                    <a:lnTo>
                      <a:pt x="686" y="926"/>
                    </a:lnTo>
                    <a:lnTo>
                      <a:pt x="686" y="1027"/>
                    </a:lnTo>
                    <a:lnTo>
                      <a:pt x="685" y="1061"/>
                    </a:lnTo>
                    <a:lnTo>
                      <a:pt x="680" y="1092"/>
                    </a:lnTo>
                    <a:lnTo>
                      <a:pt x="672" y="1122"/>
                    </a:lnTo>
                    <a:lnTo>
                      <a:pt x="660" y="1148"/>
                    </a:lnTo>
                    <a:lnTo>
                      <a:pt x="645" y="1173"/>
                    </a:lnTo>
                    <a:lnTo>
                      <a:pt x="628" y="1195"/>
                    </a:lnTo>
                    <a:lnTo>
                      <a:pt x="608" y="1216"/>
                    </a:lnTo>
                    <a:lnTo>
                      <a:pt x="587" y="1235"/>
                    </a:lnTo>
                    <a:lnTo>
                      <a:pt x="563" y="1251"/>
                    </a:lnTo>
                    <a:lnTo>
                      <a:pt x="537" y="1265"/>
                    </a:lnTo>
                    <a:lnTo>
                      <a:pt x="510" y="1276"/>
                    </a:lnTo>
                    <a:lnTo>
                      <a:pt x="482" y="1286"/>
                    </a:lnTo>
                    <a:lnTo>
                      <a:pt x="452" y="1294"/>
                    </a:lnTo>
                    <a:lnTo>
                      <a:pt x="422" y="1299"/>
                    </a:lnTo>
                    <a:lnTo>
                      <a:pt x="392" y="1301"/>
                    </a:lnTo>
                    <a:lnTo>
                      <a:pt x="361" y="1302"/>
                    </a:lnTo>
                    <a:lnTo>
                      <a:pt x="330" y="1301"/>
                    </a:lnTo>
                    <a:lnTo>
                      <a:pt x="300" y="1297"/>
                    </a:lnTo>
                    <a:lnTo>
                      <a:pt x="269" y="1291"/>
                    </a:lnTo>
                    <a:lnTo>
                      <a:pt x="241" y="1282"/>
                    </a:lnTo>
                    <a:lnTo>
                      <a:pt x="212" y="1271"/>
                    </a:lnTo>
                    <a:lnTo>
                      <a:pt x="184" y="1259"/>
                    </a:lnTo>
                    <a:lnTo>
                      <a:pt x="158" y="1244"/>
                    </a:lnTo>
                    <a:lnTo>
                      <a:pt x="133" y="1225"/>
                    </a:lnTo>
                    <a:lnTo>
                      <a:pt x="111" y="1205"/>
                    </a:lnTo>
                    <a:lnTo>
                      <a:pt x="91" y="1184"/>
                    </a:lnTo>
                    <a:lnTo>
                      <a:pt x="74" y="1159"/>
                    </a:lnTo>
                    <a:lnTo>
                      <a:pt x="59" y="1132"/>
                    </a:lnTo>
                    <a:lnTo>
                      <a:pt x="46" y="1103"/>
                    </a:lnTo>
                    <a:lnTo>
                      <a:pt x="36" y="1071"/>
                    </a:lnTo>
                    <a:lnTo>
                      <a:pt x="30" y="1037"/>
                    </a:lnTo>
                    <a:lnTo>
                      <a:pt x="28" y="1001"/>
                    </a:lnTo>
                    <a:lnTo>
                      <a:pt x="26" y="905"/>
                    </a:lnTo>
                    <a:lnTo>
                      <a:pt x="23" y="810"/>
                    </a:lnTo>
                    <a:lnTo>
                      <a:pt x="19" y="716"/>
                    </a:lnTo>
                    <a:lnTo>
                      <a:pt x="16" y="624"/>
                    </a:lnTo>
                    <a:lnTo>
                      <a:pt x="13" y="533"/>
                    </a:lnTo>
                    <a:lnTo>
                      <a:pt x="10" y="443"/>
                    </a:lnTo>
                    <a:lnTo>
                      <a:pt x="8" y="355"/>
                    </a:lnTo>
                    <a:lnTo>
                      <a:pt x="8" y="268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3" name="Freeform 877"/>
              <p:cNvSpPr>
                <a:spLocks/>
              </p:cNvSpPr>
              <p:nvPr/>
            </p:nvSpPr>
            <p:spPr bwMode="auto">
              <a:xfrm>
                <a:off x="682" y="514"/>
                <a:ext cx="125" cy="68"/>
              </a:xfrm>
              <a:custGeom>
                <a:avLst/>
                <a:gdLst>
                  <a:gd name="T0" fmla="*/ 623 w 623"/>
                  <a:gd name="T1" fmla="*/ 0 h 340"/>
                  <a:gd name="T2" fmla="*/ 19 w 623"/>
                  <a:gd name="T3" fmla="*/ 12 h 340"/>
                  <a:gd name="T4" fmla="*/ 13 w 623"/>
                  <a:gd name="T5" fmla="*/ 32 h 340"/>
                  <a:gd name="T6" fmla="*/ 7 w 623"/>
                  <a:gd name="T7" fmla="*/ 50 h 340"/>
                  <a:gd name="T8" fmla="*/ 3 w 623"/>
                  <a:gd name="T9" fmla="*/ 69 h 340"/>
                  <a:gd name="T10" fmla="*/ 2 w 623"/>
                  <a:gd name="T11" fmla="*/ 88 h 340"/>
                  <a:gd name="T12" fmla="*/ 0 w 623"/>
                  <a:gd name="T13" fmla="*/ 105 h 340"/>
                  <a:gd name="T14" fmla="*/ 0 w 623"/>
                  <a:gd name="T15" fmla="*/ 121 h 340"/>
                  <a:gd name="T16" fmla="*/ 2 w 623"/>
                  <a:gd name="T17" fmla="*/ 137 h 340"/>
                  <a:gd name="T18" fmla="*/ 4 w 623"/>
                  <a:gd name="T19" fmla="*/ 154 h 340"/>
                  <a:gd name="T20" fmla="*/ 8 w 623"/>
                  <a:gd name="T21" fmla="*/ 169 h 340"/>
                  <a:gd name="T22" fmla="*/ 13 w 623"/>
                  <a:gd name="T23" fmla="*/ 182 h 340"/>
                  <a:gd name="T24" fmla="*/ 18 w 623"/>
                  <a:gd name="T25" fmla="*/ 196 h 340"/>
                  <a:gd name="T26" fmla="*/ 24 w 623"/>
                  <a:gd name="T27" fmla="*/ 210 h 340"/>
                  <a:gd name="T28" fmla="*/ 30 w 623"/>
                  <a:gd name="T29" fmla="*/ 222 h 340"/>
                  <a:gd name="T30" fmla="*/ 38 w 623"/>
                  <a:gd name="T31" fmla="*/ 233 h 340"/>
                  <a:gd name="T32" fmla="*/ 45 w 623"/>
                  <a:gd name="T33" fmla="*/ 246 h 340"/>
                  <a:gd name="T34" fmla="*/ 53 w 623"/>
                  <a:gd name="T35" fmla="*/ 256 h 340"/>
                  <a:gd name="T36" fmla="*/ 69 w 623"/>
                  <a:gd name="T37" fmla="*/ 276 h 340"/>
                  <a:gd name="T38" fmla="*/ 85 w 623"/>
                  <a:gd name="T39" fmla="*/ 292 h 340"/>
                  <a:gd name="T40" fmla="*/ 101 w 623"/>
                  <a:gd name="T41" fmla="*/ 307 h 340"/>
                  <a:gd name="T42" fmla="*/ 116 w 623"/>
                  <a:gd name="T43" fmla="*/ 319 h 340"/>
                  <a:gd name="T44" fmla="*/ 139 w 623"/>
                  <a:gd name="T45" fmla="*/ 334 h 340"/>
                  <a:gd name="T46" fmla="*/ 147 w 623"/>
                  <a:gd name="T47" fmla="*/ 340 h 340"/>
                  <a:gd name="T48" fmla="*/ 623 w 623"/>
                  <a:gd name="T49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23" h="340">
                    <a:moveTo>
                      <a:pt x="623" y="0"/>
                    </a:moveTo>
                    <a:lnTo>
                      <a:pt x="19" y="12"/>
                    </a:lnTo>
                    <a:lnTo>
                      <a:pt x="13" y="32"/>
                    </a:lnTo>
                    <a:lnTo>
                      <a:pt x="7" y="50"/>
                    </a:lnTo>
                    <a:lnTo>
                      <a:pt x="3" y="69"/>
                    </a:lnTo>
                    <a:lnTo>
                      <a:pt x="2" y="88"/>
                    </a:lnTo>
                    <a:lnTo>
                      <a:pt x="0" y="105"/>
                    </a:lnTo>
                    <a:lnTo>
                      <a:pt x="0" y="121"/>
                    </a:lnTo>
                    <a:lnTo>
                      <a:pt x="2" y="137"/>
                    </a:lnTo>
                    <a:lnTo>
                      <a:pt x="4" y="154"/>
                    </a:lnTo>
                    <a:lnTo>
                      <a:pt x="8" y="169"/>
                    </a:lnTo>
                    <a:lnTo>
                      <a:pt x="13" y="182"/>
                    </a:lnTo>
                    <a:lnTo>
                      <a:pt x="18" y="196"/>
                    </a:lnTo>
                    <a:lnTo>
                      <a:pt x="24" y="210"/>
                    </a:lnTo>
                    <a:lnTo>
                      <a:pt x="30" y="222"/>
                    </a:lnTo>
                    <a:lnTo>
                      <a:pt x="38" y="233"/>
                    </a:lnTo>
                    <a:lnTo>
                      <a:pt x="45" y="246"/>
                    </a:lnTo>
                    <a:lnTo>
                      <a:pt x="53" y="256"/>
                    </a:lnTo>
                    <a:lnTo>
                      <a:pt x="69" y="276"/>
                    </a:lnTo>
                    <a:lnTo>
                      <a:pt x="85" y="292"/>
                    </a:lnTo>
                    <a:lnTo>
                      <a:pt x="101" y="307"/>
                    </a:lnTo>
                    <a:lnTo>
                      <a:pt x="116" y="319"/>
                    </a:lnTo>
                    <a:lnTo>
                      <a:pt x="139" y="334"/>
                    </a:lnTo>
                    <a:lnTo>
                      <a:pt x="147" y="340"/>
                    </a:lnTo>
                    <a:lnTo>
                      <a:pt x="623" y="0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4" name="Freeform 878"/>
              <p:cNvSpPr>
                <a:spLocks/>
              </p:cNvSpPr>
              <p:nvPr/>
            </p:nvSpPr>
            <p:spPr bwMode="auto">
              <a:xfrm>
                <a:off x="2089" y="1897"/>
                <a:ext cx="47" cy="74"/>
              </a:xfrm>
              <a:custGeom>
                <a:avLst/>
                <a:gdLst>
                  <a:gd name="T0" fmla="*/ 0 w 238"/>
                  <a:gd name="T1" fmla="*/ 23 h 370"/>
                  <a:gd name="T2" fmla="*/ 221 w 238"/>
                  <a:gd name="T3" fmla="*/ 0 h 370"/>
                  <a:gd name="T4" fmla="*/ 224 w 238"/>
                  <a:gd name="T5" fmla="*/ 24 h 370"/>
                  <a:gd name="T6" fmla="*/ 203 w 238"/>
                  <a:gd name="T7" fmla="*/ 25 h 370"/>
                  <a:gd name="T8" fmla="*/ 238 w 238"/>
                  <a:gd name="T9" fmla="*/ 353 h 370"/>
                  <a:gd name="T10" fmla="*/ 61 w 238"/>
                  <a:gd name="T11" fmla="*/ 370 h 370"/>
                  <a:gd name="T12" fmla="*/ 26 w 238"/>
                  <a:gd name="T13" fmla="*/ 44 h 370"/>
                  <a:gd name="T14" fmla="*/ 2 w 238"/>
                  <a:gd name="T15" fmla="*/ 46 h 370"/>
                  <a:gd name="T16" fmla="*/ 0 w 238"/>
                  <a:gd name="T17" fmla="*/ 23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" h="370">
                    <a:moveTo>
                      <a:pt x="0" y="23"/>
                    </a:moveTo>
                    <a:lnTo>
                      <a:pt x="221" y="0"/>
                    </a:lnTo>
                    <a:lnTo>
                      <a:pt x="224" y="24"/>
                    </a:lnTo>
                    <a:lnTo>
                      <a:pt x="203" y="25"/>
                    </a:lnTo>
                    <a:lnTo>
                      <a:pt x="238" y="353"/>
                    </a:lnTo>
                    <a:lnTo>
                      <a:pt x="61" y="370"/>
                    </a:lnTo>
                    <a:lnTo>
                      <a:pt x="26" y="44"/>
                    </a:lnTo>
                    <a:lnTo>
                      <a:pt x="2" y="46"/>
                    </a:lnTo>
                    <a:lnTo>
                      <a:pt x="0" y="23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5" name="Freeform 879"/>
              <p:cNvSpPr>
                <a:spLocks/>
              </p:cNvSpPr>
              <p:nvPr/>
            </p:nvSpPr>
            <p:spPr bwMode="auto">
              <a:xfrm>
                <a:off x="2737" y="1746"/>
                <a:ext cx="232" cy="193"/>
              </a:xfrm>
              <a:custGeom>
                <a:avLst/>
                <a:gdLst>
                  <a:gd name="T0" fmla="*/ 395 w 1163"/>
                  <a:gd name="T1" fmla="*/ 42 h 963"/>
                  <a:gd name="T2" fmla="*/ 418 w 1163"/>
                  <a:gd name="T3" fmla="*/ 32 h 963"/>
                  <a:gd name="T4" fmla="*/ 442 w 1163"/>
                  <a:gd name="T5" fmla="*/ 24 h 963"/>
                  <a:gd name="T6" fmla="*/ 466 w 1163"/>
                  <a:gd name="T7" fmla="*/ 16 h 963"/>
                  <a:gd name="T8" fmla="*/ 491 w 1163"/>
                  <a:gd name="T9" fmla="*/ 10 h 963"/>
                  <a:gd name="T10" fmla="*/ 517 w 1163"/>
                  <a:gd name="T11" fmla="*/ 5 h 963"/>
                  <a:gd name="T12" fmla="*/ 543 w 1163"/>
                  <a:gd name="T13" fmla="*/ 2 h 963"/>
                  <a:gd name="T14" fmla="*/ 568 w 1163"/>
                  <a:gd name="T15" fmla="*/ 0 h 963"/>
                  <a:gd name="T16" fmla="*/ 594 w 1163"/>
                  <a:gd name="T17" fmla="*/ 0 h 963"/>
                  <a:gd name="T18" fmla="*/ 621 w 1163"/>
                  <a:gd name="T19" fmla="*/ 1 h 963"/>
                  <a:gd name="T20" fmla="*/ 647 w 1163"/>
                  <a:gd name="T21" fmla="*/ 5 h 963"/>
                  <a:gd name="T22" fmla="*/ 674 w 1163"/>
                  <a:gd name="T23" fmla="*/ 9 h 963"/>
                  <a:gd name="T24" fmla="*/ 699 w 1163"/>
                  <a:gd name="T25" fmla="*/ 15 h 963"/>
                  <a:gd name="T26" fmla="*/ 725 w 1163"/>
                  <a:gd name="T27" fmla="*/ 22 h 963"/>
                  <a:gd name="T28" fmla="*/ 750 w 1163"/>
                  <a:gd name="T29" fmla="*/ 31 h 963"/>
                  <a:gd name="T30" fmla="*/ 775 w 1163"/>
                  <a:gd name="T31" fmla="*/ 41 h 963"/>
                  <a:gd name="T32" fmla="*/ 798 w 1163"/>
                  <a:gd name="T33" fmla="*/ 52 h 963"/>
                  <a:gd name="T34" fmla="*/ 818 w 1163"/>
                  <a:gd name="T35" fmla="*/ 67 h 963"/>
                  <a:gd name="T36" fmla="*/ 863 w 1163"/>
                  <a:gd name="T37" fmla="*/ 105 h 963"/>
                  <a:gd name="T38" fmla="*/ 888 w 1163"/>
                  <a:gd name="T39" fmla="*/ 128 h 963"/>
                  <a:gd name="T40" fmla="*/ 913 w 1163"/>
                  <a:gd name="T41" fmla="*/ 152 h 963"/>
                  <a:gd name="T42" fmla="*/ 924 w 1163"/>
                  <a:gd name="T43" fmla="*/ 164 h 963"/>
                  <a:gd name="T44" fmla="*/ 934 w 1163"/>
                  <a:gd name="T45" fmla="*/ 176 h 963"/>
                  <a:gd name="T46" fmla="*/ 941 w 1163"/>
                  <a:gd name="T47" fmla="*/ 187 h 963"/>
                  <a:gd name="T48" fmla="*/ 948 w 1163"/>
                  <a:gd name="T49" fmla="*/ 198 h 963"/>
                  <a:gd name="T50" fmla="*/ 978 w 1163"/>
                  <a:gd name="T51" fmla="*/ 254 h 963"/>
                  <a:gd name="T52" fmla="*/ 1011 w 1163"/>
                  <a:gd name="T53" fmla="*/ 320 h 963"/>
                  <a:gd name="T54" fmla="*/ 1046 w 1163"/>
                  <a:gd name="T55" fmla="*/ 391 h 963"/>
                  <a:gd name="T56" fmla="*/ 1081 w 1163"/>
                  <a:gd name="T57" fmla="*/ 461 h 963"/>
                  <a:gd name="T58" fmla="*/ 1113 w 1163"/>
                  <a:gd name="T59" fmla="*/ 524 h 963"/>
                  <a:gd name="T60" fmla="*/ 1139 w 1163"/>
                  <a:gd name="T61" fmla="*/ 577 h 963"/>
                  <a:gd name="T62" fmla="*/ 1157 w 1163"/>
                  <a:gd name="T63" fmla="*/ 611 h 963"/>
                  <a:gd name="T64" fmla="*/ 1163 w 1163"/>
                  <a:gd name="T65" fmla="*/ 625 h 963"/>
                  <a:gd name="T66" fmla="*/ 498 w 1163"/>
                  <a:gd name="T67" fmla="*/ 950 h 963"/>
                  <a:gd name="T68" fmla="*/ 487 w 1163"/>
                  <a:gd name="T69" fmla="*/ 955 h 963"/>
                  <a:gd name="T70" fmla="*/ 476 w 1163"/>
                  <a:gd name="T71" fmla="*/ 959 h 963"/>
                  <a:gd name="T72" fmla="*/ 463 w 1163"/>
                  <a:gd name="T73" fmla="*/ 961 h 963"/>
                  <a:gd name="T74" fmla="*/ 452 w 1163"/>
                  <a:gd name="T75" fmla="*/ 963 h 963"/>
                  <a:gd name="T76" fmla="*/ 441 w 1163"/>
                  <a:gd name="T77" fmla="*/ 963 h 963"/>
                  <a:gd name="T78" fmla="*/ 429 w 1163"/>
                  <a:gd name="T79" fmla="*/ 961 h 963"/>
                  <a:gd name="T80" fmla="*/ 417 w 1163"/>
                  <a:gd name="T81" fmla="*/ 959 h 963"/>
                  <a:gd name="T82" fmla="*/ 407 w 1163"/>
                  <a:gd name="T83" fmla="*/ 956 h 963"/>
                  <a:gd name="T84" fmla="*/ 396 w 1163"/>
                  <a:gd name="T85" fmla="*/ 953 h 963"/>
                  <a:gd name="T86" fmla="*/ 386 w 1163"/>
                  <a:gd name="T87" fmla="*/ 948 h 963"/>
                  <a:gd name="T88" fmla="*/ 376 w 1163"/>
                  <a:gd name="T89" fmla="*/ 941 h 963"/>
                  <a:gd name="T90" fmla="*/ 367 w 1163"/>
                  <a:gd name="T91" fmla="*/ 934 h 963"/>
                  <a:gd name="T92" fmla="*/ 358 w 1163"/>
                  <a:gd name="T93" fmla="*/ 926 h 963"/>
                  <a:gd name="T94" fmla="*/ 351 w 1163"/>
                  <a:gd name="T95" fmla="*/ 918 h 963"/>
                  <a:gd name="T96" fmla="*/ 344 w 1163"/>
                  <a:gd name="T97" fmla="*/ 908 h 963"/>
                  <a:gd name="T98" fmla="*/ 337 w 1163"/>
                  <a:gd name="T99" fmla="*/ 898 h 963"/>
                  <a:gd name="T100" fmla="*/ 0 w 1163"/>
                  <a:gd name="T101" fmla="*/ 235 h 963"/>
                  <a:gd name="T102" fmla="*/ 395 w 1163"/>
                  <a:gd name="T103" fmla="*/ 42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63" h="963">
                    <a:moveTo>
                      <a:pt x="395" y="42"/>
                    </a:moveTo>
                    <a:lnTo>
                      <a:pt x="418" y="32"/>
                    </a:lnTo>
                    <a:lnTo>
                      <a:pt x="442" y="24"/>
                    </a:lnTo>
                    <a:lnTo>
                      <a:pt x="466" y="16"/>
                    </a:lnTo>
                    <a:lnTo>
                      <a:pt x="491" y="10"/>
                    </a:lnTo>
                    <a:lnTo>
                      <a:pt x="517" y="5"/>
                    </a:lnTo>
                    <a:lnTo>
                      <a:pt x="543" y="2"/>
                    </a:lnTo>
                    <a:lnTo>
                      <a:pt x="568" y="0"/>
                    </a:lnTo>
                    <a:lnTo>
                      <a:pt x="594" y="0"/>
                    </a:lnTo>
                    <a:lnTo>
                      <a:pt x="621" y="1"/>
                    </a:lnTo>
                    <a:lnTo>
                      <a:pt x="647" y="5"/>
                    </a:lnTo>
                    <a:lnTo>
                      <a:pt x="674" y="9"/>
                    </a:lnTo>
                    <a:lnTo>
                      <a:pt x="699" y="15"/>
                    </a:lnTo>
                    <a:lnTo>
                      <a:pt x="725" y="22"/>
                    </a:lnTo>
                    <a:lnTo>
                      <a:pt x="750" y="31"/>
                    </a:lnTo>
                    <a:lnTo>
                      <a:pt x="775" y="41"/>
                    </a:lnTo>
                    <a:lnTo>
                      <a:pt x="798" y="52"/>
                    </a:lnTo>
                    <a:lnTo>
                      <a:pt x="818" y="67"/>
                    </a:lnTo>
                    <a:lnTo>
                      <a:pt x="863" y="105"/>
                    </a:lnTo>
                    <a:lnTo>
                      <a:pt x="888" y="128"/>
                    </a:lnTo>
                    <a:lnTo>
                      <a:pt x="913" y="152"/>
                    </a:lnTo>
                    <a:lnTo>
                      <a:pt x="924" y="164"/>
                    </a:lnTo>
                    <a:lnTo>
                      <a:pt x="934" y="176"/>
                    </a:lnTo>
                    <a:lnTo>
                      <a:pt x="941" y="187"/>
                    </a:lnTo>
                    <a:lnTo>
                      <a:pt x="948" y="198"/>
                    </a:lnTo>
                    <a:lnTo>
                      <a:pt x="978" y="254"/>
                    </a:lnTo>
                    <a:lnTo>
                      <a:pt x="1011" y="320"/>
                    </a:lnTo>
                    <a:lnTo>
                      <a:pt x="1046" y="391"/>
                    </a:lnTo>
                    <a:lnTo>
                      <a:pt x="1081" y="461"/>
                    </a:lnTo>
                    <a:lnTo>
                      <a:pt x="1113" y="524"/>
                    </a:lnTo>
                    <a:lnTo>
                      <a:pt x="1139" y="577"/>
                    </a:lnTo>
                    <a:lnTo>
                      <a:pt x="1157" y="611"/>
                    </a:lnTo>
                    <a:lnTo>
                      <a:pt x="1163" y="625"/>
                    </a:lnTo>
                    <a:lnTo>
                      <a:pt x="498" y="950"/>
                    </a:lnTo>
                    <a:lnTo>
                      <a:pt x="487" y="955"/>
                    </a:lnTo>
                    <a:lnTo>
                      <a:pt x="476" y="959"/>
                    </a:lnTo>
                    <a:lnTo>
                      <a:pt x="463" y="961"/>
                    </a:lnTo>
                    <a:lnTo>
                      <a:pt x="452" y="963"/>
                    </a:lnTo>
                    <a:lnTo>
                      <a:pt x="441" y="963"/>
                    </a:lnTo>
                    <a:lnTo>
                      <a:pt x="429" y="961"/>
                    </a:lnTo>
                    <a:lnTo>
                      <a:pt x="417" y="959"/>
                    </a:lnTo>
                    <a:lnTo>
                      <a:pt x="407" y="956"/>
                    </a:lnTo>
                    <a:lnTo>
                      <a:pt x="396" y="953"/>
                    </a:lnTo>
                    <a:lnTo>
                      <a:pt x="386" y="948"/>
                    </a:lnTo>
                    <a:lnTo>
                      <a:pt x="376" y="941"/>
                    </a:lnTo>
                    <a:lnTo>
                      <a:pt x="367" y="934"/>
                    </a:lnTo>
                    <a:lnTo>
                      <a:pt x="358" y="926"/>
                    </a:lnTo>
                    <a:lnTo>
                      <a:pt x="351" y="918"/>
                    </a:lnTo>
                    <a:lnTo>
                      <a:pt x="344" y="908"/>
                    </a:lnTo>
                    <a:lnTo>
                      <a:pt x="337" y="898"/>
                    </a:lnTo>
                    <a:lnTo>
                      <a:pt x="0" y="235"/>
                    </a:lnTo>
                    <a:lnTo>
                      <a:pt x="395" y="42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6" name="Freeform 880"/>
              <p:cNvSpPr>
                <a:spLocks/>
              </p:cNvSpPr>
              <p:nvPr/>
            </p:nvSpPr>
            <p:spPr bwMode="auto">
              <a:xfrm>
                <a:off x="2780" y="1840"/>
                <a:ext cx="122" cy="93"/>
              </a:xfrm>
              <a:custGeom>
                <a:avLst/>
                <a:gdLst>
                  <a:gd name="T0" fmla="*/ 0 w 610"/>
                  <a:gd name="T1" fmla="*/ 75 h 466"/>
                  <a:gd name="T2" fmla="*/ 26 w 610"/>
                  <a:gd name="T3" fmla="*/ 63 h 466"/>
                  <a:gd name="T4" fmla="*/ 51 w 610"/>
                  <a:gd name="T5" fmla="*/ 52 h 466"/>
                  <a:gd name="T6" fmla="*/ 76 w 610"/>
                  <a:gd name="T7" fmla="*/ 42 h 466"/>
                  <a:gd name="T8" fmla="*/ 101 w 610"/>
                  <a:gd name="T9" fmla="*/ 32 h 466"/>
                  <a:gd name="T10" fmla="*/ 125 w 610"/>
                  <a:gd name="T11" fmla="*/ 24 h 466"/>
                  <a:gd name="T12" fmla="*/ 148 w 610"/>
                  <a:gd name="T13" fmla="*/ 17 h 466"/>
                  <a:gd name="T14" fmla="*/ 171 w 610"/>
                  <a:gd name="T15" fmla="*/ 10 h 466"/>
                  <a:gd name="T16" fmla="*/ 193 w 610"/>
                  <a:gd name="T17" fmla="*/ 7 h 466"/>
                  <a:gd name="T18" fmla="*/ 215 w 610"/>
                  <a:gd name="T19" fmla="*/ 3 h 466"/>
                  <a:gd name="T20" fmla="*/ 237 w 610"/>
                  <a:gd name="T21" fmla="*/ 2 h 466"/>
                  <a:gd name="T22" fmla="*/ 258 w 610"/>
                  <a:gd name="T23" fmla="*/ 0 h 466"/>
                  <a:gd name="T24" fmla="*/ 278 w 610"/>
                  <a:gd name="T25" fmla="*/ 2 h 466"/>
                  <a:gd name="T26" fmla="*/ 299 w 610"/>
                  <a:gd name="T27" fmla="*/ 4 h 466"/>
                  <a:gd name="T28" fmla="*/ 319 w 610"/>
                  <a:gd name="T29" fmla="*/ 8 h 466"/>
                  <a:gd name="T30" fmla="*/ 338 w 610"/>
                  <a:gd name="T31" fmla="*/ 13 h 466"/>
                  <a:gd name="T32" fmla="*/ 357 w 610"/>
                  <a:gd name="T33" fmla="*/ 20 h 466"/>
                  <a:gd name="T34" fmla="*/ 376 w 610"/>
                  <a:gd name="T35" fmla="*/ 29 h 466"/>
                  <a:gd name="T36" fmla="*/ 395 w 610"/>
                  <a:gd name="T37" fmla="*/ 39 h 466"/>
                  <a:gd name="T38" fmla="*/ 414 w 610"/>
                  <a:gd name="T39" fmla="*/ 50 h 466"/>
                  <a:gd name="T40" fmla="*/ 431 w 610"/>
                  <a:gd name="T41" fmla="*/ 64 h 466"/>
                  <a:gd name="T42" fmla="*/ 448 w 610"/>
                  <a:gd name="T43" fmla="*/ 78 h 466"/>
                  <a:gd name="T44" fmla="*/ 466 w 610"/>
                  <a:gd name="T45" fmla="*/ 93 h 466"/>
                  <a:gd name="T46" fmla="*/ 482 w 610"/>
                  <a:gd name="T47" fmla="*/ 109 h 466"/>
                  <a:gd name="T48" fmla="*/ 498 w 610"/>
                  <a:gd name="T49" fmla="*/ 125 h 466"/>
                  <a:gd name="T50" fmla="*/ 514 w 610"/>
                  <a:gd name="T51" fmla="*/ 142 h 466"/>
                  <a:gd name="T52" fmla="*/ 529 w 610"/>
                  <a:gd name="T53" fmla="*/ 161 h 466"/>
                  <a:gd name="T54" fmla="*/ 544 w 610"/>
                  <a:gd name="T55" fmla="*/ 180 h 466"/>
                  <a:gd name="T56" fmla="*/ 559 w 610"/>
                  <a:gd name="T57" fmla="*/ 198 h 466"/>
                  <a:gd name="T58" fmla="*/ 585 w 610"/>
                  <a:gd name="T59" fmla="*/ 237 h 466"/>
                  <a:gd name="T60" fmla="*/ 610 w 610"/>
                  <a:gd name="T61" fmla="*/ 274 h 466"/>
                  <a:gd name="T62" fmla="*/ 208 w 610"/>
                  <a:gd name="T63" fmla="*/ 466 h 466"/>
                  <a:gd name="T64" fmla="*/ 0 w 610"/>
                  <a:gd name="T65" fmla="*/ 75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10" h="466">
                    <a:moveTo>
                      <a:pt x="0" y="75"/>
                    </a:moveTo>
                    <a:lnTo>
                      <a:pt x="26" y="63"/>
                    </a:lnTo>
                    <a:lnTo>
                      <a:pt x="51" y="52"/>
                    </a:lnTo>
                    <a:lnTo>
                      <a:pt x="76" y="42"/>
                    </a:lnTo>
                    <a:lnTo>
                      <a:pt x="101" y="32"/>
                    </a:lnTo>
                    <a:lnTo>
                      <a:pt x="125" y="24"/>
                    </a:lnTo>
                    <a:lnTo>
                      <a:pt x="148" y="17"/>
                    </a:lnTo>
                    <a:lnTo>
                      <a:pt x="171" y="10"/>
                    </a:lnTo>
                    <a:lnTo>
                      <a:pt x="193" y="7"/>
                    </a:lnTo>
                    <a:lnTo>
                      <a:pt x="215" y="3"/>
                    </a:lnTo>
                    <a:lnTo>
                      <a:pt x="237" y="2"/>
                    </a:lnTo>
                    <a:lnTo>
                      <a:pt x="258" y="0"/>
                    </a:lnTo>
                    <a:lnTo>
                      <a:pt x="278" y="2"/>
                    </a:lnTo>
                    <a:lnTo>
                      <a:pt x="299" y="4"/>
                    </a:lnTo>
                    <a:lnTo>
                      <a:pt x="319" y="8"/>
                    </a:lnTo>
                    <a:lnTo>
                      <a:pt x="338" y="13"/>
                    </a:lnTo>
                    <a:lnTo>
                      <a:pt x="357" y="20"/>
                    </a:lnTo>
                    <a:lnTo>
                      <a:pt x="376" y="29"/>
                    </a:lnTo>
                    <a:lnTo>
                      <a:pt x="395" y="39"/>
                    </a:lnTo>
                    <a:lnTo>
                      <a:pt x="414" y="50"/>
                    </a:lnTo>
                    <a:lnTo>
                      <a:pt x="431" y="64"/>
                    </a:lnTo>
                    <a:lnTo>
                      <a:pt x="448" y="78"/>
                    </a:lnTo>
                    <a:lnTo>
                      <a:pt x="466" y="93"/>
                    </a:lnTo>
                    <a:lnTo>
                      <a:pt x="482" y="109"/>
                    </a:lnTo>
                    <a:lnTo>
                      <a:pt x="498" y="125"/>
                    </a:lnTo>
                    <a:lnTo>
                      <a:pt x="514" y="142"/>
                    </a:lnTo>
                    <a:lnTo>
                      <a:pt x="529" y="161"/>
                    </a:lnTo>
                    <a:lnTo>
                      <a:pt x="544" y="180"/>
                    </a:lnTo>
                    <a:lnTo>
                      <a:pt x="559" y="198"/>
                    </a:lnTo>
                    <a:lnTo>
                      <a:pt x="585" y="237"/>
                    </a:lnTo>
                    <a:lnTo>
                      <a:pt x="610" y="274"/>
                    </a:lnTo>
                    <a:lnTo>
                      <a:pt x="208" y="466"/>
                    </a:lnTo>
                    <a:lnTo>
                      <a:pt x="0" y="7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7" name="Freeform 881"/>
              <p:cNvSpPr>
                <a:spLocks/>
              </p:cNvSpPr>
              <p:nvPr/>
            </p:nvSpPr>
            <p:spPr bwMode="auto">
              <a:xfrm>
                <a:off x="2793" y="1853"/>
                <a:ext cx="83" cy="80"/>
              </a:xfrm>
              <a:custGeom>
                <a:avLst/>
                <a:gdLst>
                  <a:gd name="T0" fmla="*/ 0 w 414"/>
                  <a:gd name="T1" fmla="*/ 134 h 402"/>
                  <a:gd name="T2" fmla="*/ 275 w 414"/>
                  <a:gd name="T3" fmla="*/ 0 h 402"/>
                  <a:gd name="T4" fmla="*/ 414 w 414"/>
                  <a:gd name="T5" fmla="*/ 269 h 402"/>
                  <a:gd name="T6" fmla="*/ 141 w 414"/>
                  <a:gd name="T7" fmla="*/ 402 h 402"/>
                  <a:gd name="T8" fmla="*/ 0 w 414"/>
                  <a:gd name="T9" fmla="*/ 134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402">
                    <a:moveTo>
                      <a:pt x="0" y="134"/>
                    </a:moveTo>
                    <a:lnTo>
                      <a:pt x="275" y="0"/>
                    </a:lnTo>
                    <a:lnTo>
                      <a:pt x="414" y="269"/>
                    </a:lnTo>
                    <a:lnTo>
                      <a:pt x="141" y="402"/>
                    </a:lnTo>
                    <a:lnTo>
                      <a:pt x="0" y="13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" name="Freeform 882"/>
              <p:cNvSpPr>
                <a:spLocks/>
              </p:cNvSpPr>
              <p:nvPr/>
            </p:nvSpPr>
            <p:spPr bwMode="auto">
              <a:xfrm>
                <a:off x="2841" y="1853"/>
                <a:ext cx="10" cy="10"/>
              </a:xfrm>
              <a:custGeom>
                <a:avLst/>
                <a:gdLst>
                  <a:gd name="T0" fmla="*/ 0 w 46"/>
                  <a:gd name="T1" fmla="*/ 15 h 47"/>
                  <a:gd name="T2" fmla="*/ 31 w 46"/>
                  <a:gd name="T3" fmla="*/ 0 h 47"/>
                  <a:gd name="T4" fmla="*/ 46 w 46"/>
                  <a:gd name="T5" fmla="*/ 32 h 47"/>
                  <a:gd name="T6" fmla="*/ 15 w 46"/>
                  <a:gd name="T7" fmla="*/ 47 h 47"/>
                  <a:gd name="T8" fmla="*/ 0 w 46"/>
                  <a:gd name="T9" fmla="*/ 1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7">
                    <a:moveTo>
                      <a:pt x="0" y="15"/>
                    </a:moveTo>
                    <a:lnTo>
                      <a:pt x="31" y="0"/>
                    </a:lnTo>
                    <a:lnTo>
                      <a:pt x="46" y="32"/>
                    </a:lnTo>
                    <a:lnTo>
                      <a:pt x="15" y="4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" name="Freeform 883"/>
              <p:cNvSpPr>
                <a:spLocks/>
              </p:cNvSpPr>
              <p:nvPr/>
            </p:nvSpPr>
            <p:spPr bwMode="auto">
              <a:xfrm>
                <a:off x="2841" y="1853"/>
                <a:ext cx="10" cy="10"/>
              </a:xfrm>
              <a:custGeom>
                <a:avLst/>
                <a:gdLst>
                  <a:gd name="T0" fmla="*/ 0 w 46"/>
                  <a:gd name="T1" fmla="*/ 15 h 47"/>
                  <a:gd name="T2" fmla="*/ 31 w 46"/>
                  <a:gd name="T3" fmla="*/ 0 h 47"/>
                  <a:gd name="T4" fmla="*/ 46 w 46"/>
                  <a:gd name="T5" fmla="*/ 32 h 47"/>
                  <a:gd name="T6" fmla="*/ 15 w 46"/>
                  <a:gd name="T7" fmla="*/ 47 h 47"/>
                  <a:gd name="T8" fmla="*/ 0 w 46"/>
                  <a:gd name="T9" fmla="*/ 1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7">
                    <a:moveTo>
                      <a:pt x="0" y="15"/>
                    </a:moveTo>
                    <a:lnTo>
                      <a:pt x="31" y="0"/>
                    </a:lnTo>
                    <a:lnTo>
                      <a:pt x="46" y="32"/>
                    </a:lnTo>
                    <a:lnTo>
                      <a:pt x="15" y="47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" name="Freeform 884"/>
              <p:cNvSpPr>
                <a:spLocks/>
              </p:cNvSpPr>
              <p:nvPr/>
            </p:nvSpPr>
            <p:spPr bwMode="auto">
              <a:xfrm>
                <a:off x="2794" y="1877"/>
                <a:ext cx="9" cy="9"/>
              </a:xfrm>
              <a:custGeom>
                <a:avLst/>
                <a:gdLst>
                  <a:gd name="T0" fmla="*/ 0 w 46"/>
                  <a:gd name="T1" fmla="*/ 15 h 45"/>
                  <a:gd name="T2" fmla="*/ 31 w 46"/>
                  <a:gd name="T3" fmla="*/ 0 h 45"/>
                  <a:gd name="T4" fmla="*/ 46 w 46"/>
                  <a:gd name="T5" fmla="*/ 30 h 45"/>
                  <a:gd name="T6" fmla="*/ 15 w 46"/>
                  <a:gd name="T7" fmla="*/ 45 h 45"/>
                  <a:gd name="T8" fmla="*/ 0 w 46"/>
                  <a:gd name="T9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0" y="15"/>
                    </a:moveTo>
                    <a:lnTo>
                      <a:pt x="31" y="0"/>
                    </a:lnTo>
                    <a:lnTo>
                      <a:pt x="46" y="30"/>
                    </a:lnTo>
                    <a:lnTo>
                      <a:pt x="15" y="4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" name="Freeform 885"/>
              <p:cNvSpPr>
                <a:spLocks/>
              </p:cNvSpPr>
              <p:nvPr/>
            </p:nvSpPr>
            <p:spPr bwMode="auto">
              <a:xfrm>
                <a:off x="2794" y="1877"/>
                <a:ext cx="9" cy="9"/>
              </a:xfrm>
              <a:custGeom>
                <a:avLst/>
                <a:gdLst>
                  <a:gd name="T0" fmla="*/ 0 w 46"/>
                  <a:gd name="T1" fmla="*/ 15 h 45"/>
                  <a:gd name="T2" fmla="*/ 31 w 46"/>
                  <a:gd name="T3" fmla="*/ 0 h 45"/>
                  <a:gd name="T4" fmla="*/ 46 w 46"/>
                  <a:gd name="T5" fmla="*/ 30 h 45"/>
                  <a:gd name="T6" fmla="*/ 15 w 46"/>
                  <a:gd name="T7" fmla="*/ 45 h 45"/>
                  <a:gd name="T8" fmla="*/ 0 w 46"/>
                  <a:gd name="T9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0" y="15"/>
                    </a:moveTo>
                    <a:lnTo>
                      <a:pt x="31" y="0"/>
                    </a:lnTo>
                    <a:lnTo>
                      <a:pt x="46" y="30"/>
                    </a:lnTo>
                    <a:lnTo>
                      <a:pt x="15" y="45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" name="Freeform 886"/>
              <p:cNvSpPr>
                <a:spLocks/>
              </p:cNvSpPr>
              <p:nvPr/>
            </p:nvSpPr>
            <p:spPr bwMode="auto">
              <a:xfrm>
                <a:off x="2866" y="1901"/>
                <a:ext cx="9" cy="9"/>
              </a:xfrm>
              <a:custGeom>
                <a:avLst/>
                <a:gdLst>
                  <a:gd name="T0" fmla="*/ 0 w 46"/>
                  <a:gd name="T1" fmla="*/ 15 h 46"/>
                  <a:gd name="T2" fmla="*/ 31 w 46"/>
                  <a:gd name="T3" fmla="*/ 0 h 46"/>
                  <a:gd name="T4" fmla="*/ 46 w 46"/>
                  <a:gd name="T5" fmla="*/ 31 h 46"/>
                  <a:gd name="T6" fmla="*/ 16 w 46"/>
                  <a:gd name="T7" fmla="*/ 46 h 46"/>
                  <a:gd name="T8" fmla="*/ 0 w 46"/>
                  <a:gd name="T9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0" y="15"/>
                    </a:moveTo>
                    <a:lnTo>
                      <a:pt x="31" y="0"/>
                    </a:lnTo>
                    <a:lnTo>
                      <a:pt x="46" y="31"/>
                    </a:lnTo>
                    <a:lnTo>
                      <a:pt x="16" y="46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" name="Freeform 887"/>
              <p:cNvSpPr>
                <a:spLocks/>
              </p:cNvSpPr>
              <p:nvPr/>
            </p:nvSpPr>
            <p:spPr bwMode="auto">
              <a:xfrm>
                <a:off x="2866" y="1901"/>
                <a:ext cx="9" cy="9"/>
              </a:xfrm>
              <a:custGeom>
                <a:avLst/>
                <a:gdLst>
                  <a:gd name="T0" fmla="*/ 0 w 46"/>
                  <a:gd name="T1" fmla="*/ 15 h 46"/>
                  <a:gd name="T2" fmla="*/ 31 w 46"/>
                  <a:gd name="T3" fmla="*/ 0 h 46"/>
                  <a:gd name="T4" fmla="*/ 46 w 46"/>
                  <a:gd name="T5" fmla="*/ 31 h 46"/>
                  <a:gd name="T6" fmla="*/ 16 w 46"/>
                  <a:gd name="T7" fmla="*/ 46 h 46"/>
                  <a:gd name="T8" fmla="*/ 0 w 46"/>
                  <a:gd name="T9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0" y="15"/>
                    </a:moveTo>
                    <a:lnTo>
                      <a:pt x="31" y="0"/>
                    </a:lnTo>
                    <a:lnTo>
                      <a:pt x="46" y="31"/>
                    </a:lnTo>
                    <a:lnTo>
                      <a:pt x="16" y="46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" name="Freeform 888"/>
              <p:cNvSpPr>
                <a:spLocks/>
              </p:cNvSpPr>
              <p:nvPr/>
            </p:nvSpPr>
            <p:spPr bwMode="auto">
              <a:xfrm>
                <a:off x="2818" y="1922"/>
                <a:ext cx="10" cy="11"/>
              </a:xfrm>
              <a:custGeom>
                <a:avLst/>
                <a:gdLst>
                  <a:gd name="T0" fmla="*/ 0 w 51"/>
                  <a:gd name="T1" fmla="*/ 30 h 56"/>
                  <a:gd name="T2" fmla="*/ 10 w 51"/>
                  <a:gd name="T3" fmla="*/ 0 h 56"/>
                  <a:gd name="T4" fmla="*/ 51 w 51"/>
                  <a:gd name="T5" fmla="*/ 14 h 56"/>
                  <a:gd name="T6" fmla="*/ 41 w 51"/>
                  <a:gd name="T7" fmla="*/ 43 h 56"/>
                  <a:gd name="T8" fmla="*/ 14 w 51"/>
                  <a:gd name="T9" fmla="*/ 56 h 56"/>
                  <a:gd name="T10" fmla="*/ 0 w 51"/>
                  <a:gd name="T11" fmla="*/ 3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6">
                    <a:moveTo>
                      <a:pt x="0" y="30"/>
                    </a:moveTo>
                    <a:lnTo>
                      <a:pt x="10" y="0"/>
                    </a:lnTo>
                    <a:lnTo>
                      <a:pt x="51" y="14"/>
                    </a:lnTo>
                    <a:lnTo>
                      <a:pt x="41" y="43"/>
                    </a:lnTo>
                    <a:lnTo>
                      <a:pt x="14" y="56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" name="Freeform 889"/>
              <p:cNvSpPr>
                <a:spLocks/>
              </p:cNvSpPr>
              <p:nvPr/>
            </p:nvSpPr>
            <p:spPr bwMode="auto">
              <a:xfrm>
                <a:off x="2818" y="1922"/>
                <a:ext cx="10" cy="11"/>
              </a:xfrm>
              <a:custGeom>
                <a:avLst/>
                <a:gdLst>
                  <a:gd name="T0" fmla="*/ 0 w 51"/>
                  <a:gd name="T1" fmla="*/ 30 h 56"/>
                  <a:gd name="T2" fmla="*/ 10 w 51"/>
                  <a:gd name="T3" fmla="*/ 0 h 56"/>
                  <a:gd name="T4" fmla="*/ 51 w 51"/>
                  <a:gd name="T5" fmla="*/ 14 h 56"/>
                  <a:gd name="T6" fmla="*/ 41 w 51"/>
                  <a:gd name="T7" fmla="*/ 43 h 56"/>
                  <a:gd name="T8" fmla="*/ 14 w 51"/>
                  <a:gd name="T9" fmla="*/ 56 h 56"/>
                  <a:gd name="T10" fmla="*/ 0 w 51"/>
                  <a:gd name="T11" fmla="*/ 3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6">
                    <a:moveTo>
                      <a:pt x="0" y="30"/>
                    </a:moveTo>
                    <a:lnTo>
                      <a:pt x="10" y="0"/>
                    </a:lnTo>
                    <a:lnTo>
                      <a:pt x="51" y="14"/>
                    </a:lnTo>
                    <a:lnTo>
                      <a:pt x="41" y="43"/>
                    </a:lnTo>
                    <a:lnTo>
                      <a:pt x="14" y="56"/>
                    </a:lnTo>
                    <a:lnTo>
                      <a:pt x="0" y="3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" name="Freeform 890"/>
              <p:cNvSpPr>
                <a:spLocks/>
              </p:cNvSpPr>
              <p:nvPr/>
            </p:nvSpPr>
            <p:spPr bwMode="auto">
              <a:xfrm>
                <a:off x="2827" y="1888"/>
                <a:ext cx="12" cy="12"/>
              </a:xfrm>
              <a:custGeom>
                <a:avLst/>
                <a:gdLst>
                  <a:gd name="T0" fmla="*/ 3 w 60"/>
                  <a:gd name="T1" fmla="*/ 41 h 57"/>
                  <a:gd name="T2" fmla="*/ 1 w 60"/>
                  <a:gd name="T3" fmla="*/ 36 h 57"/>
                  <a:gd name="T4" fmla="*/ 0 w 60"/>
                  <a:gd name="T5" fmla="*/ 30 h 57"/>
                  <a:gd name="T6" fmla="*/ 0 w 60"/>
                  <a:gd name="T7" fmla="*/ 25 h 57"/>
                  <a:gd name="T8" fmla="*/ 1 w 60"/>
                  <a:gd name="T9" fmla="*/ 18 h 57"/>
                  <a:gd name="T10" fmla="*/ 4 w 60"/>
                  <a:gd name="T11" fmla="*/ 13 h 57"/>
                  <a:gd name="T12" fmla="*/ 8 w 60"/>
                  <a:gd name="T13" fmla="*/ 10 h 57"/>
                  <a:gd name="T14" fmla="*/ 11 w 60"/>
                  <a:gd name="T15" fmla="*/ 5 h 57"/>
                  <a:gd name="T16" fmla="*/ 16 w 60"/>
                  <a:gd name="T17" fmla="*/ 2 h 57"/>
                  <a:gd name="T18" fmla="*/ 23 w 60"/>
                  <a:gd name="T19" fmla="*/ 0 h 57"/>
                  <a:gd name="T20" fmla="*/ 28 w 60"/>
                  <a:gd name="T21" fmla="*/ 0 h 57"/>
                  <a:gd name="T22" fmla="*/ 34 w 60"/>
                  <a:gd name="T23" fmla="*/ 0 h 57"/>
                  <a:gd name="T24" fmla="*/ 39 w 60"/>
                  <a:gd name="T25" fmla="*/ 1 h 57"/>
                  <a:gd name="T26" fmla="*/ 44 w 60"/>
                  <a:gd name="T27" fmla="*/ 4 h 57"/>
                  <a:gd name="T28" fmla="*/ 49 w 60"/>
                  <a:gd name="T29" fmla="*/ 6 h 57"/>
                  <a:gd name="T30" fmla="*/ 52 w 60"/>
                  <a:gd name="T31" fmla="*/ 10 h 57"/>
                  <a:gd name="T32" fmla="*/ 56 w 60"/>
                  <a:gd name="T33" fmla="*/ 15 h 57"/>
                  <a:gd name="T34" fmla="*/ 59 w 60"/>
                  <a:gd name="T35" fmla="*/ 21 h 57"/>
                  <a:gd name="T36" fmla="*/ 60 w 60"/>
                  <a:gd name="T37" fmla="*/ 26 h 57"/>
                  <a:gd name="T38" fmla="*/ 59 w 60"/>
                  <a:gd name="T39" fmla="*/ 32 h 57"/>
                  <a:gd name="T40" fmla="*/ 57 w 60"/>
                  <a:gd name="T41" fmla="*/ 37 h 57"/>
                  <a:gd name="T42" fmla="*/ 55 w 60"/>
                  <a:gd name="T43" fmla="*/ 42 h 57"/>
                  <a:gd name="T44" fmla="*/ 52 w 60"/>
                  <a:gd name="T45" fmla="*/ 47 h 57"/>
                  <a:gd name="T46" fmla="*/ 47 w 60"/>
                  <a:gd name="T47" fmla="*/ 51 h 57"/>
                  <a:gd name="T48" fmla="*/ 42 w 60"/>
                  <a:gd name="T49" fmla="*/ 55 h 57"/>
                  <a:gd name="T50" fmla="*/ 38 w 60"/>
                  <a:gd name="T51" fmla="*/ 56 h 57"/>
                  <a:gd name="T52" fmla="*/ 31 w 60"/>
                  <a:gd name="T53" fmla="*/ 57 h 57"/>
                  <a:gd name="T54" fmla="*/ 26 w 60"/>
                  <a:gd name="T55" fmla="*/ 57 h 57"/>
                  <a:gd name="T56" fmla="*/ 20 w 60"/>
                  <a:gd name="T57" fmla="*/ 56 h 57"/>
                  <a:gd name="T58" fmla="*/ 15 w 60"/>
                  <a:gd name="T59" fmla="*/ 53 h 57"/>
                  <a:gd name="T60" fmla="*/ 10 w 60"/>
                  <a:gd name="T61" fmla="*/ 51 h 57"/>
                  <a:gd name="T62" fmla="*/ 6 w 60"/>
                  <a:gd name="T63" fmla="*/ 46 h 57"/>
                  <a:gd name="T64" fmla="*/ 3 w 60"/>
                  <a:gd name="T65" fmla="*/ 4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" h="57">
                    <a:moveTo>
                      <a:pt x="3" y="41"/>
                    </a:moveTo>
                    <a:lnTo>
                      <a:pt x="1" y="36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1" y="18"/>
                    </a:lnTo>
                    <a:lnTo>
                      <a:pt x="4" y="13"/>
                    </a:lnTo>
                    <a:lnTo>
                      <a:pt x="8" y="10"/>
                    </a:lnTo>
                    <a:lnTo>
                      <a:pt x="11" y="5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4" y="0"/>
                    </a:lnTo>
                    <a:lnTo>
                      <a:pt x="39" y="1"/>
                    </a:lnTo>
                    <a:lnTo>
                      <a:pt x="44" y="4"/>
                    </a:lnTo>
                    <a:lnTo>
                      <a:pt x="49" y="6"/>
                    </a:lnTo>
                    <a:lnTo>
                      <a:pt x="52" y="10"/>
                    </a:lnTo>
                    <a:lnTo>
                      <a:pt x="56" y="15"/>
                    </a:lnTo>
                    <a:lnTo>
                      <a:pt x="59" y="21"/>
                    </a:lnTo>
                    <a:lnTo>
                      <a:pt x="60" y="26"/>
                    </a:lnTo>
                    <a:lnTo>
                      <a:pt x="59" y="32"/>
                    </a:lnTo>
                    <a:lnTo>
                      <a:pt x="57" y="37"/>
                    </a:lnTo>
                    <a:lnTo>
                      <a:pt x="55" y="42"/>
                    </a:lnTo>
                    <a:lnTo>
                      <a:pt x="52" y="47"/>
                    </a:lnTo>
                    <a:lnTo>
                      <a:pt x="47" y="51"/>
                    </a:lnTo>
                    <a:lnTo>
                      <a:pt x="42" y="55"/>
                    </a:lnTo>
                    <a:lnTo>
                      <a:pt x="38" y="56"/>
                    </a:lnTo>
                    <a:lnTo>
                      <a:pt x="31" y="57"/>
                    </a:lnTo>
                    <a:lnTo>
                      <a:pt x="26" y="57"/>
                    </a:lnTo>
                    <a:lnTo>
                      <a:pt x="20" y="56"/>
                    </a:lnTo>
                    <a:lnTo>
                      <a:pt x="15" y="53"/>
                    </a:lnTo>
                    <a:lnTo>
                      <a:pt x="10" y="51"/>
                    </a:lnTo>
                    <a:lnTo>
                      <a:pt x="6" y="46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" name="Freeform 891"/>
              <p:cNvSpPr>
                <a:spLocks/>
              </p:cNvSpPr>
              <p:nvPr/>
            </p:nvSpPr>
            <p:spPr bwMode="auto">
              <a:xfrm>
                <a:off x="2827" y="1888"/>
                <a:ext cx="12" cy="12"/>
              </a:xfrm>
              <a:custGeom>
                <a:avLst/>
                <a:gdLst>
                  <a:gd name="T0" fmla="*/ 3 w 60"/>
                  <a:gd name="T1" fmla="*/ 41 h 57"/>
                  <a:gd name="T2" fmla="*/ 1 w 60"/>
                  <a:gd name="T3" fmla="*/ 36 h 57"/>
                  <a:gd name="T4" fmla="*/ 0 w 60"/>
                  <a:gd name="T5" fmla="*/ 30 h 57"/>
                  <a:gd name="T6" fmla="*/ 0 w 60"/>
                  <a:gd name="T7" fmla="*/ 25 h 57"/>
                  <a:gd name="T8" fmla="*/ 1 w 60"/>
                  <a:gd name="T9" fmla="*/ 18 h 57"/>
                  <a:gd name="T10" fmla="*/ 4 w 60"/>
                  <a:gd name="T11" fmla="*/ 13 h 57"/>
                  <a:gd name="T12" fmla="*/ 8 w 60"/>
                  <a:gd name="T13" fmla="*/ 10 h 57"/>
                  <a:gd name="T14" fmla="*/ 11 w 60"/>
                  <a:gd name="T15" fmla="*/ 5 h 57"/>
                  <a:gd name="T16" fmla="*/ 16 w 60"/>
                  <a:gd name="T17" fmla="*/ 2 h 57"/>
                  <a:gd name="T18" fmla="*/ 23 w 60"/>
                  <a:gd name="T19" fmla="*/ 0 h 57"/>
                  <a:gd name="T20" fmla="*/ 28 w 60"/>
                  <a:gd name="T21" fmla="*/ 0 h 57"/>
                  <a:gd name="T22" fmla="*/ 34 w 60"/>
                  <a:gd name="T23" fmla="*/ 0 h 57"/>
                  <a:gd name="T24" fmla="*/ 39 w 60"/>
                  <a:gd name="T25" fmla="*/ 1 h 57"/>
                  <a:gd name="T26" fmla="*/ 44 w 60"/>
                  <a:gd name="T27" fmla="*/ 4 h 57"/>
                  <a:gd name="T28" fmla="*/ 49 w 60"/>
                  <a:gd name="T29" fmla="*/ 6 h 57"/>
                  <a:gd name="T30" fmla="*/ 52 w 60"/>
                  <a:gd name="T31" fmla="*/ 10 h 57"/>
                  <a:gd name="T32" fmla="*/ 56 w 60"/>
                  <a:gd name="T33" fmla="*/ 15 h 57"/>
                  <a:gd name="T34" fmla="*/ 59 w 60"/>
                  <a:gd name="T35" fmla="*/ 21 h 57"/>
                  <a:gd name="T36" fmla="*/ 60 w 60"/>
                  <a:gd name="T37" fmla="*/ 26 h 57"/>
                  <a:gd name="T38" fmla="*/ 59 w 60"/>
                  <a:gd name="T39" fmla="*/ 32 h 57"/>
                  <a:gd name="T40" fmla="*/ 57 w 60"/>
                  <a:gd name="T41" fmla="*/ 37 h 57"/>
                  <a:gd name="T42" fmla="*/ 55 w 60"/>
                  <a:gd name="T43" fmla="*/ 42 h 57"/>
                  <a:gd name="T44" fmla="*/ 52 w 60"/>
                  <a:gd name="T45" fmla="*/ 47 h 57"/>
                  <a:gd name="T46" fmla="*/ 47 w 60"/>
                  <a:gd name="T47" fmla="*/ 51 h 57"/>
                  <a:gd name="T48" fmla="*/ 42 w 60"/>
                  <a:gd name="T49" fmla="*/ 55 h 57"/>
                  <a:gd name="T50" fmla="*/ 38 w 60"/>
                  <a:gd name="T51" fmla="*/ 56 h 57"/>
                  <a:gd name="T52" fmla="*/ 31 w 60"/>
                  <a:gd name="T53" fmla="*/ 57 h 57"/>
                  <a:gd name="T54" fmla="*/ 26 w 60"/>
                  <a:gd name="T55" fmla="*/ 57 h 57"/>
                  <a:gd name="T56" fmla="*/ 20 w 60"/>
                  <a:gd name="T57" fmla="*/ 56 h 57"/>
                  <a:gd name="T58" fmla="*/ 15 w 60"/>
                  <a:gd name="T59" fmla="*/ 53 h 57"/>
                  <a:gd name="T60" fmla="*/ 10 w 60"/>
                  <a:gd name="T61" fmla="*/ 51 h 57"/>
                  <a:gd name="T62" fmla="*/ 6 w 60"/>
                  <a:gd name="T63" fmla="*/ 46 h 57"/>
                  <a:gd name="T64" fmla="*/ 3 w 60"/>
                  <a:gd name="T65" fmla="*/ 4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" h="57">
                    <a:moveTo>
                      <a:pt x="3" y="41"/>
                    </a:moveTo>
                    <a:lnTo>
                      <a:pt x="1" y="36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1" y="18"/>
                    </a:lnTo>
                    <a:lnTo>
                      <a:pt x="4" y="13"/>
                    </a:lnTo>
                    <a:lnTo>
                      <a:pt x="8" y="10"/>
                    </a:lnTo>
                    <a:lnTo>
                      <a:pt x="11" y="5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4" y="0"/>
                    </a:lnTo>
                    <a:lnTo>
                      <a:pt x="39" y="1"/>
                    </a:lnTo>
                    <a:lnTo>
                      <a:pt x="44" y="4"/>
                    </a:lnTo>
                    <a:lnTo>
                      <a:pt x="49" y="6"/>
                    </a:lnTo>
                    <a:lnTo>
                      <a:pt x="52" y="10"/>
                    </a:lnTo>
                    <a:lnTo>
                      <a:pt x="56" y="15"/>
                    </a:lnTo>
                    <a:lnTo>
                      <a:pt x="59" y="21"/>
                    </a:lnTo>
                    <a:lnTo>
                      <a:pt x="60" y="26"/>
                    </a:lnTo>
                    <a:lnTo>
                      <a:pt x="59" y="32"/>
                    </a:lnTo>
                    <a:lnTo>
                      <a:pt x="57" y="37"/>
                    </a:lnTo>
                    <a:lnTo>
                      <a:pt x="55" y="42"/>
                    </a:lnTo>
                    <a:lnTo>
                      <a:pt x="52" y="47"/>
                    </a:lnTo>
                    <a:lnTo>
                      <a:pt x="47" y="51"/>
                    </a:lnTo>
                    <a:lnTo>
                      <a:pt x="42" y="55"/>
                    </a:lnTo>
                    <a:lnTo>
                      <a:pt x="38" y="56"/>
                    </a:lnTo>
                    <a:lnTo>
                      <a:pt x="31" y="57"/>
                    </a:lnTo>
                    <a:lnTo>
                      <a:pt x="26" y="57"/>
                    </a:lnTo>
                    <a:lnTo>
                      <a:pt x="20" y="56"/>
                    </a:lnTo>
                    <a:lnTo>
                      <a:pt x="15" y="53"/>
                    </a:lnTo>
                    <a:lnTo>
                      <a:pt x="10" y="51"/>
                    </a:lnTo>
                    <a:lnTo>
                      <a:pt x="6" y="46"/>
                    </a:lnTo>
                    <a:lnTo>
                      <a:pt x="3" y="41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" name="Rectangle 892"/>
              <p:cNvSpPr>
                <a:spLocks noChangeArrowheads="1"/>
              </p:cNvSpPr>
              <p:nvPr/>
            </p:nvSpPr>
            <p:spPr bwMode="auto">
              <a:xfrm>
                <a:off x="766" y="1483"/>
                <a:ext cx="18" cy="20"/>
              </a:xfrm>
              <a:prstGeom prst="rect">
                <a:avLst/>
              </a:prstGeom>
              <a:noFill/>
              <a:ln w="3">
                <a:solidFill>
                  <a:srgbClr val="BDBFC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" name="Freeform 893"/>
              <p:cNvSpPr>
                <a:spLocks/>
              </p:cNvSpPr>
              <p:nvPr/>
            </p:nvSpPr>
            <p:spPr bwMode="auto">
              <a:xfrm>
                <a:off x="766" y="1490"/>
                <a:ext cx="3" cy="6"/>
              </a:xfrm>
              <a:custGeom>
                <a:avLst/>
                <a:gdLst>
                  <a:gd name="T0" fmla="*/ 0 w 15"/>
                  <a:gd name="T1" fmla="*/ 0 h 30"/>
                  <a:gd name="T2" fmla="*/ 6 w 15"/>
                  <a:gd name="T3" fmla="*/ 2 h 30"/>
                  <a:gd name="T4" fmla="*/ 11 w 15"/>
                  <a:gd name="T5" fmla="*/ 4 h 30"/>
                  <a:gd name="T6" fmla="*/ 14 w 15"/>
                  <a:gd name="T7" fmla="*/ 9 h 30"/>
                  <a:gd name="T8" fmla="*/ 15 w 15"/>
                  <a:gd name="T9" fmla="*/ 15 h 30"/>
                  <a:gd name="T10" fmla="*/ 14 w 15"/>
                  <a:gd name="T11" fmla="*/ 20 h 30"/>
                  <a:gd name="T12" fmla="*/ 11 w 15"/>
                  <a:gd name="T13" fmla="*/ 25 h 30"/>
                  <a:gd name="T14" fmla="*/ 6 w 15"/>
                  <a:gd name="T15" fmla="*/ 29 h 30"/>
                  <a:gd name="T16" fmla="*/ 0 w 15"/>
                  <a:gd name="T17" fmla="*/ 30 h 30"/>
                  <a:gd name="T18" fmla="*/ 0 w 15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30">
                    <a:moveTo>
                      <a:pt x="0" y="0"/>
                    </a:moveTo>
                    <a:lnTo>
                      <a:pt x="6" y="2"/>
                    </a:lnTo>
                    <a:lnTo>
                      <a:pt x="11" y="4"/>
                    </a:lnTo>
                    <a:lnTo>
                      <a:pt x="14" y="9"/>
                    </a:lnTo>
                    <a:lnTo>
                      <a:pt x="15" y="15"/>
                    </a:lnTo>
                    <a:lnTo>
                      <a:pt x="14" y="20"/>
                    </a:lnTo>
                    <a:lnTo>
                      <a:pt x="11" y="25"/>
                    </a:lnTo>
                    <a:lnTo>
                      <a:pt x="6" y="29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" name="Freeform 894"/>
              <p:cNvSpPr>
                <a:spLocks/>
              </p:cNvSpPr>
              <p:nvPr/>
            </p:nvSpPr>
            <p:spPr bwMode="auto">
              <a:xfrm>
                <a:off x="766" y="1490"/>
                <a:ext cx="3" cy="6"/>
              </a:xfrm>
              <a:custGeom>
                <a:avLst/>
                <a:gdLst>
                  <a:gd name="T0" fmla="*/ 0 w 15"/>
                  <a:gd name="T1" fmla="*/ 0 h 30"/>
                  <a:gd name="T2" fmla="*/ 6 w 15"/>
                  <a:gd name="T3" fmla="*/ 2 h 30"/>
                  <a:gd name="T4" fmla="*/ 11 w 15"/>
                  <a:gd name="T5" fmla="*/ 4 h 30"/>
                  <a:gd name="T6" fmla="*/ 14 w 15"/>
                  <a:gd name="T7" fmla="*/ 9 h 30"/>
                  <a:gd name="T8" fmla="*/ 15 w 15"/>
                  <a:gd name="T9" fmla="*/ 15 h 30"/>
                  <a:gd name="T10" fmla="*/ 14 w 15"/>
                  <a:gd name="T11" fmla="*/ 20 h 30"/>
                  <a:gd name="T12" fmla="*/ 11 w 15"/>
                  <a:gd name="T13" fmla="*/ 25 h 30"/>
                  <a:gd name="T14" fmla="*/ 6 w 15"/>
                  <a:gd name="T15" fmla="*/ 29 h 30"/>
                  <a:gd name="T16" fmla="*/ 0 w 15"/>
                  <a:gd name="T17" fmla="*/ 30 h 30"/>
                  <a:gd name="T18" fmla="*/ 0 w 15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30">
                    <a:moveTo>
                      <a:pt x="0" y="0"/>
                    </a:moveTo>
                    <a:lnTo>
                      <a:pt x="6" y="2"/>
                    </a:lnTo>
                    <a:lnTo>
                      <a:pt x="11" y="4"/>
                    </a:lnTo>
                    <a:lnTo>
                      <a:pt x="14" y="9"/>
                    </a:lnTo>
                    <a:lnTo>
                      <a:pt x="15" y="15"/>
                    </a:lnTo>
                    <a:lnTo>
                      <a:pt x="14" y="20"/>
                    </a:lnTo>
                    <a:lnTo>
                      <a:pt x="11" y="25"/>
                    </a:lnTo>
                    <a:lnTo>
                      <a:pt x="6" y="29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" name="Freeform 895"/>
              <p:cNvSpPr>
                <a:spLocks/>
              </p:cNvSpPr>
              <p:nvPr/>
            </p:nvSpPr>
            <p:spPr bwMode="auto">
              <a:xfrm>
                <a:off x="775" y="1485"/>
                <a:ext cx="9" cy="16"/>
              </a:xfrm>
              <a:custGeom>
                <a:avLst/>
                <a:gdLst>
                  <a:gd name="T0" fmla="*/ 46 w 46"/>
                  <a:gd name="T1" fmla="*/ 82 h 82"/>
                  <a:gd name="T2" fmla="*/ 40 w 46"/>
                  <a:gd name="T3" fmla="*/ 82 h 82"/>
                  <a:gd name="T4" fmla="*/ 31 w 46"/>
                  <a:gd name="T5" fmla="*/ 81 h 82"/>
                  <a:gd name="T6" fmla="*/ 24 w 46"/>
                  <a:gd name="T7" fmla="*/ 79 h 82"/>
                  <a:gd name="T8" fmla="*/ 18 w 46"/>
                  <a:gd name="T9" fmla="*/ 75 h 82"/>
                  <a:gd name="T10" fmla="*/ 11 w 46"/>
                  <a:gd name="T11" fmla="*/ 70 h 82"/>
                  <a:gd name="T12" fmla="*/ 6 w 46"/>
                  <a:gd name="T13" fmla="*/ 64 h 82"/>
                  <a:gd name="T14" fmla="*/ 3 w 46"/>
                  <a:gd name="T15" fmla="*/ 58 h 82"/>
                  <a:gd name="T16" fmla="*/ 0 w 46"/>
                  <a:gd name="T17" fmla="*/ 50 h 82"/>
                  <a:gd name="T18" fmla="*/ 0 w 46"/>
                  <a:gd name="T19" fmla="*/ 41 h 82"/>
                  <a:gd name="T20" fmla="*/ 0 w 46"/>
                  <a:gd name="T21" fmla="*/ 33 h 82"/>
                  <a:gd name="T22" fmla="*/ 3 w 46"/>
                  <a:gd name="T23" fmla="*/ 25 h 82"/>
                  <a:gd name="T24" fmla="*/ 6 w 46"/>
                  <a:gd name="T25" fmla="*/ 19 h 82"/>
                  <a:gd name="T26" fmla="*/ 11 w 46"/>
                  <a:gd name="T27" fmla="*/ 13 h 82"/>
                  <a:gd name="T28" fmla="*/ 18 w 46"/>
                  <a:gd name="T29" fmla="*/ 8 h 82"/>
                  <a:gd name="T30" fmla="*/ 24 w 46"/>
                  <a:gd name="T31" fmla="*/ 4 h 82"/>
                  <a:gd name="T32" fmla="*/ 31 w 46"/>
                  <a:gd name="T33" fmla="*/ 1 h 82"/>
                  <a:gd name="T34" fmla="*/ 40 w 46"/>
                  <a:gd name="T35" fmla="*/ 0 h 82"/>
                  <a:gd name="T36" fmla="*/ 46 w 46"/>
                  <a:gd name="T3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82">
                    <a:moveTo>
                      <a:pt x="46" y="82"/>
                    </a:moveTo>
                    <a:lnTo>
                      <a:pt x="40" y="82"/>
                    </a:lnTo>
                    <a:lnTo>
                      <a:pt x="31" y="81"/>
                    </a:lnTo>
                    <a:lnTo>
                      <a:pt x="24" y="79"/>
                    </a:lnTo>
                    <a:lnTo>
                      <a:pt x="18" y="75"/>
                    </a:lnTo>
                    <a:lnTo>
                      <a:pt x="11" y="70"/>
                    </a:lnTo>
                    <a:lnTo>
                      <a:pt x="6" y="64"/>
                    </a:lnTo>
                    <a:lnTo>
                      <a:pt x="3" y="58"/>
                    </a:lnTo>
                    <a:lnTo>
                      <a:pt x="0" y="50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3" y="25"/>
                    </a:lnTo>
                    <a:lnTo>
                      <a:pt x="6" y="19"/>
                    </a:lnTo>
                    <a:lnTo>
                      <a:pt x="11" y="13"/>
                    </a:lnTo>
                    <a:lnTo>
                      <a:pt x="18" y="8"/>
                    </a:lnTo>
                    <a:lnTo>
                      <a:pt x="24" y="4"/>
                    </a:lnTo>
                    <a:lnTo>
                      <a:pt x="31" y="1"/>
                    </a:lnTo>
                    <a:lnTo>
                      <a:pt x="40" y="0"/>
                    </a:lnTo>
                    <a:lnTo>
                      <a:pt x="46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" name="Freeform 896"/>
              <p:cNvSpPr>
                <a:spLocks/>
              </p:cNvSpPr>
              <p:nvPr/>
            </p:nvSpPr>
            <p:spPr bwMode="auto">
              <a:xfrm>
                <a:off x="775" y="1490"/>
                <a:ext cx="6" cy="6"/>
              </a:xfrm>
              <a:custGeom>
                <a:avLst/>
                <a:gdLst>
                  <a:gd name="T0" fmla="*/ 15 w 30"/>
                  <a:gd name="T1" fmla="*/ 0 h 30"/>
                  <a:gd name="T2" fmla="*/ 21 w 30"/>
                  <a:gd name="T3" fmla="*/ 2 h 30"/>
                  <a:gd name="T4" fmla="*/ 26 w 30"/>
                  <a:gd name="T5" fmla="*/ 4 h 30"/>
                  <a:gd name="T6" fmla="*/ 28 w 30"/>
                  <a:gd name="T7" fmla="*/ 9 h 30"/>
                  <a:gd name="T8" fmla="*/ 30 w 30"/>
                  <a:gd name="T9" fmla="*/ 15 h 30"/>
                  <a:gd name="T10" fmla="*/ 28 w 30"/>
                  <a:gd name="T11" fmla="*/ 20 h 30"/>
                  <a:gd name="T12" fmla="*/ 26 w 30"/>
                  <a:gd name="T13" fmla="*/ 25 h 30"/>
                  <a:gd name="T14" fmla="*/ 21 w 30"/>
                  <a:gd name="T15" fmla="*/ 29 h 30"/>
                  <a:gd name="T16" fmla="*/ 15 w 30"/>
                  <a:gd name="T17" fmla="*/ 30 h 30"/>
                  <a:gd name="T18" fmla="*/ 10 w 30"/>
                  <a:gd name="T19" fmla="*/ 29 h 30"/>
                  <a:gd name="T20" fmla="*/ 5 w 30"/>
                  <a:gd name="T21" fmla="*/ 25 h 30"/>
                  <a:gd name="T22" fmla="*/ 1 w 30"/>
                  <a:gd name="T23" fmla="*/ 20 h 30"/>
                  <a:gd name="T24" fmla="*/ 0 w 30"/>
                  <a:gd name="T25" fmla="*/ 15 h 30"/>
                  <a:gd name="T26" fmla="*/ 1 w 30"/>
                  <a:gd name="T27" fmla="*/ 9 h 30"/>
                  <a:gd name="T28" fmla="*/ 5 w 30"/>
                  <a:gd name="T29" fmla="*/ 4 h 30"/>
                  <a:gd name="T30" fmla="*/ 10 w 30"/>
                  <a:gd name="T31" fmla="*/ 2 h 30"/>
                  <a:gd name="T32" fmla="*/ 15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21" y="2"/>
                    </a:lnTo>
                    <a:lnTo>
                      <a:pt x="26" y="4"/>
                    </a:lnTo>
                    <a:lnTo>
                      <a:pt x="28" y="9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" name="Freeform 897"/>
              <p:cNvSpPr>
                <a:spLocks/>
              </p:cNvSpPr>
              <p:nvPr/>
            </p:nvSpPr>
            <p:spPr bwMode="auto">
              <a:xfrm>
                <a:off x="775" y="1490"/>
                <a:ext cx="6" cy="6"/>
              </a:xfrm>
              <a:custGeom>
                <a:avLst/>
                <a:gdLst>
                  <a:gd name="T0" fmla="*/ 15 w 30"/>
                  <a:gd name="T1" fmla="*/ 0 h 30"/>
                  <a:gd name="T2" fmla="*/ 21 w 30"/>
                  <a:gd name="T3" fmla="*/ 2 h 30"/>
                  <a:gd name="T4" fmla="*/ 26 w 30"/>
                  <a:gd name="T5" fmla="*/ 4 h 30"/>
                  <a:gd name="T6" fmla="*/ 28 w 30"/>
                  <a:gd name="T7" fmla="*/ 9 h 30"/>
                  <a:gd name="T8" fmla="*/ 30 w 30"/>
                  <a:gd name="T9" fmla="*/ 15 h 30"/>
                  <a:gd name="T10" fmla="*/ 28 w 30"/>
                  <a:gd name="T11" fmla="*/ 20 h 30"/>
                  <a:gd name="T12" fmla="*/ 26 w 30"/>
                  <a:gd name="T13" fmla="*/ 25 h 30"/>
                  <a:gd name="T14" fmla="*/ 21 w 30"/>
                  <a:gd name="T15" fmla="*/ 29 h 30"/>
                  <a:gd name="T16" fmla="*/ 15 w 30"/>
                  <a:gd name="T17" fmla="*/ 30 h 30"/>
                  <a:gd name="T18" fmla="*/ 10 w 30"/>
                  <a:gd name="T19" fmla="*/ 29 h 30"/>
                  <a:gd name="T20" fmla="*/ 5 w 30"/>
                  <a:gd name="T21" fmla="*/ 25 h 30"/>
                  <a:gd name="T22" fmla="*/ 1 w 30"/>
                  <a:gd name="T23" fmla="*/ 20 h 30"/>
                  <a:gd name="T24" fmla="*/ 0 w 30"/>
                  <a:gd name="T25" fmla="*/ 15 h 30"/>
                  <a:gd name="T26" fmla="*/ 1 w 30"/>
                  <a:gd name="T27" fmla="*/ 9 h 30"/>
                  <a:gd name="T28" fmla="*/ 5 w 30"/>
                  <a:gd name="T29" fmla="*/ 4 h 30"/>
                  <a:gd name="T30" fmla="*/ 10 w 30"/>
                  <a:gd name="T31" fmla="*/ 2 h 30"/>
                  <a:gd name="T32" fmla="*/ 15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21" y="2"/>
                    </a:lnTo>
                    <a:lnTo>
                      <a:pt x="26" y="4"/>
                    </a:lnTo>
                    <a:lnTo>
                      <a:pt x="28" y="9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" name="Line 898"/>
              <p:cNvSpPr>
                <a:spLocks noChangeShapeType="1"/>
              </p:cNvSpPr>
              <p:nvPr/>
            </p:nvSpPr>
            <p:spPr bwMode="auto">
              <a:xfrm>
                <a:off x="778" y="1490"/>
                <a:ext cx="6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" name="Line 899"/>
              <p:cNvSpPr>
                <a:spLocks noChangeShapeType="1"/>
              </p:cNvSpPr>
              <p:nvPr/>
            </p:nvSpPr>
            <p:spPr bwMode="auto">
              <a:xfrm>
                <a:off x="778" y="1496"/>
                <a:ext cx="6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" name="Freeform 900"/>
              <p:cNvSpPr>
                <a:spLocks/>
              </p:cNvSpPr>
              <p:nvPr/>
            </p:nvSpPr>
            <p:spPr bwMode="auto">
              <a:xfrm>
                <a:off x="3086" y="2888"/>
                <a:ext cx="20" cy="36"/>
              </a:xfrm>
              <a:custGeom>
                <a:avLst/>
                <a:gdLst>
                  <a:gd name="T0" fmla="*/ 6 w 104"/>
                  <a:gd name="T1" fmla="*/ 0 h 180"/>
                  <a:gd name="T2" fmla="*/ 104 w 104"/>
                  <a:gd name="T3" fmla="*/ 2 h 180"/>
                  <a:gd name="T4" fmla="*/ 98 w 104"/>
                  <a:gd name="T5" fmla="*/ 180 h 180"/>
                  <a:gd name="T6" fmla="*/ 0 w 104"/>
                  <a:gd name="T7" fmla="*/ 178 h 180"/>
                  <a:gd name="T8" fmla="*/ 6 w 104"/>
                  <a:gd name="T9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80">
                    <a:moveTo>
                      <a:pt x="6" y="0"/>
                    </a:moveTo>
                    <a:lnTo>
                      <a:pt x="104" y="2"/>
                    </a:lnTo>
                    <a:lnTo>
                      <a:pt x="98" y="180"/>
                    </a:lnTo>
                    <a:lnTo>
                      <a:pt x="0" y="178"/>
                    </a:lnTo>
                    <a:lnTo>
                      <a:pt x="6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" name="Line 901"/>
              <p:cNvSpPr>
                <a:spLocks noChangeShapeType="1"/>
              </p:cNvSpPr>
              <p:nvPr/>
            </p:nvSpPr>
            <p:spPr bwMode="auto">
              <a:xfrm>
                <a:off x="3086" y="2905"/>
                <a:ext cx="19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" name="Freeform 902"/>
              <p:cNvSpPr>
                <a:spLocks/>
              </p:cNvSpPr>
              <p:nvPr/>
            </p:nvSpPr>
            <p:spPr bwMode="auto">
              <a:xfrm>
                <a:off x="3093" y="2902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8 h 29"/>
                  <a:gd name="T4" fmla="*/ 4 w 30"/>
                  <a:gd name="T5" fmla="*/ 4 h 29"/>
                  <a:gd name="T6" fmla="*/ 9 w 30"/>
                  <a:gd name="T7" fmla="*/ 0 h 29"/>
                  <a:gd name="T8" fmla="*/ 15 w 30"/>
                  <a:gd name="T9" fmla="*/ 0 h 29"/>
                  <a:gd name="T10" fmla="*/ 21 w 30"/>
                  <a:gd name="T11" fmla="*/ 1 h 29"/>
                  <a:gd name="T12" fmla="*/ 25 w 30"/>
                  <a:gd name="T13" fmla="*/ 4 h 29"/>
                  <a:gd name="T14" fmla="*/ 29 w 30"/>
                  <a:gd name="T15" fmla="*/ 9 h 29"/>
                  <a:gd name="T16" fmla="*/ 30 w 30"/>
                  <a:gd name="T17" fmla="*/ 15 h 29"/>
                  <a:gd name="T18" fmla="*/ 27 w 30"/>
                  <a:gd name="T19" fmla="*/ 20 h 29"/>
                  <a:gd name="T20" fmla="*/ 25 w 30"/>
                  <a:gd name="T21" fmla="*/ 25 h 29"/>
                  <a:gd name="T22" fmla="*/ 20 w 30"/>
                  <a:gd name="T23" fmla="*/ 28 h 29"/>
                  <a:gd name="T24" fmla="*/ 14 w 30"/>
                  <a:gd name="T25" fmla="*/ 29 h 29"/>
                  <a:gd name="T26" fmla="*/ 9 w 30"/>
                  <a:gd name="T27" fmla="*/ 28 h 29"/>
                  <a:gd name="T28" fmla="*/ 4 w 30"/>
                  <a:gd name="T29" fmla="*/ 24 h 29"/>
                  <a:gd name="T30" fmla="*/ 0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8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5" y="4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7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9"/>
                    </a:lnTo>
                    <a:lnTo>
                      <a:pt x="9" y="28"/>
                    </a:lnTo>
                    <a:lnTo>
                      <a:pt x="4" y="24"/>
                    </a:lnTo>
                    <a:lnTo>
                      <a:pt x="0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" name="Freeform 903"/>
              <p:cNvSpPr>
                <a:spLocks/>
              </p:cNvSpPr>
              <p:nvPr/>
            </p:nvSpPr>
            <p:spPr bwMode="auto">
              <a:xfrm>
                <a:off x="3093" y="2902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8 h 29"/>
                  <a:gd name="T4" fmla="*/ 4 w 30"/>
                  <a:gd name="T5" fmla="*/ 4 h 29"/>
                  <a:gd name="T6" fmla="*/ 9 w 30"/>
                  <a:gd name="T7" fmla="*/ 0 h 29"/>
                  <a:gd name="T8" fmla="*/ 15 w 30"/>
                  <a:gd name="T9" fmla="*/ 0 h 29"/>
                  <a:gd name="T10" fmla="*/ 21 w 30"/>
                  <a:gd name="T11" fmla="*/ 1 h 29"/>
                  <a:gd name="T12" fmla="*/ 25 w 30"/>
                  <a:gd name="T13" fmla="*/ 4 h 29"/>
                  <a:gd name="T14" fmla="*/ 29 w 30"/>
                  <a:gd name="T15" fmla="*/ 9 h 29"/>
                  <a:gd name="T16" fmla="*/ 30 w 30"/>
                  <a:gd name="T17" fmla="*/ 15 h 29"/>
                  <a:gd name="T18" fmla="*/ 27 w 30"/>
                  <a:gd name="T19" fmla="*/ 20 h 29"/>
                  <a:gd name="T20" fmla="*/ 25 w 30"/>
                  <a:gd name="T21" fmla="*/ 25 h 29"/>
                  <a:gd name="T22" fmla="*/ 20 w 30"/>
                  <a:gd name="T23" fmla="*/ 28 h 29"/>
                  <a:gd name="T24" fmla="*/ 14 w 30"/>
                  <a:gd name="T25" fmla="*/ 29 h 29"/>
                  <a:gd name="T26" fmla="*/ 9 w 30"/>
                  <a:gd name="T27" fmla="*/ 28 h 29"/>
                  <a:gd name="T28" fmla="*/ 4 w 30"/>
                  <a:gd name="T29" fmla="*/ 24 h 29"/>
                  <a:gd name="T30" fmla="*/ 0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8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5" y="4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7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9"/>
                    </a:lnTo>
                    <a:lnTo>
                      <a:pt x="9" y="28"/>
                    </a:lnTo>
                    <a:lnTo>
                      <a:pt x="4" y="24"/>
                    </a:lnTo>
                    <a:lnTo>
                      <a:pt x="0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" name="Freeform 904"/>
              <p:cNvSpPr>
                <a:spLocks/>
              </p:cNvSpPr>
              <p:nvPr/>
            </p:nvSpPr>
            <p:spPr bwMode="auto">
              <a:xfrm>
                <a:off x="3088" y="2888"/>
                <a:ext cx="17" cy="9"/>
              </a:xfrm>
              <a:custGeom>
                <a:avLst/>
                <a:gdLst>
                  <a:gd name="T0" fmla="*/ 83 w 83"/>
                  <a:gd name="T1" fmla="*/ 2 h 47"/>
                  <a:gd name="T2" fmla="*/ 83 w 83"/>
                  <a:gd name="T3" fmla="*/ 8 h 47"/>
                  <a:gd name="T4" fmla="*/ 81 w 83"/>
                  <a:gd name="T5" fmla="*/ 16 h 47"/>
                  <a:gd name="T6" fmla="*/ 79 w 83"/>
                  <a:gd name="T7" fmla="*/ 23 h 47"/>
                  <a:gd name="T8" fmla="*/ 75 w 83"/>
                  <a:gd name="T9" fmla="*/ 31 h 47"/>
                  <a:gd name="T10" fmla="*/ 70 w 83"/>
                  <a:gd name="T11" fmla="*/ 36 h 47"/>
                  <a:gd name="T12" fmla="*/ 64 w 83"/>
                  <a:gd name="T13" fmla="*/ 41 h 47"/>
                  <a:gd name="T14" fmla="*/ 56 w 83"/>
                  <a:gd name="T15" fmla="*/ 45 h 47"/>
                  <a:gd name="T16" fmla="*/ 49 w 83"/>
                  <a:gd name="T17" fmla="*/ 47 h 47"/>
                  <a:gd name="T18" fmla="*/ 40 w 83"/>
                  <a:gd name="T19" fmla="*/ 47 h 47"/>
                  <a:gd name="T20" fmla="*/ 31 w 83"/>
                  <a:gd name="T21" fmla="*/ 46 h 47"/>
                  <a:gd name="T22" fmla="*/ 24 w 83"/>
                  <a:gd name="T23" fmla="*/ 43 h 47"/>
                  <a:gd name="T24" fmla="*/ 18 w 83"/>
                  <a:gd name="T25" fmla="*/ 40 h 47"/>
                  <a:gd name="T26" fmla="*/ 12 w 83"/>
                  <a:gd name="T27" fmla="*/ 35 h 47"/>
                  <a:gd name="T28" fmla="*/ 7 w 83"/>
                  <a:gd name="T29" fmla="*/ 28 h 47"/>
                  <a:gd name="T30" fmla="*/ 3 w 83"/>
                  <a:gd name="T31" fmla="*/ 21 h 47"/>
                  <a:gd name="T32" fmla="*/ 2 w 83"/>
                  <a:gd name="T33" fmla="*/ 13 h 47"/>
                  <a:gd name="T34" fmla="*/ 0 w 83"/>
                  <a:gd name="T35" fmla="*/ 6 h 47"/>
                  <a:gd name="T36" fmla="*/ 0 w 83"/>
                  <a:gd name="T3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47">
                    <a:moveTo>
                      <a:pt x="83" y="2"/>
                    </a:moveTo>
                    <a:lnTo>
                      <a:pt x="83" y="8"/>
                    </a:lnTo>
                    <a:lnTo>
                      <a:pt x="81" y="16"/>
                    </a:lnTo>
                    <a:lnTo>
                      <a:pt x="79" y="23"/>
                    </a:lnTo>
                    <a:lnTo>
                      <a:pt x="75" y="31"/>
                    </a:lnTo>
                    <a:lnTo>
                      <a:pt x="70" y="36"/>
                    </a:lnTo>
                    <a:lnTo>
                      <a:pt x="64" y="41"/>
                    </a:lnTo>
                    <a:lnTo>
                      <a:pt x="56" y="45"/>
                    </a:lnTo>
                    <a:lnTo>
                      <a:pt x="49" y="47"/>
                    </a:lnTo>
                    <a:lnTo>
                      <a:pt x="40" y="47"/>
                    </a:lnTo>
                    <a:lnTo>
                      <a:pt x="31" y="46"/>
                    </a:lnTo>
                    <a:lnTo>
                      <a:pt x="24" y="43"/>
                    </a:lnTo>
                    <a:lnTo>
                      <a:pt x="18" y="40"/>
                    </a:lnTo>
                    <a:lnTo>
                      <a:pt x="12" y="35"/>
                    </a:lnTo>
                    <a:lnTo>
                      <a:pt x="7" y="28"/>
                    </a:lnTo>
                    <a:lnTo>
                      <a:pt x="3" y="21"/>
                    </a:lnTo>
                    <a:lnTo>
                      <a:pt x="2" y="13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" name="Freeform 905"/>
              <p:cNvSpPr>
                <a:spLocks/>
              </p:cNvSpPr>
              <p:nvPr/>
            </p:nvSpPr>
            <p:spPr bwMode="auto">
              <a:xfrm>
                <a:off x="3087" y="2914"/>
                <a:ext cx="16" cy="10"/>
              </a:xfrm>
              <a:custGeom>
                <a:avLst/>
                <a:gdLst>
                  <a:gd name="T0" fmla="*/ 0 w 82"/>
                  <a:gd name="T1" fmla="*/ 46 h 48"/>
                  <a:gd name="T2" fmla="*/ 0 w 82"/>
                  <a:gd name="T3" fmla="*/ 38 h 48"/>
                  <a:gd name="T4" fmla="*/ 1 w 82"/>
                  <a:gd name="T5" fmla="*/ 31 h 48"/>
                  <a:gd name="T6" fmla="*/ 4 w 82"/>
                  <a:gd name="T7" fmla="*/ 23 h 48"/>
                  <a:gd name="T8" fmla="*/ 9 w 82"/>
                  <a:gd name="T9" fmla="*/ 16 h 48"/>
                  <a:gd name="T10" fmla="*/ 14 w 82"/>
                  <a:gd name="T11" fmla="*/ 11 h 48"/>
                  <a:gd name="T12" fmla="*/ 20 w 82"/>
                  <a:gd name="T13" fmla="*/ 6 h 48"/>
                  <a:gd name="T14" fmla="*/ 27 w 82"/>
                  <a:gd name="T15" fmla="*/ 2 h 48"/>
                  <a:gd name="T16" fmla="*/ 35 w 82"/>
                  <a:gd name="T17" fmla="*/ 1 h 48"/>
                  <a:gd name="T18" fmla="*/ 44 w 82"/>
                  <a:gd name="T19" fmla="*/ 0 h 48"/>
                  <a:gd name="T20" fmla="*/ 51 w 82"/>
                  <a:gd name="T21" fmla="*/ 1 h 48"/>
                  <a:gd name="T22" fmla="*/ 59 w 82"/>
                  <a:gd name="T23" fmla="*/ 3 h 48"/>
                  <a:gd name="T24" fmla="*/ 66 w 82"/>
                  <a:gd name="T25" fmla="*/ 7 h 48"/>
                  <a:gd name="T26" fmla="*/ 71 w 82"/>
                  <a:gd name="T27" fmla="*/ 12 h 48"/>
                  <a:gd name="T28" fmla="*/ 76 w 82"/>
                  <a:gd name="T29" fmla="*/ 18 h 48"/>
                  <a:gd name="T30" fmla="*/ 80 w 82"/>
                  <a:gd name="T31" fmla="*/ 26 h 48"/>
                  <a:gd name="T32" fmla="*/ 82 w 82"/>
                  <a:gd name="T33" fmla="*/ 33 h 48"/>
                  <a:gd name="T34" fmla="*/ 82 w 82"/>
                  <a:gd name="T35" fmla="*/ 41 h 48"/>
                  <a:gd name="T36" fmla="*/ 82 w 82"/>
                  <a:gd name="T3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8">
                    <a:moveTo>
                      <a:pt x="0" y="46"/>
                    </a:moveTo>
                    <a:lnTo>
                      <a:pt x="0" y="38"/>
                    </a:lnTo>
                    <a:lnTo>
                      <a:pt x="1" y="31"/>
                    </a:lnTo>
                    <a:lnTo>
                      <a:pt x="4" y="23"/>
                    </a:lnTo>
                    <a:lnTo>
                      <a:pt x="9" y="16"/>
                    </a:lnTo>
                    <a:lnTo>
                      <a:pt x="14" y="11"/>
                    </a:lnTo>
                    <a:lnTo>
                      <a:pt x="20" y="6"/>
                    </a:lnTo>
                    <a:lnTo>
                      <a:pt x="27" y="2"/>
                    </a:lnTo>
                    <a:lnTo>
                      <a:pt x="35" y="1"/>
                    </a:lnTo>
                    <a:lnTo>
                      <a:pt x="44" y="0"/>
                    </a:lnTo>
                    <a:lnTo>
                      <a:pt x="51" y="1"/>
                    </a:lnTo>
                    <a:lnTo>
                      <a:pt x="59" y="3"/>
                    </a:lnTo>
                    <a:lnTo>
                      <a:pt x="66" y="7"/>
                    </a:lnTo>
                    <a:lnTo>
                      <a:pt x="71" y="12"/>
                    </a:lnTo>
                    <a:lnTo>
                      <a:pt x="76" y="18"/>
                    </a:lnTo>
                    <a:lnTo>
                      <a:pt x="80" y="26"/>
                    </a:lnTo>
                    <a:lnTo>
                      <a:pt x="82" y="33"/>
                    </a:lnTo>
                    <a:lnTo>
                      <a:pt x="82" y="41"/>
                    </a:lnTo>
                    <a:lnTo>
                      <a:pt x="82" y="48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2" name="Freeform 906"/>
              <p:cNvSpPr>
                <a:spLocks/>
              </p:cNvSpPr>
              <p:nvPr/>
            </p:nvSpPr>
            <p:spPr bwMode="auto">
              <a:xfrm>
                <a:off x="3093" y="2891"/>
                <a:ext cx="6" cy="5"/>
              </a:xfrm>
              <a:custGeom>
                <a:avLst/>
                <a:gdLst>
                  <a:gd name="T0" fmla="*/ 0 w 30"/>
                  <a:gd name="T1" fmla="*/ 13 h 28"/>
                  <a:gd name="T2" fmla="*/ 1 w 30"/>
                  <a:gd name="T3" fmla="*/ 8 h 28"/>
                  <a:gd name="T4" fmla="*/ 5 w 30"/>
                  <a:gd name="T5" fmla="*/ 3 h 28"/>
                  <a:gd name="T6" fmla="*/ 10 w 30"/>
                  <a:gd name="T7" fmla="*/ 0 h 28"/>
                  <a:gd name="T8" fmla="*/ 16 w 30"/>
                  <a:gd name="T9" fmla="*/ 0 h 28"/>
                  <a:gd name="T10" fmla="*/ 21 w 30"/>
                  <a:gd name="T11" fmla="*/ 1 h 28"/>
                  <a:gd name="T12" fmla="*/ 26 w 30"/>
                  <a:gd name="T13" fmla="*/ 3 h 28"/>
                  <a:gd name="T14" fmla="*/ 29 w 30"/>
                  <a:gd name="T15" fmla="*/ 8 h 28"/>
                  <a:gd name="T16" fmla="*/ 30 w 30"/>
                  <a:gd name="T17" fmla="*/ 15 h 28"/>
                  <a:gd name="T18" fmla="*/ 29 w 30"/>
                  <a:gd name="T19" fmla="*/ 20 h 28"/>
                  <a:gd name="T20" fmla="*/ 25 w 30"/>
                  <a:gd name="T21" fmla="*/ 25 h 28"/>
                  <a:gd name="T22" fmla="*/ 21 w 30"/>
                  <a:gd name="T23" fmla="*/ 27 h 28"/>
                  <a:gd name="T24" fmla="*/ 15 w 30"/>
                  <a:gd name="T25" fmla="*/ 28 h 28"/>
                  <a:gd name="T26" fmla="*/ 9 w 30"/>
                  <a:gd name="T27" fmla="*/ 27 h 28"/>
                  <a:gd name="T28" fmla="*/ 4 w 30"/>
                  <a:gd name="T29" fmla="*/ 23 h 28"/>
                  <a:gd name="T30" fmla="*/ 1 w 30"/>
                  <a:gd name="T31" fmla="*/ 20 h 28"/>
                  <a:gd name="T32" fmla="*/ 0 w 30"/>
                  <a:gd name="T33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0" y="13"/>
                    </a:moveTo>
                    <a:lnTo>
                      <a:pt x="1" y="8"/>
                    </a:lnTo>
                    <a:lnTo>
                      <a:pt x="5" y="3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5" y="28"/>
                    </a:lnTo>
                    <a:lnTo>
                      <a:pt x="9" y="27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3" name="Freeform 907"/>
              <p:cNvSpPr>
                <a:spLocks/>
              </p:cNvSpPr>
              <p:nvPr/>
            </p:nvSpPr>
            <p:spPr bwMode="auto">
              <a:xfrm>
                <a:off x="3093" y="2891"/>
                <a:ext cx="6" cy="5"/>
              </a:xfrm>
              <a:custGeom>
                <a:avLst/>
                <a:gdLst>
                  <a:gd name="T0" fmla="*/ 0 w 30"/>
                  <a:gd name="T1" fmla="*/ 13 h 28"/>
                  <a:gd name="T2" fmla="*/ 1 w 30"/>
                  <a:gd name="T3" fmla="*/ 8 h 28"/>
                  <a:gd name="T4" fmla="*/ 5 w 30"/>
                  <a:gd name="T5" fmla="*/ 3 h 28"/>
                  <a:gd name="T6" fmla="*/ 10 w 30"/>
                  <a:gd name="T7" fmla="*/ 0 h 28"/>
                  <a:gd name="T8" fmla="*/ 16 w 30"/>
                  <a:gd name="T9" fmla="*/ 0 h 28"/>
                  <a:gd name="T10" fmla="*/ 21 w 30"/>
                  <a:gd name="T11" fmla="*/ 1 h 28"/>
                  <a:gd name="T12" fmla="*/ 26 w 30"/>
                  <a:gd name="T13" fmla="*/ 3 h 28"/>
                  <a:gd name="T14" fmla="*/ 29 w 30"/>
                  <a:gd name="T15" fmla="*/ 8 h 28"/>
                  <a:gd name="T16" fmla="*/ 30 w 30"/>
                  <a:gd name="T17" fmla="*/ 15 h 28"/>
                  <a:gd name="T18" fmla="*/ 29 w 30"/>
                  <a:gd name="T19" fmla="*/ 20 h 28"/>
                  <a:gd name="T20" fmla="*/ 25 w 30"/>
                  <a:gd name="T21" fmla="*/ 25 h 28"/>
                  <a:gd name="T22" fmla="*/ 21 w 30"/>
                  <a:gd name="T23" fmla="*/ 27 h 28"/>
                  <a:gd name="T24" fmla="*/ 15 w 30"/>
                  <a:gd name="T25" fmla="*/ 28 h 28"/>
                  <a:gd name="T26" fmla="*/ 9 w 30"/>
                  <a:gd name="T27" fmla="*/ 27 h 28"/>
                  <a:gd name="T28" fmla="*/ 4 w 30"/>
                  <a:gd name="T29" fmla="*/ 23 h 28"/>
                  <a:gd name="T30" fmla="*/ 1 w 30"/>
                  <a:gd name="T31" fmla="*/ 20 h 28"/>
                  <a:gd name="T32" fmla="*/ 0 w 30"/>
                  <a:gd name="T33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8">
                    <a:moveTo>
                      <a:pt x="0" y="13"/>
                    </a:moveTo>
                    <a:lnTo>
                      <a:pt x="1" y="8"/>
                    </a:lnTo>
                    <a:lnTo>
                      <a:pt x="5" y="3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5" y="28"/>
                    </a:lnTo>
                    <a:lnTo>
                      <a:pt x="9" y="27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3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4" name="Freeform 908"/>
              <p:cNvSpPr>
                <a:spLocks/>
              </p:cNvSpPr>
              <p:nvPr/>
            </p:nvSpPr>
            <p:spPr bwMode="auto">
              <a:xfrm>
                <a:off x="3092" y="2915"/>
                <a:ext cx="6" cy="5"/>
              </a:xfrm>
              <a:custGeom>
                <a:avLst/>
                <a:gdLst>
                  <a:gd name="T0" fmla="*/ 0 w 30"/>
                  <a:gd name="T1" fmla="*/ 14 h 29"/>
                  <a:gd name="T2" fmla="*/ 2 w 30"/>
                  <a:gd name="T3" fmla="*/ 9 h 29"/>
                  <a:gd name="T4" fmla="*/ 5 w 30"/>
                  <a:gd name="T5" fmla="*/ 4 h 29"/>
                  <a:gd name="T6" fmla="*/ 10 w 30"/>
                  <a:gd name="T7" fmla="*/ 2 h 29"/>
                  <a:gd name="T8" fmla="*/ 15 w 30"/>
                  <a:gd name="T9" fmla="*/ 0 h 29"/>
                  <a:gd name="T10" fmla="*/ 22 w 30"/>
                  <a:gd name="T11" fmla="*/ 2 h 29"/>
                  <a:gd name="T12" fmla="*/ 27 w 30"/>
                  <a:gd name="T13" fmla="*/ 5 h 29"/>
                  <a:gd name="T14" fmla="*/ 29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5 w 30"/>
                  <a:gd name="T21" fmla="*/ 25 h 29"/>
                  <a:gd name="T22" fmla="*/ 20 w 30"/>
                  <a:gd name="T23" fmla="*/ 29 h 29"/>
                  <a:gd name="T24" fmla="*/ 14 w 30"/>
                  <a:gd name="T25" fmla="*/ 29 h 29"/>
                  <a:gd name="T26" fmla="*/ 9 w 30"/>
                  <a:gd name="T27" fmla="*/ 28 h 29"/>
                  <a:gd name="T28" fmla="*/ 4 w 30"/>
                  <a:gd name="T29" fmla="*/ 25 h 29"/>
                  <a:gd name="T30" fmla="*/ 2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7" y="5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5" name="Freeform 909"/>
              <p:cNvSpPr>
                <a:spLocks/>
              </p:cNvSpPr>
              <p:nvPr/>
            </p:nvSpPr>
            <p:spPr bwMode="auto">
              <a:xfrm>
                <a:off x="3092" y="2915"/>
                <a:ext cx="6" cy="5"/>
              </a:xfrm>
              <a:custGeom>
                <a:avLst/>
                <a:gdLst>
                  <a:gd name="T0" fmla="*/ 0 w 30"/>
                  <a:gd name="T1" fmla="*/ 14 h 29"/>
                  <a:gd name="T2" fmla="*/ 2 w 30"/>
                  <a:gd name="T3" fmla="*/ 9 h 29"/>
                  <a:gd name="T4" fmla="*/ 5 w 30"/>
                  <a:gd name="T5" fmla="*/ 4 h 29"/>
                  <a:gd name="T6" fmla="*/ 10 w 30"/>
                  <a:gd name="T7" fmla="*/ 2 h 29"/>
                  <a:gd name="T8" fmla="*/ 15 w 30"/>
                  <a:gd name="T9" fmla="*/ 0 h 29"/>
                  <a:gd name="T10" fmla="*/ 22 w 30"/>
                  <a:gd name="T11" fmla="*/ 2 h 29"/>
                  <a:gd name="T12" fmla="*/ 27 w 30"/>
                  <a:gd name="T13" fmla="*/ 5 h 29"/>
                  <a:gd name="T14" fmla="*/ 29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5 w 30"/>
                  <a:gd name="T21" fmla="*/ 25 h 29"/>
                  <a:gd name="T22" fmla="*/ 20 w 30"/>
                  <a:gd name="T23" fmla="*/ 29 h 29"/>
                  <a:gd name="T24" fmla="*/ 14 w 30"/>
                  <a:gd name="T25" fmla="*/ 29 h 29"/>
                  <a:gd name="T26" fmla="*/ 9 w 30"/>
                  <a:gd name="T27" fmla="*/ 28 h 29"/>
                  <a:gd name="T28" fmla="*/ 4 w 30"/>
                  <a:gd name="T29" fmla="*/ 25 h 29"/>
                  <a:gd name="T30" fmla="*/ 2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7" y="5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6" name="Line 910"/>
              <p:cNvSpPr>
                <a:spLocks noChangeShapeType="1"/>
              </p:cNvSpPr>
              <p:nvPr/>
            </p:nvSpPr>
            <p:spPr bwMode="auto">
              <a:xfrm flipV="1">
                <a:off x="3093" y="2888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7" name="Line 911"/>
              <p:cNvSpPr>
                <a:spLocks noChangeShapeType="1"/>
              </p:cNvSpPr>
              <p:nvPr/>
            </p:nvSpPr>
            <p:spPr bwMode="auto">
              <a:xfrm flipV="1">
                <a:off x="3099" y="2888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8" name="Line 912"/>
              <p:cNvSpPr>
                <a:spLocks noChangeShapeType="1"/>
              </p:cNvSpPr>
              <p:nvPr/>
            </p:nvSpPr>
            <p:spPr bwMode="auto">
              <a:xfrm flipV="1">
                <a:off x="3092" y="2918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9" name="Line 913"/>
              <p:cNvSpPr>
                <a:spLocks noChangeShapeType="1"/>
              </p:cNvSpPr>
              <p:nvPr/>
            </p:nvSpPr>
            <p:spPr bwMode="auto">
              <a:xfrm flipV="1">
                <a:off x="3098" y="2918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0" name="Freeform 914"/>
              <p:cNvSpPr>
                <a:spLocks/>
              </p:cNvSpPr>
              <p:nvPr/>
            </p:nvSpPr>
            <p:spPr bwMode="auto">
              <a:xfrm>
                <a:off x="3110" y="2850"/>
                <a:ext cx="24" cy="35"/>
              </a:xfrm>
              <a:custGeom>
                <a:avLst/>
                <a:gdLst>
                  <a:gd name="T0" fmla="*/ 0 w 120"/>
                  <a:gd name="T1" fmla="*/ 20 h 175"/>
                  <a:gd name="T2" fmla="*/ 84 w 120"/>
                  <a:gd name="T3" fmla="*/ 0 h 175"/>
                  <a:gd name="T4" fmla="*/ 120 w 120"/>
                  <a:gd name="T5" fmla="*/ 155 h 175"/>
                  <a:gd name="T6" fmla="*/ 36 w 120"/>
                  <a:gd name="T7" fmla="*/ 175 h 175"/>
                  <a:gd name="T8" fmla="*/ 0 w 120"/>
                  <a:gd name="T9" fmla="*/ 2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75">
                    <a:moveTo>
                      <a:pt x="0" y="20"/>
                    </a:moveTo>
                    <a:lnTo>
                      <a:pt x="84" y="0"/>
                    </a:lnTo>
                    <a:lnTo>
                      <a:pt x="120" y="155"/>
                    </a:lnTo>
                    <a:lnTo>
                      <a:pt x="36" y="175"/>
                    </a:lnTo>
                    <a:lnTo>
                      <a:pt x="0" y="2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1" name="Line 915"/>
              <p:cNvSpPr>
                <a:spLocks noChangeShapeType="1"/>
              </p:cNvSpPr>
              <p:nvPr/>
            </p:nvSpPr>
            <p:spPr bwMode="auto">
              <a:xfrm flipV="1">
                <a:off x="3113" y="2865"/>
                <a:ext cx="17" cy="4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2" name="Line 916"/>
              <p:cNvSpPr>
                <a:spLocks noChangeShapeType="1"/>
              </p:cNvSpPr>
              <p:nvPr/>
            </p:nvSpPr>
            <p:spPr bwMode="auto">
              <a:xfrm flipV="1">
                <a:off x="3113" y="2857"/>
                <a:ext cx="14" cy="3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3" name="Line 917"/>
              <p:cNvSpPr>
                <a:spLocks noChangeShapeType="1"/>
              </p:cNvSpPr>
              <p:nvPr/>
            </p:nvSpPr>
            <p:spPr bwMode="auto">
              <a:xfrm flipV="1">
                <a:off x="3117" y="2873"/>
                <a:ext cx="14" cy="3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4" name="Line 918"/>
              <p:cNvSpPr>
                <a:spLocks noChangeShapeType="1"/>
              </p:cNvSpPr>
              <p:nvPr/>
            </p:nvSpPr>
            <p:spPr bwMode="auto">
              <a:xfrm>
                <a:off x="3120" y="2858"/>
                <a:ext cx="4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5" name="Line 919"/>
              <p:cNvSpPr>
                <a:spLocks noChangeShapeType="1"/>
              </p:cNvSpPr>
              <p:nvPr/>
            </p:nvSpPr>
            <p:spPr bwMode="auto">
              <a:xfrm>
                <a:off x="3112" y="2853"/>
                <a:ext cx="7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6" name="Line 920"/>
              <p:cNvSpPr>
                <a:spLocks noChangeShapeType="1"/>
              </p:cNvSpPr>
              <p:nvPr/>
            </p:nvSpPr>
            <p:spPr bwMode="auto">
              <a:xfrm>
                <a:off x="3125" y="2850"/>
                <a:ext cx="7" cy="3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7" name="Line 921"/>
              <p:cNvSpPr>
                <a:spLocks noChangeShapeType="1"/>
              </p:cNvSpPr>
              <p:nvPr/>
            </p:nvSpPr>
            <p:spPr bwMode="auto">
              <a:xfrm>
                <a:off x="3125" y="2882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8" name="Line 922"/>
              <p:cNvSpPr>
                <a:spLocks noChangeShapeType="1"/>
              </p:cNvSpPr>
              <p:nvPr/>
            </p:nvSpPr>
            <p:spPr bwMode="auto">
              <a:xfrm>
                <a:off x="3118" y="2852"/>
                <a:ext cx="0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9" name="Freeform 923"/>
              <p:cNvSpPr>
                <a:spLocks/>
              </p:cNvSpPr>
              <p:nvPr/>
            </p:nvSpPr>
            <p:spPr bwMode="auto">
              <a:xfrm>
                <a:off x="1835" y="2359"/>
                <a:ext cx="39" cy="24"/>
              </a:xfrm>
              <a:custGeom>
                <a:avLst/>
                <a:gdLst>
                  <a:gd name="T0" fmla="*/ 177 w 191"/>
                  <a:gd name="T1" fmla="*/ 0 h 121"/>
                  <a:gd name="T2" fmla="*/ 191 w 191"/>
                  <a:gd name="T3" fmla="*/ 96 h 121"/>
                  <a:gd name="T4" fmla="*/ 14 w 191"/>
                  <a:gd name="T5" fmla="*/ 121 h 121"/>
                  <a:gd name="T6" fmla="*/ 0 w 191"/>
                  <a:gd name="T7" fmla="*/ 24 h 121"/>
                  <a:gd name="T8" fmla="*/ 177 w 191"/>
                  <a:gd name="T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21">
                    <a:moveTo>
                      <a:pt x="177" y="0"/>
                    </a:moveTo>
                    <a:lnTo>
                      <a:pt x="191" y="96"/>
                    </a:lnTo>
                    <a:lnTo>
                      <a:pt x="14" y="121"/>
                    </a:lnTo>
                    <a:lnTo>
                      <a:pt x="0" y="24"/>
                    </a:lnTo>
                    <a:lnTo>
                      <a:pt x="177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0" name="Line 924"/>
              <p:cNvSpPr>
                <a:spLocks noChangeShapeType="1"/>
              </p:cNvSpPr>
              <p:nvPr/>
            </p:nvSpPr>
            <p:spPr bwMode="auto">
              <a:xfrm>
                <a:off x="1854" y="2361"/>
                <a:ext cx="2" cy="19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1" name="Freeform 925"/>
              <p:cNvSpPr>
                <a:spLocks/>
              </p:cNvSpPr>
              <p:nvPr/>
            </p:nvSpPr>
            <p:spPr bwMode="auto">
              <a:xfrm>
                <a:off x="1852" y="2368"/>
                <a:ext cx="6" cy="6"/>
              </a:xfrm>
              <a:custGeom>
                <a:avLst/>
                <a:gdLst>
                  <a:gd name="T0" fmla="*/ 12 w 28"/>
                  <a:gd name="T1" fmla="*/ 0 h 30"/>
                  <a:gd name="T2" fmla="*/ 17 w 28"/>
                  <a:gd name="T3" fmla="*/ 0 h 30"/>
                  <a:gd name="T4" fmla="*/ 22 w 28"/>
                  <a:gd name="T5" fmla="*/ 3 h 30"/>
                  <a:gd name="T6" fmla="*/ 26 w 28"/>
                  <a:gd name="T7" fmla="*/ 6 h 30"/>
                  <a:gd name="T8" fmla="*/ 28 w 28"/>
                  <a:gd name="T9" fmla="*/ 13 h 30"/>
                  <a:gd name="T10" fmla="*/ 28 w 28"/>
                  <a:gd name="T11" fmla="*/ 19 h 30"/>
                  <a:gd name="T12" fmla="*/ 26 w 28"/>
                  <a:gd name="T13" fmla="*/ 24 h 30"/>
                  <a:gd name="T14" fmla="*/ 21 w 28"/>
                  <a:gd name="T15" fmla="*/ 28 h 30"/>
                  <a:gd name="T16" fmla="*/ 16 w 28"/>
                  <a:gd name="T17" fmla="*/ 30 h 30"/>
                  <a:gd name="T18" fmla="*/ 9 w 28"/>
                  <a:gd name="T19" fmla="*/ 29 h 30"/>
                  <a:gd name="T20" fmla="*/ 4 w 28"/>
                  <a:gd name="T21" fmla="*/ 26 h 30"/>
                  <a:gd name="T22" fmla="*/ 1 w 28"/>
                  <a:gd name="T23" fmla="*/ 23 h 30"/>
                  <a:gd name="T24" fmla="*/ 0 w 28"/>
                  <a:gd name="T25" fmla="*/ 16 h 30"/>
                  <a:gd name="T26" fmla="*/ 0 w 28"/>
                  <a:gd name="T27" fmla="*/ 10 h 30"/>
                  <a:gd name="T28" fmla="*/ 2 w 28"/>
                  <a:gd name="T29" fmla="*/ 5 h 30"/>
                  <a:gd name="T30" fmla="*/ 6 w 28"/>
                  <a:gd name="T31" fmla="*/ 1 h 30"/>
                  <a:gd name="T32" fmla="*/ 12 w 28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" h="30">
                    <a:moveTo>
                      <a:pt x="12" y="0"/>
                    </a:moveTo>
                    <a:lnTo>
                      <a:pt x="17" y="0"/>
                    </a:lnTo>
                    <a:lnTo>
                      <a:pt x="22" y="3"/>
                    </a:lnTo>
                    <a:lnTo>
                      <a:pt x="26" y="6"/>
                    </a:lnTo>
                    <a:lnTo>
                      <a:pt x="28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1" y="28"/>
                    </a:lnTo>
                    <a:lnTo>
                      <a:pt x="16" y="30"/>
                    </a:lnTo>
                    <a:lnTo>
                      <a:pt x="9" y="29"/>
                    </a:lnTo>
                    <a:lnTo>
                      <a:pt x="4" y="26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6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2" name="Freeform 926"/>
              <p:cNvSpPr>
                <a:spLocks/>
              </p:cNvSpPr>
              <p:nvPr/>
            </p:nvSpPr>
            <p:spPr bwMode="auto">
              <a:xfrm>
                <a:off x="1852" y="2368"/>
                <a:ext cx="6" cy="6"/>
              </a:xfrm>
              <a:custGeom>
                <a:avLst/>
                <a:gdLst>
                  <a:gd name="T0" fmla="*/ 12 w 28"/>
                  <a:gd name="T1" fmla="*/ 0 h 30"/>
                  <a:gd name="T2" fmla="*/ 17 w 28"/>
                  <a:gd name="T3" fmla="*/ 0 h 30"/>
                  <a:gd name="T4" fmla="*/ 22 w 28"/>
                  <a:gd name="T5" fmla="*/ 3 h 30"/>
                  <a:gd name="T6" fmla="*/ 26 w 28"/>
                  <a:gd name="T7" fmla="*/ 6 h 30"/>
                  <a:gd name="T8" fmla="*/ 28 w 28"/>
                  <a:gd name="T9" fmla="*/ 13 h 30"/>
                  <a:gd name="T10" fmla="*/ 28 w 28"/>
                  <a:gd name="T11" fmla="*/ 19 h 30"/>
                  <a:gd name="T12" fmla="*/ 26 w 28"/>
                  <a:gd name="T13" fmla="*/ 24 h 30"/>
                  <a:gd name="T14" fmla="*/ 21 w 28"/>
                  <a:gd name="T15" fmla="*/ 28 h 30"/>
                  <a:gd name="T16" fmla="*/ 16 w 28"/>
                  <a:gd name="T17" fmla="*/ 30 h 30"/>
                  <a:gd name="T18" fmla="*/ 9 w 28"/>
                  <a:gd name="T19" fmla="*/ 29 h 30"/>
                  <a:gd name="T20" fmla="*/ 4 w 28"/>
                  <a:gd name="T21" fmla="*/ 26 h 30"/>
                  <a:gd name="T22" fmla="*/ 1 w 28"/>
                  <a:gd name="T23" fmla="*/ 23 h 30"/>
                  <a:gd name="T24" fmla="*/ 0 w 28"/>
                  <a:gd name="T25" fmla="*/ 16 h 30"/>
                  <a:gd name="T26" fmla="*/ 0 w 28"/>
                  <a:gd name="T27" fmla="*/ 10 h 30"/>
                  <a:gd name="T28" fmla="*/ 2 w 28"/>
                  <a:gd name="T29" fmla="*/ 5 h 30"/>
                  <a:gd name="T30" fmla="*/ 6 w 28"/>
                  <a:gd name="T31" fmla="*/ 1 h 30"/>
                  <a:gd name="T32" fmla="*/ 12 w 28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" h="30">
                    <a:moveTo>
                      <a:pt x="12" y="0"/>
                    </a:moveTo>
                    <a:lnTo>
                      <a:pt x="17" y="0"/>
                    </a:lnTo>
                    <a:lnTo>
                      <a:pt x="22" y="3"/>
                    </a:lnTo>
                    <a:lnTo>
                      <a:pt x="26" y="6"/>
                    </a:lnTo>
                    <a:lnTo>
                      <a:pt x="28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1" y="28"/>
                    </a:lnTo>
                    <a:lnTo>
                      <a:pt x="16" y="30"/>
                    </a:lnTo>
                    <a:lnTo>
                      <a:pt x="9" y="29"/>
                    </a:lnTo>
                    <a:lnTo>
                      <a:pt x="4" y="26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6" y="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3" name="Freeform 927"/>
              <p:cNvSpPr>
                <a:spLocks/>
              </p:cNvSpPr>
              <p:nvPr/>
            </p:nvSpPr>
            <p:spPr bwMode="auto">
              <a:xfrm>
                <a:off x="1863" y="2360"/>
                <a:ext cx="10" cy="17"/>
              </a:xfrm>
              <a:custGeom>
                <a:avLst/>
                <a:gdLst>
                  <a:gd name="T0" fmla="*/ 52 w 52"/>
                  <a:gd name="T1" fmla="*/ 82 h 83"/>
                  <a:gd name="T2" fmla="*/ 46 w 52"/>
                  <a:gd name="T3" fmla="*/ 82 h 83"/>
                  <a:gd name="T4" fmla="*/ 37 w 52"/>
                  <a:gd name="T5" fmla="*/ 83 h 83"/>
                  <a:gd name="T6" fmla="*/ 30 w 52"/>
                  <a:gd name="T7" fmla="*/ 82 h 83"/>
                  <a:gd name="T8" fmla="*/ 22 w 52"/>
                  <a:gd name="T9" fmla="*/ 78 h 83"/>
                  <a:gd name="T10" fmla="*/ 16 w 52"/>
                  <a:gd name="T11" fmla="*/ 74 h 83"/>
                  <a:gd name="T12" fmla="*/ 10 w 52"/>
                  <a:gd name="T13" fmla="*/ 69 h 83"/>
                  <a:gd name="T14" fmla="*/ 6 w 52"/>
                  <a:gd name="T15" fmla="*/ 63 h 83"/>
                  <a:gd name="T16" fmla="*/ 3 w 52"/>
                  <a:gd name="T17" fmla="*/ 56 h 83"/>
                  <a:gd name="T18" fmla="*/ 0 w 52"/>
                  <a:gd name="T19" fmla="*/ 47 h 83"/>
                  <a:gd name="T20" fmla="*/ 0 w 52"/>
                  <a:gd name="T21" fmla="*/ 39 h 83"/>
                  <a:gd name="T22" fmla="*/ 1 w 52"/>
                  <a:gd name="T23" fmla="*/ 31 h 83"/>
                  <a:gd name="T24" fmla="*/ 4 w 52"/>
                  <a:gd name="T25" fmla="*/ 23 h 83"/>
                  <a:gd name="T26" fmla="*/ 9 w 52"/>
                  <a:gd name="T27" fmla="*/ 17 h 83"/>
                  <a:gd name="T28" fmla="*/ 14 w 52"/>
                  <a:gd name="T29" fmla="*/ 11 h 83"/>
                  <a:gd name="T30" fmla="*/ 20 w 52"/>
                  <a:gd name="T31" fmla="*/ 6 h 83"/>
                  <a:gd name="T32" fmla="*/ 26 w 52"/>
                  <a:gd name="T33" fmla="*/ 3 h 83"/>
                  <a:gd name="T34" fmla="*/ 35 w 52"/>
                  <a:gd name="T35" fmla="*/ 1 h 83"/>
                  <a:gd name="T36" fmla="*/ 40 w 52"/>
                  <a:gd name="T3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83">
                    <a:moveTo>
                      <a:pt x="52" y="82"/>
                    </a:moveTo>
                    <a:lnTo>
                      <a:pt x="46" y="82"/>
                    </a:lnTo>
                    <a:lnTo>
                      <a:pt x="37" y="83"/>
                    </a:lnTo>
                    <a:lnTo>
                      <a:pt x="30" y="82"/>
                    </a:lnTo>
                    <a:lnTo>
                      <a:pt x="22" y="78"/>
                    </a:lnTo>
                    <a:lnTo>
                      <a:pt x="16" y="74"/>
                    </a:lnTo>
                    <a:lnTo>
                      <a:pt x="10" y="69"/>
                    </a:lnTo>
                    <a:lnTo>
                      <a:pt x="6" y="63"/>
                    </a:lnTo>
                    <a:lnTo>
                      <a:pt x="3" y="56"/>
                    </a:lnTo>
                    <a:lnTo>
                      <a:pt x="0" y="47"/>
                    </a:lnTo>
                    <a:lnTo>
                      <a:pt x="0" y="39"/>
                    </a:lnTo>
                    <a:lnTo>
                      <a:pt x="1" y="31"/>
                    </a:lnTo>
                    <a:lnTo>
                      <a:pt x="4" y="23"/>
                    </a:lnTo>
                    <a:lnTo>
                      <a:pt x="9" y="17"/>
                    </a:lnTo>
                    <a:lnTo>
                      <a:pt x="14" y="11"/>
                    </a:lnTo>
                    <a:lnTo>
                      <a:pt x="20" y="6"/>
                    </a:lnTo>
                    <a:lnTo>
                      <a:pt x="26" y="3"/>
                    </a:lnTo>
                    <a:lnTo>
                      <a:pt x="35" y="1"/>
                    </a:lnTo>
                    <a:lnTo>
                      <a:pt x="4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4" name="Freeform 928"/>
              <p:cNvSpPr>
                <a:spLocks/>
              </p:cNvSpPr>
              <p:nvPr/>
            </p:nvSpPr>
            <p:spPr bwMode="auto">
              <a:xfrm>
                <a:off x="1836" y="2365"/>
                <a:ext cx="10" cy="17"/>
              </a:xfrm>
              <a:custGeom>
                <a:avLst/>
                <a:gdLst>
                  <a:gd name="T0" fmla="*/ 0 w 53"/>
                  <a:gd name="T1" fmla="*/ 1 h 84"/>
                  <a:gd name="T2" fmla="*/ 7 w 53"/>
                  <a:gd name="T3" fmla="*/ 1 h 84"/>
                  <a:gd name="T4" fmla="*/ 15 w 53"/>
                  <a:gd name="T5" fmla="*/ 0 h 84"/>
                  <a:gd name="T6" fmla="*/ 23 w 53"/>
                  <a:gd name="T7" fmla="*/ 1 h 84"/>
                  <a:gd name="T8" fmla="*/ 30 w 53"/>
                  <a:gd name="T9" fmla="*/ 5 h 84"/>
                  <a:gd name="T10" fmla="*/ 36 w 53"/>
                  <a:gd name="T11" fmla="*/ 9 h 84"/>
                  <a:gd name="T12" fmla="*/ 43 w 53"/>
                  <a:gd name="T13" fmla="*/ 14 h 84"/>
                  <a:gd name="T14" fmla="*/ 48 w 53"/>
                  <a:gd name="T15" fmla="*/ 20 h 84"/>
                  <a:gd name="T16" fmla="*/ 50 w 53"/>
                  <a:gd name="T17" fmla="*/ 28 h 84"/>
                  <a:gd name="T18" fmla="*/ 53 w 53"/>
                  <a:gd name="T19" fmla="*/ 36 h 84"/>
                  <a:gd name="T20" fmla="*/ 53 w 53"/>
                  <a:gd name="T21" fmla="*/ 44 h 84"/>
                  <a:gd name="T22" fmla="*/ 51 w 53"/>
                  <a:gd name="T23" fmla="*/ 53 h 84"/>
                  <a:gd name="T24" fmla="*/ 49 w 53"/>
                  <a:gd name="T25" fmla="*/ 60 h 84"/>
                  <a:gd name="T26" fmla="*/ 45 w 53"/>
                  <a:gd name="T27" fmla="*/ 66 h 84"/>
                  <a:gd name="T28" fmla="*/ 40 w 53"/>
                  <a:gd name="T29" fmla="*/ 72 h 84"/>
                  <a:gd name="T30" fmla="*/ 34 w 53"/>
                  <a:gd name="T31" fmla="*/ 77 h 84"/>
                  <a:gd name="T32" fmla="*/ 26 w 53"/>
                  <a:gd name="T33" fmla="*/ 80 h 84"/>
                  <a:gd name="T34" fmla="*/ 19 w 53"/>
                  <a:gd name="T35" fmla="*/ 82 h 84"/>
                  <a:gd name="T36" fmla="*/ 12 w 53"/>
                  <a:gd name="T3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84">
                    <a:moveTo>
                      <a:pt x="0" y="1"/>
                    </a:moveTo>
                    <a:lnTo>
                      <a:pt x="7" y="1"/>
                    </a:lnTo>
                    <a:lnTo>
                      <a:pt x="15" y="0"/>
                    </a:lnTo>
                    <a:lnTo>
                      <a:pt x="23" y="1"/>
                    </a:lnTo>
                    <a:lnTo>
                      <a:pt x="30" y="5"/>
                    </a:lnTo>
                    <a:lnTo>
                      <a:pt x="36" y="9"/>
                    </a:lnTo>
                    <a:lnTo>
                      <a:pt x="43" y="14"/>
                    </a:lnTo>
                    <a:lnTo>
                      <a:pt x="48" y="20"/>
                    </a:lnTo>
                    <a:lnTo>
                      <a:pt x="50" y="28"/>
                    </a:lnTo>
                    <a:lnTo>
                      <a:pt x="53" y="36"/>
                    </a:lnTo>
                    <a:lnTo>
                      <a:pt x="53" y="44"/>
                    </a:lnTo>
                    <a:lnTo>
                      <a:pt x="51" y="53"/>
                    </a:lnTo>
                    <a:lnTo>
                      <a:pt x="49" y="60"/>
                    </a:lnTo>
                    <a:lnTo>
                      <a:pt x="45" y="66"/>
                    </a:lnTo>
                    <a:lnTo>
                      <a:pt x="40" y="72"/>
                    </a:lnTo>
                    <a:lnTo>
                      <a:pt x="34" y="77"/>
                    </a:lnTo>
                    <a:lnTo>
                      <a:pt x="26" y="80"/>
                    </a:lnTo>
                    <a:lnTo>
                      <a:pt x="19" y="82"/>
                    </a:lnTo>
                    <a:lnTo>
                      <a:pt x="12" y="84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5" name="Freeform 929"/>
              <p:cNvSpPr>
                <a:spLocks/>
              </p:cNvSpPr>
              <p:nvPr/>
            </p:nvSpPr>
            <p:spPr bwMode="auto">
              <a:xfrm>
                <a:off x="1864" y="2366"/>
                <a:ext cx="5" cy="6"/>
              </a:xfrm>
              <a:custGeom>
                <a:avLst/>
                <a:gdLst>
                  <a:gd name="T0" fmla="*/ 12 w 28"/>
                  <a:gd name="T1" fmla="*/ 0 h 30"/>
                  <a:gd name="T2" fmla="*/ 18 w 28"/>
                  <a:gd name="T3" fmla="*/ 0 h 30"/>
                  <a:gd name="T4" fmla="*/ 23 w 28"/>
                  <a:gd name="T5" fmla="*/ 3 h 30"/>
                  <a:gd name="T6" fmla="*/ 27 w 28"/>
                  <a:gd name="T7" fmla="*/ 8 h 30"/>
                  <a:gd name="T8" fmla="*/ 28 w 28"/>
                  <a:gd name="T9" fmla="*/ 13 h 30"/>
                  <a:gd name="T10" fmla="*/ 28 w 28"/>
                  <a:gd name="T11" fmla="*/ 19 h 30"/>
                  <a:gd name="T12" fmla="*/ 26 w 28"/>
                  <a:gd name="T13" fmla="*/ 24 h 30"/>
                  <a:gd name="T14" fmla="*/ 22 w 28"/>
                  <a:gd name="T15" fmla="*/ 28 h 30"/>
                  <a:gd name="T16" fmla="*/ 16 w 28"/>
                  <a:gd name="T17" fmla="*/ 30 h 30"/>
                  <a:gd name="T18" fmla="*/ 11 w 28"/>
                  <a:gd name="T19" fmla="*/ 30 h 30"/>
                  <a:gd name="T20" fmla="*/ 6 w 28"/>
                  <a:gd name="T21" fmla="*/ 28 h 30"/>
                  <a:gd name="T22" fmla="*/ 2 w 28"/>
                  <a:gd name="T23" fmla="*/ 23 h 30"/>
                  <a:gd name="T24" fmla="*/ 0 w 28"/>
                  <a:gd name="T25" fmla="*/ 18 h 30"/>
                  <a:gd name="T26" fmla="*/ 0 w 28"/>
                  <a:gd name="T27" fmla="*/ 12 h 30"/>
                  <a:gd name="T28" fmla="*/ 2 w 28"/>
                  <a:gd name="T29" fmla="*/ 7 h 30"/>
                  <a:gd name="T30" fmla="*/ 7 w 28"/>
                  <a:gd name="T31" fmla="*/ 3 h 30"/>
                  <a:gd name="T32" fmla="*/ 12 w 28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" h="30">
                    <a:moveTo>
                      <a:pt x="12" y="0"/>
                    </a:moveTo>
                    <a:lnTo>
                      <a:pt x="18" y="0"/>
                    </a:lnTo>
                    <a:lnTo>
                      <a:pt x="23" y="3"/>
                    </a:lnTo>
                    <a:lnTo>
                      <a:pt x="27" y="8"/>
                    </a:lnTo>
                    <a:lnTo>
                      <a:pt x="28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2" y="28"/>
                    </a:lnTo>
                    <a:lnTo>
                      <a:pt x="16" y="30"/>
                    </a:lnTo>
                    <a:lnTo>
                      <a:pt x="11" y="30"/>
                    </a:lnTo>
                    <a:lnTo>
                      <a:pt x="6" y="28"/>
                    </a:lnTo>
                    <a:lnTo>
                      <a:pt x="2" y="23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7"/>
                    </a:lnTo>
                    <a:lnTo>
                      <a:pt x="7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6" name="Freeform 930"/>
              <p:cNvSpPr>
                <a:spLocks/>
              </p:cNvSpPr>
              <p:nvPr/>
            </p:nvSpPr>
            <p:spPr bwMode="auto">
              <a:xfrm>
                <a:off x="1864" y="2366"/>
                <a:ext cx="5" cy="6"/>
              </a:xfrm>
              <a:custGeom>
                <a:avLst/>
                <a:gdLst>
                  <a:gd name="T0" fmla="*/ 12 w 28"/>
                  <a:gd name="T1" fmla="*/ 0 h 30"/>
                  <a:gd name="T2" fmla="*/ 18 w 28"/>
                  <a:gd name="T3" fmla="*/ 0 h 30"/>
                  <a:gd name="T4" fmla="*/ 23 w 28"/>
                  <a:gd name="T5" fmla="*/ 3 h 30"/>
                  <a:gd name="T6" fmla="*/ 27 w 28"/>
                  <a:gd name="T7" fmla="*/ 8 h 30"/>
                  <a:gd name="T8" fmla="*/ 28 w 28"/>
                  <a:gd name="T9" fmla="*/ 13 h 30"/>
                  <a:gd name="T10" fmla="*/ 28 w 28"/>
                  <a:gd name="T11" fmla="*/ 19 h 30"/>
                  <a:gd name="T12" fmla="*/ 26 w 28"/>
                  <a:gd name="T13" fmla="*/ 24 h 30"/>
                  <a:gd name="T14" fmla="*/ 22 w 28"/>
                  <a:gd name="T15" fmla="*/ 28 h 30"/>
                  <a:gd name="T16" fmla="*/ 16 w 28"/>
                  <a:gd name="T17" fmla="*/ 30 h 30"/>
                  <a:gd name="T18" fmla="*/ 11 w 28"/>
                  <a:gd name="T19" fmla="*/ 30 h 30"/>
                  <a:gd name="T20" fmla="*/ 6 w 28"/>
                  <a:gd name="T21" fmla="*/ 28 h 30"/>
                  <a:gd name="T22" fmla="*/ 2 w 28"/>
                  <a:gd name="T23" fmla="*/ 23 h 30"/>
                  <a:gd name="T24" fmla="*/ 0 w 28"/>
                  <a:gd name="T25" fmla="*/ 18 h 30"/>
                  <a:gd name="T26" fmla="*/ 0 w 28"/>
                  <a:gd name="T27" fmla="*/ 12 h 30"/>
                  <a:gd name="T28" fmla="*/ 2 w 28"/>
                  <a:gd name="T29" fmla="*/ 7 h 30"/>
                  <a:gd name="T30" fmla="*/ 7 w 28"/>
                  <a:gd name="T31" fmla="*/ 3 h 30"/>
                  <a:gd name="T32" fmla="*/ 12 w 28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" h="30">
                    <a:moveTo>
                      <a:pt x="12" y="0"/>
                    </a:moveTo>
                    <a:lnTo>
                      <a:pt x="18" y="0"/>
                    </a:lnTo>
                    <a:lnTo>
                      <a:pt x="23" y="3"/>
                    </a:lnTo>
                    <a:lnTo>
                      <a:pt x="27" y="8"/>
                    </a:lnTo>
                    <a:lnTo>
                      <a:pt x="28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2" y="28"/>
                    </a:lnTo>
                    <a:lnTo>
                      <a:pt x="16" y="30"/>
                    </a:lnTo>
                    <a:lnTo>
                      <a:pt x="11" y="30"/>
                    </a:lnTo>
                    <a:lnTo>
                      <a:pt x="6" y="28"/>
                    </a:lnTo>
                    <a:lnTo>
                      <a:pt x="2" y="23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7"/>
                    </a:lnTo>
                    <a:lnTo>
                      <a:pt x="7" y="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7" name="Freeform 931"/>
              <p:cNvSpPr>
                <a:spLocks/>
              </p:cNvSpPr>
              <p:nvPr/>
            </p:nvSpPr>
            <p:spPr bwMode="auto">
              <a:xfrm>
                <a:off x="1840" y="2370"/>
                <a:ext cx="5" cy="6"/>
              </a:xfrm>
              <a:custGeom>
                <a:avLst/>
                <a:gdLst>
                  <a:gd name="T0" fmla="*/ 13 w 29"/>
                  <a:gd name="T1" fmla="*/ 0 h 29"/>
                  <a:gd name="T2" fmla="*/ 19 w 29"/>
                  <a:gd name="T3" fmla="*/ 0 h 29"/>
                  <a:gd name="T4" fmla="*/ 24 w 29"/>
                  <a:gd name="T5" fmla="*/ 2 h 29"/>
                  <a:gd name="T6" fmla="*/ 28 w 29"/>
                  <a:gd name="T7" fmla="*/ 6 h 29"/>
                  <a:gd name="T8" fmla="*/ 29 w 29"/>
                  <a:gd name="T9" fmla="*/ 12 h 29"/>
                  <a:gd name="T10" fmla="*/ 29 w 29"/>
                  <a:gd name="T11" fmla="*/ 19 h 29"/>
                  <a:gd name="T12" fmla="*/ 26 w 29"/>
                  <a:gd name="T13" fmla="*/ 24 h 29"/>
                  <a:gd name="T14" fmla="*/ 23 w 29"/>
                  <a:gd name="T15" fmla="*/ 27 h 29"/>
                  <a:gd name="T16" fmla="*/ 16 w 29"/>
                  <a:gd name="T17" fmla="*/ 29 h 29"/>
                  <a:gd name="T18" fmla="*/ 11 w 29"/>
                  <a:gd name="T19" fmla="*/ 29 h 29"/>
                  <a:gd name="T20" fmla="*/ 6 w 29"/>
                  <a:gd name="T21" fmla="*/ 26 h 29"/>
                  <a:gd name="T22" fmla="*/ 3 w 29"/>
                  <a:gd name="T23" fmla="*/ 22 h 29"/>
                  <a:gd name="T24" fmla="*/ 0 w 29"/>
                  <a:gd name="T25" fmla="*/ 16 h 29"/>
                  <a:gd name="T26" fmla="*/ 0 w 29"/>
                  <a:gd name="T27" fmla="*/ 10 h 29"/>
                  <a:gd name="T28" fmla="*/ 3 w 29"/>
                  <a:gd name="T29" fmla="*/ 5 h 29"/>
                  <a:gd name="T30" fmla="*/ 8 w 29"/>
                  <a:gd name="T31" fmla="*/ 1 h 29"/>
                  <a:gd name="T32" fmla="*/ 13 w 29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29">
                    <a:moveTo>
                      <a:pt x="13" y="0"/>
                    </a:moveTo>
                    <a:lnTo>
                      <a:pt x="19" y="0"/>
                    </a:lnTo>
                    <a:lnTo>
                      <a:pt x="24" y="2"/>
                    </a:lnTo>
                    <a:lnTo>
                      <a:pt x="28" y="6"/>
                    </a:lnTo>
                    <a:lnTo>
                      <a:pt x="29" y="12"/>
                    </a:lnTo>
                    <a:lnTo>
                      <a:pt x="29" y="19"/>
                    </a:lnTo>
                    <a:lnTo>
                      <a:pt x="26" y="24"/>
                    </a:lnTo>
                    <a:lnTo>
                      <a:pt x="23" y="27"/>
                    </a:lnTo>
                    <a:lnTo>
                      <a:pt x="16" y="29"/>
                    </a:lnTo>
                    <a:lnTo>
                      <a:pt x="11" y="29"/>
                    </a:lnTo>
                    <a:lnTo>
                      <a:pt x="6" y="26"/>
                    </a:lnTo>
                    <a:lnTo>
                      <a:pt x="3" y="22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8" name="Freeform 932"/>
              <p:cNvSpPr>
                <a:spLocks/>
              </p:cNvSpPr>
              <p:nvPr/>
            </p:nvSpPr>
            <p:spPr bwMode="auto">
              <a:xfrm>
                <a:off x="1840" y="2370"/>
                <a:ext cx="5" cy="6"/>
              </a:xfrm>
              <a:custGeom>
                <a:avLst/>
                <a:gdLst>
                  <a:gd name="T0" fmla="*/ 13 w 29"/>
                  <a:gd name="T1" fmla="*/ 0 h 29"/>
                  <a:gd name="T2" fmla="*/ 19 w 29"/>
                  <a:gd name="T3" fmla="*/ 0 h 29"/>
                  <a:gd name="T4" fmla="*/ 24 w 29"/>
                  <a:gd name="T5" fmla="*/ 2 h 29"/>
                  <a:gd name="T6" fmla="*/ 28 w 29"/>
                  <a:gd name="T7" fmla="*/ 6 h 29"/>
                  <a:gd name="T8" fmla="*/ 29 w 29"/>
                  <a:gd name="T9" fmla="*/ 12 h 29"/>
                  <a:gd name="T10" fmla="*/ 29 w 29"/>
                  <a:gd name="T11" fmla="*/ 19 h 29"/>
                  <a:gd name="T12" fmla="*/ 26 w 29"/>
                  <a:gd name="T13" fmla="*/ 24 h 29"/>
                  <a:gd name="T14" fmla="*/ 23 w 29"/>
                  <a:gd name="T15" fmla="*/ 27 h 29"/>
                  <a:gd name="T16" fmla="*/ 16 w 29"/>
                  <a:gd name="T17" fmla="*/ 29 h 29"/>
                  <a:gd name="T18" fmla="*/ 11 w 29"/>
                  <a:gd name="T19" fmla="*/ 29 h 29"/>
                  <a:gd name="T20" fmla="*/ 6 w 29"/>
                  <a:gd name="T21" fmla="*/ 26 h 29"/>
                  <a:gd name="T22" fmla="*/ 3 w 29"/>
                  <a:gd name="T23" fmla="*/ 22 h 29"/>
                  <a:gd name="T24" fmla="*/ 0 w 29"/>
                  <a:gd name="T25" fmla="*/ 16 h 29"/>
                  <a:gd name="T26" fmla="*/ 0 w 29"/>
                  <a:gd name="T27" fmla="*/ 10 h 29"/>
                  <a:gd name="T28" fmla="*/ 3 w 29"/>
                  <a:gd name="T29" fmla="*/ 5 h 29"/>
                  <a:gd name="T30" fmla="*/ 8 w 29"/>
                  <a:gd name="T31" fmla="*/ 1 h 29"/>
                  <a:gd name="T32" fmla="*/ 13 w 29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29">
                    <a:moveTo>
                      <a:pt x="13" y="0"/>
                    </a:moveTo>
                    <a:lnTo>
                      <a:pt x="19" y="0"/>
                    </a:lnTo>
                    <a:lnTo>
                      <a:pt x="24" y="2"/>
                    </a:lnTo>
                    <a:lnTo>
                      <a:pt x="28" y="6"/>
                    </a:lnTo>
                    <a:lnTo>
                      <a:pt x="29" y="12"/>
                    </a:lnTo>
                    <a:lnTo>
                      <a:pt x="29" y="19"/>
                    </a:lnTo>
                    <a:lnTo>
                      <a:pt x="26" y="24"/>
                    </a:lnTo>
                    <a:lnTo>
                      <a:pt x="23" y="27"/>
                    </a:lnTo>
                    <a:lnTo>
                      <a:pt x="16" y="29"/>
                    </a:lnTo>
                    <a:lnTo>
                      <a:pt x="11" y="29"/>
                    </a:lnTo>
                    <a:lnTo>
                      <a:pt x="6" y="26"/>
                    </a:lnTo>
                    <a:lnTo>
                      <a:pt x="3" y="22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9" name="Line 933"/>
              <p:cNvSpPr>
                <a:spLocks noChangeShapeType="1"/>
              </p:cNvSpPr>
              <p:nvPr/>
            </p:nvSpPr>
            <p:spPr bwMode="auto">
              <a:xfrm flipV="1">
                <a:off x="1866" y="2366"/>
                <a:ext cx="6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0" name="Line 934"/>
              <p:cNvSpPr>
                <a:spLocks noChangeShapeType="1"/>
              </p:cNvSpPr>
              <p:nvPr/>
            </p:nvSpPr>
            <p:spPr bwMode="auto">
              <a:xfrm flipV="1">
                <a:off x="1867" y="2372"/>
                <a:ext cx="5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1" name="Line 935"/>
              <p:cNvSpPr>
                <a:spLocks noChangeShapeType="1"/>
              </p:cNvSpPr>
              <p:nvPr/>
            </p:nvSpPr>
            <p:spPr bwMode="auto">
              <a:xfrm flipV="1">
                <a:off x="1836" y="2370"/>
                <a:ext cx="6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2" name="Line 936"/>
              <p:cNvSpPr>
                <a:spLocks noChangeShapeType="1"/>
              </p:cNvSpPr>
              <p:nvPr/>
            </p:nvSpPr>
            <p:spPr bwMode="auto">
              <a:xfrm flipV="1">
                <a:off x="1837" y="2376"/>
                <a:ext cx="6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3" name="Freeform 937"/>
              <p:cNvSpPr>
                <a:spLocks/>
              </p:cNvSpPr>
              <p:nvPr/>
            </p:nvSpPr>
            <p:spPr bwMode="auto">
              <a:xfrm>
                <a:off x="1997" y="1960"/>
                <a:ext cx="45" cy="71"/>
              </a:xfrm>
              <a:custGeom>
                <a:avLst/>
                <a:gdLst>
                  <a:gd name="T0" fmla="*/ 0 w 225"/>
                  <a:gd name="T1" fmla="*/ 0 h 354"/>
                  <a:gd name="T2" fmla="*/ 225 w 225"/>
                  <a:gd name="T3" fmla="*/ 2 h 354"/>
                  <a:gd name="T4" fmla="*/ 225 w 225"/>
                  <a:gd name="T5" fmla="*/ 25 h 354"/>
                  <a:gd name="T6" fmla="*/ 202 w 225"/>
                  <a:gd name="T7" fmla="*/ 25 h 354"/>
                  <a:gd name="T8" fmla="*/ 204 w 225"/>
                  <a:gd name="T9" fmla="*/ 354 h 354"/>
                  <a:gd name="T10" fmla="*/ 25 w 225"/>
                  <a:gd name="T11" fmla="*/ 353 h 354"/>
                  <a:gd name="T12" fmla="*/ 24 w 225"/>
                  <a:gd name="T13" fmla="*/ 25 h 354"/>
                  <a:gd name="T14" fmla="*/ 0 w 225"/>
                  <a:gd name="T15" fmla="*/ 25 h 354"/>
                  <a:gd name="T16" fmla="*/ 0 w 225"/>
                  <a:gd name="T17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5" h="354">
                    <a:moveTo>
                      <a:pt x="0" y="0"/>
                    </a:moveTo>
                    <a:lnTo>
                      <a:pt x="225" y="2"/>
                    </a:lnTo>
                    <a:lnTo>
                      <a:pt x="225" y="25"/>
                    </a:lnTo>
                    <a:lnTo>
                      <a:pt x="202" y="25"/>
                    </a:lnTo>
                    <a:lnTo>
                      <a:pt x="204" y="354"/>
                    </a:lnTo>
                    <a:lnTo>
                      <a:pt x="25" y="353"/>
                    </a:lnTo>
                    <a:lnTo>
                      <a:pt x="24" y="25"/>
                    </a:lnTo>
                    <a:lnTo>
                      <a:pt x="0" y="2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4" name="Freeform 938"/>
              <p:cNvSpPr>
                <a:spLocks/>
              </p:cNvSpPr>
              <p:nvPr/>
            </p:nvSpPr>
            <p:spPr bwMode="auto">
              <a:xfrm>
                <a:off x="504" y="3150"/>
                <a:ext cx="20" cy="36"/>
              </a:xfrm>
              <a:custGeom>
                <a:avLst/>
                <a:gdLst>
                  <a:gd name="T0" fmla="*/ 1 w 100"/>
                  <a:gd name="T1" fmla="*/ 0 h 178"/>
                  <a:gd name="T2" fmla="*/ 100 w 100"/>
                  <a:gd name="T3" fmla="*/ 0 h 178"/>
                  <a:gd name="T4" fmla="*/ 98 w 100"/>
                  <a:gd name="T5" fmla="*/ 178 h 178"/>
                  <a:gd name="T6" fmla="*/ 0 w 100"/>
                  <a:gd name="T7" fmla="*/ 178 h 178"/>
                  <a:gd name="T8" fmla="*/ 1 w 100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78">
                    <a:moveTo>
                      <a:pt x="1" y="0"/>
                    </a:moveTo>
                    <a:lnTo>
                      <a:pt x="100" y="0"/>
                    </a:lnTo>
                    <a:lnTo>
                      <a:pt x="98" y="178"/>
                    </a:lnTo>
                    <a:lnTo>
                      <a:pt x="0" y="178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5" name="Line 939"/>
              <p:cNvSpPr>
                <a:spLocks noChangeShapeType="1"/>
              </p:cNvSpPr>
              <p:nvPr/>
            </p:nvSpPr>
            <p:spPr bwMode="auto">
              <a:xfrm>
                <a:off x="504" y="3167"/>
                <a:ext cx="19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6" name="Freeform 940"/>
              <p:cNvSpPr>
                <a:spLocks/>
              </p:cNvSpPr>
              <p:nvPr/>
            </p:nvSpPr>
            <p:spPr bwMode="auto">
              <a:xfrm>
                <a:off x="511" y="3164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9 h 29"/>
                  <a:gd name="T4" fmla="*/ 4 w 30"/>
                  <a:gd name="T5" fmla="*/ 4 h 29"/>
                  <a:gd name="T6" fmla="*/ 9 w 30"/>
                  <a:gd name="T7" fmla="*/ 0 h 29"/>
                  <a:gd name="T8" fmla="*/ 15 w 30"/>
                  <a:gd name="T9" fmla="*/ 0 h 29"/>
                  <a:gd name="T10" fmla="*/ 20 w 30"/>
                  <a:gd name="T11" fmla="*/ 0 h 29"/>
                  <a:gd name="T12" fmla="*/ 25 w 30"/>
                  <a:gd name="T13" fmla="*/ 4 h 29"/>
                  <a:gd name="T14" fmla="*/ 28 w 30"/>
                  <a:gd name="T15" fmla="*/ 9 h 29"/>
                  <a:gd name="T16" fmla="*/ 30 w 30"/>
                  <a:gd name="T17" fmla="*/ 14 h 29"/>
                  <a:gd name="T18" fmla="*/ 28 w 30"/>
                  <a:gd name="T19" fmla="*/ 20 h 29"/>
                  <a:gd name="T20" fmla="*/ 25 w 30"/>
                  <a:gd name="T21" fmla="*/ 25 h 29"/>
                  <a:gd name="T22" fmla="*/ 20 w 30"/>
                  <a:gd name="T23" fmla="*/ 28 h 29"/>
                  <a:gd name="T24" fmla="*/ 15 w 30"/>
                  <a:gd name="T25" fmla="*/ 29 h 29"/>
                  <a:gd name="T26" fmla="*/ 9 w 30"/>
                  <a:gd name="T27" fmla="*/ 28 h 29"/>
                  <a:gd name="T28" fmla="*/ 4 w 30"/>
                  <a:gd name="T29" fmla="*/ 25 h 29"/>
                  <a:gd name="T30" fmla="*/ 0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9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5" y="4"/>
                    </a:lnTo>
                    <a:lnTo>
                      <a:pt x="28" y="9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29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0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7" name="Freeform 941"/>
              <p:cNvSpPr>
                <a:spLocks/>
              </p:cNvSpPr>
              <p:nvPr/>
            </p:nvSpPr>
            <p:spPr bwMode="auto">
              <a:xfrm>
                <a:off x="511" y="3164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9 h 29"/>
                  <a:gd name="T4" fmla="*/ 4 w 30"/>
                  <a:gd name="T5" fmla="*/ 4 h 29"/>
                  <a:gd name="T6" fmla="*/ 9 w 30"/>
                  <a:gd name="T7" fmla="*/ 0 h 29"/>
                  <a:gd name="T8" fmla="*/ 15 w 30"/>
                  <a:gd name="T9" fmla="*/ 0 h 29"/>
                  <a:gd name="T10" fmla="*/ 20 w 30"/>
                  <a:gd name="T11" fmla="*/ 0 h 29"/>
                  <a:gd name="T12" fmla="*/ 25 w 30"/>
                  <a:gd name="T13" fmla="*/ 4 h 29"/>
                  <a:gd name="T14" fmla="*/ 28 w 30"/>
                  <a:gd name="T15" fmla="*/ 9 h 29"/>
                  <a:gd name="T16" fmla="*/ 30 w 30"/>
                  <a:gd name="T17" fmla="*/ 14 h 29"/>
                  <a:gd name="T18" fmla="*/ 28 w 30"/>
                  <a:gd name="T19" fmla="*/ 20 h 29"/>
                  <a:gd name="T20" fmla="*/ 25 w 30"/>
                  <a:gd name="T21" fmla="*/ 25 h 29"/>
                  <a:gd name="T22" fmla="*/ 20 w 30"/>
                  <a:gd name="T23" fmla="*/ 28 h 29"/>
                  <a:gd name="T24" fmla="*/ 15 w 30"/>
                  <a:gd name="T25" fmla="*/ 29 h 29"/>
                  <a:gd name="T26" fmla="*/ 9 w 30"/>
                  <a:gd name="T27" fmla="*/ 28 h 29"/>
                  <a:gd name="T28" fmla="*/ 4 w 30"/>
                  <a:gd name="T29" fmla="*/ 25 h 29"/>
                  <a:gd name="T30" fmla="*/ 0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9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5" y="4"/>
                    </a:lnTo>
                    <a:lnTo>
                      <a:pt x="28" y="9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29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0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8" name="Freeform 942"/>
              <p:cNvSpPr>
                <a:spLocks/>
              </p:cNvSpPr>
              <p:nvPr/>
            </p:nvSpPr>
            <p:spPr bwMode="auto">
              <a:xfrm>
                <a:off x="505" y="3150"/>
                <a:ext cx="17" cy="9"/>
              </a:xfrm>
              <a:custGeom>
                <a:avLst/>
                <a:gdLst>
                  <a:gd name="T0" fmla="*/ 82 w 82"/>
                  <a:gd name="T1" fmla="*/ 0 h 46"/>
                  <a:gd name="T2" fmla="*/ 82 w 82"/>
                  <a:gd name="T3" fmla="*/ 6 h 46"/>
                  <a:gd name="T4" fmla="*/ 81 w 82"/>
                  <a:gd name="T5" fmla="*/ 14 h 46"/>
                  <a:gd name="T6" fmla="*/ 78 w 82"/>
                  <a:gd name="T7" fmla="*/ 21 h 46"/>
                  <a:gd name="T8" fmla="*/ 74 w 82"/>
                  <a:gd name="T9" fmla="*/ 29 h 46"/>
                  <a:gd name="T10" fmla="*/ 69 w 82"/>
                  <a:gd name="T11" fmla="*/ 34 h 46"/>
                  <a:gd name="T12" fmla="*/ 63 w 82"/>
                  <a:gd name="T13" fmla="*/ 39 h 46"/>
                  <a:gd name="T14" fmla="*/ 57 w 82"/>
                  <a:gd name="T15" fmla="*/ 43 h 46"/>
                  <a:gd name="T16" fmla="*/ 49 w 82"/>
                  <a:gd name="T17" fmla="*/ 45 h 46"/>
                  <a:gd name="T18" fmla="*/ 41 w 82"/>
                  <a:gd name="T19" fmla="*/ 46 h 46"/>
                  <a:gd name="T20" fmla="*/ 32 w 82"/>
                  <a:gd name="T21" fmla="*/ 45 h 46"/>
                  <a:gd name="T22" fmla="*/ 25 w 82"/>
                  <a:gd name="T23" fmla="*/ 43 h 46"/>
                  <a:gd name="T24" fmla="*/ 18 w 82"/>
                  <a:gd name="T25" fmla="*/ 39 h 46"/>
                  <a:gd name="T26" fmla="*/ 12 w 82"/>
                  <a:gd name="T27" fmla="*/ 34 h 46"/>
                  <a:gd name="T28" fmla="*/ 7 w 82"/>
                  <a:gd name="T29" fmla="*/ 29 h 46"/>
                  <a:gd name="T30" fmla="*/ 3 w 82"/>
                  <a:gd name="T31" fmla="*/ 21 h 46"/>
                  <a:gd name="T32" fmla="*/ 1 w 82"/>
                  <a:gd name="T33" fmla="*/ 14 h 46"/>
                  <a:gd name="T34" fmla="*/ 0 w 82"/>
                  <a:gd name="T35" fmla="*/ 5 h 46"/>
                  <a:gd name="T36" fmla="*/ 0 w 82"/>
                  <a:gd name="T3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6">
                    <a:moveTo>
                      <a:pt x="82" y="0"/>
                    </a:moveTo>
                    <a:lnTo>
                      <a:pt x="82" y="6"/>
                    </a:lnTo>
                    <a:lnTo>
                      <a:pt x="81" y="14"/>
                    </a:lnTo>
                    <a:lnTo>
                      <a:pt x="78" y="21"/>
                    </a:lnTo>
                    <a:lnTo>
                      <a:pt x="74" y="29"/>
                    </a:lnTo>
                    <a:lnTo>
                      <a:pt x="69" y="34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49" y="45"/>
                    </a:lnTo>
                    <a:lnTo>
                      <a:pt x="41" y="46"/>
                    </a:lnTo>
                    <a:lnTo>
                      <a:pt x="32" y="45"/>
                    </a:lnTo>
                    <a:lnTo>
                      <a:pt x="25" y="43"/>
                    </a:lnTo>
                    <a:lnTo>
                      <a:pt x="18" y="39"/>
                    </a:lnTo>
                    <a:lnTo>
                      <a:pt x="12" y="34"/>
                    </a:lnTo>
                    <a:lnTo>
                      <a:pt x="7" y="29"/>
                    </a:lnTo>
                    <a:lnTo>
                      <a:pt x="3" y="21"/>
                    </a:lnTo>
                    <a:lnTo>
                      <a:pt x="1" y="14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9" name="Freeform 943"/>
              <p:cNvSpPr>
                <a:spLocks/>
              </p:cNvSpPr>
              <p:nvPr/>
            </p:nvSpPr>
            <p:spPr bwMode="auto">
              <a:xfrm>
                <a:off x="505" y="3176"/>
                <a:ext cx="17" cy="10"/>
              </a:xfrm>
              <a:custGeom>
                <a:avLst/>
                <a:gdLst>
                  <a:gd name="T0" fmla="*/ 0 w 83"/>
                  <a:gd name="T1" fmla="*/ 47 h 47"/>
                  <a:gd name="T2" fmla="*/ 0 w 83"/>
                  <a:gd name="T3" fmla="*/ 40 h 47"/>
                  <a:gd name="T4" fmla="*/ 2 w 83"/>
                  <a:gd name="T5" fmla="*/ 32 h 47"/>
                  <a:gd name="T6" fmla="*/ 4 w 83"/>
                  <a:gd name="T7" fmla="*/ 24 h 47"/>
                  <a:gd name="T8" fmla="*/ 8 w 83"/>
                  <a:gd name="T9" fmla="*/ 17 h 47"/>
                  <a:gd name="T10" fmla="*/ 13 w 83"/>
                  <a:gd name="T11" fmla="*/ 11 h 47"/>
                  <a:gd name="T12" fmla="*/ 19 w 83"/>
                  <a:gd name="T13" fmla="*/ 6 h 47"/>
                  <a:gd name="T14" fmla="*/ 27 w 83"/>
                  <a:gd name="T15" fmla="*/ 2 h 47"/>
                  <a:gd name="T16" fmla="*/ 34 w 83"/>
                  <a:gd name="T17" fmla="*/ 1 h 47"/>
                  <a:gd name="T18" fmla="*/ 43 w 83"/>
                  <a:gd name="T19" fmla="*/ 0 h 47"/>
                  <a:gd name="T20" fmla="*/ 50 w 83"/>
                  <a:gd name="T21" fmla="*/ 1 h 47"/>
                  <a:gd name="T22" fmla="*/ 58 w 83"/>
                  <a:gd name="T23" fmla="*/ 4 h 47"/>
                  <a:gd name="T24" fmla="*/ 65 w 83"/>
                  <a:gd name="T25" fmla="*/ 7 h 47"/>
                  <a:gd name="T26" fmla="*/ 71 w 83"/>
                  <a:gd name="T27" fmla="*/ 11 h 47"/>
                  <a:gd name="T28" fmla="*/ 76 w 83"/>
                  <a:gd name="T29" fmla="*/ 17 h 47"/>
                  <a:gd name="T30" fmla="*/ 80 w 83"/>
                  <a:gd name="T31" fmla="*/ 25 h 47"/>
                  <a:gd name="T32" fmla="*/ 83 w 83"/>
                  <a:gd name="T33" fmla="*/ 32 h 47"/>
                  <a:gd name="T34" fmla="*/ 83 w 83"/>
                  <a:gd name="T35" fmla="*/ 40 h 47"/>
                  <a:gd name="T36" fmla="*/ 83 w 83"/>
                  <a:gd name="T3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47">
                    <a:moveTo>
                      <a:pt x="0" y="47"/>
                    </a:moveTo>
                    <a:lnTo>
                      <a:pt x="0" y="40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8" y="17"/>
                    </a:lnTo>
                    <a:lnTo>
                      <a:pt x="13" y="11"/>
                    </a:lnTo>
                    <a:lnTo>
                      <a:pt x="19" y="6"/>
                    </a:lnTo>
                    <a:lnTo>
                      <a:pt x="27" y="2"/>
                    </a:lnTo>
                    <a:lnTo>
                      <a:pt x="34" y="1"/>
                    </a:lnTo>
                    <a:lnTo>
                      <a:pt x="43" y="0"/>
                    </a:lnTo>
                    <a:lnTo>
                      <a:pt x="50" y="1"/>
                    </a:lnTo>
                    <a:lnTo>
                      <a:pt x="58" y="4"/>
                    </a:lnTo>
                    <a:lnTo>
                      <a:pt x="65" y="7"/>
                    </a:lnTo>
                    <a:lnTo>
                      <a:pt x="71" y="11"/>
                    </a:lnTo>
                    <a:lnTo>
                      <a:pt x="76" y="17"/>
                    </a:lnTo>
                    <a:lnTo>
                      <a:pt x="80" y="25"/>
                    </a:lnTo>
                    <a:lnTo>
                      <a:pt x="83" y="32"/>
                    </a:lnTo>
                    <a:lnTo>
                      <a:pt x="83" y="40"/>
                    </a:lnTo>
                    <a:lnTo>
                      <a:pt x="83" y="47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0" name="Freeform 944"/>
              <p:cNvSpPr>
                <a:spLocks/>
              </p:cNvSpPr>
              <p:nvPr/>
            </p:nvSpPr>
            <p:spPr bwMode="auto">
              <a:xfrm>
                <a:off x="511" y="3153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9 h 29"/>
                  <a:gd name="T4" fmla="*/ 4 w 30"/>
                  <a:gd name="T5" fmla="*/ 4 h 29"/>
                  <a:gd name="T6" fmla="*/ 9 w 30"/>
                  <a:gd name="T7" fmla="*/ 0 h 29"/>
                  <a:gd name="T8" fmla="*/ 15 w 30"/>
                  <a:gd name="T9" fmla="*/ 0 h 29"/>
                  <a:gd name="T10" fmla="*/ 21 w 30"/>
                  <a:gd name="T11" fmla="*/ 0 h 29"/>
                  <a:gd name="T12" fmla="*/ 25 w 30"/>
                  <a:gd name="T13" fmla="*/ 4 h 29"/>
                  <a:gd name="T14" fmla="*/ 28 w 30"/>
                  <a:gd name="T15" fmla="*/ 9 h 29"/>
                  <a:gd name="T16" fmla="*/ 30 w 30"/>
                  <a:gd name="T17" fmla="*/ 14 h 29"/>
                  <a:gd name="T18" fmla="*/ 28 w 30"/>
                  <a:gd name="T19" fmla="*/ 20 h 29"/>
                  <a:gd name="T20" fmla="*/ 25 w 30"/>
                  <a:gd name="T21" fmla="*/ 25 h 29"/>
                  <a:gd name="T22" fmla="*/ 20 w 30"/>
                  <a:gd name="T23" fmla="*/ 27 h 29"/>
                  <a:gd name="T24" fmla="*/ 15 w 30"/>
                  <a:gd name="T25" fmla="*/ 29 h 29"/>
                  <a:gd name="T26" fmla="*/ 9 w 30"/>
                  <a:gd name="T27" fmla="*/ 27 h 29"/>
                  <a:gd name="T28" fmla="*/ 4 w 30"/>
                  <a:gd name="T29" fmla="*/ 25 h 29"/>
                  <a:gd name="T30" fmla="*/ 1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9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15" y="0"/>
                    </a:lnTo>
                    <a:lnTo>
                      <a:pt x="21" y="0"/>
                    </a:lnTo>
                    <a:lnTo>
                      <a:pt x="25" y="4"/>
                    </a:lnTo>
                    <a:lnTo>
                      <a:pt x="28" y="9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7"/>
                    </a:lnTo>
                    <a:lnTo>
                      <a:pt x="15" y="29"/>
                    </a:lnTo>
                    <a:lnTo>
                      <a:pt x="9" y="27"/>
                    </a:lnTo>
                    <a:lnTo>
                      <a:pt x="4" y="25"/>
                    </a:lnTo>
                    <a:lnTo>
                      <a:pt x="1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1" name="Freeform 945"/>
              <p:cNvSpPr>
                <a:spLocks/>
              </p:cNvSpPr>
              <p:nvPr/>
            </p:nvSpPr>
            <p:spPr bwMode="auto">
              <a:xfrm>
                <a:off x="511" y="3153"/>
                <a:ext cx="6" cy="6"/>
              </a:xfrm>
              <a:custGeom>
                <a:avLst/>
                <a:gdLst>
                  <a:gd name="T0" fmla="*/ 0 w 30"/>
                  <a:gd name="T1" fmla="*/ 14 h 29"/>
                  <a:gd name="T2" fmla="*/ 1 w 30"/>
                  <a:gd name="T3" fmla="*/ 9 h 29"/>
                  <a:gd name="T4" fmla="*/ 4 w 30"/>
                  <a:gd name="T5" fmla="*/ 4 h 29"/>
                  <a:gd name="T6" fmla="*/ 9 w 30"/>
                  <a:gd name="T7" fmla="*/ 0 h 29"/>
                  <a:gd name="T8" fmla="*/ 15 w 30"/>
                  <a:gd name="T9" fmla="*/ 0 h 29"/>
                  <a:gd name="T10" fmla="*/ 21 w 30"/>
                  <a:gd name="T11" fmla="*/ 0 h 29"/>
                  <a:gd name="T12" fmla="*/ 25 w 30"/>
                  <a:gd name="T13" fmla="*/ 4 h 29"/>
                  <a:gd name="T14" fmla="*/ 28 w 30"/>
                  <a:gd name="T15" fmla="*/ 9 h 29"/>
                  <a:gd name="T16" fmla="*/ 30 w 30"/>
                  <a:gd name="T17" fmla="*/ 14 h 29"/>
                  <a:gd name="T18" fmla="*/ 28 w 30"/>
                  <a:gd name="T19" fmla="*/ 20 h 29"/>
                  <a:gd name="T20" fmla="*/ 25 w 30"/>
                  <a:gd name="T21" fmla="*/ 25 h 29"/>
                  <a:gd name="T22" fmla="*/ 20 w 30"/>
                  <a:gd name="T23" fmla="*/ 27 h 29"/>
                  <a:gd name="T24" fmla="*/ 15 w 30"/>
                  <a:gd name="T25" fmla="*/ 29 h 29"/>
                  <a:gd name="T26" fmla="*/ 9 w 30"/>
                  <a:gd name="T27" fmla="*/ 27 h 29"/>
                  <a:gd name="T28" fmla="*/ 4 w 30"/>
                  <a:gd name="T29" fmla="*/ 25 h 29"/>
                  <a:gd name="T30" fmla="*/ 1 w 30"/>
                  <a:gd name="T31" fmla="*/ 20 h 29"/>
                  <a:gd name="T32" fmla="*/ 0 w 30"/>
                  <a:gd name="T3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4"/>
                    </a:moveTo>
                    <a:lnTo>
                      <a:pt x="1" y="9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15" y="0"/>
                    </a:lnTo>
                    <a:lnTo>
                      <a:pt x="21" y="0"/>
                    </a:lnTo>
                    <a:lnTo>
                      <a:pt x="25" y="4"/>
                    </a:lnTo>
                    <a:lnTo>
                      <a:pt x="28" y="9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7"/>
                    </a:lnTo>
                    <a:lnTo>
                      <a:pt x="15" y="29"/>
                    </a:lnTo>
                    <a:lnTo>
                      <a:pt x="9" y="27"/>
                    </a:lnTo>
                    <a:lnTo>
                      <a:pt x="4" y="25"/>
                    </a:lnTo>
                    <a:lnTo>
                      <a:pt x="1" y="20"/>
                    </a:lnTo>
                    <a:lnTo>
                      <a:pt x="0" y="1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2" name="Freeform 946"/>
              <p:cNvSpPr>
                <a:spLocks/>
              </p:cNvSpPr>
              <p:nvPr/>
            </p:nvSpPr>
            <p:spPr bwMode="auto">
              <a:xfrm>
                <a:off x="510" y="3177"/>
                <a:ext cx="6" cy="6"/>
              </a:xfrm>
              <a:custGeom>
                <a:avLst/>
                <a:gdLst>
                  <a:gd name="T0" fmla="*/ 0 w 29"/>
                  <a:gd name="T1" fmla="*/ 13 h 28"/>
                  <a:gd name="T2" fmla="*/ 1 w 29"/>
                  <a:gd name="T3" fmla="*/ 8 h 28"/>
                  <a:gd name="T4" fmla="*/ 5 w 29"/>
                  <a:gd name="T5" fmla="*/ 3 h 28"/>
                  <a:gd name="T6" fmla="*/ 10 w 29"/>
                  <a:gd name="T7" fmla="*/ 1 h 28"/>
                  <a:gd name="T8" fmla="*/ 15 w 29"/>
                  <a:gd name="T9" fmla="*/ 0 h 28"/>
                  <a:gd name="T10" fmla="*/ 21 w 29"/>
                  <a:gd name="T11" fmla="*/ 1 h 28"/>
                  <a:gd name="T12" fmla="*/ 26 w 29"/>
                  <a:gd name="T13" fmla="*/ 3 h 28"/>
                  <a:gd name="T14" fmla="*/ 28 w 29"/>
                  <a:gd name="T15" fmla="*/ 8 h 28"/>
                  <a:gd name="T16" fmla="*/ 29 w 29"/>
                  <a:gd name="T17" fmla="*/ 13 h 28"/>
                  <a:gd name="T18" fmla="*/ 28 w 29"/>
                  <a:gd name="T19" fmla="*/ 20 h 28"/>
                  <a:gd name="T20" fmla="*/ 26 w 29"/>
                  <a:gd name="T21" fmla="*/ 25 h 28"/>
                  <a:gd name="T22" fmla="*/ 21 w 29"/>
                  <a:gd name="T23" fmla="*/ 27 h 28"/>
                  <a:gd name="T24" fmla="*/ 15 w 29"/>
                  <a:gd name="T25" fmla="*/ 28 h 28"/>
                  <a:gd name="T26" fmla="*/ 10 w 29"/>
                  <a:gd name="T27" fmla="*/ 27 h 28"/>
                  <a:gd name="T28" fmla="*/ 5 w 29"/>
                  <a:gd name="T29" fmla="*/ 25 h 28"/>
                  <a:gd name="T30" fmla="*/ 1 w 29"/>
                  <a:gd name="T31" fmla="*/ 20 h 28"/>
                  <a:gd name="T32" fmla="*/ 0 w 29"/>
                  <a:gd name="T33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28">
                    <a:moveTo>
                      <a:pt x="0" y="13"/>
                    </a:moveTo>
                    <a:lnTo>
                      <a:pt x="1" y="8"/>
                    </a:lnTo>
                    <a:lnTo>
                      <a:pt x="5" y="3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3"/>
                    </a:lnTo>
                    <a:lnTo>
                      <a:pt x="28" y="8"/>
                    </a:lnTo>
                    <a:lnTo>
                      <a:pt x="29" y="13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8"/>
                    </a:lnTo>
                    <a:lnTo>
                      <a:pt x="10" y="27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3" name="Freeform 947"/>
              <p:cNvSpPr>
                <a:spLocks/>
              </p:cNvSpPr>
              <p:nvPr/>
            </p:nvSpPr>
            <p:spPr bwMode="auto">
              <a:xfrm>
                <a:off x="510" y="3177"/>
                <a:ext cx="6" cy="6"/>
              </a:xfrm>
              <a:custGeom>
                <a:avLst/>
                <a:gdLst>
                  <a:gd name="T0" fmla="*/ 0 w 29"/>
                  <a:gd name="T1" fmla="*/ 13 h 28"/>
                  <a:gd name="T2" fmla="*/ 1 w 29"/>
                  <a:gd name="T3" fmla="*/ 8 h 28"/>
                  <a:gd name="T4" fmla="*/ 5 w 29"/>
                  <a:gd name="T5" fmla="*/ 3 h 28"/>
                  <a:gd name="T6" fmla="*/ 10 w 29"/>
                  <a:gd name="T7" fmla="*/ 1 h 28"/>
                  <a:gd name="T8" fmla="*/ 15 w 29"/>
                  <a:gd name="T9" fmla="*/ 0 h 28"/>
                  <a:gd name="T10" fmla="*/ 21 w 29"/>
                  <a:gd name="T11" fmla="*/ 1 h 28"/>
                  <a:gd name="T12" fmla="*/ 26 w 29"/>
                  <a:gd name="T13" fmla="*/ 3 h 28"/>
                  <a:gd name="T14" fmla="*/ 28 w 29"/>
                  <a:gd name="T15" fmla="*/ 8 h 28"/>
                  <a:gd name="T16" fmla="*/ 29 w 29"/>
                  <a:gd name="T17" fmla="*/ 13 h 28"/>
                  <a:gd name="T18" fmla="*/ 28 w 29"/>
                  <a:gd name="T19" fmla="*/ 20 h 28"/>
                  <a:gd name="T20" fmla="*/ 26 w 29"/>
                  <a:gd name="T21" fmla="*/ 25 h 28"/>
                  <a:gd name="T22" fmla="*/ 21 w 29"/>
                  <a:gd name="T23" fmla="*/ 27 h 28"/>
                  <a:gd name="T24" fmla="*/ 15 w 29"/>
                  <a:gd name="T25" fmla="*/ 28 h 28"/>
                  <a:gd name="T26" fmla="*/ 10 w 29"/>
                  <a:gd name="T27" fmla="*/ 27 h 28"/>
                  <a:gd name="T28" fmla="*/ 5 w 29"/>
                  <a:gd name="T29" fmla="*/ 25 h 28"/>
                  <a:gd name="T30" fmla="*/ 1 w 29"/>
                  <a:gd name="T31" fmla="*/ 20 h 28"/>
                  <a:gd name="T32" fmla="*/ 0 w 29"/>
                  <a:gd name="T33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28">
                    <a:moveTo>
                      <a:pt x="0" y="13"/>
                    </a:moveTo>
                    <a:lnTo>
                      <a:pt x="1" y="8"/>
                    </a:lnTo>
                    <a:lnTo>
                      <a:pt x="5" y="3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6" y="3"/>
                    </a:lnTo>
                    <a:lnTo>
                      <a:pt x="28" y="8"/>
                    </a:lnTo>
                    <a:lnTo>
                      <a:pt x="29" y="13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8"/>
                    </a:lnTo>
                    <a:lnTo>
                      <a:pt x="10" y="27"/>
                    </a:lnTo>
                    <a:lnTo>
                      <a:pt x="5" y="25"/>
                    </a:lnTo>
                    <a:lnTo>
                      <a:pt x="1" y="20"/>
                    </a:lnTo>
                    <a:lnTo>
                      <a:pt x="0" y="13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4" name="Line 948"/>
              <p:cNvSpPr>
                <a:spLocks noChangeShapeType="1"/>
              </p:cNvSpPr>
              <p:nvPr/>
            </p:nvSpPr>
            <p:spPr bwMode="auto">
              <a:xfrm flipV="1">
                <a:off x="511" y="3150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5" name="Line 949"/>
              <p:cNvSpPr>
                <a:spLocks noChangeShapeType="1"/>
              </p:cNvSpPr>
              <p:nvPr/>
            </p:nvSpPr>
            <p:spPr bwMode="auto">
              <a:xfrm flipV="1">
                <a:off x="517" y="3150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6" name="Line 950"/>
              <p:cNvSpPr>
                <a:spLocks noChangeShapeType="1"/>
              </p:cNvSpPr>
              <p:nvPr/>
            </p:nvSpPr>
            <p:spPr bwMode="auto">
              <a:xfrm flipV="1">
                <a:off x="510" y="3180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7" name="Line 951"/>
              <p:cNvSpPr>
                <a:spLocks noChangeShapeType="1"/>
              </p:cNvSpPr>
              <p:nvPr/>
            </p:nvSpPr>
            <p:spPr bwMode="auto">
              <a:xfrm flipV="1">
                <a:off x="516" y="3180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8" name="Freeform 952"/>
              <p:cNvSpPr>
                <a:spLocks/>
              </p:cNvSpPr>
              <p:nvPr/>
            </p:nvSpPr>
            <p:spPr bwMode="auto">
              <a:xfrm>
                <a:off x="529" y="3150"/>
                <a:ext cx="19" cy="36"/>
              </a:xfrm>
              <a:custGeom>
                <a:avLst/>
                <a:gdLst>
                  <a:gd name="T0" fmla="*/ 1 w 98"/>
                  <a:gd name="T1" fmla="*/ 0 h 180"/>
                  <a:gd name="T2" fmla="*/ 98 w 98"/>
                  <a:gd name="T3" fmla="*/ 0 h 180"/>
                  <a:gd name="T4" fmla="*/ 97 w 98"/>
                  <a:gd name="T5" fmla="*/ 180 h 180"/>
                  <a:gd name="T6" fmla="*/ 0 w 98"/>
                  <a:gd name="T7" fmla="*/ 178 h 180"/>
                  <a:gd name="T8" fmla="*/ 1 w 98"/>
                  <a:gd name="T9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180">
                    <a:moveTo>
                      <a:pt x="1" y="0"/>
                    </a:moveTo>
                    <a:lnTo>
                      <a:pt x="98" y="0"/>
                    </a:lnTo>
                    <a:lnTo>
                      <a:pt x="97" y="180"/>
                    </a:lnTo>
                    <a:lnTo>
                      <a:pt x="0" y="178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9" name="Line 953"/>
              <p:cNvSpPr>
                <a:spLocks noChangeShapeType="1"/>
              </p:cNvSpPr>
              <p:nvPr/>
            </p:nvSpPr>
            <p:spPr bwMode="auto">
              <a:xfrm>
                <a:off x="529" y="3167"/>
                <a:ext cx="19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0" name="Freeform 954"/>
              <p:cNvSpPr>
                <a:spLocks/>
              </p:cNvSpPr>
              <p:nvPr/>
            </p:nvSpPr>
            <p:spPr bwMode="auto">
              <a:xfrm>
                <a:off x="535" y="3164"/>
                <a:ext cx="6" cy="6"/>
              </a:xfrm>
              <a:custGeom>
                <a:avLst/>
                <a:gdLst>
                  <a:gd name="T0" fmla="*/ 0 w 30"/>
                  <a:gd name="T1" fmla="*/ 15 h 29"/>
                  <a:gd name="T2" fmla="*/ 2 w 30"/>
                  <a:gd name="T3" fmla="*/ 9 h 29"/>
                  <a:gd name="T4" fmla="*/ 5 w 30"/>
                  <a:gd name="T5" fmla="*/ 4 h 29"/>
                  <a:gd name="T6" fmla="*/ 9 w 30"/>
                  <a:gd name="T7" fmla="*/ 2 h 29"/>
                  <a:gd name="T8" fmla="*/ 15 w 30"/>
                  <a:gd name="T9" fmla="*/ 0 h 29"/>
                  <a:gd name="T10" fmla="*/ 22 w 30"/>
                  <a:gd name="T11" fmla="*/ 2 h 29"/>
                  <a:gd name="T12" fmla="*/ 27 w 30"/>
                  <a:gd name="T13" fmla="*/ 4 h 29"/>
                  <a:gd name="T14" fmla="*/ 29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7 w 30"/>
                  <a:gd name="T21" fmla="*/ 25 h 29"/>
                  <a:gd name="T22" fmla="*/ 22 w 30"/>
                  <a:gd name="T23" fmla="*/ 29 h 29"/>
                  <a:gd name="T24" fmla="*/ 15 w 30"/>
                  <a:gd name="T25" fmla="*/ 29 h 29"/>
                  <a:gd name="T26" fmla="*/ 9 w 30"/>
                  <a:gd name="T27" fmla="*/ 29 h 29"/>
                  <a:gd name="T28" fmla="*/ 4 w 30"/>
                  <a:gd name="T29" fmla="*/ 25 h 29"/>
                  <a:gd name="T30" fmla="*/ 2 w 30"/>
                  <a:gd name="T31" fmla="*/ 20 h 29"/>
                  <a:gd name="T32" fmla="*/ 0 w 30"/>
                  <a:gd name="T3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5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7" y="4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9"/>
                    </a:lnTo>
                    <a:lnTo>
                      <a:pt x="15" y="29"/>
                    </a:lnTo>
                    <a:lnTo>
                      <a:pt x="9" y="29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1" name="Freeform 955"/>
              <p:cNvSpPr>
                <a:spLocks/>
              </p:cNvSpPr>
              <p:nvPr/>
            </p:nvSpPr>
            <p:spPr bwMode="auto">
              <a:xfrm>
                <a:off x="535" y="3164"/>
                <a:ext cx="6" cy="6"/>
              </a:xfrm>
              <a:custGeom>
                <a:avLst/>
                <a:gdLst>
                  <a:gd name="T0" fmla="*/ 0 w 30"/>
                  <a:gd name="T1" fmla="*/ 15 h 29"/>
                  <a:gd name="T2" fmla="*/ 2 w 30"/>
                  <a:gd name="T3" fmla="*/ 9 h 29"/>
                  <a:gd name="T4" fmla="*/ 5 w 30"/>
                  <a:gd name="T5" fmla="*/ 4 h 29"/>
                  <a:gd name="T6" fmla="*/ 9 w 30"/>
                  <a:gd name="T7" fmla="*/ 2 h 29"/>
                  <a:gd name="T8" fmla="*/ 15 w 30"/>
                  <a:gd name="T9" fmla="*/ 0 h 29"/>
                  <a:gd name="T10" fmla="*/ 22 w 30"/>
                  <a:gd name="T11" fmla="*/ 2 h 29"/>
                  <a:gd name="T12" fmla="*/ 27 w 30"/>
                  <a:gd name="T13" fmla="*/ 4 h 29"/>
                  <a:gd name="T14" fmla="*/ 29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7 w 30"/>
                  <a:gd name="T21" fmla="*/ 25 h 29"/>
                  <a:gd name="T22" fmla="*/ 22 w 30"/>
                  <a:gd name="T23" fmla="*/ 29 h 29"/>
                  <a:gd name="T24" fmla="*/ 15 w 30"/>
                  <a:gd name="T25" fmla="*/ 29 h 29"/>
                  <a:gd name="T26" fmla="*/ 9 w 30"/>
                  <a:gd name="T27" fmla="*/ 29 h 29"/>
                  <a:gd name="T28" fmla="*/ 4 w 30"/>
                  <a:gd name="T29" fmla="*/ 25 h 29"/>
                  <a:gd name="T30" fmla="*/ 2 w 30"/>
                  <a:gd name="T31" fmla="*/ 20 h 29"/>
                  <a:gd name="T32" fmla="*/ 0 w 30"/>
                  <a:gd name="T3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5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7" y="4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9"/>
                    </a:lnTo>
                    <a:lnTo>
                      <a:pt x="15" y="29"/>
                    </a:lnTo>
                    <a:lnTo>
                      <a:pt x="9" y="29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2" name="Freeform 956"/>
              <p:cNvSpPr>
                <a:spLocks/>
              </p:cNvSpPr>
              <p:nvPr/>
            </p:nvSpPr>
            <p:spPr bwMode="auto">
              <a:xfrm>
                <a:off x="530" y="3150"/>
                <a:ext cx="17" cy="9"/>
              </a:xfrm>
              <a:custGeom>
                <a:avLst/>
                <a:gdLst>
                  <a:gd name="T0" fmla="*/ 81 w 81"/>
                  <a:gd name="T1" fmla="*/ 0 h 46"/>
                  <a:gd name="T2" fmla="*/ 81 w 81"/>
                  <a:gd name="T3" fmla="*/ 6 h 46"/>
                  <a:gd name="T4" fmla="*/ 81 w 81"/>
                  <a:gd name="T5" fmla="*/ 15 h 46"/>
                  <a:gd name="T6" fmla="*/ 79 w 81"/>
                  <a:gd name="T7" fmla="*/ 23 h 46"/>
                  <a:gd name="T8" fmla="*/ 75 w 81"/>
                  <a:gd name="T9" fmla="*/ 29 h 46"/>
                  <a:gd name="T10" fmla="*/ 70 w 81"/>
                  <a:gd name="T11" fmla="*/ 35 h 46"/>
                  <a:gd name="T12" fmla="*/ 64 w 81"/>
                  <a:gd name="T13" fmla="*/ 40 h 46"/>
                  <a:gd name="T14" fmla="*/ 57 w 81"/>
                  <a:gd name="T15" fmla="*/ 44 h 46"/>
                  <a:gd name="T16" fmla="*/ 49 w 81"/>
                  <a:gd name="T17" fmla="*/ 46 h 46"/>
                  <a:gd name="T18" fmla="*/ 40 w 81"/>
                  <a:gd name="T19" fmla="*/ 46 h 46"/>
                  <a:gd name="T20" fmla="*/ 33 w 81"/>
                  <a:gd name="T21" fmla="*/ 46 h 46"/>
                  <a:gd name="T22" fmla="*/ 25 w 81"/>
                  <a:gd name="T23" fmla="*/ 44 h 46"/>
                  <a:gd name="T24" fmla="*/ 18 w 81"/>
                  <a:gd name="T25" fmla="*/ 40 h 46"/>
                  <a:gd name="T26" fmla="*/ 12 w 81"/>
                  <a:gd name="T27" fmla="*/ 35 h 46"/>
                  <a:gd name="T28" fmla="*/ 7 w 81"/>
                  <a:gd name="T29" fmla="*/ 29 h 46"/>
                  <a:gd name="T30" fmla="*/ 3 w 81"/>
                  <a:gd name="T31" fmla="*/ 21 h 46"/>
                  <a:gd name="T32" fmla="*/ 0 w 81"/>
                  <a:gd name="T33" fmla="*/ 14 h 46"/>
                  <a:gd name="T34" fmla="*/ 0 w 81"/>
                  <a:gd name="T35" fmla="*/ 6 h 46"/>
                  <a:gd name="T36" fmla="*/ 0 w 81"/>
                  <a:gd name="T3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1" h="46">
                    <a:moveTo>
                      <a:pt x="81" y="0"/>
                    </a:moveTo>
                    <a:lnTo>
                      <a:pt x="81" y="6"/>
                    </a:lnTo>
                    <a:lnTo>
                      <a:pt x="81" y="15"/>
                    </a:lnTo>
                    <a:lnTo>
                      <a:pt x="79" y="23"/>
                    </a:lnTo>
                    <a:lnTo>
                      <a:pt x="75" y="29"/>
                    </a:lnTo>
                    <a:lnTo>
                      <a:pt x="70" y="35"/>
                    </a:lnTo>
                    <a:lnTo>
                      <a:pt x="64" y="40"/>
                    </a:lnTo>
                    <a:lnTo>
                      <a:pt x="57" y="44"/>
                    </a:lnTo>
                    <a:lnTo>
                      <a:pt x="49" y="46"/>
                    </a:lnTo>
                    <a:lnTo>
                      <a:pt x="40" y="46"/>
                    </a:lnTo>
                    <a:lnTo>
                      <a:pt x="33" y="46"/>
                    </a:lnTo>
                    <a:lnTo>
                      <a:pt x="25" y="44"/>
                    </a:lnTo>
                    <a:lnTo>
                      <a:pt x="18" y="40"/>
                    </a:lnTo>
                    <a:lnTo>
                      <a:pt x="12" y="35"/>
                    </a:lnTo>
                    <a:lnTo>
                      <a:pt x="7" y="29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3" name="Freeform 957"/>
              <p:cNvSpPr>
                <a:spLocks/>
              </p:cNvSpPr>
              <p:nvPr/>
            </p:nvSpPr>
            <p:spPr bwMode="auto">
              <a:xfrm>
                <a:off x="530" y="3176"/>
                <a:ext cx="17" cy="10"/>
              </a:xfrm>
              <a:custGeom>
                <a:avLst/>
                <a:gdLst>
                  <a:gd name="T0" fmla="*/ 0 w 82"/>
                  <a:gd name="T1" fmla="*/ 47 h 49"/>
                  <a:gd name="T2" fmla="*/ 0 w 82"/>
                  <a:gd name="T3" fmla="*/ 40 h 49"/>
                  <a:gd name="T4" fmla="*/ 1 w 82"/>
                  <a:gd name="T5" fmla="*/ 32 h 49"/>
                  <a:gd name="T6" fmla="*/ 4 w 82"/>
                  <a:gd name="T7" fmla="*/ 25 h 49"/>
                  <a:gd name="T8" fmla="*/ 8 w 82"/>
                  <a:gd name="T9" fmla="*/ 17 h 49"/>
                  <a:gd name="T10" fmla="*/ 13 w 82"/>
                  <a:gd name="T11" fmla="*/ 12 h 49"/>
                  <a:gd name="T12" fmla="*/ 19 w 82"/>
                  <a:gd name="T13" fmla="*/ 7 h 49"/>
                  <a:gd name="T14" fmla="*/ 25 w 82"/>
                  <a:gd name="T15" fmla="*/ 4 h 49"/>
                  <a:gd name="T16" fmla="*/ 33 w 82"/>
                  <a:gd name="T17" fmla="*/ 1 h 49"/>
                  <a:gd name="T18" fmla="*/ 41 w 82"/>
                  <a:gd name="T19" fmla="*/ 0 h 49"/>
                  <a:gd name="T20" fmla="*/ 50 w 82"/>
                  <a:gd name="T21" fmla="*/ 1 h 49"/>
                  <a:gd name="T22" fmla="*/ 58 w 82"/>
                  <a:gd name="T23" fmla="*/ 4 h 49"/>
                  <a:gd name="T24" fmla="*/ 64 w 82"/>
                  <a:gd name="T25" fmla="*/ 7 h 49"/>
                  <a:gd name="T26" fmla="*/ 70 w 82"/>
                  <a:gd name="T27" fmla="*/ 12 h 49"/>
                  <a:gd name="T28" fmla="*/ 75 w 82"/>
                  <a:gd name="T29" fmla="*/ 19 h 49"/>
                  <a:gd name="T30" fmla="*/ 79 w 82"/>
                  <a:gd name="T31" fmla="*/ 25 h 49"/>
                  <a:gd name="T32" fmla="*/ 81 w 82"/>
                  <a:gd name="T33" fmla="*/ 32 h 49"/>
                  <a:gd name="T34" fmla="*/ 82 w 82"/>
                  <a:gd name="T35" fmla="*/ 41 h 49"/>
                  <a:gd name="T36" fmla="*/ 82 w 82"/>
                  <a:gd name="T3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9">
                    <a:moveTo>
                      <a:pt x="0" y="47"/>
                    </a:moveTo>
                    <a:lnTo>
                      <a:pt x="0" y="40"/>
                    </a:lnTo>
                    <a:lnTo>
                      <a:pt x="1" y="32"/>
                    </a:lnTo>
                    <a:lnTo>
                      <a:pt x="4" y="25"/>
                    </a:lnTo>
                    <a:lnTo>
                      <a:pt x="8" y="17"/>
                    </a:lnTo>
                    <a:lnTo>
                      <a:pt x="13" y="12"/>
                    </a:lnTo>
                    <a:lnTo>
                      <a:pt x="19" y="7"/>
                    </a:lnTo>
                    <a:lnTo>
                      <a:pt x="25" y="4"/>
                    </a:lnTo>
                    <a:lnTo>
                      <a:pt x="33" y="1"/>
                    </a:lnTo>
                    <a:lnTo>
                      <a:pt x="41" y="0"/>
                    </a:lnTo>
                    <a:lnTo>
                      <a:pt x="50" y="1"/>
                    </a:lnTo>
                    <a:lnTo>
                      <a:pt x="58" y="4"/>
                    </a:lnTo>
                    <a:lnTo>
                      <a:pt x="64" y="7"/>
                    </a:lnTo>
                    <a:lnTo>
                      <a:pt x="70" y="12"/>
                    </a:lnTo>
                    <a:lnTo>
                      <a:pt x="75" y="19"/>
                    </a:lnTo>
                    <a:lnTo>
                      <a:pt x="79" y="25"/>
                    </a:lnTo>
                    <a:lnTo>
                      <a:pt x="81" y="32"/>
                    </a:lnTo>
                    <a:lnTo>
                      <a:pt x="82" y="41"/>
                    </a:lnTo>
                    <a:lnTo>
                      <a:pt x="82" y="49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4" name="Freeform 958"/>
              <p:cNvSpPr>
                <a:spLocks/>
              </p:cNvSpPr>
              <p:nvPr/>
            </p:nvSpPr>
            <p:spPr bwMode="auto">
              <a:xfrm>
                <a:off x="535" y="3153"/>
                <a:ext cx="6" cy="6"/>
              </a:xfrm>
              <a:custGeom>
                <a:avLst/>
                <a:gdLst>
                  <a:gd name="T0" fmla="*/ 0 w 30"/>
                  <a:gd name="T1" fmla="*/ 15 h 29"/>
                  <a:gd name="T2" fmla="*/ 2 w 30"/>
                  <a:gd name="T3" fmla="*/ 9 h 29"/>
                  <a:gd name="T4" fmla="*/ 5 w 30"/>
                  <a:gd name="T5" fmla="*/ 4 h 29"/>
                  <a:gd name="T6" fmla="*/ 10 w 30"/>
                  <a:gd name="T7" fmla="*/ 1 h 29"/>
                  <a:gd name="T8" fmla="*/ 15 w 30"/>
                  <a:gd name="T9" fmla="*/ 0 h 29"/>
                  <a:gd name="T10" fmla="*/ 22 w 30"/>
                  <a:gd name="T11" fmla="*/ 1 h 29"/>
                  <a:gd name="T12" fmla="*/ 27 w 30"/>
                  <a:gd name="T13" fmla="*/ 4 h 29"/>
                  <a:gd name="T14" fmla="*/ 29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7 w 30"/>
                  <a:gd name="T21" fmla="*/ 25 h 29"/>
                  <a:gd name="T22" fmla="*/ 22 w 30"/>
                  <a:gd name="T23" fmla="*/ 29 h 29"/>
                  <a:gd name="T24" fmla="*/ 15 w 30"/>
                  <a:gd name="T25" fmla="*/ 29 h 29"/>
                  <a:gd name="T26" fmla="*/ 10 w 30"/>
                  <a:gd name="T27" fmla="*/ 29 h 29"/>
                  <a:gd name="T28" fmla="*/ 5 w 30"/>
                  <a:gd name="T29" fmla="*/ 25 h 29"/>
                  <a:gd name="T30" fmla="*/ 2 w 30"/>
                  <a:gd name="T31" fmla="*/ 20 h 29"/>
                  <a:gd name="T32" fmla="*/ 0 w 30"/>
                  <a:gd name="T3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5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9"/>
                    </a:lnTo>
                    <a:lnTo>
                      <a:pt x="15" y="29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5" name="Freeform 959"/>
              <p:cNvSpPr>
                <a:spLocks/>
              </p:cNvSpPr>
              <p:nvPr/>
            </p:nvSpPr>
            <p:spPr bwMode="auto">
              <a:xfrm>
                <a:off x="535" y="3153"/>
                <a:ext cx="6" cy="6"/>
              </a:xfrm>
              <a:custGeom>
                <a:avLst/>
                <a:gdLst>
                  <a:gd name="T0" fmla="*/ 0 w 30"/>
                  <a:gd name="T1" fmla="*/ 15 h 29"/>
                  <a:gd name="T2" fmla="*/ 2 w 30"/>
                  <a:gd name="T3" fmla="*/ 9 h 29"/>
                  <a:gd name="T4" fmla="*/ 5 w 30"/>
                  <a:gd name="T5" fmla="*/ 4 h 29"/>
                  <a:gd name="T6" fmla="*/ 10 w 30"/>
                  <a:gd name="T7" fmla="*/ 1 h 29"/>
                  <a:gd name="T8" fmla="*/ 15 w 30"/>
                  <a:gd name="T9" fmla="*/ 0 h 29"/>
                  <a:gd name="T10" fmla="*/ 22 w 30"/>
                  <a:gd name="T11" fmla="*/ 1 h 29"/>
                  <a:gd name="T12" fmla="*/ 27 w 30"/>
                  <a:gd name="T13" fmla="*/ 4 h 29"/>
                  <a:gd name="T14" fmla="*/ 29 w 30"/>
                  <a:gd name="T15" fmla="*/ 9 h 29"/>
                  <a:gd name="T16" fmla="*/ 30 w 30"/>
                  <a:gd name="T17" fmla="*/ 15 h 29"/>
                  <a:gd name="T18" fmla="*/ 29 w 30"/>
                  <a:gd name="T19" fmla="*/ 20 h 29"/>
                  <a:gd name="T20" fmla="*/ 27 w 30"/>
                  <a:gd name="T21" fmla="*/ 25 h 29"/>
                  <a:gd name="T22" fmla="*/ 22 w 30"/>
                  <a:gd name="T23" fmla="*/ 29 h 29"/>
                  <a:gd name="T24" fmla="*/ 15 w 30"/>
                  <a:gd name="T25" fmla="*/ 29 h 29"/>
                  <a:gd name="T26" fmla="*/ 10 w 30"/>
                  <a:gd name="T27" fmla="*/ 29 h 29"/>
                  <a:gd name="T28" fmla="*/ 5 w 30"/>
                  <a:gd name="T29" fmla="*/ 25 h 29"/>
                  <a:gd name="T30" fmla="*/ 2 w 30"/>
                  <a:gd name="T31" fmla="*/ 20 h 29"/>
                  <a:gd name="T32" fmla="*/ 0 w 30"/>
                  <a:gd name="T3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0" y="15"/>
                    </a:moveTo>
                    <a:lnTo>
                      <a:pt x="2" y="9"/>
                    </a:lnTo>
                    <a:lnTo>
                      <a:pt x="5" y="4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29" y="9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2" y="29"/>
                    </a:lnTo>
                    <a:lnTo>
                      <a:pt x="15" y="29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2" y="2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6" name="Freeform 960"/>
              <p:cNvSpPr>
                <a:spLocks/>
              </p:cNvSpPr>
              <p:nvPr/>
            </p:nvSpPr>
            <p:spPr bwMode="auto">
              <a:xfrm>
                <a:off x="535" y="3177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2 w 30"/>
                  <a:gd name="T3" fmla="*/ 8 h 30"/>
                  <a:gd name="T4" fmla="*/ 4 w 30"/>
                  <a:gd name="T5" fmla="*/ 3 h 30"/>
                  <a:gd name="T6" fmla="*/ 9 w 30"/>
                  <a:gd name="T7" fmla="*/ 1 h 30"/>
                  <a:gd name="T8" fmla="*/ 15 w 30"/>
                  <a:gd name="T9" fmla="*/ 0 h 30"/>
                  <a:gd name="T10" fmla="*/ 22 w 30"/>
                  <a:gd name="T11" fmla="*/ 1 h 30"/>
                  <a:gd name="T12" fmla="*/ 25 w 30"/>
                  <a:gd name="T13" fmla="*/ 5 h 30"/>
                  <a:gd name="T14" fmla="*/ 29 w 30"/>
                  <a:gd name="T15" fmla="*/ 8 h 30"/>
                  <a:gd name="T16" fmla="*/ 30 w 30"/>
                  <a:gd name="T17" fmla="*/ 15 h 30"/>
                  <a:gd name="T18" fmla="*/ 29 w 30"/>
                  <a:gd name="T19" fmla="*/ 20 h 30"/>
                  <a:gd name="T20" fmla="*/ 25 w 30"/>
                  <a:gd name="T21" fmla="*/ 25 h 30"/>
                  <a:gd name="T22" fmla="*/ 20 w 30"/>
                  <a:gd name="T23" fmla="*/ 28 h 30"/>
                  <a:gd name="T24" fmla="*/ 15 w 30"/>
                  <a:gd name="T25" fmla="*/ 30 h 30"/>
                  <a:gd name="T26" fmla="*/ 9 w 30"/>
                  <a:gd name="T27" fmla="*/ 28 h 30"/>
                  <a:gd name="T28" fmla="*/ 4 w 30"/>
                  <a:gd name="T29" fmla="*/ 25 h 30"/>
                  <a:gd name="T30" fmla="*/ 2 w 30"/>
                  <a:gd name="T31" fmla="*/ 20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2" y="8"/>
                    </a:lnTo>
                    <a:lnTo>
                      <a:pt x="4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5" y="5"/>
                    </a:lnTo>
                    <a:lnTo>
                      <a:pt x="29" y="8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30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7" name="Freeform 961"/>
              <p:cNvSpPr>
                <a:spLocks/>
              </p:cNvSpPr>
              <p:nvPr/>
            </p:nvSpPr>
            <p:spPr bwMode="auto">
              <a:xfrm>
                <a:off x="535" y="3177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2 w 30"/>
                  <a:gd name="T3" fmla="*/ 8 h 30"/>
                  <a:gd name="T4" fmla="*/ 4 w 30"/>
                  <a:gd name="T5" fmla="*/ 3 h 30"/>
                  <a:gd name="T6" fmla="*/ 9 w 30"/>
                  <a:gd name="T7" fmla="*/ 1 h 30"/>
                  <a:gd name="T8" fmla="*/ 15 w 30"/>
                  <a:gd name="T9" fmla="*/ 0 h 30"/>
                  <a:gd name="T10" fmla="*/ 22 w 30"/>
                  <a:gd name="T11" fmla="*/ 1 h 30"/>
                  <a:gd name="T12" fmla="*/ 25 w 30"/>
                  <a:gd name="T13" fmla="*/ 5 h 30"/>
                  <a:gd name="T14" fmla="*/ 29 w 30"/>
                  <a:gd name="T15" fmla="*/ 8 h 30"/>
                  <a:gd name="T16" fmla="*/ 30 w 30"/>
                  <a:gd name="T17" fmla="*/ 15 h 30"/>
                  <a:gd name="T18" fmla="*/ 29 w 30"/>
                  <a:gd name="T19" fmla="*/ 20 h 30"/>
                  <a:gd name="T20" fmla="*/ 25 w 30"/>
                  <a:gd name="T21" fmla="*/ 25 h 30"/>
                  <a:gd name="T22" fmla="*/ 20 w 30"/>
                  <a:gd name="T23" fmla="*/ 28 h 30"/>
                  <a:gd name="T24" fmla="*/ 15 w 30"/>
                  <a:gd name="T25" fmla="*/ 30 h 30"/>
                  <a:gd name="T26" fmla="*/ 9 w 30"/>
                  <a:gd name="T27" fmla="*/ 28 h 30"/>
                  <a:gd name="T28" fmla="*/ 4 w 30"/>
                  <a:gd name="T29" fmla="*/ 25 h 30"/>
                  <a:gd name="T30" fmla="*/ 2 w 30"/>
                  <a:gd name="T31" fmla="*/ 20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2" y="8"/>
                    </a:lnTo>
                    <a:lnTo>
                      <a:pt x="4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5" y="5"/>
                    </a:lnTo>
                    <a:lnTo>
                      <a:pt x="29" y="8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30"/>
                    </a:lnTo>
                    <a:lnTo>
                      <a:pt x="9" y="28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8" name="Line 962"/>
              <p:cNvSpPr>
                <a:spLocks noChangeShapeType="1"/>
              </p:cNvSpPr>
              <p:nvPr/>
            </p:nvSpPr>
            <p:spPr bwMode="auto">
              <a:xfrm flipV="1">
                <a:off x="535" y="3150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9" name="Line 963"/>
              <p:cNvSpPr>
                <a:spLocks noChangeShapeType="1"/>
              </p:cNvSpPr>
              <p:nvPr/>
            </p:nvSpPr>
            <p:spPr bwMode="auto">
              <a:xfrm flipV="1">
                <a:off x="541" y="3150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0" name="Line 964"/>
              <p:cNvSpPr>
                <a:spLocks noChangeShapeType="1"/>
              </p:cNvSpPr>
              <p:nvPr/>
            </p:nvSpPr>
            <p:spPr bwMode="auto">
              <a:xfrm flipV="1">
                <a:off x="535" y="3180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1" name="Line 965"/>
              <p:cNvSpPr>
                <a:spLocks noChangeShapeType="1"/>
              </p:cNvSpPr>
              <p:nvPr/>
            </p:nvSpPr>
            <p:spPr bwMode="auto">
              <a:xfrm flipV="1">
                <a:off x="541" y="3180"/>
                <a:ext cx="0" cy="6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2" name="Freeform 966"/>
              <p:cNvSpPr>
                <a:spLocks/>
              </p:cNvSpPr>
              <p:nvPr/>
            </p:nvSpPr>
            <p:spPr bwMode="auto">
              <a:xfrm>
                <a:off x="625" y="2405"/>
                <a:ext cx="18" cy="32"/>
              </a:xfrm>
              <a:custGeom>
                <a:avLst/>
                <a:gdLst>
                  <a:gd name="T0" fmla="*/ 3 w 90"/>
                  <a:gd name="T1" fmla="*/ 0 h 161"/>
                  <a:gd name="T2" fmla="*/ 90 w 90"/>
                  <a:gd name="T3" fmla="*/ 2 h 161"/>
                  <a:gd name="T4" fmla="*/ 87 w 90"/>
                  <a:gd name="T5" fmla="*/ 161 h 161"/>
                  <a:gd name="T6" fmla="*/ 0 w 90"/>
                  <a:gd name="T7" fmla="*/ 160 h 161"/>
                  <a:gd name="T8" fmla="*/ 3 w 90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61">
                    <a:moveTo>
                      <a:pt x="3" y="0"/>
                    </a:moveTo>
                    <a:lnTo>
                      <a:pt x="90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3" name="Line 967"/>
              <p:cNvSpPr>
                <a:spLocks noChangeShapeType="1"/>
              </p:cNvSpPr>
              <p:nvPr/>
            </p:nvSpPr>
            <p:spPr bwMode="auto">
              <a:xfrm>
                <a:off x="626" y="2420"/>
                <a:ext cx="17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4" name="Line 968"/>
              <p:cNvSpPr>
                <a:spLocks noChangeShapeType="1"/>
              </p:cNvSpPr>
              <p:nvPr/>
            </p:nvSpPr>
            <p:spPr bwMode="auto">
              <a:xfrm>
                <a:off x="628" y="2412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5" name="Line 969"/>
              <p:cNvSpPr>
                <a:spLocks noChangeShapeType="1"/>
              </p:cNvSpPr>
              <p:nvPr/>
            </p:nvSpPr>
            <p:spPr bwMode="auto">
              <a:xfrm>
                <a:off x="627" y="2429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6" name="Line 970"/>
              <p:cNvSpPr>
                <a:spLocks noChangeShapeType="1"/>
              </p:cNvSpPr>
              <p:nvPr/>
            </p:nvSpPr>
            <p:spPr bwMode="auto">
              <a:xfrm flipH="1">
                <a:off x="634" y="2412"/>
                <a:ext cx="0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7" name="Line 971"/>
              <p:cNvSpPr>
                <a:spLocks noChangeShapeType="1"/>
              </p:cNvSpPr>
              <p:nvPr/>
            </p:nvSpPr>
            <p:spPr bwMode="auto">
              <a:xfrm flipH="1">
                <a:off x="627" y="2405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8" name="Line 972"/>
              <p:cNvSpPr>
                <a:spLocks noChangeShapeType="1"/>
              </p:cNvSpPr>
              <p:nvPr/>
            </p:nvSpPr>
            <p:spPr bwMode="auto">
              <a:xfrm flipH="1">
                <a:off x="641" y="2405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9" name="Line 973"/>
              <p:cNvSpPr>
                <a:spLocks noChangeShapeType="1"/>
              </p:cNvSpPr>
              <p:nvPr/>
            </p:nvSpPr>
            <p:spPr bwMode="auto">
              <a:xfrm>
                <a:off x="634" y="2436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0" name="Line 974"/>
              <p:cNvSpPr>
                <a:spLocks noChangeShapeType="1"/>
              </p:cNvSpPr>
              <p:nvPr/>
            </p:nvSpPr>
            <p:spPr bwMode="auto">
              <a:xfrm>
                <a:off x="634" y="240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1" name="Freeform 975"/>
              <p:cNvSpPr>
                <a:spLocks/>
              </p:cNvSpPr>
              <p:nvPr/>
            </p:nvSpPr>
            <p:spPr bwMode="auto">
              <a:xfrm>
                <a:off x="598" y="2405"/>
                <a:ext cx="18" cy="32"/>
              </a:xfrm>
              <a:custGeom>
                <a:avLst/>
                <a:gdLst>
                  <a:gd name="T0" fmla="*/ 4 w 91"/>
                  <a:gd name="T1" fmla="*/ 0 h 161"/>
                  <a:gd name="T2" fmla="*/ 91 w 91"/>
                  <a:gd name="T3" fmla="*/ 2 h 161"/>
                  <a:gd name="T4" fmla="*/ 87 w 91"/>
                  <a:gd name="T5" fmla="*/ 161 h 161"/>
                  <a:gd name="T6" fmla="*/ 0 w 91"/>
                  <a:gd name="T7" fmla="*/ 160 h 161"/>
                  <a:gd name="T8" fmla="*/ 4 w 91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61">
                    <a:moveTo>
                      <a:pt x="4" y="0"/>
                    </a:moveTo>
                    <a:lnTo>
                      <a:pt x="91" y="2"/>
                    </a:lnTo>
                    <a:lnTo>
                      <a:pt x="87" y="161"/>
                    </a:lnTo>
                    <a:lnTo>
                      <a:pt x="0" y="160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2" name="Line 976"/>
              <p:cNvSpPr>
                <a:spLocks noChangeShapeType="1"/>
              </p:cNvSpPr>
              <p:nvPr/>
            </p:nvSpPr>
            <p:spPr bwMode="auto">
              <a:xfrm>
                <a:off x="598" y="2420"/>
                <a:ext cx="18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3" name="Line 977"/>
              <p:cNvSpPr>
                <a:spLocks noChangeShapeType="1"/>
              </p:cNvSpPr>
              <p:nvPr/>
            </p:nvSpPr>
            <p:spPr bwMode="auto">
              <a:xfrm>
                <a:off x="600" y="2412"/>
                <a:ext cx="14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4" name="Line 978"/>
              <p:cNvSpPr>
                <a:spLocks noChangeShapeType="1"/>
              </p:cNvSpPr>
              <p:nvPr/>
            </p:nvSpPr>
            <p:spPr bwMode="auto">
              <a:xfrm>
                <a:off x="600" y="2429"/>
                <a:ext cx="13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5" name="Line 979"/>
              <p:cNvSpPr>
                <a:spLocks noChangeShapeType="1"/>
              </p:cNvSpPr>
              <p:nvPr/>
            </p:nvSpPr>
            <p:spPr bwMode="auto">
              <a:xfrm flipH="1">
                <a:off x="606" y="2412"/>
                <a:ext cx="1" cy="17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6" name="Line 980"/>
              <p:cNvSpPr>
                <a:spLocks noChangeShapeType="1"/>
              </p:cNvSpPr>
              <p:nvPr/>
            </p:nvSpPr>
            <p:spPr bwMode="auto">
              <a:xfrm flipH="1">
                <a:off x="600" y="2405"/>
                <a:ext cx="0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7" name="Line 981"/>
              <p:cNvSpPr>
                <a:spLocks noChangeShapeType="1"/>
              </p:cNvSpPr>
              <p:nvPr/>
            </p:nvSpPr>
            <p:spPr bwMode="auto">
              <a:xfrm flipH="1">
                <a:off x="613" y="2405"/>
                <a:ext cx="1" cy="32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8" name="Line 982"/>
              <p:cNvSpPr>
                <a:spLocks noChangeShapeType="1"/>
              </p:cNvSpPr>
              <p:nvPr/>
            </p:nvSpPr>
            <p:spPr bwMode="auto">
              <a:xfrm>
                <a:off x="606" y="2436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9" name="Line 983"/>
              <p:cNvSpPr>
                <a:spLocks noChangeShapeType="1"/>
              </p:cNvSpPr>
              <p:nvPr/>
            </p:nvSpPr>
            <p:spPr bwMode="auto">
              <a:xfrm>
                <a:off x="607" y="2405"/>
                <a:ext cx="0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" name="Freeform 984"/>
              <p:cNvSpPr>
                <a:spLocks/>
              </p:cNvSpPr>
              <p:nvPr/>
            </p:nvSpPr>
            <p:spPr bwMode="auto">
              <a:xfrm>
                <a:off x="653" y="2400"/>
                <a:ext cx="17" cy="32"/>
              </a:xfrm>
              <a:custGeom>
                <a:avLst/>
                <a:gdLst>
                  <a:gd name="T0" fmla="*/ 3 w 87"/>
                  <a:gd name="T1" fmla="*/ 0 h 158"/>
                  <a:gd name="T2" fmla="*/ 87 w 87"/>
                  <a:gd name="T3" fmla="*/ 1 h 158"/>
                  <a:gd name="T4" fmla="*/ 85 w 87"/>
                  <a:gd name="T5" fmla="*/ 158 h 158"/>
                  <a:gd name="T6" fmla="*/ 0 w 87"/>
                  <a:gd name="T7" fmla="*/ 157 h 158"/>
                  <a:gd name="T8" fmla="*/ 3 w 87"/>
                  <a:gd name="T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58">
                    <a:moveTo>
                      <a:pt x="3" y="0"/>
                    </a:moveTo>
                    <a:lnTo>
                      <a:pt x="87" y="1"/>
                    </a:lnTo>
                    <a:lnTo>
                      <a:pt x="85" y="158"/>
                    </a:lnTo>
                    <a:lnTo>
                      <a:pt x="0" y="157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" name="Line 985"/>
              <p:cNvSpPr>
                <a:spLocks noChangeShapeType="1"/>
              </p:cNvSpPr>
              <p:nvPr/>
            </p:nvSpPr>
            <p:spPr bwMode="auto">
              <a:xfrm>
                <a:off x="653" y="2416"/>
                <a:ext cx="17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" name="Freeform 986"/>
              <p:cNvSpPr>
                <a:spLocks/>
              </p:cNvSpPr>
              <p:nvPr/>
            </p:nvSpPr>
            <p:spPr bwMode="auto">
              <a:xfrm>
                <a:off x="675" y="2401"/>
                <a:ext cx="18" cy="31"/>
              </a:xfrm>
              <a:custGeom>
                <a:avLst/>
                <a:gdLst>
                  <a:gd name="T0" fmla="*/ 3 w 87"/>
                  <a:gd name="T1" fmla="*/ 0 h 156"/>
                  <a:gd name="T2" fmla="*/ 87 w 87"/>
                  <a:gd name="T3" fmla="*/ 1 h 156"/>
                  <a:gd name="T4" fmla="*/ 85 w 87"/>
                  <a:gd name="T5" fmla="*/ 156 h 156"/>
                  <a:gd name="T6" fmla="*/ 0 w 87"/>
                  <a:gd name="T7" fmla="*/ 155 h 156"/>
                  <a:gd name="T8" fmla="*/ 3 w 87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56">
                    <a:moveTo>
                      <a:pt x="3" y="0"/>
                    </a:moveTo>
                    <a:lnTo>
                      <a:pt x="87" y="1"/>
                    </a:lnTo>
                    <a:lnTo>
                      <a:pt x="85" y="156"/>
                    </a:lnTo>
                    <a:lnTo>
                      <a:pt x="0" y="155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" name="Line 987"/>
              <p:cNvSpPr>
                <a:spLocks noChangeShapeType="1"/>
              </p:cNvSpPr>
              <p:nvPr/>
            </p:nvSpPr>
            <p:spPr bwMode="auto">
              <a:xfrm>
                <a:off x="676" y="2416"/>
                <a:ext cx="17" cy="1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" name="Freeform 988"/>
              <p:cNvSpPr>
                <a:spLocks/>
              </p:cNvSpPr>
              <p:nvPr/>
            </p:nvSpPr>
            <p:spPr bwMode="auto">
              <a:xfrm>
                <a:off x="672" y="1197"/>
                <a:ext cx="19" cy="36"/>
              </a:xfrm>
              <a:custGeom>
                <a:avLst/>
                <a:gdLst>
                  <a:gd name="T0" fmla="*/ 1 w 98"/>
                  <a:gd name="T1" fmla="*/ 0 h 179"/>
                  <a:gd name="T2" fmla="*/ 98 w 98"/>
                  <a:gd name="T3" fmla="*/ 1 h 179"/>
                  <a:gd name="T4" fmla="*/ 98 w 98"/>
                  <a:gd name="T5" fmla="*/ 179 h 179"/>
                  <a:gd name="T6" fmla="*/ 0 w 98"/>
                  <a:gd name="T7" fmla="*/ 179 h 179"/>
                  <a:gd name="T8" fmla="*/ 1 w 98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179">
                    <a:moveTo>
                      <a:pt x="1" y="0"/>
                    </a:moveTo>
                    <a:lnTo>
                      <a:pt x="98" y="1"/>
                    </a:lnTo>
                    <a:lnTo>
                      <a:pt x="98" y="179"/>
                    </a:lnTo>
                    <a:lnTo>
                      <a:pt x="0" y="179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Line 989"/>
              <p:cNvSpPr>
                <a:spLocks noChangeShapeType="1"/>
              </p:cNvSpPr>
              <p:nvPr/>
            </p:nvSpPr>
            <p:spPr bwMode="auto">
              <a:xfrm>
                <a:off x="672" y="1214"/>
                <a:ext cx="19" cy="0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Freeform 990"/>
              <p:cNvSpPr>
                <a:spLocks/>
              </p:cNvSpPr>
              <p:nvPr/>
            </p:nvSpPr>
            <p:spPr bwMode="auto">
              <a:xfrm>
                <a:off x="678" y="1211"/>
                <a:ext cx="7" cy="6"/>
              </a:xfrm>
              <a:custGeom>
                <a:avLst/>
                <a:gdLst>
                  <a:gd name="T0" fmla="*/ 0 w 32"/>
                  <a:gd name="T1" fmla="*/ 15 h 30"/>
                  <a:gd name="T2" fmla="*/ 2 w 32"/>
                  <a:gd name="T3" fmla="*/ 9 h 30"/>
                  <a:gd name="T4" fmla="*/ 5 w 32"/>
                  <a:gd name="T5" fmla="*/ 5 h 30"/>
                  <a:gd name="T6" fmla="*/ 10 w 32"/>
                  <a:gd name="T7" fmla="*/ 1 h 30"/>
                  <a:gd name="T8" fmla="*/ 17 w 32"/>
                  <a:gd name="T9" fmla="*/ 0 h 30"/>
                  <a:gd name="T10" fmla="*/ 22 w 32"/>
                  <a:gd name="T11" fmla="*/ 1 h 30"/>
                  <a:gd name="T12" fmla="*/ 27 w 32"/>
                  <a:gd name="T13" fmla="*/ 5 h 30"/>
                  <a:gd name="T14" fmla="*/ 30 w 32"/>
                  <a:gd name="T15" fmla="*/ 10 h 30"/>
                  <a:gd name="T16" fmla="*/ 32 w 32"/>
                  <a:gd name="T17" fmla="*/ 15 h 30"/>
                  <a:gd name="T18" fmla="*/ 30 w 32"/>
                  <a:gd name="T19" fmla="*/ 21 h 30"/>
                  <a:gd name="T20" fmla="*/ 27 w 32"/>
                  <a:gd name="T21" fmla="*/ 25 h 30"/>
                  <a:gd name="T22" fmla="*/ 22 w 32"/>
                  <a:gd name="T23" fmla="*/ 29 h 30"/>
                  <a:gd name="T24" fmla="*/ 15 w 32"/>
                  <a:gd name="T25" fmla="*/ 30 h 30"/>
                  <a:gd name="T26" fmla="*/ 10 w 32"/>
                  <a:gd name="T27" fmla="*/ 29 h 30"/>
                  <a:gd name="T28" fmla="*/ 5 w 32"/>
                  <a:gd name="T29" fmla="*/ 25 h 30"/>
                  <a:gd name="T30" fmla="*/ 2 w 32"/>
                  <a:gd name="T31" fmla="*/ 21 h 30"/>
                  <a:gd name="T32" fmla="*/ 0 w 32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2" y="9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7" y="0"/>
                    </a:lnTo>
                    <a:lnTo>
                      <a:pt x="22" y="1"/>
                    </a:lnTo>
                    <a:lnTo>
                      <a:pt x="27" y="5"/>
                    </a:lnTo>
                    <a:lnTo>
                      <a:pt x="30" y="10"/>
                    </a:lnTo>
                    <a:lnTo>
                      <a:pt x="32" y="15"/>
                    </a:lnTo>
                    <a:lnTo>
                      <a:pt x="30" y="21"/>
                    </a:lnTo>
                    <a:lnTo>
                      <a:pt x="27" y="25"/>
                    </a:lnTo>
                    <a:lnTo>
                      <a:pt x="22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2" y="2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991"/>
              <p:cNvSpPr>
                <a:spLocks/>
              </p:cNvSpPr>
              <p:nvPr/>
            </p:nvSpPr>
            <p:spPr bwMode="auto">
              <a:xfrm>
                <a:off x="678" y="1211"/>
                <a:ext cx="7" cy="6"/>
              </a:xfrm>
              <a:custGeom>
                <a:avLst/>
                <a:gdLst>
                  <a:gd name="T0" fmla="*/ 0 w 32"/>
                  <a:gd name="T1" fmla="*/ 15 h 30"/>
                  <a:gd name="T2" fmla="*/ 2 w 32"/>
                  <a:gd name="T3" fmla="*/ 9 h 30"/>
                  <a:gd name="T4" fmla="*/ 5 w 32"/>
                  <a:gd name="T5" fmla="*/ 5 h 30"/>
                  <a:gd name="T6" fmla="*/ 10 w 32"/>
                  <a:gd name="T7" fmla="*/ 1 h 30"/>
                  <a:gd name="T8" fmla="*/ 17 w 32"/>
                  <a:gd name="T9" fmla="*/ 0 h 30"/>
                  <a:gd name="T10" fmla="*/ 22 w 32"/>
                  <a:gd name="T11" fmla="*/ 1 h 30"/>
                  <a:gd name="T12" fmla="*/ 27 w 32"/>
                  <a:gd name="T13" fmla="*/ 5 h 30"/>
                  <a:gd name="T14" fmla="*/ 30 w 32"/>
                  <a:gd name="T15" fmla="*/ 10 h 30"/>
                  <a:gd name="T16" fmla="*/ 32 w 32"/>
                  <a:gd name="T17" fmla="*/ 15 h 30"/>
                  <a:gd name="T18" fmla="*/ 30 w 32"/>
                  <a:gd name="T19" fmla="*/ 21 h 30"/>
                  <a:gd name="T20" fmla="*/ 27 w 32"/>
                  <a:gd name="T21" fmla="*/ 25 h 30"/>
                  <a:gd name="T22" fmla="*/ 22 w 32"/>
                  <a:gd name="T23" fmla="*/ 29 h 30"/>
                  <a:gd name="T24" fmla="*/ 15 w 32"/>
                  <a:gd name="T25" fmla="*/ 30 h 30"/>
                  <a:gd name="T26" fmla="*/ 10 w 32"/>
                  <a:gd name="T27" fmla="*/ 29 h 30"/>
                  <a:gd name="T28" fmla="*/ 5 w 32"/>
                  <a:gd name="T29" fmla="*/ 25 h 30"/>
                  <a:gd name="T30" fmla="*/ 2 w 32"/>
                  <a:gd name="T31" fmla="*/ 21 h 30"/>
                  <a:gd name="T32" fmla="*/ 0 w 32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2" y="9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7" y="0"/>
                    </a:lnTo>
                    <a:lnTo>
                      <a:pt x="22" y="1"/>
                    </a:lnTo>
                    <a:lnTo>
                      <a:pt x="27" y="5"/>
                    </a:lnTo>
                    <a:lnTo>
                      <a:pt x="30" y="10"/>
                    </a:lnTo>
                    <a:lnTo>
                      <a:pt x="32" y="15"/>
                    </a:lnTo>
                    <a:lnTo>
                      <a:pt x="30" y="21"/>
                    </a:lnTo>
                    <a:lnTo>
                      <a:pt x="27" y="25"/>
                    </a:lnTo>
                    <a:lnTo>
                      <a:pt x="22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2" y="21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Freeform 992"/>
              <p:cNvSpPr>
                <a:spLocks/>
              </p:cNvSpPr>
              <p:nvPr/>
            </p:nvSpPr>
            <p:spPr bwMode="auto">
              <a:xfrm>
                <a:off x="673" y="1197"/>
                <a:ext cx="17" cy="9"/>
              </a:xfrm>
              <a:custGeom>
                <a:avLst/>
                <a:gdLst>
                  <a:gd name="T0" fmla="*/ 83 w 83"/>
                  <a:gd name="T1" fmla="*/ 0 h 46"/>
                  <a:gd name="T2" fmla="*/ 83 w 83"/>
                  <a:gd name="T3" fmla="*/ 6 h 46"/>
                  <a:gd name="T4" fmla="*/ 81 w 83"/>
                  <a:gd name="T5" fmla="*/ 14 h 46"/>
                  <a:gd name="T6" fmla="*/ 79 w 83"/>
                  <a:gd name="T7" fmla="*/ 21 h 46"/>
                  <a:gd name="T8" fmla="*/ 75 w 83"/>
                  <a:gd name="T9" fmla="*/ 29 h 46"/>
                  <a:gd name="T10" fmla="*/ 70 w 83"/>
                  <a:gd name="T11" fmla="*/ 34 h 46"/>
                  <a:gd name="T12" fmla="*/ 64 w 83"/>
                  <a:gd name="T13" fmla="*/ 39 h 46"/>
                  <a:gd name="T14" fmla="*/ 58 w 83"/>
                  <a:gd name="T15" fmla="*/ 42 h 46"/>
                  <a:gd name="T16" fmla="*/ 49 w 83"/>
                  <a:gd name="T17" fmla="*/ 45 h 46"/>
                  <a:gd name="T18" fmla="*/ 42 w 83"/>
                  <a:gd name="T19" fmla="*/ 46 h 46"/>
                  <a:gd name="T20" fmla="*/ 33 w 83"/>
                  <a:gd name="T21" fmla="*/ 45 h 46"/>
                  <a:gd name="T22" fmla="*/ 25 w 83"/>
                  <a:gd name="T23" fmla="*/ 42 h 46"/>
                  <a:gd name="T24" fmla="*/ 18 w 83"/>
                  <a:gd name="T25" fmla="*/ 39 h 46"/>
                  <a:gd name="T26" fmla="*/ 13 w 83"/>
                  <a:gd name="T27" fmla="*/ 34 h 46"/>
                  <a:gd name="T28" fmla="*/ 8 w 83"/>
                  <a:gd name="T29" fmla="*/ 27 h 46"/>
                  <a:gd name="T30" fmla="*/ 4 w 83"/>
                  <a:gd name="T31" fmla="*/ 21 h 46"/>
                  <a:gd name="T32" fmla="*/ 2 w 83"/>
                  <a:gd name="T33" fmla="*/ 14 h 46"/>
                  <a:gd name="T34" fmla="*/ 0 w 83"/>
                  <a:gd name="T35" fmla="*/ 5 h 46"/>
                  <a:gd name="T36" fmla="*/ 0 w 83"/>
                  <a:gd name="T3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46">
                    <a:moveTo>
                      <a:pt x="83" y="0"/>
                    </a:moveTo>
                    <a:lnTo>
                      <a:pt x="83" y="6"/>
                    </a:lnTo>
                    <a:lnTo>
                      <a:pt x="81" y="14"/>
                    </a:lnTo>
                    <a:lnTo>
                      <a:pt x="79" y="21"/>
                    </a:lnTo>
                    <a:lnTo>
                      <a:pt x="75" y="29"/>
                    </a:lnTo>
                    <a:lnTo>
                      <a:pt x="70" y="34"/>
                    </a:lnTo>
                    <a:lnTo>
                      <a:pt x="64" y="39"/>
                    </a:lnTo>
                    <a:lnTo>
                      <a:pt x="58" y="42"/>
                    </a:lnTo>
                    <a:lnTo>
                      <a:pt x="49" y="45"/>
                    </a:lnTo>
                    <a:lnTo>
                      <a:pt x="42" y="46"/>
                    </a:lnTo>
                    <a:lnTo>
                      <a:pt x="33" y="45"/>
                    </a:lnTo>
                    <a:lnTo>
                      <a:pt x="25" y="42"/>
                    </a:lnTo>
                    <a:lnTo>
                      <a:pt x="18" y="39"/>
                    </a:lnTo>
                    <a:lnTo>
                      <a:pt x="13" y="34"/>
                    </a:lnTo>
                    <a:lnTo>
                      <a:pt x="8" y="27"/>
                    </a:lnTo>
                    <a:lnTo>
                      <a:pt x="4" y="21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993"/>
              <p:cNvSpPr>
                <a:spLocks/>
              </p:cNvSpPr>
              <p:nvPr/>
            </p:nvSpPr>
            <p:spPr bwMode="auto">
              <a:xfrm>
                <a:off x="673" y="1223"/>
                <a:ext cx="17" cy="10"/>
              </a:xfrm>
              <a:custGeom>
                <a:avLst/>
                <a:gdLst>
                  <a:gd name="T0" fmla="*/ 0 w 82"/>
                  <a:gd name="T1" fmla="*/ 46 h 47"/>
                  <a:gd name="T2" fmla="*/ 0 w 82"/>
                  <a:gd name="T3" fmla="*/ 40 h 47"/>
                  <a:gd name="T4" fmla="*/ 1 w 82"/>
                  <a:gd name="T5" fmla="*/ 31 h 47"/>
                  <a:gd name="T6" fmla="*/ 4 w 82"/>
                  <a:gd name="T7" fmla="*/ 23 h 47"/>
                  <a:gd name="T8" fmla="*/ 8 w 82"/>
                  <a:gd name="T9" fmla="*/ 17 h 47"/>
                  <a:gd name="T10" fmla="*/ 13 w 82"/>
                  <a:gd name="T11" fmla="*/ 11 h 47"/>
                  <a:gd name="T12" fmla="*/ 19 w 82"/>
                  <a:gd name="T13" fmla="*/ 6 h 47"/>
                  <a:gd name="T14" fmla="*/ 26 w 82"/>
                  <a:gd name="T15" fmla="*/ 2 h 47"/>
                  <a:gd name="T16" fmla="*/ 34 w 82"/>
                  <a:gd name="T17" fmla="*/ 0 h 47"/>
                  <a:gd name="T18" fmla="*/ 43 w 82"/>
                  <a:gd name="T19" fmla="*/ 0 h 47"/>
                  <a:gd name="T20" fmla="*/ 50 w 82"/>
                  <a:gd name="T21" fmla="*/ 0 h 47"/>
                  <a:gd name="T22" fmla="*/ 58 w 82"/>
                  <a:gd name="T23" fmla="*/ 2 h 47"/>
                  <a:gd name="T24" fmla="*/ 65 w 82"/>
                  <a:gd name="T25" fmla="*/ 6 h 47"/>
                  <a:gd name="T26" fmla="*/ 71 w 82"/>
                  <a:gd name="T27" fmla="*/ 11 h 47"/>
                  <a:gd name="T28" fmla="*/ 76 w 82"/>
                  <a:gd name="T29" fmla="*/ 17 h 47"/>
                  <a:gd name="T30" fmla="*/ 80 w 82"/>
                  <a:gd name="T31" fmla="*/ 25 h 47"/>
                  <a:gd name="T32" fmla="*/ 82 w 82"/>
                  <a:gd name="T33" fmla="*/ 32 h 47"/>
                  <a:gd name="T34" fmla="*/ 82 w 82"/>
                  <a:gd name="T35" fmla="*/ 40 h 47"/>
                  <a:gd name="T36" fmla="*/ 82 w 82"/>
                  <a:gd name="T3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7">
                    <a:moveTo>
                      <a:pt x="0" y="46"/>
                    </a:moveTo>
                    <a:lnTo>
                      <a:pt x="0" y="40"/>
                    </a:lnTo>
                    <a:lnTo>
                      <a:pt x="1" y="31"/>
                    </a:lnTo>
                    <a:lnTo>
                      <a:pt x="4" y="23"/>
                    </a:lnTo>
                    <a:lnTo>
                      <a:pt x="8" y="17"/>
                    </a:lnTo>
                    <a:lnTo>
                      <a:pt x="13" y="11"/>
                    </a:lnTo>
                    <a:lnTo>
                      <a:pt x="19" y="6"/>
                    </a:lnTo>
                    <a:lnTo>
                      <a:pt x="26" y="2"/>
                    </a:lnTo>
                    <a:lnTo>
                      <a:pt x="34" y="0"/>
                    </a:lnTo>
                    <a:lnTo>
                      <a:pt x="43" y="0"/>
                    </a:lnTo>
                    <a:lnTo>
                      <a:pt x="50" y="0"/>
                    </a:lnTo>
                    <a:lnTo>
                      <a:pt x="58" y="2"/>
                    </a:lnTo>
                    <a:lnTo>
                      <a:pt x="65" y="6"/>
                    </a:lnTo>
                    <a:lnTo>
                      <a:pt x="71" y="11"/>
                    </a:lnTo>
                    <a:lnTo>
                      <a:pt x="76" y="17"/>
                    </a:lnTo>
                    <a:lnTo>
                      <a:pt x="80" y="25"/>
                    </a:lnTo>
                    <a:lnTo>
                      <a:pt x="82" y="32"/>
                    </a:lnTo>
                    <a:lnTo>
                      <a:pt x="82" y="40"/>
                    </a:lnTo>
                    <a:lnTo>
                      <a:pt x="82" y="47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Freeform 994"/>
              <p:cNvSpPr>
                <a:spLocks/>
              </p:cNvSpPr>
              <p:nvPr/>
            </p:nvSpPr>
            <p:spPr bwMode="auto">
              <a:xfrm>
                <a:off x="679" y="1199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9 h 30"/>
                  <a:gd name="T4" fmla="*/ 3 w 30"/>
                  <a:gd name="T5" fmla="*/ 5 h 30"/>
                  <a:gd name="T6" fmla="*/ 8 w 30"/>
                  <a:gd name="T7" fmla="*/ 2 h 30"/>
                  <a:gd name="T8" fmla="*/ 15 w 30"/>
                  <a:gd name="T9" fmla="*/ 0 h 30"/>
                  <a:gd name="T10" fmla="*/ 20 w 30"/>
                  <a:gd name="T11" fmla="*/ 2 h 30"/>
                  <a:gd name="T12" fmla="*/ 25 w 30"/>
                  <a:gd name="T13" fmla="*/ 5 h 30"/>
                  <a:gd name="T14" fmla="*/ 28 w 30"/>
                  <a:gd name="T15" fmla="*/ 10 h 30"/>
                  <a:gd name="T16" fmla="*/ 30 w 30"/>
                  <a:gd name="T17" fmla="*/ 15 h 30"/>
                  <a:gd name="T18" fmla="*/ 28 w 30"/>
                  <a:gd name="T19" fmla="*/ 22 h 30"/>
                  <a:gd name="T20" fmla="*/ 25 w 30"/>
                  <a:gd name="T21" fmla="*/ 25 h 30"/>
                  <a:gd name="T22" fmla="*/ 20 w 30"/>
                  <a:gd name="T23" fmla="*/ 29 h 30"/>
                  <a:gd name="T24" fmla="*/ 15 w 30"/>
                  <a:gd name="T25" fmla="*/ 30 h 30"/>
                  <a:gd name="T26" fmla="*/ 8 w 30"/>
                  <a:gd name="T27" fmla="*/ 29 h 30"/>
                  <a:gd name="T28" fmla="*/ 3 w 30"/>
                  <a:gd name="T29" fmla="*/ 25 h 30"/>
                  <a:gd name="T30" fmla="*/ 1 w 30"/>
                  <a:gd name="T31" fmla="*/ 22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9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5"/>
                    </a:lnTo>
                    <a:lnTo>
                      <a:pt x="28" y="10"/>
                    </a:lnTo>
                    <a:lnTo>
                      <a:pt x="30" y="15"/>
                    </a:lnTo>
                    <a:lnTo>
                      <a:pt x="28" y="22"/>
                    </a:lnTo>
                    <a:lnTo>
                      <a:pt x="25" y="25"/>
                    </a:lnTo>
                    <a:lnTo>
                      <a:pt x="20" y="29"/>
                    </a:lnTo>
                    <a:lnTo>
                      <a:pt x="15" y="30"/>
                    </a:lnTo>
                    <a:lnTo>
                      <a:pt x="8" y="29"/>
                    </a:lnTo>
                    <a:lnTo>
                      <a:pt x="3" y="25"/>
                    </a:lnTo>
                    <a:lnTo>
                      <a:pt x="1" y="22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Freeform 995"/>
              <p:cNvSpPr>
                <a:spLocks/>
              </p:cNvSpPr>
              <p:nvPr/>
            </p:nvSpPr>
            <p:spPr bwMode="auto">
              <a:xfrm>
                <a:off x="679" y="1199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9 h 30"/>
                  <a:gd name="T4" fmla="*/ 3 w 30"/>
                  <a:gd name="T5" fmla="*/ 5 h 30"/>
                  <a:gd name="T6" fmla="*/ 8 w 30"/>
                  <a:gd name="T7" fmla="*/ 2 h 30"/>
                  <a:gd name="T8" fmla="*/ 15 w 30"/>
                  <a:gd name="T9" fmla="*/ 0 h 30"/>
                  <a:gd name="T10" fmla="*/ 20 w 30"/>
                  <a:gd name="T11" fmla="*/ 2 h 30"/>
                  <a:gd name="T12" fmla="*/ 25 w 30"/>
                  <a:gd name="T13" fmla="*/ 5 h 30"/>
                  <a:gd name="T14" fmla="*/ 28 w 30"/>
                  <a:gd name="T15" fmla="*/ 10 h 30"/>
                  <a:gd name="T16" fmla="*/ 30 w 30"/>
                  <a:gd name="T17" fmla="*/ 15 h 30"/>
                  <a:gd name="T18" fmla="*/ 28 w 30"/>
                  <a:gd name="T19" fmla="*/ 22 h 30"/>
                  <a:gd name="T20" fmla="*/ 25 w 30"/>
                  <a:gd name="T21" fmla="*/ 25 h 30"/>
                  <a:gd name="T22" fmla="*/ 20 w 30"/>
                  <a:gd name="T23" fmla="*/ 29 h 30"/>
                  <a:gd name="T24" fmla="*/ 15 w 30"/>
                  <a:gd name="T25" fmla="*/ 30 h 30"/>
                  <a:gd name="T26" fmla="*/ 8 w 30"/>
                  <a:gd name="T27" fmla="*/ 29 h 30"/>
                  <a:gd name="T28" fmla="*/ 3 w 30"/>
                  <a:gd name="T29" fmla="*/ 25 h 30"/>
                  <a:gd name="T30" fmla="*/ 1 w 30"/>
                  <a:gd name="T31" fmla="*/ 22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9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5"/>
                    </a:lnTo>
                    <a:lnTo>
                      <a:pt x="28" y="10"/>
                    </a:lnTo>
                    <a:lnTo>
                      <a:pt x="30" y="15"/>
                    </a:lnTo>
                    <a:lnTo>
                      <a:pt x="28" y="22"/>
                    </a:lnTo>
                    <a:lnTo>
                      <a:pt x="25" y="25"/>
                    </a:lnTo>
                    <a:lnTo>
                      <a:pt x="20" y="29"/>
                    </a:lnTo>
                    <a:lnTo>
                      <a:pt x="15" y="30"/>
                    </a:lnTo>
                    <a:lnTo>
                      <a:pt x="8" y="29"/>
                    </a:lnTo>
                    <a:lnTo>
                      <a:pt x="3" y="25"/>
                    </a:lnTo>
                    <a:lnTo>
                      <a:pt x="1" y="22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Freeform 996"/>
              <p:cNvSpPr>
                <a:spLocks/>
              </p:cNvSpPr>
              <p:nvPr/>
            </p:nvSpPr>
            <p:spPr bwMode="auto">
              <a:xfrm>
                <a:off x="678" y="1224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2 w 30"/>
                  <a:gd name="T3" fmla="*/ 10 h 30"/>
                  <a:gd name="T4" fmla="*/ 5 w 30"/>
                  <a:gd name="T5" fmla="*/ 5 h 30"/>
                  <a:gd name="T6" fmla="*/ 10 w 30"/>
                  <a:gd name="T7" fmla="*/ 1 h 30"/>
                  <a:gd name="T8" fmla="*/ 15 w 30"/>
                  <a:gd name="T9" fmla="*/ 0 h 30"/>
                  <a:gd name="T10" fmla="*/ 22 w 30"/>
                  <a:gd name="T11" fmla="*/ 1 h 30"/>
                  <a:gd name="T12" fmla="*/ 27 w 30"/>
                  <a:gd name="T13" fmla="*/ 5 h 30"/>
                  <a:gd name="T14" fmla="*/ 29 w 30"/>
                  <a:gd name="T15" fmla="*/ 10 h 30"/>
                  <a:gd name="T16" fmla="*/ 30 w 30"/>
                  <a:gd name="T17" fmla="*/ 15 h 30"/>
                  <a:gd name="T18" fmla="*/ 29 w 30"/>
                  <a:gd name="T19" fmla="*/ 21 h 30"/>
                  <a:gd name="T20" fmla="*/ 27 w 30"/>
                  <a:gd name="T21" fmla="*/ 26 h 30"/>
                  <a:gd name="T22" fmla="*/ 22 w 30"/>
                  <a:gd name="T23" fmla="*/ 29 h 30"/>
                  <a:gd name="T24" fmla="*/ 15 w 30"/>
                  <a:gd name="T25" fmla="*/ 30 h 30"/>
                  <a:gd name="T26" fmla="*/ 10 w 30"/>
                  <a:gd name="T27" fmla="*/ 29 h 30"/>
                  <a:gd name="T28" fmla="*/ 5 w 30"/>
                  <a:gd name="T29" fmla="*/ 25 h 30"/>
                  <a:gd name="T30" fmla="*/ 2 w 30"/>
                  <a:gd name="T31" fmla="*/ 21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7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7" y="26"/>
                    </a:lnTo>
                    <a:lnTo>
                      <a:pt x="22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2" y="2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Freeform 997"/>
              <p:cNvSpPr>
                <a:spLocks/>
              </p:cNvSpPr>
              <p:nvPr/>
            </p:nvSpPr>
            <p:spPr bwMode="auto">
              <a:xfrm>
                <a:off x="678" y="1224"/>
                <a:ext cx="6" cy="6"/>
              </a:xfrm>
              <a:custGeom>
                <a:avLst/>
                <a:gdLst>
                  <a:gd name="T0" fmla="*/ 0 w 30"/>
                  <a:gd name="T1" fmla="*/ 15 h 30"/>
                  <a:gd name="T2" fmla="*/ 2 w 30"/>
                  <a:gd name="T3" fmla="*/ 10 h 30"/>
                  <a:gd name="T4" fmla="*/ 5 w 30"/>
                  <a:gd name="T5" fmla="*/ 5 h 30"/>
                  <a:gd name="T6" fmla="*/ 10 w 30"/>
                  <a:gd name="T7" fmla="*/ 1 h 30"/>
                  <a:gd name="T8" fmla="*/ 15 w 30"/>
                  <a:gd name="T9" fmla="*/ 0 h 30"/>
                  <a:gd name="T10" fmla="*/ 22 w 30"/>
                  <a:gd name="T11" fmla="*/ 1 h 30"/>
                  <a:gd name="T12" fmla="*/ 27 w 30"/>
                  <a:gd name="T13" fmla="*/ 5 h 30"/>
                  <a:gd name="T14" fmla="*/ 29 w 30"/>
                  <a:gd name="T15" fmla="*/ 10 h 30"/>
                  <a:gd name="T16" fmla="*/ 30 w 30"/>
                  <a:gd name="T17" fmla="*/ 15 h 30"/>
                  <a:gd name="T18" fmla="*/ 29 w 30"/>
                  <a:gd name="T19" fmla="*/ 21 h 30"/>
                  <a:gd name="T20" fmla="*/ 27 w 30"/>
                  <a:gd name="T21" fmla="*/ 26 h 30"/>
                  <a:gd name="T22" fmla="*/ 22 w 30"/>
                  <a:gd name="T23" fmla="*/ 29 h 30"/>
                  <a:gd name="T24" fmla="*/ 15 w 30"/>
                  <a:gd name="T25" fmla="*/ 30 h 30"/>
                  <a:gd name="T26" fmla="*/ 10 w 30"/>
                  <a:gd name="T27" fmla="*/ 29 h 30"/>
                  <a:gd name="T28" fmla="*/ 5 w 30"/>
                  <a:gd name="T29" fmla="*/ 25 h 30"/>
                  <a:gd name="T30" fmla="*/ 2 w 30"/>
                  <a:gd name="T31" fmla="*/ 21 h 30"/>
                  <a:gd name="T32" fmla="*/ 0 w 30"/>
                  <a:gd name="T3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27" y="5"/>
                    </a:lnTo>
                    <a:lnTo>
                      <a:pt x="29" y="10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7" y="26"/>
                    </a:lnTo>
                    <a:lnTo>
                      <a:pt x="22" y="29"/>
                    </a:lnTo>
                    <a:lnTo>
                      <a:pt x="15" y="30"/>
                    </a:lnTo>
                    <a:lnTo>
                      <a:pt x="10" y="29"/>
                    </a:lnTo>
                    <a:lnTo>
                      <a:pt x="5" y="25"/>
                    </a:lnTo>
                    <a:lnTo>
                      <a:pt x="2" y="21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Line 998"/>
              <p:cNvSpPr>
                <a:spLocks noChangeShapeType="1"/>
              </p:cNvSpPr>
              <p:nvPr/>
            </p:nvSpPr>
            <p:spPr bwMode="auto">
              <a:xfrm flipV="1">
                <a:off x="678" y="1197"/>
                <a:ext cx="1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Line 999"/>
              <p:cNvSpPr>
                <a:spLocks noChangeShapeType="1"/>
              </p:cNvSpPr>
              <p:nvPr/>
            </p:nvSpPr>
            <p:spPr bwMode="auto">
              <a:xfrm flipV="1">
                <a:off x="685" y="119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Line 1000"/>
              <p:cNvSpPr>
                <a:spLocks noChangeShapeType="1"/>
              </p:cNvSpPr>
              <p:nvPr/>
            </p:nvSpPr>
            <p:spPr bwMode="auto">
              <a:xfrm flipV="1">
                <a:off x="678" y="122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Line 1001"/>
              <p:cNvSpPr>
                <a:spLocks noChangeShapeType="1"/>
              </p:cNvSpPr>
              <p:nvPr/>
            </p:nvSpPr>
            <p:spPr bwMode="auto">
              <a:xfrm flipV="1">
                <a:off x="684" y="1227"/>
                <a:ext cx="0" cy="5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Freeform 1002"/>
              <p:cNvSpPr>
                <a:spLocks/>
              </p:cNvSpPr>
              <p:nvPr/>
            </p:nvSpPr>
            <p:spPr bwMode="auto">
              <a:xfrm>
                <a:off x="2889" y="2046"/>
                <a:ext cx="134" cy="121"/>
              </a:xfrm>
              <a:custGeom>
                <a:avLst/>
                <a:gdLst>
                  <a:gd name="T0" fmla="*/ 0 w 672"/>
                  <a:gd name="T1" fmla="*/ 334 h 606"/>
                  <a:gd name="T2" fmla="*/ 485 w 672"/>
                  <a:gd name="T3" fmla="*/ 0 h 606"/>
                  <a:gd name="T4" fmla="*/ 672 w 672"/>
                  <a:gd name="T5" fmla="*/ 273 h 606"/>
                  <a:gd name="T6" fmla="*/ 188 w 672"/>
                  <a:gd name="T7" fmla="*/ 606 h 606"/>
                  <a:gd name="T8" fmla="*/ 0 w 672"/>
                  <a:gd name="T9" fmla="*/ 334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2" h="606">
                    <a:moveTo>
                      <a:pt x="0" y="334"/>
                    </a:moveTo>
                    <a:lnTo>
                      <a:pt x="485" y="0"/>
                    </a:lnTo>
                    <a:lnTo>
                      <a:pt x="672" y="273"/>
                    </a:lnTo>
                    <a:lnTo>
                      <a:pt x="188" y="606"/>
                    </a:lnTo>
                    <a:lnTo>
                      <a:pt x="0" y="334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Line 1003"/>
              <p:cNvSpPr>
                <a:spLocks noChangeShapeType="1"/>
              </p:cNvSpPr>
              <p:nvPr/>
            </p:nvSpPr>
            <p:spPr bwMode="auto">
              <a:xfrm>
                <a:off x="2938" y="2079"/>
                <a:ext cx="37" cy="54"/>
              </a:xfrm>
              <a:prstGeom prst="line">
                <a:avLst/>
              </a:pr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Freeform 1004"/>
              <p:cNvSpPr>
                <a:spLocks/>
              </p:cNvSpPr>
              <p:nvPr/>
            </p:nvSpPr>
            <p:spPr bwMode="auto">
              <a:xfrm>
                <a:off x="2946" y="2095"/>
                <a:ext cx="20" cy="19"/>
              </a:xfrm>
              <a:custGeom>
                <a:avLst/>
                <a:gdLst>
                  <a:gd name="T0" fmla="*/ 0 w 99"/>
                  <a:gd name="T1" fmla="*/ 50 h 99"/>
                  <a:gd name="T2" fmla="*/ 1 w 99"/>
                  <a:gd name="T3" fmla="*/ 40 h 99"/>
                  <a:gd name="T4" fmla="*/ 5 w 99"/>
                  <a:gd name="T5" fmla="*/ 30 h 99"/>
                  <a:gd name="T6" fmla="*/ 9 w 99"/>
                  <a:gd name="T7" fmla="*/ 21 h 99"/>
                  <a:gd name="T8" fmla="*/ 15 w 99"/>
                  <a:gd name="T9" fmla="*/ 14 h 99"/>
                  <a:gd name="T10" fmla="*/ 22 w 99"/>
                  <a:gd name="T11" fmla="*/ 9 h 99"/>
                  <a:gd name="T12" fmla="*/ 31 w 99"/>
                  <a:gd name="T13" fmla="*/ 4 h 99"/>
                  <a:gd name="T14" fmla="*/ 40 w 99"/>
                  <a:gd name="T15" fmla="*/ 1 h 99"/>
                  <a:gd name="T16" fmla="*/ 50 w 99"/>
                  <a:gd name="T17" fmla="*/ 0 h 99"/>
                  <a:gd name="T18" fmla="*/ 60 w 99"/>
                  <a:gd name="T19" fmla="*/ 1 h 99"/>
                  <a:gd name="T20" fmla="*/ 70 w 99"/>
                  <a:gd name="T21" fmla="*/ 4 h 99"/>
                  <a:gd name="T22" fmla="*/ 78 w 99"/>
                  <a:gd name="T23" fmla="*/ 9 h 99"/>
                  <a:gd name="T24" fmla="*/ 86 w 99"/>
                  <a:gd name="T25" fmla="*/ 14 h 99"/>
                  <a:gd name="T26" fmla="*/ 92 w 99"/>
                  <a:gd name="T27" fmla="*/ 21 h 99"/>
                  <a:gd name="T28" fmla="*/ 96 w 99"/>
                  <a:gd name="T29" fmla="*/ 30 h 99"/>
                  <a:gd name="T30" fmla="*/ 99 w 99"/>
                  <a:gd name="T31" fmla="*/ 40 h 99"/>
                  <a:gd name="T32" fmla="*/ 99 w 99"/>
                  <a:gd name="T33" fmla="*/ 50 h 99"/>
                  <a:gd name="T34" fmla="*/ 99 w 99"/>
                  <a:gd name="T35" fmla="*/ 60 h 99"/>
                  <a:gd name="T36" fmla="*/ 96 w 99"/>
                  <a:gd name="T37" fmla="*/ 68 h 99"/>
                  <a:gd name="T38" fmla="*/ 92 w 99"/>
                  <a:gd name="T39" fmla="*/ 77 h 99"/>
                  <a:gd name="T40" fmla="*/ 86 w 99"/>
                  <a:gd name="T41" fmla="*/ 85 h 99"/>
                  <a:gd name="T42" fmla="*/ 78 w 99"/>
                  <a:gd name="T43" fmla="*/ 91 h 99"/>
                  <a:gd name="T44" fmla="*/ 70 w 99"/>
                  <a:gd name="T45" fmla="*/ 96 h 99"/>
                  <a:gd name="T46" fmla="*/ 60 w 99"/>
                  <a:gd name="T47" fmla="*/ 98 h 99"/>
                  <a:gd name="T48" fmla="*/ 50 w 99"/>
                  <a:gd name="T49" fmla="*/ 99 h 99"/>
                  <a:gd name="T50" fmla="*/ 40 w 99"/>
                  <a:gd name="T51" fmla="*/ 98 h 99"/>
                  <a:gd name="T52" fmla="*/ 31 w 99"/>
                  <a:gd name="T53" fmla="*/ 96 h 99"/>
                  <a:gd name="T54" fmla="*/ 22 w 99"/>
                  <a:gd name="T55" fmla="*/ 91 h 99"/>
                  <a:gd name="T56" fmla="*/ 15 w 99"/>
                  <a:gd name="T57" fmla="*/ 85 h 99"/>
                  <a:gd name="T58" fmla="*/ 9 w 99"/>
                  <a:gd name="T59" fmla="*/ 77 h 99"/>
                  <a:gd name="T60" fmla="*/ 5 w 99"/>
                  <a:gd name="T61" fmla="*/ 68 h 99"/>
                  <a:gd name="T62" fmla="*/ 1 w 99"/>
                  <a:gd name="T63" fmla="*/ 60 h 99"/>
                  <a:gd name="T64" fmla="*/ 0 w 99"/>
                  <a:gd name="T65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9" h="99">
                    <a:moveTo>
                      <a:pt x="0" y="50"/>
                    </a:moveTo>
                    <a:lnTo>
                      <a:pt x="1" y="4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5" y="14"/>
                    </a:lnTo>
                    <a:lnTo>
                      <a:pt x="22" y="9"/>
                    </a:lnTo>
                    <a:lnTo>
                      <a:pt x="31" y="4"/>
                    </a:lnTo>
                    <a:lnTo>
                      <a:pt x="40" y="1"/>
                    </a:lnTo>
                    <a:lnTo>
                      <a:pt x="50" y="0"/>
                    </a:lnTo>
                    <a:lnTo>
                      <a:pt x="60" y="1"/>
                    </a:lnTo>
                    <a:lnTo>
                      <a:pt x="70" y="4"/>
                    </a:lnTo>
                    <a:lnTo>
                      <a:pt x="78" y="9"/>
                    </a:lnTo>
                    <a:lnTo>
                      <a:pt x="86" y="14"/>
                    </a:lnTo>
                    <a:lnTo>
                      <a:pt x="92" y="21"/>
                    </a:lnTo>
                    <a:lnTo>
                      <a:pt x="96" y="30"/>
                    </a:lnTo>
                    <a:lnTo>
                      <a:pt x="99" y="40"/>
                    </a:lnTo>
                    <a:lnTo>
                      <a:pt x="99" y="50"/>
                    </a:lnTo>
                    <a:lnTo>
                      <a:pt x="99" y="60"/>
                    </a:lnTo>
                    <a:lnTo>
                      <a:pt x="96" y="68"/>
                    </a:lnTo>
                    <a:lnTo>
                      <a:pt x="92" y="77"/>
                    </a:lnTo>
                    <a:lnTo>
                      <a:pt x="86" y="85"/>
                    </a:lnTo>
                    <a:lnTo>
                      <a:pt x="78" y="91"/>
                    </a:lnTo>
                    <a:lnTo>
                      <a:pt x="70" y="96"/>
                    </a:lnTo>
                    <a:lnTo>
                      <a:pt x="60" y="98"/>
                    </a:lnTo>
                    <a:lnTo>
                      <a:pt x="50" y="99"/>
                    </a:lnTo>
                    <a:lnTo>
                      <a:pt x="40" y="98"/>
                    </a:lnTo>
                    <a:lnTo>
                      <a:pt x="31" y="96"/>
                    </a:lnTo>
                    <a:lnTo>
                      <a:pt x="22" y="91"/>
                    </a:lnTo>
                    <a:lnTo>
                      <a:pt x="15" y="85"/>
                    </a:lnTo>
                    <a:lnTo>
                      <a:pt x="9" y="77"/>
                    </a:lnTo>
                    <a:lnTo>
                      <a:pt x="5" y="68"/>
                    </a:lnTo>
                    <a:lnTo>
                      <a:pt x="1" y="60"/>
                    </a:lnTo>
                    <a:lnTo>
                      <a:pt x="0" y="50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Freeform 1005"/>
              <p:cNvSpPr>
                <a:spLocks/>
              </p:cNvSpPr>
              <p:nvPr/>
            </p:nvSpPr>
            <p:spPr bwMode="auto">
              <a:xfrm>
                <a:off x="2898" y="2117"/>
                <a:ext cx="29" cy="32"/>
              </a:xfrm>
              <a:custGeom>
                <a:avLst/>
                <a:gdLst>
                  <a:gd name="T0" fmla="*/ 0 w 143"/>
                  <a:gd name="T1" fmla="*/ 45 h 158"/>
                  <a:gd name="T2" fmla="*/ 66 w 143"/>
                  <a:gd name="T3" fmla="*/ 0 h 158"/>
                  <a:gd name="T4" fmla="*/ 143 w 143"/>
                  <a:gd name="T5" fmla="*/ 113 h 158"/>
                  <a:gd name="T6" fmla="*/ 77 w 143"/>
                  <a:gd name="T7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58">
                    <a:moveTo>
                      <a:pt x="0" y="45"/>
                    </a:moveTo>
                    <a:lnTo>
                      <a:pt x="66" y="0"/>
                    </a:lnTo>
                    <a:lnTo>
                      <a:pt x="143" y="113"/>
                    </a:lnTo>
                    <a:lnTo>
                      <a:pt x="77" y="158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Freeform 1006"/>
              <p:cNvSpPr>
                <a:spLocks/>
              </p:cNvSpPr>
              <p:nvPr/>
            </p:nvSpPr>
            <p:spPr bwMode="auto">
              <a:xfrm>
                <a:off x="2983" y="2062"/>
                <a:ext cx="29" cy="31"/>
              </a:xfrm>
              <a:custGeom>
                <a:avLst/>
                <a:gdLst>
                  <a:gd name="T0" fmla="*/ 143 w 143"/>
                  <a:gd name="T1" fmla="*/ 113 h 157"/>
                  <a:gd name="T2" fmla="*/ 78 w 143"/>
                  <a:gd name="T3" fmla="*/ 157 h 157"/>
                  <a:gd name="T4" fmla="*/ 0 w 143"/>
                  <a:gd name="T5" fmla="*/ 45 h 157"/>
                  <a:gd name="T6" fmla="*/ 66 w 143"/>
                  <a:gd name="T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57">
                    <a:moveTo>
                      <a:pt x="143" y="113"/>
                    </a:moveTo>
                    <a:lnTo>
                      <a:pt x="78" y="157"/>
                    </a:lnTo>
                    <a:lnTo>
                      <a:pt x="0" y="45"/>
                    </a:lnTo>
                    <a:lnTo>
                      <a:pt x="66" y="0"/>
                    </a:lnTo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Freeform 1007"/>
              <p:cNvSpPr>
                <a:spLocks/>
              </p:cNvSpPr>
              <p:nvPr/>
            </p:nvSpPr>
            <p:spPr bwMode="auto">
              <a:xfrm>
                <a:off x="1578" y="2078"/>
                <a:ext cx="110" cy="92"/>
              </a:xfrm>
              <a:custGeom>
                <a:avLst/>
                <a:gdLst>
                  <a:gd name="T0" fmla="*/ 469 w 551"/>
                  <a:gd name="T1" fmla="*/ 0 h 459"/>
                  <a:gd name="T2" fmla="*/ 424 w 551"/>
                  <a:gd name="T3" fmla="*/ 7 h 459"/>
                  <a:gd name="T4" fmla="*/ 359 w 551"/>
                  <a:gd name="T5" fmla="*/ 4 h 459"/>
                  <a:gd name="T6" fmla="*/ 373 w 551"/>
                  <a:gd name="T7" fmla="*/ 95 h 459"/>
                  <a:gd name="T8" fmla="*/ 119 w 551"/>
                  <a:gd name="T9" fmla="*/ 134 h 459"/>
                  <a:gd name="T10" fmla="*/ 106 w 551"/>
                  <a:gd name="T11" fmla="*/ 50 h 459"/>
                  <a:gd name="T12" fmla="*/ 0 w 551"/>
                  <a:gd name="T13" fmla="*/ 66 h 459"/>
                  <a:gd name="T14" fmla="*/ 23 w 551"/>
                  <a:gd name="T15" fmla="*/ 206 h 459"/>
                  <a:gd name="T16" fmla="*/ 84 w 551"/>
                  <a:gd name="T17" fmla="*/ 198 h 459"/>
                  <a:gd name="T18" fmla="*/ 74 w 551"/>
                  <a:gd name="T19" fmla="*/ 226 h 459"/>
                  <a:gd name="T20" fmla="*/ 96 w 551"/>
                  <a:gd name="T21" fmla="*/ 248 h 459"/>
                  <a:gd name="T22" fmla="*/ 58 w 551"/>
                  <a:gd name="T23" fmla="*/ 254 h 459"/>
                  <a:gd name="T24" fmla="*/ 61 w 551"/>
                  <a:gd name="T25" fmla="*/ 279 h 459"/>
                  <a:gd name="T26" fmla="*/ 35 w 551"/>
                  <a:gd name="T27" fmla="*/ 283 h 459"/>
                  <a:gd name="T28" fmla="*/ 55 w 551"/>
                  <a:gd name="T29" fmla="*/ 420 h 459"/>
                  <a:gd name="T30" fmla="*/ 84 w 551"/>
                  <a:gd name="T31" fmla="*/ 416 h 459"/>
                  <a:gd name="T32" fmla="*/ 86 w 551"/>
                  <a:gd name="T33" fmla="*/ 441 h 459"/>
                  <a:gd name="T34" fmla="*/ 152 w 551"/>
                  <a:gd name="T35" fmla="*/ 430 h 459"/>
                  <a:gd name="T36" fmla="*/ 156 w 551"/>
                  <a:gd name="T37" fmla="*/ 459 h 459"/>
                  <a:gd name="T38" fmla="*/ 514 w 551"/>
                  <a:gd name="T39" fmla="*/ 404 h 459"/>
                  <a:gd name="T40" fmla="*/ 522 w 551"/>
                  <a:gd name="T41" fmla="*/ 401 h 459"/>
                  <a:gd name="T42" fmla="*/ 530 w 551"/>
                  <a:gd name="T43" fmla="*/ 398 h 459"/>
                  <a:gd name="T44" fmla="*/ 536 w 551"/>
                  <a:gd name="T45" fmla="*/ 393 h 459"/>
                  <a:gd name="T46" fmla="*/ 542 w 551"/>
                  <a:gd name="T47" fmla="*/ 386 h 459"/>
                  <a:gd name="T48" fmla="*/ 546 w 551"/>
                  <a:gd name="T49" fmla="*/ 380 h 459"/>
                  <a:gd name="T50" fmla="*/ 550 w 551"/>
                  <a:gd name="T51" fmla="*/ 373 h 459"/>
                  <a:gd name="T52" fmla="*/ 551 w 551"/>
                  <a:gd name="T53" fmla="*/ 364 h 459"/>
                  <a:gd name="T54" fmla="*/ 551 w 551"/>
                  <a:gd name="T55" fmla="*/ 355 h 459"/>
                  <a:gd name="T56" fmla="*/ 548 w 551"/>
                  <a:gd name="T57" fmla="*/ 206 h 459"/>
                  <a:gd name="T58" fmla="*/ 501 w 551"/>
                  <a:gd name="T59" fmla="*/ 212 h 459"/>
                  <a:gd name="T60" fmla="*/ 496 w 551"/>
                  <a:gd name="T61" fmla="*/ 187 h 459"/>
                  <a:gd name="T62" fmla="*/ 465 w 551"/>
                  <a:gd name="T63" fmla="*/ 192 h 459"/>
                  <a:gd name="T64" fmla="*/ 476 w 551"/>
                  <a:gd name="T65" fmla="*/ 165 h 459"/>
                  <a:gd name="T66" fmla="*/ 456 w 551"/>
                  <a:gd name="T67" fmla="*/ 141 h 459"/>
                  <a:gd name="T68" fmla="*/ 490 w 551"/>
                  <a:gd name="T69" fmla="*/ 136 h 459"/>
                  <a:gd name="T70" fmla="*/ 469 w 551"/>
                  <a:gd name="T71" fmla="*/ 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1" h="459">
                    <a:moveTo>
                      <a:pt x="469" y="0"/>
                    </a:moveTo>
                    <a:lnTo>
                      <a:pt x="424" y="7"/>
                    </a:lnTo>
                    <a:lnTo>
                      <a:pt x="359" y="4"/>
                    </a:lnTo>
                    <a:lnTo>
                      <a:pt x="373" y="95"/>
                    </a:lnTo>
                    <a:lnTo>
                      <a:pt x="119" y="134"/>
                    </a:lnTo>
                    <a:lnTo>
                      <a:pt x="106" y="50"/>
                    </a:lnTo>
                    <a:lnTo>
                      <a:pt x="0" y="66"/>
                    </a:lnTo>
                    <a:lnTo>
                      <a:pt x="23" y="206"/>
                    </a:lnTo>
                    <a:lnTo>
                      <a:pt x="84" y="198"/>
                    </a:lnTo>
                    <a:lnTo>
                      <a:pt x="74" y="226"/>
                    </a:lnTo>
                    <a:lnTo>
                      <a:pt x="96" y="248"/>
                    </a:lnTo>
                    <a:lnTo>
                      <a:pt x="58" y="254"/>
                    </a:lnTo>
                    <a:lnTo>
                      <a:pt x="61" y="279"/>
                    </a:lnTo>
                    <a:lnTo>
                      <a:pt x="35" y="283"/>
                    </a:lnTo>
                    <a:lnTo>
                      <a:pt x="55" y="420"/>
                    </a:lnTo>
                    <a:lnTo>
                      <a:pt x="84" y="416"/>
                    </a:lnTo>
                    <a:lnTo>
                      <a:pt x="86" y="441"/>
                    </a:lnTo>
                    <a:lnTo>
                      <a:pt x="152" y="430"/>
                    </a:lnTo>
                    <a:lnTo>
                      <a:pt x="156" y="459"/>
                    </a:lnTo>
                    <a:lnTo>
                      <a:pt x="514" y="404"/>
                    </a:lnTo>
                    <a:lnTo>
                      <a:pt x="522" y="401"/>
                    </a:lnTo>
                    <a:lnTo>
                      <a:pt x="530" y="398"/>
                    </a:lnTo>
                    <a:lnTo>
                      <a:pt x="536" y="393"/>
                    </a:lnTo>
                    <a:lnTo>
                      <a:pt x="542" y="386"/>
                    </a:lnTo>
                    <a:lnTo>
                      <a:pt x="546" y="380"/>
                    </a:lnTo>
                    <a:lnTo>
                      <a:pt x="550" y="373"/>
                    </a:lnTo>
                    <a:lnTo>
                      <a:pt x="551" y="364"/>
                    </a:lnTo>
                    <a:lnTo>
                      <a:pt x="551" y="355"/>
                    </a:lnTo>
                    <a:lnTo>
                      <a:pt x="548" y="206"/>
                    </a:lnTo>
                    <a:lnTo>
                      <a:pt x="501" y="212"/>
                    </a:lnTo>
                    <a:lnTo>
                      <a:pt x="496" y="187"/>
                    </a:lnTo>
                    <a:lnTo>
                      <a:pt x="465" y="192"/>
                    </a:lnTo>
                    <a:lnTo>
                      <a:pt x="476" y="165"/>
                    </a:lnTo>
                    <a:lnTo>
                      <a:pt x="456" y="141"/>
                    </a:lnTo>
                    <a:lnTo>
                      <a:pt x="490" y="136"/>
                    </a:lnTo>
                    <a:lnTo>
                      <a:pt x="46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1008"/>
              <p:cNvSpPr>
                <a:spLocks/>
              </p:cNvSpPr>
              <p:nvPr/>
            </p:nvSpPr>
            <p:spPr bwMode="auto">
              <a:xfrm>
                <a:off x="982" y="2127"/>
                <a:ext cx="67" cy="118"/>
              </a:xfrm>
              <a:custGeom>
                <a:avLst/>
                <a:gdLst>
                  <a:gd name="T0" fmla="*/ 289 w 335"/>
                  <a:gd name="T1" fmla="*/ 164 h 590"/>
                  <a:gd name="T2" fmla="*/ 311 w 335"/>
                  <a:gd name="T3" fmla="*/ 214 h 590"/>
                  <a:gd name="T4" fmla="*/ 335 w 335"/>
                  <a:gd name="T5" fmla="*/ 249 h 590"/>
                  <a:gd name="T6" fmla="*/ 311 w 335"/>
                  <a:gd name="T7" fmla="*/ 285 h 590"/>
                  <a:gd name="T8" fmla="*/ 289 w 335"/>
                  <a:gd name="T9" fmla="*/ 384 h 590"/>
                  <a:gd name="T10" fmla="*/ 311 w 335"/>
                  <a:gd name="T11" fmla="*/ 484 h 590"/>
                  <a:gd name="T12" fmla="*/ 335 w 335"/>
                  <a:gd name="T13" fmla="*/ 515 h 590"/>
                  <a:gd name="T14" fmla="*/ 321 w 335"/>
                  <a:gd name="T15" fmla="*/ 545 h 590"/>
                  <a:gd name="T16" fmla="*/ 306 w 335"/>
                  <a:gd name="T17" fmla="*/ 560 h 590"/>
                  <a:gd name="T18" fmla="*/ 298 w 335"/>
                  <a:gd name="T19" fmla="*/ 574 h 590"/>
                  <a:gd name="T20" fmla="*/ 289 w 335"/>
                  <a:gd name="T21" fmla="*/ 581 h 590"/>
                  <a:gd name="T22" fmla="*/ 233 w 335"/>
                  <a:gd name="T23" fmla="*/ 590 h 590"/>
                  <a:gd name="T24" fmla="*/ 178 w 335"/>
                  <a:gd name="T25" fmla="*/ 581 h 590"/>
                  <a:gd name="T26" fmla="*/ 168 w 335"/>
                  <a:gd name="T27" fmla="*/ 574 h 590"/>
                  <a:gd name="T28" fmla="*/ 158 w 335"/>
                  <a:gd name="T29" fmla="*/ 560 h 590"/>
                  <a:gd name="T30" fmla="*/ 128 w 335"/>
                  <a:gd name="T31" fmla="*/ 545 h 590"/>
                  <a:gd name="T32" fmla="*/ 97 w 335"/>
                  <a:gd name="T33" fmla="*/ 560 h 590"/>
                  <a:gd name="T34" fmla="*/ 65 w 335"/>
                  <a:gd name="T35" fmla="*/ 575 h 590"/>
                  <a:gd name="T36" fmla="*/ 31 w 335"/>
                  <a:gd name="T37" fmla="*/ 560 h 590"/>
                  <a:gd name="T38" fmla="*/ 16 w 335"/>
                  <a:gd name="T39" fmla="*/ 545 h 590"/>
                  <a:gd name="T40" fmla="*/ 3 w 335"/>
                  <a:gd name="T41" fmla="*/ 392 h 590"/>
                  <a:gd name="T42" fmla="*/ 91 w 335"/>
                  <a:gd name="T43" fmla="*/ 239 h 590"/>
                  <a:gd name="T44" fmla="*/ 24 w 335"/>
                  <a:gd name="T45" fmla="*/ 212 h 590"/>
                  <a:gd name="T46" fmla="*/ 10 w 335"/>
                  <a:gd name="T47" fmla="*/ 189 h 590"/>
                  <a:gd name="T48" fmla="*/ 3 w 335"/>
                  <a:gd name="T49" fmla="*/ 164 h 590"/>
                  <a:gd name="T50" fmla="*/ 0 w 335"/>
                  <a:gd name="T51" fmla="*/ 136 h 590"/>
                  <a:gd name="T52" fmla="*/ 3 w 335"/>
                  <a:gd name="T53" fmla="*/ 108 h 590"/>
                  <a:gd name="T54" fmla="*/ 10 w 335"/>
                  <a:gd name="T55" fmla="*/ 83 h 590"/>
                  <a:gd name="T56" fmla="*/ 24 w 335"/>
                  <a:gd name="T57" fmla="*/ 59 h 590"/>
                  <a:gd name="T58" fmla="*/ 40 w 335"/>
                  <a:gd name="T59" fmla="*/ 39 h 590"/>
                  <a:gd name="T60" fmla="*/ 60 w 335"/>
                  <a:gd name="T61" fmla="*/ 23 h 590"/>
                  <a:gd name="T62" fmla="*/ 83 w 335"/>
                  <a:gd name="T63" fmla="*/ 9 h 590"/>
                  <a:gd name="T64" fmla="*/ 108 w 335"/>
                  <a:gd name="T65" fmla="*/ 2 h 590"/>
                  <a:gd name="T66" fmla="*/ 137 w 335"/>
                  <a:gd name="T67" fmla="*/ 0 h 590"/>
                  <a:gd name="T68" fmla="*/ 164 w 335"/>
                  <a:gd name="T69" fmla="*/ 2 h 590"/>
                  <a:gd name="T70" fmla="*/ 189 w 335"/>
                  <a:gd name="T71" fmla="*/ 9 h 590"/>
                  <a:gd name="T72" fmla="*/ 213 w 335"/>
                  <a:gd name="T73" fmla="*/ 23 h 590"/>
                  <a:gd name="T74" fmla="*/ 233 w 335"/>
                  <a:gd name="T75" fmla="*/ 39 h 590"/>
                  <a:gd name="T76" fmla="*/ 249 w 335"/>
                  <a:gd name="T77" fmla="*/ 59 h 590"/>
                  <a:gd name="T78" fmla="*/ 263 w 335"/>
                  <a:gd name="T79" fmla="*/ 83 h 590"/>
                  <a:gd name="T80" fmla="*/ 270 w 335"/>
                  <a:gd name="T81" fmla="*/ 108 h 590"/>
                  <a:gd name="T82" fmla="*/ 273 w 335"/>
                  <a:gd name="T83" fmla="*/ 136 h 590"/>
                  <a:gd name="T84" fmla="*/ 270 w 335"/>
                  <a:gd name="T85" fmla="*/ 164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5" h="590">
                    <a:moveTo>
                      <a:pt x="270" y="164"/>
                    </a:moveTo>
                    <a:lnTo>
                      <a:pt x="289" y="164"/>
                    </a:lnTo>
                    <a:lnTo>
                      <a:pt x="289" y="214"/>
                    </a:lnTo>
                    <a:lnTo>
                      <a:pt x="311" y="214"/>
                    </a:lnTo>
                    <a:lnTo>
                      <a:pt x="335" y="214"/>
                    </a:lnTo>
                    <a:lnTo>
                      <a:pt x="335" y="249"/>
                    </a:lnTo>
                    <a:lnTo>
                      <a:pt x="335" y="285"/>
                    </a:lnTo>
                    <a:lnTo>
                      <a:pt x="311" y="285"/>
                    </a:lnTo>
                    <a:lnTo>
                      <a:pt x="289" y="285"/>
                    </a:lnTo>
                    <a:lnTo>
                      <a:pt x="289" y="384"/>
                    </a:lnTo>
                    <a:lnTo>
                      <a:pt x="289" y="484"/>
                    </a:lnTo>
                    <a:lnTo>
                      <a:pt x="311" y="484"/>
                    </a:lnTo>
                    <a:lnTo>
                      <a:pt x="335" y="484"/>
                    </a:lnTo>
                    <a:lnTo>
                      <a:pt x="335" y="515"/>
                    </a:lnTo>
                    <a:lnTo>
                      <a:pt x="335" y="545"/>
                    </a:lnTo>
                    <a:lnTo>
                      <a:pt x="321" y="545"/>
                    </a:lnTo>
                    <a:lnTo>
                      <a:pt x="306" y="545"/>
                    </a:lnTo>
                    <a:lnTo>
                      <a:pt x="306" y="560"/>
                    </a:lnTo>
                    <a:lnTo>
                      <a:pt x="306" y="574"/>
                    </a:lnTo>
                    <a:lnTo>
                      <a:pt x="298" y="574"/>
                    </a:lnTo>
                    <a:lnTo>
                      <a:pt x="289" y="574"/>
                    </a:lnTo>
                    <a:lnTo>
                      <a:pt x="289" y="581"/>
                    </a:lnTo>
                    <a:lnTo>
                      <a:pt x="289" y="590"/>
                    </a:lnTo>
                    <a:lnTo>
                      <a:pt x="233" y="590"/>
                    </a:lnTo>
                    <a:lnTo>
                      <a:pt x="178" y="590"/>
                    </a:lnTo>
                    <a:lnTo>
                      <a:pt x="178" y="581"/>
                    </a:lnTo>
                    <a:lnTo>
                      <a:pt x="178" y="574"/>
                    </a:lnTo>
                    <a:lnTo>
                      <a:pt x="168" y="574"/>
                    </a:lnTo>
                    <a:lnTo>
                      <a:pt x="158" y="574"/>
                    </a:lnTo>
                    <a:lnTo>
                      <a:pt x="158" y="560"/>
                    </a:lnTo>
                    <a:lnTo>
                      <a:pt x="158" y="545"/>
                    </a:lnTo>
                    <a:lnTo>
                      <a:pt x="128" y="545"/>
                    </a:lnTo>
                    <a:lnTo>
                      <a:pt x="97" y="545"/>
                    </a:lnTo>
                    <a:lnTo>
                      <a:pt x="97" y="560"/>
                    </a:lnTo>
                    <a:lnTo>
                      <a:pt x="97" y="575"/>
                    </a:lnTo>
                    <a:lnTo>
                      <a:pt x="65" y="575"/>
                    </a:lnTo>
                    <a:lnTo>
                      <a:pt x="31" y="575"/>
                    </a:lnTo>
                    <a:lnTo>
                      <a:pt x="31" y="560"/>
                    </a:lnTo>
                    <a:lnTo>
                      <a:pt x="31" y="545"/>
                    </a:lnTo>
                    <a:lnTo>
                      <a:pt x="16" y="545"/>
                    </a:lnTo>
                    <a:lnTo>
                      <a:pt x="3" y="545"/>
                    </a:lnTo>
                    <a:lnTo>
                      <a:pt x="3" y="392"/>
                    </a:lnTo>
                    <a:lnTo>
                      <a:pt x="3" y="239"/>
                    </a:lnTo>
                    <a:lnTo>
                      <a:pt x="91" y="239"/>
                    </a:lnTo>
                    <a:lnTo>
                      <a:pt x="91" y="212"/>
                    </a:lnTo>
                    <a:lnTo>
                      <a:pt x="24" y="212"/>
                    </a:lnTo>
                    <a:lnTo>
                      <a:pt x="16" y="201"/>
                    </a:lnTo>
                    <a:lnTo>
                      <a:pt x="10" y="189"/>
                    </a:lnTo>
                    <a:lnTo>
                      <a:pt x="6" y="176"/>
                    </a:lnTo>
                    <a:lnTo>
                      <a:pt x="3" y="164"/>
                    </a:lnTo>
                    <a:lnTo>
                      <a:pt x="0" y="150"/>
                    </a:lnTo>
                    <a:lnTo>
                      <a:pt x="0" y="136"/>
                    </a:lnTo>
                    <a:lnTo>
                      <a:pt x="0" y="122"/>
                    </a:lnTo>
                    <a:lnTo>
                      <a:pt x="3" y="108"/>
                    </a:lnTo>
                    <a:lnTo>
                      <a:pt x="6" y="95"/>
                    </a:lnTo>
                    <a:lnTo>
                      <a:pt x="10" y="83"/>
                    </a:lnTo>
                    <a:lnTo>
                      <a:pt x="16" y="70"/>
                    </a:lnTo>
                    <a:lnTo>
                      <a:pt x="24" y="59"/>
                    </a:lnTo>
                    <a:lnTo>
                      <a:pt x="31" y="49"/>
                    </a:lnTo>
                    <a:lnTo>
                      <a:pt x="40" y="39"/>
                    </a:lnTo>
                    <a:lnTo>
                      <a:pt x="50" y="31"/>
                    </a:lnTo>
                    <a:lnTo>
                      <a:pt x="60" y="23"/>
                    </a:lnTo>
                    <a:lnTo>
                      <a:pt x="71" y="16"/>
                    </a:lnTo>
                    <a:lnTo>
                      <a:pt x="83" y="9"/>
                    </a:lnTo>
                    <a:lnTo>
                      <a:pt x="96" y="6"/>
                    </a:lnTo>
                    <a:lnTo>
                      <a:pt x="108" y="2"/>
                    </a:lnTo>
                    <a:lnTo>
                      <a:pt x="122" y="0"/>
                    </a:lnTo>
                    <a:lnTo>
                      <a:pt x="137" y="0"/>
                    </a:lnTo>
                    <a:lnTo>
                      <a:pt x="151" y="0"/>
                    </a:lnTo>
                    <a:lnTo>
                      <a:pt x="164" y="2"/>
                    </a:lnTo>
                    <a:lnTo>
                      <a:pt x="177" y="6"/>
                    </a:lnTo>
                    <a:lnTo>
                      <a:pt x="189" y="9"/>
                    </a:lnTo>
                    <a:lnTo>
                      <a:pt x="202" y="16"/>
                    </a:lnTo>
                    <a:lnTo>
                      <a:pt x="213" y="23"/>
                    </a:lnTo>
                    <a:lnTo>
                      <a:pt x="223" y="31"/>
                    </a:lnTo>
                    <a:lnTo>
                      <a:pt x="233" y="39"/>
                    </a:lnTo>
                    <a:lnTo>
                      <a:pt x="242" y="49"/>
                    </a:lnTo>
                    <a:lnTo>
                      <a:pt x="249" y="59"/>
                    </a:lnTo>
                    <a:lnTo>
                      <a:pt x="257" y="70"/>
                    </a:lnTo>
                    <a:lnTo>
                      <a:pt x="263" y="83"/>
                    </a:lnTo>
                    <a:lnTo>
                      <a:pt x="267" y="95"/>
                    </a:lnTo>
                    <a:lnTo>
                      <a:pt x="270" y="108"/>
                    </a:lnTo>
                    <a:lnTo>
                      <a:pt x="273" y="122"/>
                    </a:lnTo>
                    <a:lnTo>
                      <a:pt x="273" y="136"/>
                    </a:lnTo>
                    <a:lnTo>
                      <a:pt x="273" y="150"/>
                    </a:lnTo>
                    <a:lnTo>
                      <a:pt x="270" y="16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1210"/>
            <p:cNvGrpSpPr>
              <a:grpSpLocks/>
            </p:cNvGrpSpPr>
            <p:nvPr/>
          </p:nvGrpSpPr>
          <p:grpSpPr bwMode="auto">
            <a:xfrm>
              <a:off x="465" y="415"/>
              <a:ext cx="2019" cy="3176"/>
              <a:chOff x="465" y="415"/>
              <a:chExt cx="2019" cy="3176"/>
            </a:xfrm>
          </p:grpSpPr>
          <p:sp>
            <p:nvSpPr>
              <p:cNvPr id="1675" name="Freeform 1010"/>
              <p:cNvSpPr>
                <a:spLocks/>
              </p:cNvSpPr>
              <p:nvPr/>
            </p:nvSpPr>
            <p:spPr bwMode="auto">
              <a:xfrm>
                <a:off x="1185" y="2312"/>
                <a:ext cx="86" cy="46"/>
              </a:xfrm>
              <a:custGeom>
                <a:avLst/>
                <a:gdLst>
                  <a:gd name="T0" fmla="*/ 74 w 429"/>
                  <a:gd name="T1" fmla="*/ 187 h 233"/>
                  <a:gd name="T2" fmla="*/ 0 w 429"/>
                  <a:gd name="T3" fmla="*/ 185 h 233"/>
                  <a:gd name="T4" fmla="*/ 35 w 429"/>
                  <a:gd name="T5" fmla="*/ 147 h 233"/>
                  <a:gd name="T6" fmla="*/ 35 w 429"/>
                  <a:gd name="T7" fmla="*/ 137 h 233"/>
                  <a:gd name="T8" fmla="*/ 38 w 429"/>
                  <a:gd name="T9" fmla="*/ 128 h 233"/>
                  <a:gd name="T10" fmla="*/ 44 w 429"/>
                  <a:gd name="T11" fmla="*/ 121 h 233"/>
                  <a:gd name="T12" fmla="*/ 53 w 429"/>
                  <a:gd name="T13" fmla="*/ 116 h 233"/>
                  <a:gd name="T14" fmla="*/ 61 w 429"/>
                  <a:gd name="T15" fmla="*/ 113 h 233"/>
                  <a:gd name="T16" fmla="*/ 70 w 429"/>
                  <a:gd name="T17" fmla="*/ 114 h 233"/>
                  <a:gd name="T18" fmla="*/ 79 w 429"/>
                  <a:gd name="T19" fmla="*/ 118 h 233"/>
                  <a:gd name="T20" fmla="*/ 85 w 429"/>
                  <a:gd name="T21" fmla="*/ 121 h 233"/>
                  <a:gd name="T22" fmla="*/ 219 w 429"/>
                  <a:gd name="T23" fmla="*/ 89 h 233"/>
                  <a:gd name="T24" fmla="*/ 211 w 429"/>
                  <a:gd name="T25" fmla="*/ 83 h 233"/>
                  <a:gd name="T26" fmla="*/ 206 w 429"/>
                  <a:gd name="T27" fmla="*/ 76 h 233"/>
                  <a:gd name="T28" fmla="*/ 203 w 429"/>
                  <a:gd name="T29" fmla="*/ 66 h 233"/>
                  <a:gd name="T30" fmla="*/ 206 w 429"/>
                  <a:gd name="T31" fmla="*/ 56 h 233"/>
                  <a:gd name="T32" fmla="*/ 211 w 429"/>
                  <a:gd name="T33" fmla="*/ 47 h 233"/>
                  <a:gd name="T34" fmla="*/ 218 w 429"/>
                  <a:gd name="T35" fmla="*/ 42 h 233"/>
                  <a:gd name="T36" fmla="*/ 228 w 429"/>
                  <a:gd name="T37" fmla="*/ 40 h 233"/>
                  <a:gd name="T38" fmla="*/ 238 w 429"/>
                  <a:gd name="T39" fmla="*/ 41 h 233"/>
                  <a:gd name="T40" fmla="*/ 247 w 429"/>
                  <a:gd name="T41" fmla="*/ 46 h 233"/>
                  <a:gd name="T42" fmla="*/ 253 w 429"/>
                  <a:gd name="T43" fmla="*/ 53 h 233"/>
                  <a:gd name="T44" fmla="*/ 256 w 429"/>
                  <a:gd name="T45" fmla="*/ 62 h 233"/>
                  <a:gd name="T46" fmla="*/ 256 w 429"/>
                  <a:gd name="T47" fmla="*/ 72 h 233"/>
                  <a:gd name="T48" fmla="*/ 329 w 429"/>
                  <a:gd name="T49" fmla="*/ 33 h 233"/>
                  <a:gd name="T50" fmla="*/ 345 w 429"/>
                  <a:gd name="T51" fmla="*/ 17 h 233"/>
                  <a:gd name="T52" fmla="*/ 369 w 429"/>
                  <a:gd name="T53" fmla="*/ 8 h 233"/>
                  <a:gd name="T54" fmla="*/ 393 w 429"/>
                  <a:gd name="T55" fmla="*/ 0 h 233"/>
                  <a:gd name="T56" fmla="*/ 418 w 429"/>
                  <a:gd name="T57" fmla="*/ 28 h 233"/>
                  <a:gd name="T58" fmla="*/ 429 w 429"/>
                  <a:gd name="T59" fmla="*/ 74 h 233"/>
                  <a:gd name="T60" fmla="*/ 384 w 429"/>
                  <a:gd name="T61" fmla="*/ 144 h 233"/>
                  <a:gd name="T62" fmla="*/ 354 w 429"/>
                  <a:gd name="T63" fmla="*/ 223 h 233"/>
                  <a:gd name="T64" fmla="*/ 333 w 429"/>
                  <a:gd name="T65" fmla="*/ 233 h 233"/>
                  <a:gd name="T66" fmla="*/ 288 w 429"/>
                  <a:gd name="T67" fmla="*/ 223 h 233"/>
                  <a:gd name="T68" fmla="*/ 257 w 429"/>
                  <a:gd name="T69" fmla="*/ 187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9" h="233">
                    <a:moveTo>
                      <a:pt x="85" y="187"/>
                    </a:moveTo>
                    <a:lnTo>
                      <a:pt x="74" y="187"/>
                    </a:lnTo>
                    <a:lnTo>
                      <a:pt x="33" y="223"/>
                    </a:lnTo>
                    <a:lnTo>
                      <a:pt x="0" y="185"/>
                    </a:lnTo>
                    <a:lnTo>
                      <a:pt x="36" y="152"/>
                    </a:lnTo>
                    <a:lnTo>
                      <a:pt x="35" y="147"/>
                    </a:lnTo>
                    <a:lnTo>
                      <a:pt x="35" y="142"/>
                    </a:lnTo>
                    <a:lnTo>
                      <a:pt x="35" y="137"/>
                    </a:lnTo>
                    <a:lnTo>
                      <a:pt x="36" y="133"/>
                    </a:lnTo>
                    <a:lnTo>
                      <a:pt x="38" y="128"/>
                    </a:lnTo>
                    <a:lnTo>
                      <a:pt x="40" y="124"/>
                    </a:lnTo>
                    <a:lnTo>
                      <a:pt x="44" y="121"/>
                    </a:lnTo>
                    <a:lnTo>
                      <a:pt x="48" y="118"/>
                    </a:lnTo>
                    <a:lnTo>
                      <a:pt x="53" y="116"/>
                    </a:lnTo>
                    <a:lnTo>
                      <a:pt x="56" y="114"/>
                    </a:lnTo>
                    <a:lnTo>
                      <a:pt x="61" y="113"/>
                    </a:lnTo>
                    <a:lnTo>
                      <a:pt x="66" y="113"/>
                    </a:lnTo>
                    <a:lnTo>
                      <a:pt x="70" y="114"/>
                    </a:lnTo>
                    <a:lnTo>
                      <a:pt x="75" y="116"/>
                    </a:lnTo>
                    <a:lnTo>
                      <a:pt x="79" y="118"/>
                    </a:lnTo>
                    <a:lnTo>
                      <a:pt x="82" y="121"/>
                    </a:lnTo>
                    <a:lnTo>
                      <a:pt x="85" y="121"/>
                    </a:lnTo>
                    <a:lnTo>
                      <a:pt x="218" y="122"/>
                    </a:lnTo>
                    <a:lnTo>
                      <a:pt x="219" y="89"/>
                    </a:lnTo>
                    <a:lnTo>
                      <a:pt x="214" y="87"/>
                    </a:lnTo>
                    <a:lnTo>
                      <a:pt x="211" y="83"/>
                    </a:lnTo>
                    <a:lnTo>
                      <a:pt x="208" y="79"/>
                    </a:lnTo>
                    <a:lnTo>
                      <a:pt x="206" y="76"/>
                    </a:lnTo>
                    <a:lnTo>
                      <a:pt x="205" y="71"/>
                    </a:lnTo>
                    <a:lnTo>
                      <a:pt x="203" y="66"/>
                    </a:lnTo>
                    <a:lnTo>
                      <a:pt x="203" y="61"/>
                    </a:lnTo>
                    <a:lnTo>
                      <a:pt x="206" y="56"/>
                    </a:lnTo>
                    <a:lnTo>
                      <a:pt x="207" y="51"/>
                    </a:lnTo>
                    <a:lnTo>
                      <a:pt x="211" y="47"/>
                    </a:lnTo>
                    <a:lnTo>
                      <a:pt x="214" y="45"/>
                    </a:lnTo>
                    <a:lnTo>
                      <a:pt x="218" y="42"/>
                    </a:lnTo>
                    <a:lnTo>
                      <a:pt x="223" y="40"/>
                    </a:lnTo>
                    <a:lnTo>
                      <a:pt x="228" y="40"/>
                    </a:lnTo>
                    <a:lnTo>
                      <a:pt x="233" y="40"/>
                    </a:lnTo>
                    <a:lnTo>
                      <a:pt x="238" y="41"/>
                    </a:lnTo>
                    <a:lnTo>
                      <a:pt x="243" y="42"/>
                    </a:lnTo>
                    <a:lnTo>
                      <a:pt x="247" y="46"/>
                    </a:lnTo>
                    <a:lnTo>
                      <a:pt x="251" y="48"/>
                    </a:lnTo>
                    <a:lnTo>
                      <a:pt x="253" y="53"/>
                    </a:lnTo>
                    <a:lnTo>
                      <a:pt x="256" y="57"/>
                    </a:lnTo>
                    <a:lnTo>
                      <a:pt x="256" y="62"/>
                    </a:lnTo>
                    <a:lnTo>
                      <a:pt x="256" y="67"/>
                    </a:lnTo>
                    <a:lnTo>
                      <a:pt x="256" y="72"/>
                    </a:lnTo>
                    <a:lnTo>
                      <a:pt x="328" y="72"/>
                    </a:lnTo>
                    <a:lnTo>
                      <a:pt x="329" y="33"/>
                    </a:lnTo>
                    <a:lnTo>
                      <a:pt x="345" y="33"/>
                    </a:lnTo>
                    <a:lnTo>
                      <a:pt x="345" y="17"/>
                    </a:lnTo>
                    <a:lnTo>
                      <a:pt x="369" y="17"/>
                    </a:lnTo>
                    <a:lnTo>
                      <a:pt x="369" y="8"/>
                    </a:lnTo>
                    <a:lnTo>
                      <a:pt x="393" y="8"/>
                    </a:lnTo>
                    <a:lnTo>
                      <a:pt x="393" y="0"/>
                    </a:lnTo>
                    <a:lnTo>
                      <a:pt x="418" y="0"/>
                    </a:lnTo>
                    <a:lnTo>
                      <a:pt x="418" y="28"/>
                    </a:lnTo>
                    <a:lnTo>
                      <a:pt x="429" y="28"/>
                    </a:lnTo>
                    <a:lnTo>
                      <a:pt x="429" y="74"/>
                    </a:lnTo>
                    <a:lnTo>
                      <a:pt x="429" y="143"/>
                    </a:lnTo>
                    <a:lnTo>
                      <a:pt x="384" y="144"/>
                    </a:lnTo>
                    <a:lnTo>
                      <a:pt x="354" y="144"/>
                    </a:lnTo>
                    <a:lnTo>
                      <a:pt x="354" y="223"/>
                    </a:lnTo>
                    <a:lnTo>
                      <a:pt x="333" y="223"/>
                    </a:lnTo>
                    <a:lnTo>
                      <a:pt x="333" y="233"/>
                    </a:lnTo>
                    <a:lnTo>
                      <a:pt x="288" y="233"/>
                    </a:lnTo>
                    <a:lnTo>
                      <a:pt x="288" y="223"/>
                    </a:lnTo>
                    <a:lnTo>
                      <a:pt x="257" y="223"/>
                    </a:lnTo>
                    <a:lnTo>
                      <a:pt x="257" y="187"/>
                    </a:lnTo>
                    <a:lnTo>
                      <a:pt x="85" y="18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6" name="Freeform 1011"/>
              <p:cNvSpPr>
                <a:spLocks/>
              </p:cNvSpPr>
              <p:nvPr/>
            </p:nvSpPr>
            <p:spPr bwMode="auto">
              <a:xfrm>
                <a:off x="891" y="415"/>
                <a:ext cx="30" cy="18"/>
              </a:xfrm>
              <a:custGeom>
                <a:avLst/>
                <a:gdLst>
                  <a:gd name="T0" fmla="*/ 0 w 153"/>
                  <a:gd name="T1" fmla="*/ 4 h 91"/>
                  <a:gd name="T2" fmla="*/ 0 w 153"/>
                  <a:gd name="T3" fmla="*/ 91 h 91"/>
                  <a:gd name="T4" fmla="*/ 153 w 153"/>
                  <a:gd name="T5" fmla="*/ 87 h 91"/>
                  <a:gd name="T6" fmla="*/ 150 w 153"/>
                  <a:gd name="T7" fmla="*/ 0 h 91"/>
                  <a:gd name="T8" fmla="*/ 0 w 153"/>
                  <a:gd name="T9" fmla="*/ 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91">
                    <a:moveTo>
                      <a:pt x="0" y="4"/>
                    </a:moveTo>
                    <a:lnTo>
                      <a:pt x="0" y="91"/>
                    </a:lnTo>
                    <a:lnTo>
                      <a:pt x="153" y="87"/>
                    </a:lnTo>
                    <a:lnTo>
                      <a:pt x="15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7" name="Freeform 1012"/>
              <p:cNvSpPr>
                <a:spLocks/>
              </p:cNvSpPr>
              <p:nvPr/>
            </p:nvSpPr>
            <p:spPr bwMode="auto">
              <a:xfrm>
                <a:off x="891" y="438"/>
                <a:ext cx="34" cy="89"/>
              </a:xfrm>
              <a:custGeom>
                <a:avLst/>
                <a:gdLst>
                  <a:gd name="T0" fmla="*/ 0 w 168"/>
                  <a:gd name="T1" fmla="*/ 3 h 443"/>
                  <a:gd name="T2" fmla="*/ 15 w 168"/>
                  <a:gd name="T3" fmla="*/ 443 h 443"/>
                  <a:gd name="T4" fmla="*/ 168 w 168"/>
                  <a:gd name="T5" fmla="*/ 439 h 443"/>
                  <a:gd name="T6" fmla="*/ 151 w 168"/>
                  <a:gd name="T7" fmla="*/ 0 h 443"/>
                  <a:gd name="T8" fmla="*/ 0 w 168"/>
                  <a:gd name="T9" fmla="*/ 3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443">
                    <a:moveTo>
                      <a:pt x="0" y="3"/>
                    </a:moveTo>
                    <a:lnTo>
                      <a:pt x="15" y="443"/>
                    </a:lnTo>
                    <a:lnTo>
                      <a:pt x="168" y="439"/>
                    </a:lnTo>
                    <a:lnTo>
                      <a:pt x="15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8" name="Freeform 1013"/>
              <p:cNvSpPr>
                <a:spLocks/>
              </p:cNvSpPr>
              <p:nvPr/>
            </p:nvSpPr>
            <p:spPr bwMode="auto">
              <a:xfrm>
                <a:off x="762" y="1291"/>
                <a:ext cx="101" cy="89"/>
              </a:xfrm>
              <a:custGeom>
                <a:avLst/>
                <a:gdLst>
                  <a:gd name="T0" fmla="*/ 129 w 502"/>
                  <a:gd name="T1" fmla="*/ 442 h 442"/>
                  <a:gd name="T2" fmla="*/ 70 w 502"/>
                  <a:gd name="T3" fmla="*/ 442 h 442"/>
                  <a:gd name="T4" fmla="*/ 71 w 502"/>
                  <a:gd name="T5" fmla="*/ 431 h 442"/>
                  <a:gd name="T6" fmla="*/ 9 w 502"/>
                  <a:gd name="T7" fmla="*/ 431 h 442"/>
                  <a:gd name="T8" fmla="*/ 7 w 502"/>
                  <a:gd name="T9" fmla="*/ 329 h 442"/>
                  <a:gd name="T10" fmla="*/ 0 w 502"/>
                  <a:gd name="T11" fmla="*/ 329 h 442"/>
                  <a:gd name="T12" fmla="*/ 0 w 502"/>
                  <a:gd name="T13" fmla="*/ 289 h 442"/>
                  <a:gd name="T14" fmla="*/ 39 w 502"/>
                  <a:gd name="T15" fmla="*/ 289 h 442"/>
                  <a:gd name="T16" fmla="*/ 42 w 502"/>
                  <a:gd name="T17" fmla="*/ 298 h 442"/>
                  <a:gd name="T18" fmla="*/ 67 w 502"/>
                  <a:gd name="T19" fmla="*/ 298 h 442"/>
                  <a:gd name="T20" fmla="*/ 128 w 502"/>
                  <a:gd name="T21" fmla="*/ 235 h 442"/>
                  <a:gd name="T22" fmla="*/ 128 w 502"/>
                  <a:gd name="T23" fmla="*/ 188 h 442"/>
                  <a:gd name="T24" fmla="*/ 156 w 502"/>
                  <a:gd name="T25" fmla="*/ 188 h 442"/>
                  <a:gd name="T26" fmla="*/ 167 w 502"/>
                  <a:gd name="T27" fmla="*/ 198 h 442"/>
                  <a:gd name="T28" fmla="*/ 355 w 502"/>
                  <a:gd name="T29" fmla="*/ 7 h 442"/>
                  <a:gd name="T30" fmla="*/ 380 w 502"/>
                  <a:gd name="T31" fmla="*/ 31 h 442"/>
                  <a:gd name="T32" fmla="*/ 395 w 502"/>
                  <a:gd name="T33" fmla="*/ 31 h 442"/>
                  <a:gd name="T34" fmla="*/ 395 w 502"/>
                  <a:gd name="T35" fmla="*/ 0 h 442"/>
                  <a:gd name="T36" fmla="*/ 465 w 502"/>
                  <a:gd name="T37" fmla="*/ 0 h 442"/>
                  <a:gd name="T38" fmla="*/ 466 w 502"/>
                  <a:gd name="T39" fmla="*/ 7 h 442"/>
                  <a:gd name="T40" fmla="*/ 472 w 502"/>
                  <a:gd name="T41" fmla="*/ 7 h 442"/>
                  <a:gd name="T42" fmla="*/ 477 w 502"/>
                  <a:gd name="T43" fmla="*/ 7 h 442"/>
                  <a:gd name="T44" fmla="*/ 482 w 502"/>
                  <a:gd name="T45" fmla="*/ 9 h 442"/>
                  <a:gd name="T46" fmla="*/ 487 w 502"/>
                  <a:gd name="T47" fmla="*/ 11 h 442"/>
                  <a:gd name="T48" fmla="*/ 491 w 502"/>
                  <a:gd name="T49" fmla="*/ 14 h 442"/>
                  <a:gd name="T50" fmla="*/ 494 w 502"/>
                  <a:gd name="T51" fmla="*/ 17 h 442"/>
                  <a:gd name="T52" fmla="*/ 498 w 502"/>
                  <a:gd name="T53" fmla="*/ 21 h 442"/>
                  <a:gd name="T54" fmla="*/ 502 w 502"/>
                  <a:gd name="T55" fmla="*/ 25 h 442"/>
                  <a:gd name="T56" fmla="*/ 502 w 502"/>
                  <a:gd name="T57" fmla="*/ 77 h 442"/>
                  <a:gd name="T58" fmla="*/ 484 w 502"/>
                  <a:gd name="T59" fmla="*/ 78 h 442"/>
                  <a:gd name="T60" fmla="*/ 483 w 502"/>
                  <a:gd name="T61" fmla="*/ 220 h 442"/>
                  <a:gd name="T62" fmla="*/ 502 w 502"/>
                  <a:gd name="T63" fmla="*/ 220 h 442"/>
                  <a:gd name="T64" fmla="*/ 502 w 502"/>
                  <a:gd name="T65" fmla="*/ 280 h 442"/>
                  <a:gd name="T66" fmla="*/ 405 w 502"/>
                  <a:gd name="T67" fmla="*/ 312 h 442"/>
                  <a:gd name="T68" fmla="*/ 406 w 502"/>
                  <a:gd name="T69" fmla="*/ 219 h 442"/>
                  <a:gd name="T70" fmla="*/ 431 w 502"/>
                  <a:gd name="T71" fmla="*/ 219 h 442"/>
                  <a:gd name="T72" fmla="*/ 432 w 502"/>
                  <a:gd name="T73" fmla="*/ 203 h 442"/>
                  <a:gd name="T74" fmla="*/ 432 w 502"/>
                  <a:gd name="T75" fmla="*/ 122 h 442"/>
                  <a:gd name="T76" fmla="*/ 399 w 502"/>
                  <a:gd name="T77" fmla="*/ 85 h 442"/>
                  <a:gd name="T78" fmla="*/ 227 w 502"/>
                  <a:gd name="T79" fmla="*/ 259 h 442"/>
                  <a:gd name="T80" fmla="*/ 242 w 502"/>
                  <a:gd name="T81" fmla="*/ 273 h 442"/>
                  <a:gd name="T82" fmla="*/ 214 w 502"/>
                  <a:gd name="T83" fmla="*/ 273 h 442"/>
                  <a:gd name="T84" fmla="*/ 194 w 502"/>
                  <a:gd name="T85" fmla="*/ 293 h 442"/>
                  <a:gd name="T86" fmla="*/ 178 w 502"/>
                  <a:gd name="T87" fmla="*/ 291 h 442"/>
                  <a:gd name="T88" fmla="*/ 187 w 502"/>
                  <a:gd name="T89" fmla="*/ 285 h 442"/>
                  <a:gd name="T90" fmla="*/ 169 w 502"/>
                  <a:gd name="T91" fmla="*/ 271 h 442"/>
                  <a:gd name="T92" fmla="*/ 122 w 502"/>
                  <a:gd name="T93" fmla="*/ 320 h 442"/>
                  <a:gd name="T94" fmla="*/ 123 w 502"/>
                  <a:gd name="T95" fmla="*/ 385 h 442"/>
                  <a:gd name="T96" fmla="*/ 129 w 502"/>
                  <a:gd name="T97" fmla="*/ 385 h 442"/>
                  <a:gd name="T98" fmla="*/ 129 w 502"/>
                  <a:gd name="T99" fmla="*/ 44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02" h="442">
                    <a:moveTo>
                      <a:pt x="129" y="442"/>
                    </a:moveTo>
                    <a:lnTo>
                      <a:pt x="70" y="442"/>
                    </a:lnTo>
                    <a:lnTo>
                      <a:pt x="71" y="431"/>
                    </a:lnTo>
                    <a:lnTo>
                      <a:pt x="9" y="431"/>
                    </a:lnTo>
                    <a:lnTo>
                      <a:pt x="7" y="329"/>
                    </a:lnTo>
                    <a:lnTo>
                      <a:pt x="0" y="329"/>
                    </a:lnTo>
                    <a:lnTo>
                      <a:pt x="0" y="289"/>
                    </a:lnTo>
                    <a:lnTo>
                      <a:pt x="39" y="289"/>
                    </a:lnTo>
                    <a:lnTo>
                      <a:pt x="42" y="298"/>
                    </a:lnTo>
                    <a:lnTo>
                      <a:pt x="67" y="298"/>
                    </a:lnTo>
                    <a:lnTo>
                      <a:pt x="128" y="235"/>
                    </a:lnTo>
                    <a:lnTo>
                      <a:pt x="128" y="188"/>
                    </a:lnTo>
                    <a:lnTo>
                      <a:pt x="156" y="188"/>
                    </a:lnTo>
                    <a:lnTo>
                      <a:pt x="167" y="198"/>
                    </a:lnTo>
                    <a:lnTo>
                      <a:pt x="355" y="7"/>
                    </a:lnTo>
                    <a:lnTo>
                      <a:pt x="380" y="31"/>
                    </a:lnTo>
                    <a:lnTo>
                      <a:pt x="395" y="31"/>
                    </a:lnTo>
                    <a:lnTo>
                      <a:pt x="395" y="0"/>
                    </a:lnTo>
                    <a:lnTo>
                      <a:pt x="465" y="0"/>
                    </a:lnTo>
                    <a:lnTo>
                      <a:pt x="466" y="7"/>
                    </a:lnTo>
                    <a:lnTo>
                      <a:pt x="472" y="7"/>
                    </a:lnTo>
                    <a:lnTo>
                      <a:pt x="477" y="7"/>
                    </a:lnTo>
                    <a:lnTo>
                      <a:pt x="482" y="9"/>
                    </a:lnTo>
                    <a:lnTo>
                      <a:pt x="487" y="11"/>
                    </a:lnTo>
                    <a:lnTo>
                      <a:pt x="491" y="14"/>
                    </a:lnTo>
                    <a:lnTo>
                      <a:pt x="494" y="17"/>
                    </a:lnTo>
                    <a:lnTo>
                      <a:pt x="498" y="21"/>
                    </a:lnTo>
                    <a:lnTo>
                      <a:pt x="502" y="25"/>
                    </a:lnTo>
                    <a:lnTo>
                      <a:pt x="502" y="77"/>
                    </a:lnTo>
                    <a:lnTo>
                      <a:pt x="484" y="78"/>
                    </a:lnTo>
                    <a:lnTo>
                      <a:pt x="483" y="220"/>
                    </a:lnTo>
                    <a:lnTo>
                      <a:pt x="502" y="220"/>
                    </a:lnTo>
                    <a:lnTo>
                      <a:pt x="502" y="280"/>
                    </a:lnTo>
                    <a:lnTo>
                      <a:pt x="405" y="312"/>
                    </a:lnTo>
                    <a:lnTo>
                      <a:pt x="406" y="219"/>
                    </a:lnTo>
                    <a:lnTo>
                      <a:pt x="431" y="219"/>
                    </a:lnTo>
                    <a:lnTo>
                      <a:pt x="432" y="203"/>
                    </a:lnTo>
                    <a:lnTo>
                      <a:pt x="432" y="122"/>
                    </a:lnTo>
                    <a:lnTo>
                      <a:pt x="399" y="85"/>
                    </a:lnTo>
                    <a:lnTo>
                      <a:pt x="227" y="259"/>
                    </a:lnTo>
                    <a:lnTo>
                      <a:pt x="242" y="273"/>
                    </a:lnTo>
                    <a:lnTo>
                      <a:pt x="214" y="273"/>
                    </a:lnTo>
                    <a:lnTo>
                      <a:pt x="194" y="293"/>
                    </a:lnTo>
                    <a:lnTo>
                      <a:pt x="178" y="291"/>
                    </a:lnTo>
                    <a:lnTo>
                      <a:pt x="187" y="285"/>
                    </a:lnTo>
                    <a:lnTo>
                      <a:pt x="169" y="271"/>
                    </a:lnTo>
                    <a:lnTo>
                      <a:pt x="122" y="320"/>
                    </a:lnTo>
                    <a:lnTo>
                      <a:pt x="123" y="385"/>
                    </a:lnTo>
                    <a:lnTo>
                      <a:pt x="129" y="385"/>
                    </a:lnTo>
                    <a:lnTo>
                      <a:pt x="129" y="4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9" name="Rectangle 1014"/>
              <p:cNvSpPr>
                <a:spLocks noChangeArrowheads="1"/>
              </p:cNvSpPr>
              <p:nvPr/>
            </p:nvSpPr>
            <p:spPr bwMode="auto">
              <a:xfrm>
                <a:off x="755" y="1153"/>
                <a:ext cx="52" cy="3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0" name="Rectangle 1015"/>
              <p:cNvSpPr>
                <a:spLocks noChangeArrowheads="1"/>
              </p:cNvSpPr>
              <p:nvPr/>
            </p:nvSpPr>
            <p:spPr bwMode="auto">
              <a:xfrm>
                <a:off x="810" y="1189"/>
                <a:ext cx="38" cy="52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1" name="Rectangle 1016"/>
              <p:cNvSpPr>
                <a:spLocks noChangeArrowheads="1"/>
              </p:cNvSpPr>
              <p:nvPr/>
            </p:nvSpPr>
            <p:spPr bwMode="auto">
              <a:xfrm>
                <a:off x="755" y="1241"/>
                <a:ext cx="52" cy="3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2" name="Freeform 1017"/>
              <p:cNvSpPr>
                <a:spLocks/>
              </p:cNvSpPr>
              <p:nvPr/>
            </p:nvSpPr>
            <p:spPr bwMode="auto">
              <a:xfrm>
                <a:off x="893" y="1168"/>
                <a:ext cx="250" cy="116"/>
              </a:xfrm>
              <a:custGeom>
                <a:avLst/>
                <a:gdLst>
                  <a:gd name="T0" fmla="*/ 1251 w 1251"/>
                  <a:gd name="T1" fmla="*/ 579 h 579"/>
                  <a:gd name="T2" fmla="*/ 1251 w 1251"/>
                  <a:gd name="T3" fmla="*/ 460 h 579"/>
                  <a:gd name="T4" fmla="*/ 1213 w 1251"/>
                  <a:gd name="T5" fmla="*/ 460 h 579"/>
                  <a:gd name="T6" fmla="*/ 1213 w 1251"/>
                  <a:gd name="T7" fmla="*/ 360 h 579"/>
                  <a:gd name="T8" fmla="*/ 1244 w 1251"/>
                  <a:gd name="T9" fmla="*/ 360 h 579"/>
                  <a:gd name="T10" fmla="*/ 1244 w 1251"/>
                  <a:gd name="T11" fmla="*/ 177 h 579"/>
                  <a:gd name="T12" fmla="*/ 1208 w 1251"/>
                  <a:gd name="T13" fmla="*/ 177 h 579"/>
                  <a:gd name="T14" fmla="*/ 1208 w 1251"/>
                  <a:gd name="T15" fmla="*/ 74 h 579"/>
                  <a:gd name="T16" fmla="*/ 1224 w 1251"/>
                  <a:gd name="T17" fmla="*/ 74 h 579"/>
                  <a:gd name="T18" fmla="*/ 1224 w 1251"/>
                  <a:gd name="T19" fmla="*/ 3 h 579"/>
                  <a:gd name="T20" fmla="*/ 1156 w 1251"/>
                  <a:gd name="T21" fmla="*/ 3 h 579"/>
                  <a:gd name="T22" fmla="*/ 1156 w 1251"/>
                  <a:gd name="T23" fmla="*/ 36 h 579"/>
                  <a:gd name="T24" fmla="*/ 1047 w 1251"/>
                  <a:gd name="T25" fmla="*/ 36 h 579"/>
                  <a:gd name="T26" fmla="*/ 1047 w 1251"/>
                  <a:gd name="T27" fmla="*/ 0 h 579"/>
                  <a:gd name="T28" fmla="*/ 842 w 1251"/>
                  <a:gd name="T29" fmla="*/ 0 h 579"/>
                  <a:gd name="T30" fmla="*/ 842 w 1251"/>
                  <a:gd name="T31" fmla="*/ 41 h 579"/>
                  <a:gd name="T32" fmla="*/ 740 w 1251"/>
                  <a:gd name="T33" fmla="*/ 41 h 579"/>
                  <a:gd name="T34" fmla="*/ 707 w 1251"/>
                  <a:gd name="T35" fmla="*/ 74 h 579"/>
                  <a:gd name="T36" fmla="*/ 707 w 1251"/>
                  <a:gd name="T37" fmla="*/ 116 h 579"/>
                  <a:gd name="T38" fmla="*/ 490 w 1251"/>
                  <a:gd name="T39" fmla="*/ 116 h 579"/>
                  <a:gd name="T40" fmla="*/ 490 w 1251"/>
                  <a:gd name="T41" fmla="*/ 136 h 579"/>
                  <a:gd name="T42" fmla="*/ 391 w 1251"/>
                  <a:gd name="T43" fmla="*/ 136 h 579"/>
                  <a:gd name="T44" fmla="*/ 391 w 1251"/>
                  <a:gd name="T45" fmla="*/ 110 h 579"/>
                  <a:gd name="T46" fmla="*/ 257 w 1251"/>
                  <a:gd name="T47" fmla="*/ 110 h 579"/>
                  <a:gd name="T48" fmla="*/ 257 w 1251"/>
                  <a:gd name="T49" fmla="*/ 130 h 579"/>
                  <a:gd name="T50" fmla="*/ 239 w 1251"/>
                  <a:gd name="T51" fmla="*/ 130 h 579"/>
                  <a:gd name="T52" fmla="*/ 239 w 1251"/>
                  <a:gd name="T53" fmla="*/ 150 h 579"/>
                  <a:gd name="T54" fmla="*/ 155 w 1251"/>
                  <a:gd name="T55" fmla="*/ 150 h 579"/>
                  <a:gd name="T56" fmla="*/ 169 w 1251"/>
                  <a:gd name="T57" fmla="*/ 283 h 579"/>
                  <a:gd name="T58" fmla="*/ 72 w 1251"/>
                  <a:gd name="T59" fmla="*/ 283 h 579"/>
                  <a:gd name="T60" fmla="*/ 72 w 1251"/>
                  <a:gd name="T61" fmla="*/ 317 h 579"/>
                  <a:gd name="T62" fmla="*/ 0 w 1251"/>
                  <a:gd name="T63" fmla="*/ 317 h 579"/>
                  <a:gd name="T64" fmla="*/ 0 w 1251"/>
                  <a:gd name="T65" fmla="*/ 482 h 579"/>
                  <a:gd name="T66" fmla="*/ 67 w 1251"/>
                  <a:gd name="T67" fmla="*/ 482 h 579"/>
                  <a:gd name="T68" fmla="*/ 67 w 1251"/>
                  <a:gd name="T69" fmla="*/ 521 h 579"/>
                  <a:gd name="T70" fmla="*/ 307 w 1251"/>
                  <a:gd name="T71" fmla="*/ 521 h 579"/>
                  <a:gd name="T72" fmla="*/ 307 w 1251"/>
                  <a:gd name="T73" fmla="*/ 500 h 579"/>
                  <a:gd name="T74" fmla="*/ 336 w 1251"/>
                  <a:gd name="T75" fmla="*/ 500 h 579"/>
                  <a:gd name="T76" fmla="*/ 336 w 1251"/>
                  <a:gd name="T77" fmla="*/ 516 h 579"/>
                  <a:gd name="T78" fmla="*/ 620 w 1251"/>
                  <a:gd name="T79" fmla="*/ 516 h 579"/>
                  <a:gd name="T80" fmla="*/ 959 w 1251"/>
                  <a:gd name="T81" fmla="*/ 516 h 579"/>
                  <a:gd name="T82" fmla="*/ 959 w 1251"/>
                  <a:gd name="T83" fmla="*/ 548 h 579"/>
                  <a:gd name="T84" fmla="*/ 991 w 1251"/>
                  <a:gd name="T85" fmla="*/ 579 h 579"/>
                  <a:gd name="T86" fmla="*/ 1251 w 1251"/>
                  <a:gd name="T87" fmla="*/ 579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51" h="579">
                    <a:moveTo>
                      <a:pt x="1251" y="579"/>
                    </a:moveTo>
                    <a:lnTo>
                      <a:pt x="1251" y="460"/>
                    </a:lnTo>
                    <a:lnTo>
                      <a:pt x="1213" y="460"/>
                    </a:lnTo>
                    <a:lnTo>
                      <a:pt x="1213" y="360"/>
                    </a:lnTo>
                    <a:lnTo>
                      <a:pt x="1244" y="360"/>
                    </a:lnTo>
                    <a:lnTo>
                      <a:pt x="1244" y="177"/>
                    </a:lnTo>
                    <a:lnTo>
                      <a:pt x="1208" y="177"/>
                    </a:lnTo>
                    <a:lnTo>
                      <a:pt x="1208" y="74"/>
                    </a:lnTo>
                    <a:lnTo>
                      <a:pt x="1224" y="74"/>
                    </a:lnTo>
                    <a:lnTo>
                      <a:pt x="1224" y="3"/>
                    </a:lnTo>
                    <a:lnTo>
                      <a:pt x="1156" y="3"/>
                    </a:lnTo>
                    <a:lnTo>
                      <a:pt x="1156" y="36"/>
                    </a:lnTo>
                    <a:lnTo>
                      <a:pt x="1047" y="36"/>
                    </a:lnTo>
                    <a:lnTo>
                      <a:pt x="1047" y="0"/>
                    </a:lnTo>
                    <a:lnTo>
                      <a:pt x="842" y="0"/>
                    </a:lnTo>
                    <a:lnTo>
                      <a:pt x="842" y="41"/>
                    </a:lnTo>
                    <a:lnTo>
                      <a:pt x="740" y="41"/>
                    </a:lnTo>
                    <a:lnTo>
                      <a:pt x="707" y="74"/>
                    </a:lnTo>
                    <a:lnTo>
                      <a:pt x="707" y="116"/>
                    </a:lnTo>
                    <a:lnTo>
                      <a:pt x="490" y="116"/>
                    </a:lnTo>
                    <a:lnTo>
                      <a:pt x="490" y="136"/>
                    </a:lnTo>
                    <a:lnTo>
                      <a:pt x="391" y="136"/>
                    </a:lnTo>
                    <a:lnTo>
                      <a:pt x="391" y="110"/>
                    </a:lnTo>
                    <a:lnTo>
                      <a:pt x="257" y="110"/>
                    </a:lnTo>
                    <a:lnTo>
                      <a:pt x="257" y="130"/>
                    </a:lnTo>
                    <a:lnTo>
                      <a:pt x="239" y="130"/>
                    </a:lnTo>
                    <a:lnTo>
                      <a:pt x="239" y="150"/>
                    </a:lnTo>
                    <a:lnTo>
                      <a:pt x="155" y="150"/>
                    </a:lnTo>
                    <a:lnTo>
                      <a:pt x="169" y="283"/>
                    </a:lnTo>
                    <a:lnTo>
                      <a:pt x="72" y="283"/>
                    </a:lnTo>
                    <a:lnTo>
                      <a:pt x="72" y="317"/>
                    </a:lnTo>
                    <a:lnTo>
                      <a:pt x="0" y="317"/>
                    </a:lnTo>
                    <a:lnTo>
                      <a:pt x="0" y="482"/>
                    </a:lnTo>
                    <a:lnTo>
                      <a:pt x="67" y="482"/>
                    </a:lnTo>
                    <a:lnTo>
                      <a:pt x="67" y="521"/>
                    </a:lnTo>
                    <a:lnTo>
                      <a:pt x="307" y="521"/>
                    </a:lnTo>
                    <a:lnTo>
                      <a:pt x="307" y="500"/>
                    </a:lnTo>
                    <a:lnTo>
                      <a:pt x="336" y="500"/>
                    </a:lnTo>
                    <a:lnTo>
                      <a:pt x="336" y="516"/>
                    </a:lnTo>
                    <a:lnTo>
                      <a:pt x="620" y="516"/>
                    </a:lnTo>
                    <a:lnTo>
                      <a:pt x="959" y="516"/>
                    </a:lnTo>
                    <a:lnTo>
                      <a:pt x="959" y="548"/>
                    </a:lnTo>
                    <a:lnTo>
                      <a:pt x="991" y="579"/>
                    </a:lnTo>
                    <a:lnTo>
                      <a:pt x="1251" y="57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3" name="Freeform 1018"/>
              <p:cNvSpPr>
                <a:spLocks/>
              </p:cNvSpPr>
              <p:nvPr/>
            </p:nvSpPr>
            <p:spPr bwMode="auto">
              <a:xfrm>
                <a:off x="822" y="1362"/>
                <a:ext cx="41" cy="35"/>
              </a:xfrm>
              <a:custGeom>
                <a:avLst/>
                <a:gdLst>
                  <a:gd name="T0" fmla="*/ 112 w 202"/>
                  <a:gd name="T1" fmla="*/ 3 h 176"/>
                  <a:gd name="T2" fmla="*/ 112 w 202"/>
                  <a:gd name="T3" fmla="*/ 8 h 176"/>
                  <a:gd name="T4" fmla="*/ 193 w 202"/>
                  <a:gd name="T5" fmla="*/ 62 h 176"/>
                  <a:gd name="T6" fmla="*/ 197 w 202"/>
                  <a:gd name="T7" fmla="*/ 62 h 176"/>
                  <a:gd name="T8" fmla="*/ 200 w 202"/>
                  <a:gd name="T9" fmla="*/ 71 h 176"/>
                  <a:gd name="T10" fmla="*/ 201 w 202"/>
                  <a:gd name="T11" fmla="*/ 79 h 176"/>
                  <a:gd name="T12" fmla="*/ 202 w 202"/>
                  <a:gd name="T13" fmla="*/ 87 h 176"/>
                  <a:gd name="T14" fmla="*/ 202 w 202"/>
                  <a:gd name="T15" fmla="*/ 95 h 176"/>
                  <a:gd name="T16" fmla="*/ 201 w 202"/>
                  <a:gd name="T17" fmla="*/ 104 h 176"/>
                  <a:gd name="T18" fmla="*/ 198 w 202"/>
                  <a:gd name="T19" fmla="*/ 112 h 176"/>
                  <a:gd name="T20" fmla="*/ 196 w 202"/>
                  <a:gd name="T21" fmla="*/ 120 h 176"/>
                  <a:gd name="T22" fmla="*/ 192 w 202"/>
                  <a:gd name="T23" fmla="*/ 128 h 176"/>
                  <a:gd name="T24" fmla="*/ 188 w 202"/>
                  <a:gd name="T25" fmla="*/ 135 h 176"/>
                  <a:gd name="T26" fmla="*/ 183 w 202"/>
                  <a:gd name="T27" fmla="*/ 142 h 176"/>
                  <a:gd name="T28" fmla="*/ 178 w 202"/>
                  <a:gd name="T29" fmla="*/ 148 h 176"/>
                  <a:gd name="T30" fmla="*/ 172 w 202"/>
                  <a:gd name="T31" fmla="*/ 154 h 176"/>
                  <a:gd name="T32" fmla="*/ 166 w 202"/>
                  <a:gd name="T33" fmla="*/ 159 h 176"/>
                  <a:gd name="T34" fmla="*/ 160 w 202"/>
                  <a:gd name="T35" fmla="*/ 164 h 176"/>
                  <a:gd name="T36" fmla="*/ 151 w 202"/>
                  <a:gd name="T37" fmla="*/ 168 h 176"/>
                  <a:gd name="T38" fmla="*/ 144 w 202"/>
                  <a:gd name="T39" fmla="*/ 171 h 176"/>
                  <a:gd name="T40" fmla="*/ 135 w 202"/>
                  <a:gd name="T41" fmla="*/ 174 h 176"/>
                  <a:gd name="T42" fmla="*/ 126 w 202"/>
                  <a:gd name="T43" fmla="*/ 176 h 176"/>
                  <a:gd name="T44" fmla="*/ 117 w 202"/>
                  <a:gd name="T45" fmla="*/ 176 h 176"/>
                  <a:gd name="T46" fmla="*/ 110 w 202"/>
                  <a:gd name="T47" fmla="*/ 176 h 176"/>
                  <a:gd name="T48" fmla="*/ 101 w 202"/>
                  <a:gd name="T49" fmla="*/ 176 h 176"/>
                  <a:gd name="T50" fmla="*/ 93 w 202"/>
                  <a:gd name="T51" fmla="*/ 174 h 176"/>
                  <a:gd name="T52" fmla="*/ 85 w 202"/>
                  <a:gd name="T53" fmla="*/ 173 h 176"/>
                  <a:gd name="T54" fmla="*/ 78 w 202"/>
                  <a:gd name="T55" fmla="*/ 169 h 176"/>
                  <a:gd name="T56" fmla="*/ 70 w 202"/>
                  <a:gd name="T57" fmla="*/ 165 h 176"/>
                  <a:gd name="T58" fmla="*/ 63 w 202"/>
                  <a:gd name="T59" fmla="*/ 161 h 176"/>
                  <a:gd name="T60" fmla="*/ 56 w 202"/>
                  <a:gd name="T61" fmla="*/ 156 h 176"/>
                  <a:gd name="T62" fmla="*/ 50 w 202"/>
                  <a:gd name="T63" fmla="*/ 150 h 176"/>
                  <a:gd name="T64" fmla="*/ 45 w 202"/>
                  <a:gd name="T65" fmla="*/ 144 h 176"/>
                  <a:gd name="T66" fmla="*/ 40 w 202"/>
                  <a:gd name="T67" fmla="*/ 137 h 176"/>
                  <a:gd name="T68" fmla="*/ 35 w 202"/>
                  <a:gd name="T69" fmla="*/ 129 h 176"/>
                  <a:gd name="T70" fmla="*/ 31 w 202"/>
                  <a:gd name="T71" fmla="*/ 122 h 176"/>
                  <a:gd name="T72" fmla="*/ 4 w 202"/>
                  <a:gd name="T73" fmla="*/ 118 h 176"/>
                  <a:gd name="T74" fmla="*/ 0 w 202"/>
                  <a:gd name="T75" fmla="*/ 102 h 176"/>
                  <a:gd name="T76" fmla="*/ 0 w 202"/>
                  <a:gd name="T77" fmla="*/ 85 h 176"/>
                  <a:gd name="T78" fmla="*/ 2 w 202"/>
                  <a:gd name="T79" fmla="*/ 69 h 176"/>
                  <a:gd name="T80" fmla="*/ 5 w 202"/>
                  <a:gd name="T81" fmla="*/ 54 h 176"/>
                  <a:gd name="T82" fmla="*/ 12 w 202"/>
                  <a:gd name="T83" fmla="*/ 38 h 176"/>
                  <a:gd name="T84" fmla="*/ 19 w 202"/>
                  <a:gd name="T85" fmla="*/ 24 h 176"/>
                  <a:gd name="T86" fmla="*/ 29 w 202"/>
                  <a:gd name="T87" fmla="*/ 12 h 176"/>
                  <a:gd name="T88" fmla="*/ 40 w 202"/>
                  <a:gd name="T89" fmla="*/ 0 h 176"/>
                  <a:gd name="T90" fmla="*/ 64 w 202"/>
                  <a:gd name="T91" fmla="*/ 16 h 176"/>
                  <a:gd name="T92" fmla="*/ 99 w 202"/>
                  <a:gd name="T93" fmla="*/ 3 h 176"/>
                  <a:gd name="T94" fmla="*/ 112 w 202"/>
                  <a:gd name="T95" fmla="*/ 3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2" h="176">
                    <a:moveTo>
                      <a:pt x="112" y="3"/>
                    </a:moveTo>
                    <a:lnTo>
                      <a:pt x="112" y="8"/>
                    </a:lnTo>
                    <a:lnTo>
                      <a:pt x="193" y="62"/>
                    </a:lnTo>
                    <a:lnTo>
                      <a:pt x="197" y="62"/>
                    </a:lnTo>
                    <a:lnTo>
                      <a:pt x="200" y="71"/>
                    </a:lnTo>
                    <a:lnTo>
                      <a:pt x="201" y="79"/>
                    </a:lnTo>
                    <a:lnTo>
                      <a:pt x="202" y="87"/>
                    </a:lnTo>
                    <a:lnTo>
                      <a:pt x="202" y="95"/>
                    </a:lnTo>
                    <a:lnTo>
                      <a:pt x="201" y="104"/>
                    </a:lnTo>
                    <a:lnTo>
                      <a:pt x="198" y="112"/>
                    </a:lnTo>
                    <a:lnTo>
                      <a:pt x="196" y="120"/>
                    </a:lnTo>
                    <a:lnTo>
                      <a:pt x="192" y="128"/>
                    </a:lnTo>
                    <a:lnTo>
                      <a:pt x="188" y="135"/>
                    </a:lnTo>
                    <a:lnTo>
                      <a:pt x="183" y="142"/>
                    </a:lnTo>
                    <a:lnTo>
                      <a:pt x="178" y="148"/>
                    </a:lnTo>
                    <a:lnTo>
                      <a:pt x="172" y="154"/>
                    </a:lnTo>
                    <a:lnTo>
                      <a:pt x="166" y="159"/>
                    </a:lnTo>
                    <a:lnTo>
                      <a:pt x="160" y="164"/>
                    </a:lnTo>
                    <a:lnTo>
                      <a:pt x="151" y="168"/>
                    </a:lnTo>
                    <a:lnTo>
                      <a:pt x="144" y="171"/>
                    </a:lnTo>
                    <a:lnTo>
                      <a:pt x="135" y="174"/>
                    </a:lnTo>
                    <a:lnTo>
                      <a:pt x="126" y="176"/>
                    </a:lnTo>
                    <a:lnTo>
                      <a:pt x="117" y="176"/>
                    </a:lnTo>
                    <a:lnTo>
                      <a:pt x="110" y="176"/>
                    </a:lnTo>
                    <a:lnTo>
                      <a:pt x="101" y="176"/>
                    </a:lnTo>
                    <a:lnTo>
                      <a:pt x="93" y="174"/>
                    </a:lnTo>
                    <a:lnTo>
                      <a:pt x="85" y="173"/>
                    </a:lnTo>
                    <a:lnTo>
                      <a:pt x="78" y="169"/>
                    </a:lnTo>
                    <a:lnTo>
                      <a:pt x="70" y="165"/>
                    </a:lnTo>
                    <a:lnTo>
                      <a:pt x="63" y="161"/>
                    </a:lnTo>
                    <a:lnTo>
                      <a:pt x="56" y="156"/>
                    </a:lnTo>
                    <a:lnTo>
                      <a:pt x="50" y="150"/>
                    </a:lnTo>
                    <a:lnTo>
                      <a:pt x="45" y="144"/>
                    </a:lnTo>
                    <a:lnTo>
                      <a:pt x="40" y="137"/>
                    </a:lnTo>
                    <a:lnTo>
                      <a:pt x="35" y="129"/>
                    </a:lnTo>
                    <a:lnTo>
                      <a:pt x="31" y="122"/>
                    </a:lnTo>
                    <a:lnTo>
                      <a:pt x="4" y="118"/>
                    </a:lnTo>
                    <a:lnTo>
                      <a:pt x="0" y="102"/>
                    </a:lnTo>
                    <a:lnTo>
                      <a:pt x="0" y="85"/>
                    </a:lnTo>
                    <a:lnTo>
                      <a:pt x="2" y="69"/>
                    </a:lnTo>
                    <a:lnTo>
                      <a:pt x="5" y="54"/>
                    </a:lnTo>
                    <a:lnTo>
                      <a:pt x="12" y="38"/>
                    </a:lnTo>
                    <a:lnTo>
                      <a:pt x="19" y="24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64" y="16"/>
                    </a:lnTo>
                    <a:lnTo>
                      <a:pt x="99" y="3"/>
                    </a:lnTo>
                    <a:lnTo>
                      <a:pt x="112" y="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4" name="Freeform 1019"/>
              <p:cNvSpPr>
                <a:spLocks/>
              </p:cNvSpPr>
              <p:nvPr/>
            </p:nvSpPr>
            <p:spPr bwMode="auto">
              <a:xfrm>
                <a:off x="672" y="1488"/>
                <a:ext cx="76" cy="47"/>
              </a:xfrm>
              <a:custGeom>
                <a:avLst/>
                <a:gdLst>
                  <a:gd name="T0" fmla="*/ 52 w 377"/>
                  <a:gd name="T1" fmla="*/ 1 h 235"/>
                  <a:gd name="T2" fmla="*/ 80 w 377"/>
                  <a:gd name="T3" fmla="*/ 7 h 235"/>
                  <a:gd name="T4" fmla="*/ 108 w 377"/>
                  <a:gd name="T5" fmla="*/ 0 h 235"/>
                  <a:gd name="T6" fmla="*/ 118 w 377"/>
                  <a:gd name="T7" fmla="*/ 19 h 235"/>
                  <a:gd name="T8" fmla="*/ 136 w 377"/>
                  <a:gd name="T9" fmla="*/ 57 h 235"/>
                  <a:gd name="T10" fmla="*/ 144 w 377"/>
                  <a:gd name="T11" fmla="*/ 17 h 235"/>
                  <a:gd name="T12" fmla="*/ 175 w 377"/>
                  <a:gd name="T13" fmla="*/ 0 h 235"/>
                  <a:gd name="T14" fmla="*/ 205 w 377"/>
                  <a:gd name="T15" fmla="*/ 7 h 235"/>
                  <a:gd name="T16" fmla="*/ 235 w 377"/>
                  <a:gd name="T17" fmla="*/ 0 h 235"/>
                  <a:gd name="T18" fmla="*/ 242 w 377"/>
                  <a:gd name="T19" fmla="*/ 17 h 235"/>
                  <a:gd name="T20" fmla="*/ 250 w 377"/>
                  <a:gd name="T21" fmla="*/ 56 h 235"/>
                  <a:gd name="T22" fmla="*/ 225 w 377"/>
                  <a:gd name="T23" fmla="*/ 92 h 235"/>
                  <a:gd name="T24" fmla="*/ 275 w 377"/>
                  <a:gd name="T25" fmla="*/ 147 h 235"/>
                  <a:gd name="T26" fmla="*/ 351 w 377"/>
                  <a:gd name="T27" fmla="*/ 120 h 235"/>
                  <a:gd name="T28" fmla="*/ 377 w 377"/>
                  <a:gd name="T29" fmla="*/ 147 h 235"/>
                  <a:gd name="T30" fmla="*/ 366 w 377"/>
                  <a:gd name="T31" fmla="*/ 177 h 235"/>
                  <a:gd name="T32" fmla="*/ 357 w 377"/>
                  <a:gd name="T33" fmla="*/ 219 h 235"/>
                  <a:gd name="T34" fmla="*/ 329 w 377"/>
                  <a:gd name="T35" fmla="*/ 234 h 235"/>
                  <a:gd name="T36" fmla="*/ 299 w 377"/>
                  <a:gd name="T37" fmla="*/ 227 h 235"/>
                  <a:gd name="T38" fmla="*/ 269 w 377"/>
                  <a:gd name="T39" fmla="*/ 235 h 235"/>
                  <a:gd name="T40" fmla="*/ 258 w 377"/>
                  <a:gd name="T41" fmla="*/ 218 h 235"/>
                  <a:gd name="T42" fmla="*/ 242 w 377"/>
                  <a:gd name="T43" fmla="*/ 173 h 235"/>
                  <a:gd name="T44" fmla="*/ 230 w 377"/>
                  <a:gd name="T45" fmla="*/ 218 h 235"/>
                  <a:gd name="T46" fmla="*/ 205 w 377"/>
                  <a:gd name="T47" fmla="*/ 235 h 235"/>
                  <a:gd name="T48" fmla="*/ 174 w 377"/>
                  <a:gd name="T49" fmla="*/ 227 h 235"/>
                  <a:gd name="T50" fmla="*/ 144 w 377"/>
                  <a:gd name="T51" fmla="*/ 234 h 235"/>
                  <a:gd name="T52" fmla="*/ 129 w 377"/>
                  <a:gd name="T53" fmla="*/ 218 h 235"/>
                  <a:gd name="T54" fmla="*/ 116 w 377"/>
                  <a:gd name="T55" fmla="*/ 177 h 235"/>
                  <a:gd name="T56" fmla="*/ 154 w 377"/>
                  <a:gd name="T57" fmla="*/ 146 h 235"/>
                  <a:gd name="T58" fmla="*/ 102 w 377"/>
                  <a:gd name="T59" fmla="*/ 91 h 235"/>
                  <a:gd name="T60" fmla="*/ 29 w 377"/>
                  <a:gd name="T61" fmla="*/ 118 h 235"/>
                  <a:gd name="T62" fmla="*/ 0 w 377"/>
                  <a:gd name="T63" fmla="*/ 91 h 235"/>
                  <a:gd name="T64" fmla="*/ 21 w 377"/>
                  <a:gd name="T65" fmla="*/ 17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7" h="235">
                    <a:moveTo>
                      <a:pt x="21" y="1"/>
                    </a:moveTo>
                    <a:lnTo>
                      <a:pt x="52" y="1"/>
                    </a:lnTo>
                    <a:lnTo>
                      <a:pt x="52" y="7"/>
                    </a:lnTo>
                    <a:lnTo>
                      <a:pt x="80" y="7"/>
                    </a:lnTo>
                    <a:lnTo>
                      <a:pt x="80" y="0"/>
                    </a:lnTo>
                    <a:lnTo>
                      <a:pt x="108" y="0"/>
                    </a:lnTo>
                    <a:lnTo>
                      <a:pt x="108" y="19"/>
                    </a:lnTo>
                    <a:lnTo>
                      <a:pt x="118" y="19"/>
                    </a:lnTo>
                    <a:lnTo>
                      <a:pt x="118" y="57"/>
                    </a:lnTo>
                    <a:lnTo>
                      <a:pt x="136" y="57"/>
                    </a:lnTo>
                    <a:lnTo>
                      <a:pt x="136" y="17"/>
                    </a:lnTo>
                    <a:lnTo>
                      <a:pt x="144" y="17"/>
                    </a:lnTo>
                    <a:lnTo>
                      <a:pt x="144" y="0"/>
                    </a:lnTo>
                    <a:lnTo>
                      <a:pt x="175" y="0"/>
                    </a:lnTo>
                    <a:lnTo>
                      <a:pt x="175" y="7"/>
                    </a:lnTo>
                    <a:lnTo>
                      <a:pt x="205" y="7"/>
                    </a:lnTo>
                    <a:lnTo>
                      <a:pt x="205" y="0"/>
                    </a:lnTo>
                    <a:lnTo>
                      <a:pt x="235" y="0"/>
                    </a:lnTo>
                    <a:lnTo>
                      <a:pt x="235" y="17"/>
                    </a:lnTo>
                    <a:lnTo>
                      <a:pt x="242" y="17"/>
                    </a:lnTo>
                    <a:lnTo>
                      <a:pt x="242" y="56"/>
                    </a:lnTo>
                    <a:lnTo>
                      <a:pt x="250" y="56"/>
                    </a:lnTo>
                    <a:lnTo>
                      <a:pt x="250" y="92"/>
                    </a:lnTo>
                    <a:lnTo>
                      <a:pt x="225" y="92"/>
                    </a:lnTo>
                    <a:lnTo>
                      <a:pt x="225" y="147"/>
                    </a:lnTo>
                    <a:lnTo>
                      <a:pt x="275" y="147"/>
                    </a:lnTo>
                    <a:lnTo>
                      <a:pt x="275" y="120"/>
                    </a:lnTo>
                    <a:lnTo>
                      <a:pt x="351" y="120"/>
                    </a:lnTo>
                    <a:lnTo>
                      <a:pt x="351" y="147"/>
                    </a:lnTo>
                    <a:lnTo>
                      <a:pt x="377" y="147"/>
                    </a:lnTo>
                    <a:lnTo>
                      <a:pt x="377" y="177"/>
                    </a:lnTo>
                    <a:lnTo>
                      <a:pt x="366" y="177"/>
                    </a:lnTo>
                    <a:lnTo>
                      <a:pt x="366" y="219"/>
                    </a:lnTo>
                    <a:lnTo>
                      <a:pt x="357" y="219"/>
                    </a:lnTo>
                    <a:lnTo>
                      <a:pt x="357" y="234"/>
                    </a:lnTo>
                    <a:lnTo>
                      <a:pt x="329" y="234"/>
                    </a:lnTo>
                    <a:lnTo>
                      <a:pt x="329" y="227"/>
                    </a:lnTo>
                    <a:lnTo>
                      <a:pt x="299" y="227"/>
                    </a:lnTo>
                    <a:lnTo>
                      <a:pt x="299" y="235"/>
                    </a:lnTo>
                    <a:lnTo>
                      <a:pt x="269" y="235"/>
                    </a:lnTo>
                    <a:lnTo>
                      <a:pt x="269" y="218"/>
                    </a:lnTo>
                    <a:lnTo>
                      <a:pt x="258" y="218"/>
                    </a:lnTo>
                    <a:lnTo>
                      <a:pt x="258" y="173"/>
                    </a:lnTo>
                    <a:lnTo>
                      <a:pt x="242" y="173"/>
                    </a:lnTo>
                    <a:lnTo>
                      <a:pt x="242" y="218"/>
                    </a:lnTo>
                    <a:lnTo>
                      <a:pt x="230" y="218"/>
                    </a:lnTo>
                    <a:lnTo>
                      <a:pt x="230" y="235"/>
                    </a:lnTo>
                    <a:lnTo>
                      <a:pt x="205" y="235"/>
                    </a:lnTo>
                    <a:lnTo>
                      <a:pt x="205" y="227"/>
                    </a:lnTo>
                    <a:lnTo>
                      <a:pt x="174" y="227"/>
                    </a:lnTo>
                    <a:lnTo>
                      <a:pt x="174" y="234"/>
                    </a:lnTo>
                    <a:lnTo>
                      <a:pt x="144" y="234"/>
                    </a:lnTo>
                    <a:lnTo>
                      <a:pt x="144" y="218"/>
                    </a:lnTo>
                    <a:lnTo>
                      <a:pt x="129" y="218"/>
                    </a:lnTo>
                    <a:lnTo>
                      <a:pt x="129" y="177"/>
                    </a:lnTo>
                    <a:lnTo>
                      <a:pt x="116" y="177"/>
                    </a:lnTo>
                    <a:lnTo>
                      <a:pt x="116" y="146"/>
                    </a:lnTo>
                    <a:lnTo>
                      <a:pt x="154" y="146"/>
                    </a:lnTo>
                    <a:lnTo>
                      <a:pt x="154" y="91"/>
                    </a:lnTo>
                    <a:lnTo>
                      <a:pt x="102" y="91"/>
                    </a:lnTo>
                    <a:lnTo>
                      <a:pt x="102" y="118"/>
                    </a:lnTo>
                    <a:lnTo>
                      <a:pt x="29" y="118"/>
                    </a:lnTo>
                    <a:lnTo>
                      <a:pt x="29" y="91"/>
                    </a:lnTo>
                    <a:lnTo>
                      <a:pt x="0" y="91"/>
                    </a:lnTo>
                    <a:lnTo>
                      <a:pt x="0" y="17"/>
                    </a:lnTo>
                    <a:lnTo>
                      <a:pt x="21" y="17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5" name="Freeform 1020"/>
              <p:cNvSpPr>
                <a:spLocks/>
              </p:cNvSpPr>
              <p:nvPr/>
            </p:nvSpPr>
            <p:spPr bwMode="auto">
              <a:xfrm>
                <a:off x="810" y="1483"/>
                <a:ext cx="47" cy="52"/>
              </a:xfrm>
              <a:custGeom>
                <a:avLst/>
                <a:gdLst>
                  <a:gd name="T0" fmla="*/ 177 w 236"/>
                  <a:gd name="T1" fmla="*/ 0 h 262"/>
                  <a:gd name="T2" fmla="*/ 145 w 236"/>
                  <a:gd name="T3" fmla="*/ 0 h 262"/>
                  <a:gd name="T4" fmla="*/ 145 w 236"/>
                  <a:gd name="T5" fmla="*/ 24 h 262"/>
                  <a:gd name="T6" fmla="*/ 119 w 236"/>
                  <a:gd name="T7" fmla="*/ 24 h 262"/>
                  <a:gd name="T8" fmla="*/ 119 w 236"/>
                  <a:gd name="T9" fmla="*/ 99 h 262"/>
                  <a:gd name="T10" fmla="*/ 149 w 236"/>
                  <a:gd name="T11" fmla="*/ 99 h 262"/>
                  <a:gd name="T12" fmla="*/ 149 w 236"/>
                  <a:gd name="T13" fmla="*/ 150 h 262"/>
                  <a:gd name="T14" fmla="*/ 91 w 236"/>
                  <a:gd name="T15" fmla="*/ 150 h 262"/>
                  <a:gd name="T16" fmla="*/ 91 w 236"/>
                  <a:gd name="T17" fmla="*/ 123 h 262"/>
                  <a:gd name="T18" fmla="*/ 19 w 236"/>
                  <a:gd name="T19" fmla="*/ 123 h 262"/>
                  <a:gd name="T20" fmla="*/ 19 w 236"/>
                  <a:gd name="T21" fmla="*/ 141 h 262"/>
                  <a:gd name="T22" fmla="*/ 0 w 236"/>
                  <a:gd name="T23" fmla="*/ 141 h 262"/>
                  <a:gd name="T24" fmla="*/ 0 w 236"/>
                  <a:gd name="T25" fmla="*/ 173 h 262"/>
                  <a:gd name="T26" fmla="*/ 9 w 236"/>
                  <a:gd name="T27" fmla="*/ 173 h 262"/>
                  <a:gd name="T28" fmla="*/ 9 w 236"/>
                  <a:gd name="T29" fmla="*/ 200 h 262"/>
                  <a:gd name="T30" fmla="*/ 0 w 236"/>
                  <a:gd name="T31" fmla="*/ 200 h 262"/>
                  <a:gd name="T32" fmla="*/ 0 w 236"/>
                  <a:gd name="T33" fmla="*/ 230 h 262"/>
                  <a:gd name="T34" fmla="*/ 21 w 236"/>
                  <a:gd name="T35" fmla="*/ 230 h 262"/>
                  <a:gd name="T36" fmla="*/ 21 w 236"/>
                  <a:gd name="T37" fmla="*/ 240 h 262"/>
                  <a:gd name="T38" fmla="*/ 61 w 236"/>
                  <a:gd name="T39" fmla="*/ 240 h 262"/>
                  <a:gd name="T40" fmla="*/ 61 w 236"/>
                  <a:gd name="T41" fmla="*/ 247 h 262"/>
                  <a:gd name="T42" fmla="*/ 92 w 236"/>
                  <a:gd name="T43" fmla="*/ 247 h 262"/>
                  <a:gd name="T44" fmla="*/ 92 w 236"/>
                  <a:gd name="T45" fmla="*/ 224 h 262"/>
                  <a:gd name="T46" fmla="*/ 145 w 236"/>
                  <a:gd name="T47" fmla="*/ 224 h 262"/>
                  <a:gd name="T48" fmla="*/ 145 w 236"/>
                  <a:gd name="T49" fmla="*/ 262 h 262"/>
                  <a:gd name="T50" fmla="*/ 177 w 236"/>
                  <a:gd name="T51" fmla="*/ 262 h 262"/>
                  <a:gd name="T52" fmla="*/ 177 w 236"/>
                  <a:gd name="T53" fmla="*/ 251 h 262"/>
                  <a:gd name="T54" fmla="*/ 220 w 236"/>
                  <a:gd name="T55" fmla="*/ 251 h 262"/>
                  <a:gd name="T56" fmla="*/ 220 w 236"/>
                  <a:gd name="T57" fmla="*/ 231 h 262"/>
                  <a:gd name="T58" fmla="*/ 236 w 236"/>
                  <a:gd name="T59" fmla="*/ 231 h 262"/>
                  <a:gd name="T60" fmla="*/ 236 w 236"/>
                  <a:gd name="T61" fmla="*/ 201 h 262"/>
                  <a:gd name="T62" fmla="*/ 227 w 236"/>
                  <a:gd name="T63" fmla="*/ 201 h 262"/>
                  <a:gd name="T64" fmla="*/ 227 w 236"/>
                  <a:gd name="T65" fmla="*/ 171 h 262"/>
                  <a:gd name="T66" fmla="*/ 234 w 236"/>
                  <a:gd name="T67" fmla="*/ 171 h 262"/>
                  <a:gd name="T68" fmla="*/ 234 w 236"/>
                  <a:gd name="T69" fmla="*/ 141 h 262"/>
                  <a:gd name="T70" fmla="*/ 220 w 236"/>
                  <a:gd name="T71" fmla="*/ 141 h 262"/>
                  <a:gd name="T72" fmla="*/ 220 w 236"/>
                  <a:gd name="T73" fmla="*/ 132 h 262"/>
                  <a:gd name="T74" fmla="*/ 177 w 236"/>
                  <a:gd name="T75" fmla="*/ 132 h 262"/>
                  <a:gd name="T76" fmla="*/ 177 w 236"/>
                  <a:gd name="T77" fmla="*/ 117 h 262"/>
                  <a:gd name="T78" fmla="*/ 220 w 236"/>
                  <a:gd name="T79" fmla="*/ 117 h 262"/>
                  <a:gd name="T80" fmla="*/ 220 w 236"/>
                  <a:gd name="T81" fmla="*/ 108 h 262"/>
                  <a:gd name="T82" fmla="*/ 234 w 236"/>
                  <a:gd name="T83" fmla="*/ 108 h 262"/>
                  <a:gd name="T84" fmla="*/ 234 w 236"/>
                  <a:gd name="T85" fmla="*/ 75 h 262"/>
                  <a:gd name="T86" fmla="*/ 227 w 236"/>
                  <a:gd name="T87" fmla="*/ 75 h 262"/>
                  <a:gd name="T88" fmla="*/ 227 w 236"/>
                  <a:gd name="T89" fmla="*/ 46 h 262"/>
                  <a:gd name="T90" fmla="*/ 236 w 236"/>
                  <a:gd name="T91" fmla="*/ 46 h 262"/>
                  <a:gd name="T92" fmla="*/ 236 w 236"/>
                  <a:gd name="T93" fmla="*/ 18 h 262"/>
                  <a:gd name="T94" fmla="*/ 218 w 236"/>
                  <a:gd name="T95" fmla="*/ 18 h 262"/>
                  <a:gd name="T96" fmla="*/ 218 w 236"/>
                  <a:gd name="T97" fmla="*/ 9 h 262"/>
                  <a:gd name="T98" fmla="*/ 178 w 236"/>
                  <a:gd name="T99" fmla="*/ 9 h 262"/>
                  <a:gd name="T100" fmla="*/ 177 w 236"/>
                  <a:gd name="T10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6" h="262">
                    <a:moveTo>
                      <a:pt x="177" y="0"/>
                    </a:moveTo>
                    <a:lnTo>
                      <a:pt x="145" y="0"/>
                    </a:lnTo>
                    <a:lnTo>
                      <a:pt x="145" y="24"/>
                    </a:lnTo>
                    <a:lnTo>
                      <a:pt x="119" y="24"/>
                    </a:lnTo>
                    <a:lnTo>
                      <a:pt x="119" y="99"/>
                    </a:lnTo>
                    <a:lnTo>
                      <a:pt x="149" y="99"/>
                    </a:lnTo>
                    <a:lnTo>
                      <a:pt x="149" y="150"/>
                    </a:lnTo>
                    <a:lnTo>
                      <a:pt x="91" y="150"/>
                    </a:lnTo>
                    <a:lnTo>
                      <a:pt x="91" y="123"/>
                    </a:lnTo>
                    <a:lnTo>
                      <a:pt x="19" y="123"/>
                    </a:lnTo>
                    <a:lnTo>
                      <a:pt x="19" y="141"/>
                    </a:lnTo>
                    <a:lnTo>
                      <a:pt x="0" y="141"/>
                    </a:lnTo>
                    <a:lnTo>
                      <a:pt x="0" y="173"/>
                    </a:lnTo>
                    <a:lnTo>
                      <a:pt x="9" y="173"/>
                    </a:lnTo>
                    <a:lnTo>
                      <a:pt x="9" y="200"/>
                    </a:lnTo>
                    <a:lnTo>
                      <a:pt x="0" y="200"/>
                    </a:lnTo>
                    <a:lnTo>
                      <a:pt x="0" y="230"/>
                    </a:lnTo>
                    <a:lnTo>
                      <a:pt x="21" y="230"/>
                    </a:lnTo>
                    <a:lnTo>
                      <a:pt x="21" y="240"/>
                    </a:lnTo>
                    <a:lnTo>
                      <a:pt x="61" y="240"/>
                    </a:lnTo>
                    <a:lnTo>
                      <a:pt x="61" y="247"/>
                    </a:lnTo>
                    <a:lnTo>
                      <a:pt x="92" y="247"/>
                    </a:lnTo>
                    <a:lnTo>
                      <a:pt x="92" y="224"/>
                    </a:lnTo>
                    <a:lnTo>
                      <a:pt x="145" y="224"/>
                    </a:lnTo>
                    <a:lnTo>
                      <a:pt x="145" y="262"/>
                    </a:lnTo>
                    <a:lnTo>
                      <a:pt x="177" y="262"/>
                    </a:lnTo>
                    <a:lnTo>
                      <a:pt x="177" y="251"/>
                    </a:lnTo>
                    <a:lnTo>
                      <a:pt x="220" y="251"/>
                    </a:lnTo>
                    <a:lnTo>
                      <a:pt x="220" y="231"/>
                    </a:lnTo>
                    <a:lnTo>
                      <a:pt x="236" y="231"/>
                    </a:lnTo>
                    <a:lnTo>
                      <a:pt x="236" y="201"/>
                    </a:lnTo>
                    <a:lnTo>
                      <a:pt x="227" y="201"/>
                    </a:lnTo>
                    <a:lnTo>
                      <a:pt x="227" y="171"/>
                    </a:lnTo>
                    <a:lnTo>
                      <a:pt x="234" y="171"/>
                    </a:lnTo>
                    <a:lnTo>
                      <a:pt x="234" y="141"/>
                    </a:lnTo>
                    <a:lnTo>
                      <a:pt x="220" y="141"/>
                    </a:lnTo>
                    <a:lnTo>
                      <a:pt x="220" y="132"/>
                    </a:lnTo>
                    <a:lnTo>
                      <a:pt x="177" y="132"/>
                    </a:lnTo>
                    <a:lnTo>
                      <a:pt x="177" y="117"/>
                    </a:lnTo>
                    <a:lnTo>
                      <a:pt x="220" y="117"/>
                    </a:lnTo>
                    <a:lnTo>
                      <a:pt x="220" y="108"/>
                    </a:lnTo>
                    <a:lnTo>
                      <a:pt x="234" y="108"/>
                    </a:lnTo>
                    <a:lnTo>
                      <a:pt x="234" y="75"/>
                    </a:lnTo>
                    <a:lnTo>
                      <a:pt x="227" y="75"/>
                    </a:lnTo>
                    <a:lnTo>
                      <a:pt x="227" y="46"/>
                    </a:lnTo>
                    <a:lnTo>
                      <a:pt x="236" y="46"/>
                    </a:lnTo>
                    <a:lnTo>
                      <a:pt x="236" y="18"/>
                    </a:lnTo>
                    <a:lnTo>
                      <a:pt x="218" y="18"/>
                    </a:lnTo>
                    <a:lnTo>
                      <a:pt x="218" y="9"/>
                    </a:lnTo>
                    <a:lnTo>
                      <a:pt x="178" y="9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6" name="Freeform 1021"/>
              <p:cNvSpPr>
                <a:spLocks/>
              </p:cNvSpPr>
              <p:nvPr/>
            </p:nvSpPr>
            <p:spPr bwMode="auto">
              <a:xfrm>
                <a:off x="471" y="1478"/>
                <a:ext cx="152" cy="47"/>
              </a:xfrm>
              <a:custGeom>
                <a:avLst/>
                <a:gdLst>
                  <a:gd name="T0" fmla="*/ 10 w 762"/>
                  <a:gd name="T1" fmla="*/ 208 h 238"/>
                  <a:gd name="T2" fmla="*/ 0 w 762"/>
                  <a:gd name="T3" fmla="*/ 119 h 238"/>
                  <a:gd name="T4" fmla="*/ 18 w 762"/>
                  <a:gd name="T5" fmla="*/ 112 h 238"/>
                  <a:gd name="T6" fmla="*/ 46 w 762"/>
                  <a:gd name="T7" fmla="*/ 98 h 238"/>
                  <a:gd name="T8" fmla="*/ 70 w 762"/>
                  <a:gd name="T9" fmla="*/ 91 h 238"/>
                  <a:gd name="T10" fmla="*/ 101 w 762"/>
                  <a:gd name="T11" fmla="*/ 75 h 238"/>
                  <a:gd name="T12" fmla="*/ 185 w 762"/>
                  <a:gd name="T13" fmla="*/ 43 h 238"/>
                  <a:gd name="T14" fmla="*/ 195 w 762"/>
                  <a:gd name="T15" fmla="*/ 104 h 238"/>
                  <a:gd name="T16" fmla="*/ 224 w 762"/>
                  <a:gd name="T17" fmla="*/ 99 h 238"/>
                  <a:gd name="T18" fmla="*/ 246 w 762"/>
                  <a:gd name="T19" fmla="*/ 65 h 238"/>
                  <a:gd name="T20" fmla="*/ 266 w 762"/>
                  <a:gd name="T21" fmla="*/ 34 h 238"/>
                  <a:gd name="T22" fmla="*/ 341 w 762"/>
                  <a:gd name="T23" fmla="*/ 33 h 238"/>
                  <a:gd name="T24" fmla="*/ 357 w 762"/>
                  <a:gd name="T25" fmla="*/ 65 h 238"/>
                  <a:gd name="T26" fmla="*/ 378 w 762"/>
                  <a:gd name="T27" fmla="*/ 91 h 238"/>
                  <a:gd name="T28" fmla="*/ 410 w 762"/>
                  <a:gd name="T29" fmla="*/ 65 h 238"/>
                  <a:gd name="T30" fmla="*/ 421 w 762"/>
                  <a:gd name="T31" fmla="*/ 2 h 238"/>
                  <a:gd name="T32" fmla="*/ 505 w 762"/>
                  <a:gd name="T33" fmla="*/ 32 h 238"/>
                  <a:gd name="T34" fmla="*/ 514 w 762"/>
                  <a:gd name="T35" fmla="*/ 61 h 238"/>
                  <a:gd name="T36" fmla="*/ 557 w 762"/>
                  <a:gd name="T37" fmla="*/ 91 h 238"/>
                  <a:gd name="T38" fmla="*/ 568 w 762"/>
                  <a:gd name="T39" fmla="*/ 35 h 238"/>
                  <a:gd name="T40" fmla="*/ 655 w 762"/>
                  <a:gd name="T41" fmla="*/ 0 h 238"/>
                  <a:gd name="T42" fmla="*/ 662 w 762"/>
                  <a:gd name="T43" fmla="*/ 61 h 238"/>
                  <a:gd name="T44" fmla="*/ 709 w 762"/>
                  <a:gd name="T45" fmla="*/ 50 h 238"/>
                  <a:gd name="T46" fmla="*/ 717 w 762"/>
                  <a:gd name="T47" fmla="*/ 43 h 238"/>
                  <a:gd name="T48" fmla="*/ 751 w 762"/>
                  <a:gd name="T49" fmla="*/ 71 h 238"/>
                  <a:gd name="T50" fmla="*/ 762 w 762"/>
                  <a:gd name="T51" fmla="*/ 164 h 238"/>
                  <a:gd name="T52" fmla="*/ 742 w 762"/>
                  <a:gd name="T53" fmla="*/ 170 h 238"/>
                  <a:gd name="T54" fmla="*/ 717 w 762"/>
                  <a:gd name="T55" fmla="*/ 183 h 238"/>
                  <a:gd name="T56" fmla="*/ 691 w 762"/>
                  <a:gd name="T57" fmla="*/ 190 h 238"/>
                  <a:gd name="T58" fmla="*/ 676 w 762"/>
                  <a:gd name="T59" fmla="*/ 136 h 238"/>
                  <a:gd name="T60" fmla="*/ 652 w 762"/>
                  <a:gd name="T61" fmla="*/ 165 h 238"/>
                  <a:gd name="T62" fmla="*/ 576 w 762"/>
                  <a:gd name="T63" fmla="*/ 165 h 238"/>
                  <a:gd name="T64" fmla="*/ 547 w 762"/>
                  <a:gd name="T65" fmla="*/ 136 h 238"/>
                  <a:gd name="T66" fmla="*/ 515 w 762"/>
                  <a:gd name="T67" fmla="*/ 134 h 238"/>
                  <a:gd name="T68" fmla="*/ 498 w 762"/>
                  <a:gd name="T69" fmla="*/ 164 h 238"/>
                  <a:gd name="T70" fmla="*/ 420 w 762"/>
                  <a:gd name="T71" fmla="*/ 164 h 238"/>
                  <a:gd name="T72" fmla="*/ 403 w 762"/>
                  <a:gd name="T73" fmla="*/ 135 h 238"/>
                  <a:gd name="T74" fmla="*/ 360 w 762"/>
                  <a:gd name="T75" fmla="*/ 135 h 238"/>
                  <a:gd name="T76" fmla="*/ 340 w 762"/>
                  <a:gd name="T77" fmla="*/ 165 h 238"/>
                  <a:gd name="T78" fmla="*/ 264 w 762"/>
                  <a:gd name="T79" fmla="*/ 164 h 238"/>
                  <a:gd name="T80" fmla="*/ 234 w 762"/>
                  <a:gd name="T81" fmla="*/ 135 h 238"/>
                  <a:gd name="T82" fmla="*/ 200 w 762"/>
                  <a:gd name="T83" fmla="*/ 176 h 238"/>
                  <a:gd name="T84" fmla="*/ 185 w 762"/>
                  <a:gd name="T85" fmla="*/ 207 h 238"/>
                  <a:gd name="T86" fmla="*/ 109 w 762"/>
                  <a:gd name="T87" fmla="*/ 205 h 238"/>
                  <a:gd name="T88" fmla="*/ 92 w 762"/>
                  <a:gd name="T89" fmla="*/ 173 h 238"/>
                  <a:gd name="T90" fmla="*/ 82 w 762"/>
                  <a:gd name="T91" fmla="*/ 191 h 238"/>
                  <a:gd name="T92" fmla="*/ 55 w 762"/>
                  <a:gd name="T93" fmla="*/ 231 h 238"/>
                  <a:gd name="T94" fmla="*/ 47 w 762"/>
                  <a:gd name="T95" fmla="*/ 237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62" h="238">
                    <a:moveTo>
                      <a:pt x="18" y="238"/>
                    </a:moveTo>
                    <a:lnTo>
                      <a:pt x="18" y="208"/>
                    </a:lnTo>
                    <a:lnTo>
                      <a:pt x="10" y="208"/>
                    </a:lnTo>
                    <a:lnTo>
                      <a:pt x="10" y="203"/>
                    </a:lnTo>
                    <a:lnTo>
                      <a:pt x="0" y="203"/>
                    </a:lnTo>
                    <a:lnTo>
                      <a:pt x="0" y="119"/>
                    </a:lnTo>
                    <a:lnTo>
                      <a:pt x="11" y="119"/>
                    </a:lnTo>
                    <a:lnTo>
                      <a:pt x="11" y="112"/>
                    </a:lnTo>
                    <a:lnTo>
                      <a:pt x="18" y="112"/>
                    </a:lnTo>
                    <a:lnTo>
                      <a:pt x="18" y="81"/>
                    </a:lnTo>
                    <a:lnTo>
                      <a:pt x="46" y="81"/>
                    </a:lnTo>
                    <a:lnTo>
                      <a:pt x="46" y="98"/>
                    </a:lnTo>
                    <a:lnTo>
                      <a:pt x="55" y="98"/>
                    </a:lnTo>
                    <a:lnTo>
                      <a:pt x="55" y="91"/>
                    </a:lnTo>
                    <a:lnTo>
                      <a:pt x="70" y="91"/>
                    </a:lnTo>
                    <a:lnTo>
                      <a:pt x="70" y="102"/>
                    </a:lnTo>
                    <a:lnTo>
                      <a:pt x="101" y="102"/>
                    </a:lnTo>
                    <a:lnTo>
                      <a:pt x="101" y="75"/>
                    </a:lnTo>
                    <a:lnTo>
                      <a:pt x="108" y="75"/>
                    </a:lnTo>
                    <a:lnTo>
                      <a:pt x="108" y="43"/>
                    </a:lnTo>
                    <a:lnTo>
                      <a:pt x="185" y="43"/>
                    </a:lnTo>
                    <a:lnTo>
                      <a:pt x="185" y="74"/>
                    </a:lnTo>
                    <a:lnTo>
                      <a:pt x="195" y="74"/>
                    </a:lnTo>
                    <a:lnTo>
                      <a:pt x="195" y="104"/>
                    </a:lnTo>
                    <a:lnTo>
                      <a:pt x="204" y="104"/>
                    </a:lnTo>
                    <a:lnTo>
                      <a:pt x="204" y="99"/>
                    </a:lnTo>
                    <a:lnTo>
                      <a:pt x="224" y="99"/>
                    </a:lnTo>
                    <a:lnTo>
                      <a:pt x="224" y="94"/>
                    </a:lnTo>
                    <a:lnTo>
                      <a:pt x="246" y="94"/>
                    </a:lnTo>
                    <a:lnTo>
                      <a:pt x="246" y="65"/>
                    </a:lnTo>
                    <a:lnTo>
                      <a:pt x="255" y="65"/>
                    </a:lnTo>
                    <a:lnTo>
                      <a:pt x="255" y="34"/>
                    </a:lnTo>
                    <a:lnTo>
                      <a:pt x="266" y="34"/>
                    </a:lnTo>
                    <a:lnTo>
                      <a:pt x="266" y="4"/>
                    </a:lnTo>
                    <a:lnTo>
                      <a:pt x="341" y="4"/>
                    </a:lnTo>
                    <a:lnTo>
                      <a:pt x="341" y="33"/>
                    </a:lnTo>
                    <a:lnTo>
                      <a:pt x="351" y="33"/>
                    </a:lnTo>
                    <a:lnTo>
                      <a:pt x="351" y="65"/>
                    </a:lnTo>
                    <a:lnTo>
                      <a:pt x="357" y="65"/>
                    </a:lnTo>
                    <a:lnTo>
                      <a:pt x="357" y="58"/>
                    </a:lnTo>
                    <a:lnTo>
                      <a:pt x="378" y="58"/>
                    </a:lnTo>
                    <a:lnTo>
                      <a:pt x="378" y="91"/>
                    </a:lnTo>
                    <a:lnTo>
                      <a:pt x="400" y="91"/>
                    </a:lnTo>
                    <a:lnTo>
                      <a:pt x="400" y="65"/>
                    </a:lnTo>
                    <a:lnTo>
                      <a:pt x="410" y="65"/>
                    </a:lnTo>
                    <a:lnTo>
                      <a:pt x="410" y="32"/>
                    </a:lnTo>
                    <a:lnTo>
                      <a:pt x="421" y="32"/>
                    </a:lnTo>
                    <a:lnTo>
                      <a:pt x="421" y="2"/>
                    </a:lnTo>
                    <a:lnTo>
                      <a:pt x="501" y="2"/>
                    </a:lnTo>
                    <a:lnTo>
                      <a:pt x="501" y="32"/>
                    </a:lnTo>
                    <a:lnTo>
                      <a:pt x="505" y="32"/>
                    </a:lnTo>
                    <a:lnTo>
                      <a:pt x="505" y="64"/>
                    </a:lnTo>
                    <a:lnTo>
                      <a:pt x="514" y="64"/>
                    </a:lnTo>
                    <a:lnTo>
                      <a:pt x="514" y="61"/>
                    </a:lnTo>
                    <a:lnTo>
                      <a:pt x="535" y="61"/>
                    </a:lnTo>
                    <a:lnTo>
                      <a:pt x="535" y="91"/>
                    </a:lnTo>
                    <a:lnTo>
                      <a:pt x="557" y="91"/>
                    </a:lnTo>
                    <a:lnTo>
                      <a:pt x="557" y="64"/>
                    </a:lnTo>
                    <a:lnTo>
                      <a:pt x="568" y="64"/>
                    </a:lnTo>
                    <a:lnTo>
                      <a:pt x="568" y="35"/>
                    </a:lnTo>
                    <a:lnTo>
                      <a:pt x="579" y="35"/>
                    </a:lnTo>
                    <a:lnTo>
                      <a:pt x="579" y="0"/>
                    </a:lnTo>
                    <a:lnTo>
                      <a:pt x="655" y="0"/>
                    </a:lnTo>
                    <a:lnTo>
                      <a:pt x="655" y="34"/>
                    </a:lnTo>
                    <a:lnTo>
                      <a:pt x="662" y="34"/>
                    </a:lnTo>
                    <a:lnTo>
                      <a:pt x="662" y="61"/>
                    </a:lnTo>
                    <a:lnTo>
                      <a:pt x="692" y="61"/>
                    </a:lnTo>
                    <a:lnTo>
                      <a:pt x="692" y="50"/>
                    </a:lnTo>
                    <a:lnTo>
                      <a:pt x="709" y="50"/>
                    </a:lnTo>
                    <a:lnTo>
                      <a:pt x="709" y="58"/>
                    </a:lnTo>
                    <a:lnTo>
                      <a:pt x="717" y="58"/>
                    </a:lnTo>
                    <a:lnTo>
                      <a:pt x="717" y="43"/>
                    </a:lnTo>
                    <a:lnTo>
                      <a:pt x="741" y="43"/>
                    </a:lnTo>
                    <a:lnTo>
                      <a:pt x="741" y="71"/>
                    </a:lnTo>
                    <a:lnTo>
                      <a:pt x="751" y="71"/>
                    </a:lnTo>
                    <a:lnTo>
                      <a:pt x="751" y="76"/>
                    </a:lnTo>
                    <a:lnTo>
                      <a:pt x="762" y="76"/>
                    </a:lnTo>
                    <a:lnTo>
                      <a:pt x="762" y="164"/>
                    </a:lnTo>
                    <a:lnTo>
                      <a:pt x="751" y="164"/>
                    </a:lnTo>
                    <a:lnTo>
                      <a:pt x="751" y="170"/>
                    </a:lnTo>
                    <a:lnTo>
                      <a:pt x="742" y="170"/>
                    </a:lnTo>
                    <a:lnTo>
                      <a:pt x="742" y="197"/>
                    </a:lnTo>
                    <a:lnTo>
                      <a:pt x="717" y="197"/>
                    </a:lnTo>
                    <a:lnTo>
                      <a:pt x="717" y="183"/>
                    </a:lnTo>
                    <a:lnTo>
                      <a:pt x="709" y="183"/>
                    </a:lnTo>
                    <a:lnTo>
                      <a:pt x="709" y="190"/>
                    </a:lnTo>
                    <a:lnTo>
                      <a:pt x="691" y="190"/>
                    </a:lnTo>
                    <a:lnTo>
                      <a:pt x="691" y="149"/>
                    </a:lnTo>
                    <a:lnTo>
                      <a:pt x="676" y="149"/>
                    </a:lnTo>
                    <a:lnTo>
                      <a:pt x="676" y="136"/>
                    </a:lnTo>
                    <a:lnTo>
                      <a:pt x="664" y="136"/>
                    </a:lnTo>
                    <a:lnTo>
                      <a:pt x="664" y="165"/>
                    </a:lnTo>
                    <a:lnTo>
                      <a:pt x="652" y="165"/>
                    </a:lnTo>
                    <a:lnTo>
                      <a:pt x="652" y="196"/>
                    </a:lnTo>
                    <a:lnTo>
                      <a:pt x="576" y="196"/>
                    </a:lnTo>
                    <a:lnTo>
                      <a:pt x="576" y="165"/>
                    </a:lnTo>
                    <a:lnTo>
                      <a:pt x="567" y="165"/>
                    </a:lnTo>
                    <a:lnTo>
                      <a:pt x="567" y="136"/>
                    </a:lnTo>
                    <a:lnTo>
                      <a:pt x="547" y="136"/>
                    </a:lnTo>
                    <a:lnTo>
                      <a:pt x="547" y="151"/>
                    </a:lnTo>
                    <a:lnTo>
                      <a:pt x="515" y="151"/>
                    </a:lnTo>
                    <a:lnTo>
                      <a:pt x="515" y="134"/>
                    </a:lnTo>
                    <a:lnTo>
                      <a:pt x="505" y="134"/>
                    </a:lnTo>
                    <a:lnTo>
                      <a:pt x="505" y="164"/>
                    </a:lnTo>
                    <a:lnTo>
                      <a:pt x="498" y="164"/>
                    </a:lnTo>
                    <a:lnTo>
                      <a:pt x="498" y="197"/>
                    </a:lnTo>
                    <a:lnTo>
                      <a:pt x="420" y="197"/>
                    </a:lnTo>
                    <a:lnTo>
                      <a:pt x="420" y="164"/>
                    </a:lnTo>
                    <a:lnTo>
                      <a:pt x="411" y="164"/>
                    </a:lnTo>
                    <a:lnTo>
                      <a:pt x="411" y="135"/>
                    </a:lnTo>
                    <a:lnTo>
                      <a:pt x="403" y="135"/>
                    </a:lnTo>
                    <a:lnTo>
                      <a:pt x="403" y="106"/>
                    </a:lnTo>
                    <a:lnTo>
                      <a:pt x="360" y="106"/>
                    </a:lnTo>
                    <a:lnTo>
                      <a:pt x="360" y="135"/>
                    </a:lnTo>
                    <a:lnTo>
                      <a:pt x="349" y="135"/>
                    </a:lnTo>
                    <a:lnTo>
                      <a:pt x="349" y="165"/>
                    </a:lnTo>
                    <a:lnTo>
                      <a:pt x="340" y="165"/>
                    </a:lnTo>
                    <a:lnTo>
                      <a:pt x="340" y="195"/>
                    </a:lnTo>
                    <a:lnTo>
                      <a:pt x="264" y="195"/>
                    </a:lnTo>
                    <a:lnTo>
                      <a:pt x="264" y="164"/>
                    </a:lnTo>
                    <a:lnTo>
                      <a:pt x="256" y="164"/>
                    </a:lnTo>
                    <a:lnTo>
                      <a:pt x="256" y="135"/>
                    </a:lnTo>
                    <a:lnTo>
                      <a:pt x="234" y="135"/>
                    </a:lnTo>
                    <a:lnTo>
                      <a:pt x="234" y="193"/>
                    </a:lnTo>
                    <a:lnTo>
                      <a:pt x="200" y="193"/>
                    </a:lnTo>
                    <a:lnTo>
                      <a:pt x="200" y="176"/>
                    </a:lnTo>
                    <a:lnTo>
                      <a:pt x="195" y="176"/>
                    </a:lnTo>
                    <a:lnTo>
                      <a:pt x="195" y="207"/>
                    </a:lnTo>
                    <a:lnTo>
                      <a:pt x="185" y="207"/>
                    </a:lnTo>
                    <a:lnTo>
                      <a:pt x="185" y="237"/>
                    </a:lnTo>
                    <a:lnTo>
                      <a:pt x="109" y="237"/>
                    </a:lnTo>
                    <a:lnTo>
                      <a:pt x="109" y="205"/>
                    </a:lnTo>
                    <a:lnTo>
                      <a:pt x="101" y="205"/>
                    </a:lnTo>
                    <a:lnTo>
                      <a:pt x="101" y="173"/>
                    </a:lnTo>
                    <a:lnTo>
                      <a:pt x="92" y="173"/>
                    </a:lnTo>
                    <a:lnTo>
                      <a:pt x="92" y="178"/>
                    </a:lnTo>
                    <a:lnTo>
                      <a:pt x="82" y="178"/>
                    </a:lnTo>
                    <a:lnTo>
                      <a:pt x="82" y="191"/>
                    </a:lnTo>
                    <a:lnTo>
                      <a:pt x="71" y="191"/>
                    </a:lnTo>
                    <a:lnTo>
                      <a:pt x="71" y="231"/>
                    </a:lnTo>
                    <a:lnTo>
                      <a:pt x="55" y="231"/>
                    </a:lnTo>
                    <a:lnTo>
                      <a:pt x="55" y="223"/>
                    </a:lnTo>
                    <a:lnTo>
                      <a:pt x="47" y="223"/>
                    </a:lnTo>
                    <a:lnTo>
                      <a:pt x="47" y="237"/>
                    </a:lnTo>
                    <a:lnTo>
                      <a:pt x="18" y="23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7" name="Freeform 1022"/>
              <p:cNvSpPr>
                <a:spLocks/>
              </p:cNvSpPr>
              <p:nvPr/>
            </p:nvSpPr>
            <p:spPr bwMode="auto">
              <a:xfrm>
                <a:off x="764" y="1389"/>
                <a:ext cx="104" cy="64"/>
              </a:xfrm>
              <a:custGeom>
                <a:avLst/>
                <a:gdLst>
                  <a:gd name="T0" fmla="*/ 111 w 520"/>
                  <a:gd name="T1" fmla="*/ 0 h 322"/>
                  <a:gd name="T2" fmla="*/ 0 w 520"/>
                  <a:gd name="T3" fmla="*/ 111 h 322"/>
                  <a:gd name="T4" fmla="*/ 92 w 520"/>
                  <a:gd name="T5" fmla="*/ 113 h 322"/>
                  <a:gd name="T6" fmla="*/ 92 w 520"/>
                  <a:gd name="T7" fmla="*/ 123 h 322"/>
                  <a:gd name="T8" fmla="*/ 54 w 520"/>
                  <a:gd name="T9" fmla="*/ 123 h 322"/>
                  <a:gd name="T10" fmla="*/ 248 w 520"/>
                  <a:gd name="T11" fmla="*/ 322 h 322"/>
                  <a:gd name="T12" fmla="*/ 520 w 520"/>
                  <a:gd name="T13" fmla="*/ 322 h 322"/>
                  <a:gd name="T14" fmla="*/ 492 w 520"/>
                  <a:gd name="T15" fmla="*/ 295 h 322"/>
                  <a:gd name="T16" fmla="*/ 399 w 520"/>
                  <a:gd name="T17" fmla="*/ 209 h 322"/>
                  <a:gd name="T18" fmla="*/ 214 w 520"/>
                  <a:gd name="T19" fmla="*/ 37 h 322"/>
                  <a:gd name="T20" fmla="*/ 147 w 520"/>
                  <a:gd name="T21" fmla="*/ 37 h 322"/>
                  <a:gd name="T22" fmla="*/ 111 w 520"/>
                  <a:gd name="T23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0" h="322">
                    <a:moveTo>
                      <a:pt x="111" y="0"/>
                    </a:moveTo>
                    <a:lnTo>
                      <a:pt x="0" y="111"/>
                    </a:lnTo>
                    <a:lnTo>
                      <a:pt x="92" y="113"/>
                    </a:lnTo>
                    <a:lnTo>
                      <a:pt x="92" y="123"/>
                    </a:lnTo>
                    <a:lnTo>
                      <a:pt x="54" y="123"/>
                    </a:lnTo>
                    <a:lnTo>
                      <a:pt x="248" y="322"/>
                    </a:lnTo>
                    <a:lnTo>
                      <a:pt x="520" y="322"/>
                    </a:lnTo>
                    <a:lnTo>
                      <a:pt x="492" y="295"/>
                    </a:lnTo>
                    <a:lnTo>
                      <a:pt x="399" y="209"/>
                    </a:lnTo>
                    <a:lnTo>
                      <a:pt x="214" y="37"/>
                    </a:lnTo>
                    <a:lnTo>
                      <a:pt x="147" y="37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8" name="Freeform 1023"/>
              <p:cNvSpPr>
                <a:spLocks/>
              </p:cNvSpPr>
              <p:nvPr/>
            </p:nvSpPr>
            <p:spPr bwMode="auto">
              <a:xfrm>
                <a:off x="892" y="1400"/>
                <a:ext cx="68" cy="96"/>
              </a:xfrm>
              <a:custGeom>
                <a:avLst/>
                <a:gdLst>
                  <a:gd name="T0" fmla="*/ 84 w 340"/>
                  <a:gd name="T1" fmla="*/ 73 h 478"/>
                  <a:gd name="T2" fmla="*/ 96 w 340"/>
                  <a:gd name="T3" fmla="*/ 70 h 478"/>
                  <a:gd name="T4" fmla="*/ 104 w 340"/>
                  <a:gd name="T5" fmla="*/ 65 h 478"/>
                  <a:gd name="T6" fmla="*/ 112 w 340"/>
                  <a:gd name="T7" fmla="*/ 61 h 478"/>
                  <a:gd name="T8" fmla="*/ 122 w 340"/>
                  <a:gd name="T9" fmla="*/ 61 h 478"/>
                  <a:gd name="T10" fmla="*/ 131 w 340"/>
                  <a:gd name="T11" fmla="*/ 63 h 478"/>
                  <a:gd name="T12" fmla="*/ 138 w 340"/>
                  <a:gd name="T13" fmla="*/ 70 h 478"/>
                  <a:gd name="T14" fmla="*/ 145 w 340"/>
                  <a:gd name="T15" fmla="*/ 77 h 478"/>
                  <a:gd name="T16" fmla="*/ 147 w 340"/>
                  <a:gd name="T17" fmla="*/ 87 h 478"/>
                  <a:gd name="T18" fmla="*/ 146 w 340"/>
                  <a:gd name="T19" fmla="*/ 97 h 478"/>
                  <a:gd name="T20" fmla="*/ 142 w 340"/>
                  <a:gd name="T21" fmla="*/ 106 h 478"/>
                  <a:gd name="T22" fmla="*/ 136 w 340"/>
                  <a:gd name="T23" fmla="*/ 112 h 478"/>
                  <a:gd name="T24" fmla="*/ 127 w 340"/>
                  <a:gd name="T25" fmla="*/ 117 h 478"/>
                  <a:gd name="T26" fmla="*/ 118 w 340"/>
                  <a:gd name="T27" fmla="*/ 118 h 478"/>
                  <a:gd name="T28" fmla="*/ 108 w 340"/>
                  <a:gd name="T29" fmla="*/ 117 h 478"/>
                  <a:gd name="T30" fmla="*/ 100 w 340"/>
                  <a:gd name="T31" fmla="*/ 113 h 478"/>
                  <a:gd name="T32" fmla="*/ 94 w 340"/>
                  <a:gd name="T33" fmla="*/ 106 h 478"/>
                  <a:gd name="T34" fmla="*/ 84 w 340"/>
                  <a:gd name="T35" fmla="*/ 102 h 478"/>
                  <a:gd name="T36" fmla="*/ 146 w 340"/>
                  <a:gd name="T37" fmla="*/ 174 h 478"/>
                  <a:gd name="T38" fmla="*/ 299 w 340"/>
                  <a:gd name="T39" fmla="*/ 139 h 478"/>
                  <a:gd name="T40" fmla="*/ 324 w 340"/>
                  <a:gd name="T41" fmla="*/ 137 h 478"/>
                  <a:gd name="T42" fmla="*/ 338 w 340"/>
                  <a:gd name="T43" fmla="*/ 215 h 478"/>
                  <a:gd name="T44" fmla="*/ 163 w 340"/>
                  <a:gd name="T45" fmla="*/ 254 h 478"/>
                  <a:gd name="T46" fmla="*/ 160 w 340"/>
                  <a:gd name="T47" fmla="*/ 251 h 478"/>
                  <a:gd name="T48" fmla="*/ 142 w 340"/>
                  <a:gd name="T49" fmla="*/ 222 h 478"/>
                  <a:gd name="T50" fmla="*/ 92 w 340"/>
                  <a:gd name="T51" fmla="*/ 225 h 478"/>
                  <a:gd name="T52" fmla="*/ 141 w 340"/>
                  <a:gd name="T53" fmla="*/ 299 h 478"/>
                  <a:gd name="T54" fmla="*/ 92 w 340"/>
                  <a:gd name="T55" fmla="*/ 324 h 478"/>
                  <a:gd name="T56" fmla="*/ 157 w 340"/>
                  <a:gd name="T57" fmla="*/ 397 h 478"/>
                  <a:gd name="T58" fmla="*/ 313 w 340"/>
                  <a:gd name="T59" fmla="*/ 395 h 478"/>
                  <a:gd name="T60" fmla="*/ 339 w 340"/>
                  <a:gd name="T61" fmla="*/ 397 h 478"/>
                  <a:gd name="T62" fmla="*/ 155 w 340"/>
                  <a:gd name="T63" fmla="*/ 476 h 478"/>
                  <a:gd name="T64" fmla="*/ 104 w 340"/>
                  <a:gd name="T65" fmla="*/ 447 h 478"/>
                  <a:gd name="T66" fmla="*/ 25 w 340"/>
                  <a:gd name="T67" fmla="*/ 476 h 478"/>
                  <a:gd name="T68" fmla="*/ 13 w 340"/>
                  <a:gd name="T69" fmla="*/ 225 h 478"/>
                  <a:gd name="T70" fmla="*/ 3 w 340"/>
                  <a:gd name="T71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0" h="478">
                    <a:moveTo>
                      <a:pt x="85" y="2"/>
                    </a:moveTo>
                    <a:lnTo>
                      <a:pt x="84" y="73"/>
                    </a:lnTo>
                    <a:lnTo>
                      <a:pt x="94" y="73"/>
                    </a:lnTo>
                    <a:lnTo>
                      <a:pt x="96" y="70"/>
                    </a:lnTo>
                    <a:lnTo>
                      <a:pt x="100" y="67"/>
                    </a:lnTo>
                    <a:lnTo>
                      <a:pt x="104" y="65"/>
                    </a:lnTo>
                    <a:lnTo>
                      <a:pt x="107" y="62"/>
                    </a:lnTo>
                    <a:lnTo>
                      <a:pt x="112" y="61"/>
                    </a:lnTo>
                    <a:lnTo>
                      <a:pt x="117" y="61"/>
                    </a:lnTo>
                    <a:lnTo>
                      <a:pt x="122" y="61"/>
                    </a:lnTo>
                    <a:lnTo>
                      <a:pt x="127" y="62"/>
                    </a:lnTo>
                    <a:lnTo>
                      <a:pt x="131" y="63"/>
                    </a:lnTo>
                    <a:lnTo>
                      <a:pt x="136" y="67"/>
                    </a:lnTo>
                    <a:lnTo>
                      <a:pt x="138" y="70"/>
                    </a:lnTo>
                    <a:lnTo>
                      <a:pt x="142" y="73"/>
                    </a:lnTo>
                    <a:lnTo>
                      <a:pt x="145" y="77"/>
                    </a:lnTo>
                    <a:lnTo>
                      <a:pt x="146" y="82"/>
                    </a:lnTo>
                    <a:lnTo>
                      <a:pt x="147" y="87"/>
                    </a:lnTo>
                    <a:lnTo>
                      <a:pt x="147" y="92"/>
                    </a:lnTo>
                    <a:lnTo>
                      <a:pt x="146" y="97"/>
                    </a:lnTo>
                    <a:lnTo>
                      <a:pt x="145" y="101"/>
                    </a:lnTo>
                    <a:lnTo>
                      <a:pt x="142" y="106"/>
                    </a:lnTo>
                    <a:lnTo>
                      <a:pt x="140" y="109"/>
                    </a:lnTo>
                    <a:lnTo>
                      <a:pt x="136" y="112"/>
                    </a:lnTo>
                    <a:lnTo>
                      <a:pt x="132" y="114"/>
                    </a:lnTo>
                    <a:lnTo>
                      <a:pt x="127" y="117"/>
                    </a:lnTo>
                    <a:lnTo>
                      <a:pt x="123" y="118"/>
                    </a:lnTo>
                    <a:lnTo>
                      <a:pt x="118" y="118"/>
                    </a:lnTo>
                    <a:lnTo>
                      <a:pt x="113" y="118"/>
                    </a:lnTo>
                    <a:lnTo>
                      <a:pt x="108" y="117"/>
                    </a:lnTo>
                    <a:lnTo>
                      <a:pt x="105" y="116"/>
                    </a:lnTo>
                    <a:lnTo>
                      <a:pt x="100" y="113"/>
                    </a:lnTo>
                    <a:lnTo>
                      <a:pt x="97" y="109"/>
                    </a:lnTo>
                    <a:lnTo>
                      <a:pt x="94" y="106"/>
                    </a:lnTo>
                    <a:lnTo>
                      <a:pt x="91" y="102"/>
                    </a:lnTo>
                    <a:lnTo>
                      <a:pt x="84" y="102"/>
                    </a:lnTo>
                    <a:lnTo>
                      <a:pt x="84" y="174"/>
                    </a:lnTo>
                    <a:lnTo>
                      <a:pt x="146" y="174"/>
                    </a:lnTo>
                    <a:lnTo>
                      <a:pt x="145" y="172"/>
                    </a:lnTo>
                    <a:lnTo>
                      <a:pt x="299" y="139"/>
                    </a:lnTo>
                    <a:lnTo>
                      <a:pt x="299" y="142"/>
                    </a:lnTo>
                    <a:lnTo>
                      <a:pt x="324" y="137"/>
                    </a:lnTo>
                    <a:lnTo>
                      <a:pt x="340" y="214"/>
                    </a:lnTo>
                    <a:lnTo>
                      <a:pt x="338" y="215"/>
                    </a:lnTo>
                    <a:lnTo>
                      <a:pt x="339" y="217"/>
                    </a:lnTo>
                    <a:lnTo>
                      <a:pt x="163" y="254"/>
                    </a:lnTo>
                    <a:lnTo>
                      <a:pt x="162" y="250"/>
                    </a:lnTo>
                    <a:lnTo>
                      <a:pt x="160" y="251"/>
                    </a:lnTo>
                    <a:lnTo>
                      <a:pt x="152" y="219"/>
                    </a:lnTo>
                    <a:lnTo>
                      <a:pt x="142" y="222"/>
                    </a:lnTo>
                    <a:lnTo>
                      <a:pt x="142" y="225"/>
                    </a:lnTo>
                    <a:lnTo>
                      <a:pt x="92" y="225"/>
                    </a:lnTo>
                    <a:lnTo>
                      <a:pt x="92" y="300"/>
                    </a:lnTo>
                    <a:lnTo>
                      <a:pt x="141" y="299"/>
                    </a:lnTo>
                    <a:lnTo>
                      <a:pt x="141" y="322"/>
                    </a:lnTo>
                    <a:lnTo>
                      <a:pt x="92" y="324"/>
                    </a:lnTo>
                    <a:lnTo>
                      <a:pt x="92" y="397"/>
                    </a:lnTo>
                    <a:lnTo>
                      <a:pt x="157" y="397"/>
                    </a:lnTo>
                    <a:lnTo>
                      <a:pt x="157" y="395"/>
                    </a:lnTo>
                    <a:lnTo>
                      <a:pt x="313" y="395"/>
                    </a:lnTo>
                    <a:lnTo>
                      <a:pt x="313" y="397"/>
                    </a:lnTo>
                    <a:lnTo>
                      <a:pt x="339" y="397"/>
                    </a:lnTo>
                    <a:lnTo>
                      <a:pt x="336" y="478"/>
                    </a:lnTo>
                    <a:lnTo>
                      <a:pt x="155" y="476"/>
                    </a:lnTo>
                    <a:lnTo>
                      <a:pt x="155" y="447"/>
                    </a:lnTo>
                    <a:lnTo>
                      <a:pt x="104" y="447"/>
                    </a:lnTo>
                    <a:lnTo>
                      <a:pt x="104" y="476"/>
                    </a:lnTo>
                    <a:lnTo>
                      <a:pt x="25" y="476"/>
                    </a:lnTo>
                    <a:lnTo>
                      <a:pt x="11" y="477"/>
                    </a:lnTo>
                    <a:lnTo>
                      <a:pt x="13" y="225"/>
                    </a:lnTo>
                    <a:lnTo>
                      <a:pt x="0" y="225"/>
                    </a:lnTo>
                    <a:lnTo>
                      <a:pt x="3" y="0"/>
                    </a:lnTo>
                    <a:lnTo>
                      <a:pt x="85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9" name="Freeform 1024"/>
              <p:cNvSpPr>
                <a:spLocks/>
              </p:cNvSpPr>
              <p:nvPr/>
            </p:nvSpPr>
            <p:spPr bwMode="auto">
              <a:xfrm>
                <a:off x="890" y="1297"/>
                <a:ext cx="216" cy="103"/>
              </a:xfrm>
              <a:custGeom>
                <a:avLst/>
                <a:gdLst>
                  <a:gd name="T0" fmla="*/ 80 w 1080"/>
                  <a:gd name="T1" fmla="*/ 247 h 519"/>
                  <a:gd name="T2" fmla="*/ 101 w 1080"/>
                  <a:gd name="T3" fmla="*/ 468 h 519"/>
                  <a:gd name="T4" fmla="*/ 102 w 1080"/>
                  <a:gd name="T5" fmla="*/ 431 h 519"/>
                  <a:gd name="T6" fmla="*/ 104 w 1080"/>
                  <a:gd name="T7" fmla="*/ 392 h 519"/>
                  <a:gd name="T8" fmla="*/ 142 w 1080"/>
                  <a:gd name="T9" fmla="*/ 392 h 519"/>
                  <a:gd name="T10" fmla="*/ 141 w 1080"/>
                  <a:gd name="T11" fmla="*/ 377 h 519"/>
                  <a:gd name="T12" fmla="*/ 131 w 1080"/>
                  <a:gd name="T13" fmla="*/ 372 h 519"/>
                  <a:gd name="T14" fmla="*/ 104 w 1080"/>
                  <a:gd name="T15" fmla="*/ 372 h 519"/>
                  <a:gd name="T16" fmla="*/ 104 w 1080"/>
                  <a:gd name="T17" fmla="*/ 306 h 519"/>
                  <a:gd name="T18" fmla="*/ 441 w 1080"/>
                  <a:gd name="T19" fmla="*/ 229 h 519"/>
                  <a:gd name="T20" fmla="*/ 406 w 1080"/>
                  <a:gd name="T21" fmla="*/ 229 h 519"/>
                  <a:gd name="T22" fmla="*/ 404 w 1080"/>
                  <a:gd name="T23" fmla="*/ 189 h 519"/>
                  <a:gd name="T24" fmla="*/ 404 w 1080"/>
                  <a:gd name="T25" fmla="*/ 137 h 519"/>
                  <a:gd name="T26" fmla="*/ 469 w 1080"/>
                  <a:gd name="T27" fmla="*/ 138 h 519"/>
                  <a:gd name="T28" fmla="*/ 482 w 1080"/>
                  <a:gd name="T29" fmla="*/ 132 h 519"/>
                  <a:gd name="T30" fmla="*/ 482 w 1080"/>
                  <a:gd name="T31" fmla="*/ 97 h 519"/>
                  <a:gd name="T32" fmla="*/ 449 w 1080"/>
                  <a:gd name="T33" fmla="*/ 92 h 519"/>
                  <a:gd name="T34" fmla="*/ 436 w 1080"/>
                  <a:gd name="T35" fmla="*/ 85 h 519"/>
                  <a:gd name="T36" fmla="*/ 415 w 1080"/>
                  <a:gd name="T37" fmla="*/ 87 h 519"/>
                  <a:gd name="T38" fmla="*/ 405 w 1080"/>
                  <a:gd name="T39" fmla="*/ 84 h 519"/>
                  <a:gd name="T40" fmla="*/ 404 w 1080"/>
                  <a:gd name="T41" fmla="*/ 50 h 519"/>
                  <a:gd name="T42" fmla="*/ 400 w 1080"/>
                  <a:gd name="T43" fmla="*/ 52 h 519"/>
                  <a:gd name="T44" fmla="*/ 373 w 1080"/>
                  <a:gd name="T45" fmla="*/ 52 h 519"/>
                  <a:gd name="T46" fmla="*/ 369 w 1080"/>
                  <a:gd name="T47" fmla="*/ 50 h 519"/>
                  <a:gd name="T48" fmla="*/ 368 w 1080"/>
                  <a:gd name="T49" fmla="*/ 44 h 519"/>
                  <a:gd name="T50" fmla="*/ 356 w 1080"/>
                  <a:gd name="T51" fmla="*/ 46 h 519"/>
                  <a:gd name="T52" fmla="*/ 353 w 1080"/>
                  <a:gd name="T53" fmla="*/ 65 h 519"/>
                  <a:gd name="T54" fmla="*/ 348 w 1080"/>
                  <a:gd name="T55" fmla="*/ 71 h 519"/>
                  <a:gd name="T56" fmla="*/ 290 w 1080"/>
                  <a:gd name="T57" fmla="*/ 82 h 519"/>
                  <a:gd name="T58" fmla="*/ 244 w 1080"/>
                  <a:gd name="T59" fmla="*/ 98 h 519"/>
                  <a:gd name="T60" fmla="*/ 243 w 1080"/>
                  <a:gd name="T61" fmla="*/ 135 h 519"/>
                  <a:gd name="T62" fmla="*/ 216 w 1080"/>
                  <a:gd name="T63" fmla="*/ 135 h 519"/>
                  <a:gd name="T64" fmla="*/ 194 w 1080"/>
                  <a:gd name="T65" fmla="*/ 133 h 519"/>
                  <a:gd name="T66" fmla="*/ 45 w 1080"/>
                  <a:gd name="T67" fmla="*/ 136 h 519"/>
                  <a:gd name="T68" fmla="*/ 41 w 1080"/>
                  <a:gd name="T69" fmla="*/ 130 h 519"/>
                  <a:gd name="T70" fmla="*/ 28 w 1080"/>
                  <a:gd name="T71" fmla="*/ 128 h 519"/>
                  <a:gd name="T72" fmla="*/ 10 w 1080"/>
                  <a:gd name="T73" fmla="*/ 121 h 519"/>
                  <a:gd name="T74" fmla="*/ 11 w 1080"/>
                  <a:gd name="T75" fmla="*/ 92 h 519"/>
                  <a:gd name="T76" fmla="*/ 15 w 1080"/>
                  <a:gd name="T77" fmla="*/ 74 h 519"/>
                  <a:gd name="T78" fmla="*/ 29 w 1080"/>
                  <a:gd name="T79" fmla="*/ 71 h 519"/>
                  <a:gd name="T80" fmla="*/ 340 w 1080"/>
                  <a:gd name="T81" fmla="*/ 0 h 519"/>
                  <a:gd name="T82" fmla="*/ 345 w 1080"/>
                  <a:gd name="T83" fmla="*/ 25 h 519"/>
                  <a:gd name="T84" fmla="*/ 355 w 1080"/>
                  <a:gd name="T85" fmla="*/ 30 h 519"/>
                  <a:gd name="T86" fmla="*/ 360 w 1080"/>
                  <a:gd name="T87" fmla="*/ 10 h 519"/>
                  <a:gd name="T88" fmla="*/ 383 w 1080"/>
                  <a:gd name="T89" fmla="*/ 5 h 519"/>
                  <a:gd name="T90" fmla="*/ 389 w 1080"/>
                  <a:gd name="T91" fmla="*/ 11 h 519"/>
                  <a:gd name="T92" fmla="*/ 390 w 1080"/>
                  <a:gd name="T93" fmla="*/ 29 h 519"/>
                  <a:gd name="T94" fmla="*/ 395 w 1080"/>
                  <a:gd name="T95" fmla="*/ 36 h 519"/>
                  <a:gd name="T96" fmla="*/ 401 w 1080"/>
                  <a:gd name="T97" fmla="*/ 39 h 519"/>
                  <a:gd name="T98" fmla="*/ 404 w 1080"/>
                  <a:gd name="T99" fmla="*/ 3 h 519"/>
                  <a:gd name="T100" fmla="*/ 577 w 1080"/>
                  <a:gd name="T101" fmla="*/ 66 h 519"/>
                  <a:gd name="T102" fmla="*/ 577 w 1080"/>
                  <a:gd name="T103" fmla="*/ 161 h 519"/>
                  <a:gd name="T104" fmla="*/ 577 w 1080"/>
                  <a:gd name="T105" fmla="*/ 255 h 519"/>
                  <a:gd name="T106" fmla="*/ 686 w 1080"/>
                  <a:gd name="T107" fmla="*/ 229 h 519"/>
                  <a:gd name="T108" fmla="*/ 953 w 1080"/>
                  <a:gd name="T109" fmla="*/ 171 h 519"/>
                  <a:gd name="T110" fmla="*/ 1080 w 1080"/>
                  <a:gd name="T111" fmla="*/ 274 h 519"/>
                  <a:gd name="T112" fmla="*/ 618 w 1080"/>
                  <a:gd name="T113" fmla="*/ 295 h 519"/>
                  <a:gd name="T114" fmla="*/ 228 w 1080"/>
                  <a:gd name="T115" fmla="*/ 498 h 519"/>
                  <a:gd name="T116" fmla="*/ 173 w 1080"/>
                  <a:gd name="T117" fmla="*/ 498 h 519"/>
                  <a:gd name="T118" fmla="*/ 165 w 1080"/>
                  <a:gd name="T119" fmla="*/ 519 h 519"/>
                  <a:gd name="T120" fmla="*/ 29 w 1080"/>
                  <a:gd name="T121" fmla="*/ 518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80" h="519">
                    <a:moveTo>
                      <a:pt x="0" y="516"/>
                    </a:moveTo>
                    <a:lnTo>
                      <a:pt x="3" y="247"/>
                    </a:lnTo>
                    <a:lnTo>
                      <a:pt x="80" y="247"/>
                    </a:lnTo>
                    <a:lnTo>
                      <a:pt x="84" y="468"/>
                    </a:lnTo>
                    <a:lnTo>
                      <a:pt x="99" y="468"/>
                    </a:lnTo>
                    <a:lnTo>
                      <a:pt x="101" y="468"/>
                    </a:lnTo>
                    <a:lnTo>
                      <a:pt x="102" y="468"/>
                    </a:lnTo>
                    <a:lnTo>
                      <a:pt x="102" y="456"/>
                    </a:lnTo>
                    <a:lnTo>
                      <a:pt x="102" y="431"/>
                    </a:lnTo>
                    <a:lnTo>
                      <a:pt x="102" y="405"/>
                    </a:lnTo>
                    <a:lnTo>
                      <a:pt x="102" y="392"/>
                    </a:lnTo>
                    <a:lnTo>
                      <a:pt x="104" y="392"/>
                    </a:lnTo>
                    <a:lnTo>
                      <a:pt x="107" y="392"/>
                    </a:lnTo>
                    <a:lnTo>
                      <a:pt x="141" y="392"/>
                    </a:lnTo>
                    <a:lnTo>
                      <a:pt x="142" y="392"/>
                    </a:lnTo>
                    <a:lnTo>
                      <a:pt x="142" y="384"/>
                    </a:lnTo>
                    <a:lnTo>
                      <a:pt x="142" y="380"/>
                    </a:lnTo>
                    <a:lnTo>
                      <a:pt x="141" y="377"/>
                    </a:lnTo>
                    <a:lnTo>
                      <a:pt x="138" y="375"/>
                    </a:lnTo>
                    <a:lnTo>
                      <a:pt x="136" y="374"/>
                    </a:lnTo>
                    <a:lnTo>
                      <a:pt x="131" y="372"/>
                    </a:lnTo>
                    <a:lnTo>
                      <a:pt x="123" y="372"/>
                    </a:lnTo>
                    <a:lnTo>
                      <a:pt x="110" y="374"/>
                    </a:lnTo>
                    <a:lnTo>
                      <a:pt x="104" y="372"/>
                    </a:lnTo>
                    <a:lnTo>
                      <a:pt x="104" y="360"/>
                    </a:lnTo>
                    <a:lnTo>
                      <a:pt x="104" y="334"/>
                    </a:lnTo>
                    <a:lnTo>
                      <a:pt x="104" y="306"/>
                    </a:lnTo>
                    <a:lnTo>
                      <a:pt x="104" y="291"/>
                    </a:lnTo>
                    <a:lnTo>
                      <a:pt x="441" y="295"/>
                    </a:lnTo>
                    <a:lnTo>
                      <a:pt x="441" y="229"/>
                    </a:lnTo>
                    <a:lnTo>
                      <a:pt x="439" y="229"/>
                    </a:lnTo>
                    <a:lnTo>
                      <a:pt x="432" y="229"/>
                    </a:lnTo>
                    <a:lnTo>
                      <a:pt x="406" y="229"/>
                    </a:lnTo>
                    <a:lnTo>
                      <a:pt x="404" y="229"/>
                    </a:lnTo>
                    <a:lnTo>
                      <a:pt x="404" y="216"/>
                    </a:lnTo>
                    <a:lnTo>
                      <a:pt x="404" y="189"/>
                    </a:lnTo>
                    <a:lnTo>
                      <a:pt x="404" y="161"/>
                    </a:lnTo>
                    <a:lnTo>
                      <a:pt x="404" y="143"/>
                    </a:lnTo>
                    <a:lnTo>
                      <a:pt x="404" y="137"/>
                    </a:lnTo>
                    <a:lnTo>
                      <a:pt x="416" y="137"/>
                    </a:lnTo>
                    <a:lnTo>
                      <a:pt x="442" y="137"/>
                    </a:lnTo>
                    <a:lnTo>
                      <a:pt x="469" y="138"/>
                    </a:lnTo>
                    <a:lnTo>
                      <a:pt x="482" y="137"/>
                    </a:lnTo>
                    <a:lnTo>
                      <a:pt x="482" y="136"/>
                    </a:lnTo>
                    <a:lnTo>
                      <a:pt x="482" y="132"/>
                    </a:lnTo>
                    <a:lnTo>
                      <a:pt x="482" y="116"/>
                    </a:lnTo>
                    <a:lnTo>
                      <a:pt x="482" y="98"/>
                    </a:lnTo>
                    <a:lnTo>
                      <a:pt x="482" y="97"/>
                    </a:lnTo>
                    <a:lnTo>
                      <a:pt x="466" y="97"/>
                    </a:lnTo>
                    <a:lnTo>
                      <a:pt x="449" y="97"/>
                    </a:lnTo>
                    <a:lnTo>
                      <a:pt x="449" y="92"/>
                    </a:lnTo>
                    <a:lnTo>
                      <a:pt x="449" y="87"/>
                    </a:lnTo>
                    <a:lnTo>
                      <a:pt x="442" y="85"/>
                    </a:lnTo>
                    <a:lnTo>
                      <a:pt x="436" y="85"/>
                    </a:lnTo>
                    <a:lnTo>
                      <a:pt x="429" y="86"/>
                    </a:lnTo>
                    <a:lnTo>
                      <a:pt x="421" y="87"/>
                    </a:lnTo>
                    <a:lnTo>
                      <a:pt x="415" y="87"/>
                    </a:lnTo>
                    <a:lnTo>
                      <a:pt x="409" y="86"/>
                    </a:lnTo>
                    <a:lnTo>
                      <a:pt x="407" y="85"/>
                    </a:lnTo>
                    <a:lnTo>
                      <a:pt x="405" y="84"/>
                    </a:lnTo>
                    <a:lnTo>
                      <a:pt x="404" y="81"/>
                    </a:lnTo>
                    <a:lnTo>
                      <a:pt x="404" y="77"/>
                    </a:lnTo>
                    <a:lnTo>
                      <a:pt x="404" y="50"/>
                    </a:lnTo>
                    <a:lnTo>
                      <a:pt x="401" y="50"/>
                    </a:lnTo>
                    <a:lnTo>
                      <a:pt x="400" y="51"/>
                    </a:lnTo>
                    <a:lnTo>
                      <a:pt x="400" y="52"/>
                    </a:lnTo>
                    <a:lnTo>
                      <a:pt x="399" y="52"/>
                    </a:lnTo>
                    <a:lnTo>
                      <a:pt x="396" y="52"/>
                    </a:lnTo>
                    <a:lnTo>
                      <a:pt x="373" y="52"/>
                    </a:lnTo>
                    <a:lnTo>
                      <a:pt x="370" y="52"/>
                    </a:lnTo>
                    <a:lnTo>
                      <a:pt x="369" y="51"/>
                    </a:lnTo>
                    <a:lnTo>
                      <a:pt x="369" y="50"/>
                    </a:lnTo>
                    <a:lnTo>
                      <a:pt x="369" y="49"/>
                    </a:lnTo>
                    <a:lnTo>
                      <a:pt x="369" y="45"/>
                    </a:lnTo>
                    <a:lnTo>
                      <a:pt x="368" y="44"/>
                    </a:lnTo>
                    <a:lnTo>
                      <a:pt x="366" y="44"/>
                    </a:lnTo>
                    <a:lnTo>
                      <a:pt x="364" y="45"/>
                    </a:lnTo>
                    <a:lnTo>
                      <a:pt x="356" y="46"/>
                    </a:lnTo>
                    <a:lnTo>
                      <a:pt x="350" y="47"/>
                    </a:lnTo>
                    <a:lnTo>
                      <a:pt x="350" y="49"/>
                    </a:lnTo>
                    <a:lnTo>
                      <a:pt x="353" y="65"/>
                    </a:lnTo>
                    <a:lnTo>
                      <a:pt x="354" y="69"/>
                    </a:lnTo>
                    <a:lnTo>
                      <a:pt x="354" y="70"/>
                    </a:lnTo>
                    <a:lnTo>
                      <a:pt x="348" y="71"/>
                    </a:lnTo>
                    <a:lnTo>
                      <a:pt x="343" y="72"/>
                    </a:lnTo>
                    <a:lnTo>
                      <a:pt x="323" y="76"/>
                    </a:lnTo>
                    <a:lnTo>
                      <a:pt x="290" y="82"/>
                    </a:lnTo>
                    <a:lnTo>
                      <a:pt x="258" y="90"/>
                    </a:lnTo>
                    <a:lnTo>
                      <a:pt x="244" y="93"/>
                    </a:lnTo>
                    <a:lnTo>
                      <a:pt x="244" y="98"/>
                    </a:lnTo>
                    <a:lnTo>
                      <a:pt x="243" y="128"/>
                    </a:lnTo>
                    <a:lnTo>
                      <a:pt x="244" y="131"/>
                    </a:lnTo>
                    <a:lnTo>
                      <a:pt x="243" y="135"/>
                    </a:lnTo>
                    <a:lnTo>
                      <a:pt x="241" y="135"/>
                    </a:lnTo>
                    <a:lnTo>
                      <a:pt x="232" y="135"/>
                    </a:lnTo>
                    <a:lnTo>
                      <a:pt x="216" y="135"/>
                    </a:lnTo>
                    <a:lnTo>
                      <a:pt x="201" y="135"/>
                    </a:lnTo>
                    <a:lnTo>
                      <a:pt x="194" y="135"/>
                    </a:lnTo>
                    <a:lnTo>
                      <a:pt x="194" y="133"/>
                    </a:lnTo>
                    <a:lnTo>
                      <a:pt x="194" y="127"/>
                    </a:lnTo>
                    <a:lnTo>
                      <a:pt x="194" y="103"/>
                    </a:lnTo>
                    <a:lnTo>
                      <a:pt x="45" y="136"/>
                    </a:lnTo>
                    <a:lnTo>
                      <a:pt x="45" y="133"/>
                    </a:lnTo>
                    <a:lnTo>
                      <a:pt x="44" y="131"/>
                    </a:lnTo>
                    <a:lnTo>
                      <a:pt x="41" y="130"/>
                    </a:lnTo>
                    <a:lnTo>
                      <a:pt x="39" y="130"/>
                    </a:lnTo>
                    <a:lnTo>
                      <a:pt x="34" y="128"/>
                    </a:lnTo>
                    <a:lnTo>
                      <a:pt x="28" y="128"/>
                    </a:lnTo>
                    <a:lnTo>
                      <a:pt x="16" y="130"/>
                    </a:lnTo>
                    <a:lnTo>
                      <a:pt x="10" y="128"/>
                    </a:lnTo>
                    <a:lnTo>
                      <a:pt x="10" y="121"/>
                    </a:lnTo>
                    <a:lnTo>
                      <a:pt x="11" y="113"/>
                    </a:lnTo>
                    <a:lnTo>
                      <a:pt x="11" y="105"/>
                    </a:lnTo>
                    <a:lnTo>
                      <a:pt x="11" y="92"/>
                    </a:lnTo>
                    <a:lnTo>
                      <a:pt x="11" y="81"/>
                    </a:lnTo>
                    <a:lnTo>
                      <a:pt x="11" y="75"/>
                    </a:lnTo>
                    <a:lnTo>
                      <a:pt x="15" y="74"/>
                    </a:lnTo>
                    <a:lnTo>
                      <a:pt x="23" y="72"/>
                    </a:lnTo>
                    <a:lnTo>
                      <a:pt x="26" y="72"/>
                    </a:lnTo>
                    <a:lnTo>
                      <a:pt x="29" y="71"/>
                    </a:lnTo>
                    <a:lnTo>
                      <a:pt x="30" y="69"/>
                    </a:lnTo>
                    <a:lnTo>
                      <a:pt x="31" y="66"/>
                    </a:lnTo>
                    <a:lnTo>
                      <a:pt x="340" y="0"/>
                    </a:lnTo>
                    <a:lnTo>
                      <a:pt x="341" y="10"/>
                    </a:lnTo>
                    <a:lnTo>
                      <a:pt x="344" y="21"/>
                    </a:lnTo>
                    <a:lnTo>
                      <a:pt x="345" y="25"/>
                    </a:lnTo>
                    <a:lnTo>
                      <a:pt x="348" y="29"/>
                    </a:lnTo>
                    <a:lnTo>
                      <a:pt x="350" y="30"/>
                    </a:lnTo>
                    <a:lnTo>
                      <a:pt x="355" y="30"/>
                    </a:lnTo>
                    <a:lnTo>
                      <a:pt x="364" y="27"/>
                    </a:lnTo>
                    <a:lnTo>
                      <a:pt x="363" y="19"/>
                    </a:lnTo>
                    <a:lnTo>
                      <a:pt x="360" y="10"/>
                    </a:lnTo>
                    <a:lnTo>
                      <a:pt x="363" y="9"/>
                    </a:lnTo>
                    <a:lnTo>
                      <a:pt x="366" y="9"/>
                    </a:lnTo>
                    <a:lnTo>
                      <a:pt x="383" y="5"/>
                    </a:lnTo>
                    <a:lnTo>
                      <a:pt x="386" y="4"/>
                    </a:lnTo>
                    <a:lnTo>
                      <a:pt x="388" y="8"/>
                    </a:lnTo>
                    <a:lnTo>
                      <a:pt x="389" y="11"/>
                    </a:lnTo>
                    <a:lnTo>
                      <a:pt x="389" y="18"/>
                    </a:lnTo>
                    <a:lnTo>
                      <a:pt x="390" y="22"/>
                    </a:lnTo>
                    <a:lnTo>
                      <a:pt x="390" y="29"/>
                    </a:lnTo>
                    <a:lnTo>
                      <a:pt x="393" y="32"/>
                    </a:lnTo>
                    <a:lnTo>
                      <a:pt x="394" y="35"/>
                    </a:lnTo>
                    <a:lnTo>
                      <a:pt x="395" y="36"/>
                    </a:lnTo>
                    <a:lnTo>
                      <a:pt x="396" y="37"/>
                    </a:lnTo>
                    <a:lnTo>
                      <a:pt x="399" y="37"/>
                    </a:lnTo>
                    <a:lnTo>
                      <a:pt x="401" y="39"/>
                    </a:lnTo>
                    <a:lnTo>
                      <a:pt x="404" y="39"/>
                    </a:lnTo>
                    <a:lnTo>
                      <a:pt x="404" y="37"/>
                    </a:lnTo>
                    <a:lnTo>
                      <a:pt x="404" y="3"/>
                    </a:lnTo>
                    <a:lnTo>
                      <a:pt x="576" y="3"/>
                    </a:lnTo>
                    <a:lnTo>
                      <a:pt x="577" y="34"/>
                    </a:lnTo>
                    <a:lnTo>
                      <a:pt x="577" y="66"/>
                    </a:lnTo>
                    <a:lnTo>
                      <a:pt x="577" y="97"/>
                    </a:lnTo>
                    <a:lnTo>
                      <a:pt x="577" y="130"/>
                    </a:lnTo>
                    <a:lnTo>
                      <a:pt x="577" y="161"/>
                    </a:lnTo>
                    <a:lnTo>
                      <a:pt x="577" y="192"/>
                    </a:lnTo>
                    <a:lnTo>
                      <a:pt x="577" y="224"/>
                    </a:lnTo>
                    <a:lnTo>
                      <a:pt x="577" y="255"/>
                    </a:lnTo>
                    <a:lnTo>
                      <a:pt x="622" y="255"/>
                    </a:lnTo>
                    <a:lnTo>
                      <a:pt x="622" y="243"/>
                    </a:lnTo>
                    <a:lnTo>
                      <a:pt x="686" y="229"/>
                    </a:lnTo>
                    <a:lnTo>
                      <a:pt x="662" y="115"/>
                    </a:lnTo>
                    <a:lnTo>
                      <a:pt x="927" y="62"/>
                    </a:lnTo>
                    <a:lnTo>
                      <a:pt x="953" y="171"/>
                    </a:lnTo>
                    <a:lnTo>
                      <a:pt x="736" y="218"/>
                    </a:lnTo>
                    <a:lnTo>
                      <a:pt x="757" y="274"/>
                    </a:lnTo>
                    <a:lnTo>
                      <a:pt x="1080" y="274"/>
                    </a:lnTo>
                    <a:lnTo>
                      <a:pt x="1080" y="390"/>
                    </a:lnTo>
                    <a:lnTo>
                      <a:pt x="618" y="390"/>
                    </a:lnTo>
                    <a:lnTo>
                      <a:pt x="618" y="295"/>
                    </a:lnTo>
                    <a:lnTo>
                      <a:pt x="579" y="295"/>
                    </a:lnTo>
                    <a:lnTo>
                      <a:pt x="579" y="498"/>
                    </a:lnTo>
                    <a:lnTo>
                      <a:pt x="228" y="498"/>
                    </a:lnTo>
                    <a:lnTo>
                      <a:pt x="216" y="498"/>
                    </a:lnTo>
                    <a:lnTo>
                      <a:pt x="194" y="498"/>
                    </a:lnTo>
                    <a:lnTo>
                      <a:pt x="173" y="498"/>
                    </a:lnTo>
                    <a:lnTo>
                      <a:pt x="165" y="499"/>
                    </a:lnTo>
                    <a:lnTo>
                      <a:pt x="165" y="509"/>
                    </a:lnTo>
                    <a:lnTo>
                      <a:pt x="165" y="519"/>
                    </a:lnTo>
                    <a:lnTo>
                      <a:pt x="137" y="519"/>
                    </a:lnTo>
                    <a:lnTo>
                      <a:pt x="84" y="519"/>
                    </a:lnTo>
                    <a:lnTo>
                      <a:pt x="29" y="518"/>
                    </a:lnTo>
                    <a:lnTo>
                      <a:pt x="0" y="51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0" name="Freeform 1025"/>
              <p:cNvSpPr>
                <a:spLocks/>
              </p:cNvSpPr>
              <p:nvPr/>
            </p:nvSpPr>
            <p:spPr bwMode="auto">
              <a:xfrm>
                <a:off x="676" y="1506"/>
                <a:ext cx="53" cy="47"/>
              </a:xfrm>
              <a:custGeom>
                <a:avLst/>
                <a:gdLst>
                  <a:gd name="T0" fmla="*/ 104 w 264"/>
                  <a:gd name="T1" fmla="*/ 0 h 236"/>
                  <a:gd name="T2" fmla="*/ 104 w 264"/>
                  <a:gd name="T3" fmla="*/ 19 h 236"/>
                  <a:gd name="T4" fmla="*/ 127 w 264"/>
                  <a:gd name="T5" fmla="*/ 19 h 236"/>
                  <a:gd name="T6" fmla="*/ 127 w 264"/>
                  <a:gd name="T7" fmla="*/ 89 h 236"/>
                  <a:gd name="T8" fmla="*/ 99 w 264"/>
                  <a:gd name="T9" fmla="*/ 89 h 236"/>
                  <a:gd name="T10" fmla="*/ 99 w 264"/>
                  <a:gd name="T11" fmla="*/ 147 h 236"/>
                  <a:gd name="T12" fmla="*/ 150 w 264"/>
                  <a:gd name="T13" fmla="*/ 147 h 236"/>
                  <a:gd name="T14" fmla="*/ 150 w 264"/>
                  <a:gd name="T15" fmla="*/ 118 h 236"/>
                  <a:gd name="T16" fmla="*/ 223 w 264"/>
                  <a:gd name="T17" fmla="*/ 118 h 236"/>
                  <a:gd name="T18" fmla="*/ 223 w 264"/>
                  <a:gd name="T19" fmla="*/ 147 h 236"/>
                  <a:gd name="T20" fmla="*/ 264 w 264"/>
                  <a:gd name="T21" fmla="*/ 147 h 236"/>
                  <a:gd name="T22" fmla="*/ 264 w 264"/>
                  <a:gd name="T23" fmla="*/ 177 h 236"/>
                  <a:gd name="T24" fmla="*/ 239 w 264"/>
                  <a:gd name="T25" fmla="*/ 177 h 236"/>
                  <a:gd name="T26" fmla="*/ 239 w 264"/>
                  <a:gd name="T27" fmla="*/ 220 h 236"/>
                  <a:gd name="T28" fmla="*/ 231 w 264"/>
                  <a:gd name="T29" fmla="*/ 220 h 236"/>
                  <a:gd name="T30" fmla="*/ 231 w 264"/>
                  <a:gd name="T31" fmla="*/ 236 h 236"/>
                  <a:gd name="T32" fmla="*/ 203 w 264"/>
                  <a:gd name="T33" fmla="*/ 236 h 236"/>
                  <a:gd name="T34" fmla="*/ 203 w 264"/>
                  <a:gd name="T35" fmla="*/ 228 h 236"/>
                  <a:gd name="T36" fmla="*/ 170 w 264"/>
                  <a:gd name="T37" fmla="*/ 228 h 236"/>
                  <a:gd name="T38" fmla="*/ 170 w 264"/>
                  <a:gd name="T39" fmla="*/ 236 h 236"/>
                  <a:gd name="T40" fmla="*/ 144 w 264"/>
                  <a:gd name="T41" fmla="*/ 236 h 236"/>
                  <a:gd name="T42" fmla="*/ 144 w 264"/>
                  <a:gd name="T43" fmla="*/ 219 h 236"/>
                  <a:gd name="T44" fmla="*/ 134 w 264"/>
                  <a:gd name="T45" fmla="*/ 219 h 236"/>
                  <a:gd name="T46" fmla="*/ 134 w 264"/>
                  <a:gd name="T47" fmla="*/ 177 h 236"/>
                  <a:gd name="T48" fmla="*/ 116 w 264"/>
                  <a:gd name="T49" fmla="*/ 177 h 236"/>
                  <a:gd name="T50" fmla="*/ 116 w 264"/>
                  <a:gd name="T51" fmla="*/ 220 h 236"/>
                  <a:gd name="T52" fmla="*/ 106 w 264"/>
                  <a:gd name="T53" fmla="*/ 220 h 236"/>
                  <a:gd name="T54" fmla="*/ 106 w 264"/>
                  <a:gd name="T55" fmla="*/ 235 h 236"/>
                  <a:gd name="T56" fmla="*/ 77 w 264"/>
                  <a:gd name="T57" fmla="*/ 235 h 236"/>
                  <a:gd name="T58" fmla="*/ 77 w 264"/>
                  <a:gd name="T59" fmla="*/ 228 h 236"/>
                  <a:gd name="T60" fmla="*/ 48 w 264"/>
                  <a:gd name="T61" fmla="*/ 228 h 236"/>
                  <a:gd name="T62" fmla="*/ 48 w 264"/>
                  <a:gd name="T63" fmla="*/ 235 h 236"/>
                  <a:gd name="T64" fmla="*/ 20 w 264"/>
                  <a:gd name="T65" fmla="*/ 235 h 236"/>
                  <a:gd name="T66" fmla="*/ 20 w 264"/>
                  <a:gd name="T67" fmla="*/ 217 h 236"/>
                  <a:gd name="T68" fmla="*/ 11 w 264"/>
                  <a:gd name="T69" fmla="*/ 217 h 236"/>
                  <a:gd name="T70" fmla="*/ 11 w 264"/>
                  <a:gd name="T71" fmla="*/ 177 h 236"/>
                  <a:gd name="T72" fmla="*/ 0 w 264"/>
                  <a:gd name="T73" fmla="*/ 177 h 236"/>
                  <a:gd name="T74" fmla="*/ 0 w 264"/>
                  <a:gd name="T75" fmla="*/ 144 h 236"/>
                  <a:gd name="T76" fmla="*/ 26 w 264"/>
                  <a:gd name="T77" fmla="*/ 144 h 236"/>
                  <a:gd name="T78" fmla="*/ 26 w 264"/>
                  <a:gd name="T79" fmla="*/ 89 h 236"/>
                  <a:gd name="T80" fmla="*/ 0 w 264"/>
                  <a:gd name="T81" fmla="*/ 89 h 236"/>
                  <a:gd name="T82" fmla="*/ 0 w 264"/>
                  <a:gd name="T83" fmla="*/ 15 h 236"/>
                  <a:gd name="T84" fmla="*/ 17 w 264"/>
                  <a:gd name="T85" fmla="*/ 15 h 236"/>
                  <a:gd name="T86" fmla="*/ 17 w 264"/>
                  <a:gd name="T87" fmla="*/ 1 h 236"/>
                  <a:gd name="T88" fmla="*/ 47 w 264"/>
                  <a:gd name="T89" fmla="*/ 1 h 236"/>
                  <a:gd name="T90" fmla="*/ 47 w 264"/>
                  <a:gd name="T91" fmla="*/ 7 h 236"/>
                  <a:gd name="T92" fmla="*/ 78 w 264"/>
                  <a:gd name="T93" fmla="*/ 7 h 236"/>
                  <a:gd name="T94" fmla="*/ 78 w 264"/>
                  <a:gd name="T95" fmla="*/ 1 h 236"/>
                  <a:gd name="T96" fmla="*/ 104 w 264"/>
                  <a:gd name="T9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64" h="236">
                    <a:moveTo>
                      <a:pt x="104" y="0"/>
                    </a:moveTo>
                    <a:lnTo>
                      <a:pt x="104" y="19"/>
                    </a:lnTo>
                    <a:lnTo>
                      <a:pt x="127" y="19"/>
                    </a:lnTo>
                    <a:lnTo>
                      <a:pt x="127" y="89"/>
                    </a:lnTo>
                    <a:lnTo>
                      <a:pt x="99" y="89"/>
                    </a:lnTo>
                    <a:lnTo>
                      <a:pt x="99" y="147"/>
                    </a:lnTo>
                    <a:lnTo>
                      <a:pt x="150" y="147"/>
                    </a:lnTo>
                    <a:lnTo>
                      <a:pt x="150" y="118"/>
                    </a:lnTo>
                    <a:lnTo>
                      <a:pt x="223" y="118"/>
                    </a:lnTo>
                    <a:lnTo>
                      <a:pt x="223" y="147"/>
                    </a:lnTo>
                    <a:lnTo>
                      <a:pt x="264" y="147"/>
                    </a:lnTo>
                    <a:lnTo>
                      <a:pt x="264" y="177"/>
                    </a:lnTo>
                    <a:lnTo>
                      <a:pt x="239" y="177"/>
                    </a:lnTo>
                    <a:lnTo>
                      <a:pt x="239" y="220"/>
                    </a:lnTo>
                    <a:lnTo>
                      <a:pt x="231" y="220"/>
                    </a:lnTo>
                    <a:lnTo>
                      <a:pt x="231" y="236"/>
                    </a:lnTo>
                    <a:lnTo>
                      <a:pt x="203" y="236"/>
                    </a:lnTo>
                    <a:lnTo>
                      <a:pt x="203" y="228"/>
                    </a:lnTo>
                    <a:lnTo>
                      <a:pt x="170" y="228"/>
                    </a:lnTo>
                    <a:lnTo>
                      <a:pt x="170" y="236"/>
                    </a:lnTo>
                    <a:lnTo>
                      <a:pt x="144" y="236"/>
                    </a:lnTo>
                    <a:lnTo>
                      <a:pt x="144" y="219"/>
                    </a:lnTo>
                    <a:lnTo>
                      <a:pt x="134" y="219"/>
                    </a:lnTo>
                    <a:lnTo>
                      <a:pt x="134" y="177"/>
                    </a:lnTo>
                    <a:lnTo>
                      <a:pt x="116" y="177"/>
                    </a:lnTo>
                    <a:lnTo>
                      <a:pt x="116" y="220"/>
                    </a:lnTo>
                    <a:lnTo>
                      <a:pt x="106" y="220"/>
                    </a:lnTo>
                    <a:lnTo>
                      <a:pt x="106" y="235"/>
                    </a:lnTo>
                    <a:lnTo>
                      <a:pt x="77" y="235"/>
                    </a:lnTo>
                    <a:lnTo>
                      <a:pt x="77" y="228"/>
                    </a:lnTo>
                    <a:lnTo>
                      <a:pt x="48" y="228"/>
                    </a:lnTo>
                    <a:lnTo>
                      <a:pt x="48" y="235"/>
                    </a:lnTo>
                    <a:lnTo>
                      <a:pt x="20" y="235"/>
                    </a:lnTo>
                    <a:lnTo>
                      <a:pt x="20" y="217"/>
                    </a:lnTo>
                    <a:lnTo>
                      <a:pt x="11" y="217"/>
                    </a:lnTo>
                    <a:lnTo>
                      <a:pt x="11" y="177"/>
                    </a:lnTo>
                    <a:lnTo>
                      <a:pt x="0" y="177"/>
                    </a:lnTo>
                    <a:lnTo>
                      <a:pt x="0" y="144"/>
                    </a:lnTo>
                    <a:lnTo>
                      <a:pt x="26" y="144"/>
                    </a:lnTo>
                    <a:lnTo>
                      <a:pt x="26" y="89"/>
                    </a:lnTo>
                    <a:lnTo>
                      <a:pt x="0" y="89"/>
                    </a:lnTo>
                    <a:lnTo>
                      <a:pt x="0" y="15"/>
                    </a:lnTo>
                    <a:lnTo>
                      <a:pt x="17" y="15"/>
                    </a:lnTo>
                    <a:lnTo>
                      <a:pt x="17" y="1"/>
                    </a:lnTo>
                    <a:lnTo>
                      <a:pt x="47" y="1"/>
                    </a:lnTo>
                    <a:lnTo>
                      <a:pt x="47" y="7"/>
                    </a:lnTo>
                    <a:lnTo>
                      <a:pt x="78" y="7"/>
                    </a:lnTo>
                    <a:lnTo>
                      <a:pt x="78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1" name="Freeform 1026"/>
              <p:cNvSpPr>
                <a:spLocks/>
              </p:cNvSpPr>
              <p:nvPr/>
            </p:nvSpPr>
            <p:spPr bwMode="auto">
              <a:xfrm>
                <a:off x="675" y="1565"/>
                <a:ext cx="76" cy="48"/>
              </a:xfrm>
              <a:custGeom>
                <a:avLst/>
                <a:gdLst>
                  <a:gd name="T0" fmla="*/ 54 w 378"/>
                  <a:gd name="T1" fmla="*/ 2 h 236"/>
                  <a:gd name="T2" fmla="*/ 81 w 378"/>
                  <a:gd name="T3" fmla="*/ 7 h 236"/>
                  <a:gd name="T4" fmla="*/ 109 w 378"/>
                  <a:gd name="T5" fmla="*/ 1 h 236"/>
                  <a:gd name="T6" fmla="*/ 120 w 378"/>
                  <a:gd name="T7" fmla="*/ 20 h 236"/>
                  <a:gd name="T8" fmla="*/ 136 w 378"/>
                  <a:gd name="T9" fmla="*/ 58 h 236"/>
                  <a:gd name="T10" fmla="*/ 146 w 378"/>
                  <a:gd name="T11" fmla="*/ 18 h 236"/>
                  <a:gd name="T12" fmla="*/ 177 w 378"/>
                  <a:gd name="T13" fmla="*/ 1 h 236"/>
                  <a:gd name="T14" fmla="*/ 206 w 378"/>
                  <a:gd name="T15" fmla="*/ 7 h 236"/>
                  <a:gd name="T16" fmla="*/ 236 w 378"/>
                  <a:gd name="T17" fmla="*/ 0 h 236"/>
                  <a:gd name="T18" fmla="*/ 242 w 378"/>
                  <a:gd name="T19" fmla="*/ 18 h 236"/>
                  <a:gd name="T20" fmla="*/ 251 w 378"/>
                  <a:gd name="T21" fmla="*/ 57 h 236"/>
                  <a:gd name="T22" fmla="*/ 227 w 378"/>
                  <a:gd name="T23" fmla="*/ 93 h 236"/>
                  <a:gd name="T24" fmla="*/ 277 w 378"/>
                  <a:gd name="T25" fmla="*/ 148 h 236"/>
                  <a:gd name="T26" fmla="*/ 353 w 378"/>
                  <a:gd name="T27" fmla="*/ 119 h 236"/>
                  <a:gd name="T28" fmla="*/ 378 w 378"/>
                  <a:gd name="T29" fmla="*/ 147 h 236"/>
                  <a:gd name="T30" fmla="*/ 367 w 378"/>
                  <a:gd name="T31" fmla="*/ 178 h 236"/>
                  <a:gd name="T32" fmla="*/ 358 w 378"/>
                  <a:gd name="T33" fmla="*/ 219 h 236"/>
                  <a:gd name="T34" fmla="*/ 331 w 378"/>
                  <a:gd name="T35" fmla="*/ 235 h 236"/>
                  <a:gd name="T36" fmla="*/ 299 w 378"/>
                  <a:gd name="T37" fmla="*/ 226 h 236"/>
                  <a:gd name="T38" fmla="*/ 271 w 378"/>
                  <a:gd name="T39" fmla="*/ 236 h 236"/>
                  <a:gd name="T40" fmla="*/ 260 w 378"/>
                  <a:gd name="T41" fmla="*/ 218 h 236"/>
                  <a:gd name="T42" fmla="*/ 243 w 378"/>
                  <a:gd name="T43" fmla="*/ 174 h 236"/>
                  <a:gd name="T44" fmla="*/ 231 w 378"/>
                  <a:gd name="T45" fmla="*/ 219 h 236"/>
                  <a:gd name="T46" fmla="*/ 206 w 378"/>
                  <a:gd name="T47" fmla="*/ 235 h 236"/>
                  <a:gd name="T48" fmla="*/ 176 w 378"/>
                  <a:gd name="T49" fmla="*/ 226 h 236"/>
                  <a:gd name="T50" fmla="*/ 145 w 378"/>
                  <a:gd name="T51" fmla="*/ 234 h 236"/>
                  <a:gd name="T52" fmla="*/ 131 w 378"/>
                  <a:gd name="T53" fmla="*/ 218 h 236"/>
                  <a:gd name="T54" fmla="*/ 116 w 378"/>
                  <a:gd name="T55" fmla="*/ 178 h 236"/>
                  <a:gd name="T56" fmla="*/ 155 w 378"/>
                  <a:gd name="T57" fmla="*/ 147 h 236"/>
                  <a:gd name="T58" fmla="*/ 104 w 378"/>
                  <a:gd name="T59" fmla="*/ 92 h 236"/>
                  <a:gd name="T60" fmla="*/ 29 w 378"/>
                  <a:gd name="T61" fmla="*/ 118 h 236"/>
                  <a:gd name="T62" fmla="*/ 0 w 378"/>
                  <a:gd name="T63" fmla="*/ 91 h 236"/>
                  <a:gd name="T64" fmla="*/ 22 w 378"/>
                  <a:gd name="T65" fmla="*/ 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8" h="236">
                    <a:moveTo>
                      <a:pt x="22" y="2"/>
                    </a:moveTo>
                    <a:lnTo>
                      <a:pt x="54" y="2"/>
                    </a:lnTo>
                    <a:lnTo>
                      <a:pt x="54" y="7"/>
                    </a:lnTo>
                    <a:lnTo>
                      <a:pt x="81" y="7"/>
                    </a:lnTo>
                    <a:lnTo>
                      <a:pt x="81" y="1"/>
                    </a:lnTo>
                    <a:lnTo>
                      <a:pt x="109" y="1"/>
                    </a:lnTo>
                    <a:lnTo>
                      <a:pt x="109" y="20"/>
                    </a:lnTo>
                    <a:lnTo>
                      <a:pt x="120" y="20"/>
                    </a:lnTo>
                    <a:lnTo>
                      <a:pt x="120" y="58"/>
                    </a:lnTo>
                    <a:lnTo>
                      <a:pt x="136" y="58"/>
                    </a:lnTo>
                    <a:lnTo>
                      <a:pt x="136" y="18"/>
                    </a:lnTo>
                    <a:lnTo>
                      <a:pt x="146" y="18"/>
                    </a:lnTo>
                    <a:lnTo>
                      <a:pt x="146" y="1"/>
                    </a:lnTo>
                    <a:lnTo>
                      <a:pt x="177" y="1"/>
                    </a:lnTo>
                    <a:lnTo>
                      <a:pt x="177" y="7"/>
                    </a:lnTo>
                    <a:lnTo>
                      <a:pt x="206" y="7"/>
                    </a:lnTo>
                    <a:lnTo>
                      <a:pt x="206" y="0"/>
                    </a:lnTo>
                    <a:lnTo>
                      <a:pt x="236" y="0"/>
                    </a:lnTo>
                    <a:lnTo>
                      <a:pt x="236" y="18"/>
                    </a:lnTo>
                    <a:lnTo>
                      <a:pt x="242" y="18"/>
                    </a:lnTo>
                    <a:lnTo>
                      <a:pt x="242" y="57"/>
                    </a:lnTo>
                    <a:lnTo>
                      <a:pt x="251" y="57"/>
                    </a:lnTo>
                    <a:lnTo>
                      <a:pt x="251" y="93"/>
                    </a:lnTo>
                    <a:lnTo>
                      <a:pt x="227" y="93"/>
                    </a:lnTo>
                    <a:lnTo>
                      <a:pt x="227" y="148"/>
                    </a:lnTo>
                    <a:lnTo>
                      <a:pt x="277" y="148"/>
                    </a:lnTo>
                    <a:lnTo>
                      <a:pt x="277" y="119"/>
                    </a:lnTo>
                    <a:lnTo>
                      <a:pt x="353" y="119"/>
                    </a:lnTo>
                    <a:lnTo>
                      <a:pt x="353" y="147"/>
                    </a:lnTo>
                    <a:lnTo>
                      <a:pt x="378" y="147"/>
                    </a:lnTo>
                    <a:lnTo>
                      <a:pt x="378" y="178"/>
                    </a:lnTo>
                    <a:lnTo>
                      <a:pt x="367" y="178"/>
                    </a:lnTo>
                    <a:lnTo>
                      <a:pt x="367" y="219"/>
                    </a:lnTo>
                    <a:lnTo>
                      <a:pt x="358" y="219"/>
                    </a:lnTo>
                    <a:lnTo>
                      <a:pt x="358" y="235"/>
                    </a:lnTo>
                    <a:lnTo>
                      <a:pt x="331" y="235"/>
                    </a:lnTo>
                    <a:lnTo>
                      <a:pt x="331" y="226"/>
                    </a:lnTo>
                    <a:lnTo>
                      <a:pt x="299" y="226"/>
                    </a:lnTo>
                    <a:lnTo>
                      <a:pt x="299" y="236"/>
                    </a:lnTo>
                    <a:lnTo>
                      <a:pt x="271" y="236"/>
                    </a:lnTo>
                    <a:lnTo>
                      <a:pt x="271" y="218"/>
                    </a:lnTo>
                    <a:lnTo>
                      <a:pt x="260" y="218"/>
                    </a:lnTo>
                    <a:lnTo>
                      <a:pt x="260" y="174"/>
                    </a:lnTo>
                    <a:lnTo>
                      <a:pt x="243" y="174"/>
                    </a:lnTo>
                    <a:lnTo>
                      <a:pt x="243" y="219"/>
                    </a:lnTo>
                    <a:lnTo>
                      <a:pt x="231" y="219"/>
                    </a:lnTo>
                    <a:lnTo>
                      <a:pt x="231" y="235"/>
                    </a:lnTo>
                    <a:lnTo>
                      <a:pt x="206" y="235"/>
                    </a:lnTo>
                    <a:lnTo>
                      <a:pt x="206" y="226"/>
                    </a:lnTo>
                    <a:lnTo>
                      <a:pt x="176" y="226"/>
                    </a:lnTo>
                    <a:lnTo>
                      <a:pt x="176" y="234"/>
                    </a:lnTo>
                    <a:lnTo>
                      <a:pt x="145" y="234"/>
                    </a:lnTo>
                    <a:lnTo>
                      <a:pt x="145" y="218"/>
                    </a:lnTo>
                    <a:lnTo>
                      <a:pt x="131" y="218"/>
                    </a:lnTo>
                    <a:lnTo>
                      <a:pt x="131" y="178"/>
                    </a:lnTo>
                    <a:lnTo>
                      <a:pt x="116" y="178"/>
                    </a:lnTo>
                    <a:lnTo>
                      <a:pt x="116" y="147"/>
                    </a:lnTo>
                    <a:lnTo>
                      <a:pt x="155" y="147"/>
                    </a:lnTo>
                    <a:lnTo>
                      <a:pt x="155" y="92"/>
                    </a:lnTo>
                    <a:lnTo>
                      <a:pt x="104" y="92"/>
                    </a:lnTo>
                    <a:lnTo>
                      <a:pt x="104" y="118"/>
                    </a:lnTo>
                    <a:lnTo>
                      <a:pt x="29" y="118"/>
                    </a:lnTo>
                    <a:lnTo>
                      <a:pt x="29" y="91"/>
                    </a:lnTo>
                    <a:lnTo>
                      <a:pt x="0" y="91"/>
                    </a:lnTo>
                    <a:lnTo>
                      <a:pt x="0" y="18"/>
                    </a:lnTo>
                    <a:lnTo>
                      <a:pt x="22" y="18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2" name="Freeform 1027"/>
              <p:cNvSpPr>
                <a:spLocks/>
              </p:cNvSpPr>
              <p:nvPr/>
            </p:nvSpPr>
            <p:spPr bwMode="auto">
              <a:xfrm>
                <a:off x="767" y="1593"/>
                <a:ext cx="76" cy="48"/>
              </a:xfrm>
              <a:custGeom>
                <a:avLst/>
                <a:gdLst>
                  <a:gd name="T0" fmla="*/ 53 w 377"/>
                  <a:gd name="T1" fmla="*/ 3 h 237"/>
                  <a:gd name="T2" fmla="*/ 81 w 377"/>
                  <a:gd name="T3" fmla="*/ 8 h 237"/>
                  <a:gd name="T4" fmla="*/ 108 w 377"/>
                  <a:gd name="T5" fmla="*/ 2 h 237"/>
                  <a:gd name="T6" fmla="*/ 119 w 377"/>
                  <a:gd name="T7" fmla="*/ 20 h 237"/>
                  <a:gd name="T8" fmla="*/ 136 w 377"/>
                  <a:gd name="T9" fmla="*/ 59 h 237"/>
                  <a:gd name="T10" fmla="*/ 146 w 377"/>
                  <a:gd name="T11" fmla="*/ 19 h 237"/>
                  <a:gd name="T12" fmla="*/ 177 w 377"/>
                  <a:gd name="T13" fmla="*/ 2 h 237"/>
                  <a:gd name="T14" fmla="*/ 205 w 377"/>
                  <a:gd name="T15" fmla="*/ 8 h 237"/>
                  <a:gd name="T16" fmla="*/ 235 w 377"/>
                  <a:gd name="T17" fmla="*/ 0 h 237"/>
                  <a:gd name="T18" fmla="*/ 241 w 377"/>
                  <a:gd name="T19" fmla="*/ 19 h 237"/>
                  <a:gd name="T20" fmla="*/ 250 w 377"/>
                  <a:gd name="T21" fmla="*/ 58 h 237"/>
                  <a:gd name="T22" fmla="*/ 227 w 377"/>
                  <a:gd name="T23" fmla="*/ 94 h 237"/>
                  <a:gd name="T24" fmla="*/ 276 w 377"/>
                  <a:gd name="T25" fmla="*/ 149 h 237"/>
                  <a:gd name="T26" fmla="*/ 352 w 377"/>
                  <a:gd name="T27" fmla="*/ 120 h 237"/>
                  <a:gd name="T28" fmla="*/ 377 w 377"/>
                  <a:gd name="T29" fmla="*/ 147 h 237"/>
                  <a:gd name="T30" fmla="*/ 366 w 377"/>
                  <a:gd name="T31" fmla="*/ 178 h 237"/>
                  <a:gd name="T32" fmla="*/ 357 w 377"/>
                  <a:gd name="T33" fmla="*/ 221 h 237"/>
                  <a:gd name="T34" fmla="*/ 330 w 377"/>
                  <a:gd name="T35" fmla="*/ 236 h 237"/>
                  <a:gd name="T36" fmla="*/ 299 w 377"/>
                  <a:gd name="T37" fmla="*/ 228 h 237"/>
                  <a:gd name="T38" fmla="*/ 270 w 377"/>
                  <a:gd name="T39" fmla="*/ 237 h 237"/>
                  <a:gd name="T40" fmla="*/ 259 w 377"/>
                  <a:gd name="T41" fmla="*/ 220 h 237"/>
                  <a:gd name="T42" fmla="*/ 243 w 377"/>
                  <a:gd name="T43" fmla="*/ 175 h 237"/>
                  <a:gd name="T44" fmla="*/ 230 w 377"/>
                  <a:gd name="T45" fmla="*/ 220 h 237"/>
                  <a:gd name="T46" fmla="*/ 205 w 377"/>
                  <a:gd name="T47" fmla="*/ 237 h 237"/>
                  <a:gd name="T48" fmla="*/ 175 w 377"/>
                  <a:gd name="T49" fmla="*/ 228 h 237"/>
                  <a:gd name="T50" fmla="*/ 144 w 377"/>
                  <a:gd name="T51" fmla="*/ 236 h 237"/>
                  <a:gd name="T52" fmla="*/ 131 w 377"/>
                  <a:gd name="T53" fmla="*/ 220 h 237"/>
                  <a:gd name="T54" fmla="*/ 116 w 377"/>
                  <a:gd name="T55" fmla="*/ 178 h 237"/>
                  <a:gd name="T56" fmla="*/ 154 w 377"/>
                  <a:gd name="T57" fmla="*/ 147 h 237"/>
                  <a:gd name="T58" fmla="*/ 103 w 377"/>
                  <a:gd name="T59" fmla="*/ 93 h 237"/>
                  <a:gd name="T60" fmla="*/ 28 w 377"/>
                  <a:gd name="T61" fmla="*/ 119 h 237"/>
                  <a:gd name="T62" fmla="*/ 0 w 377"/>
                  <a:gd name="T63" fmla="*/ 91 h 237"/>
                  <a:gd name="T64" fmla="*/ 21 w 377"/>
                  <a:gd name="T65" fmla="*/ 1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7" h="237">
                    <a:moveTo>
                      <a:pt x="21" y="3"/>
                    </a:moveTo>
                    <a:lnTo>
                      <a:pt x="53" y="3"/>
                    </a:lnTo>
                    <a:lnTo>
                      <a:pt x="53" y="8"/>
                    </a:lnTo>
                    <a:lnTo>
                      <a:pt x="81" y="8"/>
                    </a:lnTo>
                    <a:lnTo>
                      <a:pt x="81" y="2"/>
                    </a:lnTo>
                    <a:lnTo>
                      <a:pt x="108" y="2"/>
                    </a:lnTo>
                    <a:lnTo>
                      <a:pt x="108" y="20"/>
                    </a:lnTo>
                    <a:lnTo>
                      <a:pt x="119" y="20"/>
                    </a:lnTo>
                    <a:lnTo>
                      <a:pt x="119" y="59"/>
                    </a:lnTo>
                    <a:lnTo>
                      <a:pt x="136" y="59"/>
                    </a:lnTo>
                    <a:lnTo>
                      <a:pt x="136" y="19"/>
                    </a:lnTo>
                    <a:lnTo>
                      <a:pt x="146" y="19"/>
                    </a:lnTo>
                    <a:lnTo>
                      <a:pt x="146" y="2"/>
                    </a:lnTo>
                    <a:lnTo>
                      <a:pt x="177" y="2"/>
                    </a:lnTo>
                    <a:lnTo>
                      <a:pt x="177" y="8"/>
                    </a:lnTo>
                    <a:lnTo>
                      <a:pt x="205" y="8"/>
                    </a:lnTo>
                    <a:lnTo>
                      <a:pt x="205" y="0"/>
                    </a:lnTo>
                    <a:lnTo>
                      <a:pt x="235" y="0"/>
                    </a:lnTo>
                    <a:lnTo>
                      <a:pt x="235" y="19"/>
                    </a:lnTo>
                    <a:lnTo>
                      <a:pt x="241" y="19"/>
                    </a:lnTo>
                    <a:lnTo>
                      <a:pt x="241" y="58"/>
                    </a:lnTo>
                    <a:lnTo>
                      <a:pt x="250" y="58"/>
                    </a:lnTo>
                    <a:lnTo>
                      <a:pt x="250" y="94"/>
                    </a:lnTo>
                    <a:lnTo>
                      <a:pt x="227" y="94"/>
                    </a:lnTo>
                    <a:lnTo>
                      <a:pt x="227" y="149"/>
                    </a:lnTo>
                    <a:lnTo>
                      <a:pt x="276" y="149"/>
                    </a:lnTo>
                    <a:lnTo>
                      <a:pt x="276" y="120"/>
                    </a:lnTo>
                    <a:lnTo>
                      <a:pt x="352" y="120"/>
                    </a:lnTo>
                    <a:lnTo>
                      <a:pt x="352" y="147"/>
                    </a:lnTo>
                    <a:lnTo>
                      <a:pt x="377" y="147"/>
                    </a:lnTo>
                    <a:lnTo>
                      <a:pt x="377" y="178"/>
                    </a:lnTo>
                    <a:lnTo>
                      <a:pt x="366" y="178"/>
                    </a:lnTo>
                    <a:lnTo>
                      <a:pt x="366" y="221"/>
                    </a:lnTo>
                    <a:lnTo>
                      <a:pt x="357" y="221"/>
                    </a:lnTo>
                    <a:lnTo>
                      <a:pt x="357" y="236"/>
                    </a:lnTo>
                    <a:lnTo>
                      <a:pt x="330" y="236"/>
                    </a:lnTo>
                    <a:lnTo>
                      <a:pt x="330" y="228"/>
                    </a:lnTo>
                    <a:lnTo>
                      <a:pt x="299" y="228"/>
                    </a:lnTo>
                    <a:lnTo>
                      <a:pt x="299" y="237"/>
                    </a:lnTo>
                    <a:lnTo>
                      <a:pt x="270" y="237"/>
                    </a:lnTo>
                    <a:lnTo>
                      <a:pt x="270" y="220"/>
                    </a:lnTo>
                    <a:lnTo>
                      <a:pt x="259" y="220"/>
                    </a:lnTo>
                    <a:lnTo>
                      <a:pt x="259" y="175"/>
                    </a:lnTo>
                    <a:lnTo>
                      <a:pt x="243" y="175"/>
                    </a:lnTo>
                    <a:lnTo>
                      <a:pt x="243" y="220"/>
                    </a:lnTo>
                    <a:lnTo>
                      <a:pt x="230" y="220"/>
                    </a:lnTo>
                    <a:lnTo>
                      <a:pt x="230" y="237"/>
                    </a:lnTo>
                    <a:lnTo>
                      <a:pt x="205" y="237"/>
                    </a:lnTo>
                    <a:lnTo>
                      <a:pt x="205" y="228"/>
                    </a:lnTo>
                    <a:lnTo>
                      <a:pt x="175" y="228"/>
                    </a:lnTo>
                    <a:lnTo>
                      <a:pt x="175" y="236"/>
                    </a:lnTo>
                    <a:lnTo>
                      <a:pt x="144" y="236"/>
                    </a:lnTo>
                    <a:lnTo>
                      <a:pt x="144" y="220"/>
                    </a:lnTo>
                    <a:lnTo>
                      <a:pt x="131" y="220"/>
                    </a:lnTo>
                    <a:lnTo>
                      <a:pt x="131" y="178"/>
                    </a:lnTo>
                    <a:lnTo>
                      <a:pt x="116" y="178"/>
                    </a:lnTo>
                    <a:lnTo>
                      <a:pt x="116" y="147"/>
                    </a:lnTo>
                    <a:lnTo>
                      <a:pt x="154" y="147"/>
                    </a:lnTo>
                    <a:lnTo>
                      <a:pt x="154" y="93"/>
                    </a:lnTo>
                    <a:lnTo>
                      <a:pt x="103" y="93"/>
                    </a:lnTo>
                    <a:lnTo>
                      <a:pt x="103" y="119"/>
                    </a:lnTo>
                    <a:lnTo>
                      <a:pt x="28" y="119"/>
                    </a:lnTo>
                    <a:lnTo>
                      <a:pt x="28" y="91"/>
                    </a:lnTo>
                    <a:lnTo>
                      <a:pt x="0" y="91"/>
                    </a:lnTo>
                    <a:lnTo>
                      <a:pt x="0" y="19"/>
                    </a:lnTo>
                    <a:lnTo>
                      <a:pt x="21" y="19"/>
                    </a:lnTo>
                    <a:lnTo>
                      <a:pt x="21" y="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3" name="Freeform 1028"/>
              <p:cNvSpPr>
                <a:spLocks/>
              </p:cNvSpPr>
              <p:nvPr/>
            </p:nvSpPr>
            <p:spPr bwMode="auto">
              <a:xfrm>
                <a:off x="811" y="1545"/>
                <a:ext cx="46" cy="52"/>
              </a:xfrm>
              <a:custGeom>
                <a:avLst/>
                <a:gdLst>
                  <a:gd name="T0" fmla="*/ 216 w 234"/>
                  <a:gd name="T1" fmla="*/ 0 h 261"/>
                  <a:gd name="T2" fmla="*/ 147 w 234"/>
                  <a:gd name="T3" fmla="*/ 0 h 261"/>
                  <a:gd name="T4" fmla="*/ 147 w 234"/>
                  <a:gd name="T5" fmla="*/ 24 h 261"/>
                  <a:gd name="T6" fmla="*/ 89 w 234"/>
                  <a:gd name="T7" fmla="*/ 24 h 261"/>
                  <a:gd name="T8" fmla="*/ 89 w 234"/>
                  <a:gd name="T9" fmla="*/ 0 h 261"/>
                  <a:gd name="T10" fmla="*/ 15 w 234"/>
                  <a:gd name="T11" fmla="*/ 0 h 261"/>
                  <a:gd name="T12" fmla="*/ 15 w 234"/>
                  <a:gd name="T13" fmla="*/ 20 h 261"/>
                  <a:gd name="T14" fmla="*/ 0 w 234"/>
                  <a:gd name="T15" fmla="*/ 20 h 261"/>
                  <a:gd name="T16" fmla="*/ 0 w 234"/>
                  <a:gd name="T17" fmla="*/ 48 h 261"/>
                  <a:gd name="T18" fmla="*/ 8 w 234"/>
                  <a:gd name="T19" fmla="*/ 48 h 261"/>
                  <a:gd name="T20" fmla="*/ 8 w 234"/>
                  <a:gd name="T21" fmla="*/ 78 h 261"/>
                  <a:gd name="T22" fmla="*/ 0 w 234"/>
                  <a:gd name="T23" fmla="*/ 78 h 261"/>
                  <a:gd name="T24" fmla="*/ 0 w 234"/>
                  <a:gd name="T25" fmla="*/ 105 h 261"/>
                  <a:gd name="T26" fmla="*/ 17 w 234"/>
                  <a:gd name="T27" fmla="*/ 105 h 261"/>
                  <a:gd name="T28" fmla="*/ 17 w 234"/>
                  <a:gd name="T29" fmla="*/ 114 h 261"/>
                  <a:gd name="T30" fmla="*/ 38 w 234"/>
                  <a:gd name="T31" fmla="*/ 114 h 261"/>
                  <a:gd name="T32" fmla="*/ 38 w 234"/>
                  <a:gd name="T33" fmla="*/ 127 h 261"/>
                  <a:gd name="T34" fmla="*/ 89 w 234"/>
                  <a:gd name="T35" fmla="*/ 127 h 261"/>
                  <a:gd name="T36" fmla="*/ 89 w 234"/>
                  <a:gd name="T37" fmla="*/ 98 h 261"/>
                  <a:gd name="T38" fmla="*/ 144 w 234"/>
                  <a:gd name="T39" fmla="*/ 98 h 261"/>
                  <a:gd name="T40" fmla="*/ 144 w 234"/>
                  <a:gd name="T41" fmla="*/ 150 h 261"/>
                  <a:gd name="T42" fmla="*/ 118 w 234"/>
                  <a:gd name="T43" fmla="*/ 150 h 261"/>
                  <a:gd name="T44" fmla="*/ 118 w 234"/>
                  <a:gd name="T45" fmla="*/ 225 h 261"/>
                  <a:gd name="T46" fmla="*/ 147 w 234"/>
                  <a:gd name="T47" fmla="*/ 225 h 261"/>
                  <a:gd name="T48" fmla="*/ 147 w 234"/>
                  <a:gd name="T49" fmla="*/ 261 h 261"/>
                  <a:gd name="T50" fmla="*/ 174 w 234"/>
                  <a:gd name="T51" fmla="*/ 261 h 261"/>
                  <a:gd name="T52" fmla="*/ 174 w 234"/>
                  <a:gd name="T53" fmla="*/ 250 h 261"/>
                  <a:gd name="T54" fmla="*/ 219 w 234"/>
                  <a:gd name="T55" fmla="*/ 250 h 261"/>
                  <a:gd name="T56" fmla="*/ 219 w 234"/>
                  <a:gd name="T57" fmla="*/ 232 h 261"/>
                  <a:gd name="T58" fmla="*/ 234 w 234"/>
                  <a:gd name="T59" fmla="*/ 232 h 261"/>
                  <a:gd name="T60" fmla="*/ 234 w 234"/>
                  <a:gd name="T61" fmla="*/ 200 h 261"/>
                  <a:gd name="T62" fmla="*/ 225 w 234"/>
                  <a:gd name="T63" fmla="*/ 200 h 261"/>
                  <a:gd name="T64" fmla="*/ 225 w 234"/>
                  <a:gd name="T65" fmla="*/ 171 h 261"/>
                  <a:gd name="T66" fmla="*/ 234 w 234"/>
                  <a:gd name="T67" fmla="*/ 171 h 261"/>
                  <a:gd name="T68" fmla="*/ 234 w 234"/>
                  <a:gd name="T69" fmla="*/ 143 h 261"/>
                  <a:gd name="T70" fmla="*/ 219 w 234"/>
                  <a:gd name="T71" fmla="*/ 143 h 261"/>
                  <a:gd name="T72" fmla="*/ 219 w 234"/>
                  <a:gd name="T73" fmla="*/ 135 h 261"/>
                  <a:gd name="T74" fmla="*/ 174 w 234"/>
                  <a:gd name="T75" fmla="*/ 135 h 261"/>
                  <a:gd name="T76" fmla="*/ 174 w 234"/>
                  <a:gd name="T77" fmla="*/ 117 h 261"/>
                  <a:gd name="T78" fmla="*/ 219 w 234"/>
                  <a:gd name="T79" fmla="*/ 117 h 261"/>
                  <a:gd name="T80" fmla="*/ 219 w 234"/>
                  <a:gd name="T81" fmla="*/ 108 h 261"/>
                  <a:gd name="T82" fmla="*/ 234 w 234"/>
                  <a:gd name="T83" fmla="*/ 108 h 261"/>
                  <a:gd name="T84" fmla="*/ 234 w 234"/>
                  <a:gd name="T85" fmla="*/ 77 h 261"/>
                  <a:gd name="T86" fmla="*/ 226 w 234"/>
                  <a:gd name="T87" fmla="*/ 77 h 261"/>
                  <a:gd name="T88" fmla="*/ 226 w 234"/>
                  <a:gd name="T89" fmla="*/ 48 h 261"/>
                  <a:gd name="T90" fmla="*/ 232 w 234"/>
                  <a:gd name="T91" fmla="*/ 48 h 261"/>
                  <a:gd name="T92" fmla="*/ 232 w 234"/>
                  <a:gd name="T93" fmla="*/ 17 h 261"/>
                  <a:gd name="T94" fmla="*/ 218 w 234"/>
                  <a:gd name="T95" fmla="*/ 17 h 261"/>
                  <a:gd name="T96" fmla="*/ 216 w 234"/>
                  <a:gd name="T97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34" h="261">
                    <a:moveTo>
                      <a:pt x="216" y="0"/>
                    </a:moveTo>
                    <a:lnTo>
                      <a:pt x="147" y="0"/>
                    </a:lnTo>
                    <a:lnTo>
                      <a:pt x="147" y="24"/>
                    </a:lnTo>
                    <a:lnTo>
                      <a:pt x="89" y="24"/>
                    </a:lnTo>
                    <a:lnTo>
                      <a:pt x="89" y="0"/>
                    </a:lnTo>
                    <a:lnTo>
                      <a:pt x="15" y="0"/>
                    </a:lnTo>
                    <a:lnTo>
                      <a:pt x="15" y="20"/>
                    </a:lnTo>
                    <a:lnTo>
                      <a:pt x="0" y="20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78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17" y="105"/>
                    </a:lnTo>
                    <a:lnTo>
                      <a:pt x="17" y="114"/>
                    </a:lnTo>
                    <a:lnTo>
                      <a:pt x="38" y="114"/>
                    </a:lnTo>
                    <a:lnTo>
                      <a:pt x="38" y="127"/>
                    </a:lnTo>
                    <a:lnTo>
                      <a:pt x="89" y="127"/>
                    </a:lnTo>
                    <a:lnTo>
                      <a:pt x="89" y="98"/>
                    </a:lnTo>
                    <a:lnTo>
                      <a:pt x="144" y="98"/>
                    </a:lnTo>
                    <a:lnTo>
                      <a:pt x="144" y="150"/>
                    </a:lnTo>
                    <a:lnTo>
                      <a:pt x="118" y="150"/>
                    </a:lnTo>
                    <a:lnTo>
                      <a:pt x="118" y="225"/>
                    </a:lnTo>
                    <a:lnTo>
                      <a:pt x="147" y="225"/>
                    </a:lnTo>
                    <a:lnTo>
                      <a:pt x="147" y="261"/>
                    </a:lnTo>
                    <a:lnTo>
                      <a:pt x="174" y="261"/>
                    </a:lnTo>
                    <a:lnTo>
                      <a:pt x="174" y="250"/>
                    </a:lnTo>
                    <a:lnTo>
                      <a:pt x="219" y="250"/>
                    </a:lnTo>
                    <a:lnTo>
                      <a:pt x="219" y="232"/>
                    </a:lnTo>
                    <a:lnTo>
                      <a:pt x="234" y="232"/>
                    </a:lnTo>
                    <a:lnTo>
                      <a:pt x="234" y="200"/>
                    </a:lnTo>
                    <a:lnTo>
                      <a:pt x="225" y="200"/>
                    </a:lnTo>
                    <a:lnTo>
                      <a:pt x="225" y="171"/>
                    </a:lnTo>
                    <a:lnTo>
                      <a:pt x="234" y="171"/>
                    </a:lnTo>
                    <a:lnTo>
                      <a:pt x="234" y="143"/>
                    </a:lnTo>
                    <a:lnTo>
                      <a:pt x="219" y="143"/>
                    </a:lnTo>
                    <a:lnTo>
                      <a:pt x="219" y="135"/>
                    </a:lnTo>
                    <a:lnTo>
                      <a:pt x="174" y="135"/>
                    </a:lnTo>
                    <a:lnTo>
                      <a:pt x="174" y="117"/>
                    </a:lnTo>
                    <a:lnTo>
                      <a:pt x="219" y="117"/>
                    </a:lnTo>
                    <a:lnTo>
                      <a:pt x="219" y="108"/>
                    </a:lnTo>
                    <a:lnTo>
                      <a:pt x="234" y="108"/>
                    </a:lnTo>
                    <a:lnTo>
                      <a:pt x="234" y="77"/>
                    </a:lnTo>
                    <a:lnTo>
                      <a:pt x="226" y="77"/>
                    </a:lnTo>
                    <a:lnTo>
                      <a:pt x="226" y="48"/>
                    </a:lnTo>
                    <a:lnTo>
                      <a:pt x="232" y="48"/>
                    </a:lnTo>
                    <a:lnTo>
                      <a:pt x="232" y="17"/>
                    </a:lnTo>
                    <a:lnTo>
                      <a:pt x="218" y="17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4" name="Freeform 1029"/>
              <p:cNvSpPr>
                <a:spLocks/>
              </p:cNvSpPr>
              <p:nvPr/>
            </p:nvSpPr>
            <p:spPr bwMode="auto">
              <a:xfrm>
                <a:off x="554" y="1542"/>
                <a:ext cx="61" cy="54"/>
              </a:xfrm>
              <a:custGeom>
                <a:avLst/>
                <a:gdLst>
                  <a:gd name="T0" fmla="*/ 308 w 308"/>
                  <a:gd name="T1" fmla="*/ 1 h 272"/>
                  <a:gd name="T2" fmla="*/ 307 w 308"/>
                  <a:gd name="T3" fmla="*/ 272 h 272"/>
                  <a:gd name="T4" fmla="*/ 216 w 308"/>
                  <a:gd name="T5" fmla="*/ 272 h 272"/>
                  <a:gd name="T6" fmla="*/ 124 w 308"/>
                  <a:gd name="T7" fmla="*/ 272 h 272"/>
                  <a:gd name="T8" fmla="*/ 124 w 308"/>
                  <a:gd name="T9" fmla="*/ 229 h 272"/>
                  <a:gd name="T10" fmla="*/ 77 w 308"/>
                  <a:gd name="T11" fmla="*/ 229 h 272"/>
                  <a:gd name="T12" fmla="*/ 77 w 308"/>
                  <a:gd name="T13" fmla="*/ 183 h 272"/>
                  <a:gd name="T14" fmla="*/ 34 w 308"/>
                  <a:gd name="T15" fmla="*/ 183 h 272"/>
                  <a:gd name="T16" fmla="*/ 34 w 308"/>
                  <a:gd name="T17" fmla="*/ 156 h 272"/>
                  <a:gd name="T18" fmla="*/ 26 w 308"/>
                  <a:gd name="T19" fmla="*/ 151 h 272"/>
                  <a:gd name="T20" fmla="*/ 19 w 308"/>
                  <a:gd name="T21" fmla="*/ 144 h 272"/>
                  <a:gd name="T22" fmla="*/ 14 w 308"/>
                  <a:gd name="T23" fmla="*/ 137 h 272"/>
                  <a:gd name="T24" fmla="*/ 9 w 308"/>
                  <a:gd name="T25" fmla="*/ 129 h 272"/>
                  <a:gd name="T26" fmla="*/ 5 w 308"/>
                  <a:gd name="T27" fmla="*/ 120 h 272"/>
                  <a:gd name="T28" fmla="*/ 3 w 308"/>
                  <a:gd name="T29" fmla="*/ 110 h 272"/>
                  <a:gd name="T30" fmla="*/ 0 w 308"/>
                  <a:gd name="T31" fmla="*/ 102 h 272"/>
                  <a:gd name="T32" fmla="*/ 0 w 308"/>
                  <a:gd name="T33" fmla="*/ 92 h 272"/>
                  <a:gd name="T34" fmla="*/ 0 w 308"/>
                  <a:gd name="T35" fmla="*/ 82 h 272"/>
                  <a:gd name="T36" fmla="*/ 3 w 308"/>
                  <a:gd name="T37" fmla="*/ 73 h 272"/>
                  <a:gd name="T38" fmla="*/ 5 w 308"/>
                  <a:gd name="T39" fmla="*/ 64 h 272"/>
                  <a:gd name="T40" fmla="*/ 10 w 308"/>
                  <a:gd name="T41" fmla="*/ 56 h 272"/>
                  <a:gd name="T42" fmla="*/ 15 w 308"/>
                  <a:gd name="T43" fmla="*/ 48 h 272"/>
                  <a:gd name="T44" fmla="*/ 21 w 308"/>
                  <a:gd name="T45" fmla="*/ 41 h 272"/>
                  <a:gd name="T46" fmla="*/ 28 w 308"/>
                  <a:gd name="T47" fmla="*/ 34 h 272"/>
                  <a:gd name="T48" fmla="*/ 36 w 308"/>
                  <a:gd name="T49" fmla="*/ 28 h 272"/>
                  <a:gd name="T50" fmla="*/ 36 w 308"/>
                  <a:gd name="T51" fmla="*/ 0 h 272"/>
                  <a:gd name="T52" fmla="*/ 308 w 308"/>
                  <a:gd name="T53" fmla="*/ 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8" h="272">
                    <a:moveTo>
                      <a:pt x="308" y="1"/>
                    </a:moveTo>
                    <a:lnTo>
                      <a:pt x="307" y="272"/>
                    </a:lnTo>
                    <a:lnTo>
                      <a:pt x="216" y="272"/>
                    </a:lnTo>
                    <a:lnTo>
                      <a:pt x="124" y="272"/>
                    </a:lnTo>
                    <a:lnTo>
                      <a:pt x="124" y="229"/>
                    </a:lnTo>
                    <a:lnTo>
                      <a:pt x="77" y="229"/>
                    </a:lnTo>
                    <a:lnTo>
                      <a:pt x="77" y="183"/>
                    </a:lnTo>
                    <a:lnTo>
                      <a:pt x="34" y="183"/>
                    </a:lnTo>
                    <a:lnTo>
                      <a:pt x="34" y="156"/>
                    </a:lnTo>
                    <a:lnTo>
                      <a:pt x="26" y="151"/>
                    </a:lnTo>
                    <a:lnTo>
                      <a:pt x="19" y="144"/>
                    </a:lnTo>
                    <a:lnTo>
                      <a:pt x="14" y="137"/>
                    </a:lnTo>
                    <a:lnTo>
                      <a:pt x="9" y="129"/>
                    </a:lnTo>
                    <a:lnTo>
                      <a:pt x="5" y="120"/>
                    </a:lnTo>
                    <a:lnTo>
                      <a:pt x="3" y="110"/>
                    </a:lnTo>
                    <a:lnTo>
                      <a:pt x="0" y="102"/>
                    </a:lnTo>
                    <a:lnTo>
                      <a:pt x="0" y="92"/>
                    </a:lnTo>
                    <a:lnTo>
                      <a:pt x="0" y="82"/>
                    </a:lnTo>
                    <a:lnTo>
                      <a:pt x="3" y="73"/>
                    </a:lnTo>
                    <a:lnTo>
                      <a:pt x="5" y="64"/>
                    </a:lnTo>
                    <a:lnTo>
                      <a:pt x="10" y="56"/>
                    </a:lnTo>
                    <a:lnTo>
                      <a:pt x="15" y="48"/>
                    </a:lnTo>
                    <a:lnTo>
                      <a:pt x="21" y="41"/>
                    </a:lnTo>
                    <a:lnTo>
                      <a:pt x="28" y="34"/>
                    </a:lnTo>
                    <a:lnTo>
                      <a:pt x="36" y="28"/>
                    </a:lnTo>
                    <a:lnTo>
                      <a:pt x="36" y="0"/>
                    </a:lnTo>
                    <a:lnTo>
                      <a:pt x="308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5" name="Freeform 1030"/>
              <p:cNvSpPr>
                <a:spLocks/>
              </p:cNvSpPr>
              <p:nvPr/>
            </p:nvSpPr>
            <p:spPr bwMode="auto">
              <a:xfrm>
                <a:off x="492" y="1630"/>
                <a:ext cx="28" cy="20"/>
              </a:xfrm>
              <a:custGeom>
                <a:avLst/>
                <a:gdLst>
                  <a:gd name="T0" fmla="*/ 1 w 143"/>
                  <a:gd name="T1" fmla="*/ 0 h 100"/>
                  <a:gd name="T2" fmla="*/ 136 w 143"/>
                  <a:gd name="T3" fmla="*/ 0 h 100"/>
                  <a:gd name="T4" fmla="*/ 136 w 143"/>
                  <a:gd name="T5" fmla="*/ 26 h 100"/>
                  <a:gd name="T6" fmla="*/ 143 w 143"/>
                  <a:gd name="T7" fmla="*/ 26 h 100"/>
                  <a:gd name="T8" fmla="*/ 143 w 143"/>
                  <a:gd name="T9" fmla="*/ 55 h 100"/>
                  <a:gd name="T10" fmla="*/ 135 w 143"/>
                  <a:gd name="T11" fmla="*/ 55 h 100"/>
                  <a:gd name="T12" fmla="*/ 135 w 143"/>
                  <a:gd name="T13" fmla="*/ 85 h 100"/>
                  <a:gd name="T14" fmla="*/ 80 w 143"/>
                  <a:gd name="T15" fmla="*/ 85 h 100"/>
                  <a:gd name="T16" fmla="*/ 80 w 143"/>
                  <a:gd name="T17" fmla="*/ 100 h 100"/>
                  <a:gd name="T18" fmla="*/ 59 w 143"/>
                  <a:gd name="T19" fmla="*/ 100 h 100"/>
                  <a:gd name="T20" fmla="*/ 59 w 143"/>
                  <a:gd name="T21" fmla="*/ 85 h 100"/>
                  <a:gd name="T22" fmla="*/ 0 w 143"/>
                  <a:gd name="T23" fmla="*/ 85 h 100"/>
                  <a:gd name="T24" fmla="*/ 1 w 143"/>
                  <a:gd name="T2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3" h="100">
                    <a:moveTo>
                      <a:pt x="1" y="0"/>
                    </a:moveTo>
                    <a:lnTo>
                      <a:pt x="136" y="0"/>
                    </a:lnTo>
                    <a:lnTo>
                      <a:pt x="136" y="26"/>
                    </a:lnTo>
                    <a:lnTo>
                      <a:pt x="143" y="26"/>
                    </a:lnTo>
                    <a:lnTo>
                      <a:pt x="143" y="55"/>
                    </a:lnTo>
                    <a:lnTo>
                      <a:pt x="135" y="55"/>
                    </a:lnTo>
                    <a:lnTo>
                      <a:pt x="135" y="85"/>
                    </a:lnTo>
                    <a:lnTo>
                      <a:pt x="80" y="85"/>
                    </a:lnTo>
                    <a:lnTo>
                      <a:pt x="80" y="100"/>
                    </a:lnTo>
                    <a:lnTo>
                      <a:pt x="59" y="100"/>
                    </a:lnTo>
                    <a:lnTo>
                      <a:pt x="59" y="85"/>
                    </a:lnTo>
                    <a:lnTo>
                      <a:pt x="0" y="8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6" name="Freeform 1031"/>
              <p:cNvSpPr>
                <a:spLocks/>
              </p:cNvSpPr>
              <p:nvPr/>
            </p:nvSpPr>
            <p:spPr bwMode="auto">
              <a:xfrm>
                <a:off x="492" y="1653"/>
                <a:ext cx="17" cy="33"/>
              </a:xfrm>
              <a:custGeom>
                <a:avLst/>
                <a:gdLst>
                  <a:gd name="T0" fmla="*/ 0 w 85"/>
                  <a:gd name="T1" fmla="*/ 13 h 165"/>
                  <a:gd name="T2" fmla="*/ 0 w 85"/>
                  <a:gd name="T3" fmla="*/ 149 h 165"/>
                  <a:gd name="T4" fmla="*/ 27 w 85"/>
                  <a:gd name="T5" fmla="*/ 149 h 165"/>
                  <a:gd name="T6" fmla="*/ 27 w 85"/>
                  <a:gd name="T7" fmla="*/ 165 h 165"/>
                  <a:gd name="T8" fmla="*/ 60 w 85"/>
                  <a:gd name="T9" fmla="*/ 165 h 165"/>
                  <a:gd name="T10" fmla="*/ 60 w 85"/>
                  <a:gd name="T11" fmla="*/ 148 h 165"/>
                  <a:gd name="T12" fmla="*/ 85 w 85"/>
                  <a:gd name="T13" fmla="*/ 148 h 165"/>
                  <a:gd name="T14" fmla="*/ 85 w 85"/>
                  <a:gd name="T15" fmla="*/ 0 h 165"/>
                  <a:gd name="T16" fmla="*/ 65 w 85"/>
                  <a:gd name="T17" fmla="*/ 0 h 165"/>
                  <a:gd name="T18" fmla="*/ 65 w 85"/>
                  <a:gd name="T19" fmla="*/ 12 h 165"/>
                  <a:gd name="T20" fmla="*/ 0 w 85"/>
                  <a:gd name="T21" fmla="*/ 1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165">
                    <a:moveTo>
                      <a:pt x="0" y="13"/>
                    </a:moveTo>
                    <a:lnTo>
                      <a:pt x="0" y="149"/>
                    </a:lnTo>
                    <a:lnTo>
                      <a:pt x="27" y="149"/>
                    </a:lnTo>
                    <a:lnTo>
                      <a:pt x="27" y="165"/>
                    </a:lnTo>
                    <a:lnTo>
                      <a:pt x="60" y="165"/>
                    </a:lnTo>
                    <a:lnTo>
                      <a:pt x="60" y="148"/>
                    </a:lnTo>
                    <a:lnTo>
                      <a:pt x="85" y="148"/>
                    </a:lnTo>
                    <a:lnTo>
                      <a:pt x="85" y="0"/>
                    </a:lnTo>
                    <a:lnTo>
                      <a:pt x="65" y="0"/>
                    </a:lnTo>
                    <a:lnTo>
                      <a:pt x="65" y="1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7" name="Rectangle 1032"/>
              <p:cNvSpPr>
                <a:spLocks noChangeArrowheads="1"/>
              </p:cNvSpPr>
              <p:nvPr/>
            </p:nvSpPr>
            <p:spPr bwMode="auto">
              <a:xfrm>
                <a:off x="527" y="1629"/>
                <a:ext cx="23" cy="1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8" name="Freeform 1033"/>
              <p:cNvSpPr>
                <a:spLocks/>
              </p:cNvSpPr>
              <p:nvPr/>
            </p:nvSpPr>
            <p:spPr bwMode="auto">
              <a:xfrm>
                <a:off x="523" y="1648"/>
                <a:ext cx="27" cy="38"/>
              </a:xfrm>
              <a:custGeom>
                <a:avLst/>
                <a:gdLst>
                  <a:gd name="T0" fmla="*/ 134 w 134"/>
                  <a:gd name="T1" fmla="*/ 171 h 189"/>
                  <a:gd name="T2" fmla="*/ 134 w 134"/>
                  <a:gd name="T3" fmla="*/ 21 h 189"/>
                  <a:gd name="T4" fmla="*/ 94 w 134"/>
                  <a:gd name="T5" fmla="*/ 21 h 189"/>
                  <a:gd name="T6" fmla="*/ 94 w 134"/>
                  <a:gd name="T7" fmla="*/ 0 h 189"/>
                  <a:gd name="T8" fmla="*/ 61 w 134"/>
                  <a:gd name="T9" fmla="*/ 0 h 189"/>
                  <a:gd name="T10" fmla="*/ 61 w 134"/>
                  <a:gd name="T11" fmla="*/ 21 h 189"/>
                  <a:gd name="T12" fmla="*/ 20 w 134"/>
                  <a:gd name="T13" fmla="*/ 21 h 189"/>
                  <a:gd name="T14" fmla="*/ 20 w 134"/>
                  <a:gd name="T15" fmla="*/ 75 h 189"/>
                  <a:gd name="T16" fmla="*/ 0 w 134"/>
                  <a:gd name="T17" fmla="*/ 75 h 189"/>
                  <a:gd name="T18" fmla="*/ 0 w 134"/>
                  <a:gd name="T19" fmla="*/ 118 h 189"/>
                  <a:gd name="T20" fmla="*/ 20 w 134"/>
                  <a:gd name="T21" fmla="*/ 118 h 189"/>
                  <a:gd name="T22" fmla="*/ 20 w 134"/>
                  <a:gd name="T23" fmla="*/ 169 h 189"/>
                  <a:gd name="T24" fmla="*/ 60 w 134"/>
                  <a:gd name="T25" fmla="*/ 169 h 189"/>
                  <a:gd name="T26" fmla="*/ 60 w 134"/>
                  <a:gd name="T27" fmla="*/ 189 h 189"/>
                  <a:gd name="T28" fmla="*/ 94 w 134"/>
                  <a:gd name="T29" fmla="*/ 189 h 189"/>
                  <a:gd name="T30" fmla="*/ 94 w 134"/>
                  <a:gd name="T31" fmla="*/ 171 h 189"/>
                  <a:gd name="T32" fmla="*/ 134 w 134"/>
                  <a:gd name="T33" fmla="*/ 171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4" h="189">
                    <a:moveTo>
                      <a:pt x="134" y="171"/>
                    </a:moveTo>
                    <a:lnTo>
                      <a:pt x="134" y="21"/>
                    </a:lnTo>
                    <a:lnTo>
                      <a:pt x="94" y="21"/>
                    </a:lnTo>
                    <a:lnTo>
                      <a:pt x="94" y="0"/>
                    </a:lnTo>
                    <a:lnTo>
                      <a:pt x="61" y="0"/>
                    </a:lnTo>
                    <a:lnTo>
                      <a:pt x="61" y="21"/>
                    </a:lnTo>
                    <a:lnTo>
                      <a:pt x="20" y="21"/>
                    </a:lnTo>
                    <a:lnTo>
                      <a:pt x="20" y="75"/>
                    </a:lnTo>
                    <a:lnTo>
                      <a:pt x="0" y="75"/>
                    </a:lnTo>
                    <a:lnTo>
                      <a:pt x="0" y="118"/>
                    </a:lnTo>
                    <a:lnTo>
                      <a:pt x="20" y="118"/>
                    </a:lnTo>
                    <a:lnTo>
                      <a:pt x="20" y="169"/>
                    </a:lnTo>
                    <a:lnTo>
                      <a:pt x="60" y="169"/>
                    </a:lnTo>
                    <a:lnTo>
                      <a:pt x="60" y="189"/>
                    </a:lnTo>
                    <a:lnTo>
                      <a:pt x="94" y="189"/>
                    </a:lnTo>
                    <a:lnTo>
                      <a:pt x="94" y="171"/>
                    </a:lnTo>
                    <a:lnTo>
                      <a:pt x="134" y="17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9" name="Rectangle 1034"/>
              <p:cNvSpPr>
                <a:spLocks noChangeArrowheads="1"/>
              </p:cNvSpPr>
              <p:nvPr/>
            </p:nvSpPr>
            <p:spPr bwMode="auto">
              <a:xfrm>
                <a:off x="539" y="1691"/>
                <a:ext cx="11" cy="20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0" name="Rectangle 1035"/>
              <p:cNvSpPr>
                <a:spLocks noChangeArrowheads="1"/>
              </p:cNvSpPr>
              <p:nvPr/>
            </p:nvSpPr>
            <p:spPr bwMode="auto">
              <a:xfrm>
                <a:off x="472" y="1686"/>
                <a:ext cx="11" cy="2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1" name="Freeform 1036"/>
              <p:cNvSpPr>
                <a:spLocks/>
              </p:cNvSpPr>
              <p:nvPr/>
            </p:nvSpPr>
            <p:spPr bwMode="auto">
              <a:xfrm>
                <a:off x="492" y="1704"/>
                <a:ext cx="32" cy="19"/>
              </a:xfrm>
              <a:custGeom>
                <a:avLst/>
                <a:gdLst>
                  <a:gd name="T0" fmla="*/ 160 w 160"/>
                  <a:gd name="T1" fmla="*/ 8 h 98"/>
                  <a:gd name="T2" fmla="*/ 72 w 160"/>
                  <a:gd name="T3" fmla="*/ 8 h 98"/>
                  <a:gd name="T4" fmla="*/ 72 w 160"/>
                  <a:gd name="T5" fmla="*/ 0 h 98"/>
                  <a:gd name="T6" fmla="*/ 53 w 160"/>
                  <a:gd name="T7" fmla="*/ 0 h 98"/>
                  <a:gd name="T8" fmla="*/ 53 w 160"/>
                  <a:gd name="T9" fmla="*/ 8 h 98"/>
                  <a:gd name="T10" fmla="*/ 0 w 160"/>
                  <a:gd name="T11" fmla="*/ 8 h 98"/>
                  <a:gd name="T12" fmla="*/ 0 w 160"/>
                  <a:gd name="T13" fmla="*/ 54 h 98"/>
                  <a:gd name="T14" fmla="*/ 15 w 160"/>
                  <a:gd name="T15" fmla="*/ 54 h 98"/>
                  <a:gd name="T16" fmla="*/ 15 w 160"/>
                  <a:gd name="T17" fmla="*/ 98 h 98"/>
                  <a:gd name="T18" fmla="*/ 54 w 160"/>
                  <a:gd name="T19" fmla="*/ 98 h 98"/>
                  <a:gd name="T20" fmla="*/ 72 w 160"/>
                  <a:gd name="T21" fmla="*/ 98 h 98"/>
                  <a:gd name="T22" fmla="*/ 112 w 160"/>
                  <a:gd name="T23" fmla="*/ 98 h 98"/>
                  <a:gd name="T24" fmla="*/ 112 w 160"/>
                  <a:gd name="T25" fmla="*/ 54 h 98"/>
                  <a:gd name="T26" fmla="*/ 160 w 160"/>
                  <a:gd name="T27" fmla="*/ 54 h 98"/>
                  <a:gd name="T28" fmla="*/ 160 w 160"/>
                  <a:gd name="T29" fmla="*/ 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0" h="98">
                    <a:moveTo>
                      <a:pt x="160" y="8"/>
                    </a:moveTo>
                    <a:lnTo>
                      <a:pt x="72" y="8"/>
                    </a:lnTo>
                    <a:lnTo>
                      <a:pt x="72" y="0"/>
                    </a:lnTo>
                    <a:lnTo>
                      <a:pt x="53" y="0"/>
                    </a:lnTo>
                    <a:lnTo>
                      <a:pt x="53" y="8"/>
                    </a:lnTo>
                    <a:lnTo>
                      <a:pt x="0" y="8"/>
                    </a:lnTo>
                    <a:lnTo>
                      <a:pt x="0" y="54"/>
                    </a:lnTo>
                    <a:lnTo>
                      <a:pt x="15" y="54"/>
                    </a:lnTo>
                    <a:lnTo>
                      <a:pt x="15" y="98"/>
                    </a:lnTo>
                    <a:lnTo>
                      <a:pt x="54" y="98"/>
                    </a:lnTo>
                    <a:lnTo>
                      <a:pt x="72" y="98"/>
                    </a:lnTo>
                    <a:lnTo>
                      <a:pt x="112" y="98"/>
                    </a:lnTo>
                    <a:lnTo>
                      <a:pt x="112" y="54"/>
                    </a:lnTo>
                    <a:lnTo>
                      <a:pt x="160" y="54"/>
                    </a:lnTo>
                    <a:lnTo>
                      <a:pt x="160" y="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2" name="Freeform 1037"/>
              <p:cNvSpPr>
                <a:spLocks/>
              </p:cNvSpPr>
              <p:nvPr/>
            </p:nvSpPr>
            <p:spPr bwMode="auto">
              <a:xfrm>
                <a:off x="465" y="1727"/>
                <a:ext cx="20" cy="51"/>
              </a:xfrm>
              <a:custGeom>
                <a:avLst/>
                <a:gdLst>
                  <a:gd name="T0" fmla="*/ 100 w 100"/>
                  <a:gd name="T1" fmla="*/ 0 h 254"/>
                  <a:gd name="T2" fmla="*/ 0 w 100"/>
                  <a:gd name="T3" fmla="*/ 0 h 254"/>
                  <a:gd name="T4" fmla="*/ 0 w 100"/>
                  <a:gd name="T5" fmla="*/ 254 h 254"/>
                  <a:gd name="T6" fmla="*/ 28 w 100"/>
                  <a:gd name="T7" fmla="*/ 254 h 254"/>
                  <a:gd name="T8" fmla="*/ 28 w 100"/>
                  <a:gd name="T9" fmla="*/ 239 h 254"/>
                  <a:gd name="T10" fmla="*/ 74 w 100"/>
                  <a:gd name="T11" fmla="*/ 239 h 254"/>
                  <a:gd name="T12" fmla="*/ 74 w 100"/>
                  <a:gd name="T13" fmla="*/ 254 h 254"/>
                  <a:gd name="T14" fmla="*/ 100 w 100"/>
                  <a:gd name="T15" fmla="*/ 253 h 254"/>
                  <a:gd name="T16" fmla="*/ 100 w 100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254">
                    <a:moveTo>
                      <a:pt x="100" y="0"/>
                    </a:moveTo>
                    <a:lnTo>
                      <a:pt x="0" y="0"/>
                    </a:lnTo>
                    <a:lnTo>
                      <a:pt x="0" y="254"/>
                    </a:lnTo>
                    <a:lnTo>
                      <a:pt x="28" y="254"/>
                    </a:lnTo>
                    <a:lnTo>
                      <a:pt x="28" y="239"/>
                    </a:lnTo>
                    <a:lnTo>
                      <a:pt x="74" y="239"/>
                    </a:lnTo>
                    <a:lnTo>
                      <a:pt x="74" y="254"/>
                    </a:lnTo>
                    <a:lnTo>
                      <a:pt x="100" y="253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3" name="Freeform 1038"/>
              <p:cNvSpPr>
                <a:spLocks/>
              </p:cNvSpPr>
              <p:nvPr/>
            </p:nvSpPr>
            <p:spPr bwMode="auto">
              <a:xfrm>
                <a:off x="522" y="1736"/>
                <a:ext cx="17" cy="23"/>
              </a:xfrm>
              <a:custGeom>
                <a:avLst/>
                <a:gdLst>
                  <a:gd name="T0" fmla="*/ 88 w 88"/>
                  <a:gd name="T1" fmla="*/ 0 h 115"/>
                  <a:gd name="T2" fmla="*/ 0 w 88"/>
                  <a:gd name="T3" fmla="*/ 0 h 115"/>
                  <a:gd name="T4" fmla="*/ 0 w 88"/>
                  <a:gd name="T5" fmla="*/ 115 h 115"/>
                  <a:gd name="T6" fmla="*/ 30 w 88"/>
                  <a:gd name="T7" fmla="*/ 115 h 115"/>
                  <a:gd name="T8" fmla="*/ 50 w 88"/>
                  <a:gd name="T9" fmla="*/ 115 h 115"/>
                  <a:gd name="T10" fmla="*/ 80 w 88"/>
                  <a:gd name="T11" fmla="*/ 115 h 115"/>
                  <a:gd name="T12" fmla="*/ 80 w 88"/>
                  <a:gd name="T13" fmla="*/ 62 h 115"/>
                  <a:gd name="T14" fmla="*/ 73 w 88"/>
                  <a:gd name="T15" fmla="*/ 62 h 115"/>
                  <a:gd name="T16" fmla="*/ 73 w 88"/>
                  <a:gd name="T17" fmla="*/ 24 h 115"/>
                  <a:gd name="T18" fmla="*/ 88 w 88"/>
                  <a:gd name="T19" fmla="*/ 24 h 115"/>
                  <a:gd name="T20" fmla="*/ 88 w 88"/>
                  <a:gd name="T2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115">
                    <a:moveTo>
                      <a:pt x="88" y="0"/>
                    </a:moveTo>
                    <a:lnTo>
                      <a:pt x="0" y="0"/>
                    </a:lnTo>
                    <a:lnTo>
                      <a:pt x="0" y="115"/>
                    </a:lnTo>
                    <a:lnTo>
                      <a:pt x="30" y="115"/>
                    </a:lnTo>
                    <a:lnTo>
                      <a:pt x="50" y="115"/>
                    </a:lnTo>
                    <a:lnTo>
                      <a:pt x="80" y="115"/>
                    </a:lnTo>
                    <a:lnTo>
                      <a:pt x="80" y="62"/>
                    </a:lnTo>
                    <a:lnTo>
                      <a:pt x="73" y="62"/>
                    </a:lnTo>
                    <a:lnTo>
                      <a:pt x="73" y="24"/>
                    </a:lnTo>
                    <a:lnTo>
                      <a:pt x="88" y="24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4" name="Freeform 1039"/>
              <p:cNvSpPr>
                <a:spLocks/>
              </p:cNvSpPr>
              <p:nvPr/>
            </p:nvSpPr>
            <p:spPr bwMode="auto">
              <a:xfrm>
                <a:off x="471" y="1563"/>
                <a:ext cx="76" cy="47"/>
              </a:xfrm>
              <a:custGeom>
                <a:avLst/>
                <a:gdLst>
                  <a:gd name="T0" fmla="*/ 378 w 378"/>
                  <a:gd name="T1" fmla="*/ 129 h 234"/>
                  <a:gd name="T2" fmla="*/ 360 w 378"/>
                  <a:gd name="T3" fmla="*/ 123 h 234"/>
                  <a:gd name="T4" fmla="*/ 367 w 378"/>
                  <a:gd name="T5" fmla="*/ 99 h 234"/>
                  <a:gd name="T6" fmla="*/ 350 w 378"/>
                  <a:gd name="T7" fmla="*/ 71 h 234"/>
                  <a:gd name="T8" fmla="*/ 342 w 378"/>
                  <a:gd name="T9" fmla="*/ 40 h 234"/>
                  <a:gd name="T10" fmla="*/ 264 w 378"/>
                  <a:gd name="T11" fmla="*/ 71 h 234"/>
                  <a:gd name="T12" fmla="*/ 254 w 378"/>
                  <a:gd name="T13" fmla="*/ 103 h 234"/>
                  <a:gd name="T14" fmla="*/ 234 w 378"/>
                  <a:gd name="T15" fmla="*/ 43 h 234"/>
                  <a:gd name="T16" fmla="*/ 202 w 378"/>
                  <a:gd name="T17" fmla="*/ 61 h 234"/>
                  <a:gd name="T18" fmla="*/ 193 w 378"/>
                  <a:gd name="T19" fmla="*/ 31 h 234"/>
                  <a:gd name="T20" fmla="*/ 185 w 378"/>
                  <a:gd name="T21" fmla="*/ 0 h 234"/>
                  <a:gd name="T22" fmla="*/ 108 w 378"/>
                  <a:gd name="T23" fmla="*/ 31 h 234"/>
                  <a:gd name="T24" fmla="*/ 102 w 378"/>
                  <a:gd name="T25" fmla="*/ 61 h 234"/>
                  <a:gd name="T26" fmla="*/ 82 w 378"/>
                  <a:gd name="T27" fmla="*/ 46 h 234"/>
                  <a:gd name="T28" fmla="*/ 71 w 378"/>
                  <a:gd name="T29" fmla="*/ 6 h 234"/>
                  <a:gd name="T30" fmla="*/ 53 w 378"/>
                  <a:gd name="T31" fmla="*/ 12 h 234"/>
                  <a:gd name="T32" fmla="*/ 47 w 378"/>
                  <a:gd name="T33" fmla="*/ 0 h 234"/>
                  <a:gd name="T34" fmla="*/ 17 w 378"/>
                  <a:gd name="T35" fmla="*/ 26 h 234"/>
                  <a:gd name="T36" fmla="*/ 10 w 378"/>
                  <a:gd name="T37" fmla="*/ 31 h 234"/>
                  <a:gd name="T38" fmla="*/ 0 w 378"/>
                  <a:gd name="T39" fmla="*/ 122 h 234"/>
                  <a:gd name="T40" fmla="*/ 11 w 378"/>
                  <a:gd name="T41" fmla="*/ 127 h 234"/>
                  <a:gd name="T42" fmla="*/ 17 w 378"/>
                  <a:gd name="T43" fmla="*/ 153 h 234"/>
                  <a:gd name="T44" fmla="*/ 45 w 378"/>
                  <a:gd name="T45" fmla="*/ 139 h 234"/>
                  <a:gd name="T46" fmla="*/ 55 w 378"/>
                  <a:gd name="T47" fmla="*/ 145 h 234"/>
                  <a:gd name="T48" fmla="*/ 70 w 378"/>
                  <a:gd name="T49" fmla="*/ 134 h 234"/>
                  <a:gd name="T50" fmla="*/ 88 w 378"/>
                  <a:gd name="T51" fmla="*/ 130 h 234"/>
                  <a:gd name="T52" fmla="*/ 99 w 378"/>
                  <a:gd name="T53" fmla="*/ 163 h 234"/>
                  <a:gd name="T54" fmla="*/ 108 w 378"/>
                  <a:gd name="T55" fmla="*/ 193 h 234"/>
                  <a:gd name="T56" fmla="*/ 185 w 378"/>
                  <a:gd name="T57" fmla="*/ 163 h 234"/>
                  <a:gd name="T58" fmla="*/ 193 w 378"/>
                  <a:gd name="T59" fmla="*/ 129 h 234"/>
                  <a:gd name="T60" fmla="*/ 202 w 378"/>
                  <a:gd name="T61" fmla="*/ 134 h 234"/>
                  <a:gd name="T62" fmla="*/ 224 w 378"/>
                  <a:gd name="T63" fmla="*/ 144 h 234"/>
                  <a:gd name="T64" fmla="*/ 244 w 378"/>
                  <a:gd name="T65" fmla="*/ 173 h 234"/>
                  <a:gd name="T66" fmla="*/ 255 w 378"/>
                  <a:gd name="T67" fmla="*/ 204 h 234"/>
                  <a:gd name="T68" fmla="*/ 263 w 378"/>
                  <a:gd name="T69" fmla="*/ 234 h 234"/>
                  <a:gd name="T70" fmla="*/ 339 w 378"/>
                  <a:gd name="T71" fmla="*/ 203 h 234"/>
                  <a:gd name="T72" fmla="*/ 347 w 378"/>
                  <a:gd name="T73" fmla="*/ 170 h 234"/>
                  <a:gd name="T74" fmla="*/ 357 w 378"/>
                  <a:gd name="T75" fmla="*/ 177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8" h="234">
                    <a:moveTo>
                      <a:pt x="378" y="177"/>
                    </a:moveTo>
                    <a:lnTo>
                      <a:pt x="378" y="129"/>
                    </a:lnTo>
                    <a:lnTo>
                      <a:pt x="360" y="129"/>
                    </a:lnTo>
                    <a:lnTo>
                      <a:pt x="360" y="123"/>
                    </a:lnTo>
                    <a:lnTo>
                      <a:pt x="367" y="123"/>
                    </a:lnTo>
                    <a:lnTo>
                      <a:pt x="367" y="99"/>
                    </a:lnTo>
                    <a:lnTo>
                      <a:pt x="350" y="99"/>
                    </a:lnTo>
                    <a:lnTo>
                      <a:pt x="350" y="71"/>
                    </a:lnTo>
                    <a:lnTo>
                      <a:pt x="342" y="71"/>
                    </a:lnTo>
                    <a:lnTo>
                      <a:pt x="342" y="40"/>
                    </a:lnTo>
                    <a:lnTo>
                      <a:pt x="264" y="40"/>
                    </a:lnTo>
                    <a:lnTo>
                      <a:pt x="264" y="71"/>
                    </a:lnTo>
                    <a:lnTo>
                      <a:pt x="254" y="71"/>
                    </a:lnTo>
                    <a:lnTo>
                      <a:pt x="254" y="103"/>
                    </a:lnTo>
                    <a:lnTo>
                      <a:pt x="234" y="103"/>
                    </a:lnTo>
                    <a:lnTo>
                      <a:pt x="234" y="43"/>
                    </a:lnTo>
                    <a:lnTo>
                      <a:pt x="202" y="43"/>
                    </a:lnTo>
                    <a:lnTo>
                      <a:pt x="202" y="61"/>
                    </a:lnTo>
                    <a:lnTo>
                      <a:pt x="193" y="61"/>
                    </a:lnTo>
                    <a:lnTo>
                      <a:pt x="193" y="31"/>
                    </a:lnTo>
                    <a:lnTo>
                      <a:pt x="185" y="31"/>
                    </a:lnTo>
                    <a:lnTo>
                      <a:pt x="185" y="0"/>
                    </a:lnTo>
                    <a:lnTo>
                      <a:pt x="108" y="0"/>
                    </a:lnTo>
                    <a:lnTo>
                      <a:pt x="108" y="31"/>
                    </a:lnTo>
                    <a:lnTo>
                      <a:pt x="102" y="31"/>
                    </a:lnTo>
                    <a:lnTo>
                      <a:pt x="102" y="61"/>
                    </a:lnTo>
                    <a:lnTo>
                      <a:pt x="82" y="61"/>
                    </a:lnTo>
                    <a:lnTo>
                      <a:pt x="82" y="46"/>
                    </a:lnTo>
                    <a:lnTo>
                      <a:pt x="71" y="46"/>
                    </a:lnTo>
                    <a:lnTo>
                      <a:pt x="71" y="6"/>
                    </a:lnTo>
                    <a:lnTo>
                      <a:pt x="53" y="6"/>
                    </a:lnTo>
                    <a:lnTo>
                      <a:pt x="53" y="12"/>
                    </a:lnTo>
                    <a:lnTo>
                      <a:pt x="47" y="12"/>
                    </a:lnTo>
                    <a:lnTo>
                      <a:pt x="47" y="0"/>
                    </a:lnTo>
                    <a:lnTo>
                      <a:pt x="17" y="0"/>
                    </a:lnTo>
                    <a:lnTo>
                      <a:pt x="17" y="26"/>
                    </a:lnTo>
                    <a:lnTo>
                      <a:pt x="10" y="26"/>
                    </a:lnTo>
                    <a:lnTo>
                      <a:pt x="10" y="31"/>
                    </a:lnTo>
                    <a:lnTo>
                      <a:pt x="0" y="31"/>
                    </a:lnTo>
                    <a:lnTo>
                      <a:pt x="0" y="122"/>
                    </a:lnTo>
                    <a:lnTo>
                      <a:pt x="11" y="122"/>
                    </a:lnTo>
                    <a:lnTo>
                      <a:pt x="11" y="127"/>
                    </a:lnTo>
                    <a:lnTo>
                      <a:pt x="17" y="127"/>
                    </a:lnTo>
                    <a:lnTo>
                      <a:pt x="17" y="153"/>
                    </a:lnTo>
                    <a:lnTo>
                      <a:pt x="45" y="153"/>
                    </a:lnTo>
                    <a:lnTo>
                      <a:pt x="45" y="139"/>
                    </a:lnTo>
                    <a:lnTo>
                      <a:pt x="55" y="139"/>
                    </a:lnTo>
                    <a:lnTo>
                      <a:pt x="55" y="145"/>
                    </a:lnTo>
                    <a:lnTo>
                      <a:pt x="70" y="145"/>
                    </a:lnTo>
                    <a:lnTo>
                      <a:pt x="70" y="134"/>
                    </a:lnTo>
                    <a:lnTo>
                      <a:pt x="88" y="134"/>
                    </a:lnTo>
                    <a:lnTo>
                      <a:pt x="88" y="130"/>
                    </a:lnTo>
                    <a:lnTo>
                      <a:pt x="99" y="130"/>
                    </a:lnTo>
                    <a:lnTo>
                      <a:pt x="99" y="163"/>
                    </a:lnTo>
                    <a:lnTo>
                      <a:pt x="108" y="163"/>
                    </a:lnTo>
                    <a:lnTo>
                      <a:pt x="108" y="193"/>
                    </a:lnTo>
                    <a:lnTo>
                      <a:pt x="185" y="193"/>
                    </a:lnTo>
                    <a:lnTo>
                      <a:pt x="185" y="163"/>
                    </a:lnTo>
                    <a:lnTo>
                      <a:pt x="193" y="163"/>
                    </a:lnTo>
                    <a:lnTo>
                      <a:pt x="193" y="129"/>
                    </a:lnTo>
                    <a:lnTo>
                      <a:pt x="202" y="129"/>
                    </a:lnTo>
                    <a:lnTo>
                      <a:pt x="202" y="134"/>
                    </a:lnTo>
                    <a:lnTo>
                      <a:pt x="224" y="134"/>
                    </a:lnTo>
                    <a:lnTo>
                      <a:pt x="224" y="144"/>
                    </a:lnTo>
                    <a:lnTo>
                      <a:pt x="244" y="144"/>
                    </a:lnTo>
                    <a:lnTo>
                      <a:pt x="244" y="173"/>
                    </a:lnTo>
                    <a:lnTo>
                      <a:pt x="255" y="173"/>
                    </a:lnTo>
                    <a:lnTo>
                      <a:pt x="255" y="204"/>
                    </a:lnTo>
                    <a:lnTo>
                      <a:pt x="263" y="204"/>
                    </a:lnTo>
                    <a:lnTo>
                      <a:pt x="263" y="234"/>
                    </a:lnTo>
                    <a:lnTo>
                      <a:pt x="339" y="234"/>
                    </a:lnTo>
                    <a:lnTo>
                      <a:pt x="339" y="203"/>
                    </a:lnTo>
                    <a:lnTo>
                      <a:pt x="347" y="203"/>
                    </a:lnTo>
                    <a:lnTo>
                      <a:pt x="347" y="170"/>
                    </a:lnTo>
                    <a:lnTo>
                      <a:pt x="357" y="170"/>
                    </a:lnTo>
                    <a:lnTo>
                      <a:pt x="357" y="177"/>
                    </a:lnTo>
                    <a:lnTo>
                      <a:pt x="378" y="17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5" name="Freeform 1040"/>
              <p:cNvSpPr>
                <a:spLocks/>
              </p:cNvSpPr>
              <p:nvPr/>
            </p:nvSpPr>
            <p:spPr bwMode="auto">
              <a:xfrm>
                <a:off x="578" y="1708"/>
                <a:ext cx="42" cy="32"/>
              </a:xfrm>
              <a:custGeom>
                <a:avLst/>
                <a:gdLst>
                  <a:gd name="T0" fmla="*/ 212 w 212"/>
                  <a:gd name="T1" fmla="*/ 2 h 157"/>
                  <a:gd name="T2" fmla="*/ 0 w 212"/>
                  <a:gd name="T3" fmla="*/ 0 h 157"/>
                  <a:gd name="T4" fmla="*/ 0 w 212"/>
                  <a:gd name="T5" fmla="*/ 156 h 157"/>
                  <a:gd name="T6" fmla="*/ 56 w 212"/>
                  <a:gd name="T7" fmla="*/ 157 h 157"/>
                  <a:gd name="T8" fmla="*/ 56 w 212"/>
                  <a:gd name="T9" fmla="*/ 68 h 157"/>
                  <a:gd name="T10" fmla="*/ 212 w 212"/>
                  <a:gd name="T11" fmla="*/ 68 h 157"/>
                  <a:gd name="T12" fmla="*/ 212 w 212"/>
                  <a:gd name="T13" fmla="*/ 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2" h="157">
                    <a:moveTo>
                      <a:pt x="212" y="2"/>
                    </a:moveTo>
                    <a:lnTo>
                      <a:pt x="0" y="0"/>
                    </a:lnTo>
                    <a:lnTo>
                      <a:pt x="0" y="156"/>
                    </a:lnTo>
                    <a:lnTo>
                      <a:pt x="56" y="157"/>
                    </a:lnTo>
                    <a:lnTo>
                      <a:pt x="56" y="68"/>
                    </a:lnTo>
                    <a:lnTo>
                      <a:pt x="212" y="68"/>
                    </a:lnTo>
                    <a:lnTo>
                      <a:pt x="212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6" name="Rectangle 1041"/>
              <p:cNvSpPr>
                <a:spLocks noChangeArrowheads="1"/>
              </p:cNvSpPr>
              <p:nvPr/>
            </p:nvSpPr>
            <p:spPr bwMode="auto">
              <a:xfrm>
                <a:off x="472" y="1641"/>
                <a:ext cx="11" cy="2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7" name="Freeform 1042"/>
              <p:cNvSpPr>
                <a:spLocks/>
              </p:cNvSpPr>
              <p:nvPr/>
            </p:nvSpPr>
            <p:spPr bwMode="auto">
              <a:xfrm>
                <a:off x="996" y="1714"/>
                <a:ext cx="51" cy="72"/>
              </a:xfrm>
              <a:custGeom>
                <a:avLst/>
                <a:gdLst>
                  <a:gd name="T0" fmla="*/ 0 w 256"/>
                  <a:gd name="T1" fmla="*/ 0 h 364"/>
                  <a:gd name="T2" fmla="*/ 46 w 256"/>
                  <a:gd name="T3" fmla="*/ 0 h 364"/>
                  <a:gd name="T4" fmla="*/ 46 w 256"/>
                  <a:gd name="T5" fmla="*/ 13 h 364"/>
                  <a:gd name="T6" fmla="*/ 74 w 256"/>
                  <a:gd name="T7" fmla="*/ 13 h 364"/>
                  <a:gd name="T8" fmla="*/ 74 w 256"/>
                  <a:gd name="T9" fmla="*/ 30 h 364"/>
                  <a:gd name="T10" fmla="*/ 115 w 256"/>
                  <a:gd name="T11" fmla="*/ 30 h 364"/>
                  <a:gd name="T12" fmla="*/ 115 w 256"/>
                  <a:gd name="T13" fmla="*/ 48 h 364"/>
                  <a:gd name="T14" fmla="*/ 124 w 256"/>
                  <a:gd name="T15" fmla="*/ 48 h 364"/>
                  <a:gd name="T16" fmla="*/ 124 w 256"/>
                  <a:gd name="T17" fmla="*/ 108 h 364"/>
                  <a:gd name="T18" fmla="*/ 158 w 256"/>
                  <a:gd name="T19" fmla="*/ 108 h 364"/>
                  <a:gd name="T20" fmla="*/ 158 w 256"/>
                  <a:gd name="T21" fmla="*/ 132 h 364"/>
                  <a:gd name="T22" fmla="*/ 167 w 256"/>
                  <a:gd name="T23" fmla="*/ 132 h 364"/>
                  <a:gd name="T24" fmla="*/ 167 w 256"/>
                  <a:gd name="T25" fmla="*/ 188 h 364"/>
                  <a:gd name="T26" fmla="*/ 202 w 256"/>
                  <a:gd name="T27" fmla="*/ 188 h 364"/>
                  <a:gd name="T28" fmla="*/ 202 w 256"/>
                  <a:gd name="T29" fmla="*/ 208 h 364"/>
                  <a:gd name="T30" fmla="*/ 208 w 256"/>
                  <a:gd name="T31" fmla="*/ 208 h 364"/>
                  <a:gd name="T32" fmla="*/ 208 w 256"/>
                  <a:gd name="T33" fmla="*/ 266 h 364"/>
                  <a:gd name="T34" fmla="*/ 238 w 256"/>
                  <a:gd name="T35" fmla="*/ 266 h 364"/>
                  <a:gd name="T36" fmla="*/ 238 w 256"/>
                  <a:gd name="T37" fmla="*/ 261 h 364"/>
                  <a:gd name="T38" fmla="*/ 247 w 256"/>
                  <a:gd name="T39" fmla="*/ 261 h 364"/>
                  <a:gd name="T40" fmla="*/ 247 w 256"/>
                  <a:gd name="T41" fmla="*/ 286 h 364"/>
                  <a:gd name="T42" fmla="*/ 256 w 256"/>
                  <a:gd name="T43" fmla="*/ 286 h 364"/>
                  <a:gd name="T44" fmla="*/ 256 w 256"/>
                  <a:gd name="T45" fmla="*/ 352 h 364"/>
                  <a:gd name="T46" fmla="*/ 229 w 256"/>
                  <a:gd name="T47" fmla="*/ 352 h 364"/>
                  <a:gd name="T48" fmla="*/ 229 w 256"/>
                  <a:gd name="T49" fmla="*/ 364 h 364"/>
                  <a:gd name="T50" fmla="*/ 183 w 256"/>
                  <a:gd name="T51" fmla="*/ 364 h 364"/>
                  <a:gd name="T52" fmla="*/ 183 w 256"/>
                  <a:gd name="T53" fmla="*/ 323 h 364"/>
                  <a:gd name="T54" fmla="*/ 205 w 256"/>
                  <a:gd name="T55" fmla="*/ 323 h 364"/>
                  <a:gd name="T56" fmla="*/ 205 w 256"/>
                  <a:gd name="T57" fmla="*/ 287 h 364"/>
                  <a:gd name="T58" fmla="*/ 161 w 256"/>
                  <a:gd name="T59" fmla="*/ 287 h 364"/>
                  <a:gd name="T60" fmla="*/ 161 w 256"/>
                  <a:gd name="T61" fmla="*/ 313 h 364"/>
                  <a:gd name="T62" fmla="*/ 145 w 256"/>
                  <a:gd name="T63" fmla="*/ 313 h 364"/>
                  <a:gd name="T64" fmla="*/ 131 w 256"/>
                  <a:gd name="T65" fmla="*/ 313 h 364"/>
                  <a:gd name="T66" fmla="*/ 131 w 256"/>
                  <a:gd name="T67" fmla="*/ 307 h 364"/>
                  <a:gd name="T68" fmla="*/ 110 w 256"/>
                  <a:gd name="T69" fmla="*/ 307 h 364"/>
                  <a:gd name="T70" fmla="*/ 110 w 256"/>
                  <a:gd name="T71" fmla="*/ 262 h 364"/>
                  <a:gd name="T72" fmla="*/ 162 w 256"/>
                  <a:gd name="T73" fmla="*/ 262 h 364"/>
                  <a:gd name="T74" fmla="*/ 162 w 256"/>
                  <a:gd name="T75" fmla="*/ 204 h 364"/>
                  <a:gd name="T76" fmla="*/ 115 w 256"/>
                  <a:gd name="T77" fmla="*/ 204 h 364"/>
                  <a:gd name="T78" fmla="*/ 115 w 256"/>
                  <a:gd name="T79" fmla="*/ 234 h 364"/>
                  <a:gd name="T80" fmla="*/ 90 w 256"/>
                  <a:gd name="T81" fmla="*/ 234 h 364"/>
                  <a:gd name="T82" fmla="*/ 90 w 256"/>
                  <a:gd name="T83" fmla="*/ 229 h 364"/>
                  <a:gd name="T84" fmla="*/ 66 w 256"/>
                  <a:gd name="T85" fmla="*/ 229 h 364"/>
                  <a:gd name="T86" fmla="*/ 66 w 256"/>
                  <a:gd name="T87" fmla="*/ 219 h 364"/>
                  <a:gd name="T88" fmla="*/ 49 w 256"/>
                  <a:gd name="T89" fmla="*/ 219 h 364"/>
                  <a:gd name="T90" fmla="*/ 49 w 256"/>
                  <a:gd name="T91" fmla="*/ 188 h 364"/>
                  <a:gd name="T92" fmla="*/ 119 w 256"/>
                  <a:gd name="T93" fmla="*/ 188 h 364"/>
                  <a:gd name="T94" fmla="*/ 119 w 256"/>
                  <a:gd name="T95" fmla="*/ 128 h 364"/>
                  <a:gd name="T96" fmla="*/ 75 w 256"/>
                  <a:gd name="T97" fmla="*/ 128 h 364"/>
                  <a:gd name="T98" fmla="*/ 75 w 256"/>
                  <a:gd name="T99" fmla="*/ 154 h 364"/>
                  <a:gd name="T100" fmla="*/ 43 w 256"/>
                  <a:gd name="T101" fmla="*/ 154 h 364"/>
                  <a:gd name="T102" fmla="*/ 43 w 256"/>
                  <a:gd name="T103" fmla="*/ 149 h 364"/>
                  <a:gd name="T104" fmla="*/ 24 w 256"/>
                  <a:gd name="T105" fmla="*/ 149 h 364"/>
                  <a:gd name="T106" fmla="*/ 24 w 256"/>
                  <a:gd name="T107" fmla="*/ 105 h 364"/>
                  <a:gd name="T108" fmla="*/ 73 w 256"/>
                  <a:gd name="T109" fmla="*/ 105 h 364"/>
                  <a:gd name="T110" fmla="*/ 73 w 256"/>
                  <a:gd name="T111" fmla="*/ 49 h 364"/>
                  <a:gd name="T112" fmla="*/ 23 w 256"/>
                  <a:gd name="T113" fmla="*/ 49 h 364"/>
                  <a:gd name="T114" fmla="*/ 23 w 256"/>
                  <a:gd name="T115" fmla="*/ 39 h 364"/>
                  <a:gd name="T116" fmla="*/ 0 w 256"/>
                  <a:gd name="T117" fmla="*/ 39 h 364"/>
                  <a:gd name="T118" fmla="*/ 0 w 256"/>
                  <a:gd name="T11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56" h="364">
                    <a:moveTo>
                      <a:pt x="0" y="0"/>
                    </a:moveTo>
                    <a:lnTo>
                      <a:pt x="46" y="0"/>
                    </a:lnTo>
                    <a:lnTo>
                      <a:pt x="46" y="13"/>
                    </a:lnTo>
                    <a:lnTo>
                      <a:pt x="74" y="13"/>
                    </a:lnTo>
                    <a:lnTo>
                      <a:pt x="74" y="30"/>
                    </a:lnTo>
                    <a:lnTo>
                      <a:pt x="115" y="30"/>
                    </a:lnTo>
                    <a:lnTo>
                      <a:pt x="115" y="48"/>
                    </a:lnTo>
                    <a:lnTo>
                      <a:pt x="124" y="48"/>
                    </a:lnTo>
                    <a:lnTo>
                      <a:pt x="124" y="108"/>
                    </a:lnTo>
                    <a:lnTo>
                      <a:pt x="158" y="108"/>
                    </a:lnTo>
                    <a:lnTo>
                      <a:pt x="158" y="132"/>
                    </a:lnTo>
                    <a:lnTo>
                      <a:pt x="167" y="132"/>
                    </a:lnTo>
                    <a:lnTo>
                      <a:pt x="167" y="188"/>
                    </a:lnTo>
                    <a:lnTo>
                      <a:pt x="202" y="188"/>
                    </a:lnTo>
                    <a:lnTo>
                      <a:pt x="202" y="208"/>
                    </a:lnTo>
                    <a:lnTo>
                      <a:pt x="208" y="208"/>
                    </a:lnTo>
                    <a:lnTo>
                      <a:pt x="208" y="266"/>
                    </a:lnTo>
                    <a:lnTo>
                      <a:pt x="238" y="266"/>
                    </a:lnTo>
                    <a:lnTo>
                      <a:pt x="238" y="261"/>
                    </a:lnTo>
                    <a:lnTo>
                      <a:pt x="247" y="261"/>
                    </a:lnTo>
                    <a:lnTo>
                      <a:pt x="247" y="286"/>
                    </a:lnTo>
                    <a:lnTo>
                      <a:pt x="256" y="286"/>
                    </a:lnTo>
                    <a:lnTo>
                      <a:pt x="256" y="352"/>
                    </a:lnTo>
                    <a:lnTo>
                      <a:pt x="229" y="352"/>
                    </a:lnTo>
                    <a:lnTo>
                      <a:pt x="229" y="364"/>
                    </a:lnTo>
                    <a:lnTo>
                      <a:pt x="183" y="364"/>
                    </a:lnTo>
                    <a:lnTo>
                      <a:pt x="183" y="323"/>
                    </a:lnTo>
                    <a:lnTo>
                      <a:pt x="205" y="323"/>
                    </a:lnTo>
                    <a:lnTo>
                      <a:pt x="205" y="287"/>
                    </a:lnTo>
                    <a:lnTo>
                      <a:pt x="161" y="287"/>
                    </a:lnTo>
                    <a:lnTo>
                      <a:pt x="161" y="313"/>
                    </a:lnTo>
                    <a:lnTo>
                      <a:pt x="145" y="313"/>
                    </a:lnTo>
                    <a:lnTo>
                      <a:pt x="131" y="313"/>
                    </a:lnTo>
                    <a:lnTo>
                      <a:pt x="131" y="307"/>
                    </a:lnTo>
                    <a:lnTo>
                      <a:pt x="110" y="307"/>
                    </a:lnTo>
                    <a:lnTo>
                      <a:pt x="110" y="262"/>
                    </a:lnTo>
                    <a:lnTo>
                      <a:pt x="162" y="262"/>
                    </a:lnTo>
                    <a:lnTo>
                      <a:pt x="162" y="204"/>
                    </a:lnTo>
                    <a:lnTo>
                      <a:pt x="115" y="204"/>
                    </a:lnTo>
                    <a:lnTo>
                      <a:pt x="115" y="234"/>
                    </a:lnTo>
                    <a:lnTo>
                      <a:pt x="90" y="234"/>
                    </a:lnTo>
                    <a:lnTo>
                      <a:pt x="90" y="229"/>
                    </a:lnTo>
                    <a:lnTo>
                      <a:pt x="66" y="229"/>
                    </a:lnTo>
                    <a:lnTo>
                      <a:pt x="66" y="219"/>
                    </a:lnTo>
                    <a:lnTo>
                      <a:pt x="49" y="219"/>
                    </a:lnTo>
                    <a:lnTo>
                      <a:pt x="49" y="188"/>
                    </a:lnTo>
                    <a:lnTo>
                      <a:pt x="119" y="188"/>
                    </a:lnTo>
                    <a:lnTo>
                      <a:pt x="119" y="128"/>
                    </a:lnTo>
                    <a:lnTo>
                      <a:pt x="75" y="128"/>
                    </a:lnTo>
                    <a:lnTo>
                      <a:pt x="75" y="154"/>
                    </a:lnTo>
                    <a:lnTo>
                      <a:pt x="43" y="154"/>
                    </a:lnTo>
                    <a:lnTo>
                      <a:pt x="43" y="149"/>
                    </a:lnTo>
                    <a:lnTo>
                      <a:pt x="24" y="149"/>
                    </a:lnTo>
                    <a:lnTo>
                      <a:pt x="24" y="105"/>
                    </a:lnTo>
                    <a:lnTo>
                      <a:pt x="73" y="105"/>
                    </a:lnTo>
                    <a:lnTo>
                      <a:pt x="73" y="49"/>
                    </a:lnTo>
                    <a:lnTo>
                      <a:pt x="23" y="49"/>
                    </a:lnTo>
                    <a:lnTo>
                      <a:pt x="23" y="39"/>
                    </a:lnTo>
                    <a:lnTo>
                      <a:pt x="0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8" name="Freeform 1043"/>
              <p:cNvSpPr>
                <a:spLocks/>
              </p:cNvSpPr>
              <p:nvPr/>
            </p:nvSpPr>
            <p:spPr bwMode="auto">
              <a:xfrm>
                <a:off x="1076" y="1641"/>
                <a:ext cx="23" cy="38"/>
              </a:xfrm>
              <a:custGeom>
                <a:avLst/>
                <a:gdLst>
                  <a:gd name="T0" fmla="*/ 0 w 116"/>
                  <a:gd name="T1" fmla="*/ 54 h 191"/>
                  <a:gd name="T2" fmla="*/ 0 w 116"/>
                  <a:gd name="T3" fmla="*/ 145 h 191"/>
                  <a:gd name="T4" fmla="*/ 45 w 116"/>
                  <a:gd name="T5" fmla="*/ 145 h 191"/>
                  <a:gd name="T6" fmla="*/ 45 w 116"/>
                  <a:gd name="T7" fmla="*/ 191 h 191"/>
                  <a:gd name="T8" fmla="*/ 107 w 116"/>
                  <a:gd name="T9" fmla="*/ 191 h 191"/>
                  <a:gd name="T10" fmla="*/ 107 w 116"/>
                  <a:gd name="T11" fmla="*/ 155 h 191"/>
                  <a:gd name="T12" fmla="*/ 116 w 116"/>
                  <a:gd name="T13" fmla="*/ 155 h 191"/>
                  <a:gd name="T14" fmla="*/ 116 w 116"/>
                  <a:gd name="T15" fmla="*/ 140 h 191"/>
                  <a:gd name="T16" fmla="*/ 108 w 116"/>
                  <a:gd name="T17" fmla="*/ 140 h 191"/>
                  <a:gd name="T18" fmla="*/ 108 w 116"/>
                  <a:gd name="T19" fmla="*/ 0 h 191"/>
                  <a:gd name="T20" fmla="*/ 46 w 116"/>
                  <a:gd name="T21" fmla="*/ 0 h 191"/>
                  <a:gd name="T22" fmla="*/ 46 w 116"/>
                  <a:gd name="T23" fmla="*/ 54 h 191"/>
                  <a:gd name="T24" fmla="*/ 0 w 116"/>
                  <a:gd name="T25" fmla="*/ 5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91">
                    <a:moveTo>
                      <a:pt x="0" y="54"/>
                    </a:moveTo>
                    <a:lnTo>
                      <a:pt x="0" y="145"/>
                    </a:lnTo>
                    <a:lnTo>
                      <a:pt x="45" y="145"/>
                    </a:lnTo>
                    <a:lnTo>
                      <a:pt x="45" y="191"/>
                    </a:lnTo>
                    <a:lnTo>
                      <a:pt x="107" y="191"/>
                    </a:lnTo>
                    <a:lnTo>
                      <a:pt x="107" y="155"/>
                    </a:lnTo>
                    <a:lnTo>
                      <a:pt x="116" y="155"/>
                    </a:lnTo>
                    <a:lnTo>
                      <a:pt x="116" y="140"/>
                    </a:lnTo>
                    <a:lnTo>
                      <a:pt x="108" y="140"/>
                    </a:lnTo>
                    <a:lnTo>
                      <a:pt x="108" y="0"/>
                    </a:lnTo>
                    <a:lnTo>
                      <a:pt x="46" y="0"/>
                    </a:lnTo>
                    <a:lnTo>
                      <a:pt x="46" y="54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9" name="Freeform 1044"/>
              <p:cNvSpPr>
                <a:spLocks/>
              </p:cNvSpPr>
              <p:nvPr/>
            </p:nvSpPr>
            <p:spPr bwMode="auto">
              <a:xfrm>
                <a:off x="986" y="1545"/>
                <a:ext cx="38" cy="57"/>
              </a:xfrm>
              <a:custGeom>
                <a:avLst/>
                <a:gdLst>
                  <a:gd name="T0" fmla="*/ 60 w 187"/>
                  <a:gd name="T1" fmla="*/ 1 h 284"/>
                  <a:gd name="T2" fmla="*/ 0 w 187"/>
                  <a:gd name="T3" fmla="*/ 0 h 284"/>
                  <a:gd name="T4" fmla="*/ 0 w 187"/>
                  <a:gd name="T5" fmla="*/ 26 h 284"/>
                  <a:gd name="T6" fmla="*/ 6 w 187"/>
                  <a:gd name="T7" fmla="*/ 26 h 284"/>
                  <a:gd name="T8" fmla="*/ 6 w 187"/>
                  <a:gd name="T9" fmla="*/ 49 h 284"/>
                  <a:gd name="T10" fmla="*/ 51 w 187"/>
                  <a:gd name="T11" fmla="*/ 49 h 284"/>
                  <a:gd name="T12" fmla="*/ 51 w 187"/>
                  <a:gd name="T13" fmla="*/ 103 h 284"/>
                  <a:gd name="T14" fmla="*/ 1 w 187"/>
                  <a:gd name="T15" fmla="*/ 105 h 284"/>
                  <a:gd name="T16" fmla="*/ 1 w 187"/>
                  <a:gd name="T17" fmla="*/ 148 h 284"/>
                  <a:gd name="T18" fmla="*/ 22 w 187"/>
                  <a:gd name="T19" fmla="*/ 148 h 284"/>
                  <a:gd name="T20" fmla="*/ 22 w 187"/>
                  <a:gd name="T21" fmla="*/ 154 h 284"/>
                  <a:gd name="T22" fmla="*/ 51 w 187"/>
                  <a:gd name="T23" fmla="*/ 154 h 284"/>
                  <a:gd name="T24" fmla="*/ 51 w 187"/>
                  <a:gd name="T25" fmla="*/ 127 h 284"/>
                  <a:gd name="T26" fmla="*/ 93 w 187"/>
                  <a:gd name="T27" fmla="*/ 127 h 284"/>
                  <a:gd name="T28" fmla="*/ 95 w 187"/>
                  <a:gd name="T29" fmla="*/ 183 h 284"/>
                  <a:gd name="T30" fmla="*/ 30 w 187"/>
                  <a:gd name="T31" fmla="*/ 183 h 284"/>
                  <a:gd name="T32" fmla="*/ 30 w 187"/>
                  <a:gd name="T33" fmla="*/ 219 h 284"/>
                  <a:gd name="T34" fmla="*/ 42 w 187"/>
                  <a:gd name="T35" fmla="*/ 219 h 284"/>
                  <a:gd name="T36" fmla="*/ 44 w 187"/>
                  <a:gd name="T37" fmla="*/ 228 h 284"/>
                  <a:gd name="T38" fmla="*/ 66 w 187"/>
                  <a:gd name="T39" fmla="*/ 227 h 284"/>
                  <a:gd name="T40" fmla="*/ 66 w 187"/>
                  <a:gd name="T41" fmla="*/ 233 h 284"/>
                  <a:gd name="T42" fmla="*/ 93 w 187"/>
                  <a:gd name="T43" fmla="*/ 233 h 284"/>
                  <a:gd name="T44" fmla="*/ 93 w 187"/>
                  <a:gd name="T45" fmla="*/ 206 h 284"/>
                  <a:gd name="T46" fmla="*/ 137 w 187"/>
                  <a:gd name="T47" fmla="*/ 204 h 284"/>
                  <a:gd name="T48" fmla="*/ 138 w 187"/>
                  <a:gd name="T49" fmla="*/ 243 h 284"/>
                  <a:gd name="T50" fmla="*/ 118 w 187"/>
                  <a:gd name="T51" fmla="*/ 243 h 284"/>
                  <a:gd name="T52" fmla="*/ 118 w 187"/>
                  <a:gd name="T53" fmla="*/ 284 h 284"/>
                  <a:gd name="T54" fmla="*/ 164 w 187"/>
                  <a:gd name="T55" fmla="*/ 283 h 284"/>
                  <a:gd name="T56" fmla="*/ 164 w 187"/>
                  <a:gd name="T57" fmla="*/ 269 h 284"/>
                  <a:gd name="T58" fmla="*/ 187 w 187"/>
                  <a:gd name="T59" fmla="*/ 269 h 284"/>
                  <a:gd name="T60" fmla="*/ 186 w 187"/>
                  <a:gd name="T61" fmla="*/ 207 h 284"/>
                  <a:gd name="T62" fmla="*/ 179 w 187"/>
                  <a:gd name="T63" fmla="*/ 207 h 284"/>
                  <a:gd name="T64" fmla="*/ 178 w 187"/>
                  <a:gd name="T65" fmla="*/ 184 h 284"/>
                  <a:gd name="T66" fmla="*/ 144 w 187"/>
                  <a:gd name="T67" fmla="*/ 184 h 284"/>
                  <a:gd name="T68" fmla="*/ 144 w 187"/>
                  <a:gd name="T69" fmla="*/ 126 h 284"/>
                  <a:gd name="T70" fmla="*/ 141 w 187"/>
                  <a:gd name="T71" fmla="*/ 126 h 284"/>
                  <a:gd name="T72" fmla="*/ 139 w 187"/>
                  <a:gd name="T73" fmla="*/ 107 h 284"/>
                  <a:gd name="T74" fmla="*/ 101 w 187"/>
                  <a:gd name="T75" fmla="*/ 107 h 284"/>
                  <a:gd name="T76" fmla="*/ 100 w 187"/>
                  <a:gd name="T77" fmla="*/ 49 h 284"/>
                  <a:gd name="T78" fmla="*/ 93 w 187"/>
                  <a:gd name="T79" fmla="*/ 49 h 284"/>
                  <a:gd name="T80" fmla="*/ 93 w 187"/>
                  <a:gd name="T81" fmla="*/ 26 h 284"/>
                  <a:gd name="T82" fmla="*/ 60 w 187"/>
                  <a:gd name="T83" fmla="*/ 26 h 284"/>
                  <a:gd name="T84" fmla="*/ 60 w 187"/>
                  <a:gd name="T85" fmla="*/ 1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7" h="284">
                    <a:moveTo>
                      <a:pt x="60" y="1"/>
                    </a:moveTo>
                    <a:lnTo>
                      <a:pt x="0" y="0"/>
                    </a:lnTo>
                    <a:lnTo>
                      <a:pt x="0" y="26"/>
                    </a:lnTo>
                    <a:lnTo>
                      <a:pt x="6" y="26"/>
                    </a:lnTo>
                    <a:lnTo>
                      <a:pt x="6" y="49"/>
                    </a:lnTo>
                    <a:lnTo>
                      <a:pt x="51" y="49"/>
                    </a:lnTo>
                    <a:lnTo>
                      <a:pt x="51" y="103"/>
                    </a:lnTo>
                    <a:lnTo>
                      <a:pt x="1" y="105"/>
                    </a:lnTo>
                    <a:lnTo>
                      <a:pt x="1" y="148"/>
                    </a:lnTo>
                    <a:lnTo>
                      <a:pt x="22" y="148"/>
                    </a:lnTo>
                    <a:lnTo>
                      <a:pt x="22" y="154"/>
                    </a:lnTo>
                    <a:lnTo>
                      <a:pt x="51" y="154"/>
                    </a:lnTo>
                    <a:lnTo>
                      <a:pt x="51" y="127"/>
                    </a:lnTo>
                    <a:lnTo>
                      <a:pt x="93" y="127"/>
                    </a:lnTo>
                    <a:lnTo>
                      <a:pt x="95" y="183"/>
                    </a:lnTo>
                    <a:lnTo>
                      <a:pt x="30" y="183"/>
                    </a:lnTo>
                    <a:lnTo>
                      <a:pt x="30" y="219"/>
                    </a:lnTo>
                    <a:lnTo>
                      <a:pt x="42" y="219"/>
                    </a:lnTo>
                    <a:lnTo>
                      <a:pt x="44" y="228"/>
                    </a:lnTo>
                    <a:lnTo>
                      <a:pt x="66" y="227"/>
                    </a:lnTo>
                    <a:lnTo>
                      <a:pt x="66" y="233"/>
                    </a:lnTo>
                    <a:lnTo>
                      <a:pt x="93" y="233"/>
                    </a:lnTo>
                    <a:lnTo>
                      <a:pt x="93" y="206"/>
                    </a:lnTo>
                    <a:lnTo>
                      <a:pt x="137" y="204"/>
                    </a:lnTo>
                    <a:lnTo>
                      <a:pt x="138" y="243"/>
                    </a:lnTo>
                    <a:lnTo>
                      <a:pt x="118" y="243"/>
                    </a:lnTo>
                    <a:lnTo>
                      <a:pt x="118" y="284"/>
                    </a:lnTo>
                    <a:lnTo>
                      <a:pt x="164" y="283"/>
                    </a:lnTo>
                    <a:lnTo>
                      <a:pt x="164" y="269"/>
                    </a:lnTo>
                    <a:lnTo>
                      <a:pt x="187" y="269"/>
                    </a:lnTo>
                    <a:lnTo>
                      <a:pt x="186" y="207"/>
                    </a:lnTo>
                    <a:lnTo>
                      <a:pt x="179" y="207"/>
                    </a:lnTo>
                    <a:lnTo>
                      <a:pt x="178" y="184"/>
                    </a:lnTo>
                    <a:lnTo>
                      <a:pt x="144" y="184"/>
                    </a:lnTo>
                    <a:lnTo>
                      <a:pt x="144" y="126"/>
                    </a:lnTo>
                    <a:lnTo>
                      <a:pt x="141" y="126"/>
                    </a:lnTo>
                    <a:lnTo>
                      <a:pt x="139" y="107"/>
                    </a:lnTo>
                    <a:lnTo>
                      <a:pt x="101" y="107"/>
                    </a:lnTo>
                    <a:lnTo>
                      <a:pt x="100" y="49"/>
                    </a:lnTo>
                    <a:lnTo>
                      <a:pt x="93" y="49"/>
                    </a:lnTo>
                    <a:lnTo>
                      <a:pt x="93" y="26"/>
                    </a:lnTo>
                    <a:lnTo>
                      <a:pt x="60" y="26"/>
                    </a:ln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0" name="Freeform 1045"/>
              <p:cNvSpPr>
                <a:spLocks/>
              </p:cNvSpPr>
              <p:nvPr/>
            </p:nvSpPr>
            <p:spPr bwMode="auto">
              <a:xfrm>
                <a:off x="1038" y="1539"/>
                <a:ext cx="28" cy="41"/>
              </a:xfrm>
              <a:custGeom>
                <a:avLst/>
                <a:gdLst>
                  <a:gd name="T0" fmla="*/ 90 w 142"/>
                  <a:gd name="T1" fmla="*/ 0 h 203"/>
                  <a:gd name="T2" fmla="*/ 93 w 142"/>
                  <a:gd name="T3" fmla="*/ 76 h 203"/>
                  <a:gd name="T4" fmla="*/ 142 w 142"/>
                  <a:gd name="T5" fmla="*/ 75 h 203"/>
                  <a:gd name="T6" fmla="*/ 142 w 142"/>
                  <a:gd name="T7" fmla="*/ 117 h 203"/>
                  <a:gd name="T8" fmla="*/ 119 w 142"/>
                  <a:gd name="T9" fmla="*/ 118 h 203"/>
                  <a:gd name="T10" fmla="*/ 119 w 142"/>
                  <a:gd name="T11" fmla="*/ 128 h 203"/>
                  <a:gd name="T12" fmla="*/ 92 w 142"/>
                  <a:gd name="T13" fmla="*/ 128 h 203"/>
                  <a:gd name="T14" fmla="*/ 92 w 142"/>
                  <a:gd name="T15" fmla="*/ 97 h 203"/>
                  <a:gd name="T16" fmla="*/ 49 w 142"/>
                  <a:gd name="T17" fmla="*/ 97 h 203"/>
                  <a:gd name="T18" fmla="*/ 49 w 142"/>
                  <a:gd name="T19" fmla="*/ 155 h 203"/>
                  <a:gd name="T20" fmla="*/ 112 w 142"/>
                  <a:gd name="T21" fmla="*/ 155 h 203"/>
                  <a:gd name="T22" fmla="*/ 112 w 142"/>
                  <a:gd name="T23" fmla="*/ 189 h 203"/>
                  <a:gd name="T24" fmla="*/ 98 w 142"/>
                  <a:gd name="T25" fmla="*/ 189 h 203"/>
                  <a:gd name="T26" fmla="*/ 98 w 142"/>
                  <a:gd name="T27" fmla="*/ 197 h 203"/>
                  <a:gd name="T28" fmla="*/ 79 w 142"/>
                  <a:gd name="T29" fmla="*/ 197 h 203"/>
                  <a:gd name="T30" fmla="*/ 79 w 142"/>
                  <a:gd name="T31" fmla="*/ 203 h 203"/>
                  <a:gd name="T32" fmla="*/ 49 w 142"/>
                  <a:gd name="T33" fmla="*/ 203 h 203"/>
                  <a:gd name="T34" fmla="*/ 49 w 142"/>
                  <a:gd name="T35" fmla="*/ 176 h 203"/>
                  <a:gd name="T36" fmla="*/ 6 w 142"/>
                  <a:gd name="T37" fmla="*/ 176 h 203"/>
                  <a:gd name="T38" fmla="*/ 6 w 142"/>
                  <a:gd name="T39" fmla="*/ 156 h 203"/>
                  <a:gd name="T40" fmla="*/ 1 w 142"/>
                  <a:gd name="T41" fmla="*/ 156 h 203"/>
                  <a:gd name="T42" fmla="*/ 0 w 142"/>
                  <a:gd name="T43" fmla="*/ 100 h 203"/>
                  <a:gd name="T44" fmla="*/ 5 w 142"/>
                  <a:gd name="T45" fmla="*/ 100 h 203"/>
                  <a:gd name="T46" fmla="*/ 5 w 142"/>
                  <a:gd name="T47" fmla="*/ 76 h 203"/>
                  <a:gd name="T48" fmla="*/ 41 w 142"/>
                  <a:gd name="T49" fmla="*/ 76 h 203"/>
                  <a:gd name="T50" fmla="*/ 41 w 142"/>
                  <a:gd name="T51" fmla="*/ 23 h 203"/>
                  <a:gd name="T52" fmla="*/ 46 w 142"/>
                  <a:gd name="T53" fmla="*/ 23 h 203"/>
                  <a:gd name="T54" fmla="*/ 47 w 142"/>
                  <a:gd name="T55" fmla="*/ 1 h 203"/>
                  <a:gd name="T56" fmla="*/ 90 w 142"/>
                  <a:gd name="T5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2" h="203">
                    <a:moveTo>
                      <a:pt x="90" y="0"/>
                    </a:moveTo>
                    <a:lnTo>
                      <a:pt x="93" y="76"/>
                    </a:lnTo>
                    <a:lnTo>
                      <a:pt x="142" y="75"/>
                    </a:lnTo>
                    <a:lnTo>
                      <a:pt x="142" y="117"/>
                    </a:lnTo>
                    <a:lnTo>
                      <a:pt x="119" y="118"/>
                    </a:lnTo>
                    <a:lnTo>
                      <a:pt x="119" y="128"/>
                    </a:lnTo>
                    <a:lnTo>
                      <a:pt x="92" y="128"/>
                    </a:lnTo>
                    <a:lnTo>
                      <a:pt x="92" y="97"/>
                    </a:lnTo>
                    <a:lnTo>
                      <a:pt x="49" y="97"/>
                    </a:lnTo>
                    <a:lnTo>
                      <a:pt x="49" y="155"/>
                    </a:lnTo>
                    <a:lnTo>
                      <a:pt x="112" y="155"/>
                    </a:lnTo>
                    <a:lnTo>
                      <a:pt x="112" y="189"/>
                    </a:lnTo>
                    <a:lnTo>
                      <a:pt x="98" y="189"/>
                    </a:lnTo>
                    <a:lnTo>
                      <a:pt x="98" y="197"/>
                    </a:lnTo>
                    <a:lnTo>
                      <a:pt x="79" y="197"/>
                    </a:lnTo>
                    <a:lnTo>
                      <a:pt x="79" y="203"/>
                    </a:lnTo>
                    <a:lnTo>
                      <a:pt x="49" y="203"/>
                    </a:lnTo>
                    <a:lnTo>
                      <a:pt x="49" y="176"/>
                    </a:lnTo>
                    <a:lnTo>
                      <a:pt x="6" y="176"/>
                    </a:lnTo>
                    <a:lnTo>
                      <a:pt x="6" y="156"/>
                    </a:lnTo>
                    <a:lnTo>
                      <a:pt x="1" y="156"/>
                    </a:lnTo>
                    <a:lnTo>
                      <a:pt x="0" y="100"/>
                    </a:lnTo>
                    <a:lnTo>
                      <a:pt x="5" y="100"/>
                    </a:lnTo>
                    <a:lnTo>
                      <a:pt x="5" y="76"/>
                    </a:lnTo>
                    <a:lnTo>
                      <a:pt x="41" y="76"/>
                    </a:lnTo>
                    <a:lnTo>
                      <a:pt x="41" y="23"/>
                    </a:lnTo>
                    <a:lnTo>
                      <a:pt x="46" y="23"/>
                    </a:lnTo>
                    <a:lnTo>
                      <a:pt x="47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1" name="Freeform 1046"/>
              <p:cNvSpPr>
                <a:spLocks/>
              </p:cNvSpPr>
              <p:nvPr/>
            </p:nvSpPr>
            <p:spPr bwMode="auto">
              <a:xfrm>
                <a:off x="1071" y="1549"/>
                <a:ext cx="52" cy="73"/>
              </a:xfrm>
              <a:custGeom>
                <a:avLst/>
                <a:gdLst>
                  <a:gd name="T0" fmla="*/ 250 w 259"/>
                  <a:gd name="T1" fmla="*/ 0 h 362"/>
                  <a:gd name="T2" fmla="*/ 209 w 259"/>
                  <a:gd name="T3" fmla="*/ 0 h 362"/>
                  <a:gd name="T4" fmla="*/ 210 w 259"/>
                  <a:gd name="T5" fmla="*/ 80 h 362"/>
                  <a:gd name="T6" fmla="*/ 167 w 259"/>
                  <a:gd name="T7" fmla="*/ 80 h 362"/>
                  <a:gd name="T8" fmla="*/ 167 w 259"/>
                  <a:gd name="T9" fmla="*/ 54 h 362"/>
                  <a:gd name="T10" fmla="*/ 138 w 259"/>
                  <a:gd name="T11" fmla="*/ 54 h 362"/>
                  <a:gd name="T12" fmla="*/ 137 w 259"/>
                  <a:gd name="T13" fmla="*/ 57 h 362"/>
                  <a:gd name="T14" fmla="*/ 113 w 259"/>
                  <a:gd name="T15" fmla="*/ 57 h 362"/>
                  <a:gd name="T16" fmla="*/ 113 w 259"/>
                  <a:gd name="T17" fmla="*/ 101 h 362"/>
                  <a:gd name="T18" fmla="*/ 165 w 259"/>
                  <a:gd name="T19" fmla="*/ 101 h 362"/>
                  <a:gd name="T20" fmla="*/ 165 w 259"/>
                  <a:gd name="T21" fmla="*/ 158 h 362"/>
                  <a:gd name="T22" fmla="*/ 123 w 259"/>
                  <a:gd name="T23" fmla="*/ 158 h 362"/>
                  <a:gd name="T24" fmla="*/ 123 w 259"/>
                  <a:gd name="T25" fmla="*/ 130 h 362"/>
                  <a:gd name="T26" fmla="*/ 93 w 259"/>
                  <a:gd name="T27" fmla="*/ 130 h 362"/>
                  <a:gd name="T28" fmla="*/ 92 w 259"/>
                  <a:gd name="T29" fmla="*/ 137 h 362"/>
                  <a:gd name="T30" fmla="*/ 71 w 259"/>
                  <a:gd name="T31" fmla="*/ 137 h 362"/>
                  <a:gd name="T32" fmla="*/ 71 w 259"/>
                  <a:gd name="T33" fmla="*/ 146 h 362"/>
                  <a:gd name="T34" fmla="*/ 56 w 259"/>
                  <a:gd name="T35" fmla="*/ 146 h 362"/>
                  <a:gd name="T36" fmla="*/ 57 w 259"/>
                  <a:gd name="T37" fmla="*/ 181 h 362"/>
                  <a:gd name="T38" fmla="*/ 123 w 259"/>
                  <a:gd name="T39" fmla="*/ 181 h 362"/>
                  <a:gd name="T40" fmla="*/ 122 w 259"/>
                  <a:gd name="T41" fmla="*/ 237 h 362"/>
                  <a:gd name="T42" fmla="*/ 78 w 259"/>
                  <a:gd name="T43" fmla="*/ 237 h 362"/>
                  <a:gd name="T44" fmla="*/ 78 w 259"/>
                  <a:gd name="T45" fmla="*/ 209 h 362"/>
                  <a:gd name="T46" fmla="*/ 50 w 259"/>
                  <a:gd name="T47" fmla="*/ 209 h 362"/>
                  <a:gd name="T48" fmla="*/ 50 w 259"/>
                  <a:gd name="T49" fmla="*/ 215 h 362"/>
                  <a:gd name="T50" fmla="*/ 30 w 259"/>
                  <a:gd name="T51" fmla="*/ 215 h 362"/>
                  <a:gd name="T52" fmla="*/ 30 w 259"/>
                  <a:gd name="T53" fmla="*/ 259 h 362"/>
                  <a:gd name="T54" fmla="*/ 78 w 259"/>
                  <a:gd name="T55" fmla="*/ 259 h 362"/>
                  <a:gd name="T56" fmla="*/ 77 w 259"/>
                  <a:gd name="T57" fmla="*/ 311 h 362"/>
                  <a:gd name="T58" fmla="*/ 8 w 259"/>
                  <a:gd name="T59" fmla="*/ 313 h 362"/>
                  <a:gd name="T60" fmla="*/ 7 w 259"/>
                  <a:gd name="T61" fmla="*/ 316 h 362"/>
                  <a:gd name="T62" fmla="*/ 0 w 259"/>
                  <a:gd name="T63" fmla="*/ 316 h 362"/>
                  <a:gd name="T64" fmla="*/ 0 w 259"/>
                  <a:gd name="T65" fmla="*/ 362 h 362"/>
                  <a:gd name="T66" fmla="*/ 45 w 259"/>
                  <a:gd name="T67" fmla="*/ 361 h 362"/>
                  <a:gd name="T68" fmla="*/ 46 w 259"/>
                  <a:gd name="T69" fmla="*/ 352 h 362"/>
                  <a:gd name="T70" fmla="*/ 69 w 259"/>
                  <a:gd name="T71" fmla="*/ 352 h 362"/>
                  <a:gd name="T72" fmla="*/ 71 w 259"/>
                  <a:gd name="T73" fmla="*/ 351 h 362"/>
                  <a:gd name="T74" fmla="*/ 71 w 259"/>
                  <a:gd name="T75" fmla="*/ 335 h 362"/>
                  <a:gd name="T76" fmla="*/ 72 w 259"/>
                  <a:gd name="T77" fmla="*/ 335 h 362"/>
                  <a:gd name="T78" fmla="*/ 113 w 259"/>
                  <a:gd name="T79" fmla="*/ 332 h 362"/>
                  <a:gd name="T80" fmla="*/ 114 w 259"/>
                  <a:gd name="T81" fmla="*/ 332 h 362"/>
                  <a:gd name="T82" fmla="*/ 114 w 259"/>
                  <a:gd name="T83" fmla="*/ 316 h 362"/>
                  <a:gd name="T84" fmla="*/ 127 w 259"/>
                  <a:gd name="T85" fmla="*/ 315 h 362"/>
                  <a:gd name="T86" fmla="*/ 127 w 259"/>
                  <a:gd name="T87" fmla="*/ 258 h 362"/>
                  <a:gd name="T88" fmla="*/ 163 w 259"/>
                  <a:gd name="T89" fmla="*/ 258 h 362"/>
                  <a:gd name="T90" fmla="*/ 163 w 259"/>
                  <a:gd name="T91" fmla="*/ 237 h 362"/>
                  <a:gd name="T92" fmla="*/ 172 w 259"/>
                  <a:gd name="T93" fmla="*/ 235 h 362"/>
                  <a:gd name="T94" fmla="*/ 172 w 259"/>
                  <a:gd name="T95" fmla="*/ 181 h 362"/>
                  <a:gd name="T96" fmla="*/ 206 w 259"/>
                  <a:gd name="T97" fmla="*/ 181 h 362"/>
                  <a:gd name="T98" fmla="*/ 206 w 259"/>
                  <a:gd name="T99" fmla="*/ 159 h 362"/>
                  <a:gd name="T100" fmla="*/ 214 w 259"/>
                  <a:gd name="T101" fmla="*/ 158 h 362"/>
                  <a:gd name="T102" fmla="*/ 214 w 259"/>
                  <a:gd name="T103" fmla="*/ 102 h 362"/>
                  <a:gd name="T104" fmla="*/ 251 w 259"/>
                  <a:gd name="T105" fmla="*/ 101 h 362"/>
                  <a:gd name="T106" fmla="*/ 251 w 259"/>
                  <a:gd name="T107" fmla="*/ 78 h 362"/>
                  <a:gd name="T108" fmla="*/ 259 w 259"/>
                  <a:gd name="T109" fmla="*/ 78 h 362"/>
                  <a:gd name="T110" fmla="*/ 259 w 259"/>
                  <a:gd name="T111" fmla="*/ 22 h 362"/>
                  <a:gd name="T112" fmla="*/ 250 w 259"/>
                  <a:gd name="T113" fmla="*/ 22 h 362"/>
                  <a:gd name="T114" fmla="*/ 250 w 259"/>
                  <a:gd name="T11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9" h="362">
                    <a:moveTo>
                      <a:pt x="250" y="0"/>
                    </a:moveTo>
                    <a:lnTo>
                      <a:pt x="209" y="0"/>
                    </a:lnTo>
                    <a:lnTo>
                      <a:pt x="210" y="80"/>
                    </a:lnTo>
                    <a:lnTo>
                      <a:pt x="167" y="80"/>
                    </a:lnTo>
                    <a:lnTo>
                      <a:pt x="167" y="54"/>
                    </a:lnTo>
                    <a:lnTo>
                      <a:pt x="138" y="54"/>
                    </a:lnTo>
                    <a:lnTo>
                      <a:pt x="137" y="57"/>
                    </a:lnTo>
                    <a:lnTo>
                      <a:pt x="113" y="57"/>
                    </a:lnTo>
                    <a:lnTo>
                      <a:pt x="113" y="101"/>
                    </a:lnTo>
                    <a:lnTo>
                      <a:pt x="165" y="101"/>
                    </a:lnTo>
                    <a:lnTo>
                      <a:pt x="165" y="158"/>
                    </a:lnTo>
                    <a:lnTo>
                      <a:pt x="123" y="158"/>
                    </a:lnTo>
                    <a:lnTo>
                      <a:pt x="123" y="130"/>
                    </a:lnTo>
                    <a:lnTo>
                      <a:pt x="93" y="130"/>
                    </a:lnTo>
                    <a:lnTo>
                      <a:pt x="92" y="137"/>
                    </a:lnTo>
                    <a:lnTo>
                      <a:pt x="71" y="137"/>
                    </a:lnTo>
                    <a:lnTo>
                      <a:pt x="71" y="146"/>
                    </a:lnTo>
                    <a:lnTo>
                      <a:pt x="56" y="146"/>
                    </a:lnTo>
                    <a:lnTo>
                      <a:pt x="57" y="181"/>
                    </a:lnTo>
                    <a:lnTo>
                      <a:pt x="123" y="181"/>
                    </a:lnTo>
                    <a:lnTo>
                      <a:pt x="122" y="237"/>
                    </a:lnTo>
                    <a:lnTo>
                      <a:pt x="78" y="237"/>
                    </a:lnTo>
                    <a:lnTo>
                      <a:pt x="78" y="209"/>
                    </a:lnTo>
                    <a:lnTo>
                      <a:pt x="50" y="209"/>
                    </a:lnTo>
                    <a:lnTo>
                      <a:pt x="50" y="215"/>
                    </a:lnTo>
                    <a:lnTo>
                      <a:pt x="30" y="215"/>
                    </a:lnTo>
                    <a:lnTo>
                      <a:pt x="30" y="259"/>
                    </a:lnTo>
                    <a:lnTo>
                      <a:pt x="78" y="259"/>
                    </a:lnTo>
                    <a:lnTo>
                      <a:pt x="77" y="311"/>
                    </a:lnTo>
                    <a:lnTo>
                      <a:pt x="8" y="313"/>
                    </a:lnTo>
                    <a:lnTo>
                      <a:pt x="7" y="316"/>
                    </a:lnTo>
                    <a:lnTo>
                      <a:pt x="0" y="316"/>
                    </a:lnTo>
                    <a:lnTo>
                      <a:pt x="0" y="362"/>
                    </a:lnTo>
                    <a:lnTo>
                      <a:pt x="45" y="361"/>
                    </a:lnTo>
                    <a:lnTo>
                      <a:pt x="46" y="352"/>
                    </a:lnTo>
                    <a:lnTo>
                      <a:pt x="69" y="352"/>
                    </a:lnTo>
                    <a:lnTo>
                      <a:pt x="71" y="351"/>
                    </a:lnTo>
                    <a:lnTo>
                      <a:pt x="71" y="335"/>
                    </a:lnTo>
                    <a:lnTo>
                      <a:pt x="72" y="335"/>
                    </a:lnTo>
                    <a:lnTo>
                      <a:pt x="113" y="332"/>
                    </a:lnTo>
                    <a:lnTo>
                      <a:pt x="114" y="332"/>
                    </a:lnTo>
                    <a:lnTo>
                      <a:pt x="114" y="316"/>
                    </a:lnTo>
                    <a:lnTo>
                      <a:pt x="127" y="315"/>
                    </a:lnTo>
                    <a:lnTo>
                      <a:pt x="127" y="258"/>
                    </a:lnTo>
                    <a:lnTo>
                      <a:pt x="163" y="258"/>
                    </a:lnTo>
                    <a:lnTo>
                      <a:pt x="163" y="237"/>
                    </a:lnTo>
                    <a:lnTo>
                      <a:pt x="172" y="235"/>
                    </a:lnTo>
                    <a:lnTo>
                      <a:pt x="172" y="181"/>
                    </a:lnTo>
                    <a:lnTo>
                      <a:pt x="206" y="181"/>
                    </a:lnTo>
                    <a:lnTo>
                      <a:pt x="206" y="159"/>
                    </a:lnTo>
                    <a:lnTo>
                      <a:pt x="214" y="158"/>
                    </a:lnTo>
                    <a:lnTo>
                      <a:pt x="214" y="102"/>
                    </a:lnTo>
                    <a:lnTo>
                      <a:pt x="251" y="101"/>
                    </a:lnTo>
                    <a:lnTo>
                      <a:pt x="251" y="78"/>
                    </a:lnTo>
                    <a:lnTo>
                      <a:pt x="259" y="78"/>
                    </a:lnTo>
                    <a:lnTo>
                      <a:pt x="259" y="22"/>
                    </a:lnTo>
                    <a:lnTo>
                      <a:pt x="250" y="22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2" name="Freeform 1047"/>
              <p:cNvSpPr>
                <a:spLocks/>
              </p:cNvSpPr>
              <p:nvPr/>
            </p:nvSpPr>
            <p:spPr bwMode="auto">
              <a:xfrm>
                <a:off x="893" y="1594"/>
                <a:ext cx="25" cy="22"/>
              </a:xfrm>
              <a:custGeom>
                <a:avLst/>
                <a:gdLst>
                  <a:gd name="T0" fmla="*/ 126 w 126"/>
                  <a:gd name="T1" fmla="*/ 33 h 110"/>
                  <a:gd name="T2" fmla="*/ 126 w 126"/>
                  <a:gd name="T3" fmla="*/ 70 h 110"/>
                  <a:gd name="T4" fmla="*/ 126 w 126"/>
                  <a:gd name="T5" fmla="*/ 91 h 110"/>
                  <a:gd name="T6" fmla="*/ 101 w 126"/>
                  <a:gd name="T7" fmla="*/ 91 h 110"/>
                  <a:gd name="T8" fmla="*/ 101 w 126"/>
                  <a:gd name="T9" fmla="*/ 110 h 110"/>
                  <a:gd name="T10" fmla="*/ 44 w 126"/>
                  <a:gd name="T11" fmla="*/ 110 h 110"/>
                  <a:gd name="T12" fmla="*/ 44 w 126"/>
                  <a:gd name="T13" fmla="*/ 105 h 110"/>
                  <a:gd name="T14" fmla="*/ 34 w 126"/>
                  <a:gd name="T15" fmla="*/ 106 h 110"/>
                  <a:gd name="T16" fmla="*/ 34 w 126"/>
                  <a:gd name="T17" fmla="*/ 96 h 110"/>
                  <a:gd name="T18" fmla="*/ 31 w 126"/>
                  <a:gd name="T19" fmla="*/ 95 h 110"/>
                  <a:gd name="T20" fmla="*/ 31 w 126"/>
                  <a:gd name="T21" fmla="*/ 91 h 110"/>
                  <a:gd name="T22" fmla="*/ 21 w 126"/>
                  <a:gd name="T23" fmla="*/ 90 h 110"/>
                  <a:gd name="T24" fmla="*/ 8 w 126"/>
                  <a:gd name="T25" fmla="*/ 77 h 110"/>
                  <a:gd name="T26" fmla="*/ 8 w 126"/>
                  <a:gd name="T27" fmla="*/ 71 h 110"/>
                  <a:gd name="T28" fmla="*/ 1 w 126"/>
                  <a:gd name="T29" fmla="*/ 71 h 110"/>
                  <a:gd name="T30" fmla="*/ 0 w 126"/>
                  <a:gd name="T31" fmla="*/ 39 h 110"/>
                  <a:gd name="T32" fmla="*/ 8 w 126"/>
                  <a:gd name="T33" fmla="*/ 39 h 110"/>
                  <a:gd name="T34" fmla="*/ 8 w 126"/>
                  <a:gd name="T35" fmla="*/ 30 h 110"/>
                  <a:gd name="T36" fmla="*/ 20 w 126"/>
                  <a:gd name="T37" fmla="*/ 21 h 110"/>
                  <a:gd name="T38" fmla="*/ 28 w 126"/>
                  <a:gd name="T39" fmla="*/ 21 h 110"/>
                  <a:gd name="T40" fmla="*/ 29 w 126"/>
                  <a:gd name="T41" fmla="*/ 5 h 110"/>
                  <a:gd name="T42" fmla="*/ 40 w 126"/>
                  <a:gd name="T43" fmla="*/ 5 h 110"/>
                  <a:gd name="T44" fmla="*/ 40 w 126"/>
                  <a:gd name="T45" fmla="*/ 0 h 110"/>
                  <a:gd name="T46" fmla="*/ 97 w 126"/>
                  <a:gd name="T47" fmla="*/ 0 h 110"/>
                  <a:gd name="T48" fmla="*/ 97 w 126"/>
                  <a:gd name="T49" fmla="*/ 23 h 110"/>
                  <a:gd name="T50" fmla="*/ 126 w 126"/>
                  <a:gd name="T51" fmla="*/ 21 h 110"/>
                  <a:gd name="T52" fmla="*/ 126 w 126"/>
                  <a:gd name="T53" fmla="*/ 3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6" h="110">
                    <a:moveTo>
                      <a:pt x="126" y="33"/>
                    </a:moveTo>
                    <a:lnTo>
                      <a:pt x="126" y="70"/>
                    </a:lnTo>
                    <a:lnTo>
                      <a:pt x="126" y="91"/>
                    </a:lnTo>
                    <a:lnTo>
                      <a:pt x="101" y="91"/>
                    </a:lnTo>
                    <a:lnTo>
                      <a:pt x="101" y="110"/>
                    </a:lnTo>
                    <a:lnTo>
                      <a:pt x="44" y="110"/>
                    </a:lnTo>
                    <a:lnTo>
                      <a:pt x="44" y="105"/>
                    </a:lnTo>
                    <a:lnTo>
                      <a:pt x="34" y="106"/>
                    </a:lnTo>
                    <a:lnTo>
                      <a:pt x="34" y="96"/>
                    </a:lnTo>
                    <a:lnTo>
                      <a:pt x="31" y="95"/>
                    </a:lnTo>
                    <a:lnTo>
                      <a:pt x="31" y="91"/>
                    </a:lnTo>
                    <a:lnTo>
                      <a:pt x="21" y="90"/>
                    </a:lnTo>
                    <a:lnTo>
                      <a:pt x="8" y="77"/>
                    </a:lnTo>
                    <a:lnTo>
                      <a:pt x="8" y="71"/>
                    </a:lnTo>
                    <a:lnTo>
                      <a:pt x="1" y="71"/>
                    </a:lnTo>
                    <a:lnTo>
                      <a:pt x="0" y="39"/>
                    </a:lnTo>
                    <a:lnTo>
                      <a:pt x="8" y="39"/>
                    </a:lnTo>
                    <a:lnTo>
                      <a:pt x="8" y="30"/>
                    </a:lnTo>
                    <a:lnTo>
                      <a:pt x="20" y="21"/>
                    </a:lnTo>
                    <a:lnTo>
                      <a:pt x="28" y="21"/>
                    </a:lnTo>
                    <a:lnTo>
                      <a:pt x="29" y="5"/>
                    </a:lnTo>
                    <a:lnTo>
                      <a:pt x="40" y="5"/>
                    </a:lnTo>
                    <a:lnTo>
                      <a:pt x="40" y="0"/>
                    </a:lnTo>
                    <a:lnTo>
                      <a:pt x="97" y="0"/>
                    </a:lnTo>
                    <a:lnTo>
                      <a:pt x="97" y="23"/>
                    </a:lnTo>
                    <a:lnTo>
                      <a:pt x="126" y="21"/>
                    </a:lnTo>
                    <a:lnTo>
                      <a:pt x="126" y="3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3" name="Freeform 1048"/>
              <p:cNvSpPr>
                <a:spLocks/>
              </p:cNvSpPr>
              <p:nvPr/>
            </p:nvSpPr>
            <p:spPr bwMode="auto">
              <a:xfrm>
                <a:off x="990" y="1813"/>
                <a:ext cx="58" cy="53"/>
              </a:xfrm>
              <a:custGeom>
                <a:avLst/>
                <a:gdLst>
                  <a:gd name="T0" fmla="*/ 0 w 289"/>
                  <a:gd name="T1" fmla="*/ 88 h 264"/>
                  <a:gd name="T2" fmla="*/ 87 w 289"/>
                  <a:gd name="T3" fmla="*/ 0 h 264"/>
                  <a:gd name="T4" fmla="*/ 187 w 289"/>
                  <a:gd name="T5" fmla="*/ 101 h 264"/>
                  <a:gd name="T6" fmla="*/ 188 w 289"/>
                  <a:gd name="T7" fmla="*/ 100 h 264"/>
                  <a:gd name="T8" fmla="*/ 218 w 289"/>
                  <a:gd name="T9" fmla="*/ 68 h 264"/>
                  <a:gd name="T10" fmla="*/ 289 w 289"/>
                  <a:gd name="T11" fmla="*/ 139 h 264"/>
                  <a:gd name="T12" fmla="*/ 289 w 289"/>
                  <a:gd name="T13" fmla="*/ 141 h 264"/>
                  <a:gd name="T14" fmla="*/ 164 w 289"/>
                  <a:gd name="T15" fmla="*/ 264 h 264"/>
                  <a:gd name="T16" fmla="*/ 164 w 289"/>
                  <a:gd name="T17" fmla="*/ 264 h 264"/>
                  <a:gd name="T18" fmla="*/ 25 w 289"/>
                  <a:gd name="T19" fmla="*/ 132 h 264"/>
                  <a:gd name="T20" fmla="*/ 34 w 289"/>
                  <a:gd name="T21" fmla="*/ 123 h 264"/>
                  <a:gd name="T22" fmla="*/ 0 w 289"/>
                  <a:gd name="T23" fmla="*/ 88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9" h="264">
                    <a:moveTo>
                      <a:pt x="0" y="88"/>
                    </a:moveTo>
                    <a:lnTo>
                      <a:pt x="87" y="0"/>
                    </a:lnTo>
                    <a:lnTo>
                      <a:pt x="187" y="101"/>
                    </a:lnTo>
                    <a:lnTo>
                      <a:pt x="188" y="100"/>
                    </a:lnTo>
                    <a:lnTo>
                      <a:pt x="218" y="68"/>
                    </a:lnTo>
                    <a:lnTo>
                      <a:pt x="289" y="139"/>
                    </a:lnTo>
                    <a:lnTo>
                      <a:pt x="289" y="141"/>
                    </a:lnTo>
                    <a:lnTo>
                      <a:pt x="164" y="264"/>
                    </a:lnTo>
                    <a:lnTo>
                      <a:pt x="164" y="264"/>
                    </a:lnTo>
                    <a:lnTo>
                      <a:pt x="25" y="132"/>
                    </a:lnTo>
                    <a:lnTo>
                      <a:pt x="34" y="12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4" name="Freeform 1049"/>
              <p:cNvSpPr>
                <a:spLocks/>
              </p:cNvSpPr>
              <p:nvPr/>
            </p:nvSpPr>
            <p:spPr bwMode="auto">
              <a:xfrm>
                <a:off x="1004" y="1635"/>
                <a:ext cx="60" cy="88"/>
              </a:xfrm>
              <a:custGeom>
                <a:avLst/>
                <a:gdLst>
                  <a:gd name="T0" fmla="*/ 0 w 297"/>
                  <a:gd name="T1" fmla="*/ 38 h 440"/>
                  <a:gd name="T2" fmla="*/ 20 w 297"/>
                  <a:gd name="T3" fmla="*/ 51 h 440"/>
                  <a:gd name="T4" fmla="*/ 69 w 297"/>
                  <a:gd name="T5" fmla="*/ 108 h 440"/>
                  <a:gd name="T6" fmla="*/ 21 w 297"/>
                  <a:gd name="T7" fmla="*/ 153 h 440"/>
                  <a:gd name="T8" fmla="*/ 71 w 297"/>
                  <a:gd name="T9" fmla="*/ 125 h 440"/>
                  <a:gd name="T10" fmla="*/ 112 w 297"/>
                  <a:gd name="T11" fmla="*/ 183 h 440"/>
                  <a:gd name="T12" fmla="*/ 61 w 297"/>
                  <a:gd name="T13" fmla="*/ 227 h 440"/>
                  <a:gd name="T14" fmla="*/ 83 w 297"/>
                  <a:gd name="T15" fmla="*/ 236 h 440"/>
                  <a:gd name="T16" fmla="*/ 115 w 297"/>
                  <a:gd name="T17" fmla="*/ 204 h 440"/>
                  <a:gd name="T18" fmla="*/ 159 w 297"/>
                  <a:gd name="T19" fmla="*/ 261 h 440"/>
                  <a:gd name="T20" fmla="*/ 91 w 297"/>
                  <a:gd name="T21" fmla="*/ 298 h 440"/>
                  <a:gd name="T22" fmla="*/ 106 w 297"/>
                  <a:gd name="T23" fmla="*/ 306 h 440"/>
                  <a:gd name="T24" fmla="*/ 128 w 297"/>
                  <a:gd name="T25" fmla="*/ 315 h 440"/>
                  <a:gd name="T26" fmla="*/ 155 w 297"/>
                  <a:gd name="T27" fmla="*/ 281 h 440"/>
                  <a:gd name="T28" fmla="*/ 201 w 297"/>
                  <a:gd name="T29" fmla="*/ 340 h 440"/>
                  <a:gd name="T30" fmla="*/ 153 w 297"/>
                  <a:gd name="T31" fmla="*/ 386 h 440"/>
                  <a:gd name="T32" fmla="*/ 173 w 297"/>
                  <a:gd name="T33" fmla="*/ 392 h 440"/>
                  <a:gd name="T34" fmla="*/ 203 w 297"/>
                  <a:gd name="T35" fmla="*/ 362 h 440"/>
                  <a:gd name="T36" fmla="*/ 244 w 297"/>
                  <a:gd name="T37" fmla="*/ 402 h 440"/>
                  <a:gd name="T38" fmla="*/ 225 w 297"/>
                  <a:gd name="T39" fmla="*/ 440 h 440"/>
                  <a:gd name="T40" fmla="*/ 272 w 297"/>
                  <a:gd name="T41" fmla="*/ 429 h 440"/>
                  <a:gd name="T42" fmla="*/ 297 w 297"/>
                  <a:gd name="T43" fmla="*/ 386 h 440"/>
                  <a:gd name="T44" fmla="*/ 292 w 297"/>
                  <a:gd name="T45" fmla="*/ 359 h 440"/>
                  <a:gd name="T46" fmla="*/ 286 w 297"/>
                  <a:gd name="T47" fmla="*/ 342 h 440"/>
                  <a:gd name="T48" fmla="*/ 250 w 297"/>
                  <a:gd name="T49" fmla="*/ 282 h 440"/>
                  <a:gd name="T50" fmla="*/ 244 w 297"/>
                  <a:gd name="T51" fmla="*/ 261 h 440"/>
                  <a:gd name="T52" fmla="*/ 206 w 297"/>
                  <a:gd name="T53" fmla="*/ 203 h 440"/>
                  <a:gd name="T54" fmla="*/ 196 w 297"/>
                  <a:gd name="T55" fmla="*/ 184 h 440"/>
                  <a:gd name="T56" fmla="*/ 165 w 297"/>
                  <a:gd name="T57" fmla="*/ 125 h 440"/>
                  <a:gd name="T58" fmla="*/ 155 w 297"/>
                  <a:gd name="T59" fmla="*/ 103 h 440"/>
                  <a:gd name="T60" fmla="*/ 120 w 297"/>
                  <a:gd name="T61" fmla="*/ 47 h 440"/>
                  <a:gd name="T62" fmla="*/ 112 w 297"/>
                  <a:gd name="T63" fmla="*/ 26 h 440"/>
                  <a:gd name="T64" fmla="*/ 69 w 297"/>
                  <a:gd name="T65" fmla="*/ 11 h 440"/>
                  <a:gd name="T66" fmla="*/ 44 w 297"/>
                  <a:gd name="T67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97" h="440">
                    <a:moveTo>
                      <a:pt x="0" y="0"/>
                    </a:moveTo>
                    <a:lnTo>
                      <a:pt x="0" y="38"/>
                    </a:lnTo>
                    <a:lnTo>
                      <a:pt x="20" y="38"/>
                    </a:lnTo>
                    <a:lnTo>
                      <a:pt x="20" y="51"/>
                    </a:lnTo>
                    <a:lnTo>
                      <a:pt x="69" y="51"/>
                    </a:lnTo>
                    <a:lnTo>
                      <a:pt x="69" y="108"/>
                    </a:lnTo>
                    <a:lnTo>
                      <a:pt x="21" y="108"/>
                    </a:lnTo>
                    <a:lnTo>
                      <a:pt x="21" y="153"/>
                    </a:lnTo>
                    <a:lnTo>
                      <a:pt x="71" y="153"/>
                    </a:lnTo>
                    <a:lnTo>
                      <a:pt x="71" y="125"/>
                    </a:lnTo>
                    <a:lnTo>
                      <a:pt x="112" y="125"/>
                    </a:lnTo>
                    <a:lnTo>
                      <a:pt x="112" y="183"/>
                    </a:lnTo>
                    <a:lnTo>
                      <a:pt x="61" y="183"/>
                    </a:lnTo>
                    <a:lnTo>
                      <a:pt x="61" y="227"/>
                    </a:lnTo>
                    <a:lnTo>
                      <a:pt x="83" y="227"/>
                    </a:lnTo>
                    <a:lnTo>
                      <a:pt x="83" y="236"/>
                    </a:lnTo>
                    <a:lnTo>
                      <a:pt x="115" y="236"/>
                    </a:lnTo>
                    <a:lnTo>
                      <a:pt x="115" y="204"/>
                    </a:lnTo>
                    <a:lnTo>
                      <a:pt x="159" y="204"/>
                    </a:lnTo>
                    <a:lnTo>
                      <a:pt x="159" y="261"/>
                    </a:lnTo>
                    <a:lnTo>
                      <a:pt x="91" y="261"/>
                    </a:lnTo>
                    <a:lnTo>
                      <a:pt x="91" y="298"/>
                    </a:lnTo>
                    <a:lnTo>
                      <a:pt x="106" y="298"/>
                    </a:lnTo>
                    <a:lnTo>
                      <a:pt x="106" y="306"/>
                    </a:lnTo>
                    <a:lnTo>
                      <a:pt x="128" y="306"/>
                    </a:lnTo>
                    <a:lnTo>
                      <a:pt x="128" y="315"/>
                    </a:lnTo>
                    <a:lnTo>
                      <a:pt x="155" y="315"/>
                    </a:lnTo>
                    <a:lnTo>
                      <a:pt x="155" y="281"/>
                    </a:lnTo>
                    <a:lnTo>
                      <a:pt x="201" y="281"/>
                    </a:lnTo>
                    <a:lnTo>
                      <a:pt x="201" y="340"/>
                    </a:lnTo>
                    <a:lnTo>
                      <a:pt x="153" y="340"/>
                    </a:lnTo>
                    <a:lnTo>
                      <a:pt x="153" y="386"/>
                    </a:lnTo>
                    <a:lnTo>
                      <a:pt x="173" y="386"/>
                    </a:lnTo>
                    <a:lnTo>
                      <a:pt x="173" y="392"/>
                    </a:lnTo>
                    <a:lnTo>
                      <a:pt x="203" y="392"/>
                    </a:lnTo>
                    <a:lnTo>
                      <a:pt x="203" y="362"/>
                    </a:lnTo>
                    <a:lnTo>
                      <a:pt x="244" y="362"/>
                    </a:lnTo>
                    <a:lnTo>
                      <a:pt x="244" y="402"/>
                    </a:lnTo>
                    <a:lnTo>
                      <a:pt x="225" y="402"/>
                    </a:lnTo>
                    <a:lnTo>
                      <a:pt x="225" y="440"/>
                    </a:lnTo>
                    <a:lnTo>
                      <a:pt x="272" y="440"/>
                    </a:lnTo>
                    <a:lnTo>
                      <a:pt x="272" y="429"/>
                    </a:lnTo>
                    <a:lnTo>
                      <a:pt x="297" y="429"/>
                    </a:lnTo>
                    <a:lnTo>
                      <a:pt x="297" y="386"/>
                    </a:lnTo>
                    <a:lnTo>
                      <a:pt x="292" y="386"/>
                    </a:lnTo>
                    <a:lnTo>
                      <a:pt x="292" y="359"/>
                    </a:lnTo>
                    <a:lnTo>
                      <a:pt x="286" y="359"/>
                    </a:lnTo>
                    <a:lnTo>
                      <a:pt x="286" y="342"/>
                    </a:lnTo>
                    <a:lnTo>
                      <a:pt x="250" y="342"/>
                    </a:lnTo>
                    <a:lnTo>
                      <a:pt x="250" y="282"/>
                    </a:lnTo>
                    <a:lnTo>
                      <a:pt x="244" y="282"/>
                    </a:lnTo>
                    <a:lnTo>
                      <a:pt x="244" y="261"/>
                    </a:lnTo>
                    <a:lnTo>
                      <a:pt x="206" y="261"/>
                    </a:lnTo>
                    <a:lnTo>
                      <a:pt x="206" y="203"/>
                    </a:lnTo>
                    <a:lnTo>
                      <a:pt x="196" y="203"/>
                    </a:lnTo>
                    <a:lnTo>
                      <a:pt x="196" y="184"/>
                    </a:lnTo>
                    <a:lnTo>
                      <a:pt x="165" y="184"/>
                    </a:lnTo>
                    <a:lnTo>
                      <a:pt x="165" y="125"/>
                    </a:lnTo>
                    <a:lnTo>
                      <a:pt x="155" y="125"/>
                    </a:lnTo>
                    <a:lnTo>
                      <a:pt x="155" y="103"/>
                    </a:lnTo>
                    <a:lnTo>
                      <a:pt x="120" y="103"/>
                    </a:lnTo>
                    <a:lnTo>
                      <a:pt x="120" y="47"/>
                    </a:lnTo>
                    <a:lnTo>
                      <a:pt x="112" y="47"/>
                    </a:lnTo>
                    <a:lnTo>
                      <a:pt x="112" y="26"/>
                    </a:lnTo>
                    <a:lnTo>
                      <a:pt x="69" y="26"/>
                    </a:lnTo>
                    <a:lnTo>
                      <a:pt x="69" y="11"/>
                    </a:lnTo>
                    <a:lnTo>
                      <a:pt x="44" y="11"/>
                    </a:lnTo>
                    <a:lnTo>
                      <a:pt x="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5" name="Freeform 1050"/>
              <p:cNvSpPr>
                <a:spLocks/>
              </p:cNvSpPr>
              <p:nvPr/>
            </p:nvSpPr>
            <p:spPr bwMode="auto">
              <a:xfrm>
                <a:off x="885" y="1794"/>
                <a:ext cx="86" cy="82"/>
              </a:xfrm>
              <a:custGeom>
                <a:avLst/>
                <a:gdLst>
                  <a:gd name="T0" fmla="*/ 432 w 432"/>
                  <a:gd name="T1" fmla="*/ 209 h 411"/>
                  <a:gd name="T2" fmla="*/ 355 w 432"/>
                  <a:gd name="T3" fmla="*/ 132 h 411"/>
                  <a:gd name="T4" fmla="*/ 330 w 432"/>
                  <a:gd name="T5" fmla="*/ 155 h 411"/>
                  <a:gd name="T6" fmla="*/ 269 w 432"/>
                  <a:gd name="T7" fmla="*/ 96 h 411"/>
                  <a:gd name="T8" fmla="*/ 276 w 432"/>
                  <a:gd name="T9" fmla="*/ 84 h 411"/>
                  <a:gd name="T10" fmla="*/ 190 w 432"/>
                  <a:gd name="T11" fmla="*/ 0 h 411"/>
                  <a:gd name="T12" fmla="*/ 140 w 432"/>
                  <a:gd name="T13" fmla="*/ 50 h 411"/>
                  <a:gd name="T14" fmla="*/ 132 w 432"/>
                  <a:gd name="T15" fmla="*/ 44 h 411"/>
                  <a:gd name="T16" fmla="*/ 42 w 432"/>
                  <a:gd name="T17" fmla="*/ 133 h 411"/>
                  <a:gd name="T18" fmla="*/ 48 w 432"/>
                  <a:gd name="T19" fmla="*/ 140 h 411"/>
                  <a:gd name="T20" fmla="*/ 0 w 432"/>
                  <a:gd name="T21" fmla="*/ 186 h 411"/>
                  <a:gd name="T22" fmla="*/ 29 w 432"/>
                  <a:gd name="T23" fmla="*/ 217 h 411"/>
                  <a:gd name="T24" fmla="*/ 18 w 432"/>
                  <a:gd name="T25" fmla="*/ 228 h 411"/>
                  <a:gd name="T26" fmla="*/ 205 w 432"/>
                  <a:gd name="T27" fmla="*/ 411 h 411"/>
                  <a:gd name="T28" fmla="*/ 245 w 432"/>
                  <a:gd name="T29" fmla="*/ 371 h 411"/>
                  <a:gd name="T30" fmla="*/ 211 w 432"/>
                  <a:gd name="T31" fmla="*/ 336 h 411"/>
                  <a:gd name="T32" fmla="*/ 291 w 432"/>
                  <a:gd name="T33" fmla="*/ 254 h 411"/>
                  <a:gd name="T34" fmla="*/ 341 w 432"/>
                  <a:gd name="T35" fmla="*/ 301 h 411"/>
                  <a:gd name="T36" fmla="*/ 432 w 432"/>
                  <a:gd name="T37" fmla="*/ 20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2" h="411">
                    <a:moveTo>
                      <a:pt x="432" y="209"/>
                    </a:moveTo>
                    <a:lnTo>
                      <a:pt x="355" y="132"/>
                    </a:lnTo>
                    <a:lnTo>
                      <a:pt x="330" y="155"/>
                    </a:lnTo>
                    <a:lnTo>
                      <a:pt x="269" y="96"/>
                    </a:lnTo>
                    <a:lnTo>
                      <a:pt x="276" y="84"/>
                    </a:lnTo>
                    <a:lnTo>
                      <a:pt x="190" y="0"/>
                    </a:lnTo>
                    <a:lnTo>
                      <a:pt x="140" y="50"/>
                    </a:lnTo>
                    <a:lnTo>
                      <a:pt x="132" y="44"/>
                    </a:lnTo>
                    <a:lnTo>
                      <a:pt x="42" y="133"/>
                    </a:lnTo>
                    <a:lnTo>
                      <a:pt x="48" y="140"/>
                    </a:lnTo>
                    <a:lnTo>
                      <a:pt x="0" y="186"/>
                    </a:lnTo>
                    <a:lnTo>
                      <a:pt x="29" y="217"/>
                    </a:lnTo>
                    <a:lnTo>
                      <a:pt x="18" y="228"/>
                    </a:lnTo>
                    <a:lnTo>
                      <a:pt x="205" y="411"/>
                    </a:lnTo>
                    <a:lnTo>
                      <a:pt x="245" y="371"/>
                    </a:lnTo>
                    <a:lnTo>
                      <a:pt x="211" y="336"/>
                    </a:lnTo>
                    <a:lnTo>
                      <a:pt x="291" y="254"/>
                    </a:lnTo>
                    <a:lnTo>
                      <a:pt x="341" y="301"/>
                    </a:lnTo>
                    <a:lnTo>
                      <a:pt x="432" y="20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6" name="Freeform 1051"/>
              <p:cNvSpPr>
                <a:spLocks/>
              </p:cNvSpPr>
              <p:nvPr/>
            </p:nvSpPr>
            <p:spPr bwMode="auto">
              <a:xfrm>
                <a:off x="788" y="1819"/>
                <a:ext cx="63" cy="57"/>
              </a:xfrm>
              <a:custGeom>
                <a:avLst/>
                <a:gdLst>
                  <a:gd name="T0" fmla="*/ 178 w 314"/>
                  <a:gd name="T1" fmla="*/ 234 h 282"/>
                  <a:gd name="T2" fmla="*/ 229 w 314"/>
                  <a:gd name="T3" fmla="*/ 181 h 282"/>
                  <a:gd name="T4" fmla="*/ 209 w 314"/>
                  <a:gd name="T5" fmla="*/ 160 h 282"/>
                  <a:gd name="T6" fmla="*/ 236 w 314"/>
                  <a:gd name="T7" fmla="*/ 133 h 282"/>
                  <a:gd name="T8" fmla="*/ 229 w 314"/>
                  <a:gd name="T9" fmla="*/ 128 h 282"/>
                  <a:gd name="T10" fmla="*/ 314 w 314"/>
                  <a:gd name="T11" fmla="*/ 44 h 282"/>
                  <a:gd name="T12" fmla="*/ 280 w 314"/>
                  <a:gd name="T13" fmla="*/ 12 h 282"/>
                  <a:gd name="T14" fmla="*/ 273 w 314"/>
                  <a:gd name="T15" fmla="*/ 20 h 282"/>
                  <a:gd name="T16" fmla="*/ 252 w 314"/>
                  <a:gd name="T17" fmla="*/ 0 h 282"/>
                  <a:gd name="T18" fmla="*/ 176 w 314"/>
                  <a:gd name="T19" fmla="*/ 77 h 282"/>
                  <a:gd name="T20" fmla="*/ 170 w 314"/>
                  <a:gd name="T21" fmla="*/ 71 h 282"/>
                  <a:gd name="T22" fmla="*/ 157 w 314"/>
                  <a:gd name="T23" fmla="*/ 83 h 282"/>
                  <a:gd name="T24" fmla="*/ 90 w 314"/>
                  <a:gd name="T25" fmla="*/ 16 h 282"/>
                  <a:gd name="T26" fmla="*/ 76 w 314"/>
                  <a:gd name="T27" fmla="*/ 30 h 282"/>
                  <a:gd name="T28" fmla="*/ 53 w 314"/>
                  <a:gd name="T29" fmla="*/ 5 h 282"/>
                  <a:gd name="T30" fmla="*/ 0 w 314"/>
                  <a:gd name="T31" fmla="*/ 57 h 282"/>
                  <a:gd name="T32" fmla="*/ 21 w 314"/>
                  <a:gd name="T33" fmla="*/ 81 h 282"/>
                  <a:gd name="T34" fmla="*/ 10 w 314"/>
                  <a:gd name="T35" fmla="*/ 94 h 282"/>
                  <a:gd name="T36" fmla="*/ 82 w 314"/>
                  <a:gd name="T37" fmla="*/ 169 h 282"/>
                  <a:gd name="T38" fmla="*/ 30 w 314"/>
                  <a:gd name="T39" fmla="*/ 223 h 282"/>
                  <a:gd name="T40" fmla="*/ 61 w 314"/>
                  <a:gd name="T41" fmla="*/ 254 h 282"/>
                  <a:gd name="T42" fmla="*/ 53 w 314"/>
                  <a:gd name="T43" fmla="*/ 262 h 282"/>
                  <a:gd name="T44" fmla="*/ 74 w 314"/>
                  <a:gd name="T45" fmla="*/ 282 h 282"/>
                  <a:gd name="T46" fmla="*/ 148 w 314"/>
                  <a:gd name="T47" fmla="*/ 208 h 282"/>
                  <a:gd name="T48" fmla="*/ 175 w 314"/>
                  <a:gd name="T49" fmla="*/ 235 h 282"/>
                  <a:gd name="T50" fmla="*/ 178 w 314"/>
                  <a:gd name="T51" fmla="*/ 23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14" h="282">
                    <a:moveTo>
                      <a:pt x="178" y="234"/>
                    </a:moveTo>
                    <a:lnTo>
                      <a:pt x="229" y="181"/>
                    </a:lnTo>
                    <a:lnTo>
                      <a:pt x="209" y="160"/>
                    </a:lnTo>
                    <a:lnTo>
                      <a:pt x="236" y="133"/>
                    </a:lnTo>
                    <a:lnTo>
                      <a:pt x="229" y="128"/>
                    </a:lnTo>
                    <a:lnTo>
                      <a:pt x="314" y="44"/>
                    </a:lnTo>
                    <a:lnTo>
                      <a:pt x="280" y="12"/>
                    </a:lnTo>
                    <a:lnTo>
                      <a:pt x="273" y="20"/>
                    </a:lnTo>
                    <a:lnTo>
                      <a:pt x="252" y="0"/>
                    </a:lnTo>
                    <a:lnTo>
                      <a:pt x="176" y="77"/>
                    </a:lnTo>
                    <a:lnTo>
                      <a:pt x="170" y="71"/>
                    </a:lnTo>
                    <a:lnTo>
                      <a:pt x="157" y="83"/>
                    </a:lnTo>
                    <a:lnTo>
                      <a:pt x="90" y="16"/>
                    </a:lnTo>
                    <a:lnTo>
                      <a:pt x="76" y="30"/>
                    </a:lnTo>
                    <a:lnTo>
                      <a:pt x="53" y="5"/>
                    </a:lnTo>
                    <a:lnTo>
                      <a:pt x="0" y="57"/>
                    </a:lnTo>
                    <a:lnTo>
                      <a:pt x="21" y="81"/>
                    </a:lnTo>
                    <a:lnTo>
                      <a:pt x="10" y="94"/>
                    </a:lnTo>
                    <a:lnTo>
                      <a:pt x="82" y="169"/>
                    </a:lnTo>
                    <a:lnTo>
                      <a:pt x="30" y="223"/>
                    </a:lnTo>
                    <a:lnTo>
                      <a:pt x="61" y="254"/>
                    </a:lnTo>
                    <a:lnTo>
                      <a:pt x="53" y="262"/>
                    </a:lnTo>
                    <a:lnTo>
                      <a:pt x="74" y="282"/>
                    </a:lnTo>
                    <a:lnTo>
                      <a:pt x="148" y="208"/>
                    </a:lnTo>
                    <a:lnTo>
                      <a:pt x="175" y="235"/>
                    </a:lnTo>
                    <a:lnTo>
                      <a:pt x="178" y="23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7" name="Freeform 1052"/>
              <p:cNvSpPr>
                <a:spLocks/>
              </p:cNvSpPr>
              <p:nvPr/>
            </p:nvSpPr>
            <p:spPr bwMode="auto">
              <a:xfrm>
                <a:off x="523" y="1780"/>
                <a:ext cx="24" cy="25"/>
              </a:xfrm>
              <a:custGeom>
                <a:avLst/>
                <a:gdLst>
                  <a:gd name="T0" fmla="*/ 121 w 121"/>
                  <a:gd name="T1" fmla="*/ 0 h 123"/>
                  <a:gd name="T2" fmla="*/ 121 w 121"/>
                  <a:gd name="T3" fmla="*/ 123 h 123"/>
                  <a:gd name="T4" fmla="*/ 71 w 121"/>
                  <a:gd name="T5" fmla="*/ 123 h 123"/>
                  <a:gd name="T6" fmla="*/ 71 w 121"/>
                  <a:gd name="T7" fmla="*/ 108 h 123"/>
                  <a:gd name="T8" fmla="*/ 60 w 121"/>
                  <a:gd name="T9" fmla="*/ 108 h 123"/>
                  <a:gd name="T10" fmla="*/ 41 w 121"/>
                  <a:gd name="T11" fmla="*/ 108 h 123"/>
                  <a:gd name="T12" fmla="*/ 13 w 121"/>
                  <a:gd name="T13" fmla="*/ 108 h 123"/>
                  <a:gd name="T14" fmla="*/ 13 w 121"/>
                  <a:gd name="T15" fmla="*/ 55 h 123"/>
                  <a:gd name="T16" fmla="*/ 0 w 121"/>
                  <a:gd name="T17" fmla="*/ 55 h 123"/>
                  <a:gd name="T18" fmla="*/ 0 w 121"/>
                  <a:gd name="T19" fmla="*/ 0 h 123"/>
                  <a:gd name="T20" fmla="*/ 121 w 121"/>
                  <a:gd name="T2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1" h="123">
                    <a:moveTo>
                      <a:pt x="121" y="0"/>
                    </a:moveTo>
                    <a:lnTo>
                      <a:pt x="121" y="123"/>
                    </a:lnTo>
                    <a:lnTo>
                      <a:pt x="71" y="123"/>
                    </a:lnTo>
                    <a:lnTo>
                      <a:pt x="71" y="108"/>
                    </a:lnTo>
                    <a:lnTo>
                      <a:pt x="60" y="108"/>
                    </a:lnTo>
                    <a:lnTo>
                      <a:pt x="41" y="108"/>
                    </a:lnTo>
                    <a:lnTo>
                      <a:pt x="13" y="108"/>
                    </a:lnTo>
                    <a:lnTo>
                      <a:pt x="13" y="55"/>
                    </a:lnTo>
                    <a:lnTo>
                      <a:pt x="0" y="55"/>
                    </a:lnTo>
                    <a:lnTo>
                      <a:pt x="0" y="0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8" name="Freeform 1053"/>
              <p:cNvSpPr>
                <a:spLocks/>
              </p:cNvSpPr>
              <p:nvPr/>
            </p:nvSpPr>
            <p:spPr bwMode="auto">
              <a:xfrm>
                <a:off x="484" y="1812"/>
                <a:ext cx="27" cy="17"/>
              </a:xfrm>
              <a:custGeom>
                <a:avLst/>
                <a:gdLst>
                  <a:gd name="T0" fmla="*/ 131 w 132"/>
                  <a:gd name="T1" fmla="*/ 0 h 81"/>
                  <a:gd name="T2" fmla="*/ 132 w 132"/>
                  <a:gd name="T3" fmla="*/ 81 h 81"/>
                  <a:gd name="T4" fmla="*/ 0 w 132"/>
                  <a:gd name="T5" fmla="*/ 81 h 81"/>
                  <a:gd name="T6" fmla="*/ 0 w 132"/>
                  <a:gd name="T7" fmla="*/ 1 h 81"/>
                  <a:gd name="T8" fmla="*/ 27 w 132"/>
                  <a:gd name="T9" fmla="*/ 1 h 81"/>
                  <a:gd name="T10" fmla="*/ 27 w 132"/>
                  <a:gd name="T11" fmla="*/ 16 h 81"/>
                  <a:gd name="T12" fmla="*/ 97 w 132"/>
                  <a:gd name="T13" fmla="*/ 16 h 81"/>
                  <a:gd name="T14" fmla="*/ 97 w 132"/>
                  <a:gd name="T15" fmla="*/ 0 h 81"/>
                  <a:gd name="T16" fmla="*/ 131 w 132"/>
                  <a:gd name="T1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1">
                    <a:moveTo>
                      <a:pt x="131" y="0"/>
                    </a:moveTo>
                    <a:lnTo>
                      <a:pt x="132" y="81"/>
                    </a:lnTo>
                    <a:lnTo>
                      <a:pt x="0" y="81"/>
                    </a:lnTo>
                    <a:lnTo>
                      <a:pt x="0" y="1"/>
                    </a:lnTo>
                    <a:lnTo>
                      <a:pt x="27" y="1"/>
                    </a:lnTo>
                    <a:lnTo>
                      <a:pt x="27" y="16"/>
                    </a:lnTo>
                    <a:lnTo>
                      <a:pt x="97" y="16"/>
                    </a:lnTo>
                    <a:lnTo>
                      <a:pt x="97" y="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9" name="Freeform 1054"/>
              <p:cNvSpPr>
                <a:spLocks/>
              </p:cNvSpPr>
              <p:nvPr/>
            </p:nvSpPr>
            <p:spPr bwMode="auto">
              <a:xfrm>
                <a:off x="1044" y="1847"/>
                <a:ext cx="23" cy="22"/>
              </a:xfrm>
              <a:custGeom>
                <a:avLst/>
                <a:gdLst>
                  <a:gd name="T0" fmla="*/ 74 w 116"/>
                  <a:gd name="T1" fmla="*/ 0 h 114"/>
                  <a:gd name="T2" fmla="*/ 0 w 116"/>
                  <a:gd name="T3" fmla="*/ 73 h 114"/>
                  <a:gd name="T4" fmla="*/ 43 w 116"/>
                  <a:gd name="T5" fmla="*/ 114 h 114"/>
                  <a:gd name="T6" fmla="*/ 116 w 116"/>
                  <a:gd name="T7" fmla="*/ 42 h 114"/>
                  <a:gd name="T8" fmla="*/ 74 w 11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4">
                    <a:moveTo>
                      <a:pt x="74" y="0"/>
                    </a:moveTo>
                    <a:lnTo>
                      <a:pt x="0" y="73"/>
                    </a:lnTo>
                    <a:lnTo>
                      <a:pt x="43" y="114"/>
                    </a:lnTo>
                    <a:lnTo>
                      <a:pt x="116" y="4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0" name="Freeform 1055"/>
              <p:cNvSpPr>
                <a:spLocks/>
              </p:cNvSpPr>
              <p:nvPr/>
            </p:nvSpPr>
            <p:spPr bwMode="auto">
              <a:xfrm>
                <a:off x="1040" y="1809"/>
                <a:ext cx="26" cy="27"/>
              </a:xfrm>
              <a:custGeom>
                <a:avLst/>
                <a:gdLst>
                  <a:gd name="T0" fmla="*/ 77 w 133"/>
                  <a:gd name="T1" fmla="*/ 135 h 135"/>
                  <a:gd name="T2" fmla="*/ 133 w 133"/>
                  <a:gd name="T3" fmla="*/ 79 h 135"/>
                  <a:gd name="T4" fmla="*/ 56 w 133"/>
                  <a:gd name="T5" fmla="*/ 0 h 135"/>
                  <a:gd name="T6" fmla="*/ 0 w 133"/>
                  <a:gd name="T7" fmla="*/ 56 h 135"/>
                  <a:gd name="T8" fmla="*/ 77 w 133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135">
                    <a:moveTo>
                      <a:pt x="77" y="135"/>
                    </a:moveTo>
                    <a:lnTo>
                      <a:pt x="133" y="79"/>
                    </a:lnTo>
                    <a:lnTo>
                      <a:pt x="56" y="0"/>
                    </a:lnTo>
                    <a:lnTo>
                      <a:pt x="0" y="56"/>
                    </a:lnTo>
                    <a:lnTo>
                      <a:pt x="77" y="13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1" name="Freeform 1056"/>
              <p:cNvSpPr>
                <a:spLocks/>
              </p:cNvSpPr>
              <p:nvPr/>
            </p:nvSpPr>
            <p:spPr bwMode="auto">
              <a:xfrm>
                <a:off x="1034" y="1868"/>
                <a:ext cx="24" cy="24"/>
              </a:xfrm>
              <a:custGeom>
                <a:avLst/>
                <a:gdLst>
                  <a:gd name="T0" fmla="*/ 40 w 119"/>
                  <a:gd name="T1" fmla="*/ 0 h 118"/>
                  <a:gd name="T2" fmla="*/ 0 w 119"/>
                  <a:gd name="T3" fmla="*/ 40 h 118"/>
                  <a:gd name="T4" fmla="*/ 78 w 119"/>
                  <a:gd name="T5" fmla="*/ 118 h 118"/>
                  <a:gd name="T6" fmla="*/ 119 w 119"/>
                  <a:gd name="T7" fmla="*/ 77 h 118"/>
                  <a:gd name="T8" fmla="*/ 40 w 11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8">
                    <a:moveTo>
                      <a:pt x="40" y="0"/>
                    </a:moveTo>
                    <a:lnTo>
                      <a:pt x="0" y="40"/>
                    </a:lnTo>
                    <a:lnTo>
                      <a:pt x="78" y="118"/>
                    </a:lnTo>
                    <a:lnTo>
                      <a:pt x="119" y="7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2" name="Freeform 1057"/>
              <p:cNvSpPr>
                <a:spLocks/>
              </p:cNvSpPr>
              <p:nvPr/>
            </p:nvSpPr>
            <p:spPr bwMode="auto">
              <a:xfrm>
                <a:off x="979" y="1897"/>
                <a:ext cx="62" cy="51"/>
              </a:xfrm>
              <a:custGeom>
                <a:avLst/>
                <a:gdLst>
                  <a:gd name="T0" fmla="*/ 11 w 311"/>
                  <a:gd name="T1" fmla="*/ 52 h 255"/>
                  <a:gd name="T2" fmla="*/ 0 w 311"/>
                  <a:gd name="T3" fmla="*/ 64 h 255"/>
                  <a:gd name="T4" fmla="*/ 0 w 311"/>
                  <a:gd name="T5" fmla="*/ 250 h 255"/>
                  <a:gd name="T6" fmla="*/ 68 w 311"/>
                  <a:gd name="T7" fmla="*/ 252 h 255"/>
                  <a:gd name="T8" fmla="*/ 71 w 311"/>
                  <a:gd name="T9" fmla="*/ 254 h 255"/>
                  <a:gd name="T10" fmla="*/ 99 w 311"/>
                  <a:gd name="T11" fmla="*/ 255 h 255"/>
                  <a:gd name="T12" fmla="*/ 118 w 311"/>
                  <a:gd name="T13" fmla="*/ 234 h 255"/>
                  <a:gd name="T14" fmla="*/ 120 w 311"/>
                  <a:gd name="T15" fmla="*/ 238 h 255"/>
                  <a:gd name="T16" fmla="*/ 240 w 311"/>
                  <a:gd name="T17" fmla="*/ 213 h 255"/>
                  <a:gd name="T18" fmla="*/ 249 w 311"/>
                  <a:gd name="T19" fmla="*/ 203 h 255"/>
                  <a:gd name="T20" fmla="*/ 249 w 311"/>
                  <a:gd name="T21" fmla="*/ 156 h 255"/>
                  <a:gd name="T22" fmla="*/ 302 w 311"/>
                  <a:gd name="T23" fmla="*/ 156 h 255"/>
                  <a:gd name="T24" fmla="*/ 302 w 311"/>
                  <a:gd name="T25" fmla="*/ 75 h 255"/>
                  <a:gd name="T26" fmla="*/ 311 w 311"/>
                  <a:gd name="T27" fmla="*/ 75 h 255"/>
                  <a:gd name="T28" fmla="*/ 311 w 311"/>
                  <a:gd name="T29" fmla="*/ 45 h 255"/>
                  <a:gd name="T30" fmla="*/ 265 w 311"/>
                  <a:gd name="T31" fmla="*/ 45 h 255"/>
                  <a:gd name="T32" fmla="*/ 265 w 311"/>
                  <a:gd name="T33" fmla="*/ 25 h 255"/>
                  <a:gd name="T34" fmla="*/ 256 w 311"/>
                  <a:gd name="T35" fmla="*/ 15 h 255"/>
                  <a:gd name="T36" fmla="*/ 155 w 311"/>
                  <a:gd name="T37" fmla="*/ 8 h 255"/>
                  <a:gd name="T38" fmla="*/ 150 w 311"/>
                  <a:gd name="T39" fmla="*/ 11 h 255"/>
                  <a:gd name="T40" fmla="*/ 139 w 311"/>
                  <a:gd name="T41" fmla="*/ 0 h 255"/>
                  <a:gd name="T42" fmla="*/ 110 w 311"/>
                  <a:gd name="T43" fmla="*/ 0 h 255"/>
                  <a:gd name="T44" fmla="*/ 61 w 311"/>
                  <a:gd name="T45" fmla="*/ 52 h 255"/>
                  <a:gd name="T46" fmla="*/ 11 w 311"/>
                  <a:gd name="T47" fmla="*/ 52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1" h="255">
                    <a:moveTo>
                      <a:pt x="11" y="52"/>
                    </a:moveTo>
                    <a:lnTo>
                      <a:pt x="0" y="64"/>
                    </a:lnTo>
                    <a:lnTo>
                      <a:pt x="0" y="250"/>
                    </a:lnTo>
                    <a:lnTo>
                      <a:pt x="68" y="252"/>
                    </a:lnTo>
                    <a:lnTo>
                      <a:pt x="71" y="254"/>
                    </a:lnTo>
                    <a:lnTo>
                      <a:pt x="99" y="255"/>
                    </a:lnTo>
                    <a:lnTo>
                      <a:pt x="118" y="234"/>
                    </a:lnTo>
                    <a:lnTo>
                      <a:pt x="120" y="238"/>
                    </a:lnTo>
                    <a:lnTo>
                      <a:pt x="240" y="213"/>
                    </a:lnTo>
                    <a:lnTo>
                      <a:pt x="249" y="203"/>
                    </a:lnTo>
                    <a:lnTo>
                      <a:pt x="249" y="156"/>
                    </a:lnTo>
                    <a:lnTo>
                      <a:pt x="302" y="156"/>
                    </a:lnTo>
                    <a:lnTo>
                      <a:pt x="302" y="75"/>
                    </a:lnTo>
                    <a:lnTo>
                      <a:pt x="311" y="75"/>
                    </a:lnTo>
                    <a:lnTo>
                      <a:pt x="311" y="45"/>
                    </a:lnTo>
                    <a:lnTo>
                      <a:pt x="265" y="45"/>
                    </a:lnTo>
                    <a:lnTo>
                      <a:pt x="265" y="25"/>
                    </a:lnTo>
                    <a:lnTo>
                      <a:pt x="256" y="15"/>
                    </a:lnTo>
                    <a:lnTo>
                      <a:pt x="155" y="8"/>
                    </a:lnTo>
                    <a:lnTo>
                      <a:pt x="150" y="11"/>
                    </a:lnTo>
                    <a:lnTo>
                      <a:pt x="139" y="0"/>
                    </a:lnTo>
                    <a:lnTo>
                      <a:pt x="110" y="0"/>
                    </a:lnTo>
                    <a:lnTo>
                      <a:pt x="61" y="52"/>
                    </a:lnTo>
                    <a:lnTo>
                      <a:pt x="11" y="5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3" name="Freeform 1058"/>
              <p:cNvSpPr>
                <a:spLocks noEditPoints="1"/>
              </p:cNvSpPr>
              <p:nvPr/>
            </p:nvSpPr>
            <p:spPr bwMode="auto">
              <a:xfrm>
                <a:off x="978" y="1948"/>
                <a:ext cx="139" cy="87"/>
              </a:xfrm>
              <a:custGeom>
                <a:avLst/>
                <a:gdLst>
                  <a:gd name="T0" fmla="*/ 360 w 697"/>
                  <a:gd name="T1" fmla="*/ 264 h 437"/>
                  <a:gd name="T2" fmla="*/ 438 w 697"/>
                  <a:gd name="T3" fmla="*/ 343 h 437"/>
                  <a:gd name="T4" fmla="*/ 525 w 697"/>
                  <a:gd name="T5" fmla="*/ 257 h 437"/>
                  <a:gd name="T6" fmla="*/ 441 w 697"/>
                  <a:gd name="T7" fmla="*/ 177 h 437"/>
                  <a:gd name="T8" fmla="*/ 383 w 697"/>
                  <a:gd name="T9" fmla="*/ 231 h 437"/>
                  <a:gd name="T10" fmla="*/ 389 w 697"/>
                  <a:gd name="T11" fmla="*/ 237 h 437"/>
                  <a:gd name="T12" fmla="*/ 360 w 697"/>
                  <a:gd name="T13" fmla="*/ 264 h 437"/>
                  <a:gd name="T14" fmla="*/ 276 w 697"/>
                  <a:gd name="T15" fmla="*/ 0 h 437"/>
                  <a:gd name="T16" fmla="*/ 291 w 697"/>
                  <a:gd name="T17" fmla="*/ 13 h 437"/>
                  <a:gd name="T18" fmla="*/ 286 w 697"/>
                  <a:gd name="T19" fmla="*/ 18 h 437"/>
                  <a:gd name="T20" fmla="*/ 391 w 697"/>
                  <a:gd name="T21" fmla="*/ 122 h 437"/>
                  <a:gd name="T22" fmla="*/ 439 w 697"/>
                  <a:gd name="T23" fmla="*/ 74 h 437"/>
                  <a:gd name="T24" fmla="*/ 486 w 697"/>
                  <a:gd name="T25" fmla="*/ 120 h 437"/>
                  <a:gd name="T26" fmla="*/ 555 w 697"/>
                  <a:gd name="T27" fmla="*/ 50 h 437"/>
                  <a:gd name="T28" fmla="*/ 666 w 697"/>
                  <a:gd name="T29" fmla="*/ 166 h 437"/>
                  <a:gd name="T30" fmla="*/ 649 w 697"/>
                  <a:gd name="T31" fmla="*/ 184 h 437"/>
                  <a:gd name="T32" fmla="*/ 697 w 697"/>
                  <a:gd name="T33" fmla="*/ 234 h 437"/>
                  <a:gd name="T34" fmla="*/ 538 w 697"/>
                  <a:gd name="T35" fmla="*/ 390 h 437"/>
                  <a:gd name="T36" fmla="*/ 516 w 697"/>
                  <a:gd name="T37" fmla="*/ 368 h 437"/>
                  <a:gd name="T38" fmla="*/ 481 w 697"/>
                  <a:gd name="T39" fmla="*/ 404 h 437"/>
                  <a:gd name="T40" fmla="*/ 480 w 697"/>
                  <a:gd name="T41" fmla="*/ 432 h 437"/>
                  <a:gd name="T42" fmla="*/ 426 w 697"/>
                  <a:gd name="T43" fmla="*/ 432 h 437"/>
                  <a:gd name="T44" fmla="*/ 426 w 697"/>
                  <a:gd name="T45" fmla="*/ 415 h 437"/>
                  <a:gd name="T46" fmla="*/ 414 w 697"/>
                  <a:gd name="T47" fmla="*/ 402 h 437"/>
                  <a:gd name="T48" fmla="*/ 399 w 697"/>
                  <a:gd name="T49" fmla="*/ 416 h 437"/>
                  <a:gd name="T50" fmla="*/ 264 w 697"/>
                  <a:gd name="T51" fmla="*/ 277 h 437"/>
                  <a:gd name="T52" fmla="*/ 141 w 697"/>
                  <a:gd name="T53" fmla="*/ 402 h 437"/>
                  <a:gd name="T54" fmla="*/ 146 w 697"/>
                  <a:gd name="T55" fmla="*/ 407 h 437"/>
                  <a:gd name="T56" fmla="*/ 117 w 697"/>
                  <a:gd name="T57" fmla="*/ 437 h 437"/>
                  <a:gd name="T58" fmla="*/ 105 w 697"/>
                  <a:gd name="T59" fmla="*/ 419 h 437"/>
                  <a:gd name="T60" fmla="*/ 114 w 697"/>
                  <a:gd name="T61" fmla="*/ 410 h 437"/>
                  <a:gd name="T62" fmla="*/ 0 w 697"/>
                  <a:gd name="T63" fmla="*/ 297 h 437"/>
                  <a:gd name="T64" fmla="*/ 230 w 697"/>
                  <a:gd name="T65" fmla="*/ 70 h 437"/>
                  <a:gd name="T66" fmla="*/ 220 w 697"/>
                  <a:gd name="T67" fmla="*/ 57 h 437"/>
                  <a:gd name="T68" fmla="*/ 276 w 697"/>
                  <a:gd name="T69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97" h="437">
                    <a:moveTo>
                      <a:pt x="360" y="264"/>
                    </a:moveTo>
                    <a:lnTo>
                      <a:pt x="438" y="343"/>
                    </a:lnTo>
                    <a:lnTo>
                      <a:pt x="525" y="257"/>
                    </a:lnTo>
                    <a:lnTo>
                      <a:pt x="441" y="177"/>
                    </a:lnTo>
                    <a:lnTo>
                      <a:pt x="383" y="231"/>
                    </a:lnTo>
                    <a:lnTo>
                      <a:pt x="389" y="237"/>
                    </a:lnTo>
                    <a:lnTo>
                      <a:pt x="360" y="264"/>
                    </a:lnTo>
                    <a:close/>
                    <a:moveTo>
                      <a:pt x="276" y="0"/>
                    </a:moveTo>
                    <a:lnTo>
                      <a:pt x="291" y="13"/>
                    </a:lnTo>
                    <a:lnTo>
                      <a:pt x="286" y="18"/>
                    </a:lnTo>
                    <a:lnTo>
                      <a:pt x="391" y="122"/>
                    </a:lnTo>
                    <a:lnTo>
                      <a:pt x="439" y="74"/>
                    </a:lnTo>
                    <a:lnTo>
                      <a:pt x="486" y="120"/>
                    </a:lnTo>
                    <a:lnTo>
                      <a:pt x="555" y="50"/>
                    </a:lnTo>
                    <a:lnTo>
                      <a:pt x="666" y="166"/>
                    </a:lnTo>
                    <a:lnTo>
                      <a:pt x="649" y="184"/>
                    </a:lnTo>
                    <a:lnTo>
                      <a:pt x="697" y="234"/>
                    </a:lnTo>
                    <a:lnTo>
                      <a:pt x="538" y="390"/>
                    </a:lnTo>
                    <a:lnTo>
                      <a:pt x="516" y="368"/>
                    </a:lnTo>
                    <a:lnTo>
                      <a:pt x="481" y="404"/>
                    </a:lnTo>
                    <a:lnTo>
                      <a:pt x="480" y="432"/>
                    </a:lnTo>
                    <a:lnTo>
                      <a:pt x="426" y="432"/>
                    </a:lnTo>
                    <a:lnTo>
                      <a:pt x="426" y="415"/>
                    </a:lnTo>
                    <a:lnTo>
                      <a:pt x="414" y="402"/>
                    </a:lnTo>
                    <a:lnTo>
                      <a:pt x="399" y="416"/>
                    </a:lnTo>
                    <a:lnTo>
                      <a:pt x="264" y="277"/>
                    </a:lnTo>
                    <a:lnTo>
                      <a:pt x="141" y="402"/>
                    </a:lnTo>
                    <a:lnTo>
                      <a:pt x="146" y="407"/>
                    </a:lnTo>
                    <a:lnTo>
                      <a:pt x="117" y="437"/>
                    </a:lnTo>
                    <a:lnTo>
                      <a:pt x="105" y="419"/>
                    </a:lnTo>
                    <a:lnTo>
                      <a:pt x="114" y="410"/>
                    </a:lnTo>
                    <a:lnTo>
                      <a:pt x="0" y="297"/>
                    </a:lnTo>
                    <a:lnTo>
                      <a:pt x="230" y="70"/>
                    </a:lnTo>
                    <a:lnTo>
                      <a:pt x="220" y="57"/>
                    </a:lnTo>
                    <a:lnTo>
                      <a:pt x="276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4" name="Freeform 1059"/>
              <p:cNvSpPr>
                <a:spLocks/>
              </p:cNvSpPr>
              <p:nvPr/>
            </p:nvSpPr>
            <p:spPr bwMode="auto">
              <a:xfrm>
                <a:off x="516" y="2142"/>
                <a:ext cx="58" cy="47"/>
              </a:xfrm>
              <a:custGeom>
                <a:avLst/>
                <a:gdLst>
                  <a:gd name="T0" fmla="*/ 292 w 294"/>
                  <a:gd name="T1" fmla="*/ 0 h 236"/>
                  <a:gd name="T2" fmla="*/ 246 w 294"/>
                  <a:gd name="T3" fmla="*/ 0 h 236"/>
                  <a:gd name="T4" fmla="*/ 246 w 294"/>
                  <a:gd name="T5" fmla="*/ 10 h 236"/>
                  <a:gd name="T6" fmla="*/ 203 w 294"/>
                  <a:gd name="T7" fmla="*/ 10 h 236"/>
                  <a:gd name="T8" fmla="*/ 203 w 294"/>
                  <a:gd name="T9" fmla="*/ 73 h 236"/>
                  <a:gd name="T10" fmla="*/ 190 w 294"/>
                  <a:gd name="T11" fmla="*/ 73 h 236"/>
                  <a:gd name="T12" fmla="*/ 190 w 294"/>
                  <a:gd name="T13" fmla="*/ 62 h 236"/>
                  <a:gd name="T14" fmla="*/ 104 w 294"/>
                  <a:gd name="T15" fmla="*/ 62 h 236"/>
                  <a:gd name="T16" fmla="*/ 104 w 294"/>
                  <a:gd name="T17" fmla="*/ 74 h 236"/>
                  <a:gd name="T18" fmla="*/ 88 w 294"/>
                  <a:gd name="T19" fmla="*/ 74 h 236"/>
                  <a:gd name="T20" fmla="*/ 88 w 294"/>
                  <a:gd name="T21" fmla="*/ 13 h 236"/>
                  <a:gd name="T22" fmla="*/ 0 w 294"/>
                  <a:gd name="T23" fmla="*/ 13 h 236"/>
                  <a:gd name="T24" fmla="*/ 0 w 294"/>
                  <a:gd name="T25" fmla="*/ 74 h 236"/>
                  <a:gd name="T26" fmla="*/ 12 w 294"/>
                  <a:gd name="T27" fmla="*/ 74 h 236"/>
                  <a:gd name="T28" fmla="*/ 12 w 294"/>
                  <a:gd name="T29" fmla="*/ 84 h 236"/>
                  <a:gd name="T30" fmla="*/ 0 w 294"/>
                  <a:gd name="T31" fmla="*/ 84 h 236"/>
                  <a:gd name="T32" fmla="*/ 0 w 294"/>
                  <a:gd name="T33" fmla="*/ 154 h 236"/>
                  <a:gd name="T34" fmla="*/ 12 w 294"/>
                  <a:gd name="T35" fmla="*/ 154 h 236"/>
                  <a:gd name="T36" fmla="*/ 12 w 294"/>
                  <a:gd name="T37" fmla="*/ 174 h 236"/>
                  <a:gd name="T38" fmla="*/ 0 w 294"/>
                  <a:gd name="T39" fmla="*/ 174 h 236"/>
                  <a:gd name="T40" fmla="*/ 0 w 294"/>
                  <a:gd name="T41" fmla="*/ 236 h 236"/>
                  <a:gd name="T42" fmla="*/ 52 w 294"/>
                  <a:gd name="T43" fmla="*/ 236 h 236"/>
                  <a:gd name="T44" fmla="*/ 52 w 294"/>
                  <a:gd name="T45" fmla="*/ 229 h 236"/>
                  <a:gd name="T46" fmla="*/ 89 w 294"/>
                  <a:gd name="T47" fmla="*/ 229 h 236"/>
                  <a:gd name="T48" fmla="*/ 89 w 294"/>
                  <a:gd name="T49" fmla="*/ 164 h 236"/>
                  <a:gd name="T50" fmla="*/ 103 w 294"/>
                  <a:gd name="T51" fmla="*/ 164 h 236"/>
                  <a:gd name="T52" fmla="*/ 103 w 294"/>
                  <a:gd name="T53" fmla="*/ 172 h 236"/>
                  <a:gd name="T54" fmla="*/ 127 w 294"/>
                  <a:gd name="T55" fmla="*/ 172 h 236"/>
                  <a:gd name="T56" fmla="*/ 127 w 294"/>
                  <a:gd name="T57" fmla="*/ 164 h 236"/>
                  <a:gd name="T58" fmla="*/ 144 w 294"/>
                  <a:gd name="T59" fmla="*/ 164 h 236"/>
                  <a:gd name="T60" fmla="*/ 144 w 294"/>
                  <a:gd name="T61" fmla="*/ 173 h 236"/>
                  <a:gd name="T62" fmla="*/ 192 w 294"/>
                  <a:gd name="T63" fmla="*/ 173 h 236"/>
                  <a:gd name="T64" fmla="*/ 192 w 294"/>
                  <a:gd name="T65" fmla="*/ 164 h 236"/>
                  <a:gd name="T66" fmla="*/ 207 w 294"/>
                  <a:gd name="T67" fmla="*/ 164 h 236"/>
                  <a:gd name="T68" fmla="*/ 207 w 294"/>
                  <a:gd name="T69" fmla="*/ 221 h 236"/>
                  <a:gd name="T70" fmla="*/ 294 w 294"/>
                  <a:gd name="T71" fmla="*/ 221 h 236"/>
                  <a:gd name="T72" fmla="*/ 294 w 294"/>
                  <a:gd name="T73" fmla="*/ 160 h 236"/>
                  <a:gd name="T74" fmla="*/ 282 w 294"/>
                  <a:gd name="T75" fmla="*/ 160 h 236"/>
                  <a:gd name="T76" fmla="*/ 282 w 294"/>
                  <a:gd name="T77" fmla="*/ 152 h 236"/>
                  <a:gd name="T78" fmla="*/ 292 w 294"/>
                  <a:gd name="T79" fmla="*/ 152 h 236"/>
                  <a:gd name="T80" fmla="*/ 292 w 294"/>
                  <a:gd name="T81" fmla="*/ 78 h 236"/>
                  <a:gd name="T82" fmla="*/ 282 w 294"/>
                  <a:gd name="T83" fmla="*/ 78 h 236"/>
                  <a:gd name="T84" fmla="*/ 282 w 294"/>
                  <a:gd name="T85" fmla="*/ 64 h 236"/>
                  <a:gd name="T86" fmla="*/ 292 w 294"/>
                  <a:gd name="T87" fmla="*/ 64 h 236"/>
                  <a:gd name="T88" fmla="*/ 292 w 294"/>
                  <a:gd name="T8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4" h="236">
                    <a:moveTo>
                      <a:pt x="292" y="0"/>
                    </a:moveTo>
                    <a:lnTo>
                      <a:pt x="246" y="0"/>
                    </a:lnTo>
                    <a:lnTo>
                      <a:pt x="246" y="10"/>
                    </a:lnTo>
                    <a:lnTo>
                      <a:pt x="203" y="10"/>
                    </a:lnTo>
                    <a:lnTo>
                      <a:pt x="203" y="73"/>
                    </a:lnTo>
                    <a:lnTo>
                      <a:pt x="190" y="73"/>
                    </a:lnTo>
                    <a:lnTo>
                      <a:pt x="190" y="62"/>
                    </a:lnTo>
                    <a:lnTo>
                      <a:pt x="104" y="62"/>
                    </a:lnTo>
                    <a:lnTo>
                      <a:pt x="104" y="74"/>
                    </a:lnTo>
                    <a:lnTo>
                      <a:pt x="88" y="74"/>
                    </a:lnTo>
                    <a:lnTo>
                      <a:pt x="88" y="13"/>
                    </a:lnTo>
                    <a:lnTo>
                      <a:pt x="0" y="13"/>
                    </a:lnTo>
                    <a:lnTo>
                      <a:pt x="0" y="74"/>
                    </a:lnTo>
                    <a:lnTo>
                      <a:pt x="12" y="74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154"/>
                    </a:lnTo>
                    <a:lnTo>
                      <a:pt x="12" y="154"/>
                    </a:lnTo>
                    <a:lnTo>
                      <a:pt x="12" y="174"/>
                    </a:lnTo>
                    <a:lnTo>
                      <a:pt x="0" y="174"/>
                    </a:lnTo>
                    <a:lnTo>
                      <a:pt x="0" y="236"/>
                    </a:lnTo>
                    <a:lnTo>
                      <a:pt x="52" y="236"/>
                    </a:lnTo>
                    <a:lnTo>
                      <a:pt x="52" y="229"/>
                    </a:lnTo>
                    <a:lnTo>
                      <a:pt x="89" y="229"/>
                    </a:lnTo>
                    <a:lnTo>
                      <a:pt x="89" y="164"/>
                    </a:lnTo>
                    <a:lnTo>
                      <a:pt x="103" y="164"/>
                    </a:lnTo>
                    <a:lnTo>
                      <a:pt x="103" y="172"/>
                    </a:lnTo>
                    <a:lnTo>
                      <a:pt x="127" y="172"/>
                    </a:lnTo>
                    <a:lnTo>
                      <a:pt x="127" y="164"/>
                    </a:lnTo>
                    <a:lnTo>
                      <a:pt x="144" y="164"/>
                    </a:lnTo>
                    <a:lnTo>
                      <a:pt x="144" y="173"/>
                    </a:lnTo>
                    <a:lnTo>
                      <a:pt x="192" y="173"/>
                    </a:lnTo>
                    <a:lnTo>
                      <a:pt x="192" y="164"/>
                    </a:lnTo>
                    <a:lnTo>
                      <a:pt x="207" y="164"/>
                    </a:lnTo>
                    <a:lnTo>
                      <a:pt x="207" y="221"/>
                    </a:lnTo>
                    <a:lnTo>
                      <a:pt x="294" y="221"/>
                    </a:lnTo>
                    <a:lnTo>
                      <a:pt x="294" y="160"/>
                    </a:lnTo>
                    <a:lnTo>
                      <a:pt x="282" y="160"/>
                    </a:lnTo>
                    <a:lnTo>
                      <a:pt x="282" y="152"/>
                    </a:lnTo>
                    <a:lnTo>
                      <a:pt x="292" y="152"/>
                    </a:lnTo>
                    <a:lnTo>
                      <a:pt x="292" y="78"/>
                    </a:lnTo>
                    <a:lnTo>
                      <a:pt x="282" y="78"/>
                    </a:lnTo>
                    <a:lnTo>
                      <a:pt x="282" y="64"/>
                    </a:lnTo>
                    <a:lnTo>
                      <a:pt x="292" y="64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5" name="Freeform 1060"/>
              <p:cNvSpPr>
                <a:spLocks/>
              </p:cNvSpPr>
              <p:nvPr/>
            </p:nvSpPr>
            <p:spPr bwMode="auto">
              <a:xfrm>
                <a:off x="472" y="2195"/>
                <a:ext cx="47" cy="60"/>
              </a:xfrm>
              <a:custGeom>
                <a:avLst/>
                <a:gdLst>
                  <a:gd name="T0" fmla="*/ 220 w 234"/>
                  <a:gd name="T1" fmla="*/ 1 h 299"/>
                  <a:gd name="T2" fmla="*/ 159 w 234"/>
                  <a:gd name="T3" fmla="*/ 1 h 299"/>
                  <a:gd name="T4" fmla="*/ 159 w 234"/>
                  <a:gd name="T5" fmla="*/ 14 h 299"/>
                  <a:gd name="T6" fmla="*/ 150 w 234"/>
                  <a:gd name="T7" fmla="*/ 14 h 299"/>
                  <a:gd name="T8" fmla="*/ 150 w 234"/>
                  <a:gd name="T9" fmla="*/ 0 h 299"/>
                  <a:gd name="T10" fmla="*/ 82 w 234"/>
                  <a:gd name="T11" fmla="*/ 0 h 299"/>
                  <a:gd name="T12" fmla="*/ 82 w 234"/>
                  <a:gd name="T13" fmla="*/ 15 h 299"/>
                  <a:gd name="T14" fmla="*/ 59 w 234"/>
                  <a:gd name="T15" fmla="*/ 15 h 299"/>
                  <a:gd name="T16" fmla="*/ 59 w 234"/>
                  <a:gd name="T17" fmla="*/ 3 h 299"/>
                  <a:gd name="T18" fmla="*/ 0 w 234"/>
                  <a:gd name="T19" fmla="*/ 3 h 299"/>
                  <a:gd name="T20" fmla="*/ 0 w 234"/>
                  <a:gd name="T21" fmla="*/ 56 h 299"/>
                  <a:gd name="T22" fmla="*/ 6 w 234"/>
                  <a:gd name="T23" fmla="*/ 56 h 299"/>
                  <a:gd name="T24" fmla="*/ 6 w 234"/>
                  <a:gd name="T25" fmla="*/ 92 h 299"/>
                  <a:gd name="T26" fmla="*/ 63 w 234"/>
                  <a:gd name="T27" fmla="*/ 92 h 299"/>
                  <a:gd name="T28" fmla="*/ 63 w 234"/>
                  <a:gd name="T29" fmla="*/ 206 h 299"/>
                  <a:gd name="T30" fmla="*/ 12 w 234"/>
                  <a:gd name="T31" fmla="*/ 206 h 299"/>
                  <a:gd name="T32" fmla="*/ 12 w 234"/>
                  <a:gd name="T33" fmla="*/ 299 h 299"/>
                  <a:gd name="T34" fmla="*/ 72 w 234"/>
                  <a:gd name="T35" fmla="*/ 299 h 299"/>
                  <a:gd name="T36" fmla="*/ 72 w 234"/>
                  <a:gd name="T37" fmla="*/ 287 h 299"/>
                  <a:gd name="T38" fmla="*/ 79 w 234"/>
                  <a:gd name="T39" fmla="*/ 287 h 299"/>
                  <a:gd name="T40" fmla="*/ 79 w 234"/>
                  <a:gd name="T41" fmla="*/ 298 h 299"/>
                  <a:gd name="T42" fmla="*/ 155 w 234"/>
                  <a:gd name="T43" fmla="*/ 298 h 299"/>
                  <a:gd name="T44" fmla="*/ 155 w 234"/>
                  <a:gd name="T45" fmla="*/ 287 h 299"/>
                  <a:gd name="T46" fmla="*/ 169 w 234"/>
                  <a:gd name="T47" fmla="*/ 287 h 299"/>
                  <a:gd name="T48" fmla="*/ 169 w 234"/>
                  <a:gd name="T49" fmla="*/ 294 h 299"/>
                  <a:gd name="T50" fmla="*/ 234 w 234"/>
                  <a:gd name="T51" fmla="*/ 294 h 299"/>
                  <a:gd name="T52" fmla="*/ 234 w 234"/>
                  <a:gd name="T53" fmla="*/ 242 h 299"/>
                  <a:gd name="T54" fmla="*/ 226 w 234"/>
                  <a:gd name="T55" fmla="*/ 242 h 299"/>
                  <a:gd name="T56" fmla="*/ 226 w 234"/>
                  <a:gd name="T57" fmla="*/ 207 h 299"/>
                  <a:gd name="T58" fmla="*/ 164 w 234"/>
                  <a:gd name="T59" fmla="*/ 207 h 299"/>
                  <a:gd name="T60" fmla="*/ 164 w 234"/>
                  <a:gd name="T61" fmla="*/ 194 h 299"/>
                  <a:gd name="T62" fmla="*/ 169 w 234"/>
                  <a:gd name="T63" fmla="*/ 194 h 299"/>
                  <a:gd name="T64" fmla="*/ 169 w 234"/>
                  <a:gd name="T65" fmla="*/ 165 h 299"/>
                  <a:gd name="T66" fmla="*/ 164 w 234"/>
                  <a:gd name="T67" fmla="*/ 165 h 299"/>
                  <a:gd name="T68" fmla="*/ 164 w 234"/>
                  <a:gd name="T69" fmla="*/ 150 h 299"/>
                  <a:gd name="T70" fmla="*/ 168 w 234"/>
                  <a:gd name="T71" fmla="*/ 150 h 299"/>
                  <a:gd name="T72" fmla="*/ 168 w 234"/>
                  <a:gd name="T73" fmla="*/ 101 h 299"/>
                  <a:gd name="T74" fmla="*/ 163 w 234"/>
                  <a:gd name="T75" fmla="*/ 101 h 299"/>
                  <a:gd name="T76" fmla="*/ 163 w 234"/>
                  <a:gd name="T77" fmla="*/ 94 h 299"/>
                  <a:gd name="T78" fmla="*/ 220 w 234"/>
                  <a:gd name="T79" fmla="*/ 94 h 299"/>
                  <a:gd name="T80" fmla="*/ 220 w 234"/>
                  <a:gd name="T81" fmla="*/ 1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4" h="299">
                    <a:moveTo>
                      <a:pt x="220" y="1"/>
                    </a:moveTo>
                    <a:lnTo>
                      <a:pt x="159" y="1"/>
                    </a:lnTo>
                    <a:lnTo>
                      <a:pt x="159" y="14"/>
                    </a:lnTo>
                    <a:lnTo>
                      <a:pt x="150" y="14"/>
                    </a:lnTo>
                    <a:lnTo>
                      <a:pt x="150" y="0"/>
                    </a:lnTo>
                    <a:lnTo>
                      <a:pt x="82" y="0"/>
                    </a:lnTo>
                    <a:lnTo>
                      <a:pt x="82" y="15"/>
                    </a:lnTo>
                    <a:lnTo>
                      <a:pt x="59" y="15"/>
                    </a:lnTo>
                    <a:lnTo>
                      <a:pt x="59" y="3"/>
                    </a:lnTo>
                    <a:lnTo>
                      <a:pt x="0" y="3"/>
                    </a:lnTo>
                    <a:lnTo>
                      <a:pt x="0" y="56"/>
                    </a:lnTo>
                    <a:lnTo>
                      <a:pt x="6" y="56"/>
                    </a:lnTo>
                    <a:lnTo>
                      <a:pt x="6" y="92"/>
                    </a:lnTo>
                    <a:lnTo>
                      <a:pt x="63" y="92"/>
                    </a:lnTo>
                    <a:lnTo>
                      <a:pt x="63" y="206"/>
                    </a:lnTo>
                    <a:lnTo>
                      <a:pt x="12" y="206"/>
                    </a:lnTo>
                    <a:lnTo>
                      <a:pt x="12" y="299"/>
                    </a:lnTo>
                    <a:lnTo>
                      <a:pt x="72" y="299"/>
                    </a:lnTo>
                    <a:lnTo>
                      <a:pt x="72" y="287"/>
                    </a:lnTo>
                    <a:lnTo>
                      <a:pt x="79" y="287"/>
                    </a:lnTo>
                    <a:lnTo>
                      <a:pt x="79" y="298"/>
                    </a:lnTo>
                    <a:lnTo>
                      <a:pt x="155" y="298"/>
                    </a:lnTo>
                    <a:lnTo>
                      <a:pt x="155" y="287"/>
                    </a:lnTo>
                    <a:lnTo>
                      <a:pt x="169" y="287"/>
                    </a:lnTo>
                    <a:lnTo>
                      <a:pt x="169" y="294"/>
                    </a:lnTo>
                    <a:lnTo>
                      <a:pt x="234" y="294"/>
                    </a:lnTo>
                    <a:lnTo>
                      <a:pt x="234" y="242"/>
                    </a:lnTo>
                    <a:lnTo>
                      <a:pt x="226" y="242"/>
                    </a:lnTo>
                    <a:lnTo>
                      <a:pt x="226" y="207"/>
                    </a:lnTo>
                    <a:lnTo>
                      <a:pt x="164" y="207"/>
                    </a:lnTo>
                    <a:lnTo>
                      <a:pt x="164" y="194"/>
                    </a:lnTo>
                    <a:lnTo>
                      <a:pt x="169" y="194"/>
                    </a:lnTo>
                    <a:lnTo>
                      <a:pt x="169" y="165"/>
                    </a:lnTo>
                    <a:lnTo>
                      <a:pt x="164" y="165"/>
                    </a:lnTo>
                    <a:lnTo>
                      <a:pt x="164" y="150"/>
                    </a:lnTo>
                    <a:lnTo>
                      <a:pt x="168" y="150"/>
                    </a:lnTo>
                    <a:lnTo>
                      <a:pt x="168" y="101"/>
                    </a:lnTo>
                    <a:lnTo>
                      <a:pt x="163" y="101"/>
                    </a:lnTo>
                    <a:lnTo>
                      <a:pt x="163" y="94"/>
                    </a:lnTo>
                    <a:lnTo>
                      <a:pt x="220" y="94"/>
                    </a:lnTo>
                    <a:lnTo>
                      <a:pt x="22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6" name="Freeform 1061"/>
              <p:cNvSpPr>
                <a:spLocks/>
              </p:cNvSpPr>
              <p:nvPr/>
            </p:nvSpPr>
            <p:spPr bwMode="auto">
              <a:xfrm>
                <a:off x="592" y="2153"/>
                <a:ext cx="20" cy="25"/>
              </a:xfrm>
              <a:custGeom>
                <a:avLst/>
                <a:gdLst>
                  <a:gd name="T0" fmla="*/ 100 w 101"/>
                  <a:gd name="T1" fmla="*/ 0 h 123"/>
                  <a:gd name="T2" fmla="*/ 38 w 101"/>
                  <a:gd name="T3" fmla="*/ 0 h 123"/>
                  <a:gd name="T4" fmla="*/ 38 w 101"/>
                  <a:gd name="T5" fmla="*/ 24 h 123"/>
                  <a:gd name="T6" fmla="*/ 34 w 101"/>
                  <a:gd name="T7" fmla="*/ 24 h 123"/>
                  <a:gd name="T8" fmla="*/ 34 w 101"/>
                  <a:gd name="T9" fmla="*/ 29 h 123"/>
                  <a:gd name="T10" fmla="*/ 9 w 101"/>
                  <a:gd name="T11" fmla="*/ 29 h 123"/>
                  <a:gd name="T12" fmla="*/ 9 w 101"/>
                  <a:gd name="T13" fmla="*/ 66 h 123"/>
                  <a:gd name="T14" fmla="*/ 0 w 101"/>
                  <a:gd name="T15" fmla="*/ 66 h 123"/>
                  <a:gd name="T16" fmla="*/ 0 w 101"/>
                  <a:gd name="T17" fmla="*/ 86 h 123"/>
                  <a:gd name="T18" fmla="*/ 12 w 101"/>
                  <a:gd name="T19" fmla="*/ 86 h 123"/>
                  <a:gd name="T20" fmla="*/ 12 w 101"/>
                  <a:gd name="T21" fmla="*/ 123 h 123"/>
                  <a:gd name="T22" fmla="*/ 93 w 101"/>
                  <a:gd name="T23" fmla="*/ 123 h 123"/>
                  <a:gd name="T24" fmla="*/ 93 w 101"/>
                  <a:gd name="T25" fmla="*/ 39 h 123"/>
                  <a:gd name="T26" fmla="*/ 101 w 101"/>
                  <a:gd name="T27" fmla="*/ 39 h 123"/>
                  <a:gd name="T28" fmla="*/ 100 w 101"/>
                  <a:gd name="T2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1" h="123">
                    <a:moveTo>
                      <a:pt x="100" y="0"/>
                    </a:moveTo>
                    <a:lnTo>
                      <a:pt x="38" y="0"/>
                    </a:lnTo>
                    <a:lnTo>
                      <a:pt x="38" y="24"/>
                    </a:lnTo>
                    <a:lnTo>
                      <a:pt x="34" y="24"/>
                    </a:lnTo>
                    <a:lnTo>
                      <a:pt x="34" y="29"/>
                    </a:lnTo>
                    <a:lnTo>
                      <a:pt x="9" y="29"/>
                    </a:lnTo>
                    <a:lnTo>
                      <a:pt x="9" y="66"/>
                    </a:lnTo>
                    <a:lnTo>
                      <a:pt x="0" y="66"/>
                    </a:lnTo>
                    <a:lnTo>
                      <a:pt x="0" y="86"/>
                    </a:lnTo>
                    <a:lnTo>
                      <a:pt x="12" y="86"/>
                    </a:lnTo>
                    <a:lnTo>
                      <a:pt x="12" y="123"/>
                    </a:lnTo>
                    <a:lnTo>
                      <a:pt x="93" y="123"/>
                    </a:lnTo>
                    <a:lnTo>
                      <a:pt x="93" y="39"/>
                    </a:lnTo>
                    <a:lnTo>
                      <a:pt x="101" y="39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7" name="Freeform 1062"/>
              <p:cNvSpPr>
                <a:spLocks/>
              </p:cNvSpPr>
              <p:nvPr/>
            </p:nvSpPr>
            <p:spPr bwMode="auto">
              <a:xfrm>
                <a:off x="579" y="2204"/>
                <a:ext cx="53" cy="90"/>
              </a:xfrm>
              <a:custGeom>
                <a:avLst/>
                <a:gdLst>
                  <a:gd name="T0" fmla="*/ 231 w 266"/>
                  <a:gd name="T1" fmla="*/ 0 h 450"/>
                  <a:gd name="T2" fmla="*/ 66 w 266"/>
                  <a:gd name="T3" fmla="*/ 0 h 450"/>
                  <a:gd name="T4" fmla="*/ 66 w 266"/>
                  <a:gd name="T5" fmla="*/ 82 h 450"/>
                  <a:gd name="T6" fmla="*/ 13 w 266"/>
                  <a:gd name="T7" fmla="*/ 82 h 450"/>
                  <a:gd name="T8" fmla="*/ 13 w 266"/>
                  <a:gd name="T9" fmla="*/ 127 h 450"/>
                  <a:gd name="T10" fmla="*/ 0 w 266"/>
                  <a:gd name="T11" fmla="*/ 127 h 450"/>
                  <a:gd name="T12" fmla="*/ 0 w 266"/>
                  <a:gd name="T13" fmla="*/ 200 h 450"/>
                  <a:gd name="T14" fmla="*/ 12 w 266"/>
                  <a:gd name="T15" fmla="*/ 200 h 450"/>
                  <a:gd name="T16" fmla="*/ 12 w 266"/>
                  <a:gd name="T17" fmla="*/ 246 h 450"/>
                  <a:gd name="T18" fmla="*/ 28 w 266"/>
                  <a:gd name="T19" fmla="*/ 246 h 450"/>
                  <a:gd name="T20" fmla="*/ 28 w 266"/>
                  <a:gd name="T21" fmla="*/ 250 h 450"/>
                  <a:gd name="T22" fmla="*/ 83 w 266"/>
                  <a:gd name="T23" fmla="*/ 250 h 450"/>
                  <a:gd name="T24" fmla="*/ 83 w 266"/>
                  <a:gd name="T25" fmla="*/ 241 h 450"/>
                  <a:gd name="T26" fmla="*/ 100 w 266"/>
                  <a:gd name="T27" fmla="*/ 241 h 450"/>
                  <a:gd name="T28" fmla="*/ 100 w 266"/>
                  <a:gd name="T29" fmla="*/ 257 h 450"/>
                  <a:gd name="T30" fmla="*/ 86 w 266"/>
                  <a:gd name="T31" fmla="*/ 257 h 450"/>
                  <a:gd name="T32" fmla="*/ 86 w 266"/>
                  <a:gd name="T33" fmla="*/ 311 h 450"/>
                  <a:gd name="T34" fmla="*/ 96 w 266"/>
                  <a:gd name="T35" fmla="*/ 311 h 450"/>
                  <a:gd name="T36" fmla="*/ 96 w 266"/>
                  <a:gd name="T37" fmla="*/ 321 h 450"/>
                  <a:gd name="T38" fmla="*/ 68 w 266"/>
                  <a:gd name="T39" fmla="*/ 321 h 450"/>
                  <a:gd name="T40" fmla="*/ 68 w 266"/>
                  <a:gd name="T41" fmla="*/ 307 h 450"/>
                  <a:gd name="T42" fmla="*/ 33 w 266"/>
                  <a:gd name="T43" fmla="*/ 307 h 450"/>
                  <a:gd name="T44" fmla="*/ 33 w 266"/>
                  <a:gd name="T45" fmla="*/ 320 h 450"/>
                  <a:gd name="T46" fmla="*/ 14 w 266"/>
                  <a:gd name="T47" fmla="*/ 320 h 450"/>
                  <a:gd name="T48" fmla="*/ 14 w 266"/>
                  <a:gd name="T49" fmla="*/ 379 h 450"/>
                  <a:gd name="T50" fmla="*/ 29 w 266"/>
                  <a:gd name="T51" fmla="*/ 379 h 450"/>
                  <a:gd name="T52" fmla="*/ 29 w 266"/>
                  <a:gd name="T53" fmla="*/ 389 h 450"/>
                  <a:gd name="T54" fmla="*/ 70 w 266"/>
                  <a:gd name="T55" fmla="*/ 389 h 450"/>
                  <a:gd name="T56" fmla="*/ 70 w 266"/>
                  <a:gd name="T57" fmla="*/ 378 h 450"/>
                  <a:gd name="T58" fmla="*/ 93 w 266"/>
                  <a:gd name="T59" fmla="*/ 378 h 450"/>
                  <a:gd name="T60" fmla="*/ 93 w 266"/>
                  <a:gd name="T61" fmla="*/ 433 h 450"/>
                  <a:gd name="T62" fmla="*/ 121 w 266"/>
                  <a:gd name="T63" fmla="*/ 433 h 450"/>
                  <a:gd name="T64" fmla="*/ 121 w 266"/>
                  <a:gd name="T65" fmla="*/ 450 h 450"/>
                  <a:gd name="T66" fmla="*/ 177 w 266"/>
                  <a:gd name="T67" fmla="*/ 450 h 450"/>
                  <a:gd name="T68" fmla="*/ 177 w 266"/>
                  <a:gd name="T69" fmla="*/ 404 h 450"/>
                  <a:gd name="T70" fmla="*/ 249 w 266"/>
                  <a:gd name="T71" fmla="*/ 404 h 450"/>
                  <a:gd name="T72" fmla="*/ 249 w 266"/>
                  <a:gd name="T73" fmla="*/ 379 h 450"/>
                  <a:gd name="T74" fmla="*/ 264 w 266"/>
                  <a:gd name="T75" fmla="*/ 379 h 450"/>
                  <a:gd name="T76" fmla="*/ 264 w 266"/>
                  <a:gd name="T77" fmla="*/ 320 h 450"/>
                  <a:gd name="T78" fmla="*/ 249 w 266"/>
                  <a:gd name="T79" fmla="*/ 320 h 450"/>
                  <a:gd name="T80" fmla="*/ 249 w 266"/>
                  <a:gd name="T81" fmla="*/ 287 h 450"/>
                  <a:gd name="T82" fmla="*/ 266 w 266"/>
                  <a:gd name="T83" fmla="*/ 287 h 450"/>
                  <a:gd name="T84" fmla="*/ 266 w 266"/>
                  <a:gd name="T85" fmla="*/ 254 h 450"/>
                  <a:gd name="T86" fmla="*/ 247 w 266"/>
                  <a:gd name="T87" fmla="*/ 254 h 450"/>
                  <a:gd name="T88" fmla="*/ 247 w 266"/>
                  <a:gd name="T89" fmla="*/ 241 h 450"/>
                  <a:gd name="T90" fmla="*/ 231 w 266"/>
                  <a:gd name="T91" fmla="*/ 241 h 450"/>
                  <a:gd name="T92" fmla="*/ 231 w 266"/>
                  <a:gd name="T93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66" h="450">
                    <a:moveTo>
                      <a:pt x="231" y="0"/>
                    </a:moveTo>
                    <a:lnTo>
                      <a:pt x="66" y="0"/>
                    </a:lnTo>
                    <a:lnTo>
                      <a:pt x="66" y="82"/>
                    </a:lnTo>
                    <a:lnTo>
                      <a:pt x="13" y="82"/>
                    </a:lnTo>
                    <a:lnTo>
                      <a:pt x="13" y="127"/>
                    </a:lnTo>
                    <a:lnTo>
                      <a:pt x="0" y="127"/>
                    </a:lnTo>
                    <a:lnTo>
                      <a:pt x="0" y="200"/>
                    </a:lnTo>
                    <a:lnTo>
                      <a:pt x="12" y="200"/>
                    </a:lnTo>
                    <a:lnTo>
                      <a:pt x="12" y="246"/>
                    </a:lnTo>
                    <a:lnTo>
                      <a:pt x="28" y="246"/>
                    </a:lnTo>
                    <a:lnTo>
                      <a:pt x="28" y="250"/>
                    </a:lnTo>
                    <a:lnTo>
                      <a:pt x="83" y="250"/>
                    </a:lnTo>
                    <a:lnTo>
                      <a:pt x="83" y="241"/>
                    </a:lnTo>
                    <a:lnTo>
                      <a:pt x="100" y="241"/>
                    </a:lnTo>
                    <a:lnTo>
                      <a:pt x="100" y="257"/>
                    </a:lnTo>
                    <a:lnTo>
                      <a:pt x="86" y="257"/>
                    </a:lnTo>
                    <a:lnTo>
                      <a:pt x="86" y="311"/>
                    </a:lnTo>
                    <a:lnTo>
                      <a:pt x="96" y="311"/>
                    </a:lnTo>
                    <a:lnTo>
                      <a:pt x="96" y="321"/>
                    </a:lnTo>
                    <a:lnTo>
                      <a:pt x="68" y="321"/>
                    </a:lnTo>
                    <a:lnTo>
                      <a:pt x="68" y="307"/>
                    </a:lnTo>
                    <a:lnTo>
                      <a:pt x="33" y="307"/>
                    </a:lnTo>
                    <a:lnTo>
                      <a:pt x="33" y="320"/>
                    </a:lnTo>
                    <a:lnTo>
                      <a:pt x="14" y="320"/>
                    </a:lnTo>
                    <a:lnTo>
                      <a:pt x="14" y="379"/>
                    </a:lnTo>
                    <a:lnTo>
                      <a:pt x="29" y="379"/>
                    </a:lnTo>
                    <a:lnTo>
                      <a:pt x="29" y="389"/>
                    </a:lnTo>
                    <a:lnTo>
                      <a:pt x="70" y="389"/>
                    </a:lnTo>
                    <a:lnTo>
                      <a:pt x="70" y="378"/>
                    </a:lnTo>
                    <a:lnTo>
                      <a:pt x="93" y="378"/>
                    </a:lnTo>
                    <a:lnTo>
                      <a:pt x="93" y="433"/>
                    </a:lnTo>
                    <a:lnTo>
                      <a:pt x="121" y="433"/>
                    </a:lnTo>
                    <a:lnTo>
                      <a:pt x="121" y="450"/>
                    </a:lnTo>
                    <a:lnTo>
                      <a:pt x="177" y="450"/>
                    </a:lnTo>
                    <a:lnTo>
                      <a:pt x="177" y="404"/>
                    </a:lnTo>
                    <a:lnTo>
                      <a:pt x="249" y="404"/>
                    </a:lnTo>
                    <a:lnTo>
                      <a:pt x="249" y="379"/>
                    </a:lnTo>
                    <a:lnTo>
                      <a:pt x="264" y="379"/>
                    </a:lnTo>
                    <a:lnTo>
                      <a:pt x="264" y="320"/>
                    </a:lnTo>
                    <a:lnTo>
                      <a:pt x="249" y="320"/>
                    </a:lnTo>
                    <a:lnTo>
                      <a:pt x="249" y="287"/>
                    </a:lnTo>
                    <a:lnTo>
                      <a:pt x="266" y="287"/>
                    </a:lnTo>
                    <a:lnTo>
                      <a:pt x="266" y="254"/>
                    </a:lnTo>
                    <a:lnTo>
                      <a:pt x="247" y="254"/>
                    </a:lnTo>
                    <a:lnTo>
                      <a:pt x="247" y="241"/>
                    </a:lnTo>
                    <a:lnTo>
                      <a:pt x="231" y="241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8" name="Freeform 1063"/>
              <p:cNvSpPr>
                <a:spLocks/>
              </p:cNvSpPr>
              <p:nvPr/>
            </p:nvSpPr>
            <p:spPr bwMode="auto">
              <a:xfrm>
                <a:off x="496" y="2274"/>
                <a:ext cx="27" cy="20"/>
              </a:xfrm>
              <a:custGeom>
                <a:avLst/>
                <a:gdLst>
                  <a:gd name="T0" fmla="*/ 120 w 136"/>
                  <a:gd name="T1" fmla="*/ 0 h 101"/>
                  <a:gd name="T2" fmla="*/ 15 w 136"/>
                  <a:gd name="T3" fmla="*/ 0 h 101"/>
                  <a:gd name="T4" fmla="*/ 15 w 136"/>
                  <a:gd name="T5" fmla="*/ 58 h 101"/>
                  <a:gd name="T6" fmla="*/ 0 w 136"/>
                  <a:gd name="T7" fmla="*/ 58 h 101"/>
                  <a:gd name="T8" fmla="*/ 0 w 136"/>
                  <a:gd name="T9" fmla="*/ 101 h 101"/>
                  <a:gd name="T10" fmla="*/ 136 w 136"/>
                  <a:gd name="T11" fmla="*/ 101 h 101"/>
                  <a:gd name="T12" fmla="*/ 136 w 136"/>
                  <a:gd name="T13" fmla="*/ 64 h 101"/>
                  <a:gd name="T14" fmla="*/ 121 w 136"/>
                  <a:gd name="T15" fmla="*/ 64 h 101"/>
                  <a:gd name="T16" fmla="*/ 120 w 136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01">
                    <a:moveTo>
                      <a:pt x="120" y="0"/>
                    </a:moveTo>
                    <a:lnTo>
                      <a:pt x="15" y="0"/>
                    </a:lnTo>
                    <a:lnTo>
                      <a:pt x="15" y="58"/>
                    </a:lnTo>
                    <a:lnTo>
                      <a:pt x="0" y="58"/>
                    </a:lnTo>
                    <a:lnTo>
                      <a:pt x="0" y="101"/>
                    </a:lnTo>
                    <a:lnTo>
                      <a:pt x="136" y="101"/>
                    </a:lnTo>
                    <a:lnTo>
                      <a:pt x="136" y="64"/>
                    </a:lnTo>
                    <a:lnTo>
                      <a:pt x="121" y="64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9" name="Freeform 1064"/>
              <p:cNvSpPr>
                <a:spLocks/>
              </p:cNvSpPr>
              <p:nvPr/>
            </p:nvSpPr>
            <p:spPr bwMode="auto">
              <a:xfrm>
                <a:off x="474" y="2291"/>
                <a:ext cx="22" cy="26"/>
              </a:xfrm>
              <a:custGeom>
                <a:avLst/>
                <a:gdLst>
                  <a:gd name="T0" fmla="*/ 106 w 106"/>
                  <a:gd name="T1" fmla="*/ 16 h 130"/>
                  <a:gd name="T2" fmla="*/ 106 w 106"/>
                  <a:gd name="T3" fmla="*/ 117 h 130"/>
                  <a:gd name="T4" fmla="*/ 97 w 106"/>
                  <a:gd name="T5" fmla="*/ 117 h 130"/>
                  <a:gd name="T6" fmla="*/ 97 w 106"/>
                  <a:gd name="T7" fmla="*/ 130 h 130"/>
                  <a:gd name="T8" fmla="*/ 65 w 106"/>
                  <a:gd name="T9" fmla="*/ 130 h 130"/>
                  <a:gd name="T10" fmla="*/ 65 w 106"/>
                  <a:gd name="T11" fmla="*/ 117 h 130"/>
                  <a:gd name="T12" fmla="*/ 0 w 106"/>
                  <a:gd name="T13" fmla="*/ 117 h 130"/>
                  <a:gd name="T14" fmla="*/ 0 w 106"/>
                  <a:gd name="T15" fmla="*/ 14 h 130"/>
                  <a:gd name="T16" fmla="*/ 65 w 106"/>
                  <a:gd name="T17" fmla="*/ 14 h 130"/>
                  <a:gd name="T18" fmla="*/ 65 w 106"/>
                  <a:gd name="T19" fmla="*/ 0 h 130"/>
                  <a:gd name="T20" fmla="*/ 96 w 106"/>
                  <a:gd name="T21" fmla="*/ 0 h 130"/>
                  <a:gd name="T22" fmla="*/ 96 w 106"/>
                  <a:gd name="T23" fmla="*/ 18 h 130"/>
                  <a:gd name="T24" fmla="*/ 106 w 106"/>
                  <a:gd name="T25" fmla="*/ 1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30">
                    <a:moveTo>
                      <a:pt x="106" y="16"/>
                    </a:moveTo>
                    <a:lnTo>
                      <a:pt x="106" y="117"/>
                    </a:lnTo>
                    <a:lnTo>
                      <a:pt x="97" y="117"/>
                    </a:lnTo>
                    <a:lnTo>
                      <a:pt x="97" y="130"/>
                    </a:lnTo>
                    <a:lnTo>
                      <a:pt x="65" y="130"/>
                    </a:lnTo>
                    <a:lnTo>
                      <a:pt x="65" y="117"/>
                    </a:lnTo>
                    <a:lnTo>
                      <a:pt x="0" y="117"/>
                    </a:lnTo>
                    <a:lnTo>
                      <a:pt x="0" y="14"/>
                    </a:lnTo>
                    <a:lnTo>
                      <a:pt x="65" y="14"/>
                    </a:lnTo>
                    <a:lnTo>
                      <a:pt x="65" y="0"/>
                    </a:lnTo>
                    <a:lnTo>
                      <a:pt x="96" y="0"/>
                    </a:lnTo>
                    <a:lnTo>
                      <a:pt x="96" y="18"/>
                    </a:lnTo>
                    <a:lnTo>
                      <a:pt x="106" y="1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0" name="Rectangle 1065"/>
              <p:cNvSpPr>
                <a:spLocks noChangeArrowheads="1"/>
              </p:cNvSpPr>
              <p:nvPr/>
            </p:nvSpPr>
            <p:spPr bwMode="auto">
              <a:xfrm>
                <a:off x="716" y="2259"/>
                <a:ext cx="18" cy="2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1" name="Freeform 1066"/>
              <p:cNvSpPr>
                <a:spLocks/>
              </p:cNvSpPr>
              <p:nvPr/>
            </p:nvSpPr>
            <p:spPr bwMode="auto">
              <a:xfrm>
                <a:off x="676" y="2299"/>
                <a:ext cx="37" cy="59"/>
              </a:xfrm>
              <a:custGeom>
                <a:avLst/>
                <a:gdLst>
                  <a:gd name="T0" fmla="*/ 184 w 184"/>
                  <a:gd name="T1" fmla="*/ 0 h 294"/>
                  <a:gd name="T2" fmla="*/ 0 w 184"/>
                  <a:gd name="T3" fmla="*/ 0 h 294"/>
                  <a:gd name="T4" fmla="*/ 0 w 184"/>
                  <a:gd name="T5" fmla="*/ 294 h 294"/>
                  <a:gd name="T6" fmla="*/ 95 w 184"/>
                  <a:gd name="T7" fmla="*/ 294 h 294"/>
                  <a:gd name="T8" fmla="*/ 95 w 184"/>
                  <a:gd name="T9" fmla="*/ 205 h 294"/>
                  <a:gd name="T10" fmla="*/ 85 w 184"/>
                  <a:gd name="T11" fmla="*/ 205 h 294"/>
                  <a:gd name="T12" fmla="*/ 85 w 184"/>
                  <a:gd name="T13" fmla="*/ 171 h 294"/>
                  <a:gd name="T14" fmla="*/ 92 w 184"/>
                  <a:gd name="T15" fmla="*/ 171 h 294"/>
                  <a:gd name="T16" fmla="*/ 92 w 184"/>
                  <a:gd name="T17" fmla="*/ 98 h 294"/>
                  <a:gd name="T18" fmla="*/ 87 w 184"/>
                  <a:gd name="T19" fmla="*/ 98 h 294"/>
                  <a:gd name="T20" fmla="*/ 87 w 184"/>
                  <a:gd name="T21" fmla="*/ 66 h 294"/>
                  <a:gd name="T22" fmla="*/ 183 w 184"/>
                  <a:gd name="T23" fmla="*/ 66 h 294"/>
                  <a:gd name="T24" fmla="*/ 184 w 184"/>
                  <a:gd name="T25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94">
                    <a:moveTo>
                      <a:pt x="184" y="0"/>
                    </a:moveTo>
                    <a:lnTo>
                      <a:pt x="0" y="0"/>
                    </a:lnTo>
                    <a:lnTo>
                      <a:pt x="0" y="294"/>
                    </a:lnTo>
                    <a:lnTo>
                      <a:pt x="95" y="294"/>
                    </a:lnTo>
                    <a:lnTo>
                      <a:pt x="95" y="205"/>
                    </a:lnTo>
                    <a:lnTo>
                      <a:pt x="85" y="205"/>
                    </a:lnTo>
                    <a:lnTo>
                      <a:pt x="85" y="171"/>
                    </a:lnTo>
                    <a:lnTo>
                      <a:pt x="92" y="171"/>
                    </a:lnTo>
                    <a:lnTo>
                      <a:pt x="92" y="98"/>
                    </a:lnTo>
                    <a:lnTo>
                      <a:pt x="87" y="98"/>
                    </a:lnTo>
                    <a:lnTo>
                      <a:pt x="87" y="66"/>
                    </a:lnTo>
                    <a:lnTo>
                      <a:pt x="183" y="66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2" name="Freeform 1067"/>
              <p:cNvSpPr>
                <a:spLocks/>
              </p:cNvSpPr>
              <p:nvPr/>
            </p:nvSpPr>
            <p:spPr bwMode="auto">
              <a:xfrm>
                <a:off x="739" y="2299"/>
                <a:ext cx="36" cy="58"/>
              </a:xfrm>
              <a:custGeom>
                <a:avLst/>
                <a:gdLst>
                  <a:gd name="T0" fmla="*/ 0 w 181"/>
                  <a:gd name="T1" fmla="*/ 0 h 290"/>
                  <a:gd name="T2" fmla="*/ 0 w 181"/>
                  <a:gd name="T3" fmla="*/ 66 h 290"/>
                  <a:gd name="T4" fmla="*/ 91 w 181"/>
                  <a:gd name="T5" fmla="*/ 66 h 290"/>
                  <a:gd name="T6" fmla="*/ 91 w 181"/>
                  <a:gd name="T7" fmla="*/ 95 h 290"/>
                  <a:gd name="T8" fmla="*/ 84 w 181"/>
                  <a:gd name="T9" fmla="*/ 95 h 290"/>
                  <a:gd name="T10" fmla="*/ 84 w 181"/>
                  <a:gd name="T11" fmla="*/ 174 h 290"/>
                  <a:gd name="T12" fmla="*/ 92 w 181"/>
                  <a:gd name="T13" fmla="*/ 174 h 290"/>
                  <a:gd name="T14" fmla="*/ 92 w 181"/>
                  <a:gd name="T15" fmla="*/ 209 h 290"/>
                  <a:gd name="T16" fmla="*/ 84 w 181"/>
                  <a:gd name="T17" fmla="*/ 209 h 290"/>
                  <a:gd name="T18" fmla="*/ 84 w 181"/>
                  <a:gd name="T19" fmla="*/ 290 h 290"/>
                  <a:gd name="T20" fmla="*/ 181 w 181"/>
                  <a:gd name="T21" fmla="*/ 290 h 290"/>
                  <a:gd name="T22" fmla="*/ 181 w 181"/>
                  <a:gd name="T23" fmla="*/ 96 h 290"/>
                  <a:gd name="T24" fmla="*/ 175 w 181"/>
                  <a:gd name="T25" fmla="*/ 96 h 290"/>
                  <a:gd name="T26" fmla="*/ 175 w 181"/>
                  <a:gd name="T27" fmla="*/ 62 h 290"/>
                  <a:gd name="T28" fmla="*/ 180 w 181"/>
                  <a:gd name="T29" fmla="*/ 62 h 290"/>
                  <a:gd name="T30" fmla="*/ 180 w 181"/>
                  <a:gd name="T31" fmla="*/ 1 h 290"/>
                  <a:gd name="T32" fmla="*/ 0 w 181"/>
                  <a:gd name="T33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290">
                    <a:moveTo>
                      <a:pt x="0" y="0"/>
                    </a:moveTo>
                    <a:lnTo>
                      <a:pt x="0" y="66"/>
                    </a:lnTo>
                    <a:lnTo>
                      <a:pt x="91" y="66"/>
                    </a:lnTo>
                    <a:lnTo>
                      <a:pt x="91" y="95"/>
                    </a:lnTo>
                    <a:lnTo>
                      <a:pt x="84" y="95"/>
                    </a:lnTo>
                    <a:lnTo>
                      <a:pt x="84" y="174"/>
                    </a:lnTo>
                    <a:lnTo>
                      <a:pt x="92" y="174"/>
                    </a:lnTo>
                    <a:lnTo>
                      <a:pt x="92" y="209"/>
                    </a:lnTo>
                    <a:lnTo>
                      <a:pt x="84" y="209"/>
                    </a:lnTo>
                    <a:lnTo>
                      <a:pt x="84" y="290"/>
                    </a:lnTo>
                    <a:lnTo>
                      <a:pt x="181" y="290"/>
                    </a:lnTo>
                    <a:lnTo>
                      <a:pt x="181" y="96"/>
                    </a:lnTo>
                    <a:lnTo>
                      <a:pt x="175" y="96"/>
                    </a:lnTo>
                    <a:lnTo>
                      <a:pt x="175" y="62"/>
                    </a:lnTo>
                    <a:lnTo>
                      <a:pt x="180" y="62"/>
                    </a:lnTo>
                    <a:lnTo>
                      <a:pt x="18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3" name="Freeform 1068"/>
              <p:cNvSpPr>
                <a:spLocks/>
              </p:cNvSpPr>
              <p:nvPr/>
            </p:nvSpPr>
            <p:spPr bwMode="auto">
              <a:xfrm>
                <a:off x="740" y="2142"/>
                <a:ext cx="118" cy="239"/>
              </a:xfrm>
              <a:custGeom>
                <a:avLst/>
                <a:gdLst>
                  <a:gd name="T0" fmla="*/ 3 w 591"/>
                  <a:gd name="T1" fmla="*/ 432 h 1194"/>
                  <a:gd name="T2" fmla="*/ 0 w 591"/>
                  <a:gd name="T3" fmla="*/ 499 h 1194"/>
                  <a:gd name="T4" fmla="*/ 45 w 591"/>
                  <a:gd name="T5" fmla="*/ 535 h 1194"/>
                  <a:gd name="T6" fmla="*/ 48 w 591"/>
                  <a:gd name="T7" fmla="*/ 544 h 1194"/>
                  <a:gd name="T8" fmla="*/ 70 w 591"/>
                  <a:gd name="T9" fmla="*/ 540 h 1194"/>
                  <a:gd name="T10" fmla="*/ 97 w 591"/>
                  <a:gd name="T11" fmla="*/ 540 h 1194"/>
                  <a:gd name="T12" fmla="*/ 120 w 591"/>
                  <a:gd name="T13" fmla="*/ 545 h 1194"/>
                  <a:gd name="T14" fmla="*/ 124 w 591"/>
                  <a:gd name="T15" fmla="*/ 535 h 1194"/>
                  <a:gd name="T16" fmla="*/ 155 w 591"/>
                  <a:gd name="T17" fmla="*/ 540 h 1194"/>
                  <a:gd name="T18" fmla="*/ 173 w 591"/>
                  <a:gd name="T19" fmla="*/ 541 h 1194"/>
                  <a:gd name="T20" fmla="*/ 206 w 591"/>
                  <a:gd name="T21" fmla="*/ 535 h 1194"/>
                  <a:gd name="T22" fmla="*/ 208 w 591"/>
                  <a:gd name="T23" fmla="*/ 545 h 1194"/>
                  <a:gd name="T24" fmla="*/ 231 w 591"/>
                  <a:gd name="T25" fmla="*/ 541 h 1194"/>
                  <a:gd name="T26" fmla="*/ 258 w 591"/>
                  <a:gd name="T27" fmla="*/ 540 h 1194"/>
                  <a:gd name="T28" fmla="*/ 279 w 591"/>
                  <a:gd name="T29" fmla="*/ 545 h 1194"/>
                  <a:gd name="T30" fmla="*/ 283 w 591"/>
                  <a:gd name="T31" fmla="*/ 535 h 1194"/>
                  <a:gd name="T32" fmla="*/ 327 w 591"/>
                  <a:gd name="T33" fmla="*/ 502 h 1194"/>
                  <a:gd name="T34" fmla="*/ 338 w 591"/>
                  <a:gd name="T35" fmla="*/ 648 h 1194"/>
                  <a:gd name="T36" fmla="*/ 286 w 591"/>
                  <a:gd name="T37" fmla="*/ 695 h 1194"/>
                  <a:gd name="T38" fmla="*/ 294 w 591"/>
                  <a:gd name="T39" fmla="*/ 828 h 1194"/>
                  <a:gd name="T40" fmla="*/ 294 w 591"/>
                  <a:gd name="T41" fmla="*/ 898 h 1194"/>
                  <a:gd name="T42" fmla="*/ 286 w 591"/>
                  <a:gd name="T43" fmla="*/ 1030 h 1194"/>
                  <a:gd name="T44" fmla="*/ 286 w 591"/>
                  <a:gd name="T45" fmla="*/ 1092 h 1194"/>
                  <a:gd name="T46" fmla="*/ 318 w 591"/>
                  <a:gd name="T47" fmla="*/ 1194 h 1194"/>
                  <a:gd name="T48" fmla="*/ 429 w 591"/>
                  <a:gd name="T49" fmla="*/ 1154 h 1194"/>
                  <a:gd name="T50" fmla="*/ 420 w 591"/>
                  <a:gd name="T51" fmla="*/ 1030 h 1194"/>
                  <a:gd name="T52" fmla="*/ 420 w 591"/>
                  <a:gd name="T53" fmla="*/ 960 h 1194"/>
                  <a:gd name="T54" fmla="*/ 429 w 591"/>
                  <a:gd name="T55" fmla="*/ 907 h 1194"/>
                  <a:gd name="T56" fmla="*/ 429 w 591"/>
                  <a:gd name="T57" fmla="*/ 896 h 1194"/>
                  <a:gd name="T58" fmla="*/ 420 w 591"/>
                  <a:gd name="T59" fmla="*/ 766 h 1194"/>
                  <a:gd name="T60" fmla="*/ 399 w 591"/>
                  <a:gd name="T61" fmla="*/ 695 h 1194"/>
                  <a:gd name="T62" fmla="*/ 374 w 591"/>
                  <a:gd name="T63" fmla="*/ 492 h 1194"/>
                  <a:gd name="T64" fmla="*/ 398 w 591"/>
                  <a:gd name="T65" fmla="*/ 502 h 1194"/>
                  <a:gd name="T66" fmla="*/ 591 w 591"/>
                  <a:gd name="T67" fmla="*/ 366 h 1194"/>
                  <a:gd name="T68" fmla="*/ 388 w 591"/>
                  <a:gd name="T69" fmla="*/ 402 h 1194"/>
                  <a:gd name="T70" fmla="*/ 411 w 591"/>
                  <a:gd name="T71" fmla="*/ 312 h 1194"/>
                  <a:gd name="T72" fmla="*/ 413 w 591"/>
                  <a:gd name="T73" fmla="*/ 52 h 1194"/>
                  <a:gd name="T74" fmla="*/ 398 w 591"/>
                  <a:gd name="T75" fmla="*/ 0 h 1194"/>
                  <a:gd name="T76" fmla="*/ 304 w 591"/>
                  <a:gd name="T77" fmla="*/ 8 h 1194"/>
                  <a:gd name="T78" fmla="*/ 267 w 591"/>
                  <a:gd name="T79" fmla="*/ 312 h 1194"/>
                  <a:gd name="T80" fmla="*/ 327 w 591"/>
                  <a:gd name="T81" fmla="*/ 321 h 1194"/>
                  <a:gd name="T82" fmla="*/ 315 w 591"/>
                  <a:gd name="T83" fmla="*/ 365 h 1194"/>
                  <a:gd name="T84" fmla="*/ 279 w 591"/>
                  <a:gd name="T85" fmla="*/ 358 h 1194"/>
                  <a:gd name="T86" fmla="*/ 261 w 591"/>
                  <a:gd name="T87" fmla="*/ 360 h 1194"/>
                  <a:gd name="T88" fmla="*/ 231 w 591"/>
                  <a:gd name="T89" fmla="*/ 365 h 1194"/>
                  <a:gd name="T90" fmla="*/ 227 w 591"/>
                  <a:gd name="T91" fmla="*/ 355 h 1194"/>
                  <a:gd name="T92" fmla="*/ 206 w 591"/>
                  <a:gd name="T93" fmla="*/ 360 h 1194"/>
                  <a:gd name="T94" fmla="*/ 177 w 591"/>
                  <a:gd name="T95" fmla="*/ 360 h 1194"/>
                  <a:gd name="T96" fmla="*/ 155 w 591"/>
                  <a:gd name="T97" fmla="*/ 355 h 1194"/>
                  <a:gd name="T98" fmla="*/ 151 w 591"/>
                  <a:gd name="T99" fmla="*/ 366 h 1194"/>
                  <a:gd name="T100" fmla="*/ 120 w 591"/>
                  <a:gd name="T101" fmla="*/ 360 h 1194"/>
                  <a:gd name="T102" fmla="*/ 101 w 591"/>
                  <a:gd name="T103" fmla="*/ 360 h 1194"/>
                  <a:gd name="T104" fmla="*/ 69 w 591"/>
                  <a:gd name="T105" fmla="*/ 366 h 1194"/>
                  <a:gd name="T106" fmla="*/ 66 w 591"/>
                  <a:gd name="T107" fmla="*/ 356 h 1194"/>
                  <a:gd name="T108" fmla="*/ 44 w 591"/>
                  <a:gd name="T109" fmla="*/ 360 h 1194"/>
                  <a:gd name="T110" fmla="*/ 10 w 591"/>
                  <a:gd name="T111" fmla="*/ 402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91" h="1194">
                    <a:moveTo>
                      <a:pt x="0" y="422"/>
                    </a:moveTo>
                    <a:lnTo>
                      <a:pt x="0" y="432"/>
                    </a:lnTo>
                    <a:lnTo>
                      <a:pt x="3" y="432"/>
                    </a:lnTo>
                    <a:lnTo>
                      <a:pt x="3" y="450"/>
                    </a:lnTo>
                    <a:lnTo>
                      <a:pt x="0" y="450"/>
                    </a:lnTo>
                    <a:lnTo>
                      <a:pt x="0" y="499"/>
                    </a:lnTo>
                    <a:lnTo>
                      <a:pt x="10" y="499"/>
                    </a:lnTo>
                    <a:lnTo>
                      <a:pt x="10" y="535"/>
                    </a:lnTo>
                    <a:lnTo>
                      <a:pt x="45" y="535"/>
                    </a:lnTo>
                    <a:lnTo>
                      <a:pt x="45" y="540"/>
                    </a:lnTo>
                    <a:lnTo>
                      <a:pt x="48" y="540"/>
                    </a:lnTo>
                    <a:lnTo>
                      <a:pt x="48" y="544"/>
                    </a:lnTo>
                    <a:lnTo>
                      <a:pt x="66" y="544"/>
                    </a:lnTo>
                    <a:lnTo>
                      <a:pt x="66" y="540"/>
                    </a:lnTo>
                    <a:lnTo>
                      <a:pt x="70" y="540"/>
                    </a:lnTo>
                    <a:lnTo>
                      <a:pt x="70" y="535"/>
                    </a:lnTo>
                    <a:lnTo>
                      <a:pt x="97" y="535"/>
                    </a:lnTo>
                    <a:lnTo>
                      <a:pt x="97" y="540"/>
                    </a:lnTo>
                    <a:lnTo>
                      <a:pt x="101" y="540"/>
                    </a:lnTo>
                    <a:lnTo>
                      <a:pt x="101" y="545"/>
                    </a:lnTo>
                    <a:lnTo>
                      <a:pt x="120" y="545"/>
                    </a:lnTo>
                    <a:lnTo>
                      <a:pt x="120" y="541"/>
                    </a:lnTo>
                    <a:lnTo>
                      <a:pt x="124" y="541"/>
                    </a:lnTo>
                    <a:lnTo>
                      <a:pt x="124" y="535"/>
                    </a:lnTo>
                    <a:lnTo>
                      <a:pt x="151" y="535"/>
                    </a:lnTo>
                    <a:lnTo>
                      <a:pt x="151" y="540"/>
                    </a:lnTo>
                    <a:lnTo>
                      <a:pt x="155" y="540"/>
                    </a:lnTo>
                    <a:lnTo>
                      <a:pt x="155" y="545"/>
                    </a:lnTo>
                    <a:lnTo>
                      <a:pt x="173" y="545"/>
                    </a:lnTo>
                    <a:lnTo>
                      <a:pt x="173" y="541"/>
                    </a:lnTo>
                    <a:lnTo>
                      <a:pt x="177" y="541"/>
                    </a:lnTo>
                    <a:lnTo>
                      <a:pt x="177" y="535"/>
                    </a:lnTo>
                    <a:lnTo>
                      <a:pt x="206" y="535"/>
                    </a:lnTo>
                    <a:lnTo>
                      <a:pt x="206" y="540"/>
                    </a:lnTo>
                    <a:lnTo>
                      <a:pt x="208" y="540"/>
                    </a:lnTo>
                    <a:lnTo>
                      <a:pt x="208" y="545"/>
                    </a:lnTo>
                    <a:lnTo>
                      <a:pt x="227" y="545"/>
                    </a:lnTo>
                    <a:lnTo>
                      <a:pt x="227" y="541"/>
                    </a:lnTo>
                    <a:lnTo>
                      <a:pt x="231" y="541"/>
                    </a:lnTo>
                    <a:lnTo>
                      <a:pt x="231" y="535"/>
                    </a:lnTo>
                    <a:lnTo>
                      <a:pt x="258" y="535"/>
                    </a:lnTo>
                    <a:lnTo>
                      <a:pt x="258" y="540"/>
                    </a:lnTo>
                    <a:lnTo>
                      <a:pt x="261" y="540"/>
                    </a:lnTo>
                    <a:lnTo>
                      <a:pt x="261" y="545"/>
                    </a:lnTo>
                    <a:lnTo>
                      <a:pt x="279" y="545"/>
                    </a:lnTo>
                    <a:lnTo>
                      <a:pt x="279" y="541"/>
                    </a:lnTo>
                    <a:lnTo>
                      <a:pt x="283" y="541"/>
                    </a:lnTo>
                    <a:lnTo>
                      <a:pt x="283" y="535"/>
                    </a:lnTo>
                    <a:lnTo>
                      <a:pt x="315" y="535"/>
                    </a:lnTo>
                    <a:lnTo>
                      <a:pt x="315" y="502"/>
                    </a:lnTo>
                    <a:lnTo>
                      <a:pt x="327" y="502"/>
                    </a:lnTo>
                    <a:lnTo>
                      <a:pt x="327" y="492"/>
                    </a:lnTo>
                    <a:lnTo>
                      <a:pt x="338" y="492"/>
                    </a:lnTo>
                    <a:lnTo>
                      <a:pt x="338" y="648"/>
                    </a:lnTo>
                    <a:lnTo>
                      <a:pt x="318" y="648"/>
                    </a:lnTo>
                    <a:lnTo>
                      <a:pt x="318" y="695"/>
                    </a:lnTo>
                    <a:lnTo>
                      <a:pt x="286" y="695"/>
                    </a:lnTo>
                    <a:lnTo>
                      <a:pt x="286" y="764"/>
                    </a:lnTo>
                    <a:lnTo>
                      <a:pt x="294" y="764"/>
                    </a:lnTo>
                    <a:lnTo>
                      <a:pt x="294" y="828"/>
                    </a:lnTo>
                    <a:lnTo>
                      <a:pt x="286" y="828"/>
                    </a:lnTo>
                    <a:lnTo>
                      <a:pt x="286" y="898"/>
                    </a:lnTo>
                    <a:lnTo>
                      <a:pt x="294" y="898"/>
                    </a:lnTo>
                    <a:lnTo>
                      <a:pt x="294" y="960"/>
                    </a:lnTo>
                    <a:lnTo>
                      <a:pt x="286" y="960"/>
                    </a:lnTo>
                    <a:lnTo>
                      <a:pt x="286" y="1030"/>
                    </a:lnTo>
                    <a:lnTo>
                      <a:pt x="294" y="1030"/>
                    </a:lnTo>
                    <a:lnTo>
                      <a:pt x="294" y="1092"/>
                    </a:lnTo>
                    <a:lnTo>
                      <a:pt x="286" y="1092"/>
                    </a:lnTo>
                    <a:lnTo>
                      <a:pt x="286" y="1154"/>
                    </a:lnTo>
                    <a:lnTo>
                      <a:pt x="318" y="1154"/>
                    </a:lnTo>
                    <a:lnTo>
                      <a:pt x="318" y="1194"/>
                    </a:lnTo>
                    <a:lnTo>
                      <a:pt x="399" y="1194"/>
                    </a:lnTo>
                    <a:lnTo>
                      <a:pt x="399" y="1154"/>
                    </a:lnTo>
                    <a:lnTo>
                      <a:pt x="429" y="1154"/>
                    </a:lnTo>
                    <a:lnTo>
                      <a:pt x="429" y="1092"/>
                    </a:lnTo>
                    <a:lnTo>
                      <a:pt x="420" y="1092"/>
                    </a:lnTo>
                    <a:lnTo>
                      <a:pt x="420" y="1030"/>
                    </a:lnTo>
                    <a:lnTo>
                      <a:pt x="429" y="1030"/>
                    </a:lnTo>
                    <a:lnTo>
                      <a:pt x="429" y="960"/>
                    </a:lnTo>
                    <a:lnTo>
                      <a:pt x="420" y="960"/>
                    </a:lnTo>
                    <a:lnTo>
                      <a:pt x="420" y="952"/>
                    </a:lnTo>
                    <a:lnTo>
                      <a:pt x="429" y="952"/>
                    </a:lnTo>
                    <a:lnTo>
                      <a:pt x="429" y="907"/>
                    </a:lnTo>
                    <a:lnTo>
                      <a:pt x="420" y="907"/>
                    </a:lnTo>
                    <a:lnTo>
                      <a:pt x="420" y="896"/>
                    </a:lnTo>
                    <a:lnTo>
                      <a:pt x="429" y="896"/>
                    </a:lnTo>
                    <a:lnTo>
                      <a:pt x="429" y="829"/>
                    </a:lnTo>
                    <a:lnTo>
                      <a:pt x="420" y="829"/>
                    </a:lnTo>
                    <a:lnTo>
                      <a:pt x="420" y="766"/>
                    </a:lnTo>
                    <a:lnTo>
                      <a:pt x="429" y="766"/>
                    </a:lnTo>
                    <a:lnTo>
                      <a:pt x="429" y="695"/>
                    </a:lnTo>
                    <a:lnTo>
                      <a:pt x="399" y="695"/>
                    </a:lnTo>
                    <a:lnTo>
                      <a:pt x="399" y="648"/>
                    </a:lnTo>
                    <a:lnTo>
                      <a:pt x="374" y="648"/>
                    </a:lnTo>
                    <a:lnTo>
                      <a:pt x="374" y="492"/>
                    </a:lnTo>
                    <a:lnTo>
                      <a:pt x="385" y="492"/>
                    </a:lnTo>
                    <a:lnTo>
                      <a:pt x="385" y="502"/>
                    </a:lnTo>
                    <a:lnTo>
                      <a:pt x="398" y="502"/>
                    </a:lnTo>
                    <a:lnTo>
                      <a:pt x="398" y="535"/>
                    </a:lnTo>
                    <a:lnTo>
                      <a:pt x="591" y="535"/>
                    </a:lnTo>
                    <a:lnTo>
                      <a:pt x="591" y="366"/>
                    </a:lnTo>
                    <a:lnTo>
                      <a:pt x="398" y="366"/>
                    </a:lnTo>
                    <a:lnTo>
                      <a:pt x="398" y="402"/>
                    </a:lnTo>
                    <a:lnTo>
                      <a:pt x="388" y="402"/>
                    </a:lnTo>
                    <a:lnTo>
                      <a:pt x="388" y="321"/>
                    </a:lnTo>
                    <a:lnTo>
                      <a:pt x="410" y="321"/>
                    </a:lnTo>
                    <a:lnTo>
                      <a:pt x="411" y="312"/>
                    </a:lnTo>
                    <a:lnTo>
                      <a:pt x="446" y="312"/>
                    </a:lnTo>
                    <a:lnTo>
                      <a:pt x="446" y="52"/>
                    </a:lnTo>
                    <a:lnTo>
                      <a:pt x="413" y="52"/>
                    </a:lnTo>
                    <a:lnTo>
                      <a:pt x="413" y="8"/>
                    </a:lnTo>
                    <a:lnTo>
                      <a:pt x="398" y="8"/>
                    </a:lnTo>
                    <a:lnTo>
                      <a:pt x="398" y="0"/>
                    </a:lnTo>
                    <a:lnTo>
                      <a:pt x="314" y="1"/>
                    </a:lnTo>
                    <a:lnTo>
                      <a:pt x="314" y="8"/>
                    </a:lnTo>
                    <a:lnTo>
                      <a:pt x="304" y="8"/>
                    </a:lnTo>
                    <a:lnTo>
                      <a:pt x="304" y="52"/>
                    </a:lnTo>
                    <a:lnTo>
                      <a:pt x="267" y="52"/>
                    </a:lnTo>
                    <a:lnTo>
                      <a:pt x="267" y="312"/>
                    </a:lnTo>
                    <a:lnTo>
                      <a:pt x="303" y="312"/>
                    </a:lnTo>
                    <a:lnTo>
                      <a:pt x="303" y="321"/>
                    </a:lnTo>
                    <a:lnTo>
                      <a:pt x="327" y="321"/>
                    </a:lnTo>
                    <a:lnTo>
                      <a:pt x="327" y="402"/>
                    </a:lnTo>
                    <a:lnTo>
                      <a:pt x="315" y="402"/>
                    </a:lnTo>
                    <a:lnTo>
                      <a:pt x="315" y="365"/>
                    </a:lnTo>
                    <a:lnTo>
                      <a:pt x="283" y="365"/>
                    </a:lnTo>
                    <a:lnTo>
                      <a:pt x="283" y="358"/>
                    </a:lnTo>
                    <a:lnTo>
                      <a:pt x="279" y="358"/>
                    </a:lnTo>
                    <a:lnTo>
                      <a:pt x="279" y="355"/>
                    </a:lnTo>
                    <a:lnTo>
                      <a:pt x="261" y="355"/>
                    </a:lnTo>
                    <a:lnTo>
                      <a:pt x="261" y="360"/>
                    </a:lnTo>
                    <a:lnTo>
                      <a:pt x="258" y="360"/>
                    </a:lnTo>
                    <a:lnTo>
                      <a:pt x="258" y="365"/>
                    </a:lnTo>
                    <a:lnTo>
                      <a:pt x="231" y="365"/>
                    </a:lnTo>
                    <a:lnTo>
                      <a:pt x="231" y="358"/>
                    </a:lnTo>
                    <a:lnTo>
                      <a:pt x="227" y="358"/>
                    </a:lnTo>
                    <a:lnTo>
                      <a:pt x="227" y="355"/>
                    </a:lnTo>
                    <a:lnTo>
                      <a:pt x="208" y="355"/>
                    </a:lnTo>
                    <a:lnTo>
                      <a:pt x="208" y="360"/>
                    </a:lnTo>
                    <a:lnTo>
                      <a:pt x="206" y="360"/>
                    </a:lnTo>
                    <a:lnTo>
                      <a:pt x="206" y="366"/>
                    </a:lnTo>
                    <a:lnTo>
                      <a:pt x="177" y="365"/>
                    </a:lnTo>
                    <a:lnTo>
                      <a:pt x="177" y="360"/>
                    </a:lnTo>
                    <a:lnTo>
                      <a:pt x="173" y="360"/>
                    </a:lnTo>
                    <a:lnTo>
                      <a:pt x="173" y="355"/>
                    </a:lnTo>
                    <a:lnTo>
                      <a:pt x="155" y="355"/>
                    </a:lnTo>
                    <a:lnTo>
                      <a:pt x="155" y="360"/>
                    </a:lnTo>
                    <a:lnTo>
                      <a:pt x="151" y="360"/>
                    </a:lnTo>
                    <a:lnTo>
                      <a:pt x="151" y="366"/>
                    </a:lnTo>
                    <a:lnTo>
                      <a:pt x="122" y="366"/>
                    </a:lnTo>
                    <a:lnTo>
                      <a:pt x="122" y="360"/>
                    </a:lnTo>
                    <a:lnTo>
                      <a:pt x="120" y="360"/>
                    </a:lnTo>
                    <a:lnTo>
                      <a:pt x="120" y="355"/>
                    </a:lnTo>
                    <a:lnTo>
                      <a:pt x="101" y="355"/>
                    </a:lnTo>
                    <a:lnTo>
                      <a:pt x="101" y="360"/>
                    </a:lnTo>
                    <a:lnTo>
                      <a:pt x="97" y="360"/>
                    </a:lnTo>
                    <a:lnTo>
                      <a:pt x="97" y="366"/>
                    </a:lnTo>
                    <a:lnTo>
                      <a:pt x="69" y="366"/>
                    </a:lnTo>
                    <a:lnTo>
                      <a:pt x="69" y="360"/>
                    </a:lnTo>
                    <a:lnTo>
                      <a:pt x="66" y="360"/>
                    </a:lnTo>
                    <a:lnTo>
                      <a:pt x="66" y="356"/>
                    </a:lnTo>
                    <a:lnTo>
                      <a:pt x="48" y="356"/>
                    </a:lnTo>
                    <a:lnTo>
                      <a:pt x="48" y="360"/>
                    </a:lnTo>
                    <a:lnTo>
                      <a:pt x="44" y="360"/>
                    </a:lnTo>
                    <a:lnTo>
                      <a:pt x="44" y="366"/>
                    </a:lnTo>
                    <a:lnTo>
                      <a:pt x="10" y="366"/>
                    </a:lnTo>
                    <a:lnTo>
                      <a:pt x="10" y="402"/>
                    </a:lnTo>
                    <a:lnTo>
                      <a:pt x="0" y="402"/>
                    </a:lnTo>
                    <a:lnTo>
                      <a:pt x="0" y="42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4" name="Freeform 1069"/>
              <p:cNvSpPr>
                <a:spLocks/>
              </p:cNvSpPr>
              <p:nvPr/>
            </p:nvSpPr>
            <p:spPr bwMode="auto">
              <a:xfrm>
                <a:off x="889" y="2050"/>
                <a:ext cx="71" cy="56"/>
              </a:xfrm>
              <a:custGeom>
                <a:avLst/>
                <a:gdLst>
                  <a:gd name="T0" fmla="*/ 168 w 358"/>
                  <a:gd name="T1" fmla="*/ 262 h 276"/>
                  <a:gd name="T2" fmla="*/ 38 w 358"/>
                  <a:gd name="T3" fmla="*/ 263 h 276"/>
                  <a:gd name="T4" fmla="*/ 38 w 358"/>
                  <a:gd name="T5" fmla="*/ 205 h 276"/>
                  <a:gd name="T6" fmla="*/ 15 w 358"/>
                  <a:gd name="T7" fmla="*/ 203 h 276"/>
                  <a:gd name="T8" fmla="*/ 15 w 358"/>
                  <a:gd name="T9" fmla="*/ 174 h 276"/>
                  <a:gd name="T10" fmla="*/ 0 w 358"/>
                  <a:gd name="T11" fmla="*/ 161 h 276"/>
                  <a:gd name="T12" fmla="*/ 0 w 358"/>
                  <a:gd name="T13" fmla="*/ 137 h 276"/>
                  <a:gd name="T14" fmla="*/ 13 w 358"/>
                  <a:gd name="T15" fmla="*/ 124 h 276"/>
                  <a:gd name="T16" fmla="*/ 13 w 358"/>
                  <a:gd name="T17" fmla="*/ 95 h 276"/>
                  <a:gd name="T18" fmla="*/ 40 w 358"/>
                  <a:gd name="T19" fmla="*/ 95 h 276"/>
                  <a:gd name="T20" fmla="*/ 38 w 358"/>
                  <a:gd name="T21" fmla="*/ 15 h 276"/>
                  <a:gd name="T22" fmla="*/ 170 w 358"/>
                  <a:gd name="T23" fmla="*/ 15 h 276"/>
                  <a:gd name="T24" fmla="*/ 183 w 358"/>
                  <a:gd name="T25" fmla="*/ 0 h 276"/>
                  <a:gd name="T26" fmla="*/ 205 w 358"/>
                  <a:gd name="T27" fmla="*/ 2 h 276"/>
                  <a:gd name="T28" fmla="*/ 219 w 358"/>
                  <a:gd name="T29" fmla="*/ 14 h 276"/>
                  <a:gd name="T30" fmla="*/ 282 w 358"/>
                  <a:gd name="T31" fmla="*/ 14 h 276"/>
                  <a:gd name="T32" fmla="*/ 284 w 358"/>
                  <a:gd name="T33" fmla="*/ 38 h 276"/>
                  <a:gd name="T34" fmla="*/ 300 w 358"/>
                  <a:gd name="T35" fmla="*/ 38 h 276"/>
                  <a:gd name="T36" fmla="*/ 325 w 358"/>
                  <a:gd name="T37" fmla="*/ 63 h 276"/>
                  <a:gd name="T38" fmla="*/ 325 w 358"/>
                  <a:gd name="T39" fmla="*/ 81 h 276"/>
                  <a:gd name="T40" fmla="*/ 358 w 358"/>
                  <a:gd name="T41" fmla="*/ 81 h 276"/>
                  <a:gd name="T42" fmla="*/ 358 w 358"/>
                  <a:gd name="T43" fmla="*/ 203 h 276"/>
                  <a:gd name="T44" fmla="*/ 325 w 358"/>
                  <a:gd name="T45" fmla="*/ 203 h 276"/>
                  <a:gd name="T46" fmla="*/ 325 w 358"/>
                  <a:gd name="T47" fmla="*/ 223 h 276"/>
                  <a:gd name="T48" fmla="*/ 299 w 358"/>
                  <a:gd name="T49" fmla="*/ 248 h 276"/>
                  <a:gd name="T50" fmla="*/ 281 w 358"/>
                  <a:gd name="T51" fmla="*/ 248 h 276"/>
                  <a:gd name="T52" fmla="*/ 281 w 358"/>
                  <a:gd name="T53" fmla="*/ 262 h 276"/>
                  <a:gd name="T54" fmla="*/ 215 w 358"/>
                  <a:gd name="T55" fmla="*/ 262 h 276"/>
                  <a:gd name="T56" fmla="*/ 201 w 358"/>
                  <a:gd name="T57" fmla="*/ 276 h 276"/>
                  <a:gd name="T58" fmla="*/ 182 w 358"/>
                  <a:gd name="T59" fmla="*/ 276 h 276"/>
                  <a:gd name="T60" fmla="*/ 168 w 358"/>
                  <a:gd name="T61" fmla="*/ 262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58" h="276">
                    <a:moveTo>
                      <a:pt x="168" y="262"/>
                    </a:moveTo>
                    <a:lnTo>
                      <a:pt x="38" y="263"/>
                    </a:lnTo>
                    <a:lnTo>
                      <a:pt x="38" y="205"/>
                    </a:lnTo>
                    <a:lnTo>
                      <a:pt x="15" y="203"/>
                    </a:lnTo>
                    <a:lnTo>
                      <a:pt x="15" y="174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13" y="124"/>
                    </a:lnTo>
                    <a:lnTo>
                      <a:pt x="13" y="95"/>
                    </a:lnTo>
                    <a:lnTo>
                      <a:pt x="40" y="95"/>
                    </a:lnTo>
                    <a:lnTo>
                      <a:pt x="38" y="15"/>
                    </a:lnTo>
                    <a:lnTo>
                      <a:pt x="170" y="15"/>
                    </a:lnTo>
                    <a:lnTo>
                      <a:pt x="183" y="0"/>
                    </a:lnTo>
                    <a:lnTo>
                      <a:pt x="205" y="2"/>
                    </a:lnTo>
                    <a:lnTo>
                      <a:pt x="219" y="14"/>
                    </a:lnTo>
                    <a:lnTo>
                      <a:pt x="282" y="14"/>
                    </a:lnTo>
                    <a:lnTo>
                      <a:pt x="284" y="38"/>
                    </a:lnTo>
                    <a:lnTo>
                      <a:pt x="300" y="38"/>
                    </a:lnTo>
                    <a:lnTo>
                      <a:pt x="325" y="63"/>
                    </a:lnTo>
                    <a:lnTo>
                      <a:pt x="325" y="81"/>
                    </a:lnTo>
                    <a:lnTo>
                      <a:pt x="358" y="81"/>
                    </a:lnTo>
                    <a:lnTo>
                      <a:pt x="358" y="203"/>
                    </a:lnTo>
                    <a:lnTo>
                      <a:pt x="325" y="203"/>
                    </a:lnTo>
                    <a:lnTo>
                      <a:pt x="325" y="223"/>
                    </a:lnTo>
                    <a:lnTo>
                      <a:pt x="299" y="248"/>
                    </a:lnTo>
                    <a:lnTo>
                      <a:pt x="281" y="248"/>
                    </a:lnTo>
                    <a:lnTo>
                      <a:pt x="281" y="262"/>
                    </a:lnTo>
                    <a:lnTo>
                      <a:pt x="215" y="262"/>
                    </a:lnTo>
                    <a:lnTo>
                      <a:pt x="201" y="276"/>
                    </a:lnTo>
                    <a:lnTo>
                      <a:pt x="182" y="276"/>
                    </a:lnTo>
                    <a:lnTo>
                      <a:pt x="168" y="26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5" name="Freeform 1070"/>
              <p:cNvSpPr>
                <a:spLocks/>
              </p:cNvSpPr>
              <p:nvPr/>
            </p:nvSpPr>
            <p:spPr bwMode="auto">
              <a:xfrm>
                <a:off x="891" y="1904"/>
                <a:ext cx="70" cy="124"/>
              </a:xfrm>
              <a:custGeom>
                <a:avLst/>
                <a:gdLst>
                  <a:gd name="T0" fmla="*/ 197 w 352"/>
                  <a:gd name="T1" fmla="*/ 608 h 619"/>
                  <a:gd name="T2" fmla="*/ 197 w 352"/>
                  <a:gd name="T3" fmla="*/ 552 h 619"/>
                  <a:gd name="T4" fmla="*/ 289 w 352"/>
                  <a:gd name="T5" fmla="*/ 551 h 619"/>
                  <a:gd name="T6" fmla="*/ 289 w 352"/>
                  <a:gd name="T7" fmla="*/ 568 h 619"/>
                  <a:gd name="T8" fmla="*/ 306 w 352"/>
                  <a:gd name="T9" fmla="*/ 568 h 619"/>
                  <a:gd name="T10" fmla="*/ 309 w 352"/>
                  <a:gd name="T11" fmla="*/ 567 h 619"/>
                  <a:gd name="T12" fmla="*/ 309 w 352"/>
                  <a:gd name="T13" fmla="*/ 551 h 619"/>
                  <a:gd name="T14" fmla="*/ 336 w 352"/>
                  <a:gd name="T15" fmla="*/ 550 h 619"/>
                  <a:gd name="T16" fmla="*/ 337 w 352"/>
                  <a:gd name="T17" fmla="*/ 540 h 619"/>
                  <a:gd name="T18" fmla="*/ 352 w 352"/>
                  <a:gd name="T19" fmla="*/ 540 h 619"/>
                  <a:gd name="T20" fmla="*/ 351 w 352"/>
                  <a:gd name="T21" fmla="*/ 378 h 619"/>
                  <a:gd name="T22" fmla="*/ 335 w 352"/>
                  <a:gd name="T23" fmla="*/ 378 h 619"/>
                  <a:gd name="T24" fmla="*/ 336 w 352"/>
                  <a:gd name="T25" fmla="*/ 268 h 619"/>
                  <a:gd name="T26" fmla="*/ 347 w 352"/>
                  <a:gd name="T27" fmla="*/ 257 h 619"/>
                  <a:gd name="T28" fmla="*/ 347 w 352"/>
                  <a:gd name="T29" fmla="*/ 210 h 619"/>
                  <a:gd name="T30" fmla="*/ 337 w 352"/>
                  <a:gd name="T31" fmla="*/ 211 h 619"/>
                  <a:gd name="T32" fmla="*/ 337 w 352"/>
                  <a:gd name="T33" fmla="*/ 207 h 619"/>
                  <a:gd name="T34" fmla="*/ 255 w 352"/>
                  <a:gd name="T35" fmla="*/ 126 h 619"/>
                  <a:gd name="T36" fmla="*/ 266 w 352"/>
                  <a:gd name="T37" fmla="*/ 115 h 619"/>
                  <a:gd name="T38" fmla="*/ 151 w 352"/>
                  <a:gd name="T39" fmla="*/ 0 h 619"/>
                  <a:gd name="T40" fmla="*/ 138 w 352"/>
                  <a:gd name="T41" fmla="*/ 13 h 619"/>
                  <a:gd name="T42" fmla="*/ 133 w 352"/>
                  <a:gd name="T43" fmla="*/ 9 h 619"/>
                  <a:gd name="T44" fmla="*/ 41 w 352"/>
                  <a:gd name="T45" fmla="*/ 94 h 619"/>
                  <a:gd name="T46" fmla="*/ 29 w 352"/>
                  <a:gd name="T47" fmla="*/ 83 h 619"/>
                  <a:gd name="T48" fmla="*/ 15 w 352"/>
                  <a:gd name="T49" fmla="*/ 96 h 619"/>
                  <a:gd name="T50" fmla="*/ 26 w 352"/>
                  <a:gd name="T51" fmla="*/ 108 h 619"/>
                  <a:gd name="T52" fmla="*/ 7 w 352"/>
                  <a:gd name="T53" fmla="*/ 128 h 619"/>
                  <a:gd name="T54" fmla="*/ 14 w 352"/>
                  <a:gd name="T55" fmla="*/ 134 h 619"/>
                  <a:gd name="T56" fmla="*/ 0 w 352"/>
                  <a:gd name="T57" fmla="*/ 146 h 619"/>
                  <a:gd name="T58" fmla="*/ 122 w 352"/>
                  <a:gd name="T59" fmla="*/ 260 h 619"/>
                  <a:gd name="T60" fmla="*/ 134 w 352"/>
                  <a:gd name="T61" fmla="*/ 247 h 619"/>
                  <a:gd name="T62" fmla="*/ 167 w 352"/>
                  <a:gd name="T63" fmla="*/ 278 h 619"/>
                  <a:gd name="T64" fmla="*/ 167 w 352"/>
                  <a:gd name="T65" fmla="*/ 379 h 619"/>
                  <a:gd name="T66" fmla="*/ 149 w 352"/>
                  <a:gd name="T67" fmla="*/ 379 h 619"/>
                  <a:gd name="T68" fmla="*/ 151 w 352"/>
                  <a:gd name="T69" fmla="*/ 540 h 619"/>
                  <a:gd name="T70" fmla="*/ 157 w 352"/>
                  <a:gd name="T71" fmla="*/ 541 h 619"/>
                  <a:gd name="T72" fmla="*/ 158 w 352"/>
                  <a:gd name="T73" fmla="*/ 619 h 619"/>
                  <a:gd name="T74" fmla="*/ 185 w 352"/>
                  <a:gd name="T75" fmla="*/ 619 h 619"/>
                  <a:gd name="T76" fmla="*/ 197 w 352"/>
                  <a:gd name="T77" fmla="*/ 608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2" h="619">
                    <a:moveTo>
                      <a:pt x="197" y="608"/>
                    </a:moveTo>
                    <a:lnTo>
                      <a:pt x="197" y="552"/>
                    </a:lnTo>
                    <a:lnTo>
                      <a:pt x="289" y="551"/>
                    </a:lnTo>
                    <a:lnTo>
                      <a:pt x="289" y="568"/>
                    </a:lnTo>
                    <a:lnTo>
                      <a:pt x="306" y="568"/>
                    </a:lnTo>
                    <a:lnTo>
                      <a:pt x="309" y="567"/>
                    </a:lnTo>
                    <a:lnTo>
                      <a:pt x="309" y="551"/>
                    </a:lnTo>
                    <a:lnTo>
                      <a:pt x="336" y="550"/>
                    </a:lnTo>
                    <a:lnTo>
                      <a:pt x="337" y="540"/>
                    </a:lnTo>
                    <a:lnTo>
                      <a:pt x="352" y="540"/>
                    </a:lnTo>
                    <a:lnTo>
                      <a:pt x="351" y="378"/>
                    </a:lnTo>
                    <a:lnTo>
                      <a:pt x="335" y="378"/>
                    </a:lnTo>
                    <a:lnTo>
                      <a:pt x="336" y="268"/>
                    </a:lnTo>
                    <a:lnTo>
                      <a:pt x="347" y="257"/>
                    </a:lnTo>
                    <a:lnTo>
                      <a:pt x="347" y="210"/>
                    </a:lnTo>
                    <a:lnTo>
                      <a:pt x="337" y="211"/>
                    </a:lnTo>
                    <a:lnTo>
                      <a:pt x="337" y="207"/>
                    </a:lnTo>
                    <a:lnTo>
                      <a:pt x="255" y="126"/>
                    </a:lnTo>
                    <a:lnTo>
                      <a:pt x="266" y="115"/>
                    </a:lnTo>
                    <a:lnTo>
                      <a:pt x="151" y="0"/>
                    </a:lnTo>
                    <a:lnTo>
                      <a:pt x="138" y="13"/>
                    </a:lnTo>
                    <a:lnTo>
                      <a:pt x="133" y="9"/>
                    </a:lnTo>
                    <a:lnTo>
                      <a:pt x="41" y="94"/>
                    </a:lnTo>
                    <a:lnTo>
                      <a:pt x="29" y="83"/>
                    </a:lnTo>
                    <a:lnTo>
                      <a:pt x="15" y="96"/>
                    </a:lnTo>
                    <a:lnTo>
                      <a:pt x="26" y="108"/>
                    </a:lnTo>
                    <a:lnTo>
                      <a:pt x="7" y="128"/>
                    </a:lnTo>
                    <a:lnTo>
                      <a:pt x="14" y="134"/>
                    </a:lnTo>
                    <a:lnTo>
                      <a:pt x="0" y="146"/>
                    </a:lnTo>
                    <a:lnTo>
                      <a:pt x="122" y="260"/>
                    </a:lnTo>
                    <a:lnTo>
                      <a:pt x="134" y="247"/>
                    </a:lnTo>
                    <a:lnTo>
                      <a:pt x="167" y="278"/>
                    </a:lnTo>
                    <a:lnTo>
                      <a:pt x="167" y="379"/>
                    </a:lnTo>
                    <a:lnTo>
                      <a:pt x="149" y="379"/>
                    </a:lnTo>
                    <a:lnTo>
                      <a:pt x="151" y="540"/>
                    </a:lnTo>
                    <a:lnTo>
                      <a:pt x="157" y="541"/>
                    </a:lnTo>
                    <a:lnTo>
                      <a:pt x="158" y="619"/>
                    </a:lnTo>
                    <a:lnTo>
                      <a:pt x="185" y="619"/>
                    </a:lnTo>
                    <a:lnTo>
                      <a:pt x="197" y="60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6" name="Freeform 1071"/>
              <p:cNvSpPr>
                <a:spLocks/>
              </p:cNvSpPr>
              <p:nvPr/>
            </p:nvSpPr>
            <p:spPr bwMode="auto">
              <a:xfrm>
                <a:off x="675" y="2493"/>
                <a:ext cx="145" cy="81"/>
              </a:xfrm>
              <a:custGeom>
                <a:avLst/>
                <a:gdLst>
                  <a:gd name="T0" fmla="*/ 686 w 727"/>
                  <a:gd name="T1" fmla="*/ 12 h 406"/>
                  <a:gd name="T2" fmla="*/ 683 w 727"/>
                  <a:gd name="T3" fmla="*/ 26 h 406"/>
                  <a:gd name="T4" fmla="*/ 693 w 727"/>
                  <a:gd name="T5" fmla="*/ 37 h 406"/>
                  <a:gd name="T6" fmla="*/ 683 w 727"/>
                  <a:gd name="T7" fmla="*/ 54 h 406"/>
                  <a:gd name="T8" fmla="*/ 684 w 727"/>
                  <a:gd name="T9" fmla="*/ 69 h 406"/>
                  <a:gd name="T10" fmla="*/ 727 w 727"/>
                  <a:gd name="T11" fmla="*/ 83 h 406"/>
                  <a:gd name="T12" fmla="*/ 715 w 727"/>
                  <a:gd name="T13" fmla="*/ 95 h 406"/>
                  <a:gd name="T14" fmla="*/ 721 w 727"/>
                  <a:gd name="T15" fmla="*/ 110 h 406"/>
                  <a:gd name="T16" fmla="*/ 717 w 727"/>
                  <a:gd name="T17" fmla="*/ 125 h 406"/>
                  <a:gd name="T18" fmla="*/ 719 w 727"/>
                  <a:gd name="T19" fmla="*/ 142 h 406"/>
                  <a:gd name="T20" fmla="*/ 722 w 727"/>
                  <a:gd name="T21" fmla="*/ 156 h 406"/>
                  <a:gd name="T22" fmla="*/ 715 w 727"/>
                  <a:gd name="T23" fmla="*/ 172 h 406"/>
                  <a:gd name="T24" fmla="*/ 725 w 727"/>
                  <a:gd name="T25" fmla="*/ 189 h 406"/>
                  <a:gd name="T26" fmla="*/ 715 w 727"/>
                  <a:gd name="T27" fmla="*/ 204 h 406"/>
                  <a:gd name="T28" fmla="*/ 725 w 727"/>
                  <a:gd name="T29" fmla="*/ 218 h 406"/>
                  <a:gd name="T30" fmla="*/ 715 w 727"/>
                  <a:gd name="T31" fmla="*/ 234 h 406"/>
                  <a:gd name="T32" fmla="*/ 721 w 727"/>
                  <a:gd name="T33" fmla="*/ 250 h 406"/>
                  <a:gd name="T34" fmla="*/ 717 w 727"/>
                  <a:gd name="T35" fmla="*/ 265 h 406"/>
                  <a:gd name="T36" fmla="*/ 717 w 727"/>
                  <a:gd name="T37" fmla="*/ 284 h 406"/>
                  <a:gd name="T38" fmla="*/ 721 w 727"/>
                  <a:gd name="T39" fmla="*/ 298 h 406"/>
                  <a:gd name="T40" fmla="*/ 715 w 727"/>
                  <a:gd name="T41" fmla="*/ 315 h 406"/>
                  <a:gd name="T42" fmla="*/ 725 w 727"/>
                  <a:gd name="T43" fmla="*/ 335 h 406"/>
                  <a:gd name="T44" fmla="*/ 680 w 727"/>
                  <a:gd name="T45" fmla="*/ 342 h 406"/>
                  <a:gd name="T46" fmla="*/ 685 w 727"/>
                  <a:gd name="T47" fmla="*/ 357 h 406"/>
                  <a:gd name="T48" fmla="*/ 681 w 727"/>
                  <a:gd name="T49" fmla="*/ 374 h 406"/>
                  <a:gd name="T50" fmla="*/ 681 w 727"/>
                  <a:gd name="T51" fmla="*/ 391 h 406"/>
                  <a:gd name="T52" fmla="*/ 366 w 727"/>
                  <a:gd name="T53" fmla="*/ 406 h 406"/>
                  <a:gd name="T54" fmla="*/ 376 w 727"/>
                  <a:gd name="T55" fmla="*/ 390 h 406"/>
                  <a:gd name="T56" fmla="*/ 381 w 727"/>
                  <a:gd name="T57" fmla="*/ 377 h 406"/>
                  <a:gd name="T58" fmla="*/ 371 w 727"/>
                  <a:gd name="T59" fmla="*/ 366 h 406"/>
                  <a:gd name="T60" fmla="*/ 374 w 727"/>
                  <a:gd name="T61" fmla="*/ 356 h 406"/>
                  <a:gd name="T62" fmla="*/ 380 w 727"/>
                  <a:gd name="T63" fmla="*/ 346 h 406"/>
                  <a:gd name="T64" fmla="*/ 374 w 727"/>
                  <a:gd name="T65" fmla="*/ 335 h 406"/>
                  <a:gd name="T66" fmla="*/ 331 w 727"/>
                  <a:gd name="T67" fmla="*/ 323 h 406"/>
                  <a:gd name="T68" fmla="*/ 345 w 727"/>
                  <a:gd name="T69" fmla="*/ 309 h 406"/>
                  <a:gd name="T70" fmla="*/ 331 w 727"/>
                  <a:gd name="T71" fmla="*/ 295 h 406"/>
                  <a:gd name="T72" fmla="*/ 341 w 727"/>
                  <a:gd name="T73" fmla="*/ 283 h 406"/>
                  <a:gd name="T74" fmla="*/ 344 w 727"/>
                  <a:gd name="T75" fmla="*/ 270 h 406"/>
                  <a:gd name="T76" fmla="*/ 335 w 727"/>
                  <a:gd name="T77" fmla="*/ 262 h 406"/>
                  <a:gd name="T78" fmla="*/ 340 w 727"/>
                  <a:gd name="T79" fmla="*/ 248 h 406"/>
                  <a:gd name="T80" fmla="*/ 341 w 727"/>
                  <a:gd name="T81" fmla="*/ 230 h 406"/>
                  <a:gd name="T82" fmla="*/ 300 w 727"/>
                  <a:gd name="T83" fmla="*/ 210 h 406"/>
                  <a:gd name="T84" fmla="*/ 0 w 727"/>
                  <a:gd name="T85" fmla="*/ 323 h 406"/>
                  <a:gd name="T86" fmla="*/ 299 w 727"/>
                  <a:gd name="T87" fmla="*/ 123 h 406"/>
                  <a:gd name="T88" fmla="*/ 337 w 727"/>
                  <a:gd name="T89" fmla="*/ 181 h 406"/>
                  <a:gd name="T90" fmla="*/ 346 w 727"/>
                  <a:gd name="T91" fmla="*/ 171 h 406"/>
                  <a:gd name="T92" fmla="*/ 342 w 727"/>
                  <a:gd name="T93" fmla="*/ 158 h 406"/>
                  <a:gd name="T94" fmla="*/ 333 w 727"/>
                  <a:gd name="T95" fmla="*/ 144 h 406"/>
                  <a:gd name="T96" fmla="*/ 344 w 727"/>
                  <a:gd name="T97" fmla="*/ 137 h 406"/>
                  <a:gd name="T98" fmla="*/ 342 w 727"/>
                  <a:gd name="T99" fmla="*/ 125 h 406"/>
                  <a:gd name="T100" fmla="*/ 331 w 727"/>
                  <a:gd name="T101" fmla="*/ 118 h 406"/>
                  <a:gd name="T102" fmla="*/ 344 w 727"/>
                  <a:gd name="T103" fmla="*/ 101 h 406"/>
                  <a:gd name="T104" fmla="*/ 336 w 727"/>
                  <a:gd name="T105" fmla="*/ 82 h 406"/>
                  <a:gd name="T106" fmla="*/ 374 w 727"/>
                  <a:gd name="T107" fmla="*/ 71 h 406"/>
                  <a:gd name="T108" fmla="*/ 380 w 727"/>
                  <a:gd name="T109" fmla="*/ 56 h 406"/>
                  <a:gd name="T110" fmla="*/ 371 w 727"/>
                  <a:gd name="T111" fmla="*/ 37 h 406"/>
                  <a:gd name="T112" fmla="*/ 382 w 727"/>
                  <a:gd name="T113" fmla="*/ 24 h 406"/>
                  <a:gd name="T114" fmla="*/ 370 w 727"/>
                  <a:gd name="T115" fmla="*/ 11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27" h="406">
                    <a:moveTo>
                      <a:pt x="379" y="0"/>
                    </a:moveTo>
                    <a:lnTo>
                      <a:pt x="693" y="0"/>
                    </a:lnTo>
                    <a:lnTo>
                      <a:pt x="693" y="12"/>
                    </a:lnTo>
                    <a:lnTo>
                      <a:pt x="686" y="12"/>
                    </a:lnTo>
                    <a:lnTo>
                      <a:pt x="684" y="15"/>
                    </a:lnTo>
                    <a:lnTo>
                      <a:pt x="683" y="19"/>
                    </a:lnTo>
                    <a:lnTo>
                      <a:pt x="683" y="22"/>
                    </a:lnTo>
                    <a:lnTo>
                      <a:pt x="683" y="26"/>
                    </a:lnTo>
                    <a:lnTo>
                      <a:pt x="684" y="30"/>
                    </a:lnTo>
                    <a:lnTo>
                      <a:pt x="686" y="34"/>
                    </a:lnTo>
                    <a:lnTo>
                      <a:pt x="689" y="36"/>
                    </a:lnTo>
                    <a:lnTo>
                      <a:pt x="693" y="37"/>
                    </a:lnTo>
                    <a:lnTo>
                      <a:pt x="693" y="47"/>
                    </a:lnTo>
                    <a:lnTo>
                      <a:pt x="686" y="47"/>
                    </a:lnTo>
                    <a:lnTo>
                      <a:pt x="684" y="50"/>
                    </a:lnTo>
                    <a:lnTo>
                      <a:pt x="683" y="54"/>
                    </a:lnTo>
                    <a:lnTo>
                      <a:pt x="681" y="57"/>
                    </a:lnTo>
                    <a:lnTo>
                      <a:pt x="681" y="61"/>
                    </a:lnTo>
                    <a:lnTo>
                      <a:pt x="683" y="65"/>
                    </a:lnTo>
                    <a:lnTo>
                      <a:pt x="684" y="69"/>
                    </a:lnTo>
                    <a:lnTo>
                      <a:pt x="686" y="71"/>
                    </a:lnTo>
                    <a:lnTo>
                      <a:pt x="689" y="73"/>
                    </a:lnTo>
                    <a:lnTo>
                      <a:pt x="727" y="73"/>
                    </a:lnTo>
                    <a:lnTo>
                      <a:pt x="727" y="83"/>
                    </a:lnTo>
                    <a:lnTo>
                      <a:pt x="720" y="83"/>
                    </a:lnTo>
                    <a:lnTo>
                      <a:pt x="717" y="87"/>
                    </a:lnTo>
                    <a:lnTo>
                      <a:pt x="716" y="91"/>
                    </a:lnTo>
                    <a:lnTo>
                      <a:pt x="715" y="95"/>
                    </a:lnTo>
                    <a:lnTo>
                      <a:pt x="715" y="98"/>
                    </a:lnTo>
                    <a:lnTo>
                      <a:pt x="716" y="102"/>
                    </a:lnTo>
                    <a:lnTo>
                      <a:pt x="719" y="106"/>
                    </a:lnTo>
                    <a:lnTo>
                      <a:pt x="721" y="110"/>
                    </a:lnTo>
                    <a:lnTo>
                      <a:pt x="725" y="111"/>
                    </a:lnTo>
                    <a:lnTo>
                      <a:pt x="725" y="118"/>
                    </a:lnTo>
                    <a:lnTo>
                      <a:pt x="721" y="121"/>
                    </a:lnTo>
                    <a:lnTo>
                      <a:pt x="717" y="125"/>
                    </a:lnTo>
                    <a:lnTo>
                      <a:pt x="716" y="128"/>
                    </a:lnTo>
                    <a:lnTo>
                      <a:pt x="715" y="133"/>
                    </a:lnTo>
                    <a:lnTo>
                      <a:pt x="716" y="138"/>
                    </a:lnTo>
                    <a:lnTo>
                      <a:pt x="719" y="142"/>
                    </a:lnTo>
                    <a:lnTo>
                      <a:pt x="722" y="144"/>
                    </a:lnTo>
                    <a:lnTo>
                      <a:pt x="726" y="147"/>
                    </a:lnTo>
                    <a:lnTo>
                      <a:pt x="726" y="154"/>
                    </a:lnTo>
                    <a:lnTo>
                      <a:pt x="722" y="156"/>
                    </a:lnTo>
                    <a:lnTo>
                      <a:pt x="719" y="158"/>
                    </a:lnTo>
                    <a:lnTo>
                      <a:pt x="716" y="163"/>
                    </a:lnTo>
                    <a:lnTo>
                      <a:pt x="715" y="167"/>
                    </a:lnTo>
                    <a:lnTo>
                      <a:pt x="715" y="172"/>
                    </a:lnTo>
                    <a:lnTo>
                      <a:pt x="717" y="177"/>
                    </a:lnTo>
                    <a:lnTo>
                      <a:pt x="720" y="181"/>
                    </a:lnTo>
                    <a:lnTo>
                      <a:pt x="725" y="182"/>
                    </a:lnTo>
                    <a:lnTo>
                      <a:pt x="725" y="189"/>
                    </a:lnTo>
                    <a:lnTo>
                      <a:pt x="720" y="192"/>
                    </a:lnTo>
                    <a:lnTo>
                      <a:pt x="717" y="196"/>
                    </a:lnTo>
                    <a:lnTo>
                      <a:pt x="715" y="199"/>
                    </a:lnTo>
                    <a:lnTo>
                      <a:pt x="715" y="204"/>
                    </a:lnTo>
                    <a:lnTo>
                      <a:pt x="715" y="208"/>
                    </a:lnTo>
                    <a:lnTo>
                      <a:pt x="717" y="213"/>
                    </a:lnTo>
                    <a:lnTo>
                      <a:pt x="721" y="215"/>
                    </a:lnTo>
                    <a:lnTo>
                      <a:pt x="725" y="218"/>
                    </a:lnTo>
                    <a:lnTo>
                      <a:pt x="725" y="224"/>
                    </a:lnTo>
                    <a:lnTo>
                      <a:pt x="721" y="227"/>
                    </a:lnTo>
                    <a:lnTo>
                      <a:pt x="717" y="229"/>
                    </a:lnTo>
                    <a:lnTo>
                      <a:pt x="715" y="234"/>
                    </a:lnTo>
                    <a:lnTo>
                      <a:pt x="715" y="238"/>
                    </a:lnTo>
                    <a:lnTo>
                      <a:pt x="715" y="243"/>
                    </a:lnTo>
                    <a:lnTo>
                      <a:pt x="717" y="248"/>
                    </a:lnTo>
                    <a:lnTo>
                      <a:pt x="721" y="250"/>
                    </a:lnTo>
                    <a:lnTo>
                      <a:pt x="725" y="253"/>
                    </a:lnTo>
                    <a:lnTo>
                      <a:pt x="725" y="260"/>
                    </a:lnTo>
                    <a:lnTo>
                      <a:pt x="721" y="263"/>
                    </a:lnTo>
                    <a:lnTo>
                      <a:pt x="717" y="265"/>
                    </a:lnTo>
                    <a:lnTo>
                      <a:pt x="715" y="270"/>
                    </a:lnTo>
                    <a:lnTo>
                      <a:pt x="714" y="275"/>
                    </a:lnTo>
                    <a:lnTo>
                      <a:pt x="715" y="280"/>
                    </a:lnTo>
                    <a:lnTo>
                      <a:pt x="717" y="284"/>
                    </a:lnTo>
                    <a:lnTo>
                      <a:pt x="721" y="286"/>
                    </a:lnTo>
                    <a:lnTo>
                      <a:pt x="726" y="289"/>
                    </a:lnTo>
                    <a:lnTo>
                      <a:pt x="726" y="296"/>
                    </a:lnTo>
                    <a:lnTo>
                      <a:pt x="721" y="298"/>
                    </a:lnTo>
                    <a:lnTo>
                      <a:pt x="719" y="301"/>
                    </a:lnTo>
                    <a:lnTo>
                      <a:pt x="716" y="305"/>
                    </a:lnTo>
                    <a:lnTo>
                      <a:pt x="715" y="310"/>
                    </a:lnTo>
                    <a:lnTo>
                      <a:pt x="715" y="315"/>
                    </a:lnTo>
                    <a:lnTo>
                      <a:pt x="717" y="320"/>
                    </a:lnTo>
                    <a:lnTo>
                      <a:pt x="721" y="323"/>
                    </a:lnTo>
                    <a:lnTo>
                      <a:pt x="725" y="325"/>
                    </a:lnTo>
                    <a:lnTo>
                      <a:pt x="725" y="335"/>
                    </a:lnTo>
                    <a:lnTo>
                      <a:pt x="690" y="335"/>
                    </a:lnTo>
                    <a:lnTo>
                      <a:pt x="685" y="336"/>
                    </a:lnTo>
                    <a:lnTo>
                      <a:pt x="681" y="339"/>
                    </a:lnTo>
                    <a:lnTo>
                      <a:pt x="680" y="342"/>
                    </a:lnTo>
                    <a:lnTo>
                      <a:pt x="679" y="347"/>
                    </a:lnTo>
                    <a:lnTo>
                      <a:pt x="680" y="351"/>
                    </a:lnTo>
                    <a:lnTo>
                      <a:pt x="681" y="355"/>
                    </a:lnTo>
                    <a:lnTo>
                      <a:pt x="685" y="357"/>
                    </a:lnTo>
                    <a:lnTo>
                      <a:pt x="690" y="359"/>
                    </a:lnTo>
                    <a:lnTo>
                      <a:pt x="690" y="369"/>
                    </a:lnTo>
                    <a:lnTo>
                      <a:pt x="685" y="370"/>
                    </a:lnTo>
                    <a:lnTo>
                      <a:pt x="681" y="374"/>
                    </a:lnTo>
                    <a:lnTo>
                      <a:pt x="679" y="377"/>
                    </a:lnTo>
                    <a:lnTo>
                      <a:pt x="679" y="382"/>
                    </a:lnTo>
                    <a:lnTo>
                      <a:pt x="679" y="386"/>
                    </a:lnTo>
                    <a:lnTo>
                      <a:pt x="681" y="391"/>
                    </a:lnTo>
                    <a:lnTo>
                      <a:pt x="685" y="394"/>
                    </a:lnTo>
                    <a:lnTo>
                      <a:pt x="690" y="395"/>
                    </a:lnTo>
                    <a:lnTo>
                      <a:pt x="690" y="406"/>
                    </a:lnTo>
                    <a:lnTo>
                      <a:pt x="366" y="406"/>
                    </a:lnTo>
                    <a:lnTo>
                      <a:pt x="366" y="394"/>
                    </a:lnTo>
                    <a:lnTo>
                      <a:pt x="370" y="394"/>
                    </a:lnTo>
                    <a:lnTo>
                      <a:pt x="374" y="392"/>
                    </a:lnTo>
                    <a:lnTo>
                      <a:pt x="376" y="390"/>
                    </a:lnTo>
                    <a:lnTo>
                      <a:pt x="379" y="387"/>
                    </a:lnTo>
                    <a:lnTo>
                      <a:pt x="380" y="384"/>
                    </a:lnTo>
                    <a:lnTo>
                      <a:pt x="381" y="380"/>
                    </a:lnTo>
                    <a:lnTo>
                      <a:pt x="381" y="377"/>
                    </a:lnTo>
                    <a:lnTo>
                      <a:pt x="380" y="374"/>
                    </a:lnTo>
                    <a:lnTo>
                      <a:pt x="377" y="370"/>
                    </a:lnTo>
                    <a:lnTo>
                      <a:pt x="375" y="369"/>
                    </a:lnTo>
                    <a:lnTo>
                      <a:pt x="371" y="366"/>
                    </a:lnTo>
                    <a:lnTo>
                      <a:pt x="367" y="366"/>
                    </a:lnTo>
                    <a:lnTo>
                      <a:pt x="367" y="357"/>
                    </a:lnTo>
                    <a:lnTo>
                      <a:pt x="371" y="357"/>
                    </a:lnTo>
                    <a:lnTo>
                      <a:pt x="374" y="356"/>
                    </a:lnTo>
                    <a:lnTo>
                      <a:pt x="376" y="355"/>
                    </a:lnTo>
                    <a:lnTo>
                      <a:pt x="379" y="352"/>
                    </a:lnTo>
                    <a:lnTo>
                      <a:pt x="380" y="349"/>
                    </a:lnTo>
                    <a:lnTo>
                      <a:pt x="380" y="346"/>
                    </a:lnTo>
                    <a:lnTo>
                      <a:pt x="380" y="342"/>
                    </a:lnTo>
                    <a:lnTo>
                      <a:pt x="379" y="340"/>
                    </a:lnTo>
                    <a:lnTo>
                      <a:pt x="376" y="337"/>
                    </a:lnTo>
                    <a:lnTo>
                      <a:pt x="374" y="335"/>
                    </a:lnTo>
                    <a:lnTo>
                      <a:pt x="371" y="334"/>
                    </a:lnTo>
                    <a:lnTo>
                      <a:pt x="369" y="334"/>
                    </a:lnTo>
                    <a:lnTo>
                      <a:pt x="331" y="334"/>
                    </a:lnTo>
                    <a:lnTo>
                      <a:pt x="331" y="323"/>
                    </a:lnTo>
                    <a:lnTo>
                      <a:pt x="336" y="321"/>
                    </a:lnTo>
                    <a:lnTo>
                      <a:pt x="341" y="319"/>
                    </a:lnTo>
                    <a:lnTo>
                      <a:pt x="344" y="314"/>
                    </a:lnTo>
                    <a:lnTo>
                      <a:pt x="345" y="309"/>
                    </a:lnTo>
                    <a:lnTo>
                      <a:pt x="344" y="304"/>
                    </a:lnTo>
                    <a:lnTo>
                      <a:pt x="341" y="299"/>
                    </a:lnTo>
                    <a:lnTo>
                      <a:pt x="336" y="296"/>
                    </a:lnTo>
                    <a:lnTo>
                      <a:pt x="331" y="295"/>
                    </a:lnTo>
                    <a:lnTo>
                      <a:pt x="331" y="286"/>
                    </a:lnTo>
                    <a:lnTo>
                      <a:pt x="335" y="286"/>
                    </a:lnTo>
                    <a:lnTo>
                      <a:pt x="337" y="285"/>
                    </a:lnTo>
                    <a:lnTo>
                      <a:pt x="341" y="283"/>
                    </a:lnTo>
                    <a:lnTo>
                      <a:pt x="342" y="280"/>
                    </a:lnTo>
                    <a:lnTo>
                      <a:pt x="344" y="278"/>
                    </a:lnTo>
                    <a:lnTo>
                      <a:pt x="345" y="274"/>
                    </a:lnTo>
                    <a:lnTo>
                      <a:pt x="344" y="270"/>
                    </a:lnTo>
                    <a:lnTo>
                      <a:pt x="342" y="268"/>
                    </a:lnTo>
                    <a:lnTo>
                      <a:pt x="341" y="264"/>
                    </a:lnTo>
                    <a:lnTo>
                      <a:pt x="337" y="263"/>
                    </a:lnTo>
                    <a:lnTo>
                      <a:pt x="335" y="262"/>
                    </a:lnTo>
                    <a:lnTo>
                      <a:pt x="331" y="260"/>
                    </a:lnTo>
                    <a:lnTo>
                      <a:pt x="331" y="253"/>
                    </a:lnTo>
                    <a:lnTo>
                      <a:pt x="336" y="252"/>
                    </a:lnTo>
                    <a:lnTo>
                      <a:pt x="340" y="248"/>
                    </a:lnTo>
                    <a:lnTo>
                      <a:pt x="342" y="244"/>
                    </a:lnTo>
                    <a:lnTo>
                      <a:pt x="344" y="239"/>
                    </a:lnTo>
                    <a:lnTo>
                      <a:pt x="344" y="234"/>
                    </a:lnTo>
                    <a:lnTo>
                      <a:pt x="341" y="230"/>
                    </a:lnTo>
                    <a:lnTo>
                      <a:pt x="337" y="227"/>
                    </a:lnTo>
                    <a:lnTo>
                      <a:pt x="334" y="224"/>
                    </a:lnTo>
                    <a:lnTo>
                      <a:pt x="334" y="210"/>
                    </a:lnTo>
                    <a:lnTo>
                      <a:pt x="300" y="210"/>
                    </a:lnTo>
                    <a:lnTo>
                      <a:pt x="300" y="284"/>
                    </a:lnTo>
                    <a:lnTo>
                      <a:pt x="276" y="284"/>
                    </a:lnTo>
                    <a:lnTo>
                      <a:pt x="276" y="323"/>
                    </a:lnTo>
                    <a:lnTo>
                      <a:pt x="0" y="323"/>
                    </a:lnTo>
                    <a:lnTo>
                      <a:pt x="0" y="83"/>
                    </a:lnTo>
                    <a:lnTo>
                      <a:pt x="278" y="83"/>
                    </a:lnTo>
                    <a:lnTo>
                      <a:pt x="278" y="123"/>
                    </a:lnTo>
                    <a:lnTo>
                      <a:pt x="299" y="123"/>
                    </a:lnTo>
                    <a:lnTo>
                      <a:pt x="299" y="194"/>
                    </a:lnTo>
                    <a:lnTo>
                      <a:pt x="334" y="194"/>
                    </a:lnTo>
                    <a:lnTo>
                      <a:pt x="334" y="181"/>
                    </a:lnTo>
                    <a:lnTo>
                      <a:pt x="337" y="181"/>
                    </a:lnTo>
                    <a:lnTo>
                      <a:pt x="340" y="179"/>
                    </a:lnTo>
                    <a:lnTo>
                      <a:pt x="342" y="177"/>
                    </a:lnTo>
                    <a:lnTo>
                      <a:pt x="345" y="174"/>
                    </a:lnTo>
                    <a:lnTo>
                      <a:pt x="346" y="171"/>
                    </a:lnTo>
                    <a:lnTo>
                      <a:pt x="346" y="167"/>
                    </a:lnTo>
                    <a:lnTo>
                      <a:pt x="346" y="163"/>
                    </a:lnTo>
                    <a:lnTo>
                      <a:pt x="344" y="161"/>
                    </a:lnTo>
                    <a:lnTo>
                      <a:pt x="342" y="158"/>
                    </a:lnTo>
                    <a:lnTo>
                      <a:pt x="339" y="156"/>
                    </a:lnTo>
                    <a:lnTo>
                      <a:pt x="336" y="154"/>
                    </a:lnTo>
                    <a:lnTo>
                      <a:pt x="333" y="154"/>
                    </a:lnTo>
                    <a:lnTo>
                      <a:pt x="333" y="144"/>
                    </a:lnTo>
                    <a:lnTo>
                      <a:pt x="335" y="143"/>
                    </a:lnTo>
                    <a:lnTo>
                      <a:pt x="339" y="142"/>
                    </a:lnTo>
                    <a:lnTo>
                      <a:pt x="341" y="139"/>
                    </a:lnTo>
                    <a:lnTo>
                      <a:pt x="344" y="137"/>
                    </a:lnTo>
                    <a:lnTo>
                      <a:pt x="345" y="133"/>
                    </a:lnTo>
                    <a:lnTo>
                      <a:pt x="345" y="131"/>
                    </a:lnTo>
                    <a:lnTo>
                      <a:pt x="344" y="127"/>
                    </a:lnTo>
                    <a:lnTo>
                      <a:pt x="342" y="125"/>
                    </a:lnTo>
                    <a:lnTo>
                      <a:pt x="341" y="122"/>
                    </a:lnTo>
                    <a:lnTo>
                      <a:pt x="337" y="120"/>
                    </a:lnTo>
                    <a:lnTo>
                      <a:pt x="335" y="118"/>
                    </a:lnTo>
                    <a:lnTo>
                      <a:pt x="331" y="118"/>
                    </a:lnTo>
                    <a:lnTo>
                      <a:pt x="331" y="110"/>
                    </a:lnTo>
                    <a:lnTo>
                      <a:pt x="336" y="108"/>
                    </a:lnTo>
                    <a:lnTo>
                      <a:pt x="341" y="105"/>
                    </a:lnTo>
                    <a:lnTo>
                      <a:pt x="344" y="101"/>
                    </a:lnTo>
                    <a:lnTo>
                      <a:pt x="345" y="96"/>
                    </a:lnTo>
                    <a:lnTo>
                      <a:pt x="344" y="90"/>
                    </a:lnTo>
                    <a:lnTo>
                      <a:pt x="341" y="86"/>
                    </a:lnTo>
                    <a:lnTo>
                      <a:pt x="336" y="82"/>
                    </a:lnTo>
                    <a:lnTo>
                      <a:pt x="331" y="81"/>
                    </a:lnTo>
                    <a:lnTo>
                      <a:pt x="331" y="72"/>
                    </a:lnTo>
                    <a:lnTo>
                      <a:pt x="370" y="72"/>
                    </a:lnTo>
                    <a:lnTo>
                      <a:pt x="374" y="71"/>
                    </a:lnTo>
                    <a:lnTo>
                      <a:pt x="377" y="69"/>
                    </a:lnTo>
                    <a:lnTo>
                      <a:pt x="379" y="65"/>
                    </a:lnTo>
                    <a:lnTo>
                      <a:pt x="380" y="60"/>
                    </a:lnTo>
                    <a:lnTo>
                      <a:pt x="380" y="56"/>
                    </a:lnTo>
                    <a:lnTo>
                      <a:pt x="377" y="52"/>
                    </a:lnTo>
                    <a:lnTo>
                      <a:pt x="375" y="50"/>
                    </a:lnTo>
                    <a:lnTo>
                      <a:pt x="371" y="47"/>
                    </a:lnTo>
                    <a:lnTo>
                      <a:pt x="371" y="37"/>
                    </a:lnTo>
                    <a:lnTo>
                      <a:pt x="375" y="36"/>
                    </a:lnTo>
                    <a:lnTo>
                      <a:pt x="379" y="34"/>
                    </a:lnTo>
                    <a:lnTo>
                      <a:pt x="381" y="29"/>
                    </a:lnTo>
                    <a:lnTo>
                      <a:pt x="382" y="24"/>
                    </a:lnTo>
                    <a:lnTo>
                      <a:pt x="381" y="19"/>
                    </a:lnTo>
                    <a:lnTo>
                      <a:pt x="379" y="15"/>
                    </a:lnTo>
                    <a:lnTo>
                      <a:pt x="375" y="12"/>
                    </a:lnTo>
                    <a:lnTo>
                      <a:pt x="370" y="11"/>
                    </a:lnTo>
                    <a:lnTo>
                      <a:pt x="370" y="1"/>
                    </a:lnTo>
                    <a:lnTo>
                      <a:pt x="379" y="0"/>
                    </a:lnTo>
                    <a:lnTo>
                      <a:pt x="3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7" name="Freeform 1072"/>
              <p:cNvSpPr>
                <a:spLocks/>
              </p:cNvSpPr>
              <p:nvPr/>
            </p:nvSpPr>
            <p:spPr bwMode="auto">
              <a:xfrm>
                <a:off x="831" y="2407"/>
                <a:ext cx="252" cy="51"/>
              </a:xfrm>
              <a:custGeom>
                <a:avLst/>
                <a:gdLst>
                  <a:gd name="T0" fmla="*/ 32 w 1261"/>
                  <a:gd name="T1" fmla="*/ 46 h 251"/>
                  <a:gd name="T2" fmla="*/ 32 w 1261"/>
                  <a:gd name="T3" fmla="*/ 80 h 251"/>
                  <a:gd name="T4" fmla="*/ 0 w 1261"/>
                  <a:gd name="T5" fmla="*/ 80 h 251"/>
                  <a:gd name="T6" fmla="*/ 0 w 1261"/>
                  <a:gd name="T7" fmla="*/ 172 h 251"/>
                  <a:gd name="T8" fmla="*/ 27 w 1261"/>
                  <a:gd name="T9" fmla="*/ 172 h 251"/>
                  <a:gd name="T10" fmla="*/ 27 w 1261"/>
                  <a:gd name="T11" fmla="*/ 208 h 251"/>
                  <a:gd name="T12" fmla="*/ 200 w 1261"/>
                  <a:gd name="T13" fmla="*/ 208 h 251"/>
                  <a:gd name="T14" fmla="*/ 200 w 1261"/>
                  <a:gd name="T15" fmla="*/ 200 h 251"/>
                  <a:gd name="T16" fmla="*/ 249 w 1261"/>
                  <a:gd name="T17" fmla="*/ 200 h 251"/>
                  <a:gd name="T18" fmla="*/ 249 w 1261"/>
                  <a:gd name="T19" fmla="*/ 220 h 251"/>
                  <a:gd name="T20" fmla="*/ 531 w 1261"/>
                  <a:gd name="T21" fmla="*/ 220 h 251"/>
                  <a:gd name="T22" fmla="*/ 531 w 1261"/>
                  <a:gd name="T23" fmla="*/ 195 h 251"/>
                  <a:gd name="T24" fmla="*/ 582 w 1261"/>
                  <a:gd name="T25" fmla="*/ 195 h 251"/>
                  <a:gd name="T26" fmla="*/ 582 w 1261"/>
                  <a:gd name="T27" fmla="*/ 203 h 251"/>
                  <a:gd name="T28" fmla="*/ 690 w 1261"/>
                  <a:gd name="T29" fmla="*/ 203 h 251"/>
                  <a:gd name="T30" fmla="*/ 690 w 1261"/>
                  <a:gd name="T31" fmla="*/ 195 h 251"/>
                  <a:gd name="T32" fmla="*/ 801 w 1261"/>
                  <a:gd name="T33" fmla="*/ 195 h 251"/>
                  <a:gd name="T34" fmla="*/ 801 w 1261"/>
                  <a:gd name="T35" fmla="*/ 237 h 251"/>
                  <a:gd name="T36" fmla="*/ 907 w 1261"/>
                  <a:gd name="T37" fmla="*/ 237 h 251"/>
                  <a:gd name="T38" fmla="*/ 907 w 1261"/>
                  <a:gd name="T39" fmla="*/ 251 h 251"/>
                  <a:gd name="T40" fmla="*/ 1183 w 1261"/>
                  <a:gd name="T41" fmla="*/ 251 h 251"/>
                  <a:gd name="T42" fmla="*/ 1183 w 1261"/>
                  <a:gd name="T43" fmla="*/ 223 h 251"/>
                  <a:gd name="T44" fmla="*/ 1208 w 1261"/>
                  <a:gd name="T45" fmla="*/ 223 h 251"/>
                  <a:gd name="T46" fmla="*/ 1208 w 1261"/>
                  <a:gd name="T47" fmla="*/ 179 h 251"/>
                  <a:gd name="T48" fmla="*/ 1261 w 1261"/>
                  <a:gd name="T49" fmla="*/ 179 h 251"/>
                  <a:gd name="T50" fmla="*/ 1261 w 1261"/>
                  <a:gd name="T51" fmla="*/ 66 h 251"/>
                  <a:gd name="T52" fmla="*/ 1208 w 1261"/>
                  <a:gd name="T53" fmla="*/ 66 h 251"/>
                  <a:gd name="T54" fmla="*/ 1208 w 1261"/>
                  <a:gd name="T55" fmla="*/ 30 h 251"/>
                  <a:gd name="T56" fmla="*/ 1178 w 1261"/>
                  <a:gd name="T57" fmla="*/ 30 h 251"/>
                  <a:gd name="T58" fmla="*/ 1178 w 1261"/>
                  <a:gd name="T59" fmla="*/ 0 h 251"/>
                  <a:gd name="T60" fmla="*/ 914 w 1261"/>
                  <a:gd name="T61" fmla="*/ 0 h 251"/>
                  <a:gd name="T62" fmla="*/ 914 w 1261"/>
                  <a:gd name="T63" fmla="*/ 15 h 251"/>
                  <a:gd name="T64" fmla="*/ 796 w 1261"/>
                  <a:gd name="T65" fmla="*/ 15 h 251"/>
                  <a:gd name="T66" fmla="*/ 796 w 1261"/>
                  <a:gd name="T67" fmla="*/ 48 h 251"/>
                  <a:gd name="T68" fmla="*/ 32 w 1261"/>
                  <a:gd name="T69" fmla="*/ 4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61" h="251">
                    <a:moveTo>
                      <a:pt x="32" y="46"/>
                    </a:moveTo>
                    <a:lnTo>
                      <a:pt x="32" y="80"/>
                    </a:lnTo>
                    <a:lnTo>
                      <a:pt x="0" y="80"/>
                    </a:lnTo>
                    <a:lnTo>
                      <a:pt x="0" y="172"/>
                    </a:lnTo>
                    <a:lnTo>
                      <a:pt x="27" y="172"/>
                    </a:lnTo>
                    <a:lnTo>
                      <a:pt x="27" y="208"/>
                    </a:lnTo>
                    <a:lnTo>
                      <a:pt x="200" y="208"/>
                    </a:lnTo>
                    <a:lnTo>
                      <a:pt x="200" y="200"/>
                    </a:lnTo>
                    <a:lnTo>
                      <a:pt x="249" y="200"/>
                    </a:lnTo>
                    <a:lnTo>
                      <a:pt x="249" y="220"/>
                    </a:lnTo>
                    <a:lnTo>
                      <a:pt x="531" y="220"/>
                    </a:lnTo>
                    <a:lnTo>
                      <a:pt x="531" y="195"/>
                    </a:lnTo>
                    <a:lnTo>
                      <a:pt x="582" y="195"/>
                    </a:lnTo>
                    <a:lnTo>
                      <a:pt x="582" y="203"/>
                    </a:lnTo>
                    <a:lnTo>
                      <a:pt x="690" y="203"/>
                    </a:lnTo>
                    <a:lnTo>
                      <a:pt x="690" y="195"/>
                    </a:lnTo>
                    <a:lnTo>
                      <a:pt x="801" y="195"/>
                    </a:lnTo>
                    <a:lnTo>
                      <a:pt x="801" y="237"/>
                    </a:lnTo>
                    <a:lnTo>
                      <a:pt x="907" y="237"/>
                    </a:lnTo>
                    <a:lnTo>
                      <a:pt x="907" y="251"/>
                    </a:lnTo>
                    <a:lnTo>
                      <a:pt x="1183" y="251"/>
                    </a:lnTo>
                    <a:lnTo>
                      <a:pt x="1183" y="223"/>
                    </a:lnTo>
                    <a:lnTo>
                      <a:pt x="1208" y="223"/>
                    </a:lnTo>
                    <a:lnTo>
                      <a:pt x="1208" y="179"/>
                    </a:lnTo>
                    <a:lnTo>
                      <a:pt x="1261" y="179"/>
                    </a:lnTo>
                    <a:lnTo>
                      <a:pt x="1261" y="66"/>
                    </a:lnTo>
                    <a:lnTo>
                      <a:pt x="1208" y="66"/>
                    </a:lnTo>
                    <a:lnTo>
                      <a:pt x="1208" y="30"/>
                    </a:lnTo>
                    <a:lnTo>
                      <a:pt x="1178" y="30"/>
                    </a:lnTo>
                    <a:lnTo>
                      <a:pt x="1178" y="0"/>
                    </a:lnTo>
                    <a:lnTo>
                      <a:pt x="914" y="0"/>
                    </a:lnTo>
                    <a:lnTo>
                      <a:pt x="914" y="15"/>
                    </a:lnTo>
                    <a:lnTo>
                      <a:pt x="796" y="15"/>
                    </a:lnTo>
                    <a:lnTo>
                      <a:pt x="796" y="48"/>
                    </a:lnTo>
                    <a:lnTo>
                      <a:pt x="32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8" name="Freeform 1073"/>
              <p:cNvSpPr>
                <a:spLocks/>
              </p:cNvSpPr>
              <p:nvPr/>
            </p:nvSpPr>
            <p:spPr bwMode="auto">
              <a:xfrm>
                <a:off x="831" y="2407"/>
                <a:ext cx="252" cy="51"/>
              </a:xfrm>
              <a:custGeom>
                <a:avLst/>
                <a:gdLst>
                  <a:gd name="T0" fmla="*/ 32 w 1261"/>
                  <a:gd name="T1" fmla="*/ 46 h 251"/>
                  <a:gd name="T2" fmla="*/ 32 w 1261"/>
                  <a:gd name="T3" fmla="*/ 80 h 251"/>
                  <a:gd name="T4" fmla="*/ 0 w 1261"/>
                  <a:gd name="T5" fmla="*/ 80 h 251"/>
                  <a:gd name="T6" fmla="*/ 0 w 1261"/>
                  <a:gd name="T7" fmla="*/ 172 h 251"/>
                  <a:gd name="T8" fmla="*/ 27 w 1261"/>
                  <a:gd name="T9" fmla="*/ 172 h 251"/>
                  <a:gd name="T10" fmla="*/ 27 w 1261"/>
                  <a:gd name="T11" fmla="*/ 208 h 251"/>
                  <a:gd name="T12" fmla="*/ 200 w 1261"/>
                  <a:gd name="T13" fmla="*/ 208 h 251"/>
                  <a:gd name="T14" fmla="*/ 200 w 1261"/>
                  <a:gd name="T15" fmla="*/ 200 h 251"/>
                  <a:gd name="T16" fmla="*/ 249 w 1261"/>
                  <a:gd name="T17" fmla="*/ 200 h 251"/>
                  <a:gd name="T18" fmla="*/ 249 w 1261"/>
                  <a:gd name="T19" fmla="*/ 220 h 251"/>
                  <a:gd name="T20" fmla="*/ 531 w 1261"/>
                  <a:gd name="T21" fmla="*/ 220 h 251"/>
                  <a:gd name="T22" fmla="*/ 531 w 1261"/>
                  <a:gd name="T23" fmla="*/ 195 h 251"/>
                  <a:gd name="T24" fmla="*/ 582 w 1261"/>
                  <a:gd name="T25" fmla="*/ 195 h 251"/>
                  <a:gd name="T26" fmla="*/ 582 w 1261"/>
                  <a:gd name="T27" fmla="*/ 203 h 251"/>
                  <a:gd name="T28" fmla="*/ 690 w 1261"/>
                  <a:gd name="T29" fmla="*/ 203 h 251"/>
                  <a:gd name="T30" fmla="*/ 690 w 1261"/>
                  <a:gd name="T31" fmla="*/ 195 h 251"/>
                  <a:gd name="T32" fmla="*/ 801 w 1261"/>
                  <a:gd name="T33" fmla="*/ 195 h 251"/>
                  <a:gd name="T34" fmla="*/ 801 w 1261"/>
                  <a:gd name="T35" fmla="*/ 237 h 251"/>
                  <a:gd name="T36" fmla="*/ 907 w 1261"/>
                  <a:gd name="T37" fmla="*/ 237 h 251"/>
                  <a:gd name="T38" fmla="*/ 907 w 1261"/>
                  <a:gd name="T39" fmla="*/ 251 h 251"/>
                  <a:gd name="T40" fmla="*/ 1183 w 1261"/>
                  <a:gd name="T41" fmla="*/ 251 h 251"/>
                  <a:gd name="T42" fmla="*/ 1183 w 1261"/>
                  <a:gd name="T43" fmla="*/ 223 h 251"/>
                  <a:gd name="T44" fmla="*/ 1208 w 1261"/>
                  <a:gd name="T45" fmla="*/ 223 h 251"/>
                  <a:gd name="T46" fmla="*/ 1208 w 1261"/>
                  <a:gd name="T47" fmla="*/ 179 h 251"/>
                  <a:gd name="T48" fmla="*/ 1261 w 1261"/>
                  <a:gd name="T49" fmla="*/ 179 h 251"/>
                  <a:gd name="T50" fmla="*/ 1261 w 1261"/>
                  <a:gd name="T51" fmla="*/ 66 h 251"/>
                  <a:gd name="T52" fmla="*/ 1208 w 1261"/>
                  <a:gd name="T53" fmla="*/ 66 h 251"/>
                  <a:gd name="T54" fmla="*/ 1208 w 1261"/>
                  <a:gd name="T55" fmla="*/ 30 h 251"/>
                  <a:gd name="T56" fmla="*/ 1178 w 1261"/>
                  <a:gd name="T57" fmla="*/ 30 h 251"/>
                  <a:gd name="T58" fmla="*/ 1178 w 1261"/>
                  <a:gd name="T59" fmla="*/ 0 h 251"/>
                  <a:gd name="T60" fmla="*/ 914 w 1261"/>
                  <a:gd name="T61" fmla="*/ 0 h 251"/>
                  <a:gd name="T62" fmla="*/ 914 w 1261"/>
                  <a:gd name="T63" fmla="*/ 15 h 251"/>
                  <a:gd name="T64" fmla="*/ 796 w 1261"/>
                  <a:gd name="T65" fmla="*/ 15 h 251"/>
                  <a:gd name="T66" fmla="*/ 796 w 1261"/>
                  <a:gd name="T67" fmla="*/ 48 h 251"/>
                  <a:gd name="T68" fmla="*/ 32 w 1261"/>
                  <a:gd name="T69" fmla="*/ 4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61" h="251">
                    <a:moveTo>
                      <a:pt x="32" y="46"/>
                    </a:moveTo>
                    <a:lnTo>
                      <a:pt x="32" y="80"/>
                    </a:lnTo>
                    <a:lnTo>
                      <a:pt x="0" y="80"/>
                    </a:lnTo>
                    <a:lnTo>
                      <a:pt x="0" y="172"/>
                    </a:lnTo>
                    <a:lnTo>
                      <a:pt x="27" y="172"/>
                    </a:lnTo>
                    <a:lnTo>
                      <a:pt x="27" y="208"/>
                    </a:lnTo>
                    <a:lnTo>
                      <a:pt x="200" y="208"/>
                    </a:lnTo>
                    <a:lnTo>
                      <a:pt x="200" y="200"/>
                    </a:lnTo>
                    <a:lnTo>
                      <a:pt x="249" y="200"/>
                    </a:lnTo>
                    <a:lnTo>
                      <a:pt x="249" y="220"/>
                    </a:lnTo>
                    <a:lnTo>
                      <a:pt x="531" y="220"/>
                    </a:lnTo>
                    <a:lnTo>
                      <a:pt x="531" y="195"/>
                    </a:lnTo>
                    <a:lnTo>
                      <a:pt x="582" y="195"/>
                    </a:lnTo>
                    <a:lnTo>
                      <a:pt x="582" y="203"/>
                    </a:lnTo>
                    <a:lnTo>
                      <a:pt x="690" y="203"/>
                    </a:lnTo>
                    <a:lnTo>
                      <a:pt x="690" y="195"/>
                    </a:lnTo>
                    <a:lnTo>
                      <a:pt x="801" y="195"/>
                    </a:lnTo>
                    <a:lnTo>
                      <a:pt x="801" y="237"/>
                    </a:lnTo>
                    <a:lnTo>
                      <a:pt x="907" y="237"/>
                    </a:lnTo>
                    <a:lnTo>
                      <a:pt x="907" y="251"/>
                    </a:lnTo>
                    <a:lnTo>
                      <a:pt x="1183" y="251"/>
                    </a:lnTo>
                    <a:lnTo>
                      <a:pt x="1183" y="223"/>
                    </a:lnTo>
                    <a:lnTo>
                      <a:pt x="1208" y="223"/>
                    </a:lnTo>
                    <a:lnTo>
                      <a:pt x="1208" y="179"/>
                    </a:lnTo>
                    <a:lnTo>
                      <a:pt x="1261" y="179"/>
                    </a:lnTo>
                    <a:lnTo>
                      <a:pt x="1261" y="66"/>
                    </a:lnTo>
                    <a:lnTo>
                      <a:pt x="1208" y="66"/>
                    </a:lnTo>
                    <a:lnTo>
                      <a:pt x="1208" y="30"/>
                    </a:lnTo>
                    <a:lnTo>
                      <a:pt x="1178" y="30"/>
                    </a:lnTo>
                    <a:lnTo>
                      <a:pt x="1178" y="0"/>
                    </a:lnTo>
                    <a:lnTo>
                      <a:pt x="914" y="0"/>
                    </a:lnTo>
                    <a:lnTo>
                      <a:pt x="914" y="15"/>
                    </a:lnTo>
                    <a:lnTo>
                      <a:pt x="796" y="15"/>
                    </a:lnTo>
                    <a:lnTo>
                      <a:pt x="796" y="48"/>
                    </a:lnTo>
                    <a:lnTo>
                      <a:pt x="32" y="46"/>
                    </a:lnTo>
                    <a:close/>
                  </a:path>
                </a:pathLst>
              </a:custGeom>
              <a:noFill/>
              <a:ln w="1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9" name="Rectangle 1074"/>
              <p:cNvSpPr>
                <a:spLocks noChangeArrowheads="1"/>
              </p:cNvSpPr>
              <p:nvPr/>
            </p:nvSpPr>
            <p:spPr bwMode="auto">
              <a:xfrm>
                <a:off x="898" y="2381"/>
                <a:ext cx="23" cy="23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0" name="Freeform 1075"/>
              <p:cNvSpPr>
                <a:spLocks/>
              </p:cNvSpPr>
              <p:nvPr/>
            </p:nvSpPr>
            <p:spPr bwMode="auto">
              <a:xfrm>
                <a:off x="871" y="2446"/>
                <a:ext cx="23" cy="34"/>
              </a:xfrm>
              <a:custGeom>
                <a:avLst/>
                <a:gdLst>
                  <a:gd name="T0" fmla="*/ 0 w 117"/>
                  <a:gd name="T1" fmla="*/ 0 h 170"/>
                  <a:gd name="T2" fmla="*/ 0 w 117"/>
                  <a:gd name="T3" fmla="*/ 170 h 170"/>
                  <a:gd name="T4" fmla="*/ 117 w 117"/>
                  <a:gd name="T5" fmla="*/ 170 h 170"/>
                  <a:gd name="T6" fmla="*/ 117 w 117"/>
                  <a:gd name="T7" fmla="*/ 15 h 170"/>
                  <a:gd name="T8" fmla="*/ 0 w 117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70">
                    <a:moveTo>
                      <a:pt x="0" y="0"/>
                    </a:moveTo>
                    <a:lnTo>
                      <a:pt x="0" y="170"/>
                    </a:lnTo>
                    <a:lnTo>
                      <a:pt x="117" y="170"/>
                    </a:lnTo>
                    <a:lnTo>
                      <a:pt x="117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1" name="Freeform 1076"/>
              <p:cNvSpPr>
                <a:spLocks/>
              </p:cNvSpPr>
              <p:nvPr/>
            </p:nvSpPr>
            <p:spPr bwMode="auto">
              <a:xfrm>
                <a:off x="1001" y="2529"/>
                <a:ext cx="48" cy="49"/>
              </a:xfrm>
              <a:custGeom>
                <a:avLst/>
                <a:gdLst>
                  <a:gd name="T0" fmla="*/ 196 w 241"/>
                  <a:gd name="T1" fmla="*/ 0 h 244"/>
                  <a:gd name="T2" fmla="*/ 196 w 241"/>
                  <a:gd name="T3" fmla="*/ 44 h 244"/>
                  <a:gd name="T4" fmla="*/ 241 w 241"/>
                  <a:gd name="T5" fmla="*/ 88 h 244"/>
                  <a:gd name="T6" fmla="*/ 241 w 241"/>
                  <a:gd name="T7" fmla="*/ 162 h 244"/>
                  <a:gd name="T8" fmla="*/ 186 w 241"/>
                  <a:gd name="T9" fmla="*/ 162 h 244"/>
                  <a:gd name="T10" fmla="*/ 157 w 241"/>
                  <a:gd name="T11" fmla="*/ 131 h 244"/>
                  <a:gd name="T12" fmla="*/ 128 w 241"/>
                  <a:gd name="T13" fmla="*/ 131 h 244"/>
                  <a:gd name="T14" fmla="*/ 108 w 241"/>
                  <a:gd name="T15" fmla="*/ 151 h 244"/>
                  <a:gd name="T16" fmla="*/ 132 w 241"/>
                  <a:gd name="T17" fmla="*/ 176 h 244"/>
                  <a:gd name="T18" fmla="*/ 132 w 241"/>
                  <a:gd name="T19" fmla="*/ 244 h 244"/>
                  <a:gd name="T20" fmla="*/ 99 w 241"/>
                  <a:gd name="T21" fmla="*/ 244 h 244"/>
                  <a:gd name="T22" fmla="*/ 84 w 241"/>
                  <a:gd name="T23" fmla="*/ 223 h 244"/>
                  <a:gd name="T24" fmla="*/ 10 w 241"/>
                  <a:gd name="T25" fmla="*/ 223 h 244"/>
                  <a:gd name="T26" fmla="*/ 10 w 241"/>
                  <a:gd name="T27" fmla="*/ 188 h 244"/>
                  <a:gd name="T28" fmla="*/ 29 w 241"/>
                  <a:gd name="T29" fmla="*/ 171 h 244"/>
                  <a:gd name="T30" fmla="*/ 29 w 241"/>
                  <a:gd name="T31" fmla="*/ 110 h 244"/>
                  <a:gd name="T32" fmla="*/ 0 w 241"/>
                  <a:gd name="T33" fmla="*/ 81 h 244"/>
                  <a:gd name="T34" fmla="*/ 0 w 241"/>
                  <a:gd name="T35" fmla="*/ 46 h 244"/>
                  <a:gd name="T36" fmla="*/ 28 w 241"/>
                  <a:gd name="T37" fmla="*/ 46 h 244"/>
                  <a:gd name="T38" fmla="*/ 39 w 241"/>
                  <a:gd name="T39" fmla="*/ 31 h 244"/>
                  <a:gd name="T40" fmla="*/ 65 w 241"/>
                  <a:gd name="T41" fmla="*/ 31 h 244"/>
                  <a:gd name="T42" fmla="*/ 76 w 241"/>
                  <a:gd name="T43" fmla="*/ 46 h 244"/>
                  <a:gd name="T44" fmla="*/ 126 w 241"/>
                  <a:gd name="T45" fmla="*/ 46 h 244"/>
                  <a:gd name="T46" fmla="*/ 167 w 241"/>
                  <a:gd name="T47" fmla="*/ 0 h 244"/>
                  <a:gd name="T48" fmla="*/ 196 w 241"/>
                  <a:gd name="T4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1" h="244">
                    <a:moveTo>
                      <a:pt x="196" y="0"/>
                    </a:moveTo>
                    <a:lnTo>
                      <a:pt x="196" y="44"/>
                    </a:lnTo>
                    <a:lnTo>
                      <a:pt x="241" y="88"/>
                    </a:lnTo>
                    <a:lnTo>
                      <a:pt x="241" y="162"/>
                    </a:lnTo>
                    <a:lnTo>
                      <a:pt x="186" y="162"/>
                    </a:lnTo>
                    <a:lnTo>
                      <a:pt x="157" y="131"/>
                    </a:lnTo>
                    <a:lnTo>
                      <a:pt x="128" y="131"/>
                    </a:lnTo>
                    <a:lnTo>
                      <a:pt x="108" y="151"/>
                    </a:lnTo>
                    <a:lnTo>
                      <a:pt x="132" y="176"/>
                    </a:lnTo>
                    <a:lnTo>
                      <a:pt x="132" y="244"/>
                    </a:lnTo>
                    <a:lnTo>
                      <a:pt x="99" y="244"/>
                    </a:lnTo>
                    <a:lnTo>
                      <a:pt x="84" y="223"/>
                    </a:lnTo>
                    <a:lnTo>
                      <a:pt x="10" y="223"/>
                    </a:lnTo>
                    <a:lnTo>
                      <a:pt x="10" y="188"/>
                    </a:lnTo>
                    <a:lnTo>
                      <a:pt x="29" y="171"/>
                    </a:lnTo>
                    <a:lnTo>
                      <a:pt x="29" y="110"/>
                    </a:lnTo>
                    <a:lnTo>
                      <a:pt x="0" y="81"/>
                    </a:lnTo>
                    <a:lnTo>
                      <a:pt x="0" y="46"/>
                    </a:lnTo>
                    <a:lnTo>
                      <a:pt x="28" y="46"/>
                    </a:lnTo>
                    <a:lnTo>
                      <a:pt x="39" y="31"/>
                    </a:lnTo>
                    <a:lnTo>
                      <a:pt x="65" y="31"/>
                    </a:lnTo>
                    <a:lnTo>
                      <a:pt x="76" y="46"/>
                    </a:lnTo>
                    <a:lnTo>
                      <a:pt x="126" y="46"/>
                    </a:lnTo>
                    <a:lnTo>
                      <a:pt x="167" y="0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2" name="Freeform 1077"/>
              <p:cNvSpPr>
                <a:spLocks/>
              </p:cNvSpPr>
              <p:nvPr/>
            </p:nvSpPr>
            <p:spPr bwMode="auto">
              <a:xfrm>
                <a:off x="910" y="2505"/>
                <a:ext cx="73" cy="73"/>
              </a:xfrm>
              <a:custGeom>
                <a:avLst/>
                <a:gdLst>
                  <a:gd name="T0" fmla="*/ 365 w 365"/>
                  <a:gd name="T1" fmla="*/ 278 h 367"/>
                  <a:gd name="T2" fmla="*/ 365 w 365"/>
                  <a:gd name="T3" fmla="*/ 367 h 367"/>
                  <a:gd name="T4" fmla="*/ 276 w 365"/>
                  <a:gd name="T5" fmla="*/ 367 h 367"/>
                  <a:gd name="T6" fmla="*/ 276 w 365"/>
                  <a:gd name="T7" fmla="*/ 298 h 367"/>
                  <a:gd name="T8" fmla="*/ 266 w 365"/>
                  <a:gd name="T9" fmla="*/ 298 h 367"/>
                  <a:gd name="T10" fmla="*/ 266 w 365"/>
                  <a:gd name="T11" fmla="*/ 325 h 367"/>
                  <a:gd name="T12" fmla="*/ 258 w 365"/>
                  <a:gd name="T13" fmla="*/ 336 h 367"/>
                  <a:gd name="T14" fmla="*/ 227 w 365"/>
                  <a:gd name="T15" fmla="*/ 306 h 367"/>
                  <a:gd name="T16" fmla="*/ 227 w 365"/>
                  <a:gd name="T17" fmla="*/ 298 h 367"/>
                  <a:gd name="T18" fmla="*/ 209 w 365"/>
                  <a:gd name="T19" fmla="*/ 298 h 367"/>
                  <a:gd name="T20" fmla="*/ 204 w 365"/>
                  <a:gd name="T21" fmla="*/ 301 h 367"/>
                  <a:gd name="T22" fmla="*/ 204 w 365"/>
                  <a:gd name="T23" fmla="*/ 362 h 367"/>
                  <a:gd name="T24" fmla="*/ 108 w 365"/>
                  <a:gd name="T25" fmla="*/ 362 h 367"/>
                  <a:gd name="T26" fmla="*/ 108 w 365"/>
                  <a:gd name="T27" fmla="*/ 315 h 367"/>
                  <a:gd name="T28" fmla="*/ 88 w 365"/>
                  <a:gd name="T29" fmla="*/ 294 h 367"/>
                  <a:gd name="T30" fmla="*/ 48 w 365"/>
                  <a:gd name="T31" fmla="*/ 294 h 367"/>
                  <a:gd name="T32" fmla="*/ 48 w 365"/>
                  <a:gd name="T33" fmla="*/ 278 h 367"/>
                  <a:gd name="T34" fmla="*/ 86 w 365"/>
                  <a:gd name="T35" fmla="*/ 238 h 367"/>
                  <a:gd name="T36" fmla="*/ 86 w 365"/>
                  <a:gd name="T37" fmla="*/ 257 h 367"/>
                  <a:gd name="T38" fmla="*/ 107 w 365"/>
                  <a:gd name="T39" fmla="*/ 233 h 367"/>
                  <a:gd name="T40" fmla="*/ 107 w 365"/>
                  <a:gd name="T41" fmla="*/ 136 h 367"/>
                  <a:gd name="T42" fmla="*/ 89 w 365"/>
                  <a:gd name="T43" fmla="*/ 117 h 367"/>
                  <a:gd name="T44" fmla="*/ 28 w 365"/>
                  <a:gd name="T45" fmla="*/ 116 h 367"/>
                  <a:gd name="T46" fmla="*/ 23 w 365"/>
                  <a:gd name="T47" fmla="*/ 122 h 367"/>
                  <a:gd name="T48" fmla="*/ 0 w 365"/>
                  <a:gd name="T49" fmla="*/ 100 h 367"/>
                  <a:gd name="T50" fmla="*/ 10 w 365"/>
                  <a:gd name="T51" fmla="*/ 90 h 367"/>
                  <a:gd name="T52" fmla="*/ 10 w 365"/>
                  <a:gd name="T53" fmla="*/ 8 h 367"/>
                  <a:gd name="T54" fmla="*/ 43 w 365"/>
                  <a:gd name="T55" fmla="*/ 8 h 367"/>
                  <a:gd name="T56" fmla="*/ 43 w 365"/>
                  <a:gd name="T57" fmla="*/ 0 h 367"/>
                  <a:gd name="T58" fmla="*/ 86 w 365"/>
                  <a:gd name="T59" fmla="*/ 0 h 367"/>
                  <a:gd name="T60" fmla="*/ 85 w 365"/>
                  <a:gd name="T61" fmla="*/ 60 h 367"/>
                  <a:gd name="T62" fmla="*/ 264 w 365"/>
                  <a:gd name="T63" fmla="*/ 60 h 367"/>
                  <a:gd name="T64" fmla="*/ 264 w 365"/>
                  <a:gd name="T65" fmla="*/ 65 h 367"/>
                  <a:gd name="T66" fmla="*/ 362 w 365"/>
                  <a:gd name="T67" fmla="*/ 65 h 367"/>
                  <a:gd name="T68" fmla="*/ 362 w 365"/>
                  <a:gd name="T69" fmla="*/ 86 h 367"/>
                  <a:gd name="T70" fmla="*/ 320 w 365"/>
                  <a:gd name="T71" fmla="*/ 130 h 367"/>
                  <a:gd name="T72" fmla="*/ 320 w 365"/>
                  <a:gd name="T73" fmla="*/ 239 h 367"/>
                  <a:gd name="T74" fmla="*/ 204 w 365"/>
                  <a:gd name="T75" fmla="*/ 239 h 367"/>
                  <a:gd name="T76" fmla="*/ 204 w 365"/>
                  <a:gd name="T77" fmla="*/ 278 h 367"/>
                  <a:gd name="T78" fmla="*/ 365 w 365"/>
                  <a:gd name="T79" fmla="*/ 278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367">
                    <a:moveTo>
                      <a:pt x="365" y="278"/>
                    </a:moveTo>
                    <a:lnTo>
                      <a:pt x="365" y="367"/>
                    </a:lnTo>
                    <a:lnTo>
                      <a:pt x="276" y="367"/>
                    </a:lnTo>
                    <a:lnTo>
                      <a:pt x="276" y="298"/>
                    </a:lnTo>
                    <a:lnTo>
                      <a:pt x="266" y="298"/>
                    </a:lnTo>
                    <a:lnTo>
                      <a:pt x="266" y="325"/>
                    </a:lnTo>
                    <a:lnTo>
                      <a:pt x="258" y="336"/>
                    </a:lnTo>
                    <a:lnTo>
                      <a:pt x="227" y="306"/>
                    </a:lnTo>
                    <a:lnTo>
                      <a:pt x="227" y="298"/>
                    </a:lnTo>
                    <a:lnTo>
                      <a:pt x="209" y="298"/>
                    </a:lnTo>
                    <a:lnTo>
                      <a:pt x="204" y="301"/>
                    </a:lnTo>
                    <a:lnTo>
                      <a:pt x="204" y="362"/>
                    </a:lnTo>
                    <a:lnTo>
                      <a:pt x="108" y="362"/>
                    </a:lnTo>
                    <a:lnTo>
                      <a:pt x="108" y="315"/>
                    </a:lnTo>
                    <a:lnTo>
                      <a:pt x="88" y="294"/>
                    </a:lnTo>
                    <a:lnTo>
                      <a:pt x="48" y="294"/>
                    </a:lnTo>
                    <a:lnTo>
                      <a:pt x="48" y="278"/>
                    </a:lnTo>
                    <a:lnTo>
                      <a:pt x="86" y="238"/>
                    </a:lnTo>
                    <a:lnTo>
                      <a:pt x="86" y="257"/>
                    </a:lnTo>
                    <a:lnTo>
                      <a:pt x="107" y="233"/>
                    </a:lnTo>
                    <a:lnTo>
                      <a:pt x="107" y="136"/>
                    </a:lnTo>
                    <a:lnTo>
                      <a:pt x="89" y="117"/>
                    </a:lnTo>
                    <a:lnTo>
                      <a:pt x="28" y="116"/>
                    </a:lnTo>
                    <a:lnTo>
                      <a:pt x="23" y="122"/>
                    </a:lnTo>
                    <a:lnTo>
                      <a:pt x="0" y="100"/>
                    </a:lnTo>
                    <a:lnTo>
                      <a:pt x="10" y="90"/>
                    </a:lnTo>
                    <a:lnTo>
                      <a:pt x="10" y="8"/>
                    </a:lnTo>
                    <a:lnTo>
                      <a:pt x="43" y="8"/>
                    </a:lnTo>
                    <a:lnTo>
                      <a:pt x="43" y="0"/>
                    </a:lnTo>
                    <a:lnTo>
                      <a:pt x="86" y="0"/>
                    </a:lnTo>
                    <a:lnTo>
                      <a:pt x="85" y="60"/>
                    </a:lnTo>
                    <a:lnTo>
                      <a:pt x="264" y="60"/>
                    </a:lnTo>
                    <a:lnTo>
                      <a:pt x="264" y="65"/>
                    </a:lnTo>
                    <a:lnTo>
                      <a:pt x="362" y="65"/>
                    </a:lnTo>
                    <a:lnTo>
                      <a:pt x="362" y="86"/>
                    </a:lnTo>
                    <a:lnTo>
                      <a:pt x="320" y="130"/>
                    </a:lnTo>
                    <a:lnTo>
                      <a:pt x="320" y="239"/>
                    </a:lnTo>
                    <a:lnTo>
                      <a:pt x="204" y="239"/>
                    </a:lnTo>
                    <a:lnTo>
                      <a:pt x="204" y="278"/>
                    </a:lnTo>
                    <a:lnTo>
                      <a:pt x="365" y="27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3" name="Freeform 1078"/>
              <p:cNvSpPr>
                <a:spLocks/>
              </p:cNvSpPr>
              <p:nvPr/>
            </p:nvSpPr>
            <p:spPr bwMode="auto">
              <a:xfrm>
                <a:off x="499" y="2304"/>
                <a:ext cx="19" cy="27"/>
              </a:xfrm>
              <a:custGeom>
                <a:avLst/>
                <a:gdLst>
                  <a:gd name="T0" fmla="*/ 0 w 94"/>
                  <a:gd name="T1" fmla="*/ 1 h 136"/>
                  <a:gd name="T2" fmla="*/ 0 w 94"/>
                  <a:gd name="T3" fmla="*/ 136 h 136"/>
                  <a:gd name="T4" fmla="*/ 28 w 94"/>
                  <a:gd name="T5" fmla="*/ 136 h 136"/>
                  <a:gd name="T6" fmla="*/ 28 w 94"/>
                  <a:gd name="T7" fmla="*/ 120 h 136"/>
                  <a:gd name="T8" fmla="*/ 94 w 94"/>
                  <a:gd name="T9" fmla="*/ 120 h 136"/>
                  <a:gd name="T10" fmla="*/ 94 w 94"/>
                  <a:gd name="T11" fmla="*/ 19 h 136"/>
                  <a:gd name="T12" fmla="*/ 39 w 94"/>
                  <a:gd name="T13" fmla="*/ 19 h 136"/>
                  <a:gd name="T14" fmla="*/ 39 w 94"/>
                  <a:gd name="T15" fmla="*/ 0 h 136"/>
                  <a:gd name="T16" fmla="*/ 0 w 94"/>
                  <a:gd name="T17" fmla="*/ 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136">
                    <a:moveTo>
                      <a:pt x="0" y="1"/>
                    </a:moveTo>
                    <a:lnTo>
                      <a:pt x="0" y="136"/>
                    </a:lnTo>
                    <a:lnTo>
                      <a:pt x="28" y="136"/>
                    </a:lnTo>
                    <a:lnTo>
                      <a:pt x="28" y="120"/>
                    </a:lnTo>
                    <a:lnTo>
                      <a:pt x="94" y="120"/>
                    </a:lnTo>
                    <a:lnTo>
                      <a:pt x="94" y="19"/>
                    </a:lnTo>
                    <a:lnTo>
                      <a:pt x="39" y="19"/>
                    </a:lnTo>
                    <a:lnTo>
                      <a:pt x="39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4" name="Freeform 1079"/>
              <p:cNvSpPr>
                <a:spLocks/>
              </p:cNvSpPr>
              <p:nvPr/>
            </p:nvSpPr>
            <p:spPr bwMode="auto">
              <a:xfrm>
                <a:off x="477" y="2325"/>
                <a:ext cx="19" cy="25"/>
              </a:xfrm>
              <a:custGeom>
                <a:avLst/>
                <a:gdLst>
                  <a:gd name="T0" fmla="*/ 84 w 92"/>
                  <a:gd name="T1" fmla="*/ 0 h 129"/>
                  <a:gd name="T2" fmla="*/ 54 w 92"/>
                  <a:gd name="T3" fmla="*/ 0 h 129"/>
                  <a:gd name="T4" fmla="*/ 54 w 92"/>
                  <a:gd name="T5" fmla="*/ 18 h 129"/>
                  <a:gd name="T6" fmla="*/ 0 w 92"/>
                  <a:gd name="T7" fmla="*/ 18 h 129"/>
                  <a:gd name="T8" fmla="*/ 0 w 92"/>
                  <a:gd name="T9" fmla="*/ 111 h 129"/>
                  <a:gd name="T10" fmla="*/ 47 w 92"/>
                  <a:gd name="T11" fmla="*/ 111 h 129"/>
                  <a:gd name="T12" fmla="*/ 47 w 92"/>
                  <a:gd name="T13" fmla="*/ 129 h 129"/>
                  <a:gd name="T14" fmla="*/ 82 w 92"/>
                  <a:gd name="T15" fmla="*/ 129 h 129"/>
                  <a:gd name="T16" fmla="*/ 82 w 92"/>
                  <a:gd name="T17" fmla="*/ 113 h 129"/>
                  <a:gd name="T18" fmla="*/ 92 w 92"/>
                  <a:gd name="T19" fmla="*/ 113 h 129"/>
                  <a:gd name="T20" fmla="*/ 92 w 92"/>
                  <a:gd name="T21" fmla="*/ 14 h 129"/>
                  <a:gd name="T22" fmla="*/ 82 w 92"/>
                  <a:gd name="T23" fmla="*/ 14 h 129"/>
                  <a:gd name="T24" fmla="*/ 84 w 92"/>
                  <a:gd name="T2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129">
                    <a:moveTo>
                      <a:pt x="84" y="0"/>
                    </a:moveTo>
                    <a:lnTo>
                      <a:pt x="54" y="0"/>
                    </a:lnTo>
                    <a:lnTo>
                      <a:pt x="54" y="18"/>
                    </a:lnTo>
                    <a:lnTo>
                      <a:pt x="0" y="18"/>
                    </a:lnTo>
                    <a:lnTo>
                      <a:pt x="0" y="111"/>
                    </a:lnTo>
                    <a:lnTo>
                      <a:pt x="47" y="111"/>
                    </a:lnTo>
                    <a:lnTo>
                      <a:pt x="47" y="129"/>
                    </a:lnTo>
                    <a:lnTo>
                      <a:pt x="82" y="129"/>
                    </a:lnTo>
                    <a:lnTo>
                      <a:pt x="82" y="113"/>
                    </a:lnTo>
                    <a:lnTo>
                      <a:pt x="92" y="113"/>
                    </a:lnTo>
                    <a:lnTo>
                      <a:pt x="92" y="14"/>
                    </a:lnTo>
                    <a:lnTo>
                      <a:pt x="82" y="14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" name="Freeform 1080"/>
              <p:cNvSpPr>
                <a:spLocks/>
              </p:cNvSpPr>
              <p:nvPr/>
            </p:nvSpPr>
            <p:spPr bwMode="auto">
              <a:xfrm>
                <a:off x="565" y="2320"/>
                <a:ext cx="20" cy="27"/>
              </a:xfrm>
              <a:custGeom>
                <a:avLst/>
                <a:gdLst>
                  <a:gd name="T0" fmla="*/ 34 w 101"/>
                  <a:gd name="T1" fmla="*/ 17 h 134"/>
                  <a:gd name="T2" fmla="*/ 34 w 101"/>
                  <a:gd name="T3" fmla="*/ 0 h 134"/>
                  <a:gd name="T4" fmla="*/ 0 w 101"/>
                  <a:gd name="T5" fmla="*/ 0 h 134"/>
                  <a:gd name="T6" fmla="*/ 0 w 101"/>
                  <a:gd name="T7" fmla="*/ 134 h 134"/>
                  <a:gd name="T8" fmla="*/ 41 w 101"/>
                  <a:gd name="T9" fmla="*/ 134 h 134"/>
                  <a:gd name="T10" fmla="*/ 41 w 101"/>
                  <a:gd name="T11" fmla="*/ 119 h 134"/>
                  <a:gd name="T12" fmla="*/ 101 w 101"/>
                  <a:gd name="T13" fmla="*/ 119 h 134"/>
                  <a:gd name="T14" fmla="*/ 101 w 101"/>
                  <a:gd name="T15" fmla="*/ 18 h 134"/>
                  <a:gd name="T16" fmla="*/ 34 w 101"/>
                  <a:gd name="T17" fmla="*/ 1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134">
                    <a:moveTo>
                      <a:pt x="34" y="17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134"/>
                    </a:lnTo>
                    <a:lnTo>
                      <a:pt x="41" y="134"/>
                    </a:lnTo>
                    <a:lnTo>
                      <a:pt x="41" y="119"/>
                    </a:lnTo>
                    <a:lnTo>
                      <a:pt x="101" y="119"/>
                    </a:lnTo>
                    <a:lnTo>
                      <a:pt x="101" y="18"/>
                    </a:lnTo>
                    <a:lnTo>
                      <a:pt x="34" y="1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" name="Freeform 1081"/>
              <p:cNvSpPr>
                <a:spLocks/>
              </p:cNvSpPr>
              <p:nvPr/>
            </p:nvSpPr>
            <p:spPr bwMode="auto">
              <a:xfrm>
                <a:off x="542" y="2348"/>
                <a:ext cx="27" cy="21"/>
              </a:xfrm>
              <a:custGeom>
                <a:avLst/>
                <a:gdLst>
                  <a:gd name="T0" fmla="*/ 117 w 132"/>
                  <a:gd name="T1" fmla="*/ 105 h 105"/>
                  <a:gd name="T2" fmla="*/ 15 w 132"/>
                  <a:gd name="T3" fmla="*/ 105 h 105"/>
                  <a:gd name="T4" fmla="*/ 15 w 132"/>
                  <a:gd name="T5" fmla="*/ 40 h 105"/>
                  <a:gd name="T6" fmla="*/ 0 w 132"/>
                  <a:gd name="T7" fmla="*/ 40 h 105"/>
                  <a:gd name="T8" fmla="*/ 0 w 132"/>
                  <a:gd name="T9" fmla="*/ 10 h 105"/>
                  <a:gd name="T10" fmla="*/ 15 w 132"/>
                  <a:gd name="T11" fmla="*/ 10 h 105"/>
                  <a:gd name="T12" fmla="*/ 15 w 132"/>
                  <a:gd name="T13" fmla="*/ 0 h 105"/>
                  <a:gd name="T14" fmla="*/ 115 w 132"/>
                  <a:gd name="T15" fmla="*/ 0 h 105"/>
                  <a:gd name="T16" fmla="*/ 115 w 132"/>
                  <a:gd name="T17" fmla="*/ 10 h 105"/>
                  <a:gd name="T18" fmla="*/ 132 w 132"/>
                  <a:gd name="T19" fmla="*/ 10 h 105"/>
                  <a:gd name="T20" fmla="*/ 132 w 132"/>
                  <a:gd name="T21" fmla="*/ 44 h 105"/>
                  <a:gd name="T22" fmla="*/ 117 w 132"/>
                  <a:gd name="T23" fmla="*/ 44 h 105"/>
                  <a:gd name="T24" fmla="*/ 117 w 132"/>
                  <a:gd name="T2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05">
                    <a:moveTo>
                      <a:pt x="117" y="105"/>
                    </a:moveTo>
                    <a:lnTo>
                      <a:pt x="15" y="105"/>
                    </a:lnTo>
                    <a:lnTo>
                      <a:pt x="15" y="40"/>
                    </a:lnTo>
                    <a:lnTo>
                      <a:pt x="0" y="40"/>
                    </a:lnTo>
                    <a:lnTo>
                      <a:pt x="0" y="10"/>
                    </a:lnTo>
                    <a:lnTo>
                      <a:pt x="15" y="10"/>
                    </a:lnTo>
                    <a:lnTo>
                      <a:pt x="15" y="0"/>
                    </a:lnTo>
                    <a:lnTo>
                      <a:pt x="115" y="0"/>
                    </a:lnTo>
                    <a:lnTo>
                      <a:pt x="115" y="10"/>
                    </a:lnTo>
                    <a:lnTo>
                      <a:pt x="132" y="10"/>
                    </a:lnTo>
                    <a:lnTo>
                      <a:pt x="132" y="44"/>
                    </a:lnTo>
                    <a:lnTo>
                      <a:pt x="117" y="44"/>
                    </a:lnTo>
                    <a:lnTo>
                      <a:pt x="117" y="10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" name="Freeform 1082"/>
              <p:cNvSpPr>
                <a:spLocks/>
              </p:cNvSpPr>
              <p:nvPr/>
            </p:nvSpPr>
            <p:spPr bwMode="auto">
              <a:xfrm>
                <a:off x="509" y="2348"/>
                <a:ext cx="26" cy="18"/>
              </a:xfrm>
              <a:custGeom>
                <a:avLst/>
                <a:gdLst>
                  <a:gd name="T0" fmla="*/ 117 w 132"/>
                  <a:gd name="T1" fmla="*/ 92 h 92"/>
                  <a:gd name="T2" fmla="*/ 15 w 132"/>
                  <a:gd name="T3" fmla="*/ 92 h 92"/>
                  <a:gd name="T4" fmla="*/ 15 w 132"/>
                  <a:gd name="T5" fmla="*/ 40 h 92"/>
                  <a:gd name="T6" fmla="*/ 0 w 132"/>
                  <a:gd name="T7" fmla="*/ 40 h 92"/>
                  <a:gd name="T8" fmla="*/ 0 w 132"/>
                  <a:gd name="T9" fmla="*/ 10 h 92"/>
                  <a:gd name="T10" fmla="*/ 15 w 132"/>
                  <a:gd name="T11" fmla="*/ 10 h 92"/>
                  <a:gd name="T12" fmla="*/ 15 w 132"/>
                  <a:gd name="T13" fmla="*/ 0 h 92"/>
                  <a:gd name="T14" fmla="*/ 114 w 132"/>
                  <a:gd name="T15" fmla="*/ 0 h 92"/>
                  <a:gd name="T16" fmla="*/ 114 w 132"/>
                  <a:gd name="T17" fmla="*/ 10 h 92"/>
                  <a:gd name="T18" fmla="*/ 132 w 132"/>
                  <a:gd name="T19" fmla="*/ 10 h 92"/>
                  <a:gd name="T20" fmla="*/ 132 w 132"/>
                  <a:gd name="T21" fmla="*/ 44 h 92"/>
                  <a:gd name="T22" fmla="*/ 117 w 132"/>
                  <a:gd name="T23" fmla="*/ 44 h 92"/>
                  <a:gd name="T24" fmla="*/ 117 w 132"/>
                  <a:gd name="T2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92">
                    <a:moveTo>
                      <a:pt x="117" y="92"/>
                    </a:moveTo>
                    <a:lnTo>
                      <a:pt x="15" y="92"/>
                    </a:lnTo>
                    <a:lnTo>
                      <a:pt x="15" y="40"/>
                    </a:lnTo>
                    <a:lnTo>
                      <a:pt x="0" y="40"/>
                    </a:lnTo>
                    <a:lnTo>
                      <a:pt x="0" y="10"/>
                    </a:lnTo>
                    <a:lnTo>
                      <a:pt x="15" y="10"/>
                    </a:lnTo>
                    <a:lnTo>
                      <a:pt x="15" y="0"/>
                    </a:lnTo>
                    <a:lnTo>
                      <a:pt x="114" y="0"/>
                    </a:lnTo>
                    <a:lnTo>
                      <a:pt x="114" y="10"/>
                    </a:lnTo>
                    <a:lnTo>
                      <a:pt x="132" y="10"/>
                    </a:lnTo>
                    <a:lnTo>
                      <a:pt x="132" y="44"/>
                    </a:lnTo>
                    <a:lnTo>
                      <a:pt x="117" y="44"/>
                    </a:lnTo>
                    <a:lnTo>
                      <a:pt x="117" y="9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" name="Freeform 1083"/>
              <p:cNvSpPr>
                <a:spLocks/>
              </p:cNvSpPr>
              <p:nvPr/>
            </p:nvSpPr>
            <p:spPr bwMode="auto">
              <a:xfrm>
                <a:off x="528" y="2325"/>
                <a:ext cx="27" cy="22"/>
              </a:xfrm>
              <a:custGeom>
                <a:avLst/>
                <a:gdLst>
                  <a:gd name="T0" fmla="*/ 102 w 135"/>
                  <a:gd name="T1" fmla="*/ 101 h 111"/>
                  <a:gd name="T2" fmla="*/ 135 w 135"/>
                  <a:gd name="T3" fmla="*/ 101 h 111"/>
                  <a:gd name="T4" fmla="*/ 135 w 135"/>
                  <a:gd name="T5" fmla="*/ 60 h 111"/>
                  <a:gd name="T6" fmla="*/ 117 w 135"/>
                  <a:gd name="T7" fmla="*/ 60 h 111"/>
                  <a:gd name="T8" fmla="*/ 117 w 135"/>
                  <a:gd name="T9" fmla="*/ 0 h 111"/>
                  <a:gd name="T10" fmla="*/ 14 w 135"/>
                  <a:gd name="T11" fmla="*/ 0 h 111"/>
                  <a:gd name="T12" fmla="*/ 14 w 135"/>
                  <a:gd name="T13" fmla="*/ 68 h 111"/>
                  <a:gd name="T14" fmla="*/ 0 w 135"/>
                  <a:gd name="T15" fmla="*/ 68 h 111"/>
                  <a:gd name="T16" fmla="*/ 0 w 135"/>
                  <a:gd name="T17" fmla="*/ 99 h 111"/>
                  <a:gd name="T18" fmla="*/ 31 w 135"/>
                  <a:gd name="T19" fmla="*/ 99 h 111"/>
                  <a:gd name="T20" fmla="*/ 31 w 135"/>
                  <a:gd name="T21" fmla="*/ 111 h 111"/>
                  <a:gd name="T22" fmla="*/ 102 w 135"/>
                  <a:gd name="T23" fmla="*/ 111 h 111"/>
                  <a:gd name="T24" fmla="*/ 102 w 135"/>
                  <a:gd name="T25" fmla="*/ 10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5" h="111">
                    <a:moveTo>
                      <a:pt x="102" y="101"/>
                    </a:moveTo>
                    <a:lnTo>
                      <a:pt x="135" y="101"/>
                    </a:lnTo>
                    <a:lnTo>
                      <a:pt x="135" y="60"/>
                    </a:lnTo>
                    <a:lnTo>
                      <a:pt x="117" y="60"/>
                    </a:lnTo>
                    <a:lnTo>
                      <a:pt x="117" y="0"/>
                    </a:lnTo>
                    <a:lnTo>
                      <a:pt x="14" y="0"/>
                    </a:lnTo>
                    <a:lnTo>
                      <a:pt x="14" y="68"/>
                    </a:lnTo>
                    <a:lnTo>
                      <a:pt x="0" y="68"/>
                    </a:lnTo>
                    <a:lnTo>
                      <a:pt x="0" y="99"/>
                    </a:lnTo>
                    <a:lnTo>
                      <a:pt x="31" y="99"/>
                    </a:lnTo>
                    <a:lnTo>
                      <a:pt x="31" y="111"/>
                    </a:lnTo>
                    <a:lnTo>
                      <a:pt x="102" y="111"/>
                    </a:lnTo>
                    <a:lnTo>
                      <a:pt x="102" y="10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" name="Freeform 1084"/>
              <p:cNvSpPr>
                <a:spLocks/>
              </p:cNvSpPr>
              <p:nvPr/>
            </p:nvSpPr>
            <p:spPr bwMode="auto">
              <a:xfrm>
                <a:off x="497" y="2336"/>
                <a:ext cx="17" cy="19"/>
              </a:xfrm>
              <a:custGeom>
                <a:avLst/>
                <a:gdLst>
                  <a:gd name="T0" fmla="*/ 84 w 84"/>
                  <a:gd name="T1" fmla="*/ 0 h 95"/>
                  <a:gd name="T2" fmla="*/ 32 w 84"/>
                  <a:gd name="T3" fmla="*/ 0 h 95"/>
                  <a:gd name="T4" fmla="*/ 32 w 84"/>
                  <a:gd name="T5" fmla="*/ 15 h 95"/>
                  <a:gd name="T6" fmla="*/ 0 w 84"/>
                  <a:gd name="T7" fmla="*/ 15 h 95"/>
                  <a:gd name="T8" fmla="*/ 0 w 84"/>
                  <a:gd name="T9" fmla="*/ 95 h 95"/>
                  <a:gd name="T10" fmla="*/ 34 w 84"/>
                  <a:gd name="T11" fmla="*/ 95 h 95"/>
                  <a:gd name="T12" fmla="*/ 34 w 84"/>
                  <a:gd name="T13" fmla="*/ 56 h 95"/>
                  <a:gd name="T14" fmla="*/ 84 w 84"/>
                  <a:gd name="T15" fmla="*/ 56 h 95"/>
                  <a:gd name="T16" fmla="*/ 84 w 84"/>
                  <a:gd name="T1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95">
                    <a:moveTo>
                      <a:pt x="84" y="0"/>
                    </a:moveTo>
                    <a:lnTo>
                      <a:pt x="32" y="0"/>
                    </a:lnTo>
                    <a:lnTo>
                      <a:pt x="32" y="15"/>
                    </a:lnTo>
                    <a:lnTo>
                      <a:pt x="0" y="15"/>
                    </a:lnTo>
                    <a:lnTo>
                      <a:pt x="0" y="95"/>
                    </a:lnTo>
                    <a:lnTo>
                      <a:pt x="34" y="95"/>
                    </a:lnTo>
                    <a:lnTo>
                      <a:pt x="34" y="56"/>
                    </a:lnTo>
                    <a:lnTo>
                      <a:pt x="84" y="5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" name="Freeform 1085"/>
              <p:cNvSpPr>
                <a:spLocks/>
              </p:cNvSpPr>
              <p:nvPr/>
            </p:nvSpPr>
            <p:spPr bwMode="auto">
              <a:xfrm>
                <a:off x="709" y="2329"/>
                <a:ext cx="32" cy="47"/>
              </a:xfrm>
              <a:custGeom>
                <a:avLst/>
                <a:gdLst>
                  <a:gd name="T0" fmla="*/ 0 w 159"/>
                  <a:gd name="T1" fmla="*/ 0 h 232"/>
                  <a:gd name="T2" fmla="*/ 159 w 159"/>
                  <a:gd name="T3" fmla="*/ 0 h 232"/>
                  <a:gd name="T4" fmla="*/ 159 w 159"/>
                  <a:gd name="T5" fmla="*/ 232 h 232"/>
                  <a:gd name="T6" fmla="*/ 0 w 159"/>
                  <a:gd name="T7" fmla="*/ 230 h 232"/>
                  <a:gd name="T8" fmla="*/ 0 w 159"/>
                  <a:gd name="T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232">
                    <a:moveTo>
                      <a:pt x="0" y="0"/>
                    </a:moveTo>
                    <a:lnTo>
                      <a:pt x="159" y="0"/>
                    </a:lnTo>
                    <a:lnTo>
                      <a:pt x="159" y="232"/>
                    </a:lnTo>
                    <a:lnTo>
                      <a:pt x="0" y="2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" name="Freeform 1086"/>
              <p:cNvSpPr>
                <a:spLocks/>
              </p:cNvSpPr>
              <p:nvPr/>
            </p:nvSpPr>
            <p:spPr bwMode="auto">
              <a:xfrm>
                <a:off x="925" y="2443"/>
                <a:ext cx="23" cy="34"/>
              </a:xfrm>
              <a:custGeom>
                <a:avLst/>
                <a:gdLst>
                  <a:gd name="T0" fmla="*/ 0 w 111"/>
                  <a:gd name="T1" fmla="*/ 27 h 170"/>
                  <a:gd name="T2" fmla="*/ 0 w 111"/>
                  <a:gd name="T3" fmla="*/ 170 h 170"/>
                  <a:gd name="T4" fmla="*/ 111 w 111"/>
                  <a:gd name="T5" fmla="*/ 170 h 170"/>
                  <a:gd name="T6" fmla="*/ 111 w 111"/>
                  <a:gd name="T7" fmla="*/ 0 h 170"/>
                  <a:gd name="T8" fmla="*/ 0 w 111"/>
                  <a:gd name="T9" fmla="*/ 2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70">
                    <a:moveTo>
                      <a:pt x="0" y="27"/>
                    </a:moveTo>
                    <a:lnTo>
                      <a:pt x="0" y="170"/>
                    </a:lnTo>
                    <a:lnTo>
                      <a:pt x="111" y="170"/>
                    </a:lnTo>
                    <a:lnTo>
                      <a:pt x="111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" name="Freeform 1087"/>
              <p:cNvSpPr>
                <a:spLocks noEditPoints="1"/>
              </p:cNvSpPr>
              <p:nvPr/>
            </p:nvSpPr>
            <p:spPr bwMode="auto">
              <a:xfrm>
                <a:off x="703" y="2860"/>
                <a:ext cx="55" cy="57"/>
              </a:xfrm>
              <a:custGeom>
                <a:avLst/>
                <a:gdLst>
                  <a:gd name="T0" fmla="*/ 73 w 275"/>
                  <a:gd name="T1" fmla="*/ 201 h 286"/>
                  <a:gd name="T2" fmla="*/ 198 w 275"/>
                  <a:gd name="T3" fmla="*/ 201 h 286"/>
                  <a:gd name="T4" fmla="*/ 198 w 275"/>
                  <a:gd name="T5" fmla="*/ 78 h 286"/>
                  <a:gd name="T6" fmla="*/ 69 w 275"/>
                  <a:gd name="T7" fmla="*/ 78 h 286"/>
                  <a:gd name="T8" fmla="*/ 69 w 275"/>
                  <a:gd name="T9" fmla="*/ 123 h 286"/>
                  <a:gd name="T10" fmla="*/ 106 w 275"/>
                  <a:gd name="T11" fmla="*/ 123 h 286"/>
                  <a:gd name="T12" fmla="*/ 106 w 275"/>
                  <a:gd name="T13" fmla="*/ 151 h 286"/>
                  <a:gd name="T14" fmla="*/ 73 w 275"/>
                  <a:gd name="T15" fmla="*/ 151 h 286"/>
                  <a:gd name="T16" fmla="*/ 73 w 275"/>
                  <a:gd name="T17" fmla="*/ 201 h 286"/>
                  <a:gd name="T18" fmla="*/ 0 w 275"/>
                  <a:gd name="T19" fmla="*/ 0 h 286"/>
                  <a:gd name="T20" fmla="*/ 275 w 275"/>
                  <a:gd name="T21" fmla="*/ 0 h 286"/>
                  <a:gd name="T22" fmla="*/ 275 w 275"/>
                  <a:gd name="T23" fmla="*/ 286 h 286"/>
                  <a:gd name="T24" fmla="*/ 0 w 275"/>
                  <a:gd name="T25" fmla="*/ 286 h 286"/>
                  <a:gd name="T26" fmla="*/ 0 w 275"/>
                  <a:gd name="T2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5" h="286">
                    <a:moveTo>
                      <a:pt x="73" y="201"/>
                    </a:moveTo>
                    <a:lnTo>
                      <a:pt x="198" y="201"/>
                    </a:lnTo>
                    <a:lnTo>
                      <a:pt x="198" y="78"/>
                    </a:lnTo>
                    <a:lnTo>
                      <a:pt x="69" y="78"/>
                    </a:lnTo>
                    <a:lnTo>
                      <a:pt x="69" y="123"/>
                    </a:lnTo>
                    <a:lnTo>
                      <a:pt x="106" y="123"/>
                    </a:lnTo>
                    <a:lnTo>
                      <a:pt x="106" y="151"/>
                    </a:lnTo>
                    <a:lnTo>
                      <a:pt x="73" y="151"/>
                    </a:lnTo>
                    <a:lnTo>
                      <a:pt x="73" y="201"/>
                    </a:lnTo>
                    <a:close/>
                    <a:moveTo>
                      <a:pt x="0" y="0"/>
                    </a:moveTo>
                    <a:lnTo>
                      <a:pt x="275" y="0"/>
                    </a:lnTo>
                    <a:lnTo>
                      <a:pt x="275" y="286"/>
                    </a:lnTo>
                    <a:lnTo>
                      <a:pt x="0" y="2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" name="Freeform 1088"/>
              <p:cNvSpPr>
                <a:spLocks noEditPoints="1"/>
              </p:cNvSpPr>
              <p:nvPr/>
            </p:nvSpPr>
            <p:spPr bwMode="auto">
              <a:xfrm>
                <a:off x="702" y="2933"/>
                <a:ext cx="56" cy="57"/>
              </a:xfrm>
              <a:custGeom>
                <a:avLst/>
                <a:gdLst>
                  <a:gd name="T0" fmla="*/ 71 w 276"/>
                  <a:gd name="T1" fmla="*/ 73 h 282"/>
                  <a:gd name="T2" fmla="*/ 71 w 276"/>
                  <a:gd name="T3" fmla="*/ 112 h 282"/>
                  <a:gd name="T4" fmla="*/ 120 w 276"/>
                  <a:gd name="T5" fmla="*/ 112 h 282"/>
                  <a:gd name="T6" fmla="*/ 120 w 276"/>
                  <a:gd name="T7" fmla="*/ 169 h 282"/>
                  <a:gd name="T8" fmla="*/ 73 w 276"/>
                  <a:gd name="T9" fmla="*/ 169 h 282"/>
                  <a:gd name="T10" fmla="*/ 73 w 276"/>
                  <a:gd name="T11" fmla="*/ 204 h 282"/>
                  <a:gd name="T12" fmla="*/ 198 w 276"/>
                  <a:gd name="T13" fmla="*/ 204 h 282"/>
                  <a:gd name="T14" fmla="*/ 198 w 276"/>
                  <a:gd name="T15" fmla="*/ 73 h 282"/>
                  <a:gd name="T16" fmla="*/ 71 w 276"/>
                  <a:gd name="T17" fmla="*/ 73 h 282"/>
                  <a:gd name="T18" fmla="*/ 0 w 276"/>
                  <a:gd name="T19" fmla="*/ 2 h 282"/>
                  <a:gd name="T20" fmla="*/ 276 w 276"/>
                  <a:gd name="T21" fmla="*/ 0 h 282"/>
                  <a:gd name="T22" fmla="*/ 276 w 276"/>
                  <a:gd name="T23" fmla="*/ 282 h 282"/>
                  <a:gd name="T24" fmla="*/ 0 w 276"/>
                  <a:gd name="T25" fmla="*/ 282 h 282"/>
                  <a:gd name="T26" fmla="*/ 0 w 276"/>
                  <a:gd name="T27" fmla="*/ 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6" h="282">
                    <a:moveTo>
                      <a:pt x="71" y="73"/>
                    </a:moveTo>
                    <a:lnTo>
                      <a:pt x="71" y="112"/>
                    </a:lnTo>
                    <a:lnTo>
                      <a:pt x="120" y="112"/>
                    </a:lnTo>
                    <a:lnTo>
                      <a:pt x="120" y="169"/>
                    </a:lnTo>
                    <a:lnTo>
                      <a:pt x="73" y="169"/>
                    </a:lnTo>
                    <a:lnTo>
                      <a:pt x="73" y="204"/>
                    </a:lnTo>
                    <a:lnTo>
                      <a:pt x="198" y="204"/>
                    </a:lnTo>
                    <a:lnTo>
                      <a:pt x="198" y="73"/>
                    </a:lnTo>
                    <a:lnTo>
                      <a:pt x="71" y="73"/>
                    </a:lnTo>
                    <a:close/>
                    <a:moveTo>
                      <a:pt x="0" y="2"/>
                    </a:moveTo>
                    <a:lnTo>
                      <a:pt x="276" y="0"/>
                    </a:lnTo>
                    <a:lnTo>
                      <a:pt x="276" y="282"/>
                    </a:lnTo>
                    <a:lnTo>
                      <a:pt x="0" y="28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" name="Freeform 1089"/>
              <p:cNvSpPr>
                <a:spLocks/>
              </p:cNvSpPr>
              <p:nvPr/>
            </p:nvSpPr>
            <p:spPr bwMode="auto">
              <a:xfrm>
                <a:off x="581" y="2875"/>
                <a:ext cx="112" cy="101"/>
              </a:xfrm>
              <a:custGeom>
                <a:avLst/>
                <a:gdLst>
                  <a:gd name="T0" fmla="*/ 203 w 561"/>
                  <a:gd name="T1" fmla="*/ 0 h 503"/>
                  <a:gd name="T2" fmla="*/ 348 w 561"/>
                  <a:gd name="T3" fmla="*/ 0 h 503"/>
                  <a:gd name="T4" fmla="*/ 348 w 561"/>
                  <a:gd name="T5" fmla="*/ 124 h 503"/>
                  <a:gd name="T6" fmla="*/ 561 w 561"/>
                  <a:gd name="T7" fmla="*/ 124 h 503"/>
                  <a:gd name="T8" fmla="*/ 561 w 561"/>
                  <a:gd name="T9" fmla="*/ 382 h 503"/>
                  <a:gd name="T10" fmla="*/ 348 w 561"/>
                  <a:gd name="T11" fmla="*/ 382 h 503"/>
                  <a:gd name="T12" fmla="*/ 348 w 561"/>
                  <a:gd name="T13" fmla="*/ 503 h 503"/>
                  <a:gd name="T14" fmla="*/ 23 w 561"/>
                  <a:gd name="T15" fmla="*/ 503 h 503"/>
                  <a:gd name="T16" fmla="*/ 23 w 561"/>
                  <a:gd name="T17" fmla="*/ 463 h 503"/>
                  <a:gd name="T18" fmla="*/ 2 w 561"/>
                  <a:gd name="T19" fmla="*/ 463 h 503"/>
                  <a:gd name="T20" fmla="*/ 0 w 561"/>
                  <a:gd name="T21" fmla="*/ 159 h 503"/>
                  <a:gd name="T22" fmla="*/ 203 w 561"/>
                  <a:gd name="T23" fmla="*/ 159 h 503"/>
                  <a:gd name="T24" fmla="*/ 203 w 561"/>
                  <a:gd name="T25" fmla="*/ 0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1" h="503">
                    <a:moveTo>
                      <a:pt x="203" y="0"/>
                    </a:moveTo>
                    <a:lnTo>
                      <a:pt x="348" y="0"/>
                    </a:lnTo>
                    <a:lnTo>
                      <a:pt x="348" y="124"/>
                    </a:lnTo>
                    <a:lnTo>
                      <a:pt x="561" y="124"/>
                    </a:lnTo>
                    <a:lnTo>
                      <a:pt x="561" y="382"/>
                    </a:lnTo>
                    <a:lnTo>
                      <a:pt x="348" y="382"/>
                    </a:lnTo>
                    <a:lnTo>
                      <a:pt x="348" y="503"/>
                    </a:lnTo>
                    <a:lnTo>
                      <a:pt x="23" y="503"/>
                    </a:lnTo>
                    <a:lnTo>
                      <a:pt x="23" y="463"/>
                    </a:lnTo>
                    <a:lnTo>
                      <a:pt x="2" y="463"/>
                    </a:lnTo>
                    <a:lnTo>
                      <a:pt x="0" y="159"/>
                    </a:lnTo>
                    <a:lnTo>
                      <a:pt x="203" y="159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" name="Freeform 1090"/>
              <p:cNvSpPr>
                <a:spLocks/>
              </p:cNvSpPr>
              <p:nvPr/>
            </p:nvSpPr>
            <p:spPr bwMode="auto">
              <a:xfrm>
                <a:off x="860" y="2762"/>
                <a:ext cx="145" cy="116"/>
              </a:xfrm>
              <a:custGeom>
                <a:avLst/>
                <a:gdLst>
                  <a:gd name="T0" fmla="*/ 0 w 724"/>
                  <a:gd name="T1" fmla="*/ 253 h 581"/>
                  <a:gd name="T2" fmla="*/ 0 w 724"/>
                  <a:gd name="T3" fmla="*/ 274 h 581"/>
                  <a:gd name="T4" fmla="*/ 0 w 724"/>
                  <a:gd name="T5" fmla="*/ 296 h 581"/>
                  <a:gd name="T6" fmla="*/ 0 w 724"/>
                  <a:gd name="T7" fmla="*/ 319 h 581"/>
                  <a:gd name="T8" fmla="*/ 0 w 724"/>
                  <a:gd name="T9" fmla="*/ 341 h 581"/>
                  <a:gd name="T10" fmla="*/ 0 w 724"/>
                  <a:gd name="T11" fmla="*/ 364 h 581"/>
                  <a:gd name="T12" fmla="*/ 0 w 724"/>
                  <a:gd name="T13" fmla="*/ 386 h 581"/>
                  <a:gd name="T14" fmla="*/ 0 w 724"/>
                  <a:gd name="T15" fmla="*/ 407 h 581"/>
                  <a:gd name="T16" fmla="*/ 0 w 724"/>
                  <a:gd name="T17" fmla="*/ 430 h 581"/>
                  <a:gd name="T18" fmla="*/ 0 w 724"/>
                  <a:gd name="T19" fmla="*/ 452 h 581"/>
                  <a:gd name="T20" fmla="*/ 15 w 724"/>
                  <a:gd name="T21" fmla="*/ 468 h 581"/>
                  <a:gd name="T22" fmla="*/ 68 w 724"/>
                  <a:gd name="T23" fmla="*/ 468 h 581"/>
                  <a:gd name="T24" fmla="*/ 119 w 724"/>
                  <a:gd name="T25" fmla="*/ 468 h 581"/>
                  <a:gd name="T26" fmla="*/ 171 w 724"/>
                  <a:gd name="T27" fmla="*/ 468 h 581"/>
                  <a:gd name="T28" fmla="*/ 222 w 724"/>
                  <a:gd name="T29" fmla="*/ 468 h 581"/>
                  <a:gd name="T30" fmla="*/ 273 w 724"/>
                  <a:gd name="T31" fmla="*/ 468 h 581"/>
                  <a:gd name="T32" fmla="*/ 326 w 724"/>
                  <a:gd name="T33" fmla="*/ 468 h 581"/>
                  <a:gd name="T34" fmla="*/ 377 w 724"/>
                  <a:gd name="T35" fmla="*/ 468 h 581"/>
                  <a:gd name="T36" fmla="*/ 428 w 724"/>
                  <a:gd name="T37" fmla="*/ 468 h 581"/>
                  <a:gd name="T38" fmla="*/ 480 w 724"/>
                  <a:gd name="T39" fmla="*/ 468 h 581"/>
                  <a:gd name="T40" fmla="*/ 531 w 724"/>
                  <a:gd name="T41" fmla="*/ 468 h 581"/>
                  <a:gd name="T42" fmla="*/ 551 w 724"/>
                  <a:gd name="T43" fmla="*/ 482 h 581"/>
                  <a:gd name="T44" fmla="*/ 551 w 724"/>
                  <a:gd name="T45" fmla="*/ 503 h 581"/>
                  <a:gd name="T46" fmla="*/ 551 w 724"/>
                  <a:gd name="T47" fmla="*/ 524 h 581"/>
                  <a:gd name="T48" fmla="*/ 551 w 724"/>
                  <a:gd name="T49" fmla="*/ 545 h 581"/>
                  <a:gd name="T50" fmla="*/ 551 w 724"/>
                  <a:gd name="T51" fmla="*/ 566 h 581"/>
                  <a:gd name="T52" fmla="*/ 567 w 724"/>
                  <a:gd name="T53" fmla="*/ 581 h 581"/>
                  <a:gd name="T54" fmla="*/ 624 w 724"/>
                  <a:gd name="T55" fmla="*/ 581 h 581"/>
                  <a:gd name="T56" fmla="*/ 682 w 724"/>
                  <a:gd name="T57" fmla="*/ 581 h 581"/>
                  <a:gd name="T58" fmla="*/ 703 w 724"/>
                  <a:gd name="T59" fmla="*/ 571 h 581"/>
                  <a:gd name="T60" fmla="*/ 703 w 724"/>
                  <a:gd name="T61" fmla="*/ 557 h 581"/>
                  <a:gd name="T62" fmla="*/ 703 w 724"/>
                  <a:gd name="T63" fmla="*/ 540 h 581"/>
                  <a:gd name="T64" fmla="*/ 710 w 724"/>
                  <a:gd name="T65" fmla="*/ 514 h 581"/>
                  <a:gd name="T66" fmla="*/ 719 w 724"/>
                  <a:gd name="T67" fmla="*/ 487 h 581"/>
                  <a:gd name="T68" fmla="*/ 724 w 724"/>
                  <a:gd name="T69" fmla="*/ 428 h 581"/>
                  <a:gd name="T70" fmla="*/ 724 w 724"/>
                  <a:gd name="T71" fmla="*/ 295 h 581"/>
                  <a:gd name="T72" fmla="*/ 676 w 724"/>
                  <a:gd name="T73" fmla="*/ 279 h 581"/>
                  <a:gd name="T74" fmla="*/ 470 w 724"/>
                  <a:gd name="T75" fmla="*/ 14 h 581"/>
                  <a:gd name="T76" fmla="*/ 470 w 724"/>
                  <a:gd name="T77" fmla="*/ 32 h 581"/>
                  <a:gd name="T78" fmla="*/ 458 w 724"/>
                  <a:gd name="T79" fmla="*/ 40 h 581"/>
                  <a:gd name="T80" fmla="*/ 458 w 724"/>
                  <a:gd name="T81" fmla="*/ 68 h 581"/>
                  <a:gd name="T82" fmla="*/ 458 w 724"/>
                  <a:gd name="T83" fmla="*/ 96 h 581"/>
                  <a:gd name="T84" fmla="*/ 458 w 724"/>
                  <a:gd name="T85" fmla="*/ 123 h 581"/>
                  <a:gd name="T86" fmla="*/ 458 w 724"/>
                  <a:gd name="T87" fmla="*/ 152 h 581"/>
                  <a:gd name="T88" fmla="*/ 458 w 724"/>
                  <a:gd name="T89" fmla="*/ 179 h 581"/>
                  <a:gd name="T90" fmla="*/ 470 w 724"/>
                  <a:gd name="T91" fmla="*/ 187 h 581"/>
                  <a:gd name="T92" fmla="*/ 485 w 724"/>
                  <a:gd name="T93" fmla="*/ 187 h 581"/>
                  <a:gd name="T94" fmla="*/ 501 w 724"/>
                  <a:gd name="T95" fmla="*/ 187 h 581"/>
                  <a:gd name="T96" fmla="*/ 517 w 724"/>
                  <a:gd name="T97" fmla="*/ 187 h 581"/>
                  <a:gd name="T98" fmla="*/ 534 w 724"/>
                  <a:gd name="T99" fmla="*/ 187 h 581"/>
                  <a:gd name="T100" fmla="*/ 542 w 724"/>
                  <a:gd name="T101" fmla="*/ 194 h 581"/>
                  <a:gd name="T102" fmla="*/ 542 w 724"/>
                  <a:gd name="T103" fmla="*/ 210 h 581"/>
                  <a:gd name="T104" fmla="*/ 542 w 724"/>
                  <a:gd name="T105" fmla="*/ 228 h 581"/>
                  <a:gd name="T106" fmla="*/ 504 w 724"/>
                  <a:gd name="T107" fmla="*/ 232 h 581"/>
                  <a:gd name="T108" fmla="*/ 454 w 724"/>
                  <a:gd name="T109" fmla="*/ 232 h 581"/>
                  <a:gd name="T110" fmla="*/ 403 w 724"/>
                  <a:gd name="T111" fmla="*/ 232 h 581"/>
                  <a:gd name="T112" fmla="*/ 352 w 724"/>
                  <a:gd name="T113" fmla="*/ 232 h 581"/>
                  <a:gd name="T114" fmla="*/ 301 w 724"/>
                  <a:gd name="T115" fmla="*/ 232 h 581"/>
                  <a:gd name="T116" fmla="*/ 251 w 724"/>
                  <a:gd name="T117" fmla="*/ 232 h 581"/>
                  <a:gd name="T118" fmla="*/ 200 w 724"/>
                  <a:gd name="T119" fmla="*/ 232 h 581"/>
                  <a:gd name="T120" fmla="*/ 149 w 724"/>
                  <a:gd name="T121" fmla="*/ 232 h 581"/>
                  <a:gd name="T122" fmla="*/ 98 w 724"/>
                  <a:gd name="T123" fmla="*/ 232 h 581"/>
                  <a:gd name="T124" fmla="*/ 48 w 724"/>
                  <a:gd name="T125" fmla="*/ 232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24" h="581">
                    <a:moveTo>
                      <a:pt x="0" y="230"/>
                    </a:moveTo>
                    <a:lnTo>
                      <a:pt x="0" y="232"/>
                    </a:lnTo>
                    <a:lnTo>
                      <a:pt x="0" y="233"/>
                    </a:lnTo>
                    <a:lnTo>
                      <a:pt x="0" y="234"/>
                    </a:lnTo>
                    <a:lnTo>
                      <a:pt x="0" y="234"/>
                    </a:lnTo>
                    <a:lnTo>
                      <a:pt x="0" y="235"/>
                    </a:lnTo>
                    <a:lnTo>
                      <a:pt x="0" y="236"/>
                    </a:lnTo>
                    <a:lnTo>
                      <a:pt x="0" y="238"/>
                    </a:lnTo>
                    <a:lnTo>
                      <a:pt x="0" y="238"/>
                    </a:lnTo>
                    <a:lnTo>
                      <a:pt x="0" y="239"/>
                    </a:lnTo>
                    <a:lnTo>
                      <a:pt x="0" y="240"/>
                    </a:lnTo>
                    <a:lnTo>
                      <a:pt x="0" y="241"/>
                    </a:lnTo>
                    <a:lnTo>
                      <a:pt x="0" y="241"/>
                    </a:lnTo>
                    <a:lnTo>
                      <a:pt x="0" y="243"/>
                    </a:lnTo>
                    <a:lnTo>
                      <a:pt x="0" y="244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0" y="246"/>
                    </a:lnTo>
                    <a:lnTo>
                      <a:pt x="0" y="248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1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0" y="254"/>
                    </a:lnTo>
                    <a:lnTo>
                      <a:pt x="0" y="255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58"/>
                    </a:lnTo>
                    <a:lnTo>
                      <a:pt x="0" y="259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1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0" y="264"/>
                    </a:lnTo>
                    <a:lnTo>
                      <a:pt x="0" y="265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68"/>
                    </a:lnTo>
                    <a:lnTo>
                      <a:pt x="0" y="269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1"/>
                    </a:lnTo>
                    <a:lnTo>
                      <a:pt x="0" y="273"/>
                    </a:lnTo>
                    <a:lnTo>
                      <a:pt x="0" y="274"/>
                    </a:lnTo>
                    <a:lnTo>
                      <a:pt x="0" y="274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0" y="278"/>
                    </a:lnTo>
                    <a:lnTo>
                      <a:pt x="0" y="278"/>
                    </a:lnTo>
                    <a:lnTo>
                      <a:pt x="0" y="279"/>
                    </a:lnTo>
                    <a:lnTo>
                      <a:pt x="0" y="280"/>
                    </a:lnTo>
                    <a:lnTo>
                      <a:pt x="0" y="281"/>
                    </a:lnTo>
                    <a:lnTo>
                      <a:pt x="0" y="281"/>
                    </a:lnTo>
                    <a:lnTo>
                      <a:pt x="0" y="283"/>
                    </a:lnTo>
                    <a:lnTo>
                      <a:pt x="0" y="284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0" y="286"/>
                    </a:lnTo>
                    <a:lnTo>
                      <a:pt x="0" y="288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0" y="290"/>
                    </a:lnTo>
                    <a:lnTo>
                      <a:pt x="0" y="291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94"/>
                    </a:lnTo>
                    <a:lnTo>
                      <a:pt x="0" y="295"/>
                    </a:lnTo>
                    <a:lnTo>
                      <a:pt x="0" y="296"/>
                    </a:lnTo>
                    <a:lnTo>
                      <a:pt x="0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0" y="299"/>
                    </a:lnTo>
                    <a:lnTo>
                      <a:pt x="0" y="300"/>
                    </a:lnTo>
                    <a:lnTo>
                      <a:pt x="0" y="301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0" y="304"/>
                    </a:lnTo>
                    <a:lnTo>
                      <a:pt x="0" y="305"/>
                    </a:lnTo>
                    <a:lnTo>
                      <a:pt x="0" y="306"/>
                    </a:lnTo>
                    <a:lnTo>
                      <a:pt x="0" y="306"/>
                    </a:lnTo>
                    <a:lnTo>
                      <a:pt x="0" y="307"/>
                    </a:lnTo>
                    <a:lnTo>
                      <a:pt x="0" y="309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0" y="311"/>
                    </a:lnTo>
                    <a:lnTo>
                      <a:pt x="0" y="312"/>
                    </a:lnTo>
                    <a:lnTo>
                      <a:pt x="0" y="314"/>
                    </a:lnTo>
                    <a:lnTo>
                      <a:pt x="0" y="314"/>
                    </a:lnTo>
                    <a:lnTo>
                      <a:pt x="0" y="315"/>
                    </a:lnTo>
                    <a:lnTo>
                      <a:pt x="0" y="316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0" y="319"/>
                    </a:lnTo>
                    <a:lnTo>
                      <a:pt x="0" y="320"/>
                    </a:lnTo>
                    <a:lnTo>
                      <a:pt x="0" y="321"/>
                    </a:lnTo>
                    <a:lnTo>
                      <a:pt x="0" y="321"/>
                    </a:lnTo>
                    <a:lnTo>
                      <a:pt x="0" y="322"/>
                    </a:lnTo>
                    <a:lnTo>
                      <a:pt x="0" y="324"/>
                    </a:lnTo>
                    <a:lnTo>
                      <a:pt x="0" y="325"/>
                    </a:lnTo>
                    <a:lnTo>
                      <a:pt x="0" y="325"/>
                    </a:lnTo>
                    <a:lnTo>
                      <a:pt x="0" y="326"/>
                    </a:lnTo>
                    <a:lnTo>
                      <a:pt x="0" y="327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0" y="330"/>
                    </a:lnTo>
                    <a:lnTo>
                      <a:pt x="0" y="33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0" y="335"/>
                    </a:lnTo>
                    <a:lnTo>
                      <a:pt x="0" y="335"/>
                    </a:lnTo>
                    <a:lnTo>
                      <a:pt x="0" y="336"/>
                    </a:lnTo>
                    <a:lnTo>
                      <a:pt x="0" y="337"/>
                    </a:lnTo>
                    <a:lnTo>
                      <a:pt x="0" y="339"/>
                    </a:lnTo>
                    <a:lnTo>
                      <a:pt x="0" y="339"/>
                    </a:lnTo>
                    <a:lnTo>
                      <a:pt x="0" y="340"/>
                    </a:lnTo>
                    <a:lnTo>
                      <a:pt x="0" y="341"/>
                    </a:lnTo>
                    <a:lnTo>
                      <a:pt x="0" y="342"/>
                    </a:lnTo>
                    <a:lnTo>
                      <a:pt x="0" y="342"/>
                    </a:lnTo>
                    <a:lnTo>
                      <a:pt x="0" y="344"/>
                    </a:lnTo>
                    <a:lnTo>
                      <a:pt x="0" y="345"/>
                    </a:lnTo>
                    <a:lnTo>
                      <a:pt x="0" y="346"/>
                    </a:lnTo>
                    <a:lnTo>
                      <a:pt x="0" y="346"/>
                    </a:lnTo>
                    <a:lnTo>
                      <a:pt x="0" y="347"/>
                    </a:lnTo>
                    <a:lnTo>
                      <a:pt x="0" y="349"/>
                    </a:lnTo>
                    <a:lnTo>
                      <a:pt x="0" y="350"/>
                    </a:lnTo>
                    <a:lnTo>
                      <a:pt x="0" y="350"/>
                    </a:lnTo>
                    <a:lnTo>
                      <a:pt x="0" y="351"/>
                    </a:lnTo>
                    <a:lnTo>
                      <a:pt x="0" y="352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5"/>
                    </a:lnTo>
                    <a:lnTo>
                      <a:pt x="0" y="356"/>
                    </a:lnTo>
                    <a:lnTo>
                      <a:pt x="0" y="357"/>
                    </a:lnTo>
                    <a:lnTo>
                      <a:pt x="0" y="357"/>
                    </a:lnTo>
                    <a:lnTo>
                      <a:pt x="0" y="359"/>
                    </a:lnTo>
                    <a:lnTo>
                      <a:pt x="0" y="360"/>
                    </a:lnTo>
                    <a:lnTo>
                      <a:pt x="0" y="361"/>
                    </a:lnTo>
                    <a:lnTo>
                      <a:pt x="0" y="361"/>
                    </a:lnTo>
                    <a:lnTo>
                      <a:pt x="0" y="362"/>
                    </a:lnTo>
                    <a:lnTo>
                      <a:pt x="0" y="364"/>
                    </a:lnTo>
                    <a:lnTo>
                      <a:pt x="0" y="365"/>
                    </a:lnTo>
                    <a:lnTo>
                      <a:pt x="0" y="365"/>
                    </a:lnTo>
                    <a:lnTo>
                      <a:pt x="0" y="366"/>
                    </a:lnTo>
                    <a:lnTo>
                      <a:pt x="0" y="367"/>
                    </a:lnTo>
                    <a:lnTo>
                      <a:pt x="0" y="367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0" y="371"/>
                    </a:lnTo>
                    <a:lnTo>
                      <a:pt x="0" y="371"/>
                    </a:lnTo>
                    <a:lnTo>
                      <a:pt x="0" y="372"/>
                    </a:lnTo>
                    <a:lnTo>
                      <a:pt x="0" y="373"/>
                    </a:lnTo>
                    <a:lnTo>
                      <a:pt x="0" y="375"/>
                    </a:lnTo>
                    <a:lnTo>
                      <a:pt x="0" y="375"/>
                    </a:lnTo>
                    <a:lnTo>
                      <a:pt x="0" y="376"/>
                    </a:lnTo>
                    <a:lnTo>
                      <a:pt x="0" y="377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0" y="380"/>
                    </a:lnTo>
                    <a:lnTo>
                      <a:pt x="0" y="381"/>
                    </a:lnTo>
                    <a:lnTo>
                      <a:pt x="0" y="382"/>
                    </a:lnTo>
                    <a:lnTo>
                      <a:pt x="0" y="382"/>
                    </a:lnTo>
                    <a:lnTo>
                      <a:pt x="0" y="383"/>
                    </a:lnTo>
                    <a:lnTo>
                      <a:pt x="0" y="385"/>
                    </a:lnTo>
                    <a:lnTo>
                      <a:pt x="0" y="386"/>
                    </a:lnTo>
                    <a:lnTo>
                      <a:pt x="0" y="386"/>
                    </a:lnTo>
                    <a:lnTo>
                      <a:pt x="0" y="387"/>
                    </a:lnTo>
                    <a:lnTo>
                      <a:pt x="0" y="388"/>
                    </a:lnTo>
                    <a:lnTo>
                      <a:pt x="0" y="390"/>
                    </a:lnTo>
                    <a:lnTo>
                      <a:pt x="0" y="390"/>
                    </a:lnTo>
                    <a:lnTo>
                      <a:pt x="0" y="391"/>
                    </a:lnTo>
                    <a:lnTo>
                      <a:pt x="0" y="392"/>
                    </a:lnTo>
                    <a:lnTo>
                      <a:pt x="0" y="393"/>
                    </a:lnTo>
                    <a:lnTo>
                      <a:pt x="0" y="393"/>
                    </a:lnTo>
                    <a:lnTo>
                      <a:pt x="0" y="395"/>
                    </a:lnTo>
                    <a:lnTo>
                      <a:pt x="0" y="396"/>
                    </a:lnTo>
                    <a:lnTo>
                      <a:pt x="0" y="397"/>
                    </a:lnTo>
                    <a:lnTo>
                      <a:pt x="0" y="397"/>
                    </a:lnTo>
                    <a:lnTo>
                      <a:pt x="0" y="398"/>
                    </a:lnTo>
                    <a:lnTo>
                      <a:pt x="0" y="400"/>
                    </a:lnTo>
                    <a:lnTo>
                      <a:pt x="0" y="401"/>
                    </a:lnTo>
                    <a:lnTo>
                      <a:pt x="0" y="401"/>
                    </a:lnTo>
                    <a:lnTo>
                      <a:pt x="0" y="402"/>
                    </a:lnTo>
                    <a:lnTo>
                      <a:pt x="0" y="403"/>
                    </a:lnTo>
                    <a:lnTo>
                      <a:pt x="0" y="403"/>
                    </a:lnTo>
                    <a:lnTo>
                      <a:pt x="0" y="405"/>
                    </a:lnTo>
                    <a:lnTo>
                      <a:pt x="0" y="406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0" y="408"/>
                    </a:lnTo>
                    <a:lnTo>
                      <a:pt x="0" y="410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0" y="412"/>
                    </a:lnTo>
                    <a:lnTo>
                      <a:pt x="0" y="413"/>
                    </a:lnTo>
                    <a:lnTo>
                      <a:pt x="0" y="415"/>
                    </a:lnTo>
                    <a:lnTo>
                      <a:pt x="0" y="415"/>
                    </a:lnTo>
                    <a:lnTo>
                      <a:pt x="0" y="416"/>
                    </a:lnTo>
                    <a:lnTo>
                      <a:pt x="0" y="417"/>
                    </a:lnTo>
                    <a:lnTo>
                      <a:pt x="0" y="418"/>
                    </a:lnTo>
                    <a:lnTo>
                      <a:pt x="0" y="418"/>
                    </a:lnTo>
                    <a:lnTo>
                      <a:pt x="0" y="420"/>
                    </a:lnTo>
                    <a:lnTo>
                      <a:pt x="0" y="421"/>
                    </a:lnTo>
                    <a:lnTo>
                      <a:pt x="0" y="422"/>
                    </a:lnTo>
                    <a:lnTo>
                      <a:pt x="0" y="422"/>
                    </a:lnTo>
                    <a:lnTo>
                      <a:pt x="0" y="423"/>
                    </a:lnTo>
                    <a:lnTo>
                      <a:pt x="0" y="425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0" y="427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0" y="431"/>
                    </a:lnTo>
                    <a:lnTo>
                      <a:pt x="0" y="432"/>
                    </a:lnTo>
                    <a:lnTo>
                      <a:pt x="0" y="433"/>
                    </a:lnTo>
                    <a:lnTo>
                      <a:pt x="0" y="433"/>
                    </a:lnTo>
                    <a:lnTo>
                      <a:pt x="0" y="434"/>
                    </a:lnTo>
                    <a:lnTo>
                      <a:pt x="0" y="436"/>
                    </a:lnTo>
                    <a:lnTo>
                      <a:pt x="0" y="437"/>
                    </a:lnTo>
                    <a:lnTo>
                      <a:pt x="0" y="437"/>
                    </a:lnTo>
                    <a:lnTo>
                      <a:pt x="0" y="438"/>
                    </a:lnTo>
                    <a:lnTo>
                      <a:pt x="0" y="439"/>
                    </a:lnTo>
                    <a:lnTo>
                      <a:pt x="0" y="439"/>
                    </a:lnTo>
                    <a:lnTo>
                      <a:pt x="0" y="441"/>
                    </a:lnTo>
                    <a:lnTo>
                      <a:pt x="0" y="442"/>
                    </a:lnTo>
                    <a:lnTo>
                      <a:pt x="0" y="443"/>
                    </a:lnTo>
                    <a:lnTo>
                      <a:pt x="0" y="443"/>
                    </a:lnTo>
                    <a:lnTo>
                      <a:pt x="0" y="444"/>
                    </a:lnTo>
                    <a:lnTo>
                      <a:pt x="0" y="446"/>
                    </a:lnTo>
                    <a:lnTo>
                      <a:pt x="0" y="447"/>
                    </a:lnTo>
                    <a:lnTo>
                      <a:pt x="0" y="447"/>
                    </a:lnTo>
                    <a:lnTo>
                      <a:pt x="0" y="448"/>
                    </a:lnTo>
                    <a:lnTo>
                      <a:pt x="0" y="449"/>
                    </a:lnTo>
                    <a:lnTo>
                      <a:pt x="0" y="451"/>
                    </a:lnTo>
                    <a:lnTo>
                      <a:pt x="0" y="451"/>
                    </a:lnTo>
                    <a:lnTo>
                      <a:pt x="0" y="452"/>
                    </a:lnTo>
                    <a:lnTo>
                      <a:pt x="0" y="453"/>
                    </a:lnTo>
                    <a:lnTo>
                      <a:pt x="0" y="454"/>
                    </a:lnTo>
                    <a:lnTo>
                      <a:pt x="0" y="454"/>
                    </a:lnTo>
                    <a:lnTo>
                      <a:pt x="0" y="456"/>
                    </a:lnTo>
                    <a:lnTo>
                      <a:pt x="0" y="457"/>
                    </a:lnTo>
                    <a:lnTo>
                      <a:pt x="0" y="458"/>
                    </a:lnTo>
                    <a:lnTo>
                      <a:pt x="0" y="458"/>
                    </a:lnTo>
                    <a:lnTo>
                      <a:pt x="0" y="459"/>
                    </a:lnTo>
                    <a:lnTo>
                      <a:pt x="0" y="461"/>
                    </a:lnTo>
                    <a:lnTo>
                      <a:pt x="0" y="462"/>
                    </a:lnTo>
                    <a:lnTo>
                      <a:pt x="0" y="462"/>
                    </a:lnTo>
                    <a:lnTo>
                      <a:pt x="0" y="463"/>
                    </a:lnTo>
                    <a:lnTo>
                      <a:pt x="0" y="464"/>
                    </a:lnTo>
                    <a:lnTo>
                      <a:pt x="0" y="466"/>
                    </a:lnTo>
                    <a:lnTo>
                      <a:pt x="0" y="466"/>
                    </a:lnTo>
                    <a:lnTo>
                      <a:pt x="0" y="467"/>
                    </a:lnTo>
                    <a:lnTo>
                      <a:pt x="0" y="468"/>
                    </a:lnTo>
                    <a:lnTo>
                      <a:pt x="3" y="468"/>
                    </a:lnTo>
                    <a:lnTo>
                      <a:pt x="5" y="468"/>
                    </a:lnTo>
                    <a:lnTo>
                      <a:pt x="7" y="468"/>
                    </a:lnTo>
                    <a:lnTo>
                      <a:pt x="9" y="468"/>
                    </a:lnTo>
                    <a:lnTo>
                      <a:pt x="12" y="468"/>
                    </a:lnTo>
                    <a:lnTo>
                      <a:pt x="14" y="468"/>
                    </a:lnTo>
                    <a:lnTo>
                      <a:pt x="15" y="468"/>
                    </a:lnTo>
                    <a:lnTo>
                      <a:pt x="18" y="468"/>
                    </a:lnTo>
                    <a:lnTo>
                      <a:pt x="20" y="468"/>
                    </a:lnTo>
                    <a:lnTo>
                      <a:pt x="23" y="468"/>
                    </a:lnTo>
                    <a:lnTo>
                      <a:pt x="24" y="468"/>
                    </a:lnTo>
                    <a:lnTo>
                      <a:pt x="27" y="468"/>
                    </a:lnTo>
                    <a:lnTo>
                      <a:pt x="29" y="468"/>
                    </a:lnTo>
                    <a:lnTo>
                      <a:pt x="30" y="468"/>
                    </a:lnTo>
                    <a:lnTo>
                      <a:pt x="33" y="468"/>
                    </a:lnTo>
                    <a:lnTo>
                      <a:pt x="35" y="468"/>
                    </a:lnTo>
                    <a:lnTo>
                      <a:pt x="38" y="468"/>
                    </a:lnTo>
                    <a:lnTo>
                      <a:pt x="39" y="468"/>
                    </a:lnTo>
                    <a:lnTo>
                      <a:pt x="42" y="468"/>
                    </a:lnTo>
                    <a:lnTo>
                      <a:pt x="44" y="468"/>
                    </a:lnTo>
                    <a:lnTo>
                      <a:pt x="45" y="468"/>
                    </a:lnTo>
                    <a:lnTo>
                      <a:pt x="48" y="468"/>
                    </a:lnTo>
                    <a:lnTo>
                      <a:pt x="50" y="468"/>
                    </a:lnTo>
                    <a:lnTo>
                      <a:pt x="53" y="468"/>
                    </a:lnTo>
                    <a:lnTo>
                      <a:pt x="54" y="468"/>
                    </a:lnTo>
                    <a:lnTo>
                      <a:pt x="56" y="468"/>
                    </a:lnTo>
                    <a:lnTo>
                      <a:pt x="59" y="468"/>
                    </a:lnTo>
                    <a:lnTo>
                      <a:pt x="61" y="468"/>
                    </a:lnTo>
                    <a:lnTo>
                      <a:pt x="63" y="468"/>
                    </a:lnTo>
                    <a:lnTo>
                      <a:pt x="65" y="468"/>
                    </a:lnTo>
                    <a:lnTo>
                      <a:pt x="68" y="468"/>
                    </a:lnTo>
                    <a:lnTo>
                      <a:pt x="69" y="468"/>
                    </a:lnTo>
                    <a:lnTo>
                      <a:pt x="71" y="468"/>
                    </a:lnTo>
                    <a:lnTo>
                      <a:pt x="74" y="468"/>
                    </a:lnTo>
                    <a:lnTo>
                      <a:pt x="76" y="468"/>
                    </a:lnTo>
                    <a:lnTo>
                      <a:pt x="78" y="468"/>
                    </a:lnTo>
                    <a:lnTo>
                      <a:pt x="80" y="468"/>
                    </a:lnTo>
                    <a:lnTo>
                      <a:pt x="83" y="468"/>
                    </a:lnTo>
                    <a:lnTo>
                      <a:pt x="85" y="468"/>
                    </a:lnTo>
                    <a:lnTo>
                      <a:pt x="86" y="468"/>
                    </a:lnTo>
                    <a:lnTo>
                      <a:pt x="89" y="468"/>
                    </a:lnTo>
                    <a:lnTo>
                      <a:pt x="91" y="468"/>
                    </a:lnTo>
                    <a:lnTo>
                      <a:pt x="93" y="468"/>
                    </a:lnTo>
                    <a:lnTo>
                      <a:pt x="95" y="468"/>
                    </a:lnTo>
                    <a:lnTo>
                      <a:pt x="98" y="468"/>
                    </a:lnTo>
                    <a:lnTo>
                      <a:pt x="100" y="468"/>
                    </a:lnTo>
                    <a:lnTo>
                      <a:pt x="101" y="468"/>
                    </a:lnTo>
                    <a:lnTo>
                      <a:pt x="104" y="468"/>
                    </a:lnTo>
                    <a:lnTo>
                      <a:pt x="106" y="468"/>
                    </a:lnTo>
                    <a:lnTo>
                      <a:pt x="108" y="468"/>
                    </a:lnTo>
                    <a:lnTo>
                      <a:pt x="110" y="468"/>
                    </a:lnTo>
                    <a:lnTo>
                      <a:pt x="113" y="468"/>
                    </a:lnTo>
                    <a:lnTo>
                      <a:pt x="115" y="468"/>
                    </a:lnTo>
                    <a:lnTo>
                      <a:pt x="116" y="468"/>
                    </a:lnTo>
                    <a:lnTo>
                      <a:pt x="119" y="468"/>
                    </a:lnTo>
                    <a:lnTo>
                      <a:pt x="121" y="468"/>
                    </a:lnTo>
                    <a:lnTo>
                      <a:pt x="124" y="468"/>
                    </a:lnTo>
                    <a:lnTo>
                      <a:pt x="125" y="468"/>
                    </a:lnTo>
                    <a:lnTo>
                      <a:pt x="127" y="468"/>
                    </a:lnTo>
                    <a:lnTo>
                      <a:pt x="130" y="468"/>
                    </a:lnTo>
                    <a:lnTo>
                      <a:pt x="131" y="468"/>
                    </a:lnTo>
                    <a:lnTo>
                      <a:pt x="134" y="468"/>
                    </a:lnTo>
                    <a:lnTo>
                      <a:pt x="136" y="468"/>
                    </a:lnTo>
                    <a:lnTo>
                      <a:pt x="139" y="468"/>
                    </a:lnTo>
                    <a:lnTo>
                      <a:pt x="140" y="468"/>
                    </a:lnTo>
                    <a:lnTo>
                      <a:pt x="142" y="468"/>
                    </a:lnTo>
                    <a:lnTo>
                      <a:pt x="145" y="468"/>
                    </a:lnTo>
                    <a:lnTo>
                      <a:pt x="147" y="468"/>
                    </a:lnTo>
                    <a:lnTo>
                      <a:pt x="149" y="468"/>
                    </a:lnTo>
                    <a:lnTo>
                      <a:pt x="151" y="468"/>
                    </a:lnTo>
                    <a:lnTo>
                      <a:pt x="154" y="468"/>
                    </a:lnTo>
                    <a:lnTo>
                      <a:pt x="155" y="468"/>
                    </a:lnTo>
                    <a:lnTo>
                      <a:pt x="157" y="468"/>
                    </a:lnTo>
                    <a:lnTo>
                      <a:pt x="160" y="468"/>
                    </a:lnTo>
                    <a:lnTo>
                      <a:pt x="162" y="468"/>
                    </a:lnTo>
                    <a:lnTo>
                      <a:pt x="164" y="468"/>
                    </a:lnTo>
                    <a:lnTo>
                      <a:pt x="166" y="468"/>
                    </a:lnTo>
                    <a:lnTo>
                      <a:pt x="169" y="468"/>
                    </a:lnTo>
                    <a:lnTo>
                      <a:pt x="171" y="468"/>
                    </a:lnTo>
                    <a:lnTo>
                      <a:pt x="172" y="468"/>
                    </a:lnTo>
                    <a:lnTo>
                      <a:pt x="175" y="468"/>
                    </a:lnTo>
                    <a:lnTo>
                      <a:pt x="177" y="468"/>
                    </a:lnTo>
                    <a:lnTo>
                      <a:pt x="179" y="468"/>
                    </a:lnTo>
                    <a:lnTo>
                      <a:pt x="181" y="468"/>
                    </a:lnTo>
                    <a:lnTo>
                      <a:pt x="184" y="468"/>
                    </a:lnTo>
                    <a:lnTo>
                      <a:pt x="186" y="468"/>
                    </a:lnTo>
                    <a:lnTo>
                      <a:pt x="187" y="468"/>
                    </a:lnTo>
                    <a:lnTo>
                      <a:pt x="190" y="468"/>
                    </a:lnTo>
                    <a:lnTo>
                      <a:pt x="192" y="468"/>
                    </a:lnTo>
                    <a:lnTo>
                      <a:pt x="194" y="468"/>
                    </a:lnTo>
                    <a:lnTo>
                      <a:pt x="196" y="468"/>
                    </a:lnTo>
                    <a:lnTo>
                      <a:pt x="198" y="468"/>
                    </a:lnTo>
                    <a:lnTo>
                      <a:pt x="201" y="468"/>
                    </a:lnTo>
                    <a:lnTo>
                      <a:pt x="202" y="468"/>
                    </a:lnTo>
                    <a:lnTo>
                      <a:pt x="205" y="468"/>
                    </a:lnTo>
                    <a:lnTo>
                      <a:pt x="207" y="468"/>
                    </a:lnTo>
                    <a:lnTo>
                      <a:pt x="210" y="468"/>
                    </a:lnTo>
                    <a:lnTo>
                      <a:pt x="211" y="468"/>
                    </a:lnTo>
                    <a:lnTo>
                      <a:pt x="213" y="468"/>
                    </a:lnTo>
                    <a:lnTo>
                      <a:pt x="216" y="468"/>
                    </a:lnTo>
                    <a:lnTo>
                      <a:pt x="217" y="468"/>
                    </a:lnTo>
                    <a:lnTo>
                      <a:pt x="220" y="468"/>
                    </a:lnTo>
                    <a:lnTo>
                      <a:pt x="222" y="468"/>
                    </a:lnTo>
                    <a:lnTo>
                      <a:pt x="225" y="468"/>
                    </a:lnTo>
                    <a:lnTo>
                      <a:pt x="226" y="468"/>
                    </a:lnTo>
                    <a:lnTo>
                      <a:pt x="228" y="468"/>
                    </a:lnTo>
                    <a:lnTo>
                      <a:pt x="231" y="468"/>
                    </a:lnTo>
                    <a:lnTo>
                      <a:pt x="233" y="468"/>
                    </a:lnTo>
                    <a:lnTo>
                      <a:pt x="235" y="468"/>
                    </a:lnTo>
                    <a:lnTo>
                      <a:pt x="237" y="468"/>
                    </a:lnTo>
                    <a:lnTo>
                      <a:pt x="240" y="468"/>
                    </a:lnTo>
                    <a:lnTo>
                      <a:pt x="241" y="468"/>
                    </a:lnTo>
                    <a:lnTo>
                      <a:pt x="243" y="468"/>
                    </a:lnTo>
                    <a:lnTo>
                      <a:pt x="246" y="468"/>
                    </a:lnTo>
                    <a:lnTo>
                      <a:pt x="248" y="468"/>
                    </a:lnTo>
                    <a:lnTo>
                      <a:pt x="250" y="468"/>
                    </a:lnTo>
                    <a:lnTo>
                      <a:pt x="252" y="468"/>
                    </a:lnTo>
                    <a:lnTo>
                      <a:pt x="255" y="468"/>
                    </a:lnTo>
                    <a:lnTo>
                      <a:pt x="256" y="468"/>
                    </a:lnTo>
                    <a:lnTo>
                      <a:pt x="258" y="468"/>
                    </a:lnTo>
                    <a:lnTo>
                      <a:pt x="261" y="468"/>
                    </a:lnTo>
                    <a:lnTo>
                      <a:pt x="263" y="468"/>
                    </a:lnTo>
                    <a:lnTo>
                      <a:pt x="265" y="468"/>
                    </a:lnTo>
                    <a:lnTo>
                      <a:pt x="267" y="468"/>
                    </a:lnTo>
                    <a:lnTo>
                      <a:pt x="269" y="468"/>
                    </a:lnTo>
                    <a:lnTo>
                      <a:pt x="272" y="468"/>
                    </a:lnTo>
                    <a:lnTo>
                      <a:pt x="273" y="468"/>
                    </a:lnTo>
                    <a:lnTo>
                      <a:pt x="276" y="468"/>
                    </a:lnTo>
                    <a:lnTo>
                      <a:pt x="278" y="468"/>
                    </a:lnTo>
                    <a:lnTo>
                      <a:pt x="279" y="468"/>
                    </a:lnTo>
                    <a:lnTo>
                      <a:pt x="282" y="468"/>
                    </a:lnTo>
                    <a:lnTo>
                      <a:pt x="284" y="468"/>
                    </a:lnTo>
                    <a:lnTo>
                      <a:pt x="287" y="468"/>
                    </a:lnTo>
                    <a:lnTo>
                      <a:pt x="288" y="468"/>
                    </a:lnTo>
                    <a:lnTo>
                      <a:pt x="291" y="468"/>
                    </a:lnTo>
                    <a:lnTo>
                      <a:pt x="293" y="468"/>
                    </a:lnTo>
                    <a:lnTo>
                      <a:pt x="296" y="468"/>
                    </a:lnTo>
                    <a:lnTo>
                      <a:pt x="297" y="468"/>
                    </a:lnTo>
                    <a:lnTo>
                      <a:pt x="299" y="468"/>
                    </a:lnTo>
                    <a:lnTo>
                      <a:pt x="302" y="468"/>
                    </a:lnTo>
                    <a:lnTo>
                      <a:pt x="303" y="468"/>
                    </a:lnTo>
                    <a:lnTo>
                      <a:pt x="306" y="468"/>
                    </a:lnTo>
                    <a:lnTo>
                      <a:pt x="308" y="468"/>
                    </a:lnTo>
                    <a:lnTo>
                      <a:pt x="311" y="468"/>
                    </a:lnTo>
                    <a:lnTo>
                      <a:pt x="312" y="468"/>
                    </a:lnTo>
                    <a:lnTo>
                      <a:pt x="314" y="468"/>
                    </a:lnTo>
                    <a:lnTo>
                      <a:pt x="317" y="468"/>
                    </a:lnTo>
                    <a:lnTo>
                      <a:pt x="319" y="468"/>
                    </a:lnTo>
                    <a:lnTo>
                      <a:pt x="321" y="468"/>
                    </a:lnTo>
                    <a:lnTo>
                      <a:pt x="323" y="468"/>
                    </a:lnTo>
                    <a:lnTo>
                      <a:pt x="326" y="468"/>
                    </a:lnTo>
                    <a:lnTo>
                      <a:pt x="327" y="468"/>
                    </a:lnTo>
                    <a:lnTo>
                      <a:pt x="329" y="468"/>
                    </a:lnTo>
                    <a:lnTo>
                      <a:pt x="332" y="468"/>
                    </a:lnTo>
                    <a:lnTo>
                      <a:pt x="334" y="468"/>
                    </a:lnTo>
                    <a:lnTo>
                      <a:pt x="336" y="468"/>
                    </a:lnTo>
                    <a:lnTo>
                      <a:pt x="338" y="468"/>
                    </a:lnTo>
                    <a:lnTo>
                      <a:pt x="340" y="468"/>
                    </a:lnTo>
                    <a:lnTo>
                      <a:pt x="342" y="468"/>
                    </a:lnTo>
                    <a:lnTo>
                      <a:pt x="344" y="468"/>
                    </a:lnTo>
                    <a:lnTo>
                      <a:pt x="347" y="468"/>
                    </a:lnTo>
                    <a:lnTo>
                      <a:pt x="349" y="468"/>
                    </a:lnTo>
                    <a:lnTo>
                      <a:pt x="350" y="468"/>
                    </a:lnTo>
                    <a:lnTo>
                      <a:pt x="353" y="468"/>
                    </a:lnTo>
                    <a:lnTo>
                      <a:pt x="355" y="468"/>
                    </a:lnTo>
                    <a:lnTo>
                      <a:pt x="358" y="468"/>
                    </a:lnTo>
                    <a:lnTo>
                      <a:pt x="359" y="468"/>
                    </a:lnTo>
                    <a:lnTo>
                      <a:pt x="362" y="468"/>
                    </a:lnTo>
                    <a:lnTo>
                      <a:pt x="364" y="468"/>
                    </a:lnTo>
                    <a:lnTo>
                      <a:pt x="365" y="468"/>
                    </a:lnTo>
                    <a:lnTo>
                      <a:pt x="368" y="468"/>
                    </a:lnTo>
                    <a:lnTo>
                      <a:pt x="370" y="468"/>
                    </a:lnTo>
                    <a:lnTo>
                      <a:pt x="373" y="468"/>
                    </a:lnTo>
                    <a:lnTo>
                      <a:pt x="374" y="468"/>
                    </a:lnTo>
                    <a:lnTo>
                      <a:pt x="377" y="468"/>
                    </a:lnTo>
                    <a:lnTo>
                      <a:pt x="379" y="468"/>
                    </a:lnTo>
                    <a:lnTo>
                      <a:pt x="382" y="468"/>
                    </a:lnTo>
                    <a:lnTo>
                      <a:pt x="383" y="468"/>
                    </a:lnTo>
                    <a:lnTo>
                      <a:pt x="385" y="468"/>
                    </a:lnTo>
                    <a:lnTo>
                      <a:pt x="388" y="468"/>
                    </a:lnTo>
                    <a:lnTo>
                      <a:pt x="389" y="468"/>
                    </a:lnTo>
                    <a:lnTo>
                      <a:pt x="392" y="468"/>
                    </a:lnTo>
                    <a:lnTo>
                      <a:pt x="394" y="468"/>
                    </a:lnTo>
                    <a:lnTo>
                      <a:pt x="397" y="468"/>
                    </a:lnTo>
                    <a:lnTo>
                      <a:pt x="398" y="468"/>
                    </a:lnTo>
                    <a:lnTo>
                      <a:pt x="400" y="468"/>
                    </a:lnTo>
                    <a:lnTo>
                      <a:pt x="403" y="468"/>
                    </a:lnTo>
                    <a:lnTo>
                      <a:pt x="405" y="468"/>
                    </a:lnTo>
                    <a:lnTo>
                      <a:pt x="407" y="468"/>
                    </a:lnTo>
                    <a:lnTo>
                      <a:pt x="409" y="468"/>
                    </a:lnTo>
                    <a:lnTo>
                      <a:pt x="411" y="468"/>
                    </a:lnTo>
                    <a:lnTo>
                      <a:pt x="413" y="468"/>
                    </a:lnTo>
                    <a:lnTo>
                      <a:pt x="415" y="468"/>
                    </a:lnTo>
                    <a:lnTo>
                      <a:pt x="418" y="468"/>
                    </a:lnTo>
                    <a:lnTo>
                      <a:pt x="420" y="468"/>
                    </a:lnTo>
                    <a:lnTo>
                      <a:pt x="421" y="468"/>
                    </a:lnTo>
                    <a:lnTo>
                      <a:pt x="424" y="468"/>
                    </a:lnTo>
                    <a:lnTo>
                      <a:pt x="426" y="468"/>
                    </a:lnTo>
                    <a:lnTo>
                      <a:pt x="428" y="468"/>
                    </a:lnTo>
                    <a:lnTo>
                      <a:pt x="430" y="468"/>
                    </a:lnTo>
                    <a:lnTo>
                      <a:pt x="433" y="468"/>
                    </a:lnTo>
                    <a:lnTo>
                      <a:pt x="435" y="468"/>
                    </a:lnTo>
                    <a:lnTo>
                      <a:pt x="436" y="468"/>
                    </a:lnTo>
                    <a:lnTo>
                      <a:pt x="439" y="468"/>
                    </a:lnTo>
                    <a:lnTo>
                      <a:pt x="441" y="468"/>
                    </a:lnTo>
                    <a:lnTo>
                      <a:pt x="444" y="468"/>
                    </a:lnTo>
                    <a:lnTo>
                      <a:pt x="445" y="468"/>
                    </a:lnTo>
                    <a:lnTo>
                      <a:pt x="448" y="468"/>
                    </a:lnTo>
                    <a:lnTo>
                      <a:pt x="450" y="468"/>
                    </a:lnTo>
                    <a:lnTo>
                      <a:pt x="451" y="468"/>
                    </a:lnTo>
                    <a:lnTo>
                      <a:pt x="454" y="468"/>
                    </a:lnTo>
                    <a:lnTo>
                      <a:pt x="456" y="468"/>
                    </a:lnTo>
                    <a:lnTo>
                      <a:pt x="459" y="468"/>
                    </a:lnTo>
                    <a:lnTo>
                      <a:pt x="460" y="468"/>
                    </a:lnTo>
                    <a:lnTo>
                      <a:pt x="463" y="468"/>
                    </a:lnTo>
                    <a:lnTo>
                      <a:pt x="465" y="468"/>
                    </a:lnTo>
                    <a:lnTo>
                      <a:pt x="468" y="468"/>
                    </a:lnTo>
                    <a:lnTo>
                      <a:pt x="469" y="468"/>
                    </a:lnTo>
                    <a:lnTo>
                      <a:pt x="471" y="468"/>
                    </a:lnTo>
                    <a:lnTo>
                      <a:pt x="474" y="468"/>
                    </a:lnTo>
                    <a:lnTo>
                      <a:pt x="475" y="468"/>
                    </a:lnTo>
                    <a:lnTo>
                      <a:pt x="478" y="468"/>
                    </a:lnTo>
                    <a:lnTo>
                      <a:pt x="480" y="468"/>
                    </a:lnTo>
                    <a:lnTo>
                      <a:pt x="482" y="468"/>
                    </a:lnTo>
                    <a:lnTo>
                      <a:pt x="484" y="468"/>
                    </a:lnTo>
                    <a:lnTo>
                      <a:pt x="486" y="468"/>
                    </a:lnTo>
                    <a:lnTo>
                      <a:pt x="489" y="468"/>
                    </a:lnTo>
                    <a:lnTo>
                      <a:pt x="491" y="468"/>
                    </a:lnTo>
                    <a:lnTo>
                      <a:pt x="492" y="468"/>
                    </a:lnTo>
                    <a:lnTo>
                      <a:pt x="495" y="468"/>
                    </a:lnTo>
                    <a:lnTo>
                      <a:pt x="497" y="468"/>
                    </a:lnTo>
                    <a:lnTo>
                      <a:pt x="499" y="468"/>
                    </a:lnTo>
                    <a:lnTo>
                      <a:pt x="501" y="468"/>
                    </a:lnTo>
                    <a:lnTo>
                      <a:pt x="504" y="468"/>
                    </a:lnTo>
                    <a:lnTo>
                      <a:pt x="506" y="468"/>
                    </a:lnTo>
                    <a:lnTo>
                      <a:pt x="507" y="468"/>
                    </a:lnTo>
                    <a:lnTo>
                      <a:pt x="510" y="468"/>
                    </a:lnTo>
                    <a:lnTo>
                      <a:pt x="512" y="468"/>
                    </a:lnTo>
                    <a:lnTo>
                      <a:pt x="514" y="468"/>
                    </a:lnTo>
                    <a:lnTo>
                      <a:pt x="516" y="468"/>
                    </a:lnTo>
                    <a:lnTo>
                      <a:pt x="519" y="468"/>
                    </a:lnTo>
                    <a:lnTo>
                      <a:pt x="521" y="468"/>
                    </a:lnTo>
                    <a:lnTo>
                      <a:pt x="522" y="468"/>
                    </a:lnTo>
                    <a:lnTo>
                      <a:pt x="525" y="468"/>
                    </a:lnTo>
                    <a:lnTo>
                      <a:pt x="527" y="468"/>
                    </a:lnTo>
                    <a:lnTo>
                      <a:pt x="530" y="468"/>
                    </a:lnTo>
                    <a:lnTo>
                      <a:pt x="531" y="468"/>
                    </a:lnTo>
                    <a:lnTo>
                      <a:pt x="534" y="468"/>
                    </a:lnTo>
                    <a:lnTo>
                      <a:pt x="536" y="468"/>
                    </a:lnTo>
                    <a:lnTo>
                      <a:pt x="537" y="468"/>
                    </a:lnTo>
                    <a:lnTo>
                      <a:pt x="540" y="468"/>
                    </a:lnTo>
                    <a:lnTo>
                      <a:pt x="542" y="468"/>
                    </a:lnTo>
                    <a:lnTo>
                      <a:pt x="545" y="468"/>
                    </a:lnTo>
                    <a:lnTo>
                      <a:pt x="546" y="468"/>
                    </a:lnTo>
                    <a:lnTo>
                      <a:pt x="549" y="468"/>
                    </a:lnTo>
                    <a:lnTo>
                      <a:pt x="551" y="468"/>
                    </a:lnTo>
                    <a:lnTo>
                      <a:pt x="551" y="469"/>
                    </a:lnTo>
                    <a:lnTo>
                      <a:pt x="551" y="471"/>
                    </a:lnTo>
                    <a:lnTo>
                      <a:pt x="551" y="471"/>
                    </a:lnTo>
                    <a:lnTo>
                      <a:pt x="551" y="472"/>
                    </a:lnTo>
                    <a:lnTo>
                      <a:pt x="551" y="473"/>
                    </a:lnTo>
                    <a:lnTo>
                      <a:pt x="551" y="473"/>
                    </a:lnTo>
                    <a:lnTo>
                      <a:pt x="551" y="474"/>
                    </a:lnTo>
                    <a:lnTo>
                      <a:pt x="551" y="476"/>
                    </a:lnTo>
                    <a:lnTo>
                      <a:pt x="551" y="477"/>
                    </a:lnTo>
                    <a:lnTo>
                      <a:pt x="551" y="477"/>
                    </a:lnTo>
                    <a:lnTo>
                      <a:pt x="551" y="478"/>
                    </a:lnTo>
                    <a:lnTo>
                      <a:pt x="551" y="479"/>
                    </a:lnTo>
                    <a:lnTo>
                      <a:pt x="551" y="479"/>
                    </a:lnTo>
                    <a:lnTo>
                      <a:pt x="551" y="481"/>
                    </a:lnTo>
                    <a:lnTo>
                      <a:pt x="551" y="482"/>
                    </a:lnTo>
                    <a:lnTo>
                      <a:pt x="551" y="483"/>
                    </a:lnTo>
                    <a:lnTo>
                      <a:pt x="551" y="483"/>
                    </a:lnTo>
                    <a:lnTo>
                      <a:pt x="551" y="484"/>
                    </a:lnTo>
                    <a:lnTo>
                      <a:pt x="551" y="486"/>
                    </a:lnTo>
                    <a:lnTo>
                      <a:pt x="551" y="486"/>
                    </a:lnTo>
                    <a:lnTo>
                      <a:pt x="551" y="487"/>
                    </a:lnTo>
                    <a:lnTo>
                      <a:pt x="551" y="488"/>
                    </a:lnTo>
                    <a:lnTo>
                      <a:pt x="551" y="489"/>
                    </a:lnTo>
                    <a:lnTo>
                      <a:pt x="551" y="489"/>
                    </a:lnTo>
                    <a:lnTo>
                      <a:pt x="551" y="491"/>
                    </a:lnTo>
                    <a:lnTo>
                      <a:pt x="551" y="492"/>
                    </a:lnTo>
                    <a:lnTo>
                      <a:pt x="551" y="492"/>
                    </a:lnTo>
                    <a:lnTo>
                      <a:pt x="551" y="493"/>
                    </a:lnTo>
                    <a:lnTo>
                      <a:pt x="551" y="494"/>
                    </a:lnTo>
                    <a:lnTo>
                      <a:pt x="551" y="496"/>
                    </a:lnTo>
                    <a:lnTo>
                      <a:pt x="551" y="496"/>
                    </a:lnTo>
                    <a:lnTo>
                      <a:pt x="551" y="497"/>
                    </a:lnTo>
                    <a:lnTo>
                      <a:pt x="551" y="498"/>
                    </a:lnTo>
                    <a:lnTo>
                      <a:pt x="551" y="498"/>
                    </a:lnTo>
                    <a:lnTo>
                      <a:pt x="551" y="499"/>
                    </a:lnTo>
                    <a:lnTo>
                      <a:pt x="551" y="500"/>
                    </a:lnTo>
                    <a:lnTo>
                      <a:pt x="551" y="502"/>
                    </a:lnTo>
                    <a:lnTo>
                      <a:pt x="551" y="502"/>
                    </a:lnTo>
                    <a:lnTo>
                      <a:pt x="551" y="503"/>
                    </a:lnTo>
                    <a:lnTo>
                      <a:pt x="551" y="504"/>
                    </a:lnTo>
                    <a:lnTo>
                      <a:pt x="551" y="504"/>
                    </a:lnTo>
                    <a:lnTo>
                      <a:pt x="551" y="505"/>
                    </a:lnTo>
                    <a:lnTo>
                      <a:pt x="551" y="507"/>
                    </a:lnTo>
                    <a:lnTo>
                      <a:pt x="551" y="508"/>
                    </a:lnTo>
                    <a:lnTo>
                      <a:pt x="551" y="508"/>
                    </a:lnTo>
                    <a:lnTo>
                      <a:pt x="551" y="509"/>
                    </a:lnTo>
                    <a:lnTo>
                      <a:pt x="551" y="510"/>
                    </a:lnTo>
                    <a:lnTo>
                      <a:pt x="551" y="510"/>
                    </a:lnTo>
                    <a:lnTo>
                      <a:pt x="551" y="512"/>
                    </a:lnTo>
                    <a:lnTo>
                      <a:pt x="551" y="513"/>
                    </a:lnTo>
                    <a:lnTo>
                      <a:pt x="551" y="514"/>
                    </a:lnTo>
                    <a:lnTo>
                      <a:pt x="551" y="514"/>
                    </a:lnTo>
                    <a:lnTo>
                      <a:pt x="551" y="515"/>
                    </a:lnTo>
                    <a:lnTo>
                      <a:pt x="551" y="517"/>
                    </a:lnTo>
                    <a:lnTo>
                      <a:pt x="551" y="517"/>
                    </a:lnTo>
                    <a:lnTo>
                      <a:pt x="551" y="518"/>
                    </a:lnTo>
                    <a:lnTo>
                      <a:pt x="551" y="519"/>
                    </a:lnTo>
                    <a:lnTo>
                      <a:pt x="551" y="520"/>
                    </a:lnTo>
                    <a:lnTo>
                      <a:pt x="551" y="520"/>
                    </a:lnTo>
                    <a:lnTo>
                      <a:pt x="551" y="522"/>
                    </a:lnTo>
                    <a:lnTo>
                      <a:pt x="551" y="523"/>
                    </a:lnTo>
                    <a:lnTo>
                      <a:pt x="551" y="523"/>
                    </a:lnTo>
                    <a:lnTo>
                      <a:pt x="551" y="524"/>
                    </a:lnTo>
                    <a:lnTo>
                      <a:pt x="551" y="525"/>
                    </a:lnTo>
                    <a:lnTo>
                      <a:pt x="551" y="527"/>
                    </a:lnTo>
                    <a:lnTo>
                      <a:pt x="551" y="527"/>
                    </a:lnTo>
                    <a:lnTo>
                      <a:pt x="551" y="528"/>
                    </a:lnTo>
                    <a:lnTo>
                      <a:pt x="551" y="529"/>
                    </a:lnTo>
                    <a:lnTo>
                      <a:pt x="551" y="529"/>
                    </a:lnTo>
                    <a:lnTo>
                      <a:pt x="551" y="530"/>
                    </a:lnTo>
                    <a:lnTo>
                      <a:pt x="551" y="532"/>
                    </a:lnTo>
                    <a:lnTo>
                      <a:pt x="551" y="533"/>
                    </a:lnTo>
                    <a:lnTo>
                      <a:pt x="551" y="533"/>
                    </a:lnTo>
                    <a:lnTo>
                      <a:pt x="551" y="534"/>
                    </a:lnTo>
                    <a:lnTo>
                      <a:pt x="551" y="535"/>
                    </a:lnTo>
                    <a:lnTo>
                      <a:pt x="551" y="535"/>
                    </a:lnTo>
                    <a:lnTo>
                      <a:pt x="551" y="537"/>
                    </a:lnTo>
                    <a:lnTo>
                      <a:pt x="551" y="538"/>
                    </a:lnTo>
                    <a:lnTo>
                      <a:pt x="551" y="539"/>
                    </a:lnTo>
                    <a:lnTo>
                      <a:pt x="551" y="539"/>
                    </a:lnTo>
                    <a:lnTo>
                      <a:pt x="551" y="540"/>
                    </a:lnTo>
                    <a:lnTo>
                      <a:pt x="551" y="542"/>
                    </a:lnTo>
                    <a:lnTo>
                      <a:pt x="551" y="542"/>
                    </a:lnTo>
                    <a:lnTo>
                      <a:pt x="551" y="543"/>
                    </a:lnTo>
                    <a:lnTo>
                      <a:pt x="551" y="544"/>
                    </a:lnTo>
                    <a:lnTo>
                      <a:pt x="551" y="545"/>
                    </a:lnTo>
                    <a:lnTo>
                      <a:pt x="551" y="545"/>
                    </a:lnTo>
                    <a:lnTo>
                      <a:pt x="551" y="547"/>
                    </a:lnTo>
                    <a:lnTo>
                      <a:pt x="551" y="548"/>
                    </a:lnTo>
                    <a:lnTo>
                      <a:pt x="551" y="548"/>
                    </a:lnTo>
                    <a:lnTo>
                      <a:pt x="551" y="549"/>
                    </a:lnTo>
                    <a:lnTo>
                      <a:pt x="551" y="550"/>
                    </a:lnTo>
                    <a:lnTo>
                      <a:pt x="551" y="550"/>
                    </a:lnTo>
                    <a:lnTo>
                      <a:pt x="551" y="552"/>
                    </a:lnTo>
                    <a:lnTo>
                      <a:pt x="551" y="553"/>
                    </a:lnTo>
                    <a:lnTo>
                      <a:pt x="551" y="554"/>
                    </a:lnTo>
                    <a:lnTo>
                      <a:pt x="551" y="554"/>
                    </a:lnTo>
                    <a:lnTo>
                      <a:pt x="551" y="555"/>
                    </a:lnTo>
                    <a:lnTo>
                      <a:pt x="551" y="557"/>
                    </a:lnTo>
                    <a:lnTo>
                      <a:pt x="551" y="557"/>
                    </a:lnTo>
                    <a:lnTo>
                      <a:pt x="551" y="558"/>
                    </a:lnTo>
                    <a:lnTo>
                      <a:pt x="551" y="559"/>
                    </a:lnTo>
                    <a:lnTo>
                      <a:pt x="551" y="560"/>
                    </a:lnTo>
                    <a:lnTo>
                      <a:pt x="551" y="560"/>
                    </a:lnTo>
                    <a:lnTo>
                      <a:pt x="551" y="562"/>
                    </a:lnTo>
                    <a:lnTo>
                      <a:pt x="551" y="563"/>
                    </a:lnTo>
                    <a:lnTo>
                      <a:pt x="551" y="563"/>
                    </a:lnTo>
                    <a:lnTo>
                      <a:pt x="551" y="564"/>
                    </a:lnTo>
                    <a:lnTo>
                      <a:pt x="551" y="565"/>
                    </a:lnTo>
                    <a:lnTo>
                      <a:pt x="551" y="566"/>
                    </a:lnTo>
                    <a:lnTo>
                      <a:pt x="551" y="566"/>
                    </a:lnTo>
                    <a:lnTo>
                      <a:pt x="551" y="568"/>
                    </a:lnTo>
                    <a:lnTo>
                      <a:pt x="551" y="569"/>
                    </a:lnTo>
                    <a:lnTo>
                      <a:pt x="551" y="569"/>
                    </a:lnTo>
                    <a:lnTo>
                      <a:pt x="551" y="570"/>
                    </a:lnTo>
                    <a:lnTo>
                      <a:pt x="551" y="571"/>
                    </a:lnTo>
                    <a:lnTo>
                      <a:pt x="551" y="573"/>
                    </a:lnTo>
                    <a:lnTo>
                      <a:pt x="551" y="573"/>
                    </a:lnTo>
                    <a:lnTo>
                      <a:pt x="551" y="574"/>
                    </a:lnTo>
                    <a:lnTo>
                      <a:pt x="551" y="575"/>
                    </a:lnTo>
                    <a:lnTo>
                      <a:pt x="551" y="575"/>
                    </a:lnTo>
                    <a:lnTo>
                      <a:pt x="551" y="576"/>
                    </a:lnTo>
                    <a:lnTo>
                      <a:pt x="551" y="578"/>
                    </a:lnTo>
                    <a:lnTo>
                      <a:pt x="551" y="579"/>
                    </a:lnTo>
                    <a:lnTo>
                      <a:pt x="551" y="579"/>
                    </a:lnTo>
                    <a:lnTo>
                      <a:pt x="551" y="580"/>
                    </a:lnTo>
                    <a:lnTo>
                      <a:pt x="551" y="581"/>
                    </a:lnTo>
                    <a:lnTo>
                      <a:pt x="551" y="581"/>
                    </a:lnTo>
                    <a:lnTo>
                      <a:pt x="553" y="581"/>
                    </a:lnTo>
                    <a:lnTo>
                      <a:pt x="556" y="581"/>
                    </a:lnTo>
                    <a:lnTo>
                      <a:pt x="558" y="581"/>
                    </a:lnTo>
                    <a:lnTo>
                      <a:pt x="560" y="581"/>
                    </a:lnTo>
                    <a:lnTo>
                      <a:pt x="562" y="581"/>
                    </a:lnTo>
                    <a:lnTo>
                      <a:pt x="565" y="581"/>
                    </a:lnTo>
                    <a:lnTo>
                      <a:pt x="567" y="581"/>
                    </a:lnTo>
                    <a:lnTo>
                      <a:pt x="570" y="581"/>
                    </a:lnTo>
                    <a:lnTo>
                      <a:pt x="572" y="581"/>
                    </a:lnTo>
                    <a:lnTo>
                      <a:pt x="575" y="581"/>
                    </a:lnTo>
                    <a:lnTo>
                      <a:pt x="577" y="581"/>
                    </a:lnTo>
                    <a:lnTo>
                      <a:pt x="580" y="581"/>
                    </a:lnTo>
                    <a:lnTo>
                      <a:pt x="582" y="581"/>
                    </a:lnTo>
                    <a:lnTo>
                      <a:pt x="585" y="581"/>
                    </a:lnTo>
                    <a:lnTo>
                      <a:pt x="586" y="581"/>
                    </a:lnTo>
                    <a:lnTo>
                      <a:pt x="588" y="581"/>
                    </a:lnTo>
                    <a:lnTo>
                      <a:pt x="591" y="581"/>
                    </a:lnTo>
                    <a:lnTo>
                      <a:pt x="593" y="581"/>
                    </a:lnTo>
                    <a:lnTo>
                      <a:pt x="596" y="581"/>
                    </a:lnTo>
                    <a:lnTo>
                      <a:pt x="598" y="581"/>
                    </a:lnTo>
                    <a:lnTo>
                      <a:pt x="601" y="581"/>
                    </a:lnTo>
                    <a:lnTo>
                      <a:pt x="603" y="581"/>
                    </a:lnTo>
                    <a:lnTo>
                      <a:pt x="606" y="581"/>
                    </a:lnTo>
                    <a:lnTo>
                      <a:pt x="608" y="581"/>
                    </a:lnTo>
                    <a:lnTo>
                      <a:pt x="611" y="581"/>
                    </a:lnTo>
                    <a:lnTo>
                      <a:pt x="612" y="581"/>
                    </a:lnTo>
                    <a:lnTo>
                      <a:pt x="615" y="581"/>
                    </a:lnTo>
                    <a:lnTo>
                      <a:pt x="617" y="581"/>
                    </a:lnTo>
                    <a:lnTo>
                      <a:pt x="620" y="581"/>
                    </a:lnTo>
                    <a:lnTo>
                      <a:pt x="622" y="581"/>
                    </a:lnTo>
                    <a:lnTo>
                      <a:pt x="624" y="581"/>
                    </a:lnTo>
                    <a:lnTo>
                      <a:pt x="627" y="581"/>
                    </a:lnTo>
                    <a:lnTo>
                      <a:pt x="629" y="581"/>
                    </a:lnTo>
                    <a:lnTo>
                      <a:pt x="632" y="581"/>
                    </a:lnTo>
                    <a:lnTo>
                      <a:pt x="634" y="581"/>
                    </a:lnTo>
                    <a:lnTo>
                      <a:pt x="637" y="581"/>
                    </a:lnTo>
                    <a:lnTo>
                      <a:pt x="638" y="581"/>
                    </a:lnTo>
                    <a:lnTo>
                      <a:pt x="641" y="581"/>
                    </a:lnTo>
                    <a:lnTo>
                      <a:pt x="643" y="581"/>
                    </a:lnTo>
                    <a:lnTo>
                      <a:pt x="646" y="581"/>
                    </a:lnTo>
                    <a:lnTo>
                      <a:pt x="648" y="581"/>
                    </a:lnTo>
                    <a:lnTo>
                      <a:pt x="651" y="581"/>
                    </a:lnTo>
                    <a:lnTo>
                      <a:pt x="653" y="581"/>
                    </a:lnTo>
                    <a:lnTo>
                      <a:pt x="656" y="581"/>
                    </a:lnTo>
                    <a:lnTo>
                      <a:pt x="658" y="581"/>
                    </a:lnTo>
                    <a:lnTo>
                      <a:pt x="661" y="581"/>
                    </a:lnTo>
                    <a:lnTo>
                      <a:pt x="662" y="581"/>
                    </a:lnTo>
                    <a:lnTo>
                      <a:pt x="664" y="581"/>
                    </a:lnTo>
                    <a:lnTo>
                      <a:pt x="667" y="581"/>
                    </a:lnTo>
                    <a:lnTo>
                      <a:pt x="669" y="581"/>
                    </a:lnTo>
                    <a:lnTo>
                      <a:pt x="672" y="581"/>
                    </a:lnTo>
                    <a:lnTo>
                      <a:pt x="674" y="581"/>
                    </a:lnTo>
                    <a:lnTo>
                      <a:pt x="677" y="581"/>
                    </a:lnTo>
                    <a:lnTo>
                      <a:pt x="679" y="581"/>
                    </a:lnTo>
                    <a:lnTo>
                      <a:pt x="682" y="581"/>
                    </a:lnTo>
                    <a:lnTo>
                      <a:pt x="684" y="581"/>
                    </a:lnTo>
                    <a:lnTo>
                      <a:pt x="687" y="581"/>
                    </a:lnTo>
                    <a:lnTo>
                      <a:pt x="688" y="581"/>
                    </a:lnTo>
                    <a:lnTo>
                      <a:pt x="691" y="581"/>
                    </a:lnTo>
                    <a:lnTo>
                      <a:pt x="693" y="581"/>
                    </a:lnTo>
                    <a:lnTo>
                      <a:pt x="695" y="581"/>
                    </a:lnTo>
                    <a:lnTo>
                      <a:pt x="698" y="581"/>
                    </a:lnTo>
                    <a:lnTo>
                      <a:pt x="700" y="581"/>
                    </a:lnTo>
                    <a:lnTo>
                      <a:pt x="703" y="581"/>
                    </a:lnTo>
                    <a:lnTo>
                      <a:pt x="703" y="581"/>
                    </a:lnTo>
                    <a:lnTo>
                      <a:pt x="703" y="580"/>
                    </a:lnTo>
                    <a:lnTo>
                      <a:pt x="703" y="580"/>
                    </a:lnTo>
                    <a:lnTo>
                      <a:pt x="703" y="579"/>
                    </a:lnTo>
                    <a:lnTo>
                      <a:pt x="703" y="579"/>
                    </a:lnTo>
                    <a:lnTo>
                      <a:pt x="703" y="578"/>
                    </a:lnTo>
                    <a:lnTo>
                      <a:pt x="703" y="578"/>
                    </a:lnTo>
                    <a:lnTo>
                      <a:pt x="703" y="576"/>
                    </a:lnTo>
                    <a:lnTo>
                      <a:pt x="703" y="576"/>
                    </a:lnTo>
                    <a:lnTo>
                      <a:pt x="703" y="575"/>
                    </a:lnTo>
                    <a:lnTo>
                      <a:pt x="703" y="575"/>
                    </a:lnTo>
                    <a:lnTo>
                      <a:pt x="703" y="574"/>
                    </a:lnTo>
                    <a:lnTo>
                      <a:pt x="703" y="574"/>
                    </a:lnTo>
                    <a:lnTo>
                      <a:pt x="703" y="573"/>
                    </a:lnTo>
                    <a:lnTo>
                      <a:pt x="703" y="571"/>
                    </a:lnTo>
                    <a:lnTo>
                      <a:pt x="703" y="571"/>
                    </a:lnTo>
                    <a:lnTo>
                      <a:pt x="703" y="570"/>
                    </a:lnTo>
                    <a:lnTo>
                      <a:pt x="703" y="570"/>
                    </a:lnTo>
                    <a:lnTo>
                      <a:pt x="703" y="569"/>
                    </a:lnTo>
                    <a:lnTo>
                      <a:pt x="703" y="569"/>
                    </a:lnTo>
                    <a:lnTo>
                      <a:pt x="703" y="568"/>
                    </a:lnTo>
                    <a:lnTo>
                      <a:pt x="703" y="568"/>
                    </a:lnTo>
                    <a:lnTo>
                      <a:pt x="703" y="566"/>
                    </a:lnTo>
                    <a:lnTo>
                      <a:pt x="703" y="566"/>
                    </a:lnTo>
                    <a:lnTo>
                      <a:pt x="703" y="565"/>
                    </a:lnTo>
                    <a:lnTo>
                      <a:pt x="703" y="565"/>
                    </a:lnTo>
                    <a:lnTo>
                      <a:pt x="703" y="564"/>
                    </a:lnTo>
                    <a:lnTo>
                      <a:pt x="703" y="564"/>
                    </a:lnTo>
                    <a:lnTo>
                      <a:pt x="703" y="563"/>
                    </a:lnTo>
                    <a:lnTo>
                      <a:pt x="703" y="563"/>
                    </a:lnTo>
                    <a:lnTo>
                      <a:pt x="703" y="562"/>
                    </a:lnTo>
                    <a:lnTo>
                      <a:pt x="703" y="560"/>
                    </a:lnTo>
                    <a:lnTo>
                      <a:pt x="703" y="560"/>
                    </a:lnTo>
                    <a:lnTo>
                      <a:pt x="703" y="559"/>
                    </a:lnTo>
                    <a:lnTo>
                      <a:pt x="703" y="559"/>
                    </a:lnTo>
                    <a:lnTo>
                      <a:pt x="703" y="558"/>
                    </a:lnTo>
                    <a:lnTo>
                      <a:pt x="703" y="558"/>
                    </a:lnTo>
                    <a:lnTo>
                      <a:pt x="703" y="557"/>
                    </a:lnTo>
                    <a:lnTo>
                      <a:pt x="703" y="557"/>
                    </a:lnTo>
                    <a:lnTo>
                      <a:pt x="703" y="555"/>
                    </a:lnTo>
                    <a:lnTo>
                      <a:pt x="703" y="555"/>
                    </a:lnTo>
                    <a:lnTo>
                      <a:pt x="703" y="554"/>
                    </a:lnTo>
                    <a:lnTo>
                      <a:pt x="703" y="554"/>
                    </a:lnTo>
                    <a:lnTo>
                      <a:pt x="703" y="553"/>
                    </a:lnTo>
                    <a:lnTo>
                      <a:pt x="703" y="553"/>
                    </a:lnTo>
                    <a:lnTo>
                      <a:pt x="703" y="552"/>
                    </a:lnTo>
                    <a:lnTo>
                      <a:pt x="703" y="552"/>
                    </a:lnTo>
                    <a:lnTo>
                      <a:pt x="703" y="550"/>
                    </a:lnTo>
                    <a:lnTo>
                      <a:pt x="703" y="549"/>
                    </a:lnTo>
                    <a:lnTo>
                      <a:pt x="703" y="549"/>
                    </a:lnTo>
                    <a:lnTo>
                      <a:pt x="703" y="548"/>
                    </a:lnTo>
                    <a:lnTo>
                      <a:pt x="703" y="548"/>
                    </a:lnTo>
                    <a:lnTo>
                      <a:pt x="703" y="547"/>
                    </a:lnTo>
                    <a:lnTo>
                      <a:pt x="703" y="547"/>
                    </a:lnTo>
                    <a:lnTo>
                      <a:pt x="703" y="545"/>
                    </a:lnTo>
                    <a:lnTo>
                      <a:pt x="703" y="545"/>
                    </a:lnTo>
                    <a:lnTo>
                      <a:pt x="703" y="544"/>
                    </a:lnTo>
                    <a:lnTo>
                      <a:pt x="703" y="544"/>
                    </a:lnTo>
                    <a:lnTo>
                      <a:pt x="703" y="543"/>
                    </a:lnTo>
                    <a:lnTo>
                      <a:pt x="703" y="543"/>
                    </a:lnTo>
                    <a:lnTo>
                      <a:pt x="703" y="542"/>
                    </a:lnTo>
                    <a:lnTo>
                      <a:pt x="703" y="542"/>
                    </a:lnTo>
                    <a:lnTo>
                      <a:pt x="703" y="540"/>
                    </a:lnTo>
                    <a:lnTo>
                      <a:pt x="703" y="540"/>
                    </a:lnTo>
                    <a:lnTo>
                      <a:pt x="703" y="539"/>
                    </a:lnTo>
                    <a:lnTo>
                      <a:pt x="703" y="538"/>
                    </a:lnTo>
                    <a:lnTo>
                      <a:pt x="704" y="537"/>
                    </a:lnTo>
                    <a:lnTo>
                      <a:pt x="704" y="535"/>
                    </a:lnTo>
                    <a:lnTo>
                      <a:pt x="704" y="534"/>
                    </a:lnTo>
                    <a:lnTo>
                      <a:pt x="705" y="533"/>
                    </a:lnTo>
                    <a:lnTo>
                      <a:pt x="705" y="532"/>
                    </a:lnTo>
                    <a:lnTo>
                      <a:pt x="705" y="530"/>
                    </a:lnTo>
                    <a:lnTo>
                      <a:pt x="705" y="529"/>
                    </a:lnTo>
                    <a:lnTo>
                      <a:pt x="707" y="528"/>
                    </a:lnTo>
                    <a:lnTo>
                      <a:pt x="707" y="528"/>
                    </a:lnTo>
                    <a:lnTo>
                      <a:pt x="707" y="527"/>
                    </a:lnTo>
                    <a:lnTo>
                      <a:pt x="707" y="525"/>
                    </a:lnTo>
                    <a:lnTo>
                      <a:pt x="708" y="524"/>
                    </a:lnTo>
                    <a:lnTo>
                      <a:pt x="708" y="523"/>
                    </a:lnTo>
                    <a:lnTo>
                      <a:pt x="708" y="522"/>
                    </a:lnTo>
                    <a:lnTo>
                      <a:pt x="709" y="520"/>
                    </a:lnTo>
                    <a:lnTo>
                      <a:pt x="709" y="519"/>
                    </a:lnTo>
                    <a:lnTo>
                      <a:pt x="709" y="518"/>
                    </a:lnTo>
                    <a:lnTo>
                      <a:pt x="709" y="517"/>
                    </a:lnTo>
                    <a:lnTo>
                      <a:pt x="710" y="515"/>
                    </a:lnTo>
                    <a:lnTo>
                      <a:pt x="710" y="515"/>
                    </a:lnTo>
                    <a:lnTo>
                      <a:pt x="710" y="514"/>
                    </a:lnTo>
                    <a:lnTo>
                      <a:pt x="710" y="513"/>
                    </a:lnTo>
                    <a:lnTo>
                      <a:pt x="712" y="512"/>
                    </a:lnTo>
                    <a:lnTo>
                      <a:pt x="712" y="510"/>
                    </a:lnTo>
                    <a:lnTo>
                      <a:pt x="712" y="509"/>
                    </a:lnTo>
                    <a:lnTo>
                      <a:pt x="713" y="508"/>
                    </a:lnTo>
                    <a:lnTo>
                      <a:pt x="713" y="507"/>
                    </a:lnTo>
                    <a:lnTo>
                      <a:pt x="713" y="505"/>
                    </a:lnTo>
                    <a:lnTo>
                      <a:pt x="713" y="504"/>
                    </a:lnTo>
                    <a:lnTo>
                      <a:pt x="714" y="503"/>
                    </a:lnTo>
                    <a:lnTo>
                      <a:pt x="714" y="503"/>
                    </a:lnTo>
                    <a:lnTo>
                      <a:pt x="714" y="502"/>
                    </a:lnTo>
                    <a:lnTo>
                      <a:pt x="714" y="500"/>
                    </a:lnTo>
                    <a:lnTo>
                      <a:pt x="715" y="499"/>
                    </a:lnTo>
                    <a:lnTo>
                      <a:pt x="715" y="498"/>
                    </a:lnTo>
                    <a:lnTo>
                      <a:pt x="715" y="497"/>
                    </a:lnTo>
                    <a:lnTo>
                      <a:pt x="717" y="496"/>
                    </a:lnTo>
                    <a:lnTo>
                      <a:pt x="717" y="494"/>
                    </a:lnTo>
                    <a:lnTo>
                      <a:pt x="717" y="493"/>
                    </a:lnTo>
                    <a:lnTo>
                      <a:pt x="717" y="492"/>
                    </a:lnTo>
                    <a:lnTo>
                      <a:pt x="718" y="492"/>
                    </a:lnTo>
                    <a:lnTo>
                      <a:pt x="718" y="491"/>
                    </a:lnTo>
                    <a:lnTo>
                      <a:pt x="718" y="489"/>
                    </a:lnTo>
                    <a:lnTo>
                      <a:pt x="718" y="488"/>
                    </a:lnTo>
                    <a:lnTo>
                      <a:pt x="719" y="487"/>
                    </a:lnTo>
                    <a:lnTo>
                      <a:pt x="719" y="486"/>
                    </a:lnTo>
                    <a:lnTo>
                      <a:pt x="719" y="484"/>
                    </a:lnTo>
                    <a:lnTo>
                      <a:pt x="719" y="483"/>
                    </a:lnTo>
                    <a:lnTo>
                      <a:pt x="720" y="482"/>
                    </a:lnTo>
                    <a:lnTo>
                      <a:pt x="720" y="481"/>
                    </a:lnTo>
                    <a:lnTo>
                      <a:pt x="720" y="479"/>
                    </a:lnTo>
                    <a:lnTo>
                      <a:pt x="722" y="479"/>
                    </a:lnTo>
                    <a:lnTo>
                      <a:pt x="722" y="478"/>
                    </a:lnTo>
                    <a:lnTo>
                      <a:pt x="722" y="477"/>
                    </a:lnTo>
                    <a:lnTo>
                      <a:pt x="722" y="476"/>
                    </a:lnTo>
                    <a:lnTo>
                      <a:pt x="723" y="474"/>
                    </a:lnTo>
                    <a:lnTo>
                      <a:pt x="723" y="473"/>
                    </a:lnTo>
                    <a:lnTo>
                      <a:pt x="723" y="472"/>
                    </a:lnTo>
                    <a:lnTo>
                      <a:pt x="723" y="471"/>
                    </a:lnTo>
                    <a:lnTo>
                      <a:pt x="724" y="469"/>
                    </a:lnTo>
                    <a:lnTo>
                      <a:pt x="724" y="468"/>
                    </a:lnTo>
                    <a:lnTo>
                      <a:pt x="724" y="467"/>
                    </a:lnTo>
                    <a:lnTo>
                      <a:pt x="724" y="462"/>
                    </a:lnTo>
                    <a:lnTo>
                      <a:pt x="724" y="457"/>
                    </a:lnTo>
                    <a:lnTo>
                      <a:pt x="724" y="451"/>
                    </a:lnTo>
                    <a:lnTo>
                      <a:pt x="724" y="446"/>
                    </a:lnTo>
                    <a:lnTo>
                      <a:pt x="724" y="439"/>
                    </a:lnTo>
                    <a:lnTo>
                      <a:pt x="724" y="434"/>
                    </a:lnTo>
                    <a:lnTo>
                      <a:pt x="724" y="428"/>
                    </a:lnTo>
                    <a:lnTo>
                      <a:pt x="724" y="423"/>
                    </a:lnTo>
                    <a:lnTo>
                      <a:pt x="724" y="417"/>
                    </a:lnTo>
                    <a:lnTo>
                      <a:pt x="724" y="412"/>
                    </a:lnTo>
                    <a:lnTo>
                      <a:pt x="724" y="406"/>
                    </a:lnTo>
                    <a:lnTo>
                      <a:pt x="724" y="401"/>
                    </a:lnTo>
                    <a:lnTo>
                      <a:pt x="724" y="396"/>
                    </a:lnTo>
                    <a:lnTo>
                      <a:pt x="724" y="390"/>
                    </a:lnTo>
                    <a:lnTo>
                      <a:pt x="724" y="385"/>
                    </a:lnTo>
                    <a:lnTo>
                      <a:pt x="724" y="378"/>
                    </a:lnTo>
                    <a:lnTo>
                      <a:pt x="724" y="373"/>
                    </a:lnTo>
                    <a:lnTo>
                      <a:pt x="724" y="367"/>
                    </a:lnTo>
                    <a:lnTo>
                      <a:pt x="724" y="362"/>
                    </a:lnTo>
                    <a:lnTo>
                      <a:pt x="724" y="356"/>
                    </a:lnTo>
                    <a:lnTo>
                      <a:pt x="724" y="351"/>
                    </a:lnTo>
                    <a:lnTo>
                      <a:pt x="724" y="345"/>
                    </a:lnTo>
                    <a:lnTo>
                      <a:pt x="724" y="340"/>
                    </a:lnTo>
                    <a:lnTo>
                      <a:pt x="724" y="335"/>
                    </a:lnTo>
                    <a:lnTo>
                      <a:pt x="724" y="329"/>
                    </a:lnTo>
                    <a:lnTo>
                      <a:pt x="724" y="324"/>
                    </a:lnTo>
                    <a:lnTo>
                      <a:pt x="724" y="317"/>
                    </a:lnTo>
                    <a:lnTo>
                      <a:pt x="724" y="312"/>
                    </a:lnTo>
                    <a:lnTo>
                      <a:pt x="724" y="306"/>
                    </a:lnTo>
                    <a:lnTo>
                      <a:pt x="724" y="301"/>
                    </a:lnTo>
                    <a:lnTo>
                      <a:pt x="724" y="295"/>
                    </a:lnTo>
                    <a:lnTo>
                      <a:pt x="724" y="290"/>
                    </a:lnTo>
                    <a:lnTo>
                      <a:pt x="722" y="290"/>
                    </a:lnTo>
                    <a:lnTo>
                      <a:pt x="719" y="290"/>
                    </a:lnTo>
                    <a:lnTo>
                      <a:pt x="717" y="290"/>
                    </a:lnTo>
                    <a:lnTo>
                      <a:pt x="714" y="290"/>
                    </a:lnTo>
                    <a:lnTo>
                      <a:pt x="712" y="290"/>
                    </a:lnTo>
                    <a:lnTo>
                      <a:pt x="709" y="290"/>
                    </a:lnTo>
                    <a:lnTo>
                      <a:pt x="707" y="290"/>
                    </a:lnTo>
                    <a:lnTo>
                      <a:pt x="704" y="290"/>
                    </a:lnTo>
                    <a:lnTo>
                      <a:pt x="702" y="290"/>
                    </a:lnTo>
                    <a:lnTo>
                      <a:pt x="699" y="290"/>
                    </a:lnTo>
                    <a:lnTo>
                      <a:pt x="695" y="290"/>
                    </a:lnTo>
                    <a:lnTo>
                      <a:pt x="693" y="290"/>
                    </a:lnTo>
                    <a:lnTo>
                      <a:pt x="691" y="290"/>
                    </a:lnTo>
                    <a:lnTo>
                      <a:pt x="688" y="290"/>
                    </a:lnTo>
                    <a:lnTo>
                      <a:pt x="686" y="290"/>
                    </a:lnTo>
                    <a:lnTo>
                      <a:pt x="683" y="290"/>
                    </a:lnTo>
                    <a:lnTo>
                      <a:pt x="682" y="289"/>
                    </a:lnTo>
                    <a:lnTo>
                      <a:pt x="681" y="286"/>
                    </a:lnTo>
                    <a:lnTo>
                      <a:pt x="679" y="285"/>
                    </a:lnTo>
                    <a:lnTo>
                      <a:pt x="678" y="284"/>
                    </a:lnTo>
                    <a:lnTo>
                      <a:pt x="677" y="281"/>
                    </a:lnTo>
                    <a:lnTo>
                      <a:pt x="676" y="280"/>
                    </a:lnTo>
                    <a:lnTo>
                      <a:pt x="676" y="279"/>
                    </a:lnTo>
                    <a:lnTo>
                      <a:pt x="674" y="276"/>
                    </a:lnTo>
                    <a:lnTo>
                      <a:pt x="683" y="270"/>
                    </a:lnTo>
                    <a:lnTo>
                      <a:pt x="692" y="264"/>
                    </a:lnTo>
                    <a:lnTo>
                      <a:pt x="702" y="258"/>
                    </a:lnTo>
                    <a:lnTo>
                      <a:pt x="710" y="250"/>
                    </a:lnTo>
                    <a:lnTo>
                      <a:pt x="644" y="157"/>
                    </a:lnTo>
                    <a:lnTo>
                      <a:pt x="578" y="63"/>
                    </a:lnTo>
                    <a:lnTo>
                      <a:pt x="560" y="63"/>
                    </a:lnTo>
                    <a:lnTo>
                      <a:pt x="549" y="42"/>
                    </a:lnTo>
                    <a:lnTo>
                      <a:pt x="536" y="26"/>
                    </a:lnTo>
                    <a:lnTo>
                      <a:pt x="530" y="19"/>
                    </a:lnTo>
                    <a:lnTo>
                      <a:pt x="525" y="14"/>
                    </a:lnTo>
                    <a:lnTo>
                      <a:pt x="519" y="9"/>
                    </a:lnTo>
                    <a:lnTo>
                      <a:pt x="514" y="5"/>
                    </a:lnTo>
                    <a:lnTo>
                      <a:pt x="507" y="2"/>
                    </a:lnTo>
                    <a:lnTo>
                      <a:pt x="502" y="0"/>
                    </a:lnTo>
                    <a:lnTo>
                      <a:pt x="496" y="0"/>
                    </a:lnTo>
                    <a:lnTo>
                      <a:pt x="491" y="0"/>
                    </a:lnTo>
                    <a:lnTo>
                      <a:pt x="486" y="1"/>
                    </a:lnTo>
                    <a:lnTo>
                      <a:pt x="480" y="4"/>
                    </a:lnTo>
                    <a:lnTo>
                      <a:pt x="475" y="7"/>
                    </a:lnTo>
                    <a:lnTo>
                      <a:pt x="470" y="11"/>
                    </a:lnTo>
                    <a:lnTo>
                      <a:pt x="470" y="12"/>
                    </a:lnTo>
                    <a:lnTo>
                      <a:pt x="470" y="14"/>
                    </a:lnTo>
                    <a:lnTo>
                      <a:pt x="470" y="14"/>
                    </a:lnTo>
                    <a:lnTo>
                      <a:pt x="470" y="15"/>
                    </a:lnTo>
                    <a:lnTo>
                      <a:pt x="470" y="16"/>
                    </a:lnTo>
                    <a:lnTo>
                      <a:pt x="470" y="16"/>
                    </a:lnTo>
                    <a:lnTo>
                      <a:pt x="470" y="17"/>
                    </a:lnTo>
                    <a:lnTo>
                      <a:pt x="470" y="19"/>
                    </a:lnTo>
                    <a:lnTo>
                      <a:pt x="470" y="19"/>
                    </a:lnTo>
                    <a:lnTo>
                      <a:pt x="470" y="20"/>
                    </a:lnTo>
                    <a:lnTo>
                      <a:pt x="470" y="21"/>
                    </a:lnTo>
                    <a:lnTo>
                      <a:pt x="470" y="21"/>
                    </a:lnTo>
                    <a:lnTo>
                      <a:pt x="470" y="22"/>
                    </a:lnTo>
                    <a:lnTo>
                      <a:pt x="470" y="22"/>
                    </a:lnTo>
                    <a:lnTo>
                      <a:pt x="470" y="24"/>
                    </a:lnTo>
                    <a:lnTo>
                      <a:pt x="470" y="25"/>
                    </a:lnTo>
                    <a:lnTo>
                      <a:pt x="470" y="25"/>
                    </a:lnTo>
                    <a:lnTo>
                      <a:pt x="470" y="26"/>
                    </a:lnTo>
                    <a:lnTo>
                      <a:pt x="470" y="27"/>
                    </a:lnTo>
                    <a:lnTo>
                      <a:pt x="470" y="27"/>
                    </a:lnTo>
                    <a:lnTo>
                      <a:pt x="470" y="29"/>
                    </a:lnTo>
                    <a:lnTo>
                      <a:pt x="470" y="30"/>
                    </a:lnTo>
                    <a:lnTo>
                      <a:pt x="470" y="30"/>
                    </a:lnTo>
                    <a:lnTo>
                      <a:pt x="470" y="31"/>
                    </a:lnTo>
                    <a:lnTo>
                      <a:pt x="470" y="32"/>
                    </a:lnTo>
                    <a:lnTo>
                      <a:pt x="470" y="32"/>
                    </a:lnTo>
                    <a:lnTo>
                      <a:pt x="470" y="34"/>
                    </a:lnTo>
                    <a:lnTo>
                      <a:pt x="470" y="35"/>
                    </a:lnTo>
                    <a:lnTo>
                      <a:pt x="470" y="35"/>
                    </a:lnTo>
                    <a:lnTo>
                      <a:pt x="470" y="36"/>
                    </a:lnTo>
                    <a:lnTo>
                      <a:pt x="470" y="37"/>
                    </a:lnTo>
                    <a:lnTo>
                      <a:pt x="470" y="37"/>
                    </a:lnTo>
                    <a:lnTo>
                      <a:pt x="469" y="37"/>
                    </a:lnTo>
                    <a:lnTo>
                      <a:pt x="469" y="37"/>
                    </a:lnTo>
                    <a:lnTo>
                      <a:pt x="468" y="37"/>
                    </a:lnTo>
                    <a:lnTo>
                      <a:pt x="468" y="37"/>
                    </a:lnTo>
                    <a:lnTo>
                      <a:pt x="466" y="37"/>
                    </a:lnTo>
                    <a:lnTo>
                      <a:pt x="465" y="37"/>
                    </a:lnTo>
                    <a:lnTo>
                      <a:pt x="465" y="37"/>
                    </a:lnTo>
                    <a:lnTo>
                      <a:pt x="464" y="37"/>
                    </a:lnTo>
                    <a:lnTo>
                      <a:pt x="463" y="37"/>
                    </a:lnTo>
                    <a:lnTo>
                      <a:pt x="463" y="37"/>
                    </a:lnTo>
                    <a:lnTo>
                      <a:pt x="461" y="37"/>
                    </a:lnTo>
                    <a:lnTo>
                      <a:pt x="461" y="37"/>
                    </a:lnTo>
                    <a:lnTo>
                      <a:pt x="460" y="37"/>
                    </a:lnTo>
                    <a:lnTo>
                      <a:pt x="459" y="37"/>
                    </a:lnTo>
                    <a:lnTo>
                      <a:pt x="459" y="37"/>
                    </a:lnTo>
                    <a:lnTo>
                      <a:pt x="458" y="37"/>
                    </a:lnTo>
                    <a:lnTo>
                      <a:pt x="458" y="39"/>
                    </a:lnTo>
                    <a:lnTo>
                      <a:pt x="458" y="40"/>
                    </a:lnTo>
                    <a:lnTo>
                      <a:pt x="458" y="41"/>
                    </a:lnTo>
                    <a:lnTo>
                      <a:pt x="458" y="42"/>
                    </a:lnTo>
                    <a:lnTo>
                      <a:pt x="458" y="43"/>
                    </a:lnTo>
                    <a:lnTo>
                      <a:pt x="458" y="45"/>
                    </a:lnTo>
                    <a:lnTo>
                      <a:pt x="458" y="46"/>
                    </a:lnTo>
                    <a:lnTo>
                      <a:pt x="458" y="47"/>
                    </a:lnTo>
                    <a:lnTo>
                      <a:pt x="458" y="48"/>
                    </a:lnTo>
                    <a:lnTo>
                      <a:pt x="458" y="50"/>
                    </a:lnTo>
                    <a:lnTo>
                      <a:pt x="458" y="50"/>
                    </a:lnTo>
                    <a:lnTo>
                      <a:pt x="458" y="51"/>
                    </a:lnTo>
                    <a:lnTo>
                      <a:pt x="458" y="52"/>
                    </a:lnTo>
                    <a:lnTo>
                      <a:pt x="458" y="53"/>
                    </a:lnTo>
                    <a:lnTo>
                      <a:pt x="458" y="55"/>
                    </a:lnTo>
                    <a:lnTo>
                      <a:pt x="458" y="56"/>
                    </a:lnTo>
                    <a:lnTo>
                      <a:pt x="458" y="57"/>
                    </a:lnTo>
                    <a:lnTo>
                      <a:pt x="458" y="58"/>
                    </a:lnTo>
                    <a:lnTo>
                      <a:pt x="458" y="60"/>
                    </a:lnTo>
                    <a:lnTo>
                      <a:pt x="458" y="61"/>
                    </a:lnTo>
                    <a:lnTo>
                      <a:pt x="458" y="62"/>
                    </a:lnTo>
                    <a:lnTo>
                      <a:pt x="458" y="63"/>
                    </a:lnTo>
                    <a:lnTo>
                      <a:pt x="458" y="65"/>
                    </a:lnTo>
                    <a:lnTo>
                      <a:pt x="458" y="66"/>
                    </a:lnTo>
                    <a:lnTo>
                      <a:pt x="458" y="67"/>
                    </a:lnTo>
                    <a:lnTo>
                      <a:pt x="458" y="68"/>
                    </a:lnTo>
                    <a:lnTo>
                      <a:pt x="458" y="68"/>
                    </a:lnTo>
                    <a:lnTo>
                      <a:pt x="458" y="70"/>
                    </a:lnTo>
                    <a:lnTo>
                      <a:pt x="458" y="71"/>
                    </a:lnTo>
                    <a:lnTo>
                      <a:pt x="458" y="72"/>
                    </a:lnTo>
                    <a:lnTo>
                      <a:pt x="458" y="73"/>
                    </a:lnTo>
                    <a:lnTo>
                      <a:pt x="458" y="75"/>
                    </a:lnTo>
                    <a:lnTo>
                      <a:pt x="458" y="76"/>
                    </a:lnTo>
                    <a:lnTo>
                      <a:pt x="458" y="77"/>
                    </a:lnTo>
                    <a:lnTo>
                      <a:pt x="458" y="78"/>
                    </a:lnTo>
                    <a:lnTo>
                      <a:pt x="458" y="80"/>
                    </a:lnTo>
                    <a:lnTo>
                      <a:pt x="458" y="81"/>
                    </a:lnTo>
                    <a:lnTo>
                      <a:pt x="458" y="82"/>
                    </a:lnTo>
                    <a:lnTo>
                      <a:pt x="458" y="83"/>
                    </a:lnTo>
                    <a:lnTo>
                      <a:pt x="458" y="85"/>
                    </a:lnTo>
                    <a:lnTo>
                      <a:pt x="458" y="86"/>
                    </a:lnTo>
                    <a:lnTo>
                      <a:pt x="458" y="86"/>
                    </a:lnTo>
                    <a:lnTo>
                      <a:pt x="458" y="87"/>
                    </a:lnTo>
                    <a:lnTo>
                      <a:pt x="458" y="88"/>
                    </a:lnTo>
                    <a:lnTo>
                      <a:pt x="458" y="90"/>
                    </a:lnTo>
                    <a:lnTo>
                      <a:pt x="458" y="91"/>
                    </a:lnTo>
                    <a:lnTo>
                      <a:pt x="458" y="92"/>
                    </a:lnTo>
                    <a:lnTo>
                      <a:pt x="458" y="93"/>
                    </a:lnTo>
                    <a:lnTo>
                      <a:pt x="458" y="95"/>
                    </a:lnTo>
                    <a:lnTo>
                      <a:pt x="458" y="96"/>
                    </a:lnTo>
                    <a:lnTo>
                      <a:pt x="458" y="97"/>
                    </a:lnTo>
                    <a:lnTo>
                      <a:pt x="458" y="98"/>
                    </a:lnTo>
                    <a:lnTo>
                      <a:pt x="458" y="100"/>
                    </a:lnTo>
                    <a:lnTo>
                      <a:pt x="458" y="101"/>
                    </a:lnTo>
                    <a:lnTo>
                      <a:pt x="458" y="102"/>
                    </a:lnTo>
                    <a:lnTo>
                      <a:pt x="458" y="103"/>
                    </a:lnTo>
                    <a:lnTo>
                      <a:pt x="458" y="104"/>
                    </a:lnTo>
                    <a:lnTo>
                      <a:pt x="458" y="104"/>
                    </a:lnTo>
                    <a:lnTo>
                      <a:pt x="458" y="106"/>
                    </a:lnTo>
                    <a:lnTo>
                      <a:pt x="458" y="107"/>
                    </a:lnTo>
                    <a:lnTo>
                      <a:pt x="458" y="108"/>
                    </a:lnTo>
                    <a:lnTo>
                      <a:pt x="458" y="109"/>
                    </a:lnTo>
                    <a:lnTo>
                      <a:pt x="458" y="111"/>
                    </a:lnTo>
                    <a:lnTo>
                      <a:pt x="458" y="112"/>
                    </a:lnTo>
                    <a:lnTo>
                      <a:pt x="458" y="113"/>
                    </a:lnTo>
                    <a:lnTo>
                      <a:pt x="458" y="114"/>
                    </a:lnTo>
                    <a:lnTo>
                      <a:pt x="458" y="116"/>
                    </a:lnTo>
                    <a:lnTo>
                      <a:pt x="458" y="117"/>
                    </a:lnTo>
                    <a:lnTo>
                      <a:pt x="458" y="118"/>
                    </a:lnTo>
                    <a:lnTo>
                      <a:pt x="458" y="119"/>
                    </a:lnTo>
                    <a:lnTo>
                      <a:pt x="458" y="121"/>
                    </a:lnTo>
                    <a:lnTo>
                      <a:pt x="458" y="122"/>
                    </a:lnTo>
                    <a:lnTo>
                      <a:pt x="458" y="123"/>
                    </a:lnTo>
                    <a:lnTo>
                      <a:pt x="458" y="123"/>
                    </a:lnTo>
                    <a:lnTo>
                      <a:pt x="458" y="124"/>
                    </a:lnTo>
                    <a:lnTo>
                      <a:pt x="458" y="126"/>
                    </a:lnTo>
                    <a:lnTo>
                      <a:pt x="458" y="127"/>
                    </a:lnTo>
                    <a:lnTo>
                      <a:pt x="458" y="128"/>
                    </a:lnTo>
                    <a:lnTo>
                      <a:pt x="458" y="129"/>
                    </a:lnTo>
                    <a:lnTo>
                      <a:pt x="458" y="131"/>
                    </a:lnTo>
                    <a:lnTo>
                      <a:pt x="458" y="132"/>
                    </a:lnTo>
                    <a:lnTo>
                      <a:pt x="458" y="133"/>
                    </a:lnTo>
                    <a:lnTo>
                      <a:pt x="458" y="134"/>
                    </a:lnTo>
                    <a:lnTo>
                      <a:pt x="458" y="136"/>
                    </a:lnTo>
                    <a:lnTo>
                      <a:pt x="458" y="137"/>
                    </a:lnTo>
                    <a:lnTo>
                      <a:pt x="458" y="138"/>
                    </a:lnTo>
                    <a:lnTo>
                      <a:pt x="458" y="139"/>
                    </a:lnTo>
                    <a:lnTo>
                      <a:pt x="458" y="141"/>
                    </a:lnTo>
                    <a:lnTo>
                      <a:pt x="458" y="142"/>
                    </a:lnTo>
                    <a:lnTo>
                      <a:pt x="458" y="142"/>
                    </a:lnTo>
                    <a:lnTo>
                      <a:pt x="458" y="143"/>
                    </a:lnTo>
                    <a:lnTo>
                      <a:pt x="458" y="144"/>
                    </a:lnTo>
                    <a:lnTo>
                      <a:pt x="458" y="146"/>
                    </a:lnTo>
                    <a:lnTo>
                      <a:pt x="458" y="147"/>
                    </a:lnTo>
                    <a:lnTo>
                      <a:pt x="458" y="148"/>
                    </a:lnTo>
                    <a:lnTo>
                      <a:pt x="458" y="149"/>
                    </a:lnTo>
                    <a:lnTo>
                      <a:pt x="458" y="151"/>
                    </a:lnTo>
                    <a:lnTo>
                      <a:pt x="458" y="152"/>
                    </a:lnTo>
                    <a:lnTo>
                      <a:pt x="458" y="153"/>
                    </a:lnTo>
                    <a:lnTo>
                      <a:pt x="458" y="154"/>
                    </a:lnTo>
                    <a:lnTo>
                      <a:pt x="458" y="156"/>
                    </a:lnTo>
                    <a:lnTo>
                      <a:pt x="458" y="157"/>
                    </a:lnTo>
                    <a:lnTo>
                      <a:pt x="458" y="158"/>
                    </a:lnTo>
                    <a:lnTo>
                      <a:pt x="458" y="159"/>
                    </a:lnTo>
                    <a:lnTo>
                      <a:pt x="458" y="159"/>
                    </a:lnTo>
                    <a:lnTo>
                      <a:pt x="458" y="161"/>
                    </a:lnTo>
                    <a:lnTo>
                      <a:pt x="458" y="162"/>
                    </a:lnTo>
                    <a:lnTo>
                      <a:pt x="458" y="163"/>
                    </a:lnTo>
                    <a:lnTo>
                      <a:pt x="458" y="164"/>
                    </a:lnTo>
                    <a:lnTo>
                      <a:pt x="458" y="166"/>
                    </a:lnTo>
                    <a:lnTo>
                      <a:pt x="458" y="167"/>
                    </a:lnTo>
                    <a:lnTo>
                      <a:pt x="458" y="168"/>
                    </a:lnTo>
                    <a:lnTo>
                      <a:pt x="458" y="169"/>
                    </a:lnTo>
                    <a:lnTo>
                      <a:pt x="458" y="170"/>
                    </a:lnTo>
                    <a:lnTo>
                      <a:pt x="458" y="172"/>
                    </a:lnTo>
                    <a:lnTo>
                      <a:pt x="458" y="173"/>
                    </a:lnTo>
                    <a:lnTo>
                      <a:pt x="458" y="174"/>
                    </a:lnTo>
                    <a:lnTo>
                      <a:pt x="458" y="175"/>
                    </a:lnTo>
                    <a:lnTo>
                      <a:pt x="458" y="177"/>
                    </a:lnTo>
                    <a:lnTo>
                      <a:pt x="458" y="178"/>
                    </a:lnTo>
                    <a:lnTo>
                      <a:pt x="458" y="178"/>
                    </a:lnTo>
                    <a:lnTo>
                      <a:pt x="458" y="179"/>
                    </a:lnTo>
                    <a:lnTo>
                      <a:pt x="458" y="180"/>
                    </a:lnTo>
                    <a:lnTo>
                      <a:pt x="458" y="182"/>
                    </a:lnTo>
                    <a:lnTo>
                      <a:pt x="458" y="183"/>
                    </a:lnTo>
                    <a:lnTo>
                      <a:pt x="458" y="184"/>
                    </a:lnTo>
                    <a:lnTo>
                      <a:pt x="458" y="185"/>
                    </a:lnTo>
                    <a:lnTo>
                      <a:pt x="458" y="187"/>
                    </a:lnTo>
                    <a:lnTo>
                      <a:pt x="459" y="187"/>
                    </a:lnTo>
                    <a:lnTo>
                      <a:pt x="459" y="187"/>
                    </a:lnTo>
                    <a:lnTo>
                      <a:pt x="460" y="187"/>
                    </a:lnTo>
                    <a:lnTo>
                      <a:pt x="460" y="187"/>
                    </a:lnTo>
                    <a:lnTo>
                      <a:pt x="461" y="187"/>
                    </a:lnTo>
                    <a:lnTo>
                      <a:pt x="461" y="187"/>
                    </a:lnTo>
                    <a:lnTo>
                      <a:pt x="463" y="187"/>
                    </a:lnTo>
                    <a:lnTo>
                      <a:pt x="463" y="187"/>
                    </a:lnTo>
                    <a:lnTo>
                      <a:pt x="464" y="187"/>
                    </a:lnTo>
                    <a:lnTo>
                      <a:pt x="464" y="187"/>
                    </a:lnTo>
                    <a:lnTo>
                      <a:pt x="465" y="187"/>
                    </a:lnTo>
                    <a:lnTo>
                      <a:pt x="466" y="187"/>
                    </a:lnTo>
                    <a:lnTo>
                      <a:pt x="466" y="187"/>
                    </a:lnTo>
                    <a:lnTo>
                      <a:pt x="468" y="187"/>
                    </a:lnTo>
                    <a:lnTo>
                      <a:pt x="468" y="187"/>
                    </a:lnTo>
                    <a:lnTo>
                      <a:pt x="469" y="187"/>
                    </a:lnTo>
                    <a:lnTo>
                      <a:pt x="469" y="187"/>
                    </a:lnTo>
                    <a:lnTo>
                      <a:pt x="470" y="187"/>
                    </a:lnTo>
                    <a:lnTo>
                      <a:pt x="470" y="187"/>
                    </a:lnTo>
                    <a:lnTo>
                      <a:pt x="471" y="187"/>
                    </a:lnTo>
                    <a:lnTo>
                      <a:pt x="471" y="187"/>
                    </a:lnTo>
                    <a:lnTo>
                      <a:pt x="473" y="187"/>
                    </a:lnTo>
                    <a:lnTo>
                      <a:pt x="473" y="187"/>
                    </a:lnTo>
                    <a:lnTo>
                      <a:pt x="474" y="187"/>
                    </a:lnTo>
                    <a:lnTo>
                      <a:pt x="474" y="187"/>
                    </a:lnTo>
                    <a:lnTo>
                      <a:pt x="475" y="187"/>
                    </a:lnTo>
                    <a:lnTo>
                      <a:pt x="475" y="187"/>
                    </a:lnTo>
                    <a:lnTo>
                      <a:pt x="476" y="187"/>
                    </a:lnTo>
                    <a:lnTo>
                      <a:pt x="478" y="187"/>
                    </a:lnTo>
                    <a:lnTo>
                      <a:pt x="478" y="187"/>
                    </a:lnTo>
                    <a:lnTo>
                      <a:pt x="479" y="187"/>
                    </a:lnTo>
                    <a:lnTo>
                      <a:pt x="479" y="187"/>
                    </a:lnTo>
                    <a:lnTo>
                      <a:pt x="480" y="187"/>
                    </a:lnTo>
                    <a:lnTo>
                      <a:pt x="480" y="187"/>
                    </a:lnTo>
                    <a:lnTo>
                      <a:pt x="481" y="187"/>
                    </a:lnTo>
                    <a:lnTo>
                      <a:pt x="481" y="187"/>
                    </a:lnTo>
                    <a:lnTo>
                      <a:pt x="482" y="187"/>
                    </a:lnTo>
                    <a:lnTo>
                      <a:pt x="482" y="187"/>
                    </a:lnTo>
                    <a:lnTo>
                      <a:pt x="484" y="187"/>
                    </a:lnTo>
                    <a:lnTo>
                      <a:pt x="484" y="187"/>
                    </a:lnTo>
                    <a:lnTo>
                      <a:pt x="485" y="187"/>
                    </a:lnTo>
                    <a:lnTo>
                      <a:pt x="485" y="187"/>
                    </a:lnTo>
                    <a:lnTo>
                      <a:pt x="486" y="187"/>
                    </a:lnTo>
                    <a:lnTo>
                      <a:pt x="486" y="187"/>
                    </a:lnTo>
                    <a:lnTo>
                      <a:pt x="487" y="187"/>
                    </a:lnTo>
                    <a:lnTo>
                      <a:pt x="489" y="187"/>
                    </a:lnTo>
                    <a:lnTo>
                      <a:pt x="489" y="187"/>
                    </a:lnTo>
                    <a:lnTo>
                      <a:pt x="490" y="187"/>
                    </a:lnTo>
                    <a:lnTo>
                      <a:pt x="490" y="187"/>
                    </a:lnTo>
                    <a:lnTo>
                      <a:pt x="491" y="187"/>
                    </a:lnTo>
                    <a:lnTo>
                      <a:pt x="491" y="187"/>
                    </a:lnTo>
                    <a:lnTo>
                      <a:pt x="492" y="187"/>
                    </a:lnTo>
                    <a:lnTo>
                      <a:pt x="492" y="187"/>
                    </a:lnTo>
                    <a:lnTo>
                      <a:pt x="494" y="187"/>
                    </a:lnTo>
                    <a:lnTo>
                      <a:pt x="494" y="187"/>
                    </a:lnTo>
                    <a:lnTo>
                      <a:pt x="495" y="187"/>
                    </a:lnTo>
                    <a:lnTo>
                      <a:pt x="495" y="187"/>
                    </a:lnTo>
                    <a:lnTo>
                      <a:pt x="496" y="187"/>
                    </a:lnTo>
                    <a:lnTo>
                      <a:pt x="496" y="187"/>
                    </a:lnTo>
                    <a:lnTo>
                      <a:pt x="497" y="187"/>
                    </a:lnTo>
                    <a:lnTo>
                      <a:pt x="497" y="187"/>
                    </a:lnTo>
                    <a:lnTo>
                      <a:pt x="499" y="187"/>
                    </a:lnTo>
                    <a:lnTo>
                      <a:pt x="500" y="187"/>
                    </a:lnTo>
                    <a:lnTo>
                      <a:pt x="500" y="187"/>
                    </a:lnTo>
                    <a:lnTo>
                      <a:pt x="501" y="187"/>
                    </a:lnTo>
                    <a:lnTo>
                      <a:pt x="501" y="187"/>
                    </a:lnTo>
                    <a:lnTo>
                      <a:pt x="502" y="187"/>
                    </a:lnTo>
                    <a:lnTo>
                      <a:pt x="502" y="187"/>
                    </a:lnTo>
                    <a:lnTo>
                      <a:pt x="504" y="187"/>
                    </a:lnTo>
                    <a:lnTo>
                      <a:pt x="504" y="187"/>
                    </a:lnTo>
                    <a:lnTo>
                      <a:pt x="505" y="187"/>
                    </a:lnTo>
                    <a:lnTo>
                      <a:pt x="505" y="187"/>
                    </a:lnTo>
                    <a:lnTo>
                      <a:pt x="506" y="187"/>
                    </a:lnTo>
                    <a:lnTo>
                      <a:pt x="506" y="187"/>
                    </a:lnTo>
                    <a:lnTo>
                      <a:pt x="507" y="187"/>
                    </a:lnTo>
                    <a:lnTo>
                      <a:pt x="507" y="187"/>
                    </a:lnTo>
                    <a:lnTo>
                      <a:pt x="509" y="187"/>
                    </a:lnTo>
                    <a:lnTo>
                      <a:pt x="510" y="187"/>
                    </a:lnTo>
                    <a:lnTo>
                      <a:pt x="510" y="187"/>
                    </a:lnTo>
                    <a:lnTo>
                      <a:pt x="511" y="187"/>
                    </a:lnTo>
                    <a:lnTo>
                      <a:pt x="511" y="187"/>
                    </a:lnTo>
                    <a:lnTo>
                      <a:pt x="512" y="187"/>
                    </a:lnTo>
                    <a:lnTo>
                      <a:pt x="512" y="187"/>
                    </a:lnTo>
                    <a:lnTo>
                      <a:pt x="514" y="187"/>
                    </a:lnTo>
                    <a:lnTo>
                      <a:pt x="514" y="187"/>
                    </a:lnTo>
                    <a:lnTo>
                      <a:pt x="515" y="187"/>
                    </a:lnTo>
                    <a:lnTo>
                      <a:pt x="515" y="187"/>
                    </a:lnTo>
                    <a:lnTo>
                      <a:pt x="516" y="187"/>
                    </a:lnTo>
                    <a:lnTo>
                      <a:pt x="516" y="187"/>
                    </a:lnTo>
                    <a:lnTo>
                      <a:pt x="517" y="187"/>
                    </a:lnTo>
                    <a:lnTo>
                      <a:pt x="517" y="187"/>
                    </a:lnTo>
                    <a:lnTo>
                      <a:pt x="519" y="187"/>
                    </a:lnTo>
                    <a:lnTo>
                      <a:pt x="519" y="187"/>
                    </a:lnTo>
                    <a:lnTo>
                      <a:pt x="520" y="187"/>
                    </a:lnTo>
                    <a:lnTo>
                      <a:pt x="521" y="187"/>
                    </a:lnTo>
                    <a:lnTo>
                      <a:pt x="521" y="187"/>
                    </a:lnTo>
                    <a:lnTo>
                      <a:pt x="522" y="187"/>
                    </a:lnTo>
                    <a:lnTo>
                      <a:pt x="522" y="187"/>
                    </a:lnTo>
                    <a:lnTo>
                      <a:pt x="524" y="187"/>
                    </a:lnTo>
                    <a:lnTo>
                      <a:pt x="524" y="187"/>
                    </a:lnTo>
                    <a:lnTo>
                      <a:pt x="525" y="187"/>
                    </a:lnTo>
                    <a:lnTo>
                      <a:pt x="525" y="187"/>
                    </a:lnTo>
                    <a:lnTo>
                      <a:pt x="526" y="187"/>
                    </a:lnTo>
                    <a:lnTo>
                      <a:pt x="526" y="187"/>
                    </a:lnTo>
                    <a:lnTo>
                      <a:pt x="527" y="187"/>
                    </a:lnTo>
                    <a:lnTo>
                      <a:pt x="527" y="187"/>
                    </a:lnTo>
                    <a:lnTo>
                      <a:pt x="529" y="187"/>
                    </a:lnTo>
                    <a:lnTo>
                      <a:pt x="529" y="187"/>
                    </a:lnTo>
                    <a:lnTo>
                      <a:pt x="530" y="187"/>
                    </a:lnTo>
                    <a:lnTo>
                      <a:pt x="530" y="187"/>
                    </a:lnTo>
                    <a:lnTo>
                      <a:pt x="531" y="187"/>
                    </a:lnTo>
                    <a:lnTo>
                      <a:pt x="532" y="187"/>
                    </a:lnTo>
                    <a:lnTo>
                      <a:pt x="532" y="187"/>
                    </a:lnTo>
                    <a:lnTo>
                      <a:pt x="534" y="187"/>
                    </a:lnTo>
                    <a:lnTo>
                      <a:pt x="534" y="187"/>
                    </a:lnTo>
                    <a:lnTo>
                      <a:pt x="535" y="187"/>
                    </a:lnTo>
                    <a:lnTo>
                      <a:pt x="535" y="187"/>
                    </a:lnTo>
                    <a:lnTo>
                      <a:pt x="536" y="187"/>
                    </a:lnTo>
                    <a:lnTo>
                      <a:pt x="536" y="187"/>
                    </a:lnTo>
                    <a:lnTo>
                      <a:pt x="537" y="187"/>
                    </a:lnTo>
                    <a:lnTo>
                      <a:pt x="537" y="187"/>
                    </a:lnTo>
                    <a:lnTo>
                      <a:pt x="539" y="187"/>
                    </a:lnTo>
                    <a:lnTo>
                      <a:pt x="539" y="187"/>
                    </a:lnTo>
                    <a:lnTo>
                      <a:pt x="540" y="187"/>
                    </a:lnTo>
                    <a:lnTo>
                      <a:pt x="540" y="187"/>
                    </a:lnTo>
                    <a:lnTo>
                      <a:pt x="541" y="187"/>
                    </a:lnTo>
                    <a:lnTo>
                      <a:pt x="541" y="187"/>
                    </a:lnTo>
                    <a:lnTo>
                      <a:pt x="542" y="187"/>
                    </a:lnTo>
                    <a:lnTo>
                      <a:pt x="542" y="188"/>
                    </a:lnTo>
                    <a:lnTo>
                      <a:pt x="542" y="188"/>
                    </a:lnTo>
                    <a:lnTo>
                      <a:pt x="542" y="189"/>
                    </a:lnTo>
                    <a:lnTo>
                      <a:pt x="542" y="189"/>
                    </a:lnTo>
                    <a:lnTo>
                      <a:pt x="542" y="190"/>
                    </a:lnTo>
                    <a:lnTo>
                      <a:pt x="542" y="190"/>
                    </a:lnTo>
                    <a:lnTo>
                      <a:pt x="542" y="192"/>
                    </a:lnTo>
                    <a:lnTo>
                      <a:pt x="542" y="193"/>
                    </a:lnTo>
                    <a:lnTo>
                      <a:pt x="542" y="193"/>
                    </a:lnTo>
                    <a:lnTo>
                      <a:pt x="542" y="194"/>
                    </a:lnTo>
                    <a:lnTo>
                      <a:pt x="542" y="194"/>
                    </a:lnTo>
                    <a:lnTo>
                      <a:pt x="542" y="195"/>
                    </a:lnTo>
                    <a:lnTo>
                      <a:pt x="542" y="195"/>
                    </a:lnTo>
                    <a:lnTo>
                      <a:pt x="542" y="197"/>
                    </a:lnTo>
                    <a:lnTo>
                      <a:pt x="542" y="198"/>
                    </a:lnTo>
                    <a:lnTo>
                      <a:pt x="542" y="198"/>
                    </a:lnTo>
                    <a:lnTo>
                      <a:pt x="542" y="199"/>
                    </a:lnTo>
                    <a:lnTo>
                      <a:pt x="542" y="199"/>
                    </a:lnTo>
                    <a:lnTo>
                      <a:pt x="542" y="200"/>
                    </a:lnTo>
                    <a:lnTo>
                      <a:pt x="542" y="200"/>
                    </a:lnTo>
                    <a:lnTo>
                      <a:pt x="542" y="202"/>
                    </a:lnTo>
                    <a:lnTo>
                      <a:pt x="542" y="202"/>
                    </a:lnTo>
                    <a:lnTo>
                      <a:pt x="542" y="203"/>
                    </a:lnTo>
                    <a:lnTo>
                      <a:pt x="542" y="204"/>
                    </a:lnTo>
                    <a:lnTo>
                      <a:pt x="542" y="204"/>
                    </a:lnTo>
                    <a:lnTo>
                      <a:pt x="542" y="205"/>
                    </a:lnTo>
                    <a:lnTo>
                      <a:pt x="542" y="205"/>
                    </a:lnTo>
                    <a:lnTo>
                      <a:pt x="542" y="207"/>
                    </a:lnTo>
                    <a:lnTo>
                      <a:pt x="542" y="207"/>
                    </a:lnTo>
                    <a:lnTo>
                      <a:pt x="542" y="208"/>
                    </a:lnTo>
                    <a:lnTo>
                      <a:pt x="542" y="209"/>
                    </a:lnTo>
                    <a:lnTo>
                      <a:pt x="542" y="209"/>
                    </a:lnTo>
                    <a:lnTo>
                      <a:pt x="542" y="210"/>
                    </a:lnTo>
                    <a:lnTo>
                      <a:pt x="542" y="210"/>
                    </a:lnTo>
                    <a:lnTo>
                      <a:pt x="542" y="212"/>
                    </a:lnTo>
                    <a:lnTo>
                      <a:pt x="542" y="212"/>
                    </a:lnTo>
                    <a:lnTo>
                      <a:pt x="542" y="213"/>
                    </a:lnTo>
                    <a:lnTo>
                      <a:pt x="542" y="214"/>
                    </a:lnTo>
                    <a:lnTo>
                      <a:pt x="542" y="214"/>
                    </a:lnTo>
                    <a:lnTo>
                      <a:pt x="542" y="215"/>
                    </a:lnTo>
                    <a:lnTo>
                      <a:pt x="542" y="215"/>
                    </a:lnTo>
                    <a:lnTo>
                      <a:pt x="542" y="217"/>
                    </a:lnTo>
                    <a:lnTo>
                      <a:pt x="542" y="217"/>
                    </a:lnTo>
                    <a:lnTo>
                      <a:pt x="542" y="218"/>
                    </a:lnTo>
                    <a:lnTo>
                      <a:pt x="542" y="218"/>
                    </a:lnTo>
                    <a:lnTo>
                      <a:pt x="542" y="219"/>
                    </a:lnTo>
                    <a:lnTo>
                      <a:pt x="542" y="220"/>
                    </a:lnTo>
                    <a:lnTo>
                      <a:pt x="542" y="220"/>
                    </a:lnTo>
                    <a:lnTo>
                      <a:pt x="542" y="222"/>
                    </a:lnTo>
                    <a:lnTo>
                      <a:pt x="542" y="222"/>
                    </a:lnTo>
                    <a:lnTo>
                      <a:pt x="542" y="223"/>
                    </a:lnTo>
                    <a:lnTo>
                      <a:pt x="542" y="223"/>
                    </a:lnTo>
                    <a:lnTo>
                      <a:pt x="542" y="224"/>
                    </a:lnTo>
                    <a:lnTo>
                      <a:pt x="542" y="225"/>
                    </a:lnTo>
                    <a:lnTo>
                      <a:pt x="542" y="225"/>
                    </a:lnTo>
                    <a:lnTo>
                      <a:pt x="542" y="227"/>
                    </a:lnTo>
                    <a:lnTo>
                      <a:pt x="542" y="227"/>
                    </a:lnTo>
                    <a:lnTo>
                      <a:pt x="542" y="228"/>
                    </a:lnTo>
                    <a:lnTo>
                      <a:pt x="542" y="228"/>
                    </a:lnTo>
                    <a:lnTo>
                      <a:pt x="542" y="229"/>
                    </a:lnTo>
                    <a:lnTo>
                      <a:pt x="542" y="230"/>
                    </a:lnTo>
                    <a:lnTo>
                      <a:pt x="542" y="230"/>
                    </a:lnTo>
                    <a:lnTo>
                      <a:pt x="542" y="232"/>
                    </a:lnTo>
                    <a:lnTo>
                      <a:pt x="542" y="232"/>
                    </a:lnTo>
                    <a:lnTo>
                      <a:pt x="540" y="232"/>
                    </a:lnTo>
                    <a:lnTo>
                      <a:pt x="539" y="232"/>
                    </a:lnTo>
                    <a:lnTo>
                      <a:pt x="536" y="232"/>
                    </a:lnTo>
                    <a:lnTo>
                      <a:pt x="534" y="232"/>
                    </a:lnTo>
                    <a:lnTo>
                      <a:pt x="532" y="232"/>
                    </a:lnTo>
                    <a:lnTo>
                      <a:pt x="530" y="232"/>
                    </a:lnTo>
                    <a:lnTo>
                      <a:pt x="527" y="232"/>
                    </a:lnTo>
                    <a:lnTo>
                      <a:pt x="525" y="232"/>
                    </a:lnTo>
                    <a:lnTo>
                      <a:pt x="524" y="232"/>
                    </a:lnTo>
                    <a:lnTo>
                      <a:pt x="521" y="232"/>
                    </a:lnTo>
                    <a:lnTo>
                      <a:pt x="519" y="232"/>
                    </a:lnTo>
                    <a:lnTo>
                      <a:pt x="517" y="232"/>
                    </a:lnTo>
                    <a:lnTo>
                      <a:pt x="515" y="232"/>
                    </a:lnTo>
                    <a:lnTo>
                      <a:pt x="512" y="232"/>
                    </a:lnTo>
                    <a:lnTo>
                      <a:pt x="511" y="232"/>
                    </a:lnTo>
                    <a:lnTo>
                      <a:pt x="509" y="232"/>
                    </a:lnTo>
                    <a:lnTo>
                      <a:pt x="506" y="232"/>
                    </a:lnTo>
                    <a:lnTo>
                      <a:pt x="504" y="232"/>
                    </a:lnTo>
                    <a:lnTo>
                      <a:pt x="502" y="232"/>
                    </a:lnTo>
                    <a:lnTo>
                      <a:pt x="500" y="232"/>
                    </a:lnTo>
                    <a:lnTo>
                      <a:pt x="497" y="232"/>
                    </a:lnTo>
                    <a:lnTo>
                      <a:pt x="496" y="232"/>
                    </a:lnTo>
                    <a:lnTo>
                      <a:pt x="494" y="232"/>
                    </a:lnTo>
                    <a:lnTo>
                      <a:pt x="491" y="232"/>
                    </a:lnTo>
                    <a:lnTo>
                      <a:pt x="490" y="232"/>
                    </a:lnTo>
                    <a:lnTo>
                      <a:pt x="487" y="232"/>
                    </a:lnTo>
                    <a:lnTo>
                      <a:pt x="485" y="232"/>
                    </a:lnTo>
                    <a:lnTo>
                      <a:pt x="482" y="232"/>
                    </a:lnTo>
                    <a:lnTo>
                      <a:pt x="481" y="232"/>
                    </a:lnTo>
                    <a:lnTo>
                      <a:pt x="479" y="232"/>
                    </a:lnTo>
                    <a:lnTo>
                      <a:pt x="476" y="232"/>
                    </a:lnTo>
                    <a:lnTo>
                      <a:pt x="475" y="232"/>
                    </a:lnTo>
                    <a:lnTo>
                      <a:pt x="473" y="232"/>
                    </a:lnTo>
                    <a:lnTo>
                      <a:pt x="470" y="232"/>
                    </a:lnTo>
                    <a:lnTo>
                      <a:pt x="469" y="232"/>
                    </a:lnTo>
                    <a:lnTo>
                      <a:pt x="466" y="232"/>
                    </a:lnTo>
                    <a:lnTo>
                      <a:pt x="464" y="232"/>
                    </a:lnTo>
                    <a:lnTo>
                      <a:pt x="461" y="232"/>
                    </a:lnTo>
                    <a:lnTo>
                      <a:pt x="460" y="232"/>
                    </a:lnTo>
                    <a:lnTo>
                      <a:pt x="458" y="232"/>
                    </a:lnTo>
                    <a:lnTo>
                      <a:pt x="455" y="232"/>
                    </a:lnTo>
                    <a:lnTo>
                      <a:pt x="454" y="232"/>
                    </a:lnTo>
                    <a:lnTo>
                      <a:pt x="451" y="232"/>
                    </a:lnTo>
                    <a:lnTo>
                      <a:pt x="449" y="232"/>
                    </a:lnTo>
                    <a:lnTo>
                      <a:pt x="448" y="232"/>
                    </a:lnTo>
                    <a:lnTo>
                      <a:pt x="445" y="232"/>
                    </a:lnTo>
                    <a:lnTo>
                      <a:pt x="443" y="232"/>
                    </a:lnTo>
                    <a:lnTo>
                      <a:pt x="440" y="232"/>
                    </a:lnTo>
                    <a:lnTo>
                      <a:pt x="439" y="232"/>
                    </a:lnTo>
                    <a:lnTo>
                      <a:pt x="436" y="232"/>
                    </a:lnTo>
                    <a:lnTo>
                      <a:pt x="434" y="232"/>
                    </a:lnTo>
                    <a:lnTo>
                      <a:pt x="433" y="232"/>
                    </a:lnTo>
                    <a:lnTo>
                      <a:pt x="430" y="232"/>
                    </a:lnTo>
                    <a:lnTo>
                      <a:pt x="428" y="232"/>
                    </a:lnTo>
                    <a:lnTo>
                      <a:pt x="426" y="232"/>
                    </a:lnTo>
                    <a:lnTo>
                      <a:pt x="424" y="232"/>
                    </a:lnTo>
                    <a:lnTo>
                      <a:pt x="421" y="232"/>
                    </a:lnTo>
                    <a:lnTo>
                      <a:pt x="420" y="232"/>
                    </a:lnTo>
                    <a:lnTo>
                      <a:pt x="418" y="232"/>
                    </a:lnTo>
                    <a:lnTo>
                      <a:pt x="415" y="232"/>
                    </a:lnTo>
                    <a:lnTo>
                      <a:pt x="413" y="232"/>
                    </a:lnTo>
                    <a:lnTo>
                      <a:pt x="411" y="232"/>
                    </a:lnTo>
                    <a:lnTo>
                      <a:pt x="409" y="232"/>
                    </a:lnTo>
                    <a:lnTo>
                      <a:pt x="407" y="232"/>
                    </a:lnTo>
                    <a:lnTo>
                      <a:pt x="405" y="232"/>
                    </a:lnTo>
                    <a:lnTo>
                      <a:pt x="403" y="232"/>
                    </a:lnTo>
                    <a:lnTo>
                      <a:pt x="400" y="232"/>
                    </a:lnTo>
                    <a:lnTo>
                      <a:pt x="399" y="232"/>
                    </a:lnTo>
                    <a:lnTo>
                      <a:pt x="397" y="232"/>
                    </a:lnTo>
                    <a:lnTo>
                      <a:pt x="394" y="232"/>
                    </a:lnTo>
                    <a:lnTo>
                      <a:pt x="392" y="232"/>
                    </a:lnTo>
                    <a:lnTo>
                      <a:pt x="390" y="232"/>
                    </a:lnTo>
                    <a:lnTo>
                      <a:pt x="388" y="232"/>
                    </a:lnTo>
                    <a:lnTo>
                      <a:pt x="385" y="232"/>
                    </a:lnTo>
                    <a:lnTo>
                      <a:pt x="384" y="232"/>
                    </a:lnTo>
                    <a:lnTo>
                      <a:pt x="382" y="232"/>
                    </a:lnTo>
                    <a:lnTo>
                      <a:pt x="379" y="232"/>
                    </a:lnTo>
                    <a:lnTo>
                      <a:pt x="378" y="232"/>
                    </a:lnTo>
                    <a:lnTo>
                      <a:pt x="375" y="232"/>
                    </a:lnTo>
                    <a:lnTo>
                      <a:pt x="373" y="232"/>
                    </a:lnTo>
                    <a:lnTo>
                      <a:pt x="370" y="232"/>
                    </a:lnTo>
                    <a:lnTo>
                      <a:pt x="369" y="232"/>
                    </a:lnTo>
                    <a:lnTo>
                      <a:pt x="367" y="232"/>
                    </a:lnTo>
                    <a:lnTo>
                      <a:pt x="364" y="232"/>
                    </a:lnTo>
                    <a:lnTo>
                      <a:pt x="363" y="232"/>
                    </a:lnTo>
                    <a:lnTo>
                      <a:pt x="360" y="232"/>
                    </a:lnTo>
                    <a:lnTo>
                      <a:pt x="358" y="232"/>
                    </a:lnTo>
                    <a:lnTo>
                      <a:pt x="357" y="232"/>
                    </a:lnTo>
                    <a:lnTo>
                      <a:pt x="354" y="232"/>
                    </a:lnTo>
                    <a:lnTo>
                      <a:pt x="352" y="232"/>
                    </a:lnTo>
                    <a:lnTo>
                      <a:pt x="349" y="232"/>
                    </a:lnTo>
                    <a:lnTo>
                      <a:pt x="348" y="232"/>
                    </a:lnTo>
                    <a:lnTo>
                      <a:pt x="345" y="232"/>
                    </a:lnTo>
                    <a:lnTo>
                      <a:pt x="343" y="232"/>
                    </a:lnTo>
                    <a:lnTo>
                      <a:pt x="342" y="232"/>
                    </a:lnTo>
                    <a:lnTo>
                      <a:pt x="339" y="232"/>
                    </a:lnTo>
                    <a:lnTo>
                      <a:pt x="337" y="232"/>
                    </a:lnTo>
                    <a:lnTo>
                      <a:pt x="336" y="232"/>
                    </a:lnTo>
                    <a:lnTo>
                      <a:pt x="333" y="232"/>
                    </a:lnTo>
                    <a:lnTo>
                      <a:pt x="331" y="232"/>
                    </a:lnTo>
                    <a:lnTo>
                      <a:pt x="328" y="232"/>
                    </a:lnTo>
                    <a:lnTo>
                      <a:pt x="327" y="232"/>
                    </a:lnTo>
                    <a:lnTo>
                      <a:pt x="324" y="232"/>
                    </a:lnTo>
                    <a:lnTo>
                      <a:pt x="322" y="232"/>
                    </a:lnTo>
                    <a:lnTo>
                      <a:pt x="321" y="232"/>
                    </a:lnTo>
                    <a:lnTo>
                      <a:pt x="318" y="232"/>
                    </a:lnTo>
                    <a:lnTo>
                      <a:pt x="316" y="232"/>
                    </a:lnTo>
                    <a:lnTo>
                      <a:pt x="314" y="232"/>
                    </a:lnTo>
                    <a:lnTo>
                      <a:pt x="312" y="232"/>
                    </a:lnTo>
                    <a:lnTo>
                      <a:pt x="309" y="232"/>
                    </a:lnTo>
                    <a:lnTo>
                      <a:pt x="308" y="232"/>
                    </a:lnTo>
                    <a:lnTo>
                      <a:pt x="306" y="232"/>
                    </a:lnTo>
                    <a:lnTo>
                      <a:pt x="303" y="232"/>
                    </a:lnTo>
                    <a:lnTo>
                      <a:pt x="301" y="232"/>
                    </a:lnTo>
                    <a:lnTo>
                      <a:pt x="299" y="232"/>
                    </a:lnTo>
                    <a:lnTo>
                      <a:pt x="297" y="232"/>
                    </a:lnTo>
                    <a:lnTo>
                      <a:pt x="294" y="232"/>
                    </a:lnTo>
                    <a:lnTo>
                      <a:pt x="293" y="232"/>
                    </a:lnTo>
                    <a:lnTo>
                      <a:pt x="291" y="232"/>
                    </a:lnTo>
                    <a:lnTo>
                      <a:pt x="288" y="232"/>
                    </a:lnTo>
                    <a:lnTo>
                      <a:pt x="287" y="232"/>
                    </a:lnTo>
                    <a:lnTo>
                      <a:pt x="284" y="232"/>
                    </a:lnTo>
                    <a:lnTo>
                      <a:pt x="282" y="232"/>
                    </a:lnTo>
                    <a:lnTo>
                      <a:pt x="279" y="232"/>
                    </a:lnTo>
                    <a:lnTo>
                      <a:pt x="278" y="232"/>
                    </a:lnTo>
                    <a:lnTo>
                      <a:pt x="276" y="232"/>
                    </a:lnTo>
                    <a:lnTo>
                      <a:pt x="273" y="232"/>
                    </a:lnTo>
                    <a:lnTo>
                      <a:pt x="272" y="232"/>
                    </a:lnTo>
                    <a:lnTo>
                      <a:pt x="269" y="232"/>
                    </a:lnTo>
                    <a:lnTo>
                      <a:pt x="267" y="232"/>
                    </a:lnTo>
                    <a:lnTo>
                      <a:pt x="266" y="232"/>
                    </a:lnTo>
                    <a:lnTo>
                      <a:pt x="263" y="232"/>
                    </a:lnTo>
                    <a:lnTo>
                      <a:pt x="261" y="232"/>
                    </a:lnTo>
                    <a:lnTo>
                      <a:pt x="258" y="232"/>
                    </a:lnTo>
                    <a:lnTo>
                      <a:pt x="257" y="232"/>
                    </a:lnTo>
                    <a:lnTo>
                      <a:pt x="255" y="232"/>
                    </a:lnTo>
                    <a:lnTo>
                      <a:pt x="252" y="232"/>
                    </a:lnTo>
                    <a:lnTo>
                      <a:pt x="251" y="232"/>
                    </a:lnTo>
                    <a:lnTo>
                      <a:pt x="248" y="232"/>
                    </a:lnTo>
                    <a:lnTo>
                      <a:pt x="246" y="232"/>
                    </a:lnTo>
                    <a:lnTo>
                      <a:pt x="245" y="232"/>
                    </a:lnTo>
                    <a:lnTo>
                      <a:pt x="242" y="232"/>
                    </a:lnTo>
                    <a:lnTo>
                      <a:pt x="240" y="232"/>
                    </a:lnTo>
                    <a:lnTo>
                      <a:pt x="237" y="232"/>
                    </a:lnTo>
                    <a:lnTo>
                      <a:pt x="236" y="232"/>
                    </a:lnTo>
                    <a:lnTo>
                      <a:pt x="233" y="232"/>
                    </a:lnTo>
                    <a:lnTo>
                      <a:pt x="231" y="232"/>
                    </a:lnTo>
                    <a:lnTo>
                      <a:pt x="230" y="232"/>
                    </a:lnTo>
                    <a:lnTo>
                      <a:pt x="227" y="232"/>
                    </a:lnTo>
                    <a:lnTo>
                      <a:pt x="225" y="232"/>
                    </a:lnTo>
                    <a:lnTo>
                      <a:pt x="223" y="232"/>
                    </a:lnTo>
                    <a:lnTo>
                      <a:pt x="221" y="232"/>
                    </a:lnTo>
                    <a:lnTo>
                      <a:pt x="218" y="232"/>
                    </a:lnTo>
                    <a:lnTo>
                      <a:pt x="216" y="232"/>
                    </a:lnTo>
                    <a:lnTo>
                      <a:pt x="215" y="232"/>
                    </a:lnTo>
                    <a:lnTo>
                      <a:pt x="212" y="232"/>
                    </a:lnTo>
                    <a:lnTo>
                      <a:pt x="210" y="232"/>
                    </a:lnTo>
                    <a:lnTo>
                      <a:pt x="208" y="232"/>
                    </a:lnTo>
                    <a:lnTo>
                      <a:pt x="206" y="232"/>
                    </a:lnTo>
                    <a:lnTo>
                      <a:pt x="203" y="232"/>
                    </a:lnTo>
                    <a:lnTo>
                      <a:pt x="202" y="232"/>
                    </a:lnTo>
                    <a:lnTo>
                      <a:pt x="200" y="232"/>
                    </a:lnTo>
                    <a:lnTo>
                      <a:pt x="197" y="232"/>
                    </a:lnTo>
                    <a:lnTo>
                      <a:pt x="195" y="232"/>
                    </a:lnTo>
                    <a:lnTo>
                      <a:pt x="194" y="232"/>
                    </a:lnTo>
                    <a:lnTo>
                      <a:pt x="191" y="232"/>
                    </a:lnTo>
                    <a:lnTo>
                      <a:pt x="189" y="232"/>
                    </a:lnTo>
                    <a:lnTo>
                      <a:pt x="187" y="232"/>
                    </a:lnTo>
                    <a:lnTo>
                      <a:pt x="185" y="232"/>
                    </a:lnTo>
                    <a:lnTo>
                      <a:pt x="182" y="232"/>
                    </a:lnTo>
                    <a:lnTo>
                      <a:pt x="181" y="232"/>
                    </a:lnTo>
                    <a:lnTo>
                      <a:pt x="179" y="232"/>
                    </a:lnTo>
                    <a:lnTo>
                      <a:pt x="176" y="232"/>
                    </a:lnTo>
                    <a:lnTo>
                      <a:pt x="175" y="232"/>
                    </a:lnTo>
                    <a:lnTo>
                      <a:pt x="172" y="232"/>
                    </a:lnTo>
                    <a:lnTo>
                      <a:pt x="170" y="232"/>
                    </a:lnTo>
                    <a:lnTo>
                      <a:pt x="167" y="232"/>
                    </a:lnTo>
                    <a:lnTo>
                      <a:pt x="166" y="232"/>
                    </a:lnTo>
                    <a:lnTo>
                      <a:pt x="164" y="232"/>
                    </a:lnTo>
                    <a:lnTo>
                      <a:pt x="161" y="232"/>
                    </a:lnTo>
                    <a:lnTo>
                      <a:pt x="160" y="232"/>
                    </a:lnTo>
                    <a:lnTo>
                      <a:pt x="157" y="232"/>
                    </a:lnTo>
                    <a:lnTo>
                      <a:pt x="155" y="232"/>
                    </a:lnTo>
                    <a:lnTo>
                      <a:pt x="154" y="232"/>
                    </a:lnTo>
                    <a:lnTo>
                      <a:pt x="151" y="232"/>
                    </a:lnTo>
                    <a:lnTo>
                      <a:pt x="149" y="232"/>
                    </a:lnTo>
                    <a:lnTo>
                      <a:pt x="146" y="232"/>
                    </a:lnTo>
                    <a:lnTo>
                      <a:pt x="145" y="232"/>
                    </a:lnTo>
                    <a:lnTo>
                      <a:pt x="142" y="232"/>
                    </a:lnTo>
                    <a:lnTo>
                      <a:pt x="140" y="232"/>
                    </a:lnTo>
                    <a:lnTo>
                      <a:pt x="139" y="232"/>
                    </a:lnTo>
                    <a:lnTo>
                      <a:pt x="136" y="232"/>
                    </a:lnTo>
                    <a:lnTo>
                      <a:pt x="134" y="232"/>
                    </a:lnTo>
                    <a:lnTo>
                      <a:pt x="132" y="232"/>
                    </a:lnTo>
                    <a:lnTo>
                      <a:pt x="130" y="232"/>
                    </a:lnTo>
                    <a:lnTo>
                      <a:pt x="127" y="232"/>
                    </a:lnTo>
                    <a:lnTo>
                      <a:pt x="125" y="232"/>
                    </a:lnTo>
                    <a:lnTo>
                      <a:pt x="124" y="232"/>
                    </a:lnTo>
                    <a:lnTo>
                      <a:pt x="121" y="232"/>
                    </a:lnTo>
                    <a:lnTo>
                      <a:pt x="119" y="232"/>
                    </a:lnTo>
                    <a:lnTo>
                      <a:pt x="118" y="232"/>
                    </a:lnTo>
                    <a:lnTo>
                      <a:pt x="115" y="232"/>
                    </a:lnTo>
                    <a:lnTo>
                      <a:pt x="113" y="232"/>
                    </a:lnTo>
                    <a:lnTo>
                      <a:pt x="111" y="232"/>
                    </a:lnTo>
                    <a:lnTo>
                      <a:pt x="109" y="232"/>
                    </a:lnTo>
                    <a:lnTo>
                      <a:pt x="106" y="232"/>
                    </a:lnTo>
                    <a:lnTo>
                      <a:pt x="104" y="232"/>
                    </a:lnTo>
                    <a:lnTo>
                      <a:pt x="103" y="232"/>
                    </a:lnTo>
                    <a:lnTo>
                      <a:pt x="100" y="232"/>
                    </a:lnTo>
                    <a:lnTo>
                      <a:pt x="98" y="232"/>
                    </a:lnTo>
                    <a:lnTo>
                      <a:pt x="96" y="232"/>
                    </a:lnTo>
                    <a:lnTo>
                      <a:pt x="94" y="232"/>
                    </a:lnTo>
                    <a:lnTo>
                      <a:pt x="91" y="232"/>
                    </a:lnTo>
                    <a:lnTo>
                      <a:pt x="90" y="232"/>
                    </a:lnTo>
                    <a:lnTo>
                      <a:pt x="88" y="232"/>
                    </a:lnTo>
                    <a:lnTo>
                      <a:pt x="85" y="232"/>
                    </a:lnTo>
                    <a:lnTo>
                      <a:pt x="83" y="232"/>
                    </a:lnTo>
                    <a:lnTo>
                      <a:pt x="81" y="232"/>
                    </a:lnTo>
                    <a:lnTo>
                      <a:pt x="79" y="232"/>
                    </a:lnTo>
                    <a:lnTo>
                      <a:pt x="76" y="232"/>
                    </a:lnTo>
                    <a:lnTo>
                      <a:pt x="75" y="232"/>
                    </a:lnTo>
                    <a:lnTo>
                      <a:pt x="73" y="232"/>
                    </a:lnTo>
                    <a:lnTo>
                      <a:pt x="70" y="232"/>
                    </a:lnTo>
                    <a:lnTo>
                      <a:pt x="69" y="232"/>
                    </a:lnTo>
                    <a:lnTo>
                      <a:pt x="66" y="232"/>
                    </a:lnTo>
                    <a:lnTo>
                      <a:pt x="64" y="232"/>
                    </a:lnTo>
                    <a:lnTo>
                      <a:pt x="63" y="232"/>
                    </a:lnTo>
                    <a:lnTo>
                      <a:pt x="60" y="232"/>
                    </a:lnTo>
                    <a:lnTo>
                      <a:pt x="58" y="232"/>
                    </a:lnTo>
                    <a:lnTo>
                      <a:pt x="55" y="232"/>
                    </a:lnTo>
                    <a:lnTo>
                      <a:pt x="54" y="232"/>
                    </a:lnTo>
                    <a:lnTo>
                      <a:pt x="52" y="232"/>
                    </a:lnTo>
                    <a:lnTo>
                      <a:pt x="49" y="232"/>
                    </a:lnTo>
                    <a:lnTo>
                      <a:pt x="48" y="232"/>
                    </a:lnTo>
                    <a:lnTo>
                      <a:pt x="45" y="232"/>
                    </a:lnTo>
                    <a:lnTo>
                      <a:pt x="43" y="232"/>
                    </a:lnTo>
                    <a:lnTo>
                      <a:pt x="42" y="232"/>
                    </a:lnTo>
                    <a:lnTo>
                      <a:pt x="39" y="232"/>
                    </a:lnTo>
                    <a:lnTo>
                      <a:pt x="37" y="232"/>
                    </a:lnTo>
                    <a:lnTo>
                      <a:pt x="34" y="232"/>
                    </a:lnTo>
                    <a:lnTo>
                      <a:pt x="33" y="232"/>
                    </a:lnTo>
                    <a:lnTo>
                      <a:pt x="30" y="232"/>
                    </a:lnTo>
                    <a:lnTo>
                      <a:pt x="28" y="232"/>
                    </a:lnTo>
                    <a:lnTo>
                      <a:pt x="27" y="232"/>
                    </a:lnTo>
                    <a:lnTo>
                      <a:pt x="24" y="230"/>
                    </a:lnTo>
                    <a:lnTo>
                      <a:pt x="22" y="230"/>
                    </a:lnTo>
                    <a:lnTo>
                      <a:pt x="20" y="230"/>
                    </a:lnTo>
                    <a:lnTo>
                      <a:pt x="18" y="230"/>
                    </a:lnTo>
                    <a:lnTo>
                      <a:pt x="15" y="230"/>
                    </a:lnTo>
                    <a:lnTo>
                      <a:pt x="13" y="230"/>
                    </a:lnTo>
                    <a:lnTo>
                      <a:pt x="12" y="230"/>
                    </a:lnTo>
                    <a:lnTo>
                      <a:pt x="9" y="230"/>
                    </a:lnTo>
                    <a:lnTo>
                      <a:pt x="7" y="230"/>
                    </a:lnTo>
                    <a:lnTo>
                      <a:pt x="5" y="230"/>
                    </a:lnTo>
                    <a:lnTo>
                      <a:pt x="3" y="230"/>
                    </a:lnTo>
                    <a:lnTo>
                      <a:pt x="0" y="23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" name="Freeform 1091"/>
              <p:cNvSpPr>
                <a:spLocks/>
              </p:cNvSpPr>
              <p:nvPr/>
            </p:nvSpPr>
            <p:spPr bwMode="auto">
              <a:xfrm>
                <a:off x="582" y="2681"/>
                <a:ext cx="137" cy="75"/>
              </a:xfrm>
              <a:custGeom>
                <a:avLst/>
                <a:gdLst>
                  <a:gd name="T0" fmla="*/ 168 w 685"/>
                  <a:gd name="T1" fmla="*/ 118 h 378"/>
                  <a:gd name="T2" fmla="*/ 168 w 685"/>
                  <a:gd name="T3" fmla="*/ 224 h 378"/>
                  <a:gd name="T4" fmla="*/ 49 w 685"/>
                  <a:gd name="T5" fmla="*/ 224 h 378"/>
                  <a:gd name="T6" fmla="*/ 49 w 685"/>
                  <a:gd name="T7" fmla="*/ 275 h 378"/>
                  <a:gd name="T8" fmla="*/ 0 w 685"/>
                  <a:gd name="T9" fmla="*/ 275 h 378"/>
                  <a:gd name="T10" fmla="*/ 3 w 685"/>
                  <a:gd name="T11" fmla="*/ 285 h 378"/>
                  <a:gd name="T12" fmla="*/ 5 w 685"/>
                  <a:gd name="T13" fmla="*/ 294 h 378"/>
                  <a:gd name="T14" fmla="*/ 9 w 685"/>
                  <a:gd name="T15" fmla="*/ 303 h 378"/>
                  <a:gd name="T16" fmla="*/ 13 w 685"/>
                  <a:gd name="T17" fmla="*/ 312 h 378"/>
                  <a:gd name="T18" fmla="*/ 17 w 685"/>
                  <a:gd name="T19" fmla="*/ 319 h 378"/>
                  <a:gd name="T20" fmla="*/ 23 w 685"/>
                  <a:gd name="T21" fmla="*/ 326 h 378"/>
                  <a:gd name="T22" fmla="*/ 28 w 685"/>
                  <a:gd name="T23" fmla="*/ 334 h 378"/>
                  <a:gd name="T24" fmla="*/ 34 w 685"/>
                  <a:gd name="T25" fmla="*/ 341 h 378"/>
                  <a:gd name="T26" fmla="*/ 41 w 685"/>
                  <a:gd name="T27" fmla="*/ 348 h 378"/>
                  <a:gd name="T28" fmla="*/ 48 w 685"/>
                  <a:gd name="T29" fmla="*/ 354 h 378"/>
                  <a:gd name="T30" fmla="*/ 55 w 685"/>
                  <a:gd name="T31" fmla="*/ 359 h 378"/>
                  <a:gd name="T32" fmla="*/ 64 w 685"/>
                  <a:gd name="T33" fmla="*/ 364 h 378"/>
                  <a:gd name="T34" fmla="*/ 71 w 685"/>
                  <a:gd name="T35" fmla="*/ 368 h 378"/>
                  <a:gd name="T36" fmla="*/ 80 w 685"/>
                  <a:gd name="T37" fmla="*/ 371 h 378"/>
                  <a:gd name="T38" fmla="*/ 89 w 685"/>
                  <a:gd name="T39" fmla="*/ 375 h 378"/>
                  <a:gd name="T40" fmla="*/ 99 w 685"/>
                  <a:gd name="T41" fmla="*/ 378 h 378"/>
                  <a:gd name="T42" fmla="*/ 99 w 685"/>
                  <a:gd name="T43" fmla="*/ 363 h 378"/>
                  <a:gd name="T44" fmla="*/ 603 w 685"/>
                  <a:gd name="T45" fmla="*/ 363 h 378"/>
                  <a:gd name="T46" fmla="*/ 607 w 685"/>
                  <a:gd name="T47" fmla="*/ 375 h 378"/>
                  <a:gd name="T48" fmla="*/ 614 w 685"/>
                  <a:gd name="T49" fmla="*/ 374 h 378"/>
                  <a:gd name="T50" fmla="*/ 623 w 685"/>
                  <a:gd name="T51" fmla="*/ 371 h 378"/>
                  <a:gd name="T52" fmla="*/ 631 w 685"/>
                  <a:gd name="T53" fmla="*/ 369 h 378"/>
                  <a:gd name="T54" fmla="*/ 638 w 685"/>
                  <a:gd name="T55" fmla="*/ 365 h 378"/>
                  <a:gd name="T56" fmla="*/ 644 w 685"/>
                  <a:gd name="T57" fmla="*/ 361 h 378"/>
                  <a:gd name="T58" fmla="*/ 651 w 685"/>
                  <a:gd name="T59" fmla="*/ 356 h 378"/>
                  <a:gd name="T60" fmla="*/ 657 w 685"/>
                  <a:gd name="T61" fmla="*/ 351 h 378"/>
                  <a:gd name="T62" fmla="*/ 662 w 685"/>
                  <a:gd name="T63" fmla="*/ 346 h 378"/>
                  <a:gd name="T64" fmla="*/ 667 w 685"/>
                  <a:gd name="T65" fmla="*/ 340 h 378"/>
                  <a:gd name="T66" fmla="*/ 672 w 685"/>
                  <a:gd name="T67" fmla="*/ 334 h 378"/>
                  <a:gd name="T68" fmla="*/ 675 w 685"/>
                  <a:gd name="T69" fmla="*/ 326 h 378"/>
                  <a:gd name="T70" fmla="*/ 679 w 685"/>
                  <a:gd name="T71" fmla="*/ 319 h 378"/>
                  <a:gd name="T72" fmla="*/ 682 w 685"/>
                  <a:gd name="T73" fmla="*/ 312 h 378"/>
                  <a:gd name="T74" fmla="*/ 683 w 685"/>
                  <a:gd name="T75" fmla="*/ 304 h 378"/>
                  <a:gd name="T76" fmla="*/ 684 w 685"/>
                  <a:gd name="T77" fmla="*/ 297 h 378"/>
                  <a:gd name="T78" fmla="*/ 685 w 685"/>
                  <a:gd name="T79" fmla="*/ 288 h 378"/>
                  <a:gd name="T80" fmla="*/ 639 w 685"/>
                  <a:gd name="T81" fmla="*/ 288 h 378"/>
                  <a:gd name="T82" fmla="*/ 639 w 685"/>
                  <a:gd name="T83" fmla="*/ 275 h 378"/>
                  <a:gd name="T84" fmla="*/ 674 w 685"/>
                  <a:gd name="T85" fmla="*/ 275 h 378"/>
                  <a:gd name="T86" fmla="*/ 674 w 685"/>
                  <a:gd name="T87" fmla="*/ 224 h 378"/>
                  <a:gd name="T88" fmla="*/ 623 w 685"/>
                  <a:gd name="T89" fmla="*/ 224 h 378"/>
                  <a:gd name="T90" fmla="*/ 623 w 685"/>
                  <a:gd name="T91" fmla="*/ 202 h 378"/>
                  <a:gd name="T92" fmla="*/ 674 w 685"/>
                  <a:gd name="T93" fmla="*/ 202 h 378"/>
                  <a:gd name="T94" fmla="*/ 674 w 685"/>
                  <a:gd name="T95" fmla="*/ 0 h 378"/>
                  <a:gd name="T96" fmla="*/ 510 w 685"/>
                  <a:gd name="T97" fmla="*/ 0 h 378"/>
                  <a:gd name="T98" fmla="*/ 510 w 685"/>
                  <a:gd name="T99" fmla="*/ 31 h 378"/>
                  <a:gd name="T100" fmla="*/ 583 w 685"/>
                  <a:gd name="T101" fmla="*/ 31 h 378"/>
                  <a:gd name="T102" fmla="*/ 583 w 685"/>
                  <a:gd name="T103" fmla="*/ 128 h 378"/>
                  <a:gd name="T104" fmla="*/ 436 w 685"/>
                  <a:gd name="T105" fmla="*/ 138 h 378"/>
                  <a:gd name="T106" fmla="*/ 168 w 685"/>
                  <a:gd name="T107" fmla="*/ 1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5" h="378">
                    <a:moveTo>
                      <a:pt x="168" y="118"/>
                    </a:moveTo>
                    <a:lnTo>
                      <a:pt x="168" y="224"/>
                    </a:lnTo>
                    <a:lnTo>
                      <a:pt x="49" y="224"/>
                    </a:lnTo>
                    <a:lnTo>
                      <a:pt x="49" y="275"/>
                    </a:lnTo>
                    <a:lnTo>
                      <a:pt x="0" y="275"/>
                    </a:lnTo>
                    <a:lnTo>
                      <a:pt x="3" y="285"/>
                    </a:lnTo>
                    <a:lnTo>
                      <a:pt x="5" y="294"/>
                    </a:lnTo>
                    <a:lnTo>
                      <a:pt x="9" y="303"/>
                    </a:lnTo>
                    <a:lnTo>
                      <a:pt x="13" y="312"/>
                    </a:lnTo>
                    <a:lnTo>
                      <a:pt x="17" y="319"/>
                    </a:lnTo>
                    <a:lnTo>
                      <a:pt x="23" y="326"/>
                    </a:lnTo>
                    <a:lnTo>
                      <a:pt x="28" y="334"/>
                    </a:lnTo>
                    <a:lnTo>
                      <a:pt x="34" y="341"/>
                    </a:lnTo>
                    <a:lnTo>
                      <a:pt x="41" y="348"/>
                    </a:lnTo>
                    <a:lnTo>
                      <a:pt x="48" y="354"/>
                    </a:lnTo>
                    <a:lnTo>
                      <a:pt x="55" y="359"/>
                    </a:lnTo>
                    <a:lnTo>
                      <a:pt x="64" y="364"/>
                    </a:lnTo>
                    <a:lnTo>
                      <a:pt x="71" y="368"/>
                    </a:lnTo>
                    <a:lnTo>
                      <a:pt x="80" y="371"/>
                    </a:lnTo>
                    <a:lnTo>
                      <a:pt x="89" y="375"/>
                    </a:lnTo>
                    <a:lnTo>
                      <a:pt x="99" y="378"/>
                    </a:lnTo>
                    <a:lnTo>
                      <a:pt x="99" y="363"/>
                    </a:lnTo>
                    <a:lnTo>
                      <a:pt x="603" y="363"/>
                    </a:lnTo>
                    <a:lnTo>
                      <a:pt x="607" y="375"/>
                    </a:lnTo>
                    <a:lnTo>
                      <a:pt x="614" y="374"/>
                    </a:lnTo>
                    <a:lnTo>
                      <a:pt x="623" y="371"/>
                    </a:lnTo>
                    <a:lnTo>
                      <a:pt x="631" y="369"/>
                    </a:lnTo>
                    <a:lnTo>
                      <a:pt x="638" y="365"/>
                    </a:lnTo>
                    <a:lnTo>
                      <a:pt x="644" y="361"/>
                    </a:lnTo>
                    <a:lnTo>
                      <a:pt x="651" y="356"/>
                    </a:lnTo>
                    <a:lnTo>
                      <a:pt x="657" y="351"/>
                    </a:lnTo>
                    <a:lnTo>
                      <a:pt x="662" y="346"/>
                    </a:lnTo>
                    <a:lnTo>
                      <a:pt x="667" y="340"/>
                    </a:lnTo>
                    <a:lnTo>
                      <a:pt x="672" y="334"/>
                    </a:lnTo>
                    <a:lnTo>
                      <a:pt x="675" y="326"/>
                    </a:lnTo>
                    <a:lnTo>
                      <a:pt x="679" y="319"/>
                    </a:lnTo>
                    <a:lnTo>
                      <a:pt x="682" y="312"/>
                    </a:lnTo>
                    <a:lnTo>
                      <a:pt x="683" y="304"/>
                    </a:lnTo>
                    <a:lnTo>
                      <a:pt x="684" y="297"/>
                    </a:lnTo>
                    <a:lnTo>
                      <a:pt x="685" y="288"/>
                    </a:lnTo>
                    <a:lnTo>
                      <a:pt x="639" y="288"/>
                    </a:lnTo>
                    <a:lnTo>
                      <a:pt x="639" y="275"/>
                    </a:lnTo>
                    <a:lnTo>
                      <a:pt x="674" y="275"/>
                    </a:lnTo>
                    <a:lnTo>
                      <a:pt x="674" y="224"/>
                    </a:lnTo>
                    <a:lnTo>
                      <a:pt x="623" y="224"/>
                    </a:lnTo>
                    <a:lnTo>
                      <a:pt x="623" y="202"/>
                    </a:lnTo>
                    <a:lnTo>
                      <a:pt x="674" y="202"/>
                    </a:lnTo>
                    <a:lnTo>
                      <a:pt x="674" y="0"/>
                    </a:lnTo>
                    <a:lnTo>
                      <a:pt x="510" y="0"/>
                    </a:lnTo>
                    <a:lnTo>
                      <a:pt x="510" y="31"/>
                    </a:lnTo>
                    <a:lnTo>
                      <a:pt x="583" y="31"/>
                    </a:lnTo>
                    <a:lnTo>
                      <a:pt x="583" y="128"/>
                    </a:lnTo>
                    <a:lnTo>
                      <a:pt x="436" y="138"/>
                    </a:lnTo>
                    <a:lnTo>
                      <a:pt x="168" y="11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7" name="Freeform 1092"/>
              <p:cNvSpPr>
                <a:spLocks/>
              </p:cNvSpPr>
              <p:nvPr/>
            </p:nvSpPr>
            <p:spPr bwMode="auto">
              <a:xfrm>
                <a:off x="864" y="2640"/>
                <a:ext cx="67" cy="123"/>
              </a:xfrm>
              <a:custGeom>
                <a:avLst/>
                <a:gdLst>
                  <a:gd name="T0" fmla="*/ 304 w 333"/>
                  <a:gd name="T1" fmla="*/ 0 h 615"/>
                  <a:gd name="T2" fmla="*/ 53 w 333"/>
                  <a:gd name="T3" fmla="*/ 1 h 615"/>
                  <a:gd name="T4" fmla="*/ 53 w 333"/>
                  <a:gd name="T5" fmla="*/ 223 h 615"/>
                  <a:gd name="T6" fmla="*/ 0 w 333"/>
                  <a:gd name="T7" fmla="*/ 223 h 615"/>
                  <a:gd name="T8" fmla="*/ 0 w 333"/>
                  <a:gd name="T9" fmla="*/ 447 h 615"/>
                  <a:gd name="T10" fmla="*/ 51 w 333"/>
                  <a:gd name="T11" fmla="*/ 447 h 615"/>
                  <a:gd name="T12" fmla="*/ 51 w 333"/>
                  <a:gd name="T13" fmla="*/ 613 h 615"/>
                  <a:gd name="T14" fmla="*/ 304 w 333"/>
                  <a:gd name="T15" fmla="*/ 615 h 615"/>
                  <a:gd name="T16" fmla="*/ 304 w 333"/>
                  <a:gd name="T17" fmla="*/ 285 h 615"/>
                  <a:gd name="T18" fmla="*/ 323 w 333"/>
                  <a:gd name="T19" fmla="*/ 285 h 615"/>
                  <a:gd name="T20" fmla="*/ 323 w 333"/>
                  <a:gd name="T21" fmla="*/ 260 h 615"/>
                  <a:gd name="T22" fmla="*/ 333 w 333"/>
                  <a:gd name="T23" fmla="*/ 260 h 615"/>
                  <a:gd name="T24" fmla="*/ 333 w 333"/>
                  <a:gd name="T25" fmla="*/ 234 h 615"/>
                  <a:gd name="T26" fmla="*/ 304 w 333"/>
                  <a:gd name="T27" fmla="*/ 232 h 615"/>
                  <a:gd name="T28" fmla="*/ 304 w 333"/>
                  <a:gd name="T2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3" h="615">
                    <a:moveTo>
                      <a:pt x="304" y="0"/>
                    </a:moveTo>
                    <a:lnTo>
                      <a:pt x="53" y="1"/>
                    </a:lnTo>
                    <a:lnTo>
                      <a:pt x="53" y="223"/>
                    </a:lnTo>
                    <a:lnTo>
                      <a:pt x="0" y="223"/>
                    </a:lnTo>
                    <a:lnTo>
                      <a:pt x="0" y="447"/>
                    </a:lnTo>
                    <a:lnTo>
                      <a:pt x="51" y="447"/>
                    </a:lnTo>
                    <a:lnTo>
                      <a:pt x="51" y="613"/>
                    </a:lnTo>
                    <a:lnTo>
                      <a:pt x="304" y="615"/>
                    </a:lnTo>
                    <a:lnTo>
                      <a:pt x="304" y="285"/>
                    </a:lnTo>
                    <a:lnTo>
                      <a:pt x="323" y="285"/>
                    </a:lnTo>
                    <a:lnTo>
                      <a:pt x="323" y="260"/>
                    </a:lnTo>
                    <a:lnTo>
                      <a:pt x="333" y="260"/>
                    </a:lnTo>
                    <a:lnTo>
                      <a:pt x="333" y="234"/>
                    </a:lnTo>
                    <a:lnTo>
                      <a:pt x="304" y="232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" name="Freeform 1093"/>
              <p:cNvSpPr>
                <a:spLocks/>
              </p:cNvSpPr>
              <p:nvPr/>
            </p:nvSpPr>
            <p:spPr bwMode="auto">
              <a:xfrm>
                <a:off x="729" y="2580"/>
                <a:ext cx="81" cy="49"/>
              </a:xfrm>
              <a:custGeom>
                <a:avLst/>
                <a:gdLst>
                  <a:gd name="T0" fmla="*/ 402 w 402"/>
                  <a:gd name="T1" fmla="*/ 246 h 246"/>
                  <a:gd name="T2" fmla="*/ 399 w 402"/>
                  <a:gd name="T3" fmla="*/ 0 h 246"/>
                  <a:gd name="T4" fmla="*/ 187 w 402"/>
                  <a:gd name="T5" fmla="*/ 0 h 246"/>
                  <a:gd name="T6" fmla="*/ 185 w 402"/>
                  <a:gd name="T7" fmla="*/ 24 h 246"/>
                  <a:gd name="T8" fmla="*/ 150 w 402"/>
                  <a:gd name="T9" fmla="*/ 24 h 246"/>
                  <a:gd name="T10" fmla="*/ 150 w 402"/>
                  <a:gd name="T11" fmla="*/ 9 h 246"/>
                  <a:gd name="T12" fmla="*/ 131 w 402"/>
                  <a:gd name="T13" fmla="*/ 9 h 246"/>
                  <a:gd name="T14" fmla="*/ 131 w 402"/>
                  <a:gd name="T15" fmla="*/ 15 h 246"/>
                  <a:gd name="T16" fmla="*/ 12 w 402"/>
                  <a:gd name="T17" fmla="*/ 14 h 246"/>
                  <a:gd name="T18" fmla="*/ 12 w 402"/>
                  <a:gd name="T19" fmla="*/ 25 h 246"/>
                  <a:gd name="T20" fmla="*/ 0 w 402"/>
                  <a:gd name="T21" fmla="*/ 25 h 246"/>
                  <a:gd name="T22" fmla="*/ 2 w 402"/>
                  <a:gd name="T23" fmla="*/ 142 h 246"/>
                  <a:gd name="T24" fmla="*/ 133 w 402"/>
                  <a:gd name="T25" fmla="*/ 143 h 246"/>
                  <a:gd name="T26" fmla="*/ 131 w 402"/>
                  <a:gd name="T27" fmla="*/ 225 h 246"/>
                  <a:gd name="T28" fmla="*/ 185 w 402"/>
                  <a:gd name="T29" fmla="*/ 226 h 246"/>
                  <a:gd name="T30" fmla="*/ 187 w 402"/>
                  <a:gd name="T31" fmla="*/ 246 h 246"/>
                  <a:gd name="T32" fmla="*/ 402 w 402"/>
                  <a:gd name="T33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2" h="246">
                    <a:moveTo>
                      <a:pt x="402" y="246"/>
                    </a:moveTo>
                    <a:lnTo>
                      <a:pt x="399" y="0"/>
                    </a:lnTo>
                    <a:lnTo>
                      <a:pt x="187" y="0"/>
                    </a:lnTo>
                    <a:lnTo>
                      <a:pt x="185" y="24"/>
                    </a:lnTo>
                    <a:lnTo>
                      <a:pt x="150" y="24"/>
                    </a:lnTo>
                    <a:lnTo>
                      <a:pt x="150" y="9"/>
                    </a:lnTo>
                    <a:lnTo>
                      <a:pt x="131" y="9"/>
                    </a:lnTo>
                    <a:lnTo>
                      <a:pt x="131" y="15"/>
                    </a:lnTo>
                    <a:lnTo>
                      <a:pt x="12" y="14"/>
                    </a:lnTo>
                    <a:lnTo>
                      <a:pt x="12" y="25"/>
                    </a:lnTo>
                    <a:lnTo>
                      <a:pt x="0" y="25"/>
                    </a:lnTo>
                    <a:lnTo>
                      <a:pt x="2" y="142"/>
                    </a:lnTo>
                    <a:lnTo>
                      <a:pt x="133" y="143"/>
                    </a:lnTo>
                    <a:lnTo>
                      <a:pt x="131" y="225"/>
                    </a:lnTo>
                    <a:lnTo>
                      <a:pt x="185" y="226"/>
                    </a:lnTo>
                    <a:lnTo>
                      <a:pt x="187" y="246"/>
                    </a:lnTo>
                    <a:lnTo>
                      <a:pt x="402" y="24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" name="Freeform 1094"/>
              <p:cNvSpPr>
                <a:spLocks/>
              </p:cNvSpPr>
              <p:nvPr/>
            </p:nvSpPr>
            <p:spPr bwMode="auto">
              <a:xfrm>
                <a:off x="888" y="2580"/>
                <a:ext cx="51" cy="44"/>
              </a:xfrm>
              <a:custGeom>
                <a:avLst/>
                <a:gdLst>
                  <a:gd name="T0" fmla="*/ 243 w 254"/>
                  <a:gd name="T1" fmla="*/ 67 h 223"/>
                  <a:gd name="T2" fmla="*/ 200 w 254"/>
                  <a:gd name="T3" fmla="*/ 67 h 223"/>
                  <a:gd name="T4" fmla="*/ 200 w 254"/>
                  <a:gd name="T5" fmla="*/ 118 h 223"/>
                  <a:gd name="T6" fmla="*/ 172 w 254"/>
                  <a:gd name="T7" fmla="*/ 118 h 223"/>
                  <a:gd name="T8" fmla="*/ 172 w 254"/>
                  <a:gd name="T9" fmla="*/ 73 h 223"/>
                  <a:gd name="T10" fmla="*/ 132 w 254"/>
                  <a:gd name="T11" fmla="*/ 73 h 223"/>
                  <a:gd name="T12" fmla="*/ 132 w 254"/>
                  <a:gd name="T13" fmla="*/ 46 h 223"/>
                  <a:gd name="T14" fmla="*/ 112 w 254"/>
                  <a:gd name="T15" fmla="*/ 46 h 223"/>
                  <a:gd name="T16" fmla="*/ 112 w 254"/>
                  <a:gd name="T17" fmla="*/ 51 h 223"/>
                  <a:gd name="T18" fmla="*/ 107 w 254"/>
                  <a:gd name="T19" fmla="*/ 51 h 223"/>
                  <a:gd name="T20" fmla="*/ 107 w 254"/>
                  <a:gd name="T21" fmla="*/ 56 h 223"/>
                  <a:gd name="T22" fmla="*/ 93 w 254"/>
                  <a:gd name="T23" fmla="*/ 56 h 223"/>
                  <a:gd name="T24" fmla="*/ 93 w 254"/>
                  <a:gd name="T25" fmla="*/ 0 h 223"/>
                  <a:gd name="T26" fmla="*/ 51 w 254"/>
                  <a:gd name="T27" fmla="*/ 0 h 223"/>
                  <a:gd name="T28" fmla="*/ 51 w 254"/>
                  <a:gd name="T29" fmla="*/ 67 h 223"/>
                  <a:gd name="T30" fmla="*/ 47 w 254"/>
                  <a:gd name="T31" fmla="*/ 67 h 223"/>
                  <a:gd name="T32" fmla="*/ 47 w 254"/>
                  <a:gd name="T33" fmla="*/ 71 h 223"/>
                  <a:gd name="T34" fmla="*/ 7 w 254"/>
                  <a:gd name="T35" fmla="*/ 71 h 223"/>
                  <a:gd name="T36" fmla="*/ 7 w 254"/>
                  <a:gd name="T37" fmla="*/ 113 h 223"/>
                  <a:gd name="T38" fmla="*/ 17 w 254"/>
                  <a:gd name="T39" fmla="*/ 113 h 223"/>
                  <a:gd name="T40" fmla="*/ 17 w 254"/>
                  <a:gd name="T41" fmla="*/ 135 h 223"/>
                  <a:gd name="T42" fmla="*/ 0 w 254"/>
                  <a:gd name="T43" fmla="*/ 135 h 223"/>
                  <a:gd name="T44" fmla="*/ 0 w 254"/>
                  <a:gd name="T45" fmla="*/ 178 h 223"/>
                  <a:gd name="T46" fmla="*/ 8 w 254"/>
                  <a:gd name="T47" fmla="*/ 178 h 223"/>
                  <a:gd name="T48" fmla="*/ 8 w 254"/>
                  <a:gd name="T49" fmla="*/ 223 h 223"/>
                  <a:gd name="T50" fmla="*/ 84 w 254"/>
                  <a:gd name="T51" fmla="*/ 223 h 223"/>
                  <a:gd name="T52" fmla="*/ 84 w 254"/>
                  <a:gd name="T53" fmla="*/ 178 h 223"/>
                  <a:gd name="T54" fmla="*/ 104 w 254"/>
                  <a:gd name="T55" fmla="*/ 178 h 223"/>
                  <a:gd name="T56" fmla="*/ 104 w 254"/>
                  <a:gd name="T57" fmla="*/ 189 h 223"/>
                  <a:gd name="T58" fmla="*/ 175 w 254"/>
                  <a:gd name="T59" fmla="*/ 189 h 223"/>
                  <a:gd name="T60" fmla="*/ 175 w 254"/>
                  <a:gd name="T61" fmla="*/ 181 h 223"/>
                  <a:gd name="T62" fmla="*/ 254 w 254"/>
                  <a:gd name="T63" fmla="*/ 181 h 223"/>
                  <a:gd name="T64" fmla="*/ 254 w 254"/>
                  <a:gd name="T65" fmla="*/ 114 h 223"/>
                  <a:gd name="T66" fmla="*/ 243 w 254"/>
                  <a:gd name="T67" fmla="*/ 114 h 223"/>
                  <a:gd name="T68" fmla="*/ 243 w 254"/>
                  <a:gd name="T69" fmla="*/ 6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4" h="223">
                    <a:moveTo>
                      <a:pt x="243" y="67"/>
                    </a:moveTo>
                    <a:lnTo>
                      <a:pt x="200" y="67"/>
                    </a:lnTo>
                    <a:lnTo>
                      <a:pt x="200" y="118"/>
                    </a:lnTo>
                    <a:lnTo>
                      <a:pt x="172" y="118"/>
                    </a:lnTo>
                    <a:lnTo>
                      <a:pt x="172" y="73"/>
                    </a:lnTo>
                    <a:lnTo>
                      <a:pt x="132" y="73"/>
                    </a:lnTo>
                    <a:lnTo>
                      <a:pt x="132" y="46"/>
                    </a:lnTo>
                    <a:lnTo>
                      <a:pt x="112" y="46"/>
                    </a:lnTo>
                    <a:lnTo>
                      <a:pt x="112" y="51"/>
                    </a:lnTo>
                    <a:lnTo>
                      <a:pt x="107" y="51"/>
                    </a:lnTo>
                    <a:lnTo>
                      <a:pt x="107" y="56"/>
                    </a:lnTo>
                    <a:lnTo>
                      <a:pt x="93" y="56"/>
                    </a:lnTo>
                    <a:lnTo>
                      <a:pt x="93" y="0"/>
                    </a:lnTo>
                    <a:lnTo>
                      <a:pt x="51" y="0"/>
                    </a:lnTo>
                    <a:lnTo>
                      <a:pt x="51" y="67"/>
                    </a:lnTo>
                    <a:lnTo>
                      <a:pt x="47" y="67"/>
                    </a:lnTo>
                    <a:lnTo>
                      <a:pt x="47" y="71"/>
                    </a:lnTo>
                    <a:lnTo>
                      <a:pt x="7" y="71"/>
                    </a:lnTo>
                    <a:lnTo>
                      <a:pt x="7" y="113"/>
                    </a:lnTo>
                    <a:lnTo>
                      <a:pt x="17" y="113"/>
                    </a:lnTo>
                    <a:lnTo>
                      <a:pt x="17" y="135"/>
                    </a:lnTo>
                    <a:lnTo>
                      <a:pt x="0" y="135"/>
                    </a:lnTo>
                    <a:lnTo>
                      <a:pt x="0" y="178"/>
                    </a:lnTo>
                    <a:lnTo>
                      <a:pt x="8" y="178"/>
                    </a:lnTo>
                    <a:lnTo>
                      <a:pt x="8" y="223"/>
                    </a:lnTo>
                    <a:lnTo>
                      <a:pt x="84" y="223"/>
                    </a:lnTo>
                    <a:lnTo>
                      <a:pt x="84" y="178"/>
                    </a:lnTo>
                    <a:lnTo>
                      <a:pt x="104" y="178"/>
                    </a:lnTo>
                    <a:lnTo>
                      <a:pt x="104" y="189"/>
                    </a:lnTo>
                    <a:lnTo>
                      <a:pt x="175" y="189"/>
                    </a:lnTo>
                    <a:lnTo>
                      <a:pt x="175" y="181"/>
                    </a:lnTo>
                    <a:lnTo>
                      <a:pt x="254" y="181"/>
                    </a:lnTo>
                    <a:lnTo>
                      <a:pt x="254" y="114"/>
                    </a:lnTo>
                    <a:lnTo>
                      <a:pt x="243" y="114"/>
                    </a:lnTo>
                    <a:lnTo>
                      <a:pt x="243" y="6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" name="Rectangle 1095"/>
              <p:cNvSpPr>
                <a:spLocks noChangeArrowheads="1"/>
              </p:cNvSpPr>
              <p:nvPr/>
            </p:nvSpPr>
            <p:spPr bwMode="auto">
              <a:xfrm>
                <a:off x="1021" y="2584"/>
                <a:ext cx="6" cy="3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" name="Freeform 1096"/>
              <p:cNvSpPr>
                <a:spLocks/>
              </p:cNvSpPr>
              <p:nvPr/>
            </p:nvSpPr>
            <p:spPr bwMode="auto">
              <a:xfrm>
                <a:off x="714" y="2733"/>
                <a:ext cx="115" cy="130"/>
              </a:xfrm>
              <a:custGeom>
                <a:avLst/>
                <a:gdLst>
                  <a:gd name="T0" fmla="*/ 395 w 579"/>
                  <a:gd name="T1" fmla="*/ 589 h 647"/>
                  <a:gd name="T2" fmla="*/ 361 w 579"/>
                  <a:gd name="T3" fmla="*/ 589 h 647"/>
                  <a:gd name="T4" fmla="*/ 329 w 579"/>
                  <a:gd name="T5" fmla="*/ 589 h 647"/>
                  <a:gd name="T6" fmla="*/ 295 w 579"/>
                  <a:gd name="T7" fmla="*/ 589 h 647"/>
                  <a:gd name="T8" fmla="*/ 262 w 579"/>
                  <a:gd name="T9" fmla="*/ 589 h 647"/>
                  <a:gd name="T10" fmla="*/ 228 w 579"/>
                  <a:gd name="T11" fmla="*/ 589 h 647"/>
                  <a:gd name="T12" fmla="*/ 196 w 579"/>
                  <a:gd name="T13" fmla="*/ 589 h 647"/>
                  <a:gd name="T14" fmla="*/ 162 w 579"/>
                  <a:gd name="T15" fmla="*/ 589 h 647"/>
                  <a:gd name="T16" fmla="*/ 128 w 579"/>
                  <a:gd name="T17" fmla="*/ 589 h 647"/>
                  <a:gd name="T18" fmla="*/ 128 w 579"/>
                  <a:gd name="T19" fmla="*/ 478 h 647"/>
                  <a:gd name="T20" fmla="*/ 197 w 579"/>
                  <a:gd name="T21" fmla="*/ 478 h 647"/>
                  <a:gd name="T22" fmla="*/ 197 w 579"/>
                  <a:gd name="T23" fmla="*/ 422 h 647"/>
                  <a:gd name="T24" fmla="*/ 143 w 579"/>
                  <a:gd name="T25" fmla="*/ 422 h 647"/>
                  <a:gd name="T26" fmla="*/ 143 w 579"/>
                  <a:gd name="T27" fmla="*/ 392 h 647"/>
                  <a:gd name="T28" fmla="*/ 72 w 579"/>
                  <a:gd name="T29" fmla="*/ 392 h 647"/>
                  <a:gd name="T30" fmla="*/ 72 w 579"/>
                  <a:gd name="T31" fmla="*/ 306 h 647"/>
                  <a:gd name="T32" fmla="*/ 0 w 579"/>
                  <a:gd name="T33" fmla="*/ 306 h 647"/>
                  <a:gd name="T34" fmla="*/ 0 w 579"/>
                  <a:gd name="T35" fmla="*/ 265 h 647"/>
                  <a:gd name="T36" fmla="*/ 76 w 579"/>
                  <a:gd name="T37" fmla="*/ 265 h 647"/>
                  <a:gd name="T38" fmla="*/ 76 w 579"/>
                  <a:gd name="T39" fmla="*/ 176 h 647"/>
                  <a:gd name="T40" fmla="*/ 193 w 579"/>
                  <a:gd name="T41" fmla="*/ 172 h 647"/>
                  <a:gd name="T42" fmla="*/ 192 w 579"/>
                  <a:gd name="T43" fmla="*/ 2 h 647"/>
                  <a:gd name="T44" fmla="*/ 404 w 579"/>
                  <a:gd name="T45" fmla="*/ 0 h 647"/>
                  <a:gd name="T46" fmla="*/ 406 w 579"/>
                  <a:gd name="T47" fmla="*/ 183 h 647"/>
                  <a:gd name="T48" fmla="*/ 456 w 579"/>
                  <a:gd name="T49" fmla="*/ 183 h 647"/>
                  <a:gd name="T50" fmla="*/ 456 w 579"/>
                  <a:gd name="T51" fmla="*/ 73 h 647"/>
                  <a:gd name="T52" fmla="*/ 502 w 579"/>
                  <a:gd name="T53" fmla="*/ 73 h 647"/>
                  <a:gd name="T54" fmla="*/ 502 w 579"/>
                  <a:gd name="T55" fmla="*/ 208 h 647"/>
                  <a:gd name="T56" fmla="*/ 577 w 579"/>
                  <a:gd name="T57" fmla="*/ 208 h 647"/>
                  <a:gd name="T58" fmla="*/ 577 w 579"/>
                  <a:gd name="T59" fmla="*/ 310 h 647"/>
                  <a:gd name="T60" fmla="*/ 519 w 579"/>
                  <a:gd name="T61" fmla="*/ 310 h 647"/>
                  <a:gd name="T62" fmla="*/ 519 w 579"/>
                  <a:gd name="T63" fmla="*/ 398 h 647"/>
                  <a:gd name="T64" fmla="*/ 546 w 579"/>
                  <a:gd name="T65" fmla="*/ 398 h 647"/>
                  <a:gd name="T66" fmla="*/ 559 w 579"/>
                  <a:gd name="T67" fmla="*/ 377 h 647"/>
                  <a:gd name="T68" fmla="*/ 579 w 579"/>
                  <a:gd name="T69" fmla="*/ 377 h 647"/>
                  <a:gd name="T70" fmla="*/ 579 w 579"/>
                  <a:gd name="T71" fmla="*/ 647 h 647"/>
                  <a:gd name="T72" fmla="*/ 355 w 579"/>
                  <a:gd name="T73" fmla="*/ 647 h 647"/>
                  <a:gd name="T74" fmla="*/ 355 w 579"/>
                  <a:gd name="T75" fmla="*/ 629 h 647"/>
                  <a:gd name="T76" fmla="*/ 380 w 579"/>
                  <a:gd name="T77" fmla="*/ 603 h 647"/>
                  <a:gd name="T78" fmla="*/ 404 w 579"/>
                  <a:gd name="T79" fmla="*/ 578 h 647"/>
                  <a:gd name="T80" fmla="*/ 427 w 579"/>
                  <a:gd name="T81" fmla="*/ 552 h 647"/>
                  <a:gd name="T82" fmla="*/ 450 w 579"/>
                  <a:gd name="T83" fmla="*/ 524 h 647"/>
                  <a:gd name="T84" fmla="*/ 491 w 579"/>
                  <a:gd name="T85" fmla="*/ 524 h 647"/>
                  <a:gd name="T86" fmla="*/ 491 w 579"/>
                  <a:gd name="T87" fmla="*/ 374 h 647"/>
                  <a:gd name="T88" fmla="*/ 414 w 579"/>
                  <a:gd name="T89" fmla="*/ 374 h 647"/>
                  <a:gd name="T90" fmla="*/ 414 w 579"/>
                  <a:gd name="T91" fmla="*/ 568 h 647"/>
                  <a:gd name="T92" fmla="*/ 395 w 579"/>
                  <a:gd name="T93" fmla="*/ 589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79" h="647">
                    <a:moveTo>
                      <a:pt x="395" y="589"/>
                    </a:moveTo>
                    <a:lnTo>
                      <a:pt x="361" y="589"/>
                    </a:lnTo>
                    <a:lnTo>
                      <a:pt x="329" y="589"/>
                    </a:lnTo>
                    <a:lnTo>
                      <a:pt x="295" y="589"/>
                    </a:lnTo>
                    <a:lnTo>
                      <a:pt x="262" y="589"/>
                    </a:lnTo>
                    <a:lnTo>
                      <a:pt x="228" y="589"/>
                    </a:lnTo>
                    <a:lnTo>
                      <a:pt x="196" y="589"/>
                    </a:lnTo>
                    <a:lnTo>
                      <a:pt x="162" y="589"/>
                    </a:lnTo>
                    <a:lnTo>
                      <a:pt x="128" y="589"/>
                    </a:lnTo>
                    <a:lnTo>
                      <a:pt x="128" y="478"/>
                    </a:lnTo>
                    <a:lnTo>
                      <a:pt x="197" y="478"/>
                    </a:lnTo>
                    <a:lnTo>
                      <a:pt x="197" y="422"/>
                    </a:lnTo>
                    <a:lnTo>
                      <a:pt x="143" y="422"/>
                    </a:lnTo>
                    <a:lnTo>
                      <a:pt x="143" y="392"/>
                    </a:lnTo>
                    <a:lnTo>
                      <a:pt x="72" y="392"/>
                    </a:lnTo>
                    <a:lnTo>
                      <a:pt x="72" y="306"/>
                    </a:lnTo>
                    <a:lnTo>
                      <a:pt x="0" y="306"/>
                    </a:lnTo>
                    <a:lnTo>
                      <a:pt x="0" y="265"/>
                    </a:lnTo>
                    <a:lnTo>
                      <a:pt x="76" y="265"/>
                    </a:lnTo>
                    <a:lnTo>
                      <a:pt x="76" y="176"/>
                    </a:lnTo>
                    <a:lnTo>
                      <a:pt x="193" y="172"/>
                    </a:lnTo>
                    <a:lnTo>
                      <a:pt x="192" y="2"/>
                    </a:lnTo>
                    <a:lnTo>
                      <a:pt x="404" y="0"/>
                    </a:lnTo>
                    <a:lnTo>
                      <a:pt x="406" y="183"/>
                    </a:lnTo>
                    <a:lnTo>
                      <a:pt x="456" y="183"/>
                    </a:lnTo>
                    <a:lnTo>
                      <a:pt x="456" y="73"/>
                    </a:lnTo>
                    <a:lnTo>
                      <a:pt x="502" y="73"/>
                    </a:lnTo>
                    <a:lnTo>
                      <a:pt x="502" y="208"/>
                    </a:lnTo>
                    <a:lnTo>
                      <a:pt x="577" y="208"/>
                    </a:lnTo>
                    <a:lnTo>
                      <a:pt x="577" y="310"/>
                    </a:lnTo>
                    <a:lnTo>
                      <a:pt x="519" y="310"/>
                    </a:lnTo>
                    <a:lnTo>
                      <a:pt x="519" y="398"/>
                    </a:lnTo>
                    <a:lnTo>
                      <a:pt x="546" y="398"/>
                    </a:lnTo>
                    <a:lnTo>
                      <a:pt x="559" y="377"/>
                    </a:lnTo>
                    <a:lnTo>
                      <a:pt x="579" y="377"/>
                    </a:lnTo>
                    <a:lnTo>
                      <a:pt x="579" y="647"/>
                    </a:lnTo>
                    <a:lnTo>
                      <a:pt x="355" y="647"/>
                    </a:lnTo>
                    <a:lnTo>
                      <a:pt x="355" y="629"/>
                    </a:lnTo>
                    <a:lnTo>
                      <a:pt x="380" y="603"/>
                    </a:lnTo>
                    <a:lnTo>
                      <a:pt x="404" y="578"/>
                    </a:lnTo>
                    <a:lnTo>
                      <a:pt x="427" y="552"/>
                    </a:lnTo>
                    <a:lnTo>
                      <a:pt x="450" y="524"/>
                    </a:lnTo>
                    <a:lnTo>
                      <a:pt x="491" y="524"/>
                    </a:lnTo>
                    <a:lnTo>
                      <a:pt x="491" y="374"/>
                    </a:lnTo>
                    <a:lnTo>
                      <a:pt x="414" y="374"/>
                    </a:lnTo>
                    <a:lnTo>
                      <a:pt x="414" y="568"/>
                    </a:lnTo>
                    <a:lnTo>
                      <a:pt x="395" y="58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" name="Freeform 1097"/>
              <p:cNvSpPr>
                <a:spLocks/>
              </p:cNvSpPr>
              <p:nvPr/>
            </p:nvSpPr>
            <p:spPr bwMode="auto">
              <a:xfrm>
                <a:off x="906" y="2889"/>
                <a:ext cx="84" cy="145"/>
              </a:xfrm>
              <a:custGeom>
                <a:avLst/>
                <a:gdLst>
                  <a:gd name="T0" fmla="*/ 419 w 419"/>
                  <a:gd name="T1" fmla="*/ 0 h 725"/>
                  <a:gd name="T2" fmla="*/ 315 w 419"/>
                  <a:gd name="T3" fmla="*/ 0 h 725"/>
                  <a:gd name="T4" fmla="*/ 315 w 419"/>
                  <a:gd name="T5" fmla="*/ 29 h 725"/>
                  <a:gd name="T6" fmla="*/ 110 w 419"/>
                  <a:gd name="T7" fmla="*/ 29 h 725"/>
                  <a:gd name="T8" fmla="*/ 110 w 419"/>
                  <a:gd name="T9" fmla="*/ 88 h 725"/>
                  <a:gd name="T10" fmla="*/ 85 w 419"/>
                  <a:gd name="T11" fmla="*/ 88 h 725"/>
                  <a:gd name="T12" fmla="*/ 85 w 419"/>
                  <a:gd name="T13" fmla="*/ 25 h 725"/>
                  <a:gd name="T14" fmla="*/ 0 w 419"/>
                  <a:gd name="T15" fmla="*/ 25 h 725"/>
                  <a:gd name="T16" fmla="*/ 0 w 419"/>
                  <a:gd name="T17" fmla="*/ 704 h 725"/>
                  <a:gd name="T18" fmla="*/ 85 w 419"/>
                  <a:gd name="T19" fmla="*/ 704 h 725"/>
                  <a:gd name="T20" fmla="*/ 85 w 419"/>
                  <a:gd name="T21" fmla="*/ 644 h 725"/>
                  <a:gd name="T22" fmla="*/ 113 w 419"/>
                  <a:gd name="T23" fmla="*/ 644 h 725"/>
                  <a:gd name="T24" fmla="*/ 113 w 419"/>
                  <a:gd name="T25" fmla="*/ 704 h 725"/>
                  <a:gd name="T26" fmla="*/ 305 w 419"/>
                  <a:gd name="T27" fmla="*/ 704 h 725"/>
                  <a:gd name="T28" fmla="*/ 305 w 419"/>
                  <a:gd name="T29" fmla="*/ 725 h 725"/>
                  <a:gd name="T30" fmla="*/ 411 w 419"/>
                  <a:gd name="T31" fmla="*/ 725 h 725"/>
                  <a:gd name="T32" fmla="*/ 411 w 419"/>
                  <a:gd name="T33" fmla="*/ 520 h 725"/>
                  <a:gd name="T34" fmla="*/ 117 w 419"/>
                  <a:gd name="T35" fmla="*/ 520 h 725"/>
                  <a:gd name="T36" fmla="*/ 117 w 419"/>
                  <a:gd name="T37" fmla="*/ 594 h 725"/>
                  <a:gd name="T38" fmla="*/ 85 w 419"/>
                  <a:gd name="T39" fmla="*/ 594 h 725"/>
                  <a:gd name="T40" fmla="*/ 85 w 419"/>
                  <a:gd name="T41" fmla="*/ 432 h 725"/>
                  <a:gd name="T42" fmla="*/ 329 w 419"/>
                  <a:gd name="T43" fmla="*/ 432 h 725"/>
                  <a:gd name="T44" fmla="*/ 329 w 419"/>
                  <a:gd name="T45" fmla="*/ 382 h 725"/>
                  <a:gd name="T46" fmla="*/ 340 w 419"/>
                  <a:gd name="T47" fmla="*/ 382 h 725"/>
                  <a:gd name="T48" fmla="*/ 340 w 419"/>
                  <a:gd name="T49" fmla="*/ 340 h 725"/>
                  <a:gd name="T50" fmla="*/ 323 w 419"/>
                  <a:gd name="T51" fmla="*/ 340 h 725"/>
                  <a:gd name="T52" fmla="*/ 323 w 419"/>
                  <a:gd name="T53" fmla="*/ 298 h 725"/>
                  <a:gd name="T54" fmla="*/ 85 w 419"/>
                  <a:gd name="T55" fmla="*/ 298 h 725"/>
                  <a:gd name="T56" fmla="*/ 85 w 419"/>
                  <a:gd name="T57" fmla="*/ 142 h 725"/>
                  <a:gd name="T58" fmla="*/ 117 w 419"/>
                  <a:gd name="T59" fmla="*/ 142 h 725"/>
                  <a:gd name="T60" fmla="*/ 117 w 419"/>
                  <a:gd name="T61" fmla="*/ 209 h 725"/>
                  <a:gd name="T62" fmla="*/ 419 w 419"/>
                  <a:gd name="T63" fmla="*/ 209 h 725"/>
                  <a:gd name="T64" fmla="*/ 419 w 419"/>
                  <a:gd name="T65" fmla="*/ 0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9" h="725">
                    <a:moveTo>
                      <a:pt x="419" y="0"/>
                    </a:moveTo>
                    <a:lnTo>
                      <a:pt x="315" y="0"/>
                    </a:lnTo>
                    <a:lnTo>
                      <a:pt x="315" y="29"/>
                    </a:lnTo>
                    <a:lnTo>
                      <a:pt x="110" y="29"/>
                    </a:lnTo>
                    <a:lnTo>
                      <a:pt x="110" y="88"/>
                    </a:lnTo>
                    <a:lnTo>
                      <a:pt x="85" y="88"/>
                    </a:lnTo>
                    <a:lnTo>
                      <a:pt x="85" y="25"/>
                    </a:lnTo>
                    <a:lnTo>
                      <a:pt x="0" y="25"/>
                    </a:lnTo>
                    <a:lnTo>
                      <a:pt x="0" y="704"/>
                    </a:lnTo>
                    <a:lnTo>
                      <a:pt x="85" y="704"/>
                    </a:lnTo>
                    <a:lnTo>
                      <a:pt x="85" y="644"/>
                    </a:lnTo>
                    <a:lnTo>
                      <a:pt x="113" y="644"/>
                    </a:lnTo>
                    <a:lnTo>
                      <a:pt x="113" y="704"/>
                    </a:lnTo>
                    <a:lnTo>
                      <a:pt x="305" y="704"/>
                    </a:lnTo>
                    <a:lnTo>
                      <a:pt x="305" y="725"/>
                    </a:lnTo>
                    <a:lnTo>
                      <a:pt x="411" y="725"/>
                    </a:lnTo>
                    <a:lnTo>
                      <a:pt x="411" y="520"/>
                    </a:lnTo>
                    <a:lnTo>
                      <a:pt x="117" y="520"/>
                    </a:lnTo>
                    <a:lnTo>
                      <a:pt x="117" y="594"/>
                    </a:lnTo>
                    <a:lnTo>
                      <a:pt x="85" y="594"/>
                    </a:lnTo>
                    <a:lnTo>
                      <a:pt x="85" y="432"/>
                    </a:lnTo>
                    <a:lnTo>
                      <a:pt x="329" y="432"/>
                    </a:lnTo>
                    <a:lnTo>
                      <a:pt x="329" y="382"/>
                    </a:lnTo>
                    <a:lnTo>
                      <a:pt x="340" y="382"/>
                    </a:lnTo>
                    <a:lnTo>
                      <a:pt x="340" y="340"/>
                    </a:lnTo>
                    <a:lnTo>
                      <a:pt x="323" y="340"/>
                    </a:lnTo>
                    <a:lnTo>
                      <a:pt x="323" y="298"/>
                    </a:lnTo>
                    <a:lnTo>
                      <a:pt x="85" y="298"/>
                    </a:lnTo>
                    <a:lnTo>
                      <a:pt x="85" y="142"/>
                    </a:lnTo>
                    <a:lnTo>
                      <a:pt x="117" y="142"/>
                    </a:lnTo>
                    <a:lnTo>
                      <a:pt x="117" y="209"/>
                    </a:lnTo>
                    <a:lnTo>
                      <a:pt x="419" y="209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" name="Freeform 1098"/>
              <p:cNvSpPr>
                <a:spLocks/>
              </p:cNvSpPr>
              <p:nvPr/>
            </p:nvSpPr>
            <p:spPr bwMode="auto">
              <a:xfrm>
                <a:off x="609" y="3000"/>
                <a:ext cx="39" cy="32"/>
              </a:xfrm>
              <a:custGeom>
                <a:avLst/>
                <a:gdLst>
                  <a:gd name="T0" fmla="*/ 114 w 194"/>
                  <a:gd name="T1" fmla="*/ 47 h 158"/>
                  <a:gd name="T2" fmla="*/ 138 w 194"/>
                  <a:gd name="T3" fmla="*/ 47 h 158"/>
                  <a:gd name="T4" fmla="*/ 162 w 194"/>
                  <a:gd name="T5" fmla="*/ 46 h 158"/>
                  <a:gd name="T6" fmla="*/ 185 w 194"/>
                  <a:gd name="T7" fmla="*/ 46 h 158"/>
                  <a:gd name="T8" fmla="*/ 185 w 194"/>
                  <a:gd name="T9" fmla="*/ 68 h 158"/>
                  <a:gd name="T10" fmla="*/ 185 w 194"/>
                  <a:gd name="T11" fmla="*/ 91 h 158"/>
                  <a:gd name="T12" fmla="*/ 194 w 194"/>
                  <a:gd name="T13" fmla="*/ 91 h 158"/>
                  <a:gd name="T14" fmla="*/ 194 w 194"/>
                  <a:gd name="T15" fmla="*/ 109 h 158"/>
                  <a:gd name="T16" fmla="*/ 189 w 194"/>
                  <a:gd name="T17" fmla="*/ 109 h 158"/>
                  <a:gd name="T18" fmla="*/ 189 w 194"/>
                  <a:gd name="T19" fmla="*/ 133 h 158"/>
                  <a:gd name="T20" fmla="*/ 189 w 194"/>
                  <a:gd name="T21" fmla="*/ 158 h 158"/>
                  <a:gd name="T22" fmla="*/ 163 w 194"/>
                  <a:gd name="T23" fmla="*/ 158 h 158"/>
                  <a:gd name="T24" fmla="*/ 137 w 194"/>
                  <a:gd name="T25" fmla="*/ 158 h 158"/>
                  <a:gd name="T26" fmla="*/ 109 w 194"/>
                  <a:gd name="T27" fmla="*/ 158 h 158"/>
                  <a:gd name="T28" fmla="*/ 83 w 194"/>
                  <a:gd name="T29" fmla="*/ 158 h 158"/>
                  <a:gd name="T30" fmla="*/ 83 w 194"/>
                  <a:gd name="T31" fmla="*/ 134 h 158"/>
                  <a:gd name="T32" fmla="*/ 83 w 194"/>
                  <a:gd name="T33" fmla="*/ 112 h 158"/>
                  <a:gd name="T34" fmla="*/ 58 w 194"/>
                  <a:gd name="T35" fmla="*/ 112 h 158"/>
                  <a:gd name="T36" fmla="*/ 34 w 194"/>
                  <a:gd name="T37" fmla="*/ 112 h 158"/>
                  <a:gd name="T38" fmla="*/ 10 w 194"/>
                  <a:gd name="T39" fmla="*/ 112 h 158"/>
                  <a:gd name="T40" fmla="*/ 10 w 194"/>
                  <a:gd name="T41" fmla="*/ 89 h 158"/>
                  <a:gd name="T42" fmla="*/ 10 w 194"/>
                  <a:gd name="T43" fmla="*/ 68 h 158"/>
                  <a:gd name="T44" fmla="*/ 0 w 194"/>
                  <a:gd name="T45" fmla="*/ 68 h 158"/>
                  <a:gd name="T46" fmla="*/ 0 w 194"/>
                  <a:gd name="T47" fmla="*/ 44 h 158"/>
                  <a:gd name="T48" fmla="*/ 7 w 194"/>
                  <a:gd name="T49" fmla="*/ 44 h 158"/>
                  <a:gd name="T50" fmla="*/ 6 w 194"/>
                  <a:gd name="T51" fmla="*/ 22 h 158"/>
                  <a:gd name="T52" fmla="*/ 6 w 194"/>
                  <a:gd name="T53" fmla="*/ 1 h 158"/>
                  <a:gd name="T54" fmla="*/ 33 w 194"/>
                  <a:gd name="T55" fmla="*/ 0 h 158"/>
                  <a:gd name="T56" fmla="*/ 61 w 194"/>
                  <a:gd name="T57" fmla="*/ 0 h 158"/>
                  <a:gd name="T58" fmla="*/ 87 w 194"/>
                  <a:gd name="T59" fmla="*/ 0 h 158"/>
                  <a:gd name="T60" fmla="*/ 114 w 194"/>
                  <a:gd name="T61" fmla="*/ 0 h 158"/>
                  <a:gd name="T62" fmla="*/ 114 w 194"/>
                  <a:gd name="T63" fmla="*/ 23 h 158"/>
                  <a:gd name="T64" fmla="*/ 114 w 194"/>
                  <a:gd name="T65" fmla="*/ 47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4" h="158">
                    <a:moveTo>
                      <a:pt x="114" y="47"/>
                    </a:moveTo>
                    <a:lnTo>
                      <a:pt x="138" y="47"/>
                    </a:lnTo>
                    <a:lnTo>
                      <a:pt x="162" y="46"/>
                    </a:lnTo>
                    <a:lnTo>
                      <a:pt x="185" y="46"/>
                    </a:lnTo>
                    <a:lnTo>
                      <a:pt x="185" y="68"/>
                    </a:lnTo>
                    <a:lnTo>
                      <a:pt x="185" y="91"/>
                    </a:lnTo>
                    <a:lnTo>
                      <a:pt x="194" y="91"/>
                    </a:lnTo>
                    <a:lnTo>
                      <a:pt x="194" y="109"/>
                    </a:lnTo>
                    <a:lnTo>
                      <a:pt x="189" y="109"/>
                    </a:lnTo>
                    <a:lnTo>
                      <a:pt x="189" y="133"/>
                    </a:lnTo>
                    <a:lnTo>
                      <a:pt x="189" y="158"/>
                    </a:lnTo>
                    <a:lnTo>
                      <a:pt x="163" y="158"/>
                    </a:lnTo>
                    <a:lnTo>
                      <a:pt x="137" y="158"/>
                    </a:lnTo>
                    <a:lnTo>
                      <a:pt x="109" y="158"/>
                    </a:lnTo>
                    <a:lnTo>
                      <a:pt x="83" y="158"/>
                    </a:lnTo>
                    <a:lnTo>
                      <a:pt x="83" y="134"/>
                    </a:lnTo>
                    <a:lnTo>
                      <a:pt x="83" y="112"/>
                    </a:lnTo>
                    <a:lnTo>
                      <a:pt x="58" y="112"/>
                    </a:lnTo>
                    <a:lnTo>
                      <a:pt x="34" y="112"/>
                    </a:lnTo>
                    <a:lnTo>
                      <a:pt x="10" y="112"/>
                    </a:lnTo>
                    <a:lnTo>
                      <a:pt x="10" y="89"/>
                    </a:lnTo>
                    <a:lnTo>
                      <a:pt x="10" y="68"/>
                    </a:lnTo>
                    <a:lnTo>
                      <a:pt x="0" y="68"/>
                    </a:lnTo>
                    <a:lnTo>
                      <a:pt x="0" y="44"/>
                    </a:lnTo>
                    <a:lnTo>
                      <a:pt x="7" y="44"/>
                    </a:lnTo>
                    <a:lnTo>
                      <a:pt x="6" y="22"/>
                    </a:lnTo>
                    <a:lnTo>
                      <a:pt x="6" y="1"/>
                    </a:lnTo>
                    <a:lnTo>
                      <a:pt x="33" y="0"/>
                    </a:lnTo>
                    <a:lnTo>
                      <a:pt x="61" y="0"/>
                    </a:lnTo>
                    <a:lnTo>
                      <a:pt x="87" y="0"/>
                    </a:lnTo>
                    <a:lnTo>
                      <a:pt x="114" y="0"/>
                    </a:lnTo>
                    <a:lnTo>
                      <a:pt x="114" y="23"/>
                    </a:lnTo>
                    <a:lnTo>
                      <a:pt x="114" y="4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" name="Freeform 1099"/>
              <p:cNvSpPr>
                <a:spLocks/>
              </p:cNvSpPr>
              <p:nvPr/>
            </p:nvSpPr>
            <p:spPr bwMode="auto">
              <a:xfrm>
                <a:off x="568" y="3012"/>
                <a:ext cx="38" cy="32"/>
              </a:xfrm>
              <a:custGeom>
                <a:avLst/>
                <a:gdLst>
                  <a:gd name="T0" fmla="*/ 189 w 192"/>
                  <a:gd name="T1" fmla="*/ 0 h 160"/>
                  <a:gd name="T2" fmla="*/ 162 w 192"/>
                  <a:gd name="T3" fmla="*/ 0 h 160"/>
                  <a:gd name="T4" fmla="*/ 135 w 192"/>
                  <a:gd name="T5" fmla="*/ 0 h 160"/>
                  <a:gd name="T6" fmla="*/ 108 w 192"/>
                  <a:gd name="T7" fmla="*/ 0 h 160"/>
                  <a:gd name="T8" fmla="*/ 81 w 192"/>
                  <a:gd name="T9" fmla="*/ 0 h 160"/>
                  <a:gd name="T10" fmla="*/ 81 w 192"/>
                  <a:gd name="T11" fmla="*/ 23 h 160"/>
                  <a:gd name="T12" fmla="*/ 81 w 192"/>
                  <a:gd name="T13" fmla="*/ 46 h 160"/>
                  <a:gd name="T14" fmla="*/ 57 w 192"/>
                  <a:gd name="T15" fmla="*/ 46 h 160"/>
                  <a:gd name="T16" fmla="*/ 34 w 192"/>
                  <a:gd name="T17" fmla="*/ 46 h 160"/>
                  <a:gd name="T18" fmla="*/ 10 w 192"/>
                  <a:gd name="T19" fmla="*/ 46 h 160"/>
                  <a:gd name="T20" fmla="*/ 10 w 192"/>
                  <a:gd name="T21" fmla="*/ 68 h 160"/>
                  <a:gd name="T22" fmla="*/ 10 w 192"/>
                  <a:gd name="T23" fmla="*/ 89 h 160"/>
                  <a:gd name="T24" fmla="*/ 0 w 192"/>
                  <a:gd name="T25" fmla="*/ 89 h 160"/>
                  <a:gd name="T26" fmla="*/ 0 w 192"/>
                  <a:gd name="T27" fmla="*/ 111 h 160"/>
                  <a:gd name="T28" fmla="*/ 5 w 192"/>
                  <a:gd name="T29" fmla="*/ 111 h 160"/>
                  <a:gd name="T30" fmla="*/ 5 w 192"/>
                  <a:gd name="T31" fmla="*/ 135 h 160"/>
                  <a:gd name="T32" fmla="*/ 5 w 192"/>
                  <a:gd name="T33" fmla="*/ 160 h 160"/>
                  <a:gd name="T34" fmla="*/ 35 w 192"/>
                  <a:gd name="T35" fmla="*/ 160 h 160"/>
                  <a:gd name="T36" fmla="*/ 65 w 192"/>
                  <a:gd name="T37" fmla="*/ 159 h 160"/>
                  <a:gd name="T38" fmla="*/ 95 w 192"/>
                  <a:gd name="T39" fmla="*/ 159 h 160"/>
                  <a:gd name="T40" fmla="*/ 95 w 192"/>
                  <a:gd name="T41" fmla="*/ 157 h 160"/>
                  <a:gd name="T42" fmla="*/ 113 w 192"/>
                  <a:gd name="T43" fmla="*/ 157 h 160"/>
                  <a:gd name="T44" fmla="*/ 113 w 192"/>
                  <a:gd name="T45" fmla="*/ 135 h 160"/>
                  <a:gd name="T46" fmla="*/ 113 w 192"/>
                  <a:gd name="T47" fmla="*/ 112 h 160"/>
                  <a:gd name="T48" fmla="*/ 137 w 192"/>
                  <a:gd name="T49" fmla="*/ 112 h 160"/>
                  <a:gd name="T50" fmla="*/ 161 w 192"/>
                  <a:gd name="T51" fmla="*/ 112 h 160"/>
                  <a:gd name="T52" fmla="*/ 184 w 192"/>
                  <a:gd name="T53" fmla="*/ 112 h 160"/>
                  <a:gd name="T54" fmla="*/ 184 w 192"/>
                  <a:gd name="T55" fmla="*/ 89 h 160"/>
                  <a:gd name="T56" fmla="*/ 184 w 192"/>
                  <a:gd name="T57" fmla="*/ 66 h 160"/>
                  <a:gd name="T58" fmla="*/ 192 w 192"/>
                  <a:gd name="T59" fmla="*/ 66 h 160"/>
                  <a:gd name="T60" fmla="*/ 192 w 192"/>
                  <a:gd name="T61" fmla="*/ 43 h 160"/>
                  <a:gd name="T62" fmla="*/ 189 w 192"/>
                  <a:gd name="T63" fmla="*/ 43 h 160"/>
                  <a:gd name="T64" fmla="*/ 189 w 192"/>
                  <a:gd name="T65" fmla="*/ 22 h 160"/>
                  <a:gd name="T66" fmla="*/ 189 w 192"/>
                  <a:gd name="T67" fmla="*/ 0 h 160"/>
                  <a:gd name="T68" fmla="*/ 189 w 192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2" h="160">
                    <a:moveTo>
                      <a:pt x="189" y="0"/>
                    </a:moveTo>
                    <a:lnTo>
                      <a:pt x="162" y="0"/>
                    </a:lnTo>
                    <a:lnTo>
                      <a:pt x="135" y="0"/>
                    </a:lnTo>
                    <a:lnTo>
                      <a:pt x="108" y="0"/>
                    </a:lnTo>
                    <a:lnTo>
                      <a:pt x="81" y="0"/>
                    </a:lnTo>
                    <a:lnTo>
                      <a:pt x="81" y="23"/>
                    </a:lnTo>
                    <a:lnTo>
                      <a:pt x="81" y="46"/>
                    </a:lnTo>
                    <a:lnTo>
                      <a:pt x="57" y="46"/>
                    </a:lnTo>
                    <a:lnTo>
                      <a:pt x="34" y="46"/>
                    </a:lnTo>
                    <a:lnTo>
                      <a:pt x="10" y="46"/>
                    </a:lnTo>
                    <a:lnTo>
                      <a:pt x="10" y="68"/>
                    </a:lnTo>
                    <a:lnTo>
                      <a:pt x="10" y="89"/>
                    </a:lnTo>
                    <a:lnTo>
                      <a:pt x="0" y="89"/>
                    </a:lnTo>
                    <a:lnTo>
                      <a:pt x="0" y="111"/>
                    </a:lnTo>
                    <a:lnTo>
                      <a:pt x="5" y="111"/>
                    </a:lnTo>
                    <a:lnTo>
                      <a:pt x="5" y="135"/>
                    </a:lnTo>
                    <a:lnTo>
                      <a:pt x="5" y="160"/>
                    </a:lnTo>
                    <a:lnTo>
                      <a:pt x="35" y="160"/>
                    </a:lnTo>
                    <a:lnTo>
                      <a:pt x="65" y="159"/>
                    </a:lnTo>
                    <a:lnTo>
                      <a:pt x="95" y="159"/>
                    </a:lnTo>
                    <a:lnTo>
                      <a:pt x="95" y="157"/>
                    </a:lnTo>
                    <a:lnTo>
                      <a:pt x="113" y="157"/>
                    </a:lnTo>
                    <a:lnTo>
                      <a:pt x="113" y="135"/>
                    </a:lnTo>
                    <a:lnTo>
                      <a:pt x="113" y="112"/>
                    </a:lnTo>
                    <a:lnTo>
                      <a:pt x="137" y="112"/>
                    </a:lnTo>
                    <a:lnTo>
                      <a:pt x="161" y="112"/>
                    </a:lnTo>
                    <a:lnTo>
                      <a:pt x="184" y="112"/>
                    </a:lnTo>
                    <a:lnTo>
                      <a:pt x="184" y="89"/>
                    </a:lnTo>
                    <a:lnTo>
                      <a:pt x="184" y="66"/>
                    </a:lnTo>
                    <a:lnTo>
                      <a:pt x="192" y="66"/>
                    </a:lnTo>
                    <a:lnTo>
                      <a:pt x="192" y="43"/>
                    </a:lnTo>
                    <a:lnTo>
                      <a:pt x="189" y="43"/>
                    </a:lnTo>
                    <a:lnTo>
                      <a:pt x="189" y="22"/>
                    </a:lnTo>
                    <a:lnTo>
                      <a:pt x="189" y="0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" name="Freeform 1100"/>
              <p:cNvSpPr>
                <a:spLocks/>
              </p:cNvSpPr>
              <p:nvPr/>
            </p:nvSpPr>
            <p:spPr bwMode="auto">
              <a:xfrm>
                <a:off x="598" y="3046"/>
                <a:ext cx="38" cy="32"/>
              </a:xfrm>
              <a:custGeom>
                <a:avLst/>
                <a:gdLst>
                  <a:gd name="T0" fmla="*/ 9 w 192"/>
                  <a:gd name="T1" fmla="*/ 71 h 159"/>
                  <a:gd name="T2" fmla="*/ 9 w 192"/>
                  <a:gd name="T3" fmla="*/ 92 h 159"/>
                  <a:gd name="T4" fmla="*/ 0 w 192"/>
                  <a:gd name="T5" fmla="*/ 92 h 159"/>
                  <a:gd name="T6" fmla="*/ 0 w 192"/>
                  <a:gd name="T7" fmla="*/ 111 h 159"/>
                  <a:gd name="T8" fmla="*/ 4 w 192"/>
                  <a:gd name="T9" fmla="*/ 111 h 159"/>
                  <a:gd name="T10" fmla="*/ 4 w 192"/>
                  <a:gd name="T11" fmla="*/ 135 h 159"/>
                  <a:gd name="T12" fmla="*/ 4 w 192"/>
                  <a:gd name="T13" fmla="*/ 159 h 159"/>
                  <a:gd name="T14" fmla="*/ 31 w 192"/>
                  <a:gd name="T15" fmla="*/ 159 h 159"/>
                  <a:gd name="T16" fmla="*/ 57 w 192"/>
                  <a:gd name="T17" fmla="*/ 159 h 159"/>
                  <a:gd name="T18" fmla="*/ 85 w 192"/>
                  <a:gd name="T19" fmla="*/ 159 h 159"/>
                  <a:gd name="T20" fmla="*/ 112 w 192"/>
                  <a:gd name="T21" fmla="*/ 159 h 159"/>
                  <a:gd name="T22" fmla="*/ 112 w 192"/>
                  <a:gd name="T23" fmla="*/ 135 h 159"/>
                  <a:gd name="T24" fmla="*/ 111 w 192"/>
                  <a:gd name="T25" fmla="*/ 113 h 159"/>
                  <a:gd name="T26" fmla="*/ 136 w 192"/>
                  <a:gd name="T27" fmla="*/ 113 h 159"/>
                  <a:gd name="T28" fmla="*/ 159 w 192"/>
                  <a:gd name="T29" fmla="*/ 113 h 159"/>
                  <a:gd name="T30" fmla="*/ 183 w 192"/>
                  <a:gd name="T31" fmla="*/ 113 h 159"/>
                  <a:gd name="T32" fmla="*/ 183 w 192"/>
                  <a:gd name="T33" fmla="*/ 91 h 159"/>
                  <a:gd name="T34" fmla="*/ 183 w 192"/>
                  <a:gd name="T35" fmla="*/ 68 h 159"/>
                  <a:gd name="T36" fmla="*/ 192 w 192"/>
                  <a:gd name="T37" fmla="*/ 68 h 159"/>
                  <a:gd name="T38" fmla="*/ 192 w 192"/>
                  <a:gd name="T39" fmla="*/ 48 h 159"/>
                  <a:gd name="T40" fmla="*/ 186 w 192"/>
                  <a:gd name="T41" fmla="*/ 48 h 159"/>
                  <a:gd name="T42" fmla="*/ 186 w 192"/>
                  <a:gd name="T43" fmla="*/ 26 h 159"/>
                  <a:gd name="T44" fmla="*/ 186 w 192"/>
                  <a:gd name="T45" fmla="*/ 2 h 159"/>
                  <a:gd name="T46" fmla="*/ 158 w 192"/>
                  <a:gd name="T47" fmla="*/ 2 h 159"/>
                  <a:gd name="T48" fmla="*/ 130 w 192"/>
                  <a:gd name="T49" fmla="*/ 2 h 159"/>
                  <a:gd name="T50" fmla="*/ 102 w 192"/>
                  <a:gd name="T51" fmla="*/ 2 h 159"/>
                  <a:gd name="T52" fmla="*/ 102 w 192"/>
                  <a:gd name="T53" fmla="*/ 0 h 159"/>
                  <a:gd name="T54" fmla="*/ 80 w 192"/>
                  <a:gd name="T55" fmla="*/ 0 h 159"/>
                  <a:gd name="T56" fmla="*/ 80 w 192"/>
                  <a:gd name="T57" fmla="*/ 25 h 159"/>
                  <a:gd name="T58" fmla="*/ 80 w 192"/>
                  <a:gd name="T59" fmla="*/ 48 h 159"/>
                  <a:gd name="T60" fmla="*/ 56 w 192"/>
                  <a:gd name="T61" fmla="*/ 48 h 159"/>
                  <a:gd name="T62" fmla="*/ 32 w 192"/>
                  <a:gd name="T63" fmla="*/ 48 h 159"/>
                  <a:gd name="T64" fmla="*/ 9 w 192"/>
                  <a:gd name="T65" fmla="*/ 48 h 159"/>
                  <a:gd name="T66" fmla="*/ 9 w 192"/>
                  <a:gd name="T67" fmla="*/ 7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2" h="159">
                    <a:moveTo>
                      <a:pt x="9" y="71"/>
                    </a:moveTo>
                    <a:lnTo>
                      <a:pt x="9" y="92"/>
                    </a:lnTo>
                    <a:lnTo>
                      <a:pt x="0" y="92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4" y="135"/>
                    </a:lnTo>
                    <a:lnTo>
                      <a:pt x="4" y="159"/>
                    </a:lnTo>
                    <a:lnTo>
                      <a:pt x="31" y="159"/>
                    </a:lnTo>
                    <a:lnTo>
                      <a:pt x="57" y="159"/>
                    </a:lnTo>
                    <a:lnTo>
                      <a:pt x="85" y="159"/>
                    </a:lnTo>
                    <a:lnTo>
                      <a:pt x="112" y="159"/>
                    </a:lnTo>
                    <a:lnTo>
                      <a:pt x="112" y="135"/>
                    </a:lnTo>
                    <a:lnTo>
                      <a:pt x="111" y="113"/>
                    </a:lnTo>
                    <a:lnTo>
                      <a:pt x="136" y="113"/>
                    </a:lnTo>
                    <a:lnTo>
                      <a:pt x="159" y="113"/>
                    </a:lnTo>
                    <a:lnTo>
                      <a:pt x="183" y="113"/>
                    </a:lnTo>
                    <a:lnTo>
                      <a:pt x="183" y="91"/>
                    </a:lnTo>
                    <a:lnTo>
                      <a:pt x="183" y="68"/>
                    </a:lnTo>
                    <a:lnTo>
                      <a:pt x="192" y="68"/>
                    </a:lnTo>
                    <a:lnTo>
                      <a:pt x="192" y="48"/>
                    </a:lnTo>
                    <a:lnTo>
                      <a:pt x="186" y="48"/>
                    </a:lnTo>
                    <a:lnTo>
                      <a:pt x="186" y="26"/>
                    </a:lnTo>
                    <a:lnTo>
                      <a:pt x="186" y="2"/>
                    </a:lnTo>
                    <a:lnTo>
                      <a:pt x="158" y="2"/>
                    </a:lnTo>
                    <a:lnTo>
                      <a:pt x="130" y="2"/>
                    </a:lnTo>
                    <a:lnTo>
                      <a:pt x="102" y="2"/>
                    </a:lnTo>
                    <a:lnTo>
                      <a:pt x="102" y="0"/>
                    </a:lnTo>
                    <a:lnTo>
                      <a:pt x="80" y="0"/>
                    </a:lnTo>
                    <a:lnTo>
                      <a:pt x="80" y="25"/>
                    </a:lnTo>
                    <a:lnTo>
                      <a:pt x="80" y="48"/>
                    </a:lnTo>
                    <a:lnTo>
                      <a:pt x="56" y="48"/>
                    </a:lnTo>
                    <a:lnTo>
                      <a:pt x="32" y="48"/>
                    </a:lnTo>
                    <a:lnTo>
                      <a:pt x="9" y="48"/>
                    </a:lnTo>
                    <a:lnTo>
                      <a:pt x="9" y="7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" name="Freeform 1101"/>
              <p:cNvSpPr>
                <a:spLocks/>
              </p:cNvSpPr>
              <p:nvPr/>
            </p:nvSpPr>
            <p:spPr bwMode="auto">
              <a:xfrm>
                <a:off x="663" y="3058"/>
                <a:ext cx="39" cy="32"/>
              </a:xfrm>
              <a:custGeom>
                <a:avLst/>
                <a:gdLst>
                  <a:gd name="T0" fmla="*/ 8 w 196"/>
                  <a:gd name="T1" fmla="*/ 21 h 157"/>
                  <a:gd name="T2" fmla="*/ 9 w 196"/>
                  <a:gd name="T3" fmla="*/ 40 h 157"/>
                  <a:gd name="T4" fmla="*/ 0 w 196"/>
                  <a:gd name="T5" fmla="*/ 40 h 157"/>
                  <a:gd name="T6" fmla="*/ 0 w 196"/>
                  <a:gd name="T7" fmla="*/ 65 h 157"/>
                  <a:gd name="T8" fmla="*/ 13 w 196"/>
                  <a:gd name="T9" fmla="*/ 65 h 157"/>
                  <a:gd name="T10" fmla="*/ 13 w 196"/>
                  <a:gd name="T11" fmla="*/ 88 h 157"/>
                  <a:gd name="T12" fmla="*/ 13 w 196"/>
                  <a:gd name="T13" fmla="*/ 111 h 157"/>
                  <a:gd name="T14" fmla="*/ 37 w 196"/>
                  <a:gd name="T15" fmla="*/ 111 h 157"/>
                  <a:gd name="T16" fmla="*/ 60 w 196"/>
                  <a:gd name="T17" fmla="*/ 111 h 157"/>
                  <a:gd name="T18" fmla="*/ 84 w 196"/>
                  <a:gd name="T19" fmla="*/ 111 h 157"/>
                  <a:gd name="T20" fmla="*/ 84 w 196"/>
                  <a:gd name="T21" fmla="*/ 133 h 157"/>
                  <a:gd name="T22" fmla="*/ 84 w 196"/>
                  <a:gd name="T23" fmla="*/ 157 h 157"/>
                  <a:gd name="T24" fmla="*/ 110 w 196"/>
                  <a:gd name="T25" fmla="*/ 157 h 157"/>
                  <a:gd name="T26" fmla="*/ 137 w 196"/>
                  <a:gd name="T27" fmla="*/ 157 h 157"/>
                  <a:gd name="T28" fmla="*/ 165 w 196"/>
                  <a:gd name="T29" fmla="*/ 156 h 157"/>
                  <a:gd name="T30" fmla="*/ 191 w 196"/>
                  <a:gd name="T31" fmla="*/ 156 h 157"/>
                  <a:gd name="T32" fmla="*/ 191 w 196"/>
                  <a:gd name="T33" fmla="*/ 133 h 157"/>
                  <a:gd name="T34" fmla="*/ 191 w 196"/>
                  <a:gd name="T35" fmla="*/ 110 h 157"/>
                  <a:gd name="T36" fmla="*/ 196 w 196"/>
                  <a:gd name="T37" fmla="*/ 110 h 157"/>
                  <a:gd name="T38" fmla="*/ 196 w 196"/>
                  <a:gd name="T39" fmla="*/ 92 h 157"/>
                  <a:gd name="T40" fmla="*/ 188 w 196"/>
                  <a:gd name="T41" fmla="*/ 92 h 157"/>
                  <a:gd name="T42" fmla="*/ 188 w 196"/>
                  <a:gd name="T43" fmla="*/ 68 h 157"/>
                  <a:gd name="T44" fmla="*/ 187 w 196"/>
                  <a:gd name="T45" fmla="*/ 46 h 157"/>
                  <a:gd name="T46" fmla="*/ 164 w 196"/>
                  <a:gd name="T47" fmla="*/ 46 h 157"/>
                  <a:gd name="T48" fmla="*/ 140 w 196"/>
                  <a:gd name="T49" fmla="*/ 46 h 157"/>
                  <a:gd name="T50" fmla="*/ 116 w 196"/>
                  <a:gd name="T51" fmla="*/ 46 h 157"/>
                  <a:gd name="T52" fmla="*/ 116 w 196"/>
                  <a:gd name="T53" fmla="*/ 24 h 157"/>
                  <a:gd name="T54" fmla="*/ 115 w 196"/>
                  <a:gd name="T55" fmla="*/ 0 h 157"/>
                  <a:gd name="T56" fmla="*/ 89 w 196"/>
                  <a:gd name="T57" fmla="*/ 1 h 157"/>
                  <a:gd name="T58" fmla="*/ 61 w 196"/>
                  <a:gd name="T59" fmla="*/ 1 h 157"/>
                  <a:gd name="T60" fmla="*/ 35 w 196"/>
                  <a:gd name="T61" fmla="*/ 1 h 157"/>
                  <a:gd name="T62" fmla="*/ 8 w 196"/>
                  <a:gd name="T63" fmla="*/ 1 h 157"/>
                  <a:gd name="T64" fmla="*/ 8 w 196"/>
                  <a:gd name="T65" fmla="*/ 2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6" h="157">
                    <a:moveTo>
                      <a:pt x="8" y="21"/>
                    </a:moveTo>
                    <a:lnTo>
                      <a:pt x="9" y="40"/>
                    </a:lnTo>
                    <a:lnTo>
                      <a:pt x="0" y="40"/>
                    </a:lnTo>
                    <a:lnTo>
                      <a:pt x="0" y="65"/>
                    </a:lnTo>
                    <a:lnTo>
                      <a:pt x="13" y="65"/>
                    </a:lnTo>
                    <a:lnTo>
                      <a:pt x="13" y="88"/>
                    </a:lnTo>
                    <a:lnTo>
                      <a:pt x="13" y="111"/>
                    </a:lnTo>
                    <a:lnTo>
                      <a:pt x="37" y="111"/>
                    </a:lnTo>
                    <a:lnTo>
                      <a:pt x="60" y="111"/>
                    </a:lnTo>
                    <a:lnTo>
                      <a:pt x="84" y="111"/>
                    </a:lnTo>
                    <a:lnTo>
                      <a:pt x="84" y="133"/>
                    </a:lnTo>
                    <a:lnTo>
                      <a:pt x="84" y="157"/>
                    </a:lnTo>
                    <a:lnTo>
                      <a:pt x="110" y="157"/>
                    </a:lnTo>
                    <a:lnTo>
                      <a:pt x="137" y="157"/>
                    </a:lnTo>
                    <a:lnTo>
                      <a:pt x="165" y="156"/>
                    </a:lnTo>
                    <a:lnTo>
                      <a:pt x="191" y="156"/>
                    </a:lnTo>
                    <a:lnTo>
                      <a:pt x="191" y="133"/>
                    </a:lnTo>
                    <a:lnTo>
                      <a:pt x="191" y="110"/>
                    </a:lnTo>
                    <a:lnTo>
                      <a:pt x="196" y="110"/>
                    </a:lnTo>
                    <a:lnTo>
                      <a:pt x="196" y="92"/>
                    </a:lnTo>
                    <a:lnTo>
                      <a:pt x="188" y="92"/>
                    </a:lnTo>
                    <a:lnTo>
                      <a:pt x="188" y="68"/>
                    </a:lnTo>
                    <a:lnTo>
                      <a:pt x="187" y="46"/>
                    </a:lnTo>
                    <a:lnTo>
                      <a:pt x="164" y="46"/>
                    </a:lnTo>
                    <a:lnTo>
                      <a:pt x="140" y="46"/>
                    </a:lnTo>
                    <a:lnTo>
                      <a:pt x="116" y="46"/>
                    </a:lnTo>
                    <a:lnTo>
                      <a:pt x="116" y="24"/>
                    </a:lnTo>
                    <a:lnTo>
                      <a:pt x="115" y="0"/>
                    </a:lnTo>
                    <a:lnTo>
                      <a:pt x="89" y="1"/>
                    </a:lnTo>
                    <a:lnTo>
                      <a:pt x="61" y="1"/>
                    </a:lnTo>
                    <a:lnTo>
                      <a:pt x="35" y="1"/>
                    </a:lnTo>
                    <a:lnTo>
                      <a:pt x="8" y="1"/>
                    </a:lnTo>
                    <a:lnTo>
                      <a:pt x="8" y="2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7" name="Freeform 1102"/>
              <p:cNvSpPr>
                <a:spLocks/>
              </p:cNvSpPr>
              <p:nvPr/>
            </p:nvSpPr>
            <p:spPr bwMode="auto">
              <a:xfrm>
                <a:off x="705" y="3047"/>
                <a:ext cx="39" cy="31"/>
              </a:xfrm>
              <a:custGeom>
                <a:avLst/>
                <a:gdLst>
                  <a:gd name="T0" fmla="*/ 5 w 193"/>
                  <a:gd name="T1" fmla="*/ 134 h 157"/>
                  <a:gd name="T2" fmla="*/ 5 w 193"/>
                  <a:gd name="T3" fmla="*/ 112 h 157"/>
                  <a:gd name="T4" fmla="*/ 0 w 193"/>
                  <a:gd name="T5" fmla="*/ 112 h 157"/>
                  <a:gd name="T6" fmla="*/ 0 w 193"/>
                  <a:gd name="T7" fmla="*/ 88 h 157"/>
                  <a:gd name="T8" fmla="*/ 9 w 193"/>
                  <a:gd name="T9" fmla="*/ 88 h 157"/>
                  <a:gd name="T10" fmla="*/ 10 w 193"/>
                  <a:gd name="T11" fmla="*/ 67 h 157"/>
                  <a:gd name="T12" fmla="*/ 10 w 193"/>
                  <a:gd name="T13" fmla="*/ 47 h 157"/>
                  <a:gd name="T14" fmla="*/ 34 w 193"/>
                  <a:gd name="T15" fmla="*/ 47 h 157"/>
                  <a:gd name="T16" fmla="*/ 57 w 193"/>
                  <a:gd name="T17" fmla="*/ 46 h 157"/>
                  <a:gd name="T18" fmla="*/ 81 w 193"/>
                  <a:gd name="T19" fmla="*/ 46 h 157"/>
                  <a:gd name="T20" fmla="*/ 81 w 193"/>
                  <a:gd name="T21" fmla="*/ 22 h 157"/>
                  <a:gd name="T22" fmla="*/ 81 w 193"/>
                  <a:gd name="T23" fmla="*/ 0 h 157"/>
                  <a:gd name="T24" fmla="*/ 108 w 193"/>
                  <a:gd name="T25" fmla="*/ 0 h 157"/>
                  <a:gd name="T26" fmla="*/ 134 w 193"/>
                  <a:gd name="T27" fmla="*/ 0 h 157"/>
                  <a:gd name="T28" fmla="*/ 162 w 193"/>
                  <a:gd name="T29" fmla="*/ 0 h 157"/>
                  <a:gd name="T30" fmla="*/ 188 w 193"/>
                  <a:gd name="T31" fmla="*/ 0 h 157"/>
                  <a:gd name="T32" fmla="*/ 188 w 193"/>
                  <a:gd name="T33" fmla="*/ 21 h 157"/>
                  <a:gd name="T34" fmla="*/ 188 w 193"/>
                  <a:gd name="T35" fmla="*/ 42 h 157"/>
                  <a:gd name="T36" fmla="*/ 193 w 193"/>
                  <a:gd name="T37" fmla="*/ 42 h 157"/>
                  <a:gd name="T38" fmla="*/ 193 w 193"/>
                  <a:gd name="T39" fmla="*/ 64 h 157"/>
                  <a:gd name="T40" fmla="*/ 183 w 193"/>
                  <a:gd name="T41" fmla="*/ 64 h 157"/>
                  <a:gd name="T42" fmla="*/ 183 w 193"/>
                  <a:gd name="T43" fmla="*/ 88 h 157"/>
                  <a:gd name="T44" fmla="*/ 183 w 193"/>
                  <a:gd name="T45" fmla="*/ 111 h 157"/>
                  <a:gd name="T46" fmla="*/ 159 w 193"/>
                  <a:gd name="T47" fmla="*/ 111 h 157"/>
                  <a:gd name="T48" fmla="*/ 136 w 193"/>
                  <a:gd name="T49" fmla="*/ 111 h 157"/>
                  <a:gd name="T50" fmla="*/ 112 w 193"/>
                  <a:gd name="T51" fmla="*/ 111 h 157"/>
                  <a:gd name="T52" fmla="*/ 112 w 193"/>
                  <a:gd name="T53" fmla="*/ 133 h 157"/>
                  <a:gd name="T54" fmla="*/ 112 w 193"/>
                  <a:gd name="T55" fmla="*/ 157 h 157"/>
                  <a:gd name="T56" fmla="*/ 85 w 193"/>
                  <a:gd name="T57" fmla="*/ 157 h 157"/>
                  <a:gd name="T58" fmla="*/ 58 w 193"/>
                  <a:gd name="T59" fmla="*/ 157 h 157"/>
                  <a:gd name="T60" fmla="*/ 31 w 193"/>
                  <a:gd name="T61" fmla="*/ 157 h 157"/>
                  <a:gd name="T62" fmla="*/ 5 w 193"/>
                  <a:gd name="T63" fmla="*/ 157 h 157"/>
                  <a:gd name="T64" fmla="*/ 5 w 193"/>
                  <a:gd name="T65" fmla="*/ 13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3" h="157">
                    <a:moveTo>
                      <a:pt x="5" y="134"/>
                    </a:moveTo>
                    <a:lnTo>
                      <a:pt x="5" y="112"/>
                    </a:lnTo>
                    <a:lnTo>
                      <a:pt x="0" y="112"/>
                    </a:lnTo>
                    <a:lnTo>
                      <a:pt x="0" y="88"/>
                    </a:lnTo>
                    <a:lnTo>
                      <a:pt x="9" y="88"/>
                    </a:lnTo>
                    <a:lnTo>
                      <a:pt x="10" y="67"/>
                    </a:lnTo>
                    <a:lnTo>
                      <a:pt x="10" y="47"/>
                    </a:lnTo>
                    <a:lnTo>
                      <a:pt x="34" y="47"/>
                    </a:lnTo>
                    <a:lnTo>
                      <a:pt x="57" y="46"/>
                    </a:lnTo>
                    <a:lnTo>
                      <a:pt x="81" y="46"/>
                    </a:lnTo>
                    <a:lnTo>
                      <a:pt x="81" y="22"/>
                    </a:lnTo>
                    <a:lnTo>
                      <a:pt x="81" y="0"/>
                    </a:lnTo>
                    <a:lnTo>
                      <a:pt x="108" y="0"/>
                    </a:lnTo>
                    <a:lnTo>
                      <a:pt x="134" y="0"/>
                    </a:lnTo>
                    <a:lnTo>
                      <a:pt x="162" y="0"/>
                    </a:lnTo>
                    <a:lnTo>
                      <a:pt x="188" y="0"/>
                    </a:lnTo>
                    <a:lnTo>
                      <a:pt x="188" y="21"/>
                    </a:lnTo>
                    <a:lnTo>
                      <a:pt x="188" y="42"/>
                    </a:lnTo>
                    <a:lnTo>
                      <a:pt x="193" y="42"/>
                    </a:lnTo>
                    <a:lnTo>
                      <a:pt x="193" y="64"/>
                    </a:lnTo>
                    <a:lnTo>
                      <a:pt x="183" y="64"/>
                    </a:lnTo>
                    <a:lnTo>
                      <a:pt x="183" y="88"/>
                    </a:lnTo>
                    <a:lnTo>
                      <a:pt x="183" y="111"/>
                    </a:lnTo>
                    <a:lnTo>
                      <a:pt x="159" y="111"/>
                    </a:lnTo>
                    <a:lnTo>
                      <a:pt x="136" y="111"/>
                    </a:lnTo>
                    <a:lnTo>
                      <a:pt x="112" y="111"/>
                    </a:lnTo>
                    <a:lnTo>
                      <a:pt x="112" y="133"/>
                    </a:lnTo>
                    <a:lnTo>
                      <a:pt x="112" y="157"/>
                    </a:lnTo>
                    <a:lnTo>
                      <a:pt x="85" y="157"/>
                    </a:lnTo>
                    <a:lnTo>
                      <a:pt x="58" y="157"/>
                    </a:lnTo>
                    <a:lnTo>
                      <a:pt x="31" y="157"/>
                    </a:lnTo>
                    <a:lnTo>
                      <a:pt x="5" y="157"/>
                    </a:lnTo>
                    <a:lnTo>
                      <a:pt x="5" y="13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8" name="Freeform 1103"/>
              <p:cNvSpPr>
                <a:spLocks/>
              </p:cNvSpPr>
              <p:nvPr/>
            </p:nvSpPr>
            <p:spPr bwMode="auto">
              <a:xfrm>
                <a:off x="675" y="3012"/>
                <a:ext cx="39" cy="31"/>
              </a:xfrm>
              <a:custGeom>
                <a:avLst/>
                <a:gdLst>
                  <a:gd name="T0" fmla="*/ 7 w 194"/>
                  <a:gd name="T1" fmla="*/ 109 h 155"/>
                  <a:gd name="T2" fmla="*/ 0 w 194"/>
                  <a:gd name="T3" fmla="*/ 109 h 155"/>
                  <a:gd name="T4" fmla="*/ 0 w 194"/>
                  <a:gd name="T5" fmla="*/ 88 h 155"/>
                  <a:gd name="T6" fmla="*/ 7 w 194"/>
                  <a:gd name="T7" fmla="*/ 88 h 155"/>
                  <a:gd name="T8" fmla="*/ 7 w 194"/>
                  <a:gd name="T9" fmla="*/ 67 h 155"/>
                  <a:gd name="T10" fmla="*/ 7 w 194"/>
                  <a:gd name="T11" fmla="*/ 46 h 155"/>
                  <a:gd name="T12" fmla="*/ 31 w 194"/>
                  <a:gd name="T13" fmla="*/ 46 h 155"/>
                  <a:gd name="T14" fmla="*/ 56 w 194"/>
                  <a:gd name="T15" fmla="*/ 44 h 155"/>
                  <a:gd name="T16" fmla="*/ 80 w 194"/>
                  <a:gd name="T17" fmla="*/ 44 h 155"/>
                  <a:gd name="T18" fmla="*/ 80 w 194"/>
                  <a:gd name="T19" fmla="*/ 22 h 155"/>
                  <a:gd name="T20" fmla="*/ 80 w 194"/>
                  <a:gd name="T21" fmla="*/ 0 h 155"/>
                  <a:gd name="T22" fmla="*/ 107 w 194"/>
                  <a:gd name="T23" fmla="*/ 0 h 155"/>
                  <a:gd name="T24" fmla="*/ 134 w 194"/>
                  <a:gd name="T25" fmla="*/ 0 h 155"/>
                  <a:gd name="T26" fmla="*/ 161 w 194"/>
                  <a:gd name="T27" fmla="*/ 0 h 155"/>
                  <a:gd name="T28" fmla="*/ 188 w 194"/>
                  <a:gd name="T29" fmla="*/ 0 h 155"/>
                  <a:gd name="T30" fmla="*/ 188 w 194"/>
                  <a:gd name="T31" fmla="*/ 22 h 155"/>
                  <a:gd name="T32" fmla="*/ 188 w 194"/>
                  <a:gd name="T33" fmla="*/ 44 h 155"/>
                  <a:gd name="T34" fmla="*/ 194 w 194"/>
                  <a:gd name="T35" fmla="*/ 44 h 155"/>
                  <a:gd name="T36" fmla="*/ 194 w 194"/>
                  <a:gd name="T37" fmla="*/ 64 h 155"/>
                  <a:gd name="T38" fmla="*/ 187 w 194"/>
                  <a:gd name="T39" fmla="*/ 64 h 155"/>
                  <a:gd name="T40" fmla="*/ 187 w 194"/>
                  <a:gd name="T41" fmla="*/ 87 h 155"/>
                  <a:gd name="T42" fmla="*/ 187 w 194"/>
                  <a:gd name="T43" fmla="*/ 109 h 155"/>
                  <a:gd name="T44" fmla="*/ 162 w 194"/>
                  <a:gd name="T45" fmla="*/ 109 h 155"/>
                  <a:gd name="T46" fmla="*/ 138 w 194"/>
                  <a:gd name="T47" fmla="*/ 109 h 155"/>
                  <a:gd name="T48" fmla="*/ 115 w 194"/>
                  <a:gd name="T49" fmla="*/ 109 h 155"/>
                  <a:gd name="T50" fmla="*/ 115 w 194"/>
                  <a:gd name="T51" fmla="*/ 133 h 155"/>
                  <a:gd name="T52" fmla="*/ 115 w 194"/>
                  <a:gd name="T53" fmla="*/ 155 h 155"/>
                  <a:gd name="T54" fmla="*/ 88 w 194"/>
                  <a:gd name="T55" fmla="*/ 155 h 155"/>
                  <a:gd name="T56" fmla="*/ 61 w 194"/>
                  <a:gd name="T57" fmla="*/ 155 h 155"/>
                  <a:gd name="T58" fmla="*/ 34 w 194"/>
                  <a:gd name="T59" fmla="*/ 155 h 155"/>
                  <a:gd name="T60" fmla="*/ 7 w 194"/>
                  <a:gd name="T61" fmla="*/ 155 h 155"/>
                  <a:gd name="T62" fmla="*/ 7 w 194"/>
                  <a:gd name="T63" fmla="*/ 133 h 155"/>
                  <a:gd name="T64" fmla="*/ 7 w 194"/>
                  <a:gd name="T65" fmla="*/ 10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4" h="155">
                    <a:moveTo>
                      <a:pt x="7" y="109"/>
                    </a:moveTo>
                    <a:lnTo>
                      <a:pt x="0" y="109"/>
                    </a:lnTo>
                    <a:lnTo>
                      <a:pt x="0" y="88"/>
                    </a:lnTo>
                    <a:lnTo>
                      <a:pt x="7" y="88"/>
                    </a:lnTo>
                    <a:lnTo>
                      <a:pt x="7" y="67"/>
                    </a:lnTo>
                    <a:lnTo>
                      <a:pt x="7" y="46"/>
                    </a:lnTo>
                    <a:lnTo>
                      <a:pt x="31" y="46"/>
                    </a:lnTo>
                    <a:lnTo>
                      <a:pt x="56" y="44"/>
                    </a:lnTo>
                    <a:lnTo>
                      <a:pt x="80" y="44"/>
                    </a:lnTo>
                    <a:lnTo>
                      <a:pt x="80" y="22"/>
                    </a:lnTo>
                    <a:lnTo>
                      <a:pt x="80" y="0"/>
                    </a:lnTo>
                    <a:lnTo>
                      <a:pt x="107" y="0"/>
                    </a:lnTo>
                    <a:lnTo>
                      <a:pt x="134" y="0"/>
                    </a:lnTo>
                    <a:lnTo>
                      <a:pt x="161" y="0"/>
                    </a:lnTo>
                    <a:lnTo>
                      <a:pt x="188" y="0"/>
                    </a:lnTo>
                    <a:lnTo>
                      <a:pt x="188" y="22"/>
                    </a:lnTo>
                    <a:lnTo>
                      <a:pt x="188" y="44"/>
                    </a:lnTo>
                    <a:lnTo>
                      <a:pt x="194" y="44"/>
                    </a:lnTo>
                    <a:lnTo>
                      <a:pt x="194" y="64"/>
                    </a:lnTo>
                    <a:lnTo>
                      <a:pt x="187" y="64"/>
                    </a:lnTo>
                    <a:lnTo>
                      <a:pt x="187" y="87"/>
                    </a:lnTo>
                    <a:lnTo>
                      <a:pt x="187" y="109"/>
                    </a:lnTo>
                    <a:lnTo>
                      <a:pt x="162" y="109"/>
                    </a:lnTo>
                    <a:lnTo>
                      <a:pt x="138" y="109"/>
                    </a:lnTo>
                    <a:lnTo>
                      <a:pt x="115" y="109"/>
                    </a:lnTo>
                    <a:lnTo>
                      <a:pt x="115" y="133"/>
                    </a:lnTo>
                    <a:lnTo>
                      <a:pt x="115" y="155"/>
                    </a:lnTo>
                    <a:lnTo>
                      <a:pt x="88" y="155"/>
                    </a:lnTo>
                    <a:lnTo>
                      <a:pt x="61" y="155"/>
                    </a:lnTo>
                    <a:lnTo>
                      <a:pt x="34" y="155"/>
                    </a:lnTo>
                    <a:lnTo>
                      <a:pt x="7" y="155"/>
                    </a:lnTo>
                    <a:lnTo>
                      <a:pt x="7" y="133"/>
                    </a:lnTo>
                    <a:lnTo>
                      <a:pt x="7" y="10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9" name="Freeform 1104"/>
              <p:cNvSpPr>
                <a:spLocks/>
              </p:cNvSpPr>
              <p:nvPr/>
            </p:nvSpPr>
            <p:spPr bwMode="auto">
              <a:xfrm>
                <a:off x="774" y="3026"/>
                <a:ext cx="92" cy="92"/>
              </a:xfrm>
              <a:custGeom>
                <a:avLst/>
                <a:gdLst>
                  <a:gd name="T0" fmla="*/ 261 w 458"/>
                  <a:gd name="T1" fmla="*/ 461 h 462"/>
                  <a:gd name="T2" fmla="*/ 229 w 458"/>
                  <a:gd name="T3" fmla="*/ 461 h 462"/>
                  <a:gd name="T4" fmla="*/ 195 w 458"/>
                  <a:gd name="T5" fmla="*/ 461 h 462"/>
                  <a:gd name="T6" fmla="*/ 163 w 458"/>
                  <a:gd name="T7" fmla="*/ 461 h 462"/>
                  <a:gd name="T8" fmla="*/ 130 w 458"/>
                  <a:gd name="T9" fmla="*/ 461 h 462"/>
                  <a:gd name="T10" fmla="*/ 98 w 458"/>
                  <a:gd name="T11" fmla="*/ 461 h 462"/>
                  <a:gd name="T12" fmla="*/ 64 w 458"/>
                  <a:gd name="T13" fmla="*/ 461 h 462"/>
                  <a:gd name="T14" fmla="*/ 32 w 458"/>
                  <a:gd name="T15" fmla="*/ 461 h 462"/>
                  <a:gd name="T16" fmla="*/ 0 w 458"/>
                  <a:gd name="T17" fmla="*/ 459 h 462"/>
                  <a:gd name="T18" fmla="*/ 0 w 458"/>
                  <a:gd name="T19" fmla="*/ 427 h 462"/>
                  <a:gd name="T20" fmla="*/ 0 w 458"/>
                  <a:gd name="T21" fmla="*/ 395 h 462"/>
                  <a:gd name="T22" fmla="*/ 0 w 458"/>
                  <a:gd name="T23" fmla="*/ 361 h 462"/>
                  <a:gd name="T24" fmla="*/ 0 w 458"/>
                  <a:gd name="T25" fmla="*/ 329 h 462"/>
                  <a:gd name="T26" fmla="*/ 0 w 458"/>
                  <a:gd name="T27" fmla="*/ 296 h 462"/>
                  <a:gd name="T28" fmla="*/ 0 w 458"/>
                  <a:gd name="T29" fmla="*/ 263 h 462"/>
                  <a:gd name="T30" fmla="*/ 0 w 458"/>
                  <a:gd name="T31" fmla="*/ 230 h 462"/>
                  <a:gd name="T32" fmla="*/ 0 w 458"/>
                  <a:gd name="T33" fmla="*/ 197 h 462"/>
                  <a:gd name="T34" fmla="*/ 0 w 458"/>
                  <a:gd name="T35" fmla="*/ 164 h 462"/>
                  <a:gd name="T36" fmla="*/ 0 w 458"/>
                  <a:gd name="T37" fmla="*/ 132 h 462"/>
                  <a:gd name="T38" fmla="*/ 0 w 458"/>
                  <a:gd name="T39" fmla="*/ 98 h 462"/>
                  <a:gd name="T40" fmla="*/ 0 w 458"/>
                  <a:gd name="T41" fmla="*/ 66 h 462"/>
                  <a:gd name="T42" fmla="*/ 0 w 458"/>
                  <a:gd name="T43" fmla="*/ 33 h 462"/>
                  <a:gd name="T44" fmla="*/ 0 w 458"/>
                  <a:gd name="T45" fmla="*/ 0 h 462"/>
                  <a:gd name="T46" fmla="*/ 32 w 458"/>
                  <a:gd name="T47" fmla="*/ 0 h 462"/>
                  <a:gd name="T48" fmla="*/ 64 w 458"/>
                  <a:gd name="T49" fmla="*/ 0 h 462"/>
                  <a:gd name="T50" fmla="*/ 98 w 458"/>
                  <a:gd name="T51" fmla="*/ 0 h 462"/>
                  <a:gd name="T52" fmla="*/ 130 w 458"/>
                  <a:gd name="T53" fmla="*/ 1 h 462"/>
                  <a:gd name="T54" fmla="*/ 163 w 458"/>
                  <a:gd name="T55" fmla="*/ 1 h 462"/>
                  <a:gd name="T56" fmla="*/ 195 w 458"/>
                  <a:gd name="T57" fmla="*/ 1 h 462"/>
                  <a:gd name="T58" fmla="*/ 229 w 458"/>
                  <a:gd name="T59" fmla="*/ 1 h 462"/>
                  <a:gd name="T60" fmla="*/ 261 w 458"/>
                  <a:gd name="T61" fmla="*/ 1 h 462"/>
                  <a:gd name="T62" fmla="*/ 294 w 458"/>
                  <a:gd name="T63" fmla="*/ 1 h 462"/>
                  <a:gd name="T64" fmla="*/ 327 w 458"/>
                  <a:gd name="T65" fmla="*/ 1 h 462"/>
                  <a:gd name="T66" fmla="*/ 360 w 458"/>
                  <a:gd name="T67" fmla="*/ 1 h 462"/>
                  <a:gd name="T68" fmla="*/ 392 w 458"/>
                  <a:gd name="T69" fmla="*/ 1 h 462"/>
                  <a:gd name="T70" fmla="*/ 426 w 458"/>
                  <a:gd name="T71" fmla="*/ 1 h 462"/>
                  <a:gd name="T72" fmla="*/ 458 w 458"/>
                  <a:gd name="T73" fmla="*/ 1 h 462"/>
                  <a:gd name="T74" fmla="*/ 458 w 458"/>
                  <a:gd name="T75" fmla="*/ 35 h 462"/>
                  <a:gd name="T76" fmla="*/ 458 w 458"/>
                  <a:gd name="T77" fmla="*/ 67 h 462"/>
                  <a:gd name="T78" fmla="*/ 458 w 458"/>
                  <a:gd name="T79" fmla="*/ 101 h 462"/>
                  <a:gd name="T80" fmla="*/ 458 w 458"/>
                  <a:gd name="T81" fmla="*/ 133 h 462"/>
                  <a:gd name="T82" fmla="*/ 458 w 458"/>
                  <a:gd name="T83" fmla="*/ 165 h 462"/>
                  <a:gd name="T84" fmla="*/ 458 w 458"/>
                  <a:gd name="T85" fmla="*/ 199 h 462"/>
                  <a:gd name="T86" fmla="*/ 458 w 458"/>
                  <a:gd name="T87" fmla="*/ 231 h 462"/>
                  <a:gd name="T88" fmla="*/ 458 w 458"/>
                  <a:gd name="T89" fmla="*/ 264 h 462"/>
                  <a:gd name="T90" fmla="*/ 458 w 458"/>
                  <a:gd name="T91" fmla="*/ 297 h 462"/>
                  <a:gd name="T92" fmla="*/ 458 w 458"/>
                  <a:gd name="T93" fmla="*/ 330 h 462"/>
                  <a:gd name="T94" fmla="*/ 458 w 458"/>
                  <a:gd name="T95" fmla="*/ 363 h 462"/>
                  <a:gd name="T96" fmla="*/ 458 w 458"/>
                  <a:gd name="T97" fmla="*/ 396 h 462"/>
                  <a:gd name="T98" fmla="*/ 458 w 458"/>
                  <a:gd name="T99" fmla="*/ 428 h 462"/>
                  <a:gd name="T100" fmla="*/ 458 w 458"/>
                  <a:gd name="T101" fmla="*/ 462 h 462"/>
                  <a:gd name="T102" fmla="*/ 426 w 458"/>
                  <a:gd name="T103" fmla="*/ 462 h 462"/>
                  <a:gd name="T104" fmla="*/ 392 w 458"/>
                  <a:gd name="T105" fmla="*/ 462 h 462"/>
                  <a:gd name="T106" fmla="*/ 360 w 458"/>
                  <a:gd name="T107" fmla="*/ 462 h 462"/>
                  <a:gd name="T108" fmla="*/ 327 w 458"/>
                  <a:gd name="T109" fmla="*/ 461 h 462"/>
                  <a:gd name="T110" fmla="*/ 294 w 458"/>
                  <a:gd name="T111" fmla="*/ 461 h 462"/>
                  <a:gd name="T112" fmla="*/ 261 w 458"/>
                  <a:gd name="T113" fmla="*/ 461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58" h="462">
                    <a:moveTo>
                      <a:pt x="261" y="461"/>
                    </a:moveTo>
                    <a:lnTo>
                      <a:pt x="229" y="461"/>
                    </a:lnTo>
                    <a:lnTo>
                      <a:pt x="195" y="461"/>
                    </a:lnTo>
                    <a:lnTo>
                      <a:pt x="163" y="461"/>
                    </a:lnTo>
                    <a:lnTo>
                      <a:pt x="130" y="461"/>
                    </a:lnTo>
                    <a:lnTo>
                      <a:pt x="98" y="461"/>
                    </a:lnTo>
                    <a:lnTo>
                      <a:pt x="64" y="461"/>
                    </a:lnTo>
                    <a:lnTo>
                      <a:pt x="32" y="461"/>
                    </a:lnTo>
                    <a:lnTo>
                      <a:pt x="0" y="459"/>
                    </a:lnTo>
                    <a:lnTo>
                      <a:pt x="0" y="427"/>
                    </a:lnTo>
                    <a:lnTo>
                      <a:pt x="0" y="395"/>
                    </a:lnTo>
                    <a:lnTo>
                      <a:pt x="0" y="361"/>
                    </a:lnTo>
                    <a:lnTo>
                      <a:pt x="0" y="329"/>
                    </a:lnTo>
                    <a:lnTo>
                      <a:pt x="0" y="296"/>
                    </a:lnTo>
                    <a:lnTo>
                      <a:pt x="0" y="263"/>
                    </a:lnTo>
                    <a:lnTo>
                      <a:pt x="0" y="230"/>
                    </a:lnTo>
                    <a:lnTo>
                      <a:pt x="0" y="197"/>
                    </a:lnTo>
                    <a:lnTo>
                      <a:pt x="0" y="164"/>
                    </a:lnTo>
                    <a:lnTo>
                      <a:pt x="0" y="132"/>
                    </a:lnTo>
                    <a:lnTo>
                      <a:pt x="0" y="98"/>
                    </a:lnTo>
                    <a:lnTo>
                      <a:pt x="0" y="66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64" y="0"/>
                    </a:lnTo>
                    <a:lnTo>
                      <a:pt x="98" y="0"/>
                    </a:lnTo>
                    <a:lnTo>
                      <a:pt x="130" y="1"/>
                    </a:lnTo>
                    <a:lnTo>
                      <a:pt x="163" y="1"/>
                    </a:lnTo>
                    <a:lnTo>
                      <a:pt x="195" y="1"/>
                    </a:lnTo>
                    <a:lnTo>
                      <a:pt x="229" y="1"/>
                    </a:lnTo>
                    <a:lnTo>
                      <a:pt x="261" y="1"/>
                    </a:lnTo>
                    <a:lnTo>
                      <a:pt x="294" y="1"/>
                    </a:lnTo>
                    <a:lnTo>
                      <a:pt x="327" y="1"/>
                    </a:lnTo>
                    <a:lnTo>
                      <a:pt x="360" y="1"/>
                    </a:lnTo>
                    <a:lnTo>
                      <a:pt x="392" y="1"/>
                    </a:lnTo>
                    <a:lnTo>
                      <a:pt x="426" y="1"/>
                    </a:lnTo>
                    <a:lnTo>
                      <a:pt x="458" y="1"/>
                    </a:lnTo>
                    <a:lnTo>
                      <a:pt x="458" y="35"/>
                    </a:lnTo>
                    <a:lnTo>
                      <a:pt x="458" y="67"/>
                    </a:lnTo>
                    <a:lnTo>
                      <a:pt x="458" y="101"/>
                    </a:lnTo>
                    <a:lnTo>
                      <a:pt x="458" y="133"/>
                    </a:lnTo>
                    <a:lnTo>
                      <a:pt x="458" y="165"/>
                    </a:lnTo>
                    <a:lnTo>
                      <a:pt x="458" y="199"/>
                    </a:lnTo>
                    <a:lnTo>
                      <a:pt x="458" y="231"/>
                    </a:lnTo>
                    <a:lnTo>
                      <a:pt x="458" y="264"/>
                    </a:lnTo>
                    <a:lnTo>
                      <a:pt x="458" y="297"/>
                    </a:lnTo>
                    <a:lnTo>
                      <a:pt x="458" y="330"/>
                    </a:lnTo>
                    <a:lnTo>
                      <a:pt x="458" y="363"/>
                    </a:lnTo>
                    <a:lnTo>
                      <a:pt x="458" y="396"/>
                    </a:lnTo>
                    <a:lnTo>
                      <a:pt x="458" y="428"/>
                    </a:lnTo>
                    <a:lnTo>
                      <a:pt x="458" y="462"/>
                    </a:lnTo>
                    <a:lnTo>
                      <a:pt x="426" y="462"/>
                    </a:lnTo>
                    <a:lnTo>
                      <a:pt x="392" y="462"/>
                    </a:lnTo>
                    <a:lnTo>
                      <a:pt x="360" y="462"/>
                    </a:lnTo>
                    <a:lnTo>
                      <a:pt x="327" y="461"/>
                    </a:lnTo>
                    <a:lnTo>
                      <a:pt x="294" y="461"/>
                    </a:lnTo>
                    <a:lnTo>
                      <a:pt x="261" y="46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0" name="Freeform 1105"/>
              <p:cNvSpPr>
                <a:spLocks/>
              </p:cNvSpPr>
              <p:nvPr/>
            </p:nvSpPr>
            <p:spPr bwMode="auto">
              <a:xfrm>
                <a:off x="1049" y="3094"/>
                <a:ext cx="40" cy="40"/>
              </a:xfrm>
              <a:custGeom>
                <a:avLst/>
                <a:gdLst>
                  <a:gd name="T0" fmla="*/ 14 w 198"/>
                  <a:gd name="T1" fmla="*/ 49 h 198"/>
                  <a:gd name="T2" fmla="*/ 25 w 198"/>
                  <a:gd name="T3" fmla="*/ 33 h 198"/>
                  <a:gd name="T4" fmla="*/ 40 w 198"/>
                  <a:gd name="T5" fmla="*/ 20 h 198"/>
                  <a:gd name="T6" fmla="*/ 56 w 198"/>
                  <a:gd name="T7" fmla="*/ 10 h 198"/>
                  <a:gd name="T8" fmla="*/ 73 w 198"/>
                  <a:gd name="T9" fmla="*/ 3 h 198"/>
                  <a:gd name="T10" fmla="*/ 92 w 198"/>
                  <a:gd name="T11" fmla="*/ 0 h 198"/>
                  <a:gd name="T12" fmla="*/ 112 w 198"/>
                  <a:gd name="T13" fmla="*/ 0 h 198"/>
                  <a:gd name="T14" fmla="*/ 131 w 198"/>
                  <a:gd name="T15" fmla="*/ 5 h 198"/>
                  <a:gd name="T16" fmla="*/ 149 w 198"/>
                  <a:gd name="T17" fmla="*/ 14 h 198"/>
                  <a:gd name="T18" fmla="*/ 166 w 198"/>
                  <a:gd name="T19" fmla="*/ 25 h 198"/>
                  <a:gd name="T20" fmla="*/ 178 w 198"/>
                  <a:gd name="T21" fmla="*/ 40 h 198"/>
                  <a:gd name="T22" fmla="*/ 188 w 198"/>
                  <a:gd name="T23" fmla="*/ 56 h 198"/>
                  <a:gd name="T24" fmla="*/ 195 w 198"/>
                  <a:gd name="T25" fmla="*/ 74 h 198"/>
                  <a:gd name="T26" fmla="*/ 198 w 198"/>
                  <a:gd name="T27" fmla="*/ 92 h 198"/>
                  <a:gd name="T28" fmla="*/ 198 w 198"/>
                  <a:gd name="T29" fmla="*/ 112 h 198"/>
                  <a:gd name="T30" fmla="*/ 193 w 198"/>
                  <a:gd name="T31" fmla="*/ 131 h 198"/>
                  <a:gd name="T32" fmla="*/ 185 w 198"/>
                  <a:gd name="T33" fmla="*/ 150 h 198"/>
                  <a:gd name="T34" fmla="*/ 173 w 198"/>
                  <a:gd name="T35" fmla="*/ 166 h 198"/>
                  <a:gd name="T36" fmla="*/ 159 w 198"/>
                  <a:gd name="T37" fmla="*/ 178 h 198"/>
                  <a:gd name="T38" fmla="*/ 143 w 198"/>
                  <a:gd name="T39" fmla="*/ 188 h 198"/>
                  <a:gd name="T40" fmla="*/ 124 w 198"/>
                  <a:gd name="T41" fmla="*/ 196 h 198"/>
                  <a:gd name="T42" fmla="*/ 106 w 198"/>
                  <a:gd name="T43" fmla="*/ 198 h 198"/>
                  <a:gd name="T44" fmla="*/ 87 w 198"/>
                  <a:gd name="T45" fmla="*/ 198 h 198"/>
                  <a:gd name="T46" fmla="*/ 67 w 198"/>
                  <a:gd name="T47" fmla="*/ 193 h 198"/>
                  <a:gd name="T48" fmla="*/ 48 w 198"/>
                  <a:gd name="T49" fmla="*/ 185 h 198"/>
                  <a:gd name="T50" fmla="*/ 32 w 198"/>
                  <a:gd name="T51" fmla="*/ 173 h 198"/>
                  <a:gd name="T52" fmla="*/ 20 w 198"/>
                  <a:gd name="T53" fmla="*/ 160 h 198"/>
                  <a:gd name="T54" fmla="*/ 10 w 198"/>
                  <a:gd name="T55" fmla="*/ 142 h 198"/>
                  <a:gd name="T56" fmla="*/ 4 w 198"/>
                  <a:gd name="T57" fmla="*/ 125 h 198"/>
                  <a:gd name="T58" fmla="*/ 0 w 198"/>
                  <a:gd name="T59" fmla="*/ 106 h 198"/>
                  <a:gd name="T60" fmla="*/ 0 w 198"/>
                  <a:gd name="T61" fmla="*/ 86 h 198"/>
                  <a:gd name="T62" fmla="*/ 5 w 198"/>
                  <a:gd name="T63" fmla="*/ 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8" h="198">
                    <a:moveTo>
                      <a:pt x="9" y="58"/>
                    </a:moveTo>
                    <a:lnTo>
                      <a:pt x="14" y="49"/>
                    </a:lnTo>
                    <a:lnTo>
                      <a:pt x="19" y="40"/>
                    </a:lnTo>
                    <a:lnTo>
                      <a:pt x="25" y="33"/>
                    </a:lnTo>
                    <a:lnTo>
                      <a:pt x="32" y="26"/>
                    </a:lnTo>
                    <a:lnTo>
                      <a:pt x="40" y="20"/>
                    </a:lnTo>
                    <a:lnTo>
                      <a:pt x="47" y="14"/>
                    </a:lnTo>
                    <a:lnTo>
                      <a:pt x="56" y="10"/>
                    </a:lnTo>
                    <a:lnTo>
                      <a:pt x="65" y="7"/>
                    </a:lnTo>
                    <a:lnTo>
                      <a:pt x="73" y="3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102" y="0"/>
                    </a:lnTo>
                    <a:lnTo>
                      <a:pt x="112" y="0"/>
                    </a:lnTo>
                    <a:lnTo>
                      <a:pt x="122" y="3"/>
                    </a:lnTo>
                    <a:lnTo>
                      <a:pt x="131" y="5"/>
                    </a:lnTo>
                    <a:lnTo>
                      <a:pt x="141" y="9"/>
                    </a:lnTo>
                    <a:lnTo>
                      <a:pt x="149" y="14"/>
                    </a:lnTo>
                    <a:lnTo>
                      <a:pt x="158" y="19"/>
                    </a:lnTo>
                    <a:lnTo>
                      <a:pt x="166" y="25"/>
                    </a:lnTo>
                    <a:lnTo>
                      <a:pt x="172" y="33"/>
                    </a:lnTo>
                    <a:lnTo>
                      <a:pt x="178" y="40"/>
                    </a:lnTo>
                    <a:lnTo>
                      <a:pt x="184" y="48"/>
                    </a:lnTo>
                    <a:lnTo>
                      <a:pt x="188" y="56"/>
                    </a:lnTo>
                    <a:lnTo>
                      <a:pt x="192" y="65"/>
                    </a:lnTo>
                    <a:lnTo>
                      <a:pt x="195" y="74"/>
                    </a:lnTo>
                    <a:lnTo>
                      <a:pt x="197" y="84"/>
                    </a:lnTo>
                    <a:lnTo>
                      <a:pt x="198" y="92"/>
                    </a:lnTo>
                    <a:lnTo>
                      <a:pt x="198" y="102"/>
                    </a:lnTo>
                    <a:lnTo>
                      <a:pt x="198" y="112"/>
                    </a:lnTo>
                    <a:lnTo>
                      <a:pt x="195" y="121"/>
                    </a:lnTo>
                    <a:lnTo>
                      <a:pt x="193" y="131"/>
                    </a:lnTo>
                    <a:lnTo>
                      <a:pt x="189" y="141"/>
                    </a:lnTo>
                    <a:lnTo>
                      <a:pt x="185" y="150"/>
                    </a:lnTo>
                    <a:lnTo>
                      <a:pt x="179" y="158"/>
                    </a:lnTo>
                    <a:lnTo>
                      <a:pt x="173" y="166"/>
                    </a:lnTo>
                    <a:lnTo>
                      <a:pt x="167" y="172"/>
                    </a:lnTo>
                    <a:lnTo>
                      <a:pt x="159" y="178"/>
                    </a:lnTo>
                    <a:lnTo>
                      <a:pt x="151" y="185"/>
                    </a:lnTo>
                    <a:lnTo>
                      <a:pt x="143" y="188"/>
                    </a:lnTo>
                    <a:lnTo>
                      <a:pt x="134" y="192"/>
                    </a:lnTo>
                    <a:lnTo>
                      <a:pt x="124" y="196"/>
                    </a:lnTo>
                    <a:lnTo>
                      <a:pt x="116" y="197"/>
                    </a:lnTo>
                    <a:lnTo>
                      <a:pt x="106" y="198"/>
                    </a:lnTo>
                    <a:lnTo>
                      <a:pt x="96" y="198"/>
                    </a:lnTo>
                    <a:lnTo>
                      <a:pt x="87" y="198"/>
                    </a:lnTo>
                    <a:lnTo>
                      <a:pt x="77" y="196"/>
                    </a:lnTo>
                    <a:lnTo>
                      <a:pt x="67" y="193"/>
                    </a:lnTo>
                    <a:lnTo>
                      <a:pt x="57" y="190"/>
                    </a:lnTo>
                    <a:lnTo>
                      <a:pt x="48" y="185"/>
                    </a:lnTo>
                    <a:lnTo>
                      <a:pt x="41" y="180"/>
                    </a:lnTo>
                    <a:lnTo>
                      <a:pt x="32" y="173"/>
                    </a:lnTo>
                    <a:lnTo>
                      <a:pt x="26" y="166"/>
                    </a:lnTo>
                    <a:lnTo>
                      <a:pt x="20" y="160"/>
                    </a:lnTo>
                    <a:lnTo>
                      <a:pt x="15" y="151"/>
                    </a:lnTo>
                    <a:lnTo>
                      <a:pt x="10" y="142"/>
                    </a:lnTo>
                    <a:lnTo>
                      <a:pt x="6" y="134"/>
                    </a:lnTo>
                    <a:lnTo>
                      <a:pt x="4" y="125"/>
                    </a:lnTo>
                    <a:lnTo>
                      <a:pt x="1" y="116"/>
                    </a:lnTo>
                    <a:lnTo>
                      <a:pt x="0" y="106"/>
                    </a:lnTo>
                    <a:lnTo>
                      <a:pt x="0" y="96"/>
                    </a:lnTo>
                    <a:lnTo>
                      <a:pt x="0" y="86"/>
                    </a:lnTo>
                    <a:lnTo>
                      <a:pt x="2" y="78"/>
                    </a:lnTo>
                    <a:lnTo>
                      <a:pt x="5" y="68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1" name="Freeform 1106"/>
              <p:cNvSpPr>
                <a:spLocks/>
              </p:cNvSpPr>
              <p:nvPr/>
            </p:nvSpPr>
            <p:spPr bwMode="auto">
              <a:xfrm>
                <a:off x="1061" y="3073"/>
                <a:ext cx="5" cy="14"/>
              </a:xfrm>
              <a:custGeom>
                <a:avLst/>
                <a:gdLst>
                  <a:gd name="T0" fmla="*/ 2 w 25"/>
                  <a:gd name="T1" fmla="*/ 0 h 71"/>
                  <a:gd name="T2" fmla="*/ 25 w 25"/>
                  <a:gd name="T3" fmla="*/ 0 h 71"/>
                  <a:gd name="T4" fmla="*/ 25 w 25"/>
                  <a:gd name="T5" fmla="*/ 71 h 71"/>
                  <a:gd name="T6" fmla="*/ 0 w 25"/>
                  <a:gd name="T7" fmla="*/ 71 h 71"/>
                  <a:gd name="T8" fmla="*/ 2 w 25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71">
                    <a:moveTo>
                      <a:pt x="2" y="0"/>
                    </a:moveTo>
                    <a:lnTo>
                      <a:pt x="25" y="0"/>
                    </a:lnTo>
                    <a:lnTo>
                      <a:pt x="25" y="71"/>
                    </a:lnTo>
                    <a:lnTo>
                      <a:pt x="0" y="7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2" name="Freeform 1107"/>
              <p:cNvSpPr>
                <a:spLocks/>
              </p:cNvSpPr>
              <p:nvPr/>
            </p:nvSpPr>
            <p:spPr bwMode="auto">
              <a:xfrm>
                <a:off x="965" y="3128"/>
                <a:ext cx="9" cy="11"/>
              </a:xfrm>
              <a:custGeom>
                <a:avLst/>
                <a:gdLst>
                  <a:gd name="T0" fmla="*/ 22 w 44"/>
                  <a:gd name="T1" fmla="*/ 0 h 56"/>
                  <a:gd name="T2" fmla="*/ 44 w 44"/>
                  <a:gd name="T3" fmla="*/ 0 h 56"/>
                  <a:gd name="T4" fmla="*/ 44 w 44"/>
                  <a:gd name="T5" fmla="*/ 28 h 56"/>
                  <a:gd name="T6" fmla="*/ 44 w 44"/>
                  <a:gd name="T7" fmla="*/ 55 h 56"/>
                  <a:gd name="T8" fmla="*/ 22 w 44"/>
                  <a:gd name="T9" fmla="*/ 56 h 56"/>
                  <a:gd name="T10" fmla="*/ 0 w 44"/>
                  <a:gd name="T11" fmla="*/ 56 h 56"/>
                  <a:gd name="T12" fmla="*/ 0 w 44"/>
                  <a:gd name="T13" fmla="*/ 29 h 56"/>
                  <a:gd name="T14" fmla="*/ 0 w 44"/>
                  <a:gd name="T15" fmla="*/ 2 h 56"/>
                  <a:gd name="T16" fmla="*/ 22 w 44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56">
                    <a:moveTo>
                      <a:pt x="22" y="0"/>
                    </a:moveTo>
                    <a:lnTo>
                      <a:pt x="44" y="0"/>
                    </a:lnTo>
                    <a:lnTo>
                      <a:pt x="44" y="28"/>
                    </a:lnTo>
                    <a:lnTo>
                      <a:pt x="44" y="55"/>
                    </a:lnTo>
                    <a:lnTo>
                      <a:pt x="22" y="56"/>
                    </a:lnTo>
                    <a:lnTo>
                      <a:pt x="0" y="56"/>
                    </a:lnTo>
                    <a:lnTo>
                      <a:pt x="0" y="29"/>
                    </a:lnTo>
                    <a:lnTo>
                      <a:pt x="0" y="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3" name="Freeform 1108"/>
              <p:cNvSpPr>
                <a:spLocks/>
              </p:cNvSpPr>
              <p:nvPr/>
            </p:nvSpPr>
            <p:spPr bwMode="auto">
              <a:xfrm>
                <a:off x="1011" y="3091"/>
                <a:ext cx="17" cy="83"/>
              </a:xfrm>
              <a:custGeom>
                <a:avLst/>
                <a:gdLst>
                  <a:gd name="T0" fmla="*/ 7 w 83"/>
                  <a:gd name="T1" fmla="*/ 89 h 416"/>
                  <a:gd name="T2" fmla="*/ 7 w 83"/>
                  <a:gd name="T3" fmla="*/ 80 h 416"/>
                  <a:gd name="T4" fmla="*/ 1 w 83"/>
                  <a:gd name="T5" fmla="*/ 80 h 416"/>
                  <a:gd name="T6" fmla="*/ 0 w 83"/>
                  <a:gd name="T7" fmla="*/ 54 h 416"/>
                  <a:gd name="T8" fmla="*/ 0 w 83"/>
                  <a:gd name="T9" fmla="*/ 28 h 416"/>
                  <a:gd name="T10" fmla="*/ 0 w 83"/>
                  <a:gd name="T11" fmla="*/ 1 h 416"/>
                  <a:gd name="T12" fmla="*/ 27 w 83"/>
                  <a:gd name="T13" fmla="*/ 1 h 416"/>
                  <a:gd name="T14" fmla="*/ 53 w 83"/>
                  <a:gd name="T15" fmla="*/ 0 h 416"/>
                  <a:gd name="T16" fmla="*/ 80 w 83"/>
                  <a:gd name="T17" fmla="*/ 0 h 416"/>
                  <a:gd name="T18" fmla="*/ 80 w 83"/>
                  <a:gd name="T19" fmla="*/ 28 h 416"/>
                  <a:gd name="T20" fmla="*/ 80 w 83"/>
                  <a:gd name="T21" fmla="*/ 54 h 416"/>
                  <a:gd name="T22" fmla="*/ 80 w 83"/>
                  <a:gd name="T23" fmla="*/ 81 h 416"/>
                  <a:gd name="T24" fmla="*/ 48 w 83"/>
                  <a:gd name="T25" fmla="*/ 81 h 416"/>
                  <a:gd name="T26" fmla="*/ 16 w 83"/>
                  <a:gd name="T27" fmla="*/ 81 h 416"/>
                  <a:gd name="T28" fmla="*/ 16 w 83"/>
                  <a:gd name="T29" fmla="*/ 89 h 416"/>
                  <a:gd name="T30" fmla="*/ 48 w 83"/>
                  <a:gd name="T31" fmla="*/ 89 h 416"/>
                  <a:gd name="T32" fmla="*/ 80 w 83"/>
                  <a:gd name="T33" fmla="*/ 89 h 416"/>
                  <a:gd name="T34" fmla="*/ 82 w 83"/>
                  <a:gd name="T35" fmla="*/ 121 h 416"/>
                  <a:gd name="T36" fmla="*/ 82 w 83"/>
                  <a:gd name="T37" fmla="*/ 152 h 416"/>
                  <a:gd name="T38" fmla="*/ 82 w 83"/>
                  <a:gd name="T39" fmla="*/ 184 h 416"/>
                  <a:gd name="T40" fmla="*/ 82 w 83"/>
                  <a:gd name="T41" fmla="*/ 217 h 416"/>
                  <a:gd name="T42" fmla="*/ 82 w 83"/>
                  <a:gd name="T43" fmla="*/ 249 h 416"/>
                  <a:gd name="T44" fmla="*/ 48 w 83"/>
                  <a:gd name="T45" fmla="*/ 249 h 416"/>
                  <a:gd name="T46" fmla="*/ 16 w 83"/>
                  <a:gd name="T47" fmla="*/ 249 h 416"/>
                  <a:gd name="T48" fmla="*/ 16 w 83"/>
                  <a:gd name="T49" fmla="*/ 257 h 416"/>
                  <a:gd name="T50" fmla="*/ 38 w 83"/>
                  <a:gd name="T51" fmla="*/ 257 h 416"/>
                  <a:gd name="T52" fmla="*/ 61 w 83"/>
                  <a:gd name="T53" fmla="*/ 257 h 416"/>
                  <a:gd name="T54" fmla="*/ 83 w 83"/>
                  <a:gd name="T55" fmla="*/ 257 h 416"/>
                  <a:gd name="T56" fmla="*/ 83 w 83"/>
                  <a:gd name="T57" fmla="*/ 289 h 416"/>
                  <a:gd name="T58" fmla="*/ 83 w 83"/>
                  <a:gd name="T59" fmla="*/ 320 h 416"/>
                  <a:gd name="T60" fmla="*/ 83 w 83"/>
                  <a:gd name="T61" fmla="*/ 353 h 416"/>
                  <a:gd name="T62" fmla="*/ 83 w 83"/>
                  <a:gd name="T63" fmla="*/ 385 h 416"/>
                  <a:gd name="T64" fmla="*/ 83 w 83"/>
                  <a:gd name="T65" fmla="*/ 416 h 416"/>
                  <a:gd name="T66" fmla="*/ 56 w 83"/>
                  <a:gd name="T67" fmla="*/ 416 h 416"/>
                  <a:gd name="T68" fmla="*/ 29 w 83"/>
                  <a:gd name="T69" fmla="*/ 416 h 416"/>
                  <a:gd name="T70" fmla="*/ 2 w 83"/>
                  <a:gd name="T71" fmla="*/ 416 h 416"/>
                  <a:gd name="T72" fmla="*/ 2 w 83"/>
                  <a:gd name="T73" fmla="*/ 384 h 416"/>
                  <a:gd name="T74" fmla="*/ 2 w 83"/>
                  <a:gd name="T75" fmla="*/ 353 h 416"/>
                  <a:gd name="T76" fmla="*/ 2 w 83"/>
                  <a:gd name="T77" fmla="*/ 320 h 416"/>
                  <a:gd name="T78" fmla="*/ 2 w 83"/>
                  <a:gd name="T79" fmla="*/ 289 h 416"/>
                  <a:gd name="T80" fmla="*/ 2 w 83"/>
                  <a:gd name="T81" fmla="*/ 257 h 416"/>
                  <a:gd name="T82" fmla="*/ 7 w 83"/>
                  <a:gd name="T83" fmla="*/ 257 h 416"/>
                  <a:gd name="T84" fmla="*/ 7 w 83"/>
                  <a:gd name="T85" fmla="*/ 249 h 416"/>
                  <a:gd name="T86" fmla="*/ 1 w 83"/>
                  <a:gd name="T87" fmla="*/ 249 h 416"/>
                  <a:gd name="T88" fmla="*/ 1 w 83"/>
                  <a:gd name="T89" fmla="*/ 217 h 416"/>
                  <a:gd name="T90" fmla="*/ 1 w 83"/>
                  <a:gd name="T91" fmla="*/ 184 h 416"/>
                  <a:gd name="T92" fmla="*/ 1 w 83"/>
                  <a:gd name="T93" fmla="*/ 153 h 416"/>
                  <a:gd name="T94" fmla="*/ 0 w 83"/>
                  <a:gd name="T95" fmla="*/ 121 h 416"/>
                  <a:gd name="T96" fmla="*/ 0 w 83"/>
                  <a:gd name="T97" fmla="*/ 89 h 416"/>
                  <a:gd name="T98" fmla="*/ 7 w 83"/>
                  <a:gd name="T99" fmla="*/ 89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3" h="416">
                    <a:moveTo>
                      <a:pt x="7" y="89"/>
                    </a:moveTo>
                    <a:lnTo>
                      <a:pt x="7" y="80"/>
                    </a:lnTo>
                    <a:lnTo>
                      <a:pt x="1" y="80"/>
                    </a:lnTo>
                    <a:lnTo>
                      <a:pt x="0" y="54"/>
                    </a:lnTo>
                    <a:lnTo>
                      <a:pt x="0" y="28"/>
                    </a:lnTo>
                    <a:lnTo>
                      <a:pt x="0" y="1"/>
                    </a:lnTo>
                    <a:lnTo>
                      <a:pt x="27" y="1"/>
                    </a:lnTo>
                    <a:lnTo>
                      <a:pt x="53" y="0"/>
                    </a:lnTo>
                    <a:lnTo>
                      <a:pt x="80" y="0"/>
                    </a:lnTo>
                    <a:lnTo>
                      <a:pt x="80" y="28"/>
                    </a:lnTo>
                    <a:lnTo>
                      <a:pt x="80" y="54"/>
                    </a:lnTo>
                    <a:lnTo>
                      <a:pt x="80" y="81"/>
                    </a:lnTo>
                    <a:lnTo>
                      <a:pt x="48" y="81"/>
                    </a:lnTo>
                    <a:lnTo>
                      <a:pt x="16" y="81"/>
                    </a:lnTo>
                    <a:lnTo>
                      <a:pt x="16" y="89"/>
                    </a:lnTo>
                    <a:lnTo>
                      <a:pt x="48" y="89"/>
                    </a:lnTo>
                    <a:lnTo>
                      <a:pt x="80" y="89"/>
                    </a:lnTo>
                    <a:lnTo>
                      <a:pt x="82" y="121"/>
                    </a:lnTo>
                    <a:lnTo>
                      <a:pt x="82" y="152"/>
                    </a:lnTo>
                    <a:lnTo>
                      <a:pt x="82" y="184"/>
                    </a:lnTo>
                    <a:lnTo>
                      <a:pt x="82" y="217"/>
                    </a:lnTo>
                    <a:lnTo>
                      <a:pt x="82" y="249"/>
                    </a:lnTo>
                    <a:lnTo>
                      <a:pt x="48" y="249"/>
                    </a:lnTo>
                    <a:lnTo>
                      <a:pt x="16" y="249"/>
                    </a:lnTo>
                    <a:lnTo>
                      <a:pt x="16" y="257"/>
                    </a:lnTo>
                    <a:lnTo>
                      <a:pt x="38" y="257"/>
                    </a:lnTo>
                    <a:lnTo>
                      <a:pt x="61" y="257"/>
                    </a:lnTo>
                    <a:lnTo>
                      <a:pt x="83" y="257"/>
                    </a:lnTo>
                    <a:lnTo>
                      <a:pt x="83" y="289"/>
                    </a:lnTo>
                    <a:lnTo>
                      <a:pt x="83" y="320"/>
                    </a:lnTo>
                    <a:lnTo>
                      <a:pt x="83" y="353"/>
                    </a:lnTo>
                    <a:lnTo>
                      <a:pt x="83" y="385"/>
                    </a:lnTo>
                    <a:lnTo>
                      <a:pt x="83" y="416"/>
                    </a:lnTo>
                    <a:lnTo>
                      <a:pt x="56" y="416"/>
                    </a:lnTo>
                    <a:lnTo>
                      <a:pt x="29" y="416"/>
                    </a:lnTo>
                    <a:lnTo>
                      <a:pt x="2" y="416"/>
                    </a:lnTo>
                    <a:lnTo>
                      <a:pt x="2" y="384"/>
                    </a:lnTo>
                    <a:lnTo>
                      <a:pt x="2" y="353"/>
                    </a:lnTo>
                    <a:lnTo>
                      <a:pt x="2" y="320"/>
                    </a:lnTo>
                    <a:lnTo>
                      <a:pt x="2" y="289"/>
                    </a:lnTo>
                    <a:lnTo>
                      <a:pt x="2" y="257"/>
                    </a:lnTo>
                    <a:lnTo>
                      <a:pt x="7" y="257"/>
                    </a:lnTo>
                    <a:lnTo>
                      <a:pt x="7" y="249"/>
                    </a:lnTo>
                    <a:lnTo>
                      <a:pt x="1" y="249"/>
                    </a:lnTo>
                    <a:lnTo>
                      <a:pt x="1" y="217"/>
                    </a:lnTo>
                    <a:lnTo>
                      <a:pt x="1" y="184"/>
                    </a:lnTo>
                    <a:lnTo>
                      <a:pt x="1" y="153"/>
                    </a:lnTo>
                    <a:lnTo>
                      <a:pt x="0" y="121"/>
                    </a:lnTo>
                    <a:lnTo>
                      <a:pt x="0" y="89"/>
                    </a:lnTo>
                    <a:lnTo>
                      <a:pt x="7" y="8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4" name="Freeform 1109"/>
              <p:cNvSpPr>
                <a:spLocks/>
              </p:cNvSpPr>
              <p:nvPr/>
            </p:nvSpPr>
            <p:spPr bwMode="auto">
              <a:xfrm>
                <a:off x="1016" y="3222"/>
                <a:ext cx="35" cy="40"/>
              </a:xfrm>
              <a:custGeom>
                <a:avLst/>
                <a:gdLst>
                  <a:gd name="T0" fmla="*/ 172 w 175"/>
                  <a:gd name="T1" fmla="*/ 81 h 201"/>
                  <a:gd name="T2" fmla="*/ 175 w 175"/>
                  <a:gd name="T3" fmla="*/ 79 h 201"/>
                  <a:gd name="T4" fmla="*/ 175 w 175"/>
                  <a:gd name="T5" fmla="*/ 77 h 201"/>
                  <a:gd name="T6" fmla="*/ 175 w 175"/>
                  <a:gd name="T7" fmla="*/ 55 h 201"/>
                  <a:gd name="T8" fmla="*/ 175 w 175"/>
                  <a:gd name="T9" fmla="*/ 31 h 201"/>
                  <a:gd name="T10" fmla="*/ 167 w 175"/>
                  <a:gd name="T11" fmla="*/ 31 h 201"/>
                  <a:gd name="T12" fmla="*/ 160 w 175"/>
                  <a:gd name="T13" fmla="*/ 31 h 201"/>
                  <a:gd name="T14" fmla="*/ 160 w 175"/>
                  <a:gd name="T15" fmla="*/ 1 h 201"/>
                  <a:gd name="T16" fmla="*/ 132 w 175"/>
                  <a:gd name="T17" fmla="*/ 1 h 201"/>
                  <a:gd name="T18" fmla="*/ 104 w 175"/>
                  <a:gd name="T19" fmla="*/ 0 h 201"/>
                  <a:gd name="T20" fmla="*/ 76 w 175"/>
                  <a:gd name="T21" fmla="*/ 0 h 201"/>
                  <a:gd name="T22" fmla="*/ 75 w 175"/>
                  <a:gd name="T23" fmla="*/ 24 h 201"/>
                  <a:gd name="T24" fmla="*/ 74 w 175"/>
                  <a:gd name="T25" fmla="*/ 47 h 201"/>
                  <a:gd name="T26" fmla="*/ 60 w 175"/>
                  <a:gd name="T27" fmla="*/ 55 h 201"/>
                  <a:gd name="T28" fmla="*/ 45 w 175"/>
                  <a:gd name="T29" fmla="*/ 64 h 201"/>
                  <a:gd name="T30" fmla="*/ 45 w 175"/>
                  <a:gd name="T31" fmla="*/ 50 h 201"/>
                  <a:gd name="T32" fmla="*/ 23 w 175"/>
                  <a:gd name="T33" fmla="*/ 50 h 201"/>
                  <a:gd name="T34" fmla="*/ 0 w 175"/>
                  <a:gd name="T35" fmla="*/ 50 h 201"/>
                  <a:gd name="T36" fmla="*/ 0 w 175"/>
                  <a:gd name="T37" fmla="*/ 79 h 201"/>
                  <a:gd name="T38" fmla="*/ 0 w 175"/>
                  <a:gd name="T39" fmla="*/ 106 h 201"/>
                  <a:gd name="T40" fmla="*/ 0 w 175"/>
                  <a:gd name="T41" fmla="*/ 135 h 201"/>
                  <a:gd name="T42" fmla="*/ 23 w 175"/>
                  <a:gd name="T43" fmla="*/ 135 h 201"/>
                  <a:gd name="T44" fmla="*/ 44 w 175"/>
                  <a:gd name="T45" fmla="*/ 135 h 201"/>
                  <a:gd name="T46" fmla="*/ 44 w 175"/>
                  <a:gd name="T47" fmla="*/ 107 h 201"/>
                  <a:gd name="T48" fmla="*/ 45 w 175"/>
                  <a:gd name="T49" fmla="*/ 80 h 201"/>
                  <a:gd name="T50" fmla="*/ 69 w 175"/>
                  <a:gd name="T51" fmla="*/ 81 h 201"/>
                  <a:gd name="T52" fmla="*/ 92 w 175"/>
                  <a:gd name="T53" fmla="*/ 82 h 201"/>
                  <a:gd name="T54" fmla="*/ 116 w 175"/>
                  <a:gd name="T55" fmla="*/ 84 h 201"/>
                  <a:gd name="T56" fmla="*/ 119 w 175"/>
                  <a:gd name="T57" fmla="*/ 84 h 201"/>
                  <a:gd name="T58" fmla="*/ 120 w 175"/>
                  <a:gd name="T59" fmla="*/ 85 h 201"/>
                  <a:gd name="T60" fmla="*/ 127 w 175"/>
                  <a:gd name="T61" fmla="*/ 99 h 201"/>
                  <a:gd name="T62" fmla="*/ 117 w 175"/>
                  <a:gd name="T63" fmla="*/ 99 h 201"/>
                  <a:gd name="T64" fmla="*/ 116 w 175"/>
                  <a:gd name="T65" fmla="*/ 110 h 201"/>
                  <a:gd name="T66" fmla="*/ 101 w 175"/>
                  <a:gd name="T67" fmla="*/ 117 h 201"/>
                  <a:gd name="T68" fmla="*/ 102 w 175"/>
                  <a:gd name="T69" fmla="*/ 141 h 201"/>
                  <a:gd name="T70" fmla="*/ 102 w 175"/>
                  <a:gd name="T71" fmla="*/ 166 h 201"/>
                  <a:gd name="T72" fmla="*/ 104 w 175"/>
                  <a:gd name="T73" fmla="*/ 167 h 201"/>
                  <a:gd name="T74" fmla="*/ 116 w 175"/>
                  <a:gd name="T75" fmla="*/ 176 h 201"/>
                  <a:gd name="T76" fmla="*/ 116 w 175"/>
                  <a:gd name="T77" fmla="*/ 186 h 201"/>
                  <a:gd name="T78" fmla="*/ 126 w 175"/>
                  <a:gd name="T79" fmla="*/ 186 h 201"/>
                  <a:gd name="T80" fmla="*/ 126 w 175"/>
                  <a:gd name="T81" fmla="*/ 201 h 201"/>
                  <a:gd name="T82" fmla="*/ 151 w 175"/>
                  <a:gd name="T83" fmla="*/ 201 h 201"/>
                  <a:gd name="T84" fmla="*/ 151 w 175"/>
                  <a:gd name="T85" fmla="*/ 186 h 201"/>
                  <a:gd name="T86" fmla="*/ 171 w 175"/>
                  <a:gd name="T87" fmla="*/ 186 h 201"/>
                  <a:gd name="T88" fmla="*/ 172 w 175"/>
                  <a:gd name="T89" fmla="*/ 163 h 201"/>
                  <a:gd name="T90" fmla="*/ 172 w 175"/>
                  <a:gd name="T91" fmla="*/ 141 h 201"/>
                  <a:gd name="T92" fmla="*/ 171 w 175"/>
                  <a:gd name="T93" fmla="*/ 141 h 201"/>
                  <a:gd name="T94" fmla="*/ 171 w 175"/>
                  <a:gd name="T95" fmla="*/ 116 h 201"/>
                  <a:gd name="T96" fmla="*/ 172 w 175"/>
                  <a:gd name="T97" fmla="*/ 90 h 201"/>
                  <a:gd name="T98" fmla="*/ 172 w 175"/>
                  <a:gd name="T99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5" h="201">
                    <a:moveTo>
                      <a:pt x="172" y="81"/>
                    </a:moveTo>
                    <a:lnTo>
                      <a:pt x="175" y="79"/>
                    </a:lnTo>
                    <a:lnTo>
                      <a:pt x="175" y="77"/>
                    </a:lnTo>
                    <a:lnTo>
                      <a:pt x="175" y="55"/>
                    </a:lnTo>
                    <a:lnTo>
                      <a:pt x="175" y="31"/>
                    </a:lnTo>
                    <a:lnTo>
                      <a:pt x="167" y="31"/>
                    </a:lnTo>
                    <a:lnTo>
                      <a:pt x="160" y="31"/>
                    </a:lnTo>
                    <a:lnTo>
                      <a:pt x="160" y="1"/>
                    </a:lnTo>
                    <a:lnTo>
                      <a:pt x="132" y="1"/>
                    </a:lnTo>
                    <a:lnTo>
                      <a:pt x="104" y="0"/>
                    </a:lnTo>
                    <a:lnTo>
                      <a:pt x="76" y="0"/>
                    </a:lnTo>
                    <a:lnTo>
                      <a:pt x="75" y="24"/>
                    </a:lnTo>
                    <a:lnTo>
                      <a:pt x="74" y="47"/>
                    </a:lnTo>
                    <a:lnTo>
                      <a:pt x="60" y="55"/>
                    </a:lnTo>
                    <a:lnTo>
                      <a:pt x="45" y="64"/>
                    </a:lnTo>
                    <a:lnTo>
                      <a:pt x="45" y="50"/>
                    </a:lnTo>
                    <a:lnTo>
                      <a:pt x="23" y="50"/>
                    </a:lnTo>
                    <a:lnTo>
                      <a:pt x="0" y="50"/>
                    </a:lnTo>
                    <a:lnTo>
                      <a:pt x="0" y="79"/>
                    </a:lnTo>
                    <a:lnTo>
                      <a:pt x="0" y="106"/>
                    </a:lnTo>
                    <a:lnTo>
                      <a:pt x="0" y="135"/>
                    </a:lnTo>
                    <a:lnTo>
                      <a:pt x="23" y="135"/>
                    </a:lnTo>
                    <a:lnTo>
                      <a:pt x="44" y="135"/>
                    </a:lnTo>
                    <a:lnTo>
                      <a:pt x="44" y="107"/>
                    </a:lnTo>
                    <a:lnTo>
                      <a:pt x="45" y="80"/>
                    </a:lnTo>
                    <a:lnTo>
                      <a:pt x="69" y="81"/>
                    </a:lnTo>
                    <a:lnTo>
                      <a:pt x="92" y="82"/>
                    </a:lnTo>
                    <a:lnTo>
                      <a:pt x="116" y="84"/>
                    </a:lnTo>
                    <a:lnTo>
                      <a:pt x="119" y="84"/>
                    </a:lnTo>
                    <a:lnTo>
                      <a:pt x="120" y="85"/>
                    </a:lnTo>
                    <a:lnTo>
                      <a:pt x="127" y="99"/>
                    </a:lnTo>
                    <a:lnTo>
                      <a:pt x="117" y="99"/>
                    </a:lnTo>
                    <a:lnTo>
                      <a:pt x="116" y="110"/>
                    </a:lnTo>
                    <a:lnTo>
                      <a:pt x="101" y="117"/>
                    </a:lnTo>
                    <a:lnTo>
                      <a:pt x="102" y="141"/>
                    </a:lnTo>
                    <a:lnTo>
                      <a:pt x="102" y="166"/>
                    </a:lnTo>
                    <a:lnTo>
                      <a:pt x="104" y="167"/>
                    </a:lnTo>
                    <a:lnTo>
                      <a:pt x="116" y="176"/>
                    </a:lnTo>
                    <a:lnTo>
                      <a:pt x="116" y="186"/>
                    </a:lnTo>
                    <a:lnTo>
                      <a:pt x="126" y="186"/>
                    </a:lnTo>
                    <a:lnTo>
                      <a:pt x="126" y="201"/>
                    </a:lnTo>
                    <a:lnTo>
                      <a:pt x="151" y="201"/>
                    </a:lnTo>
                    <a:lnTo>
                      <a:pt x="151" y="186"/>
                    </a:lnTo>
                    <a:lnTo>
                      <a:pt x="171" y="186"/>
                    </a:lnTo>
                    <a:lnTo>
                      <a:pt x="172" y="163"/>
                    </a:lnTo>
                    <a:lnTo>
                      <a:pt x="172" y="141"/>
                    </a:lnTo>
                    <a:lnTo>
                      <a:pt x="171" y="141"/>
                    </a:lnTo>
                    <a:lnTo>
                      <a:pt x="171" y="116"/>
                    </a:lnTo>
                    <a:lnTo>
                      <a:pt x="172" y="90"/>
                    </a:lnTo>
                    <a:lnTo>
                      <a:pt x="172" y="8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5" name="Freeform 1110"/>
              <p:cNvSpPr>
                <a:spLocks/>
              </p:cNvSpPr>
              <p:nvPr/>
            </p:nvSpPr>
            <p:spPr bwMode="auto">
              <a:xfrm>
                <a:off x="902" y="3339"/>
                <a:ext cx="66" cy="95"/>
              </a:xfrm>
              <a:custGeom>
                <a:avLst/>
                <a:gdLst>
                  <a:gd name="T0" fmla="*/ 12 w 333"/>
                  <a:gd name="T1" fmla="*/ 119 h 477"/>
                  <a:gd name="T2" fmla="*/ 0 w 333"/>
                  <a:gd name="T3" fmla="*/ 266 h 477"/>
                  <a:gd name="T4" fmla="*/ 65 w 333"/>
                  <a:gd name="T5" fmla="*/ 271 h 477"/>
                  <a:gd name="T6" fmla="*/ 93 w 333"/>
                  <a:gd name="T7" fmla="*/ 322 h 477"/>
                  <a:gd name="T8" fmla="*/ 4 w 333"/>
                  <a:gd name="T9" fmla="*/ 373 h 477"/>
                  <a:gd name="T10" fmla="*/ 63 w 333"/>
                  <a:gd name="T11" fmla="*/ 477 h 477"/>
                  <a:gd name="T12" fmla="*/ 200 w 333"/>
                  <a:gd name="T13" fmla="*/ 403 h 477"/>
                  <a:gd name="T14" fmla="*/ 175 w 333"/>
                  <a:gd name="T15" fmla="*/ 360 h 477"/>
                  <a:gd name="T16" fmla="*/ 203 w 333"/>
                  <a:gd name="T17" fmla="*/ 326 h 477"/>
                  <a:gd name="T18" fmla="*/ 251 w 333"/>
                  <a:gd name="T19" fmla="*/ 347 h 477"/>
                  <a:gd name="T20" fmla="*/ 304 w 333"/>
                  <a:gd name="T21" fmla="*/ 224 h 477"/>
                  <a:gd name="T22" fmla="*/ 266 w 333"/>
                  <a:gd name="T23" fmla="*/ 205 h 477"/>
                  <a:gd name="T24" fmla="*/ 279 w 333"/>
                  <a:gd name="T25" fmla="*/ 154 h 477"/>
                  <a:gd name="T26" fmla="*/ 319 w 333"/>
                  <a:gd name="T27" fmla="*/ 159 h 477"/>
                  <a:gd name="T28" fmla="*/ 333 w 333"/>
                  <a:gd name="T29" fmla="*/ 5 h 477"/>
                  <a:gd name="T30" fmla="*/ 278 w 333"/>
                  <a:gd name="T31" fmla="*/ 0 h 477"/>
                  <a:gd name="T32" fmla="*/ 277 w 333"/>
                  <a:gd name="T33" fmla="*/ 12 h 477"/>
                  <a:gd name="T34" fmla="*/ 230 w 333"/>
                  <a:gd name="T35" fmla="*/ 7 h 477"/>
                  <a:gd name="T36" fmla="*/ 227 w 333"/>
                  <a:gd name="T37" fmla="*/ 46 h 477"/>
                  <a:gd name="T38" fmla="*/ 147 w 333"/>
                  <a:gd name="T39" fmla="*/ 268 h 477"/>
                  <a:gd name="T40" fmla="*/ 108 w 333"/>
                  <a:gd name="T41" fmla="*/ 246 h 477"/>
                  <a:gd name="T42" fmla="*/ 114 w 333"/>
                  <a:gd name="T43" fmla="*/ 162 h 477"/>
                  <a:gd name="T44" fmla="*/ 95 w 333"/>
                  <a:gd name="T45" fmla="*/ 161 h 477"/>
                  <a:gd name="T46" fmla="*/ 99 w 333"/>
                  <a:gd name="T47" fmla="*/ 129 h 477"/>
                  <a:gd name="T48" fmla="*/ 12 w 333"/>
                  <a:gd name="T49" fmla="*/ 119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33" h="477">
                    <a:moveTo>
                      <a:pt x="12" y="119"/>
                    </a:moveTo>
                    <a:lnTo>
                      <a:pt x="0" y="266"/>
                    </a:lnTo>
                    <a:lnTo>
                      <a:pt x="65" y="271"/>
                    </a:lnTo>
                    <a:lnTo>
                      <a:pt x="93" y="322"/>
                    </a:lnTo>
                    <a:lnTo>
                      <a:pt x="4" y="373"/>
                    </a:lnTo>
                    <a:lnTo>
                      <a:pt x="63" y="477"/>
                    </a:lnTo>
                    <a:lnTo>
                      <a:pt x="200" y="403"/>
                    </a:lnTo>
                    <a:lnTo>
                      <a:pt x="175" y="360"/>
                    </a:lnTo>
                    <a:lnTo>
                      <a:pt x="203" y="326"/>
                    </a:lnTo>
                    <a:lnTo>
                      <a:pt x="251" y="347"/>
                    </a:lnTo>
                    <a:lnTo>
                      <a:pt x="304" y="224"/>
                    </a:lnTo>
                    <a:lnTo>
                      <a:pt x="266" y="205"/>
                    </a:lnTo>
                    <a:lnTo>
                      <a:pt x="279" y="154"/>
                    </a:lnTo>
                    <a:lnTo>
                      <a:pt x="319" y="159"/>
                    </a:lnTo>
                    <a:lnTo>
                      <a:pt x="333" y="5"/>
                    </a:lnTo>
                    <a:lnTo>
                      <a:pt x="278" y="0"/>
                    </a:lnTo>
                    <a:lnTo>
                      <a:pt x="277" y="12"/>
                    </a:lnTo>
                    <a:lnTo>
                      <a:pt x="230" y="7"/>
                    </a:lnTo>
                    <a:lnTo>
                      <a:pt x="227" y="46"/>
                    </a:lnTo>
                    <a:lnTo>
                      <a:pt x="147" y="268"/>
                    </a:lnTo>
                    <a:lnTo>
                      <a:pt x="108" y="246"/>
                    </a:lnTo>
                    <a:lnTo>
                      <a:pt x="114" y="162"/>
                    </a:lnTo>
                    <a:lnTo>
                      <a:pt x="95" y="161"/>
                    </a:lnTo>
                    <a:lnTo>
                      <a:pt x="99" y="129"/>
                    </a:lnTo>
                    <a:lnTo>
                      <a:pt x="12" y="11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6" name="Freeform 1111"/>
              <p:cNvSpPr>
                <a:spLocks/>
              </p:cNvSpPr>
              <p:nvPr/>
            </p:nvSpPr>
            <p:spPr bwMode="auto">
              <a:xfrm>
                <a:off x="719" y="3490"/>
                <a:ext cx="102" cy="101"/>
              </a:xfrm>
              <a:custGeom>
                <a:avLst/>
                <a:gdLst>
                  <a:gd name="T0" fmla="*/ 92 w 511"/>
                  <a:gd name="T1" fmla="*/ 74 h 505"/>
                  <a:gd name="T2" fmla="*/ 6 w 511"/>
                  <a:gd name="T3" fmla="*/ 125 h 505"/>
                  <a:gd name="T4" fmla="*/ 0 w 511"/>
                  <a:gd name="T5" fmla="*/ 153 h 505"/>
                  <a:gd name="T6" fmla="*/ 56 w 511"/>
                  <a:gd name="T7" fmla="*/ 165 h 505"/>
                  <a:gd name="T8" fmla="*/ 89 w 511"/>
                  <a:gd name="T9" fmla="*/ 220 h 505"/>
                  <a:gd name="T10" fmla="*/ 115 w 511"/>
                  <a:gd name="T11" fmla="*/ 204 h 505"/>
                  <a:gd name="T12" fmla="*/ 226 w 511"/>
                  <a:gd name="T13" fmla="*/ 391 h 505"/>
                  <a:gd name="T14" fmla="*/ 198 w 511"/>
                  <a:gd name="T15" fmla="*/ 407 h 505"/>
                  <a:gd name="T16" fmla="*/ 256 w 511"/>
                  <a:gd name="T17" fmla="*/ 505 h 505"/>
                  <a:gd name="T18" fmla="*/ 511 w 511"/>
                  <a:gd name="T19" fmla="*/ 357 h 505"/>
                  <a:gd name="T20" fmla="*/ 452 w 511"/>
                  <a:gd name="T21" fmla="*/ 259 h 505"/>
                  <a:gd name="T22" fmla="*/ 412 w 511"/>
                  <a:gd name="T23" fmla="*/ 281 h 505"/>
                  <a:gd name="T24" fmla="*/ 373 w 511"/>
                  <a:gd name="T25" fmla="*/ 211 h 505"/>
                  <a:gd name="T26" fmla="*/ 398 w 511"/>
                  <a:gd name="T27" fmla="*/ 196 h 505"/>
                  <a:gd name="T28" fmla="*/ 360 w 511"/>
                  <a:gd name="T29" fmla="*/ 133 h 505"/>
                  <a:gd name="T30" fmla="*/ 334 w 511"/>
                  <a:gd name="T31" fmla="*/ 149 h 505"/>
                  <a:gd name="T32" fmla="*/ 308 w 511"/>
                  <a:gd name="T33" fmla="*/ 105 h 505"/>
                  <a:gd name="T34" fmla="*/ 332 w 511"/>
                  <a:gd name="T35" fmla="*/ 90 h 505"/>
                  <a:gd name="T36" fmla="*/ 293 w 511"/>
                  <a:gd name="T37" fmla="*/ 27 h 505"/>
                  <a:gd name="T38" fmla="*/ 273 w 511"/>
                  <a:gd name="T39" fmla="*/ 38 h 505"/>
                  <a:gd name="T40" fmla="*/ 259 w 511"/>
                  <a:gd name="T41" fmla="*/ 16 h 505"/>
                  <a:gd name="T42" fmla="*/ 223 w 511"/>
                  <a:gd name="T43" fmla="*/ 37 h 505"/>
                  <a:gd name="T44" fmla="*/ 202 w 511"/>
                  <a:gd name="T45" fmla="*/ 0 h 505"/>
                  <a:gd name="T46" fmla="*/ 183 w 511"/>
                  <a:gd name="T47" fmla="*/ 62 h 505"/>
                  <a:gd name="T48" fmla="*/ 110 w 511"/>
                  <a:gd name="T49" fmla="*/ 105 h 505"/>
                  <a:gd name="T50" fmla="*/ 92 w 511"/>
                  <a:gd name="T51" fmla="*/ 7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1" h="505">
                    <a:moveTo>
                      <a:pt x="92" y="74"/>
                    </a:moveTo>
                    <a:lnTo>
                      <a:pt x="6" y="125"/>
                    </a:lnTo>
                    <a:lnTo>
                      <a:pt x="0" y="153"/>
                    </a:lnTo>
                    <a:lnTo>
                      <a:pt x="56" y="165"/>
                    </a:lnTo>
                    <a:lnTo>
                      <a:pt x="89" y="220"/>
                    </a:lnTo>
                    <a:lnTo>
                      <a:pt x="115" y="204"/>
                    </a:lnTo>
                    <a:lnTo>
                      <a:pt x="226" y="391"/>
                    </a:lnTo>
                    <a:lnTo>
                      <a:pt x="198" y="407"/>
                    </a:lnTo>
                    <a:lnTo>
                      <a:pt x="256" y="505"/>
                    </a:lnTo>
                    <a:lnTo>
                      <a:pt x="511" y="357"/>
                    </a:lnTo>
                    <a:lnTo>
                      <a:pt x="452" y="259"/>
                    </a:lnTo>
                    <a:lnTo>
                      <a:pt x="412" y="281"/>
                    </a:lnTo>
                    <a:lnTo>
                      <a:pt x="373" y="211"/>
                    </a:lnTo>
                    <a:lnTo>
                      <a:pt x="398" y="196"/>
                    </a:lnTo>
                    <a:lnTo>
                      <a:pt x="360" y="133"/>
                    </a:lnTo>
                    <a:lnTo>
                      <a:pt x="334" y="149"/>
                    </a:lnTo>
                    <a:lnTo>
                      <a:pt x="308" y="105"/>
                    </a:lnTo>
                    <a:lnTo>
                      <a:pt x="332" y="90"/>
                    </a:lnTo>
                    <a:lnTo>
                      <a:pt x="293" y="27"/>
                    </a:lnTo>
                    <a:lnTo>
                      <a:pt x="273" y="38"/>
                    </a:lnTo>
                    <a:lnTo>
                      <a:pt x="259" y="16"/>
                    </a:lnTo>
                    <a:lnTo>
                      <a:pt x="223" y="37"/>
                    </a:lnTo>
                    <a:lnTo>
                      <a:pt x="202" y="0"/>
                    </a:lnTo>
                    <a:lnTo>
                      <a:pt x="183" y="62"/>
                    </a:lnTo>
                    <a:lnTo>
                      <a:pt x="110" y="105"/>
                    </a:lnTo>
                    <a:lnTo>
                      <a:pt x="92" y="7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7" name="Freeform 1112"/>
              <p:cNvSpPr>
                <a:spLocks/>
              </p:cNvSpPr>
              <p:nvPr/>
            </p:nvSpPr>
            <p:spPr bwMode="auto">
              <a:xfrm>
                <a:off x="742" y="3307"/>
                <a:ext cx="118" cy="82"/>
              </a:xfrm>
              <a:custGeom>
                <a:avLst/>
                <a:gdLst>
                  <a:gd name="T0" fmla="*/ 208 w 587"/>
                  <a:gd name="T1" fmla="*/ 106 h 410"/>
                  <a:gd name="T2" fmla="*/ 178 w 587"/>
                  <a:gd name="T3" fmla="*/ 134 h 410"/>
                  <a:gd name="T4" fmla="*/ 170 w 587"/>
                  <a:gd name="T5" fmla="*/ 147 h 410"/>
                  <a:gd name="T6" fmla="*/ 162 w 587"/>
                  <a:gd name="T7" fmla="*/ 159 h 410"/>
                  <a:gd name="T8" fmla="*/ 157 w 587"/>
                  <a:gd name="T9" fmla="*/ 172 h 410"/>
                  <a:gd name="T10" fmla="*/ 152 w 587"/>
                  <a:gd name="T11" fmla="*/ 186 h 410"/>
                  <a:gd name="T12" fmla="*/ 151 w 587"/>
                  <a:gd name="T13" fmla="*/ 200 h 410"/>
                  <a:gd name="T14" fmla="*/ 150 w 587"/>
                  <a:gd name="T15" fmla="*/ 212 h 410"/>
                  <a:gd name="T16" fmla="*/ 151 w 587"/>
                  <a:gd name="T17" fmla="*/ 227 h 410"/>
                  <a:gd name="T18" fmla="*/ 153 w 587"/>
                  <a:gd name="T19" fmla="*/ 240 h 410"/>
                  <a:gd name="T20" fmla="*/ 157 w 587"/>
                  <a:gd name="T21" fmla="*/ 255 h 410"/>
                  <a:gd name="T22" fmla="*/ 163 w 587"/>
                  <a:gd name="T23" fmla="*/ 268 h 410"/>
                  <a:gd name="T24" fmla="*/ 171 w 587"/>
                  <a:gd name="T25" fmla="*/ 281 h 410"/>
                  <a:gd name="T26" fmla="*/ 158 w 587"/>
                  <a:gd name="T27" fmla="*/ 299 h 410"/>
                  <a:gd name="T28" fmla="*/ 121 w 587"/>
                  <a:gd name="T29" fmla="*/ 290 h 410"/>
                  <a:gd name="T30" fmla="*/ 75 w 587"/>
                  <a:gd name="T31" fmla="*/ 244 h 410"/>
                  <a:gd name="T32" fmla="*/ 29 w 587"/>
                  <a:gd name="T33" fmla="*/ 198 h 410"/>
                  <a:gd name="T34" fmla="*/ 0 w 587"/>
                  <a:gd name="T35" fmla="*/ 228 h 410"/>
                  <a:gd name="T36" fmla="*/ 45 w 587"/>
                  <a:gd name="T37" fmla="*/ 273 h 410"/>
                  <a:gd name="T38" fmla="*/ 91 w 587"/>
                  <a:gd name="T39" fmla="*/ 319 h 410"/>
                  <a:gd name="T40" fmla="*/ 136 w 587"/>
                  <a:gd name="T41" fmla="*/ 364 h 410"/>
                  <a:gd name="T42" fmla="*/ 182 w 587"/>
                  <a:gd name="T43" fmla="*/ 410 h 410"/>
                  <a:gd name="T44" fmla="*/ 198 w 587"/>
                  <a:gd name="T45" fmla="*/ 371 h 410"/>
                  <a:gd name="T46" fmla="*/ 213 w 587"/>
                  <a:gd name="T47" fmla="*/ 379 h 410"/>
                  <a:gd name="T48" fmla="*/ 228 w 587"/>
                  <a:gd name="T49" fmla="*/ 384 h 410"/>
                  <a:gd name="T50" fmla="*/ 243 w 587"/>
                  <a:gd name="T51" fmla="*/ 386 h 410"/>
                  <a:gd name="T52" fmla="*/ 259 w 587"/>
                  <a:gd name="T53" fmla="*/ 387 h 410"/>
                  <a:gd name="T54" fmla="*/ 268 w 587"/>
                  <a:gd name="T55" fmla="*/ 407 h 410"/>
                  <a:gd name="T56" fmla="*/ 325 w 587"/>
                  <a:gd name="T57" fmla="*/ 407 h 410"/>
                  <a:gd name="T58" fmla="*/ 354 w 587"/>
                  <a:gd name="T59" fmla="*/ 391 h 410"/>
                  <a:gd name="T60" fmla="*/ 353 w 587"/>
                  <a:gd name="T61" fmla="*/ 344 h 410"/>
                  <a:gd name="T62" fmla="*/ 353 w 587"/>
                  <a:gd name="T63" fmla="*/ 285 h 410"/>
                  <a:gd name="T64" fmla="*/ 374 w 587"/>
                  <a:gd name="T65" fmla="*/ 235 h 410"/>
                  <a:gd name="T66" fmla="*/ 375 w 587"/>
                  <a:gd name="T67" fmla="*/ 194 h 410"/>
                  <a:gd name="T68" fmla="*/ 337 w 587"/>
                  <a:gd name="T69" fmla="*/ 156 h 410"/>
                  <a:gd name="T70" fmla="*/ 298 w 587"/>
                  <a:gd name="T71" fmla="*/ 116 h 410"/>
                  <a:gd name="T72" fmla="*/ 335 w 587"/>
                  <a:gd name="T73" fmla="*/ 78 h 410"/>
                  <a:gd name="T74" fmla="*/ 381 w 587"/>
                  <a:gd name="T75" fmla="*/ 60 h 410"/>
                  <a:gd name="T76" fmla="*/ 423 w 587"/>
                  <a:gd name="T77" fmla="*/ 102 h 410"/>
                  <a:gd name="T78" fmla="*/ 465 w 587"/>
                  <a:gd name="T79" fmla="*/ 144 h 410"/>
                  <a:gd name="T80" fmla="*/ 526 w 587"/>
                  <a:gd name="T81" fmla="*/ 144 h 410"/>
                  <a:gd name="T82" fmla="*/ 586 w 587"/>
                  <a:gd name="T83" fmla="*/ 144 h 410"/>
                  <a:gd name="T84" fmla="*/ 587 w 587"/>
                  <a:gd name="T85" fmla="*/ 87 h 410"/>
                  <a:gd name="T86" fmla="*/ 587 w 587"/>
                  <a:gd name="T87" fmla="*/ 30 h 410"/>
                  <a:gd name="T88" fmla="*/ 555 w 587"/>
                  <a:gd name="T89" fmla="*/ 1 h 410"/>
                  <a:gd name="T90" fmla="*/ 492 w 587"/>
                  <a:gd name="T91" fmla="*/ 1 h 410"/>
                  <a:gd name="T92" fmla="*/ 429 w 587"/>
                  <a:gd name="T93" fmla="*/ 1 h 410"/>
                  <a:gd name="T94" fmla="*/ 365 w 587"/>
                  <a:gd name="T95" fmla="*/ 1 h 410"/>
                  <a:gd name="T96" fmla="*/ 303 w 587"/>
                  <a:gd name="T97" fmla="*/ 1 h 410"/>
                  <a:gd name="T98" fmla="*/ 239 w 587"/>
                  <a:gd name="T99" fmla="*/ 0 h 410"/>
                  <a:gd name="T100" fmla="*/ 208 w 587"/>
                  <a:gd name="T101" fmla="*/ 26 h 410"/>
                  <a:gd name="T102" fmla="*/ 208 w 587"/>
                  <a:gd name="T103" fmla="*/ 78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87" h="410">
                    <a:moveTo>
                      <a:pt x="208" y="78"/>
                    </a:moveTo>
                    <a:lnTo>
                      <a:pt x="208" y="106"/>
                    </a:lnTo>
                    <a:lnTo>
                      <a:pt x="193" y="120"/>
                    </a:lnTo>
                    <a:lnTo>
                      <a:pt x="178" y="134"/>
                    </a:lnTo>
                    <a:lnTo>
                      <a:pt x="173" y="141"/>
                    </a:lnTo>
                    <a:lnTo>
                      <a:pt x="170" y="147"/>
                    </a:lnTo>
                    <a:lnTo>
                      <a:pt x="166" y="153"/>
                    </a:lnTo>
                    <a:lnTo>
                      <a:pt x="162" y="159"/>
                    </a:lnTo>
                    <a:lnTo>
                      <a:pt x="160" y="166"/>
                    </a:lnTo>
                    <a:lnTo>
                      <a:pt x="157" y="172"/>
                    </a:lnTo>
                    <a:lnTo>
                      <a:pt x="155" y="179"/>
                    </a:lnTo>
                    <a:lnTo>
                      <a:pt x="152" y="186"/>
                    </a:lnTo>
                    <a:lnTo>
                      <a:pt x="151" y="193"/>
                    </a:lnTo>
                    <a:lnTo>
                      <a:pt x="151" y="200"/>
                    </a:lnTo>
                    <a:lnTo>
                      <a:pt x="150" y="204"/>
                    </a:lnTo>
                    <a:lnTo>
                      <a:pt x="150" y="212"/>
                    </a:lnTo>
                    <a:lnTo>
                      <a:pt x="150" y="219"/>
                    </a:lnTo>
                    <a:lnTo>
                      <a:pt x="151" y="227"/>
                    </a:lnTo>
                    <a:lnTo>
                      <a:pt x="152" y="234"/>
                    </a:lnTo>
                    <a:lnTo>
                      <a:pt x="153" y="240"/>
                    </a:lnTo>
                    <a:lnTo>
                      <a:pt x="155" y="248"/>
                    </a:lnTo>
                    <a:lnTo>
                      <a:pt x="157" y="255"/>
                    </a:lnTo>
                    <a:lnTo>
                      <a:pt x="160" y="262"/>
                    </a:lnTo>
                    <a:lnTo>
                      <a:pt x="163" y="268"/>
                    </a:lnTo>
                    <a:lnTo>
                      <a:pt x="167" y="275"/>
                    </a:lnTo>
                    <a:lnTo>
                      <a:pt x="171" y="281"/>
                    </a:lnTo>
                    <a:lnTo>
                      <a:pt x="173" y="284"/>
                    </a:lnTo>
                    <a:lnTo>
                      <a:pt x="158" y="299"/>
                    </a:lnTo>
                    <a:lnTo>
                      <a:pt x="145" y="314"/>
                    </a:lnTo>
                    <a:lnTo>
                      <a:pt x="121" y="290"/>
                    </a:lnTo>
                    <a:lnTo>
                      <a:pt x="99" y="268"/>
                    </a:lnTo>
                    <a:lnTo>
                      <a:pt x="75" y="244"/>
                    </a:lnTo>
                    <a:lnTo>
                      <a:pt x="53" y="220"/>
                    </a:lnTo>
                    <a:lnTo>
                      <a:pt x="29" y="198"/>
                    </a:lnTo>
                    <a:lnTo>
                      <a:pt x="14" y="213"/>
                    </a:lnTo>
                    <a:lnTo>
                      <a:pt x="0" y="228"/>
                    </a:lnTo>
                    <a:lnTo>
                      <a:pt x="23" y="250"/>
                    </a:lnTo>
                    <a:lnTo>
                      <a:pt x="45" y="273"/>
                    </a:lnTo>
                    <a:lnTo>
                      <a:pt x="68" y="295"/>
                    </a:lnTo>
                    <a:lnTo>
                      <a:pt x="91" y="319"/>
                    </a:lnTo>
                    <a:lnTo>
                      <a:pt x="114" y="341"/>
                    </a:lnTo>
                    <a:lnTo>
                      <a:pt x="136" y="364"/>
                    </a:lnTo>
                    <a:lnTo>
                      <a:pt x="158" y="386"/>
                    </a:lnTo>
                    <a:lnTo>
                      <a:pt x="182" y="410"/>
                    </a:lnTo>
                    <a:lnTo>
                      <a:pt x="191" y="390"/>
                    </a:lnTo>
                    <a:lnTo>
                      <a:pt x="198" y="371"/>
                    </a:lnTo>
                    <a:lnTo>
                      <a:pt x="206" y="375"/>
                    </a:lnTo>
                    <a:lnTo>
                      <a:pt x="213" y="379"/>
                    </a:lnTo>
                    <a:lnTo>
                      <a:pt x="221" y="381"/>
                    </a:lnTo>
                    <a:lnTo>
                      <a:pt x="228" y="384"/>
                    </a:lnTo>
                    <a:lnTo>
                      <a:pt x="236" y="385"/>
                    </a:lnTo>
                    <a:lnTo>
                      <a:pt x="243" y="386"/>
                    </a:lnTo>
                    <a:lnTo>
                      <a:pt x="251" y="387"/>
                    </a:lnTo>
                    <a:lnTo>
                      <a:pt x="259" y="387"/>
                    </a:lnTo>
                    <a:lnTo>
                      <a:pt x="268" y="387"/>
                    </a:lnTo>
                    <a:lnTo>
                      <a:pt x="268" y="407"/>
                    </a:lnTo>
                    <a:lnTo>
                      <a:pt x="297" y="407"/>
                    </a:lnTo>
                    <a:lnTo>
                      <a:pt x="325" y="407"/>
                    </a:lnTo>
                    <a:lnTo>
                      <a:pt x="354" y="407"/>
                    </a:lnTo>
                    <a:lnTo>
                      <a:pt x="354" y="391"/>
                    </a:lnTo>
                    <a:lnTo>
                      <a:pt x="353" y="374"/>
                    </a:lnTo>
                    <a:lnTo>
                      <a:pt x="353" y="344"/>
                    </a:lnTo>
                    <a:lnTo>
                      <a:pt x="353" y="315"/>
                    </a:lnTo>
                    <a:lnTo>
                      <a:pt x="353" y="285"/>
                    </a:lnTo>
                    <a:lnTo>
                      <a:pt x="353" y="257"/>
                    </a:lnTo>
                    <a:lnTo>
                      <a:pt x="374" y="235"/>
                    </a:lnTo>
                    <a:lnTo>
                      <a:pt x="395" y="214"/>
                    </a:lnTo>
                    <a:lnTo>
                      <a:pt x="375" y="194"/>
                    </a:lnTo>
                    <a:lnTo>
                      <a:pt x="357" y="174"/>
                    </a:lnTo>
                    <a:lnTo>
                      <a:pt x="337" y="156"/>
                    </a:lnTo>
                    <a:lnTo>
                      <a:pt x="317" y="136"/>
                    </a:lnTo>
                    <a:lnTo>
                      <a:pt x="298" y="116"/>
                    </a:lnTo>
                    <a:lnTo>
                      <a:pt x="317" y="97"/>
                    </a:lnTo>
                    <a:lnTo>
                      <a:pt x="335" y="78"/>
                    </a:lnTo>
                    <a:lnTo>
                      <a:pt x="354" y="60"/>
                    </a:lnTo>
                    <a:lnTo>
                      <a:pt x="381" y="60"/>
                    </a:lnTo>
                    <a:lnTo>
                      <a:pt x="401" y="81"/>
                    </a:lnTo>
                    <a:lnTo>
                      <a:pt x="423" y="102"/>
                    </a:lnTo>
                    <a:lnTo>
                      <a:pt x="444" y="123"/>
                    </a:lnTo>
                    <a:lnTo>
                      <a:pt x="465" y="144"/>
                    </a:lnTo>
                    <a:lnTo>
                      <a:pt x="495" y="144"/>
                    </a:lnTo>
                    <a:lnTo>
                      <a:pt x="526" y="144"/>
                    </a:lnTo>
                    <a:lnTo>
                      <a:pt x="556" y="144"/>
                    </a:lnTo>
                    <a:lnTo>
                      <a:pt x="586" y="144"/>
                    </a:lnTo>
                    <a:lnTo>
                      <a:pt x="587" y="116"/>
                    </a:lnTo>
                    <a:lnTo>
                      <a:pt x="587" y="87"/>
                    </a:lnTo>
                    <a:lnTo>
                      <a:pt x="587" y="59"/>
                    </a:lnTo>
                    <a:lnTo>
                      <a:pt x="587" y="30"/>
                    </a:lnTo>
                    <a:lnTo>
                      <a:pt x="587" y="1"/>
                    </a:lnTo>
                    <a:lnTo>
                      <a:pt x="555" y="1"/>
                    </a:lnTo>
                    <a:lnTo>
                      <a:pt x="523" y="1"/>
                    </a:lnTo>
                    <a:lnTo>
                      <a:pt x="492" y="1"/>
                    </a:lnTo>
                    <a:lnTo>
                      <a:pt x="460" y="1"/>
                    </a:lnTo>
                    <a:lnTo>
                      <a:pt x="429" y="1"/>
                    </a:lnTo>
                    <a:lnTo>
                      <a:pt x="398" y="1"/>
                    </a:lnTo>
                    <a:lnTo>
                      <a:pt x="365" y="1"/>
                    </a:lnTo>
                    <a:lnTo>
                      <a:pt x="334" y="1"/>
                    </a:lnTo>
                    <a:lnTo>
                      <a:pt x="303" y="1"/>
                    </a:lnTo>
                    <a:lnTo>
                      <a:pt x="271" y="0"/>
                    </a:lnTo>
                    <a:lnTo>
                      <a:pt x="239" y="0"/>
                    </a:lnTo>
                    <a:lnTo>
                      <a:pt x="208" y="0"/>
                    </a:lnTo>
                    <a:lnTo>
                      <a:pt x="208" y="26"/>
                    </a:lnTo>
                    <a:lnTo>
                      <a:pt x="208" y="52"/>
                    </a:lnTo>
                    <a:lnTo>
                      <a:pt x="208" y="7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8" name="Freeform 1113"/>
              <p:cNvSpPr>
                <a:spLocks/>
              </p:cNvSpPr>
              <p:nvPr/>
            </p:nvSpPr>
            <p:spPr bwMode="auto">
              <a:xfrm>
                <a:off x="844" y="3338"/>
                <a:ext cx="18" cy="9"/>
              </a:xfrm>
              <a:custGeom>
                <a:avLst/>
                <a:gdLst>
                  <a:gd name="T0" fmla="*/ 91 w 91"/>
                  <a:gd name="T1" fmla="*/ 0 h 41"/>
                  <a:gd name="T2" fmla="*/ 61 w 91"/>
                  <a:gd name="T3" fmla="*/ 0 h 41"/>
                  <a:gd name="T4" fmla="*/ 30 w 91"/>
                  <a:gd name="T5" fmla="*/ 0 h 41"/>
                  <a:gd name="T6" fmla="*/ 0 w 91"/>
                  <a:gd name="T7" fmla="*/ 0 h 41"/>
                  <a:gd name="T8" fmla="*/ 20 w 91"/>
                  <a:gd name="T9" fmla="*/ 21 h 41"/>
                  <a:gd name="T10" fmla="*/ 41 w 91"/>
                  <a:gd name="T11" fmla="*/ 41 h 41"/>
                  <a:gd name="T12" fmla="*/ 66 w 91"/>
                  <a:gd name="T13" fmla="*/ 41 h 41"/>
                  <a:gd name="T14" fmla="*/ 91 w 91"/>
                  <a:gd name="T15" fmla="*/ 41 h 41"/>
                  <a:gd name="T16" fmla="*/ 91 w 91"/>
                  <a:gd name="T17" fmla="*/ 21 h 41"/>
                  <a:gd name="T18" fmla="*/ 91 w 91"/>
                  <a:gd name="T1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" h="41">
                    <a:moveTo>
                      <a:pt x="91" y="0"/>
                    </a:moveTo>
                    <a:lnTo>
                      <a:pt x="61" y="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0" y="21"/>
                    </a:lnTo>
                    <a:lnTo>
                      <a:pt x="41" y="41"/>
                    </a:lnTo>
                    <a:lnTo>
                      <a:pt x="66" y="41"/>
                    </a:lnTo>
                    <a:lnTo>
                      <a:pt x="91" y="41"/>
                    </a:lnTo>
                    <a:lnTo>
                      <a:pt x="91" y="21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9" name="Freeform 1114"/>
              <p:cNvSpPr>
                <a:spLocks/>
              </p:cNvSpPr>
              <p:nvPr/>
            </p:nvSpPr>
            <p:spPr bwMode="auto">
              <a:xfrm>
                <a:off x="936" y="3145"/>
                <a:ext cx="37" cy="44"/>
              </a:xfrm>
              <a:custGeom>
                <a:avLst/>
                <a:gdLst>
                  <a:gd name="T0" fmla="*/ 180 w 181"/>
                  <a:gd name="T1" fmla="*/ 27 h 219"/>
                  <a:gd name="T2" fmla="*/ 181 w 181"/>
                  <a:gd name="T3" fmla="*/ 45 h 219"/>
                  <a:gd name="T4" fmla="*/ 181 w 181"/>
                  <a:gd name="T5" fmla="*/ 62 h 219"/>
                  <a:gd name="T6" fmla="*/ 181 w 181"/>
                  <a:gd name="T7" fmla="*/ 66 h 219"/>
                  <a:gd name="T8" fmla="*/ 181 w 181"/>
                  <a:gd name="T9" fmla="*/ 82 h 219"/>
                  <a:gd name="T10" fmla="*/ 181 w 181"/>
                  <a:gd name="T11" fmla="*/ 100 h 219"/>
                  <a:gd name="T12" fmla="*/ 154 w 181"/>
                  <a:gd name="T13" fmla="*/ 100 h 219"/>
                  <a:gd name="T14" fmla="*/ 128 w 181"/>
                  <a:gd name="T15" fmla="*/ 100 h 219"/>
                  <a:gd name="T16" fmla="*/ 128 w 181"/>
                  <a:gd name="T17" fmla="*/ 123 h 219"/>
                  <a:gd name="T18" fmla="*/ 128 w 181"/>
                  <a:gd name="T19" fmla="*/ 147 h 219"/>
                  <a:gd name="T20" fmla="*/ 128 w 181"/>
                  <a:gd name="T21" fmla="*/ 171 h 219"/>
                  <a:gd name="T22" fmla="*/ 117 w 181"/>
                  <a:gd name="T23" fmla="*/ 173 h 219"/>
                  <a:gd name="T24" fmla="*/ 118 w 181"/>
                  <a:gd name="T25" fmla="*/ 183 h 219"/>
                  <a:gd name="T26" fmla="*/ 124 w 181"/>
                  <a:gd name="T27" fmla="*/ 183 h 219"/>
                  <a:gd name="T28" fmla="*/ 123 w 181"/>
                  <a:gd name="T29" fmla="*/ 219 h 219"/>
                  <a:gd name="T30" fmla="*/ 44 w 181"/>
                  <a:gd name="T31" fmla="*/ 218 h 219"/>
                  <a:gd name="T32" fmla="*/ 44 w 181"/>
                  <a:gd name="T33" fmla="*/ 182 h 219"/>
                  <a:gd name="T34" fmla="*/ 61 w 181"/>
                  <a:gd name="T35" fmla="*/ 183 h 219"/>
                  <a:gd name="T36" fmla="*/ 62 w 181"/>
                  <a:gd name="T37" fmla="*/ 174 h 219"/>
                  <a:gd name="T38" fmla="*/ 62 w 181"/>
                  <a:gd name="T39" fmla="*/ 171 h 219"/>
                  <a:gd name="T40" fmla="*/ 59 w 181"/>
                  <a:gd name="T41" fmla="*/ 171 h 219"/>
                  <a:gd name="T42" fmla="*/ 52 w 181"/>
                  <a:gd name="T43" fmla="*/ 171 h 219"/>
                  <a:gd name="T44" fmla="*/ 27 w 181"/>
                  <a:gd name="T45" fmla="*/ 171 h 219"/>
                  <a:gd name="T46" fmla="*/ 27 w 181"/>
                  <a:gd name="T47" fmla="*/ 147 h 219"/>
                  <a:gd name="T48" fmla="*/ 27 w 181"/>
                  <a:gd name="T49" fmla="*/ 122 h 219"/>
                  <a:gd name="T50" fmla="*/ 27 w 181"/>
                  <a:gd name="T51" fmla="*/ 98 h 219"/>
                  <a:gd name="T52" fmla="*/ 49 w 181"/>
                  <a:gd name="T53" fmla="*/ 98 h 219"/>
                  <a:gd name="T54" fmla="*/ 53 w 181"/>
                  <a:gd name="T55" fmla="*/ 97 h 219"/>
                  <a:gd name="T56" fmla="*/ 54 w 181"/>
                  <a:gd name="T57" fmla="*/ 96 h 219"/>
                  <a:gd name="T58" fmla="*/ 54 w 181"/>
                  <a:gd name="T59" fmla="*/ 74 h 219"/>
                  <a:gd name="T60" fmla="*/ 27 w 181"/>
                  <a:gd name="T61" fmla="*/ 72 h 219"/>
                  <a:gd name="T62" fmla="*/ 0 w 181"/>
                  <a:gd name="T63" fmla="*/ 72 h 219"/>
                  <a:gd name="T64" fmla="*/ 0 w 181"/>
                  <a:gd name="T65" fmla="*/ 49 h 219"/>
                  <a:gd name="T66" fmla="*/ 0 w 181"/>
                  <a:gd name="T67" fmla="*/ 25 h 219"/>
                  <a:gd name="T68" fmla="*/ 0 w 181"/>
                  <a:gd name="T69" fmla="*/ 1 h 219"/>
                  <a:gd name="T70" fmla="*/ 25 w 181"/>
                  <a:gd name="T71" fmla="*/ 0 h 219"/>
                  <a:gd name="T72" fmla="*/ 49 w 181"/>
                  <a:gd name="T73" fmla="*/ 0 h 219"/>
                  <a:gd name="T74" fmla="*/ 74 w 181"/>
                  <a:gd name="T75" fmla="*/ 0 h 219"/>
                  <a:gd name="T76" fmla="*/ 74 w 181"/>
                  <a:gd name="T77" fmla="*/ 18 h 219"/>
                  <a:gd name="T78" fmla="*/ 74 w 181"/>
                  <a:gd name="T79" fmla="*/ 35 h 219"/>
                  <a:gd name="T80" fmla="*/ 96 w 181"/>
                  <a:gd name="T81" fmla="*/ 35 h 219"/>
                  <a:gd name="T82" fmla="*/ 117 w 181"/>
                  <a:gd name="T83" fmla="*/ 35 h 219"/>
                  <a:gd name="T84" fmla="*/ 118 w 181"/>
                  <a:gd name="T85" fmla="*/ 27 h 219"/>
                  <a:gd name="T86" fmla="*/ 149 w 181"/>
                  <a:gd name="T87" fmla="*/ 27 h 219"/>
                  <a:gd name="T88" fmla="*/ 180 w 181"/>
                  <a:gd name="T89" fmla="*/ 2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1" h="219">
                    <a:moveTo>
                      <a:pt x="180" y="27"/>
                    </a:moveTo>
                    <a:lnTo>
                      <a:pt x="181" y="45"/>
                    </a:lnTo>
                    <a:lnTo>
                      <a:pt x="181" y="62"/>
                    </a:lnTo>
                    <a:lnTo>
                      <a:pt x="181" y="66"/>
                    </a:lnTo>
                    <a:lnTo>
                      <a:pt x="181" y="82"/>
                    </a:lnTo>
                    <a:lnTo>
                      <a:pt x="181" y="100"/>
                    </a:lnTo>
                    <a:lnTo>
                      <a:pt x="154" y="100"/>
                    </a:lnTo>
                    <a:lnTo>
                      <a:pt x="128" y="100"/>
                    </a:lnTo>
                    <a:lnTo>
                      <a:pt x="128" y="123"/>
                    </a:lnTo>
                    <a:lnTo>
                      <a:pt x="128" y="147"/>
                    </a:lnTo>
                    <a:lnTo>
                      <a:pt x="128" y="171"/>
                    </a:lnTo>
                    <a:lnTo>
                      <a:pt x="117" y="173"/>
                    </a:lnTo>
                    <a:lnTo>
                      <a:pt x="118" y="183"/>
                    </a:lnTo>
                    <a:lnTo>
                      <a:pt x="124" y="183"/>
                    </a:lnTo>
                    <a:lnTo>
                      <a:pt x="123" y="219"/>
                    </a:lnTo>
                    <a:lnTo>
                      <a:pt x="44" y="218"/>
                    </a:lnTo>
                    <a:lnTo>
                      <a:pt x="44" y="182"/>
                    </a:lnTo>
                    <a:lnTo>
                      <a:pt x="61" y="183"/>
                    </a:lnTo>
                    <a:lnTo>
                      <a:pt x="62" y="174"/>
                    </a:lnTo>
                    <a:lnTo>
                      <a:pt x="62" y="171"/>
                    </a:lnTo>
                    <a:lnTo>
                      <a:pt x="59" y="171"/>
                    </a:lnTo>
                    <a:lnTo>
                      <a:pt x="52" y="171"/>
                    </a:lnTo>
                    <a:lnTo>
                      <a:pt x="27" y="171"/>
                    </a:lnTo>
                    <a:lnTo>
                      <a:pt x="27" y="147"/>
                    </a:lnTo>
                    <a:lnTo>
                      <a:pt x="27" y="122"/>
                    </a:lnTo>
                    <a:lnTo>
                      <a:pt x="27" y="98"/>
                    </a:lnTo>
                    <a:lnTo>
                      <a:pt x="49" y="98"/>
                    </a:lnTo>
                    <a:lnTo>
                      <a:pt x="53" y="97"/>
                    </a:lnTo>
                    <a:lnTo>
                      <a:pt x="54" y="96"/>
                    </a:lnTo>
                    <a:lnTo>
                      <a:pt x="54" y="74"/>
                    </a:lnTo>
                    <a:lnTo>
                      <a:pt x="27" y="72"/>
                    </a:lnTo>
                    <a:lnTo>
                      <a:pt x="0" y="72"/>
                    </a:lnTo>
                    <a:lnTo>
                      <a:pt x="0" y="49"/>
                    </a:lnTo>
                    <a:lnTo>
                      <a:pt x="0" y="25"/>
                    </a:lnTo>
                    <a:lnTo>
                      <a:pt x="0" y="1"/>
                    </a:lnTo>
                    <a:lnTo>
                      <a:pt x="25" y="0"/>
                    </a:lnTo>
                    <a:lnTo>
                      <a:pt x="49" y="0"/>
                    </a:lnTo>
                    <a:lnTo>
                      <a:pt x="74" y="0"/>
                    </a:lnTo>
                    <a:lnTo>
                      <a:pt x="74" y="18"/>
                    </a:lnTo>
                    <a:lnTo>
                      <a:pt x="74" y="35"/>
                    </a:lnTo>
                    <a:lnTo>
                      <a:pt x="96" y="35"/>
                    </a:lnTo>
                    <a:lnTo>
                      <a:pt x="117" y="35"/>
                    </a:lnTo>
                    <a:lnTo>
                      <a:pt x="118" y="27"/>
                    </a:lnTo>
                    <a:lnTo>
                      <a:pt x="149" y="27"/>
                    </a:lnTo>
                    <a:lnTo>
                      <a:pt x="180" y="2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0" name="Freeform 1115"/>
              <p:cNvSpPr>
                <a:spLocks/>
              </p:cNvSpPr>
              <p:nvPr/>
            </p:nvSpPr>
            <p:spPr bwMode="auto">
              <a:xfrm>
                <a:off x="1065" y="1740"/>
                <a:ext cx="38" cy="57"/>
              </a:xfrm>
              <a:custGeom>
                <a:avLst/>
                <a:gdLst>
                  <a:gd name="T0" fmla="*/ 8 w 191"/>
                  <a:gd name="T1" fmla="*/ 235 h 285"/>
                  <a:gd name="T2" fmla="*/ 8 w 191"/>
                  <a:gd name="T3" fmla="*/ 285 h 285"/>
                  <a:gd name="T4" fmla="*/ 57 w 191"/>
                  <a:gd name="T5" fmla="*/ 285 h 285"/>
                  <a:gd name="T6" fmla="*/ 57 w 191"/>
                  <a:gd name="T7" fmla="*/ 260 h 285"/>
                  <a:gd name="T8" fmla="*/ 95 w 191"/>
                  <a:gd name="T9" fmla="*/ 260 h 285"/>
                  <a:gd name="T10" fmla="*/ 95 w 191"/>
                  <a:gd name="T11" fmla="*/ 238 h 285"/>
                  <a:gd name="T12" fmla="*/ 103 w 191"/>
                  <a:gd name="T13" fmla="*/ 238 h 285"/>
                  <a:gd name="T14" fmla="*/ 103 w 191"/>
                  <a:gd name="T15" fmla="*/ 180 h 285"/>
                  <a:gd name="T16" fmla="*/ 138 w 191"/>
                  <a:gd name="T17" fmla="*/ 180 h 285"/>
                  <a:gd name="T18" fmla="*/ 138 w 191"/>
                  <a:gd name="T19" fmla="*/ 154 h 285"/>
                  <a:gd name="T20" fmla="*/ 143 w 191"/>
                  <a:gd name="T21" fmla="*/ 154 h 285"/>
                  <a:gd name="T22" fmla="*/ 143 w 191"/>
                  <a:gd name="T23" fmla="*/ 99 h 285"/>
                  <a:gd name="T24" fmla="*/ 182 w 191"/>
                  <a:gd name="T25" fmla="*/ 99 h 285"/>
                  <a:gd name="T26" fmla="*/ 182 w 191"/>
                  <a:gd name="T27" fmla="*/ 77 h 285"/>
                  <a:gd name="T28" fmla="*/ 191 w 191"/>
                  <a:gd name="T29" fmla="*/ 77 h 285"/>
                  <a:gd name="T30" fmla="*/ 191 w 191"/>
                  <a:gd name="T31" fmla="*/ 11 h 285"/>
                  <a:gd name="T32" fmla="*/ 165 w 191"/>
                  <a:gd name="T33" fmla="*/ 11 h 285"/>
                  <a:gd name="T34" fmla="*/ 165 w 191"/>
                  <a:gd name="T35" fmla="*/ 0 h 285"/>
                  <a:gd name="T36" fmla="*/ 117 w 191"/>
                  <a:gd name="T37" fmla="*/ 0 h 285"/>
                  <a:gd name="T38" fmla="*/ 117 w 191"/>
                  <a:gd name="T39" fmla="*/ 41 h 285"/>
                  <a:gd name="T40" fmla="*/ 141 w 191"/>
                  <a:gd name="T41" fmla="*/ 41 h 285"/>
                  <a:gd name="T42" fmla="*/ 141 w 191"/>
                  <a:gd name="T43" fmla="*/ 77 h 285"/>
                  <a:gd name="T44" fmla="*/ 94 w 191"/>
                  <a:gd name="T45" fmla="*/ 77 h 285"/>
                  <a:gd name="T46" fmla="*/ 94 w 191"/>
                  <a:gd name="T47" fmla="*/ 52 h 285"/>
                  <a:gd name="T48" fmla="*/ 44 w 191"/>
                  <a:gd name="T49" fmla="*/ 52 h 285"/>
                  <a:gd name="T50" fmla="*/ 44 w 191"/>
                  <a:gd name="T51" fmla="*/ 104 h 285"/>
                  <a:gd name="T52" fmla="*/ 94 w 191"/>
                  <a:gd name="T53" fmla="*/ 104 h 285"/>
                  <a:gd name="T54" fmla="*/ 94 w 191"/>
                  <a:gd name="T55" fmla="*/ 157 h 285"/>
                  <a:gd name="T56" fmla="*/ 47 w 191"/>
                  <a:gd name="T57" fmla="*/ 157 h 285"/>
                  <a:gd name="T58" fmla="*/ 47 w 191"/>
                  <a:gd name="T59" fmla="*/ 128 h 285"/>
                  <a:gd name="T60" fmla="*/ 0 w 191"/>
                  <a:gd name="T61" fmla="*/ 128 h 285"/>
                  <a:gd name="T62" fmla="*/ 0 w 191"/>
                  <a:gd name="T63" fmla="*/ 179 h 285"/>
                  <a:gd name="T64" fmla="*/ 52 w 191"/>
                  <a:gd name="T65" fmla="*/ 179 h 285"/>
                  <a:gd name="T66" fmla="*/ 52 w 191"/>
                  <a:gd name="T67" fmla="*/ 235 h 285"/>
                  <a:gd name="T68" fmla="*/ 8 w 191"/>
                  <a:gd name="T69" fmla="*/ 23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1" h="285">
                    <a:moveTo>
                      <a:pt x="8" y="235"/>
                    </a:moveTo>
                    <a:lnTo>
                      <a:pt x="8" y="285"/>
                    </a:lnTo>
                    <a:lnTo>
                      <a:pt x="57" y="285"/>
                    </a:lnTo>
                    <a:lnTo>
                      <a:pt x="57" y="260"/>
                    </a:lnTo>
                    <a:lnTo>
                      <a:pt x="95" y="260"/>
                    </a:lnTo>
                    <a:lnTo>
                      <a:pt x="95" y="238"/>
                    </a:lnTo>
                    <a:lnTo>
                      <a:pt x="103" y="238"/>
                    </a:lnTo>
                    <a:lnTo>
                      <a:pt x="103" y="180"/>
                    </a:lnTo>
                    <a:lnTo>
                      <a:pt x="138" y="180"/>
                    </a:lnTo>
                    <a:lnTo>
                      <a:pt x="138" y="154"/>
                    </a:lnTo>
                    <a:lnTo>
                      <a:pt x="143" y="154"/>
                    </a:lnTo>
                    <a:lnTo>
                      <a:pt x="143" y="99"/>
                    </a:lnTo>
                    <a:lnTo>
                      <a:pt x="182" y="99"/>
                    </a:lnTo>
                    <a:lnTo>
                      <a:pt x="182" y="77"/>
                    </a:lnTo>
                    <a:lnTo>
                      <a:pt x="191" y="77"/>
                    </a:lnTo>
                    <a:lnTo>
                      <a:pt x="191" y="11"/>
                    </a:lnTo>
                    <a:lnTo>
                      <a:pt x="165" y="11"/>
                    </a:lnTo>
                    <a:lnTo>
                      <a:pt x="165" y="0"/>
                    </a:lnTo>
                    <a:lnTo>
                      <a:pt x="117" y="0"/>
                    </a:lnTo>
                    <a:lnTo>
                      <a:pt x="117" y="41"/>
                    </a:lnTo>
                    <a:lnTo>
                      <a:pt x="141" y="41"/>
                    </a:lnTo>
                    <a:lnTo>
                      <a:pt x="141" y="77"/>
                    </a:lnTo>
                    <a:lnTo>
                      <a:pt x="94" y="77"/>
                    </a:lnTo>
                    <a:lnTo>
                      <a:pt x="94" y="52"/>
                    </a:lnTo>
                    <a:lnTo>
                      <a:pt x="44" y="52"/>
                    </a:lnTo>
                    <a:lnTo>
                      <a:pt x="44" y="104"/>
                    </a:lnTo>
                    <a:lnTo>
                      <a:pt x="94" y="104"/>
                    </a:lnTo>
                    <a:lnTo>
                      <a:pt x="94" y="157"/>
                    </a:lnTo>
                    <a:lnTo>
                      <a:pt x="47" y="157"/>
                    </a:lnTo>
                    <a:lnTo>
                      <a:pt x="47" y="128"/>
                    </a:lnTo>
                    <a:lnTo>
                      <a:pt x="0" y="128"/>
                    </a:lnTo>
                    <a:lnTo>
                      <a:pt x="0" y="179"/>
                    </a:lnTo>
                    <a:lnTo>
                      <a:pt x="52" y="179"/>
                    </a:lnTo>
                    <a:lnTo>
                      <a:pt x="52" y="235"/>
                    </a:lnTo>
                    <a:lnTo>
                      <a:pt x="8" y="23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1" name="Freeform 1116"/>
              <p:cNvSpPr>
                <a:spLocks/>
              </p:cNvSpPr>
              <p:nvPr/>
            </p:nvSpPr>
            <p:spPr bwMode="auto">
              <a:xfrm>
                <a:off x="1114" y="1714"/>
                <a:ext cx="20" cy="21"/>
              </a:xfrm>
              <a:custGeom>
                <a:avLst/>
                <a:gdLst>
                  <a:gd name="T0" fmla="*/ 0 w 100"/>
                  <a:gd name="T1" fmla="*/ 2 h 105"/>
                  <a:gd name="T2" fmla="*/ 90 w 100"/>
                  <a:gd name="T3" fmla="*/ 0 h 105"/>
                  <a:gd name="T4" fmla="*/ 92 w 100"/>
                  <a:gd name="T5" fmla="*/ 46 h 105"/>
                  <a:gd name="T6" fmla="*/ 98 w 100"/>
                  <a:gd name="T7" fmla="*/ 46 h 105"/>
                  <a:gd name="T8" fmla="*/ 100 w 100"/>
                  <a:gd name="T9" fmla="*/ 71 h 105"/>
                  <a:gd name="T10" fmla="*/ 92 w 100"/>
                  <a:gd name="T11" fmla="*/ 72 h 105"/>
                  <a:gd name="T12" fmla="*/ 92 w 100"/>
                  <a:gd name="T13" fmla="*/ 103 h 105"/>
                  <a:gd name="T14" fmla="*/ 4 w 100"/>
                  <a:gd name="T15" fmla="*/ 105 h 105"/>
                  <a:gd name="T16" fmla="*/ 0 w 100"/>
                  <a:gd name="T17" fmla="*/ 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105">
                    <a:moveTo>
                      <a:pt x="0" y="2"/>
                    </a:moveTo>
                    <a:lnTo>
                      <a:pt x="90" y="0"/>
                    </a:lnTo>
                    <a:lnTo>
                      <a:pt x="92" y="46"/>
                    </a:lnTo>
                    <a:lnTo>
                      <a:pt x="98" y="46"/>
                    </a:lnTo>
                    <a:lnTo>
                      <a:pt x="100" y="71"/>
                    </a:lnTo>
                    <a:lnTo>
                      <a:pt x="92" y="72"/>
                    </a:lnTo>
                    <a:lnTo>
                      <a:pt x="92" y="103"/>
                    </a:lnTo>
                    <a:lnTo>
                      <a:pt x="4" y="10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2" name="Freeform 1117"/>
              <p:cNvSpPr>
                <a:spLocks/>
              </p:cNvSpPr>
              <p:nvPr/>
            </p:nvSpPr>
            <p:spPr bwMode="auto">
              <a:xfrm>
                <a:off x="1082" y="2494"/>
                <a:ext cx="62" cy="50"/>
              </a:xfrm>
              <a:custGeom>
                <a:avLst/>
                <a:gdLst>
                  <a:gd name="T0" fmla="*/ 310 w 310"/>
                  <a:gd name="T1" fmla="*/ 212 h 249"/>
                  <a:gd name="T2" fmla="*/ 310 w 310"/>
                  <a:gd name="T3" fmla="*/ 115 h 249"/>
                  <a:gd name="T4" fmla="*/ 264 w 310"/>
                  <a:gd name="T5" fmla="*/ 115 h 249"/>
                  <a:gd name="T6" fmla="*/ 235 w 310"/>
                  <a:gd name="T7" fmla="*/ 81 h 249"/>
                  <a:gd name="T8" fmla="*/ 235 w 310"/>
                  <a:gd name="T9" fmla="*/ 0 h 249"/>
                  <a:gd name="T10" fmla="*/ 140 w 310"/>
                  <a:gd name="T11" fmla="*/ 0 h 249"/>
                  <a:gd name="T12" fmla="*/ 140 w 310"/>
                  <a:gd name="T13" fmla="*/ 125 h 249"/>
                  <a:gd name="T14" fmla="*/ 112 w 310"/>
                  <a:gd name="T15" fmla="*/ 149 h 249"/>
                  <a:gd name="T16" fmla="*/ 0 w 310"/>
                  <a:gd name="T17" fmla="*/ 149 h 249"/>
                  <a:gd name="T18" fmla="*/ 0 w 310"/>
                  <a:gd name="T19" fmla="*/ 249 h 249"/>
                  <a:gd name="T20" fmla="*/ 168 w 310"/>
                  <a:gd name="T21" fmla="*/ 249 h 249"/>
                  <a:gd name="T22" fmla="*/ 168 w 310"/>
                  <a:gd name="T23" fmla="*/ 199 h 249"/>
                  <a:gd name="T24" fmla="*/ 193 w 310"/>
                  <a:gd name="T25" fmla="*/ 178 h 249"/>
                  <a:gd name="T26" fmla="*/ 220 w 310"/>
                  <a:gd name="T27" fmla="*/ 178 h 249"/>
                  <a:gd name="T28" fmla="*/ 257 w 310"/>
                  <a:gd name="T29" fmla="*/ 213 h 249"/>
                  <a:gd name="T30" fmla="*/ 310 w 310"/>
                  <a:gd name="T31" fmla="*/ 212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0" h="249">
                    <a:moveTo>
                      <a:pt x="310" y="212"/>
                    </a:moveTo>
                    <a:lnTo>
                      <a:pt x="310" y="115"/>
                    </a:lnTo>
                    <a:lnTo>
                      <a:pt x="264" y="115"/>
                    </a:lnTo>
                    <a:lnTo>
                      <a:pt x="235" y="81"/>
                    </a:lnTo>
                    <a:lnTo>
                      <a:pt x="235" y="0"/>
                    </a:lnTo>
                    <a:lnTo>
                      <a:pt x="140" y="0"/>
                    </a:lnTo>
                    <a:lnTo>
                      <a:pt x="140" y="125"/>
                    </a:lnTo>
                    <a:lnTo>
                      <a:pt x="112" y="149"/>
                    </a:lnTo>
                    <a:lnTo>
                      <a:pt x="0" y="149"/>
                    </a:lnTo>
                    <a:lnTo>
                      <a:pt x="0" y="249"/>
                    </a:lnTo>
                    <a:lnTo>
                      <a:pt x="168" y="249"/>
                    </a:lnTo>
                    <a:lnTo>
                      <a:pt x="168" y="199"/>
                    </a:lnTo>
                    <a:lnTo>
                      <a:pt x="193" y="178"/>
                    </a:lnTo>
                    <a:lnTo>
                      <a:pt x="220" y="178"/>
                    </a:lnTo>
                    <a:lnTo>
                      <a:pt x="257" y="213"/>
                    </a:lnTo>
                    <a:lnTo>
                      <a:pt x="310" y="21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3" name="Freeform 1118"/>
              <p:cNvSpPr>
                <a:spLocks/>
              </p:cNvSpPr>
              <p:nvPr/>
            </p:nvSpPr>
            <p:spPr bwMode="auto">
              <a:xfrm>
                <a:off x="960" y="2488"/>
                <a:ext cx="50" cy="30"/>
              </a:xfrm>
              <a:custGeom>
                <a:avLst/>
                <a:gdLst>
                  <a:gd name="T0" fmla="*/ 250 w 250"/>
                  <a:gd name="T1" fmla="*/ 154 h 154"/>
                  <a:gd name="T2" fmla="*/ 250 w 250"/>
                  <a:gd name="T3" fmla="*/ 61 h 154"/>
                  <a:gd name="T4" fmla="*/ 200 w 250"/>
                  <a:gd name="T5" fmla="*/ 61 h 154"/>
                  <a:gd name="T6" fmla="*/ 184 w 250"/>
                  <a:gd name="T7" fmla="*/ 41 h 154"/>
                  <a:gd name="T8" fmla="*/ 184 w 250"/>
                  <a:gd name="T9" fmla="*/ 0 h 154"/>
                  <a:gd name="T10" fmla="*/ 164 w 250"/>
                  <a:gd name="T11" fmla="*/ 0 h 154"/>
                  <a:gd name="T12" fmla="*/ 120 w 250"/>
                  <a:gd name="T13" fmla="*/ 51 h 154"/>
                  <a:gd name="T14" fmla="*/ 106 w 250"/>
                  <a:gd name="T15" fmla="*/ 51 h 154"/>
                  <a:gd name="T16" fmla="*/ 82 w 250"/>
                  <a:gd name="T17" fmla="*/ 26 h 154"/>
                  <a:gd name="T18" fmla="*/ 0 w 250"/>
                  <a:gd name="T19" fmla="*/ 26 h 154"/>
                  <a:gd name="T20" fmla="*/ 1 w 250"/>
                  <a:gd name="T21" fmla="*/ 92 h 154"/>
                  <a:gd name="T22" fmla="*/ 46 w 250"/>
                  <a:gd name="T23" fmla="*/ 92 h 154"/>
                  <a:gd name="T24" fmla="*/ 78 w 250"/>
                  <a:gd name="T25" fmla="*/ 127 h 154"/>
                  <a:gd name="T26" fmla="*/ 142 w 250"/>
                  <a:gd name="T27" fmla="*/ 127 h 154"/>
                  <a:gd name="T28" fmla="*/ 168 w 250"/>
                  <a:gd name="T29" fmla="*/ 154 h 154"/>
                  <a:gd name="T30" fmla="*/ 250 w 250"/>
                  <a:gd name="T31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0" h="154">
                    <a:moveTo>
                      <a:pt x="250" y="154"/>
                    </a:moveTo>
                    <a:lnTo>
                      <a:pt x="250" y="61"/>
                    </a:lnTo>
                    <a:lnTo>
                      <a:pt x="200" y="61"/>
                    </a:lnTo>
                    <a:lnTo>
                      <a:pt x="184" y="41"/>
                    </a:lnTo>
                    <a:lnTo>
                      <a:pt x="184" y="0"/>
                    </a:lnTo>
                    <a:lnTo>
                      <a:pt x="164" y="0"/>
                    </a:lnTo>
                    <a:lnTo>
                      <a:pt x="120" y="51"/>
                    </a:lnTo>
                    <a:lnTo>
                      <a:pt x="106" y="51"/>
                    </a:lnTo>
                    <a:lnTo>
                      <a:pt x="82" y="26"/>
                    </a:lnTo>
                    <a:lnTo>
                      <a:pt x="0" y="26"/>
                    </a:lnTo>
                    <a:lnTo>
                      <a:pt x="1" y="92"/>
                    </a:lnTo>
                    <a:lnTo>
                      <a:pt x="46" y="92"/>
                    </a:lnTo>
                    <a:lnTo>
                      <a:pt x="78" y="127"/>
                    </a:lnTo>
                    <a:lnTo>
                      <a:pt x="142" y="127"/>
                    </a:lnTo>
                    <a:lnTo>
                      <a:pt x="168" y="154"/>
                    </a:lnTo>
                    <a:lnTo>
                      <a:pt x="250" y="15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4" name="Rectangle 1119"/>
              <p:cNvSpPr>
                <a:spLocks noChangeArrowheads="1"/>
              </p:cNvSpPr>
              <p:nvPr/>
            </p:nvSpPr>
            <p:spPr bwMode="auto">
              <a:xfrm>
                <a:off x="932" y="2496"/>
                <a:ext cx="19" cy="20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5" name="Freeform 1120"/>
              <p:cNvSpPr>
                <a:spLocks/>
              </p:cNvSpPr>
              <p:nvPr/>
            </p:nvSpPr>
            <p:spPr bwMode="auto">
              <a:xfrm>
                <a:off x="1697" y="2993"/>
                <a:ext cx="27" cy="48"/>
              </a:xfrm>
              <a:custGeom>
                <a:avLst/>
                <a:gdLst>
                  <a:gd name="T0" fmla="*/ 0 w 135"/>
                  <a:gd name="T1" fmla="*/ 0 h 239"/>
                  <a:gd name="T2" fmla="*/ 0 w 135"/>
                  <a:gd name="T3" fmla="*/ 239 h 239"/>
                  <a:gd name="T4" fmla="*/ 133 w 135"/>
                  <a:gd name="T5" fmla="*/ 237 h 239"/>
                  <a:gd name="T6" fmla="*/ 135 w 135"/>
                  <a:gd name="T7" fmla="*/ 0 h 239"/>
                  <a:gd name="T8" fmla="*/ 0 w 135"/>
                  <a:gd name="T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239">
                    <a:moveTo>
                      <a:pt x="0" y="0"/>
                    </a:moveTo>
                    <a:lnTo>
                      <a:pt x="0" y="239"/>
                    </a:lnTo>
                    <a:lnTo>
                      <a:pt x="133" y="237"/>
                    </a:lnTo>
                    <a:lnTo>
                      <a:pt x="1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6" name="Freeform 1121"/>
              <p:cNvSpPr>
                <a:spLocks/>
              </p:cNvSpPr>
              <p:nvPr/>
            </p:nvSpPr>
            <p:spPr bwMode="auto">
              <a:xfrm>
                <a:off x="1729" y="2945"/>
                <a:ext cx="33" cy="40"/>
              </a:xfrm>
              <a:custGeom>
                <a:avLst/>
                <a:gdLst>
                  <a:gd name="T0" fmla="*/ 155 w 162"/>
                  <a:gd name="T1" fmla="*/ 0 h 203"/>
                  <a:gd name="T2" fmla="*/ 0 w 162"/>
                  <a:gd name="T3" fmla="*/ 0 h 203"/>
                  <a:gd name="T4" fmla="*/ 0 w 162"/>
                  <a:gd name="T5" fmla="*/ 92 h 203"/>
                  <a:gd name="T6" fmla="*/ 15 w 162"/>
                  <a:gd name="T7" fmla="*/ 92 h 203"/>
                  <a:gd name="T8" fmla="*/ 15 w 162"/>
                  <a:gd name="T9" fmla="*/ 113 h 203"/>
                  <a:gd name="T10" fmla="*/ 27 w 162"/>
                  <a:gd name="T11" fmla="*/ 113 h 203"/>
                  <a:gd name="T12" fmla="*/ 27 w 162"/>
                  <a:gd name="T13" fmla="*/ 137 h 203"/>
                  <a:gd name="T14" fmla="*/ 0 w 162"/>
                  <a:gd name="T15" fmla="*/ 137 h 203"/>
                  <a:gd name="T16" fmla="*/ 0 w 162"/>
                  <a:gd name="T17" fmla="*/ 203 h 203"/>
                  <a:gd name="T18" fmla="*/ 150 w 162"/>
                  <a:gd name="T19" fmla="*/ 203 h 203"/>
                  <a:gd name="T20" fmla="*/ 150 w 162"/>
                  <a:gd name="T21" fmla="*/ 169 h 203"/>
                  <a:gd name="T22" fmla="*/ 162 w 162"/>
                  <a:gd name="T23" fmla="*/ 169 h 203"/>
                  <a:gd name="T24" fmla="*/ 162 w 162"/>
                  <a:gd name="T25" fmla="*/ 0 h 203"/>
                  <a:gd name="T26" fmla="*/ 155 w 162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2" h="203">
                    <a:moveTo>
                      <a:pt x="155" y="0"/>
                    </a:moveTo>
                    <a:lnTo>
                      <a:pt x="0" y="0"/>
                    </a:lnTo>
                    <a:lnTo>
                      <a:pt x="0" y="92"/>
                    </a:lnTo>
                    <a:lnTo>
                      <a:pt x="15" y="92"/>
                    </a:lnTo>
                    <a:lnTo>
                      <a:pt x="15" y="113"/>
                    </a:lnTo>
                    <a:lnTo>
                      <a:pt x="27" y="113"/>
                    </a:lnTo>
                    <a:lnTo>
                      <a:pt x="27" y="137"/>
                    </a:lnTo>
                    <a:lnTo>
                      <a:pt x="0" y="137"/>
                    </a:lnTo>
                    <a:lnTo>
                      <a:pt x="0" y="203"/>
                    </a:lnTo>
                    <a:lnTo>
                      <a:pt x="150" y="203"/>
                    </a:lnTo>
                    <a:lnTo>
                      <a:pt x="150" y="169"/>
                    </a:lnTo>
                    <a:lnTo>
                      <a:pt x="162" y="169"/>
                    </a:lnTo>
                    <a:lnTo>
                      <a:pt x="162" y="0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7" name="Freeform 1122"/>
              <p:cNvSpPr>
                <a:spLocks/>
              </p:cNvSpPr>
              <p:nvPr/>
            </p:nvSpPr>
            <p:spPr bwMode="auto">
              <a:xfrm>
                <a:off x="1142" y="3082"/>
                <a:ext cx="21" cy="23"/>
              </a:xfrm>
              <a:custGeom>
                <a:avLst/>
                <a:gdLst>
                  <a:gd name="T0" fmla="*/ 0 w 103"/>
                  <a:gd name="T1" fmla="*/ 89 h 114"/>
                  <a:gd name="T2" fmla="*/ 74 w 103"/>
                  <a:gd name="T3" fmla="*/ 0 h 114"/>
                  <a:gd name="T4" fmla="*/ 103 w 103"/>
                  <a:gd name="T5" fmla="*/ 24 h 114"/>
                  <a:gd name="T6" fmla="*/ 28 w 103"/>
                  <a:gd name="T7" fmla="*/ 114 h 114"/>
                  <a:gd name="T8" fmla="*/ 0 w 103"/>
                  <a:gd name="T9" fmla="*/ 8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14">
                    <a:moveTo>
                      <a:pt x="0" y="89"/>
                    </a:moveTo>
                    <a:lnTo>
                      <a:pt x="74" y="0"/>
                    </a:lnTo>
                    <a:lnTo>
                      <a:pt x="103" y="24"/>
                    </a:lnTo>
                    <a:lnTo>
                      <a:pt x="28" y="11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8" name="Rectangle 1123"/>
              <p:cNvSpPr>
                <a:spLocks noChangeArrowheads="1"/>
              </p:cNvSpPr>
              <p:nvPr/>
            </p:nvSpPr>
            <p:spPr bwMode="auto">
              <a:xfrm>
                <a:off x="1728" y="2994"/>
                <a:ext cx="8" cy="34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9" name="Freeform 1124"/>
              <p:cNvSpPr>
                <a:spLocks noEditPoints="1"/>
              </p:cNvSpPr>
              <p:nvPr/>
            </p:nvSpPr>
            <p:spPr bwMode="auto">
              <a:xfrm>
                <a:off x="1555" y="2675"/>
                <a:ext cx="45" cy="144"/>
              </a:xfrm>
              <a:custGeom>
                <a:avLst/>
                <a:gdLst>
                  <a:gd name="T0" fmla="*/ 129 w 227"/>
                  <a:gd name="T1" fmla="*/ 473 h 722"/>
                  <a:gd name="T2" fmla="*/ 129 w 227"/>
                  <a:gd name="T3" fmla="*/ 379 h 722"/>
                  <a:gd name="T4" fmla="*/ 90 w 227"/>
                  <a:gd name="T5" fmla="*/ 379 h 722"/>
                  <a:gd name="T6" fmla="*/ 90 w 227"/>
                  <a:gd name="T7" fmla="*/ 473 h 722"/>
                  <a:gd name="T8" fmla="*/ 129 w 227"/>
                  <a:gd name="T9" fmla="*/ 473 h 722"/>
                  <a:gd name="T10" fmla="*/ 90 w 227"/>
                  <a:gd name="T11" fmla="*/ 492 h 722"/>
                  <a:gd name="T12" fmla="*/ 90 w 227"/>
                  <a:gd name="T13" fmla="*/ 676 h 722"/>
                  <a:gd name="T14" fmla="*/ 129 w 227"/>
                  <a:gd name="T15" fmla="*/ 676 h 722"/>
                  <a:gd name="T16" fmla="*/ 129 w 227"/>
                  <a:gd name="T17" fmla="*/ 492 h 722"/>
                  <a:gd name="T18" fmla="*/ 90 w 227"/>
                  <a:gd name="T19" fmla="*/ 492 h 722"/>
                  <a:gd name="T20" fmla="*/ 225 w 227"/>
                  <a:gd name="T21" fmla="*/ 722 h 722"/>
                  <a:gd name="T22" fmla="*/ 0 w 227"/>
                  <a:gd name="T23" fmla="*/ 722 h 722"/>
                  <a:gd name="T24" fmla="*/ 0 w 227"/>
                  <a:gd name="T25" fmla="*/ 473 h 722"/>
                  <a:gd name="T26" fmla="*/ 65 w 227"/>
                  <a:gd name="T27" fmla="*/ 473 h 722"/>
                  <a:gd name="T28" fmla="*/ 65 w 227"/>
                  <a:gd name="T29" fmla="*/ 374 h 722"/>
                  <a:gd name="T30" fmla="*/ 0 w 227"/>
                  <a:gd name="T31" fmla="*/ 374 h 722"/>
                  <a:gd name="T32" fmla="*/ 0 w 227"/>
                  <a:gd name="T33" fmla="*/ 0 h 722"/>
                  <a:gd name="T34" fmla="*/ 227 w 227"/>
                  <a:gd name="T35" fmla="*/ 0 h 722"/>
                  <a:gd name="T36" fmla="*/ 227 w 227"/>
                  <a:gd name="T37" fmla="*/ 381 h 722"/>
                  <a:gd name="T38" fmla="*/ 155 w 227"/>
                  <a:gd name="T39" fmla="*/ 381 h 722"/>
                  <a:gd name="T40" fmla="*/ 155 w 227"/>
                  <a:gd name="T41" fmla="*/ 471 h 722"/>
                  <a:gd name="T42" fmla="*/ 225 w 227"/>
                  <a:gd name="T43" fmla="*/ 471 h 722"/>
                  <a:gd name="T44" fmla="*/ 225 w 227"/>
                  <a:gd name="T45" fmla="*/ 722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7" h="722">
                    <a:moveTo>
                      <a:pt x="129" y="473"/>
                    </a:moveTo>
                    <a:lnTo>
                      <a:pt x="129" y="379"/>
                    </a:lnTo>
                    <a:lnTo>
                      <a:pt x="90" y="379"/>
                    </a:lnTo>
                    <a:lnTo>
                      <a:pt x="90" y="473"/>
                    </a:lnTo>
                    <a:lnTo>
                      <a:pt x="129" y="473"/>
                    </a:lnTo>
                    <a:close/>
                    <a:moveTo>
                      <a:pt x="90" y="492"/>
                    </a:moveTo>
                    <a:lnTo>
                      <a:pt x="90" y="676"/>
                    </a:lnTo>
                    <a:lnTo>
                      <a:pt x="129" y="676"/>
                    </a:lnTo>
                    <a:lnTo>
                      <a:pt x="129" y="492"/>
                    </a:lnTo>
                    <a:lnTo>
                      <a:pt x="90" y="492"/>
                    </a:lnTo>
                    <a:close/>
                    <a:moveTo>
                      <a:pt x="225" y="722"/>
                    </a:moveTo>
                    <a:lnTo>
                      <a:pt x="0" y="722"/>
                    </a:lnTo>
                    <a:lnTo>
                      <a:pt x="0" y="473"/>
                    </a:lnTo>
                    <a:lnTo>
                      <a:pt x="65" y="473"/>
                    </a:lnTo>
                    <a:lnTo>
                      <a:pt x="65" y="374"/>
                    </a:lnTo>
                    <a:lnTo>
                      <a:pt x="0" y="374"/>
                    </a:lnTo>
                    <a:lnTo>
                      <a:pt x="0" y="0"/>
                    </a:lnTo>
                    <a:lnTo>
                      <a:pt x="227" y="0"/>
                    </a:lnTo>
                    <a:lnTo>
                      <a:pt x="227" y="381"/>
                    </a:lnTo>
                    <a:lnTo>
                      <a:pt x="155" y="381"/>
                    </a:lnTo>
                    <a:lnTo>
                      <a:pt x="155" y="471"/>
                    </a:lnTo>
                    <a:lnTo>
                      <a:pt x="225" y="471"/>
                    </a:lnTo>
                    <a:lnTo>
                      <a:pt x="225" y="72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0" name="Freeform 1125"/>
              <p:cNvSpPr>
                <a:spLocks/>
              </p:cNvSpPr>
              <p:nvPr/>
            </p:nvSpPr>
            <p:spPr bwMode="auto">
              <a:xfrm>
                <a:off x="1140" y="2595"/>
                <a:ext cx="159" cy="248"/>
              </a:xfrm>
              <a:custGeom>
                <a:avLst/>
                <a:gdLst>
                  <a:gd name="T0" fmla="*/ 449 w 793"/>
                  <a:gd name="T1" fmla="*/ 982 h 1242"/>
                  <a:gd name="T2" fmla="*/ 486 w 793"/>
                  <a:gd name="T3" fmla="*/ 966 h 1242"/>
                  <a:gd name="T4" fmla="*/ 438 w 793"/>
                  <a:gd name="T5" fmla="*/ 874 h 1242"/>
                  <a:gd name="T6" fmla="*/ 452 w 793"/>
                  <a:gd name="T7" fmla="*/ 843 h 1242"/>
                  <a:gd name="T8" fmla="*/ 422 w 793"/>
                  <a:gd name="T9" fmla="*/ 732 h 1242"/>
                  <a:gd name="T10" fmla="*/ 345 w 793"/>
                  <a:gd name="T11" fmla="*/ 755 h 1242"/>
                  <a:gd name="T12" fmla="*/ 305 w 793"/>
                  <a:gd name="T13" fmla="*/ 859 h 1242"/>
                  <a:gd name="T14" fmla="*/ 285 w 793"/>
                  <a:gd name="T15" fmla="*/ 843 h 1242"/>
                  <a:gd name="T16" fmla="*/ 294 w 793"/>
                  <a:gd name="T17" fmla="*/ 636 h 1242"/>
                  <a:gd name="T18" fmla="*/ 212 w 793"/>
                  <a:gd name="T19" fmla="*/ 376 h 1242"/>
                  <a:gd name="T20" fmla="*/ 288 w 793"/>
                  <a:gd name="T21" fmla="*/ 341 h 1242"/>
                  <a:gd name="T22" fmla="*/ 325 w 793"/>
                  <a:gd name="T23" fmla="*/ 382 h 1242"/>
                  <a:gd name="T24" fmla="*/ 311 w 793"/>
                  <a:gd name="T25" fmla="*/ 336 h 1242"/>
                  <a:gd name="T26" fmla="*/ 513 w 793"/>
                  <a:gd name="T27" fmla="*/ 277 h 1242"/>
                  <a:gd name="T28" fmla="*/ 496 w 793"/>
                  <a:gd name="T29" fmla="*/ 399 h 1242"/>
                  <a:gd name="T30" fmla="*/ 529 w 793"/>
                  <a:gd name="T31" fmla="*/ 399 h 1242"/>
                  <a:gd name="T32" fmla="*/ 574 w 793"/>
                  <a:gd name="T33" fmla="*/ 307 h 1242"/>
                  <a:gd name="T34" fmla="*/ 613 w 793"/>
                  <a:gd name="T35" fmla="*/ 317 h 1242"/>
                  <a:gd name="T36" fmla="*/ 570 w 793"/>
                  <a:gd name="T37" fmla="*/ 633 h 1242"/>
                  <a:gd name="T38" fmla="*/ 746 w 793"/>
                  <a:gd name="T39" fmla="*/ 707 h 1242"/>
                  <a:gd name="T40" fmla="*/ 760 w 793"/>
                  <a:gd name="T41" fmla="*/ 698 h 1242"/>
                  <a:gd name="T42" fmla="*/ 782 w 793"/>
                  <a:gd name="T43" fmla="*/ 689 h 1242"/>
                  <a:gd name="T44" fmla="*/ 793 w 793"/>
                  <a:gd name="T45" fmla="*/ 658 h 1242"/>
                  <a:gd name="T46" fmla="*/ 771 w 793"/>
                  <a:gd name="T47" fmla="*/ 635 h 1242"/>
                  <a:gd name="T48" fmla="*/ 737 w 793"/>
                  <a:gd name="T49" fmla="*/ 381 h 1242"/>
                  <a:gd name="T50" fmla="*/ 732 w 793"/>
                  <a:gd name="T51" fmla="*/ 196 h 1242"/>
                  <a:gd name="T52" fmla="*/ 667 w 793"/>
                  <a:gd name="T53" fmla="*/ 26 h 1242"/>
                  <a:gd name="T54" fmla="*/ 472 w 793"/>
                  <a:gd name="T55" fmla="*/ 16 h 1242"/>
                  <a:gd name="T56" fmla="*/ 442 w 793"/>
                  <a:gd name="T57" fmla="*/ 54 h 1242"/>
                  <a:gd name="T58" fmla="*/ 387 w 793"/>
                  <a:gd name="T59" fmla="*/ 1 h 1242"/>
                  <a:gd name="T60" fmla="*/ 212 w 793"/>
                  <a:gd name="T61" fmla="*/ 42 h 1242"/>
                  <a:gd name="T62" fmla="*/ 50 w 793"/>
                  <a:gd name="T63" fmla="*/ 336 h 1242"/>
                  <a:gd name="T64" fmla="*/ 0 w 793"/>
                  <a:gd name="T65" fmla="*/ 338 h 1242"/>
                  <a:gd name="T66" fmla="*/ 46 w 793"/>
                  <a:gd name="T67" fmla="*/ 351 h 1242"/>
                  <a:gd name="T68" fmla="*/ 31 w 793"/>
                  <a:gd name="T69" fmla="*/ 694 h 1242"/>
                  <a:gd name="T70" fmla="*/ 178 w 793"/>
                  <a:gd name="T71" fmla="*/ 846 h 1242"/>
                  <a:gd name="T72" fmla="*/ 121 w 793"/>
                  <a:gd name="T73" fmla="*/ 841 h 1242"/>
                  <a:gd name="T74" fmla="*/ 91 w 793"/>
                  <a:gd name="T75" fmla="*/ 871 h 1242"/>
                  <a:gd name="T76" fmla="*/ 50 w 793"/>
                  <a:gd name="T77" fmla="*/ 909 h 1242"/>
                  <a:gd name="T78" fmla="*/ 82 w 793"/>
                  <a:gd name="T79" fmla="*/ 1130 h 1242"/>
                  <a:gd name="T80" fmla="*/ 106 w 793"/>
                  <a:gd name="T81" fmla="*/ 1195 h 1242"/>
                  <a:gd name="T82" fmla="*/ 150 w 793"/>
                  <a:gd name="T83" fmla="*/ 1181 h 1242"/>
                  <a:gd name="T84" fmla="*/ 210 w 793"/>
                  <a:gd name="T85" fmla="*/ 1242 h 1242"/>
                  <a:gd name="T86" fmla="*/ 178 w 793"/>
                  <a:gd name="T87" fmla="*/ 1170 h 1242"/>
                  <a:gd name="T88" fmla="*/ 269 w 793"/>
                  <a:gd name="T89" fmla="*/ 1184 h 1242"/>
                  <a:gd name="T90" fmla="*/ 278 w 793"/>
                  <a:gd name="T91" fmla="*/ 938 h 1242"/>
                  <a:gd name="T92" fmla="*/ 356 w 793"/>
                  <a:gd name="T93" fmla="*/ 986 h 1242"/>
                  <a:gd name="T94" fmla="*/ 397 w 793"/>
                  <a:gd name="T95" fmla="*/ 1001 h 1242"/>
                  <a:gd name="T96" fmla="*/ 386 w 793"/>
                  <a:gd name="T97" fmla="*/ 1097 h 1242"/>
                  <a:gd name="T98" fmla="*/ 402 w 793"/>
                  <a:gd name="T99" fmla="*/ 1041 h 1242"/>
                  <a:gd name="T100" fmla="*/ 443 w 793"/>
                  <a:gd name="T101" fmla="*/ 1008 h 1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93" h="1242">
                    <a:moveTo>
                      <a:pt x="443" y="988"/>
                    </a:moveTo>
                    <a:lnTo>
                      <a:pt x="449" y="988"/>
                    </a:lnTo>
                    <a:lnTo>
                      <a:pt x="449" y="982"/>
                    </a:lnTo>
                    <a:lnTo>
                      <a:pt x="478" y="981"/>
                    </a:lnTo>
                    <a:lnTo>
                      <a:pt x="478" y="966"/>
                    </a:lnTo>
                    <a:lnTo>
                      <a:pt x="486" y="966"/>
                    </a:lnTo>
                    <a:lnTo>
                      <a:pt x="487" y="882"/>
                    </a:lnTo>
                    <a:lnTo>
                      <a:pt x="438" y="881"/>
                    </a:lnTo>
                    <a:lnTo>
                      <a:pt x="438" y="874"/>
                    </a:lnTo>
                    <a:lnTo>
                      <a:pt x="467" y="874"/>
                    </a:lnTo>
                    <a:lnTo>
                      <a:pt x="467" y="843"/>
                    </a:lnTo>
                    <a:lnTo>
                      <a:pt x="452" y="843"/>
                    </a:lnTo>
                    <a:lnTo>
                      <a:pt x="451" y="757"/>
                    </a:lnTo>
                    <a:lnTo>
                      <a:pt x="423" y="757"/>
                    </a:lnTo>
                    <a:lnTo>
                      <a:pt x="422" y="732"/>
                    </a:lnTo>
                    <a:lnTo>
                      <a:pt x="375" y="732"/>
                    </a:lnTo>
                    <a:lnTo>
                      <a:pt x="375" y="757"/>
                    </a:lnTo>
                    <a:lnTo>
                      <a:pt x="345" y="755"/>
                    </a:lnTo>
                    <a:lnTo>
                      <a:pt x="345" y="830"/>
                    </a:lnTo>
                    <a:lnTo>
                      <a:pt x="305" y="830"/>
                    </a:lnTo>
                    <a:lnTo>
                      <a:pt x="305" y="859"/>
                    </a:lnTo>
                    <a:lnTo>
                      <a:pt x="265" y="859"/>
                    </a:lnTo>
                    <a:lnTo>
                      <a:pt x="265" y="843"/>
                    </a:lnTo>
                    <a:lnTo>
                      <a:pt x="285" y="843"/>
                    </a:lnTo>
                    <a:lnTo>
                      <a:pt x="286" y="692"/>
                    </a:lnTo>
                    <a:lnTo>
                      <a:pt x="294" y="692"/>
                    </a:lnTo>
                    <a:lnTo>
                      <a:pt x="294" y="636"/>
                    </a:lnTo>
                    <a:lnTo>
                      <a:pt x="249" y="637"/>
                    </a:lnTo>
                    <a:lnTo>
                      <a:pt x="249" y="376"/>
                    </a:lnTo>
                    <a:lnTo>
                      <a:pt x="212" y="376"/>
                    </a:lnTo>
                    <a:lnTo>
                      <a:pt x="213" y="330"/>
                    </a:lnTo>
                    <a:lnTo>
                      <a:pt x="228" y="325"/>
                    </a:lnTo>
                    <a:lnTo>
                      <a:pt x="288" y="341"/>
                    </a:lnTo>
                    <a:lnTo>
                      <a:pt x="281" y="374"/>
                    </a:lnTo>
                    <a:lnTo>
                      <a:pt x="324" y="384"/>
                    </a:lnTo>
                    <a:lnTo>
                      <a:pt x="325" y="382"/>
                    </a:lnTo>
                    <a:lnTo>
                      <a:pt x="346" y="384"/>
                    </a:lnTo>
                    <a:lnTo>
                      <a:pt x="351" y="341"/>
                    </a:lnTo>
                    <a:lnTo>
                      <a:pt x="311" y="336"/>
                    </a:lnTo>
                    <a:lnTo>
                      <a:pt x="365" y="73"/>
                    </a:lnTo>
                    <a:lnTo>
                      <a:pt x="472" y="73"/>
                    </a:lnTo>
                    <a:lnTo>
                      <a:pt x="513" y="277"/>
                    </a:lnTo>
                    <a:lnTo>
                      <a:pt x="483" y="283"/>
                    </a:lnTo>
                    <a:lnTo>
                      <a:pt x="487" y="399"/>
                    </a:lnTo>
                    <a:lnTo>
                      <a:pt x="496" y="399"/>
                    </a:lnTo>
                    <a:lnTo>
                      <a:pt x="496" y="417"/>
                    </a:lnTo>
                    <a:lnTo>
                      <a:pt x="528" y="417"/>
                    </a:lnTo>
                    <a:lnTo>
                      <a:pt x="529" y="399"/>
                    </a:lnTo>
                    <a:lnTo>
                      <a:pt x="538" y="399"/>
                    </a:lnTo>
                    <a:lnTo>
                      <a:pt x="553" y="311"/>
                    </a:lnTo>
                    <a:lnTo>
                      <a:pt x="574" y="307"/>
                    </a:lnTo>
                    <a:lnTo>
                      <a:pt x="564" y="346"/>
                    </a:lnTo>
                    <a:lnTo>
                      <a:pt x="603" y="356"/>
                    </a:lnTo>
                    <a:lnTo>
                      <a:pt x="613" y="317"/>
                    </a:lnTo>
                    <a:lnTo>
                      <a:pt x="613" y="396"/>
                    </a:lnTo>
                    <a:lnTo>
                      <a:pt x="572" y="397"/>
                    </a:lnTo>
                    <a:lnTo>
                      <a:pt x="570" y="633"/>
                    </a:lnTo>
                    <a:lnTo>
                      <a:pt x="559" y="633"/>
                    </a:lnTo>
                    <a:lnTo>
                      <a:pt x="553" y="707"/>
                    </a:lnTo>
                    <a:lnTo>
                      <a:pt x="746" y="707"/>
                    </a:lnTo>
                    <a:lnTo>
                      <a:pt x="746" y="689"/>
                    </a:lnTo>
                    <a:lnTo>
                      <a:pt x="760" y="689"/>
                    </a:lnTo>
                    <a:lnTo>
                      <a:pt x="760" y="698"/>
                    </a:lnTo>
                    <a:lnTo>
                      <a:pt x="776" y="698"/>
                    </a:lnTo>
                    <a:lnTo>
                      <a:pt x="776" y="691"/>
                    </a:lnTo>
                    <a:lnTo>
                      <a:pt x="782" y="689"/>
                    </a:lnTo>
                    <a:lnTo>
                      <a:pt x="783" y="681"/>
                    </a:lnTo>
                    <a:lnTo>
                      <a:pt x="793" y="681"/>
                    </a:lnTo>
                    <a:lnTo>
                      <a:pt x="793" y="658"/>
                    </a:lnTo>
                    <a:lnTo>
                      <a:pt x="783" y="657"/>
                    </a:lnTo>
                    <a:lnTo>
                      <a:pt x="783" y="635"/>
                    </a:lnTo>
                    <a:lnTo>
                      <a:pt x="771" y="635"/>
                    </a:lnTo>
                    <a:lnTo>
                      <a:pt x="771" y="396"/>
                    </a:lnTo>
                    <a:lnTo>
                      <a:pt x="737" y="396"/>
                    </a:lnTo>
                    <a:lnTo>
                      <a:pt x="737" y="381"/>
                    </a:lnTo>
                    <a:lnTo>
                      <a:pt x="785" y="381"/>
                    </a:lnTo>
                    <a:lnTo>
                      <a:pt x="787" y="195"/>
                    </a:lnTo>
                    <a:lnTo>
                      <a:pt x="732" y="196"/>
                    </a:lnTo>
                    <a:lnTo>
                      <a:pt x="731" y="215"/>
                    </a:lnTo>
                    <a:lnTo>
                      <a:pt x="705" y="215"/>
                    </a:lnTo>
                    <a:lnTo>
                      <a:pt x="667" y="26"/>
                    </a:lnTo>
                    <a:lnTo>
                      <a:pt x="621" y="36"/>
                    </a:lnTo>
                    <a:lnTo>
                      <a:pt x="621" y="16"/>
                    </a:lnTo>
                    <a:lnTo>
                      <a:pt x="472" y="16"/>
                    </a:lnTo>
                    <a:lnTo>
                      <a:pt x="472" y="1"/>
                    </a:lnTo>
                    <a:lnTo>
                      <a:pt x="442" y="0"/>
                    </a:lnTo>
                    <a:lnTo>
                      <a:pt x="442" y="54"/>
                    </a:lnTo>
                    <a:lnTo>
                      <a:pt x="420" y="53"/>
                    </a:lnTo>
                    <a:lnTo>
                      <a:pt x="420" y="1"/>
                    </a:lnTo>
                    <a:lnTo>
                      <a:pt x="387" y="1"/>
                    </a:lnTo>
                    <a:lnTo>
                      <a:pt x="387" y="22"/>
                    </a:lnTo>
                    <a:lnTo>
                      <a:pt x="212" y="22"/>
                    </a:lnTo>
                    <a:lnTo>
                      <a:pt x="212" y="42"/>
                    </a:lnTo>
                    <a:lnTo>
                      <a:pt x="167" y="42"/>
                    </a:lnTo>
                    <a:lnTo>
                      <a:pt x="106" y="336"/>
                    </a:lnTo>
                    <a:lnTo>
                      <a:pt x="50" y="336"/>
                    </a:lnTo>
                    <a:lnTo>
                      <a:pt x="50" y="296"/>
                    </a:lnTo>
                    <a:lnTo>
                      <a:pt x="0" y="296"/>
                    </a:lnTo>
                    <a:lnTo>
                      <a:pt x="0" y="338"/>
                    </a:lnTo>
                    <a:lnTo>
                      <a:pt x="3" y="338"/>
                    </a:lnTo>
                    <a:lnTo>
                      <a:pt x="3" y="351"/>
                    </a:lnTo>
                    <a:lnTo>
                      <a:pt x="46" y="351"/>
                    </a:lnTo>
                    <a:lnTo>
                      <a:pt x="46" y="640"/>
                    </a:lnTo>
                    <a:lnTo>
                      <a:pt x="31" y="640"/>
                    </a:lnTo>
                    <a:lnTo>
                      <a:pt x="31" y="694"/>
                    </a:lnTo>
                    <a:lnTo>
                      <a:pt x="225" y="696"/>
                    </a:lnTo>
                    <a:lnTo>
                      <a:pt x="225" y="846"/>
                    </a:lnTo>
                    <a:lnTo>
                      <a:pt x="178" y="846"/>
                    </a:lnTo>
                    <a:lnTo>
                      <a:pt x="178" y="813"/>
                    </a:lnTo>
                    <a:lnTo>
                      <a:pt x="121" y="813"/>
                    </a:lnTo>
                    <a:lnTo>
                      <a:pt x="121" y="841"/>
                    </a:lnTo>
                    <a:lnTo>
                      <a:pt x="62" y="844"/>
                    </a:lnTo>
                    <a:lnTo>
                      <a:pt x="62" y="871"/>
                    </a:lnTo>
                    <a:lnTo>
                      <a:pt x="91" y="871"/>
                    </a:lnTo>
                    <a:lnTo>
                      <a:pt x="91" y="886"/>
                    </a:lnTo>
                    <a:lnTo>
                      <a:pt x="50" y="886"/>
                    </a:lnTo>
                    <a:lnTo>
                      <a:pt x="50" y="909"/>
                    </a:lnTo>
                    <a:lnTo>
                      <a:pt x="55" y="909"/>
                    </a:lnTo>
                    <a:lnTo>
                      <a:pt x="55" y="1130"/>
                    </a:lnTo>
                    <a:lnTo>
                      <a:pt x="82" y="1130"/>
                    </a:lnTo>
                    <a:lnTo>
                      <a:pt x="82" y="1195"/>
                    </a:lnTo>
                    <a:lnTo>
                      <a:pt x="96" y="1195"/>
                    </a:lnTo>
                    <a:lnTo>
                      <a:pt x="106" y="1195"/>
                    </a:lnTo>
                    <a:lnTo>
                      <a:pt x="106" y="1170"/>
                    </a:lnTo>
                    <a:lnTo>
                      <a:pt x="150" y="1170"/>
                    </a:lnTo>
                    <a:lnTo>
                      <a:pt x="150" y="1181"/>
                    </a:lnTo>
                    <a:lnTo>
                      <a:pt x="121" y="1181"/>
                    </a:lnTo>
                    <a:lnTo>
                      <a:pt x="121" y="1242"/>
                    </a:lnTo>
                    <a:lnTo>
                      <a:pt x="210" y="1242"/>
                    </a:lnTo>
                    <a:lnTo>
                      <a:pt x="210" y="1181"/>
                    </a:lnTo>
                    <a:lnTo>
                      <a:pt x="178" y="1181"/>
                    </a:lnTo>
                    <a:lnTo>
                      <a:pt x="178" y="1170"/>
                    </a:lnTo>
                    <a:lnTo>
                      <a:pt x="239" y="1170"/>
                    </a:lnTo>
                    <a:lnTo>
                      <a:pt x="239" y="1184"/>
                    </a:lnTo>
                    <a:lnTo>
                      <a:pt x="269" y="1184"/>
                    </a:lnTo>
                    <a:lnTo>
                      <a:pt x="269" y="1036"/>
                    </a:lnTo>
                    <a:lnTo>
                      <a:pt x="278" y="1036"/>
                    </a:lnTo>
                    <a:lnTo>
                      <a:pt x="278" y="938"/>
                    </a:lnTo>
                    <a:lnTo>
                      <a:pt x="324" y="938"/>
                    </a:lnTo>
                    <a:lnTo>
                      <a:pt x="325" y="986"/>
                    </a:lnTo>
                    <a:lnTo>
                      <a:pt x="356" y="986"/>
                    </a:lnTo>
                    <a:lnTo>
                      <a:pt x="356" y="971"/>
                    </a:lnTo>
                    <a:lnTo>
                      <a:pt x="397" y="971"/>
                    </a:lnTo>
                    <a:lnTo>
                      <a:pt x="397" y="1001"/>
                    </a:lnTo>
                    <a:lnTo>
                      <a:pt x="372" y="1002"/>
                    </a:lnTo>
                    <a:lnTo>
                      <a:pt x="372" y="1097"/>
                    </a:lnTo>
                    <a:lnTo>
                      <a:pt x="386" y="1097"/>
                    </a:lnTo>
                    <a:lnTo>
                      <a:pt x="386" y="1087"/>
                    </a:lnTo>
                    <a:lnTo>
                      <a:pt x="402" y="1087"/>
                    </a:lnTo>
                    <a:lnTo>
                      <a:pt x="402" y="1041"/>
                    </a:lnTo>
                    <a:lnTo>
                      <a:pt x="412" y="1039"/>
                    </a:lnTo>
                    <a:lnTo>
                      <a:pt x="412" y="1007"/>
                    </a:lnTo>
                    <a:lnTo>
                      <a:pt x="443" y="1008"/>
                    </a:lnTo>
                    <a:lnTo>
                      <a:pt x="443" y="98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1" name="Freeform 1126"/>
              <p:cNvSpPr>
                <a:spLocks/>
              </p:cNvSpPr>
              <p:nvPr/>
            </p:nvSpPr>
            <p:spPr bwMode="auto">
              <a:xfrm>
                <a:off x="1661" y="2503"/>
                <a:ext cx="57" cy="33"/>
              </a:xfrm>
              <a:custGeom>
                <a:avLst/>
                <a:gdLst>
                  <a:gd name="T0" fmla="*/ 286 w 286"/>
                  <a:gd name="T1" fmla="*/ 90 h 165"/>
                  <a:gd name="T2" fmla="*/ 269 w 286"/>
                  <a:gd name="T3" fmla="*/ 92 h 165"/>
                  <a:gd name="T4" fmla="*/ 273 w 286"/>
                  <a:gd name="T5" fmla="*/ 116 h 165"/>
                  <a:gd name="T6" fmla="*/ 263 w 286"/>
                  <a:gd name="T7" fmla="*/ 117 h 165"/>
                  <a:gd name="T8" fmla="*/ 264 w 286"/>
                  <a:gd name="T9" fmla="*/ 129 h 165"/>
                  <a:gd name="T10" fmla="*/ 230 w 286"/>
                  <a:gd name="T11" fmla="*/ 134 h 165"/>
                  <a:gd name="T12" fmla="*/ 232 w 286"/>
                  <a:gd name="T13" fmla="*/ 152 h 165"/>
                  <a:gd name="T14" fmla="*/ 162 w 286"/>
                  <a:gd name="T15" fmla="*/ 161 h 165"/>
                  <a:gd name="T16" fmla="*/ 160 w 286"/>
                  <a:gd name="T17" fmla="*/ 145 h 165"/>
                  <a:gd name="T18" fmla="*/ 28 w 286"/>
                  <a:gd name="T19" fmla="*/ 165 h 165"/>
                  <a:gd name="T20" fmla="*/ 25 w 286"/>
                  <a:gd name="T21" fmla="*/ 155 h 165"/>
                  <a:gd name="T22" fmla="*/ 15 w 286"/>
                  <a:gd name="T23" fmla="*/ 156 h 165"/>
                  <a:gd name="T24" fmla="*/ 13 w 286"/>
                  <a:gd name="T25" fmla="*/ 137 h 165"/>
                  <a:gd name="T26" fmla="*/ 5 w 286"/>
                  <a:gd name="T27" fmla="*/ 139 h 165"/>
                  <a:gd name="T28" fmla="*/ 0 w 286"/>
                  <a:gd name="T29" fmla="*/ 102 h 165"/>
                  <a:gd name="T30" fmla="*/ 8 w 286"/>
                  <a:gd name="T31" fmla="*/ 102 h 165"/>
                  <a:gd name="T32" fmla="*/ 5 w 286"/>
                  <a:gd name="T33" fmla="*/ 86 h 165"/>
                  <a:gd name="T34" fmla="*/ 14 w 286"/>
                  <a:gd name="T35" fmla="*/ 85 h 165"/>
                  <a:gd name="T36" fmla="*/ 13 w 286"/>
                  <a:gd name="T37" fmla="*/ 74 h 165"/>
                  <a:gd name="T38" fmla="*/ 135 w 286"/>
                  <a:gd name="T39" fmla="*/ 56 h 165"/>
                  <a:gd name="T40" fmla="*/ 129 w 286"/>
                  <a:gd name="T41" fmla="*/ 12 h 165"/>
                  <a:gd name="T42" fmla="*/ 220 w 286"/>
                  <a:gd name="T43" fmla="*/ 0 h 165"/>
                  <a:gd name="T44" fmla="*/ 226 w 286"/>
                  <a:gd name="T45" fmla="*/ 40 h 165"/>
                  <a:gd name="T46" fmla="*/ 251 w 286"/>
                  <a:gd name="T47" fmla="*/ 38 h 165"/>
                  <a:gd name="T48" fmla="*/ 252 w 286"/>
                  <a:gd name="T49" fmla="*/ 48 h 165"/>
                  <a:gd name="T50" fmla="*/ 262 w 286"/>
                  <a:gd name="T51" fmla="*/ 46 h 165"/>
                  <a:gd name="T52" fmla="*/ 266 w 286"/>
                  <a:gd name="T53" fmla="*/ 70 h 165"/>
                  <a:gd name="T54" fmla="*/ 282 w 286"/>
                  <a:gd name="T55" fmla="*/ 68 h 165"/>
                  <a:gd name="T56" fmla="*/ 286 w 286"/>
                  <a:gd name="T57" fmla="*/ 9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6" h="165">
                    <a:moveTo>
                      <a:pt x="286" y="90"/>
                    </a:moveTo>
                    <a:lnTo>
                      <a:pt x="269" y="92"/>
                    </a:lnTo>
                    <a:lnTo>
                      <a:pt x="273" y="116"/>
                    </a:lnTo>
                    <a:lnTo>
                      <a:pt x="263" y="117"/>
                    </a:lnTo>
                    <a:lnTo>
                      <a:pt x="264" y="129"/>
                    </a:lnTo>
                    <a:lnTo>
                      <a:pt x="230" y="134"/>
                    </a:lnTo>
                    <a:lnTo>
                      <a:pt x="232" y="152"/>
                    </a:lnTo>
                    <a:lnTo>
                      <a:pt x="162" y="161"/>
                    </a:lnTo>
                    <a:lnTo>
                      <a:pt x="160" y="145"/>
                    </a:lnTo>
                    <a:lnTo>
                      <a:pt x="28" y="165"/>
                    </a:lnTo>
                    <a:lnTo>
                      <a:pt x="25" y="155"/>
                    </a:lnTo>
                    <a:lnTo>
                      <a:pt x="15" y="156"/>
                    </a:lnTo>
                    <a:lnTo>
                      <a:pt x="13" y="137"/>
                    </a:lnTo>
                    <a:lnTo>
                      <a:pt x="5" y="139"/>
                    </a:lnTo>
                    <a:lnTo>
                      <a:pt x="0" y="102"/>
                    </a:lnTo>
                    <a:lnTo>
                      <a:pt x="8" y="102"/>
                    </a:lnTo>
                    <a:lnTo>
                      <a:pt x="5" y="86"/>
                    </a:lnTo>
                    <a:lnTo>
                      <a:pt x="14" y="85"/>
                    </a:lnTo>
                    <a:lnTo>
                      <a:pt x="13" y="74"/>
                    </a:lnTo>
                    <a:lnTo>
                      <a:pt x="135" y="56"/>
                    </a:lnTo>
                    <a:lnTo>
                      <a:pt x="129" y="12"/>
                    </a:lnTo>
                    <a:lnTo>
                      <a:pt x="220" y="0"/>
                    </a:lnTo>
                    <a:lnTo>
                      <a:pt x="226" y="40"/>
                    </a:lnTo>
                    <a:lnTo>
                      <a:pt x="251" y="38"/>
                    </a:lnTo>
                    <a:lnTo>
                      <a:pt x="252" y="48"/>
                    </a:lnTo>
                    <a:lnTo>
                      <a:pt x="262" y="46"/>
                    </a:lnTo>
                    <a:lnTo>
                      <a:pt x="266" y="70"/>
                    </a:lnTo>
                    <a:lnTo>
                      <a:pt x="282" y="68"/>
                    </a:lnTo>
                    <a:lnTo>
                      <a:pt x="286" y="9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2" name="Freeform 1127"/>
              <p:cNvSpPr>
                <a:spLocks/>
              </p:cNvSpPr>
              <p:nvPr/>
            </p:nvSpPr>
            <p:spPr bwMode="auto">
              <a:xfrm>
                <a:off x="1197" y="2136"/>
                <a:ext cx="66" cy="78"/>
              </a:xfrm>
              <a:custGeom>
                <a:avLst/>
                <a:gdLst>
                  <a:gd name="T0" fmla="*/ 0 w 326"/>
                  <a:gd name="T1" fmla="*/ 42 h 388"/>
                  <a:gd name="T2" fmla="*/ 112 w 326"/>
                  <a:gd name="T3" fmla="*/ 42 h 388"/>
                  <a:gd name="T4" fmla="*/ 111 w 326"/>
                  <a:gd name="T5" fmla="*/ 0 h 388"/>
                  <a:gd name="T6" fmla="*/ 224 w 326"/>
                  <a:gd name="T7" fmla="*/ 0 h 388"/>
                  <a:gd name="T8" fmla="*/ 224 w 326"/>
                  <a:gd name="T9" fmla="*/ 97 h 388"/>
                  <a:gd name="T10" fmla="*/ 216 w 326"/>
                  <a:gd name="T11" fmla="*/ 95 h 388"/>
                  <a:gd name="T12" fmla="*/ 216 w 326"/>
                  <a:gd name="T13" fmla="*/ 165 h 388"/>
                  <a:gd name="T14" fmla="*/ 326 w 326"/>
                  <a:gd name="T15" fmla="*/ 165 h 388"/>
                  <a:gd name="T16" fmla="*/ 326 w 326"/>
                  <a:gd name="T17" fmla="*/ 255 h 388"/>
                  <a:gd name="T18" fmla="*/ 224 w 326"/>
                  <a:gd name="T19" fmla="*/ 255 h 388"/>
                  <a:gd name="T20" fmla="*/ 224 w 326"/>
                  <a:gd name="T21" fmla="*/ 280 h 388"/>
                  <a:gd name="T22" fmla="*/ 242 w 326"/>
                  <a:gd name="T23" fmla="*/ 280 h 388"/>
                  <a:gd name="T24" fmla="*/ 242 w 326"/>
                  <a:gd name="T25" fmla="*/ 388 h 388"/>
                  <a:gd name="T26" fmla="*/ 87 w 326"/>
                  <a:gd name="T27" fmla="*/ 388 h 388"/>
                  <a:gd name="T28" fmla="*/ 86 w 326"/>
                  <a:gd name="T29" fmla="*/ 281 h 388"/>
                  <a:gd name="T30" fmla="*/ 103 w 326"/>
                  <a:gd name="T31" fmla="*/ 281 h 388"/>
                  <a:gd name="T32" fmla="*/ 103 w 326"/>
                  <a:gd name="T33" fmla="*/ 254 h 388"/>
                  <a:gd name="T34" fmla="*/ 3 w 326"/>
                  <a:gd name="T35" fmla="*/ 255 h 388"/>
                  <a:gd name="T36" fmla="*/ 1 w 326"/>
                  <a:gd name="T37" fmla="*/ 165 h 388"/>
                  <a:gd name="T38" fmla="*/ 90 w 326"/>
                  <a:gd name="T39" fmla="*/ 165 h 388"/>
                  <a:gd name="T40" fmla="*/ 90 w 326"/>
                  <a:gd name="T41" fmla="*/ 132 h 388"/>
                  <a:gd name="T42" fmla="*/ 0 w 326"/>
                  <a:gd name="T43" fmla="*/ 130 h 388"/>
                  <a:gd name="T44" fmla="*/ 0 w 326"/>
                  <a:gd name="T45" fmla="*/ 42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6" h="388">
                    <a:moveTo>
                      <a:pt x="0" y="42"/>
                    </a:moveTo>
                    <a:lnTo>
                      <a:pt x="112" y="42"/>
                    </a:lnTo>
                    <a:lnTo>
                      <a:pt x="111" y="0"/>
                    </a:lnTo>
                    <a:lnTo>
                      <a:pt x="224" y="0"/>
                    </a:lnTo>
                    <a:lnTo>
                      <a:pt x="224" y="97"/>
                    </a:lnTo>
                    <a:lnTo>
                      <a:pt x="216" y="95"/>
                    </a:lnTo>
                    <a:lnTo>
                      <a:pt x="216" y="165"/>
                    </a:lnTo>
                    <a:lnTo>
                      <a:pt x="326" y="165"/>
                    </a:lnTo>
                    <a:lnTo>
                      <a:pt x="326" y="255"/>
                    </a:lnTo>
                    <a:lnTo>
                      <a:pt x="224" y="255"/>
                    </a:lnTo>
                    <a:lnTo>
                      <a:pt x="224" y="280"/>
                    </a:lnTo>
                    <a:lnTo>
                      <a:pt x="242" y="280"/>
                    </a:lnTo>
                    <a:lnTo>
                      <a:pt x="242" y="388"/>
                    </a:lnTo>
                    <a:lnTo>
                      <a:pt x="87" y="388"/>
                    </a:lnTo>
                    <a:lnTo>
                      <a:pt x="86" y="281"/>
                    </a:lnTo>
                    <a:lnTo>
                      <a:pt x="103" y="281"/>
                    </a:lnTo>
                    <a:lnTo>
                      <a:pt x="103" y="254"/>
                    </a:lnTo>
                    <a:lnTo>
                      <a:pt x="3" y="255"/>
                    </a:lnTo>
                    <a:lnTo>
                      <a:pt x="1" y="165"/>
                    </a:lnTo>
                    <a:lnTo>
                      <a:pt x="90" y="165"/>
                    </a:lnTo>
                    <a:lnTo>
                      <a:pt x="90" y="132"/>
                    </a:lnTo>
                    <a:lnTo>
                      <a:pt x="0" y="13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3" name="Freeform 1128"/>
              <p:cNvSpPr>
                <a:spLocks/>
              </p:cNvSpPr>
              <p:nvPr/>
            </p:nvSpPr>
            <p:spPr bwMode="auto">
              <a:xfrm>
                <a:off x="1498" y="2415"/>
                <a:ext cx="48" cy="70"/>
              </a:xfrm>
              <a:custGeom>
                <a:avLst/>
                <a:gdLst>
                  <a:gd name="T0" fmla="*/ 175 w 238"/>
                  <a:gd name="T1" fmla="*/ 0 h 347"/>
                  <a:gd name="T2" fmla="*/ 0 w 238"/>
                  <a:gd name="T3" fmla="*/ 27 h 347"/>
                  <a:gd name="T4" fmla="*/ 47 w 238"/>
                  <a:gd name="T5" fmla="*/ 326 h 347"/>
                  <a:gd name="T6" fmla="*/ 175 w 238"/>
                  <a:gd name="T7" fmla="*/ 306 h 347"/>
                  <a:gd name="T8" fmla="*/ 182 w 238"/>
                  <a:gd name="T9" fmla="*/ 347 h 347"/>
                  <a:gd name="T10" fmla="*/ 210 w 238"/>
                  <a:gd name="T11" fmla="*/ 342 h 347"/>
                  <a:gd name="T12" fmla="*/ 204 w 238"/>
                  <a:gd name="T13" fmla="*/ 302 h 347"/>
                  <a:gd name="T14" fmla="*/ 221 w 238"/>
                  <a:gd name="T15" fmla="*/ 298 h 347"/>
                  <a:gd name="T16" fmla="*/ 208 w 238"/>
                  <a:gd name="T17" fmla="*/ 207 h 347"/>
                  <a:gd name="T18" fmla="*/ 238 w 238"/>
                  <a:gd name="T19" fmla="*/ 202 h 347"/>
                  <a:gd name="T20" fmla="*/ 220 w 238"/>
                  <a:gd name="T21" fmla="*/ 84 h 347"/>
                  <a:gd name="T22" fmla="*/ 190 w 238"/>
                  <a:gd name="T23" fmla="*/ 89 h 347"/>
                  <a:gd name="T24" fmla="*/ 175 w 238"/>
                  <a:gd name="T25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8" h="347">
                    <a:moveTo>
                      <a:pt x="175" y="0"/>
                    </a:moveTo>
                    <a:lnTo>
                      <a:pt x="0" y="27"/>
                    </a:lnTo>
                    <a:lnTo>
                      <a:pt x="47" y="326"/>
                    </a:lnTo>
                    <a:lnTo>
                      <a:pt x="175" y="306"/>
                    </a:lnTo>
                    <a:lnTo>
                      <a:pt x="182" y="347"/>
                    </a:lnTo>
                    <a:lnTo>
                      <a:pt x="210" y="342"/>
                    </a:lnTo>
                    <a:lnTo>
                      <a:pt x="204" y="302"/>
                    </a:lnTo>
                    <a:lnTo>
                      <a:pt x="221" y="298"/>
                    </a:lnTo>
                    <a:lnTo>
                      <a:pt x="208" y="207"/>
                    </a:lnTo>
                    <a:lnTo>
                      <a:pt x="238" y="202"/>
                    </a:lnTo>
                    <a:lnTo>
                      <a:pt x="220" y="84"/>
                    </a:lnTo>
                    <a:lnTo>
                      <a:pt x="190" y="89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4" name="Freeform 1129"/>
              <p:cNvSpPr>
                <a:spLocks/>
              </p:cNvSpPr>
              <p:nvPr/>
            </p:nvSpPr>
            <p:spPr bwMode="auto">
              <a:xfrm>
                <a:off x="1490" y="2358"/>
                <a:ext cx="35" cy="31"/>
              </a:xfrm>
              <a:custGeom>
                <a:avLst/>
                <a:gdLst>
                  <a:gd name="T0" fmla="*/ 160 w 178"/>
                  <a:gd name="T1" fmla="*/ 0 h 156"/>
                  <a:gd name="T2" fmla="*/ 165 w 178"/>
                  <a:gd name="T3" fmla="*/ 38 h 156"/>
                  <a:gd name="T4" fmla="*/ 178 w 178"/>
                  <a:gd name="T5" fmla="*/ 131 h 156"/>
                  <a:gd name="T6" fmla="*/ 126 w 178"/>
                  <a:gd name="T7" fmla="*/ 139 h 156"/>
                  <a:gd name="T8" fmla="*/ 18 w 178"/>
                  <a:gd name="T9" fmla="*/ 156 h 156"/>
                  <a:gd name="T10" fmla="*/ 0 w 178"/>
                  <a:gd name="T11" fmla="*/ 48 h 156"/>
                  <a:gd name="T12" fmla="*/ 69 w 178"/>
                  <a:gd name="T13" fmla="*/ 36 h 156"/>
                  <a:gd name="T14" fmla="*/ 65 w 178"/>
                  <a:gd name="T15" fmla="*/ 15 h 156"/>
                  <a:gd name="T16" fmla="*/ 160 w 178"/>
                  <a:gd name="T17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56">
                    <a:moveTo>
                      <a:pt x="160" y="0"/>
                    </a:moveTo>
                    <a:lnTo>
                      <a:pt x="165" y="38"/>
                    </a:lnTo>
                    <a:lnTo>
                      <a:pt x="178" y="131"/>
                    </a:lnTo>
                    <a:lnTo>
                      <a:pt x="126" y="139"/>
                    </a:lnTo>
                    <a:lnTo>
                      <a:pt x="18" y="156"/>
                    </a:lnTo>
                    <a:lnTo>
                      <a:pt x="0" y="48"/>
                    </a:lnTo>
                    <a:lnTo>
                      <a:pt x="69" y="36"/>
                    </a:lnTo>
                    <a:lnTo>
                      <a:pt x="65" y="15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5" name="Freeform 1130"/>
              <p:cNvSpPr>
                <a:spLocks/>
              </p:cNvSpPr>
              <p:nvPr/>
            </p:nvSpPr>
            <p:spPr bwMode="auto">
              <a:xfrm>
                <a:off x="1567" y="2426"/>
                <a:ext cx="52" cy="83"/>
              </a:xfrm>
              <a:custGeom>
                <a:avLst/>
                <a:gdLst>
                  <a:gd name="T0" fmla="*/ 256 w 256"/>
                  <a:gd name="T1" fmla="*/ 377 h 413"/>
                  <a:gd name="T2" fmla="*/ 199 w 256"/>
                  <a:gd name="T3" fmla="*/ 0 h 413"/>
                  <a:gd name="T4" fmla="*/ 0 w 256"/>
                  <a:gd name="T5" fmla="*/ 31 h 413"/>
                  <a:gd name="T6" fmla="*/ 53 w 256"/>
                  <a:gd name="T7" fmla="*/ 384 h 413"/>
                  <a:gd name="T8" fmla="*/ 58 w 256"/>
                  <a:gd name="T9" fmla="*/ 413 h 413"/>
                  <a:gd name="T10" fmla="*/ 256 w 256"/>
                  <a:gd name="T11" fmla="*/ 377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6" h="413">
                    <a:moveTo>
                      <a:pt x="256" y="377"/>
                    </a:moveTo>
                    <a:lnTo>
                      <a:pt x="199" y="0"/>
                    </a:lnTo>
                    <a:lnTo>
                      <a:pt x="0" y="31"/>
                    </a:lnTo>
                    <a:lnTo>
                      <a:pt x="53" y="384"/>
                    </a:lnTo>
                    <a:lnTo>
                      <a:pt x="58" y="413"/>
                    </a:lnTo>
                    <a:lnTo>
                      <a:pt x="256" y="37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6" name="Freeform 1131"/>
              <p:cNvSpPr>
                <a:spLocks/>
              </p:cNvSpPr>
              <p:nvPr/>
            </p:nvSpPr>
            <p:spPr bwMode="auto">
              <a:xfrm>
                <a:off x="1309" y="2374"/>
                <a:ext cx="100" cy="150"/>
              </a:xfrm>
              <a:custGeom>
                <a:avLst/>
                <a:gdLst>
                  <a:gd name="T0" fmla="*/ 483 w 500"/>
                  <a:gd name="T1" fmla="*/ 5 h 748"/>
                  <a:gd name="T2" fmla="*/ 371 w 500"/>
                  <a:gd name="T3" fmla="*/ 22 h 748"/>
                  <a:gd name="T4" fmla="*/ 368 w 500"/>
                  <a:gd name="T5" fmla="*/ 0 h 748"/>
                  <a:gd name="T6" fmla="*/ 137 w 500"/>
                  <a:gd name="T7" fmla="*/ 35 h 748"/>
                  <a:gd name="T8" fmla="*/ 147 w 500"/>
                  <a:gd name="T9" fmla="*/ 101 h 748"/>
                  <a:gd name="T10" fmla="*/ 137 w 500"/>
                  <a:gd name="T11" fmla="*/ 103 h 748"/>
                  <a:gd name="T12" fmla="*/ 128 w 500"/>
                  <a:gd name="T13" fmla="*/ 106 h 748"/>
                  <a:gd name="T14" fmla="*/ 119 w 500"/>
                  <a:gd name="T15" fmla="*/ 110 h 748"/>
                  <a:gd name="T16" fmla="*/ 112 w 500"/>
                  <a:gd name="T17" fmla="*/ 113 h 748"/>
                  <a:gd name="T18" fmla="*/ 104 w 500"/>
                  <a:gd name="T19" fmla="*/ 118 h 748"/>
                  <a:gd name="T20" fmla="*/ 97 w 500"/>
                  <a:gd name="T21" fmla="*/ 125 h 748"/>
                  <a:gd name="T22" fmla="*/ 90 w 500"/>
                  <a:gd name="T23" fmla="*/ 131 h 748"/>
                  <a:gd name="T24" fmla="*/ 84 w 500"/>
                  <a:gd name="T25" fmla="*/ 137 h 748"/>
                  <a:gd name="T26" fmla="*/ 78 w 500"/>
                  <a:gd name="T27" fmla="*/ 144 h 748"/>
                  <a:gd name="T28" fmla="*/ 73 w 500"/>
                  <a:gd name="T29" fmla="*/ 152 h 748"/>
                  <a:gd name="T30" fmla="*/ 69 w 500"/>
                  <a:gd name="T31" fmla="*/ 159 h 748"/>
                  <a:gd name="T32" fmla="*/ 66 w 500"/>
                  <a:gd name="T33" fmla="*/ 168 h 748"/>
                  <a:gd name="T34" fmla="*/ 63 w 500"/>
                  <a:gd name="T35" fmla="*/ 177 h 748"/>
                  <a:gd name="T36" fmla="*/ 61 w 500"/>
                  <a:gd name="T37" fmla="*/ 186 h 748"/>
                  <a:gd name="T38" fmla="*/ 59 w 500"/>
                  <a:gd name="T39" fmla="*/ 194 h 748"/>
                  <a:gd name="T40" fmla="*/ 58 w 500"/>
                  <a:gd name="T41" fmla="*/ 204 h 748"/>
                  <a:gd name="T42" fmla="*/ 0 w 500"/>
                  <a:gd name="T43" fmla="*/ 203 h 748"/>
                  <a:gd name="T44" fmla="*/ 0 w 500"/>
                  <a:gd name="T45" fmla="*/ 524 h 748"/>
                  <a:gd name="T46" fmla="*/ 74 w 500"/>
                  <a:gd name="T47" fmla="*/ 526 h 748"/>
                  <a:gd name="T48" fmla="*/ 69 w 500"/>
                  <a:gd name="T49" fmla="*/ 580 h 748"/>
                  <a:gd name="T50" fmla="*/ 54 w 500"/>
                  <a:gd name="T51" fmla="*/ 580 h 748"/>
                  <a:gd name="T52" fmla="*/ 56 w 500"/>
                  <a:gd name="T53" fmla="*/ 659 h 748"/>
                  <a:gd name="T54" fmla="*/ 41 w 500"/>
                  <a:gd name="T55" fmla="*/ 675 h 748"/>
                  <a:gd name="T56" fmla="*/ 46 w 500"/>
                  <a:gd name="T57" fmla="*/ 687 h 748"/>
                  <a:gd name="T58" fmla="*/ 52 w 500"/>
                  <a:gd name="T59" fmla="*/ 700 h 748"/>
                  <a:gd name="T60" fmla="*/ 61 w 500"/>
                  <a:gd name="T61" fmla="*/ 710 h 748"/>
                  <a:gd name="T62" fmla="*/ 69 w 500"/>
                  <a:gd name="T63" fmla="*/ 720 h 748"/>
                  <a:gd name="T64" fmla="*/ 79 w 500"/>
                  <a:gd name="T65" fmla="*/ 729 h 748"/>
                  <a:gd name="T66" fmla="*/ 89 w 500"/>
                  <a:gd name="T67" fmla="*/ 737 h 748"/>
                  <a:gd name="T68" fmla="*/ 102 w 500"/>
                  <a:gd name="T69" fmla="*/ 743 h 748"/>
                  <a:gd name="T70" fmla="*/ 114 w 500"/>
                  <a:gd name="T71" fmla="*/ 748 h 748"/>
                  <a:gd name="T72" fmla="*/ 129 w 500"/>
                  <a:gd name="T73" fmla="*/ 732 h 748"/>
                  <a:gd name="T74" fmla="*/ 139 w 500"/>
                  <a:gd name="T75" fmla="*/ 736 h 748"/>
                  <a:gd name="T76" fmla="*/ 209 w 500"/>
                  <a:gd name="T77" fmla="*/ 736 h 748"/>
                  <a:gd name="T78" fmla="*/ 209 w 500"/>
                  <a:gd name="T79" fmla="*/ 720 h 748"/>
                  <a:gd name="T80" fmla="*/ 254 w 500"/>
                  <a:gd name="T81" fmla="*/ 725 h 748"/>
                  <a:gd name="T82" fmla="*/ 256 w 500"/>
                  <a:gd name="T83" fmla="*/ 630 h 748"/>
                  <a:gd name="T84" fmla="*/ 211 w 500"/>
                  <a:gd name="T85" fmla="*/ 630 h 748"/>
                  <a:gd name="T86" fmla="*/ 211 w 500"/>
                  <a:gd name="T87" fmla="*/ 611 h 748"/>
                  <a:gd name="T88" fmla="*/ 216 w 500"/>
                  <a:gd name="T89" fmla="*/ 606 h 748"/>
                  <a:gd name="T90" fmla="*/ 183 w 500"/>
                  <a:gd name="T91" fmla="*/ 573 h 748"/>
                  <a:gd name="T92" fmla="*/ 178 w 500"/>
                  <a:gd name="T93" fmla="*/ 578 h 748"/>
                  <a:gd name="T94" fmla="*/ 159 w 500"/>
                  <a:gd name="T95" fmla="*/ 578 h 748"/>
                  <a:gd name="T96" fmla="*/ 159 w 500"/>
                  <a:gd name="T97" fmla="*/ 538 h 748"/>
                  <a:gd name="T98" fmla="*/ 175 w 500"/>
                  <a:gd name="T99" fmla="*/ 538 h 748"/>
                  <a:gd name="T100" fmla="*/ 176 w 500"/>
                  <a:gd name="T101" fmla="*/ 244 h 748"/>
                  <a:gd name="T102" fmla="*/ 134 w 500"/>
                  <a:gd name="T103" fmla="*/ 209 h 748"/>
                  <a:gd name="T104" fmla="*/ 161 w 500"/>
                  <a:gd name="T105" fmla="*/ 174 h 748"/>
                  <a:gd name="T106" fmla="*/ 205 w 500"/>
                  <a:gd name="T107" fmla="*/ 210 h 748"/>
                  <a:gd name="T108" fmla="*/ 463 w 500"/>
                  <a:gd name="T109" fmla="*/ 171 h 748"/>
                  <a:gd name="T110" fmla="*/ 455 w 500"/>
                  <a:gd name="T111" fmla="*/ 122 h 748"/>
                  <a:gd name="T112" fmla="*/ 500 w 500"/>
                  <a:gd name="T113" fmla="*/ 115 h 748"/>
                  <a:gd name="T114" fmla="*/ 483 w 500"/>
                  <a:gd name="T115" fmla="*/ 5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00" h="748">
                    <a:moveTo>
                      <a:pt x="483" y="5"/>
                    </a:moveTo>
                    <a:lnTo>
                      <a:pt x="371" y="22"/>
                    </a:lnTo>
                    <a:lnTo>
                      <a:pt x="368" y="0"/>
                    </a:lnTo>
                    <a:lnTo>
                      <a:pt x="137" y="35"/>
                    </a:lnTo>
                    <a:lnTo>
                      <a:pt x="147" y="101"/>
                    </a:lnTo>
                    <a:lnTo>
                      <a:pt x="137" y="103"/>
                    </a:lnTo>
                    <a:lnTo>
                      <a:pt x="128" y="106"/>
                    </a:lnTo>
                    <a:lnTo>
                      <a:pt x="119" y="110"/>
                    </a:lnTo>
                    <a:lnTo>
                      <a:pt x="112" y="113"/>
                    </a:lnTo>
                    <a:lnTo>
                      <a:pt x="104" y="118"/>
                    </a:lnTo>
                    <a:lnTo>
                      <a:pt x="97" y="125"/>
                    </a:lnTo>
                    <a:lnTo>
                      <a:pt x="90" y="131"/>
                    </a:lnTo>
                    <a:lnTo>
                      <a:pt x="84" y="137"/>
                    </a:lnTo>
                    <a:lnTo>
                      <a:pt x="78" y="144"/>
                    </a:lnTo>
                    <a:lnTo>
                      <a:pt x="73" y="152"/>
                    </a:lnTo>
                    <a:lnTo>
                      <a:pt x="69" y="159"/>
                    </a:lnTo>
                    <a:lnTo>
                      <a:pt x="66" y="168"/>
                    </a:lnTo>
                    <a:lnTo>
                      <a:pt x="63" y="177"/>
                    </a:lnTo>
                    <a:lnTo>
                      <a:pt x="61" y="186"/>
                    </a:lnTo>
                    <a:lnTo>
                      <a:pt x="59" y="194"/>
                    </a:lnTo>
                    <a:lnTo>
                      <a:pt x="58" y="204"/>
                    </a:lnTo>
                    <a:lnTo>
                      <a:pt x="0" y="203"/>
                    </a:lnTo>
                    <a:lnTo>
                      <a:pt x="0" y="524"/>
                    </a:lnTo>
                    <a:lnTo>
                      <a:pt x="74" y="526"/>
                    </a:lnTo>
                    <a:lnTo>
                      <a:pt x="69" y="580"/>
                    </a:lnTo>
                    <a:lnTo>
                      <a:pt x="54" y="580"/>
                    </a:lnTo>
                    <a:lnTo>
                      <a:pt x="56" y="659"/>
                    </a:lnTo>
                    <a:lnTo>
                      <a:pt x="41" y="675"/>
                    </a:lnTo>
                    <a:lnTo>
                      <a:pt x="46" y="687"/>
                    </a:lnTo>
                    <a:lnTo>
                      <a:pt x="52" y="700"/>
                    </a:lnTo>
                    <a:lnTo>
                      <a:pt x="61" y="710"/>
                    </a:lnTo>
                    <a:lnTo>
                      <a:pt x="69" y="720"/>
                    </a:lnTo>
                    <a:lnTo>
                      <a:pt x="79" y="729"/>
                    </a:lnTo>
                    <a:lnTo>
                      <a:pt x="89" y="737"/>
                    </a:lnTo>
                    <a:lnTo>
                      <a:pt x="102" y="743"/>
                    </a:lnTo>
                    <a:lnTo>
                      <a:pt x="114" y="748"/>
                    </a:lnTo>
                    <a:lnTo>
                      <a:pt x="129" y="732"/>
                    </a:lnTo>
                    <a:lnTo>
                      <a:pt x="139" y="736"/>
                    </a:lnTo>
                    <a:lnTo>
                      <a:pt x="209" y="736"/>
                    </a:lnTo>
                    <a:lnTo>
                      <a:pt x="209" y="720"/>
                    </a:lnTo>
                    <a:lnTo>
                      <a:pt x="254" y="725"/>
                    </a:lnTo>
                    <a:lnTo>
                      <a:pt x="256" y="630"/>
                    </a:lnTo>
                    <a:lnTo>
                      <a:pt x="211" y="630"/>
                    </a:lnTo>
                    <a:lnTo>
                      <a:pt x="211" y="611"/>
                    </a:lnTo>
                    <a:lnTo>
                      <a:pt x="216" y="606"/>
                    </a:lnTo>
                    <a:lnTo>
                      <a:pt x="183" y="573"/>
                    </a:lnTo>
                    <a:lnTo>
                      <a:pt x="178" y="578"/>
                    </a:lnTo>
                    <a:lnTo>
                      <a:pt x="159" y="578"/>
                    </a:lnTo>
                    <a:lnTo>
                      <a:pt x="159" y="538"/>
                    </a:lnTo>
                    <a:lnTo>
                      <a:pt x="175" y="538"/>
                    </a:lnTo>
                    <a:lnTo>
                      <a:pt x="176" y="244"/>
                    </a:lnTo>
                    <a:lnTo>
                      <a:pt x="134" y="209"/>
                    </a:lnTo>
                    <a:lnTo>
                      <a:pt x="161" y="174"/>
                    </a:lnTo>
                    <a:lnTo>
                      <a:pt x="205" y="210"/>
                    </a:lnTo>
                    <a:lnTo>
                      <a:pt x="463" y="171"/>
                    </a:lnTo>
                    <a:lnTo>
                      <a:pt x="455" y="122"/>
                    </a:lnTo>
                    <a:lnTo>
                      <a:pt x="500" y="115"/>
                    </a:lnTo>
                    <a:lnTo>
                      <a:pt x="483" y="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7" name="Freeform 1132"/>
              <p:cNvSpPr>
                <a:spLocks/>
              </p:cNvSpPr>
              <p:nvPr/>
            </p:nvSpPr>
            <p:spPr bwMode="auto">
              <a:xfrm>
                <a:off x="1369" y="2397"/>
                <a:ext cx="91" cy="123"/>
              </a:xfrm>
              <a:custGeom>
                <a:avLst/>
                <a:gdLst>
                  <a:gd name="T0" fmla="*/ 242 w 458"/>
                  <a:gd name="T1" fmla="*/ 283 h 613"/>
                  <a:gd name="T2" fmla="*/ 234 w 458"/>
                  <a:gd name="T3" fmla="*/ 229 h 613"/>
                  <a:gd name="T4" fmla="*/ 229 w 458"/>
                  <a:gd name="T5" fmla="*/ 230 h 613"/>
                  <a:gd name="T6" fmla="*/ 204 w 458"/>
                  <a:gd name="T7" fmla="*/ 67 h 613"/>
                  <a:gd name="T8" fmla="*/ 224 w 458"/>
                  <a:gd name="T9" fmla="*/ 64 h 613"/>
                  <a:gd name="T10" fmla="*/ 217 w 458"/>
                  <a:gd name="T11" fmla="*/ 14 h 613"/>
                  <a:gd name="T12" fmla="*/ 301 w 458"/>
                  <a:gd name="T13" fmla="*/ 0 h 613"/>
                  <a:gd name="T14" fmla="*/ 309 w 458"/>
                  <a:gd name="T15" fmla="*/ 50 h 613"/>
                  <a:gd name="T16" fmla="*/ 390 w 458"/>
                  <a:gd name="T17" fmla="*/ 39 h 613"/>
                  <a:gd name="T18" fmla="*/ 390 w 458"/>
                  <a:gd name="T19" fmla="*/ 34 h 613"/>
                  <a:gd name="T20" fmla="*/ 404 w 458"/>
                  <a:gd name="T21" fmla="*/ 32 h 613"/>
                  <a:gd name="T22" fmla="*/ 410 w 458"/>
                  <a:gd name="T23" fmla="*/ 75 h 613"/>
                  <a:gd name="T24" fmla="*/ 401 w 458"/>
                  <a:gd name="T25" fmla="*/ 77 h 613"/>
                  <a:gd name="T26" fmla="*/ 412 w 458"/>
                  <a:gd name="T27" fmla="*/ 161 h 613"/>
                  <a:gd name="T28" fmla="*/ 427 w 458"/>
                  <a:gd name="T29" fmla="*/ 158 h 613"/>
                  <a:gd name="T30" fmla="*/ 432 w 458"/>
                  <a:gd name="T31" fmla="*/ 191 h 613"/>
                  <a:gd name="T32" fmla="*/ 420 w 458"/>
                  <a:gd name="T33" fmla="*/ 196 h 613"/>
                  <a:gd name="T34" fmla="*/ 458 w 458"/>
                  <a:gd name="T35" fmla="*/ 438 h 613"/>
                  <a:gd name="T36" fmla="*/ 425 w 458"/>
                  <a:gd name="T37" fmla="*/ 442 h 613"/>
                  <a:gd name="T38" fmla="*/ 426 w 458"/>
                  <a:gd name="T39" fmla="*/ 452 h 613"/>
                  <a:gd name="T40" fmla="*/ 414 w 458"/>
                  <a:gd name="T41" fmla="*/ 455 h 613"/>
                  <a:gd name="T42" fmla="*/ 430 w 458"/>
                  <a:gd name="T43" fmla="*/ 569 h 613"/>
                  <a:gd name="T44" fmla="*/ 389 w 458"/>
                  <a:gd name="T45" fmla="*/ 577 h 613"/>
                  <a:gd name="T46" fmla="*/ 392 w 458"/>
                  <a:gd name="T47" fmla="*/ 602 h 613"/>
                  <a:gd name="T48" fmla="*/ 324 w 458"/>
                  <a:gd name="T49" fmla="*/ 613 h 613"/>
                  <a:gd name="T50" fmla="*/ 320 w 458"/>
                  <a:gd name="T51" fmla="*/ 585 h 613"/>
                  <a:gd name="T52" fmla="*/ 282 w 458"/>
                  <a:gd name="T53" fmla="*/ 590 h 613"/>
                  <a:gd name="T54" fmla="*/ 277 w 458"/>
                  <a:gd name="T55" fmla="*/ 563 h 613"/>
                  <a:gd name="T56" fmla="*/ 122 w 458"/>
                  <a:gd name="T57" fmla="*/ 588 h 613"/>
                  <a:gd name="T58" fmla="*/ 125 w 458"/>
                  <a:gd name="T59" fmla="*/ 605 h 613"/>
                  <a:gd name="T60" fmla="*/ 98 w 458"/>
                  <a:gd name="T61" fmla="*/ 610 h 613"/>
                  <a:gd name="T62" fmla="*/ 65 w 458"/>
                  <a:gd name="T63" fmla="*/ 613 h 613"/>
                  <a:gd name="T64" fmla="*/ 59 w 458"/>
                  <a:gd name="T65" fmla="*/ 574 h 613"/>
                  <a:gd name="T66" fmla="*/ 42 w 458"/>
                  <a:gd name="T67" fmla="*/ 577 h 613"/>
                  <a:gd name="T68" fmla="*/ 29 w 458"/>
                  <a:gd name="T69" fmla="*/ 514 h 613"/>
                  <a:gd name="T70" fmla="*/ 46 w 458"/>
                  <a:gd name="T71" fmla="*/ 511 h 613"/>
                  <a:gd name="T72" fmla="*/ 25 w 458"/>
                  <a:gd name="T73" fmla="*/ 379 h 613"/>
                  <a:gd name="T74" fmla="*/ 35 w 458"/>
                  <a:gd name="T75" fmla="*/ 377 h 613"/>
                  <a:gd name="T76" fmla="*/ 32 w 458"/>
                  <a:gd name="T77" fmla="*/ 359 h 613"/>
                  <a:gd name="T78" fmla="*/ 6 w 458"/>
                  <a:gd name="T79" fmla="*/ 362 h 613"/>
                  <a:gd name="T80" fmla="*/ 0 w 458"/>
                  <a:gd name="T81" fmla="*/ 321 h 613"/>
                  <a:gd name="T82" fmla="*/ 45 w 458"/>
                  <a:gd name="T83" fmla="*/ 313 h 613"/>
                  <a:gd name="T84" fmla="*/ 45 w 458"/>
                  <a:gd name="T85" fmla="*/ 309 h 613"/>
                  <a:gd name="T86" fmla="*/ 66 w 458"/>
                  <a:gd name="T87" fmla="*/ 305 h 613"/>
                  <a:gd name="T88" fmla="*/ 67 w 458"/>
                  <a:gd name="T89" fmla="*/ 309 h 613"/>
                  <a:gd name="T90" fmla="*/ 242 w 458"/>
                  <a:gd name="T91" fmla="*/ 2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58" h="613">
                    <a:moveTo>
                      <a:pt x="242" y="283"/>
                    </a:moveTo>
                    <a:lnTo>
                      <a:pt x="234" y="229"/>
                    </a:lnTo>
                    <a:lnTo>
                      <a:pt x="229" y="230"/>
                    </a:lnTo>
                    <a:lnTo>
                      <a:pt x="204" y="67"/>
                    </a:lnTo>
                    <a:lnTo>
                      <a:pt x="224" y="64"/>
                    </a:lnTo>
                    <a:lnTo>
                      <a:pt x="217" y="14"/>
                    </a:lnTo>
                    <a:lnTo>
                      <a:pt x="301" y="0"/>
                    </a:lnTo>
                    <a:lnTo>
                      <a:pt x="309" y="50"/>
                    </a:lnTo>
                    <a:lnTo>
                      <a:pt x="390" y="39"/>
                    </a:lnTo>
                    <a:lnTo>
                      <a:pt x="390" y="34"/>
                    </a:lnTo>
                    <a:lnTo>
                      <a:pt x="404" y="32"/>
                    </a:lnTo>
                    <a:lnTo>
                      <a:pt x="410" y="75"/>
                    </a:lnTo>
                    <a:lnTo>
                      <a:pt x="401" y="77"/>
                    </a:lnTo>
                    <a:lnTo>
                      <a:pt x="412" y="161"/>
                    </a:lnTo>
                    <a:lnTo>
                      <a:pt x="427" y="158"/>
                    </a:lnTo>
                    <a:lnTo>
                      <a:pt x="432" y="191"/>
                    </a:lnTo>
                    <a:lnTo>
                      <a:pt x="420" y="196"/>
                    </a:lnTo>
                    <a:lnTo>
                      <a:pt x="458" y="438"/>
                    </a:lnTo>
                    <a:lnTo>
                      <a:pt x="425" y="442"/>
                    </a:lnTo>
                    <a:lnTo>
                      <a:pt x="426" y="452"/>
                    </a:lnTo>
                    <a:lnTo>
                      <a:pt x="414" y="455"/>
                    </a:lnTo>
                    <a:lnTo>
                      <a:pt x="430" y="569"/>
                    </a:lnTo>
                    <a:lnTo>
                      <a:pt x="389" y="577"/>
                    </a:lnTo>
                    <a:lnTo>
                      <a:pt x="392" y="602"/>
                    </a:lnTo>
                    <a:lnTo>
                      <a:pt x="324" y="613"/>
                    </a:lnTo>
                    <a:lnTo>
                      <a:pt x="320" y="585"/>
                    </a:lnTo>
                    <a:lnTo>
                      <a:pt x="282" y="590"/>
                    </a:lnTo>
                    <a:lnTo>
                      <a:pt x="277" y="563"/>
                    </a:lnTo>
                    <a:lnTo>
                      <a:pt x="122" y="588"/>
                    </a:lnTo>
                    <a:lnTo>
                      <a:pt x="125" y="605"/>
                    </a:lnTo>
                    <a:lnTo>
                      <a:pt x="98" y="610"/>
                    </a:lnTo>
                    <a:lnTo>
                      <a:pt x="65" y="613"/>
                    </a:lnTo>
                    <a:lnTo>
                      <a:pt x="59" y="574"/>
                    </a:lnTo>
                    <a:lnTo>
                      <a:pt x="42" y="577"/>
                    </a:lnTo>
                    <a:lnTo>
                      <a:pt x="29" y="514"/>
                    </a:lnTo>
                    <a:lnTo>
                      <a:pt x="46" y="511"/>
                    </a:lnTo>
                    <a:lnTo>
                      <a:pt x="25" y="379"/>
                    </a:lnTo>
                    <a:lnTo>
                      <a:pt x="35" y="377"/>
                    </a:lnTo>
                    <a:lnTo>
                      <a:pt x="32" y="359"/>
                    </a:lnTo>
                    <a:lnTo>
                      <a:pt x="6" y="362"/>
                    </a:lnTo>
                    <a:lnTo>
                      <a:pt x="0" y="321"/>
                    </a:lnTo>
                    <a:lnTo>
                      <a:pt x="45" y="313"/>
                    </a:lnTo>
                    <a:lnTo>
                      <a:pt x="45" y="309"/>
                    </a:lnTo>
                    <a:lnTo>
                      <a:pt x="66" y="305"/>
                    </a:lnTo>
                    <a:lnTo>
                      <a:pt x="67" y="309"/>
                    </a:lnTo>
                    <a:lnTo>
                      <a:pt x="242" y="28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8" name="Freeform 1133"/>
              <p:cNvSpPr>
                <a:spLocks/>
              </p:cNvSpPr>
              <p:nvPr/>
            </p:nvSpPr>
            <p:spPr bwMode="auto">
              <a:xfrm>
                <a:off x="1562" y="2389"/>
                <a:ext cx="61" cy="28"/>
              </a:xfrm>
              <a:custGeom>
                <a:avLst/>
                <a:gdLst>
                  <a:gd name="T0" fmla="*/ 306 w 306"/>
                  <a:gd name="T1" fmla="*/ 96 h 140"/>
                  <a:gd name="T2" fmla="*/ 293 w 306"/>
                  <a:gd name="T3" fmla="*/ 0 h 140"/>
                  <a:gd name="T4" fmla="*/ 157 w 306"/>
                  <a:gd name="T5" fmla="*/ 21 h 140"/>
                  <a:gd name="T6" fmla="*/ 155 w 306"/>
                  <a:gd name="T7" fmla="*/ 7 h 140"/>
                  <a:gd name="T8" fmla="*/ 137 w 306"/>
                  <a:gd name="T9" fmla="*/ 10 h 140"/>
                  <a:gd name="T10" fmla="*/ 140 w 306"/>
                  <a:gd name="T11" fmla="*/ 23 h 140"/>
                  <a:gd name="T12" fmla="*/ 0 w 306"/>
                  <a:gd name="T13" fmla="*/ 47 h 140"/>
                  <a:gd name="T14" fmla="*/ 18 w 306"/>
                  <a:gd name="T15" fmla="*/ 140 h 140"/>
                  <a:gd name="T16" fmla="*/ 306 w 306"/>
                  <a:gd name="T17" fmla="*/ 9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6" h="140">
                    <a:moveTo>
                      <a:pt x="306" y="96"/>
                    </a:moveTo>
                    <a:lnTo>
                      <a:pt x="293" y="0"/>
                    </a:lnTo>
                    <a:lnTo>
                      <a:pt x="157" y="21"/>
                    </a:lnTo>
                    <a:lnTo>
                      <a:pt x="155" y="7"/>
                    </a:lnTo>
                    <a:lnTo>
                      <a:pt x="137" y="10"/>
                    </a:lnTo>
                    <a:lnTo>
                      <a:pt x="140" y="23"/>
                    </a:lnTo>
                    <a:lnTo>
                      <a:pt x="0" y="47"/>
                    </a:lnTo>
                    <a:lnTo>
                      <a:pt x="18" y="140"/>
                    </a:lnTo>
                    <a:lnTo>
                      <a:pt x="306" y="9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9" name="Freeform 1134"/>
              <p:cNvSpPr>
                <a:spLocks/>
              </p:cNvSpPr>
              <p:nvPr/>
            </p:nvSpPr>
            <p:spPr bwMode="auto">
              <a:xfrm>
                <a:off x="2028" y="2239"/>
                <a:ext cx="29" cy="33"/>
              </a:xfrm>
              <a:custGeom>
                <a:avLst/>
                <a:gdLst>
                  <a:gd name="T0" fmla="*/ 0 w 144"/>
                  <a:gd name="T1" fmla="*/ 42 h 165"/>
                  <a:gd name="T2" fmla="*/ 72 w 144"/>
                  <a:gd name="T3" fmla="*/ 165 h 165"/>
                  <a:gd name="T4" fmla="*/ 144 w 144"/>
                  <a:gd name="T5" fmla="*/ 124 h 165"/>
                  <a:gd name="T6" fmla="*/ 72 w 144"/>
                  <a:gd name="T7" fmla="*/ 0 h 165"/>
                  <a:gd name="T8" fmla="*/ 0 w 144"/>
                  <a:gd name="T9" fmla="*/ 42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65">
                    <a:moveTo>
                      <a:pt x="0" y="42"/>
                    </a:moveTo>
                    <a:lnTo>
                      <a:pt x="72" y="165"/>
                    </a:lnTo>
                    <a:lnTo>
                      <a:pt x="144" y="124"/>
                    </a:lnTo>
                    <a:lnTo>
                      <a:pt x="72" y="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0" name="Freeform 1135"/>
              <p:cNvSpPr>
                <a:spLocks/>
              </p:cNvSpPr>
              <p:nvPr/>
            </p:nvSpPr>
            <p:spPr bwMode="auto">
              <a:xfrm>
                <a:off x="2010" y="2209"/>
                <a:ext cx="29" cy="33"/>
              </a:xfrm>
              <a:custGeom>
                <a:avLst/>
                <a:gdLst>
                  <a:gd name="T0" fmla="*/ 0 w 144"/>
                  <a:gd name="T1" fmla="*/ 40 h 166"/>
                  <a:gd name="T2" fmla="*/ 73 w 144"/>
                  <a:gd name="T3" fmla="*/ 166 h 166"/>
                  <a:gd name="T4" fmla="*/ 144 w 144"/>
                  <a:gd name="T5" fmla="*/ 124 h 166"/>
                  <a:gd name="T6" fmla="*/ 71 w 144"/>
                  <a:gd name="T7" fmla="*/ 0 h 166"/>
                  <a:gd name="T8" fmla="*/ 0 w 144"/>
                  <a:gd name="T9" fmla="*/ 4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66">
                    <a:moveTo>
                      <a:pt x="0" y="40"/>
                    </a:moveTo>
                    <a:lnTo>
                      <a:pt x="73" y="166"/>
                    </a:lnTo>
                    <a:lnTo>
                      <a:pt x="144" y="124"/>
                    </a:lnTo>
                    <a:lnTo>
                      <a:pt x="71" y="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1" name="Freeform 1136"/>
              <p:cNvSpPr>
                <a:spLocks/>
              </p:cNvSpPr>
              <p:nvPr/>
            </p:nvSpPr>
            <p:spPr bwMode="auto">
              <a:xfrm>
                <a:off x="1725" y="2163"/>
                <a:ext cx="46" cy="33"/>
              </a:xfrm>
              <a:custGeom>
                <a:avLst/>
                <a:gdLst>
                  <a:gd name="T0" fmla="*/ 0 w 228"/>
                  <a:gd name="T1" fmla="*/ 17 h 164"/>
                  <a:gd name="T2" fmla="*/ 101 w 228"/>
                  <a:gd name="T3" fmla="*/ 0 h 164"/>
                  <a:gd name="T4" fmla="*/ 153 w 228"/>
                  <a:gd name="T5" fmla="*/ 11 h 164"/>
                  <a:gd name="T6" fmla="*/ 211 w 228"/>
                  <a:gd name="T7" fmla="*/ 0 h 164"/>
                  <a:gd name="T8" fmla="*/ 228 w 228"/>
                  <a:gd name="T9" fmla="*/ 119 h 164"/>
                  <a:gd name="T10" fmla="*/ 152 w 228"/>
                  <a:gd name="T11" fmla="*/ 132 h 164"/>
                  <a:gd name="T12" fmla="*/ 151 w 228"/>
                  <a:gd name="T13" fmla="*/ 125 h 164"/>
                  <a:gd name="T14" fmla="*/ 100 w 228"/>
                  <a:gd name="T15" fmla="*/ 133 h 164"/>
                  <a:gd name="T16" fmla="*/ 101 w 228"/>
                  <a:gd name="T17" fmla="*/ 139 h 164"/>
                  <a:gd name="T18" fmla="*/ 24 w 228"/>
                  <a:gd name="T19" fmla="*/ 164 h 164"/>
                  <a:gd name="T20" fmla="*/ 0 w 228"/>
                  <a:gd name="T21" fmla="*/ 1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164">
                    <a:moveTo>
                      <a:pt x="0" y="17"/>
                    </a:moveTo>
                    <a:lnTo>
                      <a:pt x="101" y="0"/>
                    </a:lnTo>
                    <a:lnTo>
                      <a:pt x="153" y="11"/>
                    </a:lnTo>
                    <a:lnTo>
                      <a:pt x="211" y="0"/>
                    </a:lnTo>
                    <a:lnTo>
                      <a:pt x="228" y="119"/>
                    </a:lnTo>
                    <a:lnTo>
                      <a:pt x="152" y="132"/>
                    </a:lnTo>
                    <a:lnTo>
                      <a:pt x="151" y="125"/>
                    </a:lnTo>
                    <a:lnTo>
                      <a:pt x="100" y="133"/>
                    </a:lnTo>
                    <a:lnTo>
                      <a:pt x="101" y="139"/>
                    </a:lnTo>
                    <a:lnTo>
                      <a:pt x="24" y="164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2" name="Freeform 1137"/>
              <p:cNvSpPr>
                <a:spLocks/>
              </p:cNvSpPr>
              <p:nvPr/>
            </p:nvSpPr>
            <p:spPr bwMode="auto">
              <a:xfrm>
                <a:off x="1738" y="2198"/>
                <a:ext cx="47" cy="29"/>
              </a:xfrm>
              <a:custGeom>
                <a:avLst/>
                <a:gdLst>
                  <a:gd name="T0" fmla="*/ 0 w 239"/>
                  <a:gd name="T1" fmla="*/ 37 h 147"/>
                  <a:gd name="T2" fmla="*/ 220 w 239"/>
                  <a:gd name="T3" fmla="*/ 0 h 147"/>
                  <a:gd name="T4" fmla="*/ 239 w 239"/>
                  <a:gd name="T5" fmla="*/ 112 h 147"/>
                  <a:gd name="T6" fmla="*/ 17 w 239"/>
                  <a:gd name="T7" fmla="*/ 147 h 147"/>
                  <a:gd name="T8" fmla="*/ 0 w 239"/>
                  <a:gd name="T9" fmla="*/ 3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47">
                    <a:moveTo>
                      <a:pt x="0" y="37"/>
                    </a:moveTo>
                    <a:lnTo>
                      <a:pt x="220" y="0"/>
                    </a:lnTo>
                    <a:lnTo>
                      <a:pt x="239" y="112"/>
                    </a:lnTo>
                    <a:lnTo>
                      <a:pt x="17" y="14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3" name="Freeform 1138"/>
              <p:cNvSpPr>
                <a:spLocks/>
              </p:cNvSpPr>
              <p:nvPr/>
            </p:nvSpPr>
            <p:spPr bwMode="auto">
              <a:xfrm>
                <a:off x="1742" y="2226"/>
                <a:ext cx="47" cy="29"/>
              </a:xfrm>
              <a:custGeom>
                <a:avLst/>
                <a:gdLst>
                  <a:gd name="T0" fmla="*/ 0 w 238"/>
                  <a:gd name="T1" fmla="*/ 34 h 144"/>
                  <a:gd name="T2" fmla="*/ 17 w 238"/>
                  <a:gd name="T3" fmla="*/ 144 h 144"/>
                  <a:gd name="T4" fmla="*/ 238 w 238"/>
                  <a:gd name="T5" fmla="*/ 110 h 144"/>
                  <a:gd name="T6" fmla="*/ 220 w 238"/>
                  <a:gd name="T7" fmla="*/ 0 h 144"/>
                  <a:gd name="T8" fmla="*/ 0 w 238"/>
                  <a:gd name="T9" fmla="*/ 3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44">
                    <a:moveTo>
                      <a:pt x="0" y="34"/>
                    </a:moveTo>
                    <a:lnTo>
                      <a:pt x="17" y="144"/>
                    </a:lnTo>
                    <a:lnTo>
                      <a:pt x="238" y="110"/>
                    </a:lnTo>
                    <a:lnTo>
                      <a:pt x="220" y="0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4" name="Freeform 1139"/>
              <p:cNvSpPr>
                <a:spLocks/>
              </p:cNvSpPr>
              <p:nvPr/>
            </p:nvSpPr>
            <p:spPr bwMode="auto">
              <a:xfrm>
                <a:off x="1729" y="2221"/>
                <a:ext cx="13" cy="20"/>
              </a:xfrm>
              <a:custGeom>
                <a:avLst/>
                <a:gdLst>
                  <a:gd name="T0" fmla="*/ 0 w 64"/>
                  <a:gd name="T1" fmla="*/ 7 h 102"/>
                  <a:gd name="T2" fmla="*/ 15 w 64"/>
                  <a:gd name="T3" fmla="*/ 102 h 102"/>
                  <a:gd name="T4" fmla="*/ 64 w 64"/>
                  <a:gd name="T5" fmla="*/ 95 h 102"/>
                  <a:gd name="T6" fmla="*/ 49 w 64"/>
                  <a:gd name="T7" fmla="*/ 0 h 102"/>
                  <a:gd name="T8" fmla="*/ 0 w 64"/>
                  <a:gd name="T9" fmla="*/ 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02">
                    <a:moveTo>
                      <a:pt x="0" y="7"/>
                    </a:moveTo>
                    <a:lnTo>
                      <a:pt x="15" y="102"/>
                    </a:lnTo>
                    <a:lnTo>
                      <a:pt x="64" y="95"/>
                    </a:lnTo>
                    <a:lnTo>
                      <a:pt x="49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5" name="Freeform 1140"/>
              <p:cNvSpPr>
                <a:spLocks/>
              </p:cNvSpPr>
              <p:nvPr/>
            </p:nvSpPr>
            <p:spPr bwMode="auto">
              <a:xfrm>
                <a:off x="1742" y="2262"/>
                <a:ext cx="36" cy="38"/>
              </a:xfrm>
              <a:custGeom>
                <a:avLst/>
                <a:gdLst>
                  <a:gd name="T0" fmla="*/ 0 w 177"/>
                  <a:gd name="T1" fmla="*/ 23 h 190"/>
                  <a:gd name="T2" fmla="*/ 165 w 177"/>
                  <a:gd name="T3" fmla="*/ 0 h 190"/>
                  <a:gd name="T4" fmla="*/ 177 w 177"/>
                  <a:gd name="T5" fmla="*/ 84 h 190"/>
                  <a:gd name="T6" fmla="*/ 114 w 177"/>
                  <a:gd name="T7" fmla="*/ 93 h 190"/>
                  <a:gd name="T8" fmla="*/ 126 w 177"/>
                  <a:gd name="T9" fmla="*/ 175 h 190"/>
                  <a:gd name="T10" fmla="*/ 25 w 177"/>
                  <a:gd name="T11" fmla="*/ 190 h 190"/>
                  <a:gd name="T12" fmla="*/ 0 w 177"/>
                  <a:gd name="T13" fmla="*/ 2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90">
                    <a:moveTo>
                      <a:pt x="0" y="23"/>
                    </a:moveTo>
                    <a:lnTo>
                      <a:pt x="165" y="0"/>
                    </a:lnTo>
                    <a:lnTo>
                      <a:pt x="177" y="84"/>
                    </a:lnTo>
                    <a:lnTo>
                      <a:pt x="114" y="93"/>
                    </a:lnTo>
                    <a:lnTo>
                      <a:pt x="126" y="175"/>
                    </a:lnTo>
                    <a:lnTo>
                      <a:pt x="25" y="19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6" name="Freeform 1141"/>
              <p:cNvSpPr>
                <a:spLocks/>
              </p:cNvSpPr>
              <p:nvPr/>
            </p:nvSpPr>
            <p:spPr bwMode="auto">
              <a:xfrm>
                <a:off x="1776" y="2276"/>
                <a:ext cx="22" cy="19"/>
              </a:xfrm>
              <a:custGeom>
                <a:avLst/>
                <a:gdLst>
                  <a:gd name="T0" fmla="*/ 112 w 112"/>
                  <a:gd name="T1" fmla="*/ 23 h 96"/>
                  <a:gd name="T2" fmla="*/ 94 w 112"/>
                  <a:gd name="T3" fmla="*/ 96 h 96"/>
                  <a:gd name="T4" fmla="*/ 0 w 112"/>
                  <a:gd name="T5" fmla="*/ 72 h 96"/>
                  <a:gd name="T6" fmla="*/ 19 w 112"/>
                  <a:gd name="T7" fmla="*/ 0 h 96"/>
                  <a:gd name="T8" fmla="*/ 112 w 112"/>
                  <a:gd name="T9" fmla="*/ 2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96">
                    <a:moveTo>
                      <a:pt x="112" y="23"/>
                    </a:moveTo>
                    <a:lnTo>
                      <a:pt x="94" y="96"/>
                    </a:lnTo>
                    <a:lnTo>
                      <a:pt x="0" y="72"/>
                    </a:lnTo>
                    <a:lnTo>
                      <a:pt x="19" y="0"/>
                    </a:lnTo>
                    <a:lnTo>
                      <a:pt x="112" y="2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7" name="Freeform 1142"/>
              <p:cNvSpPr>
                <a:spLocks/>
              </p:cNvSpPr>
              <p:nvPr/>
            </p:nvSpPr>
            <p:spPr bwMode="auto">
              <a:xfrm>
                <a:off x="1780" y="2264"/>
                <a:ext cx="14" cy="13"/>
              </a:xfrm>
              <a:custGeom>
                <a:avLst/>
                <a:gdLst>
                  <a:gd name="T0" fmla="*/ 67 w 67"/>
                  <a:gd name="T1" fmla="*/ 12 h 64"/>
                  <a:gd name="T2" fmla="*/ 12 w 67"/>
                  <a:gd name="T3" fmla="*/ 0 h 64"/>
                  <a:gd name="T4" fmla="*/ 0 w 67"/>
                  <a:gd name="T5" fmla="*/ 51 h 64"/>
                  <a:gd name="T6" fmla="*/ 53 w 67"/>
                  <a:gd name="T7" fmla="*/ 64 h 64"/>
                  <a:gd name="T8" fmla="*/ 67 w 67"/>
                  <a:gd name="T9" fmla="*/ 1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4">
                    <a:moveTo>
                      <a:pt x="67" y="12"/>
                    </a:moveTo>
                    <a:lnTo>
                      <a:pt x="12" y="0"/>
                    </a:lnTo>
                    <a:lnTo>
                      <a:pt x="0" y="51"/>
                    </a:lnTo>
                    <a:lnTo>
                      <a:pt x="53" y="64"/>
                    </a:lnTo>
                    <a:lnTo>
                      <a:pt x="67" y="1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8" name="Freeform 1143"/>
              <p:cNvSpPr>
                <a:spLocks/>
              </p:cNvSpPr>
              <p:nvPr/>
            </p:nvSpPr>
            <p:spPr bwMode="auto">
              <a:xfrm>
                <a:off x="1327" y="2308"/>
                <a:ext cx="24" cy="21"/>
              </a:xfrm>
              <a:custGeom>
                <a:avLst/>
                <a:gdLst>
                  <a:gd name="T0" fmla="*/ 111 w 123"/>
                  <a:gd name="T1" fmla="*/ 0 h 102"/>
                  <a:gd name="T2" fmla="*/ 0 w 123"/>
                  <a:gd name="T3" fmla="*/ 15 h 102"/>
                  <a:gd name="T4" fmla="*/ 14 w 123"/>
                  <a:gd name="T5" fmla="*/ 102 h 102"/>
                  <a:gd name="T6" fmla="*/ 123 w 123"/>
                  <a:gd name="T7" fmla="*/ 86 h 102"/>
                  <a:gd name="T8" fmla="*/ 111 w 123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02">
                    <a:moveTo>
                      <a:pt x="111" y="0"/>
                    </a:moveTo>
                    <a:lnTo>
                      <a:pt x="0" y="15"/>
                    </a:lnTo>
                    <a:lnTo>
                      <a:pt x="14" y="102"/>
                    </a:lnTo>
                    <a:lnTo>
                      <a:pt x="123" y="86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9" name="Freeform 1144"/>
              <p:cNvSpPr>
                <a:spLocks/>
              </p:cNvSpPr>
              <p:nvPr/>
            </p:nvSpPr>
            <p:spPr bwMode="auto">
              <a:xfrm>
                <a:off x="1325" y="2332"/>
                <a:ext cx="25" cy="21"/>
              </a:xfrm>
              <a:custGeom>
                <a:avLst/>
                <a:gdLst>
                  <a:gd name="T0" fmla="*/ 110 w 122"/>
                  <a:gd name="T1" fmla="*/ 0 h 105"/>
                  <a:gd name="T2" fmla="*/ 0 w 122"/>
                  <a:gd name="T3" fmla="*/ 17 h 105"/>
                  <a:gd name="T4" fmla="*/ 12 w 122"/>
                  <a:gd name="T5" fmla="*/ 105 h 105"/>
                  <a:gd name="T6" fmla="*/ 122 w 122"/>
                  <a:gd name="T7" fmla="*/ 88 h 105"/>
                  <a:gd name="T8" fmla="*/ 110 w 122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05">
                    <a:moveTo>
                      <a:pt x="110" y="0"/>
                    </a:moveTo>
                    <a:lnTo>
                      <a:pt x="0" y="17"/>
                    </a:lnTo>
                    <a:lnTo>
                      <a:pt x="12" y="105"/>
                    </a:lnTo>
                    <a:lnTo>
                      <a:pt x="122" y="88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0" name="Freeform 1145"/>
              <p:cNvSpPr>
                <a:spLocks/>
              </p:cNvSpPr>
              <p:nvPr/>
            </p:nvSpPr>
            <p:spPr bwMode="auto">
              <a:xfrm>
                <a:off x="1171" y="2391"/>
                <a:ext cx="79" cy="92"/>
              </a:xfrm>
              <a:custGeom>
                <a:avLst/>
                <a:gdLst>
                  <a:gd name="T0" fmla="*/ 343 w 394"/>
                  <a:gd name="T1" fmla="*/ 10 h 458"/>
                  <a:gd name="T2" fmla="*/ 343 w 394"/>
                  <a:gd name="T3" fmla="*/ 81 h 458"/>
                  <a:gd name="T4" fmla="*/ 282 w 394"/>
                  <a:gd name="T5" fmla="*/ 81 h 458"/>
                  <a:gd name="T6" fmla="*/ 282 w 394"/>
                  <a:gd name="T7" fmla="*/ 115 h 458"/>
                  <a:gd name="T8" fmla="*/ 342 w 394"/>
                  <a:gd name="T9" fmla="*/ 115 h 458"/>
                  <a:gd name="T10" fmla="*/ 342 w 394"/>
                  <a:gd name="T11" fmla="*/ 191 h 458"/>
                  <a:gd name="T12" fmla="*/ 305 w 394"/>
                  <a:gd name="T13" fmla="*/ 191 h 458"/>
                  <a:gd name="T14" fmla="*/ 305 w 394"/>
                  <a:gd name="T15" fmla="*/ 223 h 458"/>
                  <a:gd name="T16" fmla="*/ 339 w 394"/>
                  <a:gd name="T17" fmla="*/ 223 h 458"/>
                  <a:gd name="T18" fmla="*/ 340 w 394"/>
                  <a:gd name="T19" fmla="*/ 277 h 458"/>
                  <a:gd name="T20" fmla="*/ 394 w 394"/>
                  <a:gd name="T21" fmla="*/ 277 h 458"/>
                  <a:gd name="T22" fmla="*/ 394 w 394"/>
                  <a:gd name="T23" fmla="*/ 350 h 458"/>
                  <a:gd name="T24" fmla="*/ 324 w 394"/>
                  <a:gd name="T25" fmla="*/ 350 h 458"/>
                  <a:gd name="T26" fmla="*/ 324 w 394"/>
                  <a:gd name="T27" fmla="*/ 385 h 458"/>
                  <a:gd name="T28" fmla="*/ 342 w 394"/>
                  <a:gd name="T29" fmla="*/ 386 h 458"/>
                  <a:gd name="T30" fmla="*/ 342 w 394"/>
                  <a:gd name="T31" fmla="*/ 458 h 458"/>
                  <a:gd name="T32" fmla="*/ 269 w 394"/>
                  <a:gd name="T33" fmla="*/ 458 h 458"/>
                  <a:gd name="T34" fmla="*/ 269 w 394"/>
                  <a:gd name="T35" fmla="*/ 387 h 458"/>
                  <a:gd name="T36" fmla="*/ 186 w 394"/>
                  <a:gd name="T37" fmla="*/ 387 h 458"/>
                  <a:gd name="T38" fmla="*/ 186 w 394"/>
                  <a:gd name="T39" fmla="*/ 458 h 458"/>
                  <a:gd name="T40" fmla="*/ 107 w 394"/>
                  <a:gd name="T41" fmla="*/ 458 h 458"/>
                  <a:gd name="T42" fmla="*/ 107 w 394"/>
                  <a:gd name="T43" fmla="*/ 385 h 458"/>
                  <a:gd name="T44" fmla="*/ 77 w 394"/>
                  <a:gd name="T45" fmla="*/ 385 h 458"/>
                  <a:gd name="T46" fmla="*/ 77 w 394"/>
                  <a:gd name="T47" fmla="*/ 407 h 458"/>
                  <a:gd name="T48" fmla="*/ 0 w 394"/>
                  <a:gd name="T49" fmla="*/ 407 h 458"/>
                  <a:gd name="T50" fmla="*/ 0 w 394"/>
                  <a:gd name="T51" fmla="*/ 333 h 458"/>
                  <a:gd name="T52" fmla="*/ 71 w 394"/>
                  <a:gd name="T53" fmla="*/ 333 h 458"/>
                  <a:gd name="T54" fmla="*/ 71 w 394"/>
                  <a:gd name="T55" fmla="*/ 299 h 458"/>
                  <a:gd name="T56" fmla="*/ 1 w 394"/>
                  <a:gd name="T57" fmla="*/ 299 h 458"/>
                  <a:gd name="T58" fmla="*/ 1 w 394"/>
                  <a:gd name="T59" fmla="*/ 227 h 458"/>
                  <a:gd name="T60" fmla="*/ 54 w 394"/>
                  <a:gd name="T61" fmla="*/ 227 h 458"/>
                  <a:gd name="T62" fmla="*/ 54 w 394"/>
                  <a:gd name="T63" fmla="*/ 170 h 458"/>
                  <a:gd name="T64" fmla="*/ 105 w 394"/>
                  <a:gd name="T65" fmla="*/ 170 h 458"/>
                  <a:gd name="T66" fmla="*/ 105 w 394"/>
                  <a:gd name="T67" fmla="*/ 117 h 458"/>
                  <a:gd name="T68" fmla="*/ 221 w 394"/>
                  <a:gd name="T69" fmla="*/ 117 h 458"/>
                  <a:gd name="T70" fmla="*/ 221 w 394"/>
                  <a:gd name="T71" fmla="*/ 69 h 458"/>
                  <a:gd name="T72" fmla="*/ 213 w 394"/>
                  <a:gd name="T73" fmla="*/ 69 h 458"/>
                  <a:gd name="T74" fmla="*/ 213 w 394"/>
                  <a:gd name="T75" fmla="*/ 10 h 458"/>
                  <a:gd name="T76" fmla="*/ 288 w 394"/>
                  <a:gd name="T77" fmla="*/ 10 h 458"/>
                  <a:gd name="T78" fmla="*/ 288 w 394"/>
                  <a:gd name="T79" fmla="*/ 0 h 458"/>
                  <a:gd name="T80" fmla="*/ 318 w 394"/>
                  <a:gd name="T81" fmla="*/ 0 h 458"/>
                  <a:gd name="T82" fmla="*/ 318 w 394"/>
                  <a:gd name="T83" fmla="*/ 10 h 458"/>
                  <a:gd name="T84" fmla="*/ 343 w 394"/>
                  <a:gd name="T85" fmla="*/ 10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4" h="458">
                    <a:moveTo>
                      <a:pt x="343" y="10"/>
                    </a:moveTo>
                    <a:lnTo>
                      <a:pt x="343" y="81"/>
                    </a:lnTo>
                    <a:lnTo>
                      <a:pt x="282" y="81"/>
                    </a:lnTo>
                    <a:lnTo>
                      <a:pt x="282" y="115"/>
                    </a:lnTo>
                    <a:lnTo>
                      <a:pt x="342" y="115"/>
                    </a:lnTo>
                    <a:lnTo>
                      <a:pt x="342" y="191"/>
                    </a:lnTo>
                    <a:lnTo>
                      <a:pt x="305" y="191"/>
                    </a:lnTo>
                    <a:lnTo>
                      <a:pt x="305" y="223"/>
                    </a:lnTo>
                    <a:lnTo>
                      <a:pt x="339" y="223"/>
                    </a:lnTo>
                    <a:lnTo>
                      <a:pt x="340" y="277"/>
                    </a:lnTo>
                    <a:lnTo>
                      <a:pt x="394" y="277"/>
                    </a:lnTo>
                    <a:lnTo>
                      <a:pt x="394" y="350"/>
                    </a:lnTo>
                    <a:lnTo>
                      <a:pt x="324" y="350"/>
                    </a:lnTo>
                    <a:lnTo>
                      <a:pt x="324" y="385"/>
                    </a:lnTo>
                    <a:lnTo>
                      <a:pt x="342" y="386"/>
                    </a:lnTo>
                    <a:lnTo>
                      <a:pt x="342" y="458"/>
                    </a:lnTo>
                    <a:lnTo>
                      <a:pt x="269" y="458"/>
                    </a:lnTo>
                    <a:lnTo>
                      <a:pt x="269" y="387"/>
                    </a:lnTo>
                    <a:lnTo>
                      <a:pt x="186" y="387"/>
                    </a:lnTo>
                    <a:lnTo>
                      <a:pt x="186" y="458"/>
                    </a:lnTo>
                    <a:lnTo>
                      <a:pt x="107" y="458"/>
                    </a:lnTo>
                    <a:lnTo>
                      <a:pt x="107" y="385"/>
                    </a:lnTo>
                    <a:lnTo>
                      <a:pt x="77" y="385"/>
                    </a:lnTo>
                    <a:lnTo>
                      <a:pt x="77" y="407"/>
                    </a:lnTo>
                    <a:lnTo>
                      <a:pt x="0" y="407"/>
                    </a:lnTo>
                    <a:lnTo>
                      <a:pt x="0" y="333"/>
                    </a:lnTo>
                    <a:lnTo>
                      <a:pt x="71" y="333"/>
                    </a:lnTo>
                    <a:lnTo>
                      <a:pt x="71" y="299"/>
                    </a:lnTo>
                    <a:lnTo>
                      <a:pt x="1" y="299"/>
                    </a:lnTo>
                    <a:lnTo>
                      <a:pt x="1" y="227"/>
                    </a:lnTo>
                    <a:lnTo>
                      <a:pt x="54" y="227"/>
                    </a:lnTo>
                    <a:lnTo>
                      <a:pt x="54" y="170"/>
                    </a:lnTo>
                    <a:lnTo>
                      <a:pt x="105" y="170"/>
                    </a:lnTo>
                    <a:lnTo>
                      <a:pt x="105" y="117"/>
                    </a:lnTo>
                    <a:lnTo>
                      <a:pt x="221" y="117"/>
                    </a:lnTo>
                    <a:lnTo>
                      <a:pt x="221" y="69"/>
                    </a:lnTo>
                    <a:lnTo>
                      <a:pt x="213" y="69"/>
                    </a:lnTo>
                    <a:lnTo>
                      <a:pt x="213" y="10"/>
                    </a:lnTo>
                    <a:lnTo>
                      <a:pt x="288" y="10"/>
                    </a:lnTo>
                    <a:lnTo>
                      <a:pt x="288" y="0"/>
                    </a:lnTo>
                    <a:lnTo>
                      <a:pt x="318" y="0"/>
                    </a:lnTo>
                    <a:lnTo>
                      <a:pt x="318" y="10"/>
                    </a:lnTo>
                    <a:lnTo>
                      <a:pt x="343" y="1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1" name="Freeform 1146"/>
              <p:cNvSpPr>
                <a:spLocks/>
              </p:cNvSpPr>
              <p:nvPr/>
            </p:nvSpPr>
            <p:spPr bwMode="auto">
              <a:xfrm>
                <a:off x="1645" y="2203"/>
                <a:ext cx="61" cy="65"/>
              </a:xfrm>
              <a:custGeom>
                <a:avLst/>
                <a:gdLst>
                  <a:gd name="T0" fmla="*/ 85 w 304"/>
                  <a:gd name="T1" fmla="*/ 325 h 325"/>
                  <a:gd name="T2" fmla="*/ 267 w 304"/>
                  <a:gd name="T3" fmla="*/ 298 h 325"/>
                  <a:gd name="T4" fmla="*/ 251 w 304"/>
                  <a:gd name="T5" fmla="*/ 190 h 325"/>
                  <a:gd name="T6" fmla="*/ 294 w 304"/>
                  <a:gd name="T7" fmla="*/ 183 h 325"/>
                  <a:gd name="T8" fmla="*/ 289 w 304"/>
                  <a:gd name="T9" fmla="*/ 149 h 325"/>
                  <a:gd name="T10" fmla="*/ 304 w 304"/>
                  <a:gd name="T11" fmla="*/ 146 h 325"/>
                  <a:gd name="T12" fmla="*/ 302 w 304"/>
                  <a:gd name="T13" fmla="*/ 119 h 325"/>
                  <a:gd name="T14" fmla="*/ 284 w 304"/>
                  <a:gd name="T15" fmla="*/ 123 h 325"/>
                  <a:gd name="T16" fmla="*/ 274 w 304"/>
                  <a:gd name="T17" fmla="*/ 61 h 325"/>
                  <a:gd name="T18" fmla="*/ 292 w 304"/>
                  <a:gd name="T19" fmla="*/ 57 h 325"/>
                  <a:gd name="T20" fmla="*/ 288 w 304"/>
                  <a:gd name="T21" fmla="*/ 29 h 325"/>
                  <a:gd name="T22" fmla="*/ 271 w 304"/>
                  <a:gd name="T23" fmla="*/ 33 h 325"/>
                  <a:gd name="T24" fmla="*/ 264 w 304"/>
                  <a:gd name="T25" fmla="*/ 0 h 325"/>
                  <a:gd name="T26" fmla="*/ 0 w 304"/>
                  <a:gd name="T27" fmla="*/ 39 h 325"/>
                  <a:gd name="T28" fmla="*/ 28 w 304"/>
                  <a:gd name="T29" fmla="*/ 222 h 325"/>
                  <a:gd name="T30" fmla="*/ 70 w 304"/>
                  <a:gd name="T31" fmla="*/ 216 h 325"/>
                  <a:gd name="T32" fmla="*/ 85 w 304"/>
                  <a:gd name="T33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4" h="325">
                    <a:moveTo>
                      <a:pt x="85" y="325"/>
                    </a:moveTo>
                    <a:lnTo>
                      <a:pt x="267" y="298"/>
                    </a:lnTo>
                    <a:lnTo>
                      <a:pt x="251" y="190"/>
                    </a:lnTo>
                    <a:lnTo>
                      <a:pt x="294" y="183"/>
                    </a:lnTo>
                    <a:lnTo>
                      <a:pt x="289" y="149"/>
                    </a:lnTo>
                    <a:lnTo>
                      <a:pt x="304" y="146"/>
                    </a:lnTo>
                    <a:lnTo>
                      <a:pt x="302" y="119"/>
                    </a:lnTo>
                    <a:lnTo>
                      <a:pt x="284" y="123"/>
                    </a:lnTo>
                    <a:lnTo>
                      <a:pt x="274" y="61"/>
                    </a:lnTo>
                    <a:lnTo>
                      <a:pt x="292" y="57"/>
                    </a:lnTo>
                    <a:lnTo>
                      <a:pt x="288" y="29"/>
                    </a:lnTo>
                    <a:lnTo>
                      <a:pt x="271" y="33"/>
                    </a:lnTo>
                    <a:lnTo>
                      <a:pt x="264" y="0"/>
                    </a:lnTo>
                    <a:lnTo>
                      <a:pt x="0" y="39"/>
                    </a:lnTo>
                    <a:lnTo>
                      <a:pt x="28" y="222"/>
                    </a:lnTo>
                    <a:lnTo>
                      <a:pt x="70" y="216"/>
                    </a:lnTo>
                    <a:lnTo>
                      <a:pt x="85" y="32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2" name="Freeform 1147"/>
              <p:cNvSpPr>
                <a:spLocks/>
              </p:cNvSpPr>
              <p:nvPr/>
            </p:nvSpPr>
            <p:spPr bwMode="auto">
              <a:xfrm>
                <a:off x="1545" y="2430"/>
                <a:ext cx="11" cy="19"/>
              </a:xfrm>
              <a:custGeom>
                <a:avLst/>
                <a:gdLst>
                  <a:gd name="T0" fmla="*/ 45 w 58"/>
                  <a:gd name="T1" fmla="*/ 0 h 96"/>
                  <a:gd name="T2" fmla="*/ 0 w 58"/>
                  <a:gd name="T3" fmla="*/ 6 h 96"/>
                  <a:gd name="T4" fmla="*/ 14 w 58"/>
                  <a:gd name="T5" fmla="*/ 96 h 96"/>
                  <a:gd name="T6" fmla="*/ 58 w 58"/>
                  <a:gd name="T7" fmla="*/ 90 h 96"/>
                  <a:gd name="T8" fmla="*/ 45 w 58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6">
                    <a:moveTo>
                      <a:pt x="45" y="0"/>
                    </a:moveTo>
                    <a:lnTo>
                      <a:pt x="0" y="6"/>
                    </a:lnTo>
                    <a:lnTo>
                      <a:pt x="14" y="96"/>
                    </a:lnTo>
                    <a:lnTo>
                      <a:pt x="58" y="9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3" name="Freeform 1148"/>
              <p:cNvSpPr>
                <a:spLocks/>
              </p:cNvSpPr>
              <p:nvPr/>
            </p:nvSpPr>
            <p:spPr bwMode="auto">
              <a:xfrm>
                <a:off x="1792" y="2220"/>
                <a:ext cx="46" cy="63"/>
              </a:xfrm>
              <a:custGeom>
                <a:avLst/>
                <a:gdLst>
                  <a:gd name="T0" fmla="*/ 117 w 226"/>
                  <a:gd name="T1" fmla="*/ 317 h 317"/>
                  <a:gd name="T2" fmla="*/ 93 w 226"/>
                  <a:gd name="T3" fmla="*/ 264 h 317"/>
                  <a:gd name="T4" fmla="*/ 110 w 226"/>
                  <a:gd name="T5" fmla="*/ 258 h 317"/>
                  <a:gd name="T6" fmla="*/ 108 w 226"/>
                  <a:gd name="T7" fmla="*/ 253 h 317"/>
                  <a:gd name="T8" fmla="*/ 92 w 226"/>
                  <a:gd name="T9" fmla="*/ 261 h 317"/>
                  <a:gd name="T10" fmla="*/ 69 w 226"/>
                  <a:gd name="T11" fmla="*/ 211 h 317"/>
                  <a:gd name="T12" fmla="*/ 87 w 226"/>
                  <a:gd name="T13" fmla="*/ 203 h 317"/>
                  <a:gd name="T14" fmla="*/ 84 w 226"/>
                  <a:gd name="T15" fmla="*/ 198 h 317"/>
                  <a:gd name="T16" fmla="*/ 67 w 226"/>
                  <a:gd name="T17" fmla="*/ 206 h 317"/>
                  <a:gd name="T18" fmla="*/ 47 w 226"/>
                  <a:gd name="T19" fmla="*/ 157 h 317"/>
                  <a:gd name="T20" fmla="*/ 63 w 226"/>
                  <a:gd name="T21" fmla="*/ 150 h 317"/>
                  <a:gd name="T22" fmla="*/ 61 w 226"/>
                  <a:gd name="T23" fmla="*/ 145 h 317"/>
                  <a:gd name="T24" fmla="*/ 44 w 226"/>
                  <a:gd name="T25" fmla="*/ 152 h 317"/>
                  <a:gd name="T26" fmla="*/ 23 w 226"/>
                  <a:gd name="T27" fmla="*/ 104 h 317"/>
                  <a:gd name="T28" fmla="*/ 39 w 226"/>
                  <a:gd name="T29" fmla="*/ 96 h 317"/>
                  <a:gd name="T30" fmla="*/ 37 w 226"/>
                  <a:gd name="T31" fmla="*/ 91 h 317"/>
                  <a:gd name="T32" fmla="*/ 21 w 226"/>
                  <a:gd name="T33" fmla="*/ 98 h 317"/>
                  <a:gd name="T34" fmla="*/ 0 w 226"/>
                  <a:gd name="T35" fmla="*/ 49 h 317"/>
                  <a:gd name="T36" fmla="*/ 16 w 226"/>
                  <a:gd name="T37" fmla="*/ 42 h 317"/>
                  <a:gd name="T38" fmla="*/ 15 w 226"/>
                  <a:gd name="T39" fmla="*/ 38 h 317"/>
                  <a:gd name="T40" fmla="*/ 102 w 226"/>
                  <a:gd name="T41" fmla="*/ 0 h 317"/>
                  <a:gd name="T42" fmla="*/ 105 w 226"/>
                  <a:gd name="T43" fmla="*/ 8 h 317"/>
                  <a:gd name="T44" fmla="*/ 118 w 226"/>
                  <a:gd name="T45" fmla="*/ 3 h 317"/>
                  <a:gd name="T46" fmla="*/ 133 w 226"/>
                  <a:gd name="T47" fmla="*/ 39 h 317"/>
                  <a:gd name="T48" fmla="*/ 120 w 226"/>
                  <a:gd name="T49" fmla="*/ 44 h 317"/>
                  <a:gd name="T50" fmla="*/ 128 w 226"/>
                  <a:gd name="T51" fmla="*/ 61 h 317"/>
                  <a:gd name="T52" fmla="*/ 139 w 226"/>
                  <a:gd name="T53" fmla="*/ 55 h 317"/>
                  <a:gd name="T54" fmla="*/ 155 w 226"/>
                  <a:gd name="T55" fmla="*/ 91 h 317"/>
                  <a:gd name="T56" fmla="*/ 144 w 226"/>
                  <a:gd name="T57" fmla="*/ 96 h 317"/>
                  <a:gd name="T58" fmla="*/ 152 w 226"/>
                  <a:gd name="T59" fmla="*/ 115 h 317"/>
                  <a:gd name="T60" fmla="*/ 164 w 226"/>
                  <a:gd name="T61" fmla="*/ 110 h 317"/>
                  <a:gd name="T62" fmla="*/ 179 w 226"/>
                  <a:gd name="T63" fmla="*/ 146 h 317"/>
                  <a:gd name="T64" fmla="*/ 168 w 226"/>
                  <a:gd name="T65" fmla="*/ 151 h 317"/>
                  <a:gd name="T66" fmla="*/ 174 w 226"/>
                  <a:gd name="T67" fmla="*/ 169 h 317"/>
                  <a:gd name="T68" fmla="*/ 186 w 226"/>
                  <a:gd name="T69" fmla="*/ 162 h 317"/>
                  <a:gd name="T70" fmla="*/ 203 w 226"/>
                  <a:gd name="T71" fmla="*/ 201 h 317"/>
                  <a:gd name="T72" fmla="*/ 191 w 226"/>
                  <a:gd name="T73" fmla="*/ 205 h 317"/>
                  <a:gd name="T74" fmla="*/ 198 w 226"/>
                  <a:gd name="T75" fmla="*/ 222 h 317"/>
                  <a:gd name="T76" fmla="*/ 210 w 226"/>
                  <a:gd name="T77" fmla="*/ 217 h 317"/>
                  <a:gd name="T78" fmla="*/ 226 w 226"/>
                  <a:gd name="T79" fmla="*/ 255 h 317"/>
                  <a:gd name="T80" fmla="*/ 214 w 226"/>
                  <a:gd name="T81" fmla="*/ 259 h 317"/>
                  <a:gd name="T82" fmla="*/ 219 w 226"/>
                  <a:gd name="T83" fmla="*/ 272 h 317"/>
                  <a:gd name="T84" fmla="*/ 117 w 226"/>
                  <a:gd name="T85" fmla="*/ 317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6" h="317">
                    <a:moveTo>
                      <a:pt x="117" y="317"/>
                    </a:moveTo>
                    <a:lnTo>
                      <a:pt x="93" y="264"/>
                    </a:lnTo>
                    <a:lnTo>
                      <a:pt x="110" y="258"/>
                    </a:lnTo>
                    <a:lnTo>
                      <a:pt x="108" y="253"/>
                    </a:lnTo>
                    <a:lnTo>
                      <a:pt x="92" y="261"/>
                    </a:lnTo>
                    <a:lnTo>
                      <a:pt x="69" y="211"/>
                    </a:lnTo>
                    <a:lnTo>
                      <a:pt x="87" y="203"/>
                    </a:lnTo>
                    <a:lnTo>
                      <a:pt x="84" y="198"/>
                    </a:lnTo>
                    <a:lnTo>
                      <a:pt x="67" y="206"/>
                    </a:lnTo>
                    <a:lnTo>
                      <a:pt x="47" y="157"/>
                    </a:lnTo>
                    <a:lnTo>
                      <a:pt x="63" y="150"/>
                    </a:lnTo>
                    <a:lnTo>
                      <a:pt x="61" y="145"/>
                    </a:lnTo>
                    <a:lnTo>
                      <a:pt x="44" y="152"/>
                    </a:lnTo>
                    <a:lnTo>
                      <a:pt x="23" y="104"/>
                    </a:lnTo>
                    <a:lnTo>
                      <a:pt x="39" y="96"/>
                    </a:lnTo>
                    <a:lnTo>
                      <a:pt x="37" y="91"/>
                    </a:lnTo>
                    <a:lnTo>
                      <a:pt x="21" y="98"/>
                    </a:lnTo>
                    <a:lnTo>
                      <a:pt x="0" y="49"/>
                    </a:lnTo>
                    <a:lnTo>
                      <a:pt x="16" y="42"/>
                    </a:lnTo>
                    <a:lnTo>
                      <a:pt x="15" y="38"/>
                    </a:lnTo>
                    <a:lnTo>
                      <a:pt x="102" y="0"/>
                    </a:lnTo>
                    <a:lnTo>
                      <a:pt x="105" y="8"/>
                    </a:lnTo>
                    <a:lnTo>
                      <a:pt x="118" y="3"/>
                    </a:lnTo>
                    <a:lnTo>
                      <a:pt x="133" y="39"/>
                    </a:lnTo>
                    <a:lnTo>
                      <a:pt x="120" y="44"/>
                    </a:lnTo>
                    <a:lnTo>
                      <a:pt x="128" y="61"/>
                    </a:lnTo>
                    <a:lnTo>
                      <a:pt x="139" y="55"/>
                    </a:lnTo>
                    <a:lnTo>
                      <a:pt x="155" y="91"/>
                    </a:lnTo>
                    <a:lnTo>
                      <a:pt x="144" y="96"/>
                    </a:lnTo>
                    <a:lnTo>
                      <a:pt x="152" y="115"/>
                    </a:lnTo>
                    <a:lnTo>
                      <a:pt x="164" y="110"/>
                    </a:lnTo>
                    <a:lnTo>
                      <a:pt x="179" y="146"/>
                    </a:lnTo>
                    <a:lnTo>
                      <a:pt x="168" y="151"/>
                    </a:lnTo>
                    <a:lnTo>
                      <a:pt x="174" y="169"/>
                    </a:lnTo>
                    <a:lnTo>
                      <a:pt x="186" y="162"/>
                    </a:lnTo>
                    <a:lnTo>
                      <a:pt x="203" y="201"/>
                    </a:lnTo>
                    <a:lnTo>
                      <a:pt x="191" y="205"/>
                    </a:lnTo>
                    <a:lnTo>
                      <a:pt x="198" y="222"/>
                    </a:lnTo>
                    <a:lnTo>
                      <a:pt x="210" y="217"/>
                    </a:lnTo>
                    <a:lnTo>
                      <a:pt x="226" y="255"/>
                    </a:lnTo>
                    <a:lnTo>
                      <a:pt x="214" y="259"/>
                    </a:lnTo>
                    <a:lnTo>
                      <a:pt x="219" y="272"/>
                    </a:lnTo>
                    <a:lnTo>
                      <a:pt x="117" y="31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4" name="Freeform 1149"/>
              <p:cNvSpPr>
                <a:spLocks/>
              </p:cNvSpPr>
              <p:nvPr/>
            </p:nvSpPr>
            <p:spPr bwMode="auto">
              <a:xfrm>
                <a:off x="1784" y="2161"/>
                <a:ext cx="32" cy="50"/>
              </a:xfrm>
              <a:custGeom>
                <a:avLst/>
                <a:gdLst>
                  <a:gd name="T0" fmla="*/ 150 w 161"/>
                  <a:gd name="T1" fmla="*/ 235 h 250"/>
                  <a:gd name="T2" fmla="*/ 58 w 161"/>
                  <a:gd name="T3" fmla="*/ 250 h 250"/>
                  <a:gd name="T4" fmla="*/ 57 w 161"/>
                  <a:gd name="T5" fmla="*/ 246 h 250"/>
                  <a:gd name="T6" fmla="*/ 39 w 161"/>
                  <a:gd name="T7" fmla="*/ 249 h 250"/>
                  <a:gd name="T8" fmla="*/ 35 w 161"/>
                  <a:gd name="T9" fmla="*/ 226 h 250"/>
                  <a:gd name="T10" fmla="*/ 29 w 161"/>
                  <a:gd name="T11" fmla="*/ 229 h 250"/>
                  <a:gd name="T12" fmla="*/ 0 w 161"/>
                  <a:gd name="T13" fmla="*/ 167 h 250"/>
                  <a:gd name="T14" fmla="*/ 24 w 161"/>
                  <a:gd name="T15" fmla="*/ 156 h 250"/>
                  <a:gd name="T16" fmla="*/ 22 w 161"/>
                  <a:gd name="T17" fmla="*/ 137 h 250"/>
                  <a:gd name="T18" fmla="*/ 39 w 161"/>
                  <a:gd name="T19" fmla="*/ 134 h 250"/>
                  <a:gd name="T20" fmla="*/ 38 w 161"/>
                  <a:gd name="T21" fmla="*/ 128 h 250"/>
                  <a:gd name="T22" fmla="*/ 22 w 161"/>
                  <a:gd name="T23" fmla="*/ 131 h 250"/>
                  <a:gd name="T24" fmla="*/ 13 w 161"/>
                  <a:gd name="T25" fmla="*/ 80 h 250"/>
                  <a:gd name="T26" fmla="*/ 32 w 161"/>
                  <a:gd name="T27" fmla="*/ 77 h 250"/>
                  <a:gd name="T28" fmla="*/ 30 w 161"/>
                  <a:gd name="T29" fmla="*/ 70 h 250"/>
                  <a:gd name="T30" fmla="*/ 13 w 161"/>
                  <a:gd name="T31" fmla="*/ 73 h 250"/>
                  <a:gd name="T32" fmla="*/ 4 w 161"/>
                  <a:gd name="T33" fmla="*/ 20 h 250"/>
                  <a:gd name="T34" fmla="*/ 23 w 161"/>
                  <a:gd name="T35" fmla="*/ 17 h 250"/>
                  <a:gd name="T36" fmla="*/ 22 w 161"/>
                  <a:gd name="T37" fmla="*/ 14 h 250"/>
                  <a:gd name="T38" fmla="*/ 115 w 161"/>
                  <a:gd name="T39" fmla="*/ 0 h 250"/>
                  <a:gd name="T40" fmla="*/ 118 w 161"/>
                  <a:gd name="T41" fmla="*/ 12 h 250"/>
                  <a:gd name="T42" fmla="*/ 130 w 161"/>
                  <a:gd name="T43" fmla="*/ 10 h 250"/>
                  <a:gd name="T44" fmla="*/ 135 w 161"/>
                  <a:gd name="T45" fmla="*/ 48 h 250"/>
                  <a:gd name="T46" fmla="*/ 123 w 161"/>
                  <a:gd name="T47" fmla="*/ 51 h 250"/>
                  <a:gd name="T48" fmla="*/ 125 w 161"/>
                  <a:gd name="T49" fmla="*/ 68 h 250"/>
                  <a:gd name="T50" fmla="*/ 139 w 161"/>
                  <a:gd name="T51" fmla="*/ 67 h 250"/>
                  <a:gd name="T52" fmla="*/ 145 w 161"/>
                  <a:gd name="T53" fmla="*/ 107 h 250"/>
                  <a:gd name="T54" fmla="*/ 131 w 161"/>
                  <a:gd name="T55" fmla="*/ 108 h 250"/>
                  <a:gd name="T56" fmla="*/ 134 w 161"/>
                  <a:gd name="T57" fmla="*/ 127 h 250"/>
                  <a:gd name="T58" fmla="*/ 147 w 161"/>
                  <a:gd name="T59" fmla="*/ 126 h 250"/>
                  <a:gd name="T60" fmla="*/ 152 w 161"/>
                  <a:gd name="T61" fmla="*/ 163 h 250"/>
                  <a:gd name="T62" fmla="*/ 140 w 161"/>
                  <a:gd name="T63" fmla="*/ 165 h 250"/>
                  <a:gd name="T64" fmla="*/ 144 w 161"/>
                  <a:gd name="T65" fmla="*/ 185 h 250"/>
                  <a:gd name="T66" fmla="*/ 156 w 161"/>
                  <a:gd name="T67" fmla="*/ 184 h 250"/>
                  <a:gd name="T68" fmla="*/ 161 w 161"/>
                  <a:gd name="T69" fmla="*/ 223 h 250"/>
                  <a:gd name="T70" fmla="*/ 149 w 161"/>
                  <a:gd name="T71" fmla="*/ 224 h 250"/>
                  <a:gd name="T72" fmla="*/ 150 w 161"/>
                  <a:gd name="T73" fmla="*/ 235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1" h="250">
                    <a:moveTo>
                      <a:pt x="150" y="235"/>
                    </a:moveTo>
                    <a:lnTo>
                      <a:pt x="58" y="250"/>
                    </a:lnTo>
                    <a:lnTo>
                      <a:pt x="57" y="246"/>
                    </a:lnTo>
                    <a:lnTo>
                      <a:pt x="39" y="249"/>
                    </a:lnTo>
                    <a:lnTo>
                      <a:pt x="35" y="226"/>
                    </a:lnTo>
                    <a:lnTo>
                      <a:pt x="29" y="229"/>
                    </a:lnTo>
                    <a:lnTo>
                      <a:pt x="0" y="167"/>
                    </a:lnTo>
                    <a:lnTo>
                      <a:pt x="24" y="156"/>
                    </a:lnTo>
                    <a:lnTo>
                      <a:pt x="22" y="137"/>
                    </a:lnTo>
                    <a:lnTo>
                      <a:pt x="39" y="134"/>
                    </a:lnTo>
                    <a:lnTo>
                      <a:pt x="38" y="128"/>
                    </a:lnTo>
                    <a:lnTo>
                      <a:pt x="22" y="131"/>
                    </a:lnTo>
                    <a:lnTo>
                      <a:pt x="13" y="80"/>
                    </a:lnTo>
                    <a:lnTo>
                      <a:pt x="32" y="77"/>
                    </a:lnTo>
                    <a:lnTo>
                      <a:pt x="30" y="70"/>
                    </a:lnTo>
                    <a:lnTo>
                      <a:pt x="13" y="73"/>
                    </a:lnTo>
                    <a:lnTo>
                      <a:pt x="4" y="20"/>
                    </a:lnTo>
                    <a:lnTo>
                      <a:pt x="23" y="17"/>
                    </a:lnTo>
                    <a:lnTo>
                      <a:pt x="22" y="14"/>
                    </a:lnTo>
                    <a:lnTo>
                      <a:pt x="115" y="0"/>
                    </a:lnTo>
                    <a:lnTo>
                      <a:pt x="118" y="12"/>
                    </a:lnTo>
                    <a:lnTo>
                      <a:pt x="130" y="10"/>
                    </a:lnTo>
                    <a:lnTo>
                      <a:pt x="135" y="48"/>
                    </a:lnTo>
                    <a:lnTo>
                      <a:pt x="123" y="51"/>
                    </a:lnTo>
                    <a:lnTo>
                      <a:pt x="125" y="68"/>
                    </a:lnTo>
                    <a:lnTo>
                      <a:pt x="139" y="67"/>
                    </a:lnTo>
                    <a:lnTo>
                      <a:pt x="145" y="107"/>
                    </a:lnTo>
                    <a:lnTo>
                      <a:pt x="131" y="108"/>
                    </a:lnTo>
                    <a:lnTo>
                      <a:pt x="134" y="127"/>
                    </a:lnTo>
                    <a:lnTo>
                      <a:pt x="147" y="126"/>
                    </a:lnTo>
                    <a:lnTo>
                      <a:pt x="152" y="163"/>
                    </a:lnTo>
                    <a:lnTo>
                      <a:pt x="140" y="165"/>
                    </a:lnTo>
                    <a:lnTo>
                      <a:pt x="144" y="185"/>
                    </a:lnTo>
                    <a:lnTo>
                      <a:pt x="156" y="184"/>
                    </a:lnTo>
                    <a:lnTo>
                      <a:pt x="161" y="223"/>
                    </a:lnTo>
                    <a:lnTo>
                      <a:pt x="149" y="224"/>
                    </a:lnTo>
                    <a:lnTo>
                      <a:pt x="150" y="23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5" name="Freeform 1150"/>
              <p:cNvSpPr>
                <a:spLocks/>
              </p:cNvSpPr>
              <p:nvPr/>
            </p:nvSpPr>
            <p:spPr bwMode="auto">
              <a:xfrm>
                <a:off x="1305" y="2053"/>
                <a:ext cx="106" cy="57"/>
              </a:xfrm>
              <a:custGeom>
                <a:avLst/>
                <a:gdLst>
                  <a:gd name="T0" fmla="*/ 460 w 529"/>
                  <a:gd name="T1" fmla="*/ 165 h 285"/>
                  <a:gd name="T2" fmla="*/ 460 w 529"/>
                  <a:gd name="T3" fmla="*/ 137 h 285"/>
                  <a:gd name="T4" fmla="*/ 483 w 529"/>
                  <a:gd name="T5" fmla="*/ 137 h 285"/>
                  <a:gd name="T6" fmla="*/ 483 w 529"/>
                  <a:gd name="T7" fmla="*/ 113 h 285"/>
                  <a:gd name="T8" fmla="*/ 506 w 529"/>
                  <a:gd name="T9" fmla="*/ 113 h 285"/>
                  <a:gd name="T10" fmla="*/ 506 w 529"/>
                  <a:gd name="T11" fmla="*/ 91 h 285"/>
                  <a:gd name="T12" fmla="*/ 529 w 529"/>
                  <a:gd name="T13" fmla="*/ 91 h 285"/>
                  <a:gd name="T14" fmla="*/ 529 w 529"/>
                  <a:gd name="T15" fmla="*/ 22 h 285"/>
                  <a:gd name="T16" fmla="*/ 507 w 529"/>
                  <a:gd name="T17" fmla="*/ 22 h 285"/>
                  <a:gd name="T18" fmla="*/ 508 w 529"/>
                  <a:gd name="T19" fmla="*/ 16 h 285"/>
                  <a:gd name="T20" fmla="*/ 239 w 529"/>
                  <a:gd name="T21" fmla="*/ 16 h 285"/>
                  <a:gd name="T22" fmla="*/ 239 w 529"/>
                  <a:gd name="T23" fmla="*/ 6 h 285"/>
                  <a:gd name="T24" fmla="*/ 219 w 529"/>
                  <a:gd name="T25" fmla="*/ 6 h 285"/>
                  <a:gd name="T26" fmla="*/ 219 w 529"/>
                  <a:gd name="T27" fmla="*/ 0 h 285"/>
                  <a:gd name="T28" fmla="*/ 204 w 529"/>
                  <a:gd name="T29" fmla="*/ 0 h 285"/>
                  <a:gd name="T30" fmla="*/ 204 w 529"/>
                  <a:gd name="T31" fmla="*/ 6 h 285"/>
                  <a:gd name="T32" fmla="*/ 167 w 529"/>
                  <a:gd name="T33" fmla="*/ 6 h 285"/>
                  <a:gd name="T34" fmla="*/ 166 w 529"/>
                  <a:gd name="T35" fmla="*/ 26 h 285"/>
                  <a:gd name="T36" fmla="*/ 163 w 529"/>
                  <a:gd name="T37" fmla="*/ 35 h 285"/>
                  <a:gd name="T38" fmla="*/ 163 w 529"/>
                  <a:gd name="T39" fmla="*/ 43 h 285"/>
                  <a:gd name="T40" fmla="*/ 7 w 529"/>
                  <a:gd name="T41" fmla="*/ 43 h 285"/>
                  <a:gd name="T42" fmla="*/ 7 w 529"/>
                  <a:gd name="T43" fmla="*/ 93 h 285"/>
                  <a:gd name="T44" fmla="*/ 0 w 529"/>
                  <a:gd name="T45" fmla="*/ 93 h 285"/>
                  <a:gd name="T46" fmla="*/ 0 w 529"/>
                  <a:gd name="T47" fmla="*/ 164 h 285"/>
                  <a:gd name="T48" fmla="*/ 32 w 529"/>
                  <a:gd name="T49" fmla="*/ 163 h 285"/>
                  <a:gd name="T50" fmla="*/ 32 w 529"/>
                  <a:gd name="T51" fmla="*/ 199 h 285"/>
                  <a:gd name="T52" fmla="*/ 66 w 529"/>
                  <a:gd name="T53" fmla="*/ 198 h 285"/>
                  <a:gd name="T54" fmla="*/ 67 w 529"/>
                  <a:gd name="T55" fmla="*/ 231 h 285"/>
                  <a:gd name="T56" fmla="*/ 100 w 529"/>
                  <a:gd name="T57" fmla="*/ 231 h 285"/>
                  <a:gd name="T58" fmla="*/ 101 w 529"/>
                  <a:gd name="T59" fmla="*/ 265 h 285"/>
                  <a:gd name="T60" fmla="*/ 132 w 529"/>
                  <a:gd name="T61" fmla="*/ 264 h 285"/>
                  <a:gd name="T62" fmla="*/ 133 w 529"/>
                  <a:gd name="T63" fmla="*/ 284 h 285"/>
                  <a:gd name="T64" fmla="*/ 173 w 529"/>
                  <a:gd name="T65" fmla="*/ 285 h 285"/>
                  <a:gd name="T66" fmla="*/ 172 w 529"/>
                  <a:gd name="T67" fmla="*/ 277 h 285"/>
                  <a:gd name="T68" fmla="*/ 173 w 529"/>
                  <a:gd name="T69" fmla="*/ 270 h 285"/>
                  <a:gd name="T70" fmla="*/ 174 w 529"/>
                  <a:gd name="T71" fmla="*/ 262 h 285"/>
                  <a:gd name="T72" fmla="*/ 177 w 529"/>
                  <a:gd name="T73" fmla="*/ 255 h 285"/>
                  <a:gd name="T74" fmla="*/ 179 w 529"/>
                  <a:gd name="T75" fmla="*/ 249 h 285"/>
                  <a:gd name="T76" fmla="*/ 182 w 529"/>
                  <a:gd name="T77" fmla="*/ 241 h 285"/>
                  <a:gd name="T78" fmla="*/ 185 w 529"/>
                  <a:gd name="T79" fmla="*/ 235 h 285"/>
                  <a:gd name="T80" fmla="*/ 190 w 529"/>
                  <a:gd name="T81" fmla="*/ 229 h 285"/>
                  <a:gd name="T82" fmla="*/ 190 w 529"/>
                  <a:gd name="T83" fmla="*/ 213 h 285"/>
                  <a:gd name="T84" fmla="*/ 219 w 529"/>
                  <a:gd name="T85" fmla="*/ 213 h 285"/>
                  <a:gd name="T86" fmla="*/ 219 w 529"/>
                  <a:gd name="T87" fmla="*/ 184 h 285"/>
                  <a:gd name="T88" fmla="*/ 234 w 529"/>
                  <a:gd name="T89" fmla="*/ 184 h 285"/>
                  <a:gd name="T90" fmla="*/ 245 w 529"/>
                  <a:gd name="T91" fmla="*/ 178 h 285"/>
                  <a:gd name="T92" fmla="*/ 259 w 529"/>
                  <a:gd name="T93" fmla="*/ 173 h 285"/>
                  <a:gd name="T94" fmla="*/ 271 w 529"/>
                  <a:gd name="T95" fmla="*/ 169 h 285"/>
                  <a:gd name="T96" fmla="*/ 285 w 529"/>
                  <a:gd name="T97" fmla="*/ 167 h 285"/>
                  <a:gd name="T98" fmla="*/ 460 w 529"/>
                  <a:gd name="T99" fmla="*/ 16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9" h="285">
                    <a:moveTo>
                      <a:pt x="460" y="165"/>
                    </a:moveTo>
                    <a:lnTo>
                      <a:pt x="460" y="137"/>
                    </a:lnTo>
                    <a:lnTo>
                      <a:pt x="483" y="137"/>
                    </a:lnTo>
                    <a:lnTo>
                      <a:pt x="483" y="113"/>
                    </a:lnTo>
                    <a:lnTo>
                      <a:pt x="506" y="113"/>
                    </a:lnTo>
                    <a:lnTo>
                      <a:pt x="506" y="91"/>
                    </a:lnTo>
                    <a:lnTo>
                      <a:pt x="529" y="91"/>
                    </a:lnTo>
                    <a:lnTo>
                      <a:pt x="529" y="22"/>
                    </a:lnTo>
                    <a:lnTo>
                      <a:pt x="507" y="22"/>
                    </a:lnTo>
                    <a:lnTo>
                      <a:pt x="508" y="16"/>
                    </a:lnTo>
                    <a:lnTo>
                      <a:pt x="239" y="16"/>
                    </a:lnTo>
                    <a:lnTo>
                      <a:pt x="239" y="6"/>
                    </a:lnTo>
                    <a:lnTo>
                      <a:pt x="219" y="6"/>
                    </a:lnTo>
                    <a:lnTo>
                      <a:pt x="219" y="0"/>
                    </a:lnTo>
                    <a:lnTo>
                      <a:pt x="204" y="0"/>
                    </a:lnTo>
                    <a:lnTo>
                      <a:pt x="204" y="6"/>
                    </a:lnTo>
                    <a:lnTo>
                      <a:pt x="167" y="6"/>
                    </a:lnTo>
                    <a:lnTo>
                      <a:pt x="166" y="26"/>
                    </a:lnTo>
                    <a:lnTo>
                      <a:pt x="163" y="35"/>
                    </a:lnTo>
                    <a:lnTo>
                      <a:pt x="163" y="43"/>
                    </a:lnTo>
                    <a:lnTo>
                      <a:pt x="7" y="43"/>
                    </a:lnTo>
                    <a:lnTo>
                      <a:pt x="7" y="93"/>
                    </a:lnTo>
                    <a:lnTo>
                      <a:pt x="0" y="93"/>
                    </a:lnTo>
                    <a:lnTo>
                      <a:pt x="0" y="164"/>
                    </a:lnTo>
                    <a:lnTo>
                      <a:pt x="32" y="163"/>
                    </a:lnTo>
                    <a:lnTo>
                      <a:pt x="32" y="199"/>
                    </a:lnTo>
                    <a:lnTo>
                      <a:pt x="66" y="198"/>
                    </a:lnTo>
                    <a:lnTo>
                      <a:pt x="67" y="231"/>
                    </a:lnTo>
                    <a:lnTo>
                      <a:pt x="100" y="231"/>
                    </a:lnTo>
                    <a:lnTo>
                      <a:pt x="101" y="265"/>
                    </a:lnTo>
                    <a:lnTo>
                      <a:pt x="132" y="264"/>
                    </a:lnTo>
                    <a:lnTo>
                      <a:pt x="133" y="284"/>
                    </a:lnTo>
                    <a:lnTo>
                      <a:pt x="173" y="285"/>
                    </a:lnTo>
                    <a:lnTo>
                      <a:pt x="172" y="277"/>
                    </a:lnTo>
                    <a:lnTo>
                      <a:pt x="173" y="270"/>
                    </a:lnTo>
                    <a:lnTo>
                      <a:pt x="174" y="262"/>
                    </a:lnTo>
                    <a:lnTo>
                      <a:pt x="177" y="255"/>
                    </a:lnTo>
                    <a:lnTo>
                      <a:pt x="179" y="249"/>
                    </a:lnTo>
                    <a:lnTo>
                      <a:pt x="182" y="241"/>
                    </a:lnTo>
                    <a:lnTo>
                      <a:pt x="185" y="235"/>
                    </a:lnTo>
                    <a:lnTo>
                      <a:pt x="190" y="229"/>
                    </a:lnTo>
                    <a:lnTo>
                      <a:pt x="190" y="213"/>
                    </a:lnTo>
                    <a:lnTo>
                      <a:pt x="219" y="213"/>
                    </a:lnTo>
                    <a:lnTo>
                      <a:pt x="219" y="184"/>
                    </a:lnTo>
                    <a:lnTo>
                      <a:pt x="234" y="184"/>
                    </a:lnTo>
                    <a:lnTo>
                      <a:pt x="245" y="178"/>
                    </a:lnTo>
                    <a:lnTo>
                      <a:pt x="259" y="173"/>
                    </a:lnTo>
                    <a:lnTo>
                      <a:pt x="271" y="169"/>
                    </a:lnTo>
                    <a:lnTo>
                      <a:pt x="285" y="167"/>
                    </a:lnTo>
                    <a:lnTo>
                      <a:pt x="460" y="16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6" name="Freeform 1151"/>
              <p:cNvSpPr>
                <a:spLocks/>
              </p:cNvSpPr>
              <p:nvPr/>
            </p:nvSpPr>
            <p:spPr bwMode="auto">
              <a:xfrm>
                <a:off x="1706" y="2102"/>
                <a:ext cx="72" cy="44"/>
              </a:xfrm>
              <a:custGeom>
                <a:avLst/>
                <a:gdLst>
                  <a:gd name="T0" fmla="*/ 197 w 357"/>
                  <a:gd name="T1" fmla="*/ 222 h 222"/>
                  <a:gd name="T2" fmla="*/ 255 w 357"/>
                  <a:gd name="T3" fmla="*/ 222 h 222"/>
                  <a:gd name="T4" fmla="*/ 249 w 357"/>
                  <a:gd name="T5" fmla="*/ 202 h 222"/>
                  <a:gd name="T6" fmla="*/ 357 w 357"/>
                  <a:gd name="T7" fmla="*/ 186 h 222"/>
                  <a:gd name="T8" fmla="*/ 354 w 357"/>
                  <a:gd name="T9" fmla="*/ 132 h 222"/>
                  <a:gd name="T10" fmla="*/ 246 w 357"/>
                  <a:gd name="T11" fmla="*/ 150 h 222"/>
                  <a:gd name="T12" fmla="*/ 244 w 357"/>
                  <a:gd name="T13" fmla="*/ 1 h 222"/>
                  <a:gd name="T14" fmla="*/ 0 w 357"/>
                  <a:gd name="T15" fmla="*/ 0 h 222"/>
                  <a:gd name="T16" fmla="*/ 0 w 357"/>
                  <a:gd name="T17" fmla="*/ 176 h 222"/>
                  <a:gd name="T18" fmla="*/ 2 w 357"/>
                  <a:gd name="T19" fmla="*/ 177 h 222"/>
                  <a:gd name="T20" fmla="*/ 2 w 357"/>
                  <a:gd name="T21" fmla="*/ 222 h 222"/>
                  <a:gd name="T22" fmla="*/ 197 w 357"/>
                  <a:gd name="T2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7" h="222">
                    <a:moveTo>
                      <a:pt x="197" y="222"/>
                    </a:moveTo>
                    <a:lnTo>
                      <a:pt x="255" y="222"/>
                    </a:lnTo>
                    <a:lnTo>
                      <a:pt x="249" y="202"/>
                    </a:lnTo>
                    <a:lnTo>
                      <a:pt x="357" y="186"/>
                    </a:lnTo>
                    <a:lnTo>
                      <a:pt x="354" y="132"/>
                    </a:lnTo>
                    <a:lnTo>
                      <a:pt x="246" y="150"/>
                    </a:lnTo>
                    <a:lnTo>
                      <a:pt x="244" y="1"/>
                    </a:lnTo>
                    <a:lnTo>
                      <a:pt x="0" y="0"/>
                    </a:lnTo>
                    <a:lnTo>
                      <a:pt x="0" y="176"/>
                    </a:lnTo>
                    <a:lnTo>
                      <a:pt x="2" y="177"/>
                    </a:lnTo>
                    <a:lnTo>
                      <a:pt x="2" y="222"/>
                    </a:lnTo>
                    <a:lnTo>
                      <a:pt x="197" y="22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7" name="Freeform 1152"/>
              <p:cNvSpPr>
                <a:spLocks/>
              </p:cNvSpPr>
              <p:nvPr/>
            </p:nvSpPr>
            <p:spPr bwMode="auto">
              <a:xfrm>
                <a:off x="1833" y="2309"/>
                <a:ext cx="46" cy="26"/>
              </a:xfrm>
              <a:custGeom>
                <a:avLst/>
                <a:gdLst>
                  <a:gd name="T0" fmla="*/ 18 w 231"/>
                  <a:gd name="T1" fmla="*/ 132 h 132"/>
                  <a:gd name="T2" fmla="*/ 0 w 231"/>
                  <a:gd name="T3" fmla="*/ 34 h 132"/>
                  <a:gd name="T4" fmla="*/ 44 w 231"/>
                  <a:gd name="T5" fmla="*/ 26 h 132"/>
                  <a:gd name="T6" fmla="*/ 43 w 231"/>
                  <a:gd name="T7" fmla="*/ 24 h 132"/>
                  <a:gd name="T8" fmla="*/ 71 w 231"/>
                  <a:gd name="T9" fmla="*/ 20 h 132"/>
                  <a:gd name="T10" fmla="*/ 71 w 231"/>
                  <a:gd name="T11" fmla="*/ 21 h 132"/>
                  <a:gd name="T12" fmla="*/ 99 w 231"/>
                  <a:gd name="T13" fmla="*/ 19 h 132"/>
                  <a:gd name="T14" fmla="*/ 139 w 231"/>
                  <a:gd name="T15" fmla="*/ 11 h 132"/>
                  <a:gd name="T16" fmla="*/ 137 w 231"/>
                  <a:gd name="T17" fmla="*/ 7 h 132"/>
                  <a:gd name="T18" fmla="*/ 173 w 231"/>
                  <a:gd name="T19" fmla="*/ 3 h 132"/>
                  <a:gd name="T20" fmla="*/ 175 w 231"/>
                  <a:gd name="T21" fmla="*/ 6 h 132"/>
                  <a:gd name="T22" fmla="*/ 213 w 231"/>
                  <a:gd name="T23" fmla="*/ 0 h 132"/>
                  <a:gd name="T24" fmla="*/ 231 w 231"/>
                  <a:gd name="T25" fmla="*/ 100 h 132"/>
                  <a:gd name="T26" fmla="*/ 185 w 231"/>
                  <a:gd name="T27" fmla="*/ 107 h 132"/>
                  <a:gd name="T28" fmla="*/ 187 w 231"/>
                  <a:gd name="T29" fmla="*/ 111 h 132"/>
                  <a:gd name="T30" fmla="*/ 159 w 231"/>
                  <a:gd name="T31" fmla="*/ 117 h 132"/>
                  <a:gd name="T32" fmla="*/ 157 w 231"/>
                  <a:gd name="T33" fmla="*/ 112 h 132"/>
                  <a:gd name="T34" fmla="*/ 88 w 231"/>
                  <a:gd name="T35" fmla="*/ 122 h 132"/>
                  <a:gd name="T36" fmla="*/ 88 w 231"/>
                  <a:gd name="T37" fmla="*/ 127 h 132"/>
                  <a:gd name="T38" fmla="*/ 59 w 231"/>
                  <a:gd name="T39" fmla="*/ 132 h 132"/>
                  <a:gd name="T40" fmla="*/ 56 w 231"/>
                  <a:gd name="T41" fmla="*/ 126 h 132"/>
                  <a:gd name="T42" fmla="*/ 18 w 231"/>
                  <a:gd name="T43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1" h="132">
                    <a:moveTo>
                      <a:pt x="18" y="132"/>
                    </a:moveTo>
                    <a:lnTo>
                      <a:pt x="0" y="34"/>
                    </a:lnTo>
                    <a:lnTo>
                      <a:pt x="44" y="26"/>
                    </a:lnTo>
                    <a:lnTo>
                      <a:pt x="43" y="24"/>
                    </a:lnTo>
                    <a:lnTo>
                      <a:pt x="71" y="20"/>
                    </a:lnTo>
                    <a:lnTo>
                      <a:pt x="71" y="21"/>
                    </a:lnTo>
                    <a:lnTo>
                      <a:pt x="99" y="19"/>
                    </a:lnTo>
                    <a:lnTo>
                      <a:pt x="139" y="11"/>
                    </a:lnTo>
                    <a:lnTo>
                      <a:pt x="137" y="7"/>
                    </a:lnTo>
                    <a:lnTo>
                      <a:pt x="173" y="3"/>
                    </a:lnTo>
                    <a:lnTo>
                      <a:pt x="175" y="6"/>
                    </a:lnTo>
                    <a:lnTo>
                      <a:pt x="213" y="0"/>
                    </a:lnTo>
                    <a:lnTo>
                      <a:pt x="231" y="100"/>
                    </a:lnTo>
                    <a:lnTo>
                      <a:pt x="185" y="107"/>
                    </a:lnTo>
                    <a:lnTo>
                      <a:pt x="187" y="111"/>
                    </a:lnTo>
                    <a:lnTo>
                      <a:pt x="159" y="117"/>
                    </a:lnTo>
                    <a:lnTo>
                      <a:pt x="157" y="112"/>
                    </a:lnTo>
                    <a:lnTo>
                      <a:pt x="88" y="122"/>
                    </a:lnTo>
                    <a:lnTo>
                      <a:pt x="88" y="127"/>
                    </a:lnTo>
                    <a:lnTo>
                      <a:pt x="59" y="132"/>
                    </a:lnTo>
                    <a:lnTo>
                      <a:pt x="56" y="126"/>
                    </a:lnTo>
                    <a:lnTo>
                      <a:pt x="18" y="13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8" name="Freeform 1153"/>
              <p:cNvSpPr>
                <a:spLocks/>
              </p:cNvSpPr>
              <p:nvPr/>
            </p:nvSpPr>
            <p:spPr bwMode="auto">
              <a:xfrm>
                <a:off x="1827" y="2196"/>
                <a:ext cx="27" cy="42"/>
              </a:xfrm>
              <a:custGeom>
                <a:avLst/>
                <a:gdLst>
                  <a:gd name="T0" fmla="*/ 124 w 133"/>
                  <a:gd name="T1" fmla="*/ 198 h 211"/>
                  <a:gd name="T2" fmla="*/ 35 w 133"/>
                  <a:gd name="T3" fmla="*/ 211 h 211"/>
                  <a:gd name="T4" fmla="*/ 33 w 133"/>
                  <a:gd name="T5" fmla="*/ 194 h 211"/>
                  <a:gd name="T6" fmla="*/ 29 w 133"/>
                  <a:gd name="T7" fmla="*/ 195 h 211"/>
                  <a:gd name="T8" fmla="*/ 19 w 133"/>
                  <a:gd name="T9" fmla="*/ 134 h 211"/>
                  <a:gd name="T10" fmla="*/ 11 w 133"/>
                  <a:gd name="T11" fmla="*/ 135 h 211"/>
                  <a:gd name="T12" fmla="*/ 3 w 133"/>
                  <a:gd name="T13" fmla="*/ 74 h 211"/>
                  <a:gd name="T14" fmla="*/ 10 w 133"/>
                  <a:gd name="T15" fmla="*/ 73 h 211"/>
                  <a:gd name="T16" fmla="*/ 0 w 133"/>
                  <a:gd name="T17" fmla="*/ 15 h 211"/>
                  <a:gd name="T18" fmla="*/ 92 w 133"/>
                  <a:gd name="T19" fmla="*/ 0 h 211"/>
                  <a:gd name="T20" fmla="*/ 95 w 133"/>
                  <a:gd name="T21" fmla="*/ 11 h 211"/>
                  <a:gd name="T22" fmla="*/ 110 w 133"/>
                  <a:gd name="T23" fmla="*/ 8 h 211"/>
                  <a:gd name="T24" fmla="*/ 116 w 133"/>
                  <a:gd name="T25" fmla="*/ 51 h 211"/>
                  <a:gd name="T26" fmla="*/ 105 w 133"/>
                  <a:gd name="T27" fmla="*/ 52 h 211"/>
                  <a:gd name="T28" fmla="*/ 107 w 133"/>
                  <a:gd name="T29" fmla="*/ 69 h 211"/>
                  <a:gd name="T30" fmla="*/ 119 w 133"/>
                  <a:gd name="T31" fmla="*/ 68 h 211"/>
                  <a:gd name="T32" fmla="*/ 125 w 133"/>
                  <a:gd name="T33" fmla="*/ 108 h 211"/>
                  <a:gd name="T34" fmla="*/ 114 w 133"/>
                  <a:gd name="T35" fmla="*/ 109 h 211"/>
                  <a:gd name="T36" fmla="*/ 116 w 133"/>
                  <a:gd name="T37" fmla="*/ 128 h 211"/>
                  <a:gd name="T38" fmla="*/ 127 w 133"/>
                  <a:gd name="T39" fmla="*/ 127 h 211"/>
                  <a:gd name="T40" fmla="*/ 133 w 133"/>
                  <a:gd name="T41" fmla="*/ 165 h 211"/>
                  <a:gd name="T42" fmla="*/ 122 w 133"/>
                  <a:gd name="T43" fmla="*/ 167 h 211"/>
                  <a:gd name="T44" fmla="*/ 124 w 133"/>
                  <a:gd name="T45" fmla="*/ 179 h 211"/>
                  <a:gd name="T46" fmla="*/ 121 w 133"/>
                  <a:gd name="T47" fmla="*/ 179 h 211"/>
                  <a:gd name="T48" fmla="*/ 124 w 133"/>
                  <a:gd name="T49" fmla="*/ 19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211">
                    <a:moveTo>
                      <a:pt x="124" y="198"/>
                    </a:moveTo>
                    <a:lnTo>
                      <a:pt x="35" y="211"/>
                    </a:lnTo>
                    <a:lnTo>
                      <a:pt x="33" y="194"/>
                    </a:lnTo>
                    <a:lnTo>
                      <a:pt x="29" y="195"/>
                    </a:lnTo>
                    <a:lnTo>
                      <a:pt x="19" y="134"/>
                    </a:lnTo>
                    <a:lnTo>
                      <a:pt x="11" y="135"/>
                    </a:lnTo>
                    <a:lnTo>
                      <a:pt x="3" y="74"/>
                    </a:lnTo>
                    <a:lnTo>
                      <a:pt x="10" y="73"/>
                    </a:lnTo>
                    <a:lnTo>
                      <a:pt x="0" y="15"/>
                    </a:lnTo>
                    <a:lnTo>
                      <a:pt x="92" y="0"/>
                    </a:lnTo>
                    <a:lnTo>
                      <a:pt x="95" y="11"/>
                    </a:lnTo>
                    <a:lnTo>
                      <a:pt x="110" y="8"/>
                    </a:lnTo>
                    <a:lnTo>
                      <a:pt x="116" y="51"/>
                    </a:lnTo>
                    <a:lnTo>
                      <a:pt x="105" y="52"/>
                    </a:lnTo>
                    <a:lnTo>
                      <a:pt x="107" y="69"/>
                    </a:lnTo>
                    <a:lnTo>
                      <a:pt x="119" y="68"/>
                    </a:lnTo>
                    <a:lnTo>
                      <a:pt x="125" y="108"/>
                    </a:lnTo>
                    <a:lnTo>
                      <a:pt x="114" y="109"/>
                    </a:lnTo>
                    <a:lnTo>
                      <a:pt x="116" y="128"/>
                    </a:lnTo>
                    <a:lnTo>
                      <a:pt x="127" y="127"/>
                    </a:lnTo>
                    <a:lnTo>
                      <a:pt x="133" y="165"/>
                    </a:lnTo>
                    <a:lnTo>
                      <a:pt x="122" y="167"/>
                    </a:lnTo>
                    <a:lnTo>
                      <a:pt x="124" y="179"/>
                    </a:lnTo>
                    <a:lnTo>
                      <a:pt x="121" y="179"/>
                    </a:lnTo>
                    <a:lnTo>
                      <a:pt x="124" y="19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9" name="Freeform 1154"/>
              <p:cNvSpPr>
                <a:spLocks/>
              </p:cNvSpPr>
              <p:nvPr/>
            </p:nvSpPr>
            <p:spPr bwMode="auto">
              <a:xfrm>
                <a:off x="1683" y="1928"/>
                <a:ext cx="100" cy="121"/>
              </a:xfrm>
              <a:custGeom>
                <a:avLst/>
                <a:gdLst>
                  <a:gd name="T0" fmla="*/ 483 w 500"/>
                  <a:gd name="T1" fmla="*/ 607 h 607"/>
                  <a:gd name="T2" fmla="*/ 417 w 500"/>
                  <a:gd name="T3" fmla="*/ 607 h 607"/>
                  <a:gd name="T4" fmla="*/ 417 w 500"/>
                  <a:gd name="T5" fmla="*/ 597 h 607"/>
                  <a:gd name="T6" fmla="*/ 309 w 500"/>
                  <a:gd name="T7" fmla="*/ 595 h 607"/>
                  <a:gd name="T8" fmla="*/ 309 w 500"/>
                  <a:gd name="T9" fmla="*/ 590 h 607"/>
                  <a:gd name="T10" fmla="*/ 198 w 500"/>
                  <a:gd name="T11" fmla="*/ 589 h 607"/>
                  <a:gd name="T12" fmla="*/ 198 w 500"/>
                  <a:gd name="T13" fmla="*/ 566 h 607"/>
                  <a:gd name="T14" fmla="*/ 179 w 500"/>
                  <a:gd name="T15" fmla="*/ 567 h 607"/>
                  <a:gd name="T16" fmla="*/ 178 w 500"/>
                  <a:gd name="T17" fmla="*/ 572 h 607"/>
                  <a:gd name="T18" fmla="*/ 30 w 500"/>
                  <a:gd name="T19" fmla="*/ 572 h 607"/>
                  <a:gd name="T20" fmla="*/ 30 w 500"/>
                  <a:gd name="T21" fmla="*/ 485 h 607"/>
                  <a:gd name="T22" fmla="*/ 13 w 500"/>
                  <a:gd name="T23" fmla="*/ 485 h 607"/>
                  <a:gd name="T24" fmla="*/ 12 w 500"/>
                  <a:gd name="T25" fmla="*/ 520 h 607"/>
                  <a:gd name="T26" fmla="*/ 6 w 500"/>
                  <a:gd name="T27" fmla="*/ 520 h 607"/>
                  <a:gd name="T28" fmla="*/ 7 w 500"/>
                  <a:gd name="T29" fmla="*/ 468 h 607"/>
                  <a:gd name="T30" fmla="*/ 13 w 500"/>
                  <a:gd name="T31" fmla="*/ 468 h 607"/>
                  <a:gd name="T32" fmla="*/ 13 w 500"/>
                  <a:gd name="T33" fmla="*/ 297 h 607"/>
                  <a:gd name="T34" fmla="*/ 0 w 500"/>
                  <a:gd name="T35" fmla="*/ 297 h 607"/>
                  <a:gd name="T36" fmla="*/ 0 w 500"/>
                  <a:gd name="T37" fmla="*/ 295 h 607"/>
                  <a:gd name="T38" fmla="*/ 36 w 500"/>
                  <a:gd name="T39" fmla="*/ 295 h 607"/>
                  <a:gd name="T40" fmla="*/ 36 w 500"/>
                  <a:gd name="T41" fmla="*/ 194 h 607"/>
                  <a:gd name="T42" fmla="*/ 23 w 500"/>
                  <a:gd name="T43" fmla="*/ 194 h 607"/>
                  <a:gd name="T44" fmla="*/ 23 w 500"/>
                  <a:gd name="T45" fmla="*/ 18 h 607"/>
                  <a:gd name="T46" fmla="*/ 150 w 500"/>
                  <a:gd name="T47" fmla="*/ 18 h 607"/>
                  <a:gd name="T48" fmla="*/ 150 w 500"/>
                  <a:gd name="T49" fmla="*/ 8 h 607"/>
                  <a:gd name="T50" fmla="*/ 178 w 500"/>
                  <a:gd name="T51" fmla="*/ 7 h 607"/>
                  <a:gd name="T52" fmla="*/ 177 w 500"/>
                  <a:gd name="T53" fmla="*/ 29 h 607"/>
                  <a:gd name="T54" fmla="*/ 282 w 500"/>
                  <a:gd name="T55" fmla="*/ 29 h 607"/>
                  <a:gd name="T56" fmla="*/ 282 w 500"/>
                  <a:gd name="T57" fmla="*/ 48 h 607"/>
                  <a:gd name="T58" fmla="*/ 316 w 500"/>
                  <a:gd name="T59" fmla="*/ 48 h 607"/>
                  <a:gd name="T60" fmla="*/ 317 w 500"/>
                  <a:gd name="T61" fmla="*/ 0 h 607"/>
                  <a:gd name="T62" fmla="*/ 350 w 500"/>
                  <a:gd name="T63" fmla="*/ 0 h 607"/>
                  <a:gd name="T64" fmla="*/ 350 w 500"/>
                  <a:gd name="T65" fmla="*/ 32 h 607"/>
                  <a:gd name="T66" fmla="*/ 439 w 500"/>
                  <a:gd name="T67" fmla="*/ 33 h 607"/>
                  <a:gd name="T68" fmla="*/ 441 w 500"/>
                  <a:gd name="T69" fmla="*/ 31 h 607"/>
                  <a:gd name="T70" fmla="*/ 500 w 500"/>
                  <a:gd name="T71" fmla="*/ 31 h 607"/>
                  <a:gd name="T72" fmla="*/ 500 w 500"/>
                  <a:gd name="T73" fmla="*/ 161 h 607"/>
                  <a:gd name="T74" fmla="*/ 456 w 500"/>
                  <a:gd name="T75" fmla="*/ 161 h 607"/>
                  <a:gd name="T76" fmla="*/ 454 w 500"/>
                  <a:gd name="T77" fmla="*/ 217 h 607"/>
                  <a:gd name="T78" fmla="*/ 468 w 500"/>
                  <a:gd name="T79" fmla="*/ 217 h 607"/>
                  <a:gd name="T80" fmla="*/ 468 w 500"/>
                  <a:gd name="T81" fmla="*/ 278 h 607"/>
                  <a:gd name="T82" fmla="*/ 416 w 500"/>
                  <a:gd name="T83" fmla="*/ 278 h 607"/>
                  <a:gd name="T84" fmla="*/ 416 w 500"/>
                  <a:gd name="T85" fmla="*/ 418 h 607"/>
                  <a:gd name="T86" fmla="*/ 442 w 500"/>
                  <a:gd name="T87" fmla="*/ 418 h 607"/>
                  <a:gd name="T88" fmla="*/ 441 w 500"/>
                  <a:gd name="T89" fmla="*/ 460 h 607"/>
                  <a:gd name="T90" fmla="*/ 371 w 500"/>
                  <a:gd name="T91" fmla="*/ 460 h 607"/>
                  <a:gd name="T92" fmla="*/ 368 w 500"/>
                  <a:gd name="T93" fmla="*/ 499 h 607"/>
                  <a:gd name="T94" fmla="*/ 474 w 500"/>
                  <a:gd name="T95" fmla="*/ 500 h 607"/>
                  <a:gd name="T96" fmla="*/ 473 w 500"/>
                  <a:gd name="T97" fmla="*/ 566 h 607"/>
                  <a:gd name="T98" fmla="*/ 483 w 500"/>
                  <a:gd name="T99" fmla="*/ 567 h 607"/>
                  <a:gd name="T100" fmla="*/ 483 w 500"/>
                  <a:gd name="T101" fmla="*/ 607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0" h="607">
                    <a:moveTo>
                      <a:pt x="483" y="607"/>
                    </a:moveTo>
                    <a:lnTo>
                      <a:pt x="417" y="607"/>
                    </a:lnTo>
                    <a:lnTo>
                      <a:pt x="417" y="597"/>
                    </a:lnTo>
                    <a:lnTo>
                      <a:pt x="309" y="595"/>
                    </a:lnTo>
                    <a:lnTo>
                      <a:pt x="309" y="590"/>
                    </a:lnTo>
                    <a:lnTo>
                      <a:pt x="198" y="589"/>
                    </a:lnTo>
                    <a:lnTo>
                      <a:pt x="198" y="566"/>
                    </a:lnTo>
                    <a:lnTo>
                      <a:pt x="179" y="567"/>
                    </a:lnTo>
                    <a:lnTo>
                      <a:pt x="178" y="572"/>
                    </a:lnTo>
                    <a:lnTo>
                      <a:pt x="30" y="572"/>
                    </a:lnTo>
                    <a:lnTo>
                      <a:pt x="30" y="485"/>
                    </a:lnTo>
                    <a:lnTo>
                      <a:pt x="13" y="485"/>
                    </a:lnTo>
                    <a:lnTo>
                      <a:pt x="12" y="520"/>
                    </a:lnTo>
                    <a:lnTo>
                      <a:pt x="6" y="520"/>
                    </a:lnTo>
                    <a:lnTo>
                      <a:pt x="7" y="468"/>
                    </a:lnTo>
                    <a:lnTo>
                      <a:pt x="13" y="468"/>
                    </a:lnTo>
                    <a:lnTo>
                      <a:pt x="13" y="297"/>
                    </a:lnTo>
                    <a:lnTo>
                      <a:pt x="0" y="297"/>
                    </a:lnTo>
                    <a:lnTo>
                      <a:pt x="0" y="295"/>
                    </a:lnTo>
                    <a:lnTo>
                      <a:pt x="36" y="295"/>
                    </a:lnTo>
                    <a:lnTo>
                      <a:pt x="36" y="194"/>
                    </a:lnTo>
                    <a:lnTo>
                      <a:pt x="23" y="194"/>
                    </a:lnTo>
                    <a:lnTo>
                      <a:pt x="23" y="18"/>
                    </a:lnTo>
                    <a:lnTo>
                      <a:pt x="150" y="18"/>
                    </a:lnTo>
                    <a:lnTo>
                      <a:pt x="150" y="8"/>
                    </a:lnTo>
                    <a:lnTo>
                      <a:pt x="178" y="7"/>
                    </a:lnTo>
                    <a:lnTo>
                      <a:pt x="177" y="29"/>
                    </a:lnTo>
                    <a:lnTo>
                      <a:pt x="282" y="29"/>
                    </a:lnTo>
                    <a:lnTo>
                      <a:pt x="282" y="48"/>
                    </a:lnTo>
                    <a:lnTo>
                      <a:pt x="316" y="48"/>
                    </a:lnTo>
                    <a:lnTo>
                      <a:pt x="317" y="0"/>
                    </a:lnTo>
                    <a:lnTo>
                      <a:pt x="350" y="0"/>
                    </a:lnTo>
                    <a:lnTo>
                      <a:pt x="350" y="32"/>
                    </a:lnTo>
                    <a:lnTo>
                      <a:pt x="439" y="33"/>
                    </a:lnTo>
                    <a:lnTo>
                      <a:pt x="441" y="31"/>
                    </a:lnTo>
                    <a:lnTo>
                      <a:pt x="500" y="31"/>
                    </a:lnTo>
                    <a:lnTo>
                      <a:pt x="500" y="161"/>
                    </a:lnTo>
                    <a:lnTo>
                      <a:pt x="456" y="161"/>
                    </a:lnTo>
                    <a:lnTo>
                      <a:pt x="454" y="217"/>
                    </a:lnTo>
                    <a:lnTo>
                      <a:pt x="468" y="217"/>
                    </a:lnTo>
                    <a:lnTo>
                      <a:pt x="468" y="278"/>
                    </a:lnTo>
                    <a:lnTo>
                      <a:pt x="416" y="278"/>
                    </a:lnTo>
                    <a:lnTo>
                      <a:pt x="416" y="418"/>
                    </a:lnTo>
                    <a:lnTo>
                      <a:pt x="442" y="418"/>
                    </a:lnTo>
                    <a:lnTo>
                      <a:pt x="441" y="460"/>
                    </a:lnTo>
                    <a:lnTo>
                      <a:pt x="371" y="460"/>
                    </a:lnTo>
                    <a:lnTo>
                      <a:pt x="368" y="499"/>
                    </a:lnTo>
                    <a:lnTo>
                      <a:pt x="474" y="500"/>
                    </a:lnTo>
                    <a:lnTo>
                      <a:pt x="473" y="566"/>
                    </a:lnTo>
                    <a:lnTo>
                      <a:pt x="483" y="567"/>
                    </a:lnTo>
                    <a:lnTo>
                      <a:pt x="483" y="60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0" name="Freeform 1155"/>
              <p:cNvSpPr>
                <a:spLocks/>
              </p:cNvSpPr>
              <p:nvPr/>
            </p:nvSpPr>
            <p:spPr bwMode="auto">
              <a:xfrm>
                <a:off x="1790" y="1941"/>
                <a:ext cx="59" cy="104"/>
              </a:xfrm>
              <a:custGeom>
                <a:avLst/>
                <a:gdLst>
                  <a:gd name="T0" fmla="*/ 98 w 292"/>
                  <a:gd name="T1" fmla="*/ 505 h 519"/>
                  <a:gd name="T2" fmla="*/ 61 w 292"/>
                  <a:gd name="T3" fmla="*/ 505 h 519"/>
                  <a:gd name="T4" fmla="*/ 61 w 292"/>
                  <a:gd name="T5" fmla="*/ 488 h 519"/>
                  <a:gd name="T6" fmla="*/ 51 w 292"/>
                  <a:gd name="T7" fmla="*/ 488 h 519"/>
                  <a:gd name="T8" fmla="*/ 49 w 292"/>
                  <a:gd name="T9" fmla="*/ 519 h 519"/>
                  <a:gd name="T10" fmla="*/ 25 w 292"/>
                  <a:gd name="T11" fmla="*/ 519 h 519"/>
                  <a:gd name="T12" fmla="*/ 25 w 292"/>
                  <a:gd name="T13" fmla="*/ 473 h 519"/>
                  <a:gd name="T14" fmla="*/ 16 w 292"/>
                  <a:gd name="T15" fmla="*/ 473 h 519"/>
                  <a:gd name="T16" fmla="*/ 17 w 292"/>
                  <a:gd name="T17" fmla="*/ 311 h 519"/>
                  <a:gd name="T18" fmla="*/ 3 w 292"/>
                  <a:gd name="T19" fmla="*/ 310 h 519"/>
                  <a:gd name="T20" fmla="*/ 5 w 292"/>
                  <a:gd name="T21" fmla="*/ 240 h 519"/>
                  <a:gd name="T22" fmla="*/ 3 w 292"/>
                  <a:gd name="T23" fmla="*/ 239 h 519"/>
                  <a:gd name="T24" fmla="*/ 1 w 292"/>
                  <a:gd name="T25" fmla="*/ 239 h 519"/>
                  <a:gd name="T26" fmla="*/ 0 w 292"/>
                  <a:gd name="T27" fmla="*/ 235 h 519"/>
                  <a:gd name="T28" fmla="*/ 0 w 292"/>
                  <a:gd name="T29" fmla="*/ 183 h 519"/>
                  <a:gd name="T30" fmla="*/ 23 w 292"/>
                  <a:gd name="T31" fmla="*/ 184 h 519"/>
                  <a:gd name="T32" fmla="*/ 23 w 292"/>
                  <a:gd name="T33" fmla="*/ 33 h 519"/>
                  <a:gd name="T34" fmla="*/ 28 w 292"/>
                  <a:gd name="T35" fmla="*/ 33 h 519"/>
                  <a:gd name="T36" fmla="*/ 28 w 292"/>
                  <a:gd name="T37" fmla="*/ 0 h 519"/>
                  <a:gd name="T38" fmla="*/ 69 w 292"/>
                  <a:gd name="T39" fmla="*/ 0 h 519"/>
                  <a:gd name="T40" fmla="*/ 69 w 292"/>
                  <a:gd name="T41" fmla="*/ 9 h 519"/>
                  <a:gd name="T42" fmla="*/ 107 w 292"/>
                  <a:gd name="T43" fmla="*/ 9 h 519"/>
                  <a:gd name="T44" fmla="*/ 107 w 292"/>
                  <a:gd name="T45" fmla="*/ 32 h 519"/>
                  <a:gd name="T46" fmla="*/ 138 w 292"/>
                  <a:gd name="T47" fmla="*/ 33 h 519"/>
                  <a:gd name="T48" fmla="*/ 138 w 292"/>
                  <a:gd name="T49" fmla="*/ 148 h 519"/>
                  <a:gd name="T50" fmla="*/ 239 w 292"/>
                  <a:gd name="T51" fmla="*/ 148 h 519"/>
                  <a:gd name="T52" fmla="*/ 239 w 292"/>
                  <a:gd name="T53" fmla="*/ 168 h 519"/>
                  <a:gd name="T54" fmla="*/ 282 w 292"/>
                  <a:gd name="T55" fmla="*/ 168 h 519"/>
                  <a:gd name="T56" fmla="*/ 282 w 292"/>
                  <a:gd name="T57" fmla="*/ 193 h 519"/>
                  <a:gd name="T58" fmla="*/ 275 w 292"/>
                  <a:gd name="T59" fmla="*/ 194 h 519"/>
                  <a:gd name="T60" fmla="*/ 275 w 292"/>
                  <a:gd name="T61" fmla="*/ 204 h 519"/>
                  <a:gd name="T62" fmla="*/ 292 w 292"/>
                  <a:gd name="T63" fmla="*/ 204 h 519"/>
                  <a:gd name="T64" fmla="*/ 292 w 292"/>
                  <a:gd name="T65" fmla="*/ 241 h 519"/>
                  <a:gd name="T66" fmla="*/ 262 w 292"/>
                  <a:gd name="T67" fmla="*/ 241 h 519"/>
                  <a:gd name="T68" fmla="*/ 262 w 292"/>
                  <a:gd name="T69" fmla="*/ 250 h 519"/>
                  <a:gd name="T70" fmla="*/ 134 w 292"/>
                  <a:gd name="T71" fmla="*/ 249 h 519"/>
                  <a:gd name="T72" fmla="*/ 134 w 292"/>
                  <a:gd name="T73" fmla="*/ 309 h 519"/>
                  <a:gd name="T74" fmla="*/ 144 w 292"/>
                  <a:gd name="T75" fmla="*/ 309 h 519"/>
                  <a:gd name="T76" fmla="*/ 144 w 292"/>
                  <a:gd name="T77" fmla="*/ 312 h 519"/>
                  <a:gd name="T78" fmla="*/ 105 w 292"/>
                  <a:gd name="T79" fmla="*/ 311 h 519"/>
                  <a:gd name="T80" fmla="*/ 107 w 292"/>
                  <a:gd name="T81" fmla="*/ 475 h 519"/>
                  <a:gd name="T82" fmla="*/ 98 w 292"/>
                  <a:gd name="T83" fmla="*/ 475 h 519"/>
                  <a:gd name="T84" fmla="*/ 98 w 292"/>
                  <a:gd name="T85" fmla="*/ 505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2" h="519">
                    <a:moveTo>
                      <a:pt x="98" y="505"/>
                    </a:moveTo>
                    <a:lnTo>
                      <a:pt x="61" y="505"/>
                    </a:lnTo>
                    <a:lnTo>
                      <a:pt x="61" y="488"/>
                    </a:lnTo>
                    <a:lnTo>
                      <a:pt x="51" y="488"/>
                    </a:lnTo>
                    <a:lnTo>
                      <a:pt x="49" y="519"/>
                    </a:lnTo>
                    <a:lnTo>
                      <a:pt x="25" y="519"/>
                    </a:lnTo>
                    <a:lnTo>
                      <a:pt x="25" y="473"/>
                    </a:lnTo>
                    <a:lnTo>
                      <a:pt x="16" y="473"/>
                    </a:lnTo>
                    <a:lnTo>
                      <a:pt x="17" y="311"/>
                    </a:lnTo>
                    <a:lnTo>
                      <a:pt x="3" y="310"/>
                    </a:lnTo>
                    <a:lnTo>
                      <a:pt x="5" y="240"/>
                    </a:lnTo>
                    <a:lnTo>
                      <a:pt x="3" y="239"/>
                    </a:lnTo>
                    <a:lnTo>
                      <a:pt x="1" y="239"/>
                    </a:lnTo>
                    <a:lnTo>
                      <a:pt x="0" y="235"/>
                    </a:lnTo>
                    <a:lnTo>
                      <a:pt x="0" y="183"/>
                    </a:lnTo>
                    <a:lnTo>
                      <a:pt x="23" y="184"/>
                    </a:lnTo>
                    <a:lnTo>
                      <a:pt x="23" y="33"/>
                    </a:lnTo>
                    <a:lnTo>
                      <a:pt x="28" y="33"/>
                    </a:lnTo>
                    <a:lnTo>
                      <a:pt x="28" y="0"/>
                    </a:lnTo>
                    <a:lnTo>
                      <a:pt x="69" y="0"/>
                    </a:lnTo>
                    <a:lnTo>
                      <a:pt x="69" y="9"/>
                    </a:lnTo>
                    <a:lnTo>
                      <a:pt x="107" y="9"/>
                    </a:lnTo>
                    <a:lnTo>
                      <a:pt x="107" y="32"/>
                    </a:lnTo>
                    <a:lnTo>
                      <a:pt x="138" y="33"/>
                    </a:lnTo>
                    <a:lnTo>
                      <a:pt x="138" y="148"/>
                    </a:lnTo>
                    <a:lnTo>
                      <a:pt x="239" y="148"/>
                    </a:lnTo>
                    <a:lnTo>
                      <a:pt x="239" y="168"/>
                    </a:lnTo>
                    <a:lnTo>
                      <a:pt x="282" y="168"/>
                    </a:lnTo>
                    <a:lnTo>
                      <a:pt x="282" y="193"/>
                    </a:lnTo>
                    <a:lnTo>
                      <a:pt x="275" y="194"/>
                    </a:lnTo>
                    <a:lnTo>
                      <a:pt x="275" y="204"/>
                    </a:lnTo>
                    <a:lnTo>
                      <a:pt x="292" y="204"/>
                    </a:lnTo>
                    <a:lnTo>
                      <a:pt x="292" y="241"/>
                    </a:lnTo>
                    <a:lnTo>
                      <a:pt x="262" y="241"/>
                    </a:lnTo>
                    <a:lnTo>
                      <a:pt x="262" y="250"/>
                    </a:lnTo>
                    <a:lnTo>
                      <a:pt x="134" y="249"/>
                    </a:lnTo>
                    <a:lnTo>
                      <a:pt x="134" y="309"/>
                    </a:lnTo>
                    <a:lnTo>
                      <a:pt x="144" y="309"/>
                    </a:lnTo>
                    <a:lnTo>
                      <a:pt x="144" y="312"/>
                    </a:lnTo>
                    <a:lnTo>
                      <a:pt x="105" y="311"/>
                    </a:lnTo>
                    <a:lnTo>
                      <a:pt x="107" y="475"/>
                    </a:lnTo>
                    <a:lnTo>
                      <a:pt x="98" y="475"/>
                    </a:lnTo>
                    <a:lnTo>
                      <a:pt x="98" y="50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1" name="Freeform 1156"/>
              <p:cNvSpPr>
                <a:spLocks/>
              </p:cNvSpPr>
              <p:nvPr/>
            </p:nvSpPr>
            <p:spPr bwMode="auto">
              <a:xfrm>
                <a:off x="1619" y="2023"/>
                <a:ext cx="19" cy="15"/>
              </a:xfrm>
              <a:custGeom>
                <a:avLst/>
                <a:gdLst>
                  <a:gd name="T0" fmla="*/ 91 w 91"/>
                  <a:gd name="T1" fmla="*/ 0 h 78"/>
                  <a:gd name="T2" fmla="*/ 90 w 91"/>
                  <a:gd name="T3" fmla="*/ 77 h 78"/>
                  <a:gd name="T4" fmla="*/ 0 w 91"/>
                  <a:gd name="T5" fmla="*/ 78 h 78"/>
                  <a:gd name="T6" fmla="*/ 0 w 91"/>
                  <a:gd name="T7" fmla="*/ 34 h 78"/>
                  <a:gd name="T8" fmla="*/ 28 w 91"/>
                  <a:gd name="T9" fmla="*/ 32 h 78"/>
                  <a:gd name="T10" fmla="*/ 28 w 91"/>
                  <a:gd name="T11" fmla="*/ 0 h 78"/>
                  <a:gd name="T12" fmla="*/ 91 w 91"/>
                  <a:gd name="T1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78">
                    <a:moveTo>
                      <a:pt x="91" y="0"/>
                    </a:moveTo>
                    <a:lnTo>
                      <a:pt x="90" y="77"/>
                    </a:lnTo>
                    <a:lnTo>
                      <a:pt x="0" y="78"/>
                    </a:lnTo>
                    <a:lnTo>
                      <a:pt x="0" y="34"/>
                    </a:lnTo>
                    <a:lnTo>
                      <a:pt x="28" y="32"/>
                    </a:lnTo>
                    <a:lnTo>
                      <a:pt x="28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" name="Rectangle 1157"/>
              <p:cNvSpPr>
                <a:spLocks noChangeArrowheads="1"/>
              </p:cNvSpPr>
              <p:nvPr/>
            </p:nvSpPr>
            <p:spPr bwMode="auto">
              <a:xfrm>
                <a:off x="1755" y="1938"/>
                <a:ext cx="12" cy="29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3" name="Freeform 1158"/>
              <p:cNvSpPr>
                <a:spLocks/>
              </p:cNvSpPr>
              <p:nvPr/>
            </p:nvSpPr>
            <p:spPr bwMode="auto">
              <a:xfrm>
                <a:off x="1639" y="1945"/>
                <a:ext cx="29" cy="55"/>
              </a:xfrm>
              <a:custGeom>
                <a:avLst/>
                <a:gdLst>
                  <a:gd name="T0" fmla="*/ 114 w 144"/>
                  <a:gd name="T1" fmla="*/ 274 h 274"/>
                  <a:gd name="T2" fmla="*/ 0 w 144"/>
                  <a:gd name="T3" fmla="*/ 273 h 274"/>
                  <a:gd name="T4" fmla="*/ 2 w 144"/>
                  <a:gd name="T5" fmla="*/ 0 h 274"/>
                  <a:gd name="T6" fmla="*/ 117 w 144"/>
                  <a:gd name="T7" fmla="*/ 0 h 274"/>
                  <a:gd name="T8" fmla="*/ 117 w 144"/>
                  <a:gd name="T9" fmla="*/ 49 h 274"/>
                  <a:gd name="T10" fmla="*/ 144 w 144"/>
                  <a:gd name="T11" fmla="*/ 49 h 274"/>
                  <a:gd name="T12" fmla="*/ 143 w 144"/>
                  <a:gd name="T13" fmla="*/ 227 h 274"/>
                  <a:gd name="T14" fmla="*/ 114 w 144"/>
                  <a:gd name="T15" fmla="*/ 227 h 274"/>
                  <a:gd name="T16" fmla="*/ 114 w 144"/>
                  <a:gd name="T1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274">
                    <a:moveTo>
                      <a:pt x="114" y="274"/>
                    </a:moveTo>
                    <a:lnTo>
                      <a:pt x="0" y="273"/>
                    </a:lnTo>
                    <a:lnTo>
                      <a:pt x="2" y="0"/>
                    </a:lnTo>
                    <a:lnTo>
                      <a:pt x="117" y="0"/>
                    </a:lnTo>
                    <a:lnTo>
                      <a:pt x="117" y="49"/>
                    </a:lnTo>
                    <a:lnTo>
                      <a:pt x="144" y="49"/>
                    </a:lnTo>
                    <a:lnTo>
                      <a:pt x="143" y="227"/>
                    </a:lnTo>
                    <a:lnTo>
                      <a:pt x="114" y="227"/>
                    </a:lnTo>
                    <a:lnTo>
                      <a:pt x="114" y="27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4" name="Freeform 1159"/>
              <p:cNvSpPr>
                <a:spLocks/>
              </p:cNvSpPr>
              <p:nvPr/>
            </p:nvSpPr>
            <p:spPr bwMode="auto">
              <a:xfrm>
                <a:off x="1532" y="1937"/>
                <a:ext cx="99" cy="86"/>
              </a:xfrm>
              <a:custGeom>
                <a:avLst/>
                <a:gdLst>
                  <a:gd name="T0" fmla="*/ 359 w 492"/>
                  <a:gd name="T1" fmla="*/ 420 h 434"/>
                  <a:gd name="T2" fmla="*/ 344 w 492"/>
                  <a:gd name="T3" fmla="*/ 390 h 434"/>
                  <a:gd name="T4" fmla="*/ 318 w 492"/>
                  <a:gd name="T5" fmla="*/ 403 h 434"/>
                  <a:gd name="T6" fmla="*/ 172 w 492"/>
                  <a:gd name="T7" fmla="*/ 434 h 434"/>
                  <a:gd name="T8" fmla="*/ 97 w 492"/>
                  <a:gd name="T9" fmla="*/ 423 h 434"/>
                  <a:gd name="T10" fmla="*/ 36 w 492"/>
                  <a:gd name="T11" fmla="*/ 405 h 434"/>
                  <a:gd name="T12" fmla="*/ 57 w 492"/>
                  <a:gd name="T13" fmla="*/ 379 h 434"/>
                  <a:gd name="T14" fmla="*/ 47 w 492"/>
                  <a:gd name="T15" fmla="*/ 334 h 434"/>
                  <a:gd name="T16" fmla="*/ 0 w 492"/>
                  <a:gd name="T17" fmla="*/ 363 h 434"/>
                  <a:gd name="T18" fmla="*/ 46 w 492"/>
                  <a:gd name="T19" fmla="*/ 272 h 434"/>
                  <a:gd name="T20" fmla="*/ 60 w 492"/>
                  <a:gd name="T21" fmla="*/ 303 h 434"/>
                  <a:gd name="T22" fmla="*/ 46 w 492"/>
                  <a:gd name="T23" fmla="*/ 244 h 434"/>
                  <a:gd name="T24" fmla="*/ 97 w 492"/>
                  <a:gd name="T25" fmla="*/ 213 h 434"/>
                  <a:gd name="T26" fmla="*/ 292 w 492"/>
                  <a:gd name="T27" fmla="*/ 203 h 434"/>
                  <a:gd name="T28" fmla="*/ 244 w 492"/>
                  <a:gd name="T29" fmla="*/ 156 h 434"/>
                  <a:gd name="T30" fmla="*/ 260 w 492"/>
                  <a:gd name="T31" fmla="*/ 125 h 434"/>
                  <a:gd name="T32" fmla="*/ 229 w 492"/>
                  <a:gd name="T33" fmla="*/ 85 h 434"/>
                  <a:gd name="T34" fmla="*/ 161 w 492"/>
                  <a:gd name="T35" fmla="*/ 112 h 434"/>
                  <a:gd name="T36" fmla="*/ 145 w 492"/>
                  <a:gd name="T37" fmla="*/ 101 h 434"/>
                  <a:gd name="T38" fmla="*/ 186 w 492"/>
                  <a:gd name="T39" fmla="*/ 84 h 434"/>
                  <a:gd name="T40" fmla="*/ 219 w 492"/>
                  <a:gd name="T41" fmla="*/ 75 h 434"/>
                  <a:gd name="T42" fmla="*/ 238 w 492"/>
                  <a:gd name="T43" fmla="*/ 43 h 434"/>
                  <a:gd name="T44" fmla="*/ 244 w 492"/>
                  <a:gd name="T45" fmla="*/ 36 h 434"/>
                  <a:gd name="T46" fmla="*/ 259 w 492"/>
                  <a:gd name="T47" fmla="*/ 8 h 434"/>
                  <a:gd name="T48" fmla="*/ 343 w 492"/>
                  <a:gd name="T49" fmla="*/ 0 h 434"/>
                  <a:gd name="T50" fmla="*/ 381 w 492"/>
                  <a:gd name="T51" fmla="*/ 20 h 434"/>
                  <a:gd name="T52" fmla="*/ 468 w 492"/>
                  <a:gd name="T53" fmla="*/ 35 h 434"/>
                  <a:gd name="T54" fmla="*/ 492 w 492"/>
                  <a:gd name="T55" fmla="*/ 65 h 434"/>
                  <a:gd name="T56" fmla="*/ 470 w 492"/>
                  <a:gd name="T57" fmla="*/ 111 h 434"/>
                  <a:gd name="T58" fmla="*/ 394 w 492"/>
                  <a:gd name="T59" fmla="*/ 142 h 434"/>
                  <a:gd name="T60" fmla="*/ 363 w 492"/>
                  <a:gd name="T61" fmla="*/ 181 h 434"/>
                  <a:gd name="T62" fmla="*/ 384 w 492"/>
                  <a:gd name="T63" fmla="*/ 222 h 434"/>
                  <a:gd name="T64" fmla="*/ 415 w 492"/>
                  <a:gd name="T65" fmla="*/ 304 h 434"/>
                  <a:gd name="T66" fmla="*/ 381 w 492"/>
                  <a:gd name="T67" fmla="*/ 36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2" h="434">
                    <a:moveTo>
                      <a:pt x="383" y="420"/>
                    </a:moveTo>
                    <a:lnTo>
                      <a:pt x="359" y="420"/>
                    </a:lnTo>
                    <a:lnTo>
                      <a:pt x="359" y="390"/>
                    </a:lnTo>
                    <a:lnTo>
                      <a:pt x="344" y="390"/>
                    </a:lnTo>
                    <a:lnTo>
                      <a:pt x="343" y="401"/>
                    </a:lnTo>
                    <a:lnTo>
                      <a:pt x="318" y="403"/>
                    </a:lnTo>
                    <a:lnTo>
                      <a:pt x="318" y="431"/>
                    </a:lnTo>
                    <a:lnTo>
                      <a:pt x="172" y="434"/>
                    </a:lnTo>
                    <a:lnTo>
                      <a:pt x="172" y="423"/>
                    </a:lnTo>
                    <a:lnTo>
                      <a:pt x="97" y="423"/>
                    </a:lnTo>
                    <a:lnTo>
                      <a:pt x="97" y="404"/>
                    </a:lnTo>
                    <a:lnTo>
                      <a:pt x="36" y="405"/>
                    </a:lnTo>
                    <a:lnTo>
                      <a:pt x="36" y="380"/>
                    </a:lnTo>
                    <a:lnTo>
                      <a:pt x="57" y="379"/>
                    </a:lnTo>
                    <a:lnTo>
                      <a:pt x="57" y="334"/>
                    </a:lnTo>
                    <a:lnTo>
                      <a:pt x="47" y="334"/>
                    </a:lnTo>
                    <a:lnTo>
                      <a:pt x="47" y="363"/>
                    </a:lnTo>
                    <a:lnTo>
                      <a:pt x="0" y="363"/>
                    </a:lnTo>
                    <a:lnTo>
                      <a:pt x="0" y="273"/>
                    </a:lnTo>
                    <a:lnTo>
                      <a:pt x="46" y="272"/>
                    </a:lnTo>
                    <a:lnTo>
                      <a:pt x="47" y="304"/>
                    </a:lnTo>
                    <a:lnTo>
                      <a:pt x="60" y="303"/>
                    </a:lnTo>
                    <a:lnTo>
                      <a:pt x="59" y="244"/>
                    </a:lnTo>
                    <a:lnTo>
                      <a:pt x="46" y="244"/>
                    </a:lnTo>
                    <a:lnTo>
                      <a:pt x="47" y="215"/>
                    </a:lnTo>
                    <a:lnTo>
                      <a:pt x="97" y="213"/>
                    </a:lnTo>
                    <a:lnTo>
                      <a:pt x="97" y="206"/>
                    </a:lnTo>
                    <a:lnTo>
                      <a:pt x="292" y="203"/>
                    </a:lnTo>
                    <a:lnTo>
                      <a:pt x="290" y="157"/>
                    </a:lnTo>
                    <a:lnTo>
                      <a:pt x="244" y="156"/>
                    </a:lnTo>
                    <a:lnTo>
                      <a:pt x="244" y="125"/>
                    </a:lnTo>
                    <a:lnTo>
                      <a:pt x="260" y="125"/>
                    </a:lnTo>
                    <a:lnTo>
                      <a:pt x="260" y="85"/>
                    </a:lnTo>
                    <a:lnTo>
                      <a:pt x="229" y="85"/>
                    </a:lnTo>
                    <a:lnTo>
                      <a:pt x="229" y="111"/>
                    </a:lnTo>
                    <a:lnTo>
                      <a:pt x="161" y="112"/>
                    </a:lnTo>
                    <a:lnTo>
                      <a:pt x="161" y="101"/>
                    </a:lnTo>
                    <a:lnTo>
                      <a:pt x="145" y="101"/>
                    </a:lnTo>
                    <a:lnTo>
                      <a:pt x="145" y="85"/>
                    </a:lnTo>
                    <a:lnTo>
                      <a:pt x="186" y="84"/>
                    </a:lnTo>
                    <a:lnTo>
                      <a:pt x="187" y="74"/>
                    </a:lnTo>
                    <a:lnTo>
                      <a:pt x="219" y="75"/>
                    </a:lnTo>
                    <a:lnTo>
                      <a:pt x="219" y="43"/>
                    </a:lnTo>
                    <a:lnTo>
                      <a:pt x="238" y="43"/>
                    </a:lnTo>
                    <a:lnTo>
                      <a:pt x="238" y="36"/>
                    </a:lnTo>
                    <a:lnTo>
                      <a:pt x="244" y="36"/>
                    </a:lnTo>
                    <a:lnTo>
                      <a:pt x="246" y="8"/>
                    </a:lnTo>
                    <a:lnTo>
                      <a:pt x="259" y="8"/>
                    </a:lnTo>
                    <a:lnTo>
                      <a:pt x="259" y="2"/>
                    </a:lnTo>
                    <a:lnTo>
                      <a:pt x="343" y="0"/>
                    </a:lnTo>
                    <a:lnTo>
                      <a:pt x="343" y="20"/>
                    </a:lnTo>
                    <a:lnTo>
                      <a:pt x="381" y="20"/>
                    </a:lnTo>
                    <a:lnTo>
                      <a:pt x="383" y="36"/>
                    </a:lnTo>
                    <a:lnTo>
                      <a:pt x="468" y="35"/>
                    </a:lnTo>
                    <a:lnTo>
                      <a:pt x="470" y="65"/>
                    </a:lnTo>
                    <a:lnTo>
                      <a:pt x="492" y="65"/>
                    </a:lnTo>
                    <a:lnTo>
                      <a:pt x="492" y="111"/>
                    </a:lnTo>
                    <a:lnTo>
                      <a:pt x="470" y="111"/>
                    </a:lnTo>
                    <a:lnTo>
                      <a:pt x="470" y="141"/>
                    </a:lnTo>
                    <a:lnTo>
                      <a:pt x="394" y="142"/>
                    </a:lnTo>
                    <a:lnTo>
                      <a:pt x="394" y="181"/>
                    </a:lnTo>
                    <a:lnTo>
                      <a:pt x="363" y="181"/>
                    </a:lnTo>
                    <a:lnTo>
                      <a:pt x="365" y="223"/>
                    </a:lnTo>
                    <a:lnTo>
                      <a:pt x="384" y="222"/>
                    </a:lnTo>
                    <a:lnTo>
                      <a:pt x="384" y="304"/>
                    </a:lnTo>
                    <a:lnTo>
                      <a:pt x="415" y="304"/>
                    </a:lnTo>
                    <a:lnTo>
                      <a:pt x="415" y="363"/>
                    </a:lnTo>
                    <a:lnTo>
                      <a:pt x="381" y="364"/>
                    </a:lnTo>
                    <a:lnTo>
                      <a:pt x="383" y="42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5" name="Freeform 1160"/>
              <p:cNvSpPr>
                <a:spLocks noEditPoints="1"/>
              </p:cNvSpPr>
              <p:nvPr/>
            </p:nvSpPr>
            <p:spPr bwMode="auto">
              <a:xfrm>
                <a:off x="1828" y="1815"/>
                <a:ext cx="114" cy="160"/>
              </a:xfrm>
              <a:custGeom>
                <a:avLst/>
                <a:gdLst>
                  <a:gd name="T0" fmla="*/ 186 w 573"/>
                  <a:gd name="T1" fmla="*/ 253 h 801"/>
                  <a:gd name="T2" fmla="*/ 88 w 573"/>
                  <a:gd name="T3" fmla="*/ 350 h 801"/>
                  <a:gd name="T4" fmla="*/ 88 w 573"/>
                  <a:gd name="T5" fmla="*/ 450 h 801"/>
                  <a:gd name="T6" fmla="*/ 186 w 573"/>
                  <a:gd name="T7" fmla="*/ 547 h 801"/>
                  <a:gd name="T8" fmla="*/ 202 w 573"/>
                  <a:gd name="T9" fmla="*/ 533 h 801"/>
                  <a:gd name="T10" fmla="*/ 223 w 573"/>
                  <a:gd name="T11" fmla="*/ 553 h 801"/>
                  <a:gd name="T12" fmla="*/ 250 w 573"/>
                  <a:gd name="T13" fmla="*/ 553 h 801"/>
                  <a:gd name="T14" fmla="*/ 256 w 573"/>
                  <a:gd name="T15" fmla="*/ 558 h 801"/>
                  <a:gd name="T16" fmla="*/ 394 w 573"/>
                  <a:gd name="T17" fmla="*/ 420 h 801"/>
                  <a:gd name="T18" fmla="*/ 388 w 573"/>
                  <a:gd name="T19" fmla="*/ 414 h 801"/>
                  <a:gd name="T20" fmla="*/ 389 w 573"/>
                  <a:gd name="T21" fmla="*/ 386 h 801"/>
                  <a:gd name="T22" fmla="*/ 394 w 573"/>
                  <a:gd name="T23" fmla="*/ 381 h 801"/>
                  <a:gd name="T24" fmla="*/ 256 w 573"/>
                  <a:gd name="T25" fmla="*/ 243 h 801"/>
                  <a:gd name="T26" fmla="*/ 250 w 573"/>
                  <a:gd name="T27" fmla="*/ 248 h 801"/>
                  <a:gd name="T28" fmla="*/ 221 w 573"/>
                  <a:gd name="T29" fmla="*/ 248 h 801"/>
                  <a:gd name="T30" fmla="*/ 202 w 573"/>
                  <a:gd name="T31" fmla="*/ 269 h 801"/>
                  <a:gd name="T32" fmla="*/ 186 w 573"/>
                  <a:gd name="T33" fmla="*/ 253 h 801"/>
                  <a:gd name="T34" fmla="*/ 573 w 573"/>
                  <a:gd name="T35" fmla="*/ 500 h 801"/>
                  <a:gd name="T36" fmla="*/ 355 w 573"/>
                  <a:gd name="T37" fmla="*/ 717 h 801"/>
                  <a:gd name="T38" fmla="*/ 388 w 573"/>
                  <a:gd name="T39" fmla="*/ 750 h 801"/>
                  <a:gd name="T40" fmla="*/ 337 w 573"/>
                  <a:gd name="T41" fmla="*/ 801 h 801"/>
                  <a:gd name="T42" fmla="*/ 186 w 573"/>
                  <a:gd name="T43" fmla="*/ 649 h 801"/>
                  <a:gd name="T44" fmla="*/ 236 w 573"/>
                  <a:gd name="T45" fmla="*/ 599 h 801"/>
                  <a:gd name="T46" fmla="*/ 218 w 573"/>
                  <a:gd name="T47" fmla="*/ 583 h 801"/>
                  <a:gd name="T48" fmla="*/ 189 w 573"/>
                  <a:gd name="T49" fmla="*/ 614 h 801"/>
                  <a:gd name="T50" fmla="*/ 145 w 573"/>
                  <a:gd name="T51" fmla="*/ 613 h 801"/>
                  <a:gd name="T52" fmla="*/ 135 w 573"/>
                  <a:gd name="T53" fmla="*/ 603 h 801"/>
                  <a:gd name="T54" fmla="*/ 104 w 573"/>
                  <a:gd name="T55" fmla="*/ 603 h 801"/>
                  <a:gd name="T56" fmla="*/ 8 w 573"/>
                  <a:gd name="T57" fmla="*/ 506 h 801"/>
                  <a:gd name="T58" fmla="*/ 8 w 573"/>
                  <a:gd name="T59" fmla="*/ 473 h 801"/>
                  <a:gd name="T60" fmla="*/ 0 w 573"/>
                  <a:gd name="T61" fmla="*/ 473 h 801"/>
                  <a:gd name="T62" fmla="*/ 0 w 573"/>
                  <a:gd name="T63" fmla="*/ 326 h 801"/>
                  <a:gd name="T64" fmla="*/ 7 w 573"/>
                  <a:gd name="T65" fmla="*/ 326 h 801"/>
                  <a:gd name="T66" fmla="*/ 8 w 573"/>
                  <a:gd name="T67" fmla="*/ 295 h 801"/>
                  <a:gd name="T68" fmla="*/ 106 w 573"/>
                  <a:gd name="T69" fmla="*/ 196 h 801"/>
                  <a:gd name="T70" fmla="*/ 135 w 573"/>
                  <a:gd name="T71" fmla="*/ 198 h 801"/>
                  <a:gd name="T72" fmla="*/ 147 w 573"/>
                  <a:gd name="T73" fmla="*/ 211 h 801"/>
                  <a:gd name="T74" fmla="*/ 172 w 573"/>
                  <a:gd name="T75" fmla="*/ 187 h 801"/>
                  <a:gd name="T76" fmla="*/ 189 w 573"/>
                  <a:gd name="T77" fmla="*/ 187 h 801"/>
                  <a:gd name="T78" fmla="*/ 218 w 573"/>
                  <a:gd name="T79" fmla="*/ 217 h 801"/>
                  <a:gd name="T80" fmla="*/ 236 w 573"/>
                  <a:gd name="T81" fmla="*/ 201 h 801"/>
                  <a:gd name="T82" fmla="*/ 186 w 573"/>
                  <a:gd name="T83" fmla="*/ 151 h 801"/>
                  <a:gd name="T84" fmla="*/ 337 w 573"/>
                  <a:gd name="T85" fmla="*/ 0 h 801"/>
                  <a:gd name="T86" fmla="*/ 388 w 573"/>
                  <a:gd name="T87" fmla="*/ 51 h 801"/>
                  <a:gd name="T88" fmla="*/ 355 w 573"/>
                  <a:gd name="T89" fmla="*/ 82 h 801"/>
                  <a:gd name="T90" fmla="*/ 573 w 573"/>
                  <a:gd name="T91" fmla="*/ 302 h 801"/>
                  <a:gd name="T92" fmla="*/ 491 w 573"/>
                  <a:gd name="T93" fmla="*/ 384 h 801"/>
                  <a:gd name="T94" fmla="*/ 473 w 573"/>
                  <a:gd name="T95" fmla="*/ 384 h 801"/>
                  <a:gd name="T96" fmla="*/ 473 w 573"/>
                  <a:gd name="T97" fmla="*/ 417 h 801"/>
                  <a:gd name="T98" fmla="*/ 491 w 573"/>
                  <a:gd name="T99" fmla="*/ 417 h 801"/>
                  <a:gd name="T100" fmla="*/ 573 w 573"/>
                  <a:gd name="T101" fmla="*/ 500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3" h="801">
                    <a:moveTo>
                      <a:pt x="186" y="253"/>
                    </a:moveTo>
                    <a:lnTo>
                      <a:pt x="88" y="350"/>
                    </a:lnTo>
                    <a:lnTo>
                      <a:pt x="88" y="450"/>
                    </a:lnTo>
                    <a:lnTo>
                      <a:pt x="186" y="547"/>
                    </a:lnTo>
                    <a:lnTo>
                      <a:pt x="202" y="533"/>
                    </a:lnTo>
                    <a:lnTo>
                      <a:pt x="223" y="553"/>
                    </a:lnTo>
                    <a:lnTo>
                      <a:pt x="250" y="553"/>
                    </a:lnTo>
                    <a:lnTo>
                      <a:pt x="256" y="558"/>
                    </a:lnTo>
                    <a:lnTo>
                      <a:pt x="394" y="420"/>
                    </a:lnTo>
                    <a:lnTo>
                      <a:pt x="388" y="414"/>
                    </a:lnTo>
                    <a:lnTo>
                      <a:pt x="389" y="386"/>
                    </a:lnTo>
                    <a:lnTo>
                      <a:pt x="394" y="381"/>
                    </a:lnTo>
                    <a:lnTo>
                      <a:pt x="256" y="243"/>
                    </a:lnTo>
                    <a:lnTo>
                      <a:pt x="250" y="248"/>
                    </a:lnTo>
                    <a:lnTo>
                      <a:pt x="221" y="248"/>
                    </a:lnTo>
                    <a:lnTo>
                      <a:pt x="202" y="269"/>
                    </a:lnTo>
                    <a:lnTo>
                      <a:pt x="186" y="253"/>
                    </a:lnTo>
                    <a:close/>
                    <a:moveTo>
                      <a:pt x="573" y="500"/>
                    </a:moveTo>
                    <a:lnTo>
                      <a:pt x="355" y="717"/>
                    </a:lnTo>
                    <a:lnTo>
                      <a:pt x="388" y="750"/>
                    </a:lnTo>
                    <a:lnTo>
                      <a:pt x="337" y="801"/>
                    </a:lnTo>
                    <a:lnTo>
                      <a:pt x="186" y="649"/>
                    </a:lnTo>
                    <a:lnTo>
                      <a:pt x="236" y="599"/>
                    </a:lnTo>
                    <a:lnTo>
                      <a:pt x="218" y="583"/>
                    </a:lnTo>
                    <a:lnTo>
                      <a:pt x="189" y="614"/>
                    </a:lnTo>
                    <a:lnTo>
                      <a:pt x="145" y="613"/>
                    </a:lnTo>
                    <a:lnTo>
                      <a:pt x="135" y="603"/>
                    </a:lnTo>
                    <a:lnTo>
                      <a:pt x="104" y="603"/>
                    </a:lnTo>
                    <a:lnTo>
                      <a:pt x="8" y="506"/>
                    </a:lnTo>
                    <a:lnTo>
                      <a:pt x="8" y="473"/>
                    </a:lnTo>
                    <a:lnTo>
                      <a:pt x="0" y="473"/>
                    </a:lnTo>
                    <a:lnTo>
                      <a:pt x="0" y="326"/>
                    </a:lnTo>
                    <a:lnTo>
                      <a:pt x="7" y="326"/>
                    </a:lnTo>
                    <a:lnTo>
                      <a:pt x="8" y="295"/>
                    </a:lnTo>
                    <a:lnTo>
                      <a:pt x="106" y="196"/>
                    </a:lnTo>
                    <a:lnTo>
                      <a:pt x="135" y="198"/>
                    </a:lnTo>
                    <a:lnTo>
                      <a:pt x="147" y="211"/>
                    </a:lnTo>
                    <a:lnTo>
                      <a:pt x="172" y="187"/>
                    </a:lnTo>
                    <a:lnTo>
                      <a:pt x="189" y="187"/>
                    </a:lnTo>
                    <a:lnTo>
                      <a:pt x="218" y="217"/>
                    </a:lnTo>
                    <a:lnTo>
                      <a:pt x="236" y="201"/>
                    </a:lnTo>
                    <a:lnTo>
                      <a:pt x="186" y="151"/>
                    </a:lnTo>
                    <a:lnTo>
                      <a:pt x="337" y="0"/>
                    </a:lnTo>
                    <a:lnTo>
                      <a:pt x="388" y="51"/>
                    </a:lnTo>
                    <a:lnTo>
                      <a:pt x="355" y="82"/>
                    </a:lnTo>
                    <a:lnTo>
                      <a:pt x="573" y="302"/>
                    </a:lnTo>
                    <a:lnTo>
                      <a:pt x="491" y="384"/>
                    </a:lnTo>
                    <a:lnTo>
                      <a:pt x="473" y="384"/>
                    </a:lnTo>
                    <a:lnTo>
                      <a:pt x="473" y="417"/>
                    </a:lnTo>
                    <a:lnTo>
                      <a:pt x="491" y="417"/>
                    </a:lnTo>
                    <a:lnTo>
                      <a:pt x="573" y="50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6" name="Freeform 1161"/>
              <p:cNvSpPr>
                <a:spLocks/>
              </p:cNvSpPr>
              <p:nvPr/>
            </p:nvSpPr>
            <p:spPr bwMode="auto">
              <a:xfrm>
                <a:off x="1536" y="1733"/>
                <a:ext cx="146" cy="132"/>
              </a:xfrm>
              <a:custGeom>
                <a:avLst/>
                <a:gdLst>
                  <a:gd name="T0" fmla="*/ 641 w 733"/>
                  <a:gd name="T1" fmla="*/ 658 h 659"/>
                  <a:gd name="T2" fmla="*/ 622 w 733"/>
                  <a:gd name="T3" fmla="*/ 617 h 659"/>
                  <a:gd name="T4" fmla="*/ 649 w 733"/>
                  <a:gd name="T5" fmla="*/ 512 h 659"/>
                  <a:gd name="T6" fmla="*/ 507 w 733"/>
                  <a:gd name="T7" fmla="*/ 496 h 659"/>
                  <a:gd name="T8" fmla="*/ 533 w 733"/>
                  <a:gd name="T9" fmla="*/ 511 h 659"/>
                  <a:gd name="T10" fmla="*/ 515 w 733"/>
                  <a:gd name="T11" fmla="*/ 617 h 659"/>
                  <a:gd name="T12" fmla="*/ 484 w 733"/>
                  <a:gd name="T13" fmla="*/ 658 h 659"/>
                  <a:gd name="T14" fmla="*/ 465 w 733"/>
                  <a:gd name="T15" fmla="*/ 617 h 659"/>
                  <a:gd name="T16" fmla="*/ 492 w 733"/>
                  <a:gd name="T17" fmla="*/ 511 h 659"/>
                  <a:gd name="T18" fmla="*/ 350 w 733"/>
                  <a:gd name="T19" fmla="*/ 496 h 659"/>
                  <a:gd name="T20" fmla="*/ 376 w 733"/>
                  <a:gd name="T21" fmla="*/ 511 h 659"/>
                  <a:gd name="T22" fmla="*/ 358 w 733"/>
                  <a:gd name="T23" fmla="*/ 617 h 659"/>
                  <a:gd name="T24" fmla="*/ 327 w 733"/>
                  <a:gd name="T25" fmla="*/ 656 h 659"/>
                  <a:gd name="T26" fmla="*/ 308 w 733"/>
                  <a:gd name="T27" fmla="*/ 617 h 659"/>
                  <a:gd name="T28" fmla="*/ 249 w 733"/>
                  <a:gd name="T29" fmla="*/ 518 h 659"/>
                  <a:gd name="T30" fmla="*/ 119 w 733"/>
                  <a:gd name="T31" fmla="*/ 496 h 659"/>
                  <a:gd name="T32" fmla="*/ 145 w 733"/>
                  <a:gd name="T33" fmla="*/ 512 h 659"/>
                  <a:gd name="T34" fmla="*/ 125 w 733"/>
                  <a:gd name="T35" fmla="*/ 617 h 659"/>
                  <a:gd name="T36" fmla="*/ 97 w 733"/>
                  <a:gd name="T37" fmla="*/ 656 h 659"/>
                  <a:gd name="T38" fmla="*/ 76 w 733"/>
                  <a:gd name="T39" fmla="*/ 615 h 659"/>
                  <a:gd name="T40" fmla="*/ 103 w 733"/>
                  <a:gd name="T41" fmla="*/ 512 h 659"/>
                  <a:gd name="T42" fmla="*/ 0 w 733"/>
                  <a:gd name="T43" fmla="*/ 495 h 659"/>
                  <a:gd name="T44" fmla="*/ 33 w 733"/>
                  <a:gd name="T45" fmla="*/ 303 h 659"/>
                  <a:gd name="T46" fmla="*/ 72 w 733"/>
                  <a:gd name="T47" fmla="*/ 290 h 659"/>
                  <a:gd name="T48" fmla="*/ 95 w 733"/>
                  <a:gd name="T49" fmla="*/ 238 h 659"/>
                  <a:gd name="T50" fmla="*/ 145 w 733"/>
                  <a:gd name="T51" fmla="*/ 208 h 659"/>
                  <a:gd name="T52" fmla="*/ 184 w 733"/>
                  <a:gd name="T53" fmla="*/ 248 h 659"/>
                  <a:gd name="T54" fmla="*/ 201 w 733"/>
                  <a:gd name="T55" fmla="*/ 264 h 659"/>
                  <a:gd name="T56" fmla="*/ 247 w 733"/>
                  <a:gd name="T57" fmla="*/ 411 h 659"/>
                  <a:gd name="T58" fmla="*/ 257 w 733"/>
                  <a:gd name="T59" fmla="*/ 216 h 659"/>
                  <a:gd name="T60" fmla="*/ 313 w 733"/>
                  <a:gd name="T61" fmla="*/ 69 h 659"/>
                  <a:gd name="T62" fmla="*/ 312 w 733"/>
                  <a:gd name="T63" fmla="*/ 0 h 659"/>
                  <a:gd name="T64" fmla="*/ 361 w 733"/>
                  <a:gd name="T65" fmla="*/ 69 h 659"/>
                  <a:gd name="T66" fmla="*/ 427 w 733"/>
                  <a:gd name="T67" fmla="*/ 198 h 659"/>
                  <a:gd name="T68" fmla="*/ 437 w 733"/>
                  <a:gd name="T69" fmla="*/ 251 h 659"/>
                  <a:gd name="T70" fmla="*/ 472 w 733"/>
                  <a:gd name="T71" fmla="*/ 176 h 659"/>
                  <a:gd name="T72" fmla="*/ 519 w 733"/>
                  <a:gd name="T73" fmla="*/ 300 h 659"/>
                  <a:gd name="T74" fmla="*/ 595 w 733"/>
                  <a:gd name="T75" fmla="*/ 411 h 659"/>
                  <a:gd name="T76" fmla="*/ 630 w 733"/>
                  <a:gd name="T77" fmla="*/ 360 h 659"/>
                  <a:gd name="T78" fmla="*/ 673 w 733"/>
                  <a:gd name="T79" fmla="*/ 410 h 659"/>
                  <a:gd name="T80" fmla="*/ 687 w 733"/>
                  <a:gd name="T81" fmla="*/ 431 h 659"/>
                  <a:gd name="T82" fmla="*/ 732 w 733"/>
                  <a:gd name="T83" fmla="*/ 496 h 659"/>
                  <a:gd name="T84" fmla="*/ 665 w 733"/>
                  <a:gd name="T85" fmla="*/ 512 h 659"/>
                  <a:gd name="T86" fmla="*/ 690 w 733"/>
                  <a:gd name="T87" fmla="*/ 617 h 659"/>
                  <a:gd name="T88" fmla="*/ 671 w 733"/>
                  <a:gd name="T89" fmla="*/ 659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33" h="659">
                    <a:moveTo>
                      <a:pt x="671" y="659"/>
                    </a:moveTo>
                    <a:lnTo>
                      <a:pt x="641" y="658"/>
                    </a:lnTo>
                    <a:lnTo>
                      <a:pt x="641" y="617"/>
                    </a:lnTo>
                    <a:lnTo>
                      <a:pt x="622" y="617"/>
                    </a:lnTo>
                    <a:lnTo>
                      <a:pt x="622" y="512"/>
                    </a:lnTo>
                    <a:lnTo>
                      <a:pt x="649" y="512"/>
                    </a:lnTo>
                    <a:lnTo>
                      <a:pt x="647" y="496"/>
                    </a:lnTo>
                    <a:lnTo>
                      <a:pt x="507" y="496"/>
                    </a:lnTo>
                    <a:lnTo>
                      <a:pt x="507" y="511"/>
                    </a:lnTo>
                    <a:lnTo>
                      <a:pt x="533" y="511"/>
                    </a:lnTo>
                    <a:lnTo>
                      <a:pt x="533" y="617"/>
                    </a:lnTo>
                    <a:lnTo>
                      <a:pt x="515" y="617"/>
                    </a:lnTo>
                    <a:lnTo>
                      <a:pt x="515" y="658"/>
                    </a:lnTo>
                    <a:lnTo>
                      <a:pt x="484" y="658"/>
                    </a:lnTo>
                    <a:lnTo>
                      <a:pt x="484" y="617"/>
                    </a:lnTo>
                    <a:lnTo>
                      <a:pt x="465" y="617"/>
                    </a:lnTo>
                    <a:lnTo>
                      <a:pt x="465" y="511"/>
                    </a:lnTo>
                    <a:lnTo>
                      <a:pt x="492" y="511"/>
                    </a:lnTo>
                    <a:lnTo>
                      <a:pt x="492" y="496"/>
                    </a:lnTo>
                    <a:lnTo>
                      <a:pt x="350" y="496"/>
                    </a:lnTo>
                    <a:lnTo>
                      <a:pt x="350" y="512"/>
                    </a:lnTo>
                    <a:lnTo>
                      <a:pt x="376" y="511"/>
                    </a:lnTo>
                    <a:lnTo>
                      <a:pt x="376" y="617"/>
                    </a:lnTo>
                    <a:lnTo>
                      <a:pt x="358" y="617"/>
                    </a:lnTo>
                    <a:lnTo>
                      <a:pt x="358" y="656"/>
                    </a:lnTo>
                    <a:lnTo>
                      <a:pt x="327" y="656"/>
                    </a:lnTo>
                    <a:lnTo>
                      <a:pt x="326" y="617"/>
                    </a:lnTo>
                    <a:lnTo>
                      <a:pt x="308" y="617"/>
                    </a:lnTo>
                    <a:lnTo>
                      <a:pt x="307" y="518"/>
                    </a:lnTo>
                    <a:lnTo>
                      <a:pt x="249" y="518"/>
                    </a:lnTo>
                    <a:lnTo>
                      <a:pt x="249" y="496"/>
                    </a:lnTo>
                    <a:lnTo>
                      <a:pt x="119" y="496"/>
                    </a:lnTo>
                    <a:lnTo>
                      <a:pt x="119" y="511"/>
                    </a:lnTo>
                    <a:lnTo>
                      <a:pt x="145" y="512"/>
                    </a:lnTo>
                    <a:lnTo>
                      <a:pt x="145" y="617"/>
                    </a:lnTo>
                    <a:lnTo>
                      <a:pt x="125" y="617"/>
                    </a:lnTo>
                    <a:lnTo>
                      <a:pt x="125" y="656"/>
                    </a:lnTo>
                    <a:lnTo>
                      <a:pt x="97" y="656"/>
                    </a:lnTo>
                    <a:lnTo>
                      <a:pt x="97" y="615"/>
                    </a:lnTo>
                    <a:lnTo>
                      <a:pt x="76" y="615"/>
                    </a:lnTo>
                    <a:lnTo>
                      <a:pt x="76" y="512"/>
                    </a:lnTo>
                    <a:lnTo>
                      <a:pt x="103" y="512"/>
                    </a:lnTo>
                    <a:lnTo>
                      <a:pt x="103" y="496"/>
                    </a:lnTo>
                    <a:lnTo>
                      <a:pt x="0" y="495"/>
                    </a:lnTo>
                    <a:lnTo>
                      <a:pt x="0" y="304"/>
                    </a:lnTo>
                    <a:lnTo>
                      <a:pt x="33" y="303"/>
                    </a:lnTo>
                    <a:lnTo>
                      <a:pt x="33" y="290"/>
                    </a:lnTo>
                    <a:lnTo>
                      <a:pt x="72" y="290"/>
                    </a:lnTo>
                    <a:lnTo>
                      <a:pt x="72" y="241"/>
                    </a:lnTo>
                    <a:lnTo>
                      <a:pt x="95" y="238"/>
                    </a:lnTo>
                    <a:lnTo>
                      <a:pt x="95" y="209"/>
                    </a:lnTo>
                    <a:lnTo>
                      <a:pt x="145" y="208"/>
                    </a:lnTo>
                    <a:lnTo>
                      <a:pt x="145" y="248"/>
                    </a:lnTo>
                    <a:lnTo>
                      <a:pt x="184" y="248"/>
                    </a:lnTo>
                    <a:lnTo>
                      <a:pt x="184" y="264"/>
                    </a:lnTo>
                    <a:lnTo>
                      <a:pt x="201" y="264"/>
                    </a:lnTo>
                    <a:lnTo>
                      <a:pt x="200" y="410"/>
                    </a:lnTo>
                    <a:lnTo>
                      <a:pt x="247" y="411"/>
                    </a:lnTo>
                    <a:lnTo>
                      <a:pt x="247" y="219"/>
                    </a:lnTo>
                    <a:lnTo>
                      <a:pt x="257" y="216"/>
                    </a:lnTo>
                    <a:lnTo>
                      <a:pt x="259" y="69"/>
                    </a:lnTo>
                    <a:lnTo>
                      <a:pt x="313" y="69"/>
                    </a:lnTo>
                    <a:lnTo>
                      <a:pt x="312" y="23"/>
                    </a:lnTo>
                    <a:lnTo>
                      <a:pt x="312" y="0"/>
                    </a:lnTo>
                    <a:lnTo>
                      <a:pt x="360" y="0"/>
                    </a:lnTo>
                    <a:lnTo>
                      <a:pt x="361" y="69"/>
                    </a:lnTo>
                    <a:lnTo>
                      <a:pt x="427" y="69"/>
                    </a:lnTo>
                    <a:lnTo>
                      <a:pt x="427" y="198"/>
                    </a:lnTo>
                    <a:lnTo>
                      <a:pt x="438" y="199"/>
                    </a:lnTo>
                    <a:lnTo>
                      <a:pt x="437" y="251"/>
                    </a:lnTo>
                    <a:lnTo>
                      <a:pt x="470" y="251"/>
                    </a:lnTo>
                    <a:lnTo>
                      <a:pt x="472" y="176"/>
                    </a:lnTo>
                    <a:lnTo>
                      <a:pt x="519" y="177"/>
                    </a:lnTo>
                    <a:lnTo>
                      <a:pt x="519" y="300"/>
                    </a:lnTo>
                    <a:lnTo>
                      <a:pt x="596" y="300"/>
                    </a:lnTo>
                    <a:lnTo>
                      <a:pt x="595" y="411"/>
                    </a:lnTo>
                    <a:lnTo>
                      <a:pt x="629" y="411"/>
                    </a:lnTo>
                    <a:lnTo>
                      <a:pt x="630" y="360"/>
                    </a:lnTo>
                    <a:lnTo>
                      <a:pt x="672" y="360"/>
                    </a:lnTo>
                    <a:lnTo>
                      <a:pt x="673" y="410"/>
                    </a:lnTo>
                    <a:lnTo>
                      <a:pt x="687" y="411"/>
                    </a:lnTo>
                    <a:lnTo>
                      <a:pt x="687" y="431"/>
                    </a:lnTo>
                    <a:lnTo>
                      <a:pt x="733" y="431"/>
                    </a:lnTo>
                    <a:lnTo>
                      <a:pt x="732" y="496"/>
                    </a:lnTo>
                    <a:lnTo>
                      <a:pt x="665" y="497"/>
                    </a:lnTo>
                    <a:lnTo>
                      <a:pt x="665" y="512"/>
                    </a:lnTo>
                    <a:lnTo>
                      <a:pt x="690" y="513"/>
                    </a:lnTo>
                    <a:lnTo>
                      <a:pt x="690" y="617"/>
                    </a:lnTo>
                    <a:lnTo>
                      <a:pt x="671" y="617"/>
                    </a:lnTo>
                    <a:lnTo>
                      <a:pt x="671" y="65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7" name="Freeform 1162"/>
              <p:cNvSpPr>
                <a:spLocks/>
              </p:cNvSpPr>
              <p:nvPr/>
            </p:nvSpPr>
            <p:spPr bwMode="auto">
              <a:xfrm>
                <a:off x="1246" y="1846"/>
                <a:ext cx="94" cy="93"/>
              </a:xfrm>
              <a:custGeom>
                <a:avLst/>
                <a:gdLst>
                  <a:gd name="T0" fmla="*/ 328 w 469"/>
                  <a:gd name="T1" fmla="*/ 0 h 467"/>
                  <a:gd name="T2" fmla="*/ 137 w 469"/>
                  <a:gd name="T3" fmla="*/ 1 h 467"/>
                  <a:gd name="T4" fmla="*/ 137 w 469"/>
                  <a:gd name="T5" fmla="*/ 46 h 467"/>
                  <a:gd name="T6" fmla="*/ 95 w 469"/>
                  <a:gd name="T7" fmla="*/ 46 h 467"/>
                  <a:gd name="T8" fmla="*/ 95 w 469"/>
                  <a:gd name="T9" fmla="*/ 78 h 467"/>
                  <a:gd name="T10" fmla="*/ 75 w 469"/>
                  <a:gd name="T11" fmla="*/ 78 h 467"/>
                  <a:gd name="T12" fmla="*/ 75 w 469"/>
                  <a:gd name="T13" fmla="*/ 96 h 467"/>
                  <a:gd name="T14" fmla="*/ 46 w 469"/>
                  <a:gd name="T15" fmla="*/ 96 h 467"/>
                  <a:gd name="T16" fmla="*/ 46 w 469"/>
                  <a:gd name="T17" fmla="*/ 137 h 467"/>
                  <a:gd name="T18" fmla="*/ 0 w 469"/>
                  <a:gd name="T19" fmla="*/ 137 h 467"/>
                  <a:gd name="T20" fmla="*/ 0 w 469"/>
                  <a:gd name="T21" fmla="*/ 329 h 467"/>
                  <a:gd name="T22" fmla="*/ 47 w 469"/>
                  <a:gd name="T23" fmla="*/ 329 h 467"/>
                  <a:gd name="T24" fmla="*/ 47 w 469"/>
                  <a:gd name="T25" fmla="*/ 368 h 467"/>
                  <a:gd name="T26" fmla="*/ 79 w 469"/>
                  <a:gd name="T27" fmla="*/ 368 h 467"/>
                  <a:gd name="T28" fmla="*/ 79 w 469"/>
                  <a:gd name="T29" fmla="*/ 387 h 467"/>
                  <a:gd name="T30" fmla="*/ 99 w 469"/>
                  <a:gd name="T31" fmla="*/ 387 h 467"/>
                  <a:gd name="T32" fmla="*/ 99 w 469"/>
                  <a:gd name="T33" fmla="*/ 418 h 467"/>
                  <a:gd name="T34" fmla="*/ 141 w 469"/>
                  <a:gd name="T35" fmla="*/ 418 h 467"/>
                  <a:gd name="T36" fmla="*/ 141 w 469"/>
                  <a:gd name="T37" fmla="*/ 467 h 467"/>
                  <a:gd name="T38" fmla="*/ 331 w 469"/>
                  <a:gd name="T39" fmla="*/ 467 h 467"/>
                  <a:gd name="T40" fmla="*/ 331 w 469"/>
                  <a:gd name="T41" fmla="*/ 417 h 467"/>
                  <a:gd name="T42" fmla="*/ 373 w 469"/>
                  <a:gd name="T43" fmla="*/ 417 h 467"/>
                  <a:gd name="T44" fmla="*/ 373 w 469"/>
                  <a:gd name="T45" fmla="*/ 383 h 467"/>
                  <a:gd name="T46" fmla="*/ 391 w 469"/>
                  <a:gd name="T47" fmla="*/ 383 h 467"/>
                  <a:gd name="T48" fmla="*/ 391 w 469"/>
                  <a:gd name="T49" fmla="*/ 367 h 467"/>
                  <a:gd name="T50" fmla="*/ 421 w 469"/>
                  <a:gd name="T51" fmla="*/ 367 h 467"/>
                  <a:gd name="T52" fmla="*/ 421 w 469"/>
                  <a:gd name="T53" fmla="*/ 325 h 467"/>
                  <a:gd name="T54" fmla="*/ 469 w 469"/>
                  <a:gd name="T55" fmla="*/ 325 h 467"/>
                  <a:gd name="T56" fmla="*/ 469 w 469"/>
                  <a:gd name="T57" fmla="*/ 134 h 467"/>
                  <a:gd name="T58" fmla="*/ 419 w 469"/>
                  <a:gd name="T59" fmla="*/ 134 h 467"/>
                  <a:gd name="T60" fmla="*/ 419 w 469"/>
                  <a:gd name="T61" fmla="*/ 96 h 467"/>
                  <a:gd name="T62" fmla="*/ 388 w 469"/>
                  <a:gd name="T63" fmla="*/ 96 h 467"/>
                  <a:gd name="T64" fmla="*/ 388 w 469"/>
                  <a:gd name="T65" fmla="*/ 77 h 467"/>
                  <a:gd name="T66" fmla="*/ 368 w 469"/>
                  <a:gd name="T67" fmla="*/ 77 h 467"/>
                  <a:gd name="T68" fmla="*/ 368 w 469"/>
                  <a:gd name="T69" fmla="*/ 46 h 467"/>
                  <a:gd name="T70" fmla="*/ 329 w 469"/>
                  <a:gd name="T71" fmla="*/ 46 h 467"/>
                  <a:gd name="T72" fmla="*/ 328 w 469"/>
                  <a:gd name="T73" fmla="*/ 0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69" h="467">
                    <a:moveTo>
                      <a:pt x="328" y="0"/>
                    </a:moveTo>
                    <a:lnTo>
                      <a:pt x="137" y="1"/>
                    </a:lnTo>
                    <a:lnTo>
                      <a:pt x="137" y="46"/>
                    </a:lnTo>
                    <a:lnTo>
                      <a:pt x="95" y="46"/>
                    </a:lnTo>
                    <a:lnTo>
                      <a:pt x="95" y="78"/>
                    </a:lnTo>
                    <a:lnTo>
                      <a:pt x="75" y="78"/>
                    </a:lnTo>
                    <a:lnTo>
                      <a:pt x="75" y="96"/>
                    </a:lnTo>
                    <a:lnTo>
                      <a:pt x="46" y="96"/>
                    </a:lnTo>
                    <a:lnTo>
                      <a:pt x="46" y="137"/>
                    </a:lnTo>
                    <a:lnTo>
                      <a:pt x="0" y="137"/>
                    </a:lnTo>
                    <a:lnTo>
                      <a:pt x="0" y="329"/>
                    </a:lnTo>
                    <a:lnTo>
                      <a:pt x="47" y="329"/>
                    </a:lnTo>
                    <a:lnTo>
                      <a:pt x="47" y="368"/>
                    </a:lnTo>
                    <a:lnTo>
                      <a:pt x="79" y="368"/>
                    </a:lnTo>
                    <a:lnTo>
                      <a:pt x="79" y="387"/>
                    </a:lnTo>
                    <a:lnTo>
                      <a:pt x="99" y="387"/>
                    </a:lnTo>
                    <a:lnTo>
                      <a:pt x="99" y="418"/>
                    </a:lnTo>
                    <a:lnTo>
                      <a:pt x="141" y="418"/>
                    </a:lnTo>
                    <a:lnTo>
                      <a:pt x="141" y="467"/>
                    </a:lnTo>
                    <a:lnTo>
                      <a:pt x="331" y="467"/>
                    </a:lnTo>
                    <a:lnTo>
                      <a:pt x="331" y="417"/>
                    </a:lnTo>
                    <a:lnTo>
                      <a:pt x="373" y="417"/>
                    </a:lnTo>
                    <a:lnTo>
                      <a:pt x="373" y="383"/>
                    </a:lnTo>
                    <a:lnTo>
                      <a:pt x="391" y="383"/>
                    </a:lnTo>
                    <a:lnTo>
                      <a:pt x="391" y="367"/>
                    </a:lnTo>
                    <a:lnTo>
                      <a:pt x="421" y="367"/>
                    </a:lnTo>
                    <a:lnTo>
                      <a:pt x="421" y="325"/>
                    </a:lnTo>
                    <a:lnTo>
                      <a:pt x="469" y="325"/>
                    </a:lnTo>
                    <a:lnTo>
                      <a:pt x="469" y="134"/>
                    </a:lnTo>
                    <a:lnTo>
                      <a:pt x="419" y="134"/>
                    </a:lnTo>
                    <a:lnTo>
                      <a:pt x="419" y="96"/>
                    </a:lnTo>
                    <a:lnTo>
                      <a:pt x="388" y="96"/>
                    </a:lnTo>
                    <a:lnTo>
                      <a:pt x="388" y="77"/>
                    </a:lnTo>
                    <a:lnTo>
                      <a:pt x="368" y="77"/>
                    </a:lnTo>
                    <a:lnTo>
                      <a:pt x="368" y="46"/>
                    </a:lnTo>
                    <a:lnTo>
                      <a:pt x="329" y="46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8" name="Freeform 1163"/>
              <p:cNvSpPr>
                <a:spLocks/>
              </p:cNvSpPr>
              <p:nvPr/>
            </p:nvSpPr>
            <p:spPr bwMode="auto">
              <a:xfrm>
                <a:off x="2010" y="1407"/>
                <a:ext cx="49" cy="79"/>
              </a:xfrm>
              <a:custGeom>
                <a:avLst/>
                <a:gdLst>
                  <a:gd name="T0" fmla="*/ 214 w 248"/>
                  <a:gd name="T1" fmla="*/ 31 h 392"/>
                  <a:gd name="T2" fmla="*/ 202 w 248"/>
                  <a:gd name="T3" fmla="*/ 57 h 392"/>
                  <a:gd name="T4" fmla="*/ 235 w 248"/>
                  <a:gd name="T5" fmla="*/ 64 h 392"/>
                  <a:gd name="T6" fmla="*/ 248 w 248"/>
                  <a:gd name="T7" fmla="*/ 102 h 392"/>
                  <a:gd name="T8" fmla="*/ 219 w 248"/>
                  <a:gd name="T9" fmla="*/ 110 h 392"/>
                  <a:gd name="T10" fmla="*/ 206 w 248"/>
                  <a:gd name="T11" fmla="*/ 150 h 392"/>
                  <a:gd name="T12" fmla="*/ 239 w 248"/>
                  <a:gd name="T13" fmla="*/ 168 h 392"/>
                  <a:gd name="T14" fmla="*/ 248 w 248"/>
                  <a:gd name="T15" fmla="*/ 192 h 392"/>
                  <a:gd name="T16" fmla="*/ 243 w 248"/>
                  <a:gd name="T17" fmla="*/ 222 h 392"/>
                  <a:gd name="T18" fmla="*/ 193 w 248"/>
                  <a:gd name="T19" fmla="*/ 231 h 392"/>
                  <a:gd name="T20" fmla="*/ 219 w 248"/>
                  <a:gd name="T21" fmla="*/ 285 h 392"/>
                  <a:gd name="T22" fmla="*/ 235 w 248"/>
                  <a:gd name="T23" fmla="*/ 331 h 392"/>
                  <a:gd name="T24" fmla="*/ 202 w 248"/>
                  <a:gd name="T25" fmla="*/ 335 h 392"/>
                  <a:gd name="T26" fmla="*/ 215 w 248"/>
                  <a:gd name="T27" fmla="*/ 364 h 392"/>
                  <a:gd name="T28" fmla="*/ 166 w 248"/>
                  <a:gd name="T29" fmla="*/ 373 h 392"/>
                  <a:gd name="T30" fmla="*/ 125 w 248"/>
                  <a:gd name="T31" fmla="*/ 348 h 392"/>
                  <a:gd name="T32" fmla="*/ 123 w 248"/>
                  <a:gd name="T33" fmla="*/ 333 h 392"/>
                  <a:gd name="T34" fmla="*/ 136 w 248"/>
                  <a:gd name="T35" fmla="*/ 284 h 392"/>
                  <a:gd name="T36" fmla="*/ 120 w 248"/>
                  <a:gd name="T37" fmla="*/ 284 h 392"/>
                  <a:gd name="T38" fmla="*/ 70 w 248"/>
                  <a:gd name="T39" fmla="*/ 274 h 392"/>
                  <a:gd name="T40" fmla="*/ 81 w 248"/>
                  <a:gd name="T41" fmla="*/ 247 h 392"/>
                  <a:gd name="T42" fmla="*/ 78 w 248"/>
                  <a:gd name="T43" fmla="*/ 231 h 392"/>
                  <a:gd name="T44" fmla="*/ 59 w 248"/>
                  <a:gd name="T45" fmla="*/ 236 h 392"/>
                  <a:gd name="T46" fmla="*/ 7 w 248"/>
                  <a:gd name="T47" fmla="*/ 222 h 392"/>
                  <a:gd name="T48" fmla="*/ 0 w 248"/>
                  <a:gd name="T49" fmla="*/ 197 h 392"/>
                  <a:gd name="T50" fmla="*/ 6 w 248"/>
                  <a:gd name="T51" fmla="*/ 166 h 392"/>
                  <a:gd name="T52" fmla="*/ 56 w 248"/>
                  <a:gd name="T53" fmla="*/ 158 h 392"/>
                  <a:gd name="T54" fmla="*/ 87 w 248"/>
                  <a:gd name="T55" fmla="*/ 172 h 392"/>
                  <a:gd name="T56" fmla="*/ 81 w 248"/>
                  <a:gd name="T57" fmla="*/ 147 h 392"/>
                  <a:gd name="T58" fmla="*/ 69 w 248"/>
                  <a:gd name="T59" fmla="*/ 119 h 392"/>
                  <a:gd name="T60" fmla="*/ 118 w 248"/>
                  <a:gd name="T61" fmla="*/ 110 h 392"/>
                  <a:gd name="T62" fmla="*/ 123 w 248"/>
                  <a:gd name="T63" fmla="*/ 61 h 392"/>
                  <a:gd name="T64" fmla="*/ 123 w 248"/>
                  <a:gd name="T65" fmla="*/ 44 h 392"/>
                  <a:gd name="T66" fmla="*/ 164 w 248"/>
                  <a:gd name="T67" fmla="*/ 2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8" h="392">
                    <a:moveTo>
                      <a:pt x="184" y="0"/>
                    </a:moveTo>
                    <a:lnTo>
                      <a:pt x="214" y="31"/>
                    </a:lnTo>
                    <a:lnTo>
                      <a:pt x="194" y="50"/>
                    </a:lnTo>
                    <a:lnTo>
                      <a:pt x="202" y="57"/>
                    </a:lnTo>
                    <a:lnTo>
                      <a:pt x="217" y="44"/>
                    </a:lnTo>
                    <a:lnTo>
                      <a:pt x="235" y="64"/>
                    </a:lnTo>
                    <a:lnTo>
                      <a:pt x="223" y="75"/>
                    </a:lnTo>
                    <a:lnTo>
                      <a:pt x="248" y="102"/>
                    </a:lnTo>
                    <a:lnTo>
                      <a:pt x="229" y="121"/>
                    </a:lnTo>
                    <a:lnTo>
                      <a:pt x="219" y="110"/>
                    </a:lnTo>
                    <a:lnTo>
                      <a:pt x="192" y="135"/>
                    </a:lnTo>
                    <a:lnTo>
                      <a:pt x="206" y="150"/>
                    </a:lnTo>
                    <a:lnTo>
                      <a:pt x="213" y="141"/>
                    </a:lnTo>
                    <a:lnTo>
                      <a:pt x="239" y="168"/>
                    </a:lnTo>
                    <a:lnTo>
                      <a:pt x="232" y="176"/>
                    </a:lnTo>
                    <a:lnTo>
                      <a:pt x="248" y="192"/>
                    </a:lnTo>
                    <a:lnTo>
                      <a:pt x="230" y="208"/>
                    </a:lnTo>
                    <a:lnTo>
                      <a:pt x="243" y="222"/>
                    </a:lnTo>
                    <a:lnTo>
                      <a:pt x="212" y="251"/>
                    </a:lnTo>
                    <a:lnTo>
                      <a:pt x="193" y="231"/>
                    </a:lnTo>
                    <a:lnTo>
                      <a:pt x="179" y="244"/>
                    </a:lnTo>
                    <a:lnTo>
                      <a:pt x="219" y="285"/>
                    </a:lnTo>
                    <a:lnTo>
                      <a:pt x="206" y="298"/>
                    </a:lnTo>
                    <a:lnTo>
                      <a:pt x="235" y="331"/>
                    </a:lnTo>
                    <a:lnTo>
                      <a:pt x="215" y="350"/>
                    </a:lnTo>
                    <a:lnTo>
                      <a:pt x="202" y="335"/>
                    </a:lnTo>
                    <a:lnTo>
                      <a:pt x="194" y="343"/>
                    </a:lnTo>
                    <a:lnTo>
                      <a:pt x="215" y="364"/>
                    </a:lnTo>
                    <a:lnTo>
                      <a:pt x="184" y="392"/>
                    </a:lnTo>
                    <a:lnTo>
                      <a:pt x="166" y="373"/>
                    </a:lnTo>
                    <a:lnTo>
                      <a:pt x="156" y="381"/>
                    </a:lnTo>
                    <a:lnTo>
                      <a:pt x="125" y="348"/>
                    </a:lnTo>
                    <a:lnTo>
                      <a:pt x="132" y="341"/>
                    </a:lnTo>
                    <a:lnTo>
                      <a:pt x="123" y="333"/>
                    </a:lnTo>
                    <a:lnTo>
                      <a:pt x="153" y="304"/>
                    </a:lnTo>
                    <a:lnTo>
                      <a:pt x="136" y="284"/>
                    </a:lnTo>
                    <a:lnTo>
                      <a:pt x="127" y="293"/>
                    </a:lnTo>
                    <a:lnTo>
                      <a:pt x="120" y="284"/>
                    </a:lnTo>
                    <a:lnTo>
                      <a:pt x="98" y="304"/>
                    </a:lnTo>
                    <a:lnTo>
                      <a:pt x="70" y="274"/>
                    </a:lnTo>
                    <a:lnTo>
                      <a:pt x="90" y="255"/>
                    </a:lnTo>
                    <a:lnTo>
                      <a:pt x="81" y="247"/>
                    </a:lnTo>
                    <a:lnTo>
                      <a:pt x="87" y="241"/>
                    </a:lnTo>
                    <a:lnTo>
                      <a:pt x="78" y="231"/>
                    </a:lnTo>
                    <a:lnTo>
                      <a:pt x="66" y="243"/>
                    </a:lnTo>
                    <a:lnTo>
                      <a:pt x="59" y="236"/>
                    </a:lnTo>
                    <a:lnTo>
                      <a:pt x="39" y="254"/>
                    </a:lnTo>
                    <a:lnTo>
                      <a:pt x="7" y="222"/>
                    </a:lnTo>
                    <a:lnTo>
                      <a:pt x="16" y="214"/>
                    </a:lnTo>
                    <a:lnTo>
                      <a:pt x="0" y="197"/>
                    </a:lnTo>
                    <a:lnTo>
                      <a:pt x="19" y="180"/>
                    </a:lnTo>
                    <a:lnTo>
                      <a:pt x="6" y="166"/>
                    </a:lnTo>
                    <a:lnTo>
                      <a:pt x="37" y="137"/>
                    </a:lnTo>
                    <a:lnTo>
                      <a:pt x="56" y="158"/>
                    </a:lnTo>
                    <a:lnTo>
                      <a:pt x="65" y="150"/>
                    </a:lnTo>
                    <a:lnTo>
                      <a:pt x="87" y="172"/>
                    </a:lnTo>
                    <a:lnTo>
                      <a:pt x="97" y="163"/>
                    </a:lnTo>
                    <a:lnTo>
                      <a:pt x="81" y="147"/>
                    </a:lnTo>
                    <a:lnTo>
                      <a:pt x="88" y="140"/>
                    </a:lnTo>
                    <a:lnTo>
                      <a:pt x="69" y="119"/>
                    </a:lnTo>
                    <a:lnTo>
                      <a:pt x="100" y="90"/>
                    </a:lnTo>
                    <a:lnTo>
                      <a:pt x="118" y="110"/>
                    </a:lnTo>
                    <a:lnTo>
                      <a:pt x="144" y="84"/>
                    </a:lnTo>
                    <a:lnTo>
                      <a:pt x="123" y="61"/>
                    </a:lnTo>
                    <a:lnTo>
                      <a:pt x="132" y="53"/>
                    </a:lnTo>
                    <a:lnTo>
                      <a:pt x="123" y="44"/>
                    </a:lnTo>
                    <a:lnTo>
                      <a:pt x="157" y="13"/>
                    </a:lnTo>
                    <a:lnTo>
                      <a:pt x="164" y="20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9" name="Freeform 1164"/>
              <p:cNvSpPr>
                <a:spLocks/>
              </p:cNvSpPr>
              <p:nvPr/>
            </p:nvSpPr>
            <p:spPr bwMode="auto">
              <a:xfrm>
                <a:off x="1991" y="1483"/>
                <a:ext cx="55" cy="79"/>
              </a:xfrm>
              <a:custGeom>
                <a:avLst/>
                <a:gdLst>
                  <a:gd name="T0" fmla="*/ 214 w 279"/>
                  <a:gd name="T1" fmla="*/ 30 h 393"/>
                  <a:gd name="T2" fmla="*/ 201 w 279"/>
                  <a:gd name="T3" fmla="*/ 57 h 393"/>
                  <a:gd name="T4" fmla="*/ 236 w 279"/>
                  <a:gd name="T5" fmla="*/ 63 h 393"/>
                  <a:gd name="T6" fmla="*/ 219 w 279"/>
                  <a:gd name="T7" fmla="*/ 109 h 393"/>
                  <a:gd name="T8" fmla="*/ 208 w 279"/>
                  <a:gd name="T9" fmla="*/ 144 h 393"/>
                  <a:gd name="T10" fmla="*/ 278 w 279"/>
                  <a:gd name="T11" fmla="*/ 185 h 393"/>
                  <a:gd name="T12" fmla="*/ 279 w 279"/>
                  <a:gd name="T13" fmla="*/ 206 h 393"/>
                  <a:gd name="T14" fmla="*/ 192 w 279"/>
                  <a:gd name="T15" fmla="*/ 231 h 393"/>
                  <a:gd name="T16" fmla="*/ 219 w 279"/>
                  <a:gd name="T17" fmla="*/ 284 h 393"/>
                  <a:gd name="T18" fmla="*/ 237 w 279"/>
                  <a:gd name="T19" fmla="*/ 330 h 393"/>
                  <a:gd name="T20" fmla="*/ 202 w 279"/>
                  <a:gd name="T21" fmla="*/ 336 h 393"/>
                  <a:gd name="T22" fmla="*/ 214 w 279"/>
                  <a:gd name="T23" fmla="*/ 362 h 393"/>
                  <a:gd name="T24" fmla="*/ 165 w 279"/>
                  <a:gd name="T25" fmla="*/ 373 h 393"/>
                  <a:gd name="T26" fmla="*/ 123 w 279"/>
                  <a:gd name="T27" fmla="*/ 348 h 393"/>
                  <a:gd name="T28" fmla="*/ 123 w 279"/>
                  <a:gd name="T29" fmla="*/ 332 h 393"/>
                  <a:gd name="T30" fmla="*/ 135 w 279"/>
                  <a:gd name="T31" fmla="*/ 285 h 393"/>
                  <a:gd name="T32" fmla="*/ 118 w 279"/>
                  <a:gd name="T33" fmla="*/ 285 h 393"/>
                  <a:gd name="T34" fmla="*/ 69 w 279"/>
                  <a:gd name="T35" fmla="*/ 275 h 393"/>
                  <a:gd name="T36" fmla="*/ 80 w 279"/>
                  <a:gd name="T37" fmla="*/ 246 h 393"/>
                  <a:gd name="T38" fmla="*/ 77 w 279"/>
                  <a:gd name="T39" fmla="*/ 231 h 393"/>
                  <a:gd name="T40" fmla="*/ 59 w 279"/>
                  <a:gd name="T41" fmla="*/ 235 h 393"/>
                  <a:gd name="T42" fmla="*/ 6 w 279"/>
                  <a:gd name="T43" fmla="*/ 223 h 393"/>
                  <a:gd name="T44" fmla="*/ 0 w 279"/>
                  <a:gd name="T45" fmla="*/ 195 h 393"/>
                  <a:gd name="T46" fmla="*/ 5 w 279"/>
                  <a:gd name="T47" fmla="*/ 167 h 393"/>
                  <a:gd name="T48" fmla="*/ 56 w 279"/>
                  <a:gd name="T49" fmla="*/ 157 h 393"/>
                  <a:gd name="T50" fmla="*/ 87 w 279"/>
                  <a:gd name="T51" fmla="*/ 172 h 393"/>
                  <a:gd name="T52" fmla="*/ 80 w 279"/>
                  <a:gd name="T53" fmla="*/ 147 h 393"/>
                  <a:gd name="T54" fmla="*/ 67 w 279"/>
                  <a:gd name="T55" fmla="*/ 119 h 393"/>
                  <a:gd name="T56" fmla="*/ 118 w 279"/>
                  <a:gd name="T57" fmla="*/ 108 h 393"/>
                  <a:gd name="T58" fmla="*/ 122 w 279"/>
                  <a:gd name="T59" fmla="*/ 61 h 393"/>
                  <a:gd name="T60" fmla="*/ 122 w 279"/>
                  <a:gd name="T61" fmla="*/ 45 h 393"/>
                  <a:gd name="T62" fmla="*/ 165 w 279"/>
                  <a:gd name="T63" fmla="*/ 2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9" h="393">
                    <a:moveTo>
                      <a:pt x="184" y="0"/>
                    </a:moveTo>
                    <a:lnTo>
                      <a:pt x="214" y="30"/>
                    </a:lnTo>
                    <a:lnTo>
                      <a:pt x="194" y="51"/>
                    </a:lnTo>
                    <a:lnTo>
                      <a:pt x="201" y="57"/>
                    </a:lnTo>
                    <a:lnTo>
                      <a:pt x="216" y="42"/>
                    </a:lnTo>
                    <a:lnTo>
                      <a:pt x="236" y="63"/>
                    </a:lnTo>
                    <a:lnTo>
                      <a:pt x="204" y="94"/>
                    </a:lnTo>
                    <a:lnTo>
                      <a:pt x="219" y="109"/>
                    </a:lnTo>
                    <a:lnTo>
                      <a:pt x="197" y="132"/>
                    </a:lnTo>
                    <a:lnTo>
                      <a:pt x="208" y="144"/>
                    </a:lnTo>
                    <a:lnTo>
                      <a:pt x="222" y="131"/>
                    </a:lnTo>
                    <a:lnTo>
                      <a:pt x="278" y="185"/>
                    </a:lnTo>
                    <a:lnTo>
                      <a:pt x="268" y="197"/>
                    </a:lnTo>
                    <a:lnTo>
                      <a:pt x="279" y="206"/>
                    </a:lnTo>
                    <a:lnTo>
                      <a:pt x="223" y="263"/>
                    </a:lnTo>
                    <a:lnTo>
                      <a:pt x="192" y="231"/>
                    </a:lnTo>
                    <a:lnTo>
                      <a:pt x="179" y="244"/>
                    </a:lnTo>
                    <a:lnTo>
                      <a:pt x="219" y="284"/>
                    </a:lnTo>
                    <a:lnTo>
                      <a:pt x="204" y="299"/>
                    </a:lnTo>
                    <a:lnTo>
                      <a:pt x="237" y="330"/>
                    </a:lnTo>
                    <a:lnTo>
                      <a:pt x="216" y="350"/>
                    </a:lnTo>
                    <a:lnTo>
                      <a:pt x="202" y="336"/>
                    </a:lnTo>
                    <a:lnTo>
                      <a:pt x="194" y="342"/>
                    </a:lnTo>
                    <a:lnTo>
                      <a:pt x="214" y="362"/>
                    </a:lnTo>
                    <a:lnTo>
                      <a:pt x="184" y="393"/>
                    </a:lnTo>
                    <a:lnTo>
                      <a:pt x="165" y="373"/>
                    </a:lnTo>
                    <a:lnTo>
                      <a:pt x="156" y="382"/>
                    </a:lnTo>
                    <a:lnTo>
                      <a:pt x="123" y="348"/>
                    </a:lnTo>
                    <a:lnTo>
                      <a:pt x="131" y="341"/>
                    </a:lnTo>
                    <a:lnTo>
                      <a:pt x="123" y="332"/>
                    </a:lnTo>
                    <a:lnTo>
                      <a:pt x="153" y="302"/>
                    </a:lnTo>
                    <a:lnTo>
                      <a:pt x="135" y="285"/>
                    </a:lnTo>
                    <a:lnTo>
                      <a:pt x="126" y="292"/>
                    </a:lnTo>
                    <a:lnTo>
                      <a:pt x="118" y="285"/>
                    </a:lnTo>
                    <a:lnTo>
                      <a:pt x="98" y="305"/>
                    </a:lnTo>
                    <a:lnTo>
                      <a:pt x="69" y="275"/>
                    </a:lnTo>
                    <a:lnTo>
                      <a:pt x="89" y="255"/>
                    </a:lnTo>
                    <a:lnTo>
                      <a:pt x="80" y="246"/>
                    </a:lnTo>
                    <a:lnTo>
                      <a:pt x="86" y="240"/>
                    </a:lnTo>
                    <a:lnTo>
                      <a:pt x="77" y="231"/>
                    </a:lnTo>
                    <a:lnTo>
                      <a:pt x="66" y="243"/>
                    </a:lnTo>
                    <a:lnTo>
                      <a:pt x="59" y="235"/>
                    </a:lnTo>
                    <a:lnTo>
                      <a:pt x="39" y="255"/>
                    </a:lnTo>
                    <a:lnTo>
                      <a:pt x="6" y="223"/>
                    </a:lnTo>
                    <a:lnTo>
                      <a:pt x="18" y="211"/>
                    </a:lnTo>
                    <a:lnTo>
                      <a:pt x="0" y="195"/>
                    </a:lnTo>
                    <a:lnTo>
                      <a:pt x="18" y="178"/>
                    </a:lnTo>
                    <a:lnTo>
                      <a:pt x="5" y="167"/>
                    </a:lnTo>
                    <a:lnTo>
                      <a:pt x="35" y="136"/>
                    </a:lnTo>
                    <a:lnTo>
                      <a:pt x="56" y="157"/>
                    </a:lnTo>
                    <a:lnTo>
                      <a:pt x="64" y="148"/>
                    </a:lnTo>
                    <a:lnTo>
                      <a:pt x="87" y="172"/>
                    </a:lnTo>
                    <a:lnTo>
                      <a:pt x="96" y="163"/>
                    </a:lnTo>
                    <a:lnTo>
                      <a:pt x="80" y="147"/>
                    </a:lnTo>
                    <a:lnTo>
                      <a:pt x="87" y="139"/>
                    </a:lnTo>
                    <a:lnTo>
                      <a:pt x="67" y="119"/>
                    </a:lnTo>
                    <a:lnTo>
                      <a:pt x="98" y="88"/>
                    </a:lnTo>
                    <a:lnTo>
                      <a:pt x="118" y="108"/>
                    </a:lnTo>
                    <a:lnTo>
                      <a:pt x="145" y="82"/>
                    </a:lnTo>
                    <a:lnTo>
                      <a:pt x="122" y="61"/>
                    </a:lnTo>
                    <a:lnTo>
                      <a:pt x="131" y="52"/>
                    </a:lnTo>
                    <a:lnTo>
                      <a:pt x="122" y="45"/>
                    </a:lnTo>
                    <a:lnTo>
                      <a:pt x="156" y="11"/>
                    </a:lnTo>
                    <a:lnTo>
                      <a:pt x="165" y="20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0" name="Freeform 1165"/>
              <p:cNvSpPr>
                <a:spLocks/>
              </p:cNvSpPr>
              <p:nvPr/>
            </p:nvSpPr>
            <p:spPr bwMode="auto">
              <a:xfrm>
                <a:off x="1858" y="1499"/>
                <a:ext cx="138" cy="102"/>
              </a:xfrm>
              <a:custGeom>
                <a:avLst/>
                <a:gdLst>
                  <a:gd name="T0" fmla="*/ 304 w 690"/>
                  <a:gd name="T1" fmla="*/ 56 h 513"/>
                  <a:gd name="T2" fmla="*/ 331 w 690"/>
                  <a:gd name="T3" fmla="*/ 102 h 513"/>
                  <a:gd name="T4" fmla="*/ 261 w 690"/>
                  <a:gd name="T5" fmla="*/ 133 h 513"/>
                  <a:gd name="T6" fmla="*/ 200 w 690"/>
                  <a:gd name="T7" fmla="*/ 92 h 513"/>
                  <a:gd name="T8" fmla="*/ 129 w 690"/>
                  <a:gd name="T9" fmla="*/ 147 h 513"/>
                  <a:gd name="T10" fmla="*/ 115 w 690"/>
                  <a:gd name="T11" fmla="*/ 182 h 513"/>
                  <a:gd name="T12" fmla="*/ 138 w 690"/>
                  <a:gd name="T13" fmla="*/ 183 h 513"/>
                  <a:gd name="T14" fmla="*/ 210 w 690"/>
                  <a:gd name="T15" fmla="*/ 238 h 513"/>
                  <a:gd name="T16" fmla="*/ 360 w 690"/>
                  <a:gd name="T17" fmla="*/ 254 h 513"/>
                  <a:gd name="T18" fmla="*/ 330 w 690"/>
                  <a:gd name="T19" fmla="*/ 209 h 513"/>
                  <a:gd name="T20" fmla="*/ 370 w 690"/>
                  <a:gd name="T21" fmla="*/ 152 h 513"/>
                  <a:gd name="T22" fmla="*/ 412 w 690"/>
                  <a:gd name="T23" fmla="*/ 152 h 513"/>
                  <a:gd name="T24" fmla="*/ 466 w 690"/>
                  <a:gd name="T25" fmla="*/ 110 h 513"/>
                  <a:gd name="T26" fmla="*/ 519 w 690"/>
                  <a:gd name="T27" fmla="*/ 177 h 513"/>
                  <a:gd name="T28" fmla="*/ 562 w 690"/>
                  <a:gd name="T29" fmla="*/ 167 h 513"/>
                  <a:gd name="T30" fmla="*/ 584 w 690"/>
                  <a:gd name="T31" fmla="*/ 275 h 513"/>
                  <a:gd name="T32" fmla="*/ 626 w 690"/>
                  <a:gd name="T33" fmla="*/ 275 h 513"/>
                  <a:gd name="T34" fmla="*/ 628 w 690"/>
                  <a:gd name="T35" fmla="*/ 357 h 513"/>
                  <a:gd name="T36" fmla="*/ 670 w 690"/>
                  <a:gd name="T37" fmla="*/ 351 h 513"/>
                  <a:gd name="T38" fmla="*/ 674 w 690"/>
                  <a:gd name="T39" fmla="*/ 432 h 513"/>
                  <a:gd name="T40" fmla="*/ 663 w 690"/>
                  <a:gd name="T41" fmla="*/ 496 h 513"/>
                  <a:gd name="T42" fmla="*/ 605 w 690"/>
                  <a:gd name="T43" fmla="*/ 492 h 513"/>
                  <a:gd name="T44" fmla="*/ 592 w 690"/>
                  <a:gd name="T45" fmla="*/ 430 h 513"/>
                  <a:gd name="T46" fmla="*/ 585 w 690"/>
                  <a:gd name="T47" fmla="*/ 396 h 513"/>
                  <a:gd name="T48" fmla="*/ 554 w 690"/>
                  <a:gd name="T49" fmla="*/ 305 h 513"/>
                  <a:gd name="T50" fmla="*/ 498 w 690"/>
                  <a:gd name="T51" fmla="*/ 239 h 513"/>
                  <a:gd name="T52" fmla="*/ 448 w 690"/>
                  <a:gd name="T53" fmla="*/ 230 h 513"/>
                  <a:gd name="T54" fmla="*/ 386 w 690"/>
                  <a:gd name="T55" fmla="*/ 243 h 513"/>
                  <a:gd name="T56" fmla="*/ 450 w 690"/>
                  <a:gd name="T57" fmla="*/ 286 h 513"/>
                  <a:gd name="T58" fmla="*/ 467 w 690"/>
                  <a:gd name="T59" fmla="*/ 319 h 513"/>
                  <a:gd name="T60" fmla="*/ 442 w 690"/>
                  <a:gd name="T61" fmla="*/ 380 h 513"/>
                  <a:gd name="T62" fmla="*/ 380 w 690"/>
                  <a:gd name="T63" fmla="*/ 386 h 513"/>
                  <a:gd name="T64" fmla="*/ 329 w 690"/>
                  <a:gd name="T65" fmla="*/ 336 h 513"/>
                  <a:gd name="T66" fmla="*/ 273 w 690"/>
                  <a:gd name="T67" fmla="*/ 356 h 513"/>
                  <a:gd name="T68" fmla="*/ 278 w 690"/>
                  <a:gd name="T69" fmla="*/ 314 h 513"/>
                  <a:gd name="T70" fmla="*/ 225 w 690"/>
                  <a:gd name="T71" fmla="*/ 289 h 513"/>
                  <a:gd name="T72" fmla="*/ 153 w 690"/>
                  <a:gd name="T73" fmla="*/ 284 h 513"/>
                  <a:gd name="T74" fmla="*/ 70 w 690"/>
                  <a:gd name="T75" fmla="*/ 250 h 513"/>
                  <a:gd name="T76" fmla="*/ 35 w 690"/>
                  <a:gd name="T77" fmla="*/ 219 h 513"/>
                  <a:gd name="T78" fmla="*/ 0 w 690"/>
                  <a:gd name="T79" fmla="*/ 174 h 513"/>
                  <a:gd name="T80" fmla="*/ 48 w 690"/>
                  <a:gd name="T81" fmla="*/ 105 h 513"/>
                  <a:gd name="T82" fmla="*/ 77 w 690"/>
                  <a:gd name="T83" fmla="*/ 106 h 513"/>
                  <a:gd name="T84" fmla="*/ 81 w 690"/>
                  <a:gd name="T85" fmla="*/ 60 h 513"/>
                  <a:gd name="T86" fmla="*/ 142 w 690"/>
                  <a:gd name="T87" fmla="*/ 88 h 513"/>
                  <a:gd name="T88" fmla="*/ 153 w 690"/>
                  <a:gd name="T89" fmla="*/ 17 h 513"/>
                  <a:gd name="T90" fmla="*/ 212 w 690"/>
                  <a:gd name="T91" fmla="*/ 20 h 513"/>
                  <a:gd name="T92" fmla="*/ 289 w 690"/>
                  <a:gd name="T93" fmla="*/ 31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90" h="513">
                    <a:moveTo>
                      <a:pt x="289" y="31"/>
                    </a:moveTo>
                    <a:lnTo>
                      <a:pt x="310" y="50"/>
                    </a:lnTo>
                    <a:lnTo>
                      <a:pt x="304" y="56"/>
                    </a:lnTo>
                    <a:lnTo>
                      <a:pt x="324" y="73"/>
                    </a:lnTo>
                    <a:lnTo>
                      <a:pt x="313" y="86"/>
                    </a:lnTo>
                    <a:lnTo>
                      <a:pt x="331" y="102"/>
                    </a:lnTo>
                    <a:lnTo>
                      <a:pt x="306" y="129"/>
                    </a:lnTo>
                    <a:lnTo>
                      <a:pt x="284" y="110"/>
                    </a:lnTo>
                    <a:lnTo>
                      <a:pt x="261" y="133"/>
                    </a:lnTo>
                    <a:lnTo>
                      <a:pt x="219" y="92"/>
                    </a:lnTo>
                    <a:lnTo>
                      <a:pt x="210" y="101"/>
                    </a:lnTo>
                    <a:lnTo>
                      <a:pt x="200" y="92"/>
                    </a:lnTo>
                    <a:lnTo>
                      <a:pt x="174" y="120"/>
                    </a:lnTo>
                    <a:lnTo>
                      <a:pt x="163" y="111"/>
                    </a:lnTo>
                    <a:lnTo>
                      <a:pt x="129" y="147"/>
                    </a:lnTo>
                    <a:lnTo>
                      <a:pt x="111" y="129"/>
                    </a:lnTo>
                    <a:lnTo>
                      <a:pt x="87" y="156"/>
                    </a:lnTo>
                    <a:lnTo>
                      <a:pt x="115" y="182"/>
                    </a:lnTo>
                    <a:lnTo>
                      <a:pt x="107" y="189"/>
                    </a:lnTo>
                    <a:lnTo>
                      <a:pt x="121" y="202"/>
                    </a:lnTo>
                    <a:lnTo>
                      <a:pt x="138" y="183"/>
                    </a:lnTo>
                    <a:lnTo>
                      <a:pt x="174" y="217"/>
                    </a:lnTo>
                    <a:lnTo>
                      <a:pt x="181" y="210"/>
                    </a:lnTo>
                    <a:lnTo>
                      <a:pt x="210" y="238"/>
                    </a:lnTo>
                    <a:lnTo>
                      <a:pt x="219" y="228"/>
                    </a:lnTo>
                    <a:lnTo>
                      <a:pt x="306" y="310"/>
                    </a:lnTo>
                    <a:lnTo>
                      <a:pt x="360" y="254"/>
                    </a:lnTo>
                    <a:lnTo>
                      <a:pt x="334" y="230"/>
                    </a:lnTo>
                    <a:lnTo>
                      <a:pt x="342" y="220"/>
                    </a:lnTo>
                    <a:lnTo>
                      <a:pt x="330" y="209"/>
                    </a:lnTo>
                    <a:lnTo>
                      <a:pt x="337" y="202"/>
                    </a:lnTo>
                    <a:lnTo>
                      <a:pt x="329" y="194"/>
                    </a:lnTo>
                    <a:lnTo>
                      <a:pt x="370" y="152"/>
                    </a:lnTo>
                    <a:lnTo>
                      <a:pt x="417" y="197"/>
                    </a:lnTo>
                    <a:lnTo>
                      <a:pt x="437" y="176"/>
                    </a:lnTo>
                    <a:lnTo>
                      <a:pt x="412" y="152"/>
                    </a:lnTo>
                    <a:lnTo>
                      <a:pt x="431" y="131"/>
                    </a:lnTo>
                    <a:lnTo>
                      <a:pt x="438" y="138"/>
                    </a:lnTo>
                    <a:lnTo>
                      <a:pt x="466" y="110"/>
                    </a:lnTo>
                    <a:lnTo>
                      <a:pt x="486" y="129"/>
                    </a:lnTo>
                    <a:lnTo>
                      <a:pt x="478" y="138"/>
                    </a:lnTo>
                    <a:lnTo>
                      <a:pt x="519" y="177"/>
                    </a:lnTo>
                    <a:lnTo>
                      <a:pt x="527" y="168"/>
                    </a:lnTo>
                    <a:lnTo>
                      <a:pt x="544" y="184"/>
                    </a:lnTo>
                    <a:lnTo>
                      <a:pt x="562" y="167"/>
                    </a:lnTo>
                    <a:lnTo>
                      <a:pt x="602" y="204"/>
                    </a:lnTo>
                    <a:lnTo>
                      <a:pt x="558" y="252"/>
                    </a:lnTo>
                    <a:lnTo>
                      <a:pt x="584" y="275"/>
                    </a:lnTo>
                    <a:lnTo>
                      <a:pt x="608" y="249"/>
                    </a:lnTo>
                    <a:lnTo>
                      <a:pt x="630" y="270"/>
                    </a:lnTo>
                    <a:lnTo>
                      <a:pt x="626" y="275"/>
                    </a:lnTo>
                    <a:lnTo>
                      <a:pt x="645" y="291"/>
                    </a:lnTo>
                    <a:lnTo>
                      <a:pt x="604" y="335"/>
                    </a:lnTo>
                    <a:lnTo>
                      <a:pt x="628" y="357"/>
                    </a:lnTo>
                    <a:lnTo>
                      <a:pt x="655" y="327"/>
                    </a:lnTo>
                    <a:lnTo>
                      <a:pt x="675" y="346"/>
                    </a:lnTo>
                    <a:lnTo>
                      <a:pt x="670" y="351"/>
                    </a:lnTo>
                    <a:lnTo>
                      <a:pt x="690" y="370"/>
                    </a:lnTo>
                    <a:lnTo>
                      <a:pt x="650" y="411"/>
                    </a:lnTo>
                    <a:lnTo>
                      <a:pt x="674" y="432"/>
                    </a:lnTo>
                    <a:lnTo>
                      <a:pt x="656" y="451"/>
                    </a:lnTo>
                    <a:lnTo>
                      <a:pt x="683" y="474"/>
                    </a:lnTo>
                    <a:lnTo>
                      <a:pt x="663" y="496"/>
                    </a:lnTo>
                    <a:lnTo>
                      <a:pt x="653" y="486"/>
                    </a:lnTo>
                    <a:lnTo>
                      <a:pt x="628" y="513"/>
                    </a:lnTo>
                    <a:lnTo>
                      <a:pt x="605" y="492"/>
                    </a:lnTo>
                    <a:lnTo>
                      <a:pt x="613" y="484"/>
                    </a:lnTo>
                    <a:lnTo>
                      <a:pt x="573" y="448"/>
                    </a:lnTo>
                    <a:lnTo>
                      <a:pt x="592" y="430"/>
                    </a:lnTo>
                    <a:lnTo>
                      <a:pt x="600" y="438"/>
                    </a:lnTo>
                    <a:lnTo>
                      <a:pt x="615" y="422"/>
                    </a:lnTo>
                    <a:lnTo>
                      <a:pt x="585" y="396"/>
                    </a:lnTo>
                    <a:lnTo>
                      <a:pt x="603" y="377"/>
                    </a:lnTo>
                    <a:lnTo>
                      <a:pt x="542" y="319"/>
                    </a:lnTo>
                    <a:lnTo>
                      <a:pt x="554" y="305"/>
                    </a:lnTo>
                    <a:lnTo>
                      <a:pt x="499" y="254"/>
                    </a:lnTo>
                    <a:lnTo>
                      <a:pt x="506" y="247"/>
                    </a:lnTo>
                    <a:lnTo>
                      <a:pt x="498" y="239"/>
                    </a:lnTo>
                    <a:lnTo>
                      <a:pt x="508" y="228"/>
                    </a:lnTo>
                    <a:lnTo>
                      <a:pt x="477" y="198"/>
                    </a:lnTo>
                    <a:lnTo>
                      <a:pt x="448" y="230"/>
                    </a:lnTo>
                    <a:lnTo>
                      <a:pt x="441" y="223"/>
                    </a:lnTo>
                    <a:lnTo>
                      <a:pt x="406" y="260"/>
                    </a:lnTo>
                    <a:lnTo>
                      <a:pt x="386" y="243"/>
                    </a:lnTo>
                    <a:lnTo>
                      <a:pt x="364" y="268"/>
                    </a:lnTo>
                    <a:lnTo>
                      <a:pt x="418" y="319"/>
                    </a:lnTo>
                    <a:lnTo>
                      <a:pt x="450" y="286"/>
                    </a:lnTo>
                    <a:lnTo>
                      <a:pt x="467" y="303"/>
                    </a:lnTo>
                    <a:lnTo>
                      <a:pt x="460" y="310"/>
                    </a:lnTo>
                    <a:lnTo>
                      <a:pt x="467" y="319"/>
                    </a:lnTo>
                    <a:lnTo>
                      <a:pt x="447" y="340"/>
                    </a:lnTo>
                    <a:lnTo>
                      <a:pt x="465" y="356"/>
                    </a:lnTo>
                    <a:lnTo>
                      <a:pt x="442" y="380"/>
                    </a:lnTo>
                    <a:lnTo>
                      <a:pt x="431" y="369"/>
                    </a:lnTo>
                    <a:lnTo>
                      <a:pt x="399" y="403"/>
                    </a:lnTo>
                    <a:lnTo>
                      <a:pt x="380" y="386"/>
                    </a:lnTo>
                    <a:lnTo>
                      <a:pt x="399" y="365"/>
                    </a:lnTo>
                    <a:lnTo>
                      <a:pt x="347" y="316"/>
                    </a:lnTo>
                    <a:lnTo>
                      <a:pt x="329" y="336"/>
                    </a:lnTo>
                    <a:lnTo>
                      <a:pt x="356" y="361"/>
                    </a:lnTo>
                    <a:lnTo>
                      <a:pt x="320" y="400"/>
                    </a:lnTo>
                    <a:lnTo>
                      <a:pt x="273" y="356"/>
                    </a:lnTo>
                    <a:lnTo>
                      <a:pt x="266" y="362"/>
                    </a:lnTo>
                    <a:lnTo>
                      <a:pt x="248" y="345"/>
                    </a:lnTo>
                    <a:lnTo>
                      <a:pt x="278" y="314"/>
                    </a:lnTo>
                    <a:lnTo>
                      <a:pt x="244" y="283"/>
                    </a:lnTo>
                    <a:lnTo>
                      <a:pt x="233" y="295"/>
                    </a:lnTo>
                    <a:lnTo>
                      <a:pt x="225" y="289"/>
                    </a:lnTo>
                    <a:lnTo>
                      <a:pt x="186" y="330"/>
                    </a:lnTo>
                    <a:lnTo>
                      <a:pt x="146" y="293"/>
                    </a:lnTo>
                    <a:lnTo>
                      <a:pt x="153" y="284"/>
                    </a:lnTo>
                    <a:lnTo>
                      <a:pt x="131" y="264"/>
                    </a:lnTo>
                    <a:lnTo>
                      <a:pt x="108" y="288"/>
                    </a:lnTo>
                    <a:lnTo>
                      <a:pt x="70" y="250"/>
                    </a:lnTo>
                    <a:lnTo>
                      <a:pt x="88" y="230"/>
                    </a:lnTo>
                    <a:lnTo>
                      <a:pt x="53" y="199"/>
                    </a:lnTo>
                    <a:lnTo>
                      <a:pt x="35" y="219"/>
                    </a:lnTo>
                    <a:lnTo>
                      <a:pt x="11" y="197"/>
                    </a:lnTo>
                    <a:lnTo>
                      <a:pt x="17" y="190"/>
                    </a:lnTo>
                    <a:lnTo>
                      <a:pt x="0" y="174"/>
                    </a:lnTo>
                    <a:lnTo>
                      <a:pt x="39" y="133"/>
                    </a:lnTo>
                    <a:lnTo>
                      <a:pt x="30" y="126"/>
                    </a:lnTo>
                    <a:lnTo>
                      <a:pt x="48" y="105"/>
                    </a:lnTo>
                    <a:lnTo>
                      <a:pt x="71" y="124"/>
                    </a:lnTo>
                    <a:lnTo>
                      <a:pt x="83" y="111"/>
                    </a:lnTo>
                    <a:lnTo>
                      <a:pt x="77" y="106"/>
                    </a:lnTo>
                    <a:lnTo>
                      <a:pt x="82" y="100"/>
                    </a:lnTo>
                    <a:lnTo>
                      <a:pt x="61" y="80"/>
                    </a:lnTo>
                    <a:lnTo>
                      <a:pt x="81" y="60"/>
                    </a:lnTo>
                    <a:lnTo>
                      <a:pt x="85" y="63"/>
                    </a:lnTo>
                    <a:lnTo>
                      <a:pt x="100" y="49"/>
                    </a:lnTo>
                    <a:lnTo>
                      <a:pt x="142" y="88"/>
                    </a:lnTo>
                    <a:lnTo>
                      <a:pt x="166" y="62"/>
                    </a:lnTo>
                    <a:lnTo>
                      <a:pt x="136" y="35"/>
                    </a:lnTo>
                    <a:lnTo>
                      <a:pt x="153" y="17"/>
                    </a:lnTo>
                    <a:lnTo>
                      <a:pt x="164" y="27"/>
                    </a:lnTo>
                    <a:lnTo>
                      <a:pt x="190" y="0"/>
                    </a:lnTo>
                    <a:lnTo>
                      <a:pt x="212" y="20"/>
                    </a:lnTo>
                    <a:lnTo>
                      <a:pt x="204" y="29"/>
                    </a:lnTo>
                    <a:lnTo>
                      <a:pt x="253" y="73"/>
                    </a:lnTo>
                    <a:lnTo>
                      <a:pt x="289" y="3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1" name="Freeform 1166"/>
              <p:cNvSpPr>
                <a:spLocks/>
              </p:cNvSpPr>
              <p:nvPr/>
            </p:nvSpPr>
            <p:spPr bwMode="auto">
              <a:xfrm>
                <a:off x="1768" y="1525"/>
                <a:ext cx="91" cy="130"/>
              </a:xfrm>
              <a:custGeom>
                <a:avLst/>
                <a:gdLst>
                  <a:gd name="T0" fmla="*/ 219 w 459"/>
                  <a:gd name="T1" fmla="*/ 65 h 648"/>
                  <a:gd name="T2" fmla="*/ 298 w 459"/>
                  <a:gd name="T3" fmla="*/ 61 h 648"/>
                  <a:gd name="T4" fmla="*/ 300 w 459"/>
                  <a:gd name="T5" fmla="*/ 107 h 648"/>
                  <a:gd name="T6" fmla="*/ 404 w 459"/>
                  <a:gd name="T7" fmla="*/ 127 h 648"/>
                  <a:gd name="T8" fmla="*/ 395 w 459"/>
                  <a:gd name="T9" fmla="*/ 171 h 648"/>
                  <a:gd name="T10" fmla="*/ 459 w 459"/>
                  <a:gd name="T11" fmla="*/ 222 h 648"/>
                  <a:gd name="T12" fmla="*/ 423 w 459"/>
                  <a:gd name="T13" fmla="*/ 275 h 648"/>
                  <a:gd name="T14" fmla="*/ 415 w 459"/>
                  <a:gd name="T15" fmla="*/ 314 h 648"/>
                  <a:gd name="T16" fmla="*/ 369 w 459"/>
                  <a:gd name="T17" fmla="*/ 346 h 648"/>
                  <a:gd name="T18" fmla="*/ 317 w 459"/>
                  <a:gd name="T19" fmla="*/ 329 h 648"/>
                  <a:gd name="T20" fmla="*/ 374 w 459"/>
                  <a:gd name="T21" fmla="*/ 222 h 648"/>
                  <a:gd name="T22" fmla="*/ 325 w 459"/>
                  <a:gd name="T23" fmla="*/ 186 h 648"/>
                  <a:gd name="T24" fmla="*/ 289 w 459"/>
                  <a:gd name="T25" fmla="*/ 150 h 648"/>
                  <a:gd name="T26" fmla="*/ 197 w 459"/>
                  <a:gd name="T27" fmla="*/ 92 h 648"/>
                  <a:gd name="T28" fmla="*/ 92 w 459"/>
                  <a:gd name="T29" fmla="*/ 217 h 648"/>
                  <a:gd name="T30" fmla="*/ 186 w 459"/>
                  <a:gd name="T31" fmla="*/ 255 h 648"/>
                  <a:gd name="T32" fmla="*/ 229 w 459"/>
                  <a:gd name="T33" fmla="*/ 272 h 648"/>
                  <a:gd name="T34" fmla="*/ 213 w 459"/>
                  <a:gd name="T35" fmla="*/ 336 h 648"/>
                  <a:gd name="T36" fmla="*/ 153 w 459"/>
                  <a:gd name="T37" fmla="*/ 326 h 648"/>
                  <a:gd name="T38" fmla="*/ 158 w 459"/>
                  <a:gd name="T39" fmla="*/ 386 h 648"/>
                  <a:gd name="T40" fmla="*/ 171 w 459"/>
                  <a:gd name="T41" fmla="*/ 429 h 648"/>
                  <a:gd name="T42" fmla="*/ 202 w 459"/>
                  <a:gd name="T43" fmla="*/ 490 h 648"/>
                  <a:gd name="T44" fmla="*/ 246 w 459"/>
                  <a:gd name="T45" fmla="*/ 502 h 648"/>
                  <a:gd name="T46" fmla="*/ 337 w 459"/>
                  <a:gd name="T47" fmla="*/ 558 h 648"/>
                  <a:gd name="T48" fmla="*/ 364 w 459"/>
                  <a:gd name="T49" fmla="*/ 510 h 648"/>
                  <a:gd name="T50" fmla="*/ 416 w 459"/>
                  <a:gd name="T51" fmla="*/ 527 h 648"/>
                  <a:gd name="T52" fmla="*/ 378 w 459"/>
                  <a:gd name="T53" fmla="*/ 602 h 648"/>
                  <a:gd name="T54" fmla="*/ 327 w 459"/>
                  <a:gd name="T55" fmla="*/ 630 h 648"/>
                  <a:gd name="T56" fmla="*/ 278 w 459"/>
                  <a:gd name="T57" fmla="*/ 589 h 648"/>
                  <a:gd name="T58" fmla="*/ 258 w 459"/>
                  <a:gd name="T59" fmla="*/ 563 h 648"/>
                  <a:gd name="T60" fmla="*/ 206 w 459"/>
                  <a:gd name="T61" fmla="*/ 579 h 648"/>
                  <a:gd name="T62" fmla="*/ 117 w 459"/>
                  <a:gd name="T63" fmla="*/ 511 h 648"/>
                  <a:gd name="T64" fmla="*/ 126 w 459"/>
                  <a:gd name="T65" fmla="*/ 466 h 648"/>
                  <a:gd name="T66" fmla="*/ 59 w 459"/>
                  <a:gd name="T67" fmla="*/ 411 h 648"/>
                  <a:gd name="T68" fmla="*/ 74 w 459"/>
                  <a:gd name="T69" fmla="*/ 356 h 648"/>
                  <a:gd name="T70" fmla="*/ 39 w 459"/>
                  <a:gd name="T71" fmla="*/ 351 h 648"/>
                  <a:gd name="T72" fmla="*/ 35 w 459"/>
                  <a:gd name="T73" fmla="*/ 312 h 648"/>
                  <a:gd name="T74" fmla="*/ 44 w 459"/>
                  <a:gd name="T75" fmla="*/ 270 h 648"/>
                  <a:gd name="T76" fmla="*/ 8 w 459"/>
                  <a:gd name="T77" fmla="*/ 228 h 648"/>
                  <a:gd name="T78" fmla="*/ 60 w 459"/>
                  <a:gd name="T79" fmla="*/ 163 h 648"/>
                  <a:gd name="T80" fmla="*/ 110 w 459"/>
                  <a:gd name="T81" fmla="*/ 150 h 648"/>
                  <a:gd name="T82" fmla="*/ 92 w 459"/>
                  <a:gd name="T83" fmla="*/ 85 h 648"/>
                  <a:gd name="T84" fmla="*/ 129 w 459"/>
                  <a:gd name="T85" fmla="*/ 77 h 648"/>
                  <a:gd name="T86" fmla="*/ 155 w 459"/>
                  <a:gd name="T87" fmla="*/ 35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59" h="648">
                    <a:moveTo>
                      <a:pt x="202" y="0"/>
                    </a:moveTo>
                    <a:lnTo>
                      <a:pt x="243" y="38"/>
                    </a:lnTo>
                    <a:lnTo>
                      <a:pt x="219" y="65"/>
                    </a:lnTo>
                    <a:lnTo>
                      <a:pt x="241" y="85"/>
                    </a:lnTo>
                    <a:lnTo>
                      <a:pt x="282" y="44"/>
                    </a:lnTo>
                    <a:lnTo>
                      <a:pt x="298" y="61"/>
                    </a:lnTo>
                    <a:lnTo>
                      <a:pt x="300" y="59"/>
                    </a:lnTo>
                    <a:lnTo>
                      <a:pt x="323" y="81"/>
                    </a:lnTo>
                    <a:lnTo>
                      <a:pt x="300" y="107"/>
                    </a:lnTo>
                    <a:lnTo>
                      <a:pt x="322" y="131"/>
                    </a:lnTo>
                    <a:lnTo>
                      <a:pt x="361" y="91"/>
                    </a:lnTo>
                    <a:lnTo>
                      <a:pt x="404" y="127"/>
                    </a:lnTo>
                    <a:lnTo>
                      <a:pt x="386" y="145"/>
                    </a:lnTo>
                    <a:lnTo>
                      <a:pt x="404" y="162"/>
                    </a:lnTo>
                    <a:lnTo>
                      <a:pt x="395" y="171"/>
                    </a:lnTo>
                    <a:lnTo>
                      <a:pt x="436" y="209"/>
                    </a:lnTo>
                    <a:lnTo>
                      <a:pt x="441" y="204"/>
                    </a:lnTo>
                    <a:lnTo>
                      <a:pt x="459" y="222"/>
                    </a:lnTo>
                    <a:lnTo>
                      <a:pt x="432" y="249"/>
                    </a:lnTo>
                    <a:lnTo>
                      <a:pt x="440" y="257"/>
                    </a:lnTo>
                    <a:lnTo>
                      <a:pt x="423" y="275"/>
                    </a:lnTo>
                    <a:lnTo>
                      <a:pt x="395" y="253"/>
                    </a:lnTo>
                    <a:lnTo>
                      <a:pt x="374" y="274"/>
                    </a:lnTo>
                    <a:lnTo>
                      <a:pt x="415" y="314"/>
                    </a:lnTo>
                    <a:lnTo>
                      <a:pt x="396" y="333"/>
                    </a:lnTo>
                    <a:lnTo>
                      <a:pt x="390" y="325"/>
                    </a:lnTo>
                    <a:lnTo>
                      <a:pt x="369" y="346"/>
                    </a:lnTo>
                    <a:lnTo>
                      <a:pt x="360" y="338"/>
                    </a:lnTo>
                    <a:lnTo>
                      <a:pt x="343" y="355"/>
                    </a:lnTo>
                    <a:lnTo>
                      <a:pt x="317" y="329"/>
                    </a:lnTo>
                    <a:lnTo>
                      <a:pt x="337" y="309"/>
                    </a:lnTo>
                    <a:lnTo>
                      <a:pt x="312" y="284"/>
                    </a:lnTo>
                    <a:lnTo>
                      <a:pt x="374" y="222"/>
                    </a:lnTo>
                    <a:lnTo>
                      <a:pt x="339" y="187"/>
                    </a:lnTo>
                    <a:lnTo>
                      <a:pt x="333" y="193"/>
                    </a:lnTo>
                    <a:lnTo>
                      <a:pt x="325" y="186"/>
                    </a:lnTo>
                    <a:lnTo>
                      <a:pt x="318" y="193"/>
                    </a:lnTo>
                    <a:lnTo>
                      <a:pt x="282" y="157"/>
                    </a:lnTo>
                    <a:lnTo>
                      <a:pt x="289" y="150"/>
                    </a:lnTo>
                    <a:lnTo>
                      <a:pt x="269" y="130"/>
                    </a:lnTo>
                    <a:lnTo>
                      <a:pt x="252" y="147"/>
                    </a:lnTo>
                    <a:lnTo>
                      <a:pt x="197" y="92"/>
                    </a:lnTo>
                    <a:lnTo>
                      <a:pt x="167" y="122"/>
                    </a:lnTo>
                    <a:lnTo>
                      <a:pt x="177" y="132"/>
                    </a:lnTo>
                    <a:lnTo>
                      <a:pt x="92" y="217"/>
                    </a:lnTo>
                    <a:lnTo>
                      <a:pt x="150" y="274"/>
                    </a:lnTo>
                    <a:lnTo>
                      <a:pt x="177" y="247"/>
                    </a:lnTo>
                    <a:lnTo>
                      <a:pt x="186" y="255"/>
                    </a:lnTo>
                    <a:lnTo>
                      <a:pt x="195" y="248"/>
                    </a:lnTo>
                    <a:lnTo>
                      <a:pt x="223" y="277"/>
                    </a:lnTo>
                    <a:lnTo>
                      <a:pt x="229" y="272"/>
                    </a:lnTo>
                    <a:lnTo>
                      <a:pt x="248" y="289"/>
                    </a:lnTo>
                    <a:lnTo>
                      <a:pt x="207" y="330"/>
                    </a:lnTo>
                    <a:lnTo>
                      <a:pt x="213" y="336"/>
                    </a:lnTo>
                    <a:lnTo>
                      <a:pt x="196" y="354"/>
                    </a:lnTo>
                    <a:lnTo>
                      <a:pt x="161" y="319"/>
                    </a:lnTo>
                    <a:lnTo>
                      <a:pt x="153" y="326"/>
                    </a:lnTo>
                    <a:lnTo>
                      <a:pt x="160" y="331"/>
                    </a:lnTo>
                    <a:lnTo>
                      <a:pt x="132" y="360"/>
                    </a:lnTo>
                    <a:lnTo>
                      <a:pt x="158" y="386"/>
                    </a:lnTo>
                    <a:lnTo>
                      <a:pt x="147" y="396"/>
                    </a:lnTo>
                    <a:lnTo>
                      <a:pt x="175" y="424"/>
                    </a:lnTo>
                    <a:lnTo>
                      <a:pt x="171" y="429"/>
                    </a:lnTo>
                    <a:lnTo>
                      <a:pt x="206" y="462"/>
                    </a:lnTo>
                    <a:lnTo>
                      <a:pt x="191" y="477"/>
                    </a:lnTo>
                    <a:lnTo>
                      <a:pt x="202" y="490"/>
                    </a:lnTo>
                    <a:lnTo>
                      <a:pt x="210" y="487"/>
                    </a:lnTo>
                    <a:lnTo>
                      <a:pt x="234" y="512"/>
                    </a:lnTo>
                    <a:lnTo>
                      <a:pt x="246" y="502"/>
                    </a:lnTo>
                    <a:lnTo>
                      <a:pt x="307" y="563"/>
                    </a:lnTo>
                    <a:lnTo>
                      <a:pt x="324" y="546"/>
                    </a:lnTo>
                    <a:lnTo>
                      <a:pt x="337" y="558"/>
                    </a:lnTo>
                    <a:lnTo>
                      <a:pt x="354" y="541"/>
                    </a:lnTo>
                    <a:lnTo>
                      <a:pt x="344" y="528"/>
                    </a:lnTo>
                    <a:lnTo>
                      <a:pt x="364" y="510"/>
                    </a:lnTo>
                    <a:lnTo>
                      <a:pt x="356" y="503"/>
                    </a:lnTo>
                    <a:lnTo>
                      <a:pt x="374" y="486"/>
                    </a:lnTo>
                    <a:lnTo>
                      <a:pt x="416" y="527"/>
                    </a:lnTo>
                    <a:lnTo>
                      <a:pt x="424" y="523"/>
                    </a:lnTo>
                    <a:lnTo>
                      <a:pt x="440" y="539"/>
                    </a:lnTo>
                    <a:lnTo>
                      <a:pt x="378" y="602"/>
                    </a:lnTo>
                    <a:lnTo>
                      <a:pt x="359" y="583"/>
                    </a:lnTo>
                    <a:lnTo>
                      <a:pt x="319" y="623"/>
                    </a:lnTo>
                    <a:lnTo>
                      <a:pt x="327" y="630"/>
                    </a:lnTo>
                    <a:lnTo>
                      <a:pt x="308" y="648"/>
                    </a:lnTo>
                    <a:lnTo>
                      <a:pt x="266" y="602"/>
                    </a:lnTo>
                    <a:lnTo>
                      <a:pt x="278" y="589"/>
                    </a:lnTo>
                    <a:lnTo>
                      <a:pt x="276" y="585"/>
                    </a:lnTo>
                    <a:lnTo>
                      <a:pt x="278" y="583"/>
                    </a:lnTo>
                    <a:lnTo>
                      <a:pt x="258" y="563"/>
                    </a:lnTo>
                    <a:lnTo>
                      <a:pt x="217" y="604"/>
                    </a:lnTo>
                    <a:lnTo>
                      <a:pt x="200" y="587"/>
                    </a:lnTo>
                    <a:lnTo>
                      <a:pt x="206" y="579"/>
                    </a:lnTo>
                    <a:lnTo>
                      <a:pt x="150" y="524"/>
                    </a:lnTo>
                    <a:lnTo>
                      <a:pt x="139" y="531"/>
                    </a:lnTo>
                    <a:lnTo>
                      <a:pt x="117" y="511"/>
                    </a:lnTo>
                    <a:lnTo>
                      <a:pt x="120" y="508"/>
                    </a:lnTo>
                    <a:lnTo>
                      <a:pt x="102" y="490"/>
                    </a:lnTo>
                    <a:lnTo>
                      <a:pt x="126" y="466"/>
                    </a:lnTo>
                    <a:lnTo>
                      <a:pt x="102" y="444"/>
                    </a:lnTo>
                    <a:lnTo>
                      <a:pt x="95" y="452"/>
                    </a:lnTo>
                    <a:lnTo>
                      <a:pt x="59" y="411"/>
                    </a:lnTo>
                    <a:lnTo>
                      <a:pt x="97" y="375"/>
                    </a:lnTo>
                    <a:lnTo>
                      <a:pt x="76" y="354"/>
                    </a:lnTo>
                    <a:lnTo>
                      <a:pt x="74" y="356"/>
                    </a:lnTo>
                    <a:lnTo>
                      <a:pt x="48" y="378"/>
                    </a:lnTo>
                    <a:lnTo>
                      <a:pt x="30" y="360"/>
                    </a:lnTo>
                    <a:lnTo>
                      <a:pt x="39" y="351"/>
                    </a:lnTo>
                    <a:lnTo>
                      <a:pt x="0" y="313"/>
                    </a:lnTo>
                    <a:lnTo>
                      <a:pt x="18" y="294"/>
                    </a:lnTo>
                    <a:lnTo>
                      <a:pt x="35" y="312"/>
                    </a:lnTo>
                    <a:lnTo>
                      <a:pt x="79" y="269"/>
                    </a:lnTo>
                    <a:lnTo>
                      <a:pt x="63" y="253"/>
                    </a:lnTo>
                    <a:lnTo>
                      <a:pt x="44" y="270"/>
                    </a:lnTo>
                    <a:lnTo>
                      <a:pt x="21" y="248"/>
                    </a:lnTo>
                    <a:lnTo>
                      <a:pt x="24" y="244"/>
                    </a:lnTo>
                    <a:lnTo>
                      <a:pt x="8" y="228"/>
                    </a:lnTo>
                    <a:lnTo>
                      <a:pt x="49" y="188"/>
                    </a:lnTo>
                    <a:lnTo>
                      <a:pt x="43" y="182"/>
                    </a:lnTo>
                    <a:lnTo>
                      <a:pt x="60" y="163"/>
                    </a:lnTo>
                    <a:lnTo>
                      <a:pt x="87" y="191"/>
                    </a:lnTo>
                    <a:lnTo>
                      <a:pt x="120" y="158"/>
                    </a:lnTo>
                    <a:lnTo>
                      <a:pt x="110" y="150"/>
                    </a:lnTo>
                    <a:lnTo>
                      <a:pt x="116" y="142"/>
                    </a:lnTo>
                    <a:lnTo>
                      <a:pt x="75" y="102"/>
                    </a:lnTo>
                    <a:lnTo>
                      <a:pt x="92" y="85"/>
                    </a:lnTo>
                    <a:lnTo>
                      <a:pt x="90" y="82"/>
                    </a:lnTo>
                    <a:lnTo>
                      <a:pt x="111" y="61"/>
                    </a:lnTo>
                    <a:lnTo>
                      <a:pt x="129" y="77"/>
                    </a:lnTo>
                    <a:lnTo>
                      <a:pt x="143" y="62"/>
                    </a:lnTo>
                    <a:lnTo>
                      <a:pt x="136" y="54"/>
                    </a:lnTo>
                    <a:lnTo>
                      <a:pt x="155" y="35"/>
                    </a:lnTo>
                    <a:lnTo>
                      <a:pt x="161" y="41"/>
                    </a:lnTo>
                    <a:lnTo>
                      <a:pt x="20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2" name="Freeform 1167"/>
              <p:cNvSpPr>
                <a:spLocks/>
              </p:cNvSpPr>
              <p:nvPr/>
            </p:nvSpPr>
            <p:spPr bwMode="auto">
              <a:xfrm>
                <a:off x="1864" y="1583"/>
                <a:ext cx="144" cy="133"/>
              </a:xfrm>
              <a:custGeom>
                <a:avLst/>
                <a:gdLst>
                  <a:gd name="T0" fmla="*/ 162 w 722"/>
                  <a:gd name="T1" fmla="*/ 59 h 668"/>
                  <a:gd name="T2" fmla="*/ 186 w 722"/>
                  <a:gd name="T3" fmla="*/ 87 h 668"/>
                  <a:gd name="T4" fmla="*/ 95 w 722"/>
                  <a:gd name="T5" fmla="*/ 119 h 668"/>
                  <a:gd name="T6" fmla="*/ 110 w 722"/>
                  <a:gd name="T7" fmla="*/ 154 h 668"/>
                  <a:gd name="T8" fmla="*/ 175 w 722"/>
                  <a:gd name="T9" fmla="*/ 164 h 668"/>
                  <a:gd name="T10" fmla="*/ 243 w 722"/>
                  <a:gd name="T11" fmla="*/ 215 h 668"/>
                  <a:gd name="T12" fmla="*/ 289 w 722"/>
                  <a:gd name="T13" fmla="*/ 224 h 668"/>
                  <a:gd name="T14" fmla="*/ 293 w 722"/>
                  <a:gd name="T15" fmla="*/ 173 h 668"/>
                  <a:gd name="T16" fmla="*/ 291 w 722"/>
                  <a:gd name="T17" fmla="*/ 145 h 668"/>
                  <a:gd name="T18" fmla="*/ 281 w 722"/>
                  <a:gd name="T19" fmla="*/ 100 h 668"/>
                  <a:gd name="T20" fmla="*/ 345 w 722"/>
                  <a:gd name="T21" fmla="*/ 53 h 668"/>
                  <a:gd name="T22" fmla="*/ 389 w 722"/>
                  <a:gd name="T23" fmla="*/ 132 h 668"/>
                  <a:gd name="T24" fmla="*/ 410 w 722"/>
                  <a:gd name="T25" fmla="*/ 76 h 668"/>
                  <a:gd name="T26" fmla="*/ 470 w 722"/>
                  <a:gd name="T27" fmla="*/ 102 h 668"/>
                  <a:gd name="T28" fmla="*/ 470 w 722"/>
                  <a:gd name="T29" fmla="*/ 138 h 668"/>
                  <a:gd name="T30" fmla="*/ 536 w 722"/>
                  <a:gd name="T31" fmla="*/ 165 h 668"/>
                  <a:gd name="T32" fmla="*/ 557 w 722"/>
                  <a:gd name="T33" fmla="*/ 223 h 668"/>
                  <a:gd name="T34" fmla="*/ 632 w 722"/>
                  <a:gd name="T35" fmla="*/ 271 h 668"/>
                  <a:gd name="T36" fmla="*/ 641 w 722"/>
                  <a:gd name="T37" fmla="*/ 310 h 668"/>
                  <a:gd name="T38" fmla="*/ 658 w 722"/>
                  <a:gd name="T39" fmla="*/ 416 h 668"/>
                  <a:gd name="T40" fmla="*/ 692 w 722"/>
                  <a:gd name="T41" fmla="*/ 387 h 668"/>
                  <a:gd name="T42" fmla="*/ 722 w 722"/>
                  <a:gd name="T43" fmla="*/ 445 h 668"/>
                  <a:gd name="T44" fmla="*/ 651 w 722"/>
                  <a:gd name="T45" fmla="*/ 500 h 668"/>
                  <a:gd name="T46" fmla="*/ 682 w 722"/>
                  <a:gd name="T47" fmla="*/ 569 h 668"/>
                  <a:gd name="T48" fmla="*/ 629 w 722"/>
                  <a:gd name="T49" fmla="*/ 565 h 668"/>
                  <a:gd name="T50" fmla="*/ 646 w 722"/>
                  <a:gd name="T51" fmla="*/ 622 h 668"/>
                  <a:gd name="T52" fmla="*/ 616 w 722"/>
                  <a:gd name="T53" fmla="*/ 668 h 668"/>
                  <a:gd name="T54" fmla="*/ 553 w 722"/>
                  <a:gd name="T55" fmla="*/ 638 h 668"/>
                  <a:gd name="T56" fmla="*/ 563 w 722"/>
                  <a:gd name="T57" fmla="*/ 612 h 668"/>
                  <a:gd name="T58" fmla="*/ 588 w 722"/>
                  <a:gd name="T59" fmla="*/ 513 h 668"/>
                  <a:gd name="T60" fmla="*/ 629 w 722"/>
                  <a:gd name="T61" fmla="*/ 453 h 668"/>
                  <a:gd name="T62" fmla="*/ 573 w 722"/>
                  <a:gd name="T63" fmla="*/ 381 h 668"/>
                  <a:gd name="T64" fmla="*/ 566 w 722"/>
                  <a:gd name="T65" fmla="*/ 335 h 668"/>
                  <a:gd name="T66" fmla="*/ 489 w 722"/>
                  <a:gd name="T67" fmla="*/ 236 h 668"/>
                  <a:gd name="T68" fmla="*/ 505 w 722"/>
                  <a:gd name="T69" fmla="*/ 206 h 668"/>
                  <a:gd name="T70" fmla="*/ 404 w 722"/>
                  <a:gd name="T71" fmla="*/ 216 h 668"/>
                  <a:gd name="T72" fmla="*/ 389 w 722"/>
                  <a:gd name="T73" fmla="*/ 237 h 668"/>
                  <a:gd name="T74" fmla="*/ 333 w 722"/>
                  <a:gd name="T75" fmla="*/ 255 h 668"/>
                  <a:gd name="T76" fmla="*/ 272 w 722"/>
                  <a:gd name="T77" fmla="*/ 325 h 668"/>
                  <a:gd name="T78" fmla="*/ 215 w 722"/>
                  <a:gd name="T79" fmla="*/ 294 h 668"/>
                  <a:gd name="T80" fmla="*/ 234 w 722"/>
                  <a:gd name="T81" fmla="*/ 255 h 668"/>
                  <a:gd name="T82" fmla="*/ 178 w 722"/>
                  <a:gd name="T83" fmla="*/ 280 h 668"/>
                  <a:gd name="T84" fmla="*/ 134 w 722"/>
                  <a:gd name="T85" fmla="*/ 251 h 668"/>
                  <a:gd name="T86" fmla="*/ 156 w 722"/>
                  <a:gd name="T87" fmla="*/ 213 h 668"/>
                  <a:gd name="T88" fmla="*/ 83 w 722"/>
                  <a:gd name="T89" fmla="*/ 219 h 668"/>
                  <a:gd name="T90" fmla="*/ 66 w 722"/>
                  <a:gd name="T91" fmla="*/ 193 h 668"/>
                  <a:gd name="T92" fmla="*/ 25 w 722"/>
                  <a:gd name="T93" fmla="*/ 120 h 668"/>
                  <a:gd name="T94" fmla="*/ 28 w 722"/>
                  <a:gd name="T95" fmla="*/ 81 h 668"/>
                  <a:gd name="T96" fmla="*/ 61 w 722"/>
                  <a:gd name="T97" fmla="*/ 79 h 668"/>
                  <a:gd name="T98" fmla="*/ 120 w 722"/>
                  <a:gd name="T99" fmla="*/ 23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22" h="668">
                    <a:moveTo>
                      <a:pt x="131" y="0"/>
                    </a:moveTo>
                    <a:lnTo>
                      <a:pt x="177" y="44"/>
                    </a:lnTo>
                    <a:lnTo>
                      <a:pt x="162" y="59"/>
                    </a:lnTo>
                    <a:lnTo>
                      <a:pt x="165" y="62"/>
                    </a:lnTo>
                    <a:lnTo>
                      <a:pt x="162" y="63"/>
                    </a:lnTo>
                    <a:lnTo>
                      <a:pt x="186" y="87"/>
                    </a:lnTo>
                    <a:lnTo>
                      <a:pt x="168" y="105"/>
                    </a:lnTo>
                    <a:lnTo>
                      <a:pt x="139" y="76"/>
                    </a:lnTo>
                    <a:lnTo>
                      <a:pt x="95" y="119"/>
                    </a:lnTo>
                    <a:lnTo>
                      <a:pt x="102" y="127"/>
                    </a:lnTo>
                    <a:lnTo>
                      <a:pt x="91" y="137"/>
                    </a:lnTo>
                    <a:lnTo>
                      <a:pt x="110" y="154"/>
                    </a:lnTo>
                    <a:lnTo>
                      <a:pt x="127" y="138"/>
                    </a:lnTo>
                    <a:lnTo>
                      <a:pt x="163" y="173"/>
                    </a:lnTo>
                    <a:lnTo>
                      <a:pt x="175" y="164"/>
                    </a:lnTo>
                    <a:lnTo>
                      <a:pt x="200" y="190"/>
                    </a:lnTo>
                    <a:lnTo>
                      <a:pt x="210" y="180"/>
                    </a:lnTo>
                    <a:lnTo>
                      <a:pt x="243" y="215"/>
                    </a:lnTo>
                    <a:lnTo>
                      <a:pt x="252" y="208"/>
                    </a:lnTo>
                    <a:lnTo>
                      <a:pt x="278" y="235"/>
                    </a:lnTo>
                    <a:lnTo>
                      <a:pt x="289" y="224"/>
                    </a:lnTo>
                    <a:lnTo>
                      <a:pt x="294" y="229"/>
                    </a:lnTo>
                    <a:lnTo>
                      <a:pt x="322" y="204"/>
                    </a:lnTo>
                    <a:lnTo>
                      <a:pt x="293" y="173"/>
                    </a:lnTo>
                    <a:lnTo>
                      <a:pt x="299" y="166"/>
                    </a:lnTo>
                    <a:lnTo>
                      <a:pt x="286" y="152"/>
                    </a:lnTo>
                    <a:lnTo>
                      <a:pt x="291" y="145"/>
                    </a:lnTo>
                    <a:lnTo>
                      <a:pt x="281" y="135"/>
                    </a:lnTo>
                    <a:lnTo>
                      <a:pt x="298" y="118"/>
                    </a:lnTo>
                    <a:lnTo>
                      <a:pt x="281" y="100"/>
                    </a:lnTo>
                    <a:lnTo>
                      <a:pt x="298" y="83"/>
                    </a:lnTo>
                    <a:lnTo>
                      <a:pt x="307" y="92"/>
                    </a:lnTo>
                    <a:lnTo>
                      <a:pt x="345" y="53"/>
                    </a:lnTo>
                    <a:lnTo>
                      <a:pt x="364" y="71"/>
                    </a:lnTo>
                    <a:lnTo>
                      <a:pt x="347" y="88"/>
                    </a:lnTo>
                    <a:lnTo>
                      <a:pt x="389" y="132"/>
                    </a:lnTo>
                    <a:lnTo>
                      <a:pt x="406" y="114"/>
                    </a:lnTo>
                    <a:lnTo>
                      <a:pt x="389" y="97"/>
                    </a:lnTo>
                    <a:lnTo>
                      <a:pt x="410" y="76"/>
                    </a:lnTo>
                    <a:lnTo>
                      <a:pt x="413" y="78"/>
                    </a:lnTo>
                    <a:lnTo>
                      <a:pt x="430" y="61"/>
                    </a:lnTo>
                    <a:lnTo>
                      <a:pt x="470" y="102"/>
                    </a:lnTo>
                    <a:lnTo>
                      <a:pt x="477" y="96"/>
                    </a:lnTo>
                    <a:lnTo>
                      <a:pt x="495" y="113"/>
                    </a:lnTo>
                    <a:lnTo>
                      <a:pt x="470" y="138"/>
                    </a:lnTo>
                    <a:lnTo>
                      <a:pt x="501" y="170"/>
                    </a:lnTo>
                    <a:lnTo>
                      <a:pt x="521" y="150"/>
                    </a:lnTo>
                    <a:lnTo>
                      <a:pt x="536" y="165"/>
                    </a:lnTo>
                    <a:lnTo>
                      <a:pt x="546" y="157"/>
                    </a:lnTo>
                    <a:lnTo>
                      <a:pt x="585" y="195"/>
                    </a:lnTo>
                    <a:lnTo>
                      <a:pt x="557" y="223"/>
                    </a:lnTo>
                    <a:lnTo>
                      <a:pt x="578" y="246"/>
                    </a:lnTo>
                    <a:lnTo>
                      <a:pt x="594" y="230"/>
                    </a:lnTo>
                    <a:lnTo>
                      <a:pt x="632" y="271"/>
                    </a:lnTo>
                    <a:lnTo>
                      <a:pt x="589" y="312"/>
                    </a:lnTo>
                    <a:lnTo>
                      <a:pt x="612" y="336"/>
                    </a:lnTo>
                    <a:lnTo>
                      <a:pt x="641" y="310"/>
                    </a:lnTo>
                    <a:lnTo>
                      <a:pt x="675" y="351"/>
                    </a:lnTo>
                    <a:lnTo>
                      <a:pt x="636" y="391"/>
                    </a:lnTo>
                    <a:lnTo>
                      <a:pt x="658" y="416"/>
                    </a:lnTo>
                    <a:lnTo>
                      <a:pt x="660" y="413"/>
                    </a:lnTo>
                    <a:lnTo>
                      <a:pt x="663" y="416"/>
                    </a:lnTo>
                    <a:lnTo>
                      <a:pt x="692" y="387"/>
                    </a:lnTo>
                    <a:lnTo>
                      <a:pt x="707" y="403"/>
                    </a:lnTo>
                    <a:lnTo>
                      <a:pt x="694" y="416"/>
                    </a:lnTo>
                    <a:lnTo>
                      <a:pt x="722" y="445"/>
                    </a:lnTo>
                    <a:lnTo>
                      <a:pt x="704" y="462"/>
                    </a:lnTo>
                    <a:lnTo>
                      <a:pt x="697" y="455"/>
                    </a:lnTo>
                    <a:lnTo>
                      <a:pt x="651" y="500"/>
                    </a:lnTo>
                    <a:lnTo>
                      <a:pt x="692" y="546"/>
                    </a:lnTo>
                    <a:lnTo>
                      <a:pt x="677" y="561"/>
                    </a:lnTo>
                    <a:lnTo>
                      <a:pt x="682" y="569"/>
                    </a:lnTo>
                    <a:lnTo>
                      <a:pt x="659" y="590"/>
                    </a:lnTo>
                    <a:lnTo>
                      <a:pt x="633" y="561"/>
                    </a:lnTo>
                    <a:lnTo>
                      <a:pt x="629" y="565"/>
                    </a:lnTo>
                    <a:lnTo>
                      <a:pt x="626" y="561"/>
                    </a:lnTo>
                    <a:lnTo>
                      <a:pt x="607" y="580"/>
                    </a:lnTo>
                    <a:lnTo>
                      <a:pt x="646" y="622"/>
                    </a:lnTo>
                    <a:lnTo>
                      <a:pt x="631" y="638"/>
                    </a:lnTo>
                    <a:lnTo>
                      <a:pt x="638" y="647"/>
                    </a:lnTo>
                    <a:lnTo>
                      <a:pt x="616" y="668"/>
                    </a:lnTo>
                    <a:lnTo>
                      <a:pt x="594" y="647"/>
                    </a:lnTo>
                    <a:lnTo>
                      <a:pt x="577" y="663"/>
                    </a:lnTo>
                    <a:lnTo>
                      <a:pt x="553" y="638"/>
                    </a:lnTo>
                    <a:lnTo>
                      <a:pt x="566" y="626"/>
                    </a:lnTo>
                    <a:lnTo>
                      <a:pt x="558" y="617"/>
                    </a:lnTo>
                    <a:lnTo>
                      <a:pt x="563" y="612"/>
                    </a:lnTo>
                    <a:lnTo>
                      <a:pt x="546" y="595"/>
                    </a:lnTo>
                    <a:lnTo>
                      <a:pt x="608" y="535"/>
                    </a:lnTo>
                    <a:lnTo>
                      <a:pt x="588" y="513"/>
                    </a:lnTo>
                    <a:lnTo>
                      <a:pt x="631" y="473"/>
                    </a:lnTo>
                    <a:lnTo>
                      <a:pt x="621" y="463"/>
                    </a:lnTo>
                    <a:lnTo>
                      <a:pt x="629" y="453"/>
                    </a:lnTo>
                    <a:lnTo>
                      <a:pt x="603" y="426"/>
                    </a:lnTo>
                    <a:lnTo>
                      <a:pt x="608" y="419"/>
                    </a:lnTo>
                    <a:lnTo>
                      <a:pt x="573" y="381"/>
                    </a:lnTo>
                    <a:lnTo>
                      <a:pt x="582" y="372"/>
                    </a:lnTo>
                    <a:lnTo>
                      <a:pt x="557" y="345"/>
                    </a:lnTo>
                    <a:lnTo>
                      <a:pt x="566" y="335"/>
                    </a:lnTo>
                    <a:lnTo>
                      <a:pt x="533" y="302"/>
                    </a:lnTo>
                    <a:lnTo>
                      <a:pt x="542" y="294"/>
                    </a:lnTo>
                    <a:lnTo>
                      <a:pt x="489" y="236"/>
                    </a:lnTo>
                    <a:lnTo>
                      <a:pt x="496" y="230"/>
                    </a:lnTo>
                    <a:lnTo>
                      <a:pt x="491" y="219"/>
                    </a:lnTo>
                    <a:lnTo>
                      <a:pt x="505" y="206"/>
                    </a:lnTo>
                    <a:lnTo>
                      <a:pt x="445" y="143"/>
                    </a:lnTo>
                    <a:lnTo>
                      <a:pt x="386" y="198"/>
                    </a:lnTo>
                    <a:lnTo>
                      <a:pt x="404" y="216"/>
                    </a:lnTo>
                    <a:lnTo>
                      <a:pt x="388" y="230"/>
                    </a:lnTo>
                    <a:lnTo>
                      <a:pt x="391" y="235"/>
                    </a:lnTo>
                    <a:lnTo>
                      <a:pt x="389" y="237"/>
                    </a:lnTo>
                    <a:lnTo>
                      <a:pt x="411" y="262"/>
                    </a:lnTo>
                    <a:lnTo>
                      <a:pt x="373" y="297"/>
                    </a:lnTo>
                    <a:lnTo>
                      <a:pt x="333" y="255"/>
                    </a:lnTo>
                    <a:lnTo>
                      <a:pt x="286" y="300"/>
                    </a:lnTo>
                    <a:lnTo>
                      <a:pt x="289" y="308"/>
                    </a:lnTo>
                    <a:lnTo>
                      <a:pt x="272" y="325"/>
                    </a:lnTo>
                    <a:lnTo>
                      <a:pt x="246" y="297"/>
                    </a:lnTo>
                    <a:lnTo>
                      <a:pt x="231" y="311"/>
                    </a:lnTo>
                    <a:lnTo>
                      <a:pt x="215" y="294"/>
                    </a:lnTo>
                    <a:lnTo>
                      <a:pt x="227" y="281"/>
                    </a:lnTo>
                    <a:lnTo>
                      <a:pt x="217" y="271"/>
                    </a:lnTo>
                    <a:lnTo>
                      <a:pt x="234" y="255"/>
                    </a:lnTo>
                    <a:lnTo>
                      <a:pt x="223" y="242"/>
                    </a:lnTo>
                    <a:lnTo>
                      <a:pt x="221" y="241"/>
                    </a:lnTo>
                    <a:lnTo>
                      <a:pt x="178" y="280"/>
                    </a:lnTo>
                    <a:lnTo>
                      <a:pt x="163" y="265"/>
                    </a:lnTo>
                    <a:lnTo>
                      <a:pt x="154" y="274"/>
                    </a:lnTo>
                    <a:lnTo>
                      <a:pt x="134" y="251"/>
                    </a:lnTo>
                    <a:lnTo>
                      <a:pt x="147" y="239"/>
                    </a:lnTo>
                    <a:lnTo>
                      <a:pt x="139" y="229"/>
                    </a:lnTo>
                    <a:lnTo>
                      <a:pt x="156" y="213"/>
                    </a:lnTo>
                    <a:lnTo>
                      <a:pt x="139" y="194"/>
                    </a:lnTo>
                    <a:lnTo>
                      <a:pt x="97" y="234"/>
                    </a:lnTo>
                    <a:lnTo>
                      <a:pt x="83" y="219"/>
                    </a:lnTo>
                    <a:lnTo>
                      <a:pt x="80" y="223"/>
                    </a:lnTo>
                    <a:lnTo>
                      <a:pt x="59" y="200"/>
                    </a:lnTo>
                    <a:lnTo>
                      <a:pt x="66" y="193"/>
                    </a:lnTo>
                    <a:lnTo>
                      <a:pt x="50" y="174"/>
                    </a:lnTo>
                    <a:lnTo>
                      <a:pt x="65" y="160"/>
                    </a:lnTo>
                    <a:lnTo>
                      <a:pt x="25" y="120"/>
                    </a:lnTo>
                    <a:lnTo>
                      <a:pt x="18" y="127"/>
                    </a:lnTo>
                    <a:lnTo>
                      <a:pt x="0" y="108"/>
                    </a:lnTo>
                    <a:lnTo>
                      <a:pt x="28" y="81"/>
                    </a:lnTo>
                    <a:lnTo>
                      <a:pt x="19" y="72"/>
                    </a:lnTo>
                    <a:lnTo>
                      <a:pt x="36" y="54"/>
                    </a:lnTo>
                    <a:lnTo>
                      <a:pt x="61" y="79"/>
                    </a:lnTo>
                    <a:lnTo>
                      <a:pt x="63" y="77"/>
                    </a:lnTo>
                    <a:lnTo>
                      <a:pt x="65" y="78"/>
                    </a:lnTo>
                    <a:lnTo>
                      <a:pt x="120" y="23"/>
                    </a:lnTo>
                    <a:lnTo>
                      <a:pt x="115" y="1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3" name="Freeform 1168"/>
              <p:cNvSpPr>
                <a:spLocks/>
              </p:cNvSpPr>
              <p:nvPr/>
            </p:nvSpPr>
            <p:spPr bwMode="auto">
              <a:xfrm>
                <a:off x="1844" y="1658"/>
                <a:ext cx="8" cy="9"/>
              </a:xfrm>
              <a:custGeom>
                <a:avLst/>
                <a:gdLst>
                  <a:gd name="T0" fmla="*/ 29 w 44"/>
                  <a:gd name="T1" fmla="*/ 0 h 44"/>
                  <a:gd name="T2" fmla="*/ 44 w 44"/>
                  <a:gd name="T3" fmla="*/ 15 h 44"/>
                  <a:gd name="T4" fmla="*/ 16 w 44"/>
                  <a:gd name="T5" fmla="*/ 44 h 44"/>
                  <a:gd name="T6" fmla="*/ 0 w 44"/>
                  <a:gd name="T7" fmla="*/ 29 h 44"/>
                  <a:gd name="T8" fmla="*/ 29 w 44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29" y="0"/>
                    </a:moveTo>
                    <a:lnTo>
                      <a:pt x="44" y="15"/>
                    </a:lnTo>
                    <a:lnTo>
                      <a:pt x="16" y="44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4" name="Freeform 1169"/>
              <p:cNvSpPr>
                <a:spLocks/>
              </p:cNvSpPr>
              <p:nvPr/>
            </p:nvSpPr>
            <p:spPr bwMode="auto">
              <a:xfrm>
                <a:off x="1855" y="1653"/>
                <a:ext cx="47" cy="75"/>
              </a:xfrm>
              <a:custGeom>
                <a:avLst/>
                <a:gdLst>
                  <a:gd name="T0" fmla="*/ 59 w 236"/>
                  <a:gd name="T1" fmla="*/ 0 h 379"/>
                  <a:gd name="T2" fmla="*/ 71 w 236"/>
                  <a:gd name="T3" fmla="*/ 12 h 379"/>
                  <a:gd name="T4" fmla="*/ 75 w 236"/>
                  <a:gd name="T5" fmla="*/ 8 h 379"/>
                  <a:gd name="T6" fmla="*/ 156 w 236"/>
                  <a:gd name="T7" fmla="*/ 92 h 379"/>
                  <a:gd name="T8" fmla="*/ 140 w 236"/>
                  <a:gd name="T9" fmla="*/ 107 h 379"/>
                  <a:gd name="T10" fmla="*/ 169 w 236"/>
                  <a:gd name="T11" fmla="*/ 137 h 379"/>
                  <a:gd name="T12" fmla="*/ 177 w 236"/>
                  <a:gd name="T13" fmla="*/ 129 h 379"/>
                  <a:gd name="T14" fmla="*/ 202 w 236"/>
                  <a:gd name="T15" fmla="*/ 154 h 379"/>
                  <a:gd name="T16" fmla="*/ 192 w 236"/>
                  <a:gd name="T17" fmla="*/ 165 h 379"/>
                  <a:gd name="T18" fmla="*/ 226 w 236"/>
                  <a:gd name="T19" fmla="*/ 201 h 379"/>
                  <a:gd name="T20" fmla="*/ 217 w 236"/>
                  <a:gd name="T21" fmla="*/ 210 h 379"/>
                  <a:gd name="T22" fmla="*/ 236 w 236"/>
                  <a:gd name="T23" fmla="*/ 229 h 379"/>
                  <a:gd name="T24" fmla="*/ 205 w 236"/>
                  <a:gd name="T25" fmla="*/ 260 h 379"/>
                  <a:gd name="T26" fmla="*/ 235 w 236"/>
                  <a:gd name="T27" fmla="*/ 291 h 379"/>
                  <a:gd name="T28" fmla="*/ 228 w 236"/>
                  <a:gd name="T29" fmla="*/ 298 h 379"/>
                  <a:gd name="T30" fmla="*/ 233 w 236"/>
                  <a:gd name="T31" fmla="*/ 303 h 379"/>
                  <a:gd name="T32" fmla="*/ 216 w 236"/>
                  <a:gd name="T33" fmla="*/ 320 h 379"/>
                  <a:gd name="T34" fmla="*/ 211 w 236"/>
                  <a:gd name="T35" fmla="*/ 316 h 379"/>
                  <a:gd name="T36" fmla="*/ 206 w 236"/>
                  <a:gd name="T37" fmla="*/ 322 h 379"/>
                  <a:gd name="T38" fmla="*/ 200 w 236"/>
                  <a:gd name="T39" fmla="*/ 317 h 379"/>
                  <a:gd name="T40" fmla="*/ 184 w 236"/>
                  <a:gd name="T41" fmla="*/ 333 h 379"/>
                  <a:gd name="T42" fmla="*/ 200 w 236"/>
                  <a:gd name="T43" fmla="*/ 351 h 379"/>
                  <a:gd name="T44" fmla="*/ 195 w 236"/>
                  <a:gd name="T45" fmla="*/ 356 h 379"/>
                  <a:gd name="T46" fmla="*/ 200 w 236"/>
                  <a:gd name="T47" fmla="*/ 361 h 379"/>
                  <a:gd name="T48" fmla="*/ 181 w 236"/>
                  <a:gd name="T49" fmla="*/ 377 h 379"/>
                  <a:gd name="T50" fmla="*/ 176 w 236"/>
                  <a:gd name="T51" fmla="*/ 373 h 379"/>
                  <a:gd name="T52" fmla="*/ 171 w 236"/>
                  <a:gd name="T53" fmla="*/ 379 h 379"/>
                  <a:gd name="T54" fmla="*/ 139 w 236"/>
                  <a:gd name="T55" fmla="*/ 347 h 379"/>
                  <a:gd name="T56" fmla="*/ 131 w 236"/>
                  <a:gd name="T57" fmla="*/ 352 h 379"/>
                  <a:gd name="T58" fmla="*/ 115 w 236"/>
                  <a:gd name="T59" fmla="*/ 335 h 379"/>
                  <a:gd name="T60" fmla="*/ 121 w 236"/>
                  <a:gd name="T61" fmla="*/ 328 h 379"/>
                  <a:gd name="T62" fmla="*/ 105 w 236"/>
                  <a:gd name="T63" fmla="*/ 312 h 379"/>
                  <a:gd name="T64" fmla="*/ 111 w 236"/>
                  <a:gd name="T65" fmla="*/ 306 h 379"/>
                  <a:gd name="T66" fmla="*/ 108 w 236"/>
                  <a:gd name="T67" fmla="*/ 303 h 379"/>
                  <a:gd name="T68" fmla="*/ 125 w 236"/>
                  <a:gd name="T69" fmla="*/ 285 h 379"/>
                  <a:gd name="T70" fmla="*/ 129 w 236"/>
                  <a:gd name="T71" fmla="*/ 287 h 379"/>
                  <a:gd name="T72" fmla="*/ 134 w 236"/>
                  <a:gd name="T73" fmla="*/ 281 h 379"/>
                  <a:gd name="T74" fmla="*/ 124 w 236"/>
                  <a:gd name="T75" fmla="*/ 271 h 379"/>
                  <a:gd name="T76" fmla="*/ 130 w 236"/>
                  <a:gd name="T77" fmla="*/ 266 h 379"/>
                  <a:gd name="T78" fmla="*/ 84 w 236"/>
                  <a:gd name="T79" fmla="*/ 220 h 379"/>
                  <a:gd name="T80" fmla="*/ 50 w 236"/>
                  <a:gd name="T81" fmla="*/ 254 h 379"/>
                  <a:gd name="T82" fmla="*/ 10 w 236"/>
                  <a:gd name="T83" fmla="*/ 212 h 379"/>
                  <a:gd name="T84" fmla="*/ 28 w 236"/>
                  <a:gd name="T85" fmla="*/ 195 h 379"/>
                  <a:gd name="T86" fmla="*/ 13 w 236"/>
                  <a:gd name="T87" fmla="*/ 178 h 379"/>
                  <a:gd name="T88" fmla="*/ 66 w 236"/>
                  <a:gd name="T89" fmla="*/ 125 h 379"/>
                  <a:gd name="T90" fmla="*/ 0 w 236"/>
                  <a:gd name="T91" fmla="*/ 57 h 379"/>
                  <a:gd name="T92" fmla="*/ 59 w 236"/>
                  <a:gd name="T93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6" h="379">
                    <a:moveTo>
                      <a:pt x="59" y="0"/>
                    </a:moveTo>
                    <a:lnTo>
                      <a:pt x="71" y="12"/>
                    </a:lnTo>
                    <a:lnTo>
                      <a:pt x="75" y="8"/>
                    </a:lnTo>
                    <a:lnTo>
                      <a:pt x="156" y="92"/>
                    </a:lnTo>
                    <a:lnTo>
                      <a:pt x="140" y="107"/>
                    </a:lnTo>
                    <a:lnTo>
                      <a:pt x="169" y="137"/>
                    </a:lnTo>
                    <a:lnTo>
                      <a:pt x="177" y="129"/>
                    </a:lnTo>
                    <a:lnTo>
                      <a:pt x="202" y="154"/>
                    </a:lnTo>
                    <a:lnTo>
                      <a:pt x="192" y="165"/>
                    </a:lnTo>
                    <a:lnTo>
                      <a:pt x="226" y="201"/>
                    </a:lnTo>
                    <a:lnTo>
                      <a:pt x="217" y="210"/>
                    </a:lnTo>
                    <a:lnTo>
                      <a:pt x="236" y="229"/>
                    </a:lnTo>
                    <a:lnTo>
                      <a:pt x="205" y="260"/>
                    </a:lnTo>
                    <a:lnTo>
                      <a:pt x="235" y="291"/>
                    </a:lnTo>
                    <a:lnTo>
                      <a:pt x="228" y="298"/>
                    </a:lnTo>
                    <a:lnTo>
                      <a:pt x="233" y="303"/>
                    </a:lnTo>
                    <a:lnTo>
                      <a:pt x="216" y="320"/>
                    </a:lnTo>
                    <a:lnTo>
                      <a:pt x="211" y="316"/>
                    </a:lnTo>
                    <a:lnTo>
                      <a:pt x="206" y="322"/>
                    </a:lnTo>
                    <a:lnTo>
                      <a:pt x="200" y="317"/>
                    </a:lnTo>
                    <a:lnTo>
                      <a:pt x="184" y="333"/>
                    </a:lnTo>
                    <a:lnTo>
                      <a:pt x="200" y="351"/>
                    </a:lnTo>
                    <a:lnTo>
                      <a:pt x="195" y="356"/>
                    </a:lnTo>
                    <a:lnTo>
                      <a:pt x="200" y="361"/>
                    </a:lnTo>
                    <a:lnTo>
                      <a:pt x="181" y="377"/>
                    </a:lnTo>
                    <a:lnTo>
                      <a:pt x="176" y="373"/>
                    </a:lnTo>
                    <a:lnTo>
                      <a:pt x="171" y="379"/>
                    </a:lnTo>
                    <a:lnTo>
                      <a:pt x="139" y="347"/>
                    </a:lnTo>
                    <a:lnTo>
                      <a:pt x="131" y="352"/>
                    </a:lnTo>
                    <a:lnTo>
                      <a:pt x="115" y="335"/>
                    </a:lnTo>
                    <a:lnTo>
                      <a:pt x="121" y="328"/>
                    </a:lnTo>
                    <a:lnTo>
                      <a:pt x="105" y="312"/>
                    </a:lnTo>
                    <a:lnTo>
                      <a:pt x="111" y="306"/>
                    </a:lnTo>
                    <a:lnTo>
                      <a:pt x="108" y="303"/>
                    </a:lnTo>
                    <a:lnTo>
                      <a:pt x="125" y="285"/>
                    </a:lnTo>
                    <a:lnTo>
                      <a:pt x="129" y="287"/>
                    </a:lnTo>
                    <a:lnTo>
                      <a:pt x="134" y="281"/>
                    </a:lnTo>
                    <a:lnTo>
                      <a:pt x="124" y="271"/>
                    </a:lnTo>
                    <a:lnTo>
                      <a:pt x="130" y="266"/>
                    </a:lnTo>
                    <a:lnTo>
                      <a:pt x="84" y="220"/>
                    </a:lnTo>
                    <a:lnTo>
                      <a:pt x="50" y="254"/>
                    </a:lnTo>
                    <a:lnTo>
                      <a:pt x="10" y="212"/>
                    </a:lnTo>
                    <a:lnTo>
                      <a:pt x="28" y="195"/>
                    </a:lnTo>
                    <a:lnTo>
                      <a:pt x="13" y="178"/>
                    </a:lnTo>
                    <a:lnTo>
                      <a:pt x="66" y="125"/>
                    </a:lnTo>
                    <a:lnTo>
                      <a:pt x="0" y="57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5" name="Freeform 1170"/>
              <p:cNvSpPr>
                <a:spLocks/>
              </p:cNvSpPr>
              <p:nvPr/>
            </p:nvSpPr>
            <p:spPr bwMode="auto">
              <a:xfrm>
                <a:off x="1912" y="1660"/>
                <a:ext cx="89" cy="167"/>
              </a:xfrm>
              <a:custGeom>
                <a:avLst/>
                <a:gdLst>
                  <a:gd name="T0" fmla="*/ 245 w 446"/>
                  <a:gd name="T1" fmla="*/ 19 h 834"/>
                  <a:gd name="T2" fmla="*/ 192 w 446"/>
                  <a:gd name="T3" fmla="*/ 19 h 834"/>
                  <a:gd name="T4" fmla="*/ 111 w 446"/>
                  <a:gd name="T5" fmla="*/ 31 h 834"/>
                  <a:gd name="T6" fmla="*/ 68 w 446"/>
                  <a:gd name="T7" fmla="*/ 63 h 834"/>
                  <a:gd name="T8" fmla="*/ 62 w 446"/>
                  <a:gd name="T9" fmla="*/ 92 h 834"/>
                  <a:gd name="T10" fmla="*/ 30 w 446"/>
                  <a:gd name="T11" fmla="*/ 93 h 834"/>
                  <a:gd name="T12" fmla="*/ 0 w 446"/>
                  <a:gd name="T13" fmla="*/ 154 h 834"/>
                  <a:gd name="T14" fmla="*/ 71 w 446"/>
                  <a:gd name="T15" fmla="*/ 213 h 834"/>
                  <a:gd name="T16" fmla="*/ 42 w 446"/>
                  <a:gd name="T17" fmla="*/ 280 h 834"/>
                  <a:gd name="T18" fmla="*/ 96 w 446"/>
                  <a:gd name="T19" fmla="*/ 271 h 834"/>
                  <a:gd name="T20" fmla="*/ 92 w 446"/>
                  <a:gd name="T21" fmla="*/ 352 h 834"/>
                  <a:gd name="T22" fmla="*/ 132 w 446"/>
                  <a:gd name="T23" fmla="*/ 354 h 834"/>
                  <a:gd name="T24" fmla="*/ 118 w 446"/>
                  <a:gd name="T25" fmla="*/ 412 h 834"/>
                  <a:gd name="T26" fmla="*/ 126 w 446"/>
                  <a:gd name="T27" fmla="*/ 446 h 834"/>
                  <a:gd name="T28" fmla="*/ 150 w 446"/>
                  <a:gd name="T29" fmla="*/ 478 h 834"/>
                  <a:gd name="T30" fmla="*/ 167 w 446"/>
                  <a:gd name="T31" fmla="*/ 452 h 834"/>
                  <a:gd name="T32" fmla="*/ 192 w 446"/>
                  <a:gd name="T33" fmla="*/ 457 h 834"/>
                  <a:gd name="T34" fmla="*/ 231 w 446"/>
                  <a:gd name="T35" fmla="*/ 530 h 834"/>
                  <a:gd name="T36" fmla="*/ 163 w 446"/>
                  <a:gd name="T37" fmla="*/ 493 h 834"/>
                  <a:gd name="T38" fmla="*/ 135 w 446"/>
                  <a:gd name="T39" fmla="*/ 544 h 834"/>
                  <a:gd name="T40" fmla="*/ 122 w 446"/>
                  <a:gd name="T41" fmla="*/ 626 h 834"/>
                  <a:gd name="T42" fmla="*/ 121 w 446"/>
                  <a:gd name="T43" fmla="*/ 682 h 834"/>
                  <a:gd name="T44" fmla="*/ 178 w 446"/>
                  <a:gd name="T45" fmla="*/ 698 h 834"/>
                  <a:gd name="T46" fmla="*/ 147 w 446"/>
                  <a:gd name="T47" fmla="*/ 737 h 834"/>
                  <a:gd name="T48" fmla="*/ 183 w 446"/>
                  <a:gd name="T49" fmla="*/ 778 h 834"/>
                  <a:gd name="T50" fmla="*/ 208 w 446"/>
                  <a:gd name="T51" fmla="*/ 772 h 834"/>
                  <a:gd name="T52" fmla="*/ 271 w 446"/>
                  <a:gd name="T53" fmla="*/ 811 h 834"/>
                  <a:gd name="T54" fmla="*/ 307 w 446"/>
                  <a:gd name="T55" fmla="*/ 806 h 834"/>
                  <a:gd name="T56" fmla="*/ 309 w 446"/>
                  <a:gd name="T57" fmla="*/ 778 h 834"/>
                  <a:gd name="T58" fmla="*/ 324 w 446"/>
                  <a:gd name="T59" fmla="*/ 758 h 834"/>
                  <a:gd name="T60" fmla="*/ 370 w 446"/>
                  <a:gd name="T61" fmla="*/ 767 h 834"/>
                  <a:gd name="T62" fmla="*/ 403 w 446"/>
                  <a:gd name="T63" fmla="*/ 723 h 834"/>
                  <a:gd name="T64" fmla="*/ 387 w 446"/>
                  <a:gd name="T65" fmla="*/ 666 h 834"/>
                  <a:gd name="T66" fmla="*/ 436 w 446"/>
                  <a:gd name="T67" fmla="*/ 671 h 834"/>
                  <a:gd name="T68" fmla="*/ 431 w 446"/>
                  <a:gd name="T69" fmla="*/ 615 h 834"/>
                  <a:gd name="T70" fmla="*/ 366 w 446"/>
                  <a:gd name="T71" fmla="*/ 599 h 834"/>
                  <a:gd name="T72" fmla="*/ 365 w 446"/>
                  <a:gd name="T73" fmla="*/ 619 h 834"/>
                  <a:gd name="T74" fmla="*/ 301 w 446"/>
                  <a:gd name="T75" fmla="*/ 694 h 834"/>
                  <a:gd name="T76" fmla="*/ 295 w 446"/>
                  <a:gd name="T77" fmla="*/ 740 h 834"/>
                  <a:gd name="T78" fmla="*/ 250 w 446"/>
                  <a:gd name="T79" fmla="*/ 706 h 834"/>
                  <a:gd name="T80" fmla="*/ 195 w 446"/>
                  <a:gd name="T81" fmla="*/ 637 h 834"/>
                  <a:gd name="T82" fmla="*/ 230 w 446"/>
                  <a:gd name="T83" fmla="*/ 595 h 834"/>
                  <a:gd name="T84" fmla="*/ 219 w 446"/>
                  <a:gd name="T85" fmla="*/ 557 h 834"/>
                  <a:gd name="T86" fmla="*/ 321 w 446"/>
                  <a:gd name="T87" fmla="*/ 523 h 834"/>
                  <a:gd name="T88" fmla="*/ 336 w 446"/>
                  <a:gd name="T89" fmla="*/ 458 h 834"/>
                  <a:gd name="T90" fmla="*/ 297 w 446"/>
                  <a:gd name="T91" fmla="*/ 458 h 834"/>
                  <a:gd name="T92" fmla="*/ 280 w 446"/>
                  <a:gd name="T93" fmla="*/ 444 h 834"/>
                  <a:gd name="T94" fmla="*/ 362 w 446"/>
                  <a:gd name="T95" fmla="*/ 392 h 834"/>
                  <a:gd name="T96" fmla="*/ 312 w 446"/>
                  <a:gd name="T97" fmla="*/ 326 h 834"/>
                  <a:gd name="T98" fmla="*/ 276 w 446"/>
                  <a:gd name="T99" fmla="*/ 335 h 834"/>
                  <a:gd name="T100" fmla="*/ 241 w 446"/>
                  <a:gd name="T101" fmla="*/ 337 h 834"/>
                  <a:gd name="T102" fmla="*/ 194 w 446"/>
                  <a:gd name="T103" fmla="*/ 341 h 834"/>
                  <a:gd name="T104" fmla="*/ 143 w 446"/>
                  <a:gd name="T105" fmla="*/ 269 h 834"/>
                  <a:gd name="T106" fmla="*/ 133 w 446"/>
                  <a:gd name="T107" fmla="*/ 223 h 834"/>
                  <a:gd name="T108" fmla="*/ 97 w 446"/>
                  <a:gd name="T109" fmla="*/ 174 h 834"/>
                  <a:gd name="T110" fmla="*/ 98 w 446"/>
                  <a:gd name="T111" fmla="*/ 138 h 834"/>
                  <a:gd name="T112" fmla="*/ 142 w 446"/>
                  <a:gd name="T113" fmla="*/ 131 h 834"/>
                  <a:gd name="T114" fmla="*/ 218 w 446"/>
                  <a:gd name="T115" fmla="*/ 76 h 834"/>
                  <a:gd name="T116" fmla="*/ 255 w 446"/>
                  <a:gd name="T117" fmla="*/ 45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6" h="834">
                    <a:moveTo>
                      <a:pt x="255" y="45"/>
                    </a:moveTo>
                    <a:lnTo>
                      <a:pt x="264" y="36"/>
                    </a:lnTo>
                    <a:lnTo>
                      <a:pt x="245" y="19"/>
                    </a:lnTo>
                    <a:lnTo>
                      <a:pt x="236" y="27"/>
                    </a:lnTo>
                    <a:lnTo>
                      <a:pt x="208" y="0"/>
                    </a:lnTo>
                    <a:lnTo>
                      <a:pt x="192" y="19"/>
                    </a:lnTo>
                    <a:lnTo>
                      <a:pt x="198" y="24"/>
                    </a:lnTo>
                    <a:lnTo>
                      <a:pt x="150" y="71"/>
                    </a:lnTo>
                    <a:lnTo>
                      <a:pt x="111" y="31"/>
                    </a:lnTo>
                    <a:lnTo>
                      <a:pt x="94" y="45"/>
                    </a:lnTo>
                    <a:lnTo>
                      <a:pt x="89" y="42"/>
                    </a:lnTo>
                    <a:lnTo>
                      <a:pt x="68" y="63"/>
                    </a:lnTo>
                    <a:lnTo>
                      <a:pt x="68" y="66"/>
                    </a:lnTo>
                    <a:lnTo>
                      <a:pt x="78" y="76"/>
                    </a:lnTo>
                    <a:lnTo>
                      <a:pt x="62" y="92"/>
                    </a:lnTo>
                    <a:lnTo>
                      <a:pt x="69" y="101"/>
                    </a:lnTo>
                    <a:lnTo>
                      <a:pt x="53" y="118"/>
                    </a:lnTo>
                    <a:lnTo>
                      <a:pt x="30" y="93"/>
                    </a:lnTo>
                    <a:lnTo>
                      <a:pt x="12" y="113"/>
                    </a:lnTo>
                    <a:lnTo>
                      <a:pt x="27" y="127"/>
                    </a:lnTo>
                    <a:lnTo>
                      <a:pt x="0" y="154"/>
                    </a:lnTo>
                    <a:lnTo>
                      <a:pt x="15" y="172"/>
                    </a:lnTo>
                    <a:lnTo>
                      <a:pt x="23" y="164"/>
                    </a:lnTo>
                    <a:lnTo>
                      <a:pt x="71" y="213"/>
                    </a:lnTo>
                    <a:lnTo>
                      <a:pt x="30" y="253"/>
                    </a:lnTo>
                    <a:lnTo>
                      <a:pt x="48" y="273"/>
                    </a:lnTo>
                    <a:lnTo>
                      <a:pt x="42" y="280"/>
                    </a:lnTo>
                    <a:lnTo>
                      <a:pt x="63" y="300"/>
                    </a:lnTo>
                    <a:lnTo>
                      <a:pt x="88" y="275"/>
                    </a:lnTo>
                    <a:lnTo>
                      <a:pt x="96" y="271"/>
                    </a:lnTo>
                    <a:lnTo>
                      <a:pt x="116" y="293"/>
                    </a:lnTo>
                    <a:lnTo>
                      <a:pt x="74" y="336"/>
                    </a:lnTo>
                    <a:lnTo>
                      <a:pt x="92" y="352"/>
                    </a:lnTo>
                    <a:lnTo>
                      <a:pt x="84" y="360"/>
                    </a:lnTo>
                    <a:lnTo>
                      <a:pt x="104" y="380"/>
                    </a:lnTo>
                    <a:lnTo>
                      <a:pt x="132" y="354"/>
                    </a:lnTo>
                    <a:lnTo>
                      <a:pt x="139" y="352"/>
                    </a:lnTo>
                    <a:lnTo>
                      <a:pt x="158" y="372"/>
                    </a:lnTo>
                    <a:lnTo>
                      <a:pt x="118" y="412"/>
                    </a:lnTo>
                    <a:lnTo>
                      <a:pt x="134" y="428"/>
                    </a:lnTo>
                    <a:lnTo>
                      <a:pt x="134" y="437"/>
                    </a:lnTo>
                    <a:lnTo>
                      <a:pt x="126" y="446"/>
                    </a:lnTo>
                    <a:lnTo>
                      <a:pt x="137" y="458"/>
                    </a:lnTo>
                    <a:lnTo>
                      <a:pt x="137" y="464"/>
                    </a:lnTo>
                    <a:lnTo>
                      <a:pt x="150" y="478"/>
                    </a:lnTo>
                    <a:lnTo>
                      <a:pt x="163" y="466"/>
                    </a:lnTo>
                    <a:lnTo>
                      <a:pt x="157" y="459"/>
                    </a:lnTo>
                    <a:lnTo>
                      <a:pt x="167" y="452"/>
                    </a:lnTo>
                    <a:lnTo>
                      <a:pt x="172" y="458"/>
                    </a:lnTo>
                    <a:lnTo>
                      <a:pt x="183" y="448"/>
                    </a:lnTo>
                    <a:lnTo>
                      <a:pt x="192" y="457"/>
                    </a:lnTo>
                    <a:lnTo>
                      <a:pt x="216" y="432"/>
                    </a:lnTo>
                    <a:lnTo>
                      <a:pt x="274" y="489"/>
                    </a:lnTo>
                    <a:lnTo>
                      <a:pt x="231" y="530"/>
                    </a:lnTo>
                    <a:lnTo>
                      <a:pt x="204" y="503"/>
                    </a:lnTo>
                    <a:lnTo>
                      <a:pt x="188" y="519"/>
                    </a:lnTo>
                    <a:lnTo>
                      <a:pt x="163" y="493"/>
                    </a:lnTo>
                    <a:lnTo>
                      <a:pt x="140" y="515"/>
                    </a:lnTo>
                    <a:lnTo>
                      <a:pt x="152" y="527"/>
                    </a:lnTo>
                    <a:lnTo>
                      <a:pt x="135" y="544"/>
                    </a:lnTo>
                    <a:lnTo>
                      <a:pt x="175" y="584"/>
                    </a:lnTo>
                    <a:lnTo>
                      <a:pt x="128" y="631"/>
                    </a:lnTo>
                    <a:lnTo>
                      <a:pt x="122" y="626"/>
                    </a:lnTo>
                    <a:lnTo>
                      <a:pt x="102" y="645"/>
                    </a:lnTo>
                    <a:lnTo>
                      <a:pt x="129" y="672"/>
                    </a:lnTo>
                    <a:lnTo>
                      <a:pt x="121" y="682"/>
                    </a:lnTo>
                    <a:lnTo>
                      <a:pt x="139" y="701"/>
                    </a:lnTo>
                    <a:lnTo>
                      <a:pt x="159" y="681"/>
                    </a:lnTo>
                    <a:lnTo>
                      <a:pt x="178" y="698"/>
                    </a:lnTo>
                    <a:lnTo>
                      <a:pt x="185" y="691"/>
                    </a:lnTo>
                    <a:lnTo>
                      <a:pt x="190" y="696"/>
                    </a:lnTo>
                    <a:lnTo>
                      <a:pt x="147" y="737"/>
                    </a:lnTo>
                    <a:lnTo>
                      <a:pt x="164" y="755"/>
                    </a:lnTo>
                    <a:lnTo>
                      <a:pt x="162" y="757"/>
                    </a:lnTo>
                    <a:lnTo>
                      <a:pt x="183" y="778"/>
                    </a:lnTo>
                    <a:lnTo>
                      <a:pt x="192" y="771"/>
                    </a:lnTo>
                    <a:lnTo>
                      <a:pt x="201" y="779"/>
                    </a:lnTo>
                    <a:lnTo>
                      <a:pt x="208" y="772"/>
                    </a:lnTo>
                    <a:lnTo>
                      <a:pt x="216" y="782"/>
                    </a:lnTo>
                    <a:lnTo>
                      <a:pt x="229" y="769"/>
                    </a:lnTo>
                    <a:lnTo>
                      <a:pt x="271" y="811"/>
                    </a:lnTo>
                    <a:lnTo>
                      <a:pt x="266" y="818"/>
                    </a:lnTo>
                    <a:lnTo>
                      <a:pt x="281" y="834"/>
                    </a:lnTo>
                    <a:lnTo>
                      <a:pt x="307" y="806"/>
                    </a:lnTo>
                    <a:lnTo>
                      <a:pt x="324" y="822"/>
                    </a:lnTo>
                    <a:lnTo>
                      <a:pt x="337" y="807"/>
                    </a:lnTo>
                    <a:lnTo>
                      <a:pt x="309" y="778"/>
                    </a:lnTo>
                    <a:lnTo>
                      <a:pt x="314" y="774"/>
                    </a:lnTo>
                    <a:lnTo>
                      <a:pt x="310" y="772"/>
                    </a:lnTo>
                    <a:lnTo>
                      <a:pt x="324" y="758"/>
                    </a:lnTo>
                    <a:lnTo>
                      <a:pt x="334" y="767"/>
                    </a:lnTo>
                    <a:lnTo>
                      <a:pt x="351" y="750"/>
                    </a:lnTo>
                    <a:lnTo>
                      <a:pt x="370" y="767"/>
                    </a:lnTo>
                    <a:lnTo>
                      <a:pt x="392" y="743"/>
                    </a:lnTo>
                    <a:lnTo>
                      <a:pt x="388" y="740"/>
                    </a:lnTo>
                    <a:lnTo>
                      <a:pt x="403" y="723"/>
                    </a:lnTo>
                    <a:lnTo>
                      <a:pt x="365" y="686"/>
                    </a:lnTo>
                    <a:lnTo>
                      <a:pt x="385" y="664"/>
                    </a:lnTo>
                    <a:lnTo>
                      <a:pt x="387" y="666"/>
                    </a:lnTo>
                    <a:lnTo>
                      <a:pt x="390" y="664"/>
                    </a:lnTo>
                    <a:lnTo>
                      <a:pt x="418" y="691"/>
                    </a:lnTo>
                    <a:lnTo>
                      <a:pt x="436" y="671"/>
                    </a:lnTo>
                    <a:lnTo>
                      <a:pt x="422" y="656"/>
                    </a:lnTo>
                    <a:lnTo>
                      <a:pt x="446" y="630"/>
                    </a:lnTo>
                    <a:lnTo>
                      <a:pt x="431" y="615"/>
                    </a:lnTo>
                    <a:lnTo>
                      <a:pt x="426" y="620"/>
                    </a:lnTo>
                    <a:lnTo>
                      <a:pt x="385" y="581"/>
                    </a:lnTo>
                    <a:lnTo>
                      <a:pt x="366" y="599"/>
                    </a:lnTo>
                    <a:lnTo>
                      <a:pt x="371" y="605"/>
                    </a:lnTo>
                    <a:lnTo>
                      <a:pt x="361" y="615"/>
                    </a:lnTo>
                    <a:lnTo>
                      <a:pt x="365" y="619"/>
                    </a:lnTo>
                    <a:lnTo>
                      <a:pt x="357" y="625"/>
                    </a:lnTo>
                    <a:lnTo>
                      <a:pt x="363" y="630"/>
                    </a:lnTo>
                    <a:lnTo>
                      <a:pt x="301" y="694"/>
                    </a:lnTo>
                    <a:lnTo>
                      <a:pt x="314" y="706"/>
                    </a:lnTo>
                    <a:lnTo>
                      <a:pt x="287" y="733"/>
                    </a:lnTo>
                    <a:lnTo>
                      <a:pt x="295" y="740"/>
                    </a:lnTo>
                    <a:lnTo>
                      <a:pt x="282" y="751"/>
                    </a:lnTo>
                    <a:lnTo>
                      <a:pt x="244" y="712"/>
                    </a:lnTo>
                    <a:lnTo>
                      <a:pt x="250" y="706"/>
                    </a:lnTo>
                    <a:lnTo>
                      <a:pt x="244" y="700"/>
                    </a:lnTo>
                    <a:lnTo>
                      <a:pt x="251" y="691"/>
                    </a:lnTo>
                    <a:lnTo>
                      <a:pt x="195" y="637"/>
                    </a:lnTo>
                    <a:lnTo>
                      <a:pt x="205" y="626"/>
                    </a:lnTo>
                    <a:lnTo>
                      <a:pt x="203" y="624"/>
                    </a:lnTo>
                    <a:lnTo>
                      <a:pt x="230" y="595"/>
                    </a:lnTo>
                    <a:lnTo>
                      <a:pt x="223" y="589"/>
                    </a:lnTo>
                    <a:lnTo>
                      <a:pt x="236" y="574"/>
                    </a:lnTo>
                    <a:lnTo>
                      <a:pt x="219" y="557"/>
                    </a:lnTo>
                    <a:lnTo>
                      <a:pt x="270" y="504"/>
                    </a:lnTo>
                    <a:lnTo>
                      <a:pt x="306" y="538"/>
                    </a:lnTo>
                    <a:lnTo>
                      <a:pt x="321" y="523"/>
                    </a:lnTo>
                    <a:lnTo>
                      <a:pt x="316" y="517"/>
                    </a:lnTo>
                    <a:lnTo>
                      <a:pt x="355" y="478"/>
                    </a:lnTo>
                    <a:lnTo>
                      <a:pt x="336" y="458"/>
                    </a:lnTo>
                    <a:lnTo>
                      <a:pt x="331" y="463"/>
                    </a:lnTo>
                    <a:lnTo>
                      <a:pt x="312" y="443"/>
                    </a:lnTo>
                    <a:lnTo>
                      <a:pt x="297" y="458"/>
                    </a:lnTo>
                    <a:lnTo>
                      <a:pt x="294" y="454"/>
                    </a:lnTo>
                    <a:lnTo>
                      <a:pt x="291" y="457"/>
                    </a:lnTo>
                    <a:lnTo>
                      <a:pt x="280" y="444"/>
                    </a:lnTo>
                    <a:lnTo>
                      <a:pt x="332" y="396"/>
                    </a:lnTo>
                    <a:lnTo>
                      <a:pt x="346" y="410"/>
                    </a:lnTo>
                    <a:lnTo>
                      <a:pt x="362" y="392"/>
                    </a:lnTo>
                    <a:lnTo>
                      <a:pt x="321" y="350"/>
                    </a:lnTo>
                    <a:lnTo>
                      <a:pt x="329" y="342"/>
                    </a:lnTo>
                    <a:lnTo>
                      <a:pt x="312" y="326"/>
                    </a:lnTo>
                    <a:lnTo>
                      <a:pt x="299" y="339"/>
                    </a:lnTo>
                    <a:lnTo>
                      <a:pt x="285" y="326"/>
                    </a:lnTo>
                    <a:lnTo>
                      <a:pt x="276" y="335"/>
                    </a:lnTo>
                    <a:lnTo>
                      <a:pt x="268" y="326"/>
                    </a:lnTo>
                    <a:lnTo>
                      <a:pt x="248" y="344"/>
                    </a:lnTo>
                    <a:lnTo>
                      <a:pt x="241" y="337"/>
                    </a:lnTo>
                    <a:lnTo>
                      <a:pt x="206" y="371"/>
                    </a:lnTo>
                    <a:lnTo>
                      <a:pt x="185" y="349"/>
                    </a:lnTo>
                    <a:lnTo>
                      <a:pt x="194" y="341"/>
                    </a:lnTo>
                    <a:lnTo>
                      <a:pt x="167" y="314"/>
                    </a:lnTo>
                    <a:lnTo>
                      <a:pt x="175" y="301"/>
                    </a:lnTo>
                    <a:lnTo>
                      <a:pt x="143" y="269"/>
                    </a:lnTo>
                    <a:lnTo>
                      <a:pt x="150" y="261"/>
                    </a:lnTo>
                    <a:lnTo>
                      <a:pt x="124" y="235"/>
                    </a:lnTo>
                    <a:lnTo>
                      <a:pt x="133" y="223"/>
                    </a:lnTo>
                    <a:lnTo>
                      <a:pt x="119" y="208"/>
                    </a:lnTo>
                    <a:lnTo>
                      <a:pt x="124" y="203"/>
                    </a:lnTo>
                    <a:lnTo>
                      <a:pt x="97" y="174"/>
                    </a:lnTo>
                    <a:lnTo>
                      <a:pt x="101" y="170"/>
                    </a:lnTo>
                    <a:lnTo>
                      <a:pt x="84" y="152"/>
                    </a:lnTo>
                    <a:lnTo>
                      <a:pt x="98" y="138"/>
                    </a:lnTo>
                    <a:lnTo>
                      <a:pt x="107" y="147"/>
                    </a:lnTo>
                    <a:lnTo>
                      <a:pt x="132" y="122"/>
                    </a:lnTo>
                    <a:lnTo>
                      <a:pt x="142" y="131"/>
                    </a:lnTo>
                    <a:lnTo>
                      <a:pt x="183" y="91"/>
                    </a:lnTo>
                    <a:lnTo>
                      <a:pt x="193" y="101"/>
                    </a:lnTo>
                    <a:lnTo>
                      <a:pt x="218" y="76"/>
                    </a:lnTo>
                    <a:lnTo>
                      <a:pt x="236" y="96"/>
                    </a:lnTo>
                    <a:lnTo>
                      <a:pt x="271" y="62"/>
                    </a:lnTo>
                    <a:lnTo>
                      <a:pt x="255" y="4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6" name="Freeform 1171"/>
              <p:cNvSpPr>
                <a:spLocks/>
              </p:cNvSpPr>
              <p:nvPr/>
            </p:nvSpPr>
            <p:spPr bwMode="auto">
              <a:xfrm>
                <a:off x="1854" y="1387"/>
                <a:ext cx="60" cy="87"/>
              </a:xfrm>
              <a:custGeom>
                <a:avLst/>
                <a:gdLst>
                  <a:gd name="T0" fmla="*/ 221 w 300"/>
                  <a:gd name="T1" fmla="*/ 0 h 432"/>
                  <a:gd name="T2" fmla="*/ 299 w 300"/>
                  <a:gd name="T3" fmla="*/ 78 h 432"/>
                  <a:gd name="T4" fmla="*/ 240 w 300"/>
                  <a:gd name="T5" fmla="*/ 136 h 432"/>
                  <a:gd name="T6" fmla="*/ 264 w 300"/>
                  <a:gd name="T7" fmla="*/ 158 h 432"/>
                  <a:gd name="T8" fmla="*/ 284 w 300"/>
                  <a:gd name="T9" fmla="*/ 139 h 432"/>
                  <a:gd name="T10" fmla="*/ 300 w 300"/>
                  <a:gd name="T11" fmla="*/ 156 h 432"/>
                  <a:gd name="T12" fmla="*/ 268 w 300"/>
                  <a:gd name="T13" fmla="*/ 188 h 432"/>
                  <a:gd name="T14" fmla="*/ 281 w 300"/>
                  <a:gd name="T15" fmla="*/ 202 h 432"/>
                  <a:gd name="T16" fmla="*/ 265 w 300"/>
                  <a:gd name="T17" fmla="*/ 218 h 432"/>
                  <a:gd name="T18" fmla="*/ 282 w 300"/>
                  <a:gd name="T19" fmla="*/ 236 h 432"/>
                  <a:gd name="T20" fmla="*/ 241 w 300"/>
                  <a:gd name="T21" fmla="*/ 276 h 432"/>
                  <a:gd name="T22" fmla="*/ 254 w 300"/>
                  <a:gd name="T23" fmla="*/ 288 h 432"/>
                  <a:gd name="T24" fmla="*/ 239 w 300"/>
                  <a:gd name="T25" fmla="*/ 303 h 432"/>
                  <a:gd name="T26" fmla="*/ 281 w 300"/>
                  <a:gd name="T27" fmla="*/ 343 h 432"/>
                  <a:gd name="T28" fmla="*/ 265 w 300"/>
                  <a:gd name="T29" fmla="*/ 358 h 432"/>
                  <a:gd name="T30" fmla="*/ 282 w 300"/>
                  <a:gd name="T31" fmla="*/ 375 h 432"/>
                  <a:gd name="T32" fmla="*/ 239 w 300"/>
                  <a:gd name="T33" fmla="*/ 419 h 432"/>
                  <a:gd name="T34" fmla="*/ 221 w 300"/>
                  <a:gd name="T35" fmla="*/ 403 h 432"/>
                  <a:gd name="T36" fmla="*/ 193 w 300"/>
                  <a:gd name="T37" fmla="*/ 432 h 432"/>
                  <a:gd name="T38" fmla="*/ 152 w 300"/>
                  <a:gd name="T39" fmla="*/ 390 h 432"/>
                  <a:gd name="T40" fmla="*/ 111 w 300"/>
                  <a:gd name="T41" fmla="*/ 431 h 432"/>
                  <a:gd name="T42" fmla="*/ 37 w 300"/>
                  <a:gd name="T43" fmla="*/ 358 h 432"/>
                  <a:gd name="T44" fmla="*/ 77 w 300"/>
                  <a:gd name="T45" fmla="*/ 317 h 432"/>
                  <a:gd name="T46" fmla="*/ 2 w 300"/>
                  <a:gd name="T47" fmla="*/ 234 h 432"/>
                  <a:gd name="T48" fmla="*/ 11 w 300"/>
                  <a:gd name="T49" fmla="*/ 226 h 432"/>
                  <a:gd name="T50" fmla="*/ 3 w 300"/>
                  <a:gd name="T51" fmla="*/ 220 h 432"/>
                  <a:gd name="T52" fmla="*/ 10 w 300"/>
                  <a:gd name="T53" fmla="*/ 213 h 432"/>
                  <a:gd name="T54" fmla="*/ 0 w 300"/>
                  <a:gd name="T55" fmla="*/ 203 h 432"/>
                  <a:gd name="T56" fmla="*/ 11 w 300"/>
                  <a:gd name="T57" fmla="*/ 193 h 432"/>
                  <a:gd name="T58" fmla="*/ 11 w 300"/>
                  <a:gd name="T59" fmla="*/ 192 h 432"/>
                  <a:gd name="T60" fmla="*/ 7 w 300"/>
                  <a:gd name="T61" fmla="*/ 190 h 432"/>
                  <a:gd name="T62" fmla="*/ 51 w 300"/>
                  <a:gd name="T63" fmla="*/ 150 h 432"/>
                  <a:gd name="T64" fmla="*/ 48 w 300"/>
                  <a:gd name="T65" fmla="*/ 149 h 432"/>
                  <a:gd name="T66" fmla="*/ 64 w 300"/>
                  <a:gd name="T67" fmla="*/ 135 h 432"/>
                  <a:gd name="T68" fmla="*/ 74 w 300"/>
                  <a:gd name="T69" fmla="*/ 144 h 432"/>
                  <a:gd name="T70" fmla="*/ 79 w 300"/>
                  <a:gd name="T71" fmla="*/ 139 h 432"/>
                  <a:gd name="T72" fmla="*/ 138 w 300"/>
                  <a:gd name="T73" fmla="*/ 198 h 432"/>
                  <a:gd name="T74" fmla="*/ 148 w 300"/>
                  <a:gd name="T75" fmla="*/ 188 h 432"/>
                  <a:gd name="T76" fmla="*/ 134 w 300"/>
                  <a:gd name="T77" fmla="*/ 173 h 432"/>
                  <a:gd name="T78" fmla="*/ 178 w 300"/>
                  <a:gd name="T79" fmla="*/ 131 h 432"/>
                  <a:gd name="T80" fmla="*/ 192 w 300"/>
                  <a:gd name="T81" fmla="*/ 145 h 432"/>
                  <a:gd name="T82" fmla="*/ 202 w 300"/>
                  <a:gd name="T83" fmla="*/ 135 h 432"/>
                  <a:gd name="T84" fmla="*/ 144 w 300"/>
                  <a:gd name="T85" fmla="*/ 78 h 432"/>
                  <a:gd name="T86" fmla="*/ 221 w 300"/>
                  <a:gd name="T87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0" h="432">
                    <a:moveTo>
                      <a:pt x="221" y="0"/>
                    </a:moveTo>
                    <a:lnTo>
                      <a:pt x="299" y="78"/>
                    </a:lnTo>
                    <a:lnTo>
                      <a:pt x="240" y="136"/>
                    </a:lnTo>
                    <a:lnTo>
                      <a:pt x="264" y="158"/>
                    </a:lnTo>
                    <a:lnTo>
                      <a:pt x="284" y="139"/>
                    </a:lnTo>
                    <a:lnTo>
                      <a:pt x="300" y="156"/>
                    </a:lnTo>
                    <a:lnTo>
                      <a:pt x="268" y="188"/>
                    </a:lnTo>
                    <a:lnTo>
                      <a:pt x="281" y="202"/>
                    </a:lnTo>
                    <a:lnTo>
                      <a:pt x="265" y="218"/>
                    </a:lnTo>
                    <a:lnTo>
                      <a:pt x="282" y="236"/>
                    </a:lnTo>
                    <a:lnTo>
                      <a:pt x="241" y="276"/>
                    </a:lnTo>
                    <a:lnTo>
                      <a:pt x="254" y="288"/>
                    </a:lnTo>
                    <a:lnTo>
                      <a:pt x="239" y="303"/>
                    </a:lnTo>
                    <a:lnTo>
                      <a:pt x="281" y="343"/>
                    </a:lnTo>
                    <a:lnTo>
                      <a:pt x="265" y="358"/>
                    </a:lnTo>
                    <a:lnTo>
                      <a:pt x="282" y="375"/>
                    </a:lnTo>
                    <a:lnTo>
                      <a:pt x="239" y="419"/>
                    </a:lnTo>
                    <a:lnTo>
                      <a:pt x="221" y="403"/>
                    </a:lnTo>
                    <a:lnTo>
                      <a:pt x="193" y="432"/>
                    </a:lnTo>
                    <a:lnTo>
                      <a:pt x="152" y="390"/>
                    </a:lnTo>
                    <a:lnTo>
                      <a:pt x="111" y="431"/>
                    </a:lnTo>
                    <a:lnTo>
                      <a:pt x="37" y="358"/>
                    </a:lnTo>
                    <a:lnTo>
                      <a:pt x="77" y="317"/>
                    </a:lnTo>
                    <a:lnTo>
                      <a:pt x="2" y="234"/>
                    </a:lnTo>
                    <a:lnTo>
                      <a:pt x="11" y="226"/>
                    </a:lnTo>
                    <a:lnTo>
                      <a:pt x="3" y="220"/>
                    </a:lnTo>
                    <a:lnTo>
                      <a:pt x="10" y="213"/>
                    </a:lnTo>
                    <a:lnTo>
                      <a:pt x="0" y="203"/>
                    </a:lnTo>
                    <a:lnTo>
                      <a:pt x="11" y="193"/>
                    </a:lnTo>
                    <a:lnTo>
                      <a:pt x="11" y="192"/>
                    </a:lnTo>
                    <a:lnTo>
                      <a:pt x="7" y="190"/>
                    </a:lnTo>
                    <a:lnTo>
                      <a:pt x="51" y="150"/>
                    </a:lnTo>
                    <a:lnTo>
                      <a:pt x="48" y="149"/>
                    </a:lnTo>
                    <a:lnTo>
                      <a:pt x="64" y="135"/>
                    </a:lnTo>
                    <a:lnTo>
                      <a:pt x="74" y="144"/>
                    </a:lnTo>
                    <a:lnTo>
                      <a:pt x="79" y="139"/>
                    </a:lnTo>
                    <a:lnTo>
                      <a:pt x="138" y="198"/>
                    </a:lnTo>
                    <a:lnTo>
                      <a:pt x="148" y="188"/>
                    </a:lnTo>
                    <a:lnTo>
                      <a:pt x="134" y="173"/>
                    </a:lnTo>
                    <a:lnTo>
                      <a:pt x="178" y="131"/>
                    </a:lnTo>
                    <a:lnTo>
                      <a:pt x="192" y="145"/>
                    </a:lnTo>
                    <a:lnTo>
                      <a:pt x="202" y="135"/>
                    </a:lnTo>
                    <a:lnTo>
                      <a:pt x="144" y="78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7" name="Freeform 1172"/>
              <p:cNvSpPr>
                <a:spLocks/>
              </p:cNvSpPr>
              <p:nvPr/>
            </p:nvSpPr>
            <p:spPr bwMode="auto">
              <a:xfrm>
                <a:off x="1967" y="1356"/>
                <a:ext cx="61" cy="80"/>
              </a:xfrm>
              <a:custGeom>
                <a:avLst/>
                <a:gdLst>
                  <a:gd name="T0" fmla="*/ 25 w 306"/>
                  <a:gd name="T1" fmla="*/ 369 h 402"/>
                  <a:gd name="T2" fmla="*/ 21 w 306"/>
                  <a:gd name="T3" fmla="*/ 341 h 402"/>
                  <a:gd name="T4" fmla="*/ 10 w 306"/>
                  <a:gd name="T5" fmla="*/ 309 h 402"/>
                  <a:gd name="T6" fmla="*/ 0 w 306"/>
                  <a:gd name="T7" fmla="*/ 284 h 402"/>
                  <a:gd name="T8" fmla="*/ 5 w 306"/>
                  <a:gd name="T9" fmla="*/ 257 h 402"/>
                  <a:gd name="T10" fmla="*/ 36 w 306"/>
                  <a:gd name="T11" fmla="*/ 247 h 402"/>
                  <a:gd name="T12" fmla="*/ 68 w 306"/>
                  <a:gd name="T13" fmla="*/ 249 h 402"/>
                  <a:gd name="T14" fmla="*/ 98 w 306"/>
                  <a:gd name="T15" fmla="*/ 264 h 402"/>
                  <a:gd name="T16" fmla="*/ 112 w 306"/>
                  <a:gd name="T17" fmla="*/ 257 h 402"/>
                  <a:gd name="T18" fmla="*/ 152 w 306"/>
                  <a:gd name="T19" fmla="*/ 206 h 402"/>
                  <a:gd name="T20" fmla="*/ 177 w 306"/>
                  <a:gd name="T21" fmla="*/ 194 h 402"/>
                  <a:gd name="T22" fmla="*/ 198 w 306"/>
                  <a:gd name="T23" fmla="*/ 199 h 402"/>
                  <a:gd name="T24" fmla="*/ 202 w 306"/>
                  <a:gd name="T25" fmla="*/ 167 h 402"/>
                  <a:gd name="T26" fmla="*/ 200 w 306"/>
                  <a:gd name="T27" fmla="*/ 136 h 402"/>
                  <a:gd name="T28" fmla="*/ 174 w 306"/>
                  <a:gd name="T29" fmla="*/ 141 h 402"/>
                  <a:gd name="T30" fmla="*/ 145 w 306"/>
                  <a:gd name="T31" fmla="*/ 155 h 402"/>
                  <a:gd name="T32" fmla="*/ 112 w 306"/>
                  <a:gd name="T33" fmla="*/ 157 h 402"/>
                  <a:gd name="T34" fmla="*/ 79 w 306"/>
                  <a:gd name="T35" fmla="*/ 147 h 402"/>
                  <a:gd name="T36" fmla="*/ 74 w 306"/>
                  <a:gd name="T37" fmla="*/ 121 h 402"/>
                  <a:gd name="T38" fmla="*/ 84 w 306"/>
                  <a:gd name="T39" fmla="*/ 95 h 402"/>
                  <a:gd name="T40" fmla="*/ 79 w 306"/>
                  <a:gd name="T41" fmla="*/ 50 h 402"/>
                  <a:gd name="T42" fmla="*/ 123 w 306"/>
                  <a:gd name="T43" fmla="*/ 38 h 402"/>
                  <a:gd name="T44" fmla="*/ 148 w 306"/>
                  <a:gd name="T45" fmla="*/ 31 h 402"/>
                  <a:gd name="T46" fmla="*/ 178 w 306"/>
                  <a:gd name="T47" fmla="*/ 18 h 402"/>
                  <a:gd name="T48" fmla="*/ 212 w 306"/>
                  <a:gd name="T49" fmla="*/ 15 h 402"/>
                  <a:gd name="T50" fmla="*/ 243 w 306"/>
                  <a:gd name="T51" fmla="*/ 25 h 402"/>
                  <a:gd name="T52" fmla="*/ 248 w 306"/>
                  <a:gd name="T53" fmla="*/ 52 h 402"/>
                  <a:gd name="T54" fmla="*/ 238 w 306"/>
                  <a:gd name="T55" fmla="*/ 79 h 402"/>
                  <a:gd name="T56" fmla="*/ 226 w 306"/>
                  <a:gd name="T57" fmla="*/ 110 h 402"/>
                  <a:gd name="T58" fmla="*/ 226 w 306"/>
                  <a:gd name="T59" fmla="*/ 142 h 402"/>
                  <a:gd name="T60" fmla="*/ 306 w 306"/>
                  <a:gd name="T61" fmla="*/ 168 h 402"/>
                  <a:gd name="T62" fmla="*/ 296 w 306"/>
                  <a:gd name="T63" fmla="*/ 223 h 402"/>
                  <a:gd name="T64" fmla="*/ 306 w 306"/>
                  <a:gd name="T65" fmla="*/ 249 h 402"/>
                  <a:gd name="T66" fmla="*/ 300 w 306"/>
                  <a:gd name="T67" fmla="*/ 275 h 402"/>
                  <a:gd name="T68" fmla="*/ 271 w 306"/>
                  <a:gd name="T69" fmla="*/ 287 h 402"/>
                  <a:gd name="T70" fmla="*/ 235 w 306"/>
                  <a:gd name="T71" fmla="*/ 284 h 402"/>
                  <a:gd name="T72" fmla="*/ 205 w 306"/>
                  <a:gd name="T73" fmla="*/ 269 h 402"/>
                  <a:gd name="T74" fmla="*/ 207 w 306"/>
                  <a:gd name="T75" fmla="*/ 290 h 402"/>
                  <a:gd name="T76" fmla="*/ 168 w 306"/>
                  <a:gd name="T77" fmla="*/ 278 h 402"/>
                  <a:gd name="T78" fmla="*/ 164 w 306"/>
                  <a:gd name="T79" fmla="*/ 324 h 402"/>
                  <a:gd name="T80" fmla="*/ 173 w 306"/>
                  <a:gd name="T81" fmla="*/ 350 h 402"/>
                  <a:gd name="T82" fmla="*/ 167 w 306"/>
                  <a:gd name="T83" fmla="*/ 379 h 402"/>
                  <a:gd name="T84" fmla="*/ 137 w 306"/>
                  <a:gd name="T85" fmla="*/ 387 h 402"/>
                  <a:gd name="T86" fmla="*/ 103 w 306"/>
                  <a:gd name="T87" fmla="*/ 385 h 402"/>
                  <a:gd name="T88" fmla="*/ 73 w 306"/>
                  <a:gd name="T89" fmla="*/ 37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6" h="402">
                    <a:moveTo>
                      <a:pt x="51" y="396"/>
                    </a:moveTo>
                    <a:lnTo>
                      <a:pt x="25" y="369"/>
                    </a:lnTo>
                    <a:lnTo>
                      <a:pt x="38" y="358"/>
                    </a:lnTo>
                    <a:lnTo>
                      <a:pt x="21" y="341"/>
                    </a:lnTo>
                    <a:lnTo>
                      <a:pt x="31" y="330"/>
                    </a:lnTo>
                    <a:lnTo>
                      <a:pt x="10" y="309"/>
                    </a:lnTo>
                    <a:lnTo>
                      <a:pt x="17" y="302"/>
                    </a:lnTo>
                    <a:lnTo>
                      <a:pt x="0" y="284"/>
                    </a:lnTo>
                    <a:lnTo>
                      <a:pt x="15" y="267"/>
                    </a:lnTo>
                    <a:lnTo>
                      <a:pt x="5" y="257"/>
                    </a:lnTo>
                    <a:lnTo>
                      <a:pt x="25" y="237"/>
                    </a:lnTo>
                    <a:lnTo>
                      <a:pt x="36" y="247"/>
                    </a:lnTo>
                    <a:lnTo>
                      <a:pt x="52" y="232"/>
                    </a:lnTo>
                    <a:lnTo>
                      <a:pt x="68" y="249"/>
                    </a:lnTo>
                    <a:lnTo>
                      <a:pt x="78" y="241"/>
                    </a:lnTo>
                    <a:lnTo>
                      <a:pt x="98" y="264"/>
                    </a:lnTo>
                    <a:lnTo>
                      <a:pt x="109" y="253"/>
                    </a:lnTo>
                    <a:lnTo>
                      <a:pt x="112" y="257"/>
                    </a:lnTo>
                    <a:lnTo>
                      <a:pt x="152" y="218"/>
                    </a:lnTo>
                    <a:lnTo>
                      <a:pt x="152" y="206"/>
                    </a:lnTo>
                    <a:lnTo>
                      <a:pt x="163" y="196"/>
                    </a:lnTo>
                    <a:lnTo>
                      <a:pt x="177" y="194"/>
                    </a:lnTo>
                    <a:lnTo>
                      <a:pt x="184" y="187"/>
                    </a:lnTo>
                    <a:lnTo>
                      <a:pt x="198" y="199"/>
                    </a:lnTo>
                    <a:lnTo>
                      <a:pt x="215" y="181"/>
                    </a:lnTo>
                    <a:lnTo>
                      <a:pt x="202" y="167"/>
                    </a:lnTo>
                    <a:lnTo>
                      <a:pt x="216" y="151"/>
                    </a:lnTo>
                    <a:lnTo>
                      <a:pt x="200" y="136"/>
                    </a:lnTo>
                    <a:lnTo>
                      <a:pt x="185" y="151"/>
                    </a:lnTo>
                    <a:lnTo>
                      <a:pt x="174" y="141"/>
                    </a:lnTo>
                    <a:lnTo>
                      <a:pt x="153" y="162"/>
                    </a:lnTo>
                    <a:lnTo>
                      <a:pt x="145" y="155"/>
                    </a:lnTo>
                    <a:lnTo>
                      <a:pt x="128" y="173"/>
                    </a:lnTo>
                    <a:lnTo>
                      <a:pt x="112" y="157"/>
                    </a:lnTo>
                    <a:lnTo>
                      <a:pt x="102" y="168"/>
                    </a:lnTo>
                    <a:lnTo>
                      <a:pt x="79" y="147"/>
                    </a:lnTo>
                    <a:lnTo>
                      <a:pt x="91" y="136"/>
                    </a:lnTo>
                    <a:lnTo>
                      <a:pt x="74" y="121"/>
                    </a:lnTo>
                    <a:lnTo>
                      <a:pt x="93" y="102"/>
                    </a:lnTo>
                    <a:lnTo>
                      <a:pt x="84" y="95"/>
                    </a:lnTo>
                    <a:lnTo>
                      <a:pt x="106" y="72"/>
                    </a:lnTo>
                    <a:lnTo>
                      <a:pt x="79" y="50"/>
                    </a:lnTo>
                    <a:lnTo>
                      <a:pt x="106" y="21"/>
                    </a:lnTo>
                    <a:lnTo>
                      <a:pt x="123" y="38"/>
                    </a:lnTo>
                    <a:lnTo>
                      <a:pt x="138" y="21"/>
                    </a:lnTo>
                    <a:lnTo>
                      <a:pt x="148" y="31"/>
                    </a:lnTo>
                    <a:lnTo>
                      <a:pt x="169" y="9"/>
                    </a:lnTo>
                    <a:lnTo>
                      <a:pt x="178" y="18"/>
                    </a:lnTo>
                    <a:lnTo>
                      <a:pt x="195" y="0"/>
                    </a:lnTo>
                    <a:lnTo>
                      <a:pt x="212" y="15"/>
                    </a:lnTo>
                    <a:lnTo>
                      <a:pt x="223" y="5"/>
                    </a:lnTo>
                    <a:lnTo>
                      <a:pt x="243" y="25"/>
                    </a:lnTo>
                    <a:lnTo>
                      <a:pt x="234" y="34"/>
                    </a:lnTo>
                    <a:lnTo>
                      <a:pt x="248" y="52"/>
                    </a:lnTo>
                    <a:lnTo>
                      <a:pt x="230" y="70"/>
                    </a:lnTo>
                    <a:lnTo>
                      <a:pt x="238" y="79"/>
                    </a:lnTo>
                    <a:lnTo>
                      <a:pt x="216" y="100"/>
                    </a:lnTo>
                    <a:lnTo>
                      <a:pt x="226" y="110"/>
                    </a:lnTo>
                    <a:lnTo>
                      <a:pt x="210" y="126"/>
                    </a:lnTo>
                    <a:lnTo>
                      <a:pt x="226" y="142"/>
                    </a:lnTo>
                    <a:lnTo>
                      <a:pt x="253" y="115"/>
                    </a:lnTo>
                    <a:lnTo>
                      <a:pt x="306" y="168"/>
                    </a:lnTo>
                    <a:lnTo>
                      <a:pt x="274" y="202"/>
                    </a:lnTo>
                    <a:lnTo>
                      <a:pt x="296" y="223"/>
                    </a:lnTo>
                    <a:lnTo>
                      <a:pt x="287" y="232"/>
                    </a:lnTo>
                    <a:lnTo>
                      <a:pt x="306" y="249"/>
                    </a:lnTo>
                    <a:lnTo>
                      <a:pt x="290" y="265"/>
                    </a:lnTo>
                    <a:lnTo>
                      <a:pt x="300" y="275"/>
                    </a:lnTo>
                    <a:lnTo>
                      <a:pt x="279" y="295"/>
                    </a:lnTo>
                    <a:lnTo>
                      <a:pt x="271" y="287"/>
                    </a:lnTo>
                    <a:lnTo>
                      <a:pt x="254" y="302"/>
                    </a:lnTo>
                    <a:lnTo>
                      <a:pt x="235" y="284"/>
                    </a:lnTo>
                    <a:lnTo>
                      <a:pt x="228" y="292"/>
                    </a:lnTo>
                    <a:lnTo>
                      <a:pt x="205" y="269"/>
                    </a:lnTo>
                    <a:lnTo>
                      <a:pt x="197" y="279"/>
                    </a:lnTo>
                    <a:lnTo>
                      <a:pt x="207" y="290"/>
                    </a:lnTo>
                    <a:lnTo>
                      <a:pt x="194" y="303"/>
                    </a:lnTo>
                    <a:lnTo>
                      <a:pt x="168" y="278"/>
                    </a:lnTo>
                    <a:lnTo>
                      <a:pt x="143" y="305"/>
                    </a:lnTo>
                    <a:lnTo>
                      <a:pt x="164" y="324"/>
                    </a:lnTo>
                    <a:lnTo>
                      <a:pt x="155" y="334"/>
                    </a:lnTo>
                    <a:lnTo>
                      <a:pt x="173" y="350"/>
                    </a:lnTo>
                    <a:lnTo>
                      <a:pt x="157" y="366"/>
                    </a:lnTo>
                    <a:lnTo>
                      <a:pt x="167" y="379"/>
                    </a:lnTo>
                    <a:lnTo>
                      <a:pt x="145" y="397"/>
                    </a:lnTo>
                    <a:lnTo>
                      <a:pt x="137" y="387"/>
                    </a:lnTo>
                    <a:lnTo>
                      <a:pt x="119" y="402"/>
                    </a:lnTo>
                    <a:lnTo>
                      <a:pt x="103" y="385"/>
                    </a:lnTo>
                    <a:lnTo>
                      <a:pt x="94" y="392"/>
                    </a:lnTo>
                    <a:lnTo>
                      <a:pt x="73" y="371"/>
                    </a:lnTo>
                    <a:lnTo>
                      <a:pt x="51" y="39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8" name="Freeform 1173"/>
              <p:cNvSpPr>
                <a:spLocks/>
              </p:cNvSpPr>
              <p:nvPr/>
            </p:nvSpPr>
            <p:spPr bwMode="auto">
              <a:xfrm>
                <a:off x="1968" y="1282"/>
                <a:ext cx="81" cy="62"/>
              </a:xfrm>
              <a:custGeom>
                <a:avLst/>
                <a:gdLst>
                  <a:gd name="T0" fmla="*/ 73 w 404"/>
                  <a:gd name="T1" fmla="*/ 201 h 308"/>
                  <a:gd name="T2" fmla="*/ 103 w 404"/>
                  <a:gd name="T3" fmla="*/ 214 h 308"/>
                  <a:gd name="T4" fmla="*/ 137 w 404"/>
                  <a:gd name="T5" fmla="*/ 216 h 308"/>
                  <a:gd name="T6" fmla="*/ 168 w 404"/>
                  <a:gd name="T7" fmla="*/ 206 h 308"/>
                  <a:gd name="T8" fmla="*/ 173 w 404"/>
                  <a:gd name="T9" fmla="*/ 179 h 308"/>
                  <a:gd name="T10" fmla="*/ 163 w 404"/>
                  <a:gd name="T11" fmla="*/ 153 h 308"/>
                  <a:gd name="T12" fmla="*/ 151 w 404"/>
                  <a:gd name="T13" fmla="*/ 122 h 308"/>
                  <a:gd name="T14" fmla="*/ 151 w 404"/>
                  <a:gd name="T15" fmla="*/ 90 h 308"/>
                  <a:gd name="T16" fmla="*/ 184 w 404"/>
                  <a:gd name="T17" fmla="*/ 91 h 308"/>
                  <a:gd name="T18" fmla="*/ 188 w 404"/>
                  <a:gd name="T19" fmla="*/ 122 h 308"/>
                  <a:gd name="T20" fmla="*/ 194 w 404"/>
                  <a:gd name="T21" fmla="*/ 131 h 308"/>
                  <a:gd name="T22" fmla="*/ 197 w 404"/>
                  <a:gd name="T23" fmla="*/ 145 h 308"/>
                  <a:gd name="T24" fmla="*/ 219 w 404"/>
                  <a:gd name="T25" fmla="*/ 153 h 308"/>
                  <a:gd name="T26" fmla="*/ 219 w 404"/>
                  <a:gd name="T27" fmla="*/ 155 h 308"/>
                  <a:gd name="T28" fmla="*/ 259 w 404"/>
                  <a:gd name="T29" fmla="*/ 193 h 308"/>
                  <a:gd name="T30" fmla="*/ 263 w 404"/>
                  <a:gd name="T31" fmla="*/ 208 h 308"/>
                  <a:gd name="T32" fmla="*/ 249 w 404"/>
                  <a:gd name="T33" fmla="*/ 237 h 308"/>
                  <a:gd name="T34" fmla="*/ 247 w 404"/>
                  <a:gd name="T35" fmla="*/ 269 h 308"/>
                  <a:gd name="T36" fmla="*/ 258 w 404"/>
                  <a:gd name="T37" fmla="*/ 304 h 308"/>
                  <a:gd name="T38" fmla="*/ 284 w 404"/>
                  <a:gd name="T39" fmla="*/ 308 h 308"/>
                  <a:gd name="T40" fmla="*/ 310 w 404"/>
                  <a:gd name="T41" fmla="*/ 298 h 308"/>
                  <a:gd name="T42" fmla="*/ 341 w 404"/>
                  <a:gd name="T43" fmla="*/ 287 h 308"/>
                  <a:gd name="T44" fmla="*/ 370 w 404"/>
                  <a:gd name="T45" fmla="*/ 284 h 308"/>
                  <a:gd name="T46" fmla="*/ 399 w 404"/>
                  <a:gd name="T47" fmla="*/ 255 h 308"/>
                  <a:gd name="T48" fmla="*/ 381 w 404"/>
                  <a:gd name="T49" fmla="*/ 244 h 308"/>
                  <a:gd name="T50" fmla="*/ 395 w 404"/>
                  <a:gd name="T51" fmla="*/ 213 h 308"/>
                  <a:gd name="T52" fmla="*/ 404 w 404"/>
                  <a:gd name="T53" fmla="*/ 187 h 308"/>
                  <a:gd name="T54" fmla="*/ 399 w 404"/>
                  <a:gd name="T55" fmla="*/ 161 h 308"/>
                  <a:gd name="T56" fmla="*/ 367 w 404"/>
                  <a:gd name="T57" fmla="*/ 151 h 308"/>
                  <a:gd name="T58" fmla="*/ 334 w 404"/>
                  <a:gd name="T59" fmla="*/ 153 h 308"/>
                  <a:gd name="T60" fmla="*/ 305 w 404"/>
                  <a:gd name="T61" fmla="*/ 167 h 308"/>
                  <a:gd name="T62" fmla="*/ 279 w 404"/>
                  <a:gd name="T63" fmla="*/ 141 h 308"/>
                  <a:gd name="T64" fmla="*/ 304 w 404"/>
                  <a:gd name="T65" fmla="*/ 115 h 308"/>
                  <a:gd name="T66" fmla="*/ 279 w 404"/>
                  <a:gd name="T67" fmla="*/ 111 h 308"/>
                  <a:gd name="T68" fmla="*/ 293 w 404"/>
                  <a:gd name="T69" fmla="*/ 80 h 308"/>
                  <a:gd name="T70" fmla="*/ 303 w 404"/>
                  <a:gd name="T71" fmla="*/ 54 h 308"/>
                  <a:gd name="T72" fmla="*/ 296 w 404"/>
                  <a:gd name="T73" fmla="*/ 27 h 308"/>
                  <a:gd name="T74" fmla="*/ 265 w 404"/>
                  <a:gd name="T75" fmla="*/ 18 h 308"/>
                  <a:gd name="T76" fmla="*/ 232 w 404"/>
                  <a:gd name="T77" fmla="*/ 19 h 308"/>
                  <a:gd name="T78" fmla="*/ 203 w 404"/>
                  <a:gd name="T79" fmla="*/ 32 h 308"/>
                  <a:gd name="T80" fmla="*/ 169 w 404"/>
                  <a:gd name="T81" fmla="*/ 0 h 308"/>
                  <a:gd name="T82" fmla="*/ 131 w 404"/>
                  <a:gd name="T83" fmla="*/ 40 h 308"/>
                  <a:gd name="T84" fmla="*/ 120 w 404"/>
                  <a:gd name="T85" fmla="*/ 57 h 308"/>
                  <a:gd name="T86" fmla="*/ 126 w 404"/>
                  <a:gd name="T87" fmla="*/ 97 h 308"/>
                  <a:gd name="T88" fmla="*/ 101 w 404"/>
                  <a:gd name="T89" fmla="*/ 91 h 308"/>
                  <a:gd name="T90" fmla="*/ 71 w 404"/>
                  <a:gd name="T91" fmla="*/ 77 h 308"/>
                  <a:gd name="T92" fmla="*/ 36 w 404"/>
                  <a:gd name="T93" fmla="*/ 76 h 308"/>
                  <a:gd name="T94" fmla="*/ 6 w 404"/>
                  <a:gd name="T95" fmla="*/ 86 h 308"/>
                  <a:gd name="T96" fmla="*/ 0 w 404"/>
                  <a:gd name="T97" fmla="*/ 112 h 308"/>
                  <a:gd name="T98" fmla="*/ 10 w 404"/>
                  <a:gd name="T99" fmla="*/ 138 h 308"/>
                  <a:gd name="T100" fmla="*/ 32 w 404"/>
                  <a:gd name="T101" fmla="*/ 158 h 308"/>
                  <a:gd name="T102" fmla="*/ 26 w 404"/>
                  <a:gd name="T103" fmla="*/ 172 h 308"/>
                  <a:gd name="T104" fmla="*/ 26 w 404"/>
                  <a:gd name="T105" fmla="*/ 196 h 308"/>
                  <a:gd name="T106" fmla="*/ 39 w 404"/>
                  <a:gd name="T107" fmla="*/ 214 h 308"/>
                  <a:gd name="T108" fmla="*/ 67 w 404"/>
                  <a:gd name="T109" fmla="*/ 214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04" h="308">
                    <a:moveTo>
                      <a:pt x="64" y="209"/>
                    </a:moveTo>
                    <a:lnTo>
                      <a:pt x="73" y="201"/>
                    </a:lnTo>
                    <a:lnTo>
                      <a:pt x="95" y="222"/>
                    </a:lnTo>
                    <a:lnTo>
                      <a:pt x="103" y="214"/>
                    </a:lnTo>
                    <a:lnTo>
                      <a:pt x="121" y="232"/>
                    </a:lnTo>
                    <a:lnTo>
                      <a:pt x="137" y="216"/>
                    </a:lnTo>
                    <a:lnTo>
                      <a:pt x="147" y="227"/>
                    </a:lnTo>
                    <a:lnTo>
                      <a:pt x="168" y="206"/>
                    </a:lnTo>
                    <a:lnTo>
                      <a:pt x="157" y="196"/>
                    </a:lnTo>
                    <a:lnTo>
                      <a:pt x="173" y="179"/>
                    </a:lnTo>
                    <a:lnTo>
                      <a:pt x="156" y="161"/>
                    </a:lnTo>
                    <a:lnTo>
                      <a:pt x="163" y="153"/>
                    </a:lnTo>
                    <a:lnTo>
                      <a:pt x="141" y="132"/>
                    </a:lnTo>
                    <a:lnTo>
                      <a:pt x="151" y="122"/>
                    </a:lnTo>
                    <a:lnTo>
                      <a:pt x="135" y="106"/>
                    </a:lnTo>
                    <a:lnTo>
                      <a:pt x="151" y="90"/>
                    </a:lnTo>
                    <a:lnTo>
                      <a:pt x="167" y="74"/>
                    </a:lnTo>
                    <a:lnTo>
                      <a:pt x="184" y="91"/>
                    </a:lnTo>
                    <a:lnTo>
                      <a:pt x="201" y="108"/>
                    </a:lnTo>
                    <a:lnTo>
                      <a:pt x="188" y="122"/>
                    </a:lnTo>
                    <a:lnTo>
                      <a:pt x="196" y="131"/>
                    </a:lnTo>
                    <a:lnTo>
                      <a:pt x="194" y="131"/>
                    </a:lnTo>
                    <a:lnTo>
                      <a:pt x="196" y="133"/>
                    </a:lnTo>
                    <a:lnTo>
                      <a:pt x="197" y="145"/>
                    </a:lnTo>
                    <a:lnTo>
                      <a:pt x="207" y="153"/>
                    </a:lnTo>
                    <a:lnTo>
                      <a:pt x="219" y="153"/>
                    </a:lnTo>
                    <a:lnTo>
                      <a:pt x="219" y="155"/>
                    </a:lnTo>
                    <a:lnTo>
                      <a:pt x="219" y="155"/>
                    </a:lnTo>
                    <a:lnTo>
                      <a:pt x="239" y="173"/>
                    </a:lnTo>
                    <a:lnTo>
                      <a:pt x="259" y="193"/>
                    </a:lnTo>
                    <a:lnTo>
                      <a:pt x="254" y="198"/>
                    </a:lnTo>
                    <a:lnTo>
                      <a:pt x="263" y="208"/>
                    </a:lnTo>
                    <a:lnTo>
                      <a:pt x="242" y="229"/>
                    </a:lnTo>
                    <a:lnTo>
                      <a:pt x="249" y="237"/>
                    </a:lnTo>
                    <a:lnTo>
                      <a:pt x="232" y="255"/>
                    </a:lnTo>
                    <a:lnTo>
                      <a:pt x="247" y="269"/>
                    </a:lnTo>
                    <a:lnTo>
                      <a:pt x="235" y="282"/>
                    </a:lnTo>
                    <a:lnTo>
                      <a:pt x="258" y="304"/>
                    </a:lnTo>
                    <a:lnTo>
                      <a:pt x="268" y="291"/>
                    </a:lnTo>
                    <a:lnTo>
                      <a:pt x="284" y="308"/>
                    </a:lnTo>
                    <a:lnTo>
                      <a:pt x="301" y="290"/>
                    </a:lnTo>
                    <a:lnTo>
                      <a:pt x="310" y="298"/>
                    </a:lnTo>
                    <a:lnTo>
                      <a:pt x="331" y="275"/>
                    </a:lnTo>
                    <a:lnTo>
                      <a:pt x="341" y="287"/>
                    </a:lnTo>
                    <a:lnTo>
                      <a:pt x="356" y="270"/>
                    </a:lnTo>
                    <a:lnTo>
                      <a:pt x="370" y="284"/>
                    </a:lnTo>
                    <a:lnTo>
                      <a:pt x="384" y="269"/>
                    </a:lnTo>
                    <a:lnTo>
                      <a:pt x="399" y="255"/>
                    </a:lnTo>
                    <a:lnTo>
                      <a:pt x="384" y="242"/>
                    </a:lnTo>
                    <a:lnTo>
                      <a:pt x="381" y="244"/>
                    </a:lnTo>
                    <a:lnTo>
                      <a:pt x="372" y="235"/>
                    </a:lnTo>
                    <a:lnTo>
                      <a:pt x="395" y="213"/>
                    </a:lnTo>
                    <a:lnTo>
                      <a:pt x="386" y="206"/>
                    </a:lnTo>
                    <a:lnTo>
                      <a:pt x="404" y="187"/>
                    </a:lnTo>
                    <a:lnTo>
                      <a:pt x="389" y="172"/>
                    </a:lnTo>
                    <a:lnTo>
                      <a:pt x="399" y="161"/>
                    </a:lnTo>
                    <a:lnTo>
                      <a:pt x="377" y="140"/>
                    </a:lnTo>
                    <a:lnTo>
                      <a:pt x="367" y="151"/>
                    </a:lnTo>
                    <a:lnTo>
                      <a:pt x="351" y="135"/>
                    </a:lnTo>
                    <a:lnTo>
                      <a:pt x="334" y="153"/>
                    </a:lnTo>
                    <a:lnTo>
                      <a:pt x="325" y="145"/>
                    </a:lnTo>
                    <a:lnTo>
                      <a:pt x="305" y="167"/>
                    </a:lnTo>
                    <a:lnTo>
                      <a:pt x="291" y="155"/>
                    </a:lnTo>
                    <a:lnTo>
                      <a:pt x="279" y="141"/>
                    </a:lnTo>
                    <a:lnTo>
                      <a:pt x="291" y="128"/>
                    </a:lnTo>
                    <a:lnTo>
                      <a:pt x="304" y="115"/>
                    </a:lnTo>
                    <a:lnTo>
                      <a:pt x="289" y="100"/>
                    </a:lnTo>
                    <a:lnTo>
                      <a:pt x="279" y="111"/>
                    </a:lnTo>
                    <a:lnTo>
                      <a:pt x="270" y="102"/>
                    </a:lnTo>
                    <a:lnTo>
                      <a:pt x="293" y="80"/>
                    </a:lnTo>
                    <a:lnTo>
                      <a:pt x="284" y="72"/>
                    </a:lnTo>
                    <a:lnTo>
                      <a:pt x="303" y="54"/>
                    </a:lnTo>
                    <a:lnTo>
                      <a:pt x="286" y="39"/>
                    </a:lnTo>
                    <a:lnTo>
                      <a:pt x="296" y="27"/>
                    </a:lnTo>
                    <a:lnTo>
                      <a:pt x="277" y="6"/>
                    </a:lnTo>
                    <a:lnTo>
                      <a:pt x="265" y="18"/>
                    </a:lnTo>
                    <a:lnTo>
                      <a:pt x="249" y="1"/>
                    </a:lnTo>
                    <a:lnTo>
                      <a:pt x="232" y="19"/>
                    </a:lnTo>
                    <a:lnTo>
                      <a:pt x="224" y="11"/>
                    </a:lnTo>
                    <a:lnTo>
                      <a:pt x="203" y="32"/>
                    </a:lnTo>
                    <a:lnTo>
                      <a:pt x="186" y="16"/>
                    </a:lnTo>
                    <a:lnTo>
                      <a:pt x="169" y="0"/>
                    </a:lnTo>
                    <a:lnTo>
                      <a:pt x="149" y="20"/>
                    </a:lnTo>
                    <a:lnTo>
                      <a:pt x="131" y="40"/>
                    </a:lnTo>
                    <a:lnTo>
                      <a:pt x="135" y="44"/>
                    </a:lnTo>
                    <a:lnTo>
                      <a:pt x="120" y="57"/>
                    </a:lnTo>
                    <a:lnTo>
                      <a:pt x="142" y="80"/>
                    </a:lnTo>
                    <a:lnTo>
                      <a:pt x="126" y="97"/>
                    </a:lnTo>
                    <a:lnTo>
                      <a:pt x="111" y="81"/>
                    </a:lnTo>
                    <a:lnTo>
                      <a:pt x="101" y="91"/>
                    </a:lnTo>
                    <a:lnTo>
                      <a:pt x="78" y="70"/>
                    </a:lnTo>
                    <a:lnTo>
                      <a:pt x="71" y="77"/>
                    </a:lnTo>
                    <a:lnTo>
                      <a:pt x="52" y="59"/>
                    </a:lnTo>
                    <a:lnTo>
                      <a:pt x="36" y="76"/>
                    </a:lnTo>
                    <a:lnTo>
                      <a:pt x="26" y="66"/>
                    </a:lnTo>
                    <a:lnTo>
                      <a:pt x="6" y="86"/>
                    </a:lnTo>
                    <a:lnTo>
                      <a:pt x="16" y="96"/>
                    </a:lnTo>
                    <a:lnTo>
                      <a:pt x="0" y="112"/>
                    </a:lnTo>
                    <a:lnTo>
                      <a:pt x="17" y="130"/>
                    </a:lnTo>
                    <a:lnTo>
                      <a:pt x="10" y="138"/>
                    </a:lnTo>
                    <a:lnTo>
                      <a:pt x="26" y="152"/>
                    </a:lnTo>
                    <a:lnTo>
                      <a:pt x="32" y="158"/>
                    </a:lnTo>
                    <a:lnTo>
                      <a:pt x="22" y="169"/>
                    </a:lnTo>
                    <a:lnTo>
                      <a:pt x="26" y="172"/>
                    </a:lnTo>
                    <a:lnTo>
                      <a:pt x="37" y="186"/>
                    </a:lnTo>
                    <a:lnTo>
                      <a:pt x="26" y="196"/>
                    </a:lnTo>
                    <a:lnTo>
                      <a:pt x="22" y="199"/>
                    </a:lnTo>
                    <a:lnTo>
                      <a:pt x="39" y="214"/>
                    </a:lnTo>
                    <a:lnTo>
                      <a:pt x="54" y="228"/>
                    </a:lnTo>
                    <a:lnTo>
                      <a:pt x="67" y="214"/>
                    </a:lnTo>
                    <a:lnTo>
                      <a:pt x="64" y="20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9" name="Freeform 1174"/>
              <p:cNvSpPr>
                <a:spLocks/>
              </p:cNvSpPr>
              <p:nvPr/>
            </p:nvSpPr>
            <p:spPr bwMode="auto">
              <a:xfrm>
                <a:off x="1902" y="1316"/>
                <a:ext cx="61" cy="81"/>
              </a:xfrm>
              <a:custGeom>
                <a:avLst/>
                <a:gdLst>
                  <a:gd name="T0" fmla="*/ 255 w 306"/>
                  <a:gd name="T1" fmla="*/ 396 h 403"/>
                  <a:gd name="T2" fmla="*/ 284 w 306"/>
                  <a:gd name="T3" fmla="*/ 370 h 403"/>
                  <a:gd name="T4" fmla="*/ 285 w 306"/>
                  <a:gd name="T5" fmla="*/ 340 h 403"/>
                  <a:gd name="T6" fmla="*/ 296 w 306"/>
                  <a:gd name="T7" fmla="*/ 309 h 403"/>
                  <a:gd name="T8" fmla="*/ 306 w 306"/>
                  <a:gd name="T9" fmla="*/ 283 h 403"/>
                  <a:gd name="T10" fmla="*/ 301 w 306"/>
                  <a:gd name="T11" fmla="*/ 257 h 403"/>
                  <a:gd name="T12" fmla="*/ 270 w 306"/>
                  <a:gd name="T13" fmla="*/ 247 h 403"/>
                  <a:gd name="T14" fmla="*/ 237 w 306"/>
                  <a:gd name="T15" fmla="*/ 248 h 403"/>
                  <a:gd name="T16" fmla="*/ 207 w 306"/>
                  <a:gd name="T17" fmla="*/ 262 h 403"/>
                  <a:gd name="T18" fmla="*/ 194 w 306"/>
                  <a:gd name="T19" fmla="*/ 256 h 403"/>
                  <a:gd name="T20" fmla="*/ 162 w 306"/>
                  <a:gd name="T21" fmla="*/ 228 h 403"/>
                  <a:gd name="T22" fmla="*/ 154 w 306"/>
                  <a:gd name="T23" fmla="*/ 218 h 403"/>
                  <a:gd name="T24" fmla="*/ 153 w 306"/>
                  <a:gd name="T25" fmla="*/ 206 h 403"/>
                  <a:gd name="T26" fmla="*/ 132 w 306"/>
                  <a:gd name="T27" fmla="*/ 196 h 403"/>
                  <a:gd name="T28" fmla="*/ 129 w 306"/>
                  <a:gd name="T29" fmla="*/ 196 h 403"/>
                  <a:gd name="T30" fmla="*/ 108 w 306"/>
                  <a:gd name="T31" fmla="*/ 200 h 403"/>
                  <a:gd name="T32" fmla="*/ 106 w 306"/>
                  <a:gd name="T33" fmla="*/ 167 h 403"/>
                  <a:gd name="T34" fmla="*/ 105 w 306"/>
                  <a:gd name="T35" fmla="*/ 135 h 403"/>
                  <a:gd name="T36" fmla="*/ 129 w 306"/>
                  <a:gd name="T37" fmla="*/ 141 h 403"/>
                  <a:gd name="T38" fmla="*/ 161 w 306"/>
                  <a:gd name="T39" fmla="*/ 155 h 403"/>
                  <a:gd name="T40" fmla="*/ 193 w 306"/>
                  <a:gd name="T41" fmla="*/ 156 h 403"/>
                  <a:gd name="T42" fmla="*/ 225 w 306"/>
                  <a:gd name="T43" fmla="*/ 147 h 403"/>
                  <a:gd name="T44" fmla="*/ 230 w 306"/>
                  <a:gd name="T45" fmla="*/ 120 h 403"/>
                  <a:gd name="T46" fmla="*/ 220 w 306"/>
                  <a:gd name="T47" fmla="*/ 95 h 403"/>
                  <a:gd name="T48" fmla="*/ 208 w 306"/>
                  <a:gd name="T49" fmla="*/ 64 h 403"/>
                  <a:gd name="T50" fmla="*/ 227 w 306"/>
                  <a:gd name="T51" fmla="*/ 53 h 403"/>
                  <a:gd name="T52" fmla="*/ 198 w 306"/>
                  <a:gd name="T53" fmla="*/ 24 h 403"/>
                  <a:gd name="T54" fmla="*/ 168 w 306"/>
                  <a:gd name="T55" fmla="*/ 22 h 403"/>
                  <a:gd name="T56" fmla="*/ 137 w 306"/>
                  <a:gd name="T57" fmla="*/ 10 h 403"/>
                  <a:gd name="T58" fmla="*/ 111 w 306"/>
                  <a:gd name="T59" fmla="*/ 0 h 403"/>
                  <a:gd name="T60" fmla="*/ 85 w 306"/>
                  <a:gd name="T61" fmla="*/ 5 h 403"/>
                  <a:gd name="T62" fmla="*/ 73 w 306"/>
                  <a:gd name="T63" fmla="*/ 37 h 403"/>
                  <a:gd name="T64" fmla="*/ 76 w 306"/>
                  <a:gd name="T65" fmla="*/ 70 h 403"/>
                  <a:gd name="T66" fmla="*/ 90 w 306"/>
                  <a:gd name="T67" fmla="*/ 100 h 403"/>
                  <a:gd name="T68" fmla="*/ 95 w 306"/>
                  <a:gd name="T69" fmla="*/ 125 h 403"/>
                  <a:gd name="T70" fmla="*/ 63 w 306"/>
                  <a:gd name="T71" fmla="*/ 130 h 403"/>
                  <a:gd name="T72" fmla="*/ 32 w 306"/>
                  <a:gd name="T73" fmla="*/ 135 h 403"/>
                  <a:gd name="T74" fmla="*/ 0 w 306"/>
                  <a:gd name="T75" fmla="*/ 170 h 403"/>
                  <a:gd name="T76" fmla="*/ 32 w 306"/>
                  <a:gd name="T77" fmla="*/ 201 h 403"/>
                  <a:gd name="T78" fmla="*/ 19 w 306"/>
                  <a:gd name="T79" fmla="*/ 231 h 403"/>
                  <a:gd name="T80" fmla="*/ 16 w 306"/>
                  <a:gd name="T81" fmla="*/ 264 h 403"/>
                  <a:gd name="T82" fmla="*/ 26 w 306"/>
                  <a:gd name="T83" fmla="*/ 297 h 403"/>
                  <a:gd name="T84" fmla="*/ 53 w 306"/>
                  <a:gd name="T85" fmla="*/ 302 h 403"/>
                  <a:gd name="T86" fmla="*/ 78 w 306"/>
                  <a:gd name="T87" fmla="*/ 292 h 403"/>
                  <a:gd name="T88" fmla="*/ 109 w 306"/>
                  <a:gd name="T89" fmla="*/ 278 h 403"/>
                  <a:gd name="T90" fmla="*/ 116 w 306"/>
                  <a:gd name="T91" fmla="*/ 304 h 403"/>
                  <a:gd name="T92" fmla="*/ 141 w 306"/>
                  <a:gd name="T93" fmla="*/ 279 h 403"/>
                  <a:gd name="T94" fmla="*/ 166 w 306"/>
                  <a:gd name="T95" fmla="*/ 303 h 403"/>
                  <a:gd name="T96" fmla="*/ 152 w 306"/>
                  <a:gd name="T97" fmla="*/ 333 h 403"/>
                  <a:gd name="T98" fmla="*/ 151 w 306"/>
                  <a:gd name="T99" fmla="*/ 367 h 403"/>
                  <a:gd name="T100" fmla="*/ 161 w 306"/>
                  <a:gd name="T101" fmla="*/ 398 h 403"/>
                  <a:gd name="T102" fmla="*/ 187 w 306"/>
                  <a:gd name="T103" fmla="*/ 403 h 403"/>
                  <a:gd name="T104" fmla="*/ 212 w 306"/>
                  <a:gd name="T105" fmla="*/ 393 h 403"/>
                  <a:gd name="T106" fmla="*/ 244 w 306"/>
                  <a:gd name="T107" fmla="*/ 381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06" h="403">
                    <a:moveTo>
                      <a:pt x="242" y="383"/>
                    </a:moveTo>
                    <a:lnTo>
                      <a:pt x="255" y="396"/>
                    </a:lnTo>
                    <a:lnTo>
                      <a:pt x="270" y="384"/>
                    </a:lnTo>
                    <a:lnTo>
                      <a:pt x="284" y="370"/>
                    </a:lnTo>
                    <a:lnTo>
                      <a:pt x="269" y="357"/>
                    </a:lnTo>
                    <a:lnTo>
                      <a:pt x="285" y="340"/>
                    </a:lnTo>
                    <a:lnTo>
                      <a:pt x="274" y="330"/>
                    </a:lnTo>
                    <a:lnTo>
                      <a:pt x="296" y="309"/>
                    </a:lnTo>
                    <a:lnTo>
                      <a:pt x="289" y="301"/>
                    </a:lnTo>
                    <a:lnTo>
                      <a:pt x="306" y="283"/>
                    </a:lnTo>
                    <a:lnTo>
                      <a:pt x="291" y="268"/>
                    </a:lnTo>
                    <a:lnTo>
                      <a:pt x="301" y="257"/>
                    </a:lnTo>
                    <a:lnTo>
                      <a:pt x="283" y="238"/>
                    </a:lnTo>
                    <a:lnTo>
                      <a:pt x="270" y="247"/>
                    </a:lnTo>
                    <a:lnTo>
                      <a:pt x="254" y="231"/>
                    </a:lnTo>
                    <a:lnTo>
                      <a:pt x="237" y="248"/>
                    </a:lnTo>
                    <a:lnTo>
                      <a:pt x="229" y="241"/>
                    </a:lnTo>
                    <a:lnTo>
                      <a:pt x="207" y="262"/>
                    </a:lnTo>
                    <a:lnTo>
                      <a:pt x="197" y="253"/>
                    </a:lnTo>
                    <a:lnTo>
                      <a:pt x="194" y="256"/>
                    </a:lnTo>
                    <a:lnTo>
                      <a:pt x="178" y="242"/>
                    </a:lnTo>
                    <a:lnTo>
                      <a:pt x="162" y="228"/>
                    </a:lnTo>
                    <a:lnTo>
                      <a:pt x="154" y="220"/>
                    </a:lnTo>
                    <a:lnTo>
                      <a:pt x="154" y="218"/>
                    </a:lnTo>
                    <a:lnTo>
                      <a:pt x="153" y="218"/>
                    </a:lnTo>
                    <a:lnTo>
                      <a:pt x="153" y="206"/>
                    </a:lnTo>
                    <a:lnTo>
                      <a:pt x="143" y="196"/>
                    </a:lnTo>
                    <a:lnTo>
                      <a:pt x="132" y="196"/>
                    </a:lnTo>
                    <a:lnTo>
                      <a:pt x="131" y="195"/>
                    </a:lnTo>
                    <a:lnTo>
                      <a:pt x="129" y="196"/>
                    </a:lnTo>
                    <a:lnTo>
                      <a:pt x="121" y="187"/>
                    </a:lnTo>
                    <a:lnTo>
                      <a:pt x="108" y="200"/>
                    </a:lnTo>
                    <a:lnTo>
                      <a:pt x="91" y="184"/>
                    </a:lnTo>
                    <a:lnTo>
                      <a:pt x="106" y="167"/>
                    </a:lnTo>
                    <a:lnTo>
                      <a:pt x="90" y="151"/>
                    </a:lnTo>
                    <a:lnTo>
                      <a:pt x="105" y="135"/>
                    </a:lnTo>
                    <a:lnTo>
                      <a:pt x="121" y="151"/>
                    </a:lnTo>
                    <a:lnTo>
                      <a:pt x="129" y="141"/>
                    </a:lnTo>
                    <a:lnTo>
                      <a:pt x="152" y="162"/>
                    </a:lnTo>
                    <a:lnTo>
                      <a:pt x="161" y="155"/>
                    </a:lnTo>
                    <a:lnTo>
                      <a:pt x="178" y="172"/>
                    </a:lnTo>
                    <a:lnTo>
                      <a:pt x="193" y="156"/>
                    </a:lnTo>
                    <a:lnTo>
                      <a:pt x="204" y="167"/>
                    </a:lnTo>
                    <a:lnTo>
                      <a:pt x="225" y="147"/>
                    </a:lnTo>
                    <a:lnTo>
                      <a:pt x="214" y="136"/>
                    </a:lnTo>
                    <a:lnTo>
                      <a:pt x="230" y="120"/>
                    </a:lnTo>
                    <a:lnTo>
                      <a:pt x="213" y="103"/>
                    </a:lnTo>
                    <a:lnTo>
                      <a:pt x="220" y="95"/>
                    </a:lnTo>
                    <a:lnTo>
                      <a:pt x="198" y="74"/>
                    </a:lnTo>
                    <a:lnTo>
                      <a:pt x="208" y="64"/>
                    </a:lnTo>
                    <a:lnTo>
                      <a:pt x="212" y="66"/>
                    </a:lnTo>
                    <a:lnTo>
                      <a:pt x="227" y="53"/>
                    </a:lnTo>
                    <a:lnTo>
                      <a:pt x="212" y="39"/>
                    </a:lnTo>
                    <a:lnTo>
                      <a:pt x="198" y="24"/>
                    </a:lnTo>
                    <a:lnTo>
                      <a:pt x="184" y="38"/>
                    </a:lnTo>
                    <a:lnTo>
                      <a:pt x="168" y="22"/>
                    </a:lnTo>
                    <a:lnTo>
                      <a:pt x="158" y="32"/>
                    </a:lnTo>
                    <a:lnTo>
                      <a:pt x="137" y="10"/>
                    </a:lnTo>
                    <a:lnTo>
                      <a:pt x="128" y="18"/>
                    </a:lnTo>
                    <a:lnTo>
                      <a:pt x="111" y="0"/>
                    </a:lnTo>
                    <a:lnTo>
                      <a:pt x="95" y="15"/>
                    </a:lnTo>
                    <a:lnTo>
                      <a:pt x="85" y="5"/>
                    </a:lnTo>
                    <a:lnTo>
                      <a:pt x="63" y="27"/>
                    </a:lnTo>
                    <a:lnTo>
                      <a:pt x="73" y="37"/>
                    </a:lnTo>
                    <a:lnTo>
                      <a:pt x="58" y="53"/>
                    </a:lnTo>
                    <a:lnTo>
                      <a:pt x="76" y="70"/>
                    </a:lnTo>
                    <a:lnTo>
                      <a:pt x="68" y="78"/>
                    </a:lnTo>
                    <a:lnTo>
                      <a:pt x="90" y="100"/>
                    </a:lnTo>
                    <a:lnTo>
                      <a:pt x="80" y="110"/>
                    </a:lnTo>
                    <a:lnTo>
                      <a:pt x="95" y="125"/>
                    </a:lnTo>
                    <a:lnTo>
                      <a:pt x="78" y="142"/>
                    </a:lnTo>
                    <a:lnTo>
                      <a:pt x="63" y="130"/>
                    </a:lnTo>
                    <a:lnTo>
                      <a:pt x="48" y="118"/>
                    </a:lnTo>
                    <a:lnTo>
                      <a:pt x="32" y="135"/>
                    </a:lnTo>
                    <a:lnTo>
                      <a:pt x="16" y="152"/>
                    </a:lnTo>
                    <a:lnTo>
                      <a:pt x="0" y="170"/>
                    </a:lnTo>
                    <a:lnTo>
                      <a:pt x="22" y="192"/>
                    </a:lnTo>
                    <a:lnTo>
                      <a:pt x="32" y="201"/>
                    </a:lnTo>
                    <a:lnTo>
                      <a:pt x="10" y="223"/>
                    </a:lnTo>
                    <a:lnTo>
                      <a:pt x="19" y="231"/>
                    </a:lnTo>
                    <a:lnTo>
                      <a:pt x="1" y="249"/>
                    </a:lnTo>
                    <a:lnTo>
                      <a:pt x="16" y="264"/>
                    </a:lnTo>
                    <a:lnTo>
                      <a:pt x="6" y="276"/>
                    </a:lnTo>
                    <a:lnTo>
                      <a:pt x="26" y="297"/>
                    </a:lnTo>
                    <a:lnTo>
                      <a:pt x="37" y="286"/>
                    </a:lnTo>
                    <a:lnTo>
                      <a:pt x="53" y="302"/>
                    </a:lnTo>
                    <a:lnTo>
                      <a:pt x="71" y="283"/>
                    </a:lnTo>
                    <a:lnTo>
                      <a:pt x="78" y="292"/>
                    </a:lnTo>
                    <a:lnTo>
                      <a:pt x="100" y="268"/>
                    </a:lnTo>
                    <a:lnTo>
                      <a:pt x="109" y="278"/>
                    </a:lnTo>
                    <a:lnTo>
                      <a:pt x="100" y="289"/>
                    </a:lnTo>
                    <a:lnTo>
                      <a:pt x="116" y="304"/>
                    </a:lnTo>
                    <a:lnTo>
                      <a:pt x="128" y="292"/>
                    </a:lnTo>
                    <a:lnTo>
                      <a:pt x="141" y="279"/>
                    </a:lnTo>
                    <a:lnTo>
                      <a:pt x="153" y="292"/>
                    </a:lnTo>
                    <a:lnTo>
                      <a:pt x="166" y="303"/>
                    </a:lnTo>
                    <a:lnTo>
                      <a:pt x="143" y="325"/>
                    </a:lnTo>
                    <a:lnTo>
                      <a:pt x="152" y="333"/>
                    </a:lnTo>
                    <a:lnTo>
                      <a:pt x="134" y="352"/>
                    </a:lnTo>
                    <a:lnTo>
                      <a:pt x="151" y="367"/>
                    </a:lnTo>
                    <a:lnTo>
                      <a:pt x="139" y="378"/>
                    </a:lnTo>
                    <a:lnTo>
                      <a:pt x="161" y="398"/>
                    </a:lnTo>
                    <a:lnTo>
                      <a:pt x="171" y="388"/>
                    </a:lnTo>
                    <a:lnTo>
                      <a:pt x="187" y="403"/>
                    </a:lnTo>
                    <a:lnTo>
                      <a:pt x="204" y="385"/>
                    </a:lnTo>
                    <a:lnTo>
                      <a:pt x="212" y="393"/>
                    </a:lnTo>
                    <a:lnTo>
                      <a:pt x="234" y="372"/>
                    </a:lnTo>
                    <a:lnTo>
                      <a:pt x="244" y="381"/>
                    </a:lnTo>
                    <a:lnTo>
                      <a:pt x="242" y="38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0" name="Rectangle 1175"/>
              <p:cNvSpPr>
                <a:spLocks noChangeArrowheads="1"/>
              </p:cNvSpPr>
              <p:nvPr/>
            </p:nvSpPr>
            <p:spPr bwMode="auto">
              <a:xfrm>
                <a:off x="2305" y="1221"/>
                <a:ext cx="43" cy="19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1" name="Rectangle 1176"/>
              <p:cNvSpPr>
                <a:spLocks noChangeArrowheads="1"/>
              </p:cNvSpPr>
              <p:nvPr/>
            </p:nvSpPr>
            <p:spPr bwMode="auto">
              <a:xfrm>
                <a:off x="2353" y="1221"/>
                <a:ext cx="22" cy="19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2" name="Rectangle 1177"/>
              <p:cNvSpPr>
                <a:spLocks noChangeArrowheads="1"/>
              </p:cNvSpPr>
              <p:nvPr/>
            </p:nvSpPr>
            <p:spPr bwMode="auto">
              <a:xfrm>
                <a:off x="2380" y="1221"/>
                <a:ext cx="16" cy="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3" name="Rectangle 1178"/>
              <p:cNvSpPr>
                <a:spLocks noChangeArrowheads="1"/>
              </p:cNvSpPr>
              <p:nvPr/>
            </p:nvSpPr>
            <p:spPr bwMode="auto">
              <a:xfrm>
                <a:off x="2380" y="1233"/>
                <a:ext cx="16" cy="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4" name="Rectangle 1179"/>
              <p:cNvSpPr>
                <a:spLocks noChangeArrowheads="1"/>
              </p:cNvSpPr>
              <p:nvPr/>
            </p:nvSpPr>
            <p:spPr bwMode="auto">
              <a:xfrm>
                <a:off x="2357" y="1153"/>
                <a:ext cx="14" cy="23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" name="Freeform 1180"/>
              <p:cNvSpPr>
                <a:spLocks/>
              </p:cNvSpPr>
              <p:nvPr/>
            </p:nvSpPr>
            <p:spPr bwMode="auto">
              <a:xfrm>
                <a:off x="2328" y="1184"/>
                <a:ext cx="16" cy="24"/>
              </a:xfrm>
              <a:custGeom>
                <a:avLst/>
                <a:gdLst>
                  <a:gd name="T0" fmla="*/ 80 w 80"/>
                  <a:gd name="T1" fmla="*/ 119 h 119"/>
                  <a:gd name="T2" fmla="*/ 80 w 80"/>
                  <a:gd name="T3" fmla="*/ 1 h 119"/>
                  <a:gd name="T4" fmla="*/ 9 w 80"/>
                  <a:gd name="T5" fmla="*/ 0 h 119"/>
                  <a:gd name="T6" fmla="*/ 9 w 80"/>
                  <a:gd name="T7" fmla="*/ 9 h 119"/>
                  <a:gd name="T8" fmla="*/ 1 w 80"/>
                  <a:gd name="T9" fmla="*/ 10 h 119"/>
                  <a:gd name="T10" fmla="*/ 2 w 80"/>
                  <a:gd name="T11" fmla="*/ 50 h 119"/>
                  <a:gd name="T12" fmla="*/ 9 w 80"/>
                  <a:gd name="T13" fmla="*/ 49 h 119"/>
                  <a:gd name="T14" fmla="*/ 9 w 80"/>
                  <a:gd name="T15" fmla="*/ 69 h 119"/>
                  <a:gd name="T16" fmla="*/ 1 w 80"/>
                  <a:gd name="T17" fmla="*/ 69 h 119"/>
                  <a:gd name="T18" fmla="*/ 0 w 80"/>
                  <a:gd name="T19" fmla="*/ 111 h 119"/>
                  <a:gd name="T20" fmla="*/ 9 w 80"/>
                  <a:gd name="T21" fmla="*/ 111 h 119"/>
                  <a:gd name="T22" fmla="*/ 9 w 80"/>
                  <a:gd name="T23" fmla="*/ 117 h 119"/>
                  <a:gd name="T24" fmla="*/ 80 w 80"/>
                  <a:gd name="T25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119">
                    <a:moveTo>
                      <a:pt x="80" y="119"/>
                    </a:moveTo>
                    <a:lnTo>
                      <a:pt x="80" y="1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1" y="10"/>
                    </a:lnTo>
                    <a:lnTo>
                      <a:pt x="2" y="50"/>
                    </a:lnTo>
                    <a:lnTo>
                      <a:pt x="9" y="49"/>
                    </a:lnTo>
                    <a:lnTo>
                      <a:pt x="9" y="69"/>
                    </a:lnTo>
                    <a:lnTo>
                      <a:pt x="1" y="69"/>
                    </a:lnTo>
                    <a:lnTo>
                      <a:pt x="0" y="111"/>
                    </a:lnTo>
                    <a:lnTo>
                      <a:pt x="9" y="111"/>
                    </a:lnTo>
                    <a:lnTo>
                      <a:pt x="9" y="117"/>
                    </a:lnTo>
                    <a:lnTo>
                      <a:pt x="80" y="11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" name="Freeform 1181"/>
              <p:cNvSpPr>
                <a:spLocks/>
              </p:cNvSpPr>
              <p:nvPr/>
            </p:nvSpPr>
            <p:spPr bwMode="auto">
              <a:xfrm>
                <a:off x="2357" y="1185"/>
                <a:ext cx="16" cy="23"/>
              </a:xfrm>
              <a:custGeom>
                <a:avLst/>
                <a:gdLst>
                  <a:gd name="T0" fmla="*/ 0 w 79"/>
                  <a:gd name="T1" fmla="*/ 0 h 116"/>
                  <a:gd name="T2" fmla="*/ 70 w 79"/>
                  <a:gd name="T3" fmla="*/ 0 h 116"/>
                  <a:gd name="T4" fmla="*/ 70 w 79"/>
                  <a:gd name="T5" fmla="*/ 8 h 116"/>
                  <a:gd name="T6" fmla="*/ 79 w 79"/>
                  <a:gd name="T7" fmla="*/ 10 h 116"/>
                  <a:gd name="T8" fmla="*/ 79 w 79"/>
                  <a:gd name="T9" fmla="*/ 50 h 116"/>
                  <a:gd name="T10" fmla="*/ 70 w 79"/>
                  <a:gd name="T11" fmla="*/ 48 h 116"/>
                  <a:gd name="T12" fmla="*/ 70 w 79"/>
                  <a:gd name="T13" fmla="*/ 68 h 116"/>
                  <a:gd name="T14" fmla="*/ 79 w 79"/>
                  <a:gd name="T15" fmla="*/ 67 h 116"/>
                  <a:gd name="T16" fmla="*/ 79 w 79"/>
                  <a:gd name="T17" fmla="*/ 107 h 116"/>
                  <a:gd name="T18" fmla="*/ 70 w 79"/>
                  <a:gd name="T19" fmla="*/ 107 h 116"/>
                  <a:gd name="T20" fmla="*/ 70 w 79"/>
                  <a:gd name="T21" fmla="*/ 116 h 116"/>
                  <a:gd name="T22" fmla="*/ 0 w 79"/>
                  <a:gd name="T23" fmla="*/ 116 h 116"/>
                  <a:gd name="T24" fmla="*/ 0 w 79"/>
                  <a:gd name="T2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116">
                    <a:moveTo>
                      <a:pt x="0" y="0"/>
                    </a:moveTo>
                    <a:lnTo>
                      <a:pt x="70" y="0"/>
                    </a:lnTo>
                    <a:lnTo>
                      <a:pt x="70" y="8"/>
                    </a:lnTo>
                    <a:lnTo>
                      <a:pt x="79" y="10"/>
                    </a:lnTo>
                    <a:lnTo>
                      <a:pt x="79" y="50"/>
                    </a:lnTo>
                    <a:lnTo>
                      <a:pt x="70" y="48"/>
                    </a:lnTo>
                    <a:lnTo>
                      <a:pt x="70" y="68"/>
                    </a:lnTo>
                    <a:lnTo>
                      <a:pt x="79" y="67"/>
                    </a:lnTo>
                    <a:lnTo>
                      <a:pt x="79" y="107"/>
                    </a:lnTo>
                    <a:lnTo>
                      <a:pt x="70" y="107"/>
                    </a:lnTo>
                    <a:lnTo>
                      <a:pt x="70" y="116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" name="Freeform 1182"/>
              <p:cNvSpPr>
                <a:spLocks/>
              </p:cNvSpPr>
              <p:nvPr/>
            </p:nvSpPr>
            <p:spPr bwMode="auto">
              <a:xfrm>
                <a:off x="2359" y="1547"/>
                <a:ext cx="23" cy="93"/>
              </a:xfrm>
              <a:custGeom>
                <a:avLst/>
                <a:gdLst>
                  <a:gd name="T0" fmla="*/ 114 w 114"/>
                  <a:gd name="T1" fmla="*/ 0 h 466"/>
                  <a:gd name="T2" fmla="*/ 17 w 114"/>
                  <a:gd name="T3" fmla="*/ 0 h 466"/>
                  <a:gd name="T4" fmla="*/ 17 w 114"/>
                  <a:gd name="T5" fmla="*/ 8 h 466"/>
                  <a:gd name="T6" fmla="*/ 2 w 114"/>
                  <a:gd name="T7" fmla="*/ 8 h 466"/>
                  <a:gd name="T8" fmla="*/ 2 w 114"/>
                  <a:gd name="T9" fmla="*/ 29 h 466"/>
                  <a:gd name="T10" fmla="*/ 17 w 114"/>
                  <a:gd name="T11" fmla="*/ 28 h 466"/>
                  <a:gd name="T12" fmla="*/ 17 w 114"/>
                  <a:gd name="T13" fmla="*/ 82 h 466"/>
                  <a:gd name="T14" fmla="*/ 2 w 114"/>
                  <a:gd name="T15" fmla="*/ 81 h 466"/>
                  <a:gd name="T16" fmla="*/ 2 w 114"/>
                  <a:gd name="T17" fmla="*/ 115 h 466"/>
                  <a:gd name="T18" fmla="*/ 15 w 114"/>
                  <a:gd name="T19" fmla="*/ 115 h 466"/>
                  <a:gd name="T20" fmla="*/ 15 w 114"/>
                  <a:gd name="T21" fmla="*/ 126 h 466"/>
                  <a:gd name="T22" fmla="*/ 2 w 114"/>
                  <a:gd name="T23" fmla="*/ 126 h 466"/>
                  <a:gd name="T24" fmla="*/ 2 w 114"/>
                  <a:gd name="T25" fmla="*/ 160 h 466"/>
                  <a:gd name="T26" fmla="*/ 15 w 114"/>
                  <a:gd name="T27" fmla="*/ 160 h 466"/>
                  <a:gd name="T28" fmla="*/ 15 w 114"/>
                  <a:gd name="T29" fmla="*/ 171 h 466"/>
                  <a:gd name="T30" fmla="*/ 2 w 114"/>
                  <a:gd name="T31" fmla="*/ 171 h 466"/>
                  <a:gd name="T32" fmla="*/ 2 w 114"/>
                  <a:gd name="T33" fmla="*/ 205 h 466"/>
                  <a:gd name="T34" fmla="*/ 15 w 114"/>
                  <a:gd name="T35" fmla="*/ 205 h 466"/>
                  <a:gd name="T36" fmla="*/ 15 w 114"/>
                  <a:gd name="T37" fmla="*/ 216 h 466"/>
                  <a:gd name="T38" fmla="*/ 0 w 114"/>
                  <a:gd name="T39" fmla="*/ 216 h 466"/>
                  <a:gd name="T40" fmla="*/ 2 w 114"/>
                  <a:gd name="T41" fmla="*/ 248 h 466"/>
                  <a:gd name="T42" fmla="*/ 15 w 114"/>
                  <a:gd name="T43" fmla="*/ 248 h 466"/>
                  <a:gd name="T44" fmla="*/ 15 w 114"/>
                  <a:gd name="T45" fmla="*/ 261 h 466"/>
                  <a:gd name="T46" fmla="*/ 0 w 114"/>
                  <a:gd name="T47" fmla="*/ 261 h 466"/>
                  <a:gd name="T48" fmla="*/ 2 w 114"/>
                  <a:gd name="T49" fmla="*/ 294 h 466"/>
                  <a:gd name="T50" fmla="*/ 15 w 114"/>
                  <a:gd name="T51" fmla="*/ 294 h 466"/>
                  <a:gd name="T52" fmla="*/ 15 w 114"/>
                  <a:gd name="T53" fmla="*/ 305 h 466"/>
                  <a:gd name="T54" fmla="*/ 0 w 114"/>
                  <a:gd name="T55" fmla="*/ 305 h 466"/>
                  <a:gd name="T56" fmla="*/ 0 w 114"/>
                  <a:gd name="T57" fmla="*/ 339 h 466"/>
                  <a:gd name="T58" fmla="*/ 17 w 114"/>
                  <a:gd name="T59" fmla="*/ 338 h 466"/>
                  <a:gd name="T60" fmla="*/ 17 w 114"/>
                  <a:gd name="T61" fmla="*/ 350 h 466"/>
                  <a:gd name="T62" fmla="*/ 0 w 114"/>
                  <a:gd name="T63" fmla="*/ 350 h 466"/>
                  <a:gd name="T64" fmla="*/ 0 w 114"/>
                  <a:gd name="T65" fmla="*/ 384 h 466"/>
                  <a:gd name="T66" fmla="*/ 17 w 114"/>
                  <a:gd name="T67" fmla="*/ 384 h 466"/>
                  <a:gd name="T68" fmla="*/ 17 w 114"/>
                  <a:gd name="T69" fmla="*/ 437 h 466"/>
                  <a:gd name="T70" fmla="*/ 0 w 114"/>
                  <a:gd name="T71" fmla="*/ 436 h 466"/>
                  <a:gd name="T72" fmla="*/ 0 w 114"/>
                  <a:gd name="T73" fmla="*/ 457 h 466"/>
                  <a:gd name="T74" fmla="*/ 17 w 114"/>
                  <a:gd name="T75" fmla="*/ 457 h 466"/>
                  <a:gd name="T76" fmla="*/ 17 w 114"/>
                  <a:gd name="T77" fmla="*/ 466 h 466"/>
                  <a:gd name="T78" fmla="*/ 114 w 114"/>
                  <a:gd name="T79" fmla="*/ 466 h 466"/>
                  <a:gd name="T80" fmla="*/ 114 w 114"/>
                  <a:gd name="T81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4" h="466">
                    <a:moveTo>
                      <a:pt x="114" y="0"/>
                    </a:moveTo>
                    <a:lnTo>
                      <a:pt x="17" y="0"/>
                    </a:lnTo>
                    <a:lnTo>
                      <a:pt x="17" y="8"/>
                    </a:lnTo>
                    <a:lnTo>
                      <a:pt x="2" y="8"/>
                    </a:lnTo>
                    <a:lnTo>
                      <a:pt x="2" y="29"/>
                    </a:lnTo>
                    <a:lnTo>
                      <a:pt x="17" y="28"/>
                    </a:lnTo>
                    <a:lnTo>
                      <a:pt x="17" y="82"/>
                    </a:lnTo>
                    <a:lnTo>
                      <a:pt x="2" y="81"/>
                    </a:lnTo>
                    <a:lnTo>
                      <a:pt x="2" y="115"/>
                    </a:lnTo>
                    <a:lnTo>
                      <a:pt x="15" y="115"/>
                    </a:lnTo>
                    <a:lnTo>
                      <a:pt x="15" y="126"/>
                    </a:lnTo>
                    <a:lnTo>
                      <a:pt x="2" y="126"/>
                    </a:lnTo>
                    <a:lnTo>
                      <a:pt x="2" y="160"/>
                    </a:lnTo>
                    <a:lnTo>
                      <a:pt x="15" y="160"/>
                    </a:lnTo>
                    <a:lnTo>
                      <a:pt x="15" y="171"/>
                    </a:lnTo>
                    <a:lnTo>
                      <a:pt x="2" y="171"/>
                    </a:lnTo>
                    <a:lnTo>
                      <a:pt x="2" y="205"/>
                    </a:lnTo>
                    <a:lnTo>
                      <a:pt x="15" y="205"/>
                    </a:lnTo>
                    <a:lnTo>
                      <a:pt x="15" y="216"/>
                    </a:lnTo>
                    <a:lnTo>
                      <a:pt x="0" y="216"/>
                    </a:lnTo>
                    <a:lnTo>
                      <a:pt x="2" y="248"/>
                    </a:lnTo>
                    <a:lnTo>
                      <a:pt x="15" y="248"/>
                    </a:lnTo>
                    <a:lnTo>
                      <a:pt x="15" y="261"/>
                    </a:lnTo>
                    <a:lnTo>
                      <a:pt x="0" y="261"/>
                    </a:lnTo>
                    <a:lnTo>
                      <a:pt x="2" y="294"/>
                    </a:lnTo>
                    <a:lnTo>
                      <a:pt x="15" y="294"/>
                    </a:lnTo>
                    <a:lnTo>
                      <a:pt x="15" y="305"/>
                    </a:lnTo>
                    <a:lnTo>
                      <a:pt x="0" y="305"/>
                    </a:lnTo>
                    <a:lnTo>
                      <a:pt x="0" y="339"/>
                    </a:lnTo>
                    <a:lnTo>
                      <a:pt x="17" y="338"/>
                    </a:lnTo>
                    <a:lnTo>
                      <a:pt x="17" y="350"/>
                    </a:lnTo>
                    <a:lnTo>
                      <a:pt x="0" y="350"/>
                    </a:lnTo>
                    <a:lnTo>
                      <a:pt x="0" y="384"/>
                    </a:lnTo>
                    <a:lnTo>
                      <a:pt x="17" y="384"/>
                    </a:lnTo>
                    <a:lnTo>
                      <a:pt x="17" y="437"/>
                    </a:lnTo>
                    <a:lnTo>
                      <a:pt x="0" y="436"/>
                    </a:lnTo>
                    <a:lnTo>
                      <a:pt x="0" y="457"/>
                    </a:lnTo>
                    <a:lnTo>
                      <a:pt x="17" y="457"/>
                    </a:lnTo>
                    <a:lnTo>
                      <a:pt x="17" y="466"/>
                    </a:lnTo>
                    <a:lnTo>
                      <a:pt x="114" y="4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" name="Rectangle 1183"/>
              <p:cNvSpPr>
                <a:spLocks noChangeArrowheads="1"/>
              </p:cNvSpPr>
              <p:nvPr/>
            </p:nvSpPr>
            <p:spPr bwMode="auto">
              <a:xfrm>
                <a:off x="2384" y="1506"/>
                <a:ext cx="27" cy="2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" name="Freeform 1184"/>
              <p:cNvSpPr>
                <a:spLocks/>
              </p:cNvSpPr>
              <p:nvPr/>
            </p:nvSpPr>
            <p:spPr bwMode="auto">
              <a:xfrm>
                <a:off x="2363" y="1435"/>
                <a:ext cx="19" cy="94"/>
              </a:xfrm>
              <a:custGeom>
                <a:avLst/>
                <a:gdLst>
                  <a:gd name="T0" fmla="*/ 95 w 95"/>
                  <a:gd name="T1" fmla="*/ 472 h 472"/>
                  <a:gd name="T2" fmla="*/ 70 w 95"/>
                  <a:gd name="T3" fmla="*/ 472 h 472"/>
                  <a:gd name="T4" fmla="*/ 70 w 95"/>
                  <a:gd name="T5" fmla="*/ 456 h 472"/>
                  <a:gd name="T6" fmla="*/ 67 w 95"/>
                  <a:gd name="T7" fmla="*/ 456 h 472"/>
                  <a:gd name="T8" fmla="*/ 59 w 95"/>
                  <a:gd name="T9" fmla="*/ 464 h 472"/>
                  <a:gd name="T10" fmla="*/ 59 w 95"/>
                  <a:gd name="T11" fmla="*/ 471 h 472"/>
                  <a:gd name="T12" fmla="*/ 36 w 95"/>
                  <a:gd name="T13" fmla="*/ 472 h 472"/>
                  <a:gd name="T14" fmla="*/ 34 w 95"/>
                  <a:gd name="T15" fmla="*/ 463 h 472"/>
                  <a:gd name="T16" fmla="*/ 27 w 95"/>
                  <a:gd name="T17" fmla="*/ 456 h 472"/>
                  <a:gd name="T18" fmla="*/ 25 w 95"/>
                  <a:gd name="T19" fmla="*/ 456 h 472"/>
                  <a:gd name="T20" fmla="*/ 25 w 95"/>
                  <a:gd name="T21" fmla="*/ 472 h 472"/>
                  <a:gd name="T22" fmla="*/ 0 w 95"/>
                  <a:gd name="T23" fmla="*/ 472 h 472"/>
                  <a:gd name="T24" fmla="*/ 1 w 95"/>
                  <a:gd name="T25" fmla="*/ 0 h 472"/>
                  <a:gd name="T26" fmla="*/ 93 w 95"/>
                  <a:gd name="T27" fmla="*/ 1 h 472"/>
                  <a:gd name="T28" fmla="*/ 95 w 95"/>
                  <a:gd name="T29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472">
                    <a:moveTo>
                      <a:pt x="95" y="472"/>
                    </a:moveTo>
                    <a:lnTo>
                      <a:pt x="70" y="472"/>
                    </a:lnTo>
                    <a:lnTo>
                      <a:pt x="70" y="456"/>
                    </a:lnTo>
                    <a:lnTo>
                      <a:pt x="67" y="456"/>
                    </a:lnTo>
                    <a:lnTo>
                      <a:pt x="59" y="464"/>
                    </a:lnTo>
                    <a:lnTo>
                      <a:pt x="59" y="471"/>
                    </a:lnTo>
                    <a:lnTo>
                      <a:pt x="36" y="472"/>
                    </a:lnTo>
                    <a:lnTo>
                      <a:pt x="34" y="463"/>
                    </a:lnTo>
                    <a:lnTo>
                      <a:pt x="27" y="456"/>
                    </a:lnTo>
                    <a:lnTo>
                      <a:pt x="25" y="456"/>
                    </a:lnTo>
                    <a:lnTo>
                      <a:pt x="25" y="472"/>
                    </a:lnTo>
                    <a:lnTo>
                      <a:pt x="0" y="472"/>
                    </a:lnTo>
                    <a:lnTo>
                      <a:pt x="1" y="0"/>
                    </a:lnTo>
                    <a:lnTo>
                      <a:pt x="93" y="1"/>
                    </a:lnTo>
                    <a:lnTo>
                      <a:pt x="95" y="47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" name="Freeform 1185"/>
              <p:cNvSpPr>
                <a:spLocks/>
              </p:cNvSpPr>
              <p:nvPr/>
            </p:nvSpPr>
            <p:spPr bwMode="auto">
              <a:xfrm>
                <a:off x="2386" y="1538"/>
                <a:ext cx="48" cy="102"/>
              </a:xfrm>
              <a:custGeom>
                <a:avLst/>
                <a:gdLst>
                  <a:gd name="T0" fmla="*/ 1 w 238"/>
                  <a:gd name="T1" fmla="*/ 0 h 509"/>
                  <a:gd name="T2" fmla="*/ 0 w 238"/>
                  <a:gd name="T3" fmla="*/ 509 h 509"/>
                  <a:gd name="T4" fmla="*/ 234 w 238"/>
                  <a:gd name="T5" fmla="*/ 509 h 509"/>
                  <a:gd name="T6" fmla="*/ 238 w 238"/>
                  <a:gd name="T7" fmla="*/ 0 h 509"/>
                  <a:gd name="T8" fmla="*/ 1 w 238"/>
                  <a:gd name="T9" fmla="*/ 0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509">
                    <a:moveTo>
                      <a:pt x="1" y="0"/>
                    </a:moveTo>
                    <a:lnTo>
                      <a:pt x="0" y="509"/>
                    </a:lnTo>
                    <a:lnTo>
                      <a:pt x="234" y="509"/>
                    </a:lnTo>
                    <a:lnTo>
                      <a:pt x="238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" name="Freeform 1186"/>
              <p:cNvSpPr>
                <a:spLocks/>
              </p:cNvSpPr>
              <p:nvPr/>
            </p:nvSpPr>
            <p:spPr bwMode="auto">
              <a:xfrm>
                <a:off x="2357" y="1391"/>
                <a:ext cx="109" cy="52"/>
              </a:xfrm>
              <a:custGeom>
                <a:avLst/>
                <a:gdLst>
                  <a:gd name="T0" fmla="*/ 527 w 549"/>
                  <a:gd name="T1" fmla="*/ 38 h 258"/>
                  <a:gd name="T2" fmla="*/ 527 w 549"/>
                  <a:gd name="T3" fmla="*/ 90 h 258"/>
                  <a:gd name="T4" fmla="*/ 506 w 549"/>
                  <a:gd name="T5" fmla="*/ 90 h 258"/>
                  <a:gd name="T6" fmla="*/ 507 w 549"/>
                  <a:gd name="T7" fmla="*/ 117 h 258"/>
                  <a:gd name="T8" fmla="*/ 527 w 549"/>
                  <a:gd name="T9" fmla="*/ 119 h 258"/>
                  <a:gd name="T10" fmla="*/ 526 w 549"/>
                  <a:gd name="T11" fmla="*/ 122 h 258"/>
                  <a:gd name="T12" fmla="*/ 549 w 549"/>
                  <a:gd name="T13" fmla="*/ 122 h 258"/>
                  <a:gd name="T14" fmla="*/ 549 w 549"/>
                  <a:gd name="T15" fmla="*/ 183 h 258"/>
                  <a:gd name="T16" fmla="*/ 527 w 549"/>
                  <a:gd name="T17" fmla="*/ 183 h 258"/>
                  <a:gd name="T18" fmla="*/ 527 w 549"/>
                  <a:gd name="T19" fmla="*/ 257 h 258"/>
                  <a:gd name="T20" fmla="*/ 151 w 549"/>
                  <a:gd name="T21" fmla="*/ 258 h 258"/>
                  <a:gd name="T22" fmla="*/ 151 w 549"/>
                  <a:gd name="T23" fmla="*/ 117 h 258"/>
                  <a:gd name="T24" fmla="*/ 200 w 549"/>
                  <a:gd name="T25" fmla="*/ 117 h 258"/>
                  <a:gd name="T26" fmla="*/ 200 w 549"/>
                  <a:gd name="T27" fmla="*/ 110 h 258"/>
                  <a:gd name="T28" fmla="*/ 55 w 549"/>
                  <a:gd name="T29" fmla="*/ 110 h 258"/>
                  <a:gd name="T30" fmla="*/ 55 w 549"/>
                  <a:gd name="T31" fmla="*/ 119 h 258"/>
                  <a:gd name="T32" fmla="*/ 31 w 549"/>
                  <a:gd name="T33" fmla="*/ 119 h 258"/>
                  <a:gd name="T34" fmla="*/ 31 w 549"/>
                  <a:gd name="T35" fmla="*/ 110 h 258"/>
                  <a:gd name="T36" fmla="*/ 20 w 549"/>
                  <a:gd name="T37" fmla="*/ 110 h 258"/>
                  <a:gd name="T38" fmla="*/ 0 w 549"/>
                  <a:gd name="T39" fmla="*/ 25 h 258"/>
                  <a:gd name="T40" fmla="*/ 30 w 549"/>
                  <a:gd name="T41" fmla="*/ 0 h 258"/>
                  <a:gd name="T42" fmla="*/ 119 w 549"/>
                  <a:gd name="T43" fmla="*/ 0 h 258"/>
                  <a:gd name="T44" fmla="*/ 118 w 549"/>
                  <a:gd name="T45" fmla="*/ 38 h 258"/>
                  <a:gd name="T46" fmla="*/ 124 w 549"/>
                  <a:gd name="T47" fmla="*/ 38 h 258"/>
                  <a:gd name="T48" fmla="*/ 124 w 549"/>
                  <a:gd name="T49" fmla="*/ 90 h 258"/>
                  <a:gd name="T50" fmla="*/ 148 w 549"/>
                  <a:gd name="T51" fmla="*/ 89 h 258"/>
                  <a:gd name="T52" fmla="*/ 148 w 549"/>
                  <a:gd name="T53" fmla="*/ 38 h 258"/>
                  <a:gd name="T54" fmla="*/ 527 w 549"/>
                  <a:gd name="T55" fmla="*/ 3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49" h="258">
                    <a:moveTo>
                      <a:pt x="527" y="38"/>
                    </a:moveTo>
                    <a:lnTo>
                      <a:pt x="527" y="90"/>
                    </a:lnTo>
                    <a:lnTo>
                      <a:pt x="506" y="90"/>
                    </a:lnTo>
                    <a:lnTo>
                      <a:pt x="507" y="117"/>
                    </a:lnTo>
                    <a:lnTo>
                      <a:pt x="527" y="119"/>
                    </a:lnTo>
                    <a:lnTo>
                      <a:pt x="526" y="122"/>
                    </a:lnTo>
                    <a:lnTo>
                      <a:pt x="549" y="122"/>
                    </a:lnTo>
                    <a:lnTo>
                      <a:pt x="549" y="183"/>
                    </a:lnTo>
                    <a:lnTo>
                      <a:pt x="527" y="183"/>
                    </a:lnTo>
                    <a:lnTo>
                      <a:pt x="527" y="257"/>
                    </a:lnTo>
                    <a:lnTo>
                      <a:pt x="151" y="258"/>
                    </a:lnTo>
                    <a:lnTo>
                      <a:pt x="151" y="117"/>
                    </a:lnTo>
                    <a:lnTo>
                      <a:pt x="200" y="117"/>
                    </a:lnTo>
                    <a:lnTo>
                      <a:pt x="200" y="110"/>
                    </a:lnTo>
                    <a:lnTo>
                      <a:pt x="55" y="110"/>
                    </a:lnTo>
                    <a:lnTo>
                      <a:pt x="55" y="119"/>
                    </a:lnTo>
                    <a:lnTo>
                      <a:pt x="31" y="119"/>
                    </a:lnTo>
                    <a:lnTo>
                      <a:pt x="31" y="110"/>
                    </a:lnTo>
                    <a:lnTo>
                      <a:pt x="20" y="110"/>
                    </a:lnTo>
                    <a:lnTo>
                      <a:pt x="0" y="25"/>
                    </a:lnTo>
                    <a:lnTo>
                      <a:pt x="30" y="0"/>
                    </a:lnTo>
                    <a:lnTo>
                      <a:pt x="119" y="0"/>
                    </a:lnTo>
                    <a:lnTo>
                      <a:pt x="118" y="38"/>
                    </a:lnTo>
                    <a:lnTo>
                      <a:pt x="124" y="38"/>
                    </a:lnTo>
                    <a:lnTo>
                      <a:pt x="124" y="90"/>
                    </a:lnTo>
                    <a:lnTo>
                      <a:pt x="148" y="89"/>
                    </a:lnTo>
                    <a:lnTo>
                      <a:pt x="148" y="38"/>
                    </a:lnTo>
                    <a:lnTo>
                      <a:pt x="527" y="3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" name="Freeform 1187"/>
              <p:cNvSpPr>
                <a:spLocks/>
              </p:cNvSpPr>
              <p:nvPr/>
            </p:nvSpPr>
            <p:spPr bwMode="auto">
              <a:xfrm>
                <a:off x="2441" y="1484"/>
                <a:ext cx="37" cy="32"/>
              </a:xfrm>
              <a:custGeom>
                <a:avLst/>
                <a:gdLst>
                  <a:gd name="T0" fmla="*/ 0 w 186"/>
                  <a:gd name="T1" fmla="*/ 2 h 157"/>
                  <a:gd name="T2" fmla="*/ 186 w 186"/>
                  <a:gd name="T3" fmla="*/ 0 h 157"/>
                  <a:gd name="T4" fmla="*/ 186 w 186"/>
                  <a:gd name="T5" fmla="*/ 157 h 157"/>
                  <a:gd name="T6" fmla="*/ 1 w 186"/>
                  <a:gd name="T7" fmla="*/ 157 h 157"/>
                  <a:gd name="T8" fmla="*/ 0 w 186"/>
                  <a:gd name="T9" fmla="*/ 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57">
                    <a:moveTo>
                      <a:pt x="0" y="2"/>
                    </a:moveTo>
                    <a:lnTo>
                      <a:pt x="186" y="0"/>
                    </a:lnTo>
                    <a:lnTo>
                      <a:pt x="186" y="157"/>
                    </a:lnTo>
                    <a:lnTo>
                      <a:pt x="1" y="15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" name="Freeform 1188"/>
              <p:cNvSpPr>
                <a:spLocks/>
              </p:cNvSpPr>
              <p:nvPr/>
            </p:nvSpPr>
            <p:spPr bwMode="auto">
              <a:xfrm>
                <a:off x="2436" y="1538"/>
                <a:ext cx="48" cy="11"/>
              </a:xfrm>
              <a:custGeom>
                <a:avLst/>
                <a:gdLst>
                  <a:gd name="T0" fmla="*/ 0 w 236"/>
                  <a:gd name="T1" fmla="*/ 0 h 57"/>
                  <a:gd name="T2" fmla="*/ 236 w 236"/>
                  <a:gd name="T3" fmla="*/ 0 h 57"/>
                  <a:gd name="T4" fmla="*/ 236 w 236"/>
                  <a:gd name="T5" fmla="*/ 22 h 57"/>
                  <a:gd name="T6" fmla="*/ 208 w 236"/>
                  <a:gd name="T7" fmla="*/ 32 h 57"/>
                  <a:gd name="T8" fmla="*/ 179 w 236"/>
                  <a:gd name="T9" fmla="*/ 39 h 57"/>
                  <a:gd name="T10" fmla="*/ 149 w 236"/>
                  <a:gd name="T11" fmla="*/ 45 h 57"/>
                  <a:gd name="T12" fmla="*/ 119 w 236"/>
                  <a:gd name="T13" fmla="*/ 50 h 57"/>
                  <a:gd name="T14" fmla="*/ 90 w 236"/>
                  <a:gd name="T15" fmla="*/ 54 h 57"/>
                  <a:gd name="T16" fmla="*/ 61 w 236"/>
                  <a:gd name="T17" fmla="*/ 57 h 57"/>
                  <a:gd name="T18" fmla="*/ 31 w 236"/>
                  <a:gd name="T19" fmla="*/ 57 h 57"/>
                  <a:gd name="T20" fmla="*/ 0 w 236"/>
                  <a:gd name="T21" fmla="*/ 55 h 57"/>
                  <a:gd name="T22" fmla="*/ 0 w 236"/>
                  <a:gd name="T2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6" h="57">
                    <a:moveTo>
                      <a:pt x="0" y="0"/>
                    </a:moveTo>
                    <a:lnTo>
                      <a:pt x="236" y="0"/>
                    </a:lnTo>
                    <a:lnTo>
                      <a:pt x="236" y="22"/>
                    </a:lnTo>
                    <a:lnTo>
                      <a:pt x="208" y="32"/>
                    </a:lnTo>
                    <a:lnTo>
                      <a:pt x="179" y="39"/>
                    </a:lnTo>
                    <a:lnTo>
                      <a:pt x="149" y="45"/>
                    </a:lnTo>
                    <a:lnTo>
                      <a:pt x="119" y="50"/>
                    </a:lnTo>
                    <a:lnTo>
                      <a:pt x="90" y="54"/>
                    </a:lnTo>
                    <a:lnTo>
                      <a:pt x="61" y="57"/>
                    </a:lnTo>
                    <a:lnTo>
                      <a:pt x="31" y="57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" name="Rectangle 1189"/>
              <p:cNvSpPr>
                <a:spLocks noChangeArrowheads="1"/>
              </p:cNvSpPr>
              <p:nvPr/>
            </p:nvSpPr>
            <p:spPr bwMode="auto">
              <a:xfrm>
                <a:off x="2375" y="1352"/>
                <a:ext cx="27" cy="1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" name="Freeform 1190"/>
              <p:cNvSpPr>
                <a:spLocks/>
              </p:cNvSpPr>
              <p:nvPr/>
            </p:nvSpPr>
            <p:spPr bwMode="auto">
              <a:xfrm>
                <a:off x="2367" y="1755"/>
                <a:ext cx="102" cy="40"/>
              </a:xfrm>
              <a:custGeom>
                <a:avLst/>
                <a:gdLst>
                  <a:gd name="T0" fmla="*/ 452 w 514"/>
                  <a:gd name="T1" fmla="*/ 0 h 201"/>
                  <a:gd name="T2" fmla="*/ 159 w 514"/>
                  <a:gd name="T3" fmla="*/ 0 h 201"/>
                  <a:gd name="T4" fmla="*/ 158 w 514"/>
                  <a:gd name="T5" fmla="*/ 21 h 201"/>
                  <a:gd name="T6" fmla="*/ 45 w 514"/>
                  <a:gd name="T7" fmla="*/ 20 h 201"/>
                  <a:gd name="T8" fmla="*/ 45 w 514"/>
                  <a:gd name="T9" fmla="*/ 41 h 201"/>
                  <a:gd name="T10" fmla="*/ 0 w 514"/>
                  <a:gd name="T11" fmla="*/ 41 h 201"/>
                  <a:gd name="T12" fmla="*/ 0 w 514"/>
                  <a:gd name="T13" fmla="*/ 87 h 201"/>
                  <a:gd name="T14" fmla="*/ 45 w 514"/>
                  <a:gd name="T15" fmla="*/ 87 h 201"/>
                  <a:gd name="T16" fmla="*/ 45 w 514"/>
                  <a:gd name="T17" fmla="*/ 140 h 201"/>
                  <a:gd name="T18" fmla="*/ 68 w 514"/>
                  <a:gd name="T19" fmla="*/ 155 h 201"/>
                  <a:gd name="T20" fmla="*/ 93 w 514"/>
                  <a:gd name="T21" fmla="*/ 166 h 201"/>
                  <a:gd name="T22" fmla="*/ 118 w 514"/>
                  <a:gd name="T23" fmla="*/ 178 h 201"/>
                  <a:gd name="T24" fmla="*/ 143 w 514"/>
                  <a:gd name="T25" fmla="*/ 185 h 201"/>
                  <a:gd name="T26" fmla="*/ 169 w 514"/>
                  <a:gd name="T27" fmla="*/ 193 h 201"/>
                  <a:gd name="T28" fmla="*/ 195 w 514"/>
                  <a:gd name="T29" fmla="*/ 198 h 201"/>
                  <a:gd name="T30" fmla="*/ 221 w 514"/>
                  <a:gd name="T31" fmla="*/ 200 h 201"/>
                  <a:gd name="T32" fmla="*/ 248 w 514"/>
                  <a:gd name="T33" fmla="*/ 201 h 201"/>
                  <a:gd name="T34" fmla="*/ 274 w 514"/>
                  <a:gd name="T35" fmla="*/ 200 h 201"/>
                  <a:gd name="T36" fmla="*/ 301 w 514"/>
                  <a:gd name="T37" fmla="*/ 198 h 201"/>
                  <a:gd name="T38" fmla="*/ 327 w 514"/>
                  <a:gd name="T39" fmla="*/ 193 h 201"/>
                  <a:gd name="T40" fmla="*/ 352 w 514"/>
                  <a:gd name="T41" fmla="*/ 186 h 201"/>
                  <a:gd name="T42" fmla="*/ 378 w 514"/>
                  <a:gd name="T43" fmla="*/ 178 h 201"/>
                  <a:gd name="T44" fmla="*/ 403 w 514"/>
                  <a:gd name="T45" fmla="*/ 168 h 201"/>
                  <a:gd name="T46" fmla="*/ 427 w 514"/>
                  <a:gd name="T47" fmla="*/ 155 h 201"/>
                  <a:gd name="T48" fmla="*/ 451 w 514"/>
                  <a:gd name="T49" fmla="*/ 142 h 201"/>
                  <a:gd name="T50" fmla="*/ 452 w 514"/>
                  <a:gd name="T51" fmla="*/ 88 h 201"/>
                  <a:gd name="T52" fmla="*/ 514 w 514"/>
                  <a:gd name="T53" fmla="*/ 88 h 201"/>
                  <a:gd name="T54" fmla="*/ 514 w 514"/>
                  <a:gd name="T55" fmla="*/ 21 h 201"/>
                  <a:gd name="T56" fmla="*/ 452 w 514"/>
                  <a:gd name="T57" fmla="*/ 21 h 201"/>
                  <a:gd name="T58" fmla="*/ 452 w 514"/>
                  <a:gd name="T59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14" h="201">
                    <a:moveTo>
                      <a:pt x="452" y="0"/>
                    </a:moveTo>
                    <a:lnTo>
                      <a:pt x="159" y="0"/>
                    </a:lnTo>
                    <a:lnTo>
                      <a:pt x="158" y="21"/>
                    </a:lnTo>
                    <a:lnTo>
                      <a:pt x="45" y="20"/>
                    </a:lnTo>
                    <a:lnTo>
                      <a:pt x="45" y="41"/>
                    </a:lnTo>
                    <a:lnTo>
                      <a:pt x="0" y="41"/>
                    </a:lnTo>
                    <a:lnTo>
                      <a:pt x="0" y="87"/>
                    </a:lnTo>
                    <a:lnTo>
                      <a:pt x="45" y="87"/>
                    </a:lnTo>
                    <a:lnTo>
                      <a:pt x="45" y="140"/>
                    </a:lnTo>
                    <a:lnTo>
                      <a:pt x="68" y="155"/>
                    </a:lnTo>
                    <a:lnTo>
                      <a:pt x="93" y="166"/>
                    </a:lnTo>
                    <a:lnTo>
                      <a:pt x="118" y="178"/>
                    </a:lnTo>
                    <a:lnTo>
                      <a:pt x="143" y="185"/>
                    </a:lnTo>
                    <a:lnTo>
                      <a:pt x="169" y="193"/>
                    </a:lnTo>
                    <a:lnTo>
                      <a:pt x="195" y="198"/>
                    </a:lnTo>
                    <a:lnTo>
                      <a:pt x="221" y="200"/>
                    </a:lnTo>
                    <a:lnTo>
                      <a:pt x="248" y="201"/>
                    </a:lnTo>
                    <a:lnTo>
                      <a:pt x="274" y="200"/>
                    </a:lnTo>
                    <a:lnTo>
                      <a:pt x="301" y="198"/>
                    </a:lnTo>
                    <a:lnTo>
                      <a:pt x="327" y="193"/>
                    </a:lnTo>
                    <a:lnTo>
                      <a:pt x="352" y="186"/>
                    </a:lnTo>
                    <a:lnTo>
                      <a:pt x="378" y="178"/>
                    </a:lnTo>
                    <a:lnTo>
                      <a:pt x="403" y="168"/>
                    </a:lnTo>
                    <a:lnTo>
                      <a:pt x="427" y="155"/>
                    </a:lnTo>
                    <a:lnTo>
                      <a:pt x="451" y="142"/>
                    </a:lnTo>
                    <a:lnTo>
                      <a:pt x="452" y="88"/>
                    </a:lnTo>
                    <a:lnTo>
                      <a:pt x="514" y="88"/>
                    </a:lnTo>
                    <a:lnTo>
                      <a:pt x="514" y="21"/>
                    </a:lnTo>
                    <a:lnTo>
                      <a:pt x="452" y="21"/>
                    </a:lnTo>
                    <a:lnTo>
                      <a:pt x="45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" name="Freeform 1191"/>
              <p:cNvSpPr>
                <a:spLocks/>
              </p:cNvSpPr>
              <p:nvPr/>
            </p:nvSpPr>
            <p:spPr bwMode="auto">
              <a:xfrm>
                <a:off x="2359" y="1658"/>
                <a:ext cx="22" cy="93"/>
              </a:xfrm>
              <a:custGeom>
                <a:avLst/>
                <a:gdLst>
                  <a:gd name="T0" fmla="*/ 108 w 111"/>
                  <a:gd name="T1" fmla="*/ 468 h 468"/>
                  <a:gd name="T2" fmla="*/ 111 w 111"/>
                  <a:gd name="T3" fmla="*/ 0 h 468"/>
                  <a:gd name="T4" fmla="*/ 15 w 111"/>
                  <a:gd name="T5" fmla="*/ 0 h 468"/>
                  <a:gd name="T6" fmla="*/ 15 w 111"/>
                  <a:gd name="T7" fmla="*/ 11 h 468"/>
                  <a:gd name="T8" fmla="*/ 3 w 111"/>
                  <a:gd name="T9" fmla="*/ 10 h 468"/>
                  <a:gd name="T10" fmla="*/ 3 w 111"/>
                  <a:gd name="T11" fmla="*/ 31 h 468"/>
                  <a:gd name="T12" fmla="*/ 16 w 111"/>
                  <a:gd name="T13" fmla="*/ 31 h 468"/>
                  <a:gd name="T14" fmla="*/ 15 w 111"/>
                  <a:gd name="T15" fmla="*/ 83 h 468"/>
                  <a:gd name="T16" fmla="*/ 3 w 111"/>
                  <a:gd name="T17" fmla="*/ 83 h 468"/>
                  <a:gd name="T18" fmla="*/ 1 w 111"/>
                  <a:gd name="T19" fmla="*/ 117 h 468"/>
                  <a:gd name="T20" fmla="*/ 15 w 111"/>
                  <a:gd name="T21" fmla="*/ 117 h 468"/>
                  <a:gd name="T22" fmla="*/ 15 w 111"/>
                  <a:gd name="T23" fmla="*/ 128 h 468"/>
                  <a:gd name="T24" fmla="*/ 1 w 111"/>
                  <a:gd name="T25" fmla="*/ 129 h 468"/>
                  <a:gd name="T26" fmla="*/ 3 w 111"/>
                  <a:gd name="T27" fmla="*/ 163 h 468"/>
                  <a:gd name="T28" fmla="*/ 15 w 111"/>
                  <a:gd name="T29" fmla="*/ 163 h 468"/>
                  <a:gd name="T30" fmla="*/ 14 w 111"/>
                  <a:gd name="T31" fmla="*/ 172 h 468"/>
                  <a:gd name="T32" fmla="*/ 1 w 111"/>
                  <a:gd name="T33" fmla="*/ 173 h 468"/>
                  <a:gd name="T34" fmla="*/ 1 w 111"/>
                  <a:gd name="T35" fmla="*/ 208 h 468"/>
                  <a:gd name="T36" fmla="*/ 14 w 111"/>
                  <a:gd name="T37" fmla="*/ 208 h 468"/>
                  <a:gd name="T38" fmla="*/ 14 w 111"/>
                  <a:gd name="T39" fmla="*/ 218 h 468"/>
                  <a:gd name="T40" fmla="*/ 1 w 111"/>
                  <a:gd name="T41" fmla="*/ 218 h 468"/>
                  <a:gd name="T42" fmla="*/ 1 w 111"/>
                  <a:gd name="T43" fmla="*/ 250 h 468"/>
                  <a:gd name="T44" fmla="*/ 14 w 111"/>
                  <a:gd name="T45" fmla="*/ 250 h 468"/>
                  <a:gd name="T46" fmla="*/ 14 w 111"/>
                  <a:gd name="T47" fmla="*/ 261 h 468"/>
                  <a:gd name="T48" fmla="*/ 1 w 111"/>
                  <a:gd name="T49" fmla="*/ 261 h 468"/>
                  <a:gd name="T50" fmla="*/ 1 w 111"/>
                  <a:gd name="T51" fmla="*/ 296 h 468"/>
                  <a:gd name="T52" fmla="*/ 14 w 111"/>
                  <a:gd name="T53" fmla="*/ 296 h 468"/>
                  <a:gd name="T54" fmla="*/ 14 w 111"/>
                  <a:gd name="T55" fmla="*/ 438 h 468"/>
                  <a:gd name="T56" fmla="*/ 0 w 111"/>
                  <a:gd name="T57" fmla="*/ 439 h 468"/>
                  <a:gd name="T58" fmla="*/ 0 w 111"/>
                  <a:gd name="T59" fmla="*/ 460 h 468"/>
                  <a:gd name="T60" fmla="*/ 14 w 111"/>
                  <a:gd name="T61" fmla="*/ 460 h 468"/>
                  <a:gd name="T62" fmla="*/ 14 w 111"/>
                  <a:gd name="T63" fmla="*/ 467 h 468"/>
                  <a:gd name="T64" fmla="*/ 40 w 111"/>
                  <a:gd name="T65" fmla="*/ 467 h 468"/>
                  <a:gd name="T66" fmla="*/ 40 w 111"/>
                  <a:gd name="T67" fmla="*/ 459 h 468"/>
                  <a:gd name="T68" fmla="*/ 84 w 111"/>
                  <a:gd name="T69" fmla="*/ 460 h 468"/>
                  <a:gd name="T70" fmla="*/ 84 w 111"/>
                  <a:gd name="T71" fmla="*/ 468 h 468"/>
                  <a:gd name="T72" fmla="*/ 108 w 111"/>
                  <a:gd name="T7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1" h="468">
                    <a:moveTo>
                      <a:pt x="108" y="468"/>
                    </a:moveTo>
                    <a:lnTo>
                      <a:pt x="111" y="0"/>
                    </a:lnTo>
                    <a:lnTo>
                      <a:pt x="15" y="0"/>
                    </a:lnTo>
                    <a:lnTo>
                      <a:pt x="15" y="11"/>
                    </a:lnTo>
                    <a:lnTo>
                      <a:pt x="3" y="10"/>
                    </a:lnTo>
                    <a:lnTo>
                      <a:pt x="3" y="31"/>
                    </a:lnTo>
                    <a:lnTo>
                      <a:pt x="16" y="31"/>
                    </a:lnTo>
                    <a:lnTo>
                      <a:pt x="15" y="83"/>
                    </a:lnTo>
                    <a:lnTo>
                      <a:pt x="3" y="83"/>
                    </a:lnTo>
                    <a:lnTo>
                      <a:pt x="1" y="117"/>
                    </a:lnTo>
                    <a:lnTo>
                      <a:pt x="15" y="117"/>
                    </a:lnTo>
                    <a:lnTo>
                      <a:pt x="15" y="128"/>
                    </a:lnTo>
                    <a:lnTo>
                      <a:pt x="1" y="129"/>
                    </a:lnTo>
                    <a:lnTo>
                      <a:pt x="3" y="163"/>
                    </a:lnTo>
                    <a:lnTo>
                      <a:pt x="15" y="163"/>
                    </a:lnTo>
                    <a:lnTo>
                      <a:pt x="14" y="172"/>
                    </a:lnTo>
                    <a:lnTo>
                      <a:pt x="1" y="173"/>
                    </a:lnTo>
                    <a:lnTo>
                      <a:pt x="1" y="208"/>
                    </a:lnTo>
                    <a:lnTo>
                      <a:pt x="14" y="208"/>
                    </a:lnTo>
                    <a:lnTo>
                      <a:pt x="14" y="218"/>
                    </a:lnTo>
                    <a:lnTo>
                      <a:pt x="1" y="218"/>
                    </a:lnTo>
                    <a:lnTo>
                      <a:pt x="1" y="250"/>
                    </a:lnTo>
                    <a:lnTo>
                      <a:pt x="14" y="250"/>
                    </a:lnTo>
                    <a:lnTo>
                      <a:pt x="14" y="261"/>
                    </a:lnTo>
                    <a:lnTo>
                      <a:pt x="1" y="261"/>
                    </a:lnTo>
                    <a:lnTo>
                      <a:pt x="1" y="296"/>
                    </a:lnTo>
                    <a:lnTo>
                      <a:pt x="14" y="296"/>
                    </a:lnTo>
                    <a:lnTo>
                      <a:pt x="14" y="438"/>
                    </a:lnTo>
                    <a:lnTo>
                      <a:pt x="0" y="439"/>
                    </a:lnTo>
                    <a:lnTo>
                      <a:pt x="0" y="460"/>
                    </a:lnTo>
                    <a:lnTo>
                      <a:pt x="14" y="460"/>
                    </a:lnTo>
                    <a:lnTo>
                      <a:pt x="14" y="467"/>
                    </a:lnTo>
                    <a:lnTo>
                      <a:pt x="40" y="467"/>
                    </a:lnTo>
                    <a:lnTo>
                      <a:pt x="40" y="459"/>
                    </a:lnTo>
                    <a:lnTo>
                      <a:pt x="84" y="460"/>
                    </a:lnTo>
                    <a:lnTo>
                      <a:pt x="84" y="468"/>
                    </a:lnTo>
                    <a:lnTo>
                      <a:pt x="108" y="46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" name="Freeform 1192"/>
              <p:cNvSpPr>
                <a:spLocks/>
              </p:cNvSpPr>
              <p:nvPr/>
            </p:nvSpPr>
            <p:spPr bwMode="auto">
              <a:xfrm>
                <a:off x="2412" y="1506"/>
                <a:ext cx="9" cy="27"/>
              </a:xfrm>
              <a:custGeom>
                <a:avLst/>
                <a:gdLst>
                  <a:gd name="T0" fmla="*/ 0 w 41"/>
                  <a:gd name="T1" fmla="*/ 133 h 135"/>
                  <a:gd name="T2" fmla="*/ 0 w 41"/>
                  <a:gd name="T3" fmla="*/ 0 h 135"/>
                  <a:gd name="T4" fmla="*/ 41 w 41"/>
                  <a:gd name="T5" fmla="*/ 1 h 135"/>
                  <a:gd name="T6" fmla="*/ 41 w 41"/>
                  <a:gd name="T7" fmla="*/ 135 h 135"/>
                  <a:gd name="T8" fmla="*/ 0 w 41"/>
                  <a:gd name="T9" fmla="*/ 13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35">
                    <a:moveTo>
                      <a:pt x="0" y="133"/>
                    </a:moveTo>
                    <a:lnTo>
                      <a:pt x="0" y="0"/>
                    </a:lnTo>
                    <a:lnTo>
                      <a:pt x="41" y="1"/>
                    </a:lnTo>
                    <a:lnTo>
                      <a:pt x="41" y="135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" name="Freeform 1193"/>
              <p:cNvSpPr>
                <a:spLocks/>
              </p:cNvSpPr>
              <p:nvPr/>
            </p:nvSpPr>
            <p:spPr bwMode="auto">
              <a:xfrm>
                <a:off x="2310" y="1773"/>
                <a:ext cx="20" cy="14"/>
              </a:xfrm>
              <a:custGeom>
                <a:avLst/>
                <a:gdLst>
                  <a:gd name="T0" fmla="*/ 0 w 100"/>
                  <a:gd name="T1" fmla="*/ 16 h 73"/>
                  <a:gd name="T2" fmla="*/ 91 w 100"/>
                  <a:gd name="T3" fmla="*/ 0 h 73"/>
                  <a:gd name="T4" fmla="*/ 100 w 100"/>
                  <a:gd name="T5" fmla="*/ 57 h 73"/>
                  <a:gd name="T6" fmla="*/ 10 w 100"/>
                  <a:gd name="T7" fmla="*/ 73 h 73"/>
                  <a:gd name="T8" fmla="*/ 0 w 100"/>
                  <a:gd name="T9" fmla="*/ 1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3">
                    <a:moveTo>
                      <a:pt x="0" y="16"/>
                    </a:moveTo>
                    <a:lnTo>
                      <a:pt x="91" y="0"/>
                    </a:lnTo>
                    <a:lnTo>
                      <a:pt x="100" y="57"/>
                    </a:lnTo>
                    <a:lnTo>
                      <a:pt x="10" y="73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" name="Rectangle 1194"/>
              <p:cNvSpPr>
                <a:spLocks noChangeArrowheads="1"/>
              </p:cNvSpPr>
              <p:nvPr/>
            </p:nvSpPr>
            <p:spPr bwMode="auto">
              <a:xfrm>
                <a:off x="2386" y="1658"/>
                <a:ext cx="46" cy="34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" name="Freeform 1195"/>
              <p:cNvSpPr>
                <a:spLocks/>
              </p:cNvSpPr>
              <p:nvPr/>
            </p:nvSpPr>
            <p:spPr bwMode="auto">
              <a:xfrm>
                <a:off x="2173" y="2211"/>
                <a:ext cx="40" cy="28"/>
              </a:xfrm>
              <a:custGeom>
                <a:avLst/>
                <a:gdLst>
                  <a:gd name="T0" fmla="*/ 198 w 198"/>
                  <a:gd name="T1" fmla="*/ 69 h 139"/>
                  <a:gd name="T2" fmla="*/ 29 w 198"/>
                  <a:gd name="T3" fmla="*/ 0 h 139"/>
                  <a:gd name="T4" fmla="*/ 0 w 198"/>
                  <a:gd name="T5" fmla="*/ 71 h 139"/>
                  <a:gd name="T6" fmla="*/ 171 w 198"/>
                  <a:gd name="T7" fmla="*/ 139 h 139"/>
                  <a:gd name="T8" fmla="*/ 198 w 198"/>
                  <a:gd name="T9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9">
                    <a:moveTo>
                      <a:pt x="198" y="69"/>
                    </a:moveTo>
                    <a:lnTo>
                      <a:pt x="29" y="0"/>
                    </a:lnTo>
                    <a:lnTo>
                      <a:pt x="0" y="71"/>
                    </a:lnTo>
                    <a:lnTo>
                      <a:pt x="171" y="139"/>
                    </a:lnTo>
                    <a:lnTo>
                      <a:pt x="198" y="6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" name="Freeform 1196"/>
              <p:cNvSpPr>
                <a:spLocks/>
              </p:cNvSpPr>
              <p:nvPr/>
            </p:nvSpPr>
            <p:spPr bwMode="auto">
              <a:xfrm>
                <a:off x="2095" y="2227"/>
                <a:ext cx="81" cy="51"/>
              </a:xfrm>
              <a:custGeom>
                <a:avLst/>
                <a:gdLst>
                  <a:gd name="T0" fmla="*/ 204 w 406"/>
                  <a:gd name="T1" fmla="*/ 0 h 256"/>
                  <a:gd name="T2" fmla="*/ 198 w 406"/>
                  <a:gd name="T3" fmla="*/ 17 h 256"/>
                  <a:gd name="T4" fmla="*/ 187 w 406"/>
                  <a:gd name="T5" fmla="*/ 13 h 256"/>
                  <a:gd name="T6" fmla="*/ 174 w 406"/>
                  <a:gd name="T7" fmla="*/ 50 h 256"/>
                  <a:gd name="T8" fmla="*/ 164 w 406"/>
                  <a:gd name="T9" fmla="*/ 48 h 256"/>
                  <a:gd name="T10" fmla="*/ 153 w 406"/>
                  <a:gd name="T11" fmla="*/ 79 h 256"/>
                  <a:gd name="T12" fmla="*/ 177 w 406"/>
                  <a:gd name="T13" fmla="*/ 88 h 256"/>
                  <a:gd name="T14" fmla="*/ 158 w 406"/>
                  <a:gd name="T15" fmla="*/ 141 h 256"/>
                  <a:gd name="T16" fmla="*/ 109 w 406"/>
                  <a:gd name="T17" fmla="*/ 122 h 256"/>
                  <a:gd name="T18" fmla="*/ 119 w 406"/>
                  <a:gd name="T19" fmla="*/ 95 h 256"/>
                  <a:gd name="T20" fmla="*/ 50 w 406"/>
                  <a:gd name="T21" fmla="*/ 71 h 256"/>
                  <a:gd name="T22" fmla="*/ 42 w 406"/>
                  <a:gd name="T23" fmla="*/ 92 h 256"/>
                  <a:gd name="T24" fmla="*/ 16 w 406"/>
                  <a:gd name="T25" fmla="*/ 84 h 256"/>
                  <a:gd name="T26" fmla="*/ 5 w 406"/>
                  <a:gd name="T27" fmla="*/ 114 h 256"/>
                  <a:gd name="T28" fmla="*/ 13 w 406"/>
                  <a:gd name="T29" fmla="*/ 116 h 256"/>
                  <a:gd name="T30" fmla="*/ 0 w 406"/>
                  <a:gd name="T31" fmla="*/ 158 h 256"/>
                  <a:gd name="T32" fmla="*/ 5 w 406"/>
                  <a:gd name="T33" fmla="*/ 161 h 256"/>
                  <a:gd name="T34" fmla="*/ 1 w 406"/>
                  <a:gd name="T35" fmla="*/ 176 h 256"/>
                  <a:gd name="T36" fmla="*/ 87 w 406"/>
                  <a:gd name="T37" fmla="*/ 207 h 256"/>
                  <a:gd name="T38" fmla="*/ 92 w 406"/>
                  <a:gd name="T39" fmla="*/ 193 h 256"/>
                  <a:gd name="T40" fmla="*/ 99 w 406"/>
                  <a:gd name="T41" fmla="*/ 197 h 256"/>
                  <a:gd name="T42" fmla="*/ 111 w 406"/>
                  <a:gd name="T43" fmla="*/ 160 h 256"/>
                  <a:gd name="T44" fmla="*/ 126 w 406"/>
                  <a:gd name="T45" fmla="*/ 165 h 256"/>
                  <a:gd name="T46" fmla="*/ 113 w 406"/>
                  <a:gd name="T47" fmla="*/ 201 h 256"/>
                  <a:gd name="T48" fmla="*/ 122 w 406"/>
                  <a:gd name="T49" fmla="*/ 205 h 256"/>
                  <a:gd name="T50" fmla="*/ 117 w 406"/>
                  <a:gd name="T51" fmla="*/ 222 h 256"/>
                  <a:gd name="T52" fmla="*/ 138 w 406"/>
                  <a:gd name="T53" fmla="*/ 229 h 256"/>
                  <a:gd name="T54" fmla="*/ 147 w 406"/>
                  <a:gd name="T55" fmla="*/ 226 h 256"/>
                  <a:gd name="T56" fmla="*/ 172 w 406"/>
                  <a:gd name="T57" fmla="*/ 234 h 256"/>
                  <a:gd name="T58" fmla="*/ 177 w 406"/>
                  <a:gd name="T59" fmla="*/ 247 h 256"/>
                  <a:gd name="T60" fmla="*/ 202 w 406"/>
                  <a:gd name="T61" fmla="*/ 256 h 256"/>
                  <a:gd name="T62" fmla="*/ 216 w 406"/>
                  <a:gd name="T63" fmla="*/ 243 h 256"/>
                  <a:gd name="T64" fmla="*/ 230 w 406"/>
                  <a:gd name="T65" fmla="*/ 205 h 256"/>
                  <a:gd name="T66" fmla="*/ 238 w 406"/>
                  <a:gd name="T67" fmla="*/ 207 h 256"/>
                  <a:gd name="T68" fmla="*/ 249 w 406"/>
                  <a:gd name="T69" fmla="*/ 173 h 256"/>
                  <a:gd name="T70" fmla="*/ 228 w 406"/>
                  <a:gd name="T71" fmla="*/ 167 h 256"/>
                  <a:gd name="T72" fmla="*/ 245 w 406"/>
                  <a:gd name="T73" fmla="*/ 116 h 256"/>
                  <a:gd name="T74" fmla="*/ 292 w 406"/>
                  <a:gd name="T75" fmla="*/ 134 h 256"/>
                  <a:gd name="T76" fmla="*/ 283 w 406"/>
                  <a:gd name="T77" fmla="*/ 161 h 256"/>
                  <a:gd name="T78" fmla="*/ 355 w 406"/>
                  <a:gd name="T79" fmla="*/ 188 h 256"/>
                  <a:gd name="T80" fmla="*/ 365 w 406"/>
                  <a:gd name="T81" fmla="*/ 163 h 256"/>
                  <a:gd name="T82" fmla="*/ 387 w 406"/>
                  <a:gd name="T83" fmla="*/ 171 h 256"/>
                  <a:gd name="T84" fmla="*/ 397 w 406"/>
                  <a:gd name="T85" fmla="*/ 141 h 256"/>
                  <a:gd name="T86" fmla="*/ 392 w 406"/>
                  <a:gd name="T87" fmla="*/ 139 h 256"/>
                  <a:gd name="T88" fmla="*/ 406 w 406"/>
                  <a:gd name="T89" fmla="*/ 99 h 256"/>
                  <a:gd name="T90" fmla="*/ 397 w 406"/>
                  <a:gd name="T91" fmla="*/ 96 h 256"/>
                  <a:gd name="T92" fmla="*/ 403 w 406"/>
                  <a:gd name="T93" fmla="*/ 78 h 256"/>
                  <a:gd name="T94" fmla="*/ 383 w 406"/>
                  <a:gd name="T95" fmla="*/ 71 h 256"/>
                  <a:gd name="T96" fmla="*/ 375 w 406"/>
                  <a:gd name="T97" fmla="*/ 74 h 256"/>
                  <a:gd name="T98" fmla="*/ 345 w 406"/>
                  <a:gd name="T99" fmla="*/ 65 h 256"/>
                  <a:gd name="T100" fmla="*/ 342 w 406"/>
                  <a:gd name="T101" fmla="*/ 54 h 256"/>
                  <a:gd name="T102" fmla="*/ 319 w 406"/>
                  <a:gd name="T103" fmla="*/ 46 h 256"/>
                  <a:gd name="T104" fmla="*/ 314 w 406"/>
                  <a:gd name="T105" fmla="*/ 61 h 256"/>
                  <a:gd name="T106" fmla="*/ 305 w 406"/>
                  <a:gd name="T107" fmla="*/ 59 h 256"/>
                  <a:gd name="T108" fmla="*/ 291 w 406"/>
                  <a:gd name="T109" fmla="*/ 97 h 256"/>
                  <a:gd name="T110" fmla="*/ 274 w 406"/>
                  <a:gd name="T111" fmla="*/ 91 h 256"/>
                  <a:gd name="T112" fmla="*/ 287 w 406"/>
                  <a:gd name="T113" fmla="*/ 53 h 256"/>
                  <a:gd name="T114" fmla="*/ 287 w 406"/>
                  <a:gd name="T115" fmla="*/ 33 h 256"/>
                  <a:gd name="T116" fmla="*/ 268 w 406"/>
                  <a:gd name="T117" fmla="*/ 25 h 256"/>
                  <a:gd name="T118" fmla="*/ 260 w 406"/>
                  <a:gd name="T119" fmla="*/ 29 h 256"/>
                  <a:gd name="T120" fmla="*/ 228 w 406"/>
                  <a:gd name="T121" fmla="*/ 18 h 256"/>
                  <a:gd name="T122" fmla="*/ 226 w 406"/>
                  <a:gd name="T123" fmla="*/ 9 h 256"/>
                  <a:gd name="T124" fmla="*/ 204 w 406"/>
                  <a:gd name="T1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6" h="256">
                    <a:moveTo>
                      <a:pt x="204" y="0"/>
                    </a:moveTo>
                    <a:lnTo>
                      <a:pt x="198" y="17"/>
                    </a:lnTo>
                    <a:lnTo>
                      <a:pt x="187" y="13"/>
                    </a:lnTo>
                    <a:lnTo>
                      <a:pt x="174" y="50"/>
                    </a:lnTo>
                    <a:lnTo>
                      <a:pt x="164" y="48"/>
                    </a:lnTo>
                    <a:lnTo>
                      <a:pt x="153" y="79"/>
                    </a:lnTo>
                    <a:lnTo>
                      <a:pt x="177" y="88"/>
                    </a:lnTo>
                    <a:lnTo>
                      <a:pt x="158" y="141"/>
                    </a:lnTo>
                    <a:lnTo>
                      <a:pt x="109" y="122"/>
                    </a:lnTo>
                    <a:lnTo>
                      <a:pt x="119" y="95"/>
                    </a:lnTo>
                    <a:lnTo>
                      <a:pt x="50" y="71"/>
                    </a:lnTo>
                    <a:lnTo>
                      <a:pt x="42" y="92"/>
                    </a:lnTo>
                    <a:lnTo>
                      <a:pt x="16" y="84"/>
                    </a:lnTo>
                    <a:lnTo>
                      <a:pt x="5" y="114"/>
                    </a:lnTo>
                    <a:lnTo>
                      <a:pt x="13" y="116"/>
                    </a:lnTo>
                    <a:lnTo>
                      <a:pt x="0" y="158"/>
                    </a:lnTo>
                    <a:lnTo>
                      <a:pt x="5" y="161"/>
                    </a:lnTo>
                    <a:lnTo>
                      <a:pt x="1" y="176"/>
                    </a:lnTo>
                    <a:lnTo>
                      <a:pt x="87" y="207"/>
                    </a:lnTo>
                    <a:lnTo>
                      <a:pt x="92" y="193"/>
                    </a:lnTo>
                    <a:lnTo>
                      <a:pt x="99" y="197"/>
                    </a:lnTo>
                    <a:lnTo>
                      <a:pt x="111" y="160"/>
                    </a:lnTo>
                    <a:lnTo>
                      <a:pt x="126" y="165"/>
                    </a:lnTo>
                    <a:lnTo>
                      <a:pt x="113" y="201"/>
                    </a:lnTo>
                    <a:lnTo>
                      <a:pt x="122" y="205"/>
                    </a:lnTo>
                    <a:lnTo>
                      <a:pt x="117" y="222"/>
                    </a:lnTo>
                    <a:lnTo>
                      <a:pt x="138" y="229"/>
                    </a:lnTo>
                    <a:lnTo>
                      <a:pt x="147" y="226"/>
                    </a:lnTo>
                    <a:lnTo>
                      <a:pt x="172" y="234"/>
                    </a:lnTo>
                    <a:lnTo>
                      <a:pt x="177" y="247"/>
                    </a:lnTo>
                    <a:lnTo>
                      <a:pt x="202" y="256"/>
                    </a:lnTo>
                    <a:lnTo>
                      <a:pt x="216" y="243"/>
                    </a:lnTo>
                    <a:lnTo>
                      <a:pt x="230" y="205"/>
                    </a:lnTo>
                    <a:lnTo>
                      <a:pt x="238" y="207"/>
                    </a:lnTo>
                    <a:lnTo>
                      <a:pt x="249" y="173"/>
                    </a:lnTo>
                    <a:lnTo>
                      <a:pt x="228" y="167"/>
                    </a:lnTo>
                    <a:lnTo>
                      <a:pt x="245" y="116"/>
                    </a:lnTo>
                    <a:lnTo>
                      <a:pt x="292" y="134"/>
                    </a:lnTo>
                    <a:lnTo>
                      <a:pt x="283" y="161"/>
                    </a:lnTo>
                    <a:lnTo>
                      <a:pt x="355" y="188"/>
                    </a:lnTo>
                    <a:lnTo>
                      <a:pt x="365" y="163"/>
                    </a:lnTo>
                    <a:lnTo>
                      <a:pt x="387" y="171"/>
                    </a:lnTo>
                    <a:lnTo>
                      <a:pt x="397" y="141"/>
                    </a:lnTo>
                    <a:lnTo>
                      <a:pt x="392" y="139"/>
                    </a:lnTo>
                    <a:lnTo>
                      <a:pt x="406" y="99"/>
                    </a:lnTo>
                    <a:lnTo>
                      <a:pt x="397" y="96"/>
                    </a:lnTo>
                    <a:lnTo>
                      <a:pt x="403" y="78"/>
                    </a:lnTo>
                    <a:lnTo>
                      <a:pt x="383" y="71"/>
                    </a:lnTo>
                    <a:lnTo>
                      <a:pt x="375" y="74"/>
                    </a:lnTo>
                    <a:lnTo>
                      <a:pt x="345" y="65"/>
                    </a:lnTo>
                    <a:lnTo>
                      <a:pt x="342" y="54"/>
                    </a:lnTo>
                    <a:lnTo>
                      <a:pt x="319" y="46"/>
                    </a:lnTo>
                    <a:lnTo>
                      <a:pt x="314" y="61"/>
                    </a:lnTo>
                    <a:lnTo>
                      <a:pt x="305" y="59"/>
                    </a:lnTo>
                    <a:lnTo>
                      <a:pt x="291" y="97"/>
                    </a:lnTo>
                    <a:lnTo>
                      <a:pt x="274" y="91"/>
                    </a:lnTo>
                    <a:lnTo>
                      <a:pt x="287" y="53"/>
                    </a:lnTo>
                    <a:lnTo>
                      <a:pt x="287" y="33"/>
                    </a:lnTo>
                    <a:lnTo>
                      <a:pt x="268" y="25"/>
                    </a:lnTo>
                    <a:lnTo>
                      <a:pt x="260" y="29"/>
                    </a:lnTo>
                    <a:lnTo>
                      <a:pt x="228" y="18"/>
                    </a:lnTo>
                    <a:lnTo>
                      <a:pt x="226" y="9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" name="Freeform 1197"/>
              <p:cNvSpPr>
                <a:spLocks/>
              </p:cNvSpPr>
              <p:nvPr/>
            </p:nvSpPr>
            <p:spPr bwMode="auto">
              <a:xfrm>
                <a:off x="2183" y="2250"/>
                <a:ext cx="50" cy="60"/>
              </a:xfrm>
              <a:custGeom>
                <a:avLst/>
                <a:gdLst>
                  <a:gd name="T0" fmla="*/ 37 w 253"/>
                  <a:gd name="T1" fmla="*/ 12 h 301"/>
                  <a:gd name="T2" fmla="*/ 22 w 253"/>
                  <a:gd name="T3" fmla="*/ 52 h 301"/>
                  <a:gd name="T4" fmla="*/ 12 w 253"/>
                  <a:gd name="T5" fmla="*/ 48 h 301"/>
                  <a:gd name="T6" fmla="*/ 0 w 253"/>
                  <a:gd name="T7" fmla="*/ 78 h 301"/>
                  <a:gd name="T8" fmla="*/ 25 w 253"/>
                  <a:gd name="T9" fmla="*/ 88 h 301"/>
                  <a:gd name="T10" fmla="*/ 15 w 253"/>
                  <a:gd name="T11" fmla="*/ 115 h 301"/>
                  <a:gd name="T12" fmla="*/ 88 w 253"/>
                  <a:gd name="T13" fmla="*/ 142 h 301"/>
                  <a:gd name="T14" fmla="*/ 96 w 253"/>
                  <a:gd name="T15" fmla="*/ 118 h 301"/>
                  <a:gd name="T16" fmla="*/ 141 w 253"/>
                  <a:gd name="T17" fmla="*/ 134 h 301"/>
                  <a:gd name="T18" fmla="*/ 124 w 253"/>
                  <a:gd name="T19" fmla="*/ 184 h 301"/>
                  <a:gd name="T20" fmla="*/ 89 w 253"/>
                  <a:gd name="T21" fmla="*/ 172 h 301"/>
                  <a:gd name="T22" fmla="*/ 78 w 253"/>
                  <a:gd name="T23" fmla="*/ 201 h 301"/>
                  <a:gd name="T24" fmla="*/ 93 w 253"/>
                  <a:gd name="T25" fmla="*/ 208 h 301"/>
                  <a:gd name="T26" fmla="*/ 80 w 253"/>
                  <a:gd name="T27" fmla="*/ 246 h 301"/>
                  <a:gd name="T28" fmla="*/ 89 w 253"/>
                  <a:gd name="T29" fmla="*/ 250 h 301"/>
                  <a:gd name="T30" fmla="*/ 81 w 253"/>
                  <a:gd name="T31" fmla="*/ 269 h 301"/>
                  <a:gd name="T32" fmla="*/ 104 w 253"/>
                  <a:gd name="T33" fmla="*/ 276 h 301"/>
                  <a:gd name="T34" fmla="*/ 111 w 253"/>
                  <a:gd name="T35" fmla="*/ 272 h 301"/>
                  <a:gd name="T36" fmla="*/ 139 w 253"/>
                  <a:gd name="T37" fmla="*/ 281 h 301"/>
                  <a:gd name="T38" fmla="*/ 141 w 253"/>
                  <a:gd name="T39" fmla="*/ 294 h 301"/>
                  <a:gd name="T40" fmla="*/ 165 w 253"/>
                  <a:gd name="T41" fmla="*/ 301 h 301"/>
                  <a:gd name="T42" fmla="*/ 171 w 253"/>
                  <a:gd name="T43" fmla="*/ 286 h 301"/>
                  <a:gd name="T44" fmla="*/ 180 w 253"/>
                  <a:gd name="T45" fmla="*/ 289 h 301"/>
                  <a:gd name="T46" fmla="*/ 194 w 253"/>
                  <a:gd name="T47" fmla="*/ 251 h 301"/>
                  <a:gd name="T48" fmla="*/ 205 w 253"/>
                  <a:gd name="T49" fmla="*/ 255 h 301"/>
                  <a:gd name="T50" fmla="*/ 216 w 253"/>
                  <a:gd name="T51" fmla="*/ 223 h 301"/>
                  <a:gd name="T52" fmla="*/ 192 w 253"/>
                  <a:gd name="T53" fmla="*/ 214 h 301"/>
                  <a:gd name="T54" fmla="*/ 211 w 253"/>
                  <a:gd name="T55" fmla="*/ 163 h 301"/>
                  <a:gd name="T56" fmla="*/ 236 w 253"/>
                  <a:gd name="T57" fmla="*/ 173 h 301"/>
                  <a:gd name="T58" fmla="*/ 247 w 253"/>
                  <a:gd name="T59" fmla="*/ 139 h 301"/>
                  <a:gd name="T60" fmla="*/ 241 w 253"/>
                  <a:gd name="T61" fmla="*/ 137 h 301"/>
                  <a:gd name="T62" fmla="*/ 253 w 253"/>
                  <a:gd name="T63" fmla="*/ 98 h 301"/>
                  <a:gd name="T64" fmla="*/ 248 w 253"/>
                  <a:gd name="T65" fmla="*/ 97 h 301"/>
                  <a:gd name="T66" fmla="*/ 253 w 253"/>
                  <a:gd name="T67" fmla="*/ 79 h 301"/>
                  <a:gd name="T68" fmla="*/ 231 w 253"/>
                  <a:gd name="T69" fmla="*/ 71 h 301"/>
                  <a:gd name="T70" fmla="*/ 225 w 253"/>
                  <a:gd name="T71" fmla="*/ 74 h 301"/>
                  <a:gd name="T72" fmla="*/ 194 w 253"/>
                  <a:gd name="T73" fmla="*/ 63 h 301"/>
                  <a:gd name="T74" fmla="*/ 191 w 253"/>
                  <a:gd name="T75" fmla="*/ 54 h 301"/>
                  <a:gd name="T76" fmla="*/ 167 w 253"/>
                  <a:gd name="T77" fmla="*/ 46 h 301"/>
                  <a:gd name="T78" fmla="*/ 161 w 253"/>
                  <a:gd name="T79" fmla="*/ 63 h 301"/>
                  <a:gd name="T80" fmla="*/ 151 w 253"/>
                  <a:gd name="T81" fmla="*/ 59 h 301"/>
                  <a:gd name="T82" fmla="*/ 137 w 253"/>
                  <a:gd name="T83" fmla="*/ 97 h 301"/>
                  <a:gd name="T84" fmla="*/ 124 w 253"/>
                  <a:gd name="T85" fmla="*/ 91 h 301"/>
                  <a:gd name="T86" fmla="*/ 137 w 253"/>
                  <a:gd name="T87" fmla="*/ 53 h 301"/>
                  <a:gd name="T88" fmla="*/ 131 w 253"/>
                  <a:gd name="T89" fmla="*/ 52 h 301"/>
                  <a:gd name="T90" fmla="*/ 137 w 253"/>
                  <a:gd name="T91" fmla="*/ 35 h 301"/>
                  <a:gd name="T92" fmla="*/ 114 w 253"/>
                  <a:gd name="T93" fmla="*/ 26 h 301"/>
                  <a:gd name="T94" fmla="*/ 108 w 253"/>
                  <a:gd name="T95" fmla="*/ 30 h 301"/>
                  <a:gd name="T96" fmla="*/ 78 w 253"/>
                  <a:gd name="T97" fmla="*/ 18 h 301"/>
                  <a:gd name="T98" fmla="*/ 75 w 253"/>
                  <a:gd name="T99" fmla="*/ 7 h 301"/>
                  <a:gd name="T100" fmla="*/ 53 w 253"/>
                  <a:gd name="T101" fmla="*/ 0 h 301"/>
                  <a:gd name="T102" fmla="*/ 47 w 253"/>
                  <a:gd name="T103" fmla="*/ 16 h 301"/>
                  <a:gd name="T104" fmla="*/ 37 w 253"/>
                  <a:gd name="T105" fmla="*/ 12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3" h="301">
                    <a:moveTo>
                      <a:pt x="37" y="12"/>
                    </a:moveTo>
                    <a:lnTo>
                      <a:pt x="22" y="52"/>
                    </a:lnTo>
                    <a:lnTo>
                      <a:pt x="12" y="48"/>
                    </a:lnTo>
                    <a:lnTo>
                      <a:pt x="0" y="78"/>
                    </a:lnTo>
                    <a:lnTo>
                      <a:pt x="25" y="88"/>
                    </a:lnTo>
                    <a:lnTo>
                      <a:pt x="15" y="115"/>
                    </a:lnTo>
                    <a:lnTo>
                      <a:pt x="88" y="142"/>
                    </a:lnTo>
                    <a:lnTo>
                      <a:pt x="96" y="118"/>
                    </a:lnTo>
                    <a:lnTo>
                      <a:pt x="141" y="134"/>
                    </a:lnTo>
                    <a:lnTo>
                      <a:pt x="124" y="184"/>
                    </a:lnTo>
                    <a:lnTo>
                      <a:pt x="89" y="172"/>
                    </a:lnTo>
                    <a:lnTo>
                      <a:pt x="78" y="201"/>
                    </a:lnTo>
                    <a:lnTo>
                      <a:pt x="93" y="208"/>
                    </a:lnTo>
                    <a:lnTo>
                      <a:pt x="80" y="246"/>
                    </a:lnTo>
                    <a:lnTo>
                      <a:pt x="89" y="250"/>
                    </a:lnTo>
                    <a:lnTo>
                      <a:pt x="81" y="269"/>
                    </a:lnTo>
                    <a:lnTo>
                      <a:pt x="104" y="276"/>
                    </a:lnTo>
                    <a:lnTo>
                      <a:pt x="111" y="272"/>
                    </a:lnTo>
                    <a:lnTo>
                      <a:pt x="139" y="281"/>
                    </a:lnTo>
                    <a:lnTo>
                      <a:pt x="141" y="294"/>
                    </a:lnTo>
                    <a:lnTo>
                      <a:pt x="165" y="301"/>
                    </a:lnTo>
                    <a:lnTo>
                      <a:pt x="171" y="286"/>
                    </a:lnTo>
                    <a:lnTo>
                      <a:pt x="180" y="289"/>
                    </a:lnTo>
                    <a:lnTo>
                      <a:pt x="194" y="251"/>
                    </a:lnTo>
                    <a:lnTo>
                      <a:pt x="205" y="255"/>
                    </a:lnTo>
                    <a:lnTo>
                      <a:pt x="216" y="223"/>
                    </a:lnTo>
                    <a:lnTo>
                      <a:pt x="192" y="214"/>
                    </a:lnTo>
                    <a:lnTo>
                      <a:pt x="211" y="163"/>
                    </a:lnTo>
                    <a:lnTo>
                      <a:pt x="236" y="173"/>
                    </a:lnTo>
                    <a:lnTo>
                      <a:pt x="247" y="139"/>
                    </a:lnTo>
                    <a:lnTo>
                      <a:pt x="241" y="137"/>
                    </a:lnTo>
                    <a:lnTo>
                      <a:pt x="253" y="98"/>
                    </a:lnTo>
                    <a:lnTo>
                      <a:pt x="248" y="97"/>
                    </a:lnTo>
                    <a:lnTo>
                      <a:pt x="253" y="79"/>
                    </a:lnTo>
                    <a:lnTo>
                      <a:pt x="231" y="71"/>
                    </a:lnTo>
                    <a:lnTo>
                      <a:pt x="225" y="74"/>
                    </a:lnTo>
                    <a:lnTo>
                      <a:pt x="194" y="63"/>
                    </a:lnTo>
                    <a:lnTo>
                      <a:pt x="191" y="54"/>
                    </a:lnTo>
                    <a:lnTo>
                      <a:pt x="167" y="46"/>
                    </a:lnTo>
                    <a:lnTo>
                      <a:pt x="161" y="63"/>
                    </a:lnTo>
                    <a:lnTo>
                      <a:pt x="151" y="59"/>
                    </a:lnTo>
                    <a:lnTo>
                      <a:pt x="137" y="97"/>
                    </a:lnTo>
                    <a:lnTo>
                      <a:pt x="124" y="91"/>
                    </a:lnTo>
                    <a:lnTo>
                      <a:pt x="137" y="53"/>
                    </a:lnTo>
                    <a:lnTo>
                      <a:pt x="131" y="52"/>
                    </a:lnTo>
                    <a:lnTo>
                      <a:pt x="137" y="35"/>
                    </a:lnTo>
                    <a:lnTo>
                      <a:pt x="114" y="26"/>
                    </a:lnTo>
                    <a:lnTo>
                      <a:pt x="108" y="30"/>
                    </a:lnTo>
                    <a:lnTo>
                      <a:pt x="78" y="18"/>
                    </a:lnTo>
                    <a:lnTo>
                      <a:pt x="75" y="7"/>
                    </a:lnTo>
                    <a:lnTo>
                      <a:pt x="53" y="0"/>
                    </a:lnTo>
                    <a:lnTo>
                      <a:pt x="47" y="16"/>
                    </a:lnTo>
                    <a:lnTo>
                      <a:pt x="37" y="1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" name="Freeform 1198"/>
              <p:cNvSpPr>
                <a:spLocks/>
              </p:cNvSpPr>
              <p:nvPr/>
            </p:nvSpPr>
            <p:spPr bwMode="auto">
              <a:xfrm>
                <a:off x="2289" y="2234"/>
                <a:ext cx="79" cy="55"/>
              </a:xfrm>
              <a:custGeom>
                <a:avLst/>
                <a:gdLst>
                  <a:gd name="T0" fmla="*/ 0 w 394"/>
                  <a:gd name="T1" fmla="*/ 69 h 277"/>
                  <a:gd name="T2" fmla="*/ 23 w 394"/>
                  <a:gd name="T3" fmla="*/ 13 h 277"/>
                  <a:gd name="T4" fmla="*/ 29 w 394"/>
                  <a:gd name="T5" fmla="*/ 15 h 277"/>
                  <a:gd name="T6" fmla="*/ 35 w 394"/>
                  <a:gd name="T7" fmla="*/ 0 h 277"/>
                  <a:gd name="T8" fmla="*/ 59 w 394"/>
                  <a:gd name="T9" fmla="*/ 9 h 277"/>
                  <a:gd name="T10" fmla="*/ 62 w 394"/>
                  <a:gd name="T11" fmla="*/ 0 h 277"/>
                  <a:gd name="T12" fmla="*/ 128 w 394"/>
                  <a:gd name="T13" fmla="*/ 26 h 277"/>
                  <a:gd name="T14" fmla="*/ 125 w 394"/>
                  <a:gd name="T15" fmla="*/ 35 h 277"/>
                  <a:gd name="T16" fmla="*/ 133 w 394"/>
                  <a:gd name="T17" fmla="*/ 38 h 277"/>
                  <a:gd name="T18" fmla="*/ 127 w 394"/>
                  <a:gd name="T19" fmla="*/ 53 h 277"/>
                  <a:gd name="T20" fmla="*/ 183 w 394"/>
                  <a:gd name="T21" fmla="*/ 75 h 277"/>
                  <a:gd name="T22" fmla="*/ 181 w 394"/>
                  <a:gd name="T23" fmla="*/ 81 h 277"/>
                  <a:gd name="T24" fmla="*/ 191 w 394"/>
                  <a:gd name="T25" fmla="*/ 85 h 277"/>
                  <a:gd name="T26" fmla="*/ 184 w 394"/>
                  <a:gd name="T27" fmla="*/ 100 h 277"/>
                  <a:gd name="T28" fmla="*/ 234 w 394"/>
                  <a:gd name="T29" fmla="*/ 120 h 277"/>
                  <a:gd name="T30" fmla="*/ 240 w 394"/>
                  <a:gd name="T31" fmla="*/ 105 h 277"/>
                  <a:gd name="T32" fmla="*/ 247 w 394"/>
                  <a:gd name="T33" fmla="*/ 107 h 277"/>
                  <a:gd name="T34" fmla="*/ 249 w 394"/>
                  <a:gd name="T35" fmla="*/ 101 h 277"/>
                  <a:gd name="T36" fmla="*/ 318 w 394"/>
                  <a:gd name="T37" fmla="*/ 128 h 277"/>
                  <a:gd name="T38" fmla="*/ 315 w 394"/>
                  <a:gd name="T39" fmla="*/ 135 h 277"/>
                  <a:gd name="T40" fmla="*/ 325 w 394"/>
                  <a:gd name="T41" fmla="*/ 138 h 277"/>
                  <a:gd name="T42" fmla="*/ 320 w 394"/>
                  <a:gd name="T43" fmla="*/ 151 h 277"/>
                  <a:gd name="T44" fmla="*/ 376 w 394"/>
                  <a:gd name="T45" fmla="*/ 173 h 277"/>
                  <a:gd name="T46" fmla="*/ 373 w 394"/>
                  <a:gd name="T47" fmla="*/ 182 h 277"/>
                  <a:gd name="T48" fmla="*/ 394 w 394"/>
                  <a:gd name="T49" fmla="*/ 189 h 277"/>
                  <a:gd name="T50" fmla="*/ 386 w 394"/>
                  <a:gd name="T51" fmla="*/ 208 h 277"/>
                  <a:gd name="T52" fmla="*/ 394 w 394"/>
                  <a:gd name="T53" fmla="*/ 212 h 277"/>
                  <a:gd name="T54" fmla="*/ 374 w 394"/>
                  <a:gd name="T55" fmla="*/ 264 h 277"/>
                  <a:gd name="T56" fmla="*/ 365 w 394"/>
                  <a:gd name="T57" fmla="*/ 260 h 277"/>
                  <a:gd name="T58" fmla="*/ 359 w 394"/>
                  <a:gd name="T59" fmla="*/ 277 h 277"/>
                  <a:gd name="T60" fmla="*/ 338 w 394"/>
                  <a:gd name="T61" fmla="*/ 269 h 277"/>
                  <a:gd name="T62" fmla="*/ 335 w 394"/>
                  <a:gd name="T63" fmla="*/ 277 h 277"/>
                  <a:gd name="T64" fmla="*/ 268 w 394"/>
                  <a:gd name="T65" fmla="*/ 251 h 277"/>
                  <a:gd name="T66" fmla="*/ 272 w 394"/>
                  <a:gd name="T67" fmla="*/ 242 h 277"/>
                  <a:gd name="T68" fmla="*/ 263 w 394"/>
                  <a:gd name="T69" fmla="*/ 239 h 277"/>
                  <a:gd name="T70" fmla="*/ 270 w 394"/>
                  <a:gd name="T71" fmla="*/ 222 h 277"/>
                  <a:gd name="T72" fmla="*/ 221 w 394"/>
                  <a:gd name="T73" fmla="*/ 202 h 277"/>
                  <a:gd name="T74" fmla="*/ 214 w 394"/>
                  <a:gd name="T75" fmla="*/ 219 h 277"/>
                  <a:gd name="T76" fmla="*/ 206 w 394"/>
                  <a:gd name="T77" fmla="*/ 216 h 277"/>
                  <a:gd name="T78" fmla="*/ 202 w 394"/>
                  <a:gd name="T79" fmla="*/ 224 h 277"/>
                  <a:gd name="T80" fmla="*/ 135 w 394"/>
                  <a:gd name="T81" fmla="*/ 197 h 277"/>
                  <a:gd name="T82" fmla="*/ 137 w 394"/>
                  <a:gd name="T83" fmla="*/ 188 h 277"/>
                  <a:gd name="T84" fmla="*/ 130 w 394"/>
                  <a:gd name="T85" fmla="*/ 185 h 277"/>
                  <a:gd name="T86" fmla="*/ 136 w 394"/>
                  <a:gd name="T87" fmla="*/ 168 h 277"/>
                  <a:gd name="T88" fmla="*/ 77 w 394"/>
                  <a:gd name="T89" fmla="*/ 146 h 277"/>
                  <a:gd name="T90" fmla="*/ 81 w 394"/>
                  <a:gd name="T91" fmla="*/ 137 h 277"/>
                  <a:gd name="T92" fmla="*/ 72 w 394"/>
                  <a:gd name="T93" fmla="*/ 133 h 277"/>
                  <a:gd name="T94" fmla="*/ 77 w 394"/>
                  <a:gd name="T95" fmla="*/ 123 h 277"/>
                  <a:gd name="T96" fmla="*/ 19 w 394"/>
                  <a:gd name="T97" fmla="*/ 100 h 277"/>
                  <a:gd name="T98" fmla="*/ 21 w 394"/>
                  <a:gd name="T99" fmla="*/ 94 h 277"/>
                  <a:gd name="T100" fmla="*/ 1 w 394"/>
                  <a:gd name="T101" fmla="*/ 86 h 277"/>
                  <a:gd name="T102" fmla="*/ 6 w 394"/>
                  <a:gd name="T103" fmla="*/ 71 h 277"/>
                  <a:gd name="T104" fmla="*/ 0 w 394"/>
                  <a:gd name="T105" fmla="*/ 69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94" h="277">
                    <a:moveTo>
                      <a:pt x="0" y="69"/>
                    </a:moveTo>
                    <a:lnTo>
                      <a:pt x="23" y="13"/>
                    </a:lnTo>
                    <a:lnTo>
                      <a:pt x="29" y="15"/>
                    </a:lnTo>
                    <a:lnTo>
                      <a:pt x="35" y="0"/>
                    </a:lnTo>
                    <a:lnTo>
                      <a:pt x="59" y="9"/>
                    </a:lnTo>
                    <a:lnTo>
                      <a:pt x="62" y="0"/>
                    </a:lnTo>
                    <a:lnTo>
                      <a:pt x="128" y="26"/>
                    </a:lnTo>
                    <a:lnTo>
                      <a:pt x="125" y="35"/>
                    </a:lnTo>
                    <a:lnTo>
                      <a:pt x="133" y="38"/>
                    </a:lnTo>
                    <a:lnTo>
                      <a:pt x="127" y="53"/>
                    </a:lnTo>
                    <a:lnTo>
                      <a:pt x="183" y="75"/>
                    </a:lnTo>
                    <a:lnTo>
                      <a:pt x="181" y="81"/>
                    </a:lnTo>
                    <a:lnTo>
                      <a:pt x="191" y="85"/>
                    </a:lnTo>
                    <a:lnTo>
                      <a:pt x="184" y="100"/>
                    </a:lnTo>
                    <a:lnTo>
                      <a:pt x="234" y="120"/>
                    </a:lnTo>
                    <a:lnTo>
                      <a:pt x="240" y="105"/>
                    </a:lnTo>
                    <a:lnTo>
                      <a:pt x="247" y="107"/>
                    </a:lnTo>
                    <a:lnTo>
                      <a:pt x="249" y="101"/>
                    </a:lnTo>
                    <a:lnTo>
                      <a:pt x="318" y="128"/>
                    </a:lnTo>
                    <a:lnTo>
                      <a:pt x="315" y="135"/>
                    </a:lnTo>
                    <a:lnTo>
                      <a:pt x="325" y="138"/>
                    </a:lnTo>
                    <a:lnTo>
                      <a:pt x="320" y="151"/>
                    </a:lnTo>
                    <a:lnTo>
                      <a:pt x="376" y="173"/>
                    </a:lnTo>
                    <a:lnTo>
                      <a:pt x="373" y="182"/>
                    </a:lnTo>
                    <a:lnTo>
                      <a:pt x="394" y="189"/>
                    </a:lnTo>
                    <a:lnTo>
                      <a:pt x="386" y="208"/>
                    </a:lnTo>
                    <a:lnTo>
                      <a:pt x="394" y="212"/>
                    </a:lnTo>
                    <a:lnTo>
                      <a:pt x="374" y="264"/>
                    </a:lnTo>
                    <a:lnTo>
                      <a:pt x="365" y="260"/>
                    </a:lnTo>
                    <a:lnTo>
                      <a:pt x="359" y="277"/>
                    </a:lnTo>
                    <a:lnTo>
                      <a:pt x="338" y="269"/>
                    </a:lnTo>
                    <a:lnTo>
                      <a:pt x="335" y="277"/>
                    </a:lnTo>
                    <a:lnTo>
                      <a:pt x="268" y="251"/>
                    </a:lnTo>
                    <a:lnTo>
                      <a:pt x="272" y="242"/>
                    </a:lnTo>
                    <a:lnTo>
                      <a:pt x="263" y="239"/>
                    </a:lnTo>
                    <a:lnTo>
                      <a:pt x="270" y="222"/>
                    </a:lnTo>
                    <a:lnTo>
                      <a:pt x="221" y="202"/>
                    </a:lnTo>
                    <a:lnTo>
                      <a:pt x="214" y="219"/>
                    </a:lnTo>
                    <a:lnTo>
                      <a:pt x="206" y="216"/>
                    </a:lnTo>
                    <a:lnTo>
                      <a:pt x="202" y="224"/>
                    </a:lnTo>
                    <a:lnTo>
                      <a:pt x="135" y="197"/>
                    </a:lnTo>
                    <a:lnTo>
                      <a:pt x="137" y="188"/>
                    </a:lnTo>
                    <a:lnTo>
                      <a:pt x="130" y="185"/>
                    </a:lnTo>
                    <a:lnTo>
                      <a:pt x="136" y="168"/>
                    </a:lnTo>
                    <a:lnTo>
                      <a:pt x="77" y="146"/>
                    </a:lnTo>
                    <a:lnTo>
                      <a:pt x="81" y="137"/>
                    </a:lnTo>
                    <a:lnTo>
                      <a:pt x="72" y="133"/>
                    </a:lnTo>
                    <a:lnTo>
                      <a:pt x="77" y="123"/>
                    </a:lnTo>
                    <a:lnTo>
                      <a:pt x="19" y="100"/>
                    </a:lnTo>
                    <a:lnTo>
                      <a:pt x="21" y="94"/>
                    </a:lnTo>
                    <a:lnTo>
                      <a:pt x="1" y="86"/>
                    </a:lnTo>
                    <a:lnTo>
                      <a:pt x="6" y="71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" name="Freeform 1199"/>
              <p:cNvSpPr>
                <a:spLocks/>
              </p:cNvSpPr>
              <p:nvPr/>
            </p:nvSpPr>
            <p:spPr bwMode="auto">
              <a:xfrm>
                <a:off x="2299" y="2205"/>
                <a:ext cx="60" cy="29"/>
              </a:xfrm>
              <a:custGeom>
                <a:avLst/>
                <a:gdLst>
                  <a:gd name="T0" fmla="*/ 0 w 303"/>
                  <a:gd name="T1" fmla="*/ 79 h 142"/>
                  <a:gd name="T2" fmla="*/ 9 w 303"/>
                  <a:gd name="T3" fmla="*/ 83 h 142"/>
                  <a:gd name="T4" fmla="*/ 1 w 303"/>
                  <a:gd name="T5" fmla="*/ 101 h 142"/>
                  <a:gd name="T6" fmla="*/ 21 w 303"/>
                  <a:gd name="T7" fmla="*/ 108 h 142"/>
                  <a:gd name="T8" fmla="*/ 17 w 303"/>
                  <a:gd name="T9" fmla="*/ 114 h 142"/>
                  <a:gd name="T10" fmla="*/ 85 w 303"/>
                  <a:gd name="T11" fmla="*/ 142 h 142"/>
                  <a:gd name="T12" fmla="*/ 88 w 303"/>
                  <a:gd name="T13" fmla="*/ 133 h 142"/>
                  <a:gd name="T14" fmla="*/ 97 w 303"/>
                  <a:gd name="T15" fmla="*/ 135 h 142"/>
                  <a:gd name="T16" fmla="*/ 110 w 303"/>
                  <a:gd name="T17" fmla="*/ 106 h 142"/>
                  <a:gd name="T18" fmla="*/ 167 w 303"/>
                  <a:gd name="T19" fmla="*/ 128 h 142"/>
                  <a:gd name="T20" fmla="*/ 171 w 303"/>
                  <a:gd name="T21" fmla="*/ 118 h 142"/>
                  <a:gd name="T22" fmla="*/ 179 w 303"/>
                  <a:gd name="T23" fmla="*/ 122 h 142"/>
                  <a:gd name="T24" fmla="*/ 184 w 303"/>
                  <a:gd name="T25" fmla="*/ 111 h 142"/>
                  <a:gd name="T26" fmla="*/ 243 w 303"/>
                  <a:gd name="T27" fmla="*/ 133 h 142"/>
                  <a:gd name="T28" fmla="*/ 245 w 303"/>
                  <a:gd name="T29" fmla="*/ 126 h 142"/>
                  <a:gd name="T30" fmla="*/ 266 w 303"/>
                  <a:gd name="T31" fmla="*/ 134 h 142"/>
                  <a:gd name="T32" fmla="*/ 273 w 303"/>
                  <a:gd name="T33" fmla="*/ 118 h 142"/>
                  <a:gd name="T34" fmla="*/ 281 w 303"/>
                  <a:gd name="T35" fmla="*/ 121 h 142"/>
                  <a:gd name="T36" fmla="*/ 303 w 303"/>
                  <a:gd name="T37" fmla="*/ 66 h 142"/>
                  <a:gd name="T38" fmla="*/ 296 w 303"/>
                  <a:gd name="T39" fmla="*/ 63 h 142"/>
                  <a:gd name="T40" fmla="*/ 303 w 303"/>
                  <a:gd name="T41" fmla="*/ 48 h 142"/>
                  <a:gd name="T42" fmla="*/ 279 w 303"/>
                  <a:gd name="T43" fmla="*/ 38 h 142"/>
                  <a:gd name="T44" fmla="*/ 283 w 303"/>
                  <a:gd name="T45" fmla="*/ 32 h 142"/>
                  <a:gd name="T46" fmla="*/ 217 w 303"/>
                  <a:gd name="T47" fmla="*/ 5 h 142"/>
                  <a:gd name="T48" fmla="*/ 213 w 303"/>
                  <a:gd name="T49" fmla="*/ 12 h 142"/>
                  <a:gd name="T50" fmla="*/ 205 w 303"/>
                  <a:gd name="T51" fmla="*/ 10 h 142"/>
                  <a:gd name="T52" fmla="*/ 199 w 303"/>
                  <a:gd name="T53" fmla="*/ 23 h 142"/>
                  <a:gd name="T54" fmla="*/ 139 w 303"/>
                  <a:gd name="T55" fmla="*/ 0 h 142"/>
                  <a:gd name="T56" fmla="*/ 136 w 303"/>
                  <a:gd name="T57" fmla="*/ 7 h 142"/>
                  <a:gd name="T58" fmla="*/ 129 w 303"/>
                  <a:gd name="T59" fmla="*/ 5 h 142"/>
                  <a:gd name="T60" fmla="*/ 118 w 303"/>
                  <a:gd name="T61" fmla="*/ 36 h 142"/>
                  <a:gd name="T62" fmla="*/ 58 w 303"/>
                  <a:gd name="T63" fmla="*/ 12 h 142"/>
                  <a:gd name="T64" fmla="*/ 53 w 303"/>
                  <a:gd name="T65" fmla="*/ 22 h 142"/>
                  <a:gd name="T66" fmla="*/ 34 w 303"/>
                  <a:gd name="T67" fmla="*/ 15 h 142"/>
                  <a:gd name="T68" fmla="*/ 27 w 303"/>
                  <a:gd name="T69" fmla="*/ 30 h 142"/>
                  <a:gd name="T70" fmla="*/ 21 w 303"/>
                  <a:gd name="T71" fmla="*/ 27 h 142"/>
                  <a:gd name="T72" fmla="*/ 0 w 303"/>
                  <a:gd name="T73" fmla="*/ 7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03" h="142">
                    <a:moveTo>
                      <a:pt x="0" y="79"/>
                    </a:moveTo>
                    <a:lnTo>
                      <a:pt x="9" y="83"/>
                    </a:lnTo>
                    <a:lnTo>
                      <a:pt x="1" y="101"/>
                    </a:lnTo>
                    <a:lnTo>
                      <a:pt x="21" y="108"/>
                    </a:lnTo>
                    <a:lnTo>
                      <a:pt x="17" y="114"/>
                    </a:lnTo>
                    <a:lnTo>
                      <a:pt x="85" y="142"/>
                    </a:lnTo>
                    <a:lnTo>
                      <a:pt x="88" y="133"/>
                    </a:lnTo>
                    <a:lnTo>
                      <a:pt x="97" y="135"/>
                    </a:lnTo>
                    <a:lnTo>
                      <a:pt x="110" y="106"/>
                    </a:lnTo>
                    <a:lnTo>
                      <a:pt x="167" y="128"/>
                    </a:lnTo>
                    <a:lnTo>
                      <a:pt x="171" y="118"/>
                    </a:lnTo>
                    <a:lnTo>
                      <a:pt x="179" y="122"/>
                    </a:lnTo>
                    <a:lnTo>
                      <a:pt x="184" y="111"/>
                    </a:lnTo>
                    <a:lnTo>
                      <a:pt x="243" y="133"/>
                    </a:lnTo>
                    <a:lnTo>
                      <a:pt x="245" y="126"/>
                    </a:lnTo>
                    <a:lnTo>
                      <a:pt x="266" y="134"/>
                    </a:lnTo>
                    <a:lnTo>
                      <a:pt x="273" y="118"/>
                    </a:lnTo>
                    <a:lnTo>
                      <a:pt x="281" y="121"/>
                    </a:lnTo>
                    <a:lnTo>
                      <a:pt x="303" y="66"/>
                    </a:lnTo>
                    <a:lnTo>
                      <a:pt x="296" y="63"/>
                    </a:lnTo>
                    <a:lnTo>
                      <a:pt x="303" y="48"/>
                    </a:lnTo>
                    <a:lnTo>
                      <a:pt x="279" y="38"/>
                    </a:lnTo>
                    <a:lnTo>
                      <a:pt x="283" y="32"/>
                    </a:lnTo>
                    <a:lnTo>
                      <a:pt x="217" y="5"/>
                    </a:lnTo>
                    <a:lnTo>
                      <a:pt x="213" y="12"/>
                    </a:lnTo>
                    <a:lnTo>
                      <a:pt x="205" y="10"/>
                    </a:lnTo>
                    <a:lnTo>
                      <a:pt x="199" y="23"/>
                    </a:lnTo>
                    <a:lnTo>
                      <a:pt x="139" y="0"/>
                    </a:lnTo>
                    <a:lnTo>
                      <a:pt x="136" y="7"/>
                    </a:lnTo>
                    <a:lnTo>
                      <a:pt x="129" y="5"/>
                    </a:lnTo>
                    <a:lnTo>
                      <a:pt x="118" y="36"/>
                    </a:lnTo>
                    <a:lnTo>
                      <a:pt x="58" y="12"/>
                    </a:lnTo>
                    <a:lnTo>
                      <a:pt x="53" y="22"/>
                    </a:lnTo>
                    <a:lnTo>
                      <a:pt x="34" y="15"/>
                    </a:lnTo>
                    <a:lnTo>
                      <a:pt x="27" y="30"/>
                    </a:lnTo>
                    <a:lnTo>
                      <a:pt x="21" y="27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" name="Freeform 1200"/>
              <p:cNvSpPr>
                <a:spLocks/>
              </p:cNvSpPr>
              <p:nvPr/>
            </p:nvSpPr>
            <p:spPr bwMode="auto">
              <a:xfrm>
                <a:off x="2361" y="2218"/>
                <a:ext cx="63" cy="49"/>
              </a:xfrm>
              <a:custGeom>
                <a:avLst/>
                <a:gdLst>
                  <a:gd name="T0" fmla="*/ 46 w 311"/>
                  <a:gd name="T1" fmla="*/ 0 h 249"/>
                  <a:gd name="T2" fmla="*/ 110 w 311"/>
                  <a:gd name="T3" fmla="*/ 25 h 249"/>
                  <a:gd name="T4" fmla="*/ 108 w 311"/>
                  <a:gd name="T5" fmla="*/ 32 h 249"/>
                  <a:gd name="T6" fmla="*/ 119 w 311"/>
                  <a:gd name="T7" fmla="*/ 37 h 249"/>
                  <a:gd name="T8" fmla="*/ 105 w 311"/>
                  <a:gd name="T9" fmla="*/ 71 h 249"/>
                  <a:gd name="T10" fmla="*/ 160 w 311"/>
                  <a:gd name="T11" fmla="*/ 92 h 249"/>
                  <a:gd name="T12" fmla="*/ 157 w 311"/>
                  <a:gd name="T13" fmla="*/ 102 h 249"/>
                  <a:gd name="T14" fmla="*/ 165 w 311"/>
                  <a:gd name="T15" fmla="*/ 106 h 249"/>
                  <a:gd name="T16" fmla="*/ 160 w 311"/>
                  <a:gd name="T17" fmla="*/ 118 h 249"/>
                  <a:gd name="T18" fmla="*/ 210 w 311"/>
                  <a:gd name="T19" fmla="*/ 138 h 249"/>
                  <a:gd name="T20" fmla="*/ 215 w 311"/>
                  <a:gd name="T21" fmla="*/ 125 h 249"/>
                  <a:gd name="T22" fmla="*/ 224 w 311"/>
                  <a:gd name="T23" fmla="*/ 127 h 249"/>
                  <a:gd name="T24" fmla="*/ 226 w 311"/>
                  <a:gd name="T25" fmla="*/ 121 h 249"/>
                  <a:gd name="T26" fmla="*/ 294 w 311"/>
                  <a:gd name="T27" fmla="*/ 147 h 249"/>
                  <a:gd name="T28" fmla="*/ 291 w 311"/>
                  <a:gd name="T29" fmla="*/ 156 h 249"/>
                  <a:gd name="T30" fmla="*/ 311 w 311"/>
                  <a:gd name="T31" fmla="*/ 164 h 249"/>
                  <a:gd name="T32" fmla="*/ 305 w 311"/>
                  <a:gd name="T33" fmla="*/ 179 h 249"/>
                  <a:gd name="T34" fmla="*/ 311 w 311"/>
                  <a:gd name="T35" fmla="*/ 182 h 249"/>
                  <a:gd name="T36" fmla="*/ 290 w 311"/>
                  <a:gd name="T37" fmla="*/ 237 h 249"/>
                  <a:gd name="T38" fmla="*/ 284 w 311"/>
                  <a:gd name="T39" fmla="*/ 234 h 249"/>
                  <a:gd name="T40" fmla="*/ 279 w 311"/>
                  <a:gd name="T41" fmla="*/ 249 h 249"/>
                  <a:gd name="T42" fmla="*/ 255 w 311"/>
                  <a:gd name="T43" fmla="*/ 240 h 249"/>
                  <a:gd name="T44" fmla="*/ 251 w 311"/>
                  <a:gd name="T45" fmla="*/ 248 h 249"/>
                  <a:gd name="T46" fmla="*/ 195 w 311"/>
                  <a:gd name="T47" fmla="*/ 225 h 249"/>
                  <a:gd name="T48" fmla="*/ 191 w 311"/>
                  <a:gd name="T49" fmla="*/ 235 h 249"/>
                  <a:gd name="T50" fmla="*/ 183 w 311"/>
                  <a:gd name="T51" fmla="*/ 233 h 249"/>
                  <a:gd name="T52" fmla="*/ 179 w 311"/>
                  <a:gd name="T53" fmla="*/ 243 h 249"/>
                  <a:gd name="T54" fmla="*/ 110 w 311"/>
                  <a:gd name="T55" fmla="*/ 215 h 249"/>
                  <a:gd name="T56" fmla="*/ 115 w 311"/>
                  <a:gd name="T57" fmla="*/ 205 h 249"/>
                  <a:gd name="T58" fmla="*/ 109 w 311"/>
                  <a:gd name="T59" fmla="*/ 203 h 249"/>
                  <a:gd name="T60" fmla="*/ 113 w 311"/>
                  <a:gd name="T61" fmla="*/ 192 h 249"/>
                  <a:gd name="T62" fmla="*/ 53 w 311"/>
                  <a:gd name="T63" fmla="*/ 168 h 249"/>
                  <a:gd name="T64" fmla="*/ 57 w 311"/>
                  <a:gd name="T65" fmla="*/ 158 h 249"/>
                  <a:gd name="T66" fmla="*/ 51 w 311"/>
                  <a:gd name="T67" fmla="*/ 156 h 249"/>
                  <a:gd name="T68" fmla="*/ 63 w 311"/>
                  <a:gd name="T69" fmla="*/ 125 h 249"/>
                  <a:gd name="T70" fmla="*/ 3 w 311"/>
                  <a:gd name="T71" fmla="*/ 101 h 249"/>
                  <a:gd name="T72" fmla="*/ 7 w 311"/>
                  <a:gd name="T73" fmla="*/ 92 h 249"/>
                  <a:gd name="T74" fmla="*/ 0 w 311"/>
                  <a:gd name="T75" fmla="*/ 88 h 249"/>
                  <a:gd name="T76" fmla="*/ 33 w 311"/>
                  <a:gd name="T77" fmla="*/ 5 h 249"/>
                  <a:gd name="T78" fmla="*/ 42 w 311"/>
                  <a:gd name="T79" fmla="*/ 9 h 249"/>
                  <a:gd name="T80" fmla="*/ 46 w 311"/>
                  <a:gd name="T8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11" h="249">
                    <a:moveTo>
                      <a:pt x="46" y="0"/>
                    </a:moveTo>
                    <a:lnTo>
                      <a:pt x="110" y="25"/>
                    </a:lnTo>
                    <a:lnTo>
                      <a:pt x="108" y="32"/>
                    </a:lnTo>
                    <a:lnTo>
                      <a:pt x="119" y="37"/>
                    </a:lnTo>
                    <a:lnTo>
                      <a:pt x="105" y="71"/>
                    </a:lnTo>
                    <a:lnTo>
                      <a:pt x="160" y="92"/>
                    </a:lnTo>
                    <a:lnTo>
                      <a:pt x="157" y="102"/>
                    </a:lnTo>
                    <a:lnTo>
                      <a:pt x="165" y="106"/>
                    </a:lnTo>
                    <a:lnTo>
                      <a:pt x="160" y="118"/>
                    </a:lnTo>
                    <a:lnTo>
                      <a:pt x="210" y="138"/>
                    </a:lnTo>
                    <a:lnTo>
                      <a:pt x="215" y="125"/>
                    </a:lnTo>
                    <a:lnTo>
                      <a:pt x="224" y="127"/>
                    </a:lnTo>
                    <a:lnTo>
                      <a:pt x="226" y="121"/>
                    </a:lnTo>
                    <a:lnTo>
                      <a:pt x="294" y="147"/>
                    </a:lnTo>
                    <a:lnTo>
                      <a:pt x="291" y="156"/>
                    </a:lnTo>
                    <a:lnTo>
                      <a:pt x="311" y="164"/>
                    </a:lnTo>
                    <a:lnTo>
                      <a:pt x="305" y="179"/>
                    </a:lnTo>
                    <a:lnTo>
                      <a:pt x="311" y="182"/>
                    </a:lnTo>
                    <a:lnTo>
                      <a:pt x="290" y="237"/>
                    </a:lnTo>
                    <a:lnTo>
                      <a:pt x="284" y="234"/>
                    </a:lnTo>
                    <a:lnTo>
                      <a:pt x="279" y="249"/>
                    </a:lnTo>
                    <a:lnTo>
                      <a:pt x="255" y="240"/>
                    </a:lnTo>
                    <a:lnTo>
                      <a:pt x="251" y="248"/>
                    </a:lnTo>
                    <a:lnTo>
                      <a:pt x="195" y="225"/>
                    </a:lnTo>
                    <a:lnTo>
                      <a:pt x="191" y="235"/>
                    </a:lnTo>
                    <a:lnTo>
                      <a:pt x="183" y="233"/>
                    </a:lnTo>
                    <a:lnTo>
                      <a:pt x="179" y="243"/>
                    </a:lnTo>
                    <a:lnTo>
                      <a:pt x="110" y="215"/>
                    </a:lnTo>
                    <a:lnTo>
                      <a:pt x="115" y="205"/>
                    </a:lnTo>
                    <a:lnTo>
                      <a:pt x="109" y="203"/>
                    </a:lnTo>
                    <a:lnTo>
                      <a:pt x="113" y="192"/>
                    </a:lnTo>
                    <a:lnTo>
                      <a:pt x="53" y="168"/>
                    </a:lnTo>
                    <a:lnTo>
                      <a:pt x="57" y="158"/>
                    </a:lnTo>
                    <a:lnTo>
                      <a:pt x="51" y="156"/>
                    </a:lnTo>
                    <a:lnTo>
                      <a:pt x="63" y="125"/>
                    </a:lnTo>
                    <a:lnTo>
                      <a:pt x="3" y="101"/>
                    </a:lnTo>
                    <a:lnTo>
                      <a:pt x="7" y="92"/>
                    </a:lnTo>
                    <a:lnTo>
                      <a:pt x="0" y="88"/>
                    </a:lnTo>
                    <a:lnTo>
                      <a:pt x="33" y="5"/>
                    </a:lnTo>
                    <a:lnTo>
                      <a:pt x="42" y="9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" name="Freeform 1201"/>
              <p:cNvSpPr>
                <a:spLocks/>
              </p:cNvSpPr>
              <p:nvPr/>
            </p:nvSpPr>
            <p:spPr bwMode="auto">
              <a:xfrm>
                <a:off x="2051" y="1946"/>
                <a:ext cx="50" cy="74"/>
              </a:xfrm>
              <a:custGeom>
                <a:avLst/>
                <a:gdLst>
                  <a:gd name="T0" fmla="*/ 128 w 251"/>
                  <a:gd name="T1" fmla="*/ 0 h 370"/>
                  <a:gd name="T2" fmla="*/ 147 w 251"/>
                  <a:gd name="T3" fmla="*/ 148 h 370"/>
                  <a:gd name="T4" fmla="*/ 164 w 251"/>
                  <a:gd name="T5" fmla="*/ 145 h 370"/>
                  <a:gd name="T6" fmla="*/ 170 w 251"/>
                  <a:gd name="T7" fmla="*/ 194 h 370"/>
                  <a:gd name="T8" fmla="*/ 221 w 251"/>
                  <a:gd name="T9" fmla="*/ 186 h 370"/>
                  <a:gd name="T10" fmla="*/ 224 w 251"/>
                  <a:gd name="T11" fmla="*/ 196 h 370"/>
                  <a:gd name="T12" fmla="*/ 244 w 251"/>
                  <a:gd name="T13" fmla="*/ 194 h 370"/>
                  <a:gd name="T14" fmla="*/ 251 w 251"/>
                  <a:gd name="T15" fmla="*/ 251 h 370"/>
                  <a:gd name="T16" fmla="*/ 231 w 251"/>
                  <a:gd name="T17" fmla="*/ 255 h 370"/>
                  <a:gd name="T18" fmla="*/ 242 w 251"/>
                  <a:gd name="T19" fmla="*/ 337 h 370"/>
                  <a:gd name="T20" fmla="*/ 14 w 251"/>
                  <a:gd name="T21" fmla="*/ 370 h 370"/>
                  <a:gd name="T22" fmla="*/ 0 w 251"/>
                  <a:gd name="T23" fmla="*/ 261 h 370"/>
                  <a:gd name="T24" fmla="*/ 47 w 251"/>
                  <a:gd name="T25" fmla="*/ 255 h 370"/>
                  <a:gd name="T26" fmla="*/ 16 w 251"/>
                  <a:gd name="T27" fmla="*/ 15 h 370"/>
                  <a:gd name="T28" fmla="*/ 128 w 251"/>
                  <a:gd name="T29" fmla="*/ 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1" h="370">
                    <a:moveTo>
                      <a:pt x="128" y="0"/>
                    </a:moveTo>
                    <a:lnTo>
                      <a:pt x="147" y="148"/>
                    </a:lnTo>
                    <a:lnTo>
                      <a:pt x="164" y="145"/>
                    </a:lnTo>
                    <a:lnTo>
                      <a:pt x="170" y="194"/>
                    </a:lnTo>
                    <a:lnTo>
                      <a:pt x="221" y="186"/>
                    </a:lnTo>
                    <a:lnTo>
                      <a:pt x="224" y="196"/>
                    </a:lnTo>
                    <a:lnTo>
                      <a:pt x="244" y="194"/>
                    </a:lnTo>
                    <a:lnTo>
                      <a:pt x="251" y="251"/>
                    </a:lnTo>
                    <a:lnTo>
                      <a:pt x="231" y="255"/>
                    </a:lnTo>
                    <a:lnTo>
                      <a:pt x="242" y="337"/>
                    </a:lnTo>
                    <a:lnTo>
                      <a:pt x="14" y="370"/>
                    </a:lnTo>
                    <a:lnTo>
                      <a:pt x="0" y="261"/>
                    </a:lnTo>
                    <a:lnTo>
                      <a:pt x="47" y="255"/>
                    </a:lnTo>
                    <a:lnTo>
                      <a:pt x="16" y="15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" name="Freeform 1202"/>
              <p:cNvSpPr>
                <a:spLocks/>
              </p:cNvSpPr>
              <p:nvPr/>
            </p:nvSpPr>
            <p:spPr bwMode="auto">
              <a:xfrm>
                <a:off x="2254" y="2269"/>
                <a:ext cx="29" cy="26"/>
              </a:xfrm>
              <a:custGeom>
                <a:avLst/>
                <a:gdLst>
                  <a:gd name="T0" fmla="*/ 39 w 144"/>
                  <a:gd name="T1" fmla="*/ 0 h 130"/>
                  <a:gd name="T2" fmla="*/ 24 w 144"/>
                  <a:gd name="T3" fmla="*/ 7 h 130"/>
                  <a:gd name="T4" fmla="*/ 0 w 144"/>
                  <a:gd name="T5" fmla="*/ 64 h 130"/>
                  <a:gd name="T6" fmla="*/ 9 w 144"/>
                  <a:gd name="T7" fmla="*/ 68 h 130"/>
                  <a:gd name="T8" fmla="*/ 4 w 144"/>
                  <a:gd name="T9" fmla="*/ 80 h 130"/>
                  <a:gd name="T10" fmla="*/ 16 w 144"/>
                  <a:gd name="T11" fmla="*/ 85 h 130"/>
                  <a:gd name="T12" fmla="*/ 12 w 144"/>
                  <a:gd name="T13" fmla="*/ 92 h 130"/>
                  <a:gd name="T14" fmla="*/ 22 w 144"/>
                  <a:gd name="T15" fmla="*/ 116 h 130"/>
                  <a:gd name="T16" fmla="*/ 58 w 144"/>
                  <a:gd name="T17" fmla="*/ 130 h 130"/>
                  <a:gd name="T18" fmla="*/ 61 w 144"/>
                  <a:gd name="T19" fmla="*/ 124 h 130"/>
                  <a:gd name="T20" fmla="*/ 65 w 144"/>
                  <a:gd name="T21" fmla="*/ 126 h 130"/>
                  <a:gd name="T22" fmla="*/ 82 w 144"/>
                  <a:gd name="T23" fmla="*/ 119 h 130"/>
                  <a:gd name="T24" fmla="*/ 83 w 144"/>
                  <a:gd name="T25" fmla="*/ 114 h 130"/>
                  <a:gd name="T26" fmla="*/ 98 w 144"/>
                  <a:gd name="T27" fmla="*/ 120 h 130"/>
                  <a:gd name="T28" fmla="*/ 103 w 144"/>
                  <a:gd name="T29" fmla="*/ 107 h 130"/>
                  <a:gd name="T30" fmla="*/ 107 w 144"/>
                  <a:gd name="T31" fmla="*/ 109 h 130"/>
                  <a:gd name="T32" fmla="*/ 117 w 144"/>
                  <a:gd name="T33" fmla="*/ 84 h 130"/>
                  <a:gd name="T34" fmla="*/ 129 w 144"/>
                  <a:gd name="T35" fmla="*/ 89 h 130"/>
                  <a:gd name="T36" fmla="*/ 144 w 144"/>
                  <a:gd name="T37" fmla="*/ 53 h 130"/>
                  <a:gd name="T38" fmla="*/ 132 w 144"/>
                  <a:gd name="T39" fmla="*/ 48 h 130"/>
                  <a:gd name="T40" fmla="*/ 127 w 144"/>
                  <a:gd name="T41" fmla="*/ 35 h 130"/>
                  <a:gd name="T42" fmla="*/ 39 w 144"/>
                  <a:gd name="T43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30">
                    <a:moveTo>
                      <a:pt x="39" y="0"/>
                    </a:moveTo>
                    <a:lnTo>
                      <a:pt x="24" y="7"/>
                    </a:lnTo>
                    <a:lnTo>
                      <a:pt x="0" y="64"/>
                    </a:lnTo>
                    <a:lnTo>
                      <a:pt x="9" y="68"/>
                    </a:lnTo>
                    <a:lnTo>
                      <a:pt x="4" y="80"/>
                    </a:lnTo>
                    <a:lnTo>
                      <a:pt x="16" y="85"/>
                    </a:lnTo>
                    <a:lnTo>
                      <a:pt x="12" y="92"/>
                    </a:lnTo>
                    <a:lnTo>
                      <a:pt x="22" y="116"/>
                    </a:lnTo>
                    <a:lnTo>
                      <a:pt x="58" y="130"/>
                    </a:lnTo>
                    <a:lnTo>
                      <a:pt x="61" y="124"/>
                    </a:lnTo>
                    <a:lnTo>
                      <a:pt x="65" y="126"/>
                    </a:lnTo>
                    <a:lnTo>
                      <a:pt x="82" y="119"/>
                    </a:lnTo>
                    <a:lnTo>
                      <a:pt x="83" y="114"/>
                    </a:lnTo>
                    <a:lnTo>
                      <a:pt x="98" y="120"/>
                    </a:lnTo>
                    <a:lnTo>
                      <a:pt x="103" y="107"/>
                    </a:lnTo>
                    <a:lnTo>
                      <a:pt x="107" y="109"/>
                    </a:lnTo>
                    <a:lnTo>
                      <a:pt x="117" y="84"/>
                    </a:lnTo>
                    <a:lnTo>
                      <a:pt x="129" y="89"/>
                    </a:lnTo>
                    <a:lnTo>
                      <a:pt x="144" y="53"/>
                    </a:lnTo>
                    <a:lnTo>
                      <a:pt x="132" y="48"/>
                    </a:lnTo>
                    <a:lnTo>
                      <a:pt x="127" y="3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" name="Freeform 1203"/>
              <p:cNvSpPr>
                <a:spLocks/>
              </p:cNvSpPr>
              <p:nvPr/>
            </p:nvSpPr>
            <p:spPr bwMode="auto">
              <a:xfrm>
                <a:off x="1852" y="2243"/>
                <a:ext cx="29" cy="31"/>
              </a:xfrm>
              <a:custGeom>
                <a:avLst/>
                <a:gdLst>
                  <a:gd name="T0" fmla="*/ 146 w 146"/>
                  <a:gd name="T1" fmla="*/ 54 h 154"/>
                  <a:gd name="T2" fmla="*/ 74 w 146"/>
                  <a:gd name="T3" fmla="*/ 0 h 154"/>
                  <a:gd name="T4" fmla="*/ 0 w 146"/>
                  <a:gd name="T5" fmla="*/ 103 h 154"/>
                  <a:gd name="T6" fmla="*/ 71 w 146"/>
                  <a:gd name="T7" fmla="*/ 154 h 154"/>
                  <a:gd name="T8" fmla="*/ 146 w 146"/>
                  <a:gd name="T9" fmla="*/ 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54">
                    <a:moveTo>
                      <a:pt x="146" y="54"/>
                    </a:moveTo>
                    <a:lnTo>
                      <a:pt x="74" y="0"/>
                    </a:lnTo>
                    <a:lnTo>
                      <a:pt x="0" y="103"/>
                    </a:lnTo>
                    <a:lnTo>
                      <a:pt x="71" y="154"/>
                    </a:lnTo>
                    <a:lnTo>
                      <a:pt x="146" y="5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" name="Freeform 1204"/>
              <p:cNvSpPr>
                <a:spLocks/>
              </p:cNvSpPr>
              <p:nvPr/>
            </p:nvSpPr>
            <p:spPr bwMode="auto">
              <a:xfrm>
                <a:off x="1965" y="1987"/>
                <a:ext cx="20" cy="44"/>
              </a:xfrm>
              <a:custGeom>
                <a:avLst/>
                <a:gdLst>
                  <a:gd name="T0" fmla="*/ 95 w 100"/>
                  <a:gd name="T1" fmla="*/ 0 h 219"/>
                  <a:gd name="T2" fmla="*/ 31 w 100"/>
                  <a:gd name="T3" fmla="*/ 5 h 219"/>
                  <a:gd name="T4" fmla="*/ 34 w 100"/>
                  <a:gd name="T5" fmla="*/ 30 h 219"/>
                  <a:gd name="T6" fmla="*/ 0 w 100"/>
                  <a:gd name="T7" fmla="*/ 35 h 219"/>
                  <a:gd name="T8" fmla="*/ 25 w 100"/>
                  <a:gd name="T9" fmla="*/ 219 h 219"/>
                  <a:gd name="T10" fmla="*/ 82 w 100"/>
                  <a:gd name="T11" fmla="*/ 212 h 219"/>
                  <a:gd name="T12" fmla="*/ 67 w 100"/>
                  <a:gd name="T13" fmla="*/ 82 h 219"/>
                  <a:gd name="T14" fmla="*/ 44 w 100"/>
                  <a:gd name="T15" fmla="*/ 86 h 219"/>
                  <a:gd name="T16" fmla="*/ 41 w 100"/>
                  <a:gd name="T17" fmla="*/ 64 h 219"/>
                  <a:gd name="T18" fmla="*/ 100 w 100"/>
                  <a:gd name="T19" fmla="*/ 55 h 219"/>
                  <a:gd name="T20" fmla="*/ 95 w 100"/>
                  <a:gd name="T21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219">
                    <a:moveTo>
                      <a:pt x="95" y="0"/>
                    </a:moveTo>
                    <a:lnTo>
                      <a:pt x="31" y="5"/>
                    </a:lnTo>
                    <a:lnTo>
                      <a:pt x="34" y="30"/>
                    </a:lnTo>
                    <a:lnTo>
                      <a:pt x="0" y="35"/>
                    </a:lnTo>
                    <a:lnTo>
                      <a:pt x="25" y="219"/>
                    </a:lnTo>
                    <a:lnTo>
                      <a:pt x="82" y="212"/>
                    </a:lnTo>
                    <a:lnTo>
                      <a:pt x="67" y="82"/>
                    </a:lnTo>
                    <a:lnTo>
                      <a:pt x="44" y="86"/>
                    </a:lnTo>
                    <a:lnTo>
                      <a:pt x="41" y="64"/>
                    </a:lnTo>
                    <a:lnTo>
                      <a:pt x="100" y="5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" name="Freeform 1205"/>
              <p:cNvSpPr>
                <a:spLocks/>
              </p:cNvSpPr>
              <p:nvPr/>
            </p:nvSpPr>
            <p:spPr bwMode="auto">
              <a:xfrm>
                <a:off x="2095" y="2293"/>
                <a:ext cx="29" cy="27"/>
              </a:xfrm>
              <a:custGeom>
                <a:avLst/>
                <a:gdLst>
                  <a:gd name="T0" fmla="*/ 29 w 143"/>
                  <a:gd name="T1" fmla="*/ 0 h 138"/>
                  <a:gd name="T2" fmla="*/ 0 w 143"/>
                  <a:gd name="T3" fmla="*/ 31 h 138"/>
                  <a:gd name="T4" fmla="*/ 115 w 143"/>
                  <a:gd name="T5" fmla="*/ 138 h 138"/>
                  <a:gd name="T6" fmla="*/ 143 w 143"/>
                  <a:gd name="T7" fmla="*/ 106 h 138"/>
                  <a:gd name="T8" fmla="*/ 29 w 143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38">
                    <a:moveTo>
                      <a:pt x="29" y="0"/>
                    </a:moveTo>
                    <a:lnTo>
                      <a:pt x="0" y="31"/>
                    </a:lnTo>
                    <a:lnTo>
                      <a:pt x="115" y="138"/>
                    </a:lnTo>
                    <a:lnTo>
                      <a:pt x="143" y="10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" name="Freeform 1206"/>
              <p:cNvSpPr>
                <a:spLocks/>
              </p:cNvSpPr>
              <p:nvPr/>
            </p:nvSpPr>
            <p:spPr bwMode="auto">
              <a:xfrm>
                <a:off x="2397" y="2269"/>
                <a:ext cx="21" cy="25"/>
              </a:xfrm>
              <a:custGeom>
                <a:avLst/>
                <a:gdLst>
                  <a:gd name="T0" fmla="*/ 108 w 108"/>
                  <a:gd name="T1" fmla="*/ 28 h 129"/>
                  <a:gd name="T2" fmla="*/ 42 w 108"/>
                  <a:gd name="T3" fmla="*/ 0 h 129"/>
                  <a:gd name="T4" fmla="*/ 0 w 108"/>
                  <a:gd name="T5" fmla="*/ 102 h 129"/>
                  <a:gd name="T6" fmla="*/ 66 w 108"/>
                  <a:gd name="T7" fmla="*/ 129 h 129"/>
                  <a:gd name="T8" fmla="*/ 108 w 108"/>
                  <a:gd name="T9" fmla="*/ 2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29">
                    <a:moveTo>
                      <a:pt x="108" y="28"/>
                    </a:moveTo>
                    <a:lnTo>
                      <a:pt x="42" y="0"/>
                    </a:lnTo>
                    <a:lnTo>
                      <a:pt x="0" y="102"/>
                    </a:lnTo>
                    <a:lnTo>
                      <a:pt x="66" y="129"/>
                    </a:lnTo>
                    <a:lnTo>
                      <a:pt x="108" y="2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2" name="Freeform 1207"/>
              <p:cNvSpPr>
                <a:spLocks/>
              </p:cNvSpPr>
              <p:nvPr/>
            </p:nvSpPr>
            <p:spPr bwMode="auto">
              <a:xfrm>
                <a:off x="2366" y="2293"/>
                <a:ext cx="44" cy="27"/>
              </a:xfrm>
              <a:custGeom>
                <a:avLst/>
                <a:gdLst>
                  <a:gd name="T0" fmla="*/ 218 w 221"/>
                  <a:gd name="T1" fmla="*/ 49 h 135"/>
                  <a:gd name="T2" fmla="*/ 212 w 221"/>
                  <a:gd name="T3" fmla="*/ 65 h 135"/>
                  <a:gd name="T4" fmla="*/ 221 w 221"/>
                  <a:gd name="T5" fmla="*/ 69 h 135"/>
                  <a:gd name="T6" fmla="*/ 200 w 221"/>
                  <a:gd name="T7" fmla="*/ 122 h 135"/>
                  <a:gd name="T8" fmla="*/ 191 w 221"/>
                  <a:gd name="T9" fmla="*/ 118 h 135"/>
                  <a:gd name="T10" fmla="*/ 185 w 221"/>
                  <a:gd name="T11" fmla="*/ 135 h 135"/>
                  <a:gd name="T12" fmla="*/ 164 w 221"/>
                  <a:gd name="T13" fmla="*/ 127 h 135"/>
                  <a:gd name="T14" fmla="*/ 161 w 221"/>
                  <a:gd name="T15" fmla="*/ 133 h 135"/>
                  <a:gd name="T16" fmla="*/ 103 w 221"/>
                  <a:gd name="T17" fmla="*/ 110 h 135"/>
                  <a:gd name="T18" fmla="*/ 98 w 221"/>
                  <a:gd name="T19" fmla="*/ 122 h 135"/>
                  <a:gd name="T20" fmla="*/ 93 w 221"/>
                  <a:gd name="T21" fmla="*/ 120 h 135"/>
                  <a:gd name="T22" fmla="*/ 88 w 221"/>
                  <a:gd name="T23" fmla="*/ 130 h 135"/>
                  <a:gd name="T24" fmla="*/ 18 w 221"/>
                  <a:gd name="T25" fmla="*/ 102 h 135"/>
                  <a:gd name="T26" fmla="*/ 22 w 221"/>
                  <a:gd name="T27" fmla="*/ 91 h 135"/>
                  <a:gd name="T28" fmla="*/ 3 w 221"/>
                  <a:gd name="T29" fmla="*/ 84 h 135"/>
                  <a:gd name="T30" fmla="*/ 9 w 221"/>
                  <a:gd name="T31" fmla="*/ 70 h 135"/>
                  <a:gd name="T32" fmla="*/ 0 w 221"/>
                  <a:gd name="T33" fmla="*/ 66 h 135"/>
                  <a:gd name="T34" fmla="*/ 23 w 221"/>
                  <a:gd name="T35" fmla="*/ 11 h 135"/>
                  <a:gd name="T36" fmla="*/ 32 w 221"/>
                  <a:gd name="T37" fmla="*/ 14 h 135"/>
                  <a:gd name="T38" fmla="*/ 37 w 221"/>
                  <a:gd name="T39" fmla="*/ 0 h 135"/>
                  <a:gd name="T40" fmla="*/ 58 w 221"/>
                  <a:gd name="T41" fmla="*/ 9 h 135"/>
                  <a:gd name="T42" fmla="*/ 60 w 221"/>
                  <a:gd name="T43" fmla="*/ 0 h 135"/>
                  <a:gd name="T44" fmla="*/ 116 w 221"/>
                  <a:gd name="T45" fmla="*/ 23 h 135"/>
                  <a:gd name="T46" fmla="*/ 121 w 221"/>
                  <a:gd name="T47" fmla="*/ 11 h 135"/>
                  <a:gd name="T48" fmla="*/ 131 w 221"/>
                  <a:gd name="T49" fmla="*/ 15 h 135"/>
                  <a:gd name="T50" fmla="*/ 135 w 221"/>
                  <a:gd name="T51" fmla="*/ 8 h 135"/>
                  <a:gd name="T52" fmla="*/ 201 w 221"/>
                  <a:gd name="T53" fmla="*/ 34 h 135"/>
                  <a:gd name="T54" fmla="*/ 199 w 221"/>
                  <a:gd name="T55" fmla="*/ 40 h 135"/>
                  <a:gd name="T56" fmla="*/ 218 w 221"/>
                  <a:gd name="T57" fmla="*/ 4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1" h="135">
                    <a:moveTo>
                      <a:pt x="218" y="49"/>
                    </a:moveTo>
                    <a:lnTo>
                      <a:pt x="212" y="65"/>
                    </a:lnTo>
                    <a:lnTo>
                      <a:pt x="221" y="69"/>
                    </a:lnTo>
                    <a:lnTo>
                      <a:pt x="200" y="122"/>
                    </a:lnTo>
                    <a:lnTo>
                      <a:pt x="191" y="118"/>
                    </a:lnTo>
                    <a:lnTo>
                      <a:pt x="185" y="135"/>
                    </a:lnTo>
                    <a:lnTo>
                      <a:pt x="164" y="127"/>
                    </a:lnTo>
                    <a:lnTo>
                      <a:pt x="161" y="133"/>
                    </a:lnTo>
                    <a:lnTo>
                      <a:pt x="103" y="110"/>
                    </a:lnTo>
                    <a:lnTo>
                      <a:pt x="98" y="122"/>
                    </a:lnTo>
                    <a:lnTo>
                      <a:pt x="93" y="120"/>
                    </a:lnTo>
                    <a:lnTo>
                      <a:pt x="88" y="130"/>
                    </a:lnTo>
                    <a:lnTo>
                      <a:pt x="18" y="102"/>
                    </a:lnTo>
                    <a:lnTo>
                      <a:pt x="22" y="91"/>
                    </a:lnTo>
                    <a:lnTo>
                      <a:pt x="3" y="84"/>
                    </a:lnTo>
                    <a:lnTo>
                      <a:pt x="9" y="70"/>
                    </a:lnTo>
                    <a:lnTo>
                      <a:pt x="0" y="66"/>
                    </a:lnTo>
                    <a:lnTo>
                      <a:pt x="23" y="11"/>
                    </a:lnTo>
                    <a:lnTo>
                      <a:pt x="32" y="14"/>
                    </a:lnTo>
                    <a:lnTo>
                      <a:pt x="37" y="0"/>
                    </a:lnTo>
                    <a:lnTo>
                      <a:pt x="58" y="9"/>
                    </a:lnTo>
                    <a:lnTo>
                      <a:pt x="60" y="0"/>
                    </a:lnTo>
                    <a:lnTo>
                      <a:pt x="116" y="23"/>
                    </a:lnTo>
                    <a:lnTo>
                      <a:pt x="121" y="11"/>
                    </a:lnTo>
                    <a:lnTo>
                      <a:pt x="131" y="15"/>
                    </a:lnTo>
                    <a:lnTo>
                      <a:pt x="135" y="8"/>
                    </a:lnTo>
                    <a:lnTo>
                      <a:pt x="201" y="34"/>
                    </a:lnTo>
                    <a:lnTo>
                      <a:pt x="199" y="40"/>
                    </a:lnTo>
                    <a:lnTo>
                      <a:pt x="218" y="4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3" name="Freeform 1208"/>
              <p:cNvSpPr>
                <a:spLocks/>
              </p:cNvSpPr>
              <p:nvPr/>
            </p:nvSpPr>
            <p:spPr bwMode="auto">
              <a:xfrm>
                <a:off x="2378" y="2321"/>
                <a:ext cx="27" cy="25"/>
              </a:xfrm>
              <a:custGeom>
                <a:avLst/>
                <a:gdLst>
                  <a:gd name="T0" fmla="*/ 43 w 132"/>
                  <a:gd name="T1" fmla="*/ 0 h 127"/>
                  <a:gd name="T2" fmla="*/ 111 w 132"/>
                  <a:gd name="T3" fmla="*/ 27 h 127"/>
                  <a:gd name="T4" fmla="*/ 109 w 132"/>
                  <a:gd name="T5" fmla="*/ 33 h 127"/>
                  <a:gd name="T6" fmla="*/ 130 w 132"/>
                  <a:gd name="T7" fmla="*/ 42 h 127"/>
                  <a:gd name="T8" fmla="*/ 124 w 132"/>
                  <a:gd name="T9" fmla="*/ 56 h 127"/>
                  <a:gd name="T10" fmla="*/ 132 w 132"/>
                  <a:gd name="T11" fmla="*/ 60 h 127"/>
                  <a:gd name="T12" fmla="*/ 110 w 132"/>
                  <a:gd name="T13" fmla="*/ 116 h 127"/>
                  <a:gd name="T14" fmla="*/ 101 w 132"/>
                  <a:gd name="T15" fmla="*/ 112 h 127"/>
                  <a:gd name="T16" fmla="*/ 95 w 132"/>
                  <a:gd name="T17" fmla="*/ 127 h 127"/>
                  <a:gd name="T18" fmla="*/ 75 w 132"/>
                  <a:gd name="T19" fmla="*/ 118 h 127"/>
                  <a:gd name="T20" fmla="*/ 71 w 132"/>
                  <a:gd name="T21" fmla="*/ 127 h 127"/>
                  <a:gd name="T22" fmla="*/ 3 w 132"/>
                  <a:gd name="T23" fmla="*/ 99 h 127"/>
                  <a:gd name="T24" fmla="*/ 7 w 132"/>
                  <a:gd name="T25" fmla="*/ 91 h 127"/>
                  <a:gd name="T26" fmla="*/ 0 w 132"/>
                  <a:gd name="T27" fmla="*/ 88 h 127"/>
                  <a:gd name="T28" fmla="*/ 33 w 132"/>
                  <a:gd name="T29" fmla="*/ 6 h 127"/>
                  <a:gd name="T30" fmla="*/ 39 w 132"/>
                  <a:gd name="T31" fmla="*/ 9 h 127"/>
                  <a:gd name="T32" fmla="*/ 43 w 132"/>
                  <a:gd name="T3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2" h="127">
                    <a:moveTo>
                      <a:pt x="43" y="0"/>
                    </a:moveTo>
                    <a:lnTo>
                      <a:pt x="111" y="27"/>
                    </a:lnTo>
                    <a:lnTo>
                      <a:pt x="109" y="33"/>
                    </a:lnTo>
                    <a:lnTo>
                      <a:pt x="130" y="42"/>
                    </a:lnTo>
                    <a:lnTo>
                      <a:pt x="124" y="56"/>
                    </a:lnTo>
                    <a:lnTo>
                      <a:pt x="132" y="60"/>
                    </a:lnTo>
                    <a:lnTo>
                      <a:pt x="110" y="116"/>
                    </a:lnTo>
                    <a:lnTo>
                      <a:pt x="101" y="112"/>
                    </a:lnTo>
                    <a:lnTo>
                      <a:pt x="95" y="127"/>
                    </a:lnTo>
                    <a:lnTo>
                      <a:pt x="75" y="118"/>
                    </a:lnTo>
                    <a:lnTo>
                      <a:pt x="71" y="127"/>
                    </a:lnTo>
                    <a:lnTo>
                      <a:pt x="3" y="99"/>
                    </a:lnTo>
                    <a:lnTo>
                      <a:pt x="7" y="91"/>
                    </a:lnTo>
                    <a:lnTo>
                      <a:pt x="0" y="88"/>
                    </a:lnTo>
                    <a:lnTo>
                      <a:pt x="33" y="6"/>
                    </a:lnTo>
                    <a:lnTo>
                      <a:pt x="39" y="9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4" name="Freeform 1209"/>
              <p:cNvSpPr>
                <a:spLocks/>
              </p:cNvSpPr>
              <p:nvPr/>
            </p:nvSpPr>
            <p:spPr bwMode="auto">
              <a:xfrm>
                <a:off x="2369" y="2346"/>
                <a:ext cx="26" cy="26"/>
              </a:xfrm>
              <a:custGeom>
                <a:avLst/>
                <a:gdLst>
                  <a:gd name="T0" fmla="*/ 42 w 132"/>
                  <a:gd name="T1" fmla="*/ 0 h 126"/>
                  <a:gd name="T2" fmla="*/ 111 w 132"/>
                  <a:gd name="T3" fmla="*/ 27 h 126"/>
                  <a:gd name="T4" fmla="*/ 108 w 132"/>
                  <a:gd name="T5" fmla="*/ 33 h 126"/>
                  <a:gd name="T6" fmla="*/ 129 w 132"/>
                  <a:gd name="T7" fmla="*/ 41 h 126"/>
                  <a:gd name="T8" fmla="*/ 123 w 132"/>
                  <a:gd name="T9" fmla="*/ 56 h 126"/>
                  <a:gd name="T10" fmla="*/ 132 w 132"/>
                  <a:gd name="T11" fmla="*/ 60 h 126"/>
                  <a:gd name="T12" fmla="*/ 109 w 132"/>
                  <a:gd name="T13" fmla="*/ 114 h 126"/>
                  <a:gd name="T14" fmla="*/ 101 w 132"/>
                  <a:gd name="T15" fmla="*/ 112 h 126"/>
                  <a:gd name="T16" fmla="*/ 94 w 132"/>
                  <a:gd name="T17" fmla="*/ 126 h 126"/>
                  <a:gd name="T18" fmla="*/ 74 w 132"/>
                  <a:gd name="T19" fmla="*/ 118 h 126"/>
                  <a:gd name="T20" fmla="*/ 71 w 132"/>
                  <a:gd name="T21" fmla="*/ 126 h 126"/>
                  <a:gd name="T22" fmla="*/ 2 w 132"/>
                  <a:gd name="T23" fmla="*/ 98 h 126"/>
                  <a:gd name="T24" fmla="*/ 6 w 132"/>
                  <a:gd name="T25" fmla="*/ 91 h 126"/>
                  <a:gd name="T26" fmla="*/ 0 w 132"/>
                  <a:gd name="T27" fmla="*/ 88 h 126"/>
                  <a:gd name="T28" fmla="*/ 33 w 132"/>
                  <a:gd name="T29" fmla="*/ 5 h 126"/>
                  <a:gd name="T30" fmla="*/ 40 w 132"/>
                  <a:gd name="T31" fmla="*/ 7 h 126"/>
                  <a:gd name="T32" fmla="*/ 42 w 132"/>
                  <a:gd name="T3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2" h="126">
                    <a:moveTo>
                      <a:pt x="42" y="0"/>
                    </a:moveTo>
                    <a:lnTo>
                      <a:pt x="111" y="27"/>
                    </a:lnTo>
                    <a:lnTo>
                      <a:pt x="108" y="33"/>
                    </a:lnTo>
                    <a:lnTo>
                      <a:pt x="129" y="41"/>
                    </a:lnTo>
                    <a:lnTo>
                      <a:pt x="123" y="56"/>
                    </a:lnTo>
                    <a:lnTo>
                      <a:pt x="132" y="60"/>
                    </a:lnTo>
                    <a:lnTo>
                      <a:pt x="109" y="114"/>
                    </a:lnTo>
                    <a:lnTo>
                      <a:pt x="101" y="112"/>
                    </a:lnTo>
                    <a:lnTo>
                      <a:pt x="94" y="126"/>
                    </a:lnTo>
                    <a:lnTo>
                      <a:pt x="74" y="118"/>
                    </a:lnTo>
                    <a:lnTo>
                      <a:pt x="71" y="126"/>
                    </a:lnTo>
                    <a:lnTo>
                      <a:pt x="2" y="98"/>
                    </a:lnTo>
                    <a:lnTo>
                      <a:pt x="6" y="91"/>
                    </a:lnTo>
                    <a:lnTo>
                      <a:pt x="0" y="88"/>
                    </a:lnTo>
                    <a:lnTo>
                      <a:pt x="33" y="5"/>
                    </a:lnTo>
                    <a:lnTo>
                      <a:pt x="40" y="7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11"/>
            <p:cNvGrpSpPr>
              <a:grpSpLocks/>
            </p:cNvGrpSpPr>
            <p:nvPr/>
          </p:nvGrpSpPr>
          <p:grpSpPr bwMode="auto">
            <a:xfrm>
              <a:off x="465" y="219"/>
              <a:ext cx="3417" cy="3354"/>
              <a:chOff x="465" y="219"/>
              <a:chExt cx="3417" cy="3354"/>
            </a:xfrm>
          </p:grpSpPr>
          <p:sp>
            <p:nvSpPr>
              <p:cNvPr id="1475" name="Freeform 1211"/>
              <p:cNvSpPr>
                <a:spLocks/>
              </p:cNvSpPr>
              <p:nvPr/>
            </p:nvSpPr>
            <p:spPr bwMode="auto">
              <a:xfrm>
                <a:off x="2358" y="2372"/>
                <a:ext cx="26" cy="25"/>
              </a:xfrm>
              <a:custGeom>
                <a:avLst/>
                <a:gdLst>
                  <a:gd name="T0" fmla="*/ 42 w 130"/>
                  <a:gd name="T1" fmla="*/ 0 h 126"/>
                  <a:gd name="T2" fmla="*/ 110 w 130"/>
                  <a:gd name="T3" fmla="*/ 27 h 126"/>
                  <a:gd name="T4" fmla="*/ 108 w 130"/>
                  <a:gd name="T5" fmla="*/ 34 h 126"/>
                  <a:gd name="T6" fmla="*/ 128 w 130"/>
                  <a:gd name="T7" fmla="*/ 41 h 126"/>
                  <a:gd name="T8" fmla="*/ 123 w 130"/>
                  <a:gd name="T9" fmla="*/ 56 h 126"/>
                  <a:gd name="T10" fmla="*/ 130 w 130"/>
                  <a:gd name="T11" fmla="*/ 60 h 126"/>
                  <a:gd name="T12" fmla="*/ 108 w 130"/>
                  <a:gd name="T13" fmla="*/ 115 h 126"/>
                  <a:gd name="T14" fmla="*/ 101 w 130"/>
                  <a:gd name="T15" fmla="*/ 112 h 126"/>
                  <a:gd name="T16" fmla="*/ 94 w 130"/>
                  <a:gd name="T17" fmla="*/ 126 h 126"/>
                  <a:gd name="T18" fmla="*/ 74 w 130"/>
                  <a:gd name="T19" fmla="*/ 118 h 126"/>
                  <a:gd name="T20" fmla="*/ 71 w 130"/>
                  <a:gd name="T21" fmla="*/ 126 h 126"/>
                  <a:gd name="T22" fmla="*/ 2 w 130"/>
                  <a:gd name="T23" fmla="*/ 98 h 126"/>
                  <a:gd name="T24" fmla="*/ 6 w 130"/>
                  <a:gd name="T25" fmla="*/ 91 h 126"/>
                  <a:gd name="T26" fmla="*/ 0 w 130"/>
                  <a:gd name="T27" fmla="*/ 88 h 126"/>
                  <a:gd name="T28" fmla="*/ 32 w 130"/>
                  <a:gd name="T29" fmla="*/ 5 h 126"/>
                  <a:gd name="T30" fmla="*/ 38 w 130"/>
                  <a:gd name="T31" fmla="*/ 8 h 126"/>
                  <a:gd name="T32" fmla="*/ 42 w 130"/>
                  <a:gd name="T3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0" h="126">
                    <a:moveTo>
                      <a:pt x="42" y="0"/>
                    </a:moveTo>
                    <a:lnTo>
                      <a:pt x="110" y="27"/>
                    </a:lnTo>
                    <a:lnTo>
                      <a:pt x="108" y="34"/>
                    </a:lnTo>
                    <a:lnTo>
                      <a:pt x="128" y="41"/>
                    </a:lnTo>
                    <a:lnTo>
                      <a:pt x="123" y="56"/>
                    </a:lnTo>
                    <a:lnTo>
                      <a:pt x="130" y="60"/>
                    </a:lnTo>
                    <a:lnTo>
                      <a:pt x="108" y="115"/>
                    </a:lnTo>
                    <a:lnTo>
                      <a:pt x="101" y="112"/>
                    </a:lnTo>
                    <a:lnTo>
                      <a:pt x="94" y="126"/>
                    </a:lnTo>
                    <a:lnTo>
                      <a:pt x="74" y="118"/>
                    </a:lnTo>
                    <a:lnTo>
                      <a:pt x="71" y="126"/>
                    </a:lnTo>
                    <a:lnTo>
                      <a:pt x="2" y="98"/>
                    </a:lnTo>
                    <a:lnTo>
                      <a:pt x="6" y="91"/>
                    </a:lnTo>
                    <a:lnTo>
                      <a:pt x="0" y="88"/>
                    </a:lnTo>
                    <a:lnTo>
                      <a:pt x="32" y="5"/>
                    </a:lnTo>
                    <a:lnTo>
                      <a:pt x="38" y="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6" name="Freeform 1212"/>
              <p:cNvSpPr>
                <a:spLocks/>
              </p:cNvSpPr>
              <p:nvPr/>
            </p:nvSpPr>
            <p:spPr bwMode="auto">
              <a:xfrm>
                <a:off x="2290" y="2293"/>
                <a:ext cx="67" cy="69"/>
              </a:xfrm>
              <a:custGeom>
                <a:avLst/>
                <a:gdLst>
                  <a:gd name="T0" fmla="*/ 56 w 339"/>
                  <a:gd name="T1" fmla="*/ 16 h 346"/>
                  <a:gd name="T2" fmla="*/ 32 w 339"/>
                  <a:gd name="T3" fmla="*/ 52 h 346"/>
                  <a:gd name="T4" fmla="*/ 0 w 339"/>
                  <a:gd name="T5" fmla="*/ 77 h 346"/>
                  <a:gd name="T6" fmla="*/ 22 w 339"/>
                  <a:gd name="T7" fmla="*/ 115 h 346"/>
                  <a:gd name="T8" fmla="*/ 104 w 339"/>
                  <a:gd name="T9" fmla="*/ 116 h 346"/>
                  <a:gd name="T10" fmla="*/ 132 w 339"/>
                  <a:gd name="T11" fmla="*/ 186 h 346"/>
                  <a:gd name="T12" fmla="*/ 98 w 339"/>
                  <a:gd name="T13" fmla="*/ 204 h 346"/>
                  <a:gd name="T14" fmla="*/ 90 w 339"/>
                  <a:gd name="T15" fmla="*/ 249 h 346"/>
                  <a:gd name="T16" fmla="*/ 91 w 339"/>
                  <a:gd name="T17" fmla="*/ 265 h 346"/>
                  <a:gd name="T18" fmla="*/ 121 w 339"/>
                  <a:gd name="T19" fmla="*/ 268 h 346"/>
                  <a:gd name="T20" fmla="*/ 154 w 339"/>
                  <a:gd name="T21" fmla="*/ 291 h 346"/>
                  <a:gd name="T22" fmla="*/ 178 w 339"/>
                  <a:gd name="T23" fmla="*/ 282 h 346"/>
                  <a:gd name="T24" fmla="*/ 204 w 339"/>
                  <a:gd name="T25" fmla="*/ 247 h 346"/>
                  <a:gd name="T26" fmla="*/ 204 w 339"/>
                  <a:gd name="T27" fmla="*/ 291 h 346"/>
                  <a:gd name="T28" fmla="*/ 208 w 339"/>
                  <a:gd name="T29" fmla="*/ 313 h 346"/>
                  <a:gd name="T30" fmla="*/ 236 w 339"/>
                  <a:gd name="T31" fmla="*/ 314 h 346"/>
                  <a:gd name="T32" fmla="*/ 270 w 339"/>
                  <a:gd name="T33" fmla="*/ 338 h 346"/>
                  <a:gd name="T34" fmla="*/ 298 w 339"/>
                  <a:gd name="T35" fmla="*/ 329 h 346"/>
                  <a:gd name="T36" fmla="*/ 317 w 339"/>
                  <a:gd name="T37" fmla="*/ 291 h 346"/>
                  <a:gd name="T38" fmla="*/ 339 w 339"/>
                  <a:gd name="T39" fmla="*/ 269 h 346"/>
                  <a:gd name="T40" fmla="*/ 329 w 339"/>
                  <a:gd name="T41" fmla="*/ 234 h 346"/>
                  <a:gd name="T42" fmla="*/ 249 w 339"/>
                  <a:gd name="T43" fmla="*/ 230 h 346"/>
                  <a:gd name="T44" fmla="*/ 220 w 339"/>
                  <a:gd name="T45" fmla="*/ 163 h 346"/>
                  <a:gd name="T46" fmla="*/ 255 w 339"/>
                  <a:gd name="T47" fmla="*/ 141 h 346"/>
                  <a:gd name="T48" fmla="*/ 263 w 339"/>
                  <a:gd name="T49" fmla="*/ 100 h 346"/>
                  <a:gd name="T50" fmla="*/ 261 w 339"/>
                  <a:gd name="T51" fmla="*/ 81 h 346"/>
                  <a:gd name="T52" fmla="*/ 233 w 339"/>
                  <a:gd name="T53" fmla="*/ 75 h 346"/>
                  <a:gd name="T54" fmla="*/ 199 w 339"/>
                  <a:gd name="T55" fmla="*/ 52 h 346"/>
                  <a:gd name="T56" fmla="*/ 173 w 339"/>
                  <a:gd name="T57" fmla="*/ 62 h 346"/>
                  <a:gd name="T58" fmla="*/ 149 w 339"/>
                  <a:gd name="T59" fmla="*/ 97 h 346"/>
                  <a:gd name="T60" fmla="*/ 147 w 339"/>
                  <a:gd name="T61" fmla="*/ 52 h 346"/>
                  <a:gd name="T62" fmla="*/ 144 w 339"/>
                  <a:gd name="T63" fmla="*/ 34 h 346"/>
                  <a:gd name="T64" fmla="*/ 118 w 339"/>
                  <a:gd name="T65" fmla="*/ 29 h 346"/>
                  <a:gd name="T66" fmla="*/ 82 w 339"/>
                  <a:gd name="T67" fmla="*/ 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9" h="346">
                    <a:moveTo>
                      <a:pt x="61" y="0"/>
                    </a:moveTo>
                    <a:lnTo>
                      <a:pt x="56" y="16"/>
                    </a:lnTo>
                    <a:lnTo>
                      <a:pt x="46" y="13"/>
                    </a:lnTo>
                    <a:lnTo>
                      <a:pt x="32" y="52"/>
                    </a:lnTo>
                    <a:lnTo>
                      <a:pt x="11" y="45"/>
                    </a:lnTo>
                    <a:lnTo>
                      <a:pt x="0" y="77"/>
                    </a:lnTo>
                    <a:lnTo>
                      <a:pt x="31" y="88"/>
                    </a:lnTo>
                    <a:lnTo>
                      <a:pt x="22" y="115"/>
                    </a:lnTo>
                    <a:lnTo>
                      <a:pt x="94" y="142"/>
                    </a:lnTo>
                    <a:lnTo>
                      <a:pt x="104" y="116"/>
                    </a:lnTo>
                    <a:lnTo>
                      <a:pt x="152" y="135"/>
                    </a:lnTo>
                    <a:lnTo>
                      <a:pt x="132" y="186"/>
                    </a:lnTo>
                    <a:lnTo>
                      <a:pt x="109" y="177"/>
                    </a:lnTo>
                    <a:lnTo>
                      <a:pt x="98" y="204"/>
                    </a:lnTo>
                    <a:lnTo>
                      <a:pt x="107" y="207"/>
                    </a:lnTo>
                    <a:lnTo>
                      <a:pt x="90" y="249"/>
                    </a:lnTo>
                    <a:lnTo>
                      <a:pt x="96" y="252"/>
                    </a:lnTo>
                    <a:lnTo>
                      <a:pt x="91" y="265"/>
                    </a:lnTo>
                    <a:lnTo>
                      <a:pt x="109" y="273"/>
                    </a:lnTo>
                    <a:lnTo>
                      <a:pt x="121" y="268"/>
                    </a:lnTo>
                    <a:lnTo>
                      <a:pt x="149" y="279"/>
                    </a:lnTo>
                    <a:lnTo>
                      <a:pt x="154" y="291"/>
                    </a:lnTo>
                    <a:lnTo>
                      <a:pt x="170" y="298"/>
                    </a:lnTo>
                    <a:lnTo>
                      <a:pt x="178" y="282"/>
                    </a:lnTo>
                    <a:lnTo>
                      <a:pt x="188" y="285"/>
                    </a:lnTo>
                    <a:lnTo>
                      <a:pt x="204" y="247"/>
                    </a:lnTo>
                    <a:lnTo>
                      <a:pt x="220" y="253"/>
                    </a:lnTo>
                    <a:lnTo>
                      <a:pt x="204" y="291"/>
                    </a:lnTo>
                    <a:lnTo>
                      <a:pt x="215" y="296"/>
                    </a:lnTo>
                    <a:lnTo>
                      <a:pt x="208" y="313"/>
                    </a:lnTo>
                    <a:lnTo>
                      <a:pt x="225" y="319"/>
                    </a:lnTo>
                    <a:lnTo>
                      <a:pt x="236" y="314"/>
                    </a:lnTo>
                    <a:lnTo>
                      <a:pt x="265" y="326"/>
                    </a:lnTo>
                    <a:lnTo>
                      <a:pt x="270" y="338"/>
                    </a:lnTo>
                    <a:lnTo>
                      <a:pt x="291" y="346"/>
                    </a:lnTo>
                    <a:lnTo>
                      <a:pt x="298" y="329"/>
                    </a:lnTo>
                    <a:lnTo>
                      <a:pt x="301" y="331"/>
                    </a:lnTo>
                    <a:lnTo>
                      <a:pt x="317" y="291"/>
                    </a:lnTo>
                    <a:lnTo>
                      <a:pt x="327" y="295"/>
                    </a:lnTo>
                    <a:lnTo>
                      <a:pt x="339" y="269"/>
                    </a:lnTo>
                    <a:lnTo>
                      <a:pt x="317" y="260"/>
                    </a:lnTo>
                    <a:lnTo>
                      <a:pt x="329" y="234"/>
                    </a:lnTo>
                    <a:lnTo>
                      <a:pt x="259" y="206"/>
                    </a:lnTo>
                    <a:lnTo>
                      <a:pt x="249" y="230"/>
                    </a:lnTo>
                    <a:lnTo>
                      <a:pt x="202" y="214"/>
                    </a:lnTo>
                    <a:lnTo>
                      <a:pt x="220" y="163"/>
                    </a:lnTo>
                    <a:lnTo>
                      <a:pt x="244" y="173"/>
                    </a:lnTo>
                    <a:lnTo>
                      <a:pt x="255" y="141"/>
                    </a:lnTo>
                    <a:lnTo>
                      <a:pt x="249" y="138"/>
                    </a:lnTo>
                    <a:lnTo>
                      <a:pt x="263" y="100"/>
                    </a:lnTo>
                    <a:lnTo>
                      <a:pt x="255" y="97"/>
                    </a:lnTo>
                    <a:lnTo>
                      <a:pt x="261" y="81"/>
                    </a:lnTo>
                    <a:lnTo>
                      <a:pt x="240" y="72"/>
                    </a:lnTo>
                    <a:lnTo>
                      <a:pt x="233" y="75"/>
                    </a:lnTo>
                    <a:lnTo>
                      <a:pt x="203" y="64"/>
                    </a:lnTo>
                    <a:lnTo>
                      <a:pt x="199" y="52"/>
                    </a:lnTo>
                    <a:lnTo>
                      <a:pt x="179" y="46"/>
                    </a:lnTo>
                    <a:lnTo>
                      <a:pt x="173" y="62"/>
                    </a:lnTo>
                    <a:lnTo>
                      <a:pt x="164" y="59"/>
                    </a:lnTo>
                    <a:lnTo>
                      <a:pt x="149" y="97"/>
                    </a:lnTo>
                    <a:lnTo>
                      <a:pt x="133" y="91"/>
                    </a:lnTo>
                    <a:lnTo>
                      <a:pt x="147" y="52"/>
                    </a:lnTo>
                    <a:lnTo>
                      <a:pt x="138" y="49"/>
                    </a:lnTo>
                    <a:lnTo>
                      <a:pt x="144" y="34"/>
                    </a:lnTo>
                    <a:lnTo>
                      <a:pt x="124" y="26"/>
                    </a:lnTo>
                    <a:lnTo>
                      <a:pt x="118" y="29"/>
                    </a:lnTo>
                    <a:lnTo>
                      <a:pt x="87" y="19"/>
                    </a:lnTo>
                    <a:lnTo>
                      <a:pt x="82" y="8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7" name="Freeform 1213"/>
              <p:cNvSpPr>
                <a:spLocks/>
              </p:cNvSpPr>
              <p:nvPr/>
            </p:nvSpPr>
            <p:spPr bwMode="auto">
              <a:xfrm>
                <a:off x="2135" y="2315"/>
                <a:ext cx="50" cy="61"/>
              </a:xfrm>
              <a:custGeom>
                <a:avLst/>
                <a:gdLst>
                  <a:gd name="T0" fmla="*/ 35 w 253"/>
                  <a:gd name="T1" fmla="*/ 14 h 303"/>
                  <a:gd name="T2" fmla="*/ 21 w 253"/>
                  <a:gd name="T3" fmla="*/ 53 h 303"/>
                  <a:gd name="T4" fmla="*/ 12 w 253"/>
                  <a:gd name="T5" fmla="*/ 50 h 303"/>
                  <a:gd name="T6" fmla="*/ 0 w 253"/>
                  <a:gd name="T7" fmla="*/ 80 h 303"/>
                  <a:gd name="T8" fmla="*/ 25 w 253"/>
                  <a:gd name="T9" fmla="*/ 90 h 303"/>
                  <a:gd name="T10" fmla="*/ 15 w 253"/>
                  <a:gd name="T11" fmla="*/ 117 h 303"/>
                  <a:gd name="T12" fmla="*/ 86 w 253"/>
                  <a:gd name="T13" fmla="*/ 143 h 303"/>
                  <a:gd name="T14" fmla="*/ 96 w 253"/>
                  <a:gd name="T15" fmla="*/ 118 h 303"/>
                  <a:gd name="T16" fmla="*/ 141 w 253"/>
                  <a:gd name="T17" fmla="*/ 134 h 303"/>
                  <a:gd name="T18" fmla="*/ 124 w 253"/>
                  <a:gd name="T19" fmla="*/ 185 h 303"/>
                  <a:gd name="T20" fmla="*/ 87 w 253"/>
                  <a:gd name="T21" fmla="*/ 173 h 303"/>
                  <a:gd name="T22" fmla="*/ 78 w 253"/>
                  <a:gd name="T23" fmla="*/ 203 h 303"/>
                  <a:gd name="T24" fmla="*/ 92 w 253"/>
                  <a:gd name="T25" fmla="*/ 208 h 303"/>
                  <a:gd name="T26" fmla="*/ 80 w 253"/>
                  <a:gd name="T27" fmla="*/ 248 h 303"/>
                  <a:gd name="T28" fmla="*/ 89 w 253"/>
                  <a:gd name="T29" fmla="*/ 250 h 303"/>
                  <a:gd name="T30" fmla="*/ 81 w 253"/>
                  <a:gd name="T31" fmla="*/ 269 h 303"/>
                  <a:gd name="T32" fmla="*/ 104 w 253"/>
                  <a:gd name="T33" fmla="*/ 278 h 303"/>
                  <a:gd name="T34" fmla="*/ 111 w 253"/>
                  <a:gd name="T35" fmla="*/ 274 h 303"/>
                  <a:gd name="T36" fmla="*/ 139 w 253"/>
                  <a:gd name="T37" fmla="*/ 283 h 303"/>
                  <a:gd name="T38" fmla="*/ 141 w 253"/>
                  <a:gd name="T39" fmla="*/ 294 h 303"/>
                  <a:gd name="T40" fmla="*/ 165 w 253"/>
                  <a:gd name="T41" fmla="*/ 303 h 303"/>
                  <a:gd name="T42" fmla="*/ 171 w 253"/>
                  <a:gd name="T43" fmla="*/ 286 h 303"/>
                  <a:gd name="T44" fmla="*/ 180 w 253"/>
                  <a:gd name="T45" fmla="*/ 290 h 303"/>
                  <a:gd name="T46" fmla="*/ 193 w 253"/>
                  <a:gd name="T47" fmla="*/ 253 h 303"/>
                  <a:gd name="T48" fmla="*/ 203 w 253"/>
                  <a:gd name="T49" fmla="*/ 255 h 303"/>
                  <a:gd name="T50" fmla="*/ 216 w 253"/>
                  <a:gd name="T51" fmla="*/ 224 h 303"/>
                  <a:gd name="T52" fmla="*/ 191 w 253"/>
                  <a:gd name="T53" fmla="*/ 215 h 303"/>
                  <a:gd name="T54" fmla="*/ 210 w 253"/>
                  <a:gd name="T55" fmla="*/ 164 h 303"/>
                  <a:gd name="T56" fmla="*/ 234 w 253"/>
                  <a:gd name="T57" fmla="*/ 173 h 303"/>
                  <a:gd name="T58" fmla="*/ 247 w 253"/>
                  <a:gd name="T59" fmla="*/ 141 h 303"/>
                  <a:gd name="T60" fmla="*/ 239 w 253"/>
                  <a:gd name="T61" fmla="*/ 138 h 303"/>
                  <a:gd name="T62" fmla="*/ 253 w 253"/>
                  <a:gd name="T63" fmla="*/ 100 h 303"/>
                  <a:gd name="T64" fmla="*/ 248 w 253"/>
                  <a:gd name="T65" fmla="*/ 97 h 303"/>
                  <a:gd name="T66" fmla="*/ 253 w 253"/>
                  <a:gd name="T67" fmla="*/ 81 h 303"/>
                  <a:gd name="T68" fmla="*/ 231 w 253"/>
                  <a:gd name="T69" fmla="*/ 72 h 303"/>
                  <a:gd name="T70" fmla="*/ 225 w 253"/>
                  <a:gd name="T71" fmla="*/ 76 h 303"/>
                  <a:gd name="T72" fmla="*/ 193 w 253"/>
                  <a:gd name="T73" fmla="*/ 65 h 303"/>
                  <a:gd name="T74" fmla="*/ 191 w 253"/>
                  <a:gd name="T75" fmla="*/ 56 h 303"/>
                  <a:gd name="T76" fmla="*/ 167 w 253"/>
                  <a:gd name="T77" fmla="*/ 47 h 303"/>
                  <a:gd name="T78" fmla="*/ 161 w 253"/>
                  <a:gd name="T79" fmla="*/ 63 h 303"/>
                  <a:gd name="T80" fmla="*/ 151 w 253"/>
                  <a:gd name="T81" fmla="*/ 60 h 303"/>
                  <a:gd name="T82" fmla="*/ 137 w 253"/>
                  <a:gd name="T83" fmla="*/ 97 h 303"/>
                  <a:gd name="T84" fmla="*/ 124 w 253"/>
                  <a:gd name="T85" fmla="*/ 92 h 303"/>
                  <a:gd name="T86" fmla="*/ 137 w 253"/>
                  <a:gd name="T87" fmla="*/ 55 h 303"/>
                  <a:gd name="T88" fmla="*/ 131 w 253"/>
                  <a:gd name="T89" fmla="*/ 52 h 303"/>
                  <a:gd name="T90" fmla="*/ 136 w 253"/>
                  <a:gd name="T91" fmla="*/ 35 h 303"/>
                  <a:gd name="T92" fmla="*/ 114 w 253"/>
                  <a:gd name="T93" fmla="*/ 26 h 303"/>
                  <a:gd name="T94" fmla="*/ 107 w 253"/>
                  <a:gd name="T95" fmla="*/ 31 h 303"/>
                  <a:gd name="T96" fmla="*/ 78 w 253"/>
                  <a:gd name="T97" fmla="*/ 20 h 303"/>
                  <a:gd name="T98" fmla="*/ 75 w 253"/>
                  <a:gd name="T99" fmla="*/ 9 h 303"/>
                  <a:gd name="T100" fmla="*/ 53 w 253"/>
                  <a:gd name="T101" fmla="*/ 0 h 303"/>
                  <a:gd name="T102" fmla="*/ 46 w 253"/>
                  <a:gd name="T103" fmla="*/ 17 h 303"/>
                  <a:gd name="T104" fmla="*/ 35 w 253"/>
                  <a:gd name="T105" fmla="*/ 14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3" h="303">
                    <a:moveTo>
                      <a:pt x="35" y="14"/>
                    </a:moveTo>
                    <a:lnTo>
                      <a:pt x="21" y="53"/>
                    </a:lnTo>
                    <a:lnTo>
                      <a:pt x="12" y="50"/>
                    </a:lnTo>
                    <a:lnTo>
                      <a:pt x="0" y="80"/>
                    </a:lnTo>
                    <a:lnTo>
                      <a:pt x="25" y="90"/>
                    </a:lnTo>
                    <a:lnTo>
                      <a:pt x="15" y="117"/>
                    </a:lnTo>
                    <a:lnTo>
                      <a:pt x="86" y="143"/>
                    </a:lnTo>
                    <a:lnTo>
                      <a:pt x="96" y="118"/>
                    </a:lnTo>
                    <a:lnTo>
                      <a:pt x="141" y="134"/>
                    </a:lnTo>
                    <a:lnTo>
                      <a:pt x="124" y="185"/>
                    </a:lnTo>
                    <a:lnTo>
                      <a:pt x="87" y="173"/>
                    </a:lnTo>
                    <a:lnTo>
                      <a:pt x="78" y="203"/>
                    </a:lnTo>
                    <a:lnTo>
                      <a:pt x="92" y="208"/>
                    </a:lnTo>
                    <a:lnTo>
                      <a:pt x="80" y="248"/>
                    </a:lnTo>
                    <a:lnTo>
                      <a:pt x="89" y="250"/>
                    </a:lnTo>
                    <a:lnTo>
                      <a:pt x="81" y="269"/>
                    </a:lnTo>
                    <a:lnTo>
                      <a:pt x="104" y="278"/>
                    </a:lnTo>
                    <a:lnTo>
                      <a:pt x="111" y="274"/>
                    </a:lnTo>
                    <a:lnTo>
                      <a:pt x="139" y="283"/>
                    </a:lnTo>
                    <a:lnTo>
                      <a:pt x="141" y="294"/>
                    </a:lnTo>
                    <a:lnTo>
                      <a:pt x="165" y="303"/>
                    </a:lnTo>
                    <a:lnTo>
                      <a:pt x="171" y="286"/>
                    </a:lnTo>
                    <a:lnTo>
                      <a:pt x="180" y="290"/>
                    </a:lnTo>
                    <a:lnTo>
                      <a:pt x="193" y="253"/>
                    </a:lnTo>
                    <a:lnTo>
                      <a:pt x="203" y="255"/>
                    </a:lnTo>
                    <a:lnTo>
                      <a:pt x="216" y="224"/>
                    </a:lnTo>
                    <a:lnTo>
                      <a:pt x="191" y="215"/>
                    </a:lnTo>
                    <a:lnTo>
                      <a:pt x="210" y="164"/>
                    </a:lnTo>
                    <a:lnTo>
                      <a:pt x="234" y="173"/>
                    </a:lnTo>
                    <a:lnTo>
                      <a:pt x="247" y="141"/>
                    </a:lnTo>
                    <a:lnTo>
                      <a:pt x="239" y="138"/>
                    </a:lnTo>
                    <a:lnTo>
                      <a:pt x="253" y="100"/>
                    </a:lnTo>
                    <a:lnTo>
                      <a:pt x="248" y="97"/>
                    </a:lnTo>
                    <a:lnTo>
                      <a:pt x="253" y="81"/>
                    </a:lnTo>
                    <a:lnTo>
                      <a:pt x="231" y="72"/>
                    </a:lnTo>
                    <a:lnTo>
                      <a:pt x="225" y="76"/>
                    </a:lnTo>
                    <a:lnTo>
                      <a:pt x="193" y="65"/>
                    </a:lnTo>
                    <a:lnTo>
                      <a:pt x="191" y="56"/>
                    </a:lnTo>
                    <a:lnTo>
                      <a:pt x="167" y="47"/>
                    </a:lnTo>
                    <a:lnTo>
                      <a:pt x="161" y="63"/>
                    </a:lnTo>
                    <a:lnTo>
                      <a:pt x="151" y="60"/>
                    </a:lnTo>
                    <a:lnTo>
                      <a:pt x="137" y="97"/>
                    </a:lnTo>
                    <a:lnTo>
                      <a:pt x="124" y="92"/>
                    </a:lnTo>
                    <a:lnTo>
                      <a:pt x="137" y="55"/>
                    </a:lnTo>
                    <a:lnTo>
                      <a:pt x="131" y="52"/>
                    </a:lnTo>
                    <a:lnTo>
                      <a:pt x="136" y="35"/>
                    </a:lnTo>
                    <a:lnTo>
                      <a:pt x="114" y="26"/>
                    </a:lnTo>
                    <a:lnTo>
                      <a:pt x="107" y="31"/>
                    </a:lnTo>
                    <a:lnTo>
                      <a:pt x="78" y="20"/>
                    </a:lnTo>
                    <a:lnTo>
                      <a:pt x="75" y="9"/>
                    </a:lnTo>
                    <a:lnTo>
                      <a:pt x="53" y="0"/>
                    </a:lnTo>
                    <a:lnTo>
                      <a:pt x="46" y="17"/>
                    </a:lnTo>
                    <a:lnTo>
                      <a:pt x="35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8" name="Freeform 1214"/>
              <p:cNvSpPr>
                <a:spLocks/>
              </p:cNvSpPr>
              <p:nvPr/>
            </p:nvSpPr>
            <p:spPr bwMode="auto">
              <a:xfrm>
                <a:off x="2186" y="2338"/>
                <a:ext cx="58" cy="51"/>
              </a:xfrm>
              <a:custGeom>
                <a:avLst/>
                <a:gdLst>
                  <a:gd name="T0" fmla="*/ 101 w 292"/>
                  <a:gd name="T1" fmla="*/ 242 h 253"/>
                  <a:gd name="T2" fmla="*/ 115 w 292"/>
                  <a:gd name="T3" fmla="*/ 203 h 253"/>
                  <a:gd name="T4" fmla="*/ 126 w 292"/>
                  <a:gd name="T5" fmla="*/ 207 h 253"/>
                  <a:gd name="T6" fmla="*/ 139 w 292"/>
                  <a:gd name="T7" fmla="*/ 176 h 253"/>
                  <a:gd name="T8" fmla="*/ 114 w 292"/>
                  <a:gd name="T9" fmla="*/ 167 h 253"/>
                  <a:gd name="T10" fmla="*/ 131 w 292"/>
                  <a:gd name="T11" fmla="*/ 116 h 253"/>
                  <a:gd name="T12" fmla="*/ 180 w 292"/>
                  <a:gd name="T13" fmla="*/ 133 h 253"/>
                  <a:gd name="T14" fmla="*/ 170 w 292"/>
                  <a:gd name="T15" fmla="*/ 159 h 253"/>
                  <a:gd name="T16" fmla="*/ 240 w 292"/>
                  <a:gd name="T17" fmla="*/ 186 h 253"/>
                  <a:gd name="T18" fmla="*/ 248 w 292"/>
                  <a:gd name="T19" fmla="*/ 162 h 253"/>
                  <a:gd name="T20" fmla="*/ 274 w 292"/>
                  <a:gd name="T21" fmla="*/ 171 h 253"/>
                  <a:gd name="T22" fmla="*/ 287 w 292"/>
                  <a:gd name="T23" fmla="*/ 139 h 253"/>
                  <a:gd name="T24" fmla="*/ 278 w 292"/>
                  <a:gd name="T25" fmla="*/ 137 h 253"/>
                  <a:gd name="T26" fmla="*/ 292 w 292"/>
                  <a:gd name="T27" fmla="*/ 100 h 253"/>
                  <a:gd name="T28" fmla="*/ 283 w 292"/>
                  <a:gd name="T29" fmla="*/ 96 h 253"/>
                  <a:gd name="T30" fmla="*/ 289 w 292"/>
                  <a:gd name="T31" fmla="*/ 80 h 253"/>
                  <a:gd name="T32" fmla="*/ 266 w 292"/>
                  <a:gd name="T33" fmla="*/ 71 h 253"/>
                  <a:gd name="T34" fmla="*/ 259 w 292"/>
                  <a:gd name="T35" fmla="*/ 73 h 253"/>
                  <a:gd name="T36" fmla="*/ 231 w 292"/>
                  <a:gd name="T37" fmla="*/ 63 h 253"/>
                  <a:gd name="T38" fmla="*/ 228 w 292"/>
                  <a:gd name="T39" fmla="*/ 54 h 253"/>
                  <a:gd name="T40" fmla="*/ 206 w 292"/>
                  <a:gd name="T41" fmla="*/ 45 h 253"/>
                  <a:gd name="T42" fmla="*/ 200 w 292"/>
                  <a:gd name="T43" fmla="*/ 61 h 253"/>
                  <a:gd name="T44" fmla="*/ 190 w 292"/>
                  <a:gd name="T45" fmla="*/ 57 h 253"/>
                  <a:gd name="T46" fmla="*/ 176 w 292"/>
                  <a:gd name="T47" fmla="*/ 96 h 253"/>
                  <a:gd name="T48" fmla="*/ 160 w 292"/>
                  <a:gd name="T49" fmla="*/ 90 h 253"/>
                  <a:gd name="T50" fmla="*/ 174 w 292"/>
                  <a:gd name="T51" fmla="*/ 52 h 253"/>
                  <a:gd name="T52" fmla="*/ 167 w 292"/>
                  <a:gd name="T53" fmla="*/ 50 h 253"/>
                  <a:gd name="T54" fmla="*/ 174 w 292"/>
                  <a:gd name="T55" fmla="*/ 34 h 253"/>
                  <a:gd name="T56" fmla="*/ 152 w 292"/>
                  <a:gd name="T57" fmla="*/ 25 h 253"/>
                  <a:gd name="T58" fmla="*/ 145 w 292"/>
                  <a:gd name="T59" fmla="*/ 27 h 253"/>
                  <a:gd name="T60" fmla="*/ 115 w 292"/>
                  <a:gd name="T61" fmla="*/ 17 h 253"/>
                  <a:gd name="T62" fmla="*/ 111 w 292"/>
                  <a:gd name="T63" fmla="*/ 9 h 253"/>
                  <a:gd name="T64" fmla="*/ 89 w 292"/>
                  <a:gd name="T65" fmla="*/ 0 h 253"/>
                  <a:gd name="T66" fmla="*/ 84 w 292"/>
                  <a:gd name="T67" fmla="*/ 15 h 253"/>
                  <a:gd name="T68" fmla="*/ 74 w 292"/>
                  <a:gd name="T69" fmla="*/ 12 h 253"/>
                  <a:gd name="T70" fmla="*/ 60 w 292"/>
                  <a:gd name="T71" fmla="*/ 51 h 253"/>
                  <a:gd name="T72" fmla="*/ 40 w 292"/>
                  <a:gd name="T73" fmla="*/ 45 h 253"/>
                  <a:gd name="T74" fmla="*/ 29 w 292"/>
                  <a:gd name="T75" fmla="*/ 73 h 253"/>
                  <a:gd name="T76" fmla="*/ 63 w 292"/>
                  <a:gd name="T77" fmla="*/ 85 h 253"/>
                  <a:gd name="T78" fmla="*/ 45 w 292"/>
                  <a:gd name="T79" fmla="*/ 138 h 253"/>
                  <a:gd name="T80" fmla="*/ 19 w 292"/>
                  <a:gd name="T81" fmla="*/ 129 h 253"/>
                  <a:gd name="T82" fmla="*/ 9 w 292"/>
                  <a:gd name="T83" fmla="*/ 159 h 253"/>
                  <a:gd name="T84" fmla="*/ 14 w 292"/>
                  <a:gd name="T85" fmla="*/ 162 h 253"/>
                  <a:gd name="T86" fmla="*/ 0 w 292"/>
                  <a:gd name="T87" fmla="*/ 202 h 253"/>
                  <a:gd name="T88" fmla="*/ 8 w 292"/>
                  <a:gd name="T89" fmla="*/ 204 h 253"/>
                  <a:gd name="T90" fmla="*/ 3 w 292"/>
                  <a:gd name="T91" fmla="*/ 220 h 253"/>
                  <a:gd name="T92" fmla="*/ 25 w 292"/>
                  <a:gd name="T93" fmla="*/ 228 h 253"/>
                  <a:gd name="T94" fmla="*/ 32 w 292"/>
                  <a:gd name="T95" fmla="*/ 224 h 253"/>
                  <a:gd name="T96" fmla="*/ 61 w 292"/>
                  <a:gd name="T97" fmla="*/ 234 h 253"/>
                  <a:gd name="T98" fmla="*/ 63 w 292"/>
                  <a:gd name="T99" fmla="*/ 244 h 253"/>
                  <a:gd name="T100" fmla="*/ 89 w 292"/>
                  <a:gd name="T101" fmla="*/ 253 h 253"/>
                  <a:gd name="T102" fmla="*/ 94 w 292"/>
                  <a:gd name="T103" fmla="*/ 239 h 253"/>
                  <a:gd name="T104" fmla="*/ 101 w 292"/>
                  <a:gd name="T105" fmla="*/ 24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92" h="253">
                    <a:moveTo>
                      <a:pt x="101" y="242"/>
                    </a:moveTo>
                    <a:lnTo>
                      <a:pt x="115" y="203"/>
                    </a:lnTo>
                    <a:lnTo>
                      <a:pt x="126" y="207"/>
                    </a:lnTo>
                    <a:lnTo>
                      <a:pt x="139" y="176"/>
                    </a:lnTo>
                    <a:lnTo>
                      <a:pt x="114" y="167"/>
                    </a:lnTo>
                    <a:lnTo>
                      <a:pt x="131" y="116"/>
                    </a:lnTo>
                    <a:lnTo>
                      <a:pt x="180" y="133"/>
                    </a:lnTo>
                    <a:lnTo>
                      <a:pt x="170" y="159"/>
                    </a:lnTo>
                    <a:lnTo>
                      <a:pt x="240" y="186"/>
                    </a:lnTo>
                    <a:lnTo>
                      <a:pt x="248" y="162"/>
                    </a:lnTo>
                    <a:lnTo>
                      <a:pt x="274" y="171"/>
                    </a:lnTo>
                    <a:lnTo>
                      <a:pt x="287" y="139"/>
                    </a:lnTo>
                    <a:lnTo>
                      <a:pt x="278" y="137"/>
                    </a:lnTo>
                    <a:lnTo>
                      <a:pt x="292" y="100"/>
                    </a:lnTo>
                    <a:lnTo>
                      <a:pt x="283" y="96"/>
                    </a:lnTo>
                    <a:lnTo>
                      <a:pt x="289" y="80"/>
                    </a:lnTo>
                    <a:lnTo>
                      <a:pt x="266" y="71"/>
                    </a:lnTo>
                    <a:lnTo>
                      <a:pt x="259" y="73"/>
                    </a:lnTo>
                    <a:lnTo>
                      <a:pt x="231" y="63"/>
                    </a:lnTo>
                    <a:lnTo>
                      <a:pt x="228" y="54"/>
                    </a:lnTo>
                    <a:lnTo>
                      <a:pt x="206" y="45"/>
                    </a:lnTo>
                    <a:lnTo>
                      <a:pt x="200" y="61"/>
                    </a:lnTo>
                    <a:lnTo>
                      <a:pt x="190" y="57"/>
                    </a:lnTo>
                    <a:lnTo>
                      <a:pt x="176" y="96"/>
                    </a:lnTo>
                    <a:lnTo>
                      <a:pt x="160" y="90"/>
                    </a:lnTo>
                    <a:lnTo>
                      <a:pt x="174" y="52"/>
                    </a:lnTo>
                    <a:lnTo>
                      <a:pt x="167" y="50"/>
                    </a:lnTo>
                    <a:lnTo>
                      <a:pt x="174" y="34"/>
                    </a:lnTo>
                    <a:lnTo>
                      <a:pt x="152" y="25"/>
                    </a:lnTo>
                    <a:lnTo>
                      <a:pt x="145" y="27"/>
                    </a:lnTo>
                    <a:lnTo>
                      <a:pt x="115" y="17"/>
                    </a:lnTo>
                    <a:lnTo>
                      <a:pt x="111" y="9"/>
                    </a:lnTo>
                    <a:lnTo>
                      <a:pt x="89" y="0"/>
                    </a:lnTo>
                    <a:lnTo>
                      <a:pt x="84" y="15"/>
                    </a:lnTo>
                    <a:lnTo>
                      <a:pt x="74" y="12"/>
                    </a:lnTo>
                    <a:lnTo>
                      <a:pt x="60" y="51"/>
                    </a:lnTo>
                    <a:lnTo>
                      <a:pt x="40" y="45"/>
                    </a:lnTo>
                    <a:lnTo>
                      <a:pt x="29" y="73"/>
                    </a:lnTo>
                    <a:lnTo>
                      <a:pt x="63" y="85"/>
                    </a:lnTo>
                    <a:lnTo>
                      <a:pt x="45" y="138"/>
                    </a:lnTo>
                    <a:lnTo>
                      <a:pt x="19" y="129"/>
                    </a:lnTo>
                    <a:lnTo>
                      <a:pt x="9" y="159"/>
                    </a:lnTo>
                    <a:lnTo>
                      <a:pt x="14" y="162"/>
                    </a:lnTo>
                    <a:lnTo>
                      <a:pt x="0" y="202"/>
                    </a:lnTo>
                    <a:lnTo>
                      <a:pt x="8" y="204"/>
                    </a:lnTo>
                    <a:lnTo>
                      <a:pt x="3" y="220"/>
                    </a:lnTo>
                    <a:lnTo>
                      <a:pt x="25" y="228"/>
                    </a:lnTo>
                    <a:lnTo>
                      <a:pt x="32" y="224"/>
                    </a:lnTo>
                    <a:lnTo>
                      <a:pt x="61" y="234"/>
                    </a:lnTo>
                    <a:lnTo>
                      <a:pt x="63" y="244"/>
                    </a:lnTo>
                    <a:lnTo>
                      <a:pt x="89" y="253"/>
                    </a:lnTo>
                    <a:lnTo>
                      <a:pt x="94" y="239"/>
                    </a:lnTo>
                    <a:lnTo>
                      <a:pt x="101" y="2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9" name="Freeform 1215"/>
              <p:cNvSpPr>
                <a:spLocks/>
              </p:cNvSpPr>
              <p:nvPr/>
            </p:nvSpPr>
            <p:spPr bwMode="auto">
              <a:xfrm>
                <a:off x="2166" y="2395"/>
                <a:ext cx="23" cy="19"/>
              </a:xfrm>
              <a:custGeom>
                <a:avLst/>
                <a:gdLst>
                  <a:gd name="T0" fmla="*/ 116 w 116"/>
                  <a:gd name="T1" fmla="*/ 51 h 96"/>
                  <a:gd name="T2" fmla="*/ 46 w 116"/>
                  <a:gd name="T3" fmla="*/ 0 h 96"/>
                  <a:gd name="T4" fmla="*/ 0 w 116"/>
                  <a:gd name="T5" fmla="*/ 61 h 96"/>
                  <a:gd name="T6" fmla="*/ 41 w 116"/>
                  <a:gd name="T7" fmla="*/ 92 h 96"/>
                  <a:gd name="T8" fmla="*/ 55 w 116"/>
                  <a:gd name="T9" fmla="*/ 73 h 96"/>
                  <a:gd name="T10" fmla="*/ 83 w 116"/>
                  <a:gd name="T11" fmla="*/ 96 h 96"/>
                  <a:gd name="T12" fmla="*/ 116 w 116"/>
                  <a:gd name="T13" fmla="*/ 5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96">
                    <a:moveTo>
                      <a:pt x="116" y="51"/>
                    </a:moveTo>
                    <a:lnTo>
                      <a:pt x="46" y="0"/>
                    </a:lnTo>
                    <a:lnTo>
                      <a:pt x="0" y="61"/>
                    </a:lnTo>
                    <a:lnTo>
                      <a:pt x="41" y="92"/>
                    </a:lnTo>
                    <a:lnTo>
                      <a:pt x="55" y="73"/>
                    </a:lnTo>
                    <a:lnTo>
                      <a:pt x="83" y="96"/>
                    </a:lnTo>
                    <a:lnTo>
                      <a:pt x="116" y="5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0" name="Freeform 1216"/>
              <p:cNvSpPr>
                <a:spLocks/>
              </p:cNvSpPr>
              <p:nvPr/>
            </p:nvSpPr>
            <p:spPr bwMode="auto">
              <a:xfrm>
                <a:off x="2185" y="2408"/>
                <a:ext cx="54" cy="36"/>
              </a:xfrm>
              <a:custGeom>
                <a:avLst/>
                <a:gdLst>
                  <a:gd name="T0" fmla="*/ 20 w 267"/>
                  <a:gd name="T1" fmla="*/ 14 h 180"/>
                  <a:gd name="T2" fmla="*/ 0 w 267"/>
                  <a:gd name="T3" fmla="*/ 65 h 180"/>
                  <a:gd name="T4" fmla="*/ 9 w 267"/>
                  <a:gd name="T5" fmla="*/ 70 h 180"/>
                  <a:gd name="T6" fmla="*/ 3 w 267"/>
                  <a:gd name="T7" fmla="*/ 86 h 180"/>
                  <a:gd name="T8" fmla="*/ 21 w 267"/>
                  <a:gd name="T9" fmla="*/ 93 h 180"/>
                  <a:gd name="T10" fmla="*/ 19 w 267"/>
                  <a:gd name="T11" fmla="*/ 101 h 180"/>
                  <a:gd name="T12" fmla="*/ 79 w 267"/>
                  <a:gd name="T13" fmla="*/ 124 h 180"/>
                  <a:gd name="T14" fmla="*/ 74 w 267"/>
                  <a:gd name="T15" fmla="*/ 137 h 180"/>
                  <a:gd name="T16" fmla="*/ 81 w 267"/>
                  <a:gd name="T17" fmla="*/ 141 h 180"/>
                  <a:gd name="T18" fmla="*/ 79 w 267"/>
                  <a:gd name="T19" fmla="*/ 148 h 180"/>
                  <a:gd name="T20" fmla="*/ 147 w 267"/>
                  <a:gd name="T21" fmla="*/ 175 h 180"/>
                  <a:gd name="T22" fmla="*/ 150 w 267"/>
                  <a:gd name="T23" fmla="*/ 168 h 180"/>
                  <a:gd name="T24" fmla="*/ 157 w 267"/>
                  <a:gd name="T25" fmla="*/ 170 h 180"/>
                  <a:gd name="T26" fmla="*/ 162 w 267"/>
                  <a:gd name="T27" fmla="*/ 157 h 180"/>
                  <a:gd name="T28" fmla="*/ 222 w 267"/>
                  <a:gd name="T29" fmla="*/ 180 h 180"/>
                  <a:gd name="T30" fmla="*/ 226 w 267"/>
                  <a:gd name="T31" fmla="*/ 173 h 180"/>
                  <a:gd name="T32" fmla="*/ 234 w 267"/>
                  <a:gd name="T33" fmla="*/ 175 h 180"/>
                  <a:gd name="T34" fmla="*/ 267 w 267"/>
                  <a:gd name="T35" fmla="*/ 93 h 180"/>
                  <a:gd name="T36" fmla="*/ 257 w 267"/>
                  <a:gd name="T37" fmla="*/ 90 h 180"/>
                  <a:gd name="T38" fmla="*/ 260 w 267"/>
                  <a:gd name="T39" fmla="*/ 81 h 180"/>
                  <a:gd name="T40" fmla="*/ 193 w 267"/>
                  <a:gd name="T41" fmla="*/ 55 h 180"/>
                  <a:gd name="T42" fmla="*/ 191 w 267"/>
                  <a:gd name="T43" fmla="*/ 61 h 180"/>
                  <a:gd name="T44" fmla="*/ 182 w 267"/>
                  <a:gd name="T45" fmla="*/ 57 h 180"/>
                  <a:gd name="T46" fmla="*/ 177 w 267"/>
                  <a:gd name="T47" fmla="*/ 70 h 180"/>
                  <a:gd name="T48" fmla="*/ 128 w 267"/>
                  <a:gd name="T49" fmla="*/ 50 h 180"/>
                  <a:gd name="T50" fmla="*/ 132 w 267"/>
                  <a:gd name="T51" fmla="*/ 40 h 180"/>
                  <a:gd name="T52" fmla="*/ 125 w 267"/>
                  <a:gd name="T53" fmla="*/ 36 h 180"/>
                  <a:gd name="T54" fmla="*/ 128 w 267"/>
                  <a:gd name="T55" fmla="*/ 27 h 180"/>
                  <a:gd name="T56" fmla="*/ 60 w 267"/>
                  <a:gd name="T57" fmla="*/ 0 h 180"/>
                  <a:gd name="T58" fmla="*/ 56 w 267"/>
                  <a:gd name="T59" fmla="*/ 9 h 180"/>
                  <a:gd name="T60" fmla="*/ 36 w 267"/>
                  <a:gd name="T61" fmla="*/ 0 h 180"/>
                  <a:gd name="T62" fmla="*/ 29 w 267"/>
                  <a:gd name="T63" fmla="*/ 16 h 180"/>
                  <a:gd name="T64" fmla="*/ 20 w 267"/>
                  <a:gd name="T65" fmla="*/ 1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7" h="180">
                    <a:moveTo>
                      <a:pt x="20" y="14"/>
                    </a:moveTo>
                    <a:lnTo>
                      <a:pt x="0" y="65"/>
                    </a:lnTo>
                    <a:lnTo>
                      <a:pt x="9" y="70"/>
                    </a:lnTo>
                    <a:lnTo>
                      <a:pt x="3" y="86"/>
                    </a:lnTo>
                    <a:lnTo>
                      <a:pt x="21" y="93"/>
                    </a:lnTo>
                    <a:lnTo>
                      <a:pt x="19" y="101"/>
                    </a:lnTo>
                    <a:lnTo>
                      <a:pt x="79" y="124"/>
                    </a:lnTo>
                    <a:lnTo>
                      <a:pt x="74" y="137"/>
                    </a:lnTo>
                    <a:lnTo>
                      <a:pt x="81" y="141"/>
                    </a:lnTo>
                    <a:lnTo>
                      <a:pt x="79" y="148"/>
                    </a:lnTo>
                    <a:lnTo>
                      <a:pt x="147" y="175"/>
                    </a:lnTo>
                    <a:lnTo>
                      <a:pt x="150" y="168"/>
                    </a:lnTo>
                    <a:lnTo>
                      <a:pt x="157" y="170"/>
                    </a:lnTo>
                    <a:lnTo>
                      <a:pt x="162" y="157"/>
                    </a:lnTo>
                    <a:lnTo>
                      <a:pt x="222" y="180"/>
                    </a:lnTo>
                    <a:lnTo>
                      <a:pt x="226" y="173"/>
                    </a:lnTo>
                    <a:lnTo>
                      <a:pt x="234" y="175"/>
                    </a:lnTo>
                    <a:lnTo>
                      <a:pt x="267" y="93"/>
                    </a:lnTo>
                    <a:lnTo>
                      <a:pt x="257" y="90"/>
                    </a:lnTo>
                    <a:lnTo>
                      <a:pt x="260" y="81"/>
                    </a:lnTo>
                    <a:lnTo>
                      <a:pt x="193" y="55"/>
                    </a:lnTo>
                    <a:lnTo>
                      <a:pt x="191" y="61"/>
                    </a:lnTo>
                    <a:lnTo>
                      <a:pt x="182" y="57"/>
                    </a:lnTo>
                    <a:lnTo>
                      <a:pt x="177" y="70"/>
                    </a:lnTo>
                    <a:lnTo>
                      <a:pt x="128" y="50"/>
                    </a:lnTo>
                    <a:lnTo>
                      <a:pt x="132" y="40"/>
                    </a:lnTo>
                    <a:lnTo>
                      <a:pt x="125" y="36"/>
                    </a:lnTo>
                    <a:lnTo>
                      <a:pt x="128" y="27"/>
                    </a:lnTo>
                    <a:lnTo>
                      <a:pt x="60" y="0"/>
                    </a:lnTo>
                    <a:lnTo>
                      <a:pt x="56" y="9"/>
                    </a:lnTo>
                    <a:lnTo>
                      <a:pt x="36" y="0"/>
                    </a:lnTo>
                    <a:lnTo>
                      <a:pt x="29" y="16"/>
                    </a:lnTo>
                    <a:lnTo>
                      <a:pt x="20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1" name="Freeform 1217"/>
              <p:cNvSpPr>
                <a:spLocks/>
              </p:cNvSpPr>
              <p:nvPr/>
            </p:nvSpPr>
            <p:spPr bwMode="auto">
              <a:xfrm>
                <a:off x="2279" y="2356"/>
                <a:ext cx="68" cy="37"/>
              </a:xfrm>
              <a:custGeom>
                <a:avLst/>
                <a:gdLst>
                  <a:gd name="T0" fmla="*/ 339 w 340"/>
                  <a:gd name="T1" fmla="*/ 100 h 184"/>
                  <a:gd name="T2" fmla="*/ 318 w 340"/>
                  <a:gd name="T3" fmla="*/ 92 h 184"/>
                  <a:gd name="T4" fmla="*/ 322 w 340"/>
                  <a:gd name="T5" fmla="*/ 84 h 184"/>
                  <a:gd name="T6" fmla="*/ 253 w 340"/>
                  <a:gd name="T7" fmla="*/ 56 h 184"/>
                  <a:gd name="T8" fmla="*/ 249 w 340"/>
                  <a:gd name="T9" fmla="*/ 66 h 184"/>
                  <a:gd name="T10" fmla="*/ 243 w 340"/>
                  <a:gd name="T11" fmla="*/ 64 h 184"/>
                  <a:gd name="T12" fmla="*/ 238 w 340"/>
                  <a:gd name="T13" fmla="*/ 76 h 184"/>
                  <a:gd name="T14" fmla="*/ 187 w 340"/>
                  <a:gd name="T15" fmla="*/ 56 h 184"/>
                  <a:gd name="T16" fmla="*/ 191 w 340"/>
                  <a:gd name="T17" fmla="*/ 44 h 184"/>
                  <a:gd name="T18" fmla="*/ 182 w 340"/>
                  <a:gd name="T19" fmla="*/ 40 h 184"/>
                  <a:gd name="T20" fmla="*/ 186 w 340"/>
                  <a:gd name="T21" fmla="*/ 33 h 184"/>
                  <a:gd name="T22" fmla="*/ 117 w 340"/>
                  <a:gd name="T23" fmla="*/ 5 h 184"/>
                  <a:gd name="T24" fmla="*/ 115 w 340"/>
                  <a:gd name="T25" fmla="*/ 13 h 184"/>
                  <a:gd name="T26" fmla="*/ 106 w 340"/>
                  <a:gd name="T27" fmla="*/ 10 h 184"/>
                  <a:gd name="T28" fmla="*/ 101 w 340"/>
                  <a:gd name="T29" fmla="*/ 23 h 184"/>
                  <a:gd name="T30" fmla="*/ 45 w 340"/>
                  <a:gd name="T31" fmla="*/ 0 h 184"/>
                  <a:gd name="T32" fmla="*/ 43 w 340"/>
                  <a:gd name="T33" fmla="*/ 8 h 184"/>
                  <a:gd name="T34" fmla="*/ 34 w 340"/>
                  <a:gd name="T35" fmla="*/ 5 h 184"/>
                  <a:gd name="T36" fmla="*/ 0 w 340"/>
                  <a:gd name="T37" fmla="*/ 87 h 184"/>
                  <a:gd name="T38" fmla="*/ 9 w 340"/>
                  <a:gd name="T39" fmla="*/ 91 h 184"/>
                  <a:gd name="T40" fmla="*/ 5 w 340"/>
                  <a:gd name="T41" fmla="*/ 99 h 184"/>
                  <a:gd name="T42" fmla="*/ 74 w 340"/>
                  <a:gd name="T43" fmla="*/ 126 h 184"/>
                  <a:gd name="T44" fmla="*/ 77 w 340"/>
                  <a:gd name="T45" fmla="*/ 118 h 184"/>
                  <a:gd name="T46" fmla="*/ 85 w 340"/>
                  <a:gd name="T47" fmla="*/ 121 h 184"/>
                  <a:gd name="T48" fmla="*/ 90 w 340"/>
                  <a:gd name="T49" fmla="*/ 108 h 184"/>
                  <a:gd name="T50" fmla="*/ 136 w 340"/>
                  <a:gd name="T51" fmla="*/ 127 h 184"/>
                  <a:gd name="T52" fmla="*/ 131 w 340"/>
                  <a:gd name="T53" fmla="*/ 140 h 184"/>
                  <a:gd name="T54" fmla="*/ 140 w 340"/>
                  <a:gd name="T55" fmla="*/ 142 h 184"/>
                  <a:gd name="T56" fmla="*/ 136 w 340"/>
                  <a:gd name="T57" fmla="*/ 151 h 184"/>
                  <a:gd name="T58" fmla="*/ 206 w 340"/>
                  <a:gd name="T59" fmla="*/ 179 h 184"/>
                  <a:gd name="T60" fmla="*/ 210 w 340"/>
                  <a:gd name="T61" fmla="*/ 171 h 184"/>
                  <a:gd name="T62" fmla="*/ 218 w 340"/>
                  <a:gd name="T63" fmla="*/ 174 h 184"/>
                  <a:gd name="T64" fmla="*/ 223 w 340"/>
                  <a:gd name="T65" fmla="*/ 162 h 184"/>
                  <a:gd name="T66" fmla="*/ 281 w 340"/>
                  <a:gd name="T67" fmla="*/ 184 h 184"/>
                  <a:gd name="T68" fmla="*/ 284 w 340"/>
                  <a:gd name="T69" fmla="*/ 177 h 184"/>
                  <a:gd name="T70" fmla="*/ 304 w 340"/>
                  <a:gd name="T71" fmla="*/ 184 h 184"/>
                  <a:gd name="T72" fmla="*/ 310 w 340"/>
                  <a:gd name="T73" fmla="*/ 171 h 184"/>
                  <a:gd name="T74" fmla="*/ 319 w 340"/>
                  <a:gd name="T75" fmla="*/ 173 h 184"/>
                  <a:gd name="T76" fmla="*/ 340 w 340"/>
                  <a:gd name="T77" fmla="*/ 120 h 184"/>
                  <a:gd name="T78" fmla="*/ 332 w 340"/>
                  <a:gd name="T79" fmla="*/ 117 h 184"/>
                  <a:gd name="T80" fmla="*/ 339 w 340"/>
                  <a:gd name="T81" fmla="*/ 10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0" h="184">
                    <a:moveTo>
                      <a:pt x="339" y="100"/>
                    </a:moveTo>
                    <a:lnTo>
                      <a:pt x="318" y="92"/>
                    </a:lnTo>
                    <a:lnTo>
                      <a:pt x="322" y="84"/>
                    </a:lnTo>
                    <a:lnTo>
                      <a:pt x="253" y="56"/>
                    </a:lnTo>
                    <a:lnTo>
                      <a:pt x="249" y="66"/>
                    </a:lnTo>
                    <a:lnTo>
                      <a:pt x="243" y="64"/>
                    </a:lnTo>
                    <a:lnTo>
                      <a:pt x="238" y="76"/>
                    </a:lnTo>
                    <a:lnTo>
                      <a:pt x="187" y="56"/>
                    </a:lnTo>
                    <a:lnTo>
                      <a:pt x="191" y="44"/>
                    </a:lnTo>
                    <a:lnTo>
                      <a:pt x="182" y="40"/>
                    </a:lnTo>
                    <a:lnTo>
                      <a:pt x="186" y="33"/>
                    </a:lnTo>
                    <a:lnTo>
                      <a:pt x="117" y="5"/>
                    </a:lnTo>
                    <a:lnTo>
                      <a:pt x="115" y="13"/>
                    </a:lnTo>
                    <a:lnTo>
                      <a:pt x="106" y="10"/>
                    </a:lnTo>
                    <a:lnTo>
                      <a:pt x="101" y="23"/>
                    </a:lnTo>
                    <a:lnTo>
                      <a:pt x="45" y="0"/>
                    </a:lnTo>
                    <a:lnTo>
                      <a:pt x="43" y="8"/>
                    </a:lnTo>
                    <a:lnTo>
                      <a:pt x="34" y="5"/>
                    </a:lnTo>
                    <a:lnTo>
                      <a:pt x="0" y="87"/>
                    </a:lnTo>
                    <a:lnTo>
                      <a:pt x="9" y="91"/>
                    </a:lnTo>
                    <a:lnTo>
                      <a:pt x="5" y="99"/>
                    </a:lnTo>
                    <a:lnTo>
                      <a:pt x="74" y="126"/>
                    </a:lnTo>
                    <a:lnTo>
                      <a:pt x="77" y="118"/>
                    </a:lnTo>
                    <a:lnTo>
                      <a:pt x="85" y="121"/>
                    </a:lnTo>
                    <a:lnTo>
                      <a:pt x="90" y="108"/>
                    </a:lnTo>
                    <a:lnTo>
                      <a:pt x="136" y="127"/>
                    </a:lnTo>
                    <a:lnTo>
                      <a:pt x="131" y="140"/>
                    </a:lnTo>
                    <a:lnTo>
                      <a:pt x="140" y="142"/>
                    </a:lnTo>
                    <a:lnTo>
                      <a:pt x="136" y="151"/>
                    </a:lnTo>
                    <a:lnTo>
                      <a:pt x="206" y="179"/>
                    </a:lnTo>
                    <a:lnTo>
                      <a:pt x="210" y="171"/>
                    </a:lnTo>
                    <a:lnTo>
                      <a:pt x="218" y="174"/>
                    </a:lnTo>
                    <a:lnTo>
                      <a:pt x="223" y="162"/>
                    </a:lnTo>
                    <a:lnTo>
                      <a:pt x="281" y="184"/>
                    </a:lnTo>
                    <a:lnTo>
                      <a:pt x="284" y="177"/>
                    </a:lnTo>
                    <a:lnTo>
                      <a:pt x="304" y="184"/>
                    </a:lnTo>
                    <a:lnTo>
                      <a:pt x="310" y="171"/>
                    </a:lnTo>
                    <a:lnTo>
                      <a:pt x="319" y="173"/>
                    </a:lnTo>
                    <a:lnTo>
                      <a:pt x="340" y="120"/>
                    </a:lnTo>
                    <a:lnTo>
                      <a:pt x="332" y="117"/>
                    </a:lnTo>
                    <a:lnTo>
                      <a:pt x="339" y="10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2" name="Freeform 1218"/>
              <p:cNvSpPr>
                <a:spLocks/>
              </p:cNvSpPr>
              <p:nvPr/>
            </p:nvSpPr>
            <p:spPr bwMode="auto">
              <a:xfrm>
                <a:off x="2269" y="2381"/>
                <a:ext cx="48" cy="40"/>
              </a:xfrm>
              <a:custGeom>
                <a:avLst/>
                <a:gdLst>
                  <a:gd name="T0" fmla="*/ 45 w 243"/>
                  <a:gd name="T1" fmla="*/ 0 h 199"/>
                  <a:gd name="T2" fmla="*/ 111 w 243"/>
                  <a:gd name="T3" fmla="*/ 26 h 199"/>
                  <a:gd name="T4" fmla="*/ 108 w 243"/>
                  <a:gd name="T5" fmla="*/ 35 h 199"/>
                  <a:gd name="T6" fmla="*/ 118 w 243"/>
                  <a:gd name="T7" fmla="*/ 39 h 199"/>
                  <a:gd name="T8" fmla="*/ 105 w 243"/>
                  <a:gd name="T9" fmla="*/ 70 h 199"/>
                  <a:gd name="T10" fmla="*/ 155 w 243"/>
                  <a:gd name="T11" fmla="*/ 90 h 199"/>
                  <a:gd name="T12" fmla="*/ 160 w 243"/>
                  <a:gd name="T13" fmla="*/ 77 h 199"/>
                  <a:gd name="T14" fmla="*/ 169 w 243"/>
                  <a:gd name="T15" fmla="*/ 81 h 199"/>
                  <a:gd name="T16" fmla="*/ 171 w 243"/>
                  <a:gd name="T17" fmla="*/ 75 h 199"/>
                  <a:gd name="T18" fmla="*/ 237 w 243"/>
                  <a:gd name="T19" fmla="*/ 101 h 199"/>
                  <a:gd name="T20" fmla="*/ 235 w 243"/>
                  <a:gd name="T21" fmla="*/ 107 h 199"/>
                  <a:gd name="T22" fmla="*/ 243 w 243"/>
                  <a:gd name="T23" fmla="*/ 109 h 199"/>
                  <a:gd name="T24" fmla="*/ 208 w 243"/>
                  <a:gd name="T25" fmla="*/ 194 h 199"/>
                  <a:gd name="T26" fmla="*/ 201 w 243"/>
                  <a:gd name="T27" fmla="*/ 192 h 199"/>
                  <a:gd name="T28" fmla="*/ 197 w 243"/>
                  <a:gd name="T29" fmla="*/ 199 h 199"/>
                  <a:gd name="T30" fmla="*/ 140 w 243"/>
                  <a:gd name="T31" fmla="*/ 177 h 199"/>
                  <a:gd name="T32" fmla="*/ 135 w 243"/>
                  <a:gd name="T33" fmla="*/ 189 h 199"/>
                  <a:gd name="T34" fmla="*/ 126 w 243"/>
                  <a:gd name="T35" fmla="*/ 185 h 199"/>
                  <a:gd name="T36" fmla="*/ 123 w 243"/>
                  <a:gd name="T37" fmla="*/ 194 h 199"/>
                  <a:gd name="T38" fmla="*/ 55 w 243"/>
                  <a:gd name="T39" fmla="*/ 167 h 199"/>
                  <a:gd name="T40" fmla="*/ 58 w 243"/>
                  <a:gd name="T41" fmla="*/ 158 h 199"/>
                  <a:gd name="T42" fmla="*/ 50 w 243"/>
                  <a:gd name="T43" fmla="*/ 156 h 199"/>
                  <a:gd name="T44" fmla="*/ 63 w 243"/>
                  <a:gd name="T45" fmla="*/ 124 h 199"/>
                  <a:gd name="T46" fmla="*/ 4 w 243"/>
                  <a:gd name="T47" fmla="*/ 101 h 199"/>
                  <a:gd name="T48" fmla="*/ 8 w 243"/>
                  <a:gd name="T49" fmla="*/ 91 h 199"/>
                  <a:gd name="T50" fmla="*/ 0 w 243"/>
                  <a:gd name="T51" fmla="*/ 87 h 199"/>
                  <a:gd name="T52" fmla="*/ 33 w 243"/>
                  <a:gd name="T53" fmla="*/ 5 h 199"/>
                  <a:gd name="T54" fmla="*/ 42 w 243"/>
                  <a:gd name="T55" fmla="*/ 7 h 199"/>
                  <a:gd name="T56" fmla="*/ 45 w 243"/>
                  <a:gd name="T5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3" h="199">
                    <a:moveTo>
                      <a:pt x="45" y="0"/>
                    </a:moveTo>
                    <a:lnTo>
                      <a:pt x="111" y="26"/>
                    </a:lnTo>
                    <a:lnTo>
                      <a:pt x="108" y="35"/>
                    </a:lnTo>
                    <a:lnTo>
                      <a:pt x="118" y="39"/>
                    </a:lnTo>
                    <a:lnTo>
                      <a:pt x="105" y="70"/>
                    </a:lnTo>
                    <a:lnTo>
                      <a:pt x="155" y="90"/>
                    </a:lnTo>
                    <a:lnTo>
                      <a:pt x="160" y="77"/>
                    </a:lnTo>
                    <a:lnTo>
                      <a:pt x="169" y="81"/>
                    </a:lnTo>
                    <a:lnTo>
                      <a:pt x="171" y="75"/>
                    </a:lnTo>
                    <a:lnTo>
                      <a:pt x="237" y="101"/>
                    </a:lnTo>
                    <a:lnTo>
                      <a:pt x="235" y="107"/>
                    </a:lnTo>
                    <a:lnTo>
                      <a:pt x="243" y="109"/>
                    </a:lnTo>
                    <a:lnTo>
                      <a:pt x="208" y="194"/>
                    </a:lnTo>
                    <a:lnTo>
                      <a:pt x="201" y="192"/>
                    </a:lnTo>
                    <a:lnTo>
                      <a:pt x="197" y="199"/>
                    </a:lnTo>
                    <a:lnTo>
                      <a:pt x="140" y="177"/>
                    </a:lnTo>
                    <a:lnTo>
                      <a:pt x="135" y="189"/>
                    </a:lnTo>
                    <a:lnTo>
                      <a:pt x="126" y="185"/>
                    </a:lnTo>
                    <a:lnTo>
                      <a:pt x="123" y="194"/>
                    </a:lnTo>
                    <a:lnTo>
                      <a:pt x="55" y="167"/>
                    </a:lnTo>
                    <a:lnTo>
                      <a:pt x="58" y="158"/>
                    </a:lnTo>
                    <a:lnTo>
                      <a:pt x="50" y="156"/>
                    </a:lnTo>
                    <a:lnTo>
                      <a:pt x="63" y="124"/>
                    </a:lnTo>
                    <a:lnTo>
                      <a:pt x="4" y="101"/>
                    </a:lnTo>
                    <a:lnTo>
                      <a:pt x="8" y="91"/>
                    </a:lnTo>
                    <a:lnTo>
                      <a:pt x="0" y="87"/>
                    </a:lnTo>
                    <a:lnTo>
                      <a:pt x="33" y="5"/>
                    </a:lnTo>
                    <a:lnTo>
                      <a:pt x="42" y="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3" name="Freeform 1219"/>
              <p:cNvSpPr>
                <a:spLocks/>
              </p:cNvSpPr>
              <p:nvPr/>
            </p:nvSpPr>
            <p:spPr bwMode="auto">
              <a:xfrm>
                <a:off x="2341" y="2395"/>
                <a:ext cx="39" cy="40"/>
              </a:xfrm>
              <a:custGeom>
                <a:avLst/>
                <a:gdLst>
                  <a:gd name="T0" fmla="*/ 60 w 196"/>
                  <a:gd name="T1" fmla="*/ 1 h 198"/>
                  <a:gd name="T2" fmla="*/ 126 w 196"/>
                  <a:gd name="T3" fmla="*/ 29 h 198"/>
                  <a:gd name="T4" fmla="*/ 122 w 196"/>
                  <a:gd name="T5" fmla="*/ 36 h 198"/>
                  <a:gd name="T6" fmla="*/ 133 w 196"/>
                  <a:gd name="T7" fmla="*/ 41 h 198"/>
                  <a:gd name="T8" fmla="*/ 120 w 196"/>
                  <a:gd name="T9" fmla="*/ 73 h 198"/>
                  <a:gd name="T10" fmla="*/ 176 w 196"/>
                  <a:gd name="T11" fmla="*/ 96 h 198"/>
                  <a:gd name="T12" fmla="*/ 172 w 196"/>
                  <a:gd name="T13" fmla="*/ 104 h 198"/>
                  <a:gd name="T14" fmla="*/ 193 w 196"/>
                  <a:gd name="T15" fmla="*/ 112 h 198"/>
                  <a:gd name="T16" fmla="*/ 187 w 196"/>
                  <a:gd name="T17" fmla="*/ 127 h 198"/>
                  <a:gd name="T18" fmla="*/ 196 w 196"/>
                  <a:gd name="T19" fmla="*/ 131 h 198"/>
                  <a:gd name="T20" fmla="*/ 175 w 196"/>
                  <a:gd name="T21" fmla="*/ 184 h 198"/>
                  <a:gd name="T22" fmla="*/ 166 w 196"/>
                  <a:gd name="T23" fmla="*/ 180 h 198"/>
                  <a:gd name="T24" fmla="*/ 160 w 196"/>
                  <a:gd name="T25" fmla="*/ 195 h 198"/>
                  <a:gd name="T26" fmla="*/ 141 w 196"/>
                  <a:gd name="T27" fmla="*/ 188 h 198"/>
                  <a:gd name="T28" fmla="*/ 137 w 196"/>
                  <a:gd name="T29" fmla="*/ 198 h 198"/>
                  <a:gd name="T30" fmla="*/ 66 w 196"/>
                  <a:gd name="T31" fmla="*/ 169 h 198"/>
                  <a:gd name="T32" fmla="*/ 71 w 196"/>
                  <a:gd name="T33" fmla="*/ 159 h 198"/>
                  <a:gd name="T34" fmla="*/ 65 w 196"/>
                  <a:gd name="T35" fmla="*/ 157 h 198"/>
                  <a:gd name="T36" fmla="*/ 77 w 196"/>
                  <a:gd name="T37" fmla="*/ 124 h 198"/>
                  <a:gd name="T38" fmla="*/ 20 w 196"/>
                  <a:gd name="T39" fmla="*/ 101 h 198"/>
                  <a:gd name="T40" fmla="*/ 23 w 196"/>
                  <a:gd name="T41" fmla="*/ 95 h 198"/>
                  <a:gd name="T42" fmla="*/ 1 w 196"/>
                  <a:gd name="T43" fmla="*/ 86 h 198"/>
                  <a:gd name="T44" fmla="*/ 9 w 196"/>
                  <a:gd name="T45" fmla="*/ 70 h 198"/>
                  <a:gd name="T46" fmla="*/ 0 w 196"/>
                  <a:gd name="T47" fmla="*/ 66 h 198"/>
                  <a:gd name="T48" fmla="*/ 21 w 196"/>
                  <a:gd name="T49" fmla="*/ 12 h 198"/>
                  <a:gd name="T50" fmla="*/ 30 w 196"/>
                  <a:gd name="T51" fmla="*/ 16 h 198"/>
                  <a:gd name="T52" fmla="*/ 36 w 196"/>
                  <a:gd name="T53" fmla="*/ 0 h 198"/>
                  <a:gd name="T54" fmla="*/ 57 w 196"/>
                  <a:gd name="T55" fmla="*/ 7 h 198"/>
                  <a:gd name="T56" fmla="*/ 60 w 196"/>
                  <a:gd name="T57" fmla="*/ 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6" h="198">
                    <a:moveTo>
                      <a:pt x="60" y="1"/>
                    </a:moveTo>
                    <a:lnTo>
                      <a:pt x="126" y="29"/>
                    </a:lnTo>
                    <a:lnTo>
                      <a:pt x="122" y="36"/>
                    </a:lnTo>
                    <a:lnTo>
                      <a:pt x="133" y="41"/>
                    </a:lnTo>
                    <a:lnTo>
                      <a:pt x="120" y="73"/>
                    </a:lnTo>
                    <a:lnTo>
                      <a:pt x="176" y="96"/>
                    </a:lnTo>
                    <a:lnTo>
                      <a:pt x="172" y="104"/>
                    </a:lnTo>
                    <a:lnTo>
                      <a:pt x="193" y="112"/>
                    </a:lnTo>
                    <a:lnTo>
                      <a:pt x="187" y="127"/>
                    </a:lnTo>
                    <a:lnTo>
                      <a:pt x="196" y="131"/>
                    </a:lnTo>
                    <a:lnTo>
                      <a:pt x="175" y="184"/>
                    </a:lnTo>
                    <a:lnTo>
                      <a:pt x="166" y="180"/>
                    </a:lnTo>
                    <a:lnTo>
                      <a:pt x="160" y="195"/>
                    </a:lnTo>
                    <a:lnTo>
                      <a:pt x="141" y="188"/>
                    </a:lnTo>
                    <a:lnTo>
                      <a:pt x="137" y="198"/>
                    </a:lnTo>
                    <a:lnTo>
                      <a:pt x="66" y="169"/>
                    </a:lnTo>
                    <a:lnTo>
                      <a:pt x="71" y="159"/>
                    </a:lnTo>
                    <a:lnTo>
                      <a:pt x="65" y="157"/>
                    </a:lnTo>
                    <a:lnTo>
                      <a:pt x="77" y="124"/>
                    </a:lnTo>
                    <a:lnTo>
                      <a:pt x="20" y="101"/>
                    </a:lnTo>
                    <a:lnTo>
                      <a:pt x="23" y="95"/>
                    </a:lnTo>
                    <a:lnTo>
                      <a:pt x="1" y="86"/>
                    </a:lnTo>
                    <a:lnTo>
                      <a:pt x="9" y="70"/>
                    </a:lnTo>
                    <a:lnTo>
                      <a:pt x="0" y="66"/>
                    </a:lnTo>
                    <a:lnTo>
                      <a:pt x="21" y="12"/>
                    </a:lnTo>
                    <a:lnTo>
                      <a:pt x="30" y="16"/>
                    </a:lnTo>
                    <a:lnTo>
                      <a:pt x="36" y="0"/>
                    </a:lnTo>
                    <a:lnTo>
                      <a:pt x="57" y="7"/>
                    </a:ln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4" name="Freeform 1220"/>
              <p:cNvSpPr>
                <a:spLocks/>
              </p:cNvSpPr>
              <p:nvPr/>
            </p:nvSpPr>
            <p:spPr bwMode="auto">
              <a:xfrm>
                <a:off x="2314" y="2415"/>
                <a:ext cx="51" cy="48"/>
              </a:xfrm>
              <a:custGeom>
                <a:avLst/>
                <a:gdLst>
                  <a:gd name="T0" fmla="*/ 59 w 256"/>
                  <a:gd name="T1" fmla="*/ 0 h 243"/>
                  <a:gd name="T2" fmla="*/ 130 w 256"/>
                  <a:gd name="T3" fmla="*/ 28 h 243"/>
                  <a:gd name="T4" fmla="*/ 126 w 256"/>
                  <a:gd name="T5" fmla="*/ 36 h 243"/>
                  <a:gd name="T6" fmla="*/ 132 w 256"/>
                  <a:gd name="T7" fmla="*/ 39 h 243"/>
                  <a:gd name="T8" fmla="*/ 127 w 256"/>
                  <a:gd name="T9" fmla="*/ 51 h 243"/>
                  <a:gd name="T10" fmla="*/ 186 w 256"/>
                  <a:gd name="T11" fmla="*/ 75 h 243"/>
                  <a:gd name="T12" fmla="*/ 183 w 256"/>
                  <a:gd name="T13" fmla="*/ 81 h 243"/>
                  <a:gd name="T14" fmla="*/ 192 w 256"/>
                  <a:gd name="T15" fmla="*/ 85 h 243"/>
                  <a:gd name="T16" fmla="*/ 180 w 256"/>
                  <a:gd name="T17" fmla="*/ 119 h 243"/>
                  <a:gd name="T18" fmla="*/ 234 w 256"/>
                  <a:gd name="T19" fmla="*/ 140 h 243"/>
                  <a:gd name="T20" fmla="*/ 231 w 256"/>
                  <a:gd name="T21" fmla="*/ 150 h 243"/>
                  <a:gd name="T22" fmla="*/ 254 w 256"/>
                  <a:gd name="T23" fmla="*/ 158 h 243"/>
                  <a:gd name="T24" fmla="*/ 248 w 256"/>
                  <a:gd name="T25" fmla="*/ 175 h 243"/>
                  <a:gd name="T26" fmla="*/ 256 w 256"/>
                  <a:gd name="T27" fmla="*/ 177 h 243"/>
                  <a:gd name="T28" fmla="*/ 233 w 256"/>
                  <a:gd name="T29" fmla="*/ 231 h 243"/>
                  <a:gd name="T30" fmla="*/ 224 w 256"/>
                  <a:gd name="T31" fmla="*/ 227 h 243"/>
                  <a:gd name="T32" fmla="*/ 218 w 256"/>
                  <a:gd name="T33" fmla="*/ 242 h 243"/>
                  <a:gd name="T34" fmla="*/ 201 w 256"/>
                  <a:gd name="T35" fmla="*/ 236 h 243"/>
                  <a:gd name="T36" fmla="*/ 197 w 256"/>
                  <a:gd name="T37" fmla="*/ 243 h 243"/>
                  <a:gd name="T38" fmla="*/ 126 w 256"/>
                  <a:gd name="T39" fmla="*/ 214 h 243"/>
                  <a:gd name="T40" fmla="*/ 128 w 256"/>
                  <a:gd name="T41" fmla="*/ 207 h 243"/>
                  <a:gd name="T42" fmla="*/ 122 w 256"/>
                  <a:gd name="T43" fmla="*/ 204 h 243"/>
                  <a:gd name="T44" fmla="*/ 136 w 256"/>
                  <a:gd name="T45" fmla="*/ 170 h 243"/>
                  <a:gd name="T46" fmla="*/ 77 w 256"/>
                  <a:gd name="T47" fmla="*/ 146 h 243"/>
                  <a:gd name="T48" fmla="*/ 80 w 256"/>
                  <a:gd name="T49" fmla="*/ 141 h 243"/>
                  <a:gd name="T50" fmla="*/ 74 w 256"/>
                  <a:gd name="T51" fmla="*/ 137 h 243"/>
                  <a:gd name="T52" fmla="*/ 79 w 256"/>
                  <a:gd name="T53" fmla="*/ 125 h 243"/>
                  <a:gd name="T54" fmla="*/ 18 w 256"/>
                  <a:gd name="T55" fmla="*/ 100 h 243"/>
                  <a:gd name="T56" fmla="*/ 20 w 256"/>
                  <a:gd name="T57" fmla="*/ 91 h 243"/>
                  <a:gd name="T58" fmla="*/ 4 w 256"/>
                  <a:gd name="T59" fmla="*/ 85 h 243"/>
                  <a:gd name="T60" fmla="*/ 9 w 256"/>
                  <a:gd name="T61" fmla="*/ 68 h 243"/>
                  <a:gd name="T62" fmla="*/ 0 w 256"/>
                  <a:gd name="T63" fmla="*/ 64 h 243"/>
                  <a:gd name="T64" fmla="*/ 20 w 256"/>
                  <a:gd name="T65" fmla="*/ 14 h 243"/>
                  <a:gd name="T66" fmla="*/ 30 w 256"/>
                  <a:gd name="T67" fmla="*/ 16 h 243"/>
                  <a:gd name="T68" fmla="*/ 36 w 256"/>
                  <a:gd name="T69" fmla="*/ 0 h 243"/>
                  <a:gd name="T70" fmla="*/ 55 w 256"/>
                  <a:gd name="T71" fmla="*/ 9 h 243"/>
                  <a:gd name="T72" fmla="*/ 59 w 256"/>
                  <a:gd name="T73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6" h="243">
                    <a:moveTo>
                      <a:pt x="59" y="0"/>
                    </a:moveTo>
                    <a:lnTo>
                      <a:pt x="130" y="28"/>
                    </a:lnTo>
                    <a:lnTo>
                      <a:pt x="126" y="36"/>
                    </a:lnTo>
                    <a:lnTo>
                      <a:pt x="132" y="39"/>
                    </a:lnTo>
                    <a:lnTo>
                      <a:pt x="127" y="51"/>
                    </a:lnTo>
                    <a:lnTo>
                      <a:pt x="186" y="75"/>
                    </a:lnTo>
                    <a:lnTo>
                      <a:pt x="183" y="81"/>
                    </a:lnTo>
                    <a:lnTo>
                      <a:pt x="192" y="85"/>
                    </a:lnTo>
                    <a:lnTo>
                      <a:pt x="180" y="119"/>
                    </a:lnTo>
                    <a:lnTo>
                      <a:pt x="234" y="140"/>
                    </a:lnTo>
                    <a:lnTo>
                      <a:pt x="231" y="150"/>
                    </a:lnTo>
                    <a:lnTo>
                      <a:pt x="254" y="158"/>
                    </a:lnTo>
                    <a:lnTo>
                      <a:pt x="248" y="175"/>
                    </a:lnTo>
                    <a:lnTo>
                      <a:pt x="256" y="177"/>
                    </a:lnTo>
                    <a:lnTo>
                      <a:pt x="233" y="231"/>
                    </a:lnTo>
                    <a:lnTo>
                      <a:pt x="224" y="227"/>
                    </a:lnTo>
                    <a:lnTo>
                      <a:pt x="218" y="242"/>
                    </a:lnTo>
                    <a:lnTo>
                      <a:pt x="201" y="236"/>
                    </a:lnTo>
                    <a:lnTo>
                      <a:pt x="197" y="243"/>
                    </a:lnTo>
                    <a:lnTo>
                      <a:pt x="126" y="214"/>
                    </a:lnTo>
                    <a:lnTo>
                      <a:pt x="128" y="207"/>
                    </a:lnTo>
                    <a:lnTo>
                      <a:pt x="122" y="204"/>
                    </a:lnTo>
                    <a:lnTo>
                      <a:pt x="136" y="170"/>
                    </a:lnTo>
                    <a:lnTo>
                      <a:pt x="77" y="146"/>
                    </a:lnTo>
                    <a:lnTo>
                      <a:pt x="80" y="141"/>
                    </a:lnTo>
                    <a:lnTo>
                      <a:pt x="74" y="137"/>
                    </a:lnTo>
                    <a:lnTo>
                      <a:pt x="79" y="125"/>
                    </a:lnTo>
                    <a:lnTo>
                      <a:pt x="18" y="100"/>
                    </a:lnTo>
                    <a:lnTo>
                      <a:pt x="20" y="91"/>
                    </a:lnTo>
                    <a:lnTo>
                      <a:pt x="4" y="85"/>
                    </a:lnTo>
                    <a:lnTo>
                      <a:pt x="9" y="68"/>
                    </a:lnTo>
                    <a:lnTo>
                      <a:pt x="0" y="64"/>
                    </a:lnTo>
                    <a:lnTo>
                      <a:pt x="20" y="14"/>
                    </a:lnTo>
                    <a:lnTo>
                      <a:pt x="30" y="16"/>
                    </a:lnTo>
                    <a:lnTo>
                      <a:pt x="36" y="0"/>
                    </a:lnTo>
                    <a:lnTo>
                      <a:pt x="55" y="9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5" name="Freeform 1221"/>
              <p:cNvSpPr>
                <a:spLocks/>
              </p:cNvSpPr>
              <p:nvPr/>
            </p:nvSpPr>
            <p:spPr bwMode="auto">
              <a:xfrm>
                <a:off x="2282" y="2426"/>
                <a:ext cx="42" cy="37"/>
              </a:xfrm>
              <a:custGeom>
                <a:avLst/>
                <a:gdLst>
                  <a:gd name="T0" fmla="*/ 210 w 210"/>
                  <a:gd name="T1" fmla="*/ 83 h 189"/>
                  <a:gd name="T2" fmla="*/ 170 w 210"/>
                  <a:gd name="T3" fmla="*/ 189 h 189"/>
                  <a:gd name="T4" fmla="*/ 115 w 210"/>
                  <a:gd name="T5" fmla="*/ 167 h 189"/>
                  <a:gd name="T6" fmla="*/ 105 w 210"/>
                  <a:gd name="T7" fmla="*/ 189 h 189"/>
                  <a:gd name="T8" fmla="*/ 3 w 210"/>
                  <a:gd name="T9" fmla="*/ 148 h 189"/>
                  <a:gd name="T10" fmla="*/ 12 w 210"/>
                  <a:gd name="T11" fmla="*/ 126 h 189"/>
                  <a:gd name="T12" fmla="*/ 3 w 210"/>
                  <a:gd name="T13" fmla="*/ 122 h 189"/>
                  <a:gd name="T14" fmla="*/ 10 w 210"/>
                  <a:gd name="T15" fmla="*/ 102 h 189"/>
                  <a:gd name="T16" fmla="*/ 0 w 210"/>
                  <a:gd name="T17" fmla="*/ 98 h 189"/>
                  <a:gd name="T18" fmla="*/ 25 w 210"/>
                  <a:gd name="T19" fmla="*/ 36 h 189"/>
                  <a:gd name="T20" fmla="*/ 34 w 210"/>
                  <a:gd name="T21" fmla="*/ 40 h 189"/>
                  <a:gd name="T22" fmla="*/ 43 w 210"/>
                  <a:gd name="T23" fmla="*/ 17 h 189"/>
                  <a:gd name="T24" fmla="*/ 54 w 210"/>
                  <a:gd name="T25" fmla="*/ 22 h 189"/>
                  <a:gd name="T26" fmla="*/ 63 w 210"/>
                  <a:gd name="T27" fmla="*/ 0 h 189"/>
                  <a:gd name="T28" fmla="*/ 167 w 210"/>
                  <a:gd name="T29" fmla="*/ 42 h 189"/>
                  <a:gd name="T30" fmla="*/ 159 w 210"/>
                  <a:gd name="T31" fmla="*/ 62 h 189"/>
                  <a:gd name="T32" fmla="*/ 210 w 210"/>
                  <a:gd name="T33" fmla="*/ 8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0" h="189">
                    <a:moveTo>
                      <a:pt x="210" y="83"/>
                    </a:moveTo>
                    <a:lnTo>
                      <a:pt x="170" y="189"/>
                    </a:lnTo>
                    <a:lnTo>
                      <a:pt x="115" y="167"/>
                    </a:lnTo>
                    <a:lnTo>
                      <a:pt x="105" y="189"/>
                    </a:lnTo>
                    <a:lnTo>
                      <a:pt x="3" y="148"/>
                    </a:lnTo>
                    <a:lnTo>
                      <a:pt x="12" y="126"/>
                    </a:lnTo>
                    <a:lnTo>
                      <a:pt x="3" y="122"/>
                    </a:lnTo>
                    <a:lnTo>
                      <a:pt x="10" y="102"/>
                    </a:lnTo>
                    <a:lnTo>
                      <a:pt x="0" y="98"/>
                    </a:lnTo>
                    <a:lnTo>
                      <a:pt x="25" y="36"/>
                    </a:lnTo>
                    <a:lnTo>
                      <a:pt x="34" y="40"/>
                    </a:lnTo>
                    <a:lnTo>
                      <a:pt x="43" y="17"/>
                    </a:lnTo>
                    <a:lnTo>
                      <a:pt x="54" y="22"/>
                    </a:lnTo>
                    <a:lnTo>
                      <a:pt x="63" y="0"/>
                    </a:lnTo>
                    <a:lnTo>
                      <a:pt x="167" y="42"/>
                    </a:lnTo>
                    <a:lnTo>
                      <a:pt x="159" y="62"/>
                    </a:lnTo>
                    <a:lnTo>
                      <a:pt x="210" y="8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6" name="Freeform 1222"/>
              <p:cNvSpPr>
                <a:spLocks/>
              </p:cNvSpPr>
              <p:nvPr/>
            </p:nvSpPr>
            <p:spPr bwMode="auto">
              <a:xfrm>
                <a:off x="2279" y="2462"/>
                <a:ext cx="61" cy="29"/>
              </a:xfrm>
              <a:custGeom>
                <a:avLst/>
                <a:gdLst>
                  <a:gd name="T0" fmla="*/ 285 w 305"/>
                  <a:gd name="T1" fmla="*/ 27 h 144"/>
                  <a:gd name="T2" fmla="*/ 217 w 305"/>
                  <a:gd name="T3" fmla="*/ 0 h 144"/>
                  <a:gd name="T4" fmla="*/ 214 w 305"/>
                  <a:gd name="T5" fmla="*/ 8 h 144"/>
                  <a:gd name="T6" fmla="*/ 208 w 305"/>
                  <a:gd name="T7" fmla="*/ 6 h 144"/>
                  <a:gd name="T8" fmla="*/ 194 w 305"/>
                  <a:gd name="T9" fmla="*/ 38 h 144"/>
                  <a:gd name="T10" fmla="*/ 134 w 305"/>
                  <a:gd name="T11" fmla="*/ 13 h 144"/>
                  <a:gd name="T12" fmla="*/ 130 w 305"/>
                  <a:gd name="T13" fmla="*/ 23 h 144"/>
                  <a:gd name="T14" fmla="*/ 123 w 305"/>
                  <a:gd name="T15" fmla="*/ 20 h 144"/>
                  <a:gd name="T16" fmla="*/ 118 w 305"/>
                  <a:gd name="T17" fmla="*/ 33 h 144"/>
                  <a:gd name="T18" fmla="*/ 58 w 305"/>
                  <a:gd name="T19" fmla="*/ 11 h 144"/>
                  <a:gd name="T20" fmla="*/ 56 w 305"/>
                  <a:gd name="T21" fmla="*/ 17 h 144"/>
                  <a:gd name="T22" fmla="*/ 36 w 305"/>
                  <a:gd name="T23" fmla="*/ 10 h 144"/>
                  <a:gd name="T24" fmla="*/ 29 w 305"/>
                  <a:gd name="T25" fmla="*/ 27 h 144"/>
                  <a:gd name="T26" fmla="*/ 19 w 305"/>
                  <a:gd name="T27" fmla="*/ 23 h 144"/>
                  <a:gd name="T28" fmla="*/ 0 w 305"/>
                  <a:gd name="T29" fmla="*/ 76 h 144"/>
                  <a:gd name="T30" fmla="*/ 7 w 305"/>
                  <a:gd name="T31" fmla="*/ 79 h 144"/>
                  <a:gd name="T32" fmla="*/ 1 w 305"/>
                  <a:gd name="T33" fmla="*/ 94 h 144"/>
                  <a:gd name="T34" fmla="*/ 21 w 305"/>
                  <a:gd name="T35" fmla="*/ 102 h 144"/>
                  <a:gd name="T36" fmla="*/ 17 w 305"/>
                  <a:gd name="T37" fmla="*/ 110 h 144"/>
                  <a:gd name="T38" fmla="*/ 88 w 305"/>
                  <a:gd name="T39" fmla="*/ 138 h 144"/>
                  <a:gd name="T40" fmla="*/ 90 w 305"/>
                  <a:gd name="T41" fmla="*/ 129 h 144"/>
                  <a:gd name="T42" fmla="*/ 99 w 305"/>
                  <a:gd name="T43" fmla="*/ 132 h 144"/>
                  <a:gd name="T44" fmla="*/ 103 w 305"/>
                  <a:gd name="T45" fmla="*/ 120 h 144"/>
                  <a:gd name="T46" fmla="*/ 163 w 305"/>
                  <a:gd name="T47" fmla="*/ 144 h 144"/>
                  <a:gd name="T48" fmla="*/ 166 w 305"/>
                  <a:gd name="T49" fmla="*/ 135 h 144"/>
                  <a:gd name="T50" fmla="*/ 174 w 305"/>
                  <a:gd name="T51" fmla="*/ 138 h 144"/>
                  <a:gd name="T52" fmla="*/ 186 w 305"/>
                  <a:gd name="T53" fmla="*/ 105 h 144"/>
                  <a:gd name="T54" fmla="*/ 245 w 305"/>
                  <a:gd name="T55" fmla="*/ 128 h 144"/>
                  <a:gd name="T56" fmla="*/ 249 w 305"/>
                  <a:gd name="T57" fmla="*/ 122 h 144"/>
                  <a:gd name="T58" fmla="*/ 269 w 305"/>
                  <a:gd name="T59" fmla="*/ 129 h 144"/>
                  <a:gd name="T60" fmla="*/ 275 w 305"/>
                  <a:gd name="T61" fmla="*/ 113 h 144"/>
                  <a:gd name="T62" fmla="*/ 284 w 305"/>
                  <a:gd name="T63" fmla="*/ 117 h 144"/>
                  <a:gd name="T64" fmla="*/ 305 w 305"/>
                  <a:gd name="T65" fmla="*/ 64 h 144"/>
                  <a:gd name="T66" fmla="*/ 296 w 305"/>
                  <a:gd name="T67" fmla="*/ 59 h 144"/>
                  <a:gd name="T68" fmla="*/ 302 w 305"/>
                  <a:gd name="T69" fmla="*/ 44 h 144"/>
                  <a:gd name="T70" fmla="*/ 281 w 305"/>
                  <a:gd name="T71" fmla="*/ 36 h 144"/>
                  <a:gd name="T72" fmla="*/ 285 w 305"/>
                  <a:gd name="T73" fmla="*/ 2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05" h="144">
                    <a:moveTo>
                      <a:pt x="285" y="27"/>
                    </a:moveTo>
                    <a:lnTo>
                      <a:pt x="217" y="0"/>
                    </a:lnTo>
                    <a:lnTo>
                      <a:pt x="214" y="8"/>
                    </a:lnTo>
                    <a:lnTo>
                      <a:pt x="208" y="6"/>
                    </a:lnTo>
                    <a:lnTo>
                      <a:pt x="194" y="38"/>
                    </a:lnTo>
                    <a:lnTo>
                      <a:pt x="134" y="13"/>
                    </a:lnTo>
                    <a:lnTo>
                      <a:pt x="130" y="23"/>
                    </a:lnTo>
                    <a:lnTo>
                      <a:pt x="123" y="20"/>
                    </a:lnTo>
                    <a:lnTo>
                      <a:pt x="118" y="33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36" y="10"/>
                    </a:lnTo>
                    <a:lnTo>
                      <a:pt x="29" y="27"/>
                    </a:lnTo>
                    <a:lnTo>
                      <a:pt x="19" y="23"/>
                    </a:lnTo>
                    <a:lnTo>
                      <a:pt x="0" y="76"/>
                    </a:lnTo>
                    <a:lnTo>
                      <a:pt x="7" y="79"/>
                    </a:lnTo>
                    <a:lnTo>
                      <a:pt x="1" y="94"/>
                    </a:lnTo>
                    <a:lnTo>
                      <a:pt x="21" y="102"/>
                    </a:lnTo>
                    <a:lnTo>
                      <a:pt x="17" y="110"/>
                    </a:lnTo>
                    <a:lnTo>
                      <a:pt x="88" y="138"/>
                    </a:lnTo>
                    <a:lnTo>
                      <a:pt x="90" y="129"/>
                    </a:lnTo>
                    <a:lnTo>
                      <a:pt x="99" y="132"/>
                    </a:lnTo>
                    <a:lnTo>
                      <a:pt x="103" y="120"/>
                    </a:lnTo>
                    <a:lnTo>
                      <a:pt x="163" y="144"/>
                    </a:lnTo>
                    <a:lnTo>
                      <a:pt x="166" y="135"/>
                    </a:lnTo>
                    <a:lnTo>
                      <a:pt x="174" y="138"/>
                    </a:lnTo>
                    <a:lnTo>
                      <a:pt x="186" y="105"/>
                    </a:lnTo>
                    <a:lnTo>
                      <a:pt x="245" y="128"/>
                    </a:lnTo>
                    <a:lnTo>
                      <a:pt x="249" y="122"/>
                    </a:lnTo>
                    <a:lnTo>
                      <a:pt x="269" y="129"/>
                    </a:lnTo>
                    <a:lnTo>
                      <a:pt x="275" y="113"/>
                    </a:lnTo>
                    <a:lnTo>
                      <a:pt x="284" y="117"/>
                    </a:lnTo>
                    <a:lnTo>
                      <a:pt x="305" y="64"/>
                    </a:lnTo>
                    <a:lnTo>
                      <a:pt x="296" y="59"/>
                    </a:lnTo>
                    <a:lnTo>
                      <a:pt x="302" y="44"/>
                    </a:lnTo>
                    <a:lnTo>
                      <a:pt x="281" y="36"/>
                    </a:lnTo>
                    <a:lnTo>
                      <a:pt x="285" y="2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7" name="Freeform 1223"/>
              <p:cNvSpPr>
                <a:spLocks/>
              </p:cNvSpPr>
              <p:nvPr/>
            </p:nvSpPr>
            <p:spPr bwMode="auto">
              <a:xfrm>
                <a:off x="2289" y="2492"/>
                <a:ext cx="44" cy="26"/>
              </a:xfrm>
              <a:custGeom>
                <a:avLst/>
                <a:gdLst>
                  <a:gd name="T0" fmla="*/ 217 w 221"/>
                  <a:gd name="T1" fmla="*/ 49 h 131"/>
                  <a:gd name="T2" fmla="*/ 201 w 221"/>
                  <a:gd name="T3" fmla="*/ 41 h 131"/>
                  <a:gd name="T4" fmla="*/ 203 w 221"/>
                  <a:gd name="T5" fmla="*/ 35 h 131"/>
                  <a:gd name="T6" fmla="*/ 132 w 221"/>
                  <a:gd name="T7" fmla="*/ 8 h 131"/>
                  <a:gd name="T8" fmla="*/ 130 w 221"/>
                  <a:gd name="T9" fmla="*/ 16 h 131"/>
                  <a:gd name="T10" fmla="*/ 121 w 221"/>
                  <a:gd name="T11" fmla="*/ 13 h 131"/>
                  <a:gd name="T12" fmla="*/ 116 w 221"/>
                  <a:gd name="T13" fmla="*/ 25 h 131"/>
                  <a:gd name="T14" fmla="*/ 56 w 221"/>
                  <a:gd name="T15" fmla="*/ 2 h 131"/>
                  <a:gd name="T16" fmla="*/ 54 w 221"/>
                  <a:gd name="T17" fmla="*/ 8 h 131"/>
                  <a:gd name="T18" fmla="*/ 35 w 221"/>
                  <a:gd name="T19" fmla="*/ 0 h 131"/>
                  <a:gd name="T20" fmla="*/ 29 w 221"/>
                  <a:gd name="T21" fmla="*/ 16 h 131"/>
                  <a:gd name="T22" fmla="*/ 23 w 221"/>
                  <a:gd name="T23" fmla="*/ 14 h 131"/>
                  <a:gd name="T24" fmla="*/ 1 w 221"/>
                  <a:gd name="T25" fmla="*/ 64 h 131"/>
                  <a:gd name="T26" fmla="*/ 8 w 221"/>
                  <a:gd name="T27" fmla="*/ 66 h 131"/>
                  <a:gd name="T28" fmla="*/ 0 w 221"/>
                  <a:gd name="T29" fmla="*/ 86 h 131"/>
                  <a:gd name="T30" fmla="*/ 20 w 221"/>
                  <a:gd name="T31" fmla="*/ 94 h 131"/>
                  <a:gd name="T32" fmla="*/ 18 w 221"/>
                  <a:gd name="T33" fmla="*/ 100 h 131"/>
                  <a:gd name="T34" fmla="*/ 87 w 221"/>
                  <a:gd name="T35" fmla="*/ 127 h 131"/>
                  <a:gd name="T36" fmla="*/ 91 w 221"/>
                  <a:gd name="T37" fmla="*/ 119 h 131"/>
                  <a:gd name="T38" fmla="*/ 97 w 221"/>
                  <a:gd name="T39" fmla="*/ 121 h 131"/>
                  <a:gd name="T40" fmla="*/ 102 w 221"/>
                  <a:gd name="T41" fmla="*/ 107 h 131"/>
                  <a:gd name="T42" fmla="*/ 162 w 221"/>
                  <a:gd name="T43" fmla="*/ 130 h 131"/>
                  <a:gd name="T44" fmla="*/ 165 w 221"/>
                  <a:gd name="T45" fmla="*/ 124 h 131"/>
                  <a:gd name="T46" fmla="*/ 186 w 221"/>
                  <a:gd name="T47" fmla="*/ 131 h 131"/>
                  <a:gd name="T48" fmla="*/ 192 w 221"/>
                  <a:gd name="T49" fmla="*/ 116 h 131"/>
                  <a:gd name="T50" fmla="*/ 201 w 221"/>
                  <a:gd name="T51" fmla="*/ 119 h 131"/>
                  <a:gd name="T52" fmla="*/ 221 w 221"/>
                  <a:gd name="T53" fmla="*/ 66 h 131"/>
                  <a:gd name="T54" fmla="*/ 213 w 221"/>
                  <a:gd name="T55" fmla="*/ 63 h 131"/>
                  <a:gd name="T56" fmla="*/ 217 w 221"/>
                  <a:gd name="T57" fmla="*/ 4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1" h="131">
                    <a:moveTo>
                      <a:pt x="217" y="49"/>
                    </a:moveTo>
                    <a:lnTo>
                      <a:pt x="201" y="41"/>
                    </a:lnTo>
                    <a:lnTo>
                      <a:pt x="203" y="35"/>
                    </a:lnTo>
                    <a:lnTo>
                      <a:pt x="132" y="8"/>
                    </a:lnTo>
                    <a:lnTo>
                      <a:pt x="130" y="16"/>
                    </a:lnTo>
                    <a:lnTo>
                      <a:pt x="121" y="13"/>
                    </a:lnTo>
                    <a:lnTo>
                      <a:pt x="116" y="25"/>
                    </a:lnTo>
                    <a:lnTo>
                      <a:pt x="56" y="2"/>
                    </a:lnTo>
                    <a:lnTo>
                      <a:pt x="54" y="8"/>
                    </a:lnTo>
                    <a:lnTo>
                      <a:pt x="35" y="0"/>
                    </a:lnTo>
                    <a:lnTo>
                      <a:pt x="29" y="16"/>
                    </a:lnTo>
                    <a:lnTo>
                      <a:pt x="23" y="14"/>
                    </a:lnTo>
                    <a:lnTo>
                      <a:pt x="1" y="64"/>
                    </a:lnTo>
                    <a:lnTo>
                      <a:pt x="8" y="66"/>
                    </a:lnTo>
                    <a:lnTo>
                      <a:pt x="0" y="86"/>
                    </a:lnTo>
                    <a:lnTo>
                      <a:pt x="20" y="94"/>
                    </a:lnTo>
                    <a:lnTo>
                      <a:pt x="18" y="100"/>
                    </a:lnTo>
                    <a:lnTo>
                      <a:pt x="87" y="127"/>
                    </a:lnTo>
                    <a:lnTo>
                      <a:pt x="91" y="119"/>
                    </a:lnTo>
                    <a:lnTo>
                      <a:pt x="97" y="121"/>
                    </a:lnTo>
                    <a:lnTo>
                      <a:pt x="102" y="107"/>
                    </a:lnTo>
                    <a:lnTo>
                      <a:pt x="162" y="130"/>
                    </a:lnTo>
                    <a:lnTo>
                      <a:pt x="165" y="124"/>
                    </a:lnTo>
                    <a:lnTo>
                      <a:pt x="186" y="131"/>
                    </a:lnTo>
                    <a:lnTo>
                      <a:pt x="192" y="116"/>
                    </a:lnTo>
                    <a:lnTo>
                      <a:pt x="201" y="119"/>
                    </a:lnTo>
                    <a:lnTo>
                      <a:pt x="221" y="66"/>
                    </a:lnTo>
                    <a:lnTo>
                      <a:pt x="213" y="63"/>
                    </a:lnTo>
                    <a:lnTo>
                      <a:pt x="217" y="4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8" name="Freeform 1224"/>
              <p:cNvSpPr>
                <a:spLocks/>
              </p:cNvSpPr>
              <p:nvPr/>
            </p:nvSpPr>
            <p:spPr bwMode="auto">
              <a:xfrm>
                <a:off x="2243" y="2446"/>
                <a:ext cx="34" cy="25"/>
              </a:xfrm>
              <a:custGeom>
                <a:avLst/>
                <a:gdLst>
                  <a:gd name="T0" fmla="*/ 132 w 168"/>
                  <a:gd name="T1" fmla="*/ 30 h 125"/>
                  <a:gd name="T2" fmla="*/ 70 w 168"/>
                  <a:gd name="T3" fmla="*/ 5 h 125"/>
                  <a:gd name="T4" fmla="*/ 65 w 168"/>
                  <a:gd name="T5" fmla="*/ 18 h 125"/>
                  <a:gd name="T6" fmla="*/ 24 w 168"/>
                  <a:gd name="T7" fmla="*/ 0 h 125"/>
                  <a:gd name="T8" fmla="*/ 0 w 168"/>
                  <a:gd name="T9" fmla="*/ 60 h 125"/>
                  <a:gd name="T10" fmla="*/ 21 w 168"/>
                  <a:gd name="T11" fmla="*/ 69 h 125"/>
                  <a:gd name="T12" fmla="*/ 15 w 168"/>
                  <a:gd name="T13" fmla="*/ 84 h 125"/>
                  <a:gd name="T14" fmla="*/ 35 w 168"/>
                  <a:gd name="T15" fmla="*/ 91 h 125"/>
                  <a:gd name="T16" fmla="*/ 32 w 168"/>
                  <a:gd name="T17" fmla="*/ 97 h 125"/>
                  <a:gd name="T18" fmla="*/ 95 w 168"/>
                  <a:gd name="T19" fmla="*/ 122 h 125"/>
                  <a:gd name="T20" fmla="*/ 97 w 168"/>
                  <a:gd name="T21" fmla="*/ 116 h 125"/>
                  <a:gd name="T22" fmla="*/ 118 w 168"/>
                  <a:gd name="T23" fmla="*/ 125 h 125"/>
                  <a:gd name="T24" fmla="*/ 124 w 168"/>
                  <a:gd name="T25" fmla="*/ 110 h 125"/>
                  <a:gd name="T26" fmla="*/ 144 w 168"/>
                  <a:gd name="T27" fmla="*/ 118 h 125"/>
                  <a:gd name="T28" fmla="*/ 168 w 168"/>
                  <a:gd name="T29" fmla="*/ 59 h 125"/>
                  <a:gd name="T30" fmla="*/ 127 w 168"/>
                  <a:gd name="T31" fmla="*/ 41 h 125"/>
                  <a:gd name="T32" fmla="*/ 132 w 168"/>
                  <a:gd name="T33" fmla="*/ 3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8" h="125">
                    <a:moveTo>
                      <a:pt x="132" y="30"/>
                    </a:moveTo>
                    <a:lnTo>
                      <a:pt x="70" y="5"/>
                    </a:lnTo>
                    <a:lnTo>
                      <a:pt x="65" y="18"/>
                    </a:lnTo>
                    <a:lnTo>
                      <a:pt x="24" y="0"/>
                    </a:lnTo>
                    <a:lnTo>
                      <a:pt x="0" y="60"/>
                    </a:lnTo>
                    <a:lnTo>
                      <a:pt x="21" y="69"/>
                    </a:lnTo>
                    <a:lnTo>
                      <a:pt x="15" y="84"/>
                    </a:lnTo>
                    <a:lnTo>
                      <a:pt x="35" y="91"/>
                    </a:lnTo>
                    <a:lnTo>
                      <a:pt x="32" y="97"/>
                    </a:lnTo>
                    <a:lnTo>
                      <a:pt x="95" y="122"/>
                    </a:lnTo>
                    <a:lnTo>
                      <a:pt x="97" y="116"/>
                    </a:lnTo>
                    <a:lnTo>
                      <a:pt x="118" y="125"/>
                    </a:lnTo>
                    <a:lnTo>
                      <a:pt x="124" y="110"/>
                    </a:lnTo>
                    <a:lnTo>
                      <a:pt x="144" y="118"/>
                    </a:lnTo>
                    <a:lnTo>
                      <a:pt x="168" y="59"/>
                    </a:lnTo>
                    <a:lnTo>
                      <a:pt x="127" y="41"/>
                    </a:lnTo>
                    <a:lnTo>
                      <a:pt x="132" y="3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9" name="Freeform 1225"/>
              <p:cNvSpPr>
                <a:spLocks/>
              </p:cNvSpPr>
              <p:nvPr/>
            </p:nvSpPr>
            <p:spPr bwMode="auto">
              <a:xfrm>
                <a:off x="2210" y="2463"/>
                <a:ext cx="66" cy="48"/>
              </a:xfrm>
              <a:custGeom>
                <a:avLst/>
                <a:gdLst>
                  <a:gd name="T0" fmla="*/ 311 w 328"/>
                  <a:gd name="T1" fmla="*/ 234 h 242"/>
                  <a:gd name="T2" fmla="*/ 328 w 328"/>
                  <a:gd name="T3" fmla="*/ 183 h 242"/>
                  <a:gd name="T4" fmla="*/ 322 w 328"/>
                  <a:gd name="T5" fmla="*/ 180 h 242"/>
                  <a:gd name="T6" fmla="*/ 327 w 328"/>
                  <a:gd name="T7" fmla="*/ 164 h 242"/>
                  <a:gd name="T8" fmla="*/ 306 w 328"/>
                  <a:gd name="T9" fmla="*/ 155 h 242"/>
                  <a:gd name="T10" fmla="*/ 309 w 328"/>
                  <a:gd name="T11" fmla="*/ 148 h 242"/>
                  <a:gd name="T12" fmla="*/ 252 w 328"/>
                  <a:gd name="T13" fmla="*/ 124 h 242"/>
                  <a:gd name="T14" fmla="*/ 266 w 328"/>
                  <a:gd name="T15" fmla="*/ 90 h 242"/>
                  <a:gd name="T16" fmla="*/ 256 w 328"/>
                  <a:gd name="T17" fmla="*/ 88 h 242"/>
                  <a:gd name="T18" fmla="*/ 258 w 328"/>
                  <a:gd name="T19" fmla="*/ 79 h 242"/>
                  <a:gd name="T20" fmla="*/ 202 w 328"/>
                  <a:gd name="T21" fmla="*/ 57 h 242"/>
                  <a:gd name="T22" fmla="*/ 206 w 328"/>
                  <a:gd name="T23" fmla="*/ 44 h 242"/>
                  <a:gd name="T24" fmla="*/ 199 w 328"/>
                  <a:gd name="T25" fmla="*/ 41 h 242"/>
                  <a:gd name="T26" fmla="*/ 202 w 328"/>
                  <a:gd name="T27" fmla="*/ 31 h 242"/>
                  <a:gd name="T28" fmla="*/ 134 w 328"/>
                  <a:gd name="T29" fmla="*/ 5 h 242"/>
                  <a:gd name="T30" fmla="*/ 130 w 328"/>
                  <a:gd name="T31" fmla="*/ 13 h 242"/>
                  <a:gd name="T32" fmla="*/ 123 w 328"/>
                  <a:gd name="T33" fmla="*/ 11 h 242"/>
                  <a:gd name="T34" fmla="*/ 118 w 328"/>
                  <a:gd name="T35" fmla="*/ 22 h 242"/>
                  <a:gd name="T36" fmla="*/ 60 w 328"/>
                  <a:gd name="T37" fmla="*/ 0 h 242"/>
                  <a:gd name="T38" fmla="*/ 57 w 328"/>
                  <a:gd name="T39" fmla="*/ 8 h 242"/>
                  <a:gd name="T40" fmla="*/ 35 w 328"/>
                  <a:gd name="T41" fmla="*/ 1 h 242"/>
                  <a:gd name="T42" fmla="*/ 29 w 328"/>
                  <a:gd name="T43" fmla="*/ 17 h 242"/>
                  <a:gd name="T44" fmla="*/ 20 w 328"/>
                  <a:gd name="T45" fmla="*/ 13 h 242"/>
                  <a:gd name="T46" fmla="*/ 0 w 328"/>
                  <a:gd name="T47" fmla="*/ 67 h 242"/>
                  <a:gd name="T48" fmla="*/ 8 w 328"/>
                  <a:gd name="T49" fmla="*/ 69 h 242"/>
                  <a:gd name="T50" fmla="*/ 2 w 328"/>
                  <a:gd name="T51" fmla="*/ 86 h 242"/>
                  <a:gd name="T52" fmla="*/ 22 w 328"/>
                  <a:gd name="T53" fmla="*/ 93 h 242"/>
                  <a:gd name="T54" fmla="*/ 19 w 328"/>
                  <a:gd name="T55" fmla="*/ 100 h 242"/>
                  <a:gd name="T56" fmla="*/ 88 w 328"/>
                  <a:gd name="T57" fmla="*/ 127 h 242"/>
                  <a:gd name="T58" fmla="*/ 90 w 328"/>
                  <a:gd name="T59" fmla="*/ 120 h 242"/>
                  <a:gd name="T60" fmla="*/ 99 w 328"/>
                  <a:gd name="T61" fmla="*/ 123 h 242"/>
                  <a:gd name="T62" fmla="*/ 104 w 328"/>
                  <a:gd name="T63" fmla="*/ 110 h 242"/>
                  <a:gd name="T64" fmla="*/ 151 w 328"/>
                  <a:gd name="T65" fmla="*/ 129 h 242"/>
                  <a:gd name="T66" fmla="*/ 147 w 328"/>
                  <a:gd name="T67" fmla="*/ 143 h 242"/>
                  <a:gd name="T68" fmla="*/ 154 w 328"/>
                  <a:gd name="T69" fmla="*/ 145 h 242"/>
                  <a:gd name="T70" fmla="*/ 150 w 328"/>
                  <a:gd name="T71" fmla="*/ 155 h 242"/>
                  <a:gd name="T72" fmla="*/ 210 w 328"/>
                  <a:gd name="T73" fmla="*/ 179 h 242"/>
                  <a:gd name="T74" fmla="*/ 197 w 328"/>
                  <a:gd name="T75" fmla="*/ 206 h 242"/>
                  <a:gd name="T76" fmla="*/ 206 w 328"/>
                  <a:gd name="T77" fmla="*/ 210 h 242"/>
                  <a:gd name="T78" fmla="*/ 204 w 328"/>
                  <a:gd name="T79" fmla="*/ 218 h 242"/>
                  <a:gd name="T80" fmla="*/ 271 w 328"/>
                  <a:gd name="T81" fmla="*/ 242 h 242"/>
                  <a:gd name="T82" fmla="*/ 273 w 328"/>
                  <a:gd name="T83" fmla="*/ 235 h 242"/>
                  <a:gd name="T84" fmla="*/ 296 w 328"/>
                  <a:gd name="T85" fmla="*/ 242 h 242"/>
                  <a:gd name="T86" fmla="*/ 301 w 328"/>
                  <a:gd name="T87" fmla="*/ 230 h 242"/>
                  <a:gd name="T88" fmla="*/ 311 w 328"/>
                  <a:gd name="T89" fmla="*/ 234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8" h="242">
                    <a:moveTo>
                      <a:pt x="311" y="234"/>
                    </a:moveTo>
                    <a:lnTo>
                      <a:pt x="328" y="183"/>
                    </a:lnTo>
                    <a:lnTo>
                      <a:pt x="322" y="180"/>
                    </a:lnTo>
                    <a:lnTo>
                      <a:pt x="327" y="164"/>
                    </a:lnTo>
                    <a:lnTo>
                      <a:pt x="306" y="155"/>
                    </a:lnTo>
                    <a:lnTo>
                      <a:pt x="309" y="148"/>
                    </a:lnTo>
                    <a:lnTo>
                      <a:pt x="252" y="124"/>
                    </a:lnTo>
                    <a:lnTo>
                      <a:pt x="266" y="90"/>
                    </a:lnTo>
                    <a:lnTo>
                      <a:pt x="256" y="88"/>
                    </a:lnTo>
                    <a:lnTo>
                      <a:pt x="258" y="79"/>
                    </a:lnTo>
                    <a:lnTo>
                      <a:pt x="202" y="57"/>
                    </a:lnTo>
                    <a:lnTo>
                      <a:pt x="206" y="44"/>
                    </a:lnTo>
                    <a:lnTo>
                      <a:pt x="199" y="41"/>
                    </a:lnTo>
                    <a:lnTo>
                      <a:pt x="202" y="31"/>
                    </a:lnTo>
                    <a:lnTo>
                      <a:pt x="134" y="5"/>
                    </a:lnTo>
                    <a:lnTo>
                      <a:pt x="130" y="13"/>
                    </a:lnTo>
                    <a:lnTo>
                      <a:pt x="123" y="11"/>
                    </a:lnTo>
                    <a:lnTo>
                      <a:pt x="118" y="22"/>
                    </a:lnTo>
                    <a:lnTo>
                      <a:pt x="60" y="0"/>
                    </a:lnTo>
                    <a:lnTo>
                      <a:pt x="57" y="8"/>
                    </a:lnTo>
                    <a:lnTo>
                      <a:pt x="35" y="1"/>
                    </a:lnTo>
                    <a:lnTo>
                      <a:pt x="29" y="17"/>
                    </a:lnTo>
                    <a:lnTo>
                      <a:pt x="20" y="13"/>
                    </a:lnTo>
                    <a:lnTo>
                      <a:pt x="0" y="67"/>
                    </a:lnTo>
                    <a:lnTo>
                      <a:pt x="8" y="69"/>
                    </a:lnTo>
                    <a:lnTo>
                      <a:pt x="2" y="86"/>
                    </a:lnTo>
                    <a:lnTo>
                      <a:pt x="22" y="93"/>
                    </a:lnTo>
                    <a:lnTo>
                      <a:pt x="19" y="100"/>
                    </a:lnTo>
                    <a:lnTo>
                      <a:pt x="88" y="127"/>
                    </a:lnTo>
                    <a:lnTo>
                      <a:pt x="90" y="120"/>
                    </a:lnTo>
                    <a:lnTo>
                      <a:pt x="99" y="123"/>
                    </a:lnTo>
                    <a:lnTo>
                      <a:pt x="104" y="110"/>
                    </a:lnTo>
                    <a:lnTo>
                      <a:pt x="151" y="129"/>
                    </a:lnTo>
                    <a:lnTo>
                      <a:pt x="147" y="143"/>
                    </a:lnTo>
                    <a:lnTo>
                      <a:pt x="154" y="145"/>
                    </a:lnTo>
                    <a:lnTo>
                      <a:pt x="150" y="155"/>
                    </a:lnTo>
                    <a:lnTo>
                      <a:pt x="210" y="179"/>
                    </a:lnTo>
                    <a:lnTo>
                      <a:pt x="197" y="206"/>
                    </a:lnTo>
                    <a:lnTo>
                      <a:pt x="206" y="210"/>
                    </a:lnTo>
                    <a:lnTo>
                      <a:pt x="204" y="218"/>
                    </a:lnTo>
                    <a:lnTo>
                      <a:pt x="271" y="242"/>
                    </a:lnTo>
                    <a:lnTo>
                      <a:pt x="273" y="235"/>
                    </a:lnTo>
                    <a:lnTo>
                      <a:pt x="296" y="242"/>
                    </a:lnTo>
                    <a:lnTo>
                      <a:pt x="301" y="230"/>
                    </a:lnTo>
                    <a:lnTo>
                      <a:pt x="311" y="23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0" name="Freeform 1226"/>
              <p:cNvSpPr>
                <a:spLocks/>
              </p:cNvSpPr>
              <p:nvPr/>
            </p:nvSpPr>
            <p:spPr bwMode="auto">
              <a:xfrm>
                <a:off x="2178" y="2480"/>
                <a:ext cx="62" cy="57"/>
              </a:xfrm>
              <a:custGeom>
                <a:avLst/>
                <a:gdLst>
                  <a:gd name="T0" fmla="*/ 57 w 312"/>
                  <a:gd name="T1" fmla="*/ 1 h 286"/>
                  <a:gd name="T2" fmla="*/ 128 w 312"/>
                  <a:gd name="T3" fmla="*/ 28 h 286"/>
                  <a:gd name="T4" fmla="*/ 125 w 312"/>
                  <a:gd name="T5" fmla="*/ 34 h 286"/>
                  <a:gd name="T6" fmla="*/ 132 w 312"/>
                  <a:gd name="T7" fmla="*/ 37 h 286"/>
                  <a:gd name="T8" fmla="*/ 117 w 312"/>
                  <a:gd name="T9" fmla="*/ 73 h 286"/>
                  <a:gd name="T10" fmla="*/ 176 w 312"/>
                  <a:gd name="T11" fmla="*/ 97 h 286"/>
                  <a:gd name="T12" fmla="*/ 174 w 312"/>
                  <a:gd name="T13" fmla="*/ 103 h 286"/>
                  <a:gd name="T14" fmla="*/ 183 w 312"/>
                  <a:gd name="T15" fmla="*/ 105 h 286"/>
                  <a:gd name="T16" fmla="*/ 179 w 312"/>
                  <a:gd name="T17" fmla="*/ 117 h 286"/>
                  <a:gd name="T18" fmla="*/ 235 w 312"/>
                  <a:gd name="T19" fmla="*/ 139 h 286"/>
                  <a:gd name="T20" fmla="*/ 231 w 312"/>
                  <a:gd name="T21" fmla="*/ 146 h 286"/>
                  <a:gd name="T22" fmla="*/ 240 w 312"/>
                  <a:gd name="T23" fmla="*/ 150 h 286"/>
                  <a:gd name="T24" fmla="*/ 235 w 312"/>
                  <a:gd name="T25" fmla="*/ 164 h 286"/>
                  <a:gd name="T26" fmla="*/ 292 w 312"/>
                  <a:gd name="T27" fmla="*/ 185 h 286"/>
                  <a:gd name="T28" fmla="*/ 289 w 312"/>
                  <a:gd name="T29" fmla="*/ 194 h 286"/>
                  <a:gd name="T30" fmla="*/ 311 w 312"/>
                  <a:gd name="T31" fmla="*/ 202 h 286"/>
                  <a:gd name="T32" fmla="*/ 305 w 312"/>
                  <a:gd name="T33" fmla="*/ 219 h 286"/>
                  <a:gd name="T34" fmla="*/ 312 w 312"/>
                  <a:gd name="T35" fmla="*/ 221 h 286"/>
                  <a:gd name="T36" fmla="*/ 291 w 312"/>
                  <a:gd name="T37" fmla="*/ 273 h 286"/>
                  <a:gd name="T38" fmla="*/ 282 w 312"/>
                  <a:gd name="T39" fmla="*/ 270 h 286"/>
                  <a:gd name="T40" fmla="*/ 276 w 312"/>
                  <a:gd name="T41" fmla="*/ 286 h 286"/>
                  <a:gd name="T42" fmla="*/ 255 w 312"/>
                  <a:gd name="T43" fmla="*/ 277 h 286"/>
                  <a:gd name="T44" fmla="*/ 251 w 312"/>
                  <a:gd name="T45" fmla="*/ 286 h 286"/>
                  <a:gd name="T46" fmla="*/ 185 w 312"/>
                  <a:gd name="T47" fmla="*/ 260 h 286"/>
                  <a:gd name="T48" fmla="*/ 188 w 312"/>
                  <a:gd name="T49" fmla="*/ 252 h 286"/>
                  <a:gd name="T50" fmla="*/ 179 w 312"/>
                  <a:gd name="T51" fmla="*/ 249 h 286"/>
                  <a:gd name="T52" fmla="*/ 184 w 312"/>
                  <a:gd name="T53" fmla="*/ 236 h 286"/>
                  <a:gd name="T54" fmla="*/ 127 w 312"/>
                  <a:gd name="T55" fmla="*/ 212 h 286"/>
                  <a:gd name="T56" fmla="*/ 129 w 312"/>
                  <a:gd name="T57" fmla="*/ 204 h 286"/>
                  <a:gd name="T58" fmla="*/ 122 w 312"/>
                  <a:gd name="T59" fmla="*/ 201 h 286"/>
                  <a:gd name="T60" fmla="*/ 127 w 312"/>
                  <a:gd name="T61" fmla="*/ 189 h 286"/>
                  <a:gd name="T62" fmla="*/ 68 w 312"/>
                  <a:gd name="T63" fmla="*/ 165 h 286"/>
                  <a:gd name="T64" fmla="*/ 71 w 312"/>
                  <a:gd name="T65" fmla="*/ 158 h 286"/>
                  <a:gd name="T66" fmla="*/ 63 w 312"/>
                  <a:gd name="T67" fmla="*/ 154 h 286"/>
                  <a:gd name="T68" fmla="*/ 77 w 312"/>
                  <a:gd name="T69" fmla="*/ 120 h 286"/>
                  <a:gd name="T70" fmla="*/ 17 w 312"/>
                  <a:gd name="T71" fmla="*/ 102 h 286"/>
                  <a:gd name="T72" fmla="*/ 19 w 312"/>
                  <a:gd name="T73" fmla="*/ 93 h 286"/>
                  <a:gd name="T74" fmla="*/ 1 w 312"/>
                  <a:gd name="T75" fmla="*/ 87 h 286"/>
                  <a:gd name="T76" fmla="*/ 8 w 312"/>
                  <a:gd name="T77" fmla="*/ 69 h 286"/>
                  <a:gd name="T78" fmla="*/ 0 w 312"/>
                  <a:gd name="T79" fmla="*/ 67 h 286"/>
                  <a:gd name="T80" fmla="*/ 21 w 312"/>
                  <a:gd name="T81" fmla="*/ 14 h 286"/>
                  <a:gd name="T82" fmla="*/ 28 w 312"/>
                  <a:gd name="T83" fmla="*/ 18 h 286"/>
                  <a:gd name="T84" fmla="*/ 36 w 312"/>
                  <a:gd name="T85" fmla="*/ 0 h 286"/>
                  <a:gd name="T86" fmla="*/ 57 w 312"/>
                  <a:gd name="T87" fmla="*/ 1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12" h="286">
                    <a:moveTo>
                      <a:pt x="57" y="1"/>
                    </a:moveTo>
                    <a:lnTo>
                      <a:pt x="128" y="28"/>
                    </a:lnTo>
                    <a:lnTo>
                      <a:pt x="125" y="34"/>
                    </a:lnTo>
                    <a:lnTo>
                      <a:pt x="132" y="37"/>
                    </a:lnTo>
                    <a:lnTo>
                      <a:pt x="117" y="73"/>
                    </a:lnTo>
                    <a:lnTo>
                      <a:pt x="176" y="97"/>
                    </a:lnTo>
                    <a:lnTo>
                      <a:pt x="174" y="103"/>
                    </a:lnTo>
                    <a:lnTo>
                      <a:pt x="183" y="105"/>
                    </a:lnTo>
                    <a:lnTo>
                      <a:pt x="179" y="117"/>
                    </a:lnTo>
                    <a:lnTo>
                      <a:pt x="235" y="139"/>
                    </a:lnTo>
                    <a:lnTo>
                      <a:pt x="231" y="146"/>
                    </a:lnTo>
                    <a:lnTo>
                      <a:pt x="240" y="150"/>
                    </a:lnTo>
                    <a:lnTo>
                      <a:pt x="235" y="164"/>
                    </a:lnTo>
                    <a:lnTo>
                      <a:pt x="292" y="185"/>
                    </a:lnTo>
                    <a:lnTo>
                      <a:pt x="289" y="194"/>
                    </a:lnTo>
                    <a:lnTo>
                      <a:pt x="311" y="202"/>
                    </a:lnTo>
                    <a:lnTo>
                      <a:pt x="305" y="219"/>
                    </a:lnTo>
                    <a:lnTo>
                      <a:pt x="312" y="221"/>
                    </a:lnTo>
                    <a:lnTo>
                      <a:pt x="291" y="273"/>
                    </a:lnTo>
                    <a:lnTo>
                      <a:pt x="282" y="270"/>
                    </a:lnTo>
                    <a:lnTo>
                      <a:pt x="276" y="286"/>
                    </a:lnTo>
                    <a:lnTo>
                      <a:pt x="255" y="277"/>
                    </a:lnTo>
                    <a:lnTo>
                      <a:pt x="251" y="286"/>
                    </a:lnTo>
                    <a:lnTo>
                      <a:pt x="185" y="260"/>
                    </a:lnTo>
                    <a:lnTo>
                      <a:pt x="188" y="252"/>
                    </a:lnTo>
                    <a:lnTo>
                      <a:pt x="179" y="249"/>
                    </a:lnTo>
                    <a:lnTo>
                      <a:pt x="184" y="236"/>
                    </a:lnTo>
                    <a:lnTo>
                      <a:pt x="127" y="212"/>
                    </a:lnTo>
                    <a:lnTo>
                      <a:pt x="129" y="204"/>
                    </a:lnTo>
                    <a:lnTo>
                      <a:pt x="122" y="201"/>
                    </a:lnTo>
                    <a:lnTo>
                      <a:pt x="127" y="189"/>
                    </a:lnTo>
                    <a:lnTo>
                      <a:pt x="68" y="165"/>
                    </a:lnTo>
                    <a:lnTo>
                      <a:pt x="71" y="158"/>
                    </a:lnTo>
                    <a:lnTo>
                      <a:pt x="63" y="154"/>
                    </a:lnTo>
                    <a:lnTo>
                      <a:pt x="77" y="120"/>
                    </a:lnTo>
                    <a:lnTo>
                      <a:pt x="17" y="102"/>
                    </a:lnTo>
                    <a:lnTo>
                      <a:pt x="19" y="93"/>
                    </a:lnTo>
                    <a:lnTo>
                      <a:pt x="1" y="87"/>
                    </a:lnTo>
                    <a:lnTo>
                      <a:pt x="8" y="69"/>
                    </a:lnTo>
                    <a:lnTo>
                      <a:pt x="0" y="67"/>
                    </a:lnTo>
                    <a:lnTo>
                      <a:pt x="21" y="14"/>
                    </a:lnTo>
                    <a:lnTo>
                      <a:pt x="28" y="18"/>
                    </a:lnTo>
                    <a:lnTo>
                      <a:pt x="36" y="0"/>
                    </a:lnTo>
                    <a:lnTo>
                      <a:pt x="57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1" name="Freeform 1227"/>
              <p:cNvSpPr>
                <a:spLocks/>
              </p:cNvSpPr>
              <p:nvPr/>
            </p:nvSpPr>
            <p:spPr bwMode="auto">
              <a:xfrm>
                <a:off x="2240" y="2522"/>
                <a:ext cx="81" cy="42"/>
              </a:xfrm>
              <a:custGeom>
                <a:avLst/>
                <a:gdLst>
                  <a:gd name="T0" fmla="*/ 91 w 408"/>
                  <a:gd name="T1" fmla="*/ 111 h 211"/>
                  <a:gd name="T2" fmla="*/ 148 w 408"/>
                  <a:gd name="T3" fmla="*/ 132 h 211"/>
                  <a:gd name="T4" fmla="*/ 152 w 408"/>
                  <a:gd name="T5" fmla="*/ 122 h 211"/>
                  <a:gd name="T6" fmla="*/ 160 w 408"/>
                  <a:gd name="T7" fmla="*/ 125 h 211"/>
                  <a:gd name="T8" fmla="*/ 165 w 408"/>
                  <a:gd name="T9" fmla="*/ 114 h 211"/>
                  <a:gd name="T10" fmla="*/ 224 w 408"/>
                  <a:gd name="T11" fmla="*/ 137 h 211"/>
                  <a:gd name="T12" fmla="*/ 226 w 408"/>
                  <a:gd name="T13" fmla="*/ 129 h 211"/>
                  <a:gd name="T14" fmla="*/ 234 w 408"/>
                  <a:gd name="T15" fmla="*/ 133 h 211"/>
                  <a:gd name="T16" fmla="*/ 239 w 408"/>
                  <a:gd name="T17" fmla="*/ 119 h 211"/>
                  <a:gd name="T18" fmla="*/ 289 w 408"/>
                  <a:gd name="T19" fmla="*/ 138 h 211"/>
                  <a:gd name="T20" fmla="*/ 276 w 408"/>
                  <a:gd name="T21" fmla="*/ 173 h 211"/>
                  <a:gd name="T22" fmla="*/ 284 w 408"/>
                  <a:gd name="T23" fmla="*/ 177 h 211"/>
                  <a:gd name="T24" fmla="*/ 281 w 408"/>
                  <a:gd name="T25" fmla="*/ 187 h 211"/>
                  <a:gd name="T26" fmla="*/ 348 w 408"/>
                  <a:gd name="T27" fmla="*/ 211 h 211"/>
                  <a:gd name="T28" fmla="*/ 352 w 408"/>
                  <a:gd name="T29" fmla="*/ 204 h 211"/>
                  <a:gd name="T30" fmla="*/ 372 w 408"/>
                  <a:gd name="T31" fmla="*/ 211 h 211"/>
                  <a:gd name="T32" fmla="*/ 378 w 408"/>
                  <a:gd name="T33" fmla="*/ 195 h 211"/>
                  <a:gd name="T34" fmla="*/ 387 w 408"/>
                  <a:gd name="T35" fmla="*/ 199 h 211"/>
                  <a:gd name="T36" fmla="*/ 408 w 408"/>
                  <a:gd name="T37" fmla="*/ 145 h 211"/>
                  <a:gd name="T38" fmla="*/ 400 w 408"/>
                  <a:gd name="T39" fmla="*/ 143 h 211"/>
                  <a:gd name="T40" fmla="*/ 406 w 408"/>
                  <a:gd name="T41" fmla="*/ 127 h 211"/>
                  <a:gd name="T42" fmla="*/ 385 w 408"/>
                  <a:gd name="T43" fmla="*/ 118 h 211"/>
                  <a:gd name="T44" fmla="*/ 387 w 408"/>
                  <a:gd name="T45" fmla="*/ 112 h 211"/>
                  <a:gd name="T46" fmla="*/ 330 w 408"/>
                  <a:gd name="T47" fmla="*/ 89 h 211"/>
                  <a:gd name="T48" fmla="*/ 343 w 408"/>
                  <a:gd name="T49" fmla="*/ 55 h 211"/>
                  <a:gd name="T50" fmla="*/ 335 w 408"/>
                  <a:gd name="T51" fmla="*/ 51 h 211"/>
                  <a:gd name="T52" fmla="*/ 339 w 408"/>
                  <a:gd name="T53" fmla="*/ 41 h 211"/>
                  <a:gd name="T54" fmla="*/ 270 w 408"/>
                  <a:gd name="T55" fmla="*/ 15 h 211"/>
                  <a:gd name="T56" fmla="*/ 266 w 408"/>
                  <a:gd name="T57" fmla="*/ 23 h 211"/>
                  <a:gd name="T58" fmla="*/ 260 w 408"/>
                  <a:gd name="T59" fmla="*/ 21 h 211"/>
                  <a:gd name="T60" fmla="*/ 255 w 408"/>
                  <a:gd name="T61" fmla="*/ 33 h 211"/>
                  <a:gd name="T62" fmla="*/ 197 w 408"/>
                  <a:gd name="T63" fmla="*/ 11 h 211"/>
                  <a:gd name="T64" fmla="*/ 194 w 408"/>
                  <a:gd name="T65" fmla="*/ 20 h 211"/>
                  <a:gd name="T66" fmla="*/ 184 w 408"/>
                  <a:gd name="T67" fmla="*/ 16 h 211"/>
                  <a:gd name="T68" fmla="*/ 180 w 408"/>
                  <a:gd name="T69" fmla="*/ 27 h 211"/>
                  <a:gd name="T70" fmla="*/ 121 w 408"/>
                  <a:gd name="T71" fmla="*/ 5 h 211"/>
                  <a:gd name="T72" fmla="*/ 117 w 408"/>
                  <a:gd name="T73" fmla="*/ 13 h 211"/>
                  <a:gd name="T74" fmla="*/ 111 w 408"/>
                  <a:gd name="T75" fmla="*/ 11 h 211"/>
                  <a:gd name="T76" fmla="*/ 106 w 408"/>
                  <a:gd name="T77" fmla="*/ 22 h 211"/>
                  <a:gd name="T78" fmla="*/ 47 w 408"/>
                  <a:gd name="T79" fmla="*/ 0 h 211"/>
                  <a:gd name="T80" fmla="*/ 45 w 408"/>
                  <a:gd name="T81" fmla="*/ 7 h 211"/>
                  <a:gd name="T82" fmla="*/ 35 w 408"/>
                  <a:gd name="T83" fmla="*/ 3 h 211"/>
                  <a:gd name="T84" fmla="*/ 0 w 408"/>
                  <a:gd name="T85" fmla="*/ 89 h 211"/>
                  <a:gd name="T86" fmla="*/ 8 w 408"/>
                  <a:gd name="T87" fmla="*/ 92 h 211"/>
                  <a:gd name="T88" fmla="*/ 5 w 408"/>
                  <a:gd name="T89" fmla="*/ 99 h 211"/>
                  <a:gd name="T90" fmla="*/ 72 w 408"/>
                  <a:gd name="T91" fmla="*/ 125 h 211"/>
                  <a:gd name="T92" fmla="*/ 74 w 408"/>
                  <a:gd name="T93" fmla="*/ 118 h 211"/>
                  <a:gd name="T94" fmla="*/ 87 w 408"/>
                  <a:gd name="T95" fmla="*/ 122 h 211"/>
                  <a:gd name="T96" fmla="*/ 91 w 408"/>
                  <a:gd name="T97" fmla="*/ 1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8" h="211">
                    <a:moveTo>
                      <a:pt x="91" y="111"/>
                    </a:moveTo>
                    <a:lnTo>
                      <a:pt x="148" y="132"/>
                    </a:lnTo>
                    <a:lnTo>
                      <a:pt x="152" y="122"/>
                    </a:lnTo>
                    <a:lnTo>
                      <a:pt x="160" y="125"/>
                    </a:lnTo>
                    <a:lnTo>
                      <a:pt x="165" y="114"/>
                    </a:lnTo>
                    <a:lnTo>
                      <a:pt x="224" y="137"/>
                    </a:lnTo>
                    <a:lnTo>
                      <a:pt x="226" y="129"/>
                    </a:lnTo>
                    <a:lnTo>
                      <a:pt x="234" y="133"/>
                    </a:lnTo>
                    <a:lnTo>
                      <a:pt x="239" y="119"/>
                    </a:lnTo>
                    <a:lnTo>
                      <a:pt x="289" y="138"/>
                    </a:lnTo>
                    <a:lnTo>
                      <a:pt x="276" y="173"/>
                    </a:lnTo>
                    <a:lnTo>
                      <a:pt x="284" y="177"/>
                    </a:lnTo>
                    <a:lnTo>
                      <a:pt x="281" y="187"/>
                    </a:lnTo>
                    <a:lnTo>
                      <a:pt x="348" y="211"/>
                    </a:lnTo>
                    <a:lnTo>
                      <a:pt x="352" y="204"/>
                    </a:lnTo>
                    <a:lnTo>
                      <a:pt x="372" y="211"/>
                    </a:lnTo>
                    <a:lnTo>
                      <a:pt x="378" y="195"/>
                    </a:lnTo>
                    <a:lnTo>
                      <a:pt x="387" y="199"/>
                    </a:lnTo>
                    <a:lnTo>
                      <a:pt x="408" y="145"/>
                    </a:lnTo>
                    <a:lnTo>
                      <a:pt x="400" y="143"/>
                    </a:lnTo>
                    <a:lnTo>
                      <a:pt x="406" y="127"/>
                    </a:lnTo>
                    <a:lnTo>
                      <a:pt x="385" y="118"/>
                    </a:lnTo>
                    <a:lnTo>
                      <a:pt x="387" y="112"/>
                    </a:lnTo>
                    <a:lnTo>
                      <a:pt x="330" y="89"/>
                    </a:lnTo>
                    <a:lnTo>
                      <a:pt x="343" y="55"/>
                    </a:lnTo>
                    <a:lnTo>
                      <a:pt x="335" y="51"/>
                    </a:lnTo>
                    <a:lnTo>
                      <a:pt x="339" y="41"/>
                    </a:lnTo>
                    <a:lnTo>
                      <a:pt x="270" y="15"/>
                    </a:lnTo>
                    <a:lnTo>
                      <a:pt x="266" y="23"/>
                    </a:lnTo>
                    <a:lnTo>
                      <a:pt x="260" y="21"/>
                    </a:lnTo>
                    <a:lnTo>
                      <a:pt x="255" y="33"/>
                    </a:lnTo>
                    <a:lnTo>
                      <a:pt x="197" y="11"/>
                    </a:lnTo>
                    <a:lnTo>
                      <a:pt x="194" y="20"/>
                    </a:lnTo>
                    <a:lnTo>
                      <a:pt x="184" y="16"/>
                    </a:lnTo>
                    <a:lnTo>
                      <a:pt x="180" y="27"/>
                    </a:lnTo>
                    <a:lnTo>
                      <a:pt x="121" y="5"/>
                    </a:lnTo>
                    <a:lnTo>
                      <a:pt x="117" y="13"/>
                    </a:lnTo>
                    <a:lnTo>
                      <a:pt x="111" y="11"/>
                    </a:lnTo>
                    <a:lnTo>
                      <a:pt x="106" y="22"/>
                    </a:lnTo>
                    <a:lnTo>
                      <a:pt x="47" y="0"/>
                    </a:lnTo>
                    <a:lnTo>
                      <a:pt x="45" y="7"/>
                    </a:lnTo>
                    <a:lnTo>
                      <a:pt x="35" y="3"/>
                    </a:lnTo>
                    <a:lnTo>
                      <a:pt x="0" y="89"/>
                    </a:lnTo>
                    <a:lnTo>
                      <a:pt x="8" y="92"/>
                    </a:lnTo>
                    <a:lnTo>
                      <a:pt x="5" y="99"/>
                    </a:lnTo>
                    <a:lnTo>
                      <a:pt x="72" y="125"/>
                    </a:lnTo>
                    <a:lnTo>
                      <a:pt x="74" y="118"/>
                    </a:lnTo>
                    <a:lnTo>
                      <a:pt x="87" y="122"/>
                    </a:lnTo>
                    <a:lnTo>
                      <a:pt x="91" y="1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2" name="Freeform 1228"/>
              <p:cNvSpPr>
                <a:spLocks/>
              </p:cNvSpPr>
              <p:nvPr/>
            </p:nvSpPr>
            <p:spPr bwMode="auto">
              <a:xfrm>
                <a:off x="1911" y="2469"/>
                <a:ext cx="27" cy="44"/>
              </a:xfrm>
              <a:custGeom>
                <a:avLst/>
                <a:gdLst>
                  <a:gd name="T0" fmla="*/ 101 w 133"/>
                  <a:gd name="T1" fmla="*/ 0 h 223"/>
                  <a:gd name="T2" fmla="*/ 108 w 133"/>
                  <a:gd name="T3" fmla="*/ 44 h 223"/>
                  <a:gd name="T4" fmla="*/ 113 w 133"/>
                  <a:gd name="T5" fmla="*/ 44 h 223"/>
                  <a:gd name="T6" fmla="*/ 117 w 133"/>
                  <a:gd name="T7" fmla="*/ 71 h 223"/>
                  <a:gd name="T8" fmla="*/ 112 w 133"/>
                  <a:gd name="T9" fmla="*/ 71 h 223"/>
                  <a:gd name="T10" fmla="*/ 122 w 133"/>
                  <a:gd name="T11" fmla="*/ 142 h 223"/>
                  <a:gd name="T12" fmla="*/ 127 w 133"/>
                  <a:gd name="T13" fmla="*/ 141 h 223"/>
                  <a:gd name="T14" fmla="*/ 131 w 133"/>
                  <a:gd name="T15" fmla="*/ 169 h 223"/>
                  <a:gd name="T16" fmla="*/ 127 w 133"/>
                  <a:gd name="T17" fmla="*/ 170 h 223"/>
                  <a:gd name="T18" fmla="*/ 133 w 133"/>
                  <a:gd name="T19" fmla="*/ 210 h 223"/>
                  <a:gd name="T20" fmla="*/ 35 w 133"/>
                  <a:gd name="T21" fmla="*/ 223 h 223"/>
                  <a:gd name="T22" fmla="*/ 28 w 133"/>
                  <a:gd name="T23" fmla="*/ 182 h 223"/>
                  <a:gd name="T24" fmla="*/ 23 w 133"/>
                  <a:gd name="T25" fmla="*/ 184 h 223"/>
                  <a:gd name="T26" fmla="*/ 16 w 133"/>
                  <a:gd name="T27" fmla="*/ 156 h 223"/>
                  <a:gd name="T28" fmla="*/ 21 w 133"/>
                  <a:gd name="T29" fmla="*/ 156 h 223"/>
                  <a:gd name="T30" fmla="*/ 10 w 133"/>
                  <a:gd name="T31" fmla="*/ 86 h 223"/>
                  <a:gd name="T32" fmla="*/ 6 w 133"/>
                  <a:gd name="T33" fmla="*/ 88 h 223"/>
                  <a:gd name="T34" fmla="*/ 1 w 133"/>
                  <a:gd name="T35" fmla="*/ 59 h 223"/>
                  <a:gd name="T36" fmla="*/ 6 w 133"/>
                  <a:gd name="T37" fmla="*/ 59 h 223"/>
                  <a:gd name="T38" fmla="*/ 0 w 133"/>
                  <a:gd name="T39" fmla="*/ 15 h 223"/>
                  <a:gd name="T40" fmla="*/ 101 w 133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" h="223">
                    <a:moveTo>
                      <a:pt x="101" y="0"/>
                    </a:moveTo>
                    <a:lnTo>
                      <a:pt x="108" y="44"/>
                    </a:lnTo>
                    <a:lnTo>
                      <a:pt x="113" y="44"/>
                    </a:lnTo>
                    <a:lnTo>
                      <a:pt x="117" y="71"/>
                    </a:lnTo>
                    <a:lnTo>
                      <a:pt x="112" y="71"/>
                    </a:lnTo>
                    <a:lnTo>
                      <a:pt x="122" y="142"/>
                    </a:lnTo>
                    <a:lnTo>
                      <a:pt x="127" y="141"/>
                    </a:lnTo>
                    <a:lnTo>
                      <a:pt x="131" y="169"/>
                    </a:lnTo>
                    <a:lnTo>
                      <a:pt x="127" y="170"/>
                    </a:lnTo>
                    <a:lnTo>
                      <a:pt x="133" y="210"/>
                    </a:lnTo>
                    <a:lnTo>
                      <a:pt x="35" y="223"/>
                    </a:lnTo>
                    <a:lnTo>
                      <a:pt x="28" y="182"/>
                    </a:lnTo>
                    <a:lnTo>
                      <a:pt x="23" y="184"/>
                    </a:lnTo>
                    <a:lnTo>
                      <a:pt x="16" y="156"/>
                    </a:lnTo>
                    <a:lnTo>
                      <a:pt x="21" y="156"/>
                    </a:lnTo>
                    <a:lnTo>
                      <a:pt x="10" y="86"/>
                    </a:lnTo>
                    <a:lnTo>
                      <a:pt x="6" y="88"/>
                    </a:lnTo>
                    <a:lnTo>
                      <a:pt x="1" y="59"/>
                    </a:lnTo>
                    <a:lnTo>
                      <a:pt x="6" y="59"/>
                    </a:lnTo>
                    <a:lnTo>
                      <a:pt x="0" y="15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3" name="Freeform 1229"/>
              <p:cNvSpPr>
                <a:spLocks/>
              </p:cNvSpPr>
              <p:nvPr/>
            </p:nvSpPr>
            <p:spPr bwMode="auto">
              <a:xfrm>
                <a:off x="1950" y="2492"/>
                <a:ext cx="46" cy="26"/>
              </a:xfrm>
              <a:custGeom>
                <a:avLst/>
                <a:gdLst>
                  <a:gd name="T0" fmla="*/ 139 w 231"/>
                  <a:gd name="T1" fmla="*/ 11 h 132"/>
                  <a:gd name="T2" fmla="*/ 137 w 231"/>
                  <a:gd name="T3" fmla="*/ 8 h 132"/>
                  <a:gd name="T4" fmla="*/ 173 w 231"/>
                  <a:gd name="T5" fmla="*/ 3 h 132"/>
                  <a:gd name="T6" fmla="*/ 175 w 231"/>
                  <a:gd name="T7" fmla="*/ 6 h 132"/>
                  <a:gd name="T8" fmla="*/ 213 w 231"/>
                  <a:gd name="T9" fmla="*/ 0 h 132"/>
                  <a:gd name="T10" fmla="*/ 231 w 231"/>
                  <a:gd name="T11" fmla="*/ 98 h 132"/>
                  <a:gd name="T12" fmla="*/ 186 w 231"/>
                  <a:gd name="T13" fmla="*/ 107 h 132"/>
                  <a:gd name="T14" fmla="*/ 188 w 231"/>
                  <a:gd name="T15" fmla="*/ 111 h 132"/>
                  <a:gd name="T16" fmla="*/ 160 w 231"/>
                  <a:gd name="T17" fmla="*/ 117 h 132"/>
                  <a:gd name="T18" fmla="*/ 157 w 231"/>
                  <a:gd name="T19" fmla="*/ 112 h 132"/>
                  <a:gd name="T20" fmla="*/ 89 w 231"/>
                  <a:gd name="T21" fmla="*/ 121 h 132"/>
                  <a:gd name="T22" fmla="*/ 89 w 231"/>
                  <a:gd name="T23" fmla="*/ 127 h 132"/>
                  <a:gd name="T24" fmla="*/ 60 w 231"/>
                  <a:gd name="T25" fmla="*/ 132 h 132"/>
                  <a:gd name="T26" fmla="*/ 58 w 231"/>
                  <a:gd name="T27" fmla="*/ 126 h 132"/>
                  <a:gd name="T28" fmla="*/ 18 w 231"/>
                  <a:gd name="T29" fmla="*/ 132 h 132"/>
                  <a:gd name="T30" fmla="*/ 0 w 231"/>
                  <a:gd name="T31" fmla="*/ 32 h 132"/>
                  <a:gd name="T32" fmla="*/ 44 w 231"/>
                  <a:gd name="T33" fmla="*/ 26 h 132"/>
                  <a:gd name="T34" fmla="*/ 44 w 231"/>
                  <a:gd name="T35" fmla="*/ 24 h 132"/>
                  <a:gd name="T36" fmla="*/ 73 w 231"/>
                  <a:gd name="T37" fmla="*/ 20 h 132"/>
                  <a:gd name="T38" fmla="*/ 73 w 231"/>
                  <a:gd name="T39" fmla="*/ 21 h 132"/>
                  <a:gd name="T40" fmla="*/ 99 w 231"/>
                  <a:gd name="T41" fmla="*/ 17 h 132"/>
                  <a:gd name="T42" fmla="*/ 139 w 231"/>
                  <a:gd name="T43" fmla="*/ 1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1" h="132">
                    <a:moveTo>
                      <a:pt x="139" y="11"/>
                    </a:moveTo>
                    <a:lnTo>
                      <a:pt x="137" y="8"/>
                    </a:lnTo>
                    <a:lnTo>
                      <a:pt x="173" y="3"/>
                    </a:lnTo>
                    <a:lnTo>
                      <a:pt x="175" y="6"/>
                    </a:lnTo>
                    <a:lnTo>
                      <a:pt x="213" y="0"/>
                    </a:lnTo>
                    <a:lnTo>
                      <a:pt x="231" y="98"/>
                    </a:lnTo>
                    <a:lnTo>
                      <a:pt x="186" y="107"/>
                    </a:lnTo>
                    <a:lnTo>
                      <a:pt x="188" y="111"/>
                    </a:lnTo>
                    <a:lnTo>
                      <a:pt x="160" y="117"/>
                    </a:lnTo>
                    <a:lnTo>
                      <a:pt x="157" y="112"/>
                    </a:lnTo>
                    <a:lnTo>
                      <a:pt x="89" y="121"/>
                    </a:lnTo>
                    <a:lnTo>
                      <a:pt x="89" y="127"/>
                    </a:lnTo>
                    <a:lnTo>
                      <a:pt x="60" y="132"/>
                    </a:lnTo>
                    <a:lnTo>
                      <a:pt x="58" y="126"/>
                    </a:lnTo>
                    <a:lnTo>
                      <a:pt x="18" y="132"/>
                    </a:lnTo>
                    <a:lnTo>
                      <a:pt x="0" y="32"/>
                    </a:lnTo>
                    <a:lnTo>
                      <a:pt x="44" y="26"/>
                    </a:lnTo>
                    <a:lnTo>
                      <a:pt x="44" y="24"/>
                    </a:lnTo>
                    <a:lnTo>
                      <a:pt x="73" y="20"/>
                    </a:lnTo>
                    <a:lnTo>
                      <a:pt x="73" y="21"/>
                    </a:lnTo>
                    <a:lnTo>
                      <a:pt x="99" y="17"/>
                    </a:lnTo>
                    <a:lnTo>
                      <a:pt x="139" y="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4" name="Freeform 1230"/>
              <p:cNvSpPr>
                <a:spLocks/>
              </p:cNvSpPr>
              <p:nvPr/>
            </p:nvSpPr>
            <p:spPr bwMode="auto">
              <a:xfrm>
                <a:off x="2013" y="2451"/>
                <a:ext cx="27" cy="46"/>
              </a:xfrm>
              <a:custGeom>
                <a:avLst/>
                <a:gdLst>
                  <a:gd name="T0" fmla="*/ 135 w 135"/>
                  <a:gd name="T1" fmla="*/ 208 h 226"/>
                  <a:gd name="T2" fmla="*/ 129 w 135"/>
                  <a:gd name="T3" fmla="*/ 166 h 226"/>
                  <a:gd name="T4" fmla="*/ 135 w 135"/>
                  <a:gd name="T5" fmla="*/ 166 h 226"/>
                  <a:gd name="T6" fmla="*/ 131 w 135"/>
                  <a:gd name="T7" fmla="*/ 137 h 226"/>
                  <a:gd name="T8" fmla="*/ 124 w 135"/>
                  <a:gd name="T9" fmla="*/ 137 h 226"/>
                  <a:gd name="T10" fmla="*/ 111 w 135"/>
                  <a:gd name="T11" fmla="*/ 71 h 226"/>
                  <a:gd name="T12" fmla="*/ 118 w 135"/>
                  <a:gd name="T13" fmla="*/ 69 h 226"/>
                  <a:gd name="T14" fmla="*/ 113 w 135"/>
                  <a:gd name="T15" fmla="*/ 43 h 226"/>
                  <a:gd name="T16" fmla="*/ 109 w 135"/>
                  <a:gd name="T17" fmla="*/ 45 h 226"/>
                  <a:gd name="T18" fmla="*/ 103 w 135"/>
                  <a:gd name="T19" fmla="*/ 0 h 226"/>
                  <a:gd name="T20" fmla="*/ 0 w 135"/>
                  <a:gd name="T21" fmla="*/ 14 h 226"/>
                  <a:gd name="T22" fmla="*/ 9 w 135"/>
                  <a:gd name="T23" fmla="*/ 60 h 226"/>
                  <a:gd name="T24" fmla="*/ 4 w 135"/>
                  <a:gd name="T25" fmla="*/ 60 h 226"/>
                  <a:gd name="T26" fmla="*/ 9 w 135"/>
                  <a:gd name="T27" fmla="*/ 87 h 226"/>
                  <a:gd name="T28" fmla="*/ 13 w 135"/>
                  <a:gd name="T29" fmla="*/ 87 h 226"/>
                  <a:gd name="T30" fmla="*/ 24 w 135"/>
                  <a:gd name="T31" fmla="*/ 156 h 226"/>
                  <a:gd name="T32" fmla="*/ 20 w 135"/>
                  <a:gd name="T33" fmla="*/ 156 h 226"/>
                  <a:gd name="T34" fmla="*/ 23 w 135"/>
                  <a:gd name="T35" fmla="*/ 183 h 226"/>
                  <a:gd name="T36" fmla="*/ 27 w 135"/>
                  <a:gd name="T37" fmla="*/ 182 h 226"/>
                  <a:gd name="T38" fmla="*/ 33 w 135"/>
                  <a:gd name="T39" fmla="*/ 226 h 226"/>
                  <a:gd name="T40" fmla="*/ 135 w 135"/>
                  <a:gd name="T41" fmla="*/ 20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226">
                    <a:moveTo>
                      <a:pt x="135" y="208"/>
                    </a:moveTo>
                    <a:lnTo>
                      <a:pt x="129" y="166"/>
                    </a:lnTo>
                    <a:lnTo>
                      <a:pt x="135" y="166"/>
                    </a:lnTo>
                    <a:lnTo>
                      <a:pt x="131" y="137"/>
                    </a:lnTo>
                    <a:lnTo>
                      <a:pt x="124" y="137"/>
                    </a:lnTo>
                    <a:lnTo>
                      <a:pt x="111" y="71"/>
                    </a:lnTo>
                    <a:lnTo>
                      <a:pt x="118" y="69"/>
                    </a:lnTo>
                    <a:lnTo>
                      <a:pt x="113" y="43"/>
                    </a:lnTo>
                    <a:lnTo>
                      <a:pt x="109" y="45"/>
                    </a:lnTo>
                    <a:lnTo>
                      <a:pt x="103" y="0"/>
                    </a:lnTo>
                    <a:lnTo>
                      <a:pt x="0" y="14"/>
                    </a:lnTo>
                    <a:lnTo>
                      <a:pt x="9" y="60"/>
                    </a:lnTo>
                    <a:lnTo>
                      <a:pt x="4" y="60"/>
                    </a:lnTo>
                    <a:lnTo>
                      <a:pt x="9" y="87"/>
                    </a:lnTo>
                    <a:lnTo>
                      <a:pt x="13" y="87"/>
                    </a:lnTo>
                    <a:lnTo>
                      <a:pt x="24" y="156"/>
                    </a:lnTo>
                    <a:lnTo>
                      <a:pt x="20" y="156"/>
                    </a:lnTo>
                    <a:lnTo>
                      <a:pt x="23" y="183"/>
                    </a:lnTo>
                    <a:lnTo>
                      <a:pt x="27" y="182"/>
                    </a:lnTo>
                    <a:lnTo>
                      <a:pt x="33" y="226"/>
                    </a:lnTo>
                    <a:lnTo>
                      <a:pt x="135" y="20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5" name="Freeform 1231"/>
              <p:cNvSpPr>
                <a:spLocks/>
              </p:cNvSpPr>
              <p:nvPr/>
            </p:nvSpPr>
            <p:spPr bwMode="auto">
              <a:xfrm>
                <a:off x="1970" y="2423"/>
                <a:ext cx="47" cy="26"/>
              </a:xfrm>
              <a:custGeom>
                <a:avLst/>
                <a:gdLst>
                  <a:gd name="T0" fmla="*/ 138 w 231"/>
                  <a:gd name="T1" fmla="*/ 11 h 132"/>
                  <a:gd name="T2" fmla="*/ 137 w 231"/>
                  <a:gd name="T3" fmla="*/ 7 h 132"/>
                  <a:gd name="T4" fmla="*/ 173 w 231"/>
                  <a:gd name="T5" fmla="*/ 2 h 132"/>
                  <a:gd name="T6" fmla="*/ 175 w 231"/>
                  <a:gd name="T7" fmla="*/ 6 h 132"/>
                  <a:gd name="T8" fmla="*/ 213 w 231"/>
                  <a:gd name="T9" fmla="*/ 0 h 132"/>
                  <a:gd name="T10" fmla="*/ 231 w 231"/>
                  <a:gd name="T11" fmla="*/ 99 h 132"/>
                  <a:gd name="T12" fmla="*/ 186 w 231"/>
                  <a:gd name="T13" fmla="*/ 107 h 132"/>
                  <a:gd name="T14" fmla="*/ 187 w 231"/>
                  <a:gd name="T15" fmla="*/ 111 h 132"/>
                  <a:gd name="T16" fmla="*/ 158 w 231"/>
                  <a:gd name="T17" fmla="*/ 117 h 132"/>
                  <a:gd name="T18" fmla="*/ 157 w 231"/>
                  <a:gd name="T19" fmla="*/ 112 h 132"/>
                  <a:gd name="T20" fmla="*/ 87 w 231"/>
                  <a:gd name="T21" fmla="*/ 121 h 132"/>
                  <a:gd name="T22" fmla="*/ 87 w 231"/>
                  <a:gd name="T23" fmla="*/ 127 h 132"/>
                  <a:gd name="T24" fmla="*/ 59 w 231"/>
                  <a:gd name="T25" fmla="*/ 132 h 132"/>
                  <a:gd name="T26" fmla="*/ 56 w 231"/>
                  <a:gd name="T27" fmla="*/ 126 h 132"/>
                  <a:gd name="T28" fmla="*/ 18 w 231"/>
                  <a:gd name="T29" fmla="*/ 132 h 132"/>
                  <a:gd name="T30" fmla="*/ 0 w 231"/>
                  <a:gd name="T31" fmla="*/ 32 h 132"/>
                  <a:gd name="T32" fmla="*/ 44 w 231"/>
                  <a:gd name="T33" fmla="*/ 26 h 132"/>
                  <a:gd name="T34" fmla="*/ 43 w 231"/>
                  <a:gd name="T35" fmla="*/ 24 h 132"/>
                  <a:gd name="T36" fmla="*/ 71 w 231"/>
                  <a:gd name="T37" fmla="*/ 20 h 132"/>
                  <a:gd name="T38" fmla="*/ 71 w 231"/>
                  <a:gd name="T39" fmla="*/ 21 h 132"/>
                  <a:gd name="T40" fmla="*/ 99 w 231"/>
                  <a:gd name="T41" fmla="*/ 17 h 132"/>
                  <a:gd name="T42" fmla="*/ 138 w 231"/>
                  <a:gd name="T43" fmla="*/ 1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1" h="132">
                    <a:moveTo>
                      <a:pt x="138" y="11"/>
                    </a:moveTo>
                    <a:lnTo>
                      <a:pt x="137" y="7"/>
                    </a:lnTo>
                    <a:lnTo>
                      <a:pt x="173" y="2"/>
                    </a:lnTo>
                    <a:lnTo>
                      <a:pt x="175" y="6"/>
                    </a:lnTo>
                    <a:lnTo>
                      <a:pt x="213" y="0"/>
                    </a:lnTo>
                    <a:lnTo>
                      <a:pt x="231" y="99"/>
                    </a:lnTo>
                    <a:lnTo>
                      <a:pt x="186" y="107"/>
                    </a:lnTo>
                    <a:lnTo>
                      <a:pt x="187" y="111"/>
                    </a:lnTo>
                    <a:lnTo>
                      <a:pt x="158" y="117"/>
                    </a:lnTo>
                    <a:lnTo>
                      <a:pt x="157" y="112"/>
                    </a:lnTo>
                    <a:lnTo>
                      <a:pt x="87" y="121"/>
                    </a:lnTo>
                    <a:lnTo>
                      <a:pt x="87" y="127"/>
                    </a:lnTo>
                    <a:lnTo>
                      <a:pt x="59" y="132"/>
                    </a:lnTo>
                    <a:lnTo>
                      <a:pt x="56" y="126"/>
                    </a:lnTo>
                    <a:lnTo>
                      <a:pt x="18" y="132"/>
                    </a:lnTo>
                    <a:lnTo>
                      <a:pt x="0" y="32"/>
                    </a:lnTo>
                    <a:lnTo>
                      <a:pt x="44" y="26"/>
                    </a:lnTo>
                    <a:lnTo>
                      <a:pt x="43" y="24"/>
                    </a:lnTo>
                    <a:lnTo>
                      <a:pt x="71" y="20"/>
                    </a:lnTo>
                    <a:lnTo>
                      <a:pt x="71" y="21"/>
                    </a:lnTo>
                    <a:lnTo>
                      <a:pt x="99" y="17"/>
                    </a:lnTo>
                    <a:lnTo>
                      <a:pt x="138" y="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6" name="Freeform 1232"/>
              <p:cNvSpPr>
                <a:spLocks/>
              </p:cNvSpPr>
              <p:nvPr/>
            </p:nvSpPr>
            <p:spPr bwMode="auto">
              <a:xfrm>
                <a:off x="1925" y="2337"/>
                <a:ext cx="45" cy="26"/>
              </a:xfrm>
              <a:custGeom>
                <a:avLst/>
                <a:gdLst>
                  <a:gd name="T0" fmla="*/ 227 w 227"/>
                  <a:gd name="T1" fmla="*/ 100 h 131"/>
                  <a:gd name="T2" fmla="*/ 212 w 227"/>
                  <a:gd name="T3" fmla="*/ 0 h 131"/>
                  <a:gd name="T4" fmla="*/ 168 w 227"/>
                  <a:gd name="T5" fmla="*/ 5 h 131"/>
                  <a:gd name="T6" fmla="*/ 140 w 227"/>
                  <a:gd name="T7" fmla="*/ 4 h 131"/>
                  <a:gd name="T8" fmla="*/ 141 w 227"/>
                  <a:gd name="T9" fmla="*/ 9 h 131"/>
                  <a:gd name="T10" fmla="*/ 72 w 227"/>
                  <a:gd name="T11" fmla="*/ 20 h 131"/>
                  <a:gd name="T12" fmla="*/ 71 w 227"/>
                  <a:gd name="T13" fmla="*/ 14 h 131"/>
                  <a:gd name="T14" fmla="*/ 43 w 227"/>
                  <a:gd name="T15" fmla="*/ 19 h 131"/>
                  <a:gd name="T16" fmla="*/ 43 w 227"/>
                  <a:gd name="T17" fmla="*/ 24 h 131"/>
                  <a:gd name="T18" fmla="*/ 0 w 227"/>
                  <a:gd name="T19" fmla="*/ 30 h 131"/>
                  <a:gd name="T20" fmla="*/ 15 w 227"/>
                  <a:gd name="T21" fmla="*/ 131 h 131"/>
                  <a:gd name="T22" fmla="*/ 59 w 227"/>
                  <a:gd name="T23" fmla="*/ 125 h 131"/>
                  <a:gd name="T24" fmla="*/ 59 w 227"/>
                  <a:gd name="T25" fmla="*/ 130 h 131"/>
                  <a:gd name="T26" fmla="*/ 87 w 227"/>
                  <a:gd name="T27" fmla="*/ 125 h 131"/>
                  <a:gd name="T28" fmla="*/ 87 w 227"/>
                  <a:gd name="T29" fmla="*/ 120 h 131"/>
                  <a:gd name="T30" fmla="*/ 156 w 227"/>
                  <a:gd name="T31" fmla="*/ 109 h 131"/>
                  <a:gd name="T32" fmla="*/ 157 w 227"/>
                  <a:gd name="T33" fmla="*/ 114 h 131"/>
                  <a:gd name="T34" fmla="*/ 183 w 227"/>
                  <a:gd name="T35" fmla="*/ 110 h 131"/>
                  <a:gd name="T36" fmla="*/ 183 w 227"/>
                  <a:gd name="T37" fmla="*/ 105 h 131"/>
                  <a:gd name="T38" fmla="*/ 227 w 227"/>
                  <a:gd name="T39" fmla="*/ 10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7" h="131">
                    <a:moveTo>
                      <a:pt x="227" y="100"/>
                    </a:moveTo>
                    <a:lnTo>
                      <a:pt x="212" y="0"/>
                    </a:lnTo>
                    <a:lnTo>
                      <a:pt x="168" y="5"/>
                    </a:lnTo>
                    <a:lnTo>
                      <a:pt x="140" y="4"/>
                    </a:lnTo>
                    <a:lnTo>
                      <a:pt x="141" y="9"/>
                    </a:lnTo>
                    <a:lnTo>
                      <a:pt x="72" y="20"/>
                    </a:lnTo>
                    <a:lnTo>
                      <a:pt x="71" y="14"/>
                    </a:lnTo>
                    <a:lnTo>
                      <a:pt x="43" y="19"/>
                    </a:lnTo>
                    <a:lnTo>
                      <a:pt x="43" y="24"/>
                    </a:lnTo>
                    <a:lnTo>
                      <a:pt x="0" y="30"/>
                    </a:lnTo>
                    <a:lnTo>
                      <a:pt x="15" y="131"/>
                    </a:lnTo>
                    <a:lnTo>
                      <a:pt x="59" y="125"/>
                    </a:lnTo>
                    <a:lnTo>
                      <a:pt x="59" y="130"/>
                    </a:lnTo>
                    <a:lnTo>
                      <a:pt x="87" y="125"/>
                    </a:lnTo>
                    <a:lnTo>
                      <a:pt x="87" y="120"/>
                    </a:lnTo>
                    <a:lnTo>
                      <a:pt x="156" y="109"/>
                    </a:lnTo>
                    <a:lnTo>
                      <a:pt x="157" y="114"/>
                    </a:lnTo>
                    <a:lnTo>
                      <a:pt x="183" y="110"/>
                    </a:lnTo>
                    <a:lnTo>
                      <a:pt x="183" y="105"/>
                    </a:lnTo>
                    <a:lnTo>
                      <a:pt x="227" y="10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7" name="Freeform 1233"/>
              <p:cNvSpPr>
                <a:spLocks/>
              </p:cNvSpPr>
              <p:nvPr/>
            </p:nvSpPr>
            <p:spPr bwMode="auto">
              <a:xfrm>
                <a:off x="1968" y="2366"/>
                <a:ext cx="27" cy="45"/>
              </a:xfrm>
              <a:custGeom>
                <a:avLst/>
                <a:gdLst>
                  <a:gd name="T0" fmla="*/ 101 w 134"/>
                  <a:gd name="T1" fmla="*/ 0 h 223"/>
                  <a:gd name="T2" fmla="*/ 107 w 134"/>
                  <a:gd name="T3" fmla="*/ 44 h 223"/>
                  <a:gd name="T4" fmla="*/ 112 w 134"/>
                  <a:gd name="T5" fmla="*/ 44 h 223"/>
                  <a:gd name="T6" fmla="*/ 117 w 134"/>
                  <a:gd name="T7" fmla="*/ 71 h 223"/>
                  <a:gd name="T8" fmla="*/ 112 w 134"/>
                  <a:gd name="T9" fmla="*/ 71 h 223"/>
                  <a:gd name="T10" fmla="*/ 122 w 134"/>
                  <a:gd name="T11" fmla="*/ 142 h 223"/>
                  <a:gd name="T12" fmla="*/ 127 w 134"/>
                  <a:gd name="T13" fmla="*/ 141 h 223"/>
                  <a:gd name="T14" fmla="*/ 131 w 134"/>
                  <a:gd name="T15" fmla="*/ 168 h 223"/>
                  <a:gd name="T16" fmla="*/ 126 w 134"/>
                  <a:gd name="T17" fmla="*/ 170 h 223"/>
                  <a:gd name="T18" fmla="*/ 134 w 134"/>
                  <a:gd name="T19" fmla="*/ 208 h 223"/>
                  <a:gd name="T20" fmla="*/ 35 w 134"/>
                  <a:gd name="T21" fmla="*/ 223 h 223"/>
                  <a:gd name="T22" fmla="*/ 29 w 134"/>
                  <a:gd name="T23" fmla="*/ 182 h 223"/>
                  <a:gd name="T24" fmla="*/ 23 w 134"/>
                  <a:gd name="T25" fmla="*/ 183 h 223"/>
                  <a:gd name="T26" fmla="*/ 16 w 134"/>
                  <a:gd name="T27" fmla="*/ 156 h 223"/>
                  <a:gd name="T28" fmla="*/ 21 w 134"/>
                  <a:gd name="T29" fmla="*/ 156 h 223"/>
                  <a:gd name="T30" fmla="*/ 10 w 134"/>
                  <a:gd name="T31" fmla="*/ 86 h 223"/>
                  <a:gd name="T32" fmla="*/ 6 w 134"/>
                  <a:gd name="T33" fmla="*/ 86 h 223"/>
                  <a:gd name="T34" fmla="*/ 1 w 134"/>
                  <a:gd name="T35" fmla="*/ 59 h 223"/>
                  <a:gd name="T36" fmla="*/ 6 w 134"/>
                  <a:gd name="T37" fmla="*/ 59 h 223"/>
                  <a:gd name="T38" fmla="*/ 0 w 134"/>
                  <a:gd name="T39" fmla="*/ 15 h 223"/>
                  <a:gd name="T40" fmla="*/ 101 w 134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223">
                    <a:moveTo>
                      <a:pt x="101" y="0"/>
                    </a:moveTo>
                    <a:lnTo>
                      <a:pt x="107" y="44"/>
                    </a:lnTo>
                    <a:lnTo>
                      <a:pt x="112" y="44"/>
                    </a:lnTo>
                    <a:lnTo>
                      <a:pt x="117" y="71"/>
                    </a:lnTo>
                    <a:lnTo>
                      <a:pt x="112" y="71"/>
                    </a:lnTo>
                    <a:lnTo>
                      <a:pt x="122" y="142"/>
                    </a:lnTo>
                    <a:lnTo>
                      <a:pt x="127" y="141"/>
                    </a:lnTo>
                    <a:lnTo>
                      <a:pt x="131" y="168"/>
                    </a:lnTo>
                    <a:lnTo>
                      <a:pt x="126" y="170"/>
                    </a:lnTo>
                    <a:lnTo>
                      <a:pt x="134" y="208"/>
                    </a:lnTo>
                    <a:lnTo>
                      <a:pt x="35" y="223"/>
                    </a:lnTo>
                    <a:lnTo>
                      <a:pt x="29" y="182"/>
                    </a:lnTo>
                    <a:lnTo>
                      <a:pt x="23" y="183"/>
                    </a:lnTo>
                    <a:lnTo>
                      <a:pt x="16" y="156"/>
                    </a:lnTo>
                    <a:lnTo>
                      <a:pt x="21" y="156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1" y="59"/>
                    </a:lnTo>
                    <a:lnTo>
                      <a:pt x="6" y="59"/>
                    </a:lnTo>
                    <a:lnTo>
                      <a:pt x="0" y="15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8" name="Freeform 1234"/>
              <p:cNvSpPr>
                <a:spLocks/>
              </p:cNvSpPr>
              <p:nvPr/>
            </p:nvSpPr>
            <p:spPr bwMode="auto">
              <a:xfrm>
                <a:off x="1888" y="2315"/>
                <a:ext cx="27" cy="44"/>
              </a:xfrm>
              <a:custGeom>
                <a:avLst/>
                <a:gdLst>
                  <a:gd name="T0" fmla="*/ 103 w 134"/>
                  <a:gd name="T1" fmla="*/ 0 h 223"/>
                  <a:gd name="T2" fmla="*/ 109 w 134"/>
                  <a:gd name="T3" fmla="*/ 44 h 223"/>
                  <a:gd name="T4" fmla="*/ 114 w 134"/>
                  <a:gd name="T5" fmla="*/ 43 h 223"/>
                  <a:gd name="T6" fmla="*/ 117 w 134"/>
                  <a:gd name="T7" fmla="*/ 71 h 223"/>
                  <a:gd name="T8" fmla="*/ 112 w 134"/>
                  <a:gd name="T9" fmla="*/ 72 h 223"/>
                  <a:gd name="T10" fmla="*/ 124 w 134"/>
                  <a:gd name="T11" fmla="*/ 142 h 223"/>
                  <a:gd name="T12" fmla="*/ 127 w 134"/>
                  <a:gd name="T13" fmla="*/ 140 h 223"/>
                  <a:gd name="T14" fmla="*/ 131 w 134"/>
                  <a:gd name="T15" fmla="*/ 168 h 223"/>
                  <a:gd name="T16" fmla="*/ 127 w 134"/>
                  <a:gd name="T17" fmla="*/ 169 h 223"/>
                  <a:gd name="T18" fmla="*/ 134 w 134"/>
                  <a:gd name="T19" fmla="*/ 209 h 223"/>
                  <a:gd name="T20" fmla="*/ 35 w 134"/>
                  <a:gd name="T21" fmla="*/ 223 h 223"/>
                  <a:gd name="T22" fmla="*/ 29 w 134"/>
                  <a:gd name="T23" fmla="*/ 183 h 223"/>
                  <a:gd name="T24" fmla="*/ 24 w 134"/>
                  <a:gd name="T25" fmla="*/ 183 h 223"/>
                  <a:gd name="T26" fmla="*/ 18 w 134"/>
                  <a:gd name="T27" fmla="*/ 157 h 223"/>
                  <a:gd name="T28" fmla="*/ 22 w 134"/>
                  <a:gd name="T29" fmla="*/ 155 h 223"/>
                  <a:gd name="T30" fmla="*/ 12 w 134"/>
                  <a:gd name="T31" fmla="*/ 87 h 223"/>
                  <a:gd name="T32" fmla="*/ 7 w 134"/>
                  <a:gd name="T33" fmla="*/ 87 h 223"/>
                  <a:gd name="T34" fmla="*/ 3 w 134"/>
                  <a:gd name="T35" fmla="*/ 59 h 223"/>
                  <a:gd name="T36" fmla="*/ 7 w 134"/>
                  <a:gd name="T37" fmla="*/ 58 h 223"/>
                  <a:gd name="T38" fmla="*/ 0 w 134"/>
                  <a:gd name="T39" fmla="*/ 15 h 223"/>
                  <a:gd name="T40" fmla="*/ 103 w 134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223">
                    <a:moveTo>
                      <a:pt x="103" y="0"/>
                    </a:moveTo>
                    <a:lnTo>
                      <a:pt x="109" y="44"/>
                    </a:lnTo>
                    <a:lnTo>
                      <a:pt x="114" y="43"/>
                    </a:lnTo>
                    <a:lnTo>
                      <a:pt x="117" y="71"/>
                    </a:lnTo>
                    <a:lnTo>
                      <a:pt x="112" y="72"/>
                    </a:lnTo>
                    <a:lnTo>
                      <a:pt x="124" y="142"/>
                    </a:lnTo>
                    <a:lnTo>
                      <a:pt x="127" y="140"/>
                    </a:lnTo>
                    <a:lnTo>
                      <a:pt x="131" y="168"/>
                    </a:lnTo>
                    <a:lnTo>
                      <a:pt x="127" y="169"/>
                    </a:lnTo>
                    <a:lnTo>
                      <a:pt x="134" y="209"/>
                    </a:lnTo>
                    <a:lnTo>
                      <a:pt x="35" y="223"/>
                    </a:lnTo>
                    <a:lnTo>
                      <a:pt x="29" y="183"/>
                    </a:lnTo>
                    <a:lnTo>
                      <a:pt x="24" y="183"/>
                    </a:lnTo>
                    <a:lnTo>
                      <a:pt x="18" y="157"/>
                    </a:lnTo>
                    <a:lnTo>
                      <a:pt x="22" y="155"/>
                    </a:lnTo>
                    <a:lnTo>
                      <a:pt x="12" y="87"/>
                    </a:lnTo>
                    <a:lnTo>
                      <a:pt x="7" y="87"/>
                    </a:lnTo>
                    <a:lnTo>
                      <a:pt x="3" y="59"/>
                    </a:lnTo>
                    <a:lnTo>
                      <a:pt x="7" y="58"/>
                    </a:lnTo>
                    <a:lnTo>
                      <a:pt x="0" y="15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9" name="Freeform 1235"/>
              <p:cNvSpPr>
                <a:spLocks/>
              </p:cNvSpPr>
              <p:nvPr/>
            </p:nvSpPr>
            <p:spPr bwMode="auto">
              <a:xfrm>
                <a:off x="2050" y="2455"/>
                <a:ext cx="17" cy="25"/>
              </a:xfrm>
              <a:custGeom>
                <a:avLst/>
                <a:gdLst>
                  <a:gd name="T0" fmla="*/ 0 w 82"/>
                  <a:gd name="T1" fmla="*/ 0 h 125"/>
                  <a:gd name="T2" fmla="*/ 1 w 82"/>
                  <a:gd name="T3" fmla="*/ 123 h 125"/>
                  <a:gd name="T4" fmla="*/ 81 w 82"/>
                  <a:gd name="T5" fmla="*/ 125 h 125"/>
                  <a:gd name="T6" fmla="*/ 82 w 82"/>
                  <a:gd name="T7" fmla="*/ 0 h 125"/>
                  <a:gd name="T8" fmla="*/ 0 w 82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125">
                    <a:moveTo>
                      <a:pt x="0" y="0"/>
                    </a:moveTo>
                    <a:lnTo>
                      <a:pt x="1" y="123"/>
                    </a:lnTo>
                    <a:lnTo>
                      <a:pt x="81" y="125"/>
                    </a:lnTo>
                    <a:lnTo>
                      <a:pt x="8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0" name="Freeform 1236"/>
              <p:cNvSpPr>
                <a:spLocks/>
              </p:cNvSpPr>
              <p:nvPr/>
            </p:nvSpPr>
            <p:spPr bwMode="auto">
              <a:xfrm>
                <a:off x="1797" y="2813"/>
                <a:ext cx="36" cy="38"/>
              </a:xfrm>
              <a:custGeom>
                <a:avLst/>
                <a:gdLst>
                  <a:gd name="T0" fmla="*/ 180 w 182"/>
                  <a:gd name="T1" fmla="*/ 25 h 189"/>
                  <a:gd name="T2" fmla="*/ 149 w 182"/>
                  <a:gd name="T3" fmla="*/ 25 h 189"/>
                  <a:gd name="T4" fmla="*/ 149 w 182"/>
                  <a:gd name="T5" fmla="*/ 1 h 189"/>
                  <a:gd name="T6" fmla="*/ 0 w 182"/>
                  <a:gd name="T7" fmla="*/ 0 h 189"/>
                  <a:gd name="T8" fmla="*/ 0 w 182"/>
                  <a:gd name="T9" fmla="*/ 188 h 189"/>
                  <a:gd name="T10" fmla="*/ 182 w 182"/>
                  <a:gd name="T11" fmla="*/ 189 h 189"/>
                  <a:gd name="T12" fmla="*/ 180 w 182"/>
                  <a:gd name="T13" fmla="*/ 2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89">
                    <a:moveTo>
                      <a:pt x="180" y="25"/>
                    </a:moveTo>
                    <a:lnTo>
                      <a:pt x="149" y="25"/>
                    </a:lnTo>
                    <a:lnTo>
                      <a:pt x="149" y="1"/>
                    </a:lnTo>
                    <a:lnTo>
                      <a:pt x="0" y="0"/>
                    </a:lnTo>
                    <a:lnTo>
                      <a:pt x="0" y="188"/>
                    </a:lnTo>
                    <a:lnTo>
                      <a:pt x="182" y="189"/>
                    </a:lnTo>
                    <a:lnTo>
                      <a:pt x="180" y="2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1" name="Freeform 1237"/>
              <p:cNvSpPr>
                <a:spLocks/>
              </p:cNvSpPr>
              <p:nvPr/>
            </p:nvSpPr>
            <p:spPr bwMode="auto">
              <a:xfrm>
                <a:off x="1765" y="2857"/>
                <a:ext cx="66" cy="66"/>
              </a:xfrm>
              <a:custGeom>
                <a:avLst/>
                <a:gdLst>
                  <a:gd name="T0" fmla="*/ 327 w 328"/>
                  <a:gd name="T1" fmla="*/ 11 h 331"/>
                  <a:gd name="T2" fmla="*/ 328 w 328"/>
                  <a:gd name="T3" fmla="*/ 103 h 331"/>
                  <a:gd name="T4" fmla="*/ 317 w 328"/>
                  <a:gd name="T5" fmla="*/ 104 h 331"/>
                  <a:gd name="T6" fmla="*/ 315 w 328"/>
                  <a:gd name="T7" fmla="*/ 119 h 331"/>
                  <a:gd name="T8" fmla="*/ 303 w 328"/>
                  <a:gd name="T9" fmla="*/ 119 h 331"/>
                  <a:gd name="T10" fmla="*/ 303 w 328"/>
                  <a:gd name="T11" fmla="*/ 139 h 331"/>
                  <a:gd name="T12" fmla="*/ 281 w 328"/>
                  <a:gd name="T13" fmla="*/ 141 h 331"/>
                  <a:gd name="T14" fmla="*/ 280 w 328"/>
                  <a:gd name="T15" fmla="*/ 152 h 331"/>
                  <a:gd name="T16" fmla="*/ 231 w 328"/>
                  <a:gd name="T17" fmla="*/ 153 h 331"/>
                  <a:gd name="T18" fmla="*/ 232 w 328"/>
                  <a:gd name="T19" fmla="*/ 235 h 331"/>
                  <a:gd name="T20" fmla="*/ 166 w 328"/>
                  <a:gd name="T21" fmla="*/ 235 h 331"/>
                  <a:gd name="T22" fmla="*/ 168 w 328"/>
                  <a:gd name="T23" fmla="*/ 329 h 331"/>
                  <a:gd name="T24" fmla="*/ 0 w 328"/>
                  <a:gd name="T25" fmla="*/ 331 h 331"/>
                  <a:gd name="T26" fmla="*/ 1 w 328"/>
                  <a:gd name="T27" fmla="*/ 244 h 331"/>
                  <a:gd name="T28" fmla="*/ 33 w 328"/>
                  <a:gd name="T29" fmla="*/ 244 h 331"/>
                  <a:gd name="T30" fmla="*/ 33 w 328"/>
                  <a:gd name="T31" fmla="*/ 212 h 331"/>
                  <a:gd name="T32" fmla="*/ 53 w 328"/>
                  <a:gd name="T33" fmla="*/ 212 h 331"/>
                  <a:gd name="T34" fmla="*/ 52 w 328"/>
                  <a:gd name="T35" fmla="*/ 132 h 331"/>
                  <a:gd name="T36" fmla="*/ 66 w 328"/>
                  <a:gd name="T37" fmla="*/ 132 h 331"/>
                  <a:gd name="T38" fmla="*/ 66 w 328"/>
                  <a:gd name="T39" fmla="*/ 116 h 331"/>
                  <a:gd name="T40" fmla="*/ 79 w 328"/>
                  <a:gd name="T41" fmla="*/ 116 h 331"/>
                  <a:gd name="T42" fmla="*/ 79 w 328"/>
                  <a:gd name="T43" fmla="*/ 77 h 331"/>
                  <a:gd name="T44" fmla="*/ 103 w 328"/>
                  <a:gd name="T45" fmla="*/ 77 h 331"/>
                  <a:gd name="T46" fmla="*/ 102 w 328"/>
                  <a:gd name="T47" fmla="*/ 1 h 331"/>
                  <a:gd name="T48" fmla="*/ 185 w 328"/>
                  <a:gd name="T49" fmla="*/ 0 h 331"/>
                  <a:gd name="T50" fmla="*/ 185 w 328"/>
                  <a:gd name="T51" fmla="*/ 35 h 331"/>
                  <a:gd name="T52" fmla="*/ 198 w 328"/>
                  <a:gd name="T53" fmla="*/ 35 h 331"/>
                  <a:gd name="T54" fmla="*/ 198 w 328"/>
                  <a:gd name="T55" fmla="*/ 14 h 331"/>
                  <a:gd name="T56" fmla="*/ 327 w 328"/>
                  <a:gd name="T57" fmla="*/ 1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8" h="331">
                    <a:moveTo>
                      <a:pt x="327" y="11"/>
                    </a:moveTo>
                    <a:lnTo>
                      <a:pt x="328" y="103"/>
                    </a:lnTo>
                    <a:lnTo>
                      <a:pt x="317" y="104"/>
                    </a:lnTo>
                    <a:lnTo>
                      <a:pt x="315" y="119"/>
                    </a:lnTo>
                    <a:lnTo>
                      <a:pt x="303" y="119"/>
                    </a:lnTo>
                    <a:lnTo>
                      <a:pt x="303" y="139"/>
                    </a:lnTo>
                    <a:lnTo>
                      <a:pt x="281" y="141"/>
                    </a:lnTo>
                    <a:lnTo>
                      <a:pt x="280" y="152"/>
                    </a:lnTo>
                    <a:lnTo>
                      <a:pt x="231" y="153"/>
                    </a:lnTo>
                    <a:lnTo>
                      <a:pt x="232" y="235"/>
                    </a:lnTo>
                    <a:lnTo>
                      <a:pt x="166" y="235"/>
                    </a:lnTo>
                    <a:lnTo>
                      <a:pt x="168" y="329"/>
                    </a:lnTo>
                    <a:lnTo>
                      <a:pt x="0" y="331"/>
                    </a:lnTo>
                    <a:lnTo>
                      <a:pt x="1" y="244"/>
                    </a:lnTo>
                    <a:lnTo>
                      <a:pt x="33" y="244"/>
                    </a:lnTo>
                    <a:lnTo>
                      <a:pt x="33" y="212"/>
                    </a:lnTo>
                    <a:lnTo>
                      <a:pt x="53" y="212"/>
                    </a:lnTo>
                    <a:lnTo>
                      <a:pt x="52" y="132"/>
                    </a:lnTo>
                    <a:lnTo>
                      <a:pt x="66" y="132"/>
                    </a:lnTo>
                    <a:lnTo>
                      <a:pt x="66" y="116"/>
                    </a:lnTo>
                    <a:lnTo>
                      <a:pt x="79" y="116"/>
                    </a:lnTo>
                    <a:lnTo>
                      <a:pt x="79" y="77"/>
                    </a:lnTo>
                    <a:lnTo>
                      <a:pt x="103" y="77"/>
                    </a:lnTo>
                    <a:lnTo>
                      <a:pt x="102" y="1"/>
                    </a:lnTo>
                    <a:lnTo>
                      <a:pt x="185" y="0"/>
                    </a:lnTo>
                    <a:lnTo>
                      <a:pt x="185" y="35"/>
                    </a:lnTo>
                    <a:lnTo>
                      <a:pt x="198" y="35"/>
                    </a:lnTo>
                    <a:lnTo>
                      <a:pt x="198" y="14"/>
                    </a:lnTo>
                    <a:lnTo>
                      <a:pt x="327" y="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2" name="Freeform 1238"/>
              <p:cNvSpPr>
                <a:spLocks/>
              </p:cNvSpPr>
              <p:nvPr/>
            </p:nvSpPr>
            <p:spPr bwMode="auto">
              <a:xfrm>
                <a:off x="1731" y="2855"/>
                <a:ext cx="35" cy="52"/>
              </a:xfrm>
              <a:custGeom>
                <a:avLst/>
                <a:gdLst>
                  <a:gd name="T0" fmla="*/ 163 w 178"/>
                  <a:gd name="T1" fmla="*/ 41 h 263"/>
                  <a:gd name="T2" fmla="*/ 163 w 178"/>
                  <a:gd name="T3" fmla="*/ 90 h 263"/>
                  <a:gd name="T4" fmla="*/ 178 w 178"/>
                  <a:gd name="T5" fmla="*/ 90 h 263"/>
                  <a:gd name="T6" fmla="*/ 178 w 178"/>
                  <a:gd name="T7" fmla="*/ 198 h 263"/>
                  <a:gd name="T8" fmla="*/ 162 w 178"/>
                  <a:gd name="T9" fmla="*/ 198 h 263"/>
                  <a:gd name="T10" fmla="*/ 162 w 178"/>
                  <a:gd name="T11" fmla="*/ 247 h 263"/>
                  <a:gd name="T12" fmla="*/ 141 w 178"/>
                  <a:gd name="T13" fmla="*/ 247 h 263"/>
                  <a:gd name="T14" fmla="*/ 141 w 178"/>
                  <a:gd name="T15" fmla="*/ 263 h 263"/>
                  <a:gd name="T16" fmla="*/ 0 w 178"/>
                  <a:gd name="T17" fmla="*/ 263 h 263"/>
                  <a:gd name="T18" fmla="*/ 0 w 178"/>
                  <a:gd name="T19" fmla="*/ 54 h 263"/>
                  <a:gd name="T20" fmla="*/ 11 w 178"/>
                  <a:gd name="T21" fmla="*/ 54 h 263"/>
                  <a:gd name="T22" fmla="*/ 51 w 178"/>
                  <a:gd name="T23" fmla="*/ 14 h 263"/>
                  <a:gd name="T24" fmla="*/ 51 w 178"/>
                  <a:gd name="T25" fmla="*/ 0 h 263"/>
                  <a:gd name="T26" fmla="*/ 112 w 178"/>
                  <a:gd name="T27" fmla="*/ 0 h 263"/>
                  <a:gd name="T28" fmla="*/ 112 w 178"/>
                  <a:gd name="T29" fmla="*/ 41 h 263"/>
                  <a:gd name="T30" fmla="*/ 163 w 178"/>
                  <a:gd name="T31" fmla="*/ 4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263">
                    <a:moveTo>
                      <a:pt x="163" y="41"/>
                    </a:moveTo>
                    <a:lnTo>
                      <a:pt x="163" y="90"/>
                    </a:lnTo>
                    <a:lnTo>
                      <a:pt x="178" y="90"/>
                    </a:lnTo>
                    <a:lnTo>
                      <a:pt x="178" y="198"/>
                    </a:lnTo>
                    <a:lnTo>
                      <a:pt x="162" y="198"/>
                    </a:lnTo>
                    <a:lnTo>
                      <a:pt x="162" y="247"/>
                    </a:lnTo>
                    <a:lnTo>
                      <a:pt x="141" y="247"/>
                    </a:lnTo>
                    <a:lnTo>
                      <a:pt x="141" y="263"/>
                    </a:lnTo>
                    <a:lnTo>
                      <a:pt x="0" y="263"/>
                    </a:lnTo>
                    <a:lnTo>
                      <a:pt x="0" y="54"/>
                    </a:lnTo>
                    <a:lnTo>
                      <a:pt x="11" y="54"/>
                    </a:lnTo>
                    <a:lnTo>
                      <a:pt x="51" y="14"/>
                    </a:lnTo>
                    <a:lnTo>
                      <a:pt x="51" y="0"/>
                    </a:lnTo>
                    <a:lnTo>
                      <a:pt x="112" y="0"/>
                    </a:lnTo>
                    <a:lnTo>
                      <a:pt x="112" y="41"/>
                    </a:lnTo>
                    <a:lnTo>
                      <a:pt x="163" y="4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3" name="Freeform 1239"/>
              <p:cNvSpPr>
                <a:spLocks/>
              </p:cNvSpPr>
              <p:nvPr/>
            </p:nvSpPr>
            <p:spPr bwMode="auto">
              <a:xfrm>
                <a:off x="1731" y="2811"/>
                <a:ext cx="54" cy="33"/>
              </a:xfrm>
              <a:custGeom>
                <a:avLst/>
                <a:gdLst>
                  <a:gd name="T0" fmla="*/ 269 w 269"/>
                  <a:gd name="T1" fmla="*/ 52 h 164"/>
                  <a:gd name="T2" fmla="*/ 269 w 269"/>
                  <a:gd name="T3" fmla="*/ 113 h 164"/>
                  <a:gd name="T4" fmla="*/ 232 w 269"/>
                  <a:gd name="T5" fmla="*/ 113 h 164"/>
                  <a:gd name="T6" fmla="*/ 217 w 269"/>
                  <a:gd name="T7" fmla="*/ 127 h 164"/>
                  <a:gd name="T8" fmla="*/ 217 w 269"/>
                  <a:gd name="T9" fmla="*/ 164 h 164"/>
                  <a:gd name="T10" fmla="*/ 122 w 269"/>
                  <a:gd name="T11" fmla="*/ 164 h 164"/>
                  <a:gd name="T12" fmla="*/ 122 w 269"/>
                  <a:gd name="T13" fmla="*/ 136 h 164"/>
                  <a:gd name="T14" fmla="*/ 111 w 269"/>
                  <a:gd name="T15" fmla="*/ 136 h 164"/>
                  <a:gd name="T16" fmla="*/ 111 w 269"/>
                  <a:gd name="T17" fmla="*/ 162 h 164"/>
                  <a:gd name="T18" fmla="*/ 50 w 269"/>
                  <a:gd name="T19" fmla="*/ 162 h 164"/>
                  <a:gd name="T20" fmla="*/ 50 w 269"/>
                  <a:gd name="T21" fmla="*/ 149 h 164"/>
                  <a:gd name="T22" fmla="*/ 9 w 269"/>
                  <a:gd name="T23" fmla="*/ 113 h 164"/>
                  <a:gd name="T24" fmla="*/ 0 w 269"/>
                  <a:gd name="T25" fmla="*/ 113 h 164"/>
                  <a:gd name="T26" fmla="*/ 0 w 269"/>
                  <a:gd name="T27" fmla="*/ 54 h 164"/>
                  <a:gd name="T28" fmla="*/ 11 w 269"/>
                  <a:gd name="T29" fmla="*/ 54 h 164"/>
                  <a:gd name="T30" fmla="*/ 51 w 269"/>
                  <a:gd name="T31" fmla="*/ 14 h 164"/>
                  <a:gd name="T32" fmla="*/ 51 w 269"/>
                  <a:gd name="T33" fmla="*/ 2 h 164"/>
                  <a:gd name="T34" fmla="*/ 110 w 269"/>
                  <a:gd name="T35" fmla="*/ 0 h 164"/>
                  <a:gd name="T36" fmla="*/ 110 w 269"/>
                  <a:gd name="T37" fmla="*/ 28 h 164"/>
                  <a:gd name="T38" fmla="*/ 122 w 269"/>
                  <a:gd name="T39" fmla="*/ 28 h 164"/>
                  <a:gd name="T40" fmla="*/ 122 w 269"/>
                  <a:gd name="T41" fmla="*/ 2 h 164"/>
                  <a:gd name="T42" fmla="*/ 217 w 269"/>
                  <a:gd name="T43" fmla="*/ 2 h 164"/>
                  <a:gd name="T44" fmla="*/ 217 w 269"/>
                  <a:gd name="T45" fmla="*/ 37 h 164"/>
                  <a:gd name="T46" fmla="*/ 233 w 269"/>
                  <a:gd name="T47" fmla="*/ 52 h 164"/>
                  <a:gd name="T48" fmla="*/ 269 w 269"/>
                  <a:gd name="T49" fmla="*/ 5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9" h="164">
                    <a:moveTo>
                      <a:pt x="269" y="52"/>
                    </a:moveTo>
                    <a:lnTo>
                      <a:pt x="269" y="113"/>
                    </a:lnTo>
                    <a:lnTo>
                      <a:pt x="232" y="113"/>
                    </a:lnTo>
                    <a:lnTo>
                      <a:pt x="217" y="127"/>
                    </a:lnTo>
                    <a:lnTo>
                      <a:pt x="217" y="164"/>
                    </a:lnTo>
                    <a:lnTo>
                      <a:pt x="122" y="164"/>
                    </a:lnTo>
                    <a:lnTo>
                      <a:pt x="122" y="136"/>
                    </a:lnTo>
                    <a:lnTo>
                      <a:pt x="111" y="136"/>
                    </a:lnTo>
                    <a:lnTo>
                      <a:pt x="111" y="162"/>
                    </a:lnTo>
                    <a:lnTo>
                      <a:pt x="50" y="162"/>
                    </a:lnTo>
                    <a:lnTo>
                      <a:pt x="50" y="149"/>
                    </a:lnTo>
                    <a:lnTo>
                      <a:pt x="9" y="113"/>
                    </a:lnTo>
                    <a:lnTo>
                      <a:pt x="0" y="113"/>
                    </a:lnTo>
                    <a:lnTo>
                      <a:pt x="0" y="54"/>
                    </a:lnTo>
                    <a:lnTo>
                      <a:pt x="11" y="54"/>
                    </a:lnTo>
                    <a:lnTo>
                      <a:pt x="51" y="14"/>
                    </a:lnTo>
                    <a:lnTo>
                      <a:pt x="51" y="2"/>
                    </a:lnTo>
                    <a:lnTo>
                      <a:pt x="110" y="0"/>
                    </a:lnTo>
                    <a:lnTo>
                      <a:pt x="110" y="28"/>
                    </a:lnTo>
                    <a:lnTo>
                      <a:pt x="122" y="28"/>
                    </a:lnTo>
                    <a:lnTo>
                      <a:pt x="122" y="2"/>
                    </a:lnTo>
                    <a:lnTo>
                      <a:pt x="217" y="2"/>
                    </a:lnTo>
                    <a:lnTo>
                      <a:pt x="217" y="37"/>
                    </a:lnTo>
                    <a:lnTo>
                      <a:pt x="233" y="52"/>
                    </a:lnTo>
                    <a:lnTo>
                      <a:pt x="269" y="5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4" name="Freeform 1240"/>
              <p:cNvSpPr>
                <a:spLocks/>
              </p:cNvSpPr>
              <p:nvPr/>
            </p:nvSpPr>
            <p:spPr bwMode="auto">
              <a:xfrm>
                <a:off x="1730" y="2684"/>
                <a:ext cx="76" cy="110"/>
              </a:xfrm>
              <a:custGeom>
                <a:avLst/>
                <a:gdLst>
                  <a:gd name="T0" fmla="*/ 381 w 381"/>
                  <a:gd name="T1" fmla="*/ 540 h 551"/>
                  <a:gd name="T2" fmla="*/ 274 w 381"/>
                  <a:gd name="T3" fmla="*/ 545 h 551"/>
                  <a:gd name="T4" fmla="*/ 254 w 381"/>
                  <a:gd name="T5" fmla="*/ 551 h 551"/>
                  <a:gd name="T6" fmla="*/ 233 w 381"/>
                  <a:gd name="T7" fmla="*/ 551 h 551"/>
                  <a:gd name="T8" fmla="*/ 213 w 381"/>
                  <a:gd name="T9" fmla="*/ 545 h 551"/>
                  <a:gd name="T10" fmla="*/ 105 w 381"/>
                  <a:gd name="T11" fmla="*/ 540 h 551"/>
                  <a:gd name="T12" fmla="*/ 237 w 381"/>
                  <a:gd name="T13" fmla="*/ 442 h 551"/>
                  <a:gd name="T14" fmla="*/ 224 w 381"/>
                  <a:gd name="T15" fmla="*/ 432 h 551"/>
                  <a:gd name="T16" fmla="*/ 202 w 381"/>
                  <a:gd name="T17" fmla="*/ 421 h 551"/>
                  <a:gd name="T18" fmla="*/ 185 w 381"/>
                  <a:gd name="T19" fmla="*/ 405 h 551"/>
                  <a:gd name="T20" fmla="*/ 171 w 381"/>
                  <a:gd name="T21" fmla="*/ 384 h 551"/>
                  <a:gd name="T22" fmla="*/ 166 w 381"/>
                  <a:gd name="T23" fmla="*/ 359 h 551"/>
                  <a:gd name="T24" fmla="*/ 167 w 381"/>
                  <a:gd name="T25" fmla="*/ 334 h 551"/>
                  <a:gd name="T26" fmla="*/ 177 w 381"/>
                  <a:gd name="T27" fmla="*/ 312 h 551"/>
                  <a:gd name="T28" fmla="*/ 192 w 381"/>
                  <a:gd name="T29" fmla="*/ 293 h 551"/>
                  <a:gd name="T30" fmla="*/ 206 w 381"/>
                  <a:gd name="T31" fmla="*/ 276 h 551"/>
                  <a:gd name="T32" fmla="*/ 112 w 381"/>
                  <a:gd name="T33" fmla="*/ 302 h 551"/>
                  <a:gd name="T34" fmla="*/ 82 w 381"/>
                  <a:gd name="T35" fmla="*/ 287 h 551"/>
                  <a:gd name="T36" fmla="*/ 65 w 381"/>
                  <a:gd name="T37" fmla="*/ 237 h 551"/>
                  <a:gd name="T38" fmla="*/ 43 w 381"/>
                  <a:gd name="T39" fmla="*/ 188 h 551"/>
                  <a:gd name="T40" fmla="*/ 15 w 381"/>
                  <a:gd name="T41" fmla="*/ 144 h 551"/>
                  <a:gd name="T42" fmla="*/ 23 w 381"/>
                  <a:gd name="T43" fmla="*/ 110 h 551"/>
                  <a:gd name="T44" fmla="*/ 65 w 381"/>
                  <a:gd name="T45" fmla="*/ 74 h 551"/>
                  <a:gd name="T46" fmla="*/ 70 w 381"/>
                  <a:gd name="T47" fmla="*/ 50 h 551"/>
                  <a:gd name="T48" fmla="*/ 95 w 381"/>
                  <a:gd name="T49" fmla="*/ 32 h 551"/>
                  <a:gd name="T50" fmla="*/ 122 w 381"/>
                  <a:gd name="T51" fmla="*/ 19 h 551"/>
                  <a:gd name="T52" fmla="*/ 152 w 381"/>
                  <a:gd name="T53" fmla="*/ 12 h 551"/>
                  <a:gd name="T54" fmla="*/ 173 w 381"/>
                  <a:gd name="T55" fmla="*/ 23 h 551"/>
                  <a:gd name="T56" fmla="*/ 228 w 381"/>
                  <a:gd name="T57" fmla="*/ 13 h 551"/>
                  <a:gd name="T58" fmla="*/ 265 w 381"/>
                  <a:gd name="T59" fmla="*/ 25 h 551"/>
                  <a:gd name="T60" fmla="*/ 292 w 381"/>
                  <a:gd name="T61" fmla="*/ 71 h 551"/>
                  <a:gd name="T62" fmla="*/ 314 w 381"/>
                  <a:gd name="T63" fmla="*/ 120 h 551"/>
                  <a:gd name="T64" fmla="*/ 333 w 381"/>
                  <a:gd name="T65" fmla="*/ 170 h 551"/>
                  <a:gd name="T66" fmla="*/ 319 w 381"/>
                  <a:gd name="T67" fmla="*/ 206 h 551"/>
                  <a:gd name="T68" fmla="*/ 249 w 381"/>
                  <a:gd name="T69" fmla="*/ 254 h 551"/>
                  <a:gd name="T70" fmla="*/ 272 w 381"/>
                  <a:gd name="T71" fmla="*/ 276 h 551"/>
                  <a:gd name="T72" fmla="*/ 294 w 381"/>
                  <a:gd name="T73" fmla="*/ 286 h 551"/>
                  <a:gd name="T74" fmla="*/ 313 w 381"/>
                  <a:gd name="T75" fmla="*/ 302 h 551"/>
                  <a:gd name="T76" fmla="*/ 327 w 381"/>
                  <a:gd name="T77" fmla="*/ 323 h 551"/>
                  <a:gd name="T78" fmla="*/ 331 w 381"/>
                  <a:gd name="T79" fmla="*/ 348 h 551"/>
                  <a:gd name="T80" fmla="*/ 330 w 381"/>
                  <a:gd name="T81" fmla="*/ 373 h 551"/>
                  <a:gd name="T82" fmla="*/ 320 w 381"/>
                  <a:gd name="T83" fmla="*/ 395 h 551"/>
                  <a:gd name="T84" fmla="*/ 304 w 381"/>
                  <a:gd name="T85" fmla="*/ 415 h 551"/>
                  <a:gd name="T86" fmla="*/ 288 w 381"/>
                  <a:gd name="T87" fmla="*/ 442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81" h="551">
                    <a:moveTo>
                      <a:pt x="381" y="442"/>
                    </a:moveTo>
                    <a:lnTo>
                      <a:pt x="381" y="540"/>
                    </a:lnTo>
                    <a:lnTo>
                      <a:pt x="283" y="540"/>
                    </a:lnTo>
                    <a:lnTo>
                      <a:pt x="274" y="545"/>
                    </a:lnTo>
                    <a:lnTo>
                      <a:pt x="264" y="548"/>
                    </a:lnTo>
                    <a:lnTo>
                      <a:pt x="254" y="551"/>
                    </a:lnTo>
                    <a:lnTo>
                      <a:pt x="243" y="551"/>
                    </a:lnTo>
                    <a:lnTo>
                      <a:pt x="233" y="551"/>
                    </a:lnTo>
                    <a:lnTo>
                      <a:pt x="223" y="548"/>
                    </a:lnTo>
                    <a:lnTo>
                      <a:pt x="213" y="545"/>
                    </a:lnTo>
                    <a:lnTo>
                      <a:pt x="203" y="540"/>
                    </a:lnTo>
                    <a:lnTo>
                      <a:pt x="105" y="540"/>
                    </a:lnTo>
                    <a:lnTo>
                      <a:pt x="105" y="442"/>
                    </a:lnTo>
                    <a:lnTo>
                      <a:pt x="237" y="442"/>
                    </a:lnTo>
                    <a:lnTo>
                      <a:pt x="237" y="435"/>
                    </a:lnTo>
                    <a:lnTo>
                      <a:pt x="224" y="432"/>
                    </a:lnTo>
                    <a:lnTo>
                      <a:pt x="213" y="428"/>
                    </a:lnTo>
                    <a:lnTo>
                      <a:pt x="202" y="421"/>
                    </a:lnTo>
                    <a:lnTo>
                      <a:pt x="192" y="414"/>
                    </a:lnTo>
                    <a:lnTo>
                      <a:pt x="185" y="405"/>
                    </a:lnTo>
                    <a:lnTo>
                      <a:pt x="177" y="395"/>
                    </a:lnTo>
                    <a:lnTo>
                      <a:pt x="171" y="384"/>
                    </a:lnTo>
                    <a:lnTo>
                      <a:pt x="167" y="371"/>
                    </a:lnTo>
                    <a:lnTo>
                      <a:pt x="166" y="359"/>
                    </a:lnTo>
                    <a:lnTo>
                      <a:pt x="166" y="347"/>
                    </a:lnTo>
                    <a:lnTo>
                      <a:pt x="167" y="334"/>
                    </a:lnTo>
                    <a:lnTo>
                      <a:pt x="171" y="323"/>
                    </a:lnTo>
                    <a:lnTo>
                      <a:pt x="177" y="312"/>
                    </a:lnTo>
                    <a:lnTo>
                      <a:pt x="183" y="302"/>
                    </a:lnTo>
                    <a:lnTo>
                      <a:pt x="192" y="293"/>
                    </a:lnTo>
                    <a:lnTo>
                      <a:pt x="202" y="284"/>
                    </a:lnTo>
                    <a:lnTo>
                      <a:pt x="206" y="276"/>
                    </a:lnTo>
                    <a:lnTo>
                      <a:pt x="118" y="315"/>
                    </a:lnTo>
                    <a:lnTo>
                      <a:pt x="112" y="302"/>
                    </a:lnTo>
                    <a:lnTo>
                      <a:pt x="89" y="312"/>
                    </a:lnTo>
                    <a:lnTo>
                      <a:pt x="82" y="287"/>
                    </a:lnTo>
                    <a:lnTo>
                      <a:pt x="74" y="261"/>
                    </a:lnTo>
                    <a:lnTo>
                      <a:pt x="65" y="237"/>
                    </a:lnTo>
                    <a:lnTo>
                      <a:pt x="54" y="212"/>
                    </a:lnTo>
                    <a:lnTo>
                      <a:pt x="43" y="188"/>
                    </a:lnTo>
                    <a:lnTo>
                      <a:pt x="29" y="166"/>
                    </a:lnTo>
                    <a:lnTo>
                      <a:pt x="15" y="144"/>
                    </a:lnTo>
                    <a:lnTo>
                      <a:pt x="0" y="121"/>
                    </a:lnTo>
                    <a:lnTo>
                      <a:pt x="23" y="110"/>
                    </a:lnTo>
                    <a:lnTo>
                      <a:pt x="16" y="96"/>
                    </a:lnTo>
                    <a:lnTo>
                      <a:pt x="65" y="74"/>
                    </a:lnTo>
                    <a:lnTo>
                      <a:pt x="59" y="60"/>
                    </a:lnTo>
                    <a:lnTo>
                      <a:pt x="70" y="50"/>
                    </a:lnTo>
                    <a:lnTo>
                      <a:pt x="82" y="40"/>
                    </a:lnTo>
                    <a:lnTo>
                      <a:pt x="95" y="32"/>
                    </a:lnTo>
                    <a:lnTo>
                      <a:pt x="109" y="25"/>
                    </a:lnTo>
                    <a:lnTo>
                      <a:pt x="122" y="19"/>
                    </a:lnTo>
                    <a:lnTo>
                      <a:pt x="137" y="15"/>
                    </a:lnTo>
                    <a:lnTo>
                      <a:pt x="152" y="12"/>
                    </a:lnTo>
                    <a:lnTo>
                      <a:pt x="168" y="10"/>
                    </a:lnTo>
                    <a:lnTo>
                      <a:pt x="173" y="23"/>
                    </a:lnTo>
                    <a:lnTo>
                      <a:pt x="222" y="0"/>
                    </a:lnTo>
                    <a:lnTo>
                      <a:pt x="228" y="13"/>
                    </a:lnTo>
                    <a:lnTo>
                      <a:pt x="251" y="4"/>
                    </a:lnTo>
                    <a:lnTo>
                      <a:pt x="265" y="25"/>
                    </a:lnTo>
                    <a:lnTo>
                      <a:pt x="279" y="48"/>
                    </a:lnTo>
                    <a:lnTo>
                      <a:pt x="292" y="71"/>
                    </a:lnTo>
                    <a:lnTo>
                      <a:pt x="304" y="95"/>
                    </a:lnTo>
                    <a:lnTo>
                      <a:pt x="314" y="120"/>
                    </a:lnTo>
                    <a:lnTo>
                      <a:pt x="324" y="144"/>
                    </a:lnTo>
                    <a:lnTo>
                      <a:pt x="333" y="170"/>
                    </a:lnTo>
                    <a:lnTo>
                      <a:pt x="339" y="195"/>
                    </a:lnTo>
                    <a:lnTo>
                      <a:pt x="319" y="206"/>
                    </a:lnTo>
                    <a:lnTo>
                      <a:pt x="325" y="220"/>
                    </a:lnTo>
                    <a:lnTo>
                      <a:pt x="249" y="254"/>
                    </a:lnTo>
                    <a:lnTo>
                      <a:pt x="259" y="273"/>
                    </a:lnTo>
                    <a:lnTo>
                      <a:pt x="272" y="276"/>
                    </a:lnTo>
                    <a:lnTo>
                      <a:pt x="283" y="279"/>
                    </a:lnTo>
                    <a:lnTo>
                      <a:pt x="294" y="286"/>
                    </a:lnTo>
                    <a:lnTo>
                      <a:pt x="304" y="293"/>
                    </a:lnTo>
                    <a:lnTo>
                      <a:pt x="313" y="302"/>
                    </a:lnTo>
                    <a:lnTo>
                      <a:pt x="320" y="312"/>
                    </a:lnTo>
                    <a:lnTo>
                      <a:pt x="327" y="323"/>
                    </a:lnTo>
                    <a:lnTo>
                      <a:pt x="330" y="335"/>
                    </a:lnTo>
                    <a:lnTo>
                      <a:pt x="331" y="348"/>
                    </a:lnTo>
                    <a:lnTo>
                      <a:pt x="331" y="360"/>
                    </a:lnTo>
                    <a:lnTo>
                      <a:pt x="330" y="373"/>
                    </a:lnTo>
                    <a:lnTo>
                      <a:pt x="325" y="385"/>
                    </a:lnTo>
                    <a:lnTo>
                      <a:pt x="320" y="395"/>
                    </a:lnTo>
                    <a:lnTo>
                      <a:pt x="313" y="406"/>
                    </a:lnTo>
                    <a:lnTo>
                      <a:pt x="304" y="415"/>
                    </a:lnTo>
                    <a:lnTo>
                      <a:pt x="293" y="423"/>
                    </a:lnTo>
                    <a:lnTo>
                      <a:pt x="288" y="442"/>
                    </a:lnTo>
                    <a:lnTo>
                      <a:pt x="381" y="4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5" name="Freeform 1241"/>
              <p:cNvSpPr>
                <a:spLocks/>
              </p:cNvSpPr>
              <p:nvPr/>
            </p:nvSpPr>
            <p:spPr bwMode="auto">
              <a:xfrm>
                <a:off x="3288" y="1567"/>
                <a:ext cx="48" cy="37"/>
              </a:xfrm>
              <a:custGeom>
                <a:avLst/>
                <a:gdLst>
                  <a:gd name="T0" fmla="*/ 208 w 241"/>
                  <a:gd name="T1" fmla="*/ 185 h 185"/>
                  <a:gd name="T2" fmla="*/ 241 w 241"/>
                  <a:gd name="T3" fmla="*/ 137 h 185"/>
                  <a:gd name="T4" fmla="*/ 33 w 241"/>
                  <a:gd name="T5" fmla="*/ 0 h 185"/>
                  <a:gd name="T6" fmla="*/ 0 w 241"/>
                  <a:gd name="T7" fmla="*/ 50 h 185"/>
                  <a:gd name="T8" fmla="*/ 208 w 241"/>
                  <a:gd name="T9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85">
                    <a:moveTo>
                      <a:pt x="208" y="185"/>
                    </a:moveTo>
                    <a:lnTo>
                      <a:pt x="241" y="137"/>
                    </a:lnTo>
                    <a:lnTo>
                      <a:pt x="33" y="0"/>
                    </a:lnTo>
                    <a:lnTo>
                      <a:pt x="0" y="50"/>
                    </a:lnTo>
                    <a:lnTo>
                      <a:pt x="208" y="18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6" name="Freeform 1242"/>
              <p:cNvSpPr>
                <a:spLocks/>
              </p:cNvSpPr>
              <p:nvPr/>
            </p:nvSpPr>
            <p:spPr bwMode="auto">
              <a:xfrm>
                <a:off x="3302" y="1559"/>
                <a:ext cx="14" cy="13"/>
              </a:xfrm>
              <a:custGeom>
                <a:avLst/>
                <a:gdLst>
                  <a:gd name="T0" fmla="*/ 44 w 68"/>
                  <a:gd name="T1" fmla="*/ 65 h 65"/>
                  <a:gd name="T2" fmla="*/ 0 w 68"/>
                  <a:gd name="T3" fmla="*/ 39 h 65"/>
                  <a:gd name="T4" fmla="*/ 24 w 68"/>
                  <a:gd name="T5" fmla="*/ 0 h 65"/>
                  <a:gd name="T6" fmla="*/ 68 w 68"/>
                  <a:gd name="T7" fmla="*/ 26 h 65"/>
                  <a:gd name="T8" fmla="*/ 44 w 6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5">
                    <a:moveTo>
                      <a:pt x="44" y="65"/>
                    </a:moveTo>
                    <a:lnTo>
                      <a:pt x="0" y="39"/>
                    </a:lnTo>
                    <a:lnTo>
                      <a:pt x="24" y="0"/>
                    </a:lnTo>
                    <a:lnTo>
                      <a:pt x="68" y="26"/>
                    </a:lnTo>
                    <a:lnTo>
                      <a:pt x="44" y="6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7" name="Freeform 1243"/>
              <p:cNvSpPr>
                <a:spLocks/>
              </p:cNvSpPr>
              <p:nvPr/>
            </p:nvSpPr>
            <p:spPr bwMode="auto">
              <a:xfrm>
                <a:off x="2917" y="1924"/>
                <a:ext cx="27" cy="20"/>
              </a:xfrm>
              <a:custGeom>
                <a:avLst/>
                <a:gdLst>
                  <a:gd name="T0" fmla="*/ 0 w 133"/>
                  <a:gd name="T1" fmla="*/ 52 h 99"/>
                  <a:gd name="T2" fmla="*/ 115 w 133"/>
                  <a:gd name="T3" fmla="*/ 0 h 99"/>
                  <a:gd name="T4" fmla="*/ 133 w 133"/>
                  <a:gd name="T5" fmla="*/ 43 h 99"/>
                  <a:gd name="T6" fmla="*/ 26 w 133"/>
                  <a:gd name="T7" fmla="*/ 99 h 99"/>
                  <a:gd name="T8" fmla="*/ 0 w 133"/>
                  <a:gd name="T9" fmla="*/ 5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99">
                    <a:moveTo>
                      <a:pt x="0" y="52"/>
                    </a:moveTo>
                    <a:lnTo>
                      <a:pt x="115" y="0"/>
                    </a:lnTo>
                    <a:lnTo>
                      <a:pt x="133" y="43"/>
                    </a:lnTo>
                    <a:lnTo>
                      <a:pt x="26" y="99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8" name="Freeform 1244"/>
              <p:cNvSpPr>
                <a:spLocks/>
              </p:cNvSpPr>
              <p:nvPr/>
            </p:nvSpPr>
            <p:spPr bwMode="auto">
              <a:xfrm>
                <a:off x="2982" y="2874"/>
                <a:ext cx="60" cy="50"/>
              </a:xfrm>
              <a:custGeom>
                <a:avLst/>
                <a:gdLst>
                  <a:gd name="T0" fmla="*/ 296 w 296"/>
                  <a:gd name="T1" fmla="*/ 0 h 248"/>
                  <a:gd name="T2" fmla="*/ 296 w 296"/>
                  <a:gd name="T3" fmla="*/ 61 h 248"/>
                  <a:gd name="T4" fmla="*/ 279 w 296"/>
                  <a:gd name="T5" fmla="*/ 61 h 248"/>
                  <a:gd name="T6" fmla="*/ 279 w 296"/>
                  <a:gd name="T7" fmla="*/ 93 h 248"/>
                  <a:gd name="T8" fmla="*/ 163 w 296"/>
                  <a:gd name="T9" fmla="*/ 93 h 248"/>
                  <a:gd name="T10" fmla="*/ 163 w 296"/>
                  <a:gd name="T11" fmla="*/ 63 h 248"/>
                  <a:gd name="T12" fmla="*/ 117 w 296"/>
                  <a:gd name="T13" fmla="*/ 63 h 248"/>
                  <a:gd name="T14" fmla="*/ 117 w 296"/>
                  <a:gd name="T15" fmla="*/ 121 h 248"/>
                  <a:gd name="T16" fmla="*/ 111 w 296"/>
                  <a:gd name="T17" fmla="*/ 121 h 248"/>
                  <a:gd name="T18" fmla="*/ 111 w 296"/>
                  <a:gd name="T19" fmla="*/ 143 h 248"/>
                  <a:gd name="T20" fmla="*/ 117 w 296"/>
                  <a:gd name="T21" fmla="*/ 143 h 248"/>
                  <a:gd name="T22" fmla="*/ 117 w 296"/>
                  <a:gd name="T23" fmla="*/ 170 h 248"/>
                  <a:gd name="T24" fmla="*/ 66 w 296"/>
                  <a:gd name="T25" fmla="*/ 170 h 248"/>
                  <a:gd name="T26" fmla="*/ 66 w 296"/>
                  <a:gd name="T27" fmla="*/ 197 h 248"/>
                  <a:gd name="T28" fmla="*/ 81 w 296"/>
                  <a:gd name="T29" fmla="*/ 197 h 248"/>
                  <a:gd name="T30" fmla="*/ 81 w 296"/>
                  <a:gd name="T31" fmla="*/ 208 h 248"/>
                  <a:gd name="T32" fmla="*/ 85 w 296"/>
                  <a:gd name="T33" fmla="*/ 208 h 248"/>
                  <a:gd name="T34" fmla="*/ 85 w 296"/>
                  <a:gd name="T35" fmla="*/ 248 h 248"/>
                  <a:gd name="T36" fmla="*/ 62 w 296"/>
                  <a:gd name="T37" fmla="*/ 248 h 248"/>
                  <a:gd name="T38" fmla="*/ 62 w 296"/>
                  <a:gd name="T39" fmla="*/ 241 h 248"/>
                  <a:gd name="T40" fmla="*/ 42 w 296"/>
                  <a:gd name="T41" fmla="*/ 241 h 248"/>
                  <a:gd name="T42" fmla="*/ 42 w 296"/>
                  <a:gd name="T43" fmla="*/ 248 h 248"/>
                  <a:gd name="T44" fmla="*/ 16 w 296"/>
                  <a:gd name="T45" fmla="*/ 248 h 248"/>
                  <a:gd name="T46" fmla="*/ 16 w 296"/>
                  <a:gd name="T47" fmla="*/ 206 h 248"/>
                  <a:gd name="T48" fmla="*/ 0 w 296"/>
                  <a:gd name="T49" fmla="*/ 206 h 248"/>
                  <a:gd name="T50" fmla="*/ 0 w 296"/>
                  <a:gd name="T51" fmla="*/ 178 h 248"/>
                  <a:gd name="T52" fmla="*/ 5 w 296"/>
                  <a:gd name="T53" fmla="*/ 178 h 248"/>
                  <a:gd name="T54" fmla="*/ 5 w 296"/>
                  <a:gd name="T55" fmla="*/ 150 h 248"/>
                  <a:gd name="T56" fmla="*/ 26 w 296"/>
                  <a:gd name="T57" fmla="*/ 150 h 248"/>
                  <a:gd name="T58" fmla="*/ 26 w 296"/>
                  <a:gd name="T59" fmla="*/ 93 h 248"/>
                  <a:gd name="T60" fmla="*/ 65 w 296"/>
                  <a:gd name="T61" fmla="*/ 93 h 248"/>
                  <a:gd name="T62" fmla="*/ 65 w 296"/>
                  <a:gd name="T63" fmla="*/ 41 h 248"/>
                  <a:gd name="T64" fmla="*/ 60 w 296"/>
                  <a:gd name="T65" fmla="*/ 41 h 248"/>
                  <a:gd name="T66" fmla="*/ 60 w 296"/>
                  <a:gd name="T67" fmla="*/ 0 h 248"/>
                  <a:gd name="T68" fmla="*/ 102 w 296"/>
                  <a:gd name="T69" fmla="*/ 0 h 248"/>
                  <a:gd name="T70" fmla="*/ 102 w 296"/>
                  <a:gd name="T71" fmla="*/ 7 h 248"/>
                  <a:gd name="T72" fmla="*/ 127 w 296"/>
                  <a:gd name="T73" fmla="*/ 7 h 248"/>
                  <a:gd name="T74" fmla="*/ 127 w 296"/>
                  <a:gd name="T75" fmla="*/ 0 h 248"/>
                  <a:gd name="T76" fmla="*/ 174 w 296"/>
                  <a:gd name="T77" fmla="*/ 0 h 248"/>
                  <a:gd name="T78" fmla="*/ 174 w 296"/>
                  <a:gd name="T79" fmla="*/ 8 h 248"/>
                  <a:gd name="T80" fmla="*/ 195 w 296"/>
                  <a:gd name="T81" fmla="*/ 8 h 248"/>
                  <a:gd name="T82" fmla="*/ 195 w 296"/>
                  <a:gd name="T83" fmla="*/ 0 h 248"/>
                  <a:gd name="T84" fmla="*/ 245 w 296"/>
                  <a:gd name="T85" fmla="*/ 0 h 248"/>
                  <a:gd name="T86" fmla="*/ 245 w 296"/>
                  <a:gd name="T87" fmla="*/ 7 h 248"/>
                  <a:gd name="T88" fmla="*/ 269 w 296"/>
                  <a:gd name="T89" fmla="*/ 7 h 248"/>
                  <a:gd name="T90" fmla="*/ 269 w 296"/>
                  <a:gd name="T91" fmla="*/ 0 h 248"/>
                  <a:gd name="T92" fmla="*/ 296 w 296"/>
                  <a:gd name="T9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96" h="248">
                    <a:moveTo>
                      <a:pt x="296" y="0"/>
                    </a:moveTo>
                    <a:lnTo>
                      <a:pt x="296" y="61"/>
                    </a:lnTo>
                    <a:lnTo>
                      <a:pt x="279" y="61"/>
                    </a:lnTo>
                    <a:lnTo>
                      <a:pt x="279" y="93"/>
                    </a:lnTo>
                    <a:lnTo>
                      <a:pt x="163" y="93"/>
                    </a:lnTo>
                    <a:lnTo>
                      <a:pt x="163" y="63"/>
                    </a:lnTo>
                    <a:lnTo>
                      <a:pt x="117" y="63"/>
                    </a:lnTo>
                    <a:lnTo>
                      <a:pt x="117" y="121"/>
                    </a:lnTo>
                    <a:lnTo>
                      <a:pt x="111" y="121"/>
                    </a:lnTo>
                    <a:lnTo>
                      <a:pt x="111" y="143"/>
                    </a:lnTo>
                    <a:lnTo>
                      <a:pt x="117" y="143"/>
                    </a:lnTo>
                    <a:lnTo>
                      <a:pt x="117" y="170"/>
                    </a:lnTo>
                    <a:lnTo>
                      <a:pt x="66" y="170"/>
                    </a:lnTo>
                    <a:lnTo>
                      <a:pt x="66" y="197"/>
                    </a:lnTo>
                    <a:lnTo>
                      <a:pt x="81" y="197"/>
                    </a:lnTo>
                    <a:lnTo>
                      <a:pt x="81" y="208"/>
                    </a:lnTo>
                    <a:lnTo>
                      <a:pt x="85" y="208"/>
                    </a:lnTo>
                    <a:lnTo>
                      <a:pt x="85" y="248"/>
                    </a:lnTo>
                    <a:lnTo>
                      <a:pt x="62" y="248"/>
                    </a:lnTo>
                    <a:lnTo>
                      <a:pt x="62" y="241"/>
                    </a:lnTo>
                    <a:lnTo>
                      <a:pt x="42" y="241"/>
                    </a:lnTo>
                    <a:lnTo>
                      <a:pt x="42" y="248"/>
                    </a:lnTo>
                    <a:lnTo>
                      <a:pt x="16" y="248"/>
                    </a:lnTo>
                    <a:lnTo>
                      <a:pt x="16" y="206"/>
                    </a:lnTo>
                    <a:lnTo>
                      <a:pt x="0" y="206"/>
                    </a:lnTo>
                    <a:lnTo>
                      <a:pt x="0" y="178"/>
                    </a:lnTo>
                    <a:lnTo>
                      <a:pt x="5" y="178"/>
                    </a:lnTo>
                    <a:lnTo>
                      <a:pt x="5" y="150"/>
                    </a:lnTo>
                    <a:lnTo>
                      <a:pt x="26" y="150"/>
                    </a:lnTo>
                    <a:lnTo>
                      <a:pt x="26" y="93"/>
                    </a:lnTo>
                    <a:lnTo>
                      <a:pt x="65" y="93"/>
                    </a:lnTo>
                    <a:lnTo>
                      <a:pt x="65" y="41"/>
                    </a:lnTo>
                    <a:lnTo>
                      <a:pt x="60" y="41"/>
                    </a:lnTo>
                    <a:lnTo>
                      <a:pt x="60" y="0"/>
                    </a:lnTo>
                    <a:lnTo>
                      <a:pt x="102" y="0"/>
                    </a:lnTo>
                    <a:lnTo>
                      <a:pt x="102" y="7"/>
                    </a:lnTo>
                    <a:lnTo>
                      <a:pt x="127" y="7"/>
                    </a:lnTo>
                    <a:lnTo>
                      <a:pt x="127" y="0"/>
                    </a:lnTo>
                    <a:lnTo>
                      <a:pt x="174" y="0"/>
                    </a:lnTo>
                    <a:lnTo>
                      <a:pt x="174" y="8"/>
                    </a:lnTo>
                    <a:lnTo>
                      <a:pt x="195" y="8"/>
                    </a:lnTo>
                    <a:lnTo>
                      <a:pt x="195" y="0"/>
                    </a:lnTo>
                    <a:lnTo>
                      <a:pt x="245" y="0"/>
                    </a:lnTo>
                    <a:lnTo>
                      <a:pt x="245" y="7"/>
                    </a:lnTo>
                    <a:lnTo>
                      <a:pt x="269" y="7"/>
                    </a:lnTo>
                    <a:lnTo>
                      <a:pt x="269" y="0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9" name="Freeform 1245"/>
              <p:cNvSpPr>
                <a:spLocks/>
              </p:cNvSpPr>
              <p:nvPr/>
            </p:nvSpPr>
            <p:spPr bwMode="auto">
              <a:xfrm>
                <a:off x="3051" y="2940"/>
                <a:ext cx="21" cy="18"/>
              </a:xfrm>
              <a:custGeom>
                <a:avLst/>
                <a:gdLst>
                  <a:gd name="T0" fmla="*/ 103 w 103"/>
                  <a:gd name="T1" fmla="*/ 0 h 86"/>
                  <a:gd name="T2" fmla="*/ 103 w 103"/>
                  <a:gd name="T3" fmla="*/ 86 h 86"/>
                  <a:gd name="T4" fmla="*/ 30 w 103"/>
                  <a:gd name="T5" fmla="*/ 86 h 86"/>
                  <a:gd name="T6" fmla="*/ 30 w 103"/>
                  <a:gd name="T7" fmla="*/ 67 h 86"/>
                  <a:gd name="T8" fmla="*/ 0 w 103"/>
                  <a:gd name="T9" fmla="*/ 67 h 86"/>
                  <a:gd name="T10" fmla="*/ 0 w 103"/>
                  <a:gd name="T11" fmla="*/ 7 h 86"/>
                  <a:gd name="T12" fmla="*/ 32 w 103"/>
                  <a:gd name="T13" fmla="*/ 7 h 86"/>
                  <a:gd name="T14" fmla="*/ 32 w 103"/>
                  <a:gd name="T15" fmla="*/ 0 h 86"/>
                  <a:gd name="T16" fmla="*/ 103 w 103"/>
                  <a:gd name="T1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3" h="86">
                    <a:moveTo>
                      <a:pt x="103" y="0"/>
                    </a:moveTo>
                    <a:lnTo>
                      <a:pt x="103" y="86"/>
                    </a:lnTo>
                    <a:lnTo>
                      <a:pt x="30" y="86"/>
                    </a:lnTo>
                    <a:lnTo>
                      <a:pt x="30" y="67"/>
                    </a:lnTo>
                    <a:lnTo>
                      <a:pt x="0" y="67"/>
                    </a:lnTo>
                    <a:lnTo>
                      <a:pt x="0" y="7"/>
                    </a:lnTo>
                    <a:lnTo>
                      <a:pt x="32" y="7"/>
                    </a:lnTo>
                    <a:lnTo>
                      <a:pt x="32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0" name="Freeform 1246"/>
              <p:cNvSpPr>
                <a:spLocks/>
              </p:cNvSpPr>
              <p:nvPr/>
            </p:nvSpPr>
            <p:spPr bwMode="auto">
              <a:xfrm>
                <a:off x="2967" y="2938"/>
                <a:ext cx="48" cy="48"/>
              </a:xfrm>
              <a:custGeom>
                <a:avLst/>
                <a:gdLst>
                  <a:gd name="T0" fmla="*/ 121 w 241"/>
                  <a:gd name="T1" fmla="*/ 79 h 239"/>
                  <a:gd name="T2" fmla="*/ 121 w 241"/>
                  <a:gd name="T3" fmla="*/ 67 h 239"/>
                  <a:gd name="T4" fmla="*/ 158 w 241"/>
                  <a:gd name="T5" fmla="*/ 67 h 239"/>
                  <a:gd name="T6" fmla="*/ 158 w 241"/>
                  <a:gd name="T7" fmla="*/ 76 h 239"/>
                  <a:gd name="T8" fmla="*/ 180 w 241"/>
                  <a:gd name="T9" fmla="*/ 76 h 239"/>
                  <a:gd name="T10" fmla="*/ 180 w 241"/>
                  <a:gd name="T11" fmla="*/ 107 h 239"/>
                  <a:gd name="T12" fmla="*/ 241 w 241"/>
                  <a:gd name="T13" fmla="*/ 107 h 239"/>
                  <a:gd name="T14" fmla="*/ 241 w 241"/>
                  <a:gd name="T15" fmla="*/ 13 h 239"/>
                  <a:gd name="T16" fmla="*/ 215 w 241"/>
                  <a:gd name="T17" fmla="*/ 13 h 239"/>
                  <a:gd name="T18" fmla="*/ 215 w 241"/>
                  <a:gd name="T19" fmla="*/ 21 h 239"/>
                  <a:gd name="T20" fmla="*/ 201 w 241"/>
                  <a:gd name="T21" fmla="*/ 21 h 239"/>
                  <a:gd name="T22" fmla="*/ 192 w 241"/>
                  <a:gd name="T23" fmla="*/ 21 h 239"/>
                  <a:gd name="T24" fmla="*/ 192 w 241"/>
                  <a:gd name="T25" fmla="*/ 13 h 239"/>
                  <a:gd name="T26" fmla="*/ 165 w 241"/>
                  <a:gd name="T27" fmla="*/ 13 h 239"/>
                  <a:gd name="T28" fmla="*/ 165 w 241"/>
                  <a:gd name="T29" fmla="*/ 4 h 239"/>
                  <a:gd name="T30" fmla="*/ 112 w 241"/>
                  <a:gd name="T31" fmla="*/ 4 h 239"/>
                  <a:gd name="T32" fmla="*/ 112 w 241"/>
                  <a:gd name="T33" fmla="*/ 0 h 239"/>
                  <a:gd name="T34" fmla="*/ 71 w 241"/>
                  <a:gd name="T35" fmla="*/ 0 h 239"/>
                  <a:gd name="T36" fmla="*/ 71 w 241"/>
                  <a:gd name="T37" fmla="*/ 37 h 239"/>
                  <a:gd name="T38" fmla="*/ 77 w 241"/>
                  <a:gd name="T39" fmla="*/ 37 h 239"/>
                  <a:gd name="T40" fmla="*/ 77 w 241"/>
                  <a:gd name="T41" fmla="*/ 65 h 239"/>
                  <a:gd name="T42" fmla="*/ 71 w 241"/>
                  <a:gd name="T43" fmla="*/ 65 h 239"/>
                  <a:gd name="T44" fmla="*/ 71 w 241"/>
                  <a:gd name="T45" fmla="*/ 89 h 239"/>
                  <a:gd name="T46" fmla="*/ 17 w 241"/>
                  <a:gd name="T47" fmla="*/ 89 h 239"/>
                  <a:gd name="T48" fmla="*/ 17 w 241"/>
                  <a:gd name="T49" fmla="*/ 145 h 239"/>
                  <a:gd name="T50" fmla="*/ 0 w 241"/>
                  <a:gd name="T51" fmla="*/ 145 h 239"/>
                  <a:gd name="T52" fmla="*/ 0 w 241"/>
                  <a:gd name="T53" fmla="*/ 200 h 239"/>
                  <a:gd name="T54" fmla="*/ 11 w 241"/>
                  <a:gd name="T55" fmla="*/ 200 h 239"/>
                  <a:gd name="T56" fmla="*/ 11 w 241"/>
                  <a:gd name="T57" fmla="*/ 238 h 239"/>
                  <a:gd name="T58" fmla="*/ 33 w 241"/>
                  <a:gd name="T59" fmla="*/ 238 h 239"/>
                  <a:gd name="T60" fmla="*/ 33 w 241"/>
                  <a:gd name="T61" fmla="*/ 234 h 239"/>
                  <a:gd name="T62" fmla="*/ 58 w 241"/>
                  <a:gd name="T63" fmla="*/ 234 h 239"/>
                  <a:gd name="T64" fmla="*/ 58 w 241"/>
                  <a:gd name="T65" fmla="*/ 239 h 239"/>
                  <a:gd name="T66" fmla="*/ 83 w 241"/>
                  <a:gd name="T67" fmla="*/ 239 h 239"/>
                  <a:gd name="T68" fmla="*/ 83 w 241"/>
                  <a:gd name="T69" fmla="*/ 202 h 239"/>
                  <a:gd name="T70" fmla="*/ 76 w 241"/>
                  <a:gd name="T71" fmla="*/ 202 h 239"/>
                  <a:gd name="T72" fmla="*/ 76 w 241"/>
                  <a:gd name="T73" fmla="*/ 190 h 239"/>
                  <a:gd name="T74" fmla="*/ 63 w 241"/>
                  <a:gd name="T75" fmla="*/ 190 h 239"/>
                  <a:gd name="T76" fmla="*/ 63 w 241"/>
                  <a:gd name="T77" fmla="*/ 160 h 239"/>
                  <a:gd name="T78" fmla="*/ 111 w 241"/>
                  <a:gd name="T79" fmla="*/ 160 h 239"/>
                  <a:gd name="T80" fmla="*/ 111 w 241"/>
                  <a:gd name="T81" fmla="*/ 137 h 239"/>
                  <a:gd name="T82" fmla="*/ 103 w 241"/>
                  <a:gd name="T83" fmla="*/ 137 h 239"/>
                  <a:gd name="T84" fmla="*/ 103 w 241"/>
                  <a:gd name="T85" fmla="*/ 112 h 239"/>
                  <a:gd name="T86" fmla="*/ 113 w 241"/>
                  <a:gd name="T87" fmla="*/ 112 h 239"/>
                  <a:gd name="T88" fmla="*/ 113 w 241"/>
                  <a:gd name="T89" fmla="*/ 81 h 239"/>
                  <a:gd name="T90" fmla="*/ 121 w 241"/>
                  <a:gd name="T91" fmla="*/ 81 h 239"/>
                  <a:gd name="T92" fmla="*/ 121 w 241"/>
                  <a:gd name="T93" fmla="*/ 7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1" h="239">
                    <a:moveTo>
                      <a:pt x="121" y="79"/>
                    </a:moveTo>
                    <a:lnTo>
                      <a:pt x="121" y="67"/>
                    </a:lnTo>
                    <a:lnTo>
                      <a:pt x="158" y="67"/>
                    </a:lnTo>
                    <a:lnTo>
                      <a:pt x="158" y="76"/>
                    </a:lnTo>
                    <a:lnTo>
                      <a:pt x="180" y="76"/>
                    </a:lnTo>
                    <a:lnTo>
                      <a:pt x="180" y="107"/>
                    </a:lnTo>
                    <a:lnTo>
                      <a:pt x="241" y="107"/>
                    </a:lnTo>
                    <a:lnTo>
                      <a:pt x="241" y="13"/>
                    </a:lnTo>
                    <a:lnTo>
                      <a:pt x="215" y="13"/>
                    </a:lnTo>
                    <a:lnTo>
                      <a:pt x="215" y="21"/>
                    </a:lnTo>
                    <a:lnTo>
                      <a:pt x="201" y="21"/>
                    </a:lnTo>
                    <a:lnTo>
                      <a:pt x="192" y="21"/>
                    </a:lnTo>
                    <a:lnTo>
                      <a:pt x="192" y="13"/>
                    </a:lnTo>
                    <a:lnTo>
                      <a:pt x="165" y="13"/>
                    </a:lnTo>
                    <a:lnTo>
                      <a:pt x="165" y="4"/>
                    </a:lnTo>
                    <a:lnTo>
                      <a:pt x="112" y="4"/>
                    </a:lnTo>
                    <a:lnTo>
                      <a:pt x="112" y="0"/>
                    </a:lnTo>
                    <a:lnTo>
                      <a:pt x="71" y="0"/>
                    </a:lnTo>
                    <a:lnTo>
                      <a:pt x="71" y="37"/>
                    </a:lnTo>
                    <a:lnTo>
                      <a:pt x="77" y="37"/>
                    </a:lnTo>
                    <a:lnTo>
                      <a:pt x="77" y="65"/>
                    </a:lnTo>
                    <a:lnTo>
                      <a:pt x="71" y="65"/>
                    </a:lnTo>
                    <a:lnTo>
                      <a:pt x="71" y="89"/>
                    </a:lnTo>
                    <a:lnTo>
                      <a:pt x="17" y="89"/>
                    </a:lnTo>
                    <a:lnTo>
                      <a:pt x="17" y="145"/>
                    </a:lnTo>
                    <a:lnTo>
                      <a:pt x="0" y="145"/>
                    </a:lnTo>
                    <a:lnTo>
                      <a:pt x="0" y="200"/>
                    </a:lnTo>
                    <a:lnTo>
                      <a:pt x="11" y="200"/>
                    </a:lnTo>
                    <a:lnTo>
                      <a:pt x="11" y="238"/>
                    </a:lnTo>
                    <a:lnTo>
                      <a:pt x="33" y="238"/>
                    </a:lnTo>
                    <a:lnTo>
                      <a:pt x="33" y="234"/>
                    </a:lnTo>
                    <a:lnTo>
                      <a:pt x="58" y="234"/>
                    </a:lnTo>
                    <a:lnTo>
                      <a:pt x="58" y="239"/>
                    </a:lnTo>
                    <a:lnTo>
                      <a:pt x="83" y="239"/>
                    </a:lnTo>
                    <a:lnTo>
                      <a:pt x="83" y="202"/>
                    </a:lnTo>
                    <a:lnTo>
                      <a:pt x="76" y="202"/>
                    </a:lnTo>
                    <a:lnTo>
                      <a:pt x="76" y="190"/>
                    </a:lnTo>
                    <a:lnTo>
                      <a:pt x="63" y="190"/>
                    </a:lnTo>
                    <a:lnTo>
                      <a:pt x="63" y="160"/>
                    </a:lnTo>
                    <a:lnTo>
                      <a:pt x="111" y="160"/>
                    </a:lnTo>
                    <a:lnTo>
                      <a:pt x="111" y="137"/>
                    </a:lnTo>
                    <a:lnTo>
                      <a:pt x="103" y="137"/>
                    </a:lnTo>
                    <a:lnTo>
                      <a:pt x="103" y="112"/>
                    </a:lnTo>
                    <a:lnTo>
                      <a:pt x="113" y="112"/>
                    </a:lnTo>
                    <a:lnTo>
                      <a:pt x="113" y="81"/>
                    </a:lnTo>
                    <a:lnTo>
                      <a:pt x="121" y="81"/>
                    </a:lnTo>
                    <a:lnTo>
                      <a:pt x="121" y="7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1" name="Freeform 1247"/>
              <p:cNvSpPr>
                <a:spLocks/>
              </p:cNvSpPr>
              <p:nvPr/>
            </p:nvSpPr>
            <p:spPr bwMode="auto">
              <a:xfrm>
                <a:off x="2905" y="2978"/>
                <a:ext cx="48" cy="48"/>
              </a:xfrm>
              <a:custGeom>
                <a:avLst/>
                <a:gdLst>
                  <a:gd name="T0" fmla="*/ 120 w 240"/>
                  <a:gd name="T1" fmla="*/ 80 h 239"/>
                  <a:gd name="T2" fmla="*/ 120 w 240"/>
                  <a:gd name="T3" fmla="*/ 67 h 239"/>
                  <a:gd name="T4" fmla="*/ 158 w 240"/>
                  <a:gd name="T5" fmla="*/ 67 h 239"/>
                  <a:gd name="T6" fmla="*/ 158 w 240"/>
                  <a:gd name="T7" fmla="*/ 77 h 239"/>
                  <a:gd name="T8" fmla="*/ 179 w 240"/>
                  <a:gd name="T9" fmla="*/ 77 h 239"/>
                  <a:gd name="T10" fmla="*/ 179 w 240"/>
                  <a:gd name="T11" fmla="*/ 107 h 239"/>
                  <a:gd name="T12" fmla="*/ 240 w 240"/>
                  <a:gd name="T13" fmla="*/ 107 h 239"/>
                  <a:gd name="T14" fmla="*/ 240 w 240"/>
                  <a:gd name="T15" fmla="*/ 14 h 239"/>
                  <a:gd name="T16" fmla="*/ 214 w 240"/>
                  <a:gd name="T17" fmla="*/ 14 h 239"/>
                  <a:gd name="T18" fmla="*/ 214 w 240"/>
                  <a:gd name="T19" fmla="*/ 21 h 239"/>
                  <a:gd name="T20" fmla="*/ 201 w 240"/>
                  <a:gd name="T21" fmla="*/ 21 h 239"/>
                  <a:gd name="T22" fmla="*/ 191 w 240"/>
                  <a:gd name="T23" fmla="*/ 21 h 239"/>
                  <a:gd name="T24" fmla="*/ 191 w 240"/>
                  <a:gd name="T25" fmla="*/ 14 h 239"/>
                  <a:gd name="T26" fmla="*/ 165 w 240"/>
                  <a:gd name="T27" fmla="*/ 14 h 239"/>
                  <a:gd name="T28" fmla="*/ 165 w 240"/>
                  <a:gd name="T29" fmla="*/ 4 h 239"/>
                  <a:gd name="T30" fmla="*/ 112 w 240"/>
                  <a:gd name="T31" fmla="*/ 4 h 239"/>
                  <a:gd name="T32" fmla="*/ 112 w 240"/>
                  <a:gd name="T33" fmla="*/ 0 h 239"/>
                  <a:gd name="T34" fmla="*/ 71 w 240"/>
                  <a:gd name="T35" fmla="*/ 0 h 239"/>
                  <a:gd name="T36" fmla="*/ 71 w 240"/>
                  <a:gd name="T37" fmla="*/ 37 h 239"/>
                  <a:gd name="T38" fmla="*/ 77 w 240"/>
                  <a:gd name="T39" fmla="*/ 37 h 239"/>
                  <a:gd name="T40" fmla="*/ 77 w 240"/>
                  <a:gd name="T41" fmla="*/ 65 h 239"/>
                  <a:gd name="T42" fmla="*/ 71 w 240"/>
                  <a:gd name="T43" fmla="*/ 65 h 239"/>
                  <a:gd name="T44" fmla="*/ 71 w 240"/>
                  <a:gd name="T45" fmla="*/ 90 h 239"/>
                  <a:gd name="T46" fmla="*/ 17 w 240"/>
                  <a:gd name="T47" fmla="*/ 90 h 239"/>
                  <a:gd name="T48" fmla="*/ 17 w 240"/>
                  <a:gd name="T49" fmla="*/ 146 h 239"/>
                  <a:gd name="T50" fmla="*/ 0 w 240"/>
                  <a:gd name="T51" fmla="*/ 146 h 239"/>
                  <a:gd name="T52" fmla="*/ 0 w 240"/>
                  <a:gd name="T53" fmla="*/ 201 h 239"/>
                  <a:gd name="T54" fmla="*/ 11 w 240"/>
                  <a:gd name="T55" fmla="*/ 201 h 239"/>
                  <a:gd name="T56" fmla="*/ 11 w 240"/>
                  <a:gd name="T57" fmla="*/ 238 h 239"/>
                  <a:gd name="T58" fmla="*/ 33 w 240"/>
                  <a:gd name="T59" fmla="*/ 238 h 239"/>
                  <a:gd name="T60" fmla="*/ 33 w 240"/>
                  <a:gd name="T61" fmla="*/ 234 h 239"/>
                  <a:gd name="T62" fmla="*/ 58 w 240"/>
                  <a:gd name="T63" fmla="*/ 234 h 239"/>
                  <a:gd name="T64" fmla="*/ 58 w 240"/>
                  <a:gd name="T65" fmla="*/ 239 h 239"/>
                  <a:gd name="T66" fmla="*/ 83 w 240"/>
                  <a:gd name="T67" fmla="*/ 239 h 239"/>
                  <a:gd name="T68" fmla="*/ 83 w 240"/>
                  <a:gd name="T69" fmla="*/ 202 h 239"/>
                  <a:gd name="T70" fmla="*/ 76 w 240"/>
                  <a:gd name="T71" fmla="*/ 202 h 239"/>
                  <a:gd name="T72" fmla="*/ 76 w 240"/>
                  <a:gd name="T73" fmla="*/ 191 h 239"/>
                  <a:gd name="T74" fmla="*/ 63 w 240"/>
                  <a:gd name="T75" fmla="*/ 191 h 239"/>
                  <a:gd name="T76" fmla="*/ 63 w 240"/>
                  <a:gd name="T77" fmla="*/ 161 h 239"/>
                  <a:gd name="T78" fmla="*/ 109 w 240"/>
                  <a:gd name="T79" fmla="*/ 161 h 239"/>
                  <a:gd name="T80" fmla="*/ 109 w 240"/>
                  <a:gd name="T81" fmla="*/ 137 h 239"/>
                  <a:gd name="T82" fmla="*/ 103 w 240"/>
                  <a:gd name="T83" fmla="*/ 137 h 239"/>
                  <a:gd name="T84" fmla="*/ 103 w 240"/>
                  <a:gd name="T85" fmla="*/ 112 h 239"/>
                  <a:gd name="T86" fmla="*/ 112 w 240"/>
                  <a:gd name="T87" fmla="*/ 112 h 239"/>
                  <a:gd name="T88" fmla="*/ 112 w 240"/>
                  <a:gd name="T89" fmla="*/ 81 h 239"/>
                  <a:gd name="T90" fmla="*/ 120 w 240"/>
                  <a:gd name="T91" fmla="*/ 81 h 239"/>
                  <a:gd name="T92" fmla="*/ 120 w 240"/>
                  <a:gd name="T93" fmla="*/ 8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39">
                    <a:moveTo>
                      <a:pt x="120" y="80"/>
                    </a:moveTo>
                    <a:lnTo>
                      <a:pt x="120" y="67"/>
                    </a:lnTo>
                    <a:lnTo>
                      <a:pt x="158" y="67"/>
                    </a:lnTo>
                    <a:lnTo>
                      <a:pt x="158" y="77"/>
                    </a:lnTo>
                    <a:lnTo>
                      <a:pt x="179" y="77"/>
                    </a:lnTo>
                    <a:lnTo>
                      <a:pt x="179" y="107"/>
                    </a:lnTo>
                    <a:lnTo>
                      <a:pt x="240" y="107"/>
                    </a:lnTo>
                    <a:lnTo>
                      <a:pt x="240" y="14"/>
                    </a:lnTo>
                    <a:lnTo>
                      <a:pt x="214" y="14"/>
                    </a:lnTo>
                    <a:lnTo>
                      <a:pt x="214" y="21"/>
                    </a:lnTo>
                    <a:lnTo>
                      <a:pt x="201" y="21"/>
                    </a:lnTo>
                    <a:lnTo>
                      <a:pt x="191" y="21"/>
                    </a:lnTo>
                    <a:lnTo>
                      <a:pt x="191" y="14"/>
                    </a:lnTo>
                    <a:lnTo>
                      <a:pt x="165" y="14"/>
                    </a:lnTo>
                    <a:lnTo>
                      <a:pt x="165" y="4"/>
                    </a:lnTo>
                    <a:lnTo>
                      <a:pt x="112" y="4"/>
                    </a:lnTo>
                    <a:lnTo>
                      <a:pt x="112" y="0"/>
                    </a:lnTo>
                    <a:lnTo>
                      <a:pt x="71" y="0"/>
                    </a:lnTo>
                    <a:lnTo>
                      <a:pt x="71" y="37"/>
                    </a:lnTo>
                    <a:lnTo>
                      <a:pt x="77" y="37"/>
                    </a:lnTo>
                    <a:lnTo>
                      <a:pt x="77" y="65"/>
                    </a:lnTo>
                    <a:lnTo>
                      <a:pt x="71" y="65"/>
                    </a:lnTo>
                    <a:lnTo>
                      <a:pt x="71" y="90"/>
                    </a:lnTo>
                    <a:lnTo>
                      <a:pt x="17" y="90"/>
                    </a:lnTo>
                    <a:lnTo>
                      <a:pt x="17" y="146"/>
                    </a:lnTo>
                    <a:lnTo>
                      <a:pt x="0" y="146"/>
                    </a:lnTo>
                    <a:lnTo>
                      <a:pt x="0" y="201"/>
                    </a:lnTo>
                    <a:lnTo>
                      <a:pt x="11" y="201"/>
                    </a:lnTo>
                    <a:lnTo>
                      <a:pt x="11" y="238"/>
                    </a:lnTo>
                    <a:lnTo>
                      <a:pt x="33" y="238"/>
                    </a:lnTo>
                    <a:lnTo>
                      <a:pt x="33" y="234"/>
                    </a:lnTo>
                    <a:lnTo>
                      <a:pt x="58" y="234"/>
                    </a:lnTo>
                    <a:lnTo>
                      <a:pt x="58" y="239"/>
                    </a:lnTo>
                    <a:lnTo>
                      <a:pt x="83" y="239"/>
                    </a:lnTo>
                    <a:lnTo>
                      <a:pt x="83" y="202"/>
                    </a:lnTo>
                    <a:lnTo>
                      <a:pt x="76" y="202"/>
                    </a:lnTo>
                    <a:lnTo>
                      <a:pt x="76" y="191"/>
                    </a:lnTo>
                    <a:lnTo>
                      <a:pt x="63" y="191"/>
                    </a:lnTo>
                    <a:lnTo>
                      <a:pt x="63" y="161"/>
                    </a:lnTo>
                    <a:lnTo>
                      <a:pt x="109" y="161"/>
                    </a:lnTo>
                    <a:lnTo>
                      <a:pt x="109" y="137"/>
                    </a:lnTo>
                    <a:lnTo>
                      <a:pt x="103" y="137"/>
                    </a:lnTo>
                    <a:lnTo>
                      <a:pt x="103" y="112"/>
                    </a:lnTo>
                    <a:lnTo>
                      <a:pt x="112" y="112"/>
                    </a:lnTo>
                    <a:lnTo>
                      <a:pt x="112" y="81"/>
                    </a:lnTo>
                    <a:lnTo>
                      <a:pt x="120" y="81"/>
                    </a:lnTo>
                    <a:lnTo>
                      <a:pt x="120" y="8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2" name="Freeform 1248"/>
              <p:cNvSpPr>
                <a:spLocks/>
              </p:cNvSpPr>
              <p:nvPr/>
            </p:nvSpPr>
            <p:spPr bwMode="auto">
              <a:xfrm>
                <a:off x="2943" y="3014"/>
                <a:ext cx="65" cy="24"/>
              </a:xfrm>
              <a:custGeom>
                <a:avLst/>
                <a:gdLst>
                  <a:gd name="T0" fmla="*/ 322 w 322"/>
                  <a:gd name="T1" fmla="*/ 20 h 122"/>
                  <a:gd name="T2" fmla="*/ 279 w 322"/>
                  <a:gd name="T3" fmla="*/ 20 h 122"/>
                  <a:gd name="T4" fmla="*/ 279 w 322"/>
                  <a:gd name="T5" fmla="*/ 27 h 122"/>
                  <a:gd name="T6" fmla="*/ 268 w 322"/>
                  <a:gd name="T7" fmla="*/ 27 h 122"/>
                  <a:gd name="T8" fmla="*/ 268 w 322"/>
                  <a:gd name="T9" fmla="*/ 43 h 122"/>
                  <a:gd name="T10" fmla="*/ 233 w 322"/>
                  <a:gd name="T11" fmla="*/ 43 h 122"/>
                  <a:gd name="T12" fmla="*/ 233 w 322"/>
                  <a:gd name="T13" fmla="*/ 30 h 122"/>
                  <a:gd name="T14" fmla="*/ 211 w 322"/>
                  <a:gd name="T15" fmla="*/ 30 h 122"/>
                  <a:gd name="T16" fmla="*/ 211 w 322"/>
                  <a:gd name="T17" fmla="*/ 0 h 122"/>
                  <a:gd name="T18" fmla="*/ 151 w 322"/>
                  <a:gd name="T19" fmla="*/ 0 h 122"/>
                  <a:gd name="T20" fmla="*/ 151 w 322"/>
                  <a:gd name="T21" fmla="*/ 11 h 122"/>
                  <a:gd name="T22" fmla="*/ 130 w 322"/>
                  <a:gd name="T23" fmla="*/ 11 h 122"/>
                  <a:gd name="T24" fmla="*/ 130 w 322"/>
                  <a:gd name="T25" fmla="*/ 16 h 122"/>
                  <a:gd name="T26" fmla="*/ 105 w 322"/>
                  <a:gd name="T27" fmla="*/ 16 h 122"/>
                  <a:gd name="T28" fmla="*/ 105 w 322"/>
                  <a:gd name="T29" fmla="*/ 11 h 122"/>
                  <a:gd name="T30" fmla="*/ 79 w 322"/>
                  <a:gd name="T31" fmla="*/ 11 h 122"/>
                  <a:gd name="T32" fmla="*/ 79 w 322"/>
                  <a:gd name="T33" fmla="*/ 60 h 122"/>
                  <a:gd name="T34" fmla="*/ 51 w 322"/>
                  <a:gd name="T35" fmla="*/ 60 h 122"/>
                  <a:gd name="T36" fmla="*/ 51 w 322"/>
                  <a:gd name="T37" fmla="*/ 46 h 122"/>
                  <a:gd name="T38" fmla="*/ 41 w 322"/>
                  <a:gd name="T39" fmla="*/ 46 h 122"/>
                  <a:gd name="T40" fmla="*/ 41 w 322"/>
                  <a:gd name="T41" fmla="*/ 38 h 122"/>
                  <a:gd name="T42" fmla="*/ 41 w 322"/>
                  <a:gd name="T43" fmla="*/ 37 h 122"/>
                  <a:gd name="T44" fmla="*/ 2 w 322"/>
                  <a:gd name="T45" fmla="*/ 37 h 122"/>
                  <a:gd name="T46" fmla="*/ 2 w 322"/>
                  <a:gd name="T47" fmla="*/ 65 h 122"/>
                  <a:gd name="T48" fmla="*/ 8 w 322"/>
                  <a:gd name="T49" fmla="*/ 65 h 122"/>
                  <a:gd name="T50" fmla="*/ 8 w 322"/>
                  <a:gd name="T51" fmla="*/ 87 h 122"/>
                  <a:gd name="T52" fmla="*/ 0 w 322"/>
                  <a:gd name="T53" fmla="*/ 87 h 122"/>
                  <a:gd name="T54" fmla="*/ 0 w 322"/>
                  <a:gd name="T55" fmla="*/ 109 h 122"/>
                  <a:gd name="T56" fmla="*/ 40 w 322"/>
                  <a:gd name="T57" fmla="*/ 109 h 122"/>
                  <a:gd name="T58" fmla="*/ 40 w 322"/>
                  <a:gd name="T59" fmla="*/ 122 h 122"/>
                  <a:gd name="T60" fmla="*/ 99 w 322"/>
                  <a:gd name="T61" fmla="*/ 122 h 122"/>
                  <a:gd name="T62" fmla="*/ 99 w 322"/>
                  <a:gd name="T63" fmla="*/ 102 h 122"/>
                  <a:gd name="T64" fmla="*/ 154 w 322"/>
                  <a:gd name="T65" fmla="*/ 102 h 122"/>
                  <a:gd name="T66" fmla="*/ 154 w 322"/>
                  <a:gd name="T67" fmla="*/ 92 h 122"/>
                  <a:gd name="T68" fmla="*/ 177 w 322"/>
                  <a:gd name="T69" fmla="*/ 92 h 122"/>
                  <a:gd name="T70" fmla="*/ 177 w 322"/>
                  <a:gd name="T71" fmla="*/ 85 h 122"/>
                  <a:gd name="T72" fmla="*/ 200 w 322"/>
                  <a:gd name="T73" fmla="*/ 85 h 122"/>
                  <a:gd name="T74" fmla="*/ 200 w 322"/>
                  <a:gd name="T75" fmla="*/ 91 h 122"/>
                  <a:gd name="T76" fmla="*/ 220 w 322"/>
                  <a:gd name="T77" fmla="*/ 91 h 122"/>
                  <a:gd name="T78" fmla="*/ 220 w 322"/>
                  <a:gd name="T79" fmla="*/ 102 h 122"/>
                  <a:gd name="T80" fmla="*/ 281 w 322"/>
                  <a:gd name="T81" fmla="*/ 102 h 122"/>
                  <a:gd name="T82" fmla="*/ 281 w 322"/>
                  <a:gd name="T83" fmla="*/ 107 h 122"/>
                  <a:gd name="T84" fmla="*/ 320 w 322"/>
                  <a:gd name="T85" fmla="*/ 107 h 122"/>
                  <a:gd name="T86" fmla="*/ 320 w 322"/>
                  <a:gd name="T87" fmla="*/ 67 h 122"/>
                  <a:gd name="T88" fmla="*/ 315 w 322"/>
                  <a:gd name="T89" fmla="*/ 67 h 122"/>
                  <a:gd name="T90" fmla="*/ 315 w 322"/>
                  <a:gd name="T91" fmla="*/ 43 h 122"/>
                  <a:gd name="T92" fmla="*/ 322 w 322"/>
                  <a:gd name="T93" fmla="*/ 43 h 122"/>
                  <a:gd name="T94" fmla="*/ 322 w 322"/>
                  <a:gd name="T95" fmla="*/ 2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2" h="122">
                    <a:moveTo>
                      <a:pt x="322" y="20"/>
                    </a:moveTo>
                    <a:lnTo>
                      <a:pt x="279" y="20"/>
                    </a:lnTo>
                    <a:lnTo>
                      <a:pt x="279" y="27"/>
                    </a:lnTo>
                    <a:lnTo>
                      <a:pt x="268" y="27"/>
                    </a:lnTo>
                    <a:lnTo>
                      <a:pt x="268" y="43"/>
                    </a:lnTo>
                    <a:lnTo>
                      <a:pt x="233" y="43"/>
                    </a:lnTo>
                    <a:lnTo>
                      <a:pt x="233" y="30"/>
                    </a:lnTo>
                    <a:lnTo>
                      <a:pt x="211" y="30"/>
                    </a:lnTo>
                    <a:lnTo>
                      <a:pt x="211" y="0"/>
                    </a:lnTo>
                    <a:lnTo>
                      <a:pt x="151" y="0"/>
                    </a:lnTo>
                    <a:lnTo>
                      <a:pt x="151" y="11"/>
                    </a:lnTo>
                    <a:lnTo>
                      <a:pt x="130" y="11"/>
                    </a:lnTo>
                    <a:lnTo>
                      <a:pt x="130" y="16"/>
                    </a:lnTo>
                    <a:lnTo>
                      <a:pt x="105" y="16"/>
                    </a:lnTo>
                    <a:lnTo>
                      <a:pt x="105" y="11"/>
                    </a:lnTo>
                    <a:lnTo>
                      <a:pt x="79" y="11"/>
                    </a:lnTo>
                    <a:lnTo>
                      <a:pt x="79" y="60"/>
                    </a:lnTo>
                    <a:lnTo>
                      <a:pt x="51" y="60"/>
                    </a:lnTo>
                    <a:lnTo>
                      <a:pt x="51" y="46"/>
                    </a:lnTo>
                    <a:lnTo>
                      <a:pt x="41" y="46"/>
                    </a:lnTo>
                    <a:lnTo>
                      <a:pt x="41" y="38"/>
                    </a:lnTo>
                    <a:lnTo>
                      <a:pt x="41" y="37"/>
                    </a:lnTo>
                    <a:lnTo>
                      <a:pt x="2" y="37"/>
                    </a:lnTo>
                    <a:lnTo>
                      <a:pt x="2" y="65"/>
                    </a:lnTo>
                    <a:lnTo>
                      <a:pt x="8" y="65"/>
                    </a:lnTo>
                    <a:lnTo>
                      <a:pt x="8" y="87"/>
                    </a:lnTo>
                    <a:lnTo>
                      <a:pt x="0" y="87"/>
                    </a:lnTo>
                    <a:lnTo>
                      <a:pt x="0" y="109"/>
                    </a:lnTo>
                    <a:lnTo>
                      <a:pt x="40" y="109"/>
                    </a:lnTo>
                    <a:lnTo>
                      <a:pt x="40" y="122"/>
                    </a:lnTo>
                    <a:lnTo>
                      <a:pt x="99" y="122"/>
                    </a:lnTo>
                    <a:lnTo>
                      <a:pt x="99" y="102"/>
                    </a:lnTo>
                    <a:lnTo>
                      <a:pt x="154" y="102"/>
                    </a:lnTo>
                    <a:lnTo>
                      <a:pt x="154" y="92"/>
                    </a:lnTo>
                    <a:lnTo>
                      <a:pt x="177" y="92"/>
                    </a:lnTo>
                    <a:lnTo>
                      <a:pt x="177" y="85"/>
                    </a:lnTo>
                    <a:lnTo>
                      <a:pt x="200" y="85"/>
                    </a:lnTo>
                    <a:lnTo>
                      <a:pt x="200" y="91"/>
                    </a:lnTo>
                    <a:lnTo>
                      <a:pt x="220" y="91"/>
                    </a:lnTo>
                    <a:lnTo>
                      <a:pt x="220" y="102"/>
                    </a:lnTo>
                    <a:lnTo>
                      <a:pt x="281" y="102"/>
                    </a:lnTo>
                    <a:lnTo>
                      <a:pt x="281" y="107"/>
                    </a:lnTo>
                    <a:lnTo>
                      <a:pt x="320" y="107"/>
                    </a:lnTo>
                    <a:lnTo>
                      <a:pt x="320" y="67"/>
                    </a:lnTo>
                    <a:lnTo>
                      <a:pt x="315" y="67"/>
                    </a:lnTo>
                    <a:lnTo>
                      <a:pt x="315" y="43"/>
                    </a:lnTo>
                    <a:lnTo>
                      <a:pt x="322" y="43"/>
                    </a:lnTo>
                    <a:lnTo>
                      <a:pt x="322" y="2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3" name="Freeform 1249"/>
              <p:cNvSpPr>
                <a:spLocks/>
              </p:cNvSpPr>
              <p:nvPr/>
            </p:nvSpPr>
            <p:spPr bwMode="auto">
              <a:xfrm>
                <a:off x="3088" y="2999"/>
                <a:ext cx="64" cy="24"/>
              </a:xfrm>
              <a:custGeom>
                <a:avLst/>
                <a:gdLst>
                  <a:gd name="T0" fmla="*/ 0 w 321"/>
                  <a:gd name="T1" fmla="*/ 20 h 121"/>
                  <a:gd name="T2" fmla="*/ 44 w 321"/>
                  <a:gd name="T3" fmla="*/ 20 h 121"/>
                  <a:gd name="T4" fmla="*/ 44 w 321"/>
                  <a:gd name="T5" fmla="*/ 28 h 121"/>
                  <a:gd name="T6" fmla="*/ 54 w 321"/>
                  <a:gd name="T7" fmla="*/ 28 h 121"/>
                  <a:gd name="T8" fmla="*/ 54 w 321"/>
                  <a:gd name="T9" fmla="*/ 42 h 121"/>
                  <a:gd name="T10" fmla="*/ 88 w 321"/>
                  <a:gd name="T11" fmla="*/ 42 h 121"/>
                  <a:gd name="T12" fmla="*/ 88 w 321"/>
                  <a:gd name="T13" fmla="*/ 30 h 121"/>
                  <a:gd name="T14" fmla="*/ 111 w 321"/>
                  <a:gd name="T15" fmla="*/ 30 h 121"/>
                  <a:gd name="T16" fmla="*/ 111 w 321"/>
                  <a:gd name="T17" fmla="*/ 0 h 121"/>
                  <a:gd name="T18" fmla="*/ 171 w 321"/>
                  <a:gd name="T19" fmla="*/ 0 h 121"/>
                  <a:gd name="T20" fmla="*/ 171 w 321"/>
                  <a:gd name="T21" fmla="*/ 10 h 121"/>
                  <a:gd name="T22" fmla="*/ 192 w 321"/>
                  <a:gd name="T23" fmla="*/ 10 h 121"/>
                  <a:gd name="T24" fmla="*/ 192 w 321"/>
                  <a:gd name="T25" fmla="*/ 16 h 121"/>
                  <a:gd name="T26" fmla="*/ 217 w 321"/>
                  <a:gd name="T27" fmla="*/ 16 h 121"/>
                  <a:gd name="T28" fmla="*/ 217 w 321"/>
                  <a:gd name="T29" fmla="*/ 11 h 121"/>
                  <a:gd name="T30" fmla="*/ 243 w 321"/>
                  <a:gd name="T31" fmla="*/ 11 h 121"/>
                  <a:gd name="T32" fmla="*/ 243 w 321"/>
                  <a:gd name="T33" fmla="*/ 60 h 121"/>
                  <a:gd name="T34" fmla="*/ 270 w 321"/>
                  <a:gd name="T35" fmla="*/ 60 h 121"/>
                  <a:gd name="T36" fmla="*/ 270 w 321"/>
                  <a:gd name="T37" fmla="*/ 45 h 121"/>
                  <a:gd name="T38" fmla="*/ 280 w 321"/>
                  <a:gd name="T39" fmla="*/ 45 h 121"/>
                  <a:gd name="T40" fmla="*/ 280 w 321"/>
                  <a:gd name="T41" fmla="*/ 39 h 121"/>
                  <a:gd name="T42" fmla="*/ 280 w 321"/>
                  <a:gd name="T43" fmla="*/ 37 h 121"/>
                  <a:gd name="T44" fmla="*/ 320 w 321"/>
                  <a:gd name="T45" fmla="*/ 37 h 121"/>
                  <a:gd name="T46" fmla="*/ 320 w 321"/>
                  <a:gd name="T47" fmla="*/ 64 h 121"/>
                  <a:gd name="T48" fmla="*/ 315 w 321"/>
                  <a:gd name="T49" fmla="*/ 64 h 121"/>
                  <a:gd name="T50" fmla="*/ 315 w 321"/>
                  <a:gd name="T51" fmla="*/ 86 h 121"/>
                  <a:gd name="T52" fmla="*/ 321 w 321"/>
                  <a:gd name="T53" fmla="*/ 86 h 121"/>
                  <a:gd name="T54" fmla="*/ 321 w 321"/>
                  <a:gd name="T55" fmla="*/ 110 h 121"/>
                  <a:gd name="T56" fmla="*/ 282 w 321"/>
                  <a:gd name="T57" fmla="*/ 110 h 121"/>
                  <a:gd name="T58" fmla="*/ 282 w 321"/>
                  <a:gd name="T59" fmla="*/ 121 h 121"/>
                  <a:gd name="T60" fmla="*/ 223 w 321"/>
                  <a:gd name="T61" fmla="*/ 121 h 121"/>
                  <a:gd name="T62" fmla="*/ 223 w 321"/>
                  <a:gd name="T63" fmla="*/ 102 h 121"/>
                  <a:gd name="T64" fmla="*/ 168 w 321"/>
                  <a:gd name="T65" fmla="*/ 102 h 121"/>
                  <a:gd name="T66" fmla="*/ 168 w 321"/>
                  <a:gd name="T67" fmla="*/ 91 h 121"/>
                  <a:gd name="T68" fmla="*/ 145 w 321"/>
                  <a:gd name="T69" fmla="*/ 91 h 121"/>
                  <a:gd name="T70" fmla="*/ 145 w 321"/>
                  <a:gd name="T71" fmla="*/ 85 h 121"/>
                  <a:gd name="T72" fmla="*/ 122 w 321"/>
                  <a:gd name="T73" fmla="*/ 85 h 121"/>
                  <a:gd name="T74" fmla="*/ 122 w 321"/>
                  <a:gd name="T75" fmla="*/ 91 h 121"/>
                  <a:gd name="T76" fmla="*/ 102 w 321"/>
                  <a:gd name="T77" fmla="*/ 91 h 121"/>
                  <a:gd name="T78" fmla="*/ 102 w 321"/>
                  <a:gd name="T79" fmla="*/ 101 h 121"/>
                  <a:gd name="T80" fmla="*/ 42 w 321"/>
                  <a:gd name="T81" fmla="*/ 101 h 121"/>
                  <a:gd name="T82" fmla="*/ 42 w 321"/>
                  <a:gd name="T83" fmla="*/ 106 h 121"/>
                  <a:gd name="T84" fmla="*/ 1 w 321"/>
                  <a:gd name="T85" fmla="*/ 106 h 121"/>
                  <a:gd name="T86" fmla="*/ 1 w 321"/>
                  <a:gd name="T87" fmla="*/ 67 h 121"/>
                  <a:gd name="T88" fmla="*/ 6 w 321"/>
                  <a:gd name="T89" fmla="*/ 67 h 121"/>
                  <a:gd name="T90" fmla="*/ 6 w 321"/>
                  <a:gd name="T91" fmla="*/ 42 h 121"/>
                  <a:gd name="T92" fmla="*/ 0 w 321"/>
                  <a:gd name="T93" fmla="*/ 42 h 121"/>
                  <a:gd name="T94" fmla="*/ 0 w 321"/>
                  <a:gd name="T95" fmla="*/ 2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1" h="121">
                    <a:moveTo>
                      <a:pt x="0" y="20"/>
                    </a:moveTo>
                    <a:lnTo>
                      <a:pt x="44" y="20"/>
                    </a:lnTo>
                    <a:lnTo>
                      <a:pt x="44" y="28"/>
                    </a:lnTo>
                    <a:lnTo>
                      <a:pt x="54" y="28"/>
                    </a:lnTo>
                    <a:lnTo>
                      <a:pt x="54" y="42"/>
                    </a:lnTo>
                    <a:lnTo>
                      <a:pt x="88" y="42"/>
                    </a:lnTo>
                    <a:lnTo>
                      <a:pt x="88" y="30"/>
                    </a:lnTo>
                    <a:lnTo>
                      <a:pt x="111" y="30"/>
                    </a:lnTo>
                    <a:lnTo>
                      <a:pt x="111" y="0"/>
                    </a:lnTo>
                    <a:lnTo>
                      <a:pt x="171" y="0"/>
                    </a:lnTo>
                    <a:lnTo>
                      <a:pt x="171" y="10"/>
                    </a:lnTo>
                    <a:lnTo>
                      <a:pt x="192" y="10"/>
                    </a:lnTo>
                    <a:lnTo>
                      <a:pt x="192" y="16"/>
                    </a:lnTo>
                    <a:lnTo>
                      <a:pt x="217" y="16"/>
                    </a:lnTo>
                    <a:lnTo>
                      <a:pt x="217" y="11"/>
                    </a:lnTo>
                    <a:lnTo>
                      <a:pt x="243" y="11"/>
                    </a:lnTo>
                    <a:lnTo>
                      <a:pt x="243" y="60"/>
                    </a:lnTo>
                    <a:lnTo>
                      <a:pt x="270" y="60"/>
                    </a:lnTo>
                    <a:lnTo>
                      <a:pt x="270" y="45"/>
                    </a:lnTo>
                    <a:lnTo>
                      <a:pt x="280" y="45"/>
                    </a:lnTo>
                    <a:lnTo>
                      <a:pt x="280" y="39"/>
                    </a:lnTo>
                    <a:lnTo>
                      <a:pt x="280" y="37"/>
                    </a:lnTo>
                    <a:lnTo>
                      <a:pt x="320" y="37"/>
                    </a:lnTo>
                    <a:lnTo>
                      <a:pt x="320" y="64"/>
                    </a:lnTo>
                    <a:lnTo>
                      <a:pt x="315" y="64"/>
                    </a:lnTo>
                    <a:lnTo>
                      <a:pt x="315" y="86"/>
                    </a:lnTo>
                    <a:lnTo>
                      <a:pt x="321" y="86"/>
                    </a:lnTo>
                    <a:lnTo>
                      <a:pt x="321" y="110"/>
                    </a:lnTo>
                    <a:lnTo>
                      <a:pt x="282" y="110"/>
                    </a:lnTo>
                    <a:lnTo>
                      <a:pt x="282" y="121"/>
                    </a:lnTo>
                    <a:lnTo>
                      <a:pt x="223" y="121"/>
                    </a:lnTo>
                    <a:lnTo>
                      <a:pt x="223" y="102"/>
                    </a:lnTo>
                    <a:lnTo>
                      <a:pt x="168" y="102"/>
                    </a:lnTo>
                    <a:lnTo>
                      <a:pt x="168" y="91"/>
                    </a:lnTo>
                    <a:lnTo>
                      <a:pt x="145" y="91"/>
                    </a:lnTo>
                    <a:lnTo>
                      <a:pt x="145" y="85"/>
                    </a:lnTo>
                    <a:lnTo>
                      <a:pt x="122" y="85"/>
                    </a:lnTo>
                    <a:lnTo>
                      <a:pt x="122" y="91"/>
                    </a:lnTo>
                    <a:lnTo>
                      <a:pt x="102" y="91"/>
                    </a:lnTo>
                    <a:lnTo>
                      <a:pt x="102" y="101"/>
                    </a:lnTo>
                    <a:lnTo>
                      <a:pt x="42" y="101"/>
                    </a:lnTo>
                    <a:lnTo>
                      <a:pt x="42" y="106"/>
                    </a:lnTo>
                    <a:lnTo>
                      <a:pt x="1" y="106"/>
                    </a:lnTo>
                    <a:lnTo>
                      <a:pt x="1" y="67"/>
                    </a:lnTo>
                    <a:lnTo>
                      <a:pt x="6" y="67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4" name="Freeform 1250"/>
              <p:cNvSpPr>
                <a:spLocks/>
              </p:cNvSpPr>
              <p:nvPr/>
            </p:nvSpPr>
            <p:spPr bwMode="auto">
              <a:xfrm>
                <a:off x="3031" y="2983"/>
                <a:ext cx="44" cy="49"/>
              </a:xfrm>
              <a:custGeom>
                <a:avLst/>
                <a:gdLst>
                  <a:gd name="T0" fmla="*/ 223 w 223"/>
                  <a:gd name="T1" fmla="*/ 102 h 243"/>
                  <a:gd name="T2" fmla="*/ 223 w 223"/>
                  <a:gd name="T3" fmla="*/ 9 h 243"/>
                  <a:gd name="T4" fmla="*/ 196 w 223"/>
                  <a:gd name="T5" fmla="*/ 9 h 243"/>
                  <a:gd name="T6" fmla="*/ 196 w 223"/>
                  <a:gd name="T7" fmla="*/ 18 h 243"/>
                  <a:gd name="T8" fmla="*/ 174 w 223"/>
                  <a:gd name="T9" fmla="*/ 18 h 243"/>
                  <a:gd name="T10" fmla="*/ 174 w 223"/>
                  <a:gd name="T11" fmla="*/ 9 h 243"/>
                  <a:gd name="T12" fmla="*/ 150 w 223"/>
                  <a:gd name="T13" fmla="*/ 9 h 243"/>
                  <a:gd name="T14" fmla="*/ 150 w 223"/>
                  <a:gd name="T15" fmla="*/ 0 h 243"/>
                  <a:gd name="T16" fmla="*/ 94 w 223"/>
                  <a:gd name="T17" fmla="*/ 0 h 243"/>
                  <a:gd name="T18" fmla="*/ 94 w 223"/>
                  <a:gd name="T19" fmla="*/ 10 h 243"/>
                  <a:gd name="T20" fmla="*/ 54 w 223"/>
                  <a:gd name="T21" fmla="*/ 10 h 243"/>
                  <a:gd name="T22" fmla="*/ 54 w 223"/>
                  <a:gd name="T23" fmla="*/ 36 h 243"/>
                  <a:gd name="T24" fmla="*/ 62 w 223"/>
                  <a:gd name="T25" fmla="*/ 36 h 243"/>
                  <a:gd name="T26" fmla="*/ 62 w 223"/>
                  <a:gd name="T27" fmla="*/ 59 h 243"/>
                  <a:gd name="T28" fmla="*/ 54 w 223"/>
                  <a:gd name="T29" fmla="*/ 59 h 243"/>
                  <a:gd name="T30" fmla="*/ 54 w 223"/>
                  <a:gd name="T31" fmla="*/ 84 h 243"/>
                  <a:gd name="T32" fmla="*/ 3 w 223"/>
                  <a:gd name="T33" fmla="*/ 84 h 243"/>
                  <a:gd name="T34" fmla="*/ 3 w 223"/>
                  <a:gd name="T35" fmla="*/ 140 h 243"/>
                  <a:gd name="T36" fmla="*/ 36 w 223"/>
                  <a:gd name="T37" fmla="*/ 140 h 243"/>
                  <a:gd name="T38" fmla="*/ 36 w 223"/>
                  <a:gd name="T39" fmla="*/ 187 h 243"/>
                  <a:gd name="T40" fmla="*/ 0 w 223"/>
                  <a:gd name="T41" fmla="*/ 187 h 243"/>
                  <a:gd name="T42" fmla="*/ 0 w 223"/>
                  <a:gd name="T43" fmla="*/ 239 h 243"/>
                  <a:gd name="T44" fmla="*/ 56 w 223"/>
                  <a:gd name="T45" fmla="*/ 239 h 243"/>
                  <a:gd name="T46" fmla="*/ 56 w 223"/>
                  <a:gd name="T47" fmla="*/ 243 h 243"/>
                  <a:gd name="T48" fmla="*/ 94 w 223"/>
                  <a:gd name="T49" fmla="*/ 243 h 243"/>
                  <a:gd name="T50" fmla="*/ 94 w 223"/>
                  <a:gd name="T51" fmla="*/ 203 h 243"/>
                  <a:gd name="T52" fmla="*/ 87 w 223"/>
                  <a:gd name="T53" fmla="*/ 203 h 243"/>
                  <a:gd name="T54" fmla="*/ 87 w 223"/>
                  <a:gd name="T55" fmla="*/ 182 h 243"/>
                  <a:gd name="T56" fmla="*/ 95 w 223"/>
                  <a:gd name="T57" fmla="*/ 182 h 243"/>
                  <a:gd name="T58" fmla="*/ 95 w 223"/>
                  <a:gd name="T59" fmla="*/ 130 h 243"/>
                  <a:gd name="T60" fmla="*/ 88 w 223"/>
                  <a:gd name="T61" fmla="*/ 130 h 243"/>
                  <a:gd name="T62" fmla="*/ 88 w 223"/>
                  <a:gd name="T63" fmla="*/ 107 h 243"/>
                  <a:gd name="T64" fmla="*/ 95 w 223"/>
                  <a:gd name="T65" fmla="*/ 107 h 243"/>
                  <a:gd name="T66" fmla="*/ 95 w 223"/>
                  <a:gd name="T67" fmla="*/ 75 h 243"/>
                  <a:gd name="T68" fmla="*/ 104 w 223"/>
                  <a:gd name="T69" fmla="*/ 75 h 243"/>
                  <a:gd name="T70" fmla="*/ 104 w 223"/>
                  <a:gd name="T71" fmla="*/ 62 h 243"/>
                  <a:gd name="T72" fmla="*/ 143 w 223"/>
                  <a:gd name="T73" fmla="*/ 62 h 243"/>
                  <a:gd name="T74" fmla="*/ 143 w 223"/>
                  <a:gd name="T75" fmla="*/ 72 h 243"/>
                  <a:gd name="T76" fmla="*/ 165 w 223"/>
                  <a:gd name="T77" fmla="*/ 72 h 243"/>
                  <a:gd name="T78" fmla="*/ 165 w 223"/>
                  <a:gd name="T79" fmla="*/ 102 h 243"/>
                  <a:gd name="T80" fmla="*/ 223 w 223"/>
                  <a:gd name="T81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3" h="243">
                    <a:moveTo>
                      <a:pt x="223" y="102"/>
                    </a:moveTo>
                    <a:lnTo>
                      <a:pt x="223" y="9"/>
                    </a:lnTo>
                    <a:lnTo>
                      <a:pt x="196" y="9"/>
                    </a:lnTo>
                    <a:lnTo>
                      <a:pt x="196" y="18"/>
                    </a:lnTo>
                    <a:lnTo>
                      <a:pt x="174" y="18"/>
                    </a:lnTo>
                    <a:lnTo>
                      <a:pt x="174" y="9"/>
                    </a:lnTo>
                    <a:lnTo>
                      <a:pt x="150" y="9"/>
                    </a:lnTo>
                    <a:lnTo>
                      <a:pt x="150" y="0"/>
                    </a:lnTo>
                    <a:lnTo>
                      <a:pt x="94" y="0"/>
                    </a:lnTo>
                    <a:lnTo>
                      <a:pt x="94" y="10"/>
                    </a:lnTo>
                    <a:lnTo>
                      <a:pt x="54" y="10"/>
                    </a:lnTo>
                    <a:lnTo>
                      <a:pt x="54" y="36"/>
                    </a:lnTo>
                    <a:lnTo>
                      <a:pt x="62" y="36"/>
                    </a:lnTo>
                    <a:lnTo>
                      <a:pt x="62" y="59"/>
                    </a:lnTo>
                    <a:lnTo>
                      <a:pt x="54" y="59"/>
                    </a:lnTo>
                    <a:lnTo>
                      <a:pt x="54" y="84"/>
                    </a:lnTo>
                    <a:lnTo>
                      <a:pt x="3" y="84"/>
                    </a:lnTo>
                    <a:lnTo>
                      <a:pt x="3" y="140"/>
                    </a:lnTo>
                    <a:lnTo>
                      <a:pt x="36" y="140"/>
                    </a:lnTo>
                    <a:lnTo>
                      <a:pt x="36" y="187"/>
                    </a:lnTo>
                    <a:lnTo>
                      <a:pt x="0" y="187"/>
                    </a:lnTo>
                    <a:lnTo>
                      <a:pt x="0" y="239"/>
                    </a:lnTo>
                    <a:lnTo>
                      <a:pt x="56" y="239"/>
                    </a:lnTo>
                    <a:lnTo>
                      <a:pt x="56" y="243"/>
                    </a:lnTo>
                    <a:lnTo>
                      <a:pt x="94" y="243"/>
                    </a:lnTo>
                    <a:lnTo>
                      <a:pt x="94" y="203"/>
                    </a:lnTo>
                    <a:lnTo>
                      <a:pt x="87" y="203"/>
                    </a:lnTo>
                    <a:lnTo>
                      <a:pt x="87" y="182"/>
                    </a:lnTo>
                    <a:lnTo>
                      <a:pt x="95" y="182"/>
                    </a:lnTo>
                    <a:lnTo>
                      <a:pt x="95" y="130"/>
                    </a:lnTo>
                    <a:lnTo>
                      <a:pt x="88" y="130"/>
                    </a:lnTo>
                    <a:lnTo>
                      <a:pt x="88" y="107"/>
                    </a:lnTo>
                    <a:lnTo>
                      <a:pt x="95" y="107"/>
                    </a:lnTo>
                    <a:lnTo>
                      <a:pt x="95" y="75"/>
                    </a:lnTo>
                    <a:lnTo>
                      <a:pt x="104" y="75"/>
                    </a:lnTo>
                    <a:lnTo>
                      <a:pt x="104" y="62"/>
                    </a:lnTo>
                    <a:lnTo>
                      <a:pt x="143" y="62"/>
                    </a:lnTo>
                    <a:lnTo>
                      <a:pt x="143" y="72"/>
                    </a:lnTo>
                    <a:lnTo>
                      <a:pt x="165" y="72"/>
                    </a:lnTo>
                    <a:lnTo>
                      <a:pt x="165" y="102"/>
                    </a:lnTo>
                    <a:lnTo>
                      <a:pt x="223" y="10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5" name="Freeform 1251"/>
              <p:cNvSpPr>
                <a:spLocks/>
              </p:cNvSpPr>
              <p:nvPr/>
            </p:nvSpPr>
            <p:spPr bwMode="auto">
              <a:xfrm>
                <a:off x="3152" y="2842"/>
                <a:ext cx="21" cy="38"/>
              </a:xfrm>
              <a:custGeom>
                <a:avLst/>
                <a:gdLst>
                  <a:gd name="T0" fmla="*/ 78 w 106"/>
                  <a:gd name="T1" fmla="*/ 0 h 186"/>
                  <a:gd name="T2" fmla="*/ 24 w 106"/>
                  <a:gd name="T3" fmla="*/ 0 h 186"/>
                  <a:gd name="T4" fmla="*/ 24 w 106"/>
                  <a:gd name="T5" fmla="*/ 17 h 186"/>
                  <a:gd name="T6" fmla="*/ 0 w 106"/>
                  <a:gd name="T7" fmla="*/ 17 h 186"/>
                  <a:gd name="T8" fmla="*/ 0 w 106"/>
                  <a:gd name="T9" fmla="*/ 168 h 186"/>
                  <a:gd name="T10" fmla="*/ 24 w 106"/>
                  <a:gd name="T11" fmla="*/ 168 h 186"/>
                  <a:gd name="T12" fmla="*/ 24 w 106"/>
                  <a:gd name="T13" fmla="*/ 186 h 186"/>
                  <a:gd name="T14" fmla="*/ 78 w 106"/>
                  <a:gd name="T15" fmla="*/ 186 h 186"/>
                  <a:gd name="T16" fmla="*/ 78 w 106"/>
                  <a:gd name="T17" fmla="*/ 168 h 186"/>
                  <a:gd name="T18" fmla="*/ 106 w 106"/>
                  <a:gd name="T19" fmla="*/ 168 h 186"/>
                  <a:gd name="T20" fmla="*/ 106 w 106"/>
                  <a:gd name="T21" fmla="*/ 17 h 186"/>
                  <a:gd name="T22" fmla="*/ 78 w 106"/>
                  <a:gd name="T23" fmla="*/ 17 h 186"/>
                  <a:gd name="T24" fmla="*/ 78 w 106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6">
                    <a:moveTo>
                      <a:pt x="78" y="0"/>
                    </a:moveTo>
                    <a:lnTo>
                      <a:pt x="24" y="0"/>
                    </a:lnTo>
                    <a:lnTo>
                      <a:pt x="24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6"/>
                    </a:lnTo>
                    <a:lnTo>
                      <a:pt x="78" y="186"/>
                    </a:lnTo>
                    <a:lnTo>
                      <a:pt x="78" y="168"/>
                    </a:lnTo>
                    <a:lnTo>
                      <a:pt x="106" y="168"/>
                    </a:lnTo>
                    <a:lnTo>
                      <a:pt x="106" y="17"/>
                    </a:lnTo>
                    <a:lnTo>
                      <a:pt x="78" y="17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6" name="Freeform 1252"/>
              <p:cNvSpPr>
                <a:spLocks/>
              </p:cNvSpPr>
              <p:nvPr/>
            </p:nvSpPr>
            <p:spPr bwMode="auto">
              <a:xfrm>
                <a:off x="3200" y="2850"/>
                <a:ext cx="21" cy="37"/>
              </a:xfrm>
              <a:custGeom>
                <a:avLst/>
                <a:gdLst>
                  <a:gd name="T0" fmla="*/ 77 w 104"/>
                  <a:gd name="T1" fmla="*/ 0 h 184"/>
                  <a:gd name="T2" fmla="*/ 22 w 104"/>
                  <a:gd name="T3" fmla="*/ 0 h 184"/>
                  <a:gd name="T4" fmla="*/ 22 w 104"/>
                  <a:gd name="T5" fmla="*/ 16 h 184"/>
                  <a:gd name="T6" fmla="*/ 0 w 104"/>
                  <a:gd name="T7" fmla="*/ 16 h 184"/>
                  <a:gd name="T8" fmla="*/ 0 w 104"/>
                  <a:gd name="T9" fmla="*/ 168 h 184"/>
                  <a:gd name="T10" fmla="*/ 22 w 104"/>
                  <a:gd name="T11" fmla="*/ 168 h 184"/>
                  <a:gd name="T12" fmla="*/ 22 w 104"/>
                  <a:gd name="T13" fmla="*/ 184 h 184"/>
                  <a:gd name="T14" fmla="*/ 77 w 104"/>
                  <a:gd name="T15" fmla="*/ 184 h 184"/>
                  <a:gd name="T16" fmla="*/ 77 w 104"/>
                  <a:gd name="T17" fmla="*/ 168 h 184"/>
                  <a:gd name="T18" fmla="*/ 104 w 104"/>
                  <a:gd name="T19" fmla="*/ 168 h 184"/>
                  <a:gd name="T20" fmla="*/ 104 w 104"/>
                  <a:gd name="T21" fmla="*/ 16 h 184"/>
                  <a:gd name="T22" fmla="*/ 77 w 104"/>
                  <a:gd name="T23" fmla="*/ 16 h 184"/>
                  <a:gd name="T24" fmla="*/ 77 w 104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4">
                    <a:moveTo>
                      <a:pt x="77" y="0"/>
                    </a:moveTo>
                    <a:lnTo>
                      <a:pt x="22" y="0"/>
                    </a:lnTo>
                    <a:lnTo>
                      <a:pt x="22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2" y="168"/>
                    </a:lnTo>
                    <a:lnTo>
                      <a:pt x="22" y="184"/>
                    </a:lnTo>
                    <a:lnTo>
                      <a:pt x="77" y="184"/>
                    </a:lnTo>
                    <a:lnTo>
                      <a:pt x="77" y="168"/>
                    </a:lnTo>
                    <a:lnTo>
                      <a:pt x="104" y="168"/>
                    </a:lnTo>
                    <a:lnTo>
                      <a:pt x="104" y="16"/>
                    </a:lnTo>
                    <a:lnTo>
                      <a:pt x="77" y="16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7" name="Freeform 1253"/>
              <p:cNvSpPr>
                <a:spLocks/>
              </p:cNvSpPr>
              <p:nvPr/>
            </p:nvSpPr>
            <p:spPr bwMode="auto">
              <a:xfrm>
                <a:off x="3241" y="2836"/>
                <a:ext cx="21" cy="37"/>
              </a:xfrm>
              <a:custGeom>
                <a:avLst/>
                <a:gdLst>
                  <a:gd name="T0" fmla="*/ 78 w 106"/>
                  <a:gd name="T1" fmla="*/ 0 h 184"/>
                  <a:gd name="T2" fmla="*/ 23 w 106"/>
                  <a:gd name="T3" fmla="*/ 0 h 184"/>
                  <a:gd name="T4" fmla="*/ 23 w 106"/>
                  <a:gd name="T5" fmla="*/ 16 h 184"/>
                  <a:gd name="T6" fmla="*/ 0 w 106"/>
                  <a:gd name="T7" fmla="*/ 16 h 184"/>
                  <a:gd name="T8" fmla="*/ 0 w 106"/>
                  <a:gd name="T9" fmla="*/ 168 h 184"/>
                  <a:gd name="T10" fmla="*/ 23 w 106"/>
                  <a:gd name="T11" fmla="*/ 168 h 184"/>
                  <a:gd name="T12" fmla="*/ 23 w 106"/>
                  <a:gd name="T13" fmla="*/ 184 h 184"/>
                  <a:gd name="T14" fmla="*/ 78 w 106"/>
                  <a:gd name="T15" fmla="*/ 184 h 184"/>
                  <a:gd name="T16" fmla="*/ 78 w 106"/>
                  <a:gd name="T17" fmla="*/ 168 h 184"/>
                  <a:gd name="T18" fmla="*/ 106 w 106"/>
                  <a:gd name="T19" fmla="*/ 168 h 184"/>
                  <a:gd name="T20" fmla="*/ 106 w 106"/>
                  <a:gd name="T21" fmla="*/ 16 h 184"/>
                  <a:gd name="T22" fmla="*/ 78 w 106"/>
                  <a:gd name="T23" fmla="*/ 16 h 184"/>
                  <a:gd name="T24" fmla="*/ 78 w 10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4">
                    <a:moveTo>
                      <a:pt x="78" y="0"/>
                    </a:moveTo>
                    <a:lnTo>
                      <a:pt x="23" y="0"/>
                    </a:lnTo>
                    <a:lnTo>
                      <a:pt x="23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3" y="168"/>
                    </a:lnTo>
                    <a:lnTo>
                      <a:pt x="23" y="184"/>
                    </a:lnTo>
                    <a:lnTo>
                      <a:pt x="78" y="184"/>
                    </a:lnTo>
                    <a:lnTo>
                      <a:pt x="78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8" y="1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8" name="Freeform 1254"/>
              <p:cNvSpPr>
                <a:spLocks/>
              </p:cNvSpPr>
              <p:nvPr/>
            </p:nvSpPr>
            <p:spPr bwMode="auto">
              <a:xfrm>
                <a:off x="3225" y="2923"/>
                <a:ext cx="21" cy="38"/>
              </a:xfrm>
              <a:custGeom>
                <a:avLst/>
                <a:gdLst>
                  <a:gd name="T0" fmla="*/ 79 w 106"/>
                  <a:gd name="T1" fmla="*/ 0 h 186"/>
                  <a:gd name="T2" fmla="*/ 24 w 106"/>
                  <a:gd name="T3" fmla="*/ 0 h 186"/>
                  <a:gd name="T4" fmla="*/ 24 w 106"/>
                  <a:gd name="T5" fmla="*/ 18 h 186"/>
                  <a:gd name="T6" fmla="*/ 0 w 106"/>
                  <a:gd name="T7" fmla="*/ 18 h 186"/>
                  <a:gd name="T8" fmla="*/ 0 w 106"/>
                  <a:gd name="T9" fmla="*/ 169 h 186"/>
                  <a:gd name="T10" fmla="*/ 24 w 106"/>
                  <a:gd name="T11" fmla="*/ 169 h 186"/>
                  <a:gd name="T12" fmla="*/ 24 w 106"/>
                  <a:gd name="T13" fmla="*/ 186 h 186"/>
                  <a:gd name="T14" fmla="*/ 79 w 106"/>
                  <a:gd name="T15" fmla="*/ 186 h 186"/>
                  <a:gd name="T16" fmla="*/ 79 w 106"/>
                  <a:gd name="T17" fmla="*/ 169 h 186"/>
                  <a:gd name="T18" fmla="*/ 106 w 106"/>
                  <a:gd name="T19" fmla="*/ 169 h 186"/>
                  <a:gd name="T20" fmla="*/ 106 w 106"/>
                  <a:gd name="T21" fmla="*/ 18 h 186"/>
                  <a:gd name="T22" fmla="*/ 79 w 106"/>
                  <a:gd name="T23" fmla="*/ 18 h 186"/>
                  <a:gd name="T24" fmla="*/ 79 w 106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6">
                    <a:moveTo>
                      <a:pt x="79" y="0"/>
                    </a:moveTo>
                    <a:lnTo>
                      <a:pt x="24" y="0"/>
                    </a:lnTo>
                    <a:lnTo>
                      <a:pt x="24" y="18"/>
                    </a:lnTo>
                    <a:lnTo>
                      <a:pt x="0" y="18"/>
                    </a:lnTo>
                    <a:lnTo>
                      <a:pt x="0" y="169"/>
                    </a:lnTo>
                    <a:lnTo>
                      <a:pt x="24" y="169"/>
                    </a:lnTo>
                    <a:lnTo>
                      <a:pt x="24" y="186"/>
                    </a:lnTo>
                    <a:lnTo>
                      <a:pt x="79" y="186"/>
                    </a:lnTo>
                    <a:lnTo>
                      <a:pt x="79" y="169"/>
                    </a:lnTo>
                    <a:lnTo>
                      <a:pt x="106" y="169"/>
                    </a:lnTo>
                    <a:lnTo>
                      <a:pt x="106" y="18"/>
                    </a:lnTo>
                    <a:lnTo>
                      <a:pt x="79" y="1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9" name="Freeform 1255"/>
              <p:cNvSpPr>
                <a:spLocks/>
              </p:cNvSpPr>
              <p:nvPr/>
            </p:nvSpPr>
            <p:spPr bwMode="auto">
              <a:xfrm>
                <a:off x="3280" y="2942"/>
                <a:ext cx="21" cy="37"/>
              </a:xfrm>
              <a:custGeom>
                <a:avLst/>
                <a:gdLst>
                  <a:gd name="T0" fmla="*/ 79 w 106"/>
                  <a:gd name="T1" fmla="*/ 0 h 186"/>
                  <a:gd name="T2" fmla="*/ 24 w 106"/>
                  <a:gd name="T3" fmla="*/ 0 h 186"/>
                  <a:gd name="T4" fmla="*/ 24 w 106"/>
                  <a:gd name="T5" fmla="*/ 18 h 186"/>
                  <a:gd name="T6" fmla="*/ 0 w 106"/>
                  <a:gd name="T7" fmla="*/ 18 h 186"/>
                  <a:gd name="T8" fmla="*/ 0 w 106"/>
                  <a:gd name="T9" fmla="*/ 168 h 186"/>
                  <a:gd name="T10" fmla="*/ 24 w 106"/>
                  <a:gd name="T11" fmla="*/ 168 h 186"/>
                  <a:gd name="T12" fmla="*/ 24 w 106"/>
                  <a:gd name="T13" fmla="*/ 186 h 186"/>
                  <a:gd name="T14" fmla="*/ 79 w 106"/>
                  <a:gd name="T15" fmla="*/ 186 h 186"/>
                  <a:gd name="T16" fmla="*/ 79 w 106"/>
                  <a:gd name="T17" fmla="*/ 168 h 186"/>
                  <a:gd name="T18" fmla="*/ 106 w 106"/>
                  <a:gd name="T19" fmla="*/ 168 h 186"/>
                  <a:gd name="T20" fmla="*/ 106 w 106"/>
                  <a:gd name="T21" fmla="*/ 18 h 186"/>
                  <a:gd name="T22" fmla="*/ 79 w 106"/>
                  <a:gd name="T23" fmla="*/ 18 h 186"/>
                  <a:gd name="T24" fmla="*/ 79 w 106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6">
                    <a:moveTo>
                      <a:pt x="79" y="0"/>
                    </a:moveTo>
                    <a:lnTo>
                      <a:pt x="24" y="0"/>
                    </a:lnTo>
                    <a:lnTo>
                      <a:pt x="24" y="18"/>
                    </a:lnTo>
                    <a:lnTo>
                      <a:pt x="0" y="18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6"/>
                    </a:lnTo>
                    <a:lnTo>
                      <a:pt x="79" y="186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8"/>
                    </a:lnTo>
                    <a:lnTo>
                      <a:pt x="79" y="1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0" name="Freeform 1256"/>
              <p:cNvSpPr>
                <a:spLocks/>
              </p:cNvSpPr>
              <p:nvPr/>
            </p:nvSpPr>
            <p:spPr bwMode="auto">
              <a:xfrm>
                <a:off x="3280" y="2856"/>
                <a:ext cx="21" cy="37"/>
              </a:xfrm>
              <a:custGeom>
                <a:avLst/>
                <a:gdLst>
                  <a:gd name="T0" fmla="*/ 77 w 105"/>
                  <a:gd name="T1" fmla="*/ 0 h 184"/>
                  <a:gd name="T2" fmla="*/ 23 w 105"/>
                  <a:gd name="T3" fmla="*/ 0 h 184"/>
                  <a:gd name="T4" fmla="*/ 23 w 105"/>
                  <a:gd name="T5" fmla="*/ 16 h 184"/>
                  <a:gd name="T6" fmla="*/ 0 w 105"/>
                  <a:gd name="T7" fmla="*/ 16 h 184"/>
                  <a:gd name="T8" fmla="*/ 0 w 105"/>
                  <a:gd name="T9" fmla="*/ 168 h 184"/>
                  <a:gd name="T10" fmla="*/ 23 w 105"/>
                  <a:gd name="T11" fmla="*/ 168 h 184"/>
                  <a:gd name="T12" fmla="*/ 23 w 105"/>
                  <a:gd name="T13" fmla="*/ 184 h 184"/>
                  <a:gd name="T14" fmla="*/ 77 w 105"/>
                  <a:gd name="T15" fmla="*/ 184 h 184"/>
                  <a:gd name="T16" fmla="*/ 77 w 105"/>
                  <a:gd name="T17" fmla="*/ 168 h 184"/>
                  <a:gd name="T18" fmla="*/ 105 w 105"/>
                  <a:gd name="T19" fmla="*/ 168 h 184"/>
                  <a:gd name="T20" fmla="*/ 105 w 105"/>
                  <a:gd name="T21" fmla="*/ 16 h 184"/>
                  <a:gd name="T22" fmla="*/ 77 w 105"/>
                  <a:gd name="T23" fmla="*/ 16 h 184"/>
                  <a:gd name="T24" fmla="*/ 77 w 105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4">
                    <a:moveTo>
                      <a:pt x="77" y="0"/>
                    </a:moveTo>
                    <a:lnTo>
                      <a:pt x="23" y="0"/>
                    </a:lnTo>
                    <a:lnTo>
                      <a:pt x="23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3" y="168"/>
                    </a:lnTo>
                    <a:lnTo>
                      <a:pt x="23" y="184"/>
                    </a:lnTo>
                    <a:lnTo>
                      <a:pt x="77" y="184"/>
                    </a:lnTo>
                    <a:lnTo>
                      <a:pt x="77" y="168"/>
                    </a:lnTo>
                    <a:lnTo>
                      <a:pt x="105" y="168"/>
                    </a:lnTo>
                    <a:lnTo>
                      <a:pt x="105" y="16"/>
                    </a:lnTo>
                    <a:lnTo>
                      <a:pt x="77" y="16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1" name="Freeform 1257"/>
              <p:cNvSpPr>
                <a:spLocks/>
              </p:cNvSpPr>
              <p:nvPr/>
            </p:nvSpPr>
            <p:spPr bwMode="auto">
              <a:xfrm>
                <a:off x="3328" y="2864"/>
                <a:ext cx="21" cy="37"/>
              </a:xfrm>
              <a:custGeom>
                <a:avLst/>
                <a:gdLst>
                  <a:gd name="T0" fmla="*/ 77 w 104"/>
                  <a:gd name="T1" fmla="*/ 0 h 185"/>
                  <a:gd name="T2" fmla="*/ 22 w 104"/>
                  <a:gd name="T3" fmla="*/ 0 h 185"/>
                  <a:gd name="T4" fmla="*/ 22 w 104"/>
                  <a:gd name="T5" fmla="*/ 17 h 185"/>
                  <a:gd name="T6" fmla="*/ 0 w 104"/>
                  <a:gd name="T7" fmla="*/ 17 h 185"/>
                  <a:gd name="T8" fmla="*/ 0 w 104"/>
                  <a:gd name="T9" fmla="*/ 169 h 185"/>
                  <a:gd name="T10" fmla="*/ 22 w 104"/>
                  <a:gd name="T11" fmla="*/ 169 h 185"/>
                  <a:gd name="T12" fmla="*/ 22 w 104"/>
                  <a:gd name="T13" fmla="*/ 185 h 185"/>
                  <a:gd name="T14" fmla="*/ 77 w 104"/>
                  <a:gd name="T15" fmla="*/ 185 h 185"/>
                  <a:gd name="T16" fmla="*/ 77 w 104"/>
                  <a:gd name="T17" fmla="*/ 169 h 185"/>
                  <a:gd name="T18" fmla="*/ 104 w 104"/>
                  <a:gd name="T19" fmla="*/ 169 h 185"/>
                  <a:gd name="T20" fmla="*/ 104 w 104"/>
                  <a:gd name="T21" fmla="*/ 17 h 185"/>
                  <a:gd name="T22" fmla="*/ 77 w 104"/>
                  <a:gd name="T23" fmla="*/ 17 h 185"/>
                  <a:gd name="T24" fmla="*/ 77 w 104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5">
                    <a:moveTo>
                      <a:pt x="77" y="0"/>
                    </a:moveTo>
                    <a:lnTo>
                      <a:pt x="22" y="0"/>
                    </a:lnTo>
                    <a:lnTo>
                      <a:pt x="22" y="17"/>
                    </a:lnTo>
                    <a:lnTo>
                      <a:pt x="0" y="17"/>
                    </a:lnTo>
                    <a:lnTo>
                      <a:pt x="0" y="169"/>
                    </a:lnTo>
                    <a:lnTo>
                      <a:pt x="22" y="169"/>
                    </a:lnTo>
                    <a:lnTo>
                      <a:pt x="22" y="185"/>
                    </a:lnTo>
                    <a:lnTo>
                      <a:pt x="77" y="185"/>
                    </a:lnTo>
                    <a:lnTo>
                      <a:pt x="77" y="169"/>
                    </a:lnTo>
                    <a:lnTo>
                      <a:pt x="104" y="169"/>
                    </a:lnTo>
                    <a:lnTo>
                      <a:pt x="104" y="17"/>
                    </a:lnTo>
                    <a:lnTo>
                      <a:pt x="77" y="17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2" name="Freeform 1258"/>
              <p:cNvSpPr>
                <a:spLocks/>
              </p:cNvSpPr>
              <p:nvPr/>
            </p:nvSpPr>
            <p:spPr bwMode="auto">
              <a:xfrm>
                <a:off x="3317" y="2921"/>
                <a:ext cx="21" cy="37"/>
              </a:xfrm>
              <a:custGeom>
                <a:avLst/>
                <a:gdLst>
                  <a:gd name="T0" fmla="*/ 77 w 104"/>
                  <a:gd name="T1" fmla="*/ 0 h 184"/>
                  <a:gd name="T2" fmla="*/ 22 w 104"/>
                  <a:gd name="T3" fmla="*/ 0 h 184"/>
                  <a:gd name="T4" fmla="*/ 22 w 104"/>
                  <a:gd name="T5" fmla="*/ 16 h 184"/>
                  <a:gd name="T6" fmla="*/ 0 w 104"/>
                  <a:gd name="T7" fmla="*/ 16 h 184"/>
                  <a:gd name="T8" fmla="*/ 0 w 104"/>
                  <a:gd name="T9" fmla="*/ 168 h 184"/>
                  <a:gd name="T10" fmla="*/ 22 w 104"/>
                  <a:gd name="T11" fmla="*/ 168 h 184"/>
                  <a:gd name="T12" fmla="*/ 22 w 104"/>
                  <a:gd name="T13" fmla="*/ 184 h 184"/>
                  <a:gd name="T14" fmla="*/ 77 w 104"/>
                  <a:gd name="T15" fmla="*/ 184 h 184"/>
                  <a:gd name="T16" fmla="*/ 77 w 104"/>
                  <a:gd name="T17" fmla="*/ 168 h 184"/>
                  <a:gd name="T18" fmla="*/ 104 w 104"/>
                  <a:gd name="T19" fmla="*/ 168 h 184"/>
                  <a:gd name="T20" fmla="*/ 104 w 104"/>
                  <a:gd name="T21" fmla="*/ 16 h 184"/>
                  <a:gd name="T22" fmla="*/ 77 w 104"/>
                  <a:gd name="T23" fmla="*/ 16 h 184"/>
                  <a:gd name="T24" fmla="*/ 77 w 104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4">
                    <a:moveTo>
                      <a:pt x="77" y="0"/>
                    </a:moveTo>
                    <a:lnTo>
                      <a:pt x="22" y="0"/>
                    </a:lnTo>
                    <a:lnTo>
                      <a:pt x="22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2" y="168"/>
                    </a:lnTo>
                    <a:lnTo>
                      <a:pt x="22" y="184"/>
                    </a:lnTo>
                    <a:lnTo>
                      <a:pt x="77" y="184"/>
                    </a:lnTo>
                    <a:lnTo>
                      <a:pt x="77" y="168"/>
                    </a:lnTo>
                    <a:lnTo>
                      <a:pt x="104" y="168"/>
                    </a:lnTo>
                    <a:lnTo>
                      <a:pt x="104" y="16"/>
                    </a:lnTo>
                    <a:lnTo>
                      <a:pt x="77" y="16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3" name="Freeform 1259"/>
              <p:cNvSpPr>
                <a:spLocks/>
              </p:cNvSpPr>
              <p:nvPr/>
            </p:nvSpPr>
            <p:spPr bwMode="auto">
              <a:xfrm>
                <a:off x="3373" y="2913"/>
                <a:ext cx="21" cy="37"/>
              </a:xfrm>
              <a:custGeom>
                <a:avLst/>
                <a:gdLst>
                  <a:gd name="T0" fmla="*/ 78 w 105"/>
                  <a:gd name="T1" fmla="*/ 0 h 185"/>
                  <a:gd name="T2" fmla="*/ 23 w 105"/>
                  <a:gd name="T3" fmla="*/ 0 h 185"/>
                  <a:gd name="T4" fmla="*/ 23 w 105"/>
                  <a:gd name="T5" fmla="*/ 17 h 185"/>
                  <a:gd name="T6" fmla="*/ 0 w 105"/>
                  <a:gd name="T7" fmla="*/ 17 h 185"/>
                  <a:gd name="T8" fmla="*/ 0 w 105"/>
                  <a:gd name="T9" fmla="*/ 168 h 185"/>
                  <a:gd name="T10" fmla="*/ 23 w 105"/>
                  <a:gd name="T11" fmla="*/ 168 h 185"/>
                  <a:gd name="T12" fmla="*/ 23 w 105"/>
                  <a:gd name="T13" fmla="*/ 185 h 185"/>
                  <a:gd name="T14" fmla="*/ 78 w 105"/>
                  <a:gd name="T15" fmla="*/ 185 h 185"/>
                  <a:gd name="T16" fmla="*/ 78 w 105"/>
                  <a:gd name="T17" fmla="*/ 168 h 185"/>
                  <a:gd name="T18" fmla="*/ 105 w 105"/>
                  <a:gd name="T19" fmla="*/ 168 h 185"/>
                  <a:gd name="T20" fmla="*/ 105 w 105"/>
                  <a:gd name="T21" fmla="*/ 17 h 185"/>
                  <a:gd name="T22" fmla="*/ 78 w 105"/>
                  <a:gd name="T23" fmla="*/ 17 h 185"/>
                  <a:gd name="T24" fmla="*/ 78 w 105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5">
                    <a:moveTo>
                      <a:pt x="78" y="0"/>
                    </a:moveTo>
                    <a:lnTo>
                      <a:pt x="23" y="0"/>
                    </a:lnTo>
                    <a:lnTo>
                      <a:pt x="23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3" y="168"/>
                    </a:lnTo>
                    <a:lnTo>
                      <a:pt x="23" y="185"/>
                    </a:lnTo>
                    <a:lnTo>
                      <a:pt x="78" y="185"/>
                    </a:lnTo>
                    <a:lnTo>
                      <a:pt x="78" y="168"/>
                    </a:lnTo>
                    <a:lnTo>
                      <a:pt x="105" y="168"/>
                    </a:lnTo>
                    <a:lnTo>
                      <a:pt x="105" y="17"/>
                    </a:lnTo>
                    <a:lnTo>
                      <a:pt x="78" y="17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4" name="Freeform 1260"/>
              <p:cNvSpPr>
                <a:spLocks/>
              </p:cNvSpPr>
              <p:nvPr/>
            </p:nvSpPr>
            <p:spPr bwMode="auto">
              <a:xfrm>
                <a:off x="3399" y="2867"/>
                <a:ext cx="21" cy="37"/>
              </a:xfrm>
              <a:custGeom>
                <a:avLst/>
                <a:gdLst>
                  <a:gd name="T0" fmla="*/ 79 w 106"/>
                  <a:gd name="T1" fmla="*/ 0 h 184"/>
                  <a:gd name="T2" fmla="*/ 24 w 106"/>
                  <a:gd name="T3" fmla="*/ 0 h 184"/>
                  <a:gd name="T4" fmla="*/ 24 w 106"/>
                  <a:gd name="T5" fmla="*/ 16 h 184"/>
                  <a:gd name="T6" fmla="*/ 0 w 106"/>
                  <a:gd name="T7" fmla="*/ 16 h 184"/>
                  <a:gd name="T8" fmla="*/ 0 w 106"/>
                  <a:gd name="T9" fmla="*/ 168 h 184"/>
                  <a:gd name="T10" fmla="*/ 24 w 106"/>
                  <a:gd name="T11" fmla="*/ 168 h 184"/>
                  <a:gd name="T12" fmla="*/ 24 w 106"/>
                  <a:gd name="T13" fmla="*/ 184 h 184"/>
                  <a:gd name="T14" fmla="*/ 79 w 106"/>
                  <a:gd name="T15" fmla="*/ 184 h 184"/>
                  <a:gd name="T16" fmla="*/ 79 w 106"/>
                  <a:gd name="T17" fmla="*/ 168 h 184"/>
                  <a:gd name="T18" fmla="*/ 106 w 106"/>
                  <a:gd name="T19" fmla="*/ 168 h 184"/>
                  <a:gd name="T20" fmla="*/ 106 w 106"/>
                  <a:gd name="T21" fmla="*/ 16 h 184"/>
                  <a:gd name="T22" fmla="*/ 79 w 106"/>
                  <a:gd name="T23" fmla="*/ 16 h 184"/>
                  <a:gd name="T24" fmla="*/ 79 w 10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4">
                    <a:moveTo>
                      <a:pt x="79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4"/>
                    </a:lnTo>
                    <a:lnTo>
                      <a:pt x="79" y="184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9" y="1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5" name="Freeform 1261"/>
              <p:cNvSpPr>
                <a:spLocks/>
              </p:cNvSpPr>
              <p:nvPr/>
            </p:nvSpPr>
            <p:spPr bwMode="auto">
              <a:xfrm>
                <a:off x="3433" y="2835"/>
                <a:ext cx="21" cy="36"/>
              </a:xfrm>
              <a:custGeom>
                <a:avLst/>
                <a:gdLst>
                  <a:gd name="T0" fmla="*/ 77 w 105"/>
                  <a:gd name="T1" fmla="*/ 0 h 184"/>
                  <a:gd name="T2" fmla="*/ 23 w 105"/>
                  <a:gd name="T3" fmla="*/ 0 h 184"/>
                  <a:gd name="T4" fmla="*/ 23 w 105"/>
                  <a:gd name="T5" fmla="*/ 16 h 184"/>
                  <a:gd name="T6" fmla="*/ 0 w 105"/>
                  <a:gd name="T7" fmla="*/ 16 h 184"/>
                  <a:gd name="T8" fmla="*/ 0 w 105"/>
                  <a:gd name="T9" fmla="*/ 168 h 184"/>
                  <a:gd name="T10" fmla="*/ 23 w 105"/>
                  <a:gd name="T11" fmla="*/ 168 h 184"/>
                  <a:gd name="T12" fmla="*/ 23 w 105"/>
                  <a:gd name="T13" fmla="*/ 184 h 184"/>
                  <a:gd name="T14" fmla="*/ 77 w 105"/>
                  <a:gd name="T15" fmla="*/ 184 h 184"/>
                  <a:gd name="T16" fmla="*/ 77 w 105"/>
                  <a:gd name="T17" fmla="*/ 168 h 184"/>
                  <a:gd name="T18" fmla="*/ 105 w 105"/>
                  <a:gd name="T19" fmla="*/ 168 h 184"/>
                  <a:gd name="T20" fmla="*/ 105 w 105"/>
                  <a:gd name="T21" fmla="*/ 16 h 184"/>
                  <a:gd name="T22" fmla="*/ 77 w 105"/>
                  <a:gd name="T23" fmla="*/ 16 h 184"/>
                  <a:gd name="T24" fmla="*/ 77 w 105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4">
                    <a:moveTo>
                      <a:pt x="77" y="0"/>
                    </a:moveTo>
                    <a:lnTo>
                      <a:pt x="23" y="0"/>
                    </a:lnTo>
                    <a:lnTo>
                      <a:pt x="23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3" y="168"/>
                    </a:lnTo>
                    <a:lnTo>
                      <a:pt x="23" y="184"/>
                    </a:lnTo>
                    <a:lnTo>
                      <a:pt x="77" y="184"/>
                    </a:lnTo>
                    <a:lnTo>
                      <a:pt x="77" y="168"/>
                    </a:lnTo>
                    <a:lnTo>
                      <a:pt x="105" y="168"/>
                    </a:lnTo>
                    <a:lnTo>
                      <a:pt x="105" y="16"/>
                    </a:lnTo>
                    <a:lnTo>
                      <a:pt x="77" y="16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6" name="Freeform 1262"/>
              <p:cNvSpPr>
                <a:spLocks/>
              </p:cNvSpPr>
              <p:nvPr/>
            </p:nvSpPr>
            <p:spPr bwMode="auto">
              <a:xfrm>
                <a:off x="3361" y="2831"/>
                <a:ext cx="24" cy="27"/>
              </a:xfrm>
              <a:custGeom>
                <a:avLst/>
                <a:gdLst>
                  <a:gd name="T0" fmla="*/ 120 w 120"/>
                  <a:gd name="T1" fmla="*/ 138 h 138"/>
                  <a:gd name="T2" fmla="*/ 0 w 120"/>
                  <a:gd name="T3" fmla="*/ 138 h 138"/>
                  <a:gd name="T4" fmla="*/ 0 w 120"/>
                  <a:gd name="T5" fmla="*/ 0 h 138"/>
                  <a:gd name="T6" fmla="*/ 40 w 120"/>
                  <a:gd name="T7" fmla="*/ 0 h 138"/>
                  <a:gd name="T8" fmla="*/ 40 w 120"/>
                  <a:gd name="T9" fmla="*/ 48 h 138"/>
                  <a:gd name="T10" fmla="*/ 120 w 120"/>
                  <a:gd name="T11" fmla="*/ 48 h 138"/>
                  <a:gd name="T12" fmla="*/ 120 w 120"/>
                  <a:gd name="T13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38">
                    <a:moveTo>
                      <a:pt x="120" y="138"/>
                    </a:moveTo>
                    <a:lnTo>
                      <a:pt x="0" y="13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48"/>
                    </a:lnTo>
                    <a:lnTo>
                      <a:pt x="120" y="48"/>
                    </a:lnTo>
                    <a:lnTo>
                      <a:pt x="120" y="13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7" name="Freeform 1263"/>
              <p:cNvSpPr>
                <a:spLocks/>
              </p:cNvSpPr>
              <p:nvPr/>
            </p:nvSpPr>
            <p:spPr bwMode="auto">
              <a:xfrm>
                <a:off x="3171" y="2897"/>
                <a:ext cx="21" cy="37"/>
              </a:xfrm>
              <a:custGeom>
                <a:avLst/>
                <a:gdLst>
                  <a:gd name="T0" fmla="*/ 79 w 106"/>
                  <a:gd name="T1" fmla="*/ 0 h 184"/>
                  <a:gd name="T2" fmla="*/ 24 w 106"/>
                  <a:gd name="T3" fmla="*/ 0 h 184"/>
                  <a:gd name="T4" fmla="*/ 24 w 106"/>
                  <a:gd name="T5" fmla="*/ 16 h 184"/>
                  <a:gd name="T6" fmla="*/ 0 w 106"/>
                  <a:gd name="T7" fmla="*/ 16 h 184"/>
                  <a:gd name="T8" fmla="*/ 0 w 106"/>
                  <a:gd name="T9" fmla="*/ 168 h 184"/>
                  <a:gd name="T10" fmla="*/ 24 w 106"/>
                  <a:gd name="T11" fmla="*/ 168 h 184"/>
                  <a:gd name="T12" fmla="*/ 24 w 106"/>
                  <a:gd name="T13" fmla="*/ 184 h 184"/>
                  <a:gd name="T14" fmla="*/ 79 w 106"/>
                  <a:gd name="T15" fmla="*/ 184 h 184"/>
                  <a:gd name="T16" fmla="*/ 79 w 106"/>
                  <a:gd name="T17" fmla="*/ 168 h 184"/>
                  <a:gd name="T18" fmla="*/ 106 w 106"/>
                  <a:gd name="T19" fmla="*/ 168 h 184"/>
                  <a:gd name="T20" fmla="*/ 106 w 106"/>
                  <a:gd name="T21" fmla="*/ 16 h 184"/>
                  <a:gd name="T22" fmla="*/ 79 w 106"/>
                  <a:gd name="T23" fmla="*/ 16 h 184"/>
                  <a:gd name="T24" fmla="*/ 79 w 10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4">
                    <a:moveTo>
                      <a:pt x="79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4"/>
                    </a:lnTo>
                    <a:lnTo>
                      <a:pt x="79" y="184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9" y="1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8" name="Freeform 1264"/>
              <p:cNvSpPr>
                <a:spLocks/>
              </p:cNvSpPr>
              <p:nvPr/>
            </p:nvSpPr>
            <p:spPr bwMode="auto">
              <a:xfrm>
                <a:off x="2983" y="3340"/>
                <a:ext cx="92" cy="34"/>
              </a:xfrm>
              <a:custGeom>
                <a:avLst/>
                <a:gdLst>
                  <a:gd name="T0" fmla="*/ 56 w 459"/>
                  <a:gd name="T1" fmla="*/ 73 h 172"/>
                  <a:gd name="T2" fmla="*/ 81 w 459"/>
                  <a:gd name="T3" fmla="*/ 64 h 172"/>
                  <a:gd name="T4" fmla="*/ 116 w 459"/>
                  <a:gd name="T5" fmla="*/ 76 h 172"/>
                  <a:gd name="T6" fmla="*/ 127 w 459"/>
                  <a:gd name="T7" fmla="*/ 110 h 172"/>
                  <a:gd name="T8" fmla="*/ 136 w 459"/>
                  <a:gd name="T9" fmla="*/ 135 h 172"/>
                  <a:gd name="T10" fmla="*/ 129 w 459"/>
                  <a:gd name="T11" fmla="*/ 157 h 172"/>
                  <a:gd name="T12" fmla="*/ 166 w 459"/>
                  <a:gd name="T13" fmla="*/ 165 h 172"/>
                  <a:gd name="T14" fmla="*/ 222 w 459"/>
                  <a:gd name="T15" fmla="*/ 157 h 172"/>
                  <a:gd name="T16" fmla="*/ 246 w 459"/>
                  <a:gd name="T17" fmla="*/ 151 h 172"/>
                  <a:gd name="T18" fmla="*/ 268 w 459"/>
                  <a:gd name="T19" fmla="*/ 152 h 172"/>
                  <a:gd name="T20" fmla="*/ 277 w 459"/>
                  <a:gd name="T21" fmla="*/ 155 h 172"/>
                  <a:gd name="T22" fmla="*/ 303 w 459"/>
                  <a:gd name="T23" fmla="*/ 166 h 172"/>
                  <a:gd name="T24" fmla="*/ 358 w 459"/>
                  <a:gd name="T25" fmla="*/ 135 h 172"/>
                  <a:gd name="T26" fmla="*/ 405 w 459"/>
                  <a:gd name="T27" fmla="*/ 172 h 172"/>
                  <a:gd name="T28" fmla="*/ 459 w 459"/>
                  <a:gd name="T29" fmla="*/ 115 h 172"/>
                  <a:gd name="T30" fmla="*/ 446 w 459"/>
                  <a:gd name="T31" fmla="*/ 76 h 172"/>
                  <a:gd name="T32" fmla="*/ 423 w 459"/>
                  <a:gd name="T33" fmla="*/ 83 h 172"/>
                  <a:gd name="T34" fmla="*/ 399 w 459"/>
                  <a:gd name="T35" fmla="*/ 75 h 172"/>
                  <a:gd name="T36" fmla="*/ 350 w 459"/>
                  <a:gd name="T37" fmla="*/ 83 h 172"/>
                  <a:gd name="T38" fmla="*/ 327 w 459"/>
                  <a:gd name="T39" fmla="*/ 75 h 172"/>
                  <a:gd name="T40" fmla="*/ 303 w 459"/>
                  <a:gd name="T41" fmla="*/ 65 h 172"/>
                  <a:gd name="T42" fmla="*/ 238 w 459"/>
                  <a:gd name="T43" fmla="*/ 65 h 172"/>
                  <a:gd name="T44" fmla="*/ 216 w 459"/>
                  <a:gd name="T45" fmla="*/ 98 h 172"/>
                  <a:gd name="T46" fmla="*/ 179 w 459"/>
                  <a:gd name="T47" fmla="*/ 104 h 172"/>
                  <a:gd name="T48" fmla="*/ 169 w 459"/>
                  <a:gd name="T49" fmla="*/ 93 h 172"/>
                  <a:gd name="T50" fmla="*/ 161 w 459"/>
                  <a:gd name="T51" fmla="*/ 61 h 172"/>
                  <a:gd name="T52" fmla="*/ 169 w 459"/>
                  <a:gd name="T53" fmla="*/ 38 h 172"/>
                  <a:gd name="T54" fmla="*/ 125 w 459"/>
                  <a:gd name="T55" fmla="*/ 0 h 172"/>
                  <a:gd name="T56" fmla="*/ 71 w 459"/>
                  <a:gd name="T57" fmla="*/ 3 h 172"/>
                  <a:gd name="T58" fmla="*/ 51 w 459"/>
                  <a:gd name="T59" fmla="*/ 14 h 172"/>
                  <a:gd name="T60" fmla="*/ 27 w 459"/>
                  <a:gd name="T61" fmla="*/ 20 h 172"/>
                  <a:gd name="T62" fmla="*/ 2 w 459"/>
                  <a:gd name="T63" fmla="*/ 14 h 172"/>
                  <a:gd name="T64" fmla="*/ 51 w 459"/>
                  <a:gd name="T65" fmla="*/ 10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9" h="172">
                    <a:moveTo>
                      <a:pt x="58" y="102"/>
                    </a:moveTo>
                    <a:lnTo>
                      <a:pt x="56" y="73"/>
                    </a:lnTo>
                    <a:lnTo>
                      <a:pt x="80" y="73"/>
                    </a:lnTo>
                    <a:lnTo>
                      <a:pt x="81" y="64"/>
                    </a:lnTo>
                    <a:lnTo>
                      <a:pt x="116" y="65"/>
                    </a:lnTo>
                    <a:lnTo>
                      <a:pt x="116" y="76"/>
                    </a:lnTo>
                    <a:lnTo>
                      <a:pt x="129" y="78"/>
                    </a:lnTo>
                    <a:lnTo>
                      <a:pt x="127" y="110"/>
                    </a:lnTo>
                    <a:lnTo>
                      <a:pt x="136" y="111"/>
                    </a:lnTo>
                    <a:lnTo>
                      <a:pt x="136" y="135"/>
                    </a:lnTo>
                    <a:lnTo>
                      <a:pt x="129" y="135"/>
                    </a:lnTo>
                    <a:lnTo>
                      <a:pt x="129" y="157"/>
                    </a:lnTo>
                    <a:lnTo>
                      <a:pt x="166" y="159"/>
                    </a:lnTo>
                    <a:lnTo>
                      <a:pt x="166" y="165"/>
                    </a:lnTo>
                    <a:lnTo>
                      <a:pt x="222" y="165"/>
                    </a:lnTo>
                    <a:lnTo>
                      <a:pt x="222" y="157"/>
                    </a:lnTo>
                    <a:lnTo>
                      <a:pt x="246" y="157"/>
                    </a:lnTo>
                    <a:lnTo>
                      <a:pt x="246" y="151"/>
                    </a:lnTo>
                    <a:lnTo>
                      <a:pt x="267" y="151"/>
                    </a:lnTo>
                    <a:lnTo>
                      <a:pt x="268" y="152"/>
                    </a:lnTo>
                    <a:lnTo>
                      <a:pt x="269" y="155"/>
                    </a:lnTo>
                    <a:lnTo>
                      <a:pt x="277" y="155"/>
                    </a:lnTo>
                    <a:lnTo>
                      <a:pt x="303" y="156"/>
                    </a:lnTo>
                    <a:lnTo>
                      <a:pt x="303" y="166"/>
                    </a:lnTo>
                    <a:lnTo>
                      <a:pt x="359" y="165"/>
                    </a:lnTo>
                    <a:lnTo>
                      <a:pt x="358" y="135"/>
                    </a:lnTo>
                    <a:lnTo>
                      <a:pt x="405" y="135"/>
                    </a:lnTo>
                    <a:lnTo>
                      <a:pt x="405" y="172"/>
                    </a:lnTo>
                    <a:lnTo>
                      <a:pt x="459" y="171"/>
                    </a:lnTo>
                    <a:lnTo>
                      <a:pt x="459" y="115"/>
                    </a:lnTo>
                    <a:lnTo>
                      <a:pt x="446" y="115"/>
                    </a:lnTo>
                    <a:lnTo>
                      <a:pt x="446" y="76"/>
                    </a:lnTo>
                    <a:lnTo>
                      <a:pt x="423" y="76"/>
                    </a:lnTo>
                    <a:lnTo>
                      <a:pt x="423" y="83"/>
                    </a:lnTo>
                    <a:lnTo>
                      <a:pt x="399" y="83"/>
                    </a:lnTo>
                    <a:lnTo>
                      <a:pt x="399" y="75"/>
                    </a:lnTo>
                    <a:lnTo>
                      <a:pt x="350" y="75"/>
                    </a:lnTo>
                    <a:lnTo>
                      <a:pt x="350" y="83"/>
                    </a:lnTo>
                    <a:lnTo>
                      <a:pt x="327" y="83"/>
                    </a:lnTo>
                    <a:lnTo>
                      <a:pt x="327" y="75"/>
                    </a:lnTo>
                    <a:lnTo>
                      <a:pt x="304" y="75"/>
                    </a:lnTo>
                    <a:lnTo>
                      <a:pt x="303" y="65"/>
                    </a:lnTo>
                    <a:lnTo>
                      <a:pt x="276" y="65"/>
                    </a:lnTo>
                    <a:lnTo>
                      <a:pt x="238" y="65"/>
                    </a:lnTo>
                    <a:lnTo>
                      <a:pt x="237" y="98"/>
                    </a:lnTo>
                    <a:lnTo>
                      <a:pt x="216" y="98"/>
                    </a:lnTo>
                    <a:lnTo>
                      <a:pt x="216" y="105"/>
                    </a:lnTo>
                    <a:lnTo>
                      <a:pt x="179" y="104"/>
                    </a:lnTo>
                    <a:lnTo>
                      <a:pt x="179" y="93"/>
                    </a:lnTo>
                    <a:lnTo>
                      <a:pt x="169" y="93"/>
                    </a:lnTo>
                    <a:lnTo>
                      <a:pt x="169" y="61"/>
                    </a:lnTo>
                    <a:lnTo>
                      <a:pt x="161" y="61"/>
                    </a:lnTo>
                    <a:lnTo>
                      <a:pt x="161" y="38"/>
                    </a:lnTo>
                    <a:lnTo>
                      <a:pt x="169" y="38"/>
                    </a:lnTo>
                    <a:lnTo>
                      <a:pt x="169" y="0"/>
                    </a:lnTo>
                    <a:lnTo>
                      <a:pt x="125" y="0"/>
                    </a:lnTo>
                    <a:lnTo>
                      <a:pt x="125" y="4"/>
                    </a:lnTo>
                    <a:lnTo>
                      <a:pt x="71" y="3"/>
                    </a:lnTo>
                    <a:lnTo>
                      <a:pt x="71" y="14"/>
                    </a:lnTo>
                    <a:lnTo>
                      <a:pt x="51" y="14"/>
                    </a:lnTo>
                    <a:lnTo>
                      <a:pt x="51" y="20"/>
                    </a:lnTo>
                    <a:lnTo>
                      <a:pt x="27" y="20"/>
                    </a:lnTo>
                    <a:lnTo>
                      <a:pt x="25" y="14"/>
                    </a:lnTo>
                    <a:lnTo>
                      <a:pt x="2" y="14"/>
                    </a:lnTo>
                    <a:lnTo>
                      <a:pt x="0" y="102"/>
                    </a:lnTo>
                    <a:lnTo>
                      <a:pt x="51" y="102"/>
                    </a:lnTo>
                    <a:lnTo>
                      <a:pt x="58" y="10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9" name="Freeform 1265"/>
              <p:cNvSpPr>
                <a:spLocks/>
              </p:cNvSpPr>
              <p:nvPr/>
            </p:nvSpPr>
            <p:spPr bwMode="auto">
              <a:xfrm>
                <a:off x="3249" y="3353"/>
                <a:ext cx="52" cy="77"/>
              </a:xfrm>
              <a:custGeom>
                <a:avLst/>
                <a:gdLst>
                  <a:gd name="T0" fmla="*/ 158 w 258"/>
                  <a:gd name="T1" fmla="*/ 229 h 385"/>
                  <a:gd name="T2" fmla="*/ 188 w 258"/>
                  <a:gd name="T3" fmla="*/ 274 h 385"/>
                  <a:gd name="T4" fmla="*/ 128 w 258"/>
                  <a:gd name="T5" fmla="*/ 281 h 385"/>
                  <a:gd name="T6" fmla="*/ 106 w 258"/>
                  <a:gd name="T7" fmla="*/ 275 h 385"/>
                  <a:gd name="T8" fmla="*/ 81 w 258"/>
                  <a:gd name="T9" fmla="*/ 325 h 385"/>
                  <a:gd name="T10" fmla="*/ 51 w 258"/>
                  <a:gd name="T11" fmla="*/ 310 h 385"/>
                  <a:gd name="T12" fmla="*/ 41 w 258"/>
                  <a:gd name="T13" fmla="*/ 301 h 385"/>
                  <a:gd name="T14" fmla="*/ 1 w 258"/>
                  <a:gd name="T15" fmla="*/ 326 h 385"/>
                  <a:gd name="T16" fmla="*/ 7 w 258"/>
                  <a:gd name="T17" fmla="*/ 350 h 385"/>
                  <a:gd name="T18" fmla="*/ 1 w 258"/>
                  <a:gd name="T19" fmla="*/ 373 h 385"/>
                  <a:gd name="T20" fmla="*/ 41 w 258"/>
                  <a:gd name="T21" fmla="*/ 385 h 385"/>
                  <a:gd name="T22" fmla="*/ 96 w 258"/>
                  <a:gd name="T23" fmla="*/ 366 h 385"/>
                  <a:gd name="T24" fmla="*/ 152 w 258"/>
                  <a:gd name="T25" fmla="*/ 325 h 385"/>
                  <a:gd name="T26" fmla="*/ 208 w 258"/>
                  <a:gd name="T27" fmla="*/ 331 h 385"/>
                  <a:gd name="T28" fmla="*/ 249 w 258"/>
                  <a:gd name="T29" fmla="*/ 291 h 385"/>
                  <a:gd name="T30" fmla="*/ 242 w 258"/>
                  <a:gd name="T31" fmla="*/ 268 h 385"/>
                  <a:gd name="T32" fmla="*/ 248 w 258"/>
                  <a:gd name="T33" fmla="*/ 218 h 385"/>
                  <a:gd name="T34" fmla="*/ 242 w 258"/>
                  <a:gd name="T35" fmla="*/ 212 h 385"/>
                  <a:gd name="T36" fmla="*/ 248 w 258"/>
                  <a:gd name="T37" fmla="*/ 193 h 385"/>
                  <a:gd name="T38" fmla="*/ 258 w 258"/>
                  <a:gd name="T39" fmla="*/ 169 h 385"/>
                  <a:gd name="T40" fmla="*/ 229 w 258"/>
                  <a:gd name="T41" fmla="*/ 114 h 385"/>
                  <a:gd name="T42" fmla="*/ 219 w 258"/>
                  <a:gd name="T43" fmla="*/ 90 h 385"/>
                  <a:gd name="T44" fmla="*/ 232 w 258"/>
                  <a:gd name="T45" fmla="*/ 52 h 385"/>
                  <a:gd name="T46" fmla="*/ 239 w 258"/>
                  <a:gd name="T47" fmla="*/ 42 h 385"/>
                  <a:gd name="T48" fmla="*/ 217 w 258"/>
                  <a:gd name="T49" fmla="*/ 1 h 385"/>
                  <a:gd name="T50" fmla="*/ 209 w 258"/>
                  <a:gd name="T51" fmla="*/ 9 h 385"/>
                  <a:gd name="T52" fmla="*/ 192 w 258"/>
                  <a:gd name="T53" fmla="*/ 1 h 385"/>
                  <a:gd name="T54" fmla="*/ 169 w 258"/>
                  <a:gd name="T55" fmla="*/ 42 h 385"/>
                  <a:gd name="T56" fmla="*/ 158 w 258"/>
                  <a:gd name="T57" fmla="*/ 98 h 385"/>
                  <a:gd name="T58" fmla="*/ 168 w 258"/>
                  <a:gd name="T59" fmla="*/ 122 h 385"/>
                  <a:gd name="T60" fmla="*/ 176 w 258"/>
                  <a:gd name="T61" fmla="*/ 146 h 385"/>
                  <a:gd name="T62" fmla="*/ 168 w 258"/>
                  <a:gd name="T63" fmla="*/ 170 h 385"/>
                  <a:gd name="T64" fmla="*/ 158 w 258"/>
                  <a:gd name="T65" fmla="*/ 21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8" h="385">
                    <a:moveTo>
                      <a:pt x="158" y="213"/>
                    </a:moveTo>
                    <a:lnTo>
                      <a:pt x="158" y="229"/>
                    </a:lnTo>
                    <a:lnTo>
                      <a:pt x="188" y="228"/>
                    </a:lnTo>
                    <a:lnTo>
                      <a:pt x="188" y="274"/>
                    </a:lnTo>
                    <a:lnTo>
                      <a:pt x="128" y="275"/>
                    </a:lnTo>
                    <a:lnTo>
                      <a:pt x="128" y="281"/>
                    </a:lnTo>
                    <a:lnTo>
                      <a:pt x="106" y="281"/>
                    </a:lnTo>
                    <a:lnTo>
                      <a:pt x="106" y="275"/>
                    </a:lnTo>
                    <a:lnTo>
                      <a:pt x="81" y="275"/>
                    </a:lnTo>
                    <a:lnTo>
                      <a:pt x="81" y="325"/>
                    </a:lnTo>
                    <a:lnTo>
                      <a:pt x="51" y="326"/>
                    </a:lnTo>
                    <a:lnTo>
                      <a:pt x="51" y="310"/>
                    </a:lnTo>
                    <a:lnTo>
                      <a:pt x="41" y="310"/>
                    </a:lnTo>
                    <a:lnTo>
                      <a:pt x="41" y="301"/>
                    </a:lnTo>
                    <a:lnTo>
                      <a:pt x="0" y="302"/>
                    </a:lnTo>
                    <a:lnTo>
                      <a:pt x="1" y="326"/>
                    </a:lnTo>
                    <a:lnTo>
                      <a:pt x="7" y="326"/>
                    </a:lnTo>
                    <a:lnTo>
                      <a:pt x="7" y="350"/>
                    </a:lnTo>
                    <a:lnTo>
                      <a:pt x="1" y="351"/>
                    </a:lnTo>
                    <a:lnTo>
                      <a:pt x="1" y="373"/>
                    </a:lnTo>
                    <a:lnTo>
                      <a:pt x="41" y="373"/>
                    </a:lnTo>
                    <a:lnTo>
                      <a:pt x="41" y="385"/>
                    </a:lnTo>
                    <a:lnTo>
                      <a:pt x="97" y="383"/>
                    </a:lnTo>
                    <a:lnTo>
                      <a:pt x="96" y="366"/>
                    </a:lnTo>
                    <a:lnTo>
                      <a:pt x="153" y="365"/>
                    </a:lnTo>
                    <a:lnTo>
                      <a:pt x="152" y="325"/>
                    </a:lnTo>
                    <a:lnTo>
                      <a:pt x="208" y="324"/>
                    </a:lnTo>
                    <a:lnTo>
                      <a:pt x="208" y="331"/>
                    </a:lnTo>
                    <a:lnTo>
                      <a:pt x="249" y="330"/>
                    </a:lnTo>
                    <a:lnTo>
                      <a:pt x="249" y="291"/>
                    </a:lnTo>
                    <a:lnTo>
                      <a:pt x="242" y="291"/>
                    </a:lnTo>
                    <a:lnTo>
                      <a:pt x="242" y="268"/>
                    </a:lnTo>
                    <a:lnTo>
                      <a:pt x="249" y="268"/>
                    </a:lnTo>
                    <a:lnTo>
                      <a:pt x="248" y="218"/>
                    </a:lnTo>
                    <a:lnTo>
                      <a:pt x="242" y="218"/>
                    </a:lnTo>
                    <a:lnTo>
                      <a:pt x="242" y="212"/>
                    </a:lnTo>
                    <a:lnTo>
                      <a:pt x="242" y="193"/>
                    </a:lnTo>
                    <a:lnTo>
                      <a:pt x="248" y="193"/>
                    </a:lnTo>
                    <a:lnTo>
                      <a:pt x="248" y="170"/>
                    </a:lnTo>
                    <a:lnTo>
                      <a:pt x="258" y="169"/>
                    </a:lnTo>
                    <a:lnTo>
                      <a:pt x="258" y="113"/>
                    </a:lnTo>
                    <a:lnTo>
                      <a:pt x="229" y="114"/>
                    </a:lnTo>
                    <a:lnTo>
                      <a:pt x="229" y="90"/>
                    </a:lnTo>
                    <a:lnTo>
                      <a:pt x="219" y="90"/>
                    </a:lnTo>
                    <a:lnTo>
                      <a:pt x="218" y="52"/>
                    </a:lnTo>
                    <a:lnTo>
                      <a:pt x="232" y="52"/>
                    </a:lnTo>
                    <a:lnTo>
                      <a:pt x="232" y="42"/>
                    </a:lnTo>
                    <a:lnTo>
                      <a:pt x="239" y="42"/>
                    </a:lnTo>
                    <a:lnTo>
                      <a:pt x="239" y="0"/>
                    </a:lnTo>
                    <a:lnTo>
                      <a:pt x="217" y="1"/>
                    </a:lnTo>
                    <a:lnTo>
                      <a:pt x="217" y="9"/>
                    </a:lnTo>
                    <a:lnTo>
                      <a:pt x="209" y="9"/>
                    </a:lnTo>
                    <a:lnTo>
                      <a:pt x="193" y="9"/>
                    </a:lnTo>
                    <a:lnTo>
                      <a:pt x="192" y="1"/>
                    </a:lnTo>
                    <a:lnTo>
                      <a:pt x="169" y="2"/>
                    </a:lnTo>
                    <a:lnTo>
                      <a:pt x="169" y="42"/>
                    </a:lnTo>
                    <a:lnTo>
                      <a:pt x="159" y="42"/>
                    </a:lnTo>
                    <a:lnTo>
                      <a:pt x="158" y="98"/>
                    </a:lnTo>
                    <a:lnTo>
                      <a:pt x="168" y="98"/>
                    </a:lnTo>
                    <a:lnTo>
                      <a:pt x="168" y="122"/>
                    </a:lnTo>
                    <a:lnTo>
                      <a:pt x="174" y="122"/>
                    </a:lnTo>
                    <a:lnTo>
                      <a:pt x="176" y="146"/>
                    </a:lnTo>
                    <a:lnTo>
                      <a:pt x="168" y="146"/>
                    </a:lnTo>
                    <a:lnTo>
                      <a:pt x="168" y="170"/>
                    </a:lnTo>
                    <a:lnTo>
                      <a:pt x="158" y="172"/>
                    </a:lnTo>
                    <a:lnTo>
                      <a:pt x="158" y="21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0" name="Freeform 1266"/>
              <p:cNvSpPr>
                <a:spLocks/>
              </p:cNvSpPr>
              <p:nvPr/>
            </p:nvSpPr>
            <p:spPr bwMode="auto">
              <a:xfrm>
                <a:off x="3189" y="3331"/>
                <a:ext cx="47" cy="48"/>
              </a:xfrm>
              <a:custGeom>
                <a:avLst/>
                <a:gdLst>
                  <a:gd name="T0" fmla="*/ 71 w 236"/>
                  <a:gd name="T1" fmla="*/ 0 h 239"/>
                  <a:gd name="T2" fmla="*/ 111 w 236"/>
                  <a:gd name="T3" fmla="*/ 0 h 239"/>
                  <a:gd name="T4" fmla="*/ 111 w 236"/>
                  <a:gd name="T5" fmla="*/ 6 h 239"/>
                  <a:gd name="T6" fmla="*/ 165 w 236"/>
                  <a:gd name="T7" fmla="*/ 6 h 239"/>
                  <a:gd name="T8" fmla="*/ 165 w 236"/>
                  <a:gd name="T9" fmla="*/ 15 h 239"/>
                  <a:gd name="T10" fmla="*/ 189 w 236"/>
                  <a:gd name="T11" fmla="*/ 15 h 239"/>
                  <a:gd name="T12" fmla="*/ 189 w 236"/>
                  <a:gd name="T13" fmla="*/ 22 h 239"/>
                  <a:gd name="T14" fmla="*/ 213 w 236"/>
                  <a:gd name="T15" fmla="*/ 22 h 239"/>
                  <a:gd name="T16" fmla="*/ 213 w 236"/>
                  <a:gd name="T17" fmla="*/ 15 h 239"/>
                  <a:gd name="T18" fmla="*/ 236 w 236"/>
                  <a:gd name="T19" fmla="*/ 15 h 239"/>
                  <a:gd name="T20" fmla="*/ 236 w 236"/>
                  <a:gd name="T21" fmla="*/ 106 h 239"/>
                  <a:gd name="T22" fmla="*/ 180 w 236"/>
                  <a:gd name="T23" fmla="*/ 106 h 239"/>
                  <a:gd name="T24" fmla="*/ 180 w 236"/>
                  <a:gd name="T25" fmla="*/ 76 h 239"/>
                  <a:gd name="T26" fmla="*/ 157 w 236"/>
                  <a:gd name="T27" fmla="*/ 76 h 239"/>
                  <a:gd name="T28" fmla="*/ 157 w 236"/>
                  <a:gd name="T29" fmla="*/ 65 h 239"/>
                  <a:gd name="T30" fmla="*/ 118 w 236"/>
                  <a:gd name="T31" fmla="*/ 65 h 239"/>
                  <a:gd name="T32" fmla="*/ 118 w 236"/>
                  <a:gd name="T33" fmla="*/ 79 h 239"/>
                  <a:gd name="T34" fmla="*/ 109 w 236"/>
                  <a:gd name="T35" fmla="*/ 79 h 239"/>
                  <a:gd name="T36" fmla="*/ 109 w 236"/>
                  <a:gd name="T37" fmla="*/ 113 h 239"/>
                  <a:gd name="T38" fmla="*/ 102 w 236"/>
                  <a:gd name="T39" fmla="*/ 113 h 239"/>
                  <a:gd name="T40" fmla="*/ 102 w 236"/>
                  <a:gd name="T41" fmla="*/ 136 h 239"/>
                  <a:gd name="T42" fmla="*/ 109 w 236"/>
                  <a:gd name="T43" fmla="*/ 136 h 239"/>
                  <a:gd name="T44" fmla="*/ 109 w 236"/>
                  <a:gd name="T45" fmla="*/ 160 h 239"/>
                  <a:gd name="T46" fmla="*/ 58 w 236"/>
                  <a:gd name="T47" fmla="*/ 160 h 239"/>
                  <a:gd name="T48" fmla="*/ 58 w 236"/>
                  <a:gd name="T49" fmla="*/ 189 h 239"/>
                  <a:gd name="T50" fmla="*/ 73 w 236"/>
                  <a:gd name="T51" fmla="*/ 189 h 239"/>
                  <a:gd name="T52" fmla="*/ 73 w 236"/>
                  <a:gd name="T53" fmla="*/ 198 h 239"/>
                  <a:gd name="T54" fmla="*/ 81 w 236"/>
                  <a:gd name="T55" fmla="*/ 198 h 239"/>
                  <a:gd name="T56" fmla="*/ 81 w 236"/>
                  <a:gd name="T57" fmla="*/ 239 h 239"/>
                  <a:gd name="T58" fmla="*/ 56 w 236"/>
                  <a:gd name="T59" fmla="*/ 239 h 239"/>
                  <a:gd name="T60" fmla="*/ 56 w 236"/>
                  <a:gd name="T61" fmla="*/ 231 h 239"/>
                  <a:gd name="T62" fmla="*/ 31 w 236"/>
                  <a:gd name="T63" fmla="*/ 231 h 239"/>
                  <a:gd name="T64" fmla="*/ 31 w 236"/>
                  <a:gd name="T65" fmla="*/ 239 h 239"/>
                  <a:gd name="T66" fmla="*/ 10 w 236"/>
                  <a:gd name="T67" fmla="*/ 239 h 239"/>
                  <a:gd name="T68" fmla="*/ 10 w 236"/>
                  <a:gd name="T69" fmla="*/ 199 h 239"/>
                  <a:gd name="T70" fmla="*/ 0 w 236"/>
                  <a:gd name="T71" fmla="*/ 199 h 239"/>
                  <a:gd name="T72" fmla="*/ 0 w 236"/>
                  <a:gd name="T73" fmla="*/ 141 h 239"/>
                  <a:gd name="T74" fmla="*/ 18 w 236"/>
                  <a:gd name="T75" fmla="*/ 141 h 239"/>
                  <a:gd name="T76" fmla="*/ 18 w 236"/>
                  <a:gd name="T77" fmla="*/ 87 h 239"/>
                  <a:gd name="T78" fmla="*/ 70 w 236"/>
                  <a:gd name="T79" fmla="*/ 87 h 239"/>
                  <a:gd name="T80" fmla="*/ 70 w 236"/>
                  <a:gd name="T81" fmla="*/ 63 h 239"/>
                  <a:gd name="T82" fmla="*/ 76 w 236"/>
                  <a:gd name="T83" fmla="*/ 63 h 239"/>
                  <a:gd name="T84" fmla="*/ 76 w 236"/>
                  <a:gd name="T85" fmla="*/ 38 h 239"/>
                  <a:gd name="T86" fmla="*/ 70 w 236"/>
                  <a:gd name="T87" fmla="*/ 38 h 239"/>
                  <a:gd name="T88" fmla="*/ 71 w 236"/>
                  <a:gd name="T8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36" h="239">
                    <a:moveTo>
                      <a:pt x="71" y="0"/>
                    </a:moveTo>
                    <a:lnTo>
                      <a:pt x="111" y="0"/>
                    </a:lnTo>
                    <a:lnTo>
                      <a:pt x="111" y="6"/>
                    </a:lnTo>
                    <a:lnTo>
                      <a:pt x="165" y="6"/>
                    </a:lnTo>
                    <a:lnTo>
                      <a:pt x="165" y="15"/>
                    </a:lnTo>
                    <a:lnTo>
                      <a:pt x="189" y="15"/>
                    </a:lnTo>
                    <a:lnTo>
                      <a:pt x="189" y="22"/>
                    </a:lnTo>
                    <a:lnTo>
                      <a:pt x="213" y="22"/>
                    </a:lnTo>
                    <a:lnTo>
                      <a:pt x="213" y="15"/>
                    </a:lnTo>
                    <a:lnTo>
                      <a:pt x="236" y="15"/>
                    </a:lnTo>
                    <a:lnTo>
                      <a:pt x="236" y="106"/>
                    </a:lnTo>
                    <a:lnTo>
                      <a:pt x="180" y="106"/>
                    </a:lnTo>
                    <a:lnTo>
                      <a:pt x="180" y="76"/>
                    </a:lnTo>
                    <a:lnTo>
                      <a:pt x="157" y="76"/>
                    </a:lnTo>
                    <a:lnTo>
                      <a:pt x="157" y="65"/>
                    </a:lnTo>
                    <a:lnTo>
                      <a:pt x="118" y="65"/>
                    </a:lnTo>
                    <a:lnTo>
                      <a:pt x="118" y="79"/>
                    </a:lnTo>
                    <a:lnTo>
                      <a:pt x="109" y="79"/>
                    </a:lnTo>
                    <a:lnTo>
                      <a:pt x="109" y="113"/>
                    </a:lnTo>
                    <a:lnTo>
                      <a:pt x="102" y="113"/>
                    </a:lnTo>
                    <a:lnTo>
                      <a:pt x="102" y="136"/>
                    </a:lnTo>
                    <a:lnTo>
                      <a:pt x="109" y="136"/>
                    </a:lnTo>
                    <a:lnTo>
                      <a:pt x="109" y="160"/>
                    </a:lnTo>
                    <a:lnTo>
                      <a:pt x="58" y="160"/>
                    </a:lnTo>
                    <a:lnTo>
                      <a:pt x="58" y="189"/>
                    </a:lnTo>
                    <a:lnTo>
                      <a:pt x="73" y="189"/>
                    </a:lnTo>
                    <a:lnTo>
                      <a:pt x="73" y="198"/>
                    </a:lnTo>
                    <a:lnTo>
                      <a:pt x="81" y="198"/>
                    </a:lnTo>
                    <a:lnTo>
                      <a:pt x="81" y="239"/>
                    </a:lnTo>
                    <a:lnTo>
                      <a:pt x="56" y="239"/>
                    </a:lnTo>
                    <a:lnTo>
                      <a:pt x="56" y="231"/>
                    </a:lnTo>
                    <a:lnTo>
                      <a:pt x="31" y="231"/>
                    </a:lnTo>
                    <a:lnTo>
                      <a:pt x="31" y="239"/>
                    </a:lnTo>
                    <a:lnTo>
                      <a:pt x="10" y="239"/>
                    </a:lnTo>
                    <a:lnTo>
                      <a:pt x="10" y="199"/>
                    </a:lnTo>
                    <a:lnTo>
                      <a:pt x="0" y="199"/>
                    </a:lnTo>
                    <a:lnTo>
                      <a:pt x="0" y="141"/>
                    </a:lnTo>
                    <a:lnTo>
                      <a:pt x="18" y="141"/>
                    </a:lnTo>
                    <a:lnTo>
                      <a:pt x="18" y="87"/>
                    </a:lnTo>
                    <a:lnTo>
                      <a:pt x="70" y="87"/>
                    </a:lnTo>
                    <a:lnTo>
                      <a:pt x="70" y="63"/>
                    </a:lnTo>
                    <a:lnTo>
                      <a:pt x="76" y="63"/>
                    </a:lnTo>
                    <a:lnTo>
                      <a:pt x="76" y="38"/>
                    </a:lnTo>
                    <a:lnTo>
                      <a:pt x="70" y="3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1" name="Freeform 1267"/>
              <p:cNvSpPr>
                <a:spLocks/>
              </p:cNvSpPr>
              <p:nvPr/>
            </p:nvSpPr>
            <p:spPr bwMode="auto">
              <a:xfrm>
                <a:off x="3084" y="3369"/>
                <a:ext cx="66" cy="69"/>
              </a:xfrm>
              <a:custGeom>
                <a:avLst/>
                <a:gdLst>
                  <a:gd name="T0" fmla="*/ 329 w 330"/>
                  <a:gd name="T1" fmla="*/ 346 h 346"/>
                  <a:gd name="T2" fmla="*/ 282 w 330"/>
                  <a:gd name="T3" fmla="*/ 329 h 346"/>
                  <a:gd name="T4" fmla="*/ 226 w 330"/>
                  <a:gd name="T5" fmla="*/ 309 h 346"/>
                  <a:gd name="T6" fmla="*/ 170 w 330"/>
                  <a:gd name="T7" fmla="*/ 259 h 346"/>
                  <a:gd name="T8" fmla="*/ 146 w 330"/>
                  <a:gd name="T9" fmla="*/ 254 h 346"/>
                  <a:gd name="T10" fmla="*/ 121 w 330"/>
                  <a:gd name="T11" fmla="*/ 262 h 346"/>
                  <a:gd name="T12" fmla="*/ 99 w 330"/>
                  <a:gd name="T13" fmla="*/ 222 h 346"/>
                  <a:gd name="T14" fmla="*/ 89 w 330"/>
                  <a:gd name="T15" fmla="*/ 166 h 346"/>
                  <a:gd name="T16" fmla="*/ 97 w 330"/>
                  <a:gd name="T17" fmla="*/ 141 h 346"/>
                  <a:gd name="T18" fmla="*/ 105 w 330"/>
                  <a:gd name="T19" fmla="*/ 122 h 346"/>
                  <a:gd name="T20" fmla="*/ 59 w 330"/>
                  <a:gd name="T21" fmla="*/ 62 h 346"/>
                  <a:gd name="T22" fmla="*/ 1 w 330"/>
                  <a:gd name="T23" fmla="*/ 92 h 346"/>
                  <a:gd name="T24" fmla="*/ 23 w 330"/>
                  <a:gd name="T25" fmla="*/ 1 h 346"/>
                  <a:gd name="T26" fmla="*/ 26 w 330"/>
                  <a:gd name="T27" fmla="*/ 8 h 346"/>
                  <a:gd name="T28" fmla="*/ 50 w 330"/>
                  <a:gd name="T29" fmla="*/ 6 h 346"/>
                  <a:gd name="T30" fmla="*/ 99 w 330"/>
                  <a:gd name="T31" fmla="*/ 0 h 346"/>
                  <a:gd name="T32" fmla="*/ 121 w 330"/>
                  <a:gd name="T33" fmla="*/ 8 h 346"/>
                  <a:gd name="T34" fmla="*/ 156 w 330"/>
                  <a:gd name="T35" fmla="*/ 0 h 346"/>
                  <a:gd name="T36" fmla="*/ 160 w 330"/>
                  <a:gd name="T37" fmla="*/ 30 h 346"/>
                  <a:gd name="T38" fmla="*/ 157 w 330"/>
                  <a:gd name="T39" fmla="*/ 42 h 346"/>
                  <a:gd name="T40" fmla="*/ 157 w 330"/>
                  <a:gd name="T41" fmla="*/ 87 h 346"/>
                  <a:gd name="T42" fmla="*/ 196 w 330"/>
                  <a:gd name="T43" fmla="*/ 93 h 346"/>
                  <a:gd name="T44" fmla="*/ 197 w 330"/>
                  <a:gd name="T45" fmla="*/ 148 h 346"/>
                  <a:gd name="T46" fmla="*/ 165 w 330"/>
                  <a:gd name="T47" fmla="*/ 172 h 346"/>
                  <a:gd name="T48" fmla="*/ 157 w 330"/>
                  <a:gd name="T49" fmla="*/ 209 h 346"/>
                  <a:gd name="T50" fmla="*/ 171 w 330"/>
                  <a:gd name="T51" fmla="*/ 222 h 346"/>
                  <a:gd name="T52" fmla="*/ 203 w 330"/>
                  <a:gd name="T53" fmla="*/ 227 h 346"/>
                  <a:gd name="T54" fmla="*/ 226 w 330"/>
                  <a:gd name="T55" fmla="*/ 220 h 346"/>
                  <a:gd name="T56" fmla="*/ 249 w 330"/>
                  <a:gd name="T57" fmla="*/ 268 h 346"/>
                  <a:gd name="T58" fmla="*/ 280 w 330"/>
                  <a:gd name="T59" fmla="*/ 257 h 346"/>
                  <a:gd name="T60" fmla="*/ 289 w 330"/>
                  <a:gd name="T61" fmla="*/ 247 h 346"/>
                  <a:gd name="T62" fmla="*/ 329 w 330"/>
                  <a:gd name="T63" fmla="*/ 272 h 346"/>
                  <a:gd name="T64" fmla="*/ 320 w 330"/>
                  <a:gd name="T65" fmla="*/ 294 h 346"/>
                  <a:gd name="T66" fmla="*/ 330 w 330"/>
                  <a:gd name="T67" fmla="*/ 333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0" h="346">
                    <a:moveTo>
                      <a:pt x="329" y="336"/>
                    </a:moveTo>
                    <a:lnTo>
                      <a:pt x="329" y="346"/>
                    </a:lnTo>
                    <a:lnTo>
                      <a:pt x="282" y="346"/>
                    </a:lnTo>
                    <a:lnTo>
                      <a:pt x="282" y="329"/>
                    </a:lnTo>
                    <a:lnTo>
                      <a:pt x="226" y="330"/>
                    </a:lnTo>
                    <a:lnTo>
                      <a:pt x="226" y="309"/>
                    </a:lnTo>
                    <a:lnTo>
                      <a:pt x="171" y="310"/>
                    </a:lnTo>
                    <a:lnTo>
                      <a:pt x="170" y="259"/>
                    </a:lnTo>
                    <a:lnTo>
                      <a:pt x="146" y="260"/>
                    </a:lnTo>
                    <a:lnTo>
                      <a:pt x="146" y="254"/>
                    </a:lnTo>
                    <a:lnTo>
                      <a:pt x="121" y="254"/>
                    </a:lnTo>
                    <a:lnTo>
                      <a:pt x="121" y="262"/>
                    </a:lnTo>
                    <a:lnTo>
                      <a:pt x="99" y="262"/>
                    </a:lnTo>
                    <a:lnTo>
                      <a:pt x="99" y="222"/>
                    </a:lnTo>
                    <a:lnTo>
                      <a:pt x="89" y="222"/>
                    </a:lnTo>
                    <a:lnTo>
                      <a:pt x="89" y="166"/>
                    </a:lnTo>
                    <a:lnTo>
                      <a:pt x="99" y="166"/>
                    </a:lnTo>
                    <a:lnTo>
                      <a:pt x="97" y="141"/>
                    </a:lnTo>
                    <a:lnTo>
                      <a:pt x="105" y="141"/>
                    </a:lnTo>
                    <a:lnTo>
                      <a:pt x="105" y="122"/>
                    </a:lnTo>
                    <a:lnTo>
                      <a:pt x="104" y="61"/>
                    </a:lnTo>
                    <a:lnTo>
                      <a:pt x="59" y="62"/>
                    </a:lnTo>
                    <a:lnTo>
                      <a:pt x="59" y="92"/>
                    </a:lnTo>
                    <a:lnTo>
                      <a:pt x="1" y="92"/>
                    </a:lnTo>
                    <a:lnTo>
                      <a:pt x="0" y="1"/>
                    </a:lnTo>
                    <a:lnTo>
                      <a:pt x="23" y="1"/>
                    </a:lnTo>
                    <a:lnTo>
                      <a:pt x="26" y="1"/>
                    </a:lnTo>
                    <a:lnTo>
                      <a:pt x="26" y="8"/>
                    </a:lnTo>
                    <a:lnTo>
                      <a:pt x="46" y="8"/>
                    </a:lnTo>
                    <a:lnTo>
                      <a:pt x="50" y="6"/>
                    </a:lnTo>
                    <a:lnTo>
                      <a:pt x="49" y="1"/>
                    </a:lnTo>
                    <a:lnTo>
                      <a:pt x="99" y="0"/>
                    </a:lnTo>
                    <a:lnTo>
                      <a:pt x="99" y="8"/>
                    </a:lnTo>
                    <a:lnTo>
                      <a:pt x="121" y="8"/>
                    </a:lnTo>
                    <a:lnTo>
                      <a:pt x="121" y="0"/>
                    </a:lnTo>
                    <a:lnTo>
                      <a:pt x="156" y="0"/>
                    </a:lnTo>
                    <a:lnTo>
                      <a:pt x="160" y="0"/>
                    </a:lnTo>
                    <a:lnTo>
                      <a:pt x="160" y="30"/>
                    </a:lnTo>
                    <a:lnTo>
                      <a:pt x="160" y="42"/>
                    </a:lnTo>
                    <a:lnTo>
                      <a:pt x="157" y="42"/>
                    </a:lnTo>
                    <a:lnTo>
                      <a:pt x="156" y="44"/>
                    </a:lnTo>
                    <a:lnTo>
                      <a:pt x="157" y="87"/>
                    </a:lnTo>
                    <a:lnTo>
                      <a:pt x="156" y="95"/>
                    </a:lnTo>
                    <a:lnTo>
                      <a:pt x="196" y="93"/>
                    </a:lnTo>
                    <a:lnTo>
                      <a:pt x="196" y="123"/>
                    </a:lnTo>
                    <a:lnTo>
                      <a:pt x="197" y="148"/>
                    </a:lnTo>
                    <a:lnTo>
                      <a:pt x="163" y="148"/>
                    </a:lnTo>
                    <a:lnTo>
                      <a:pt x="165" y="172"/>
                    </a:lnTo>
                    <a:lnTo>
                      <a:pt x="157" y="173"/>
                    </a:lnTo>
                    <a:lnTo>
                      <a:pt x="157" y="209"/>
                    </a:lnTo>
                    <a:lnTo>
                      <a:pt x="171" y="209"/>
                    </a:lnTo>
                    <a:lnTo>
                      <a:pt x="171" y="222"/>
                    </a:lnTo>
                    <a:lnTo>
                      <a:pt x="203" y="220"/>
                    </a:lnTo>
                    <a:lnTo>
                      <a:pt x="203" y="227"/>
                    </a:lnTo>
                    <a:lnTo>
                      <a:pt x="226" y="227"/>
                    </a:lnTo>
                    <a:lnTo>
                      <a:pt x="226" y="220"/>
                    </a:lnTo>
                    <a:lnTo>
                      <a:pt x="249" y="220"/>
                    </a:lnTo>
                    <a:lnTo>
                      <a:pt x="249" y="268"/>
                    </a:lnTo>
                    <a:lnTo>
                      <a:pt x="280" y="267"/>
                    </a:lnTo>
                    <a:lnTo>
                      <a:pt x="280" y="257"/>
                    </a:lnTo>
                    <a:lnTo>
                      <a:pt x="290" y="255"/>
                    </a:lnTo>
                    <a:lnTo>
                      <a:pt x="289" y="247"/>
                    </a:lnTo>
                    <a:lnTo>
                      <a:pt x="329" y="245"/>
                    </a:lnTo>
                    <a:lnTo>
                      <a:pt x="329" y="272"/>
                    </a:lnTo>
                    <a:lnTo>
                      <a:pt x="320" y="272"/>
                    </a:lnTo>
                    <a:lnTo>
                      <a:pt x="320" y="294"/>
                    </a:lnTo>
                    <a:lnTo>
                      <a:pt x="329" y="294"/>
                    </a:lnTo>
                    <a:lnTo>
                      <a:pt x="330" y="333"/>
                    </a:lnTo>
                    <a:lnTo>
                      <a:pt x="329" y="33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2" name="Freeform 1268"/>
              <p:cNvSpPr>
                <a:spLocks/>
              </p:cNvSpPr>
              <p:nvPr/>
            </p:nvSpPr>
            <p:spPr bwMode="auto">
              <a:xfrm>
                <a:off x="3185" y="3390"/>
                <a:ext cx="48" cy="51"/>
              </a:xfrm>
              <a:custGeom>
                <a:avLst/>
                <a:gdLst>
                  <a:gd name="T0" fmla="*/ 240 w 240"/>
                  <a:gd name="T1" fmla="*/ 254 h 254"/>
                  <a:gd name="T2" fmla="*/ 240 w 240"/>
                  <a:gd name="T3" fmla="*/ 157 h 254"/>
                  <a:gd name="T4" fmla="*/ 196 w 240"/>
                  <a:gd name="T5" fmla="*/ 157 h 254"/>
                  <a:gd name="T6" fmla="*/ 196 w 240"/>
                  <a:gd name="T7" fmla="*/ 164 h 254"/>
                  <a:gd name="T8" fmla="*/ 183 w 240"/>
                  <a:gd name="T9" fmla="*/ 164 h 254"/>
                  <a:gd name="T10" fmla="*/ 183 w 240"/>
                  <a:gd name="T11" fmla="*/ 178 h 254"/>
                  <a:gd name="T12" fmla="*/ 154 w 240"/>
                  <a:gd name="T13" fmla="*/ 178 h 254"/>
                  <a:gd name="T14" fmla="*/ 154 w 240"/>
                  <a:gd name="T15" fmla="*/ 130 h 254"/>
                  <a:gd name="T16" fmla="*/ 129 w 240"/>
                  <a:gd name="T17" fmla="*/ 130 h 254"/>
                  <a:gd name="T18" fmla="*/ 129 w 240"/>
                  <a:gd name="T19" fmla="*/ 136 h 254"/>
                  <a:gd name="T20" fmla="*/ 108 w 240"/>
                  <a:gd name="T21" fmla="*/ 136 h 254"/>
                  <a:gd name="T22" fmla="*/ 108 w 240"/>
                  <a:gd name="T23" fmla="*/ 130 h 254"/>
                  <a:gd name="T24" fmla="*/ 74 w 240"/>
                  <a:gd name="T25" fmla="*/ 130 h 254"/>
                  <a:gd name="T26" fmla="*/ 74 w 240"/>
                  <a:gd name="T27" fmla="*/ 120 h 254"/>
                  <a:gd name="T28" fmla="*/ 62 w 240"/>
                  <a:gd name="T29" fmla="*/ 120 h 254"/>
                  <a:gd name="T30" fmla="*/ 62 w 240"/>
                  <a:gd name="T31" fmla="*/ 83 h 254"/>
                  <a:gd name="T32" fmla="*/ 69 w 240"/>
                  <a:gd name="T33" fmla="*/ 83 h 254"/>
                  <a:gd name="T34" fmla="*/ 69 w 240"/>
                  <a:gd name="T35" fmla="*/ 59 h 254"/>
                  <a:gd name="T36" fmla="*/ 102 w 240"/>
                  <a:gd name="T37" fmla="*/ 59 h 254"/>
                  <a:gd name="T38" fmla="*/ 102 w 240"/>
                  <a:gd name="T39" fmla="*/ 0 h 254"/>
                  <a:gd name="T40" fmla="*/ 11 w 240"/>
                  <a:gd name="T41" fmla="*/ 0 h 254"/>
                  <a:gd name="T42" fmla="*/ 11 w 240"/>
                  <a:gd name="T43" fmla="*/ 27 h 254"/>
                  <a:gd name="T44" fmla="*/ 17 w 240"/>
                  <a:gd name="T45" fmla="*/ 27 h 254"/>
                  <a:gd name="T46" fmla="*/ 17 w 240"/>
                  <a:gd name="T47" fmla="*/ 50 h 254"/>
                  <a:gd name="T48" fmla="*/ 8 w 240"/>
                  <a:gd name="T49" fmla="*/ 50 h 254"/>
                  <a:gd name="T50" fmla="*/ 8 w 240"/>
                  <a:gd name="T51" fmla="*/ 71 h 254"/>
                  <a:gd name="T52" fmla="*/ 0 w 240"/>
                  <a:gd name="T53" fmla="*/ 71 h 254"/>
                  <a:gd name="T54" fmla="*/ 0 w 240"/>
                  <a:gd name="T55" fmla="*/ 130 h 254"/>
                  <a:gd name="T56" fmla="*/ 10 w 240"/>
                  <a:gd name="T57" fmla="*/ 130 h 254"/>
                  <a:gd name="T58" fmla="*/ 10 w 240"/>
                  <a:gd name="T59" fmla="*/ 170 h 254"/>
                  <a:gd name="T60" fmla="*/ 33 w 240"/>
                  <a:gd name="T61" fmla="*/ 170 h 254"/>
                  <a:gd name="T62" fmla="*/ 33 w 240"/>
                  <a:gd name="T63" fmla="*/ 164 h 254"/>
                  <a:gd name="T64" fmla="*/ 56 w 240"/>
                  <a:gd name="T65" fmla="*/ 164 h 254"/>
                  <a:gd name="T66" fmla="*/ 56 w 240"/>
                  <a:gd name="T67" fmla="*/ 170 h 254"/>
                  <a:gd name="T68" fmla="*/ 81 w 240"/>
                  <a:gd name="T69" fmla="*/ 170 h 254"/>
                  <a:gd name="T70" fmla="*/ 81 w 240"/>
                  <a:gd name="T71" fmla="*/ 220 h 254"/>
                  <a:gd name="T72" fmla="*/ 137 w 240"/>
                  <a:gd name="T73" fmla="*/ 220 h 254"/>
                  <a:gd name="T74" fmla="*/ 137 w 240"/>
                  <a:gd name="T75" fmla="*/ 240 h 254"/>
                  <a:gd name="T76" fmla="*/ 191 w 240"/>
                  <a:gd name="T77" fmla="*/ 240 h 254"/>
                  <a:gd name="T78" fmla="*/ 191 w 240"/>
                  <a:gd name="T79" fmla="*/ 254 h 254"/>
                  <a:gd name="T80" fmla="*/ 240 w 240"/>
                  <a:gd name="T81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0" h="254">
                    <a:moveTo>
                      <a:pt x="240" y="254"/>
                    </a:moveTo>
                    <a:lnTo>
                      <a:pt x="240" y="157"/>
                    </a:lnTo>
                    <a:lnTo>
                      <a:pt x="196" y="157"/>
                    </a:lnTo>
                    <a:lnTo>
                      <a:pt x="196" y="164"/>
                    </a:lnTo>
                    <a:lnTo>
                      <a:pt x="183" y="164"/>
                    </a:lnTo>
                    <a:lnTo>
                      <a:pt x="183" y="178"/>
                    </a:lnTo>
                    <a:lnTo>
                      <a:pt x="154" y="178"/>
                    </a:lnTo>
                    <a:lnTo>
                      <a:pt x="154" y="130"/>
                    </a:lnTo>
                    <a:lnTo>
                      <a:pt x="129" y="130"/>
                    </a:lnTo>
                    <a:lnTo>
                      <a:pt x="129" y="136"/>
                    </a:lnTo>
                    <a:lnTo>
                      <a:pt x="108" y="136"/>
                    </a:lnTo>
                    <a:lnTo>
                      <a:pt x="108" y="130"/>
                    </a:lnTo>
                    <a:lnTo>
                      <a:pt x="74" y="130"/>
                    </a:lnTo>
                    <a:lnTo>
                      <a:pt x="74" y="120"/>
                    </a:lnTo>
                    <a:lnTo>
                      <a:pt x="62" y="120"/>
                    </a:lnTo>
                    <a:lnTo>
                      <a:pt x="62" y="83"/>
                    </a:lnTo>
                    <a:lnTo>
                      <a:pt x="69" y="83"/>
                    </a:lnTo>
                    <a:lnTo>
                      <a:pt x="69" y="59"/>
                    </a:lnTo>
                    <a:lnTo>
                      <a:pt x="102" y="59"/>
                    </a:lnTo>
                    <a:lnTo>
                      <a:pt x="102" y="0"/>
                    </a:lnTo>
                    <a:lnTo>
                      <a:pt x="11" y="0"/>
                    </a:lnTo>
                    <a:lnTo>
                      <a:pt x="11" y="27"/>
                    </a:lnTo>
                    <a:lnTo>
                      <a:pt x="17" y="27"/>
                    </a:lnTo>
                    <a:lnTo>
                      <a:pt x="17" y="50"/>
                    </a:lnTo>
                    <a:lnTo>
                      <a:pt x="8" y="50"/>
                    </a:lnTo>
                    <a:lnTo>
                      <a:pt x="8" y="71"/>
                    </a:lnTo>
                    <a:lnTo>
                      <a:pt x="0" y="71"/>
                    </a:lnTo>
                    <a:lnTo>
                      <a:pt x="0" y="130"/>
                    </a:lnTo>
                    <a:lnTo>
                      <a:pt x="10" y="130"/>
                    </a:lnTo>
                    <a:lnTo>
                      <a:pt x="10" y="170"/>
                    </a:lnTo>
                    <a:lnTo>
                      <a:pt x="33" y="170"/>
                    </a:lnTo>
                    <a:lnTo>
                      <a:pt x="33" y="164"/>
                    </a:lnTo>
                    <a:lnTo>
                      <a:pt x="56" y="164"/>
                    </a:lnTo>
                    <a:lnTo>
                      <a:pt x="56" y="170"/>
                    </a:lnTo>
                    <a:lnTo>
                      <a:pt x="81" y="170"/>
                    </a:lnTo>
                    <a:lnTo>
                      <a:pt x="81" y="220"/>
                    </a:lnTo>
                    <a:lnTo>
                      <a:pt x="137" y="220"/>
                    </a:lnTo>
                    <a:lnTo>
                      <a:pt x="137" y="240"/>
                    </a:lnTo>
                    <a:lnTo>
                      <a:pt x="191" y="240"/>
                    </a:lnTo>
                    <a:lnTo>
                      <a:pt x="191" y="254"/>
                    </a:lnTo>
                    <a:lnTo>
                      <a:pt x="240" y="25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3" name="Freeform 1269"/>
              <p:cNvSpPr>
                <a:spLocks/>
              </p:cNvSpPr>
              <p:nvPr/>
            </p:nvSpPr>
            <p:spPr bwMode="auto">
              <a:xfrm>
                <a:off x="3040" y="3294"/>
                <a:ext cx="22" cy="19"/>
              </a:xfrm>
              <a:custGeom>
                <a:avLst/>
                <a:gdLst>
                  <a:gd name="T0" fmla="*/ 101 w 111"/>
                  <a:gd name="T1" fmla="*/ 0 h 94"/>
                  <a:gd name="T2" fmla="*/ 31 w 111"/>
                  <a:gd name="T3" fmla="*/ 0 h 94"/>
                  <a:gd name="T4" fmla="*/ 31 w 111"/>
                  <a:gd name="T5" fmla="*/ 12 h 94"/>
                  <a:gd name="T6" fmla="*/ 0 w 111"/>
                  <a:gd name="T7" fmla="*/ 13 h 94"/>
                  <a:gd name="T8" fmla="*/ 1 w 111"/>
                  <a:gd name="T9" fmla="*/ 76 h 94"/>
                  <a:gd name="T10" fmla="*/ 30 w 111"/>
                  <a:gd name="T11" fmla="*/ 75 h 94"/>
                  <a:gd name="T12" fmla="*/ 30 w 111"/>
                  <a:gd name="T13" fmla="*/ 94 h 94"/>
                  <a:gd name="T14" fmla="*/ 102 w 111"/>
                  <a:gd name="T15" fmla="*/ 93 h 94"/>
                  <a:gd name="T16" fmla="*/ 102 w 111"/>
                  <a:gd name="T17" fmla="*/ 43 h 94"/>
                  <a:gd name="T18" fmla="*/ 101 w 111"/>
                  <a:gd name="T19" fmla="*/ 39 h 94"/>
                  <a:gd name="T20" fmla="*/ 101 w 111"/>
                  <a:gd name="T21" fmla="*/ 23 h 94"/>
                  <a:gd name="T22" fmla="*/ 111 w 111"/>
                  <a:gd name="T23" fmla="*/ 23 h 94"/>
                  <a:gd name="T24" fmla="*/ 111 w 111"/>
                  <a:gd name="T25" fmla="*/ 10 h 94"/>
                  <a:gd name="T26" fmla="*/ 101 w 111"/>
                  <a:gd name="T27" fmla="*/ 10 h 94"/>
                  <a:gd name="T28" fmla="*/ 101 w 111"/>
                  <a:gd name="T2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1" h="94">
                    <a:moveTo>
                      <a:pt x="101" y="0"/>
                    </a:moveTo>
                    <a:lnTo>
                      <a:pt x="31" y="0"/>
                    </a:lnTo>
                    <a:lnTo>
                      <a:pt x="31" y="12"/>
                    </a:lnTo>
                    <a:lnTo>
                      <a:pt x="0" y="13"/>
                    </a:lnTo>
                    <a:lnTo>
                      <a:pt x="1" y="76"/>
                    </a:lnTo>
                    <a:lnTo>
                      <a:pt x="30" y="75"/>
                    </a:lnTo>
                    <a:lnTo>
                      <a:pt x="30" y="94"/>
                    </a:lnTo>
                    <a:lnTo>
                      <a:pt x="102" y="93"/>
                    </a:lnTo>
                    <a:lnTo>
                      <a:pt x="102" y="43"/>
                    </a:lnTo>
                    <a:lnTo>
                      <a:pt x="101" y="39"/>
                    </a:lnTo>
                    <a:lnTo>
                      <a:pt x="101" y="23"/>
                    </a:lnTo>
                    <a:lnTo>
                      <a:pt x="111" y="23"/>
                    </a:lnTo>
                    <a:lnTo>
                      <a:pt x="111" y="10"/>
                    </a:lnTo>
                    <a:lnTo>
                      <a:pt x="101" y="1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4" name="Freeform 1270"/>
              <p:cNvSpPr>
                <a:spLocks/>
              </p:cNvSpPr>
              <p:nvPr/>
            </p:nvSpPr>
            <p:spPr bwMode="auto">
              <a:xfrm>
                <a:off x="3242" y="3200"/>
                <a:ext cx="51" cy="50"/>
              </a:xfrm>
              <a:custGeom>
                <a:avLst/>
                <a:gdLst>
                  <a:gd name="T0" fmla="*/ 179 w 253"/>
                  <a:gd name="T1" fmla="*/ 46 h 253"/>
                  <a:gd name="T2" fmla="*/ 160 w 253"/>
                  <a:gd name="T3" fmla="*/ 66 h 253"/>
                  <a:gd name="T4" fmla="*/ 143 w 253"/>
                  <a:gd name="T5" fmla="*/ 51 h 253"/>
                  <a:gd name="T6" fmla="*/ 128 w 253"/>
                  <a:gd name="T7" fmla="*/ 67 h 253"/>
                  <a:gd name="T8" fmla="*/ 132 w 253"/>
                  <a:gd name="T9" fmla="*/ 72 h 253"/>
                  <a:gd name="T10" fmla="*/ 122 w 253"/>
                  <a:gd name="T11" fmla="*/ 83 h 253"/>
                  <a:gd name="T12" fmla="*/ 120 w 253"/>
                  <a:gd name="T13" fmla="*/ 85 h 253"/>
                  <a:gd name="T14" fmla="*/ 115 w 253"/>
                  <a:gd name="T15" fmla="*/ 80 h 253"/>
                  <a:gd name="T16" fmla="*/ 80 w 253"/>
                  <a:gd name="T17" fmla="*/ 115 h 253"/>
                  <a:gd name="T18" fmla="*/ 86 w 253"/>
                  <a:gd name="T19" fmla="*/ 120 h 253"/>
                  <a:gd name="T20" fmla="*/ 72 w 253"/>
                  <a:gd name="T21" fmla="*/ 133 h 253"/>
                  <a:gd name="T22" fmla="*/ 66 w 253"/>
                  <a:gd name="T23" fmla="*/ 128 h 253"/>
                  <a:gd name="T24" fmla="*/ 51 w 253"/>
                  <a:gd name="T25" fmla="*/ 142 h 253"/>
                  <a:gd name="T26" fmla="*/ 50 w 253"/>
                  <a:gd name="T27" fmla="*/ 145 h 253"/>
                  <a:gd name="T28" fmla="*/ 51 w 253"/>
                  <a:gd name="T29" fmla="*/ 147 h 253"/>
                  <a:gd name="T30" fmla="*/ 66 w 253"/>
                  <a:gd name="T31" fmla="*/ 162 h 253"/>
                  <a:gd name="T32" fmla="*/ 47 w 253"/>
                  <a:gd name="T33" fmla="*/ 182 h 253"/>
                  <a:gd name="T34" fmla="*/ 35 w 253"/>
                  <a:gd name="T35" fmla="*/ 169 h 253"/>
                  <a:gd name="T36" fmla="*/ 0 w 253"/>
                  <a:gd name="T37" fmla="*/ 206 h 253"/>
                  <a:gd name="T38" fmla="*/ 26 w 253"/>
                  <a:gd name="T39" fmla="*/ 230 h 253"/>
                  <a:gd name="T40" fmla="*/ 31 w 253"/>
                  <a:gd name="T41" fmla="*/ 225 h 253"/>
                  <a:gd name="T42" fmla="*/ 37 w 253"/>
                  <a:gd name="T43" fmla="*/ 232 h 253"/>
                  <a:gd name="T44" fmla="*/ 32 w 253"/>
                  <a:gd name="T45" fmla="*/ 237 h 253"/>
                  <a:gd name="T46" fmla="*/ 49 w 253"/>
                  <a:gd name="T47" fmla="*/ 253 h 253"/>
                  <a:gd name="T48" fmla="*/ 85 w 253"/>
                  <a:gd name="T49" fmla="*/ 215 h 253"/>
                  <a:gd name="T50" fmla="*/ 85 w 253"/>
                  <a:gd name="T51" fmla="*/ 214 h 253"/>
                  <a:gd name="T52" fmla="*/ 87 w 253"/>
                  <a:gd name="T53" fmla="*/ 212 h 253"/>
                  <a:gd name="T54" fmla="*/ 77 w 253"/>
                  <a:gd name="T55" fmla="*/ 201 h 253"/>
                  <a:gd name="T56" fmla="*/ 102 w 253"/>
                  <a:gd name="T57" fmla="*/ 176 h 253"/>
                  <a:gd name="T58" fmla="*/ 117 w 253"/>
                  <a:gd name="T59" fmla="*/ 188 h 253"/>
                  <a:gd name="T60" fmla="*/ 130 w 253"/>
                  <a:gd name="T61" fmla="*/ 179 h 253"/>
                  <a:gd name="T62" fmla="*/ 137 w 253"/>
                  <a:gd name="T63" fmla="*/ 172 h 253"/>
                  <a:gd name="T64" fmla="*/ 133 w 253"/>
                  <a:gd name="T65" fmla="*/ 169 h 253"/>
                  <a:gd name="T66" fmla="*/ 121 w 253"/>
                  <a:gd name="T67" fmla="*/ 156 h 253"/>
                  <a:gd name="T68" fmla="*/ 156 w 253"/>
                  <a:gd name="T69" fmla="*/ 122 h 253"/>
                  <a:gd name="T70" fmla="*/ 171 w 253"/>
                  <a:gd name="T71" fmla="*/ 137 h 253"/>
                  <a:gd name="T72" fmla="*/ 189 w 253"/>
                  <a:gd name="T73" fmla="*/ 118 h 253"/>
                  <a:gd name="T74" fmla="*/ 176 w 253"/>
                  <a:gd name="T75" fmla="*/ 105 h 253"/>
                  <a:gd name="T76" fmla="*/ 203 w 253"/>
                  <a:gd name="T77" fmla="*/ 77 h 253"/>
                  <a:gd name="T78" fmla="*/ 212 w 253"/>
                  <a:gd name="T79" fmla="*/ 88 h 253"/>
                  <a:gd name="T80" fmla="*/ 253 w 253"/>
                  <a:gd name="T81" fmla="*/ 47 h 253"/>
                  <a:gd name="T82" fmla="*/ 236 w 253"/>
                  <a:gd name="T83" fmla="*/ 31 h 253"/>
                  <a:gd name="T84" fmla="*/ 231 w 253"/>
                  <a:gd name="T85" fmla="*/ 36 h 253"/>
                  <a:gd name="T86" fmla="*/ 216 w 253"/>
                  <a:gd name="T87" fmla="*/ 22 h 253"/>
                  <a:gd name="T88" fmla="*/ 222 w 253"/>
                  <a:gd name="T89" fmla="*/ 16 h 253"/>
                  <a:gd name="T90" fmla="*/ 206 w 253"/>
                  <a:gd name="T91" fmla="*/ 0 h 253"/>
                  <a:gd name="T92" fmla="*/ 170 w 253"/>
                  <a:gd name="T93" fmla="*/ 36 h 253"/>
                  <a:gd name="T94" fmla="*/ 179 w 253"/>
                  <a:gd name="T95" fmla="*/ 4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3" h="253">
                    <a:moveTo>
                      <a:pt x="179" y="46"/>
                    </a:moveTo>
                    <a:lnTo>
                      <a:pt x="160" y="66"/>
                    </a:lnTo>
                    <a:lnTo>
                      <a:pt x="143" y="51"/>
                    </a:lnTo>
                    <a:lnTo>
                      <a:pt x="128" y="67"/>
                    </a:lnTo>
                    <a:lnTo>
                      <a:pt x="132" y="72"/>
                    </a:lnTo>
                    <a:lnTo>
                      <a:pt x="122" y="83"/>
                    </a:lnTo>
                    <a:lnTo>
                      <a:pt x="120" y="85"/>
                    </a:lnTo>
                    <a:lnTo>
                      <a:pt x="115" y="80"/>
                    </a:lnTo>
                    <a:lnTo>
                      <a:pt x="80" y="115"/>
                    </a:lnTo>
                    <a:lnTo>
                      <a:pt x="86" y="120"/>
                    </a:lnTo>
                    <a:lnTo>
                      <a:pt x="72" y="133"/>
                    </a:lnTo>
                    <a:lnTo>
                      <a:pt x="66" y="128"/>
                    </a:lnTo>
                    <a:lnTo>
                      <a:pt x="51" y="142"/>
                    </a:lnTo>
                    <a:lnTo>
                      <a:pt x="50" y="145"/>
                    </a:lnTo>
                    <a:lnTo>
                      <a:pt x="51" y="147"/>
                    </a:lnTo>
                    <a:lnTo>
                      <a:pt x="66" y="162"/>
                    </a:lnTo>
                    <a:lnTo>
                      <a:pt x="47" y="182"/>
                    </a:lnTo>
                    <a:lnTo>
                      <a:pt x="35" y="169"/>
                    </a:lnTo>
                    <a:lnTo>
                      <a:pt x="0" y="206"/>
                    </a:lnTo>
                    <a:lnTo>
                      <a:pt x="26" y="230"/>
                    </a:lnTo>
                    <a:lnTo>
                      <a:pt x="31" y="225"/>
                    </a:lnTo>
                    <a:lnTo>
                      <a:pt x="37" y="232"/>
                    </a:lnTo>
                    <a:lnTo>
                      <a:pt x="32" y="237"/>
                    </a:lnTo>
                    <a:lnTo>
                      <a:pt x="49" y="253"/>
                    </a:lnTo>
                    <a:lnTo>
                      <a:pt x="85" y="215"/>
                    </a:lnTo>
                    <a:lnTo>
                      <a:pt x="85" y="214"/>
                    </a:lnTo>
                    <a:lnTo>
                      <a:pt x="87" y="212"/>
                    </a:lnTo>
                    <a:lnTo>
                      <a:pt x="77" y="201"/>
                    </a:lnTo>
                    <a:lnTo>
                      <a:pt x="102" y="176"/>
                    </a:lnTo>
                    <a:lnTo>
                      <a:pt x="117" y="188"/>
                    </a:lnTo>
                    <a:lnTo>
                      <a:pt x="130" y="179"/>
                    </a:lnTo>
                    <a:lnTo>
                      <a:pt x="137" y="172"/>
                    </a:lnTo>
                    <a:lnTo>
                      <a:pt x="133" y="169"/>
                    </a:lnTo>
                    <a:lnTo>
                      <a:pt x="121" y="156"/>
                    </a:lnTo>
                    <a:lnTo>
                      <a:pt x="156" y="122"/>
                    </a:lnTo>
                    <a:lnTo>
                      <a:pt x="171" y="137"/>
                    </a:lnTo>
                    <a:lnTo>
                      <a:pt x="189" y="118"/>
                    </a:lnTo>
                    <a:lnTo>
                      <a:pt x="176" y="105"/>
                    </a:lnTo>
                    <a:lnTo>
                      <a:pt x="203" y="77"/>
                    </a:lnTo>
                    <a:lnTo>
                      <a:pt x="212" y="88"/>
                    </a:lnTo>
                    <a:lnTo>
                      <a:pt x="253" y="47"/>
                    </a:lnTo>
                    <a:lnTo>
                      <a:pt x="236" y="31"/>
                    </a:lnTo>
                    <a:lnTo>
                      <a:pt x="231" y="36"/>
                    </a:lnTo>
                    <a:lnTo>
                      <a:pt x="216" y="22"/>
                    </a:lnTo>
                    <a:lnTo>
                      <a:pt x="222" y="16"/>
                    </a:lnTo>
                    <a:lnTo>
                      <a:pt x="206" y="0"/>
                    </a:lnTo>
                    <a:lnTo>
                      <a:pt x="170" y="36"/>
                    </a:lnTo>
                    <a:lnTo>
                      <a:pt x="179" y="4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5" name="Freeform 1271"/>
              <p:cNvSpPr>
                <a:spLocks/>
              </p:cNvSpPr>
              <p:nvPr/>
            </p:nvSpPr>
            <p:spPr bwMode="auto">
              <a:xfrm>
                <a:off x="3291" y="3214"/>
                <a:ext cx="36" cy="51"/>
              </a:xfrm>
              <a:custGeom>
                <a:avLst/>
                <a:gdLst>
                  <a:gd name="T0" fmla="*/ 159 w 183"/>
                  <a:gd name="T1" fmla="*/ 46 h 253"/>
                  <a:gd name="T2" fmla="*/ 118 w 183"/>
                  <a:gd name="T3" fmla="*/ 87 h 253"/>
                  <a:gd name="T4" fmla="*/ 107 w 183"/>
                  <a:gd name="T5" fmla="*/ 77 h 253"/>
                  <a:gd name="T6" fmla="*/ 76 w 183"/>
                  <a:gd name="T7" fmla="*/ 107 h 253"/>
                  <a:gd name="T8" fmla="*/ 102 w 183"/>
                  <a:gd name="T9" fmla="*/ 135 h 253"/>
                  <a:gd name="T10" fmla="*/ 99 w 183"/>
                  <a:gd name="T11" fmla="*/ 140 h 253"/>
                  <a:gd name="T12" fmla="*/ 112 w 183"/>
                  <a:gd name="T13" fmla="*/ 152 h 253"/>
                  <a:gd name="T14" fmla="*/ 117 w 183"/>
                  <a:gd name="T15" fmla="*/ 148 h 253"/>
                  <a:gd name="T16" fmla="*/ 143 w 183"/>
                  <a:gd name="T17" fmla="*/ 172 h 253"/>
                  <a:gd name="T18" fmla="*/ 160 w 183"/>
                  <a:gd name="T19" fmla="*/ 190 h 253"/>
                  <a:gd name="T20" fmla="*/ 157 w 183"/>
                  <a:gd name="T21" fmla="*/ 195 h 253"/>
                  <a:gd name="T22" fmla="*/ 162 w 183"/>
                  <a:gd name="T23" fmla="*/ 201 h 253"/>
                  <a:gd name="T24" fmla="*/ 167 w 183"/>
                  <a:gd name="T25" fmla="*/ 196 h 253"/>
                  <a:gd name="T26" fmla="*/ 183 w 183"/>
                  <a:gd name="T27" fmla="*/ 212 h 253"/>
                  <a:gd name="T28" fmla="*/ 143 w 183"/>
                  <a:gd name="T29" fmla="*/ 253 h 253"/>
                  <a:gd name="T30" fmla="*/ 126 w 183"/>
                  <a:gd name="T31" fmla="*/ 236 h 253"/>
                  <a:gd name="T32" fmla="*/ 112 w 183"/>
                  <a:gd name="T33" fmla="*/ 252 h 253"/>
                  <a:gd name="T34" fmla="*/ 92 w 183"/>
                  <a:gd name="T35" fmla="*/ 231 h 253"/>
                  <a:gd name="T36" fmla="*/ 107 w 183"/>
                  <a:gd name="T37" fmla="*/ 217 h 253"/>
                  <a:gd name="T38" fmla="*/ 86 w 183"/>
                  <a:gd name="T39" fmla="*/ 196 h 253"/>
                  <a:gd name="T40" fmla="*/ 71 w 183"/>
                  <a:gd name="T41" fmla="*/ 211 h 253"/>
                  <a:gd name="T42" fmla="*/ 50 w 183"/>
                  <a:gd name="T43" fmla="*/ 190 h 253"/>
                  <a:gd name="T44" fmla="*/ 65 w 183"/>
                  <a:gd name="T45" fmla="*/ 176 h 253"/>
                  <a:gd name="T46" fmla="*/ 51 w 183"/>
                  <a:gd name="T47" fmla="*/ 161 h 253"/>
                  <a:gd name="T48" fmla="*/ 31 w 183"/>
                  <a:gd name="T49" fmla="*/ 142 h 253"/>
                  <a:gd name="T50" fmla="*/ 36 w 183"/>
                  <a:gd name="T51" fmla="*/ 137 h 253"/>
                  <a:gd name="T52" fmla="*/ 26 w 183"/>
                  <a:gd name="T53" fmla="*/ 127 h 253"/>
                  <a:gd name="T54" fmla="*/ 22 w 183"/>
                  <a:gd name="T55" fmla="*/ 124 h 253"/>
                  <a:gd name="T56" fmla="*/ 17 w 183"/>
                  <a:gd name="T57" fmla="*/ 129 h 253"/>
                  <a:gd name="T58" fmla="*/ 0 w 183"/>
                  <a:gd name="T59" fmla="*/ 111 h 253"/>
                  <a:gd name="T60" fmla="*/ 36 w 183"/>
                  <a:gd name="T61" fmla="*/ 75 h 253"/>
                  <a:gd name="T62" fmla="*/ 46 w 183"/>
                  <a:gd name="T63" fmla="*/ 85 h 253"/>
                  <a:gd name="T64" fmla="*/ 84 w 183"/>
                  <a:gd name="T65" fmla="*/ 45 h 253"/>
                  <a:gd name="T66" fmla="*/ 74 w 183"/>
                  <a:gd name="T67" fmla="*/ 35 h 253"/>
                  <a:gd name="T68" fmla="*/ 111 w 183"/>
                  <a:gd name="T69" fmla="*/ 0 h 253"/>
                  <a:gd name="T70" fmla="*/ 128 w 183"/>
                  <a:gd name="T71" fmla="*/ 16 h 253"/>
                  <a:gd name="T72" fmla="*/ 123 w 183"/>
                  <a:gd name="T73" fmla="*/ 21 h 253"/>
                  <a:gd name="T74" fmla="*/ 137 w 183"/>
                  <a:gd name="T75" fmla="*/ 35 h 253"/>
                  <a:gd name="T76" fmla="*/ 142 w 183"/>
                  <a:gd name="T77" fmla="*/ 30 h 253"/>
                  <a:gd name="T78" fmla="*/ 159 w 183"/>
                  <a:gd name="T79" fmla="*/ 4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3" h="253">
                    <a:moveTo>
                      <a:pt x="159" y="46"/>
                    </a:moveTo>
                    <a:lnTo>
                      <a:pt x="118" y="87"/>
                    </a:lnTo>
                    <a:lnTo>
                      <a:pt x="107" y="77"/>
                    </a:lnTo>
                    <a:lnTo>
                      <a:pt x="76" y="107"/>
                    </a:lnTo>
                    <a:lnTo>
                      <a:pt x="102" y="135"/>
                    </a:lnTo>
                    <a:lnTo>
                      <a:pt x="99" y="140"/>
                    </a:lnTo>
                    <a:lnTo>
                      <a:pt x="112" y="152"/>
                    </a:lnTo>
                    <a:lnTo>
                      <a:pt x="117" y="148"/>
                    </a:lnTo>
                    <a:lnTo>
                      <a:pt x="143" y="172"/>
                    </a:lnTo>
                    <a:lnTo>
                      <a:pt x="160" y="190"/>
                    </a:lnTo>
                    <a:lnTo>
                      <a:pt x="157" y="195"/>
                    </a:lnTo>
                    <a:lnTo>
                      <a:pt x="162" y="201"/>
                    </a:lnTo>
                    <a:lnTo>
                      <a:pt x="167" y="196"/>
                    </a:lnTo>
                    <a:lnTo>
                      <a:pt x="183" y="212"/>
                    </a:lnTo>
                    <a:lnTo>
                      <a:pt x="143" y="253"/>
                    </a:lnTo>
                    <a:lnTo>
                      <a:pt x="126" y="236"/>
                    </a:lnTo>
                    <a:lnTo>
                      <a:pt x="112" y="252"/>
                    </a:lnTo>
                    <a:lnTo>
                      <a:pt x="92" y="231"/>
                    </a:lnTo>
                    <a:lnTo>
                      <a:pt x="107" y="217"/>
                    </a:lnTo>
                    <a:lnTo>
                      <a:pt x="86" y="196"/>
                    </a:lnTo>
                    <a:lnTo>
                      <a:pt x="71" y="211"/>
                    </a:lnTo>
                    <a:lnTo>
                      <a:pt x="50" y="190"/>
                    </a:lnTo>
                    <a:lnTo>
                      <a:pt x="65" y="176"/>
                    </a:lnTo>
                    <a:lnTo>
                      <a:pt x="51" y="161"/>
                    </a:lnTo>
                    <a:lnTo>
                      <a:pt x="31" y="142"/>
                    </a:lnTo>
                    <a:lnTo>
                      <a:pt x="36" y="137"/>
                    </a:lnTo>
                    <a:lnTo>
                      <a:pt x="26" y="127"/>
                    </a:lnTo>
                    <a:lnTo>
                      <a:pt x="22" y="124"/>
                    </a:lnTo>
                    <a:lnTo>
                      <a:pt x="17" y="129"/>
                    </a:lnTo>
                    <a:lnTo>
                      <a:pt x="0" y="111"/>
                    </a:lnTo>
                    <a:lnTo>
                      <a:pt x="36" y="75"/>
                    </a:lnTo>
                    <a:lnTo>
                      <a:pt x="46" y="85"/>
                    </a:lnTo>
                    <a:lnTo>
                      <a:pt x="84" y="45"/>
                    </a:lnTo>
                    <a:lnTo>
                      <a:pt x="74" y="35"/>
                    </a:lnTo>
                    <a:lnTo>
                      <a:pt x="111" y="0"/>
                    </a:lnTo>
                    <a:lnTo>
                      <a:pt x="128" y="16"/>
                    </a:lnTo>
                    <a:lnTo>
                      <a:pt x="123" y="21"/>
                    </a:lnTo>
                    <a:lnTo>
                      <a:pt x="137" y="35"/>
                    </a:lnTo>
                    <a:lnTo>
                      <a:pt x="142" y="30"/>
                    </a:lnTo>
                    <a:lnTo>
                      <a:pt x="159" y="4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6" name="Freeform 1272"/>
              <p:cNvSpPr>
                <a:spLocks/>
              </p:cNvSpPr>
              <p:nvPr/>
            </p:nvSpPr>
            <p:spPr bwMode="auto">
              <a:xfrm>
                <a:off x="3331" y="3233"/>
                <a:ext cx="56" cy="33"/>
              </a:xfrm>
              <a:custGeom>
                <a:avLst/>
                <a:gdLst>
                  <a:gd name="T0" fmla="*/ 245 w 277"/>
                  <a:gd name="T1" fmla="*/ 93 h 164"/>
                  <a:gd name="T2" fmla="*/ 228 w 277"/>
                  <a:gd name="T3" fmla="*/ 75 h 164"/>
                  <a:gd name="T4" fmla="*/ 212 w 277"/>
                  <a:gd name="T5" fmla="*/ 91 h 164"/>
                  <a:gd name="T6" fmla="*/ 192 w 277"/>
                  <a:gd name="T7" fmla="*/ 71 h 164"/>
                  <a:gd name="T8" fmla="*/ 202 w 277"/>
                  <a:gd name="T9" fmla="*/ 61 h 164"/>
                  <a:gd name="T10" fmla="*/ 164 w 277"/>
                  <a:gd name="T11" fmla="*/ 25 h 164"/>
                  <a:gd name="T12" fmla="*/ 150 w 277"/>
                  <a:gd name="T13" fmla="*/ 42 h 164"/>
                  <a:gd name="T14" fmla="*/ 153 w 277"/>
                  <a:gd name="T15" fmla="*/ 44 h 164"/>
                  <a:gd name="T16" fmla="*/ 140 w 277"/>
                  <a:gd name="T17" fmla="*/ 58 h 164"/>
                  <a:gd name="T18" fmla="*/ 136 w 277"/>
                  <a:gd name="T19" fmla="*/ 54 h 164"/>
                  <a:gd name="T20" fmla="*/ 132 w 277"/>
                  <a:gd name="T21" fmla="*/ 56 h 164"/>
                  <a:gd name="T22" fmla="*/ 132 w 277"/>
                  <a:gd name="T23" fmla="*/ 59 h 164"/>
                  <a:gd name="T24" fmla="*/ 110 w 277"/>
                  <a:gd name="T25" fmla="*/ 81 h 164"/>
                  <a:gd name="T26" fmla="*/ 79 w 277"/>
                  <a:gd name="T27" fmla="*/ 51 h 164"/>
                  <a:gd name="T28" fmla="*/ 88 w 277"/>
                  <a:gd name="T29" fmla="*/ 40 h 164"/>
                  <a:gd name="T30" fmla="*/ 46 w 277"/>
                  <a:gd name="T31" fmla="*/ 0 h 164"/>
                  <a:gd name="T32" fmla="*/ 30 w 277"/>
                  <a:gd name="T33" fmla="*/ 17 h 164"/>
                  <a:gd name="T34" fmla="*/ 35 w 277"/>
                  <a:gd name="T35" fmla="*/ 23 h 164"/>
                  <a:gd name="T36" fmla="*/ 31 w 277"/>
                  <a:gd name="T37" fmla="*/ 28 h 164"/>
                  <a:gd name="T38" fmla="*/ 26 w 277"/>
                  <a:gd name="T39" fmla="*/ 23 h 164"/>
                  <a:gd name="T40" fmla="*/ 0 w 277"/>
                  <a:gd name="T41" fmla="*/ 48 h 164"/>
                  <a:gd name="T42" fmla="*/ 37 w 277"/>
                  <a:gd name="T43" fmla="*/ 84 h 164"/>
                  <a:gd name="T44" fmla="*/ 49 w 277"/>
                  <a:gd name="T45" fmla="*/ 73 h 164"/>
                  <a:gd name="T46" fmla="*/ 64 w 277"/>
                  <a:gd name="T47" fmla="*/ 88 h 164"/>
                  <a:gd name="T48" fmla="*/ 88 w 277"/>
                  <a:gd name="T49" fmla="*/ 111 h 164"/>
                  <a:gd name="T50" fmla="*/ 86 w 277"/>
                  <a:gd name="T51" fmla="*/ 115 h 164"/>
                  <a:gd name="T52" fmla="*/ 77 w 277"/>
                  <a:gd name="T53" fmla="*/ 122 h 164"/>
                  <a:gd name="T54" fmla="*/ 113 w 277"/>
                  <a:gd name="T55" fmla="*/ 159 h 164"/>
                  <a:gd name="T56" fmla="*/ 126 w 277"/>
                  <a:gd name="T57" fmla="*/ 147 h 164"/>
                  <a:gd name="T58" fmla="*/ 121 w 277"/>
                  <a:gd name="T59" fmla="*/ 142 h 164"/>
                  <a:gd name="T60" fmla="*/ 140 w 277"/>
                  <a:gd name="T61" fmla="*/ 124 h 164"/>
                  <a:gd name="T62" fmla="*/ 145 w 277"/>
                  <a:gd name="T63" fmla="*/ 129 h 164"/>
                  <a:gd name="T64" fmla="*/ 172 w 277"/>
                  <a:gd name="T65" fmla="*/ 101 h 164"/>
                  <a:gd name="T66" fmla="*/ 198 w 277"/>
                  <a:gd name="T67" fmla="*/ 127 h 164"/>
                  <a:gd name="T68" fmla="*/ 183 w 277"/>
                  <a:gd name="T69" fmla="*/ 141 h 164"/>
                  <a:gd name="T70" fmla="*/ 203 w 277"/>
                  <a:gd name="T71" fmla="*/ 161 h 164"/>
                  <a:gd name="T72" fmla="*/ 218 w 277"/>
                  <a:gd name="T73" fmla="*/ 146 h 164"/>
                  <a:gd name="T74" fmla="*/ 234 w 277"/>
                  <a:gd name="T75" fmla="*/ 164 h 164"/>
                  <a:gd name="T76" fmla="*/ 277 w 277"/>
                  <a:gd name="T77" fmla="*/ 122 h 164"/>
                  <a:gd name="T78" fmla="*/ 259 w 277"/>
                  <a:gd name="T79" fmla="*/ 105 h 164"/>
                  <a:gd name="T80" fmla="*/ 254 w 277"/>
                  <a:gd name="T81" fmla="*/ 110 h 164"/>
                  <a:gd name="T82" fmla="*/ 245 w 277"/>
                  <a:gd name="T83" fmla="*/ 103 h 164"/>
                  <a:gd name="T84" fmla="*/ 240 w 277"/>
                  <a:gd name="T85" fmla="*/ 98 h 164"/>
                  <a:gd name="T86" fmla="*/ 245 w 277"/>
                  <a:gd name="T87" fmla="*/ 93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77" h="164">
                    <a:moveTo>
                      <a:pt x="245" y="93"/>
                    </a:moveTo>
                    <a:lnTo>
                      <a:pt x="228" y="75"/>
                    </a:lnTo>
                    <a:lnTo>
                      <a:pt x="212" y="91"/>
                    </a:lnTo>
                    <a:lnTo>
                      <a:pt x="192" y="71"/>
                    </a:lnTo>
                    <a:lnTo>
                      <a:pt x="202" y="61"/>
                    </a:lnTo>
                    <a:lnTo>
                      <a:pt x="164" y="25"/>
                    </a:lnTo>
                    <a:lnTo>
                      <a:pt x="150" y="42"/>
                    </a:lnTo>
                    <a:lnTo>
                      <a:pt x="153" y="44"/>
                    </a:lnTo>
                    <a:lnTo>
                      <a:pt x="140" y="58"/>
                    </a:lnTo>
                    <a:lnTo>
                      <a:pt x="136" y="54"/>
                    </a:lnTo>
                    <a:lnTo>
                      <a:pt x="132" y="56"/>
                    </a:lnTo>
                    <a:lnTo>
                      <a:pt x="132" y="59"/>
                    </a:lnTo>
                    <a:lnTo>
                      <a:pt x="110" y="81"/>
                    </a:lnTo>
                    <a:lnTo>
                      <a:pt x="79" y="51"/>
                    </a:lnTo>
                    <a:lnTo>
                      <a:pt x="88" y="40"/>
                    </a:lnTo>
                    <a:lnTo>
                      <a:pt x="46" y="0"/>
                    </a:lnTo>
                    <a:lnTo>
                      <a:pt x="30" y="17"/>
                    </a:lnTo>
                    <a:lnTo>
                      <a:pt x="35" y="23"/>
                    </a:lnTo>
                    <a:lnTo>
                      <a:pt x="31" y="28"/>
                    </a:lnTo>
                    <a:lnTo>
                      <a:pt x="26" y="23"/>
                    </a:lnTo>
                    <a:lnTo>
                      <a:pt x="0" y="48"/>
                    </a:lnTo>
                    <a:lnTo>
                      <a:pt x="37" y="84"/>
                    </a:lnTo>
                    <a:lnTo>
                      <a:pt x="49" y="73"/>
                    </a:lnTo>
                    <a:lnTo>
                      <a:pt x="64" y="88"/>
                    </a:lnTo>
                    <a:lnTo>
                      <a:pt x="88" y="111"/>
                    </a:lnTo>
                    <a:lnTo>
                      <a:pt x="86" y="115"/>
                    </a:lnTo>
                    <a:lnTo>
                      <a:pt x="77" y="122"/>
                    </a:lnTo>
                    <a:lnTo>
                      <a:pt x="113" y="159"/>
                    </a:lnTo>
                    <a:lnTo>
                      <a:pt x="126" y="147"/>
                    </a:lnTo>
                    <a:lnTo>
                      <a:pt x="121" y="142"/>
                    </a:lnTo>
                    <a:lnTo>
                      <a:pt x="140" y="124"/>
                    </a:lnTo>
                    <a:lnTo>
                      <a:pt x="145" y="129"/>
                    </a:lnTo>
                    <a:lnTo>
                      <a:pt x="172" y="101"/>
                    </a:lnTo>
                    <a:lnTo>
                      <a:pt x="198" y="127"/>
                    </a:lnTo>
                    <a:lnTo>
                      <a:pt x="183" y="141"/>
                    </a:lnTo>
                    <a:lnTo>
                      <a:pt x="203" y="161"/>
                    </a:lnTo>
                    <a:lnTo>
                      <a:pt x="218" y="146"/>
                    </a:lnTo>
                    <a:lnTo>
                      <a:pt x="234" y="164"/>
                    </a:lnTo>
                    <a:lnTo>
                      <a:pt x="277" y="122"/>
                    </a:lnTo>
                    <a:lnTo>
                      <a:pt x="259" y="105"/>
                    </a:lnTo>
                    <a:lnTo>
                      <a:pt x="254" y="110"/>
                    </a:lnTo>
                    <a:lnTo>
                      <a:pt x="245" y="103"/>
                    </a:lnTo>
                    <a:lnTo>
                      <a:pt x="240" y="98"/>
                    </a:lnTo>
                    <a:lnTo>
                      <a:pt x="245" y="9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" name="Freeform 1273"/>
              <p:cNvSpPr>
                <a:spLocks/>
              </p:cNvSpPr>
              <p:nvPr/>
            </p:nvSpPr>
            <p:spPr bwMode="auto">
              <a:xfrm>
                <a:off x="3462" y="3136"/>
                <a:ext cx="28" cy="31"/>
              </a:xfrm>
              <a:custGeom>
                <a:avLst/>
                <a:gdLst>
                  <a:gd name="T0" fmla="*/ 88 w 139"/>
                  <a:gd name="T1" fmla="*/ 155 h 155"/>
                  <a:gd name="T2" fmla="*/ 2 w 139"/>
                  <a:gd name="T3" fmla="*/ 70 h 155"/>
                  <a:gd name="T4" fmla="*/ 20 w 139"/>
                  <a:gd name="T5" fmla="*/ 52 h 155"/>
                  <a:gd name="T6" fmla="*/ 0 w 139"/>
                  <a:gd name="T7" fmla="*/ 33 h 155"/>
                  <a:gd name="T8" fmla="*/ 35 w 139"/>
                  <a:gd name="T9" fmla="*/ 0 h 155"/>
                  <a:gd name="T10" fmla="*/ 139 w 139"/>
                  <a:gd name="T11" fmla="*/ 105 h 155"/>
                  <a:gd name="T12" fmla="*/ 127 w 139"/>
                  <a:gd name="T13" fmla="*/ 119 h 155"/>
                  <a:gd name="T14" fmla="*/ 123 w 139"/>
                  <a:gd name="T15" fmla="*/ 119 h 155"/>
                  <a:gd name="T16" fmla="*/ 119 w 139"/>
                  <a:gd name="T17" fmla="*/ 124 h 155"/>
                  <a:gd name="T18" fmla="*/ 88 w 139"/>
                  <a:gd name="T19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55">
                    <a:moveTo>
                      <a:pt x="88" y="155"/>
                    </a:moveTo>
                    <a:lnTo>
                      <a:pt x="2" y="70"/>
                    </a:lnTo>
                    <a:lnTo>
                      <a:pt x="20" y="52"/>
                    </a:lnTo>
                    <a:lnTo>
                      <a:pt x="0" y="33"/>
                    </a:lnTo>
                    <a:lnTo>
                      <a:pt x="35" y="0"/>
                    </a:lnTo>
                    <a:lnTo>
                      <a:pt x="139" y="105"/>
                    </a:lnTo>
                    <a:lnTo>
                      <a:pt x="127" y="119"/>
                    </a:lnTo>
                    <a:lnTo>
                      <a:pt x="123" y="119"/>
                    </a:lnTo>
                    <a:lnTo>
                      <a:pt x="119" y="124"/>
                    </a:lnTo>
                    <a:lnTo>
                      <a:pt x="88" y="15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" name="Freeform 1274"/>
              <p:cNvSpPr>
                <a:spLocks/>
              </p:cNvSpPr>
              <p:nvPr/>
            </p:nvSpPr>
            <p:spPr bwMode="auto">
              <a:xfrm>
                <a:off x="3437" y="3169"/>
                <a:ext cx="37" cy="54"/>
              </a:xfrm>
              <a:custGeom>
                <a:avLst/>
                <a:gdLst>
                  <a:gd name="T0" fmla="*/ 139 w 185"/>
                  <a:gd name="T1" fmla="*/ 186 h 271"/>
                  <a:gd name="T2" fmla="*/ 99 w 185"/>
                  <a:gd name="T3" fmla="*/ 225 h 271"/>
                  <a:gd name="T4" fmla="*/ 111 w 185"/>
                  <a:gd name="T5" fmla="*/ 235 h 271"/>
                  <a:gd name="T6" fmla="*/ 72 w 185"/>
                  <a:gd name="T7" fmla="*/ 271 h 271"/>
                  <a:gd name="T8" fmla="*/ 48 w 185"/>
                  <a:gd name="T9" fmla="*/ 247 h 271"/>
                  <a:gd name="T10" fmla="*/ 54 w 185"/>
                  <a:gd name="T11" fmla="*/ 242 h 271"/>
                  <a:gd name="T12" fmla="*/ 48 w 185"/>
                  <a:gd name="T13" fmla="*/ 237 h 271"/>
                  <a:gd name="T14" fmla="*/ 43 w 185"/>
                  <a:gd name="T15" fmla="*/ 241 h 271"/>
                  <a:gd name="T16" fmla="*/ 26 w 185"/>
                  <a:gd name="T17" fmla="*/ 224 h 271"/>
                  <a:gd name="T18" fmla="*/ 68 w 185"/>
                  <a:gd name="T19" fmla="*/ 184 h 271"/>
                  <a:gd name="T20" fmla="*/ 78 w 185"/>
                  <a:gd name="T21" fmla="*/ 194 h 271"/>
                  <a:gd name="T22" fmla="*/ 108 w 185"/>
                  <a:gd name="T23" fmla="*/ 164 h 271"/>
                  <a:gd name="T24" fmla="*/ 81 w 185"/>
                  <a:gd name="T25" fmla="*/ 137 h 271"/>
                  <a:gd name="T26" fmla="*/ 86 w 185"/>
                  <a:gd name="T27" fmla="*/ 132 h 271"/>
                  <a:gd name="T28" fmla="*/ 73 w 185"/>
                  <a:gd name="T29" fmla="*/ 118 h 271"/>
                  <a:gd name="T30" fmla="*/ 68 w 185"/>
                  <a:gd name="T31" fmla="*/ 123 h 271"/>
                  <a:gd name="T32" fmla="*/ 51 w 185"/>
                  <a:gd name="T33" fmla="*/ 107 h 271"/>
                  <a:gd name="T34" fmla="*/ 66 w 185"/>
                  <a:gd name="T35" fmla="*/ 92 h 271"/>
                  <a:gd name="T36" fmla="*/ 46 w 185"/>
                  <a:gd name="T37" fmla="*/ 71 h 271"/>
                  <a:gd name="T38" fmla="*/ 36 w 185"/>
                  <a:gd name="T39" fmla="*/ 81 h 271"/>
                  <a:gd name="T40" fmla="*/ 0 w 185"/>
                  <a:gd name="T41" fmla="*/ 44 h 271"/>
                  <a:gd name="T42" fmla="*/ 16 w 185"/>
                  <a:gd name="T43" fmla="*/ 30 h 271"/>
                  <a:gd name="T44" fmla="*/ 21 w 185"/>
                  <a:gd name="T45" fmla="*/ 35 h 271"/>
                  <a:gd name="T46" fmla="*/ 33 w 185"/>
                  <a:gd name="T47" fmla="*/ 20 h 271"/>
                  <a:gd name="T48" fmla="*/ 30 w 185"/>
                  <a:gd name="T49" fmla="*/ 15 h 271"/>
                  <a:gd name="T50" fmla="*/ 46 w 185"/>
                  <a:gd name="T51" fmla="*/ 0 h 271"/>
                  <a:gd name="T52" fmla="*/ 87 w 185"/>
                  <a:gd name="T53" fmla="*/ 39 h 271"/>
                  <a:gd name="T54" fmla="*/ 77 w 185"/>
                  <a:gd name="T55" fmla="*/ 49 h 271"/>
                  <a:gd name="T56" fmla="*/ 103 w 185"/>
                  <a:gd name="T57" fmla="*/ 76 h 271"/>
                  <a:gd name="T58" fmla="*/ 117 w 185"/>
                  <a:gd name="T59" fmla="*/ 62 h 271"/>
                  <a:gd name="T60" fmla="*/ 137 w 185"/>
                  <a:gd name="T61" fmla="*/ 82 h 271"/>
                  <a:gd name="T62" fmla="*/ 123 w 185"/>
                  <a:gd name="T63" fmla="*/ 96 h 271"/>
                  <a:gd name="T64" fmla="*/ 154 w 185"/>
                  <a:gd name="T65" fmla="*/ 128 h 271"/>
                  <a:gd name="T66" fmla="*/ 149 w 185"/>
                  <a:gd name="T67" fmla="*/ 134 h 271"/>
                  <a:gd name="T68" fmla="*/ 163 w 185"/>
                  <a:gd name="T69" fmla="*/ 149 h 271"/>
                  <a:gd name="T70" fmla="*/ 169 w 185"/>
                  <a:gd name="T71" fmla="*/ 143 h 271"/>
                  <a:gd name="T72" fmla="*/ 185 w 185"/>
                  <a:gd name="T73" fmla="*/ 160 h 271"/>
                  <a:gd name="T74" fmla="*/ 149 w 185"/>
                  <a:gd name="T75" fmla="*/ 195 h 271"/>
                  <a:gd name="T76" fmla="*/ 139 w 185"/>
                  <a:gd name="T77" fmla="*/ 186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5" h="271">
                    <a:moveTo>
                      <a:pt x="139" y="186"/>
                    </a:moveTo>
                    <a:lnTo>
                      <a:pt x="99" y="225"/>
                    </a:lnTo>
                    <a:lnTo>
                      <a:pt x="111" y="235"/>
                    </a:lnTo>
                    <a:lnTo>
                      <a:pt x="72" y="271"/>
                    </a:lnTo>
                    <a:lnTo>
                      <a:pt x="48" y="247"/>
                    </a:lnTo>
                    <a:lnTo>
                      <a:pt x="54" y="242"/>
                    </a:lnTo>
                    <a:lnTo>
                      <a:pt x="48" y="237"/>
                    </a:lnTo>
                    <a:lnTo>
                      <a:pt x="43" y="241"/>
                    </a:lnTo>
                    <a:lnTo>
                      <a:pt x="26" y="224"/>
                    </a:lnTo>
                    <a:lnTo>
                      <a:pt x="68" y="184"/>
                    </a:lnTo>
                    <a:lnTo>
                      <a:pt x="78" y="194"/>
                    </a:lnTo>
                    <a:lnTo>
                      <a:pt x="108" y="164"/>
                    </a:lnTo>
                    <a:lnTo>
                      <a:pt x="81" y="137"/>
                    </a:lnTo>
                    <a:lnTo>
                      <a:pt x="86" y="132"/>
                    </a:lnTo>
                    <a:lnTo>
                      <a:pt x="73" y="118"/>
                    </a:lnTo>
                    <a:lnTo>
                      <a:pt x="68" y="123"/>
                    </a:lnTo>
                    <a:lnTo>
                      <a:pt x="51" y="107"/>
                    </a:lnTo>
                    <a:lnTo>
                      <a:pt x="66" y="92"/>
                    </a:lnTo>
                    <a:lnTo>
                      <a:pt x="46" y="71"/>
                    </a:lnTo>
                    <a:lnTo>
                      <a:pt x="36" y="81"/>
                    </a:lnTo>
                    <a:lnTo>
                      <a:pt x="0" y="44"/>
                    </a:lnTo>
                    <a:lnTo>
                      <a:pt x="16" y="30"/>
                    </a:lnTo>
                    <a:lnTo>
                      <a:pt x="21" y="35"/>
                    </a:lnTo>
                    <a:lnTo>
                      <a:pt x="33" y="20"/>
                    </a:lnTo>
                    <a:lnTo>
                      <a:pt x="30" y="15"/>
                    </a:lnTo>
                    <a:lnTo>
                      <a:pt x="46" y="0"/>
                    </a:lnTo>
                    <a:lnTo>
                      <a:pt x="87" y="39"/>
                    </a:lnTo>
                    <a:lnTo>
                      <a:pt x="77" y="49"/>
                    </a:lnTo>
                    <a:lnTo>
                      <a:pt x="103" y="76"/>
                    </a:lnTo>
                    <a:lnTo>
                      <a:pt x="117" y="62"/>
                    </a:lnTo>
                    <a:lnTo>
                      <a:pt x="137" y="82"/>
                    </a:lnTo>
                    <a:lnTo>
                      <a:pt x="123" y="96"/>
                    </a:lnTo>
                    <a:lnTo>
                      <a:pt x="154" y="128"/>
                    </a:lnTo>
                    <a:lnTo>
                      <a:pt x="149" y="134"/>
                    </a:lnTo>
                    <a:lnTo>
                      <a:pt x="163" y="149"/>
                    </a:lnTo>
                    <a:lnTo>
                      <a:pt x="169" y="143"/>
                    </a:lnTo>
                    <a:lnTo>
                      <a:pt x="185" y="160"/>
                    </a:lnTo>
                    <a:lnTo>
                      <a:pt x="149" y="195"/>
                    </a:lnTo>
                    <a:lnTo>
                      <a:pt x="139" y="18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" name="Freeform 1275"/>
              <p:cNvSpPr>
                <a:spLocks/>
              </p:cNvSpPr>
              <p:nvPr/>
            </p:nvSpPr>
            <p:spPr bwMode="auto">
              <a:xfrm>
                <a:off x="2951" y="3304"/>
                <a:ext cx="64" cy="25"/>
              </a:xfrm>
              <a:custGeom>
                <a:avLst/>
                <a:gdLst>
                  <a:gd name="T0" fmla="*/ 167 w 318"/>
                  <a:gd name="T1" fmla="*/ 116 h 126"/>
                  <a:gd name="T2" fmla="*/ 166 w 318"/>
                  <a:gd name="T3" fmla="*/ 124 h 126"/>
                  <a:gd name="T4" fmla="*/ 111 w 318"/>
                  <a:gd name="T5" fmla="*/ 126 h 126"/>
                  <a:gd name="T6" fmla="*/ 111 w 318"/>
                  <a:gd name="T7" fmla="*/ 93 h 126"/>
                  <a:gd name="T8" fmla="*/ 87 w 318"/>
                  <a:gd name="T9" fmla="*/ 93 h 126"/>
                  <a:gd name="T10" fmla="*/ 87 w 318"/>
                  <a:gd name="T11" fmla="*/ 84 h 126"/>
                  <a:gd name="T12" fmla="*/ 49 w 318"/>
                  <a:gd name="T13" fmla="*/ 84 h 126"/>
                  <a:gd name="T14" fmla="*/ 49 w 318"/>
                  <a:gd name="T15" fmla="*/ 98 h 126"/>
                  <a:gd name="T16" fmla="*/ 37 w 318"/>
                  <a:gd name="T17" fmla="*/ 98 h 126"/>
                  <a:gd name="T18" fmla="*/ 37 w 318"/>
                  <a:gd name="T19" fmla="*/ 107 h 126"/>
                  <a:gd name="T20" fmla="*/ 0 w 318"/>
                  <a:gd name="T21" fmla="*/ 106 h 126"/>
                  <a:gd name="T22" fmla="*/ 0 w 318"/>
                  <a:gd name="T23" fmla="*/ 82 h 126"/>
                  <a:gd name="T24" fmla="*/ 5 w 318"/>
                  <a:gd name="T25" fmla="*/ 82 h 126"/>
                  <a:gd name="T26" fmla="*/ 5 w 318"/>
                  <a:gd name="T27" fmla="*/ 66 h 126"/>
                  <a:gd name="T28" fmla="*/ 5 w 318"/>
                  <a:gd name="T29" fmla="*/ 58 h 126"/>
                  <a:gd name="T30" fmla="*/ 4 w 318"/>
                  <a:gd name="T31" fmla="*/ 57 h 126"/>
                  <a:gd name="T32" fmla="*/ 0 w 318"/>
                  <a:gd name="T33" fmla="*/ 57 h 126"/>
                  <a:gd name="T34" fmla="*/ 0 w 318"/>
                  <a:gd name="T35" fmla="*/ 36 h 126"/>
                  <a:gd name="T36" fmla="*/ 34 w 318"/>
                  <a:gd name="T37" fmla="*/ 36 h 126"/>
                  <a:gd name="T38" fmla="*/ 37 w 318"/>
                  <a:gd name="T39" fmla="*/ 35 h 126"/>
                  <a:gd name="T40" fmla="*/ 37 w 318"/>
                  <a:gd name="T41" fmla="*/ 23 h 126"/>
                  <a:gd name="T42" fmla="*/ 95 w 318"/>
                  <a:gd name="T43" fmla="*/ 25 h 126"/>
                  <a:gd name="T44" fmla="*/ 95 w 318"/>
                  <a:gd name="T45" fmla="*/ 36 h 126"/>
                  <a:gd name="T46" fmla="*/ 120 w 318"/>
                  <a:gd name="T47" fmla="*/ 35 h 126"/>
                  <a:gd name="T48" fmla="*/ 120 w 318"/>
                  <a:gd name="T49" fmla="*/ 41 h 126"/>
                  <a:gd name="T50" fmla="*/ 141 w 318"/>
                  <a:gd name="T51" fmla="*/ 41 h 126"/>
                  <a:gd name="T52" fmla="*/ 141 w 318"/>
                  <a:gd name="T53" fmla="*/ 36 h 126"/>
                  <a:gd name="T54" fmla="*/ 166 w 318"/>
                  <a:gd name="T55" fmla="*/ 36 h 126"/>
                  <a:gd name="T56" fmla="*/ 166 w 318"/>
                  <a:gd name="T57" fmla="*/ 23 h 126"/>
                  <a:gd name="T58" fmla="*/ 220 w 318"/>
                  <a:gd name="T59" fmla="*/ 23 h 126"/>
                  <a:gd name="T60" fmla="*/ 220 w 318"/>
                  <a:gd name="T61" fmla="*/ 4 h 126"/>
                  <a:gd name="T62" fmla="*/ 275 w 318"/>
                  <a:gd name="T63" fmla="*/ 4 h 126"/>
                  <a:gd name="T64" fmla="*/ 276 w 318"/>
                  <a:gd name="T65" fmla="*/ 0 h 126"/>
                  <a:gd name="T66" fmla="*/ 318 w 318"/>
                  <a:gd name="T67" fmla="*/ 1 h 126"/>
                  <a:gd name="T68" fmla="*/ 316 w 318"/>
                  <a:gd name="T69" fmla="*/ 40 h 126"/>
                  <a:gd name="T70" fmla="*/ 311 w 318"/>
                  <a:gd name="T71" fmla="*/ 41 h 126"/>
                  <a:gd name="T72" fmla="*/ 310 w 318"/>
                  <a:gd name="T73" fmla="*/ 63 h 126"/>
                  <a:gd name="T74" fmla="*/ 318 w 318"/>
                  <a:gd name="T75" fmla="*/ 63 h 126"/>
                  <a:gd name="T76" fmla="*/ 316 w 318"/>
                  <a:gd name="T77" fmla="*/ 86 h 126"/>
                  <a:gd name="T78" fmla="*/ 276 w 318"/>
                  <a:gd name="T79" fmla="*/ 86 h 126"/>
                  <a:gd name="T80" fmla="*/ 276 w 318"/>
                  <a:gd name="T81" fmla="*/ 80 h 126"/>
                  <a:gd name="T82" fmla="*/ 268 w 318"/>
                  <a:gd name="T83" fmla="*/ 80 h 126"/>
                  <a:gd name="T84" fmla="*/ 269 w 318"/>
                  <a:gd name="T85" fmla="*/ 66 h 126"/>
                  <a:gd name="T86" fmla="*/ 238 w 318"/>
                  <a:gd name="T87" fmla="*/ 66 h 126"/>
                  <a:gd name="T88" fmla="*/ 238 w 318"/>
                  <a:gd name="T89" fmla="*/ 114 h 126"/>
                  <a:gd name="T90" fmla="*/ 215 w 318"/>
                  <a:gd name="T91" fmla="*/ 114 h 126"/>
                  <a:gd name="T92" fmla="*/ 214 w 318"/>
                  <a:gd name="T93" fmla="*/ 107 h 126"/>
                  <a:gd name="T94" fmla="*/ 191 w 318"/>
                  <a:gd name="T95" fmla="*/ 107 h 126"/>
                  <a:gd name="T96" fmla="*/ 191 w 318"/>
                  <a:gd name="T97" fmla="*/ 114 h 126"/>
                  <a:gd name="T98" fmla="*/ 167 w 318"/>
                  <a:gd name="T99" fmla="*/ 11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18" h="126">
                    <a:moveTo>
                      <a:pt x="167" y="116"/>
                    </a:moveTo>
                    <a:lnTo>
                      <a:pt x="166" y="124"/>
                    </a:lnTo>
                    <a:lnTo>
                      <a:pt x="111" y="126"/>
                    </a:lnTo>
                    <a:lnTo>
                      <a:pt x="111" y="93"/>
                    </a:lnTo>
                    <a:lnTo>
                      <a:pt x="87" y="93"/>
                    </a:lnTo>
                    <a:lnTo>
                      <a:pt x="87" y="84"/>
                    </a:lnTo>
                    <a:lnTo>
                      <a:pt x="49" y="84"/>
                    </a:lnTo>
                    <a:lnTo>
                      <a:pt x="49" y="98"/>
                    </a:lnTo>
                    <a:lnTo>
                      <a:pt x="37" y="98"/>
                    </a:lnTo>
                    <a:lnTo>
                      <a:pt x="37" y="107"/>
                    </a:lnTo>
                    <a:lnTo>
                      <a:pt x="0" y="106"/>
                    </a:lnTo>
                    <a:lnTo>
                      <a:pt x="0" y="82"/>
                    </a:lnTo>
                    <a:lnTo>
                      <a:pt x="5" y="82"/>
                    </a:lnTo>
                    <a:lnTo>
                      <a:pt x="5" y="66"/>
                    </a:lnTo>
                    <a:lnTo>
                      <a:pt x="5" y="58"/>
                    </a:lnTo>
                    <a:lnTo>
                      <a:pt x="4" y="57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34" y="36"/>
                    </a:lnTo>
                    <a:lnTo>
                      <a:pt x="37" y="35"/>
                    </a:lnTo>
                    <a:lnTo>
                      <a:pt x="37" y="23"/>
                    </a:lnTo>
                    <a:lnTo>
                      <a:pt x="95" y="25"/>
                    </a:lnTo>
                    <a:lnTo>
                      <a:pt x="95" y="36"/>
                    </a:lnTo>
                    <a:lnTo>
                      <a:pt x="120" y="35"/>
                    </a:lnTo>
                    <a:lnTo>
                      <a:pt x="120" y="41"/>
                    </a:lnTo>
                    <a:lnTo>
                      <a:pt x="141" y="41"/>
                    </a:lnTo>
                    <a:lnTo>
                      <a:pt x="141" y="36"/>
                    </a:lnTo>
                    <a:lnTo>
                      <a:pt x="166" y="36"/>
                    </a:lnTo>
                    <a:lnTo>
                      <a:pt x="166" y="23"/>
                    </a:lnTo>
                    <a:lnTo>
                      <a:pt x="220" y="23"/>
                    </a:lnTo>
                    <a:lnTo>
                      <a:pt x="220" y="4"/>
                    </a:lnTo>
                    <a:lnTo>
                      <a:pt x="275" y="4"/>
                    </a:lnTo>
                    <a:lnTo>
                      <a:pt x="276" y="0"/>
                    </a:lnTo>
                    <a:lnTo>
                      <a:pt x="318" y="1"/>
                    </a:lnTo>
                    <a:lnTo>
                      <a:pt x="316" y="40"/>
                    </a:lnTo>
                    <a:lnTo>
                      <a:pt x="311" y="41"/>
                    </a:lnTo>
                    <a:lnTo>
                      <a:pt x="310" y="63"/>
                    </a:lnTo>
                    <a:lnTo>
                      <a:pt x="318" y="63"/>
                    </a:lnTo>
                    <a:lnTo>
                      <a:pt x="316" y="86"/>
                    </a:lnTo>
                    <a:lnTo>
                      <a:pt x="276" y="86"/>
                    </a:lnTo>
                    <a:lnTo>
                      <a:pt x="276" y="80"/>
                    </a:lnTo>
                    <a:lnTo>
                      <a:pt x="268" y="80"/>
                    </a:lnTo>
                    <a:lnTo>
                      <a:pt x="269" y="66"/>
                    </a:lnTo>
                    <a:lnTo>
                      <a:pt x="238" y="66"/>
                    </a:lnTo>
                    <a:lnTo>
                      <a:pt x="238" y="114"/>
                    </a:lnTo>
                    <a:lnTo>
                      <a:pt x="215" y="114"/>
                    </a:lnTo>
                    <a:lnTo>
                      <a:pt x="214" y="107"/>
                    </a:lnTo>
                    <a:lnTo>
                      <a:pt x="191" y="107"/>
                    </a:lnTo>
                    <a:lnTo>
                      <a:pt x="191" y="114"/>
                    </a:lnTo>
                    <a:lnTo>
                      <a:pt x="167" y="11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" name="Freeform 1276"/>
              <p:cNvSpPr>
                <a:spLocks/>
              </p:cNvSpPr>
              <p:nvPr/>
            </p:nvSpPr>
            <p:spPr bwMode="auto">
              <a:xfrm>
                <a:off x="3403" y="3086"/>
                <a:ext cx="50" cy="69"/>
              </a:xfrm>
              <a:custGeom>
                <a:avLst/>
                <a:gdLst>
                  <a:gd name="T0" fmla="*/ 105 w 251"/>
                  <a:gd name="T1" fmla="*/ 311 h 347"/>
                  <a:gd name="T2" fmla="*/ 83 w 251"/>
                  <a:gd name="T3" fmla="*/ 287 h 347"/>
                  <a:gd name="T4" fmla="*/ 68 w 251"/>
                  <a:gd name="T5" fmla="*/ 302 h 347"/>
                  <a:gd name="T6" fmla="*/ 48 w 251"/>
                  <a:gd name="T7" fmla="*/ 282 h 347"/>
                  <a:gd name="T8" fmla="*/ 64 w 251"/>
                  <a:gd name="T9" fmla="*/ 267 h 347"/>
                  <a:gd name="T10" fmla="*/ 32 w 251"/>
                  <a:gd name="T11" fmla="*/ 235 h 347"/>
                  <a:gd name="T12" fmla="*/ 37 w 251"/>
                  <a:gd name="T13" fmla="*/ 229 h 347"/>
                  <a:gd name="T14" fmla="*/ 31 w 251"/>
                  <a:gd name="T15" fmla="*/ 224 h 347"/>
                  <a:gd name="T16" fmla="*/ 24 w 251"/>
                  <a:gd name="T17" fmla="*/ 230 h 347"/>
                  <a:gd name="T18" fmla="*/ 0 w 251"/>
                  <a:gd name="T19" fmla="*/ 205 h 347"/>
                  <a:gd name="T20" fmla="*/ 37 w 251"/>
                  <a:gd name="T21" fmla="*/ 168 h 347"/>
                  <a:gd name="T22" fmla="*/ 47 w 251"/>
                  <a:gd name="T23" fmla="*/ 179 h 347"/>
                  <a:gd name="T24" fmla="*/ 67 w 251"/>
                  <a:gd name="T25" fmla="*/ 159 h 347"/>
                  <a:gd name="T26" fmla="*/ 53 w 251"/>
                  <a:gd name="T27" fmla="*/ 145 h 347"/>
                  <a:gd name="T28" fmla="*/ 51 w 251"/>
                  <a:gd name="T29" fmla="*/ 143 h 347"/>
                  <a:gd name="T30" fmla="*/ 67 w 251"/>
                  <a:gd name="T31" fmla="*/ 127 h 347"/>
                  <a:gd name="T32" fmla="*/ 72 w 251"/>
                  <a:gd name="T33" fmla="*/ 132 h 347"/>
                  <a:gd name="T34" fmla="*/ 84 w 251"/>
                  <a:gd name="T35" fmla="*/ 119 h 347"/>
                  <a:gd name="T36" fmla="*/ 80 w 251"/>
                  <a:gd name="T37" fmla="*/ 114 h 347"/>
                  <a:gd name="T38" fmla="*/ 110 w 251"/>
                  <a:gd name="T39" fmla="*/ 84 h 347"/>
                  <a:gd name="T40" fmla="*/ 114 w 251"/>
                  <a:gd name="T41" fmla="*/ 79 h 347"/>
                  <a:gd name="T42" fmla="*/ 120 w 251"/>
                  <a:gd name="T43" fmla="*/ 84 h 347"/>
                  <a:gd name="T44" fmla="*/ 133 w 251"/>
                  <a:gd name="T45" fmla="*/ 72 h 347"/>
                  <a:gd name="T46" fmla="*/ 128 w 251"/>
                  <a:gd name="T47" fmla="*/ 67 h 347"/>
                  <a:gd name="T48" fmla="*/ 144 w 251"/>
                  <a:gd name="T49" fmla="*/ 50 h 347"/>
                  <a:gd name="T50" fmla="*/ 161 w 251"/>
                  <a:gd name="T51" fmla="*/ 66 h 347"/>
                  <a:gd name="T52" fmla="*/ 180 w 251"/>
                  <a:gd name="T53" fmla="*/ 46 h 347"/>
                  <a:gd name="T54" fmla="*/ 169 w 251"/>
                  <a:gd name="T55" fmla="*/ 35 h 347"/>
                  <a:gd name="T56" fmla="*/ 205 w 251"/>
                  <a:gd name="T57" fmla="*/ 0 h 347"/>
                  <a:gd name="T58" fmla="*/ 222 w 251"/>
                  <a:gd name="T59" fmla="*/ 16 h 347"/>
                  <a:gd name="T60" fmla="*/ 218 w 251"/>
                  <a:gd name="T61" fmla="*/ 21 h 347"/>
                  <a:gd name="T62" fmla="*/ 221 w 251"/>
                  <a:gd name="T63" fmla="*/ 26 h 347"/>
                  <a:gd name="T64" fmla="*/ 230 w 251"/>
                  <a:gd name="T65" fmla="*/ 33 h 347"/>
                  <a:gd name="T66" fmla="*/ 235 w 251"/>
                  <a:gd name="T67" fmla="*/ 28 h 347"/>
                  <a:gd name="T68" fmla="*/ 250 w 251"/>
                  <a:gd name="T69" fmla="*/ 43 h 347"/>
                  <a:gd name="T70" fmla="*/ 251 w 251"/>
                  <a:gd name="T71" fmla="*/ 46 h 347"/>
                  <a:gd name="T72" fmla="*/ 210 w 251"/>
                  <a:gd name="T73" fmla="*/ 86 h 347"/>
                  <a:gd name="T74" fmla="*/ 201 w 251"/>
                  <a:gd name="T75" fmla="*/ 76 h 347"/>
                  <a:gd name="T76" fmla="*/ 180 w 251"/>
                  <a:gd name="T77" fmla="*/ 97 h 347"/>
                  <a:gd name="T78" fmla="*/ 175 w 251"/>
                  <a:gd name="T79" fmla="*/ 101 h 347"/>
                  <a:gd name="T80" fmla="*/ 189 w 251"/>
                  <a:gd name="T81" fmla="*/ 116 h 347"/>
                  <a:gd name="T82" fmla="*/ 169 w 251"/>
                  <a:gd name="T83" fmla="*/ 135 h 347"/>
                  <a:gd name="T84" fmla="*/ 154 w 251"/>
                  <a:gd name="T85" fmla="*/ 121 h 347"/>
                  <a:gd name="T86" fmla="*/ 122 w 251"/>
                  <a:gd name="T87" fmla="*/ 153 h 347"/>
                  <a:gd name="T88" fmla="*/ 137 w 251"/>
                  <a:gd name="T89" fmla="*/ 168 h 347"/>
                  <a:gd name="T90" fmla="*/ 115 w 251"/>
                  <a:gd name="T91" fmla="*/ 188 h 347"/>
                  <a:gd name="T92" fmla="*/ 102 w 251"/>
                  <a:gd name="T93" fmla="*/ 174 h 347"/>
                  <a:gd name="T94" fmla="*/ 78 w 251"/>
                  <a:gd name="T95" fmla="*/ 199 h 347"/>
                  <a:gd name="T96" fmla="*/ 105 w 251"/>
                  <a:gd name="T97" fmla="*/ 228 h 347"/>
                  <a:gd name="T98" fmla="*/ 99 w 251"/>
                  <a:gd name="T99" fmla="*/ 234 h 347"/>
                  <a:gd name="T100" fmla="*/ 112 w 251"/>
                  <a:gd name="T101" fmla="*/ 246 h 347"/>
                  <a:gd name="T102" fmla="*/ 119 w 251"/>
                  <a:gd name="T103" fmla="*/ 240 h 347"/>
                  <a:gd name="T104" fmla="*/ 153 w 251"/>
                  <a:gd name="T105" fmla="*/ 274 h 347"/>
                  <a:gd name="T106" fmla="*/ 148 w 251"/>
                  <a:gd name="T107" fmla="*/ 279 h 347"/>
                  <a:gd name="T108" fmla="*/ 156 w 251"/>
                  <a:gd name="T109" fmla="*/ 289 h 347"/>
                  <a:gd name="T110" fmla="*/ 161 w 251"/>
                  <a:gd name="T111" fmla="*/ 292 h 347"/>
                  <a:gd name="T112" fmla="*/ 165 w 251"/>
                  <a:gd name="T113" fmla="*/ 287 h 347"/>
                  <a:gd name="T114" fmla="*/ 183 w 251"/>
                  <a:gd name="T115" fmla="*/ 304 h 347"/>
                  <a:gd name="T116" fmla="*/ 140 w 251"/>
                  <a:gd name="T117" fmla="*/ 347 h 347"/>
                  <a:gd name="T118" fmla="*/ 124 w 251"/>
                  <a:gd name="T119" fmla="*/ 330 h 347"/>
                  <a:gd name="T120" fmla="*/ 109 w 251"/>
                  <a:gd name="T121" fmla="*/ 343 h 347"/>
                  <a:gd name="T122" fmla="*/ 92 w 251"/>
                  <a:gd name="T123" fmla="*/ 323 h 347"/>
                  <a:gd name="T124" fmla="*/ 105 w 251"/>
                  <a:gd name="T125" fmla="*/ 311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1" h="347">
                    <a:moveTo>
                      <a:pt x="105" y="311"/>
                    </a:moveTo>
                    <a:lnTo>
                      <a:pt x="83" y="287"/>
                    </a:lnTo>
                    <a:lnTo>
                      <a:pt x="68" y="302"/>
                    </a:lnTo>
                    <a:lnTo>
                      <a:pt x="48" y="282"/>
                    </a:lnTo>
                    <a:lnTo>
                      <a:pt x="64" y="267"/>
                    </a:lnTo>
                    <a:lnTo>
                      <a:pt x="32" y="235"/>
                    </a:lnTo>
                    <a:lnTo>
                      <a:pt x="37" y="229"/>
                    </a:lnTo>
                    <a:lnTo>
                      <a:pt x="31" y="224"/>
                    </a:lnTo>
                    <a:lnTo>
                      <a:pt x="24" y="230"/>
                    </a:lnTo>
                    <a:lnTo>
                      <a:pt x="0" y="205"/>
                    </a:lnTo>
                    <a:lnTo>
                      <a:pt x="37" y="168"/>
                    </a:lnTo>
                    <a:lnTo>
                      <a:pt x="47" y="179"/>
                    </a:lnTo>
                    <a:lnTo>
                      <a:pt x="67" y="159"/>
                    </a:lnTo>
                    <a:lnTo>
                      <a:pt x="53" y="145"/>
                    </a:lnTo>
                    <a:lnTo>
                      <a:pt x="51" y="143"/>
                    </a:lnTo>
                    <a:lnTo>
                      <a:pt x="67" y="127"/>
                    </a:lnTo>
                    <a:lnTo>
                      <a:pt x="72" y="132"/>
                    </a:lnTo>
                    <a:lnTo>
                      <a:pt x="84" y="119"/>
                    </a:lnTo>
                    <a:lnTo>
                      <a:pt x="80" y="114"/>
                    </a:lnTo>
                    <a:lnTo>
                      <a:pt x="110" y="84"/>
                    </a:lnTo>
                    <a:lnTo>
                      <a:pt x="114" y="79"/>
                    </a:lnTo>
                    <a:lnTo>
                      <a:pt x="120" y="84"/>
                    </a:lnTo>
                    <a:lnTo>
                      <a:pt x="133" y="72"/>
                    </a:lnTo>
                    <a:lnTo>
                      <a:pt x="128" y="67"/>
                    </a:lnTo>
                    <a:lnTo>
                      <a:pt x="144" y="50"/>
                    </a:lnTo>
                    <a:lnTo>
                      <a:pt x="161" y="66"/>
                    </a:lnTo>
                    <a:lnTo>
                      <a:pt x="180" y="46"/>
                    </a:lnTo>
                    <a:lnTo>
                      <a:pt x="169" y="35"/>
                    </a:lnTo>
                    <a:lnTo>
                      <a:pt x="205" y="0"/>
                    </a:lnTo>
                    <a:lnTo>
                      <a:pt x="222" y="16"/>
                    </a:lnTo>
                    <a:lnTo>
                      <a:pt x="218" y="21"/>
                    </a:lnTo>
                    <a:lnTo>
                      <a:pt x="221" y="26"/>
                    </a:lnTo>
                    <a:lnTo>
                      <a:pt x="230" y="33"/>
                    </a:lnTo>
                    <a:lnTo>
                      <a:pt x="235" y="28"/>
                    </a:lnTo>
                    <a:lnTo>
                      <a:pt x="250" y="43"/>
                    </a:lnTo>
                    <a:lnTo>
                      <a:pt x="251" y="46"/>
                    </a:lnTo>
                    <a:lnTo>
                      <a:pt x="210" y="86"/>
                    </a:lnTo>
                    <a:lnTo>
                      <a:pt x="201" y="76"/>
                    </a:lnTo>
                    <a:lnTo>
                      <a:pt x="180" y="97"/>
                    </a:lnTo>
                    <a:lnTo>
                      <a:pt x="175" y="101"/>
                    </a:lnTo>
                    <a:lnTo>
                      <a:pt x="189" y="116"/>
                    </a:lnTo>
                    <a:lnTo>
                      <a:pt x="169" y="135"/>
                    </a:lnTo>
                    <a:lnTo>
                      <a:pt x="154" y="121"/>
                    </a:lnTo>
                    <a:lnTo>
                      <a:pt x="122" y="153"/>
                    </a:lnTo>
                    <a:lnTo>
                      <a:pt x="137" y="168"/>
                    </a:lnTo>
                    <a:lnTo>
                      <a:pt x="115" y="188"/>
                    </a:lnTo>
                    <a:lnTo>
                      <a:pt x="102" y="174"/>
                    </a:lnTo>
                    <a:lnTo>
                      <a:pt x="78" y="199"/>
                    </a:lnTo>
                    <a:lnTo>
                      <a:pt x="105" y="228"/>
                    </a:lnTo>
                    <a:lnTo>
                      <a:pt x="99" y="234"/>
                    </a:lnTo>
                    <a:lnTo>
                      <a:pt x="112" y="246"/>
                    </a:lnTo>
                    <a:lnTo>
                      <a:pt x="119" y="240"/>
                    </a:lnTo>
                    <a:lnTo>
                      <a:pt x="153" y="274"/>
                    </a:lnTo>
                    <a:lnTo>
                      <a:pt x="148" y="279"/>
                    </a:lnTo>
                    <a:lnTo>
                      <a:pt x="156" y="289"/>
                    </a:lnTo>
                    <a:lnTo>
                      <a:pt x="161" y="292"/>
                    </a:lnTo>
                    <a:lnTo>
                      <a:pt x="165" y="287"/>
                    </a:lnTo>
                    <a:lnTo>
                      <a:pt x="183" y="304"/>
                    </a:lnTo>
                    <a:lnTo>
                      <a:pt x="140" y="347"/>
                    </a:lnTo>
                    <a:lnTo>
                      <a:pt x="124" y="330"/>
                    </a:lnTo>
                    <a:lnTo>
                      <a:pt x="109" y="343"/>
                    </a:lnTo>
                    <a:lnTo>
                      <a:pt x="92" y="323"/>
                    </a:lnTo>
                    <a:lnTo>
                      <a:pt x="105" y="3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" name="Freeform 1277"/>
              <p:cNvSpPr>
                <a:spLocks/>
              </p:cNvSpPr>
              <p:nvPr/>
            </p:nvSpPr>
            <p:spPr bwMode="auto">
              <a:xfrm>
                <a:off x="3220" y="3253"/>
                <a:ext cx="70" cy="50"/>
              </a:xfrm>
              <a:custGeom>
                <a:avLst/>
                <a:gdLst>
                  <a:gd name="T0" fmla="*/ 312 w 348"/>
                  <a:gd name="T1" fmla="*/ 146 h 250"/>
                  <a:gd name="T2" fmla="*/ 289 w 348"/>
                  <a:gd name="T3" fmla="*/ 167 h 250"/>
                  <a:gd name="T4" fmla="*/ 304 w 348"/>
                  <a:gd name="T5" fmla="*/ 182 h 250"/>
                  <a:gd name="T6" fmla="*/ 284 w 348"/>
                  <a:gd name="T7" fmla="*/ 202 h 250"/>
                  <a:gd name="T8" fmla="*/ 269 w 348"/>
                  <a:gd name="T9" fmla="*/ 186 h 250"/>
                  <a:gd name="T10" fmla="*/ 237 w 348"/>
                  <a:gd name="T11" fmla="*/ 219 h 250"/>
                  <a:gd name="T12" fmla="*/ 231 w 348"/>
                  <a:gd name="T13" fmla="*/ 214 h 250"/>
                  <a:gd name="T14" fmla="*/ 226 w 348"/>
                  <a:gd name="T15" fmla="*/ 219 h 250"/>
                  <a:gd name="T16" fmla="*/ 231 w 348"/>
                  <a:gd name="T17" fmla="*/ 225 h 250"/>
                  <a:gd name="T18" fmla="*/ 206 w 348"/>
                  <a:gd name="T19" fmla="*/ 250 h 250"/>
                  <a:gd name="T20" fmla="*/ 170 w 348"/>
                  <a:gd name="T21" fmla="*/ 214 h 250"/>
                  <a:gd name="T22" fmla="*/ 180 w 348"/>
                  <a:gd name="T23" fmla="*/ 203 h 250"/>
                  <a:gd name="T24" fmla="*/ 161 w 348"/>
                  <a:gd name="T25" fmla="*/ 184 h 250"/>
                  <a:gd name="T26" fmla="*/ 147 w 348"/>
                  <a:gd name="T27" fmla="*/ 198 h 250"/>
                  <a:gd name="T28" fmla="*/ 145 w 348"/>
                  <a:gd name="T29" fmla="*/ 199 h 250"/>
                  <a:gd name="T30" fmla="*/ 129 w 348"/>
                  <a:gd name="T31" fmla="*/ 183 h 250"/>
                  <a:gd name="T32" fmla="*/ 134 w 348"/>
                  <a:gd name="T33" fmla="*/ 178 h 250"/>
                  <a:gd name="T34" fmla="*/ 121 w 348"/>
                  <a:gd name="T35" fmla="*/ 166 h 250"/>
                  <a:gd name="T36" fmla="*/ 116 w 348"/>
                  <a:gd name="T37" fmla="*/ 169 h 250"/>
                  <a:gd name="T38" fmla="*/ 85 w 348"/>
                  <a:gd name="T39" fmla="*/ 141 h 250"/>
                  <a:gd name="T40" fmla="*/ 81 w 348"/>
                  <a:gd name="T41" fmla="*/ 136 h 250"/>
                  <a:gd name="T42" fmla="*/ 86 w 348"/>
                  <a:gd name="T43" fmla="*/ 131 h 250"/>
                  <a:gd name="T44" fmla="*/ 72 w 348"/>
                  <a:gd name="T45" fmla="*/ 117 h 250"/>
                  <a:gd name="T46" fmla="*/ 68 w 348"/>
                  <a:gd name="T47" fmla="*/ 122 h 250"/>
                  <a:gd name="T48" fmla="*/ 51 w 348"/>
                  <a:gd name="T49" fmla="*/ 106 h 250"/>
                  <a:gd name="T50" fmla="*/ 66 w 348"/>
                  <a:gd name="T51" fmla="*/ 90 h 250"/>
                  <a:gd name="T52" fmla="*/ 48 w 348"/>
                  <a:gd name="T53" fmla="*/ 70 h 250"/>
                  <a:gd name="T54" fmla="*/ 35 w 348"/>
                  <a:gd name="T55" fmla="*/ 81 h 250"/>
                  <a:gd name="T56" fmla="*/ 0 w 348"/>
                  <a:gd name="T57" fmla="*/ 45 h 250"/>
                  <a:gd name="T58" fmla="*/ 18 w 348"/>
                  <a:gd name="T59" fmla="*/ 29 h 250"/>
                  <a:gd name="T60" fmla="*/ 23 w 348"/>
                  <a:gd name="T61" fmla="*/ 32 h 250"/>
                  <a:gd name="T62" fmla="*/ 28 w 348"/>
                  <a:gd name="T63" fmla="*/ 29 h 250"/>
                  <a:gd name="T64" fmla="*/ 35 w 348"/>
                  <a:gd name="T65" fmla="*/ 21 h 250"/>
                  <a:gd name="T66" fmla="*/ 30 w 348"/>
                  <a:gd name="T67" fmla="*/ 15 h 250"/>
                  <a:gd name="T68" fmla="*/ 44 w 348"/>
                  <a:gd name="T69" fmla="*/ 1 h 250"/>
                  <a:gd name="T70" fmla="*/ 46 w 348"/>
                  <a:gd name="T71" fmla="*/ 0 h 250"/>
                  <a:gd name="T72" fmla="*/ 87 w 348"/>
                  <a:gd name="T73" fmla="*/ 40 h 250"/>
                  <a:gd name="T74" fmla="*/ 77 w 348"/>
                  <a:gd name="T75" fmla="*/ 50 h 250"/>
                  <a:gd name="T76" fmla="*/ 99 w 348"/>
                  <a:gd name="T77" fmla="*/ 71 h 250"/>
                  <a:gd name="T78" fmla="*/ 102 w 348"/>
                  <a:gd name="T79" fmla="*/ 75 h 250"/>
                  <a:gd name="T80" fmla="*/ 117 w 348"/>
                  <a:gd name="T81" fmla="*/ 61 h 250"/>
                  <a:gd name="T82" fmla="*/ 137 w 348"/>
                  <a:gd name="T83" fmla="*/ 82 h 250"/>
                  <a:gd name="T84" fmla="*/ 122 w 348"/>
                  <a:gd name="T85" fmla="*/ 96 h 250"/>
                  <a:gd name="T86" fmla="*/ 153 w 348"/>
                  <a:gd name="T87" fmla="*/ 130 h 250"/>
                  <a:gd name="T88" fmla="*/ 170 w 348"/>
                  <a:gd name="T89" fmla="*/ 115 h 250"/>
                  <a:gd name="T90" fmla="*/ 190 w 348"/>
                  <a:gd name="T91" fmla="*/ 135 h 250"/>
                  <a:gd name="T92" fmla="*/ 176 w 348"/>
                  <a:gd name="T93" fmla="*/ 148 h 250"/>
                  <a:gd name="T94" fmla="*/ 201 w 348"/>
                  <a:gd name="T95" fmla="*/ 173 h 250"/>
                  <a:gd name="T96" fmla="*/ 228 w 348"/>
                  <a:gd name="T97" fmla="*/ 144 h 250"/>
                  <a:gd name="T98" fmla="*/ 236 w 348"/>
                  <a:gd name="T99" fmla="*/ 151 h 250"/>
                  <a:gd name="T100" fmla="*/ 248 w 348"/>
                  <a:gd name="T101" fmla="*/ 138 h 250"/>
                  <a:gd name="T102" fmla="*/ 242 w 348"/>
                  <a:gd name="T103" fmla="*/ 132 h 250"/>
                  <a:gd name="T104" fmla="*/ 276 w 348"/>
                  <a:gd name="T105" fmla="*/ 97 h 250"/>
                  <a:gd name="T106" fmla="*/ 281 w 348"/>
                  <a:gd name="T107" fmla="*/ 102 h 250"/>
                  <a:gd name="T108" fmla="*/ 290 w 348"/>
                  <a:gd name="T109" fmla="*/ 93 h 250"/>
                  <a:gd name="T110" fmla="*/ 294 w 348"/>
                  <a:gd name="T111" fmla="*/ 90 h 250"/>
                  <a:gd name="T112" fmla="*/ 289 w 348"/>
                  <a:gd name="T113" fmla="*/ 85 h 250"/>
                  <a:gd name="T114" fmla="*/ 305 w 348"/>
                  <a:gd name="T115" fmla="*/ 69 h 250"/>
                  <a:gd name="T116" fmla="*/ 348 w 348"/>
                  <a:gd name="T117" fmla="*/ 110 h 250"/>
                  <a:gd name="T118" fmla="*/ 330 w 348"/>
                  <a:gd name="T119" fmla="*/ 127 h 250"/>
                  <a:gd name="T120" fmla="*/ 345 w 348"/>
                  <a:gd name="T121" fmla="*/ 141 h 250"/>
                  <a:gd name="T122" fmla="*/ 324 w 348"/>
                  <a:gd name="T123" fmla="*/ 158 h 250"/>
                  <a:gd name="T124" fmla="*/ 312 w 348"/>
                  <a:gd name="T125" fmla="*/ 14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48" h="250">
                    <a:moveTo>
                      <a:pt x="312" y="146"/>
                    </a:moveTo>
                    <a:lnTo>
                      <a:pt x="289" y="167"/>
                    </a:lnTo>
                    <a:lnTo>
                      <a:pt x="304" y="182"/>
                    </a:lnTo>
                    <a:lnTo>
                      <a:pt x="284" y="202"/>
                    </a:lnTo>
                    <a:lnTo>
                      <a:pt x="269" y="186"/>
                    </a:lnTo>
                    <a:lnTo>
                      <a:pt x="237" y="219"/>
                    </a:lnTo>
                    <a:lnTo>
                      <a:pt x="231" y="214"/>
                    </a:lnTo>
                    <a:lnTo>
                      <a:pt x="226" y="219"/>
                    </a:lnTo>
                    <a:lnTo>
                      <a:pt x="231" y="225"/>
                    </a:lnTo>
                    <a:lnTo>
                      <a:pt x="206" y="250"/>
                    </a:lnTo>
                    <a:lnTo>
                      <a:pt x="170" y="214"/>
                    </a:lnTo>
                    <a:lnTo>
                      <a:pt x="180" y="203"/>
                    </a:lnTo>
                    <a:lnTo>
                      <a:pt x="161" y="184"/>
                    </a:lnTo>
                    <a:lnTo>
                      <a:pt x="147" y="198"/>
                    </a:lnTo>
                    <a:lnTo>
                      <a:pt x="145" y="199"/>
                    </a:lnTo>
                    <a:lnTo>
                      <a:pt x="129" y="183"/>
                    </a:lnTo>
                    <a:lnTo>
                      <a:pt x="134" y="178"/>
                    </a:lnTo>
                    <a:lnTo>
                      <a:pt x="121" y="166"/>
                    </a:lnTo>
                    <a:lnTo>
                      <a:pt x="116" y="169"/>
                    </a:lnTo>
                    <a:lnTo>
                      <a:pt x="85" y="141"/>
                    </a:lnTo>
                    <a:lnTo>
                      <a:pt x="81" y="136"/>
                    </a:lnTo>
                    <a:lnTo>
                      <a:pt x="86" y="131"/>
                    </a:lnTo>
                    <a:lnTo>
                      <a:pt x="72" y="117"/>
                    </a:lnTo>
                    <a:lnTo>
                      <a:pt x="68" y="122"/>
                    </a:lnTo>
                    <a:lnTo>
                      <a:pt x="51" y="106"/>
                    </a:lnTo>
                    <a:lnTo>
                      <a:pt x="66" y="90"/>
                    </a:lnTo>
                    <a:lnTo>
                      <a:pt x="48" y="70"/>
                    </a:lnTo>
                    <a:lnTo>
                      <a:pt x="35" y="81"/>
                    </a:lnTo>
                    <a:lnTo>
                      <a:pt x="0" y="45"/>
                    </a:lnTo>
                    <a:lnTo>
                      <a:pt x="18" y="29"/>
                    </a:lnTo>
                    <a:lnTo>
                      <a:pt x="23" y="32"/>
                    </a:lnTo>
                    <a:lnTo>
                      <a:pt x="28" y="29"/>
                    </a:lnTo>
                    <a:lnTo>
                      <a:pt x="35" y="21"/>
                    </a:lnTo>
                    <a:lnTo>
                      <a:pt x="30" y="15"/>
                    </a:lnTo>
                    <a:lnTo>
                      <a:pt x="44" y="1"/>
                    </a:lnTo>
                    <a:lnTo>
                      <a:pt x="46" y="0"/>
                    </a:lnTo>
                    <a:lnTo>
                      <a:pt x="87" y="40"/>
                    </a:lnTo>
                    <a:lnTo>
                      <a:pt x="77" y="50"/>
                    </a:lnTo>
                    <a:lnTo>
                      <a:pt x="99" y="71"/>
                    </a:lnTo>
                    <a:lnTo>
                      <a:pt x="102" y="75"/>
                    </a:lnTo>
                    <a:lnTo>
                      <a:pt x="117" y="61"/>
                    </a:lnTo>
                    <a:lnTo>
                      <a:pt x="137" y="82"/>
                    </a:lnTo>
                    <a:lnTo>
                      <a:pt x="122" y="96"/>
                    </a:lnTo>
                    <a:lnTo>
                      <a:pt x="153" y="130"/>
                    </a:lnTo>
                    <a:lnTo>
                      <a:pt x="170" y="115"/>
                    </a:lnTo>
                    <a:lnTo>
                      <a:pt x="190" y="135"/>
                    </a:lnTo>
                    <a:lnTo>
                      <a:pt x="176" y="148"/>
                    </a:lnTo>
                    <a:lnTo>
                      <a:pt x="201" y="173"/>
                    </a:lnTo>
                    <a:lnTo>
                      <a:pt x="228" y="144"/>
                    </a:lnTo>
                    <a:lnTo>
                      <a:pt x="236" y="151"/>
                    </a:lnTo>
                    <a:lnTo>
                      <a:pt x="248" y="138"/>
                    </a:lnTo>
                    <a:lnTo>
                      <a:pt x="242" y="132"/>
                    </a:lnTo>
                    <a:lnTo>
                      <a:pt x="276" y="97"/>
                    </a:lnTo>
                    <a:lnTo>
                      <a:pt x="281" y="102"/>
                    </a:lnTo>
                    <a:lnTo>
                      <a:pt x="290" y="93"/>
                    </a:lnTo>
                    <a:lnTo>
                      <a:pt x="294" y="90"/>
                    </a:lnTo>
                    <a:lnTo>
                      <a:pt x="289" y="85"/>
                    </a:lnTo>
                    <a:lnTo>
                      <a:pt x="305" y="69"/>
                    </a:lnTo>
                    <a:lnTo>
                      <a:pt x="348" y="110"/>
                    </a:lnTo>
                    <a:lnTo>
                      <a:pt x="330" y="127"/>
                    </a:lnTo>
                    <a:lnTo>
                      <a:pt x="345" y="141"/>
                    </a:lnTo>
                    <a:lnTo>
                      <a:pt x="324" y="158"/>
                    </a:lnTo>
                    <a:lnTo>
                      <a:pt x="312" y="14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" name="Freeform 1278"/>
              <p:cNvSpPr>
                <a:spLocks/>
              </p:cNvSpPr>
              <p:nvPr/>
            </p:nvSpPr>
            <p:spPr bwMode="auto">
              <a:xfrm>
                <a:off x="3402" y="3194"/>
                <a:ext cx="37" cy="73"/>
              </a:xfrm>
              <a:custGeom>
                <a:avLst/>
                <a:gdLst>
                  <a:gd name="T0" fmla="*/ 109 w 184"/>
                  <a:gd name="T1" fmla="*/ 0 h 365"/>
                  <a:gd name="T2" fmla="*/ 157 w 184"/>
                  <a:gd name="T3" fmla="*/ 45 h 365"/>
                  <a:gd name="T4" fmla="*/ 114 w 184"/>
                  <a:gd name="T5" fmla="*/ 85 h 365"/>
                  <a:gd name="T6" fmla="*/ 107 w 184"/>
                  <a:gd name="T7" fmla="*/ 75 h 365"/>
                  <a:gd name="T8" fmla="*/ 76 w 184"/>
                  <a:gd name="T9" fmla="*/ 106 h 365"/>
                  <a:gd name="T10" fmla="*/ 103 w 184"/>
                  <a:gd name="T11" fmla="*/ 132 h 365"/>
                  <a:gd name="T12" fmla="*/ 97 w 184"/>
                  <a:gd name="T13" fmla="*/ 138 h 365"/>
                  <a:gd name="T14" fmla="*/ 112 w 184"/>
                  <a:gd name="T15" fmla="*/ 152 h 365"/>
                  <a:gd name="T16" fmla="*/ 117 w 184"/>
                  <a:gd name="T17" fmla="*/ 146 h 365"/>
                  <a:gd name="T18" fmla="*/ 133 w 184"/>
                  <a:gd name="T19" fmla="*/ 163 h 365"/>
                  <a:gd name="T20" fmla="*/ 117 w 184"/>
                  <a:gd name="T21" fmla="*/ 179 h 365"/>
                  <a:gd name="T22" fmla="*/ 137 w 184"/>
                  <a:gd name="T23" fmla="*/ 199 h 365"/>
                  <a:gd name="T24" fmla="*/ 147 w 184"/>
                  <a:gd name="T25" fmla="*/ 189 h 365"/>
                  <a:gd name="T26" fmla="*/ 184 w 184"/>
                  <a:gd name="T27" fmla="*/ 225 h 365"/>
                  <a:gd name="T28" fmla="*/ 160 w 184"/>
                  <a:gd name="T29" fmla="*/ 248 h 365"/>
                  <a:gd name="T30" fmla="*/ 154 w 184"/>
                  <a:gd name="T31" fmla="*/ 243 h 365"/>
                  <a:gd name="T32" fmla="*/ 149 w 184"/>
                  <a:gd name="T33" fmla="*/ 249 h 365"/>
                  <a:gd name="T34" fmla="*/ 154 w 184"/>
                  <a:gd name="T35" fmla="*/ 255 h 365"/>
                  <a:gd name="T36" fmla="*/ 122 w 184"/>
                  <a:gd name="T37" fmla="*/ 288 h 365"/>
                  <a:gd name="T38" fmla="*/ 137 w 184"/>
                  <a:gd name="T39" fmla="*/ 302 h 365"/>
                  <a:gd name="T40" fmla="*/ 117 w 184"/>
                  <a:gd name="T41" fmla="*/ 322 h 365"/>
                  <a:gd name="T42" fmla="*/ 104 w 184"/>
                  <a:gd name="T43" fmla="*/ 309 h 365"/>
                  <a:gd name="T44" fmla="*/ 82 w 184"/>
                  <a:gd name="T45" fmla="*/ 330 h 365"/>
                  <a:gd name="T46" fmla="*/ 96 w 184"/>
                  <a:gd name="T47" fmla="*/ 342 h 365"/>
                  <a:gd name="T48" fmla="*/ 76 w 184"/>
                  <a:gd name="T49" fmla="*/ 364 h 365"/>
                  <a:gd name="T50" fmla="*/ 61 w 184"/>
                  <a:gd name="T51" fmla="*/ 349 h 365"/>
                  <a:gd name="T52" fmla="*/ 45 w 184"/>
                  <a:gd name="T53" fmla="*/ 365 h 365"/>
                  <a:gd name="T54" fmla="*/ 4 w 184"/>
                  <a:gd name="T55" fmla="*/ 325 h 365"/>
                  <a:gd name="T56" fmla="*/ 21 w 184"/>
                  <a:gd name="T57" fmla="*/ 307 h 365"/>
                  <a:gd name="T58" fmla="*/ 26 w 184"/>
                  <a:gd name="T59" fmla="*/ 312 h 365"/>
                  <a:gd name="T60" fmla="*/ 40 w 184"/>
                  <a:gd name="T61" fmla="*/ 300 h 365"/>
                  <a:gd name="T62" fmla="*/ 32 w 184"/>
                  <a:gd name="T63" fmla="*/ 294 h 365"/>
                  <a:gd name="T64" fmla="*/ 66 w 184"/>
                  <a:gd name="T65" fmla="*/ 260 h 365"/>
                  <a:gd name="T66" fmla="*/ 72 w 184"/>
                  <a:gd name="T67" fmla="*/ 266 h 365"/>
                  <a:gd name="T68" fmla="*/ 84 w 184"/>
                  <a:gd name="T69" fmla="*/ 253 h 365"/>
                  <a:gd name="T70" fmla="*/ 80 w 184"/>
                  <a:gd name="T71" fmla="*/ 248 h 365"/>
                  <a:gd name="T72" fmla="*/ 106 w 184"/>
                  <a:gd name="T73" fmla="*/ 222 h 365"/>
                  <a:gd name="T74" fmla="*/ 81 w 184"/>
                  <a:gd name="T75" fmla="*/ 195 h 365"/>
                  <a:gd name="T76" fmla="*/ 68 w 184"/>
                  <a:gd name="T77" fmla="*/ 208 h 365"/>
                  <a:gd name="T78" fmla="*/ 47 w 184"/>
                  <a:gd name="T79" fmla="*/ 189 h 365"/>
                  <a:gd name="T80" fmla="*/ 62 w 184"/>
                  <a:gd name="T81" fmla="*/ 174 h 365"/>
                  <a:gd name="T82" fmla="*/ 28 w 184"/>
                  <a:gd name="T83" fmla="*/ 141 h 365"/>
                  <a:gd name="T84" fmla="*/ 35 w 184"/>
                  <a:gd name="T85" fmla="*/ 136 h 365"/>
                  <a:gd name="T86" fmla="*/ 20 w 184"/>
                  <a:gd name="T87" fmla="*/ 121 h 365"/>
                  <a:gd name="T88" fmla="*/ 15 w 184"/>
                  <a:gd name="T89" fmla="*/ 126 h 365"/>
                  <a:gd name="T90" fmla="*/ 0 w 184"/>
                  <a:gd name="T91" fmla="*/ 109 h 365"/>
                  <a:gd name="T92" fmla="*/ 35 w 184"/>
                  <a:gd name="T93" fmla="*/ 73 h 365"/>
                  <a:gd name="T94" fmla="*/ 45 w 184"/>
                  <a:gd name="T95" fmla="*/ 85 h 365"/>
                  <a:gd name="T96" fmla="*/ 84 w 184"/>
                  <a:gd name="T97" fmla="*/ 45 h 365"/>
                  <a:gd name="T98" fmla="*/ 75 w 184"/>
                  <a:gd name="T99" fmla="*/ 35 h 365"/>
                  <a:gd name="T100" fmla="*/ 109 w 184"/>
                  <a:gd name="T101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4" h="365">
                    <a:moveTo>
                      <a:pt x="109" y="0"/>
                    </a:moveTo>
                    <a:lnTo>
                      <a:pt x="157" y="45"/>
                    </a:lnTo>
                    <a:lnTo>
                      <a:pt x="114" y="85"/>
                    </a:lnTo>
                    <a:lnTo>
                      <a:pt x="107" y="75"/>
                    </a:lnTo>
                    <a:lnTo>
                      <a:pt x="76" y="106"/>
                    </a:lnTo>
                    <a:lnTo>
                      <a:pt x="103" y="132"/>
                    </a:lnTo>
                    <a:lnTo>
                      <a:pt x="97" y="138"/>
                    </a:lnTo>
                    <a:lnTo>
                      <a:pt x="112" y="152"/>
                    </a:lnTo>
                    <a:lnTo>
                      <a:pt x="117" y="146"/>
                    </a:lnTo>
                    <a:lnTo>
                      <a:pt x="133" y="163"/>
                    </a:lnTo>
                    <a:lnTo>
                      <a:pt x="117" y="179"/>
                    </a:lnTo>
                    <a:lnTo>
                      <a:pt x="137" y="199"/>
                    </a:lnTo>
                    <a:lnTo>
                      <a:pt x="147" y="189"/>
                    </a:lnTo>
                    <a:lnTo>
                      <a:pt x="184" y="225"/>
                    </a:lnTo>
                    <a:lnTo>
                      <a:pt x="160" y="248"/>
                    </a:lnTo>
                    <a:lnTo>
                      <a:pt x="154" y="243"/>
                    </a:lnTo>
                    <a:lnTo>
                      <a:pt x="149" y="249"/>
                    </a:lnTo>
                    <a:lnTo>
                      <a:pt x="154" y="255"/>
                    </a:lnTo>
                    <a:lnTo>
                      <a:pt x="122" y="288"/>
                    </a:lnTo>
                    <a:lnTo>
                      <a:pt x="137" y="302"/>
                    </a:lnTo>
                    <a:lnTo>
                      <a:pt x="117" y="322"/>
                    </a:lnTo>
                    <a:lnTo>
                      <a:pt x="104" y="309"/>
                    </a:lnTo>
                    <a:lnTo>
                      <a:pt x="82" y="330"/>
                    </a:lnTo>
                    <a:lnTo>
                      <a:pt x="96" y="342"/>
                    </a:lnTo>
                    <a:lnTo>
                      <a:pt x="76" y="364"/>
                    </a:lnTo>
                    <a:lnTo>
                      <a:pt x="61" y="349"/>
                    </a:lnTo>
                    <a:lnTo>
                      <a:pt x="45" y="365"/>
                    </a:lnTo>
                    <a:lnTo>
                      <a:pt x="4" y="325"/>
                    </a:lnTo>
                    <a:lnTo>
                      <a:pt x="21" y="307"/>
                    </a:lnTo>
                    <a:lnTo>
                      <a:pt x="26" y="312"/>
                    </a:lnTo>
                    <a:lnTo>
                      <a:pt x="40" y="300"/>
                    </a:lnTo>
                    <a:lnTo>
                      <a:pt x="32" y="294"/>
                    </a:lnTo>
                    <a:lnTo>
                      <a:pt x="66" y="260"/>
                    </a:lnTo>
                    <a:lnTo>
                      <a:pt x="72" y="266"/>
                    </a:lnTo>
                    <a:lnTo>
                      <a:pt x="84" y="253"/>
                    </a:lnTo>
                    <a:lnTo>
                      <a:pt x="80" y="248"/>
                    </a:lnTo>
                    <a:lnTo>
                      <a:pt x="106" y="222"/>
                    </a:lnTo>
                    <a:lnTo>
                      <a:pt x="81" y="195"/>
                    </a:lnTo>
                    <a:lnTo>
                      <a:pt x="68" y="208"/>
                    </a:lnTo>
                    <a:lnTo>
                      <a:pt x="47" y="189"/>
                    </a:lnTo>
                    <a:lnTo>
                      <a:pt x="62" y="174"/>
                    </a:lnTo>
                    <a:lnTo>
                      <a:pt x="28" y="141"/>
                    </a:lnTo>
                    <a:lnTo>
                      <a:pt x="35" y="136"/>
                    </a:lnTo>
                    <a:lnTo>
                      <a:pt x="20" y="121"/>
                    </a:lnTo>
                    <a:lnTo>
                      <a:pt x="15" y="126"/>
                    </a:lnTo>
                    <a:lnTo>
                      <a:pt x="0" y="109"/>
                    </a:lnTo>
                    <a:lnTo>
                      <a:pt x="35" y="73"/>
                    </a:lnTo>
                    <a:lnTo>
                      <a:pt x="45" y="85"/>
                    </a:lnTo>
                    <a:lnTo>
                      <a:pt x="84" y="45"/>
                    </a:lnTo>
                    <a:lnTo>
                      <a:pt x="75" y="35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" name="Freeform 1279"/>
              <p:cNvSpPr>
                <a:spLocks/>
              </p:cNvSpPr>
              <p:nvPr/>
            </p:nvSpPr>
            <p:spPr bwMode="auto">
              <a:xfrm>
                <a:off x="3471" y="3045"/>
                <a:ext cx="60" cy="71"/>
              </a:xfrm>
              <a:custGeom>
                <a:avLst/>
                <a:gdLst>
                  <a:gd name="T0" fmla="*/ 47 w 297"/>
                  <a:gd name="T1" fmla="*/ 351 h 351"/>
                  <a:gd name="T2" fmla="*/ 31 w 297"/>
                  <a:gd name="T3" fmla="*/ 335 h 351"/>
                  <a:gd name="T4" fmla="*/ 36 w 297"/>
                  <a:gd name="T5" fmla="*/ 330 h 351"/>
                  <a:gd name="T6" fmla="*/ 21 w 297"/>
                  <a:gd name="T7" fmla="*/ 315 h 351"/>
                  <a:gd name="T8" fmla="*/ 16 w 297"/>
                  <a:gd name="T9" fmla="*/ 322 h 351"/>
                  <a:gd name="T10" fmla="*/ 0 w 297"/>
                  <a:gd name="T11" fmla="*/ 304 h 351"/>
                  <a:gd name="T12" fmla="*/ 40 w 297"/>
                  <a:gd name="T13" fmla="*/ 264 h 351"/>
                  <a:gd name="T14" fmla="*/ 50 w 297"/>
                  <a:gd name="T15" fmla="*/ 274 h 351"/>
                  <a:gd name="T16" fmla="*/ 75 w 297"/>
                  <a:gd name="T17" fmla="*/ 252 h 351"/>
                  <a:gd name="T18" fmla="*/ 61 w 297"/>
                  <a:gd name="T19" fmla="*/ 237 h 351"/>
                  <a:gd name="T20" fmla="*/ 84 w 297"/>
                  <a:gd name="T21" fmla="*/ 214 h 351"/>
                  <a:gd name="T22" fmla="*/ 97 w 297"/>
                  <a:gd name="T23" fmla="*/ 228 h 351"/>
                  <a:gd name="T24" fmla="*/ 130 w 297"/>
                  <a:gd name="T25" fmla="*/ 197 h 351"/>
                  <a:gd name="T26" fmla="*/ 135 w 297"/>
                  <a:gd name="T27" fmla="*/ 202 h 351"/>
                  <a:gd name="T28" fmla="*/ 148 w 297"/>
                  <a:gd name="T29" fmla="*/ 187 h 351"/>
                  <a:gd name="T30" fmla="*/ 143 w 297"/>
                  <a:gd name="T31" fmla="*/ 182 h 351"/>
                  <a:gd name="T32" fmla="*/ 177 w 297"/>
                  <a:gd name="T33" fmla="*/ 150 h 351"/>
                  <a:gd name="T34" fmla="*/ 183 w 297"/>
                  <a:gd name="T35" fmla="*/ 155 h 351"/>
                  <a:gd name="T36" fmla="*/ 197 w 297"/>
                  <a:gd name="T37" fmla="*/ 140 h 351"/>
                  <a:gd name="T38" fmla="*/ 192 w 297"/>
                  <a:gd name="T39" fmla="*/ 135 h 351"/>
                  <a:gd name="T40" fmla="*/ 218 w 297"/>
                  <a:gd name="T41" fmla="*/ 109 h 351"/>
                  <a:gd name="T42" fmla="*/ 188 w 297"/>
                  <a:gd name="T43" fmla="*/ 79 h 351"/>
                  <a:gd name="T44" fmla="*/ 178 w 297"/>
                  <a:gd name="T45" fmla="*/ 87 h 351"/>
                  <a:gd name="T46" fmla="*/ 137 w 297"/>
                  <a:gd name="T47" fmla="*/ 46 h 351"/>
                  <a:gd name="T48" fmla="*/ 152 w 297"/>
                  <a:gd name="T49" fmla="*/ 31 h 351"/>
                  <a:gd name="T50" fmla="*/ 158 w 297"/>
                  <a:gd name="T51" fmla="*/ 36 h 351"/>
                  <a:gd name="T52" fmla="*/ 173 w 297"/>
                  <a:gd name="T53" fmla="*/ 21 h 351"/>
                  <a:gd name="T54" fmla="*/ 167 w 297"/>
                  <a:gd name="T55" fmla="*/ 15 h 351"/>
                  <a:gd name="T56" fmla="*/ 183 w 297"/>
                  <a:gd name="T57" fmla="*/ 0 h 351"/>
                  <a:gd name="T58" fmla="*/ 219 w 297"/>
                  <a:gd name="T59" fmla="*/ 36 h 351"/>
                  <a:gd name="T60" fmla="*/ 209 w 297"/>
                  <a:gd name="T61" fmla="*/ 46 h 351"/>
                  <a:gd name="T62" fmla="*/ 249 w 297"/>
                  <a:gd name="T63" fmla="*/ 86 h 351"/>
                  <a:gd name="T64" fmla="*/ 259 w 297"/>
                  <a:gd name="T65" fmla="*/ 76 h 351"/>
                  <a:gd name="T66" fmla="*/ 297 w 297"/>
                  <a:gd name="T67" fmla="*/ 114 h 351"/>
                  <a:gd name="T68" fmla="*/ 279 w 297"/>
                  <a:gd name="T69" fmla="*/ 129 h 351"/>
                  <a:gd name="T70" fmla="*/ 274 w 297"/>
                  <a:gd name="T71" fmla="*/ 122 h 351"/>
                  <a:gd name="T72" fmla="*/ 259 w 297"/>
                  <a:gd name="T73" fmla="*/ 137 h 351"/>
                  <a:gd name="T74" fmla="*/ 265 w 297"/>
                  <a:gd name="T75" fmla="*/ 143 h 351"/>
                  <a:gd name="T76" fmla="*/ 232 w 297"/>
                  <a:gd name="T77" fmla="*/ 177 h 351"/>
                  <a:gd name="T78" fmla="*/ 245 w 297"/>
                  <a:gd name="T79" fmla="*/ 191 h 351"/>
                  <a:gd name="T80" fmla="*/ 228 w 297"/>
                  <a:gd name="T81" fmla="*/ 209 h 351"/>
                  <a:gd name="T82" fmla="*/ 213 w 297"/>
                  <a:gd name="T83" fmla="*/ 196 h 351"/>
                  <a:gd name="T84" fmla="*/ 191 w 297"/>
                  <a:gd name="T85" fmla="*/ 218 h 351"/>
                  <a:gd name="T86" fmla="*/ 204 w 297"/>
                  <a:gd name="T87" fmla="*/ 232 h 351"/>
                  <a:gd name="T88" fmla="*/ 184 w 297"/>
                  <a:gd name="T89" fmla="*/ 249 h 351"/>
                  <a:gd name="T90" fmla="*/ 172 w 297"/>
                  <a:gd name="T91" fmla="*/ 237 h 351"/>
                  <a:gd name="T92" fmla="*/ 140 w 297"/>
                  <a:gd name="T93" fmla="*/ 269 h 351"/>
                  <a:gd name="T94" fmla="*/ 135 w 297"/>
                  <a:gd name="T95" fmla="*/ 264 h 351"/>
                  <a:gd name="T96" fmla="*/ 128 w 297"/>
                  <a:gd name="T97" fmla="*/ 270 h 351"/>
                  <a:gd name="T98" fmla="*/ 133 w 297"/>
                  <a:gd name="T99" fmla="*/ 275 h 351"/>
                  <a:gd name="T100" fmla="*/ 107 w 297"/>
                  <a:gd name="T101" fmla="*/ 302 h 351"/>
                  <a:gd name="T102" fmla="*/ 91 w 297"/>
                  <a:gd name="T103" fmla="*/ 287 h 351"/>
                  <a:gd name="T104" fmla="*/ 72 w 297"/>
                  <a:gd name="T105" fmla="*/ 305 h 351"/>
                  <a:gd name="T106" fmla="*/ 84 w 297"/>
                  <a:gd name="T107" fmla="*/ 315 h 351"/>
                  <a:gd name="T108" fmla="*/ 47 w 297"/>
                  <a:gd name="T109" fmla="*/ 351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351">
                    <a:moveTo>
                      <a:pt x="47" y="351"/>
                    </a:moveTo>
                    <a:lnTo>
                      <a:pt x="31" y="335"/>
                    </a:lnTo>
                    <a:lnTo>
                      <a:pt x="36" y="330"/>
                    </a:lnTo>
                    <a:lnTo>
                      <a:pt x="21" y="315"/>
                    </a:lnTo>
                    <a:lnTo>
                      <a:pt x="16" y="322"/>
                    </a:lnTo>
                    <a:lnTo>
                      <a:pt x="0" y="304"/>
                    </a:lnTo>
                    <a:lnTo>
                      <a:pt x="40" y="264"/>
                    </a:lnTo>
                    <a:lnTo>
                      <a:pt x="50" y="274"/>
                    </a:lnTo>
                    <a:lnTo>
                      <a:pt x="75" y="252"/>
                    </a:lnTo>
                    <a:lnTo>
                      <a:pt x="61" y="237"/>
                    </a:lnTo>
                    <a:lnTo>
                      <a:pt x="84" y="214"/>
                    </a:lnTo>
                    <a:lnTo>
                      <a:pt x="97" y="228"/>
                    </a:lnTo>
                    <a:lnTo>
                      <a:pt x="130" y="197"/>
                    </a:lnTo>
                    <a:lnTo>
                      <a:pt x="135" y="202"/>
                    </a:lnTo>
                    <a:lnTo>
                      <a:pt x="148" y="187"/>
                    </a:lnTo>
                    <a:lnTo>
                      <a:pt x="143" y="182"/>
                    </a:lnTo>
                    <a:lnTo>
                      <a:pt x="177" y="150"/>
                    </a:lnTo>
                    <a:lnTo>
                      <a:pt x="183" y="155"/>
                    </a:lnTo>
                    <a:lnTo>
                      <a:pt x="197" y="140"/>
                    </a:lnTo>
                    <a:lnTo>
                      <a:pt x="192" y="135"/>
                    </a:lnTo>
                    <a:lnTo>
                      <a:pt x="218" y="109"/>
                    </a:lnTo>
                    <a:lnTo>
                      <a:pt x="188" y="79"/>
                    </a:lnTo>
                    <a:lnTo>
                      <a:pt x="178" y="87"/>
                    </a:lnTo>
                    <a:lnTo>
                      <a:pt x="137" y="46"/>
                    </a:lnTo>
                    <a:lnTo>
                      <a:pt x="152" y="31"/>
                    </a:lnTo>
                    <a:lnTo>
                      <a:pt x="158" y="36"/>
                    </a:lnTo>
                    <a:lnTo>
                      <a:pt x="173" y="21"/>
                    </a:lnTo>
                    <a:lnTo>
                      <a:pt x="167" y="15"/>
                    </a:lnTo>
                    <a:lnTo>
                      <a:pt x="183" y="0"/>
                    </a:lnTo>
                    <a:lnTo>
                      <a:pt x="219" y="36"/>
                    </a:lnTo>
                    <a:lnTo>
                      <a:pt x="209" y="46"/>
                    </a:lnTo>
                    <a:lnTo>
                      <a:pt x="249" y="86"/>
                    </a:lnTo>
                    <a:lnTo>
                      <a:pt x="259" y="76"/>
                    </a:lnTo>
                    <a:lnTo>
                      <a:pt x="297" y="114"/>
                    </a:lnTo>
                    <a:lnTo>
                      <a:pt x="279" y="129"/>
                    </a:lnTo>
                    <a:lnTo>
                      <a:pt x="274" y="122"/>
                    </a:lnTo>
                    <a:lnTo>
                      <a:pt x="259" y="137"/>
                    </a:lnTo>
                    <a:lnTo>
                      <a:pt x="265" y="143"/>
                    </a:lnTo>
                    <a:lnTo>
                      <a:pt x="232" y="177"/>
                    </a:lnTo>
                    <a:lnTo>
                      <a:pt x="245" y="191"/>
                    </a:lnTo>
                    <a:lnTo>
                      <a:pt x="228" y="209"/>
                    </a:lnTo>
                    <a:lnTo>
                      <a:pt x="213" y="196"/>
                    </a:lnTo>
                    <a:lnTo>
                      <a:pt x="191" y="218"/>
                    </a:lnTo>
                    <a:lnTo>
                      <a:pt x="204" y="232"/>
                    </a:lnTo>
                    <a:lnTo>
                      <a:pt x="184" y="249"/>
                    </a:lnTo>
                    <a:lnTo>
                      <a:pt x="172" y="237"/>
                    </a:lnTo>
                    <a:lnTo>
                      <a:pt x="140" y="269"/>
                    </a:lnTo>
                    <a:lnTo>
                      <a:pt x="135" y="264"/>
                    </a:lnTo>
                    <a:lnTo>
                      <a:pt x="128" y="270"/>
                    </a:lnTo>
                    <a:lnTo>
                      <a:pt x="133" y="275"/>
                    </a:lnTo>
                    <a:lnTo>
                      <a:pt x="107" y="302"/>
                    </a:lnTo>
                    <a:lnTo>
                      <a:pt x="91" y="287"/>
                    </a:lnTo>
                    <a:lnTo>
                      <a:pt x="72" y="305"/>
                    </a:lnTo>
                    <a:lnTo>
                      <a:pt x="84" y="315"/>
                    </a:lnTo>
                    <a:lnTo>
                      <a:pt x="47" y="35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" name="Freeform 1280"/>
              <p:cNvSpPr>
                <a:spLocks/>
              </p:cNvSpPr>
              <p:nvPr/>
            </p:nvSpPr>
            <p:spPr bwMode="auto">
              <a:xfrm>
                <a:off x="3439" y="3038"/>
                <a:ext cx="50" cy="38"/>
              </a:xfrm>
              <a:custGeom>
                <a:avLst/>
                <a:gdLst>
                  <a:gd name="T0" fmla="*/ 43 w 251"/>
                  <a:gd name="T1" fmla="*/ 155 h 190"/>
                  <a:gd name="T2" fmla="*/ 87 w 251"/>
                  <a:gd name="T3" fmla="*/ 116 h 190"/>
                  <a:gd name="T4" fmla="*/ 78 w 251"/>
                  <a:gd name="T5" fmla="*/ 105 h 190"/>
                  <a:gd name="T6" fmla="*/ 109 w 251"/>
                  <a:gd name="T7" fmla="*/ 76 h 190"/>
                  <a:gd name="T8" fmla="*/ 134 w 251"/>
                  <a:gd name="T9" fmla="*/ 104 h 190"/>
                  <a:gd name="T10" fmla="*/ 140 w 251"/>
                  <a:gd name="T11" fmla="*/ 101 h 190"/>
                  <a:gd name="T12" fmla="*/ 153 w 251"/>
                  <a:gd name="T13" fmla="*/ 115 h 190"/>
                  <a:gd name="T14" fmla="*/ 148 w 251"/>
                  <a:gd name="T15" fmla="*/ 119 h 190"/>
                  <a:gd name="T16" fmla="*/ 170 w 251"/>
                  <a:gd name="T17" fmla="*/ 147 h 190"/>
                  <a:gd name="T18" fmla="*/ 186 w 251"/>
                  <a:gd name="T19" fmla="*/ 166 h 190"/>
                  <a:gd name="T20" fmla="*/ 191 w 251"/>
                  <a:gd name="T21" fmla="*/ 162 h 190"/>
                  <a:gd name="T22" fmla="*/ 198 w 251"/>
                  <a:gd name="T23" fmla="*/ 168 h 190"/>
                  <a:gd name="T24" fmla="*/ 193 w 251"/>
                  <a:gd name="T25" fmla="*/ 172 h 190"/>
                  <a:gd name="T26" fmla="*/ 208 w 251"/>
                  <a:gd name="T27" fmla="*/ 190 h 190"/>
                  <a:gd name="T28" fmla="*/ 250 w 251"/>
                  <a:gd name="T29" fmla="*/ 152 h 190"/>
                  <a:gd name="T30" fmla="*/ 235 w 251"/>
                  <a:gd name="T31" fmla="*/ 135 h 190"/>
                  <a:gd name="T32" fmla="*/ 251 w 251"/>
                  <a:gd name="T33" fmla="*/ 121 h 190"/>
                  <a:gd name="T34" fmla="*/ 233 w 251"/>
                  <a:gd name="T35" fmla="*/ 100 h 190"/>
                  <a:gd name="T36" fmla="*/ 216 w 251"/>
                  <a:gd name="T37" fmla="*/ 114 h 190"/>
                  <a:gd name="T38" fmla="*/ 198 w 251"/>
                  <a:gd name="T39" fmla="*/ 91 h 190"/>
                  <a:gd name="T40" fmla="*/ 213 w 251"/>
                  <a:gd name="T41" fmla="*/ 78 h 190"/>
                  <a:gd name="T42" fmla="*/ 194 w 251"/>
                  <a:gd name="T43" fmla="*/ 55 h 190"/>
                  <a:gd name="T44" fmla="*/ 178 w 251"/>
                  <a:gd name="T45" fmla="*/ 70 h 190"/>
                  <a:gd name="T46" fmla="*/ 165 w 251"/>
                  <a:gd name="T47" fmla="*/ 55 h 190"/>
                  <a:gd name="T48" fmla="*/ 148 w 251"/>
                  <a:gd name="T49" fmla="*/ 34 h 190"/>
                  <a:gd name="T50" fmla="*/ 142 w 251"/>
                  <a:gd name="T51" fmla="*/ 38 h 190"/>
                  <a:gd name="T52" fmla="*/ 133 w 251"/>
                  <a:gd name="T53" fmla="*/ 28 h 190"/>
                  <a:gd name="T54" fmla="*/ 129 w 251"/>
                  <a:gd name="T55" fmla="*/ 24 h 190"/>
                  <a:gd name="T56" fmla="*/ 134 w 251"/>
                  <a:gd name="T57" fmla="*/ 19 h 190"/>
                  <a:gd name="T58" fmla="*/ 118 w 251"/>
                  <a:gd name="T59" fmla="*/ 0 h 190"/>
                  <a:gd name="T60" fmla="*/ 81 w 251"/>
                  <a:gd name="T61" fmla="*/ 34 h 190"/>
                  <a:gd name="T62" fmla="*/ 89 w 251"/>
                  <a:gd name="T63" fmla="*/ 44 h 190"/>
                  <a:gd name="T64" fmla="*/ 47 w 251"/>
                  <a:gd name="T65" fmla="*/ 80 h 190"/>
                  <a:gd name="T66" fmla="*/ 38 w 251"/>
                  <a:gd name="T67" fmla="*/ 70 h 190"/>
                  <a:gd name="T68" fmla="*/ 0 w 251"/>
                  <a:gd name="T69" fmla="*/ 104 h 190"/>
                  <a:gd name="T70" fmla="*/ 16 w 251"/>
                  <a:gd name="T71" fmla="*/ 122 h 190"/>
                  <a:gd name="T72" fmla="*/ 21 w 251"/>
                  <a:gd name="T73" fmla="*/ 117 h 190"/>
                  <a:gd name="T74" fmla="*/ 33 w 251"/>
                  <a:gd name="T75" fmla="*/ 132 h 190"/>
                  <a:gd name="T76" fmla="*/ 28 w 251"/>
                  <a:gd name="T77" fmla="*/ 137 h 190"/>
                  <a:gd name="T78" fmla="*/ 43 w 251"/>
                  <a:gd name="T79" fmla="*/ 15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190">
                    <a:moveTo>
                      <a:pt x="43" y="155"/>
                    </a:moveTo>
                    <a:lnTo>
                      <a:pt x="87" y="116"/>
                    </a:lnTo>
                    <a:lnTo>
                      <a:pt x="78" y="105"/>
                    </a:lnTo>
                    <a:lnTo>
                      <a:pt x="109" y="76"/>
                    </a:lnTo>
                    <a:lnTo>
                      <a:pt x="134" y="104"/>
                    </a:lnTo>
                    <a:lnTo>
                      <a:pt x="140" y="101"/>
                    </a:lnTo>
                    <a:lnTo>
                      <a:pt x="153" y="115"/>
                    </a:lnTo>
                    <a:lnTo>
                      <a:pt x="148" y="119"/>
                    </a:lnTo>
                    <a:lnTo>
                      <a:pt x="170" y="147"/>
                    </a:lnTo>
                    <a:lnTo>
                      <a:pt x="186" y="166"/>
                    </a:lnTo>
                    <a:lnTo>
                      <a:pt x="191" y="162"/>
                    </a:lnTo>
                    <a:lnTo>
                      <a:pt x="198" y="168"/>
                    </a:lnTo>
                    <a:lnTo>
                      <a:pt x="193" y="172"/>
                    </a:lnTo>
                    <a:lnTo>
                      <a:pt x="208" y="190"/>
                    </a:lnTo>
                    <a:lnTo>
                      <a:pt x="250" y="152"/>
                    </a:lnTo>
                    <a:lnTo>
                      <a:pt x="235" y="135"/>
                    </a:lnTo>
                    <a:lnTo>
                      <a:pt x="251" y="121"/>
                    </a:lnTo>
                    <a:lnTo>
                      <a:pt x="233" y="100"/>
                    </a:lnTo>
                    <a:lnTo>
                      <a:pt x="216" y="114"/>
                    </a:lnTo>
                    <a:lnTo>
                      <a:pt x="198" y="91"/>
                    </a:lnTo>
                    <a:lnTo>
                      <a:pt x="213" y="78"/>
                    </a:lnTo>
                    <a:lnTo>
                      <a:pt x="194" y="55"/>
                    </a:lnTo>
                    <a:lnTo>
                      <a:pt x="178" y="70"/>
                    </a:lnTo>
                    <a:lnTo>
                      <a:pt x="165" y="55"/>
                    </a:lnTo>
                    <a:lnTo>
                      <a:pt x="148" y="34"/>
                    </a:lnTo>
                    <a:lnTo>
                      <a:pt x="142" y="38"/>
                    </a:lnTo>
                    <a:lnTo>
                      <a:pt x="133" y="28"/>
                    </a:lnTo>
                    <a:lnTo>
                      <a:pt x="129" y="24"/>
                    </a:lnTo>
                    <a:lnTo>
                      <a:pt x="134" y="19"/>
                    </a:lnTo>
                    <a:lnTo>
                      <a:pt x="118" y="0"/>
                    </a:lnTo>
                    <a:lnTo>
                      <a:pt x="81" y="34"/>
                    </a:lnTo>
                    <a:lnTo>
                      <a:pt x="89" y="44"/>
                    </a:lnTo>
                    <a:lnTo>
                      <a:pt x="47" y="80"/>
                    </a:lnTo>
                    <a:lnTo>
                      <a:pt x="38" y="70"/>
                    </a:lnTo>
                    <a:lnTo>
                      <a:pt x="0" y="104"/>
                    </a:lnTo>
                    <a:lnTo>
                      <a:pt x="16" y="122"/>
                    </a:lnTo>
                    <a:lnTo>
                      <a:pt x="21" y="117"/>
                    </a:lnTo>
                    <a:lnTo>
                      <a:pt x="33" y="132"/>
                    </a:lnTo>
                    <a:lnTo>
                      <a:pt x="28" y="137"/>
                    </a:lnTo>
                    <a:lnTo>
                      <a:pt x="43" y="15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" name="Freeform 1281"/>
              <p:cNvSpPr>
                <a:spLocks/>
              </p:cNvSpPr>
              <p:nvPr/>
            </p:nvSpPr>
            <p:spPr bwMode="auto">
              <a:xfrm>
                <a:off x="3180" y="3186"/>
                <a:ext cx="34" cy="30"/>
              </a:xfrm>
              <a:custGeom>
                <a:avLst/>
                <a:gdLst>
                  <a:gd name="T0" fmla="*/ 0 w 168"/>
                  <a:gd name="T1" fmla="*/ 94 h 147"/>
                  <a:gd name="T2" fmla="*/ 130 w 168"/>
                  <a:gd name="T3" fmla="*/ 0 h 147"/>
                  <a:gd name="T4" fmla="*/ 168 w 168"/>
                  <a:gd name="T5" fmla="*/ 51 h 147"/>
                  <a:gd name="T6" fmla="*/ 37 w 168"/>
                  <a:gd name="T7" fmla="*/ 147 h 147"/>
                  <a:gd name="T8" fmla="*/ 0 w 168"/>
                  <a:gd name="T9" fmla="*/ 9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47">
                    <a:moveTo>
                      <a:pt x="0" y="94"/>
                    </a:moveTo>
                    <a:lnTo>
                      <a:pt x="130" y="0"/>
                    </a:lnTo>
                    <a:lnTo>
                      <a:pt x="168" y="51"/>
                    </a:lnTo>
                    <a:lnTo>
                      <a:pt x="37" y="147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" name="Freeform 1282"/>
              <p:cNvSpPr>
                <a:spLocks/>
              </p:cNvSpPr>
              <p:nvPr/>
            </p:nvSpPr>
            <p:spPr bwMode="auto">
              <a:xfrm>
                <a:off x="3186" y="3150"/>
                <a:ext cx="26" cy="28"/>
              </a:xfrm>
              <a:custGeom>
                <a:avLst/>
                <a:gdLst>
                  <a:gd name="T0" fmla="*/ 71 w 134"/>
                  <a:gd name="T1" fmla="*/ 0 h 140"/>
                  <a:gd name="T2" fmla="*/ 56 w 134"/>
                  <a:gd name="T3" fmla="*/ 10 h 140"/>
                  <a:gd name="T4" fmla="*/ 34 w 134"/>
                  <a:gd name="T5" fmla="*/ 26 h 140"/>
                  <a:gd name="T6" fmla="*/ 12 w 134"/>
                  <a:gd name="T7" fmla="*/ 41 h 140"/>
                  <a:gd name="T8" fmla="*/ 0 w 134"/>
                  <a:gd name="T9" fmla="*/ 51 h 140"/>
                  <a:gd name="T10" fmla="*/ 60 w 134"/>
                  <a:gd name="T11" fmla="*/ 140 h 140"/>
                  <a:gd name="T12" fmla="*/ 134 w 134"/>
                  <a:gd name="T13" fmla="*/ 87 h 140"/>
                  <a:gd name="T14" fmla="*/ 71 w 134"/>
                  <a:gd name="T1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140">
                    <a:moveTo>
                      <a:pt x="71" y="0"/>
                    </a:moveTo>
                    <a:lnTo>
                      <a:pt x="56" y="10"/>
                    </a:lnTo>
                    <a:lnTo>
                      <a:pt x="34" y="26"/>
                    </a:lnTo>
                    <a:lnTo>
                      <a:pt x="12" y="41"/>
                    </a:lnTo>
                    <a:lnTo>
                      <a:pt x="0" y="51"/>
                    </a:lnTo>
                    <a:lnTo>
                      <a:pt x="60" y="140"/>
                    </a:lnTo>
                    <a:lnTo>
                      <a:pt x="134" y="8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" name="Freeform 1283"/>
              <p:cNvSpPr>
                <a:spLocks/>
              </p:cNvSpPr>
              <p:nvPr/>
            </p:nvSpPr>
            <p:spPr bwMode="auto">
              <a:xfrm>
                <a:off x="3224" y="3156"/>
                <a:ext cx="24" cy="26"/>
              </a:xfrm>
              <a:custGeom>
                <a:avLst/>
                <a:gdLst>
                  <a:gd name="T0" fmla="*/ 0 w 119"/>
                  <a:gd name="T1" fmla="*/ 36 h 131"/>
                  <a:gd name="T2" fmla="*/ 57 w 119"/>
                  <a:gd name="T3" fmla="*/ 0 h 131"/>
                  <a:gd name="T4" fmla="*/ 119 w 119"/>
                  <a:gd name="T5" fmla="*/ 93 h 131"/>
                  <a:gd name="T6" fmla="*/ 61 w 119"/>
                  <a:gd name="T7" fmla="*/ 131 h 131"/>
                  <a:gd name="T8" fmla="*/ 0 w 119"/>
                  <a:gd name="T9" fmla="*/ 3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31">
                    <a:moveTo>
                      <a:pt x="0" y="36"/>
                    </a:moveTo>
                    <a:lnTo>
                      <a:pt x="57" y="0"/>
                    </a:lnTo>
                    <a:lnTo>
                      <a:pt x="119" y="93"/>
                    </a:lnTo>
                    <a:lnTo>
                      <a:pt x="61" y="131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" name="Freeform 1284"/>
              <p:cNvSpPr>
                <a:spLocks/>
              </p:cNvSpPr>
              <p:nvPr/>
            </p:nvSpPr>
            <p:spPr bwMode="auto">
              <a:xfrm>
                <a:off x="3414" y="3327"/>
                <a:ext cx="67" cy="67"/>
              </a:xfrm>
              <a:custGeom>
                <a:avLst/>
                <a:gdLst>
                  <a:gd name="T0" fmla="*/ 42 w 331"/>
                  <a:gd name="T1" fmla="*/ 252 h 334"/>
                  <a:gd name="T2" fmla="*/ 2 w 331"/>
                  <a:gd name="T3" fmla="*/ 252 h 334"/>
                  <a:gd name="T4" fmla="*/ 2 w 331"/>
                  <a:gd name="T5" fmla="*/ 276 h 334"/>
                  <a:gd name="T6" fmla="*/ 9 w 331"/>
                  <a:gd name="T7" fmla="*/ 276 h 334"/>
                  <a:gd name="T8" fmla="*/ 9 w 331"/>
                  <a:gd name="T9" fmla="*/ 299 h 334"/>
                  <a:gd name="T10" fmla="*/ 0 w 331"/>
                  <a:gd name="T11" fmla="*/ 299 h 334"/>
                  <a:gd name="T12" fmla="*/ 1 w 331"/>
                  <a:gd name="T13" fmla="*/ 324 h 334"/>
                  <a:gd name="T14" fmla="*/ 40 w 331"/>
                  <a:gd name="T15" fmla="*/ 324 h 334"/>
                  <a:gd name="T16" fmla="*/ 40 w 331"/>
                  <a:gd name="T17" fmla="*/ 334 h 334"/>
                  <a:gd name="T18" fmla="*/ 99 w 331"/>
                  <a:gd name="T19" fmla="*/ 334 h 334"/>
                  <a:gd name="T20" fmla="*/ 99 w 331"/>
                  <a:gd name="T21" fmla="*/ 314 h 334"/>
                  <a:gd name="T22" fmla="*/ 156 w 331"/>
                  <a:gd name="T23" fmla="*/ 314 h 334"/>
                  <a:gd name="T24" fmla="*/ 156 w 331"/>
                  <a:gd name="T25" fmla="*/ 263 h 334"/>
                  <a:gd name="T26" fmla="*/ 178 w 331"/>
                  <a:gd name="T27" fmla="*/ 264 h 334"/>
                  <a:gd name="T28" fmla="*/ 178 w 331"/>
                  <a:gd name="T29" fmla="*/ 257 h 334"/>
                  <a:gd name="T30" fmla="*/ 183 w 331"/>
                  <a:gd name="T31" fmla="*/ 257 h 334"/>
                  <a:gd name="T32" fmla="*/ 202 w 331"/>
                  <a:gd name="T33" fmla="*/ 257 h 334"/>
                  <a:gd name="T34" fmla="*/ 202 w 331"/>
                  <a:gd name="T35" fmla="*/ 263 h 334"/>
                  <a:gd name="T36" fmla="*/ 241 w 331"/>
                  <a:gd name="T37" fmla="*/ 264 h 334"/>
                  <a:gd name="T38" fmla="*/ 241 w 331"/>
                  <a:gd name="T39" fmla="*/ 225 h 334"/>
                  <a:gd name="T40" fmla="*/ 236 w 331"/>
                  <a:gd name="T41" fmla="*/ 223 h 334"/>
                  <a:gd name="T42" fmla="*/ 236 w 331"/>
                  <a:gd name="T43" fmla="*/ 168 h 334"/>
                  <a:gd name="T44" fmla="*/ 227 w 331"/>
                  <a:gd name="T45" fmla="*/ 168 h 334"/>
                  <a:gd name="T46" fmla="*/ 227 w 331"/>
                  <a:gd name="T47" fmla="*/ 144 h 334"/>
                  <a:gd name="T48" fmla="*/ 220 w 331"/>
                  <a:gd name="T49" fmla="*/ 144 h 334"/>
                  <a:gd name="T50" fmla="*/ 220 w 331"/>
                  <a:gd name="T51" fmla="*/ 121 h 334"/>
                  <a:gd name="T52" fmla="*/ 227 w 331"/>
                  <a:gd name="T53" fmla="*/ 121 h 334"/>
                  <a:gd name="T54" fmla="*/ 228 w 331"/>
                  <a:gd name="T55" fmla="*/ 61 h 334"/>
                  <a:gd name="T56" fmla="*/ 273 w 331"/>
                  <a:gd name="T57" fmla="*/ 60 h 334"/>
                  <a:gd name="T58" fmla="*/ 273 w 331"/>
                  <a:gd name="T59" fmla="*/ 91 h 334"/>
                  <a:gd name="T60" fmla="*/ 331 w 331"/>
                  <a:gd name="T61" fmla="*/ 91 h 334"/>
                  <a:gd name="T62" fmla="*/ 331 w 331"/>
                  <a:gd name="T63" fmla="*/ 0 h 334"/>
                  <a:gd name="T64" fmla="*/ 305 w 331"/>
                  <a:gd name="T65" fmla="*/ 0 h 334"/>
                  <a:gd name="T66" fmla="*/ 305 w 331"/>
                  <a:gd name="T67" fmla="*/ 8 h 334"/>
                  <a:gd name="T68" fmla="*/ 284 w 331"/>
                  <a:gd name="T69" fmla="*/ 8 h 334"/>
                  <a:gd name="T70" fmla="*/ 284 w 331"/>
                  <a:gd name="T71" fmla="*/ 0 h 334"/>
                  <a:gd name="T72" fmla="*/ 234 w 331"/>
                  <a:gd name="T73" fmla="*/ 0 h 334"/>
                  <a:gd name="T74" fmla="*/ 234 w 331"/>
                  <a:gd name="T75" fmla="*/ 8 h 334"/>
                  <a:gd name="T76" fmla="*/ 212 w 331"/>
                  <a:gd name="T77" fmla="*/ 8 h 334"/>
                  <a:gd name="T78" fmla="*/ 210 w 331"/>
                  <a:gd name="T79" fmla="*/ 0 h 334"/>
                  <a:gd name="T80" fmla="*/ 187 w 331"/>
                  <a:gd name="T81" fmla="*/ 0 h 334"/>
                  <a:gd name="T82" fmla="*/ 187 w 331"/>
                  <a:gd name="T83" fmla="*/ 40 h 334"/>
                  <a:gd name="T84" fmla="*/ 175 w 331"/>
                  <a:gd name="T85" fmla="*/ 40 h 334"/>
                  <a:gd name="T86" fmla="*/ 175 w 331"/>
                  <a:gd name="T87" fmla="*/ 95 h 334"/>
                  <a:gd name="T88" fmla="*/ 136 w 331"/>
                  <a:gd name="T89" fmla="*/ 95 h 334"/>
                  <a:gd name="T90" fmla="*/ 136 w 331"/>
                  <a:gd name="T91" fmla="*/ 154 h 334"/>
                  <a:gd name="T92" fmla="*/ 165 w 331"/>
                  <a:gd name="T93" fmla="*/ 154 h 334"/>
                  <a:gd name="T94" fmla="*/ 165 w 331"/>
                  <a:gd name="T95" fmla="*/ 177 h 334"/>
                  <a:gd name="T96" fmla="*/ 177 w 331"/>
                  <a:gd name="T97" fmla="*/ 177 h 334"/>
                  <a:gd name="T98" fmla="*/ 175 w 331"/>
                  <a:gd name="T99" fmla="*/ 213 h 334"/>
                  <a:gd name="T100" fmla="*/ 163 w 331"/>
                  <a:gd name="T101" fmla="*/ 213 h 334"/>
                  <a:gd name="T102" fmla="*/ 163 w 331"/>
                  <a:gd name="T103" fmla="*/ 223 h 334"/>
                  <a:gd name="T104" fmla="*/ 129 w 331"/>
                  <a:gd name="T105" fmla="*/ 225 h 334"/>
                  <a:gd name="T106" fmla="*/ 129 w 331"/>
                  <a:gd name="T107" fmla="*/ 231 h 334"/>
                  <a:gd name="T108" fmla="*/ 106 w 331"/>
                  <a:gd name="T109" fmla="*/ 231 h 334"/>
                  <a:gd name="T110" fmla="*/ 106 w 331"/>
                  <a:gd name="T111" fmla="*/ 225 h 334"/>
                  <a:gd name="T112" fmla="*/ 82 w 331"/>
                  <a:gd name="T113" fmla="*/ 225 h 334"/>
                  <a:gd name="T114" fmla="*/ 82 w 331"/>
                  <a:gd name="T115" fmla="*/ 274 h 334"/>
                  <a:gd name="T116" fmla="*/ 53 w 331"/>
                  <a:gd name="T117" fmla="*/ 274 h 334"/>
                  <a:gd name="T118" fmla="*/ 53 w 331"/>
                  <a:gd name="T119" fmla="*/ 259 h 334"/>
                  <a:gd name="T120" fmla="*/ 42 w 331"/>
                  <a:gd name="T121" fmla="*/ 259 h 334"/>
                  <a:gd name="T122" fmla="*/ 42 w 331"/>
                  <a:gd name="T123" fmla="*/ 252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31" h="334">
                    <a:moveTo>
                      <a:pt x="42" y="252"/>
                    </a:moveTo>
                    <a:lnTo>
                      <a:pt x="2" y="252"/>
                    </a:lnTo>
                    <a:lnTo>
                      <a:pt x="2" y="276"/>
                    </a:lnTo>
                    <a:lnTo>
                      <a:pt x="9" y="276"/>
                    </a:lnTo>
                    <a:lnTo>
                      <a:pt x="9" y="299"/>
                    </a:lnTo>
                    <a:lnTo>
                      <a:pt x="0" y="299"/>
                    </a:lnTo>
                    <a:lnTo>
                      <a:pt x="1" y="324"/>
                    </a:lnTo>
                    <a:lnTo>
                      <a:pt x="40" y="324"/>
                    </a:lnTo>
                    <a:lnTo>
                      <a:pt x="40" y="334"/>
                    </a:lnTo>
                    <a:lnTo>
                      <a:pt x="99" y="334"/>
                    </a:lnTo>
                    <a:lnTo>
                      <a:pt x="99" y="314"/>
                    </a:lnTo>
                    <a:lnTo>
                      <a:pt x="156" y="314"/>
                    </a:lnTo>
                    <a:lnTo>
                      <a:pt x="156" y="263"/>
                    </a:lnTo>
                    <a:lnTo>
                      <a:pt x="178" y="264"/>
                    </a:lnTo>
                    <a:lnTo>
                      <a:pt x="178" y="257"/>
                    </a:lnTo>
                    <a:lnTo>
                      <a:pt x="183" y="257"/>
                    </a:lnTo>
                    <a:lnTo>
                      <a:pt x="202" y="257"/>
                    </a:lnTo>
                    <a:lnTo>
                      <a:pt x="202" y="263"/>
                    </a:lnTo>
                    <a:lnTo>
                      <a:pt x="241" y="264"/>
                    </a:lnTo>
                    <a:lnTo>
                      <a:pt x="241" y="225"/>
                    </a:lnTo>
                    <a:lnTo>
                      <a:pt x="236" y="223"/>
                    </a:lnTo>
                    <a:lnTo>
                      <a:pt x="236" y="168"/>
                    </a:lnTo>
                    <a:lnTo>
                      <a:pt x="227" y="168"/>
                    </a:lnTo>
                    <a:lnTo>
                      <a:pt x="227" y="144"/>
                    </a:lnTo>
                    <a:lnTo>
                      <a:pt x="220" y="144"/>
                    </a:lnTo>
                    <a:lnTo>
                      <a:pt x="220" y="121"/>
                    </a:lnTo>
                    <a:lnTo>
                      <a:pt x="227" y="121"/>
                    </a:lnTo>
                    <a:lnTo>
                      <a:pt x="228" y="61"/>
                    </a:lnTo>
                    <a:lnTo>
                      <a:pt x="273" y="60"/>
                    </a:lnTo>
                    <a:lnTo>
                      <a:pt x="273" y="91"/>
                    </a:lnTo>
                    <a:lnTo>
                      <a:pt x="331" y="91"/>
                    </a:lnTo>
                    <a:lnTo>
                      <a:pt x="331" y="0"/>
                    </a:lnTo>
                    <a:lnTo>
                      <a:pt x="305" y="0"/>
                    </a:lnTo>
                    <a:lnTo>
                      <a:pt x="305" y="8"/>
                    </a:lnTo>
                    <a:lnTo>
                      <a:pt x="284" y="8"/>
                    </a:lnTo>
                    <a:lnTo>
                      <a:pt x="284" y="0"/>
                    </a:lnTo>
                    <a:lnTo>
                      <a:pt x="234" y="0"/>
                    </a:lnTo>
                    <a:lnTo>
                      <a:pt x="234" y="8"/>
                    </a:lnTo>
                    <a:lnTo>
                      <a:pt x="212" y="8"/>
                    </a:lnTo>
                    <a:lnTo>
                      <a:pt x="210" y="0"/>
                    </a:lnTo>
                    <a:lnTo>
                      <a:pt x="187" y="0"/>
                    </a:lnTo>
                    <a:lnTo>
                      <a:pt x="187" y="40"/>
                    </a:lnTo>
                    <a:lnTo>
                      <a:pt x="175" y="40"/>
                    </a:lnTo>
                    <a:lnTo>
                      <a:pt x="175" y="95"/>
                    </a:lnTo>
                    <a:lnTo>
                      <a:pt x="136" y="95"/>
                    </a:lnTo>
                    <a:lnTo>
                      <a:pt x="136" y="154"/>
                    </a:lnTo>
                    <a:lnTo>
                      <a:pt x="165" y="154"/>
                    </a:lnTo>
                    <a:lnTo>
                      <a:pt x="165" y="177"/>
                    </a:lnTo>
                    <a:lnTo>
                      <a:pt x="177" y="177"/>
                    </a:lnTo>
                    <a:lnTo>
                      <a:pt x="175" y="213"/>
                    </a:lnTo>
                    <a:lnTo>
                      <a:pt x="163" y="213"/>
                    </a:lnTo>
                    <a:lnTo>
                      <a:pt x="163" y="223"/>
                    </a:lnTo>
                    <a:lnTo>
                      <a:pt x="129" y="225"/>
                    </a:lnTo>
                    <a:lnTo>
                      <a:pt x="129" y="231"/>
                    </a:lnTo>
                    <a:lnTo>
                      <a:pt x="106" y="231"/>
                    </a:lnTo>
                    <a:lnTo>
                      <a:pt x="106" y="225"/>
                    </a:lnTo>
                    <a:lnTo>
                      <a:pt x="82" y="225"/>
                    </a:lnTo>
                    <a:lnTo>
                      <a:pt x="82" y="274"/>
                    </a:lnTo>
                    <a:lnTo>
                      <a:pt x="53" y="274"/>
                    </a:lnTo>
                    <a:lnTo>
                      <a:pt x="53" y="259"/>
                    </a:lnTo>
                    <a:lnTo>
                      <a:pt x="42" y="259"/>
                    </a:lnTo>
                    <a:lnTo>
                      <a:pt x="42" y="25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" name="Freeform 1285"/>
              <p:cNvSpPr>
                <a:spLocks/>
              </p:cNvSpPr>
              <p:nvPr/>
            </p:nvSpPr>
            <p:spPr bwMode="auto">
              <a:xfrm>
                <a:off x="3367" y="3362"/>
                <a:ext cx="22" cy="19"/>
              </a:xfrm>
              <a:custGeom>
                <a:avLst/>
                <a:gdLst>
                  <a:gd name="T0" fmla="*/ 80 w 110"/>
                  <a:gd name="T1" fmla="*/ 0 h 92"/>
                  <a:gd name="T2" fmla="*/ 10 w 110"/>
                  <a:gd name="T3" fmla="*/ 0 h 92"/>
                  <a:gd name="T4" fmla="*/ 10 w 110"/>
                  <a:gd name="T5" fmla="*/ 9 h 92"/>
                  <a:gd name="T6" fmla="*/ 0 w 110"/>
                  <a:gd name="T7" fmla="*/ 9 h 92"/>
                  <a:gd name="T8" fmla="*/ 0 w 110"/>
                  <a:gd name="T9" fmla="*/ 21 h 92"/>
                  <a:gd name="T10" fmla="*/ 10 w 110"/>
                  <a:gd name="T11" fmla="*/ 21 h 92"/>
                  <a:gd name="T12" fmla="*/ 11 w 110"/>
                  <a:gd name="T13" fmla="*/ 92 h 92"/>
                  <a:gd name="T14" fmla="*/ 81 w 110"/>
                  <a:gd name="T15" fmla="*/ 92 h 92"/>
                  <a:gd name="T16" fmla="*/ 81 w 110"/>
                  <a:gd name="T17" fmla="*/ 74 h 92"/>
                  <a:gd name="T18" fmla="*/ 110 w 110"/>
                  <a:gd name="T19" fmla="*/ 72 h 92"/>
                  <a:gd name="T20" fmla="*/ 108 w 110"/>
                  <a:gd name="T21" fmla="*/ 10 h 92"/>
                  <a:gd name="T22" fmla="*/ 80 w 110"/>
                  <a:gd name="T23" fmla="*/ 10 h 92"/>
                  <a:gd name="T24" fmla="*/ 80 w 110"/>
                  <a:gd name="T2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" h="92">
                    <a:moveTo>
                      <a:pt x="80" y="0"/>
                    </a:moveTo>
                    <a:lnTo>
                      <a:pt x="10" y="0"/>
                    </a:lnTo>
                    <a:lnTo>
                      <a:pt x="10" y="9"/>
                    </a:lnTo>
                    <a:lnTo>
                      <a:pt x="0" y="9"/>
                    </a:lnTo>
                    <a:lnTo>
                      <a:pt x="0" y="21"/>
                    </a:lnTo>
                    <a:lnTo>
                      <a:pt x="10" y="21"/>
                    </a:lnTo>
                    <a:lnTo>
                      <a:pt x="11" y="92"/>
                    </a:lnTo>
                    <a:lnTo>
                      <a:pt x="81" y="92"/>
                    </a:lnTo>
                    <a:lnTo>
                      <a:pt x="81" y="74"/>
                    </a:lnTo>
                    <a:lnTo>
                      <a:pt x="110" y="72"/>
                    </a:lnTo>
                    <a:lnTo>
                      <a:pt x="108" y="10"/>
                    </a:lnTo>
                    <a:lnTo>
                      <a:pt x="80" y="1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" name="Freeform 1286"/>
              <p:cNvSpPr>
                <a:spLocks/>
              </p:cNvSpPr>
              <p:nvPr/>
            </p:nvSpPr>
            <p:spPr bwMode="auto">
              <a:xfrm>
                <a:off x="3800" y="3362"/>
                <a:ext cx="47" cy="49"/>
              </a:xfrm>
              <a:custGeom>
                <a:avLst/>
                <a:gdLst>
                  <a:gd name="T0" fmla="*/ 168 w 237"/>
                  <a:gd name="T1" fmla="*/ 242 h 242"/>
                  <a:gd name="T2" fmla="*/ 122 w 237"/>
                  <a:gd name="T3" fmla="*/ 242 h 242"/>
                  <a:gd name="T4" fmla="*/ 122 w 237"/>
                  <a:gd name="T5" fmla="*/ 236 h 242"/>
                  <a:gd name="T6" fmla="*/ 71 w 237"/>
                  <a:gd name="T7" fmla="*/ 236 h 242"/>
                  <a:gd name="T8" fmla="*/ 71 w 237"/>
                  <a:gd name="T9" fmla="*/ 226 h 242"/>
                  <a:gd name="T10" fmla="*/ 49 w 237"/>
                  <a:gd name="T11" fmla="*/ 226 h 242"/>
                  <a:gd name="T12" fmla="*/ 49 w 237"/>
                  <a:gd name="T13" fmla="*/ 218 h 242"/>
                  <a:gd name="T14" fmla="*/ 25 w 237"/>
                  <a:gd name="T15" fmla="*/ 218 h 242"/>
                  <a:gd name="T16" fmla="*/ 25 w 237"/>
                  <a:gd name="T17" fmla="*/ 226 h 242"/>
                  <a:gd name="T18" fmla="*/ 0 w 237"/>
                  <a:gd name="T19" fmla="*/ 226 h 242"/>
                  <a:gd name="T20" fmla="*/ 0 w 237"/>
                  <a:gd name="T21" fmla="*/ 162 h 242"/>
                  <a:gd name="T22" fmla="*/ 57 w 237"/>
                  <a:gd name="T23" fmla="*/ 162 h 242"/>
                  <a:gd name="T24" fmla="*/ 57 w 237"/>
                  <a:gd name="T25" fmla="*/ 166 h 242"/>
                  <a:gd name="T26" fmla="*/ 80 w 237"/>
                  <a:gd name="T27" fmla="*/ 166 h 242"/>
                  <a:gd name="T28" fmla="*/ 80 w 237"/>
                  <a:gd name="T29" fmla="*/ 176 h 242"/>
                  <a:gd name="T30" fmla="*/ 117 w 237"/>
                  <a:gd name="T31" fmla="*/ 176 h 242"/>
                  <a:gd name="T32" fmla="*/ 117 w 237"/>
                  <a:gd name="T33" fmla="*/ 162 h 242"/>
                  <a:gd name="T34" fmla="*/ 130 w 237"/>
                  <a:gd name="T35" fmla="*/ 162 h 242"/>
                  <a:gd name="T36" fmla="*/ 127 w 237"/>
                  <a:gd name="T37" fmla="*/ 129 h 242"/>
                  <a:gd name="T38" fmla="*/ 135 w 237"/>
                  <a:gd name="T39" fmla="*/ 127 h 242"/>
                  <a:gd name="T40" fmla="*/ 135 w 237"/>
                  <a:gd name="T41" fmla="*/ 105 h 242"/>
                  <a:gd name="T42" fmla="*/ 127 w 237"/>
                  <a:gd name="T43" fmla="*/ 105 h 242"/>
                  <a:gd name="T44" fmla="*/ 127 w 237"/>
                  <a:gd name="T45" fmla="*/ 81 h 242"/>
                  <a:gd name="T46" fmla="*/ 174 w 237"/>
                  <a:gd name="T47" fmla="*/ 81 h 242"/>
                  <a:gd name="T48" fmla="*/ 174 w 237"/>
                  <a:gd name="T49" fmla="*/ 52 h 242"/>
                  <a:gd name="T50" fmla="*/ 162 w 237"/>
                  <a:gd name="T51" fmla="*/ 52 h 242"/>
                  <a:gd name="T52" fmla="*/ 162 w 237"/>
                  <a:gd name="T53" fmla="*/ 42 h 242"/>
                  <a:gd name="T54" fmla="*/ 155 w 237"/>
                  <a:gd name="T55" fmla="*/ 42 h 242"/>
                  <a:gd name="T56" fmla="*/ 155 w 237"/>
                  <a:gd name="T57" fmla="*/ 2 h 242"/>
                  <a:gd name="T58" fmla="*/ 181 w 237"/>
                  <a:gd name="T59" fmla="*/ 2 h 242"/>
                  <a:gd name="T60" fmla="*/ 181 w 237"/>
                  <a:gd name="T61" fmla="*/ 9 h 242"/>
                  <a:gd name="T62" fmla="*/ 201 w 237"/>
                  <a:gd name="T63" fmla="*/ 9 h 242"/>
                  <a:gd name="T64" fmla="*/ 201 w 237"/>
                  <a:gd name="T65" fmla="*/ 0 h 242"/>
                  <a:gd name="T66" fmla="*/ 226 w 237"/>
                  <a:gd name="T67" fmla="*/ 0 h 242"/>
                  <a:gd name="T68" fmla="*/ 226 w 237"/>
                  <a:gd name="T69" fmla="*/ 42 h 242"/>
                  <a:gd name="T70" fmla="*/ 237 w 237"/>
                  <a:gd name="T71" fmla="*/ 42 h 242"/>
                  <a:gd name="T72" fmla="*/ 237 w 237"/>
                  <a:gd name="T73" fmla="*/ 96 h 242"/>
                  <a:gd name="T74" fmla="*/ 218 w 237"/>
                  <a:gd name="T75" fmla="*/ 96 h 242"/>
                  <a:gd name="T76" fmla="*/ 218 w 237"/>
                  <a:gd name="T77" fmla="*/ 154 h 242"/>
                  <a:gd name="T78" fmla="*/ 168 w 237"/>
                  <a:gd name="T79" fmla="*/ 154 h 242"/>
                  <a:gd name="T80" fmla="*/ 168 w 237"/>
                  <a:gd name="T81" fmla="*/ 177 h 242"/>
                  <a:gd name="T82" fmla="*/ 162 w 237"/>
                  <a:gd name="T83" fmla="*/ 177 h 242"/>
                  <a:gd name="T84" fmla="*/ 162 w 237"/>
                  <a:gd name="T85" fmla="*/ 201 h 242"/>
                  <a:gd name="T86" fmla="*/ 168 w 237"/>
                  <a:gd name="T87" fmla="*/ 201 h 242"/>
                  <a:gd name="T88" fmla="*/ 168 w 237"/>
                  <a:gd name="T89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37" h="242">
                    <a:moveTo>
                      <a:pt x="168" y="242"/>
                    </a:moveTo>
                    <a:lnTo>
                      <a:pt x="122" y="242"/>
                    </a:lnTo>
                    <a:lnTo>
                      <a:pt x="122" y="236"/>
                    </a:lnTo>
                    <a:lnTo>
                      <a:pt x="71" y="236"/>
                    </a:lnTo>
                    <a:lnTo>
                      <a:pt x="71" y="226"/>
                    </a:lnTo>
                    <a:lnTo>
                      <a:pt x="49" y="226"/>
                    </a:lnTo>
                    <a:lnTo>
                      <a:pt x="49" y="218"/>
                    </a:lnTo>
                    <a:lnTo>
                      <a:pt x="25" y="218"/>
                    </a:lnTo>
                    <a:lnTo>
                      <a:pt x="25" y="226"/>
                    </a:lnTo>
                    <a:lnTo>
                      <a:pt x="0" y="226"/>
                    </a:lnTo>
                    <a:lnTo>
                      <a:pt x="0" y="162"/>
                    </a:lnTo>
                    <a:lnTo>
                      <a:pt x="57" y="162"/>
                    </a:lnTo>
                    <a:lnTo>
                      <a:pt x="57" y="166"/>
                    </a:lnTo>
                    <a:lnTo>
                      <a:pt x="80" y="166"/>
                    </a:lnTo>
                    <a:lnTo>
                      <a:pt x="80" y="176"/>
                    </a:lnTo>
                    <a:lnTo>
                      <a:pt x="117" y="176"/>
                    </a:lnTo>
                    <a:lnTo>
                      <a:pt x="117" y="162"/>
                    </a:lnTo>
                    <a:lnTo>
                      <a:pt x="130" y="162"/>
                    </a:lnTo>
                    <a:lnTo>
                      <a:pt x="127" y="129"/>
                    </a:lnTo>
                    <a:lnTo>
                      <a:pt x="135" y="127"/>
                    </a:lnTo>
                    <a:lnTo>
                      <a:pt x="135" y="105"/>
                    </a:lnTo>
                    <a:lnTo>
                      <a:pt x="127" y="105"/>
                    </a:lnTo>
                    <a:lnTo>
                      <a:pt x="127" y="81"/>
                    </a:lnTo>
                    <a:lnTo>
                      <a:pt x="174" y="81"/>
                    </a:lnTo>
                    <a:lnTo>
                      <a:pt x="174" y="52"/>
                    </a:lnTo>
                    <a:lnTo>
                      <a:pt x="162" y="52"/>
                    </a:lnTo>
                    <a:lnTo>
                      <a:pt x="162" y="42"/>
                    </a:lnTo>
                    <a:lnTo>
                      <a:pt x="155" y="42"/>
                    </a:lnTo>
                    <a:lnTo>
                      <a:pt x="155" y="2"/>
                    </a:lnTo>
                    <a:lnTo>
                      <a:pt x="181" y="2"/>
                    </a:lnTo>
                    <a:lnTo>
                      <a:pt x="181" y="9"/>
                    </a:lnTo>
                    <a:lnTo>
                      <a:pt x="201" y="9"/>
                    </a:lnTo>
                    <a:lnTo>
                      <a:pt x="201" y="0"/>
                    </a:lnTo>
                    <a:lnTo>
                      <a:pt x="226" y="0"/>
                    </a:lnTo>
                    <a:lnTo>
                      <a:pt x="226" y="42"/>
                    </a:lnTo>
                    <a:lnTo>
                      <a:pt x="237" y="42"/>
                    </a:lnTo>
                    <a:lnTo>
                      <a:pt x="237" y="96"/>
                    </a:lnTo>
                    <a:lnTo>
                      <a:pt x="218" y="96"/>
                    </a:lnTo>
                    <a:lnTo>
                      <a:pt x="218" y="154"/>
                    </a:lnTo>
                    <a:lnTo>
                      <a:pt x="168" y="154"/>
                    </a:lnTo>
                    <a:lnTo>
                      <a:pt x="168" y="177"/>
                    </a:lnTo>
                    <a:lnTo>
                      <a:pt x="162" y="177"/>
                    </a:lnTo>
                    <a:lnTo>
                      <a:pt x="162" y="201"/>
                    </a:lnTo>
                    <a:lnTo>
                      <a:pt x="168" y="201"/>
                    </a:lnTo>
                    <a:lnTo>
                      <a:pt x="168" y="2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1" name="Freeform 1287"/>
              <p:cNvSpPr>
                <a:spLocks/>
              </p:cNvSpPr>
              <p:nvPr/>
            </p:nvSpPr>
            <p:spPr bwMode="auto">
              <a:xfrm>
                <a:off x="3722" y="3334"/>
                <a:ext cx="53" cy="39"/>
              </a:xfrm>
              <a:custGeom>
                <a:avLst/>
                <a:gdLst>
                  <a:gd name="T0" fmla="*/ 264 w 264"/>
                  <a:gd name="T1" fmla="*/ 0 h 195"/>
                  <a:gd name="T2" fmla="*/ 175 w 264"/>
                  <a:gd name="T3" fmla="*/ 0 h 195"/>
                  <a:gd name="T4" fmla="*/ 175 w 264"/>
                  <a:gd name="T5" fmla="*/ 25 h 195"/>
                  <a:gd name="T6" fmla="*/ 169 w 264"/>
                  <a:gd name="T7" fmla="*/ 29 h 195"/>
                  <a:gd name="T8" fmla="*/ 169 w 264"/>
                  <a:gd name="T9" fmla="*/ 55 h 195"/>
                  <a:gd name="T10" fmla="*/ 203 w 264"/>
                  <a:gd name="T11" fmla="*/ 57 h 195"/>
                  <a:gd name="T12" fmla="*/ 202 w 264"/>
                  <a:gd name="T13" fmla="*/ 104 h 195"/>
                  <a:gd name="T14" fmla="*/ 145 w 264"/>
                  <a:gd name="T15" fmla="*/ 104 h 195"/>
                  <a:gd name="T16" fmla="*/ 145 w 264"/>
                  <a:gd name="T17" fmla="*/ 111 h 195"/>
                  <a:gd name="T18" fmla="*/ 121 w 264"/>
                  <a:gd name="T19" fmla="*/ 111 h 195"/>
                  <a:gd name="T20" fmla="*/ 121 w 264"/>
                  <a:gd name="T21" fmla="*/ 105 h 195"/>
                  <a:gd name="T22" fmla="*/ 96 w 264"/>
                  <a:gd name="T23" fmla="*/ 105 h 195"/>
                  <a:gd name="T24" fmla="*/ 96 w 264"/>
                  <a:gd name="T25" fmla="*/ 94 h 195"/>
                  <a:gd name="T26" fmla="*/ 42 w 264"/>
                  <a:gd name="T27" fmla="*/ 95 h 195"/>
                  <a:gd name="T28" fmla="*/ 42 w 264"/>
                  <a:gd name="T29" fmla="*/ 106 h 195"/>
                  <a:gd name="T30" fmla="*/ 2 w 264"/>
                  <a:gd name="T31" fmla="*/ 106 h 195"/>
                  <a:gd name="T32" fmla="*/ 2 w 264"/>
                  <a:gd name="T33" fmla="*/ 130 h 195"/>
                  <a:gd name="T34" fmla="*/ 8 w 264"/>
                  <a:gd name="T35" fmla="*/ 130 h 195"/>
                  <a:gd name="T36" fmla="*/ 8 w 264"/>
                  <a:gd name="T37" fmla="*/ 154 h 195"/>
                  <a:gd name="T38" fmla="*/ 0 w 264"/>
                  <a:gd name="T39" fmla="*/ 154 h 195"/>
                  <a:gd name="T40" fmla="*/ 0 w 264"/>
                  <a:gd name="T41" fmla="*/ 177 h 195"/>
                  <a:gd name="T42" fmla="*/ 42 w 264"/>
                  <a:gd name="T43" fmla="*/ 177 h 195"/>
                  <a:gd name="T44" fmla="*/ 42 w 264"/>
                  <a:gd name="T45" fmla="*/ 170 h 195"/>
                  <a:gd name="T46" fmla="*/ 50 w 264"/>
                  <a:gd name="T47" fmla="*/ 170 h 195"/>
                  <a:gd name="T48" fmla="*/ 50 w 264"/>
                  <a:gd name="T49" fmla="*/ 154 h 195"/>
                  <a:gd name="T50" fmla="*/ 90 w 264"/>
                  <a:gd name="T51" fmla="*/ 154 h 195"/>
                  <a:gd name="T52" fmla="*/ 89 w 264"/>
                  <a:gd name="T53" fmla="*/ 165 h 195"/>
                  <a:gd name="T54" fmla="*/ 113 w 264"/>
                  <a:gd name="T55" fmla="*/ 164 h 195"/>
                  <a:gd name="T56" fmla="*/ 113 w 264"/>
                  <a:gd name="T57" fmla="*/ 195 h 195"/>
                  <a:gd name="T58" fmla="*/ 169 w 264"/>
                  <a:gd name="T59" fmla="*/ 195 h 195"/>
                  <a:gd name="T60" fmla="*/ 169 w 264"/>
                  <a:gd name="T61" fmla="*/ 155 h 195"/>
                  <a:gd name="T62" fmla="*/ 222 w 264"/>
                  <a:gd name="T63" fmla="*/ 155 h 195"/>
                  <a:gd name="T64" fmla="*/ 222 w 264"/>
                  <a:gd name="T65" fmla="*/ 161 h 195"/>
                  <a:gd name="T66" fmla="*/ 263 w 264"/>
                  <a:gd name="T67" fmla="*/ 162 h 195"/>
                  <a:gd name="T68" fmla="*/ 263 w 264"/>
                  <a:gd name="T69" fmla="*/ 120 h 195"/>
                  <a:gd name="T70" fmla="*/ 257 w 264"/>
                  <a:gd name="T71" fmla="*/ 120 h 195"/>
                  <a:gd name="T72" fmla="*/ 257 w 264"/>
                  <a:gd name="T73" fmla="*/ 99 h 195"/>
                  <a:gd name="T74" fmla="*/ 264 w 264"/>
                  <a:gd name="T75" fmla="*/ 98 h 195"/>
                  <a:gd name="T76" fmla="*/ 264 w 264"/>
                  <a:gd name="T77" fmla="*/ 48 h 195"/>
                  <a:gd name="T78" fmla="*/ 257 w 264"/>
                  <a:gd name="T79" fmla="*/ 48 h 195"/>
                  <a:gd name="T80" fmla="*/ 257 w 264"/>
                  <a:gd name="T81" fmla="*/ 25 h 195"/>
                  <a:gd name="T82" fmla="*/ 264 w 264"/>
                  <a:gd name="T83" fmla="*/ 25 h 195"/>
                  <a:gd name="T84" fmla="*/ 264 w 264"/>
                  <a:gd name="T8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4" h="195">
                    <a:moveTo>
                      <a:pt x="264" y="0"/>
                    </a:moveTo>
                    <a:lnTo>
                      <a:pt x="175" y="0"/>
                    </a:lnTo>
                    <a:lnTo>
                      <a:pt x="175" y="25"/>
                    </a:lnTo>
                    <a:lnTo>
                      <a:pt x="169" y="29"/>
                    </a:lnTo>
                    <a:lnTo>
                      <a:pt x="169" y="55"/>
                    </a:lnTo>
                    <a:lnTo>
                      <a:pt x="203" y="57"/>
                    </a:lnTo>
                    <a:lnTo>
                      <a:pt x="202" y="104"/>
                    </a:lnTo>
                    <a:lnTo>
                      <a:pt x="145" y="104"/>
                    </a:lnTo>
                    <a:lnTo>
                      <a:pt x="145" y="111"/>
                    </a:lnTo>
                    <a:lnTo>
                      <a:pt x="121" y="111"/>
                    </a:lnTo>
                    <a:lnTo>
                      <a:pt x="121" y="105"/>
                    </a:lnTo>
                    <a:lnTo>
                      <a:pt x="96" y="105"/>
                    </a:lnTo>
                    <a:lnTo>
                      <a:pt x="96" y="94"/>
                    </a:lnTo>
                    <a:lnTo>
                      <a:pt x="42" y="95"/>
                    </a:lnTo>
                    <a:lnTo>
                      <a:pt x="42" y="106"/>
                    </a:lnTo>
                    <a:lnTo>
                      <a:pt x="2" y="106"/>
                    </a:lnTo>
                    <a:lnTo>
                      <a:pt x="2" y="130"/>
                    </a:lnTo>
                    <a:lnTo>
                      <a:pt x="8" y="130"/>
                    </a:lnTo>
                    <a:lnTo>
                      <a:pt x="8" y="154"/>
                    </a:lnTo>
                    <a:lnTo>
                      <a:pt x="0" y="154"/>
                    </a:lnTo>
                    <a:lnTo>
                      <a:pt x="0" y="177"/>
                    </a:lnTo>
                    <a:lnTo>
                      <a:pt x="42" y="177"/>
                    </a:lnTo>
                    <a:lnTo>
                      <a:pt x="42" y="170"/>
                    </a:lnTo>
                    <a:lnTo>
                      <a:pt x="50" y="170"/>
                    </a:lnTo>
                    <a:lnTo>
                      <a:pt x="50" y="154"/>
                    </a:lnTo>
                    <a:lnTo>
                      <a:pt x="90" y="154"/>
                    </a:lnTo>
                    <a:lnTo>
                      <a:pt x="89" y="165"/>
                    </a:lnTo>
                    <a:lnTo>
                      <a:pt x="113" y="164"/>
                    </a:lnTo>
                    <a:lnTo>
                      <a:pt x="113" y="195"/>
                    </a:lnTo>
                    <a:lnTo>
                      <a:pt x="169" y="195"/>
                    </a:lnTo>
                    <a:lnTo>
                      <a:pt x="169" y="155"/>
                    </a:lnTo>
                    <a:lnTo>
                      <a:pt x="222" y="155"/>
                    </a:lnTo>
                    <a:lnTo>
                      <a:pt x="222" y="161"/>
                    </a:lnTo>
                    <a:lnTo>
                      <a:pt x="263" y="162"/>
                    </a:lnTo>
                    <a:lnTo>
                      <a:pt x="263" y="120"/>
                    </a:lnTo>
                    <a:lnTo>
                      <a:pt x="257" y="120"/>
                    </a:lnTo>
                    <a:lnTo>
                      <a:pt x="257" y="99"/>
                    </a:lnTo>
                    <a:lnTo>
                      <a:pt x="264" y="98"/>
                    </a:lnTo>
                    <a:lnTo>
                      <a:pt x="264" y="48"/>
                    </a:lnTo>
                    <a:lnTo>
                      <a:pt x="257" y="48"/>
                    </a:lnTo>
                    <a:lnTo>
                      <a:pt x="257" y="25"/>
                    </a:lnTo>
                    <a:lnTo>
                      <a:pt x="264" y="25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" name="Freeform 1288"/>
              <p:cNvSpPr>
                <a:spLocks/>
              </p:cNvSpPr>
              <p:nvPr/>
            </p:nvSpPr>
            <p:spPr bwMode="auto">
              <a:xfrm>
                <a:off x="3629" y="3359"/>
                <a:ext cx="60" cy="29"/>
              </a:xfrm>
              <a:custGeom>
                <a:avLst/>
                <a:gdLst>
                  <a:gd name="T0" fmla="*/ 302 w 302"/>
                  <a:gd name="T1" fmla="*/ 58 h 146"/>
                  <a:gd name="T2" fmla="*/ 302 w 302"/>
                  <a:gd name="T3" fmla="*/ 82 h 146"/>
                  <a:gd name="T4" fmla="*/ 295 w 302"/>
                  <a:gd name="T5" fmla="*/ 82 h 146"/>
                  <a:gd name="T6" fmla="*/ 295 w 302"/>
                  <a:gd name="T7" fmla="*/ 105 h 146"/>
                  <a:gd name="T8" fmla="*/ 302 w 302"/>
                  <a:gd name="T9" fmla="*/ 105 h 146"/>
                  <a:gd name="T10" fmla="*/ 302 w 302"/>
                  <a:gd name="T11" fmla="*/ 146 h 146"/>
                  <a:gd name="T12" fmla="*/ 262 w 302"/>
                  <a:gd name="T13" fmla="*/ 146 h 146"/>
                  <a:gd name="T14" fmla="*/ 262 w 302"/>
                  <a:gd name="T15" fmla="*/ 139 h 146"/>
                  <a:gd name="T16" fmla="*/ 206 w 302"/>
                  <a:gd name="T17" fmla="*/ 138 h 146"/>
                  <a:gd name="T18" fmla="*/ 206 w 302"/>
                  <a:gd name="T19" fmla="*/ 120 h 146"/>
                  <a:gd name="T20" fmla="*/ 150 w 302"/>
                  <a:gd name="T21" fmla="*/ 120 h 146"/>
                  <a:gd name="T22" fmla="*/ 150 w 302"/>
                  <a:gd name="T23" fmla="*/ 109 h 146"/>
                  <a:gd name="T24" fmla="*/ 127 w 302"/>
                  <a:gd name="T25" fmla="*/ 109 h 146"/>
                  <a:gd name="T26" fmla="*/ 127 w 302"/>
                  <a:gd name="T27" fmla="*/ 104 h 146"/>
                  <a:gd name="T28" fmla="*/ 103 w 302"/>
                  <a:gd name="T29" fmla="*/ 104 h 146"/>
                  <a:gd name="T30" fmla="*/ 103 w 302"/>
                  <a:gd name="T31" fmla="*/ 109 h 146"/>
                  <a:gd name="T32" fmla="*/ 79 w 302"/>
                  <a:gd name="T33" fmla="*/ 109 h 146"/>
                  <a:gd name="T34" fmla="*/ 79 w 302"/>
                  <a:gd name="T35" fmla="*/ 61 h 146"/>
                  <a:gd name="T36" fmla="*/ 50 w 302"/>
                  <a:gd name="T37" fmla="*/ 61 h 146"/>
                  <a:gd name="T38" fmla="*/ 50 w 302"/>
                  <a:gd name="T39" fmla="*/ 74 h 146"/>
                  <a:gd name="T40" fmla="*/ 39 w 302"/>
                  <a:gd name="T41" fmla="*/ 75 h 146"/>
                  <a:gd name="T42" fmla="*/ 39 w 302"/>
                  <a:gd name="T43" fmla="*/ 83 h 146"/>
                  <a:gd name="T44" fmla="*/ 0 w 302"/>
                  <a:gd name="T45" fmla="*/ 82 h 146"/>
                  <a:gd name="T46" fmla="*/ 0 w 302"/>
                  <a:gd name="T47" fmla="*/ 59 h 146"/>
                  <a:gd name="T48" fmla="*/ 6 w 302"/>
                  <a:gd name="T49" fmla="*/ 59 h 146"/>
                  <a:gd name="T50" fmla="*/ 6 w 302"/>
                  <a:gd name="T51" fmla="*/ 34 h 146"/>
                  <a:gd name="T52" fmla="*/ 0 w 302"/>
                  <a:gd name="T53" fmla="*/ 34 h 146"/>
                  <a:gd name="T54" fmla="*/ 0 w 302"/>
                  <a:gd name="T55" fmla="*/ 11 h 146"/>
                  <a:gd name="T56" fmla="*/ 40 w 302"/>
                  <a:gd name="T57" fmla="*/ 11 h 146"/>
                  <a:gd name="T58" fmla="*/ 40 w 302"/>
                  <a:gd name="T59" fmla="*/ 0 h 146"/>
                  <a:gd name="T60" fmla="*/ 97 w 302"/>
                  <a:gd name="T61" fmla="*/ 0 h 146"/>
                  <a:gd name="T62" fmla="*/ 97 w 302"/>
                  <a:gd name="T63" fmla="*/ 19 h 146"/>
                  <a:gd name="T64" fmla="*/ 152 w 302"/>
                  <a:gd name="T65" fmla="*/ 19 h 146"/>
                  <a:gd name="T66" fmla="*/ 152 w 302"/>
                  <a:gd name="T67" fmla="*/ 29 h 146"/>
                  <a:gd name="T68" fmla="*/ 174 w 302"/>
                  <a:gd name="T69" fmla="*/ 29 h 146"/>
                  <a:gd name="T70" fmla="*/ 174 w 302"/>
                  <a:gd name="T71" fmla="*/ 36 h 146"/>
                  <a:gd name="T72" fmla="*/ 198 w 302"/>
                  <a:gd name="T73" fmla="*/ 38 h 146"/>
                  <a:gd name="T74" fmla="*/ 199 w 302"/>
                  <a:gd name="T75" fmla="*/ 29 h 146"/>
                  <a:gd name="T76" fmla="*/ 223 w 302"/>
                  <a:gd name="T77" fmla="*/ 29 h 146"/>
                  <a:gd name="T78" fmla="*/ 223 w 302"/>
                  <a:gd name="T79" fmla="*/ 79 h 146"/>
                  <a:gd name="T80" fmla="*/ 252 w 302"/>
                  <a:gd name="T81" fmla="*/ 80 h 146"/>
                  <a:gd name="T82" fmla="*/ 252 w 302"/>
                  <a:gd name="T83" fmla="*/ 66 h 146"/>
                  <a:gd name="T84" fmla="*/ 262 w 302"/>
                  <a:gd name="T85" fmla="*/ 66 h 146"/>
                  <a:gd name="T86" fmla="*/ 262 w 302"/>
                  <a:gd name="T87" fmla="*/ 57 h 146"/>
                  <a:gd name="T88" fmla="*/ 302 w 302"/>
                  <a:gd name="T89" fmla="*/ 5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2" h="146">
                    <a:moveTo>
                      <a:pt x="302" y="58"/>
                    </a:moveTo>
                    <a:lnTo>
                      <a:pt x="302" y="82"/>
                    </a:lnTo>
                    <a:lnTo>
                      <a:pt x="295" y="82"/>
                    </a:lnTo>
                    <a:lnTo>
                      <a:pt x="295" y="105"/>
                    </a:lnTo>
                    <a:lnTo>
                      <a:pt x="302" y="105"/>
                    </a:lnTo>
                    <a:lnTo>
                      <a:pt x="302" y="146"/>
                    </a:lnTo>
                    <a:lnTo>
                      <a:pt x="262" y="146"/>
                    </a:lnTo>
                    <a:lnTo>
                      <a:pt x="262" y="139"/>
                    </a:lnTo>
                    <a:lnTo>
                      <a:pt x="206" y="138"/>
                    </a:lnTo>
                    <a:lnTo>
                      <a:pt x="206" y="120"/>
                    </a:lnTo>
                    <a:lnTo>
                      <a:pt x="150" y="120"/>
                    </a:lnTo>
                    <a:lnTo>
                      <a:pt x="150" y="109"/>
                    </a:lnTo>
                    <a:lnTo>
                      <a:pt x="127" y="109"/>
                    </a:lnTo>
                    <a:lnTo>
                      <a:pt x="127" y="104"/>
                    </a:lnTo>
                    <a:lnTo>
                      <a:pt x="103" y="104"/>
                    </a:lnTo>
                    <a:lnTo>
                      <a:pt x="103" y="109"/>
                    </a:lnTo>
                    <a:lnTo>
                      <a:pt x="79" y="109"/>
                    </a:lnTo>
                    <a:lnTo>
                      <a:pt x="79" y="61"/>
                    </a:lnTo>
                    <a:lnTo>
                      <a:pt x="50" y="61"/>
                    </a:lnTo>
                    <a:lnTo>
                      <a:pt x="50" y="74"/>
                    </a:lnTo>
                    <a:lnTo>
                      <a:pt x="39" y="75"/>
                    </a:lnTo>
                    <a:lnTo>
                      <a:pt x="39" y="83"/>
                    </a:lnTo>
                    <a:lnTo>
                      <a:pt x="0" y="82"/>
                    </a:lnTo>
                    <a:lnTo>
                      <a:pt x="0" y="59"/>
                    </a:lnTo>
                    <a:lnTo>
                      <a:pt x="6" y="59"/>
                    </a:lnTo>
                    <a:lnTo>
                      <a:pt x="6" y="34"/>
                    </a:lnTo>
                    <a:lnTo>
                      <a:pt x="0" y="34"/>
                    </a:lnTo>
                    <a:lnTo>
                      <a:pt x="0" y="11"/>
                    </a:lnTo>
                    <a:lnTo>
                      <a:pt x="40" y="11"/>
                    </a:lnTo>
                    <a:lnTo>
                      <a:pt x="40" y="0"/>
                    </a:lnTo>
                    <a:lnTo>
                      <a:pt x="97" y="0"/>
                    </a:lnTo>
                    <a:lnTo>
                      <a:pt x="97" y="19"/>
                    </a:lnTo>
                    <a:lnTo>
                      <a:pt x="152" y="19"/>
                    </a:lnTo>
                    <a:lnTo>
                      <a:pt x="152" y="29"/>
                    </a:lnTo>
                    <a:lnTo>
                      <a:pt x="174" y="29"/>
                    </a:lnTo>
                    <a:lnTo>
                      <a:pt x="174" y="36"/>
                    </a:lnTo>
                    <a:lnTo>
                      <a:pt x="198" y="38"/>
                    </a:lnTo>
                    <a:lnTo>
                      <a:pt x="199" y="29"/>
                    </a:lnTo>
                    <a:lnTo>
                      <a:pt x="223" y="29"/>
                    </a:lnTo>
                    <a:lnTo>
                      <a:pt x="223" y="79"/>
                    </a:lnTo>
                    <a:lnTo>
                      <a:pt x="252" y="80"/>
                    </a:lnTo>
                    <a:lnTo>
                      <a:pt x="252" y="66"/>
                    </a:lnTo>
                    <a:lnTo>
                      <a:pt x="262" y="66"/>
                    </a:lnTo>
                    <a:lnTo>
                      <a:pt x="262" y="57"/>
                    </a:lnTo>
                    <a:lnTo>
                      <a:pt x="302" y="5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" name="Freeform 1289"/>
              <p:cNvSpPr>
                <a:spLocks/>
              </p:cNvSpPr>
              <p:nvPr/>
            </p:nvSpPr>
            <p:spPr bwMode="auto">
              <a:xfrm>
                <a:off x="3576" y="3317"/>
                <a:ext cx="77" cy="51"/>
              </a:xfrm>
              <a:custGeom>
                <a:avLst/>
                <a:gdLst>
                  <a:gd name="T0" fmla="*/ 341 w 382"/>
                  <a:gd name="T1" fmla="*/ 82 h 254"/>
                  <a:gd name="T2" fmla="*/ 332 w 382"/>
                  <a:gd name="T3" fmla="*/ 75 h 254"/>
                  <a:gd name="T4" fmla="*/ 302 w 382"/>
                  <a:gd name="T5" fmla="*/ 61 h 254"/>
                  <a:gd name="T6" fmla="*/ 278 w 382"/>
                  <a:gd name="T7" fmla="*/ 110 h 254"/>
                  <a:gd name="T8" fmla="*/ 256 w 382"/>
                  <a:gd name="T9" fmla="*/ 103 h 254"/>
                  <a:gd name="T10" fmla="*/ 232 w 382"/>
                  <a:gd name="T11" fmla="*/ 110 h 254"/>
                  <a:gd name="T12" fmla="*/ 174 w 382"/>
                  <a:gd name="T13" fmla="*/ 121 h 254"/>
                  <a:gd name="T14" fmla="*/ 151 w 382"/>
                  <a:gd name="T15" fmla="*/ 88 h 254"/>
                  <a:gd name="T16" fmla="*/ 114 w 382"/>
                  <a:gd name="T17" fmla="*/ 81 h 254"/>
                  <a:gd name="T18" fmla="*/ 104 w 382"/>
                  <a:gd name="T19" fmla="*/ 95 h 254"/>
                  <a:gd name="T20" fmla="*/ 96 w 382"/>
                  <a:gd name="T21" fmla="*/ 128 h 254"/>
                  <a:gd name="T22" fmla="*/ 103 w 382"/>
                  <a:gd name="T23" fmla="*/ 151 h 254"/>
                  <a:gd name="T24" fmla="*/ 54 w 382"/>
                  <a:gd name="T25" fmla="*/ 176 h 254"/>
                  <a:gd name="T26" fmla="*/ 68 w 382"/>
                  <a:gd name="T27" fmla="*/ 204 h 254"/>
                  <a:gd name="T28" fmla="*/ 76 w 382"/>
                  <a:gd name="T29" fmla="*/ 214 h 254"/>
                  <a:gd name="T30" fmla="*/ 53 w 382"/>
                  <a:gd name="T31" fmla="*/ 254 h 254"/>
                  <a:gd name="T32" fmla="*/ 29 w 382"/>
                  <a:gd name="T33" fmla="*/ 248 h 254"/>
                  <a:gd name="T34" fmla="*/ 4 w 382"/>
                  <a:gd name="T35" fmla="*/ 254 h 254"/>
                  <a:gd name="T36" fmla="*/ 0 w 382"/>
                  <a:gd name="T37" fmla="*/ 215 h 254"/>
                  <a:gd name="T38" fmla="*/ 12 w 382"/>
                  <a:gd name="T39" fmla="*/ 157 h 254"/>
                  <a:gd name="T40" fmla="*/ 63 w 382"/>
                  <a:gd name="T41" fmla="*/ 103 h 254"/>
                  <a:gd name="T42" fmla="*/ 70 w 382"/>
                  <a:gd name="T43" fmla="*/ 80 h 254"/>
                  <a:gd name="T44" fmla="*/ 63 w 382"/>
                  <a:gd name="T45" fmla="*/ 55 h 254"/>
                  <a:gd name="T46" fmla="*/ 104 w 382"/>
                  <a:gd name="T47" fmla="*/ 15 h 254"/>
                  <a:gd name="T48" fmla="*/ 160 w 382"/>
                  <a:gd name="T49" fmla="*/ 20 h 254"/>
                  <a:gd name="T50" fmla="*/ 184 w 382"/>
                  <a:gd name="T51" fmla="*/ 31 h 254"/>
                  <a:gd name="T52" fmla="*/ 205 w 382"/>
                  <a:gd name="T53" fmla="*/ 37 h 254"/>
                  <a:gd name="T54" fmla="*/ 231 w 382"/>
                  <a:gd name="T55" fmla="*/ 30 h 254"/>
                  <a:gd name="T56" fmla="*/ 287 w 382"/>
                  <a:gd name="T57" fmla="*/ 20 h 254"/>
                  <a:gd name="T58" fmla="*/ 343 w 382"/>
                  <a:gd name="T59" fmla="*/ 1 h 254"/>
                  <a:gd name="T60" fmla="*/ 382 w 382"/>
                  <a:gd name="T61" fmla="*/ 11 h 254"/>
                  <a:gd name="T62" fmla="*/ 374 w 382"/>
                  <a:gd name="T63" fmla="*/ 35 h 254"/>
                  <a:gd name="T64" fmla="*/ 382 w 382"/>
                  <a:gd name="T65" fmla="*/ 57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82" h="254">
                    <a:moveTo>
                      <a:pt x="382" y="81"/>
                    </a:moveTo>
                    <a:lnTo>
                      <a:pt x="341" y="82"/>
                    </a:lnTo>
                    <a:lnTo>
                      <a:pt x="341" y="75"/>
                    </a:lnTo>
                    <a:lnTo>
                      <a:pt x="332" y="75"/>
                    </a:lnTo>
                    <a:lnTo>
                      <a:pt x="332" y="61"/>
                    </a:lnTo>
                    <a:lnTo>
                      <a:pt x="302" y="61"/>
                    </a:lnTo>
                    <a:lnTo>
                      <a:pt x="302" y="110"/>
                    </a:lnTo>
                    <a:lnTo>
                      <a:pt x="278" y="110"/>
                    </a:lnTo>
                    <a:lnTo>
                      <a:pt x="278" y="103"/>
                    </a:lnTo>
                    <a:lnTo>
                      <a:pt x="256" y="103"/>
                    </a:lnTo>
                    <a:lnTo>
                      <a:pt x="256" y="110"/>
                    </a:lnTo>
                    <a:lnTo>
                      <a:pt x="232" y="110"/>
                    </a:lnTo>
                    <a:lnTo>
                      <a:pt x="231" y="122"/>
                    </a:lnTo>
                    <a:lnTo>
                      <a:pt x="174" y="121"/>
                    </a:lnTo>
                    <a:lnTo>
                      <a:pt x="174" y="88"/>
                    </a:lnTo>
                    <a:lnTo>
                      <a:pt x="151" y="88"/>
                    </a:lnTo>
                    <a:lnTo>
                      <a:pt x="151" y="81"/>
                    </a:lnTo>
                    <a:lnTo>
                      <a:pt x="114" y="81"/>
                    </a:lnTo>
                    <a:lnTo>
                      <a:pt x="114" y="95"/>
                    </a:lnTo>
                    <a:lnTo>
                      <a:pt x="104" y="95"/>
                    </a:lnTo>
                    <a:lnTo>
                      <a:pt x="104" y="128"/>
                    </a:lnTo>
                    <a:lnTo>
                      <a:pt x="96" y="128"/>
                    </a:lnTo>
                    <a:lnTo>
                      <a:pt x="96" y="151"/>
                    </a:lnTo>
                    <a:lnTo>
                      <a:pt x="103" y="151"/>
                    </a:lnTo>
                    <a:lnTo>
                      <a:pt x="103" y="176"/>
                    </a:lnTo>
                    <a:lnTo>
                      <a:pt x="54" y="176"/>
                    </a:lnTo>
                    <a:lnTo>
                      <a:pt x="54" y="204"/>
                    </a:lnTo>
                    <a:lnTo>
                      <a:pt x="68" y="204"/>
                    </a:lnTo>
                    <a:lnTo>
                      <a:pt x="69" y="214"/>
                    </a:lnTo>
                    <a:lnTo>
                      <a:pt x="76" y="214"/>
                    </a:lnTo>
                    <a:lnTo>
                      <a:pt x="76" y="254"/>
                    </a:lnTo>
                    <a:lnTo>
                      <a:pt x="53" y="254"/>
                    </a:lnTo>
                    <a:lnTo>
                      <a:pt x="53" y="248"/>
                    </a:lnTo>
                    <a:lnTo>
                      <a:pt x="29" y="248"/>
                    </a:lnTo>
                    <a:lnTo>
                      <a:pt x="28" y="254"/>
                    </a:lnTo>
                    <a:lnTo>
                      <a:pt x="4" y="254"/>
                    </a:lnTo>
                    <a:lnTo>
                      <a:pt x="4" y="215"/>
                    </a:lnTo>
                    <a:lnTo>
                      <a:pt x="0" y="215"/>
                    </a:lnTo>
                    <a:lnTo>
                      <a:pt x="2" y="157"/>
                    </a:lnTo>
                    <a:lnTo>
                      <a:pt x="12" y="157"/>
                    </a:lnTo>
                    <a:lnTo>
                      <a:pt x="12" y="103"/>
                    </a:lnTo>
                    <a:lnTo>
                      <a:pt x="63" y="103"/>
                    </a:lnTo>
                    <a:lnTo>
                      <a:pt x="63" y="80"/>
                    </a:lnTo>
                    <a:lnTo>
                      <a:pt x="70" y="80"/>
                    </a:lnTo>
                    <a:lnTo>
                      <a:pt x="70" y="55"/>
                    </a:lnTo>
                    <a:lnTo>
                      <a:pt x="63" y="55"/>
                    </a:lnTo>
                    <a:lnTo>
                      <a:pt x="63" y="15"/>
                    </a:lnTo>
                    <a:lnTo>
                      <a:pt x="104" y="15"/>
                    </a:lnTo>
                    <a:lnTo>
                      <a:pt x="104" y="20"/>
                    </a:lnTo>
                    <a:lnTo>
                      <a:pt x="160" y="20"/>
                    </a:lnTo>
                    <a:lnTo>
                      <a:pt x="160" y="31"/>
                    </a:lnTo>
                    <a:lnTo>
                      <a:pt x="184" y="31"/>
                    </a:lnTo>
                    <a:lnTo>
                      <a:pt x="184" y="39"/>
                    </a:lnTo>
                    <a:lnTo>
                      <a:pt x="205" y="37"/>
                    </a:lnTo>
                    <a:lnTo>
                      <a:pt x="205" y="30"/>
                    </a:lnTo>
                    <a:lnTo>
                      <a:pt x="231" y="30"/>
                    </a:lnTo>
                    <a:lnTo>
                      <a:pt x="231" y="20"/>
                    </a:lnTo>
                    <a:lnTo>
                      <a:pt x="287" y="20"/>
                    </a:lnTo>
                    <a:lnTo>
                      <a:pt x="287" y="0"/>
                    </a:lnTo>
                    <a:lnTo>
                      <a:pt x="343" y="1"/>
                    </a:lnTo>
                    <a:lnTo>
                      <a:pt x="343" y="11"/>
                    </a:lnTo>
                    <a:lnTo>
                      <a:pt x="382" y="11"/>
                    </a:lnTo>
                    <a:lnTo>
                      <a:pt x="382" y="35"/>
                    </a:lnTo>
                    <a:lnTo>
                      <a:pt x="374" y="35"/>
                    </a:lnTo>
                    <a:lnTo>
                      <a:pt x="374" y="57"/>
                    </a:lnTo>
                    <a:lnTo>
                      <a:pt x="382" y="57"/>
                    </a:lnTo>
                    <a:lnTo>
                      <a:pt x="382" y="8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" name="Freeform 1290"/>
              <p:cNvSpPr>
                <a:spLocks/>
              </p:cNvSpPr>
              <p:nvPr/>
            </p:nvSpPr>
            <p:spPr bwMode="auto">
              <a:xfrm>
                <a:off x="3311" y="3397"/>
                <a:ext cx="49" cy="42"/>
              </a:xfrm>
              <a:custGeom>
                <a:avLst/>
                <a:gdLst>
                  <a:gd name="T0" fmla="*/ 155 w 248"/>
                  <a:gd name="T1" fmla="*/ 0 h 211"/>
                  <a:gd name="T2" fmla="*/ 248 w 248"/>
                  <a:gd name="T3" fmla="*/ 0 h 211"/>
                  <a:gd name="T4" fmla="*/ 248 w 248"/>
                  <a:gd name="T5" fmla="*/ 23 h 211"/>
                  <a:gd name="T6" fmla="*/ 241 w 248"/>
                  <a:gd name="T7" fmla="*/ 23 h 211"/>
                  <a:gd name="T8" fmla="*/ 241 w 248"/>
                  <a:gd name="T9" fmla="*/ 47 h 211"/>
                  <a:gd name="T10" fmla="*/ 248 w 248"/>
                  <a:gd name="T11" fmla="*/ 47 h 211"/>
                  <a:gd name="T12" fmla="*/ 248 w 248"/>
                  <a:gd name="T13" fmla="*/ 97 h 211"/>
                  <a:gd name="T14" fmla="*/ 241 w 248"/>
                  <a:gd name="T15" fmla="*/ 97 h 211"/>
                  <a:gd name="T16" fmla="*/ 241 w 248"/>
                  <a:gd name="T17" fmla="*/ 119 h 211"/>
                  <a:gd name="T18" fmla="*/ 248 w 248"/>
                  <a:gd name="T19" fmla="*/ 119 h 211"/>
                  <a:gd name="T20" fmla="*/ 248 w 248"/>
                  <a:gd name="T21" fmla="*/ 159 h 211"/>
                  <a:gd name="T22" fmla="*/ 206 w 248"/>
                  <a:gd name="T23" fmla="*/ 159 h 211"/>
                  <a:gd name="T24" fmla="*/ 206 w 248"/>
                  <a:gd name="T25" fmla="*/ 153 h 211"/>
                  <a:gd name="T26" fmla="*/ 150 w 248"/>
                  <a:gd name="T27" fmla="*/ 153 h 211"/>
                  <a:gd name="T28" fmla="*/ 150 w 248"/>
                  <a:gd name="T29" fmla="*/ 193 h 211"/>
                  <a:gd name="T30" fmla="*/ 96 w 248"/>
                  <a:gd name="T31" fmla="*/ 193 h 211"/>
                  <a:gd name="T32" fmla="*/ 96 w 248"/>
                  <a:gd name="T33" fmla="*/ 211 h 211"/>
                  <a:gd name="T34" fmla="*/ 40 w 248"/>
                  <a:gd name="T35" fmla="*/ 211 h 211"/>
                  <a:gd name="T36" fmla="*/ 40 w 248"/>
                  <a:gd name="T37" fmla="*/ 203 h 211"/>
                  <a:gd name="T38" fmla="*/ 0 w 248"/>
                  <a:gd name="T39" fmla="*/ 203 h 211"/>
                  <a:gd name="T40" fmla="*/ 0 w 248"/>
                  <a:gd name="T41" fmla="*/ 179 h 211"/>
                  <a:gd name="T42" fmla="*/ 7 w 248"/>
                  <a:gd name="T43" fmla="*/ 179 h 211"/>
                  <a:gd name="T44" fmla="*/ 7 w 248"/>
                  <a:gd name="T45" fmla="*/ 155 h 211"/>
                  <a:gd name="T46" fmla="*/ 0 w 248"/>
                  <a:gd name="T47" fmla="*/ 155 h 211"/>
                  <a:gd name="T48" fmla="*/ 0 w 248"/>
                  <a:gd name="T49" fmla="*/ 132 h 211"/>
                  <a:gd name="T50" fmla="*/ 42 w 248"/>
                  <a:gd name="T51" fmla="*/ 132 h 211"/>
                  <a:gd name="T52" fmla="*/ 42 w 248"/>
                  <a:gd name="T53" fmla="*/ 139 h 211"/>
                  <a:gd name="T54" fmla="*/ 51 w 248"/>
                  <a:gd name="T55" fmla="*/ 139 h 211"/>
                  <a:gd name="T56" fmla="*/ 51 w 248"/>
                  <a:gd name="T57" fmla="*/ 151 h 211"/>
                  <a:gd name="T58" fmla="*/ 78 w 248"/>
                  <a:gd name="T59" fmla="*/ 151 h 211"/>
                  <a:gd name="T60" fmla="*/ 78 w 248"/>
                  <a:gd name="T61" fmla="*/ 103 h 211"/>
                  <a:gd name="T62" fmla="*/ 104 w 248"/>
                  <a:gd name="T63" fmla="*/ 103 h 211"/>
                  <a:gd name="T64" fmla="*/ 104 w 248"/>
                  <a:gd name="T65" fmla="*/ 112 h 211"/>
                  <a:gd name="T66" fmla="*/ 129 w 248"/>
                  <a:gd name="T67" fmla="*/ 112 h 211"/>
                  <a:gd name="T68" fmla="*/ 129 w 248"/>
                  <a:gd name="T69" fmla="*/ 102 h 211"/>
                  <a:gd name="T70" fmla="*/ 189 w 248"/>
                  <a:gd name="T71" fmla="*/ 102 h 211"/>
                  <a:gd name="T72" fmla="*/ 189 w 248"/>
                  <a:gd name="T73" fmla="*/ 57 h 211"/>
                  <a:gd name="T74" fmla="*/ 155 w 248"/>
                  <a:gd name="T75" fmla="*/ 57 h 211"/>
                  <a:gd name="T76" fmla="*/ 155 w 248"/>
                  <a:gd name="T7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8" h="211">
                    <a:moveTo>
                      <a:pt x="155" y="0"/>
                    </a:moveTo>
                    <a:lnTo>
                      <a:pt x="248" y="0"/>
                    </a:lnTo>
                    <a:lnTo>
                      <a:pt x="248" y="23"/>
                    </a:lnTo>
                    <a:lnTo>
                      <a:pt x="241" y="23"/>
                    </a:lnTo>
                    <a:lnTo>
                      <a:pt x="241" y="47"/>
                    </a:lnTo>
                    <a:lnTo>
                      <a:pt x="248" y="47"/>
                    </a:lnTo>
                    <a:lnTo>
                      <a:pt x="248" y="97"/>
                    </a:lnTo>
                    <a:lnTo>
                      <a:pt x="241" y="97"/>
                    </a:lnTo>
                    <a:lnTo>
                      <a:pt x="241" y="119"/>
                    </a:lnTo>
                    <a:lnTo>
                      <a:pt x="248" y="119"/>
                    </a:lnTo>
                    <a:lnTo>
                      <a:pt x="248" y="159"/>
                    </a:lnTo>
                    <a:lnTo>
                      <a:pt x="206" y="159"/>
                    </a:lnTo>
                    <a:lnTo>
                      <a:pt x="206" y="153"/>
                    </a:lnTo>
                    <a:lnTo>
                      <a:pt x="150" y="153"/>
                    </a:lnTo>
                    <a:lnTo>
                      <a:pt x="150" y="193"/>
                    </a:lnTo>
                    <a:lnTo>
                      <a:pt x="96" y="193"/>
                    </a:lnTo>
                    <a:lnTo>
                      <a:pt x="96" y="211"/>
                    </a:lnTo>
                    <a:lnTo>
                      <a:pt x="40" y="211"/>
                    </a:lnTo>
                    <a:lnTo>
                      <a:pt x="40" y="203"/>
                    </a:lnTo>
                    <a:lnTo>
                      <a:pt x="0" y="203"/>
                    </a:lnTo>
                    <a:lnTo>
                      <a:pt x="0" y="179"/>
                    </a:lnTo>
                    <a:lnTo>
                      <a:pt x="7" y="179"/>
                    </a:lnTo>
                    <a:lnTo>
                      <a:pt x="7" y="155"/>
                    </a:lnTo>
                    <a:lnTo>
                      <a:pt x="0" y="155"/>
                    </a:lnTo>
                    <a:lnTo>
                      <a:pt x="0" y="132"/>
                    </a:lnTo>
                    <a:lnTo>
                      <a:pt x="42" y="132"/>
                    </a:lnTo>
                    <a:lnTo>
                      <a:pt x="42" y="139"/>
                    </a:lnTo>
                    <a:lnTo>
                      <a:pt x="51" y="139"/>
                    </a:lnTo>
                    <a:lnTo>
                      <a:pt x="51" y="151"/>
                    </a:lnTo>
                    <a:lnTo>
                      <a:pt x="78" y="151"/>
                    </a:lnTo>
                    <a:lnTo>
                      <a:pt x="78" y="103"/>
                    </a:lnTo>
                    <a:lnTo>
                      <a:pt x="104" y="103"/>
                    </a:lnTo>
                    <a:lnTo>
                      <a:pt x="104" y="112"/>
                    </a:lnTo>
                    <a:lnTo>
                      <a:pt x="129" y="112"/>
                    </a:lnTo>
                    <a:lnTo>
                      <a:pt x="129" y="102"/>
                    </a:lnTo>
                    <a:lnTo>
                      <a:pt x="189" y="102"/>
                    </a:lnTo>
                    <a:lnTo>
                      <a:pt x="189" y="57"/>
                    </a:lnTo>
                    <a:lnTo>
                      <a:pt x="155" y="57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" name="Freeform 1291"/>
              <p:cNvSpPr>
                <a:spLocks/>
              </p:cNvSpPr>
              <p:nvPr/>
            </p:nvSpPr>
            <p:spPr bwMode="auto">
              <a:xfrm>
                <a:off x="3482" y="3409"/>
                <a:ext cx="61" cy="24"/>
              </a:xfrm>
              <a:custGeom>
                <a:avLst/>
                <a:gdLst>
                  <a:gd name="T0" fmla="*/ 0 w 308"/>
                  <a:gd name="T1" fmla="*/ 38 h 117"/>
                  <a:gd name="T2" fmla="*/ 0 w 308"/>
                  <a:gd name="T3" fmla="*/ 94 h 117"/>
                  <a:gd name="T4" fmla="*/ 51 w 308"/>
                  <a:gd name="T5" fmla="*/ 94 h 117"/>
                  <a:gd name="T6" fmla="*/ 51 w 308"/>
                  <a:gd name="T7" fmla="*/ 59 h 117"/>
                  <a:gd name="T8" fmla="*/ 99 w 308"/>
                  <a:gd name="T9" fmla="*/ 59 h 117"/>
                  <a:gd name="T10" fmla="*/ 99 w 308"/>
                  <a:gd name="T11" fmla="*/ 89 h 117"/>
                  <a:gd name="T12" fmla="*/ 212 w 308"/>
                  <a:gd name="T13" fmla="*/ 89 h 117"/>
                  <a:gd name="T14" fmla="*/ 212 w 308"/>
                  <a:gd name="T15" fmla="*/ 112 h 117"/>
                  <a:gd name="T16" fmla="*/ 267 w 308"/>
                  <a:gd name="T17" fmla="*/ 112 h 117"/>
                  <a:gd name="T18" fmla="*/ 267 w 308"/>
                  <a:gd name="T19" fmla="*/ 117 h 117"/>
                  <a:gd name="T20" fmla="*/ 307 w 308"/>
                  <a:gd name="T21" fmla="*/ 117 h 117"/>
                  <a:gd name="T22" fmla="*/ 307 w 308"/>
                  <a:gd name="T23" fmla="*/ 76 h 117"/>
                  <a:gd name="T24" fmla="*/ 299 w 308"/>
                  <a:gd name="T25" fmla="*/ 76 h 117"/>
                  <a:gd name="T26" fmla="*/ 299 w 308"/>
                  <a:gd name="T27" fmla="*/ 52 h 117"/>
                  <a:gd name="T28" fmla="*/ 308 w 308"/>
                  <a:gd name="T29" fmla="*/ 52 h 117"/>
                  <a:gd name="T30" fmla="*/ 308 w 308"/>
                  <a:gd name="T31" fmla="*/ 28 h 117"/>
                  <a:gd name="T32" fmla="*/ 266 w 308"/>
                  <a:gd name="T33" fmla="*/ 28 h 117"/>
                  <a:gd name="T34" fmla="*/ 266 w 308"/>
                  <a:gd name="T35" fmla="*/ 36 h 117"/>
                  <a:gd name="T36" fmla="*/ 257 w 308"/>
                  <a:gd name="T37" fmla="*/ 36 h 117"/>
                  <a:gd name="T38" fmla="*/ 257 w 308"/>
                  <a:gd name="T39" fmla="*/ 49 h 117"/>
                  <a:gd name="T40" fmla="*/ 230 w 308"/>
                  <a:gd name="T41" fmla="*/ 49 h 117"/>
                  <a:gd name="T42" fmla="*/ 230 w 308"/>
                  <a:gd name="T43" fmla="*/ 1 h 117"/>
                  <a:gd name="T44" fmla="*/ 205 w 308"/>
                  <a:gd name="T45" fmla="*/ 1 h 117"/>
                  <a:gd name="T46" fmla="*/ 205 w 308"/>
                  <a:gd name="T47" fmla="*/ 8 h 117"/>
                  <a:gd name="T48" fmla="*/ 179 w 308"/>
                  <a:gd name="T49" fmla="*/ 8 h 117"/>
                  <a:gd name="T50" fmla="*/ 179 w 308"/>
                  <a:gd name="T51" fmla="*/ 0 h 117"/>
                  <a:gd name="T52" fmla="*/ 130 w 308"/>
                  <a:gd name="T53" fmla="*/ 0 h 117"/>
                  <a:gd name="T54" fmla="*/ 130 w 308"/>
                  <a:gd name="T55" fmla="*/ 6 h 117"/>
                  <a:gd name="T56" fmla="*/ 108 w 308"/>
                  <a:gd name="T57" fmla="*/ 6 h 117"/>
                  <a:gd name="T58" fmla="*/ 108 w 308"/>
                  <a:gd name="T59" fmla="*/ 0 h 117"/>
                  <a:gd name="T60" fmla="*/ 59 w 308"/>
                  <a:gd name="T61" fmla="*/ 0 h 117"/>
                  <a:gd name="T62" fmla="*/ 59 w 308"/>
                  <a:gd name="T63" fmla="*/ 7 h 117"/>
                  <a:gd name="T64" fmla="*/ 34 w 308"/>
                  <a:gd name="T65" fmla="*/ 7 h 117"/>
                  <a:gd name="T66" fmla="*/ 34 w 308"/>
                  <a:gd name="T67" fmla="*/ 0 h 117"/>
                  <a:gd name="T68" fmla="*/ 10 w 308"/>
                  <a:gd name="T69" fmla="*/ 0 h 117"/>
                  <a:gd name="T70" fmla="*/ 10 w 308"/>
                  <a:gd name="T71" fmla="*/ 38 h 117"/>
                  <a:gd name="T72" fmla="*/ 0 w 308"/>
                  <a:gd name="T73" fmla="*/ 38 h 117"/>
                  <a:gd name="T74" fmla="*/ 0 w 308"/>
                  <a:gd name="T75" fmla="*/ 3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8" h="117">
                    <a:moveTo>
                      <a:pt x="0" y="38"/>
                    </a:moveTo>
                    <a:lnTo>
                      <a:pt x="0" y="94"/>
                    </a:lnTo>
                    <a:lnTo>
                      <a:pt x="51" y="94"/>
                    </a:lnTo>
                    <a:lnTo>
                      <a:pt x="51" y="59"/>
                    </a:lnTo>
                    <a:lnTo>
                      <a:pt x="99" y="59"/>
                    </a:lnTo>
                    <a:lnTo>
                      <a:pt x="99" y="89"/>
                    </a:lnTo>
                    <a:lnTo>
                      <a:pt x="212" y="89"/>
                    </a:lnTo>
                    <a:lnTo>
                      <a:pt x="212" y="112"/>
                    </a:lnTo>
                    <a:lnTo>
                      <a:pt x="267" y="112"/>
                    </a:lnTo>
                    <a:lnTo>
                      <a:pt x="267" y="117"/>
                    </a:lnTo>
                    <a:lnTo>
                      <a:pt x="307" y="117"/>
                    </a:lnTo>
                    <a:lnTo>
                      <a:pt x="307" y="76"/>
                    </a:lnTo>
                    <a:lnTo>
                      <a:pt x="299" y="76"/>
                    </a:lnTo>
                    <a:lnTo>
                      <a:pt x="299" y="52"/>
                    </a:lnTo>
                    <a:lnTo>
                      <a:pt x="308" y="52"/>
                    </a:lnTo>
                    <a:lnTo>
                      <a:pt x="308" y="28"/>
                    </a:lnTo>
                    <a:lnTo>
                      <a:pt x="266" y="28"/>
                    </a:lnTo>
                    <a:lnTo>
                      <a:pt x="266" y="36"/>
                    </a:lnTo>
                    <a:lnTo>
                      <a:pt x="257" y="36"/>
                    </a:lnTo>
                    <a:lnTo>
                      <a:pt x="257" y="49"/>
                    </a:lnTo>
                    <a:lnTo>
                      <a:pt x="230" y="49"/>
                    </a:lnTo>
                    <a:lnTo>
                      <a:pt x="230" y="1"/>
                    </a:lnTo>
                    <a:lnTo>
                      <a:pt x="205" y="1"/>
                    </a:lnTo>
                    <a:lnTo>
                      <a:pt x="205" y="8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30" y="0"/>
                    </a:lnTo>
                    <a:lnTo>
                      <a:pt x="130" y="6"/>
                    </a:lnTo>
                    <a:lnTo>
                      <a:pt x="108" y="6"/>
                    </a:lnTo>
                    <a:lnTo>
                      <a:pt x="108" y="0"/>
                    </a:lnTo>
                    <a:lnTo>
                      <a:pt x="59" y="0"/>
                    </a:lnTo>
                    <a:lnTo>
                      <a:pt x="59" y="7"/>
                    </a:lnTo>
                    <a:lnTo>
                      <a:pt x="34" y="7"/>
                    </a:lnTo>
                    <a:lnTo>
                      <a:pt x="34" y="0"/>
                    </a:lnTo>
                    <a:lnTo>
                      <a:pt x="10" y="0"/>
                    </a:lnTo>
                    <a:lnTo>
                      <a:pt x="1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" name="Freeform 1292"/>
              <p:cNvSpPr>
                <a:spLocks/>
              </p:cNvSpPr>
              <p:nvPr/>
            </p:nvSpPr>
            <p:spPr bwMode="auto">
              <a:xfrm>
                <a:off x="3370" y="3408"/>
                <a:ext cx="91" cy="35"/>
              </a:xfrm>
              <a:custGeom>
                <a:avLst/>
                <a:gdLst>
                  <a:gd name="T0" fmla="*/ 0 w 455"/>
                  <a:gd name="T1" fmla="*/ 12 h 171"/>
                  <a:gd name="T2" fmla="*/ 0 w 455"/>
                  <a:gd name="T3" fmla="*/ 100 h 171"/>
                  <a:gd name="T4" fmla="*/ 57 w 455"/>
                  <a:gd name="T5" fmla="*/ 100 h 171"/>
                  <a:gd name="T6" fmla="*/ 57 w 455"/>
                  <a:gd name="T7" fmla="*/ 69 h 171"/>
                  <a:gd name="T8" fmla="*/ 84 w 455"/>
                  <a:gd name="T9" fmla="*/ 69 h 171"/>
                  <a:gd name="T10" fmla="*/ 84 w 455"/>
                  <a:gd name="T11" fmla="*/ 61 h 171"/>
                  <a:gd name="T12" fmla="*/ 121 w 455"/>
                  <a:gd name="T13" fmla="*/ 61 h 171"/>
                  <a:gd name="T14" fmla="*/ 121 w 455"/>
                  <a:gd name="T15" fmla="*/ 74 h 171"/>
                  <a:gd name="T16" fmla="*/ 131 w 455"/>
                  <a:gd name="T17" fmla="*/ 74 h 171"/>
                  <a:gd name="T18" fmla="*/ 131 w 455"/>
                  <a:gd name="T19" fmla="*/ 108 h 171"/>
                  <a:gd name="T20" fmla="*/ 137 w 455"/>
                  <a:gd name="T21" fmla="*/ 108 h 171"/>
                  <a:gd name="T22" fmla="*/ 137 w 455"/>
                  <a:gd name="T23" fmla="*/ 132 h 171"/>
                  <a:gd name="T24" fmla="*/ 130 w 455"/>
                  <a:gd name="T25" fmla="*/ 132 h 171"/>
                  <a:gd name="T26" fmla="*/ 130 w 455"/>
                  <a:gd name="T27" fmla="*/ 171 h 171"/>
                  <a:gd name="T28" fmla="*/ 171 w 455"/>
                  <a:gd name="T29" fmla="*/ 171 h 171"/>
                  <a:gd name="T30" fmla="*/ 171 w 455"/>
                  <a:gd name="T31" fmla="*/ 164 h 171"/>
                  <a:gd name="T32" fmla="*/ 226 w 455"/>
                  <a:gd name="T33" fmla="*/ 164 h 171"/>
                  <a:gd name="T34" fmla="*/ 226 w 455"/>
                  <a:gd name="T35" fmla="*/ 155 h 171"/>
                  <a:gd name="T36" fmla="*/ 252 w 455"/>
                  <a:gd name="T37" fmla="*/ 155 h 171"/>
                  <a:gd name="T38" fmla="*/ 252 w 455"/>
                  <a:gd name="T39" fmla="*/ 148 h 171"/>
                  <a:gd name="T40" fmla="*/ 274 w 455"/>
                  <a:gd name="T41" fmla="*/ 148 h 171"/>
                  <a:gd name="T42" fmla="*/ 274 w 455"/>
                  <a:gd name="T43" fmla="*/ 156 h 171"/>
                  <a:gd name="T44" fmla="*/ 298 w 455"/>
                  <a:gd name="T45" fmla="*/ 156 h 171"/>
                  <a:gd name="T46" fmla="*/ 298 w 455"/>
                  <a:gd name="T47" fmla="*/ 165 h 171"/>
                  <a:gd name="T48" fmla="*/ 355 w 455"/>
                  <a:gd name="T49" fmla="*/ 165 h 171"/>
                  <a:gd name="T50" fmla="*/ 355 w 455"/>
                  <a:gd name="T51" fmla="*/ 135 h 171"/>
                  <a:gd name="T52" fmla="*/ 402 w 455"/>
                  <a:gd name="T53" fmla="*/ 135 h 171"/>
                  <a:gd name="T54" fmla="*/ 402 w 455"/>
                  <a:gd name="T55" fmla="*/ 170 h 171"/>
                  <a:gd name="T56" fmla="*/ 455 w 455"/>
                  <a:gd name="T57" fmla="*/ 170 h 171"/>
                  <a:gd name="T58" fmla="*/ 455 w 455"/>
                  <a:gd name="T59" fmla="*/ 114 h 171"/>
                  <a:gd name="T60" fmla="*/ 442 w 455"/>
                  <a:gd name="T61" fmla="*/ 114 h 171"/>
                  <a:gd name="T62" fmla="*/ 442 w 455"/>
                  <a:gd name="T63" fmla="*/ 73 h 171"/>
                  <a:gd name="T64" fmla="*/ 420 w 455"/>
                  <a:gd name="T65" fmla="*/ 73 h 171"/>
                  <a:gd name="T66" fmla="*/ 420 w 455"/>
                  <a:gd name="T67" fmla="*/ 82 h 171"/>
                  <a:gd name="T68" fmla="*/ 397 w 455"/>
                  <a:gd name="T69" fmla="*/ 82 h 171"/>
                  <a:gd name="T70" fmla="*/ 397 w 455"/>
                  <a:gd name="T71" fmla="*/ 73 h 171"/>
                  <a:gd name="T72" fmla="*/ 345 w 455"/>
                  <a:gd name="T73" fmla="*/ 73 h 171"/>
                  <a:gd name="T74" fmla="*/ 345 w 455"/>
                  <a:gd name="T75" fmla="*/ 83 h 171"/>
                  <a:gd name="T76" fmla="*/ 323 w 455"/>
                  <a:gd name="T77" fmla="*/ 83 h 171"/>
                  <a:gd name="T78" fmla="*/ 323 w 455"/>
                  <a:gd name="T79" fmla="*/ 74 h 171"/>
                  <a:gd name="T80" fmla="*/ 299 w 455"/>
                  <a:gd name="T81" fmla="*/ 74 h 171"/>
                  <a:gd name="T82" fmla="*/ 299 w 455"/>
                  <a:gd name="T83" fmla="*/ 64 h 171"/>
                  <a:gd name="T84" fmla="*/ 241 w 455"/>
                  <a:gd name="T85" fmla="*/ 64 h 171"/>
                  <a:gd name="T86" fmla="*/ 241 w 455"/>
                  <a:gd name="T87" fmla="*/ 94 h 171"/>
                  <a:gd name="T88" fmla="*/ 217 w 455"/>
                  <a:gd name="T89" fmla="*/ 94 h 171"/>
                  <a:gd name="T90" fmla="*/ 217 w 455"/>
                  <a:gd name="T91" fmla="*/ 105 h 171"/>
                  <a:gd name="T92" fmla="*/ 179 w 455"/>
                  <a:gd name="T93" fmla="*/ 105 h 171"/>
                  <a:gd name="T94" fmla="*/ 179 w 455"/>
                  <a:gd name="T95" fmla="*/ 89 h 171"/>
                  <a:gd name="T96" fmla="*/ 171 w 455"/>
                  <a:gd name="T97" fmla="*/ 89 h 171"/>
                  <a:gd name="T98" fmla="*/ 171 w 455"/>
                  <a:gd name="T99" fmla="*/ 57 h 171"/>
                  <a:gd name="T100" fmla="*/ 165 w 455"/>
                  <a:gd name="T101" fmla="*/ 57 h 171"/>
                  <a:gd name="T102" fmla="*/ 165 w 455"/>
                  <a:gd name="T103" fmla="*/ 32 h 171"/>
                  <a:gd name="T104" fmla="*/ 171 w 455"/>
                  <a:gd name="T105" fmla="*/ 32 h 171"/>
                  <a:gd name="T106" fmla="*/ 171 w 455"/>
                  <a:gd name="T107" fmla="*/ 10 h 171"/>
                  <a:gd name="T108" fmla="*/ 131 w 455"/>
                  <a:gd name="T109" fmla="*/ 10 h 171"/>
                  <a:gd name="T110" fmla="*/ 131 w 455"/>
                  <a:gd name="T111" fmla="*/ 0 h 171"/>
                  <a:gd name="T112" fmla="*/ 75 w 455"/>
                  <a:gd name="T113" fmla="*/ 0 h 171"/>
                  <a:gd name="T114" fmla="*/ 75 w 455"/>
                  <a:gd name="T115" fmla="*/ 8 h 171"/>
                  <a:gd name="T116" fmla="*/ 51 w 455"/>
                  <a:gd name="T117" fmla="*/ 8 h 171"/>
                  <a:gd name="T118" fmla="*/ 51 w 455"/>
                  <a:gd name="T119" fmla="*/ 18 h 171"/>
                  <a:gd name="T120" fmla="*/ 29 w 455"/>
                  <a:gd name="T121" fmla="*/ 18 h 171"/>
                  <a:gd name="T122" fmla="*/ 29 w 455"/>
                  <a:gd name="T123" fmla="*/ 11 h 171"/>
                  <a:gd name="T124" fmla="*/ 0 w 455"/>
                  <a:gd name="T125" fmla="*/ 1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5" h="171">
                    <a:moveTo>
                      <a:pt x="0" y="12"/>
                    </a:moveTo>
                    <a:lnTo>
                      <a:pt x="0" y="100"/>
                    </a:lnTo>
                    <a:lnTo>
                      <a:pt x="57" y="100"/>
                    </a:lnTo>
                    <a:lnTo>
                      <a:pt x="57" y="69"/>
                    </a:lnTo>
                    <a:lnTo>
                      <a:pt x="84" y="69"/>
                    </a:lnTo>
                    <a:lnTo>
                      <a:pt x="84" y="61"/>
                    </a:lnTo>
                    <a:lnTo>
                      <a:pt x="121" y="61"/>
                    </a:lnTo>
                    <a:lnTo>
                      <a:pt x="121" y="74"/>
                    </a:lnTo>
                    <a:lnTo>
                      <a:pt x="131" y="74"/>
                    </a:lnTo>
                    <a:lnTo>
                      <a:pt x="131" y="108"/>
                    </a:lnTo>
                    <a:lnTo>
                      <a:pt x="137" y="108"/>
                    </a:lnTo>
                    <a:lnTo>
                      <a:pt x="137" y="132"/>
                    </a:lnTo>
                    <a:lnTo>
                      <a:pt x="130" y="132"/>
                    </a:lnTo>
                    <a:lnTo>
                      <a:pt x="130" y="171"/>
                    </a:lnTo>
                    <a:lnTo>
                      <a:pt x="171" y="171"/>
                    </a:lnTo>
                    <a:lnTo>
                      <a:pt x="171" y="164"/>
                    </a:lnTo>
                    <a:lnTo>
                      <a:pt x="226" y="164"/>
                    </a:lnTo>
                    <a:lnTo>
                      <a:pt x="226" y="155"/>
                    </a:lnTo>
                    <a:lnTo>
                      <a:pt x="252" y="155"/>
                    </a:lnTo>
                    <a:lnTo>
                      <a:pt x="252" y="148"/>
                    </a:lnTo>
                    <a:lnTo>
                      <a:pt x="274" y="148"/>
                    </a:lnTo>
                    <a:lnTo>
                      <a:pt x="274" y="156"/>
                    </a:lnTo>
                    <a:lnTo>
                      <a:pt x="298" y="156"/>
                    </a:lnTo>
                    <a:lnTo>
                      <a:pt x="298" y="165"/>
                    </a:lnTo>
                    <a:lnTo>
                      <a:pt x="355" y="165"/>
                    </a:lnTo>
                    <a:lnTo>
                      <a:pt x="355" y="135"/>
                    </a:lnTo>
                    <a:lnTo>
                      <a:pt x="402" y="135"/>
                    </a:lnTo>
                    <a:lnTo>
                      <a:pt x="402" y="170"/>
                    </a:lnTo>
                    <a:lnTo>
                      <a:pt x="455" y="170"/>
                    </a:lnTo>
                    <a:lnTo>
                      <a:pt x="455" y="114"/>
                    </a:lnTo>
                    <a:lnTo>
                      <a:pt x="442" y="114"/>
                    </a:lnTo>
                    <a:lnTo>
                      <a:pt x="442" y="73"/>
                    </a:lnTo>
                    <a:lnTo>
                      <a:pt x="420" y="73"/>
                    </a:lnTo>
                    <a:lnTo>
                      <a:pt x="420" y="82"/>
                    </a:lnTo>
                    <a:lnTo>
                      <a:pt x="397" y="82"/>
                    </a:lnTo>
                    <a:lnTo>
                      <a:pt x="397" y="73"/>
                    </a:lnTo>
                    <a:lnTo>
                      <a:pt x="345" y="73"/>
                    </a:lnTo>
                    <a:lnTo>
                      <a:pt x="345" y="83"/>
                    </a:lnTo>
                    <a:lnTo>
                      <a:pt x="323" y="83"/>
                    </a:lnTo>
                    <a:lnTo>
                      <a:pt x="323" y="74"/>
                    </a:lnTo>
                    <a:lnTo>
                      <a:pt x="299" y="74"/>
                    </a:lnTo>
                    <a:lnTo>
                      <a:pt x="299" y="64"/>
                    </a:lnTo>
                    <a:lnTo>
                      <a:pt x="241" y="64"/>
                    </a:lnTo>
                    <a:lnTo>
                      <a:pt x="241" y="94"/>
                    </a:lnTo>
                    <a:lnTo>
                      <a:pt x="217" y="94"/>
                    </a:lnTo>
                    <a:lnTo>
                      <a:pt x="217" y="105"/>
                    </a:lnTo>
                    <a:lnTo>
                      <a:pt x="179" y="105"/>
                    </a:lnTo>
                    <a:lnTo>
                      <a:pt x="179" y="89"/>
                    </a:lnTo>
                    <a:lnTo>
                      <a:pt x="171" y="89"/>
                    </a:lnTo>
                    <a:lnTo>
                      <a:pt x="171" y="57"/>
                    </a:lnTo>
                    <a:lnTo>
                      <a:pt x="165" y="57"/>
                    </a:lnTo>
                    <a:lnTo>
                      <a:pt x="165" y="32"/>
                    </a:lnTo>
                    <a:lnTo>
                      <a:pt x="171" y="32"/>
                    </a:lnTo>
                    <a:lnTo>
                      <a:pt x="171" y="10"/>
                    </a:lnTo>
                    <a:lnTo>
                      <a:pt x="131" y="10"/>
                    </a:lnTo>
                    <a:lnTo>
                      <a:pt x="131" y="0"/>
                    </a:lnTo>
                    <a:lnTo>
                      <a:pt x="75" y="0"/>
                    </a:lnTo>
                    <a:lnTo>
                      <a:pt x="75" y="8"/>
                    </a:lnTo>
                    <a:lnTo>
                      <a:pt x="51" y="8"/>
                    </a:lnTo>
                    <a:lnTo>
                      <a:pt x="51" y="18"/>
                    </a:lnTo>
                    <a:lnTo>
                      <a:pt x="29" y="18"/>
                    </a:lnTo>
                    <a:lnTo>
                      <a:pt x="29" y="1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" name="Freeform 1293"/>
              <p:cNvSpPr>
                <a:spLocks/>
              </p:cNvSpPr>
              <p:nvPr/>
            </p:nvSpPr>
            <p:spPr bwMode="auto">
              <a:xfrm>
                <a:off x="3730" y="3395"/>
                <a:ext cx="74" cy="52"/>
              </a:xfrm>
              <a:custGeom>
                <a:avLst/>
                <a:gdLst>
                  <a:gd name="T0" fmla="*/ 369 w 369"/>
                  <a:gd name="T1" fmla="*/ 179 h 262"/>
                  <a:gd name="T2" fmla="*/ 328 w 369"/>
                  <a:gd name="T3" fmla="*/ 179 h 262"/>
                  <a:gd name="T4" fmla="*/ 328 w 369"/>
                  <a:gd name="T5" fmla="*/ 188 h 262"/>
                  <a:gd name="T6" fmla="*/ 319 w 369"/>
                  <a:gd name="T7" fmla="*/ 188 h 262"/>
                  <a:gd name="T8" fmla="*/ 319 w 369"/>
                  <a:gd name="T9" fmla="*/ 201 h 262"/>
                  <a:gd name="T10" fmla="*/ 281 w 369"/>
                  <a:gd name="T11" fmla="*/ 201 h 262"/>
                  <a:gd name="T12" fmla="*/ 281 w 369"/>
                  <a:gd name="T13" fmla="*/ 191 h 262"/>
                  <a:gd name="T14" fmla="*/ 258 w 369"/>
                  <a:gd name="T15" fmla="*/ 191 h 262"/>
                  <a:gd name="T16" fmla="*/ 258 w 369"/>
                  <a:gd name="T17" fmla="*/ 162 h 262"/>
                  <a:gd name="T18" fmla="*/ 146 w 369"/>
                  <a:gd name="T19" fmla="*/ 162 h 262"/>
                  <a:gd name="T20" fmla="*/ 146 w 369"/>
                  <a:gd name="T21" fmla="*/ 192 h 262"/>
                  <a:gd name="T22" fmla="*/ 99 w 369"/>
                  <a:gd name="T23" fmla="*/ 192 h 262"/>
                  <a:gd name="T24" fmla="*/ 99 w 369"/>
                  <a:gd name="T25" fmla="*/ 132 h 262"/>
                  <a:gd name="T26" fmla="*/ 89 w 369"/>
                  <a:gd name="T27" fmla="*/ 132 h 262"/>
                  <a:gd name="T28" fmla="*/ 89 w 369"/>
                  <a:gd name="T29" fmla="*/ 108 h 262"/>
                  <a:gd name="T30" fmla="*/ 97 w 369"/>
                  <a:gd name="T31" fmla="*/ 108 h 262"/>
                  <a:gd name="T32" fmla="*/ 97 w 369"/>
                  <a:gd name="T33" fmla="*/ 60 h 262"/>
                  <a:gd name="T34" fmla="*/ 90 w 369"/>
                  <a:gd name="T35" fmla="*/ 60 h 262"/>
                  <a:gd name="T36" fmla="*/ 90 w 369"/>
                  <a:gd name="T37" fmla="*/ 35 h 262"/>
                  <a:gd name="T38" fmla="*/ 97 w 369"/>
                  <a:gd name="T39" fmla="*/ 35 h 262"/>
                  <a:gd name="T40" fmla="*/ 97 w 369"/>
                  <a:gd name="T41" fmla="*/ 13 h 262"/>
                  <a:gd name="T42" fmla="*/ 56 w 369"/>
                  <a:gd name="T43" fmla="*/ 13 h 262"/>
                  <a:gd name="T44" fmla="*/ 56 w 369"/>
                  <a:gd name="T45" fmla="*/ 0 h 262"/>
                  <a:gd name="T46" fmla="*/ 0 w 369"/>
                  <a:gd name="T47" fmla="*/ 0 h 262"/>
                  <a:gd name="T48" fmla="*/ 0 w 369"/>
                  <a:gd name="T49" fmla="*/ 54 h 262"/>
                  <a:gd name="T50" fmla="*/ 36 w 369"/>
                  <a:gd name="T51" fmla="*/ 54 h 262"/>
                  <a:gd name="T52" fmla="*/ 36 w 369"/>
                  <a:gd name="T53" fmla="*/ 100 h 262"/>
                  <a:gd name="T54" fmla="*/ 5 w 369"/>
                  <a:gd name="T55" fmla="*/ 100 h 262"/>
                  <a:gd name="T56" fmla="*/ 5 w 369"/>
                  <a:gd name="T57" fmla="*/ 158 h 262"/>
                  <a:gd name="T58" fmla="*/ 46 w 369"/>
                  <a:gd name="T59" fmla="*/ 158 h 262"/>
                  <a:gd name="T60" fmla="*/ 46 w 369"/>
                  <a:gd name="T61" fmla="*/ 212 h 262"/>
                  <a:gd name="T62" fmla="*/ 41 w 369"/>
                  <a:gd name="T63" fmla="*/ 213 h 262"/>
                  <a:gd name="T64" fmla="*/ 41 w 369"/>
                  <a:gd name="T65" fmla="*/ 252 h 262"/>
                  <a:gd name="T66" fmla="*/ 80 w 369"/>
                  <a:gd name="T67" fmla="*/ 252 h 262"/>
                  <a:gd name="T68" fmla="*/ 80 w 369"/>
                  <a:gd name="T69" fmla="*/ 244 h 262"/>
                  <a:gd name="T70" fmla="*/ 104 w 369"/>
                  <a:gd name="T71" fmla="*/ 244 h 262"/>
                  <a:gd name="T72" fmla="*/ 104 w 369"/>
                  <a:gd name="T73" fmla="*/ 250 h 262"/>
                  <a:gd name="T74" fmla="*/ 153 w 369"/>
                  <a:gd name="T75" fmla="*/ 252 h 262"/>
                  <a:gd name="T76" fmla="*/ 153 w 369"/>
                  <a:gd name="T77" fmla="*/ 245 h 262"/>
                  <a:gd name="T78" fmla="*/ 177 w 369"/>
                  <a:gd name="T79" fmla="*/ 245 h 262"/>
                  <a:gd name="T80" fmla="*/ 177 w 369"/>
                  <a:gd name="T81" fmla="*/ 252 h 262"/>
                  <a:gd name="T82" fmla="*/ 226 w 369"/>
                  <a:gd name="T83" fmla="*/ 252 h 262"/>
                  <a:gd name="T84" fmla="*/ 226 w 369"/>
                  <a:gd name="T85" fmla="*/ 245 h 262"/>
                  <a:gd name="T86" fmla="*/ 248 w 369"/>
                  <a:gd name="T87" fmla="*/ 245 h 262"/>
                  <a:gd name="T88" fmla="*/ 248 w 369"/>
                  <a:gd name="T89" fmla="*/ 252 h 262"/>
                  <a:gd name="T90" fmla="*/ 272 w 369"/>
                  <a:gd name="T91" fmla="*/ 252 h 262"/>
                  <a:gd name="T92" fmla="*/ 272 w 369"/>
                  <a:gd name="T93" fmla="*/ 262 h 262"/>
                  <a:gd name="T94" fmla="*/ 329 w 369"/>
                  <a:gd name="T95" fmla="*/ 262 h 262"/>
                  <a:gd name="T96" fmla="*/ 329 w 369"/>
                  <a:gd name="T97" fmla="*/ 250 h 262"/>
                  <a:gd name="T98" fmla="*/ 369 w 369"/>
                  <a:gd name="T99" fmla="*/ 250 h 262"/>
                  <a:gd name="T100" fmla="*/ 369 w 369"/>
                  <a:gd name="T101" fmla="*/ 227 h 262"/>
                  <a:gd name="T102" fmla="*/ 362 w 369"/>
                  <a:gd name="T103" fmla="*/ 227 h 262"/>
                  <a:gd name="T104" fmla="*/ 362 w 369"/>
                  <a:gd name="T105" fmla="*/ 202 h 262"/>
                  <a:gd name="T106" fmla="*/ 369 w 369"/>
                  <a:gd name="T107" fmla="*/ 202 h 262"/>
                  <a:gd name="T108" fmla="*/ 369 w 369"/>
                  <a:gd name="T109" fmla="*/ 179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69" h="262">
                    <a:moveTo>
                      <a:pt x="369" y="179"/>
                    </a:moveTo>
                    <a:lnTo>
                      <a:pt x="328" y="179"/>
                    </a:lnTo>
                    <a:lnTo>
                      <a:pt x="328" y="188"/>
                    </a:lnTo>
                    <a:lnTo>
                      <a:pt x="319" y="188"/>
                    </a:lnTo>
                    <a:lnTo>
                      <a:pt x="319" y="201"/>
                    </a:lnTo>
                    <a:lnTo>
                      <a:pt x="281" y="201"/>
                    </a:lnTo>
                    <a:lnTo>
                      <a:pt x="281" y="191"/>
                    </a:lnTo>
                    <a:lnTo>
                      <a:pt x="258" y="191"/>
                    </a:lnTo>
                    <a:lnTo>
                      <a:pt x="258" y="162"/>
                    </a:lnTo>
                    <a:lnTo>
                      <a:pt x="146" y="162"/>
                    </a:lnTo>
                    <a:lnTo>
                      <a:pt x="146" y="192"/>
                    </a:lnTo>
                    <a:lnTo>
                      <a:pt x="99" y="192"/>
                    </a:lnTo>
                    <a:lnTo>
                      <a:pt x="99" y="132"/>
                    </a:lnTo>
                    <a:lnTo>
                      <a:pt x="89" y="132"/>
                    </a:lnTo>
                    <a:lnTo>
                      <a:pt x="89" y="108"/>
                    </a:lnTo>
                    <a:lnTo>
                      <a:pt x="97" y="108"/>
                    </a:lnTo>
                    <a:lnTo>
                      <a:pt x="97" y="60"/>
                    </a:lnTo>
                    <a:lnTo>
                      <a:pt x="90" y="60"/>
                    </a:lnTo>
                    <a:lnTo>
                      <a:pt x="90" y="35"/>
                    </a:lnTo>
                    <a:lnTo>
                      <a:pt x="97" y="35"/>
                    </a:lnTo>
                    <a:lnTo>
                      <a:pt x="97" y="13"/>
                    </a:lnTo>
                    <a:lnTo>
                      <a:pt x="56" y="13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36" y="100"/>
                    </a:lnTo>
                    <a:lnTo>
                      <a:pt x="5" y="100"/>
                    </a:lnTo>
                    <a:lnTo>
                      <a:pt x="5" y="158"/>
                    </a:lnTo>
                    <a:lnTo>
                      <a:pt x="46" y="158"/>
                    </a:lnTo>
                    <a:lnTo>
                      <a:pt x="46" y="212"/>
                    </a:lnTo>
                    <a:lnTo>
                      <a:pt x="41" y="213"/>
                    </a:lnTo>
                    <a:lnTo>
                      <a:pt x="41" y="252"/>
                    </a:lnTo>
                    <a:lnTo>
                      <a:pt x="80" y="252"/>
                    </a:lnTo>
                    <a:lnTo>
                      <a:pt x="80" y="244"/>
                    </a:lnTo>
                    <a:lnTo>
                      <a:pt x="104" y="244"/>
                    </a:lnTo>
                    <a:lnTo>
                      <a:pt x="104" y="250"/>
                    </a:lnTo>
                    <a:lnTo>
                      <a:pt x="153" y="252"/>
                    </a:lnTo>
                    <a:lnTo>
                      <a:pt x="153" y="245"/>
                    </a:lnTo>
                    <a:lnTo>
                      <a:pt x="177" y="245"/>
                    </a:lnTo>
                    <a:lnTo>
                      <a:pt x="177" y="252"/>
                    </a:lnTo>
                    <a:lnTo>
                      <a:pt x="226" y="252"/>
                    </a:lnTo>
                    <a:lnTo>
                      <a:pt x="226" y="245"/>
                    </a:lnTo>
                    <a:lnTo>
                      <a:pt x="248" y="245"/>
                    </a:lnTo>
                    <a:lnTo>
                      <a:pt x="248" y="252"/>
                    </a:lnTo>
                    <a:lnTo>
                      <a:pt x="272" y="252"/>
                    </a:lnTo>
                    <a:lnTo>
                      <a:pt x="272" y="262"/>
                    </a:lnTo>
                    <a:lnTo>
                      <a:pt x="329" y="262"/>
                    </a:lnTo>
                    <a:lnTo>
                      <a:pt x="329" y="250"/>
                    </a:lnTo>
                    <a:lnTo>
                      <a:pt x="369" y="250"/>
                    </a:lnTo>
                    <a:lnTo>
                      <a:pt x="369" y="227"/>
                    </a:lnTo>
                    <a:lnTo>
                      <a:pt x="362" y="227"/>
                    </a:lnTo>
                    <a:lnTo>
                      <a:pt x="362" y="202"/>
                    </a:lnTo>
                    <a:lnTo>
                      <a:pt x="369" y="202"/>
                    </a:lnTo>
                    <a:lnTo>
                      <a:pt x="369" y="17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" name="Freeform 1294"/>
              <p:cNvSpPr>
                <a:spLocks/>
              </p:cNvSpPr>
              <p:nvPr/>
            </p:nvSpPr>
            <p:spPr bwMode="auto">
              <a:xfrm>
                <a:off x="3565" y="3419"/>
                <a:ext cx="65" cy="28"/>
              </a:xfrm>
              <a:custGeom>
                <a:avLst/>
                <a:gdLst>
                  <a:gd name="T0" fmla="*/ 324 w 324"/>
                  <a:gd name="T1" fmla="*/ 93 h 139"/>
                  <a:gd name="T2" fmla="*/ 283 w 324"/>
                  <a:gd name="T3" fmla="*/ 93 h 139"/>
                  <a:gd name="T4" fmla="*/ 283 w 324"/>
                  <a:gd name="T5" fmla="*/ 102 h 139"/>
                  <a:gd name="T6" fmla="*/ 227 w 324"/>
                  <a:gd name="T7" fmla="*/ 102 h 139"/>
                  <a:gd name="T8" fmla="*/ 227 w 324"/>
                  <a:gd name="T9" fmla="*/ 93 h 139"/>
                  <a:gd name="T10" fmla="*/ 202 w 324"/>
                  <a:gd name="T11" fmla="*/ 93 h 139"/>
                  <a:gd name="T12" fmla="*/ 202 w 324"/>
                  <a:gd name="T13" fmla="*/ 85 h 139"/>
                  <a:gd name="T14" fmla="*/ 181 w 324"/>
                  <a:gd name="T15" fmla="*/ 85 h 139"/>
                  <a:gd name="T16" fmla="*/ 181 w 324"/>
                  <a:gd name="T17" fmla="*/ 93 h 139"/>
                  <a:gd name="T18" fmla="*/ 157 w 324"/>
                  <a:gd name="T19" fmla="*/ 93 h 139"/>
                  <a:gd name="T20" fmla="*/ 157 w 324"/>
                  <a:gd name="T21" fmla="*/ 104 h 139"/>
                  <a:gd name="T22" fmla="*/ 100 w 324"/>
                  <a:gd name="T23" fmla="*/ 104 h 139"/>
                  <a:gd name="T24" fmla="*/ 100 w 324"/>
                  <a:gd name="T25" fmla="*/ 122 h 139"/>
                  <a:gd name="T26" fmla="*/ 45 w 324"/>
                  <a:gd name="T27" fmla="*/ 122 h 139"/>
                  <a:gd name="T28" fmla="*/ 45 w 324"/>
                  <a:gd name="T29" fmla="*/ 139 h 139"/>
                  <a:gd name="T30" fmla="*/ 0 w 324"/>
                  <a:gd name="T31" fmla="*/ 139 h 139"/>
                  <a:gd name="T32" fmla="*/ 0 w 324"/>
                  <a:gd name="T33" fmla="*/ 90 h 139"/>
                  <a:gd name="T34" fmla="*/ 8 w 324"/>
                  <a:gd name="T35" fmla="*/ 90 h 139"/>
                  <a:gd name="T36" fmla="*/ 8 w 324"/>
                  <a:gd name="T37" fmla="*/ 64 h 139"/>
                  <a:gd name="T38" fmla="*/ 0 w 324"/>
                  <a:gd name="T39" fmla="*/ 64 h 139"/>
                  <a:gd name="T40" fmla="*/ 0 w 324"/>
                  <a:gd name="T41" fmla="*/ 38 h 139"/>
                  <a:gd name="T42" fmla="*/ 44 w 324"/>
                  <a:gd name="T43" fmla="*/ 38 h 139"/>
                  <a:gd name="T44" fmla="*/ 44 w 324"/>
                  <a:gd name="T45" fmla="*/ 48 h 139"/>
                  <a:gd name="T46" fmla="*/ 54 w 324"/>
                  <a:gd name="T47" fmla="*/ 48 h 139"/>
                  <a:gd name="T48" fmla="*/ 54 w 324"/>
                  <a:gd name="T49" fmla="*/ 63 h 139"/>
                  <a:gd name="T50" fmla="*/ 82 w 324"/>
                  <a:gd name="T51" fmla="*/ 63 h 139"/>
                  <a:gd name="T52" fmla="*/ 82 w 324"/>
                  <a:gd name="T53" fmla="*/ 10 h 139"/>
                  <a:gd name="T54" fmla="*/ 109 w 324"/>
                  <a:gd name="T55" fmla="*/ 10 h 139"/>
                  <a:gd name="T56" fmla="*/ 109 w 324"/>
                  <a:gd name="T57" fmla="*/ 19 h 139"/>
                  <a:gd name="T58" fmla="*/ 131 w 324"/>
                  <a:gd name="T59" fmla="*/ 19 h 139"/>
                  <a:gd name="T60" fmla="*/ 131 w 324"/>
                  <a:gd name="T61" fmla="*/ 10 h 139"/>
                  <a:gd name="T62" fmla="*/ 156 w 324"/>
                  <a:gd name="T63" fmla="*/ 10 h 139"/>
                  <a:gd name="T64" fmla="*/ 156 w 324"/>
                  <a:gd name="T65" fmla="*/ 0 h 139"/>
                  <a:gd name="T66" fmla="*/ 213 w 324"/>
                  <a:gd name="T67" fmla="*/ 0 h 139"/>
                  <a:gd name="T68" fmla="*/ 213 w 324"/>
                  <a:gd name="T69" fmla="*/ 33 h 139"/>
                  <a:gd name="T70" fmla="*/ 236 w 324"/>
                  <a:gd name="T71" fmla="*/ 33 h 139"/>
                  <a:gd name="T72" fmla="*/ 236 w 324"/>
                  <a:gd name="T73" fmla="*/ 43 h 139"/>
                  <a:gd name="T74" fmla="*/ 273 w 324"/>
                  <a:gd name="T75" fmla="*/ 43 h 139"/>
                  <a:gd name="T76" fmla="*/ 273 w 324"/>
                  <a:gd name="T77" fmla="*/ 27 h 139"/>
                  <a:gd name="T78" fmla="*/ 283 w 324"/>
                  <a:gd name="T79" fmla="*/ 27 h 139"/>
                  <a:gd name="T80" fmla="*/ 283 w 324"/>
                  <a:gd name="T81" fmla="*/ 18 h 139"/>
                  <a:gd name="T82" fmla="*/ 324 w 324"/>
                  <a:gd name="T83" fmla="*/ 18 h 139"/>
                  <a:gd name="T84" fmla="*/ 324 w 324"/>
                  <a:gd name="T85" fmla="*/ 44 h 139"/>
                  <a:gd name="T86" fmla="*/ 314 w 324"/>
                  <a:gd name="T87" fmla="*/ 44 h 139"/>
                  <a:gd name="T88" fmla="*/ 314 w 324"/>
                  <a:gd name="T89" fmla="*/ 68 h 139"/>
                  <a:gd name="T90" fmla="*/ 324 w 324"/>
                  <a:gd name="T91" fmla="*/ 68 h 139"/>
                  <a:gd name="T92" fmla="*/ 324 w 324"/>
                  <a:gd name="T93" fmla="*/ 9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4" h="139">
                    <a:moveTo>
                      <a:pt x="324" y="93"/>
                    </a:moveTo>
                    <a:lnTo>
                      <a:pt x="283" y="93"/>
                    </a:lnTo>
                    <a:lnTo>
                      <a:pt x="283" y="102"/>
                    </a:lnTo>
                    <a:lnTo>
                      <a:pt x="227" y="102"/>
                    </a:lnTo>
                    <a:lnTo>
                      <a:pt x="227" y="93"/>
                    </a:lnTo>
                    <a:lnTo>
                      <a:pt x="202" y="93"/>
                    </a:lnTo>
                    <a:lnTo>
                      <a:pt x="202" y="85"/>
                    </a:lnTo>
                    <a:lnTo>
                      <a:pt x="181" y="85"/>
                    </a:lnTo>
                    <a:lnTo>
                      <a:pt x="181" y="93"/>
                    </a:lnTo>
                    <a:lnTo>
                      <a:pt x="157" y="93"/>
                    </a:lnTo>
                    <a:lnTo>
                      <a:pt x="157" y="104"/>
                    </a:lnTo>
                    <a:lnTo>
                      <a:pt x="100" y="104"/>
                    </a:lnTo>
                    <a:lnTo>
                      <a:pt x="100" y="122"/>
                    </a:lnTo>
                    <a:lnTo>
                      <a:pt x="45" y="122"/>
                    </a:lnTo>
                    <a:lnTo>
                      <a:pt x="45" y="139"/>
                    </a:lnTo>
                    <a:lnTo>
                      <a:pt x="0" y="139"/>
                    </a:lnTo>
                    <a:lnTo>
                      <a:pt x="0" y="90"/>
                    </a:lnTo>
                    <a:lnTo>
                      <a:pt x="8" y="90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38"/>
                    </a:lnTo>
                    <a:lnTo>
                      <a:pt x="44" y="38"/>
                    </a:lnTo>
                    <a:lnTo>
                      <a:pt x="44" y="48"/>
                    </a:lnTo>
                    <a:lnTo>
                      <a:pt x="54" y="48"/>
                    </a:lnTo>
                    <a:lnTo>
                      <a:pt x="54" y="63"/>
                    </a:lnTo>
                    <a:lnTo>
                      <a:pt x="82" y="63"/>
                    </a:lnTo>
                    <a:lnTo>
                      <a:pt x="82" y="10"/>
                    </a:lnTo>
                    <a:lnTo>
                      <a:pt x="109" y="10"/>
                    </a:lnTo>
                    <a:lnTo>
                      <a:pt x="109" y="19"/>
                    </a:lnTo>
                    <a:lnTo>
                      <a:pt x="131" y="19"/>
                    </a:lnTo>
                    <a:lnTo>
                      <a:pt x="131" y="10"/>
                    </a:lnTo>
                    <a:lnTo>
                      <a:pt x="156" y="10"/>
                    </a:lnTo>
                    <a:lnTo>
                      <a:pt x="156" y="0"/>
                    </a:lnTo>
                    <a:lnTo>
                      <a:pt x="213" y="0"/>
                    </a:lnTo>
                    <a:lnTo>
                      <a:pt x="213" y="33"/>
                    </a:lnTo>
                    <a:lnTo>
                      <a:pt x="236" y="33"/>
                    </a:lnTo>
                    <a:lnTo>
                      <a:pt x="236" y="43"/>
                    </a:lnTo>
                    <a:lnTo>
                      <a:pt x="273" y="43"/>
                    </a:lnTo>
                    <a:lnTo>
                      <a:pt x="273" y="27"/>
                    </a:lnTo>
                    <a:lnTo>
                      <a:pt x="283" y="27"/>
                    </a:lnTo>
                    <a:lnTo>
                      <a:pt x="283" y="18"/>
                    </a:lnTo>
                    <a:lnTo>
                      <a:pt x="324" y="18"/>
                    </a:lnTo>
                    <a:lnTo>
                      <a:pt x="324" y="44"/>
                    </a:lnTo>
                    <a:lnTo>
                      <a:pt x="314" y="44"/>
                    </a:lnTo>
                    <a:lnTo>
                      <a:pt x="314" y="68"/>
                    </a:lnTo>
                    <a:lnTo>
                      <a:pt x="324" y="68"/>
                    </a:lnTo>
                    <a:lnTo>
                      <a:pt x="324" y="9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" name="Freeform 1295"/>
              <p:cNvSpPr>
                <a:spLocks/>
              </p:cNvSpPr>
              <p:nvPr/>
            </p:nvSpPr>
            <p:spPr bwMode="auto">
              <a:xfrm>
                <a:off x="3645" y="3403"/>
                <a:ext cx="70" cy="42"/>
              </a:xfrm>
              <a:custGeom>
                <a:avLst/>
                <a:gdLst>
                  <a:gd name="T0" fmla="*/ 94 w 350"/>
                  <a:gd name="T1" fmla="*/ 206 h 206"/>
                  <a:gd name="T2" fmla="*/ 36 w 350"/>
                  <a:gd name="T3" fmla="*/ 206 h 206"/>
                  <a:gd name="T4" fmla="*/ 36 w 350"/>
                  <a:gd name="T5" fmla="*/ 194 h 206"/>
                  <a:gd name="T6" fmla="*/ 0 w 350"/>
                  <a:gd name="T7" fmla="*/ 194 h 206"/>
                  <a:gd name="T8" fmla="*/ 0 w 350"/>
                  <a:gd name="T9" fmla="*/ 170 h 206"/>
                  <a:gd name="T10" fmla="*/ 7 w 350"/>
                  <a:gd name="T11" fmla="*/ 170 h 206"/>
                  <a:gd name="T12" fmla="*/ 7 w 350"/>
                  <a:gd name="T13" fmla="*/ 148 h 206"/>
                  <a:gd name="T14" fmla="*/ 0 w 350"/>
                  <a:gd name="T15" fmla="*/ 148 h 206"/>
                  <a:gd name="T16" fmla="*/ 0 w 350"/>
                  <a:gd name="T17" fmla="*/ 125 h 206"/>
                  <a:gd name="T18" fmla="*/ 37 w 350"/>
                  <a:gd name="T19" fmla="*/ 125 h 206"/>
                  <a:gd name="T20" fmla="*/ 38 w 350"/>
                  <a:gd name="T21" fmla="*/ 132 h 206"/>
                  <a:gd name="T22" fmla="*/ 48 w 350"/>
                  <a:gd name="T23" fmla="*/ 132 h 206"/>
                  <a:gd name="T24" fmla="*/ 48 w 350"/>
                  <a:gd name="T25" fmla="*/ 145 h 206"/>
                  <a:gd name="T26" fmla="*/ 80 w 350"/>
                  <a:gd name="T27" fmla="*/ 145 h 206"/>
                  <a:gd name="T28" fmla="*/ 80 w 350"/>
                  <a:gd name="T29" fmla="*/ 97 h 206"/>
                  <a:gd name="T30" fmla="*/ 102 w 350"/>
                  <a:gd name="T31" fmla="*/ 97 h 206"/>
                  <a:gd name="T32" fmla="*/ 102 w 350"/>
                  <a:gd name="T33" fmla="*/ 103 h 206"/>
                  <a:gd name="T34" fmla="*/ 124 w 350"/>
                  <a:gd name="T35" fmla="*/ 103 h 206"/>
                  <a:gd name="T36" fmla="*/ 124 w 350"/>
                  <a:gd name="T37" fmla="*/ 96 h 206"/>
                  <a:gd name="T38" fmla="*/ 149 w 350"/>
                  <a:gd name="T39" fmla="*/ 96 h 206"/>
                  <a:gd name="T40" fmla="*/ 149 w 350"/>
                  <a:gd name="T41" fmla="*/ 86 h 206"/>
                  <a:gd name="T42" fmla="*/ 208 w 350"/>
                  <a:gd name="T43" fmla="*/ 86 h 206"/>
                  <a:gd name="T44" fmla="*/ 208 w 350"/>
                  <a:gd name="T45" fmla="*/ 117 h 206"/>
                  <a:gd name="T46" fmla="*/ 253 w 350"/>
                  <a:gd name="T47" fmla="*/ 117 h 206"/>
                  <a:gd name="T48" fmla="*/ 254 w 350"/>
                  <a:gd name="T49" fmla="*/ 56 h 206"/>
                  <a:gd name="T50" fmla="*/ 261 w 350"/>
                  <a:gd name="T51" fmla="*/ 56 h 206"/>
                  <a:gd name="T52" fmla="*/ 261 w 350"/>
                  <a:gd name="T53" fmla="*/ 33 h 206"/>
                  <a:gd name="T54" fmla="*/ 254 w 350"/>
                  <a:gd name="T55" fmla="*/ 33 h 206"/>
                  <a:gd name="T56" fmla="*/ 254 w 350"/>
                  <a:gd name="T57" fmla="*/ 11 h 206"/>
                  <a:gd name="T58" fmla="*/ 293 w 350"/>
                  <a:gd name="T59" fmla="*/ 11 h 206"/>
                  <a:gd name="T60" fmla="*/ 293 w 350"/>
                  <a:gd name="T61" fmla="*/ 0 h 206"/>
                  <a:gd name="T62" fmla="*/ 350 w 350"/>
                  <a:gd name="T63" fmla="*/ 0 h 206"/>
                  <a:gd name="T64" fmla="*/ 350 w 350"/>
                  <a:gd name="T65" fmla="*/ 59 h 206"/>
                  <a:gd name="T66" fmla="*/ 305 w 350"/>
                  <a:gd name="T67" fmla="*/ 59 h 206"/>
                  <a:gd name="T68" fmla="*/ 305 w 350"/>
                  <a:gd name="T69" fmla="*/ 73 h 206"/>
                  <a:gd name="T70" fmla="*/ 295 w 350"/>
                  <a:gd name="T71" fmla="*/ 73 h 206"/>
                  <a:gd name="T72" fmla="*/ 295 w 350"/>
                  <a:gd name="T73" fmla="*/ 82 h 206"/>
                  <a:gd name="T74" fmla="*/ 306 w 350"/>
                  <a:gd name="T75" fmla="*/ 82 h 206"/>
                  <a:gd name="T76" fmla="*/ 306 w 350"/>
                  <a:gd name="T77" fmla="*/ 137 h 206"/>
                  <a:gd name="T78" fmla="*/ 309 w 350"/>
                  <a:gd name="T79" fmla="*/ 176 h 206"/>
                  <a:gd name="T80" fmla="*/ 270 w 350"/>
                  <a:gd name="T81" fmla="*/ 176 h 206"/>
                  <a:gd name="T82" fmla="*/ 270 w 350"/>
                  <a:gd name="T83" fmla="*/ 170 h 206"/>
                  <a:gd name="T84" fmla="*/ 244 w 350"/>
                  <a:gd name="T85" fmla="*/ 170 h 206"/>
                  <a:gd name="T86" fmla="*/ 244 w 350"/>
                  <a:gd name="T87" fmla="*/ 176 h 206"/>
                  <a:gd name="T88" fmla="*/ 197 w 350"/>
                  <a:gd name="T89" fmla="*/ 176 h 206"/>
                  <a:gd name="T90" fmla="*/ 197 w 350"/>
                  <a:gd name="T91" fmla="*/ 169 h 206"/>
                  <a:gd name="T92" fmla="*/ 174 w 350"/>
                  <a:gd name="T93" fmla="*/ 169 h 206"/>
                  <a:gd name="T94" fmla="*/ 174 w 350"/>
                  <a:gd name="T95" fmla="*/ 176 h 206"/>
                  <a:gd name="T96" fmla="*/ 153 w 350"/>
                  <a:gd name="T97" fmla="*/ 176 h 206"/>
                  <a:gd name="T98" fmla="*/ 153 w 350"/>
                  <a:gd name="T99" fmla="*/ 186 h 206"/>
                  <a:gd name="T100" fmla="*/ 94 w 350"/>
                  <a:gd name="T101" fmla="*/ 186 h 206"/>
                  <a:gd name="T102" fmla="*/ 94 w 350"/>
                  <a:gd name="T10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50" h="206">
                    <a:moveTo>
                      <a:pt x="94" y="206"/>
                    </a:moveTo>
                    <a:lnTo>
                      <a:pt x="36" y="206"/>
                    </a:lnTo>
                    <a:lnTo>
                      <a:pt x="36" y="194"/>
                    </a:lnTo>
                    <a:lnTo>
                      <a:pt x="0" y="194"/>
                    </a:lnTo>
                    <a:lnTo>
                      <a:pt x="0" y="170"/>
                    </a:lnTo>
                    <a:lnTo>
                      <a:pt x="7" y="170"/>
                    </a:lnTo>
                    <a:lnTo>
                      <a:pt x="7" y="148"/>
                    </a:lnTo>
                    <a:lnTo>
                      <a:pt x="0" y="148"/>
                    </a:lnTo>
                    <a:lnTo>
                      <a:pt x="0" y="125"/>
                    </a:lnTo>
                    <a:lnTo>
                      <a:pt x="37" y="125"/>
                    </a:lnTo>
                    <a:lnTo>
                      <a:pt x="38" y="132"/>
                    </a:lnTo>
                    <a:lnTo>
                      <a:pt x="48" y="132"/>
                    </a:lnTo>
                    <a:lnTo>
                      <a:pt x="48" y="145"/>
                    </a:lnTo>
                    <a:lnTo>
                      <a:pt x="80" y="145"/>
                    </a:lnTo>
                    <a:lnTo>
                      <a:pt x="80" y="97"/>
                    </a:lnTo>
                    <a:lnTo>
                      <a:pt x="102" y="97"/>
                    </a:lnTo>
                    <a:lnTo>
                      <a:pt x="102" y="103"/>
                    </a:lnTo>
                    <a:lnTo>
                      <a:pt x="124" y="103"/>
                    </a:lnTo>
                    <a:lnTo>
                      <a:pt x="124" y="96"/>
                    </a:lnTo>
                    <a:lnTo>
                      <a:pt x="149" y="96"/>
                    </a:lnTo>
                    <a:lnTo>
                      <a:pt x="149" y="86"/>
                    </a:lnTo>
                    <a:lnTo>
                      <a:pt x="208" y="86"/>
                    </a:lnTo>
                    <a:lnTo>
                      <a:pt x="208" y="117"/>
                    </a:lnTo>
                    <a:lnTo>
                      <a:pt x="253" y="117"/>
                    </a:lnTo>
                    <a:lnTo>
                      <a:pt x="254" y="56"/>
                    </a:lnTo>
                    <a:lnTo>
                      <a:pt x="261" y="56"/>
                    </a:lnTo>
                    <a:lnTo>
                      <a:pt x="261" y="33"/>
                    </a:lnTo>
                    <a:lnTo>
                      <a:pt x="254" y="33"/>
                    </a:lnTo>
                    <a:lnTo>
                      <a:pt x="254" y="11"/>
                    </a:lnTo>
                    <a:lnTo>
                      <a:pt x="293" y="11"/>
                    </a:lnTo>
                    <a:lnTo>
                      <a:pt x="293" y="0"/>
                    </a:lnTo>
                    <a:lnTo>
                      <a:pt x="350" y="0"/>
                    </a:lnTo>
                    <a:lnTo>
                      <a:pt x="350" y="59"/>
                    </a:lnTo>
                    <a:lnTo>
                      <a:pt x="305" y="59"/>
                    </a:lnTo>
                    <a:lnTo>
                      <a:pt x="305" y="73"/>
                    </a:lnTo>
                    <a:lnTo>
                      <a:pt x="295" y="73"/>
                    </a:lnTo>
                    <a:lnTo>
                      <a:pt x="295" y="82"/>
                    </a:lnTo>
                    <a:lnTo>
                      <a:pt x="306" y="82"/>
                    </a:lnTo>
                    <a:lnTo>
                      <a:pt x="306" y="137"/>
                    </a:lnTo>
                    <a:lnTo>
                      <a:pt x="309" y="176"/>
                    </a:lnTo>
                    <a:lnTo>
                      <a:pt x="270" y="176"/>
                    </a:lnTo>
                    <a:lnTo>
                      <a:pt x="270" y="170"/>
                    </a:lnTo>
                    <a:lnTo>
                      <a:pt x="244" y="170"/>
                    </a:lnTo>
                    <a:lnTo>
                      <a:pt x="244" y="176"/>
                    </a:lnTo>
                    <a:lnTo>
                      <a:pt x="197" y="176"/>
                    </a:lnTo>
                    <a:lnTo>
                      <a:pt x="197" y="169"/>
                    </a:lnTo>
                    <a:lnTo>
                      <a:pt x="174" y="169"/>
                    </a:lnTo>
                    <a:lnTo>
                      <a:pt x="174" y="176"/>
                    </a:lnTo>
                    <a:lnTo>
                      <a:pt x="153" y="176"/>
                    </a:lnTo>
                    <a:lnTo>
                      <a:pt x="153" y="186"/>
                    </a:lnTo>
                    <a:lnTo>
                      <a:pt x="94" y="186"/>
                    </a:lnTo>
                    <a:lnTo>
                      <a:pt x="94" y="20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" name="Freeform 1296"/>
              <p:cNvSpPr>
                <a:spLocks/>
              </p:cNvSpPr>
              <p:nvPr/>
            </p:nvSpPr>
            <p:spPr bwMode="auto">
              <a:xfrm>
                <a:off x="3497" y="3219"/>
                <a:ext cx="55" cy="32"/>
              </a:xfrm>
              <a:custGeom>
                <a:avLst/>
                <a:gdLst>
                  <a:gd name="T0" fmla="*/ 186 w 271"/>
                  <a:gd name="T1" fmla="*/ 51 h 162"/>
                  <a:gd name="T2" fmla="*/ 225 w 271"/>
                  <a:gd name="T3" fmla="*/ 90 h 162"/>
                  <a:gd name="T4" fmla="*/ 235 w 271"/>
                  <a:gd name="T5" fmla="*/ 80 h 162"/>
                  <a:gd name="T6" fmla="*/ 271 w 271"/>
                  <a:gd name="T7" fmla="*/ 116 h 162"/>
                  <a:gd name="T8" fmla="*/ 249 w 271"/>
                  <a:gd name="T9" fmla="*/ 138 h 162"/>
                  <a:gd name="T10" fmla="*/ 244 w 271"/>
                  <a:gd name="T11" fmla="*/ 133 h 162"/>
                  <a:gd name="T12" fmla="*/ 238 w 271"/>
                  <a:gd name="T13" fmla="*/ 141 h 162"/>
                  <a:gd name="T14" fmla="*/ 243 w 271"/>
                  <a:gd name="T15" fmla="*/ 145 h 162"/>
                  <a:gd name="T16" fmla="*/ 230 w 271"/>
                  <a:gd name="T17" fmla="*/ 156 h 162"/>
                  <a:gd name="T18" fmla="*/ 233 w 271"/>
                  <a:gd name="T19" fmla="*/ 156 h 162"/>
                  <a:gd name="T20" fmla="*/ 228 w 271"/>
                  <a:gd name="T21" fmla="*/ 162 h 162"/>
                  <a:gd name="T22" fmla="*/ 211 w 271"/>
                  <a:gd name="T23" fmla="*/ 147 h 162"/>
                  <a:gd name="T24" fmla="*/ 185 w 271"/>
                  <a:gd name="T25" fmla="*/ 121 h 162"/>
                  <a:gd name="T26" fmla="*/ 195 w 271"/>
                  <a:gd name="T27" fmla="*/ 112 h 162"/>
                  <a:gd name="T28" fmla="*/ 165 w 271"/>
                  <a:gd name="T29" fmla="*/ 81 h 162"/>
                  <a:gd name="T30" fmla="*/ 138 w 271"/>
                  <a:gd name="T31" fmla="*/ 109 h 162"/>
                  <a:gd name="T32" fmla="*/ 132 w 271"/>
                  <a:gd name="T33" fmla="*/ 104 h 162"/>
                  <a:gd name="T34" fmla="*/ 118 w 271"/>
                  <a:gd name="T35" fmla="*/ 116 h 162"/>
                  <a:gd name="T36" fmla="*/ 123 w 271"/>
                  <a:gd name="T37" fmla="*/ 121 h 162"/>
                  <a:gd name="T38" fmla="*/ 107 w 271"/>
                  <a:gd name="T39" fmla="*/ 137 h 162"/>
                  <a:gd name="T40" fmla="*/ 72 w 271"/>
                  <a:gd name="T41" fmla="*/ 102 h 162"/>
                  <a:gd name="T42" fmla="*/ 83 w 271"/>
                  <a:gd name="T43" fmla="*/ 91 h 162"/>
                  <a:gd name="T44" fmla="*/ 62 w 271"/>
                  <a:gd name="T45" fmla="*/ 72 h 162"/>
                  <a:gd name="T46" fmla="*/ 46 w 271"/>
                  <a:gd name="T47" fmla="*/ 87 h 162"/>
                  <a:gd name="T48" fmla="*/ 34 w 271"/>
                  <a:gd name="T49" fmla="*/ 76 h 162"/>
                  <a:gd name="T50" fmla="*/ 30 w 271"/>
                  <a:gd name="T51" fmla="*/ 71 h 162"/>
                  <a:gd name="T52" fmla="*/ 34 w 271"/>
                  <a:gd name="T53" fmla="*/ 66 h 162"/>
                  <a:gd name="T54" fmla="*/ 21 w 271"/>
                  <a:gd name="T55" fmla="*/ 52 h 162"/>
                  <a:gd name="T56" fmla="*/ 16 w 271"/>
                  <a:gd name="T57" fmla="*/ 57 h 162"/>
                  <a:gd name="T58" fmla="*/ 0 w 271"/>
                  <a:gd name="T59" fmla="*/ 41 h 162"/>
                  <a:gd name="T60" fmla="*/ 41 w 271"/>
                  <a:gd name="T61" fmla="*/ 0 h 162"/>
                  <a:gd name="T62" fmla="*/ 56 w 271"/>
                  <a:gd name="T63" fmla="*/ 16 h 162"/>
                  <a:gd name="T64" fmla="*/ 71 w 271"/>
                  <a:gd name="T65" fmla="*/ 3 h 162"/>
                  <a:gd name="T66" fmla="*/ 91 w 271"/>
                  <a:gd name="T67" fmla="*/ 21 h 162"/>
                  <a:gd name="T68" fmla="*/ 77 w 271"/>
                  <a:gd name="T69" fmla="*/ 35 h 162"/>
                  <a:gd name="T70" fmla="*/ 102 w 271"/>
                  <a:gd name="T71" fmla="*/ 60 h 162"/>
                  <a:gd name="T72" fmla="*/ 130 w 271"/>
                  <a:gd name="T73" fmla="*/ 34 h 162"/>
                  <a:gd name="T74" fmla="*/ 135 w 271"/>
                  <a:gd name="T75" fmla="*/ 40 h 162"/>
                  <a:gd name="T76" fmla="*/ 149 w 271"/>
                  <a:gd name="T77" fmla="*/ 25 h 162"/>
                  <a:gd name="T78" fmla="*/ 144 w 271"/>
                  <a:gd name="T79" fmla="*/ 19 h 162"/>
                  <a:gd name="T80" fmla="*/ 159 w 271"/>
                  <a:gd name="T81" fmla="*/ 5 h 162"/>
                  <a:gd name="T82" fmla="*/ 195 w 271"/>
                  <a:gd name="T83" fmla="*/ 41 h 162"/>
                  <a:gd name="T84" fmla="*/ 186 w 271"/>
                  <a:gd name="T85" fmla="*/ 5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1" h="162">
                    <a:moveTo>
                      <a:pt x="186" y="51"/>
                    </a:moveTo>
                    <a:lnTo>
                      <a:pt x="225" y="90"/>
                    </a:lnTo>
                    <a:lnTo>
                      <a:pt x="235" y="80"/>
                    </a:lnTo>
                    <a:lnTo>
                      <a:pt x="271" y="116"/>
                    </a:lnTo>
                    <a:lnTo>
                      <a:pt x="249" y="138"/>
                    </a:lnTo>
                    <a:lnTo>
                      <a:pt x="244" y="133"/>
                    </a:lnTo>
                    <a:lnTo>
                      <a:pt x="238" y="141"/>
                    </a:lnTo>
                    <a:lnTo>
                      <a:pt x="243" y="145"/>
                    </a:lnTo>
                    <a:lnTo>
                      <a:pt x="230" y="156"/>
                    </a:lnTo>
                    <a:lnTo>
                      <a:pt x="233" y="156"/>
                    </a:lnTo>
                    <a:lnTo>
                      <a:pt x="228" y="162"/>
                    </a:lnTo>
                    <a:lnTo>
                      <a:pt x="211" y="147"/>
                    </a:lnTo>
                    <a:lnTo>
                      <a:pt x="185" y="121"/>
                    </a:lnTo>
                    <a:lnTo>
                      <a:pt x="195" y="112"/>
                    </a:lnTo>
                    <a:lnTo>
                      <a:pt x="165" y="81"/>
                    </a:lnTo>
                    <a:lnTo>
                      <a:pt x="138" y="109"/>
                    </a:lnTo>
                    <a:lnTo>
                      <a:pt x="132" y="104"/>
                    </a:lnTo>
                    <a:lnTo>
                      <a:pt x="118" y="116"/>
                    </a:lnTo>
                    <a:lnTo>
                      <a:pt x="123" y="121"/>
                    </a:lnTo>
                    <a:lnTo>
                      <a:pt x="107" y="137"/>
                    </a:lnTo>
                    <a:lnTo>
                      <a:pt x="72" y="102"/>
                    </a:lnTo>
                    <a:lnTo>
                      <a:pt x="83" y="91"/>
                    </a:lnTo>
                    <a:lnTo>
                      <a:pt x="62" y="72"/>
                    </a:lnTo>
                    <a:lnTo>
                      <a:pt x="46" y="87"/>
                    </a:lnTo>
                    <a:lnTo>
                      <a:pt x="34" y="76"/>
                    </a:lnTo>
                    <a:lnTo>
                      <a:pt x="30" y="71"/>
                    </a:lnTo>
                    <a:lnTo>
                      <a:pt x="34" y="66"/>
                    </a:lnTo>
                    <a:lnTo>
                      <a:pt x="21" y="52"/>
                    </a:lnTo>
                    <a:lnTo>
                      <a:pt x="16" y="57"/>
                    </a:lnTo>
                    <a:lnTo>
                      <a:pt x="0" y="41"/>
                    </a:lnTo>
                    <a:lnTo>
                      <a:pt x="41" y="0"/>
                    </a:lnTo>
                    <a:lnTo>
                      <a:pt x="56" y="16"/>
                    </a:lnTo>
                    <a:lnTo>
                      <a:pt x="71" y="3"/>
                    </a:lnTo>
                    <a:lnTo>
                      <a:pt x="91" y="21"/>
                    </a:lnTo>
                    <a:lnTo>
                      <a:pt x="77" y="35"/>
                    </a:lnTo>
                    <a:lnTo>
                      <a:pt x="102" y="60"/>
                    </a:lnTo>
                    <a:lnTo>
                      <a:pt x="130" y="34"/>
                    </a:lnTo>
                    <a:lnTo>
                      <a:pt x="135" y="40"/>
                    </a:lnTo>
                    <a:lnTo>
                      <a:pt x="149" y="25"/>
                    </a:lnTo>
                    <a:lnTo>
                      <a:pt x="144" y="19"/>
                    </a:lnTo>
                    <a:lnTo>
                      <a:pt x="159" y="5"/>
                    </a:lnTo>
                    <a:lnTo>
                      <a:pt x="195" y="41"/>
                    </a:lnTo>
                    <a:lnTo>
                      <a:pt x="186" y="5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1" name="Freeform 1297"/>
              <p:cNvSpPr>
                <a:spLocks/>
              </p:cNvSpPr>
              <p:nvPr/>
            </p:nvSpPr>
            <p:spPr bwMode="auto">
              <a:xfrm>
                <a:off x="3515" y="3164"/>
                <a:ext cx="50" cy="47"/>
              </a:xfrm>
              <a:custGeom>
                <a:avLst/>
                <a:gdLst>
                  <a:gd name="T0" fmla="*/ 198 w 249"/>
                  <a:gd name="T1" fmla="*/ 22 h 235"/>
                  <a:gd name="T2" fmla="*/ 184 w 249"/>
                  <a:gd name="T3" fmla="*/ 35 h 235"/>
                  <a:gd name="T4" fmla="*/ 178 w 249"/>
                  <a:gd name="T5" fmla="*/ 30 h 235"/>
                  <a:gd name="T6" fmla="*/ 145 w 249"/>
                  <a:gd name="T7" fmla="*/ 64 h 235"/>
                  <a:gd name="T8" fmla="*/ 151 w 249"/>
                  <a:gd name="T9" fmla="*/ 70 h 235"/>
                  <a:gd name="T10" fmla="*/ 136 w 249"/>
                  <a:gd name="T11" fmla="*/ 84 h 235"/>
                  <a:gd name="T12" fmla="*/ 130 w 249"/>
                  <a:gd name="T13" fmla="*/ 78 h 235"/>
                  <a:gd name="T14" fmla="*/ 97 w 249"/>
                  <a:gd name="T15" fmla="*/ 111 h 235"/>
                  <a:gd name="T16" fmla="*/ 82 w 249"/>
                  <a:gd name="T17" fmla="*/ 96 h 235"/>
                  <a:gd name="T18" fmla="*/ 62 w 249"/>
                  <a:gd name="T19" fmla="*/ 116 h 235"/>
                  <a:gd name="T20" fmla="*/ 76 w 249"/>
                  <a:gd name="T21" fmla="*/ 130 h 235"/>
                  <a:gd name="T22" fmla="*/ 51 w 249"/>
                  <a:gd name="T23" fmla="*/ 156 h 235"/>
                  <a:gd name="T24" fmla="*/ 42 w 249"/>
                  <a:gd name="T25" fmla="*/ 147 h 235"/>
                  <a:gd name="T26" fmla="*/ 40 w 249"/>
                  <a:gd name="T27" fmla="*/ 147 h 235"/>
                  <a:gd name="T28" fmla="*/ 0 w 249"/>
                  <a:gd name="T29" fmla="*/ 186 h 235"/>
                  <a:gd name="T30" fmla="*/ 16 w 249"/>
                  <a:gd name="T31" fmla="*/ 203 h 235"/>
                  <a:gd name="T32" fmla="*/ 22 w 249"/>
                  <a:gd name="T33" fmla="*/ 197 h 235"/>
                  <a:gd name="T34" fmla="*/ 27 w 249"/>
                  <a:gd name="T35" fmla="*/ 203 h 235"/>
                  <a:gd name="T36" fmla="*/ 22 w 249"/>
                  <a:gd name="T37" fmla="*/ 210 h 235"/>
                  <a:gd name="T38" fmla="*/ 45 w 249"/>
                  <a:gd name="T39" fmla="*/ 235 h 235"/>
                  <a:gd name="T40" fmla="*/ 82 w 249"/>
                  <a:gd name="T41" fmla="*/ 197 h 235"/>
                  <a:gd name="T42" fmla="*/ 71 w 249"/>
                  <a:gd name="T43" fmla="*/ 186 h 235"/>
                  <a:gd name="T44" fmla="*/ 91 w 249"/>
                  <a:gd name="T45" fmla="*/ 166 h 235"/>
                  <a:gd name="T46" fmla="*/ 95 w 249"/>
                  <a:gd name="T47" fmla="*/ 167 h 235"/>
                  <a:gd name="T48" fmla="*/ 110 w 249"/>
                  <a:gd name="T49" fmla="*/ 184 h 235"/>
                  <a:gd name="T50" fmla="*/ 127 w 249"/>
                  <a:gd name="T51" fmla="*/ 165 h 235"/>
                  <a:gd name="T52" fmla="*/ 121 w 249"/>
                  <a:gd name="T53" fmla="*/ 159 h 235"/>
                  <a:gd name="T54" fmla="*/ 133 w 249"/>
                  <a:gd name="T55" fmla="*/ 147 h 235"/>
                  <a:gd name="T56" fmla="*/ 138 w 249"/>
                  <a:gd name="T57" fmla="*/ 154 h 235"/>
                  <a:gd name="T58" fmla="*/ 173 w 249"/>
                  <a:gd name="T59" fmla="*/ 120 h 235"/>
                  <a:gd name="T60" fmla="*/ 187 w 249"/>
                  <a:gd name="T61" fmla="*/ 134 h 235"/>
                  <a:gd name="T62" fmla="*/ 207 w 249"/>
                  <a:gd name="T63" fmla="*/ 115 h 235"/>
                  <a:gd name="T64" fmla="*/ 193 w 249"/>
                  <a:gd name="T65" fmla="*/ 100 h 235"/>
                  <a:gd name="T66" fmla="*/ 214 w 249"/>
                  <a:gd name="T67" fmla="*/ 80 h 235"/>
                  <a:gd name="T68" fmla="*/ 227 w 249"/>
                  <a:gd name="T69" fmla="*/ 93 h 235"/>
                  <a:gd name="T70" fmla="*/ 248 w 249"/>
                  <a:gd name="T71" fmla="*/ 74 h 235"/>
                  <a:gd name="T72" fmla="*/ 233 w 249"/>
                  <a:gd name="T73" fmla="*/ 58 h 235"/>
                  <a:gd name="T74" fmla="*/ 249 w 249"/>
                  <a:gd name="T75" fmla="*/ 42 h 235"/>
                  <a:gd name="T76" fmla="*/ 207 w 249"/>
                  <a:gd name="T77" fmla="*/ 0 h 235"/>
                  <a:gd name="T78" fmla="*/ 192 w 249"/>
                  <a:gd name="T79" fmla="*/ 17 h 235"/>
                  <a:gd name="T80" fmla="*/ 198 w 249"/>
                  <a:gd name="T81" fmla="*/ 22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9" h="235">
                    <a:moveTo>
                      <a:pt x="198" y="22"/>
                    </a:moveTo>
                    <a:lnTo>
                      <a:pt x="184" y="35"/>
                    </a:lnTo>
                    <a:lnTo>
                      <a:pt x="178" y="30"/>
                    </a:lnTo>
                    <a:lnTo>
                      <a:pt x="145" y="64"/>
                    </a:lnTo>
                    <a:lnTo>
                      <a:pt x="151" y="70"/>
                    </a:lnTo>
                    <a:lnTo>
                      <a:pt x="136" y="84"/>
                    </a:lnTo>
                    <a:lnTo>
                      <a:pt x="130" y="78"/>
                    </a:lnTo>
                    <a:lnTo>
                      <a:pt x="97" y="111"/>
                    </a:lnTo>
                    <a:lnTo>
                      <a:pt x="82" y="96"/>
                    </a:lnTo>
                    <a:lnTo>
                      <a:pt x="62" y="116"/>
                    </a:lnTo>
                    <a:lnTo>
                      <a:pt x="76" y="130"/>
                    </a:lnTo>
                    <a:lnTo>
                      <a:pt x="51" y="156"/>
                    </a:lnTo>
                    <a:lnTo>
                      <a:pt x="42" y="147"/>
                    </a:lnTo>
                    <a:lnTo>
                      <a:pt x="40" y="147"/>
                    </a:lnTo>
                    <a:lnTo>
                      <a:pt x="0" y="186"/>
                    </a:lnTo>
                    <a:lnTo>
                      <a:pt x="16" y="203"/>
                    </a:lnTo>
                    <a:lnTo>
                      <a:pt x="22" y="197"/>
                    </a:lnTo>
                    <a:lnTo>
                      <a:pt x="27" y="203"/>
                    </a:lnTo>
                    <a:lnTo>
                      <a:pt x="22" y="210"/>
                    </a:lnTo>
                    <a:lnTo>
                      <a:pt x="45" y="235"/>
                    </a:lnTo>
                    <a:lnTo>
                      <a:pt x="82" y="197"/>
                    </a:lnTo>
                    <a:lnTo>
                      <a:pt x="71" y="186"/>
                    </a:lnTo>
                    <a:lnTo>
                      <a:pt x="91" y="166"/>
                    </a:lnTo>
                    <a:lnTo>
                      <a:pt x="95" y="167"/>
                    </a:lnTo>
                    <a:lnTo>
                      <a:pt x="110" y="184"/>
                    </a:lnTo>
                    <a:lnTo>
                      <a:pt x="127" y="165"/>
                    </a:lnTo>
                    <a:lnTo>
                      <a:pt x="121" y="159"/>
                    </a:lnTo>
                    <a:lnTo>
                      <a:pt x="133" y="147"/>
                    </a:lnTo>
                    <a:lnTo>
                      <a:pt x="138" y="154"/>
                    </a:lnTo>
                    <a:lnTo>
                      <a:pt x="173" y="120"/>
                    </a:lnTo>
                    <a:lnTo>
                      <a:pt x="187" y="134"/>
                    </a:lnTo>
                    <a:lnTo>
                      <a:pt x="207" y="115"/>
                    </a:lnTo>
                    <a:lnTo>
                      <a:pt x="193" y="100"/>
                    </a:lnTo>
                    <a:lnTo>
                      <a:pt x="214" y="80"/>
                    </a:lnTo>
                    <a:lnTo>
                      <a:pt x="227" y="93"/>
                    </a:lnTo>
                    <a:lnTo>
                      <a:pt x="248" y="74"/>
                    </a:lnTo>
                    <a:lnTo>
                      <a:pt x="233" y="58"/>
                    </a:lnTo>
                    <a:lnTo>
                      <a:pt x="249" y="42"/>
                    </a:lnTo>
                    <a:lnTo>
                      <a:pt x="207" y="0"/>
                    </a:lnTo>
                    <a:lnTo>
                      <a:pt x="192" y="17"/>
                    </a:lnTo>
                    <a:lnTo>
                      <a:pt x="198" y="2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2" name="Freeform 1298"/>
              <p:cNvSpPr>
                <a:spLocks/>
              </p:cNvSpPr>
              <p:nvPr/>
            </p:nvSpPr>
            <p:spPr bwMode="auto">
              <a:xfrm>
                <a:off x="3523" y="3113"/>
                <a:ext cx="37" cy="55"/>
              </a:xfrm>
              <a:custGeom>
                <a:avLst/>
                <a:gdLst>
                  <a:gd name="T0" fmla="*/ 58 w 187"/>
                  <a:gd name="T1" fmla="*/ 18 h 274"/>
                  <a:gd name="T2" fmla="*/ 75 w 187"/>
                  <a:gd name="T3" fmla="*/ 0 h 274"/>
                  <a:gd name="T4" fmla="*/ 112 w 187"/>
                  <a:gd name="T5" fmla="*/ 38 h 274"/>
                  <a:gd name="T6" fmla="*/ 100 w 187"/>
                  <a:gd name="T7" fmla="*/ 49 h 274"/>
                  <a:gd name="T8" fmla="*/ 113 w 187"/>
                  <a:gd name="T9" fmla="*/ 62 h 274"/>
                  <a:gd name="T10" fmla="*/ 138 w 187"/>
                  <a:gd name="T11" fmla="*/ 87 h 274"/>
                  <a:gd name="T12" fmla="*/ 151 w 187"/>
                  <a:gd name="T13" fmla="*/ 76 h 274"/>
                  <a:gd name="T14" fmla="*/ 187 w 187"/>
                  <a:gd name="T15" fmla="*/ 112 h 274"/>
                  <a:gd name="T16" fmla="*/ 171 w 187"/>
                  <a:gd name="T17" fmla="*/ 128 h 274"/>
                  <a:gd name="T18" fmla="*/ 166 w 187"/>
                  <a:gd name="T19" fmla="*/ 125 h 274"/>
                  <a:gd name="T20" fmla="*/ 151 w 187"/>
                  <a:gd name="T21" fmla="*/ 138 h 274"/>
                  <a:gd name="T22" fmla="*/ 157 w 187"/>
                  <a:gd name="T23" fmla="*/ 143 h 274"/>
                  <a:gd name="T24" fmla="*/ 123 w 187"/>
                  <a:gd name="T25" fmla="*/ 176 h 274"/>
                  <a:gd name="T26" fmla="*/ 138 w 187"/>
                  <a:gd name="T27" fmla="*/ 192 h 274"/>
                  <a:gd name="T28" fmla="*/ 118 w 187"/>
                  <a:gd name="T29" fmla="*/ 211 h 274"/>
                  <a:gd name="T30" fmla="*/ 105 w 187"/>
                  <a:gd name="T31" fmla="*/ 197 h 274"/>
                  <a:gd name="T32" fmla="*/ 78 w 187"/>
                  <a:gd name="T33" fmla="*/ 222 h 274"/>
                  <a:gd name="T34" fmla="*/ 88 w 187"/>
                  <a:gd name="T35" fmla="*/ 233 h 274"/>
                  <a:gd name="T36" fmla="*/ 83 w 187"/>
                  <a:gd name="T37" fmla="*/ 238 h 274"/>
                  <a:gd name="T38" fmla="*/ 82 w 187"/>
                  <a:gd name="T39" fmla="*/ 237 h 274"/>
                  <a:gd name="T40" fmla="*/ 81 w 187"/>
                  <a:gd name="T41" fmla="*/ 238 h 274"/>
                  <a:gd name="T42" fmla="*/ 78 w 187"/>
                  <a:gd name="T43" fmla="*/ 241 h 274"/>
                  <a:gd name="T44" fmla="*/ 76 w 187"/>
                  <a:gd name="T45" fmla="*/ 243 h 274"/>
                  <a:gd name="T46" fmla="*/ 77 w 187"/>
                  <a:gd name="T47" fmla="*/ 244 h 274"/>
                  <a:gd name="T48" fmla="*/ 46 w 187"/>
                  <a:gd name="T49" fmla="*/ 274 h 274"/>
                  <a:gd name="T50" fmla="*/ 30 w 187"/>
                  <a:gd name="T51" fmla="*/ 258 h 274"/>
                  <a:gd name="T52" fmla="*/ 36 w 187"/>
                  <a:gd name="T53" fmla="*/ 252 h 274"/>
                  <a:gd name="T54" fmla="*/ 31 w 187"/>
                  <a:gd name="T55" fmla="*/ 247 h 274"/>
                  <a:gd name="T56" fmla="*/ 25 w 187"/>
                  <a:gd name="T57" fmla="*/ 252 h 274"/>
                  <a:gd name="T58" fmla="*/ 0 w 187"/>
                  <a:gd name="T59" fmla="*/ 227 h 274"/>
                  <a:gd name="T60" fmla="*/ 37 w 187"/>
                  <a:gd name="T61" fmla="*/ 189 h 274"/>
                  <a:gd name="T62" fmla="*/ 46 w 187"/>
                  <a:gd name="T63" fmla="*/ 201 h 274"/>
                  <a:gd name="T64" fmla="*/ 66 w 187"/>
                  <a:gd name="T65" fmla="*/ 181 h 274"/>
                  <a:gd name="T66" fmla="*/ 51 w 187"/>
                  <a:gd name="T67" fmla="*/ 165 h 274"/>
                  <a:gd name="T68" fmla="*/ 67 w 187"/>
                  <a:gd name="T69" fmla="*/ 148 h 274"/>
                  <a:gd name="T70" fmla="*/ 72 w 187"/>
                  <a:gd name="T71" fmla="*/ 153 h 274"/>
                  <a:gd name="T72" fmla="*/ 86 w 187"/>
                  <a:gd name="T73" fmla="*/ 140 h 274"/>
                  <a:gd name="T74" fmla="*/ 81 w 187"/>
                  <a:gd name="T75" fmla="*/ 135 h 274"/>
                  <a:gd name="T76" fmla="*/ 110 w 187"/>
                  <a:gd name="T77" fmla="*/ 107 h 274"/>
                  <a:gd name="T78" fmla="*/ 80 w 187"/>
                  <a:gd name="T79" fmla="*/ 77 h 274"/>
                  <a:gd name="T80" fmla="*/ 70 w 187"/>
                  <a:gd name="T81" fmla="*/ 87 h 274"/>
                  <a:gd name="T82" fmla="*/ 29 w 187"/>
                  <a:gd name="T83" fmla="*/ 46 h 274"/>
                  <a:gd name="T84" fmla="*/ 45 w 187"/>
                  <a:gd name="T85" fmla="*/ 30 h 274"/>
                  <a:gd name="T86" fmla="*/ 51 w 187"/>
                  <a:gd name="T87" fmla="*/ 35 h 274"/>
                  <a:gd name="T88" fmla="*/ 63 w 187"/>
                  <a:gd name="T89" fmla="*/ 23 h 274"/>
                  <a:gd name="T90" fmla="*/ 58 w 187"/>
                  <a:gd name="T91" fmla="*/ 1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7" h="274">
                    <a:moveTo>
                      <a:pt x="58" y="18"/>
                    </a:moveTo>
                    <a:lnTo>
                      <a:pt x="75" y="0"/>
                    </a:lnTo>
                    <a:lnTo>
                      <a:pt x="112" y="38"/>
                    </a:lnTo>
                    <a:lnTo>
                      <a:pt x="100" y="49"/>
                    </a:lnTo>
                    <a:lnTo>
                      <a:pt x="113" y="62"/>
                    </a:lnTo>
                    <a:lnTo>
                      <a:pt x="138" y="87"/>
                    </a:lnTo>
                    <a:lnTo>
                      <a:pt x="151" y="76"/>
                    </a:lnTo>
                    <a:lnTo>
                      <a:pt x="187" y="112"/>
                    </a:lnTo>
                    <a:lnTo>
                      <a:pt x="171" y="128"/>
                    </a:lnTo>
                    <a:lnTo>
                      <a:pt x="166" y="125"/>
                    </a:lnTo>
                    <a:lnTo>
                      <a:pt x="151" y="138"/>
                    </a:lnTo>
                    <a:lnTo>
                      <a:pt x="157" y="143"/>
                    </a:lnTo>
                    <a:lnTo>
                      <a:pt x="123" y="176"/>
                    </a:lnTo>
                    <a:lnTo>
                      <a:pt x="138" y="192"/>
                    </a:lnTo>
                    <a:lnTo>
                      <a:pt x="118" y="211"/>
                    </a:lnTo>
                    <a:lnTo>
                      <a:pt x="105" y="197"/>
                    </a:lnTo>
                    <a:lnTo>
                      <a:pt x="78" y="222"/>
                    </a:lnTo>
                    <a:lnTo>
                      <a:pt x="88" y="233"/>
                    </a:lnTo>
                    <a:lnTo>
                      <a:pt x="83" y="238"/>
                    </a:lnTo>
                    <a:lnTo>
                      <a:pt x="82" y="237"/>
                    </a:lnTo>
                    <a:lnTo>
                      <a:pt x="81" y="238"/>
                    </a:lnTo>
                    <a:lnTo>
                      <a:pt x="78" y="241"/>
                    </a:lnTo>
                    <a:lnTo>
                      <a:pt x="76" y="243"/>
                    </a:lnTo>
                    <a:lnTo>
                      <a:pt x="77" y="244"/>
                    </a:lnTo>
                    <a:lnTo>
                      <a:pt x="46" y="274"/>
                    </a:lnTo>
                    <a:lnTo>
                      <a:pt x="30" y="258"/>
                    </a:lnTo>
                    <a:lnTo>
                      <a:pt x="36" y="252"/>
                    </a:lnTo>
                    <a:lnTo>
                      <a:pt x="31" y="247"/>
                    </a:lnTo>
                    <a:lnTo>
                      <a:pt x="25" y="252"/>
                    </a:lnTo>
                    <a:lnTo>
                      <a:pt x="0" y="227"/>
                    </a:lnTo>
                    <a:lnTo>
                      <a:pt x="37" y="189"/>
                    </a:lnTo>
                    <a:lnTo>
                      <a:pt x="46" y="201"/>
                    </a:lnTo>
                    <a:lnTo>
                      <a:pt x="66" y="181"/>
                    </a:lnTo>
                    <a:lnTo>
                      <a:pt x="51" y="165"/>
                    </a:lnTo>
                    <a:lnTo>
                      <a:pt x="67" y="148"/>
                    </a:lnTo>
                    <a:lnTo>
                      <a:pt x="72" y="153"/>
                    </a:lnTo>
                    <a:lnTo>
                      <a:pt x="86" y="140"/>
                    </a:lnTo>
                    <a:lnTo>
                      <a:pt x="81" y="135"/>
                    </a:lnTo>
                    <a:lnTo>
                      <a:pt x="110" y="107"/>
                    </a:lnTo>
                    <a:lnTo>
                      <a:pt x="80" y="77"/>
                    </a:lnTo>
                    <a:lnTo>
                      <a:pt x="70" y="87"/>
                    </a:lnTo>
                    <a:lnTo>
                      <a:pt x="29" y="46"/>
                    </a:lnTo>
                    <a:lnTo>
                      <a:pt x="45" y="30"/>
                    </a:lnTo>
                    <a:lnTo>
                      <a:pt x="51" y="35"/>
                    </a:lnTo>
                    <a:lnTo>
                      <a:pt x="63" y="23"/>
                    </a:lnTo>
                    <a:lnTo>
                      <a:pt x="58" y="1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3" name="Freeform 1299"/>
              <p:cNvSpPr>
                <a:spLocks/>
              </p:cNvSpPr>
              <p:nvPr/>
            </p:nvSpPr>
            <p:spPr bwMode="auto">
              <a:xfrm>
                <a:off x="3490" y="3320"/>
                <a:ext cx="50" cy="43"/>
              </a:xfrm>
              <a:custGeom>
                <a:avLst/>
                <a:gdLst>
                  <a:gd name="T0" fmla="*/ 248 w 249"/>
                  <a:gd name="T1" fmla="*/ 56 h 215"/>
                  <a:gd name="T2" fmla="*/ 207 w 249"/>
                  <a:gd name="T3" fmla="*/ 56 h 215"/>
                  <a:gd name="T4" fmla="*/ 207 w 249"/>
                  <a:gd name="T5" fmla="*/ 60 h 215"/>
                  <a:gd name="T6" fmla="*/ 154 w 249"/>
                  <a:gd name="T7" fmla="*/ 60 h 215"/>
                  <a:gd name="T8" fmla="*/ 154 w 249"/>
                  <a:gd name="T9" fmla="*/ 19 h 215"/>
                  <a:gd name="T10" fmla="*/ 97 w 249"/>
                  <a:gd name="T11" fmla="*/ 19 h 215"/>
                  <a:gd name="T12" fmla="*/ 97 w 249"/>
                  <a:gd name="T13" fmla="*/ 0 h 215"/>
                  <a:gd name="T14" fmla="*/ 42 w 249"/>
                  <a:gd name="T15" fmla="*/ 0 h 215"/>
                  <a:gd name="T16" fmla="*/ 42 w 249"/>
                  <a:gd name="T17" fmla="*/ 11 h 215"/>
                  <a:gd name="T18" fmla="*/ 0 w 249"/>
                  <a:gd name="T19" fmla="*/ 11 h 215"/>
                  <a:gd name="T20" fmla="*/ 0 w 249"/>
                  <a:gd name="T21" fmla="*/ 35 h 215"/>
                  <a:gd name="T22" fmla="*/ 7 w 249"/>
                  <a:gd name="T23" fmla="*/ 35 h 215"/>
                  <a:gd name="T24" fmla="*/ 7 w 249"/>
                  <a:gd name="T25" fmla="*/ 59 h 215"/>
                  <a:gd name="T26" fmla="*/ 1 w 249"/>
                  <a:gd name="T27" fmla="*/ 59 h 215"/>
                  <a:gd name="T28" fmla="*/ 1 w 249"/>
                  <a:gd name="T29" fmla="*/ 83 h 215"/>
                  <a:gd name="T30" fmla="*/ 41 w 249"/>
                  <a:gd name="T31" fmla="*/ 83 h 215"/>
                  <a:gd name="T32" fmla="*/ 41 w 249"/>
                  <a:gd name="T33" fmla="*/ 75 h 215"/>
                  <a:gd name="T34" fmla="*/ 50 w 249"/>
                  <a:gd name="T35" fmla="*/ 75 h 215"/>
                  <a:gd name="T36" fmla="*/ 50 w 249"/>
                  <a:gd name="T37" fmla="*/ 61 h 215"/>
                  <a:gd name="T38" fmla="*/ 81 w 249"/>
                  <a:gd name="T39" fmla="*/ 61 h 215"/>
                  <a:gd name="T40" fmla="*/ 81 w 249"/>
                  <a:gd name="T41" fmla="*/ 111 h 215"/>
                  <a:gd name="T42" fmla="*/ 106 w 249"/>
                  <a:gd name="T43" fmla="*/ 111 h 215"/>
                  <a:gd name="T44" fmla="*/ 106 w 249"/>
                  <a:gd name="T45" fmla="*/ 103 h 215"/>
                  <a:gd name="T46" fmla="*/ 128 w 249"/>
                  <a:gd name="T47" fmla="*/ 103 h 215"/>
                  <a:gd name="T48" fmla="*/ 128 w 249"/>
                  <a:gd name="T49" fmla="*/ 111 h 215"/>
                  <a:gd name="T50" fmla="*/ 187 w 249"/>
                  <a:gd name="T51" fmla="*/ 111 h 215"/>
                  <a:gd name="T52" fmla="*/ 187 w 249"/>
                  <a:gd name="T53" fmla="*/ 158 h 215"/>
                  <a:gd name="T54" fmla="*/ 158 w 249"/>
                  <a:gd name="T55" fmla="*/ 158 h 215"/>
                  <a:gd name="T56" fmla="*/ 158 w 249"/>
                  <a:gd name="T57" fmla="*/ 215 h 215"/>
                  <a:gd name="T58" fmla="*/ 249 w 249"/>
                  <a:gd name="T59" fmla="*/ 215 h 215"/>
                  <a:gd name="T60" fmla="*/ 249 w 249"/>
                  <a:gd name="T61" fmla="*/ 188 h 215"/>
                  <a:gd name="T62" fmla="*/ 243 w 249"/>
                  <a:gd name="T63" fmla="*/ 188 h 215"/>
                  <a:gd name="T64" fmla="*/ 243 w 249"/>
                  <a:gd name="T65" fmla="*/ 167 h 215"/>
                  <a:gd name="T66" fmla="*/ 248 w 249"/>
                  <a:gd name="T67" fmla="*/ 167 h 215"/>
                  <a:gd name="T68" fmla="*/ 248 w 249"/>
                  <a:gd name="T69" fmla="*/ 118 h 215"/>
                  <a:gd name="T70" fmla="*/ 240 w 249"/>
                  <a:gd name="T71" fmla="*/ 118 h 215"/>
                  <a:gd name="T72" fmla="*/ 240 w 249"/>
                  <a:gd name="T73" fmla="*/ 95 h 215"/>
                  <a:gd name="T74" fmla="*/ 248 w 249"/>
                  <a:gd name="T75" fmla="*/ 95 h 215"/>
                  <a:gd name="T76" fmla="*/ 248 w 249"/>
                  <a:gd name="T77" fmla="*/ 56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9" h="215">
                    <a:moveTo>
                      <a:pt x="248" y="56"/>
                    </a:moveTo>
                    <a:lnTo>
                      <a:pt x="207" y="56"/>
                    </a:lnTo>
                    <a:lnTo>
                      <a:pt x="207" y="60"/>
                    </a:lnTo>
                    <a:lnTo>
                      <a:pt x="154" y="60"/>
                    </a:lnTo>
                    <a:lnTo>
                      <a:pt x="154" y="19"/>
                    </a:lnTo>
                    <a:lnTo>
                      <a:pt x="97" y="19"/>
                    </a:lnTo>
                    <a:lnTo>
                      <a:pt x="97" y="0"/>
                    </a:lnTo>
                    <a:lnTo>
                      <a:pt x="42" y="0"/>
                    </a:lnTo>
                    <a:lnTo>
                      <a:pt x="42" y="11"/>
                    </a:lnTo>
                    <a:lnTo>
                      <a:pt x="0" y="11"/>
                    </a:lnTo>
                    <a:lnTo>
                      <a:pt x="0" y="35"/>
                    </a:lnTo>
                    <a:lnTo>
                      <a:pt x="7" y="35"/>
                    </a:lnTo>
                    <a:lnTo>
                      <a:pt x="7" y="59"/>
                    </a:lnTo>
                    <a:lnTo>
                      <a:pt x="1" y="59"/>
                    </a:lnTo>
                    <a:lnTo>
                      <a:pt x="1" y="83"/>
                    </a:lnTo>
                    <a:lnTo>
                      <a:pt x="41" y="83"/>
                    </a:lnTo>
                    <a:lnTo>
                      <a:pt x="41" y="75"/>
                    </a:lnTo>
                    <a:lnTo>
                      <a:pt x="50" y="75"/>
                    </a:lnTo>
                    <a:lnTo>
                      <a:pt x="50" y="61"/>
                    </a:lnTo>
                    <a:lnTo>
                      <a:pt x="81" y="61"/>
                    </a:lnTo>
                    <a:lnTo>
                      <a:pt x="81" y="111"/>
                    </a:lnTo>
                    <a:lnTo>
                      <a:pt x="106" y="111"/>
                    </a:lnTo>
                    <a:lnTo>
                      <a:pt x="106" y="103"/>
                    </a:lnTo>
                    <a:lnTo>
                      <a:pt x="128" y="103"/>
                    </a:lnTo>
                    <a:lnTo>
                      <a:pt x="128" y="111"/>
                    </a:lnTo>
                    <a:lnTo>
                      <a:pt x="187" y="111"/>
                    </a:lnTo>
                    <a:lnTo>
                      <a:pt x="187" y="158"/>
                    </a:lnTo>
                    <a:lnTo>
                      <a:pt x="158" y="158"/>
                    </a:lnTo>
                    <a:lnTo>
                      <a:pt x="158" y="215"/>
                    </a:lnTo>
                    <a:lnTo>
                      <a:pt x="249" y="215"/>
                    </a:lnTo>
                    <a:lnTo>
                      <a:pt x="249" y="188"/>
                    </a:lnTo>
                    <a:lnTo>
                      <a:pt x="243" y="188"/>
                    </a:lnTo>
                    <a:lnTo>
                      <a:pt x="243" y="167"/>
                    </a:lnTo>
                    <a:lnTo>
                      <a:pt x="248" y="167"/>
                    </a:lnTo>
                    <a:lnTo>
                      <a:pt x="248" y="118"/>
                    </a:lnTo>
                    <a:lnTo>
                      <a:pt x="240" y="118"/>
                    </a:lnTo>
                    <a:lnTo>
                      <a:pt x="240" y="95"/>
                    </a:lnTo>
                    <a:lnTo>
                      <a:pt x="248" y="95"/>
                    </a:lnTo>
                    <a:lnTo>
                      <a:pt x="248" y="5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4" name="Freeform 1300"/>
              <p:cNvSpPr>
                <a:spLocks/>
              </p:cNvSpPr>
              <p:nvPr/>
            </p:nvSpPr>
            <p:spPr bwMode="auto">
              <a:xfrm>
                <a:off x="3558" y="3212"/>
                <a:ext cx="73" cy="36"/>
              </a:xfrm>
              <a:custGeom>
                <a:avLst/>
                <a:gdLst>
                  <a:gd name="T0" fmla="*/ 365 w 365"/>
                  <a:gd name="T1" fmla="*/ 109 h 184"/>
                  <a:gd name="T2" fmla="*/ 320 w 365"/>
                  <a:gd name="T3" fmla="*/ 157 h 184"/>
                  <a:gd name="T4" fmla="*/ 280 w 365"/>
                  <a:gd name="T5" fmla="*/ 114 h 184"/>
                  <a:gd name="T6" fmla="*/ 290 w 365"/>
                  <a:gd name="T7" fmla="*/ 107 h 184"/>
                  <a:gd name="T8" fmla="*/ 259 w 365"/>
                  <a:gd name="T9" fmla="*/ 76 h 184"/>
                  <a:gd name="T10" fmla="*/ 231 w 365"/>
                  <a:gd name="T11" fmla="*/ 103 h 184"/>
                  <a:gd name="T12" fmla="*/ 226 w 365"/>
                  <a:gd name="T13" fmla="*/ 97 h 184"/>
                  <a:gd name="T14" fmla="*/ 213 w 365"/>
                  <a:gd name="T15" fmla="*/ 112 h 184"/>
                  <a:gd name="T16" fmla="*/ 218 w 365"/>
                  <a:gd name="T17" fmla="*/ 117 h 184"/>
                  <a:gd name="T18" fmla="*/ 201 w 365"/>
                  <a:gd name="T19" fmla="*/ 133 h 184"/>
                  <a:gd name="T20" fmla="*/ 185 w 365"/>
                  <a:gd name="T21" fmla="*/ 117 h 184"/>
                  <a:gd name="T22" fmla="*/ 165 w 365"/>
                  <a:gd name="T23" fmla="*/ 137 h 184"/>
                  <a:gd name="T24" fmla="*/ 175 w 365"/>
                  <a:gd name="T25" fmla="*/ 147 h 184"/>
                  <a:gd name="T26" fmla="*/ 138 w 365"/>
                  <a:gd name="T27" fmla="*/ 184 h 184"/>
                  <a:gd name="T28" fmla="*/ 115 w 365"/>
                  <a:gd name="T29" fmla="*/ 160 h 184"/>
                  <a:gd name="T30" fmla="*/ 120 w 365"/>
                  <a:gd name="T31" fmla="*/ 154 h 184"/>
                  <a:gd name="T32" fmla="*/ 115 w 365"/>
                  <a:gd name="T33" fmla="*/ 149 h 184"/>
                  <a:gd name="T34" fmla="*/ 109 w 365"/>
                  <a:gd name="T35" fmla="*/ 154 h 184"/>
                  <a:gd name="T36" fmla="*/ 76 w 365"/>
                  <a:gd name="T37" fmla="*/ 122 h 184"/>
                  <a:gd name="T38" fmla="*/ 62 w 365"/>
                  <a:gd name="T39" fmla="*/ 137 h 184"/>
                  <a:gd name="T40" fmla="*/ 42 w 365"/>
                  <a:gd name="T41" fmla="*/ 117 h 184"/>
                  <a:gd name="T42" fmla="*/ 56 w 365"/>
                  <a:gd name="T43" fmla="*/ 104 h 184"/>
                  <a:gd name="T44" fmla="*/ 33 w 365"/>
                  <a:gd name="T45" fmla="*/ 82 h 184"/>
                  <a:gd name="T46" fmla="*/ 21 w 365"/>
                  <a:gd name="T47" fmla="*/ 96 h 184"/>
                  <a:gd name="T48" fmla="*/ 1 w 365"/>
                  <a:gd name="T49" fmla="*/ 76 h 184"/>
                  <a:gd name="T50" fmla="*/ 16 w 365"/>
                  <a:gd name="T51" fmla="*/ 61 h 184"/>
                  <a:gd name="T52" fmla="*/ 0 w 365"/>
                  <a:gd name="T53" fmla="*/ 45 h 184"/>
                  <a:gd name="T54" fmla="*/ 39 w 365"/>
                  <a:gd name="T55" fmla="*/ 4 h 184"/>
                  <a:gd name="T56" fmla="*/ 57 w 365"/>
                  <a:gd name="T57" fmla="*/ 21 h 184"/>
                  <a:gd name="T58" fmla="*/ 52 w 365"/>
                  <a:gd name="T59" fmla="*/ 26 h 184"/>
                  <a:gd name="T60" fmla="*/ 64 w 365"/>
                  <a:gd name="T61" fmla="*/ 40 h 184"/>
                  <a:gd name="T62" fmla="*/ 71 w 365"/>
                  <a:gd name="T63" fmla="*/ 32 h 184"/>
                  <a:gd name="T64" fmla="*/ 103 w 365"/>
                  <a:gd name="T65" fmla="*/ 66 h 184"/>
                  <a:gd name="T66" fmla="*/ 98 w 365"/>
                  <a:gd name="T67" fmla="*/ 72 h 184"/>
                  <a:gd name="T68" fmla="*/ 112 w 365"/>
                  <a:gd name="T69" fmla="*/ 85 h 184"/>
                  <a:gd name="T70" fmla="*/ 117 w 365"/>
                  <a:gd name="T71" fmla="*/ 80 h 184"/>
                  <a:gd name="T72" fmla="*/ 143 w 365"/>
                  <a:gd name="T73" fmla="*/ 106 h 184"/>
                  <a:gd name="T74" fmla="*/ 169 w 365"/>
                  <a:gd name="T75" fmla="*/ 81 h 184"/>
                  <a:gd name="T76" fmla="*/ 155 w 365"/>
                  <a:gd name="T77" fmla="*/ 68 h 184"/>
                  <a:gd name="T78" fmla="*/ 175 w 365"/>
                  <a:gd name="T79" fmla="*/ 47 h 184"/>
                  <a:gd name="T80" fmla="*/ 190 w 365"/>
                  <a:gd name="T81" fmla="*/ 62 h 184"/>
                  <a:gd name="T82" fmla="*/ 224 w 365"/>
                  <a:gd name="T83" fmla="*/ 28 h 184"/>
                  <a:gd name="T84" fmla="*/ 229 w 365"/>
                  <a:gd name="T85" fmla="*/ 35 h 184"/>
                  <a:gd name="T86" fmla="*/ 244 w 365"/>
                  <a:gd name="T87" fmla="*/ 20 h 184"/>
                  <a:gd name="T88" fmla="*/ 239 w 365"/>
                  <a:gd name="T89" fmla="*/ 15 h 184"/>
                  <a:gd name="T90" fmla="*/ 254 w 365"/>
                  <a:gd name="T91" fmla="*/ 0 h 184"/>
                  <a:gd name="T92" fmla="*/ 290 w 365"/>
                  <a:gd name="T93" fmla="*/ 35 h 184"/>
                  <a:gd name="T94" fmla="*/ 280 w 365"/>
                  <a:gd name="T95" fmla="*/ 45 h 184"/>
                  <a:gd name="T96" fmla="*/ 320 w 365"/>
                  <a:gd name="T97" fmla="*/ 85 h 184"/>
                  <a:gd name="T98" fmla="*/ 330 w 365"/>
                  <a:gd name="T99" fmla="*/ 75 h 184"/>
                  <a:gd name="T100" fmla="*/ 365 w 365"/>
                  <a:gd name="T101" fmla="*/ 109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65" h="184">
                    <a:moveTo>
                      <a:pt x="365" y="109"/>
                    </a:moveTo>
                    <a:lnTo>
                      <a:pt x="320" y="157"/>
                    </a:lnTo>
                    <a:lnTo>
                      <a:pt x="280" y="114"/>
                    </a:lnTo>
                    <a:lnTo>
                      <a:pt x="290" y="107"/>
                    </a:lnTo>
                    <a:lnTo>
                      <a:pt x="259" y="76"/>
                    </a:lnTo>
                    <a:lnTo>
                      <a:pt x="231" y="103"/>
                    </a:lnTo>
                    <a:lnTo>
                      <a:pt x="226" y="97"/>
                    </a:lnTo>
                    <a:lnTo>
                      <a:pt x="213" y="112"/>
                    </a:lnTo>
                    <a:lnTo>
                      <a:pt x="218" y="117"/>
                    </a:lnTo>
                    <a:lnTo>
                      <a:pt x="201" y="133"/>
                    </a:lnTo>
                    <a:lnTo>
                      <a:pt x="185" y="117"/>
                    </a:lnTo>
                    <a:lnTo>
                      <a:pt x="165" y="137"/>
                    </a:lnTo>
                    <a:lnTo>
                      <a:pt x="175" y="147"/>
                    </a:lnTo>
                    <a:lnTo>
                      <a:pt x="138" y="184"/>
                    </a:lnTo>
                    <a:lnTo>
                      <a:pt x="115" y="160"/>
                    </a:lnTo>
                    <a:lnTo>
                      <a:pt x="120" y="154"/>
                    </a:lnTo>
                    <a:lnTo>
                      <a:pt x="115" y="149"/>
                    </a:lnTo>
                    <a:lnTo>
                      <a:pt x="109" y="154"/>
                    </a:lnTo>
                    <a:lnTo>
                      <a:pt x="76" y="122"/>
                    </a:lnTo>
                    <a:lnTo>
                      <a:pt x="62" y="137"/>
                    </a:lnTo>
                    <a:lnTo>
                      <a:pt x="42" y="117"/>
                    </a:lnTo>
                    <a:lnTo>
                      <a:pt x="56" y="104"/>
                    </a:lnTo>
                    <a:lnTo>
                      <a:pt x="33" y="82"/>
                    </a:lnTo>
                    <a:lnTo>
                      <a:pt x="21" y="96"/>
                    </a:lnTo>
                    <a:lnTo>
                      <a:pt x="1" y="76"/>
                    </a:lnTo>
                    <a:lnTo>
                      <a:pt x="16" y="61"/>
                    </a:lnTo>
                    <a:lnTo>
                      <a:pt x="0" y="45"/>
                    </a:lnTo>
                    <a:lnTo>
                      <a:pt x="39" y="4"/>
                    </a:lnTo>
                    <a:lnTo>
                      <a:pt x="57" y="21"/>
                    </a:lnTo>
                    <a:lnTo>
                      <a:pt x="52" y="26"/>
                    </a:lnTo>
                    <a:lnTo>
                      <a:pt x="64" y="40"/>
                    </a:lnTo>
                    <a:lnTo>
                      <a:pt x="71" y="32"/>
                    </a:lnTo>
                    <a:lnTo>
                      <a:pt x="103" y="66"/>
                    </a:lnTo>
                    <a:lnTo>
                      <a:pt x="98" y="72"/>
                    </a:lnTo>
                    <a:lnTo>
                      <a:pt x="112" y="85"/>
                    </a:lnTo>
                    <a:lnTo>
                      <a:pt x="117" y="80"/>
                    </a:lnTo>
                    <a:lnTo>
                      <a:pt x="143" y="106"/>
                    </a:lnTo>
                    <a:lnTo>
                      <a:pt x="169" y="81"/>
                    </a:lnTo>
                    <a:lnTo>
                      <a:pt x="155" y="68"/>
                    </a:lnTo>
                    <a:lnTo>
                      <a:pt x="175" y="47"/>
                    </a:lnTo>
                    <a:lnTo>
                      <a:pt x="190" y="62"/>
                    </a:lnTo>
                    <a:lnTo>
                      <a:pt x="224" y="28"/>
                    </a:lnTo>
                    <a:lnTo>
                      <a:pt x="229" y="35"/>
                    </a:lnTo>
                    <a:lnTo>
                      <a:pt x="244" y="20"/>
                    </a:lnTo>
                    <a:lnTo>
                      <a:pt x="239" y="15"/>
                    </a:lnTo>
                    <a:lnTo>
                      <a:pt x="254" y="0"/>
                    </a:lnTo>
                    <a:lnTo>
                      <a:pt x="290" y="35"/>
                    </a:lnTo>
                    <a:lnTo>
                      <a:pt x="280" y="45"/>
                    </a:lnTo>
                    <a:lnTo>
                      <a:pt x="320" y="85"/>
                    </a:lnTo>
                    <a:lnTo>
                      <a:pt x="330" y="75"/>
                    </a:lnTo>
                    <a:lnTo>
                      <a:pt x="365" y="10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5" name="Freeform 1301"/>
              <p:cNvSpPr>
                <a:spLocks/>
              </p:cNvSpPr>
              <p:nvPr/>
            </p:nvSpPr>
            <p:spPr bwMode="auto">
              <a:xfrm>
                <a:off x="3681" y="3337"/>
                <a:ext cx="23" cy="18"/>
              </a:xfrm>
              <a:custGeom>
                <a:avLst/>
                <a:gdLst>
                  <a:gd name="T0" fmla="*/ 99 w 112"/>
                  <a:gd name="T1" fmla="*/ 92 h 92"/>
                  <a:gd name="T2" fmla="*/ 30 w 112"/>
                  <a:gd name="T3" fmla="*/ 91 h 92"/>
                  <a:gd name="T4" fmla="*/ 30 w 112"/>
                  <a:gd name="T5" fmla="*/ 75 h 92"/>
                  <a:gd name="T6" fmla="*/ 0 w 112"/>
                  <a:gd name="T7" fmla="*/ 75 h 92"/>
                  <a:gd name="T8" fmla="*/ 1 w 112"/>
                  <a:gd name="T9" fmla="*/ 10 h 92"/>
                  <a:gd name="T10" fmla="*/ 29 w 112"/>
                  <a:gd name="T11" fmla="*/ 9 h 92"/>
                  <a:gd name="T12" fmla="*/ 29 w 112"/>
                  <a:gd name="T13" fmla="*/ 0 h 92"/>
                  <a:gd name="T14" fmla="*/ 100 w 112"/>
                  <a:gd name="T15" fmla="*/ 0 h 92"/>
                  <a:gd name="T16" fmla="*/ 100 w 112"/>
                  <a:gd name="T17" fmla="*/ 9 h 92"/>
                  <a:gd name="T18" fmla="*/ 112 w 112"/>
                  <a:gd name="T19" fmla="*/ 9 h 92"/>
                  <a:gd name="T20" fmla="*/ 112 w 112"/>
                  <a:gd name="T21" fmla="*/ 20 h 92"/>
                  <a:gd name="T22" fmla="*/ 100 w 112"/>
                  <a:gd name="T23" fmla="*/ 20 h 92"/>
                  <a:gd name="T24" fmla="*/ 99 w 112"/>
                  <a:gd name="T2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92">
                    <a:moveTo>
                      <a:pt x="99" y="92"/>
                    </a:moveTo>
                    <a:lnTo>
                      <a:pt x="30" y="91"/>
                    </a:lnTo>
                    <a:lnTo>
                      <a:pt x="30" y="75"/>
                    </a:lnTo>
                    <a:lnTo>
                      <a:pt x="0" y="75"/>
                    </a:lnTo>
                    <a:lnTo>
                      <a:pt x="1" y="10"/>
                    </a:lnTo>
                    <a:lnTo>
                      <a:pt x="29" y="9"/>
                    </a:lnTo>
                    <a:lnTo>
                      <a:pt x="29" y="0"/>
                    </a:lnTo>
                    <a:lnTo>
                      <a:pt x="100" y="0"/>
                    </a:lnTo>
                    <a:lnTo>
                      <a:pt x="100" y="9"/>
                    </a:lnTo>
                    <a:lnTo>
                      <a:pt x="112" y="9"/>
                    </a:lnTo>
                    <a:lnTo>
                      <a:pt x="112" y="20"/>
                    </a:lnTo>
                    <a:lnTo>
                      <a:pt x="100" y="20"/>
                    </a:lnTo>
                    <a:lnTo>
                      <a:pt x="99" y="9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6" name="Freeform 1302"/>
              <p:cNvSpPr>
                <a:spLocks/>
              </p:cNvSpPr>
              <p:nvPr/>
            </p:nvSpPr>
            <p:spPr bwMode="auto">
              <a:xfrm>
                <a:off x="3778" y="3308"/>
                <a:ext cx="47" cy="48"/>
              </a:xfrm>
              <a:custGeom>
                <a:avLst/>
                <a:gdLst>
                  <a:gd name="T0" fmla="*/ 0 w 237"/>
                  <a:gd name="T1" fmla="*/ 11 h 238"/>
                  <a:gd name="T2" fmla="*/ 0 w 237"/>
                  <a:gd name="T3" fmla="*/ 36 h 238"/>
                  <a:gd name="T4" fmla="*/ 6 w 237"/>
                  <a:gd name="T5" fmla="*/ 36 h 238"/>
                  <a:gd name="T6" fmla="*/ 6 w 237"/>
                  <a:gd name="T7" fmla="*/ 60 h 238"/>
                  <a:gd name="T8" fmla="*/ 0 w 237"/>
                  <a:gd name="T9" fmla="*/ 60 h 238"/>
                  <a:gd name="T10" fmla="*/ 0 w 237"/>
                  <a:gd name="T11" fmla="*/ 82 h 238"/>
                  <a:gd name="T12" fmla="*/ 40 w 237"/>
                  <a:gd name="T13" fmla="*/ 83 h 238"/>
                  <a:gd name="T14" fmla="*/ 40 w 237"/>
                  <a:gd name="T15" fmla="*/ 74 h 238"/>
                  <a:gd name="T16" fmla="*/ 50 w 237"/>
                  <a:gd name="T17" fmla="*/ 74 h 238"/>
                  <a:gd name="T18" fmla="*/ 49 w 237"/>
                  <a:gd name="T19" fmla="*/ 61 h 238"/>
                  <a:gd name="T20" fmla="*/ 77 w 237"/>
                  <a:gd name="T21" fmla="*/ 61 h 238"/>
                  <a:gd name="T22" fmla="*/ 77 w 237"/>
                  <a:gd name="T23" fmla="*/ 111 h 238"/>
                  <a:gd name="T24" fmla="*/ 102 w 237"/>
                  <a:gd name="T25" fmla="*/ 111 h 238"/>
                  <a:gd name="T26" fmla="*/ 102 w 237"/>
                  <a:gd name="T27" fmla="*/ 104 h 238"/>
                  <a:gd name="T28" fmla="*/ 126 w 237"/>
                  <a:gd name="T29" fmla="*/ 103 h 238"/>
                  <a:gd name="T30" fmla="*/ 126 w 237"/>
                  <a:gd name="T31" fmla="*/ 111 h 238"/>
                  <a:gd name="T32" fmla="*/ 158 w 237"/>
                  <a:gd name="T33" fmla="*/ 109 h 238"/>
                  <a:gd name="T34" fmla="*/ 158 w 237"/>
                  <a:gd name="T35" fmla="*/ 119 h 238"/>
                  <a:gd name="T36" fmla="*/ 171 w 237"/>
                  <a:gd name="T37" fmla="*/ 119 h 238"/>
                  <a:gd name="T38" fmla="*/ 171 w 237"/>
                  <a:gd name="T39" fmla="*/ 158 h 238"/>
                  <a:gd name="T40" fmla="*/ 161 w 237"/>
                  <a:gd name="T41" fmla="*/ 158 h 238"/>
                  <a:gd name="T42" fmla="*/ 162 w 237"/>
                  <a:gd name="T43" fmla="*/ 179 h 238"/>
                  <a:gd name="T44" fmla="*/ 131 w 237"/>
                  <a:gd name="T45" fmla="*/ 179 h 238"/>
                  <a:gd name="T46" fmla="*/ 130 w 237"/>
                  <a:gd name="T47" fmla="*/ 238 h 238"/>
                  <a:gd name="T48" fmla="*/ 223 w 237"/>
                  <a:gd name="T49" fmla="*/ 238 h 238"/>
                  <a:gd name="T50" fmla="*/ 223 w 237"/>
                  <a:gd name="T51" fmla="*/ 213 h 238"/>
                  <a:gd name="T52" fmla="*/ 216 w 237"/>
                  <a:gd name="T53" fmla="*/ 213 h 238"/>
                  <a:gd name="T54" fmla="*/ 216 w 237"/>
                  <a:gd name="T55" fmla="*/ 190 h 238"/>
                  <a:gd name="T56" fmla="*/ 223 w 237"/>
                  <a:gd name="T57" fmla="*/ 190 h 238"/>
                  <a:gd name="T58" fmla="*/ 223 w 237"/>
                  <a:gd name="T59" fmla="*/ 165 h 238"/>
                  <a:gd name="T60" fmla="*/ 232 w 237"/>
                  <a:gd name="T61" fmla="*/ 164 h 238"/>
                  <a:gd name="T62" fmla="*/ 232 w 237"/>
                  <a:gd name="T63" fmla="*/ 111 h 238"/>
                  <a:gd name="T64" fmla="*/ 237 w 237"/>
                  <a:gd name="T65" fmla="*/ 111 h 238"/>
                  <a:gd name="T66" fmla="*/ 237 w 237"/>
                  <a:gd name="T67" fmla="*/ 71 h 238"/>
                  <a:gd name="T68" fmla="*/ 197 w 237"/>
                  <a:gd name="T69" fmla="*/ 71 h 238"/>
                  <a:gd name="T70" fmla="*/ 197 w 237"/>
                  <a:gd name="T71" fmla="*/ 78 h 238"/>
                  <a:gd name="T72" fmla="*/ 175 w 237"/>
                  <a:gd name="T73" fmla="*/ 78 h 238"/>
                  <a:gd name="T74" fmla="*/ 175 w 237"/>
                  <a:gd name="T75" fmla="*/ 71 h 238"/>
                  <a:gd name="T76" fmla="*/ 151 w 237"/>
                  <a:gd name="T77" fmla="*/ 71 h 238"/>
                  <a:gd name="T78" fmla="*/ 151 w 237"/>
                  <a:gd name="T79" fmla="*/ 20 h 238"/>
                  <a:gd name="T80" fmla="*/ 97 w 237"/>
                  <a:gd name="T81" fmla="*/ 20 h 238"/>
                  <a:gd name="T82" fmla="*/ 97 w 237"/>
                  <a:gd name="T83" fmla="*/ 0 h 238"/>
                  <a:gd name="T84" fmla="*/ 38 w 237"/>
                  <a:gd name="T85" fmla="*/ 0 h 238"/>
                  <a:gd name="T86" fmla="*/ 38 w 237"/>
                  <a:gd name="T87" fmla="*/ 12 h 238"/>
                  <a:gd name="T88" fmla="*/ 0 w 237"/>
                  <a:gd name="T89" fmla="*/ 11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37" h="238">
                    <a:moveTo>
                      <a:pt x="0" y="11"/>
                    </a:moveTo>
                    <a:lnTo>
                      <a:pt x="0" y="36"/>
                    </a:lnTo>
                    <a:lnTo>
                      <a:pt x="6" y="36"/>
                    </a:lnTo>
                    <a:lnTo>
                      <a:pt x="6" y="60"/>
                    </a:lnTo>
                    <a:lnTo>
                      <a:pt x="0" y="60"/>
                    </a:lnTo>
                    <a:lnTo>
                      <a:pt x="0" y="82"/>
                    </a:lnTo>
                    <a:lnTo>
                      <a:pt x="40" y="83"/>
                    </a:lnTo>
                    <a:lnTo>
                      <a:pt x="40" y="74"/>
                    </a:lnTo>
                    <a:lnTo>
                      <a:pt x="50" y="74"/>
                    </a:lnTo>
                    <a:lnTo>
                      <a:pt x="49" y="61"/>
                    </a:lnTo>
                    <a:lnTo>
                      <a:pt x="77" y="61"/>
                    </a:lnTo>
                    <a:lnTo>
                      <a:pt x="77" y="111"/>
                    </a:lnTo>
                    <a:lnTo>
                      <a:pt x="102" y="111"/>
                    </a:lnTo>
                    <a:lnTo>
                      <a:pt x="102" y="104"/>
                    </a:lnTo>
                    <a:lnTo>
                      <a:pt x="126" y="103"/>
                    </a:lnTo>
                    <a:lnTo>
                      <a:pt x="126" y="111"/>
                    </a:lnTo>
                    <a:lnTo>
                      <a:pt x="158" y="109"/>
                    </a:lnTo>
                    <a:lnTo>
                      <a:pt x="158" y="119"/>
                    </a:lnTo>
                    <a:lnTo>
                      <a:pt x="171" y="119"/>
                    </a:lnTo>
                    <a:lnTo>
                      <a:pt x="171" y="158"/>
                    </a:lnTo>
                    <a:lnTo>
                      <a:pt x="161" y="158"/>
                    </a:lnTo>
                    <a:lnTo>
                      <a:pt x="162" y="179"/>
                    </a:lnTo>
                    <a:lnTo>
                      <a:pt x="131" y="179"/>
                    </a:lnTo>
                    <a:lnTo>
                      <a:pt x="130" y="238"/>
                    </a:lnTo>
                    <a:lnTo>
                      <a:pt x="223" y="238"/>
                    </a:lnTo>
                    <a:lnTo>
                      <a:pt x="223" y="213"/>
                    </a:lnTo>
                    <a:lnTo>
                      <a:pt x="216" y="213"/>
                    </a:lnTo>
                    <a:lnTo>
                      <a:pt x="216" y="190"/>
                    </a:lnTo>
                    <a:lnTo>
                      <a:pt x="223" y="190"/>
                    </a:lnTo>
                    <a:lnTo>
                      <a:pt x="223" y="165"/>
                    </a:lnTo>
                    <a:lnTo>
                      <a:pt x="232" y="164"/>
                    </a:lnTo>
                    <a:lnTo>
                      <a:pt x="232" y="111"/>
                    </a:lnTo>
                    <a:lnTo>
                      <a:pt x="237" y="111"/>
                    </a:lnTo>
                    <a:lnTo>
                      <a:pt x="237" y="71"/>
                    </a:lnTo>
                    <a:lnTo>
                      <a:pt x="197" y="71"/>
                    </a:lnTo>
                    <a:lnTo>
                      <a:pt x="197" y="78"/>
                    </a:lnTo>
                    <a:lnTo>
                      <a:pt x="175" y="78"/>
                    </a:lnTo>
                    <a:lnTo>
                      <a:pt x="175" y="71"/>
                    </a:lnTo>
                    <a:lnTo>
                      <a:pt x="151" y="71"/>
                    </a:lnTo>
                    <a:lnTo>
                      <a:pt x="151" y="20"/>
                    </a:lnTo>
                    <a:lnTo>
                      <a:pt x="97" y="20"/>
                    </a:lnTo>
                    <a:lnTo>
                      <a:pt x="97" y="0"/>
                    </a:lnTo>
                    <a:lnTo>
                      <a:pt x="38" y="0"/>
                    </a:lnTo>
                    <a:lnTo>
                      <a:pt x="38" y="1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7" name="Freeform 1303"/>
              <p:cNvSpPr>
                <a:spLocks/>
              </p:cNvSpPr>
              <p:nvPr/>
            </p:nvSpPr>
            <p:spPr bwMode="auto">
              <a:xfrm>
                <a:off x="3589" y="3114"/>
                <a:ext cx="37" cy="54"/>
              </a:xfrm>
              <a:custGeom>
                <a:avLst/>
                <a:gdLst>
                  <a:gd name="T0" fmla="*/ 87 w 185"/>
                  <a:gd name="T1" fmla="*/ 0 h 269"/>
                  <a:gd name="T2" fmla="*/ 46 w 185"/>
                  <a:gd name="T3" fmla="*/ 40 h 269"/>
                  <a:gd name="T4" fmla="*/ 62 w 185"/>
                  <a:gd name="T5" fmla="*/ 56 h 269"/>
                  <a:gd name="T6" fmla="*/ 47 w 185"/>
                  <a:gd name="T7" fmla="*/ 71 h 269"/>
                  <a:gd name="T8" fmla="*/ 68 w 185"/>
                  <a:gd name="T9" fmla="*/ 91 h 269"/>
                  <a:gd name="T10" fmla="*/ 82 w 185"/>
                  <a:gd name="T11" fmla="*/ 79 h 269"/>
                  <a:gd name="T12" fmla="*/ 107 w 185"/>
                  <a:gd name="T13" fmla="*/ 104 h 269"/>
                  <a:gd name="T14" fmla="*/ 79 w 185"/>
                  <a:gd name="T15" fmla="*/ 131 h 269"/>
                  <a:gd name="T16" fmla="*/ 84 w 185"/>
                  <a:gd name="T17" fmla="*/ 136 h 269"/>
                  <a:gd name="T18" fmla="*/ 72 w 185"/>
                  <a:gd name="T19" fmla="*/ 148 h 269"/>
                  <a:gd name="T20" fmla="*/ 67 w 185"/>
                  <a:gd name="T21" fmla="*/ 143 h 269"/>
                  <a:gd name="T22" fmla="*/ 49 w 185"/>
                  <a:gd name="T23" fmla="*/ 161 h 269"/>
                  <a:gd name="T24" fmla="*/ 66 w 185"/>
                  <a:gd name="T25" fmla="*/ 176 h 269"/>
                  <a:gd name="T26" fmla="*/ 46 w 185"/>
                  <a:gd name="T27" fmla="*/ 197 h 269"/>
                  <a:gd name="T28" fmla="*/ 34 w 185"/>
                  <a:gd name="T29" fmla="*/ 186 h 269"/>
                  <a:gd name="T30" fmla="*/ 0 w 185"/>
                  <a:gd name="T31" fmla="*/ 222 h 269"/>
                  <a:gd name="T32" fmla="*/ 16 w 185"/>
                  <a:gd name="T33" fmla="*/ 238 h 269"/>
                  <a:gd name="T34" fmla="*/ 21 w 185"/>
                  <a:gd name="T35" fmla="*/ 234 h 269"/>
                  <a:gd name="T36" fmla="*/ 36 w 185"/>
                  <a:gd name="T37" fmla="*/ 248 h 269"/>
                  <a:gd name="T38" fmla="*/ 31 w 185"/>
                  <a:gd name="T39" fmla="*/ 254 h 269"/>
                  <a:gd name="T40" fmla="*/ 46 w 185"/>
                  <a:gd name="T41" fmla="*/ 269 h 269"/>
                  <a:gd name="T42" fmla="*/ 87 w 185"/>
                  <a:gd name="T43" fmla="*/ 228 h 269"/>
                  <a:gd name="T44" fmla="*/ 77 w 185"/>
                  <a:gd name="T45" fmla="*/ 219 h 269"/>
                  <a:gd name="T46" fmla="*/ 102 w 185"/>
                  <a:gd name="T47" fmla="*/ 193 h 269"/>
                  <a:gd name="T48" fmla="*/ 117 w 185"/>
                  <a:gd name="T49" fmla="*/ 206 h 269"/>
                  <a:gd name="T50" fmla="*/ 135 w 185"/>
                  <a:gd name="T51" fmla="*/ 187 h 269"/>
                  <a:gd name="T52" fmla="*/ 122 w 185"/>
                  <a:gd name="T53" fmla="*/ 172 h 269"/>
                  <a:gd name="T54" fmla="*/ 154 w 185"/>
                  <a:gd name="T55" fmla="*/ 138 h 269"/>
                  <a:gd name="T56" fmla="*/ 149 w 185"/>
                  <a:gd name="T57" fmla="*/ 132 h 269"/>
                  <a:gd name="T58" fmla="*/ 154 w 185"/>
                  <a:gd name="T59" fmla="*/ 127 h 269"/>
                  <a:gd name="T60" fmla="*/ 160 w 185"/>
                  <a:gd name="T61" fmla="*/ 133 h 269"/>
                  <a:gd name="T62" fmla="*/ 185 w 185"/>
                  <a:gd name="T63" fmla="*/ 110 h 269"/>
                  <a:gd name="T64" fmla="*/ 147 w 185"/>
                  <a:gd name="T65" fmla="*/ 72 h 269"/>
                  <a:gd name="T66" fmla="*/ 137 w 185"/>
                  <a:gd name="T67" fmla="*/ 82 h 269"/>
                  <a:gd name="T68" fmla="*/ 118 w 185"/>
                  <a:gd name="T69" fmla="*/ 62 h 269"/>
                  <a:gd name="T70" fmla="*/ 134 w 185"/>
                  <a:gd name="T71" fmla="*/ 46 h 269"/>
                  <a:gd name="T72" fmla="*/ 118 w 185"/>
                  <a:gd name="T73" fmla="*/ 30 h 269"/>
                  <a:gd name="T74" fmla="*/ 113 w 185"/>
                  <a:gd name="T75" fmla="*/ 36 h 269"/>
                  <a:gd name="T76" fmla="*/ 98 w 185"/>
                  <a:gd name="T77" fmla="*/ 21 h 269"/>
                  <a:gd name="T78" fmla="*/ 104 w 185"/>
                  <a:gd name="T79" fmla="*/ 16 h 269"/>
                  <a:gd name="T80" fmla="*/ 87 w 185"/>
                  <a:gd name="T81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5" h="269">
                    <a:moveTo>
                      <a:pt x="87" y="0"/>
                    </a:moveTo>
                    <a:lnTo>
                      <a:pt x="46" y="40"/>
                    </a:lnTo>
                    <a:lnTo>
                      <a:pt x="62" y="56"/>
                    </a:lnTo>
                    <a:lnTo>
                      <a:pt x="47" y="71"/>
                    </a:lnTo>
                    <a:lnTo>
                      <a:pt x="68" y="91"/>
                    </a:lnTo>
                    <a:lnTo>
                      <a:pt x="82" y="79"/>
                    </a:lnTo>
                    <a:lnTo>
                      <a:pt x="107" y="104"/>
                    </a:lnTo>
                    <a:lnTo>
                      <a:pt x="79" y="131"/>
                    </a:lnTo>
                    <a:lnTo>
                      <a:pt x="84" y="136"/>
                    </a:lnTo>
                    <a:lnTo>
                      <a:pt x="72" y="148"/>
                    </a:lnTo>
                    <a:lnTo>
                      <a:pt x="67" y="143"/>
                    </a:lnTo>
                    <a:lnTo>
                      <a:pt x="49" y="161"/>
                    </a:lnTo>
                    <a:lnTo>
                      <a:pt x="66" y="176"/>
                    </a:lnTo>
                    <a:lnTo>
                      <a:pt x="46" y="197"/>
                    </a:lnTo>
                    <a:lnTo>
                      <a:pt x="34" y="186"/>
                    </a:lnTo>
                    <a:lnTo>
                      <a:pt x="0" y="222"/>
                    </a:lnTo>
                    <a:lnTo>
                      <a:pt x="16" y="238"/>
                    </a:lnTo>
                    <a:lnTo>
                      <a:pt x="21" y="234"/>
                    </a:lnTo>
                    <a:lnTo>
                      <a:pt x="36" y="248"/>
                    </a:lnTo>
                    <a:lnTo>
                      <a:pt x="31" y="254"/>
                    </a:lnTo>
                    <a:lnTo>
                      <a:pt x="46" y="269"/>
                    </a:lnTo>
                    <a:lnTo>
                      <a:pt x="87" y="228"/>
                    </a:lnTo>
                    <a:lnTo>
                      <a:pt x="77" y="219"/>
                    </a:lnTo>
                    <a:lnTo>
                      <a:pt x="102" y="193"/>
                    </a:lnTo>
                    <a:lnTo>
                      <a:pt x="117" y="206"/>
                    </a:lnTo>
                    <a:lnTo>
                      <a:pt x="135" y="187"/>
                    </a:lnTo>
                    <a:lnTo>
                      <a:pt x="122" y="172"/>
                    </a:lnTo>
                    <a:lnTo>
                      <a:pt x="154" y="138"/>
                    </a:lnTo>
                    <a:lnTo>
                      <a:pt x="149" y="132"/>
                    </a:lnTo>
                    <a:lnTo>
                      <a:pt x="154" y="127"/>
                    </a:lnTo>
                    <a:lnTo>
                      <a:pt x="160" y="133"/>
                    </a:lnTo>
                    <a:lnTo>
                      <a:pt x="185" y="110"/>
                    </a:lnTo>
                    <a:lnTo>
                      <a:pt x="147" y="72"/>
                    </a:lnTo>
                    <a:lnTo>
                      <a:pt x="137" y="82"/>
                    </a:lnTo>
                    <a:lnTo>
                      <a:pt x="118" y="62"/>
                    </a:lnTo>
                    <a:lnTo>
                      <a:pt x="134" y="46"/>
                    </a:lnTo>
                    <a:lnTo>
                      <a:pt x="118" y="30"/>
                    </a:lnTo>
                    <a:lnTo>
                      <a:pt x="113" y="36"/>
                    </a:lnTo>
                    <a:lnTo>
                      <a:pt x="98" y="21"/>
                    </a:lnTo>
                    <a:lnTo>
                      <a:pt x="104" y="16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8" name="Freeform 1304"/>
              <p:cNvSpPr>
                <a:spLocks/>
              </p:cNvSpPr>
              <p:nvPr/>
            </p:nvSpPr>
            <p:spPr bwMode="auto">
              <a:xfrm>
                <a:off x="3715" y="3199"/>
                <a:ext cx="20" cy="24"/>
              </a:xfrm>
              <a:custGeom>
                <a:avLst/>
                <a:gdLst>
                  <a:gd name="T0" fmla="*/ 71 w 104"/>
                  <a:gd name="T1" fmla="*/ 0 h 122"/>
                  <a:gd name="T2" fmla="*/ 104 w 104"/>
                  <a:gd name="T3" fmla="*/ 34 h 122"/>
                  <a:gd name="T4" fmla="*/ 85 w 104"/>
                  <a:gd name="T5" fmla="*/ 54 h 122"/>
                  <a:gd name="T6" fmla="*/ 102 w 104"/>
                  <a:gd name="T7" fmla="*/ 71 h 122"/>
                  <a:gd name="T8" fmla="*/ 51 w 104"/>
                  <a:gd name="T9" fmla="*/ 122 h 122"/>
                  <a:gd name="T10" fmla="*/ 0 w 104"/>
                  <a:gd name="T11" fmla="*/ 71 h 122"/>
                  <a:gd name="T12" fmla="*/ 71 w 104"/>
                  <a:gd name="T1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122">
                    <a:moveTo>
                      <a:pt x="71" y="0"/>
                    </a:moveTo>
                    <a:lnTo>
                      <a:pt x="104" y="34"/>
                    </a:lnTo>
                    <a:lnTo>
                      <a:pt x="85" y="54"/>
                    </a:lnTo>
                    <a:lnTo>
                      <a:pt x="102" y="71"/>
                    </a:lnTo>
                    <a:lnTo>
                      <a:pt x="51" y="122"/>
                    </a:lnTo>
                    <a:lnTo>
                      <a:pt x="0" y="7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9" name="Freeform 1305"/>
              <p:cNvSpPr>
                <a:spLocks/>
              </p:cNvSpPr>
              <p:nvPr/>
            </p:nvSpPr>
            <p:spPr bwMode="auto">
              <a:xfrm>
                <a:off x="3627" y="3139"/>
                <a:ext cx="68" cy="47"/>
              </a:xfrm>
              <a:custGeom>
                <a:avLst/>
                <a:gdLst>
                  <a:gd name="T0" fmla="*/ 303 w 344"/>
                  <a:gd name="T1" fmla="*/ 185 h 235"/>
                  <a:gd name="T2" fmla="*/ 344 w 344"/>
                  <a:gd name="T3" fmla="*/ 144 h 235"/>
                  <a:gd name="T4" fmla="*/ 328 w 344"/>
                  <a:gd name="T5" fmla="*/ 127 h 235"/>
                  <a:gd name="T6" fmla="*/ 343 w 344"/>
                  <a:gd name="T7" fmla="*/ 113 h 235"/>
                  <a:gd name="T8" fmla="*/ 323 w 344"/>
                  <a:gd name="T9" fmla="*/ 93 h 235"/>
                  <a:gd name="T10" fmla="*/ 309 w 344"/>
                  <a:gd name="T11" fmla="*/ 106 h 235"/>
                  <a:gd name="T12" fmla="*/ 287 w 344"/>
                  <a:gd name="T13" fmla="*/ 84 h 235"/>
                  <a:gd name="T14" fmla="*/ 300 w 344"/>
                  <a:gd name="T15" fmla="*/ 70 h 235"/>
                  <a:gd name="T16" fmla="*/ 280 w 344"/>
                  <a:gd name="T17" fmla="*/ 50 h 235"/>
                  <a:gd name="T18" fmla="*/ 265 w 344"/>
                  <a:gd name="T19" fmla="*/ 64 h 235"/>
                  <a:gd name="T20" fmla="*/ 233 w 344"/>
                  <a:gd name="T21" fmla="*/ 32 h 235"/>
                  <a:gd name="T22" fmla="*/ 227 w 344"/>
                  <a:gd name="T23" fmla="*/ 37 h 235"/>
                  <a:gd name="T24" fmla="*/ 213 w 344"/>
                  <a:gd name="T25" fmla="*/ 23 h 235"/>
                  <a:gd name="T26" fmla="*/ 219 w 344"/>
                  <a:gd name="T27" fmla="*/ 18 h 235"/>
                  <a:gd name="T28" fmla="*/ 202 w 344"/>
                  <a:gd name="T29" fmla="*/ 0 h 235"/>
                  <a:gd name="T30" fmla="*/ 165 w 344"/>
                  <a:gd name="T31" fmla="*/ 38 h 235"/>
                  <a:gd name="T32" fmla="*/ 176 w 344"/>
                  <a:gd name="T33" fmla="*/ 49 h 235"/>
                  <a:gd name="T34" fmla="*/ 156 w 344"/>
                  <a:gd name="T35" fmla="*/ 69 h 235"/>
                  <a:gd name="T36" fmla="*/ 141 w 344"/>
                  <a:gd name="T37" fmla="*/ 53 h 235"/>
                  <a:gd name="T38" fmla="*/ 116 w 344"/>
                  <a:gd name="T39" fmla="*/ 78 h 235"/>
                  <a:gd name="T40" fmla="*/ 122 w 344"/>
                  <a:gd name="T41" fmla="*/ 83 h 235"/>
                  <a:gd name="T42" fmla="*/ 116 w 344"/>
                  <a:gd name="T43" fmla="*/ 88 h 235"/>
                  <a:gd name="T44" fmla="*/ 111 w 344"/>
                  <a:gd name="T45" fmla="*/ 84 h 235"/>
                  <a:gd name="T46" fmla="*/ 77 w 344"/>
                  <a:gd name="T47" fmla="*/ 116 h 235"/>
                  <a:gd name="T48" fmla="*/ 62 w 344"/>
                  <a:gd name="T49" fmla="*/ 103 h 235"/>
                  <a:gd name="T50" fmla="*/ 42 w 344"/>
                  <a:gd name="T51" fmla="*/ 121 h 235"/>
                  <a:gd name="T52" fmla="*/ 56 w 344"/>
                  <a:gd name="T53" fmla="*/ 135 h 235"/>
                  <a:gd name="T54" fmla="*/ 35 w 344"/>
                  <a:gd name="T55" fmla="*/ 156 h 235"/>
                  <a:gd name="T56" fmla="*/ 21 w 344"/>
                  <a:gd name="T57" fmla="*/ 144 h 235"/>
                  <a:gd name="T58" fmla="*/ 1 w 344"/>
                  <a:gd name="T59" fmla="*/ 164 h 235"/>
                  <a:gd name="T60" fmla="*/ 16 w 344"/>
                  <a:gd name="T61" fmla="*/ 177 h 235"/>
                  <a:gd name="T62" fmla="*/ 0 w 344"/>
                  <a:gd name="T63" fmla="*/ 193 h 235"/>
                  <a:gd name="T64" fmla="*/ 41 w 344"/>
                  <a:gd name="T65" fmla="*/ 235 h 235"/>
                  <a:gd name="T66" fmla="*/ 57 w 344"/>
                  <a:gd name="T67" fmla="*/ 218 h 235"/>
                  <a:gd name="T68" fmla="*/ 52 w 344"/>
                  <a:gd name="T69" fmla="*/ 212 h 235"/>
                  <a:gd name="T70" fmla="*/ 66 w 344"/>
                  <a:gd name="T71" fmla="*/ 200 h 235"/>
                  <a:gd name="T72" fmla="*/ 72 w 344"/>
                  <a:gd name="T73" fmla="*/ 206 h 235"/>
                  <a:gd name="T74" fmla="*/ 106 w 344"/>
                  <a:gd name="T75" fmla="*/ 172 h 235"/>
                  <a:gd name="T76" fmla="*/ 100 w 344"/>
                  <a:gd name="T77" fmla="*/ 166 h 235"/>
                  <a:gd name="T78" fmla="*/ 115 w 344"/>
                  <a:gd name="T79" fmla="*/ 151 h 235"/>
                  <a:gd name="T80" fmla="*/ 120 w 344"/>
                  <a:gd name="T81" fmla="*/ 156 h 235"/>
                  <a:gd name="T82" fmla="*/ 152 w 344"/>
                  <a:gd name="T83" fmla="*/ 124 h 235"/>
                  <a:gd name="T84" fmla="*/ 167 w 344"/>
                  <a:gd name="T85" fmla="*/ 139 h 235"/>
                  <a:gd name="T86" fmla="*/ 187 w 344"/>
                  <a:gd name="T87" fmla="*/ 120 h 235"/>
                  <a:gd name="T88" fmla="*/ 172 w 344"/>
                  <a:gd name="T89" fmla="*/ 106 h 235"/>
                  <a:gd name="T90" fmla="*/ 199 w 344"/>
                  <a:gd name="T91" fmla="*/ 80 h 235"/>
                  <a:gd name="T92" fmla="*/ 226 w 344"/>
                  <a:gd name="T93" fmla="*/ 106 h 235"/>
                  <a:gd name="T94" fmla="*/ 231 w 344"/>
                  <a:gd name="T95" fmla="*/ 101 h 235"/>
                  <a:gd name="T96" fmla="*/ 245 w 344"/>
                  <a:gd name="T97" fmla="*/ 115 h 235"/>
                  <a:gd name="T98" fmla="*/ 241 w 344"/>
                  <a:gd name="T99" fmla="*/ 120 h 235"/>
                  <a:gd name="T100" fmla="*/ 273 w 344"/>
                  <a:gd name="T101" fmla="*/ 154 h 235"/>
                  <a:gd name="T102" fmla="*/ 278 w 344"/>
                  <a:gd name="T103" fmla="*/ 149 h 235"/>
                  <a:gd name="T104" fmla="*/ 292 w 344"/>
                  <a:gd name="T105" fmla="*/ 161 h 235"/>
                  <a:gd name="T106" fmla="*/ 287 w 344"/>
                  <a:gd name="T107" fmla="*/ 167 h 235"/>
                  <a:gd name="T108" fmla="*/ 303 w 344"/>
                  <a:gd name="T109" fmla="*/ 18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44" h="235">
                    <a:moveTo>
                      <a:pt x="303" y="185"/>
                    </a:moveTo>
                    <a:lnTo>
                      <a:pt x="344" y="144"/>
                    </a:lnTo>
                    <a:lnTo>
                      <a:pt x="328" y="127"/>
                    </a:lnTo>
                    <a:lnTo>
                      <a:pt x="343" y="113"/>
                    </a:lnTo>
                    <a:lnTo>
                      <a:pt x="323" y="93"/>
                    </a:lnTo>
                    <a:lnTo>
                      <a:pt x="309" y="106"/>
                    </a:lnTo>
                    <a:lnTo>
                      <a:pt x="287" y="84"/>
                    </a:lnTo>
                    <a:lnTo>
                      <a:pt x="300" y="70"/>
                    </a:lnTo>
                    <a:lnTo>
                      <a:pt x="280" y="50"/>
                    </a:lnTo>
                    <a:lnTo>
                      <a:pt x="265" y="64"/>
                    </a:lnTo>
                    <a:lnTo>
                      <a:pt x="233" y="32"/>
                    </a:lnTo>
                    <a:lnTo>
                      <a:pt x="227" y="37"/>
                    </a:lnTo>
                    <a:lnTo>
                      <a:pt x="213" y="23"/>
                    </a:lnTo>
                    <a:lnTo>
                      <a:pt x="219" y="18"/>
                    </a:lnTo>
                    <a:lnTo>
                      <a:pt x="202" y="0"/>
                    </a:lnTo>
                    <a:lnTo>
                      <a:pt x="165" y="38"/>
                    </a:lnTo>
                    <a:lnTo>
                      <a:pt x="176" y="49"/>
                    </a:lnTo>
                    <a:lnTo>
                      <a:pt x="156" y="69"/>
                    </a:lnTo>
                    <a:lnTo>
                      <a:pt x="141" y="53"/>
                    </a:lnTo>
                    <a:lnTo>
                      <a:pt x="116" y="78"/>
                    </a:lnTo>
                    <a:lnTo>
                      <a:pt x="122" y="83"/>
                    </a:lnTo>
                    <a:lnTo>
                      <a:pt x="116" y="88"/>
                    </a:lnTo>
                    <a:lnTo>
                      <a:pt x="111" y="84"/>
                    </a:lnTo>
                    <a:lnTo>
                      <a:pt x="77" y="116"/>
                    </a:lnTo>
                    <a:lnTo>
                      <a:pt x="62" y="103"/>
                    </a:lnTo>
                    <a:lnTo>
                      <a:pt x="42" y="121"/>
                    </a:lnTo>
                    <a:lnTo>
                      <a:pt x="56" y="135"/>
                    </a:lnTo>
                    <a:lnTo>
                      <a:pt x="35" y="156"/>
                    </a:lnTo>
                    <a:lnTo>
                      <a:pt x="21" y="144"/>
                    </a:lnTo>
                    <a:lnTo>
                      <a:pt x="1" y="164"/>
                    </a:lnTo>
                    <a:lnTo>
                      <a:pt x="16" y="177"/>
                    </a:lnTo>
                    <a:lnTo>
                      <a:pt x="0" y="193"/>
                    </a:lnTo>
                    <a:lnTo>
                      <a:pt x="41" y="235"/>
                    </a:lnTo>
                    <a:lnTo>
                      <a:pt x="57" y="218"/>
                    </a:lnTo>
                    <a:lnTo>
                      <a:pt x="52" y="212"/>
                    </a:lnTo>
                    <a:lnTo>
                      <a:pt x="66" y="200"/>
                    </a:lnTo>
                    <a:lnTo>
                      <a:pt x="72" y="206"/>
                    </a:lnTo>
                    <a:lnTo>
                      <a:pt x="106" y="172"/>
                    </a:lnTo>
                    <a:lnTo>
                      <a:pt x="100" y="166"/>
                    </a:lnTo>
                    <a:lnTo>
                      <a:pt x="115" y="151"/>
                    </a:lnTo>
                    <a:lnTo>
                      <a:pt x="120" y="156"/>
                    </a:lnTo>
                    <a:lnTo>
                      <a:pt x="152" y="124"/>
                    </a:lnTo>
                    <a:lnTo>
                      <a:pt x="167" y="139"/>
                    </a:lnTo>
                    <a:lnTo>
                      <a:pt x="187" y="120"/>
                    </a:lnTo>
                    <a:lnTo>
                      <a:pt x="172" y="106"/>
                    </a:lnTo>
                    <a:lnTo>
                      <a:pt x="199" y="80"/>
                    </a:lnTo>
                    <a:lnTo>
                      <a:pt x="226" y="106"/>
                    </a:lnTo>
                    <a:lnTo>
                      <a:pt x="231" y="101"/>
                    </a:lnTo>
                    <a:lnTo>
                      <a:pt x="245" y="115"/>
                    </a:lnTo>
                    <a:lnTo>
                      <a:pt x="241" y="120"/>
                    </a:lnTo>
                    <a:lnTo>
                      <a:pt x="273" y="154"/>
                    </a:lnTo>
                    <a:lnTo>
                      <a:pt x="278" y="149"/>
                    </a:lnTo>
                    <a:lnTo>
                      <a:pt x="292" y="161"/>
                    </a:lnTo>
                    <a:lnTo>
                      <a:pt x="287" y="167"/>
                    </a:lnTo>
                    <a:lnTo>
                      <a:pt x="303" y="18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0" name="Freeform 1306"/>
              <p:cNvSpPr>
                <a:spLocks/>
              </p:cNvSpPr>
              <p:nvPr/>
            </p:nvSpPr>
            <p:spPr bwMode="auto">
              <a:xfrm>
                <a:off x="3713" y="3146"/>
                <a:ext cx="54" cy="37"/>
              </a:xfrm>
              <a:custGeom>
                <a:avLst/>
                <a:gdLst>
                  <a:gd name="T0" fmla="*/ 227 w 274"/>
                  <a:gd name="T1" fmla="*/ 0 h 186"/>
                  <a:gd name="T2" fmla="*/ 251 w 274"/>
                  <a:gd name="T3" fmla="*/ 24 h 186"/>
                  <a:gd name="T4" fmla="*/ 246 w 274"/>
                  <a:gd name="T5" fmla="*/ 29 h 186"/>
                  <a:gd name="T6" fmla="*/ 251 w 274"/>
                  <a:gd name="T7" fmla="*/ 35 h 186"/>
                  <a:gd name="T8" fmla="*/ 258 w 274"/>
                  <a:gd name="T9" fmla="*/ 30 h 186"/>
                  <a:gd name="T10" fmla="*/ 274 w 274"/>
                  <a:gd name="T11" fmla="*/ 46 h 186"/>
                  <a:gd name="T12" fmla="*/ 234 w 274"/>
                  <a:gd name="T13" fmla="*/ 85 h 186"/>
                  <a:gd name="T14" fmla="*/ 224 w 274"/>
                  <a:gd name="T15" fmla="*/ 76 h 186"/>
                  <a:gd name="T16" fmla="*/ 197 w 274"/>
                  <a:gd name="T17" fmla="*/ 104 h 186"/>
                  <a:gd name="T18" fmla="*/ 210 w 274"/>
                  <a:gd name="T19" fmla="*/ 117 h 186"/>
                  <a:gd name="T20" fmla="*/ 190 w 274"/>
                  <a:gd name="T21" fmla="*/ 136 h 186"/>
                  <a:gd name="T22" fmla="*/ 177 w 274"/>
                  <a:gd name="T23" fmla="*/ 121 h 186"/>
                  <a:gd name="T24" fmla="*/ 143 w 274"/>
                  <a:gd name="T25" fmla="*/ 155 h 186"/>
                  <a:gd name="T26" fmla="*/ 137 w 274"/>
                  <a:gd name="T27" fmla="*/ 150 h 186"/>
                  <a:gd name="T28" fmla="*/ 123 w 274"/>
                  <a:gd name="T29" fmla="*/ 163 h 186"/>
                  <a:gd name="T30" fmla="*/ 128 w 274"/>
                  <a:gd name="T31" fmla="*/ 170 h 186"/>
                  <a:gd name="T32" fmla="*/ 112 w 274"/>
                  <a:gd name="T33" fmla="*/ 186 h 186"/>
                  <a:gd name="T34" fmla="*/ 76 w 274"/>
                  <a:gd name="T35" fmla="*/ 149 h 186"/>
                  <a:gd name="T36" fmla="*/ 87 w 274"/>
                  <a:gd name="T37" fmla="*/ 139 h 186"/>
                  <a:gd name="T38" fmla="*/ 48 w 274"/>
                  <a:gd name="T39" fmla="*/ 100 h 186"/>
                  <a:gd name="T40" fmla="*/ 37 w 274"/>
                  <a:gd name="T41" fmla="*/ 110 h 186"/>
                  <a:gd name="T42" fmla="*/ 0 w 274"/>
                  <a:gd name="T43" fmla="*/ 73 h 186"/>
                  <a:gd name="T44" fmla="*/ 16 w 274"/>
                  <a:gd name="T45" fmla="*/ 56 h 186"/>
                  <a:gd name="T46" fmla="*/ 22 w 274"/>
                  <a:gd name="T47" fmla="*/ 63 h 186"/>
                  <a:gd name="T48" fmla="*/ 36 w 274"/>
                  <a:gd name="T49" fmla="*/ 49 h 186"/>
                  <a:gd name="T50" fmla="*/ 31 w 274"/>
                  <a:gd name="T51" fmla="*/ 43 h 186"/>
                  <a:gd name="T52" fmla="*/ 46 w 274"/>
                  <a:gd name="T53" fmla="*/ 28 h 186"/>
                  <a:gd name="T54" fmla="*/ 87 w 274"/>
                  <a:gd name="T55" fmla="*/ 68 h 186"/>
                  <a:gd name="T56" fmla="*/ 78 w 274"/>
                  <a:gd name="T57" fmla="*/ 78 h 186"/>
                  <a:gd name="T58" fmla="*/ 107 w 274"/>
                  <a:gd name="T59" fmla="*/ 107 h 186"/>
                  <a:gd name="T60" fmla="*/ 134 w 274"/>
                  <a:gd name="T61" fmla="*/ 81 h 186"/>
                  <a:gd name="T62" fmla="*/ 141 w 274"/>
                  <a:gd name="T63" fmla="*/ 85 h 186"/>
                  <a:gd name="T64" fmla="*/ 154 w 274"/>
                  <a:gd name="T65" fmla="*/ 71 h 186"/>
                  <a:gd name="T66" fmla="*/ 149 w 274"/>
                  <a:gd name="T67" fmla="*/ 66 h 186"/>
                  <a:gd name="T68" fmla="*/ 167 w 274"/>
                  <a:gd name="T69" fmla="*/ 50 h 186"/>
                  <a:gd name="T70" fmla="*/ 182 w 274"/>
                  <a:gd name="T71" fmla="*/ 66 h 186"/>
                  <a:gd name="T72" fmla="*/ 202 w 274"/>
                  <a:gd name="T73" fmla="*/ 46 h 186"/>
                  <a:gd name="T74" fmla="*/ 188 w 274"/>
                  <a:gd name="T75" fmla="*/ 38 h 186"/>
                  <a:gd name="T76" fmla="*/ 227 w 274"/>
                  <a:gd name="T7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74" h="186">
                    <a:moveTo>
                      <a:pt x="227" y="0"/>
                    </a:moveTo>
                    <a:lnTo>
                      <a:pt x="251" y="24"/>
                    </a:lnTo>
                    <a:lnTo>
                      <a:pt x="246" y="29"/>
                    </a:lnTo>
                    <a:lnTo>
                      <a:pt x="251" y="35"/>
                    </a:lnTo>
                    <a:lnTo>
                      <a:pt x="258" y="30"/>
                    </a:lnTo>
                    <a:lnTo>
                      <a:pt x="274" y="46"/>
                    </a:lnTo>
                    <a:lnTo>
                      <a:pt x="234" y="85"/>
                    </a:lnTo>
                    <a:lnTo>
                      <a:pt x="224" y="76"/>
                    </a:lnTo>
                    <a:lnTo>
                      <a:pt x="197" y="104"/>
                    </a:lnTo>
                    <a:lnTo>
                      <a:pt x="210" y="117"/>
                    </a:lnTo>
                    <a:lnTo>
                      <a:pt x="190" y="136"/>
                    </a:lnTo>
                    <a:lnTo>
                      <a:pt x="177" y="121"/>
                    </a:lnTo>
                    <a:lnTo>
                      <a:pt x="143" y="155"/>
                    </a:lnTo>
                    <a:lnTo>
                      <a:pt x="137" y="150"/>
                    </a:lnTo>
                    <a:lnTo>
                      <a:pt x="123" y="163"/>
                    </a:lnTo>
                    <a:lnTo>
                      <a:pt x="128" y="170"/>
                    </a:lnTo>
                    <a:lnTo>
                      <a:pt x="112" y="186"/>
                    </a:lnTo>
                    <a:lnTo>
                      <a:pt x="76" y="149"/>
                    </a:lnTo>
                    <a:lnTo>
                      <a:pt x="87" y="139"/>
                    </a:lnTo>
                    <a:lnTo>
                      <a:pt x="48" y="100"/>
                    </a:lnTo>
                    <a:lnTo>
                      <a:pt x="37" y="110"/>
                    </a:lnTo>
                    <a:lnTo>
                      <a:pt x="0" y="73"/>
                    </a:lnTo>
                    <a:lnTo>
                      <a:pt x="16" y="56"/>
                    </a:lnTo>
                    <a:lnTo>
                      <a:pt x="22" y="63"/>
                    </a:lnTo>
                    <a:lnTo>
                      <a:pt x="36" y="49"/>
                    </a:lnTo>
                    <a:lnTo>
                      <a:pt x="31" y="43"/>
                    </a:lnTo>
                    <a:lnTo>
                      <a:pt x="46" y="28"/>
                    </a:lnTo>
                    <a:lnTo>
                      <a:pt x="87" y="68"/>
                    </a:lnTo>
                    <a:lnTo>
                      <a:pt x="78" y="78"/>
                    </a:lnTo>
                    <a:lnTo>
                      <a:pt x="107" y="107"/>
                    </a:lnTo>
                    <a:lnTo>
                      <a:pt x="134" y="81"/>
                    </a:lnTo>
                    <a:lnTo>
                      <a:pt x="141" y="85"/>
                    </a:lnTo>
                    <a:lnTo>
                      <a:pt x="154" y="71"/>
                    </a:lnTo>
                    <a:lnTo>
                      <a:pt x="149" y="66"/>
                    </a:lnTo>
                    <a:lnTo>
                      <a:pt x="167" y="50"/>
                    </a:lnTo>
                    <a:lnTo>
                      <a:pt x="182" y="66"/>
                    </a:lnTo>
                    <a:lnTo>
                      <a:pt x="202" y="46"/>
                    </a:lnTo>
                    <a:lnTo>
                      <a:pt x="188" y="38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1" name="Freeform 1307"/>
              <p:cNvSpPr>
                <a:spLocks/>
              </p:cNvSpPr>
              <p:nvPr/>
            </p:nvSpPr>
            <p:spPr bwMode="auto">
              <a:xfrm>
                <a:off x="3763" y="3138"/>
                <a:ext cx="50" cy="46"/>
              </a:xfrm>
              <a:custGeom>
                <a:avLst/>
                <a:gdLst>
                  <a:gd name="T0" fmla="*/ 0 w 248"/>
                  <a:gd name="T1" fmla="*/ 192 h 233"/>
                  <a:gd name="T2" fmla="*/ 42 w 248"/>
                  <a:gd name="T3" fmla="*/ 233 h 233"/>
                  <a:gd name="T4" fmla="*/ 60 w 248"/>
                  <a:gd name="T5" fmla="*/ 217 h 233"/>
                  <a:gd name="T6" fmla="*/ 73 w 248"/>
                  <a:gd name="T7" fmla="*/ 230 h 233"/>
                  <a:gd name="T8" fmla="*/ 92 w 248"/>
                  <a:gd name="T9" fmla="*/ 212 h 233"/>
                  <a:gd name="T10" fmla="*/ 78 w 248"/>
                  <a:gd name="T11" fmla="*/ 197 h 233"/>
                  <a:gd name="T12" fmla="*/ 100 w 248"/>
                  <a:gd name="T13" fmla="*/ 176 h 233"/>
                  <a:gd name="T14" fmla="*/ 115 w 248"/>
                  <a:gd name="T15" fmla="*/ 189 h 233"/>
                  <a:gd name="T16" fmla="*/ 133 w 248"/>
                  <a:gd name="T17" fmla="*/ 171 h 233"/>
                  <a:gd name="T18" fmla="*/ 118 w 248"/>
                  <a:gd name="T19" fmla="*/ 157 h 233"/>
                  <a:gd name="T20" fmla="*/ 153 w 248"/>
                  <a:gd name="T21" fmla="*/ 122 h 233"/>
                  <a:gd name="T22" fmla="*/ 167 w 248"/>
                  <a:gd name="T23" fmla="*/ 136 h 233"/>
                  <a:gd name="T24" fmla="*/ 186 w 248"/>
                  <a:gd name="T25" fmla="*/ 117 h 233"/>
                  <a:gd name="T26" fmla="*/ 172 w 248"/>
                  <a:gd name="T27" fmla="*/ 103 h 233"/>
                  <a:gd name="T28" fmla="*/ 199 w 248"/>
                  <a:gd name="T29" fmla="*/ 76 h 233"/>
                  <a:gd name="T30" fmla="*/ 209 w 248"/>
                  <a:gd name="T31" fmla="*/ 87 h 233"/>
                  <a:gd name="T32" fmla="*/ 248 w 248"/>
                  <a:gd name="T33" fmla="*/ 47 h 233"/>
                  <a:gd name="T34" fmla="*/ 232 w 248"/>
                  <a:gd name="T35" fmla="*/ 31 h 233"/>
                  <a:gd name="T36" fmla="*/ 227 w 248"/>
                  <a:gd name="T37" fmla="*/ 36 h 233"/>
                  <a:gd name="T38" fmla="*/ 213 w 248"/>
                  <a:gd name="T39" fmla="*/ 21 h 233"/>
                  <a:gd name="T40" fmla="*/ 218 w 248"/>
                  <a:gd name="T41" fmla="*/ 16 h 233"/>
                  <a:gd name="T42" fmla="*/ 202 w 248"/>
                  <a:gd name="T43" fmla="*/ 0 h 233"/>
                  <a:gd name="T44" fmla="*/ 167 w 248"/>
                  <a:gd name="T45" fmla="*/ 35 h 233"/>
                  <a:gd name="T46" fmla="*/ 178 w 248"/>
                  <a:gd name="T47" fmla="*/ 46 h 233"/>
                  <a:gd name="T48" fmla="*/ 156 w 248"/>
                  <a:gd name="T49" fmla="*/ 67 h 233"/>
                  <a:gd name="T50" fmla="*/ 139 w 248"/>
                  <a:gd name="T51" fmla="*/ 52 h 233"/>
                  <a:gd name="T52" fmla="*/ 125 w 248"/>
                  <a:gd name="T53" fmla="*/ 68 h 233"/>
                  <a:gd name="T54" fmla="*/ 129 w 248"/>
                  <a:gd name="T55" fmla="*/ 73 h 233"/>
                  <a:gd name="T56" fmla="*/ 116 w 248"/>
                  <a:gd name="T57" fmla="*/ 87 h 233"/>
                  <a:gd name="T58" fmla="*/ 110 w 248"/>
                  <a:gd name="T59" fmla="*/ 82 h 233"/>
                  <a:gd name="T60" fmla="*/ 77 w 248"/>
                  <a:gd name="T61" fmla="*/ 115 h 233"/>
                  <a:gd name="T62" fmla="*/ 82 w 248"/>
                  <a:gd name="T63" fmla="*/ 120 h 233"/>
                  <a:gd name="T64" fmla="*/ 76 w 248"/>
                  <a:gd name="T65" fmla="*/ 125 h 233"/>
                  <a:gd name="T66" fmla="*/ 71 w 248"/>
                  <a:gd name="T67" fmla="*/ 121 h 233"/>
                  <a:gd name="T68" fmla="*/ 30 w 248"/>
                  <a:gd name="T69" fmla="*/ 162 h 233"/>
                  <a:gd name="T70" fmla="*/ 36 w 248"/>
                  <a:gd name="T71" fmla="*/ 168 h 233"/>
                  <a:gd name="T72" fmla="*/ 22 w 248"/>
                  <a:gd name="T73" fmla="*/ 182 h 233"/>
                  <a:gd name="T74" fmla="*/ 16 w 248"/>
                  <a:gd name="T75" fmla="*/ 176 h 233"/>
                  <a:gd name="T76" fmla="*/ 0 w 248"/>
                  <a:gd name="T77" fmla="*/ 192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8" h="233">
                    <a:moveTo>
                      <a:pt x="0" y="192"/>
                    </a:moveTo>
                    <a:lnTo>
                      <a:pt x="42" y="233"/>
                    </a:lnTo>
                    <a:lnTo>
                      <a:pt x="60" y="217"/>
                    </a:lnTo>
                    <a:lnTo>
                      <a:pt x="73" y="230"/>
                    </a:lnTo>
                    <a:lnTo>
                      <a:pt x="92" y="212"/>
                    </a:lnTo>
                    <a:lnTo>
                      <a:pt x="78" y="197"/>
                    </a:lnTo>
                    <a:lnTo>
                      <a:pt x="100" y="176"/>
                    </a:lnTo>
                    <a:lnTo>
                      <a:pt x="115" y="189"/>
                    </a:lnTo>
                    <a:lnTo>
                      <a:pt x="133" y="171"/>
                    </a:lnTo>
                    <a:lnTo>
                      <a:pt x="118" y="157"/>
                    </a:lnTo>
                    <a:lnTo>
                      <a:pt x="153" y="122"/>
                    </a:lnTo>
                    <a:lnTo>
                      <a:pt x="167" y="136"/>
                    </a:lnTo>
                    <a:lnTo>
                      <a:pt x="186" y="117"/>
                    </a:lnTo>
                    <a:lnTo>
                      <a:pt x="172" y="103"/>
                    </a:lnTo>
                    <a:lnTo>
                      <a:pt x="199" y="76"/>
                    </a:lnTo>
                    <a:lnTo>
                      <a:pt x="209" y="87"/>
                    </a:lnTo>
                    <a:lnTo>
                      <a:pt x="248" y="47"/>
                    </a:lnTo>
                    <a:lnTo>
                      <a:pt x="232" y="31"/>
                    </a:lnTo>
                    <a:lnTo>
                      <a:pt x="227" y="36"/>
                    </a:lnTo>
                    <a:lnTo>
                      <a:pt x="213" y="21"/>
                    </a:lnTo>
                    <a:lnTo>
                      <a:pt x="218" y="16"/>
                    </a:lnTo>
                    <a:lnTo>
                      <a:pt x="202" y="0"/>
                    </a:lnTo>
                    <a:lnTo>
                      <a:pt x="167" y="35"/>
                    </a:lnTo>
                    <a:lnTo>
                      <a:pt x="178" y="46"/>
                    </a:lnTo>
                    <a:lnTo>
                      <a:pt x="156" y="67"/>
                    </a:lnTo>
                    <a:lnTo>
                      <a:pt x="139" y="52"/>
                    </a:lnTo>
                    <a:lnTo>
                      <a:pt x="125" y="68"/>
                    </a:lnTo>
                    <a:lnTo>
                      <a:pt x="129" y="73"/>
                    </a:lnTo>
                    <a:lnTo>
                      <a:pt x="116" y="87"/>
                    </a:lnTo>
                    <a:lnTo>
                      <a:pt x="110" y="82"/>
                    </a:lnTo>
                    <a:lnTo>
                      <a:pt x="77" y="115"/>
                    </a:lnTo>
                    <a:lnTo>
                      <a:pt x="82" y="120"/>
                    </a:lnTo>
                    <a:lnTo>
                      <a:pt x="76" y="125"/>
                    </a:lnTo>
                    <a:lnTo>
                      <a:pt x="71" y="121"/>
                    </a:lnTo>
                    <a:lnTo>
                      <a:pt x="30" y="162"/>
                    </a:lnTo>
                    <a:lnTo>
                      <a:pt x="36" y="168"/>
                    </a:lnTo>
                    <a:lnTo>
                      <a:pt x="22" y="182"/>
                    </a:lnTo>
                    <a:lnTo>
                      <a:pt x="16" y="17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2" name="Freeform 1308"/>
              <p:cNvSpPr>
                <a:spLocks/>
              </p:cNvSpPr>
              <p:nvPr/>
            </p:nvSpPr>
            <p:spPr bwMode="auto">
              <a:xfrm>
                <a:off x="3641" y="3196"/>
                <a:ext cx="37" cy="50"/>
              </a:xfrm>
              <a:custGeom>
                <a:avLst/>
                <a:gdLst>
                  <a:gd name="T0" fmla="*/ 72 w 183"/>
                  <a:gd name="T1" fmla="*/ 246 h 249"/>
                  <a:gd name="T2" fmla="*/ 57 w 183"/>
                  <a:gd name="T3" fmla="*/ 234 h 249"/>
                  <a:gd name="T4" fmla="*/ 41 w 183"/>
                  <a:gd name="T5" fmla="*/ 249 h 249"/>
                  <a:gd name="T6" fmla="*/ 0 w 183"/>
                  <a:gd name="T7" fmla="*/ 208 h 249"/>
                  <a:gd name="T8" fmla="*/ 17 w 183"/>
                  <a:gd name="T9" fmla="*/ 191 h 249"/>
                  <a:gd name="T10" fmla="*/ 23 w 183"/>
                  <a:gd name="T11" fmla="*/ 196 h 249"/>
                  <a:gd name="T12" fmla="*/ 28 w 183"/>
                  <a:gd name="T13" fmla="*/ 191 h 249"/>
                  <a:gd name="T14" fmla="*/ 23 w 183"/>
                  <a:gd name="T15" fmla="*/ 185 h 249"/>
                  <a:gd name="T16" fmla="*/ 63 w 183"/>
                  <a:gd name="T17" fmla="*/ 145 h 249"/>
                  <a:gd name="T18" fmla="*/ 68 w 183"/>
                  <a:gd name="T19" fmla="*/ 150 h 249"/>
                  <a:gd name="T20" fmla="*/ 83 w 183"/>
                  <a:gd name="T21" fmla="*/ 137 h 249"/>
                  <a:gd name="T22" fmla="*/ 77 w 183"/>
                  <a:gd name="T23" fmla="*/ 132 h 249"/>
                  <a:gd name="T24" fmla="*/ 105 w 183"/>
                  <a:gd name="T25" fmla="*/ 104 h 249"/>
                  <a:gd name="T26" fmla="*/ 79 w 183"/>
                  <a:gd name="T27" fmla="*/ 78 h 249"/>
                  <a:gd name="T28" fmla="*/ 66 w 183"/>
                  <a:gd name="T29" fmla="*/ 92 h 249"/>
                  <a:gd name="T30" fmla="*/ 46 w 183"/>
                  <a:gd name="T31" fmla="*/ 72 h 249"/>
                  <a:gd name="T32" fmla="*/ 61 w 183"/>
                  <a:gd name="T33" fmla="*/ 58 h 249"/>
                  <a:gd name="T34" fmla="*/ 43 w 183"/>
                  <a:gd name="T35" fmla="*/ 41 h 249"/>
                  <a:gd name="T36" fmla="*/ 84 w 183"/>
                  <a:gd name="T37" fmla="*/ 0 h 249"/>
                  <a:gd name="T38" fmla="*/ 102 w 183"/>
                  <a:gd name="T39" fmla="*/ 17 h 249"/>
                  <a:gd name="T40" fmla="*/ 96 w 183"/>
                  <a:gd name="T41" fmla="*/ 23 h 249"/>
                  <a:gd name="T42" fmla="*/ 108 w 183"/>
                  <a:gd name="T43" fmla="*/ 36 h 249"/>
                  <a:gd name="T44" fmla="*/ 114 w 183"/>
                  <a:gd name="T45" fmla="*/ 30 h 249"/>
                  <a:gd name="T46" fmla="*/ 130 w 183"/>
                  <a:gd name="T47" fmla="*/ 47 h 249"/>
                  <a:gd name="T48" fmla="*/ 114 w 183"/>
                  <a:gd name="T49" fmla="*/ 63 h 249"/>
                  <a:gd name="T50" fmla="*/ 135 w 183"/>
                  <a:gd name="T51" fmla="*/ 83 h 249"/>
                  <a:gd name="T52" fmla="*/ 145 w 183"/>
                  <a:gd name="T53" fmla="*/ 72 h 249"/>
                  <a:gd name="T54" fmla="*/ 183 w 183"/>
                  <a:gd name="T55" fmla="*/ 108 h 249"/>
                  <a:gd name="T56" fmla="*/ 167 w 183"/>
                  <a:gd name="T57" fmla="*/ 125 h 249"/>
                  <a:gd name="T58" fmla="*/ 160 w 183"/>
                  <a:gd name="T59" fmla="*/ 119 h 249"/>
                  <a:gd name="T60" fmla="*/ 147 w 183"/>
                  <a:gd name="T61" fmla="*/ 133 h 249"/>
                  <a:gd name="T62" fmla="*/ 152 w 183"/>
                  <a:gd name="T63" fmla="*/ 139 h 249"/>
                  <a:gd name="T64" fmla="*/ 119 w 183"/>
                  <a:gd name="T65" fmla="*/ 173 h 249"/>
                  <a:gd name="T66" fmla="*/ 133 w 183"/>
                  <a:gd name="T67" fmla="*/ 186 h 249"/>
                  <a:gd name="T68" fmla="*/ 113 w 183"/>
                  <a:gd name="T69" fmla="*/ 206 h 249"/>
                  <a:gd name="T70" fmla="*/ 100 w 183"/>
                  <a:gd name="T71" fmla="*/ 191 h 249"/>
                  <a:gd name="T72" fmla="*/ 78 w 183"/>
                  <a:gd name="T73" fmla="*/ 214 h 249"/>
                  <a:gd name="T74" fmla="*/ 92 w 183"/>
                  <a:gd name="T75" fmla="*/ 229 h 249"/>
                  <a:gd name="T76" fmla="*/ 72 w 183"/>
                  <a:gd name="T77" fmla="*/ 24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3" h="249">
                    <a:moveTo>
                      <a:pt x="72" y="246"/>
                    </a:moveTo>
                    <a:lnTo>
                      <a:pt x="57" y="234"/>
                    </a:lnTo>
                    <a:lnTo>
                      <a:pt x="41" y="249"/>
                    </a:lnTo>
                    <a:lnTo>
                      <a:pt x="0" y="208"/>
                    </a:lnTo>
                    <a:lnTo>
                      <a:pt x="17" y="191"/>
                    </a:lnTo>
                    <a:lnTo>
                      <a:pt x="23" y="196"/>
                    </a:lnTo>
                    <a:lnTo>
                      <a:pt x="28" y="191"/>
                    </a:lnTo>
                    <a:lnTo>
                      <a:pt x="23" y="185"/>
                    </a:lnTo>
                    <a:lnTo>
                      <a:pt x="63" y="145"/>
                    </a:lnTo>
                    <a:lnTo>
                      <a:pt x="68" y="150"/>
                    </a:lnTo>
                    <a:lnTo>
                      <a:pt x="83" y="137"/>
                    </a:lnTo>
                    <a:lnTo>
                      <a:pt x="77" y="132"/>
                    </a:lnTo>
                    <a:lnTo>
                      <a:pt x="105" y="104"/>
                    </a:lnTo>
                    <a:lnTo>
                      <a:pt x="79" y="78"/>
                    </a:lnTo>
                    <a:lnTo>
                      <a:pt x="66" y="92"/>
                    </a:lnTo>
                    <a:lnTo>
                      <a:pt x="46" y="72"/>
                    </a:lnTo>
                    <a:lnTo>
                      <a:pt x="61" y="58"/>
                    </a:lnTo>
                    <a:lnTo>
                      <a:pt x="43" y="41"/>
                    </a:lnTo>
                    <a:lnTo>
                      <a:pt x="84" y="0"/>
                    </a:lnTo>
                    <a:lnTo>
                      <a:pt x="102" y="17"/>
                    </a:lnTo>
                    <a:lnTo>
                      <a:pt x="96" y="23"/>
                    </a:lnTo>
                    <a:lnTo>
                      <a:pt x="108" y="36"/>
                    </a:lnTo>
                    <a:lnTo>
                      <a:pt x="114" y="30"/>
                    </a:lnTo>
                    <a:lnTo>
                      <a:pt x="130" y="47"/>
                    </a:lnTo>
                    <a:lnTo>
                      <a:pt x="114" y="63"/>
                    </a:lnTo>
                    <a:lnTo>
                      <a:pt x="135" y="83"/>
                    </a:lnTo>
                    <a:lnTo>
                      <a:pt x="145" y="72"/>
                    </a:lnTo>
                    <a:lnTo>
                      <a:pt x="183" y="108"/>
                    </a:lnTo>
                    <a:lnTo>
                      <a:pt x="167" y="125"/>
                    </a:lnTo>
                    <a:lnTo>
                      <a:pt x="160" y="119"/>
                    </a:lnTo>
                    <a:lnTo>
                      <a:pt x="147" y="133"/>
                    </a:lnTo>
                    <a:lnTo>
                      <a:pt x="152" y="139"/>
                    </a:lnTo>
                    <a:lnTo>
                      <a:pt x="119" y="173"/>
                    </a:lnTo>
                    <a:lnTo>
                      <a:pt x="133" y="186"/>
                    </a:lnTo>
                    <a:lnTo>
                      <a:pt x="113" y="206"/>
                    </a:lnTo>
                    <a:lnTo>
                      <a:pt x="100" y="191"/>
                    </a:lnTo>
                    <a:lnTo>
                      <a:pt x="78" y="214"/>
                    </a:lnTo>
                    <a:lnTo>
                      <a:pt x="92" y="229"/>
                    </a:lnTo>
                    <a:lnTo>
                      <a:pt x="72" y="24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3" name="Freeform 1309"/>
              <p:cNvSpPr>
                <a:spLocks/>
              </p:cNvSpPr>
              <p:nvPr/>
            </p:nvSpPr>
            <p:spPr bwMode="auto">
              <a:xfrm>
                <a:off x="3740" y="3197"/>
                <a:ext cx="77" cy="42"/>
              </a:xfrm>
              <a:custGeom>
                <a:avLst/>
                <a:gdLst>
                  <a:gd name="T0" fmla="*/ 189 w 387"/>
                  <a:gd name="T1" fmla="*/ 138 h 207"/>
                  <a:gd name="T2" fmla="*/ 200 w 387"/>
                  <a:gd name="T3" fmla="*/ 151 h 207"/>
                  <a:gd name="T4" fmla="*/ 165 w 387"/>
                  <a:gd name="T5" fmla="*/ 184 h 207"/>
                  <a:gd name="T6" fmla="*/ 149 w 387"/>
                  <a:gd name="T7" fmla="*/ 168 h 207"/>
                  <a:gd name="T8" fmla="*/ 155 w 387"/>
                  <a:gd name="T9" fmla="*/ 163 h 207"/>
                  <a:gd name="T10" fmla="*/ 142 w 387"/>
                  <a:gd name="T11" fmla="*/ 149 h 207"/>
                  <a:gd name="T12" fmla="*/ 135 w 387"/>
                  <a:gd name="T13" fmla="*/ 156 h 207"/>
                  <a:gd name="T14" fmla="*/ 108 w 387"/>
                  <a:gd name="T15" fmla="*/ 127 h 207"/>
                  <a:gd name="T16" fmla="*/ 77 w 387"/>
                  <a:gd name="T17" fmla="*/ 158 h 207"/>
                  <a:gd name="T18" fmla="*/ 87 w 387"/>
                  <a:gd name="T19" fmla="*/ 167 h 207"/>
                  <a:gd name="T20" fmla="*/ 46 w 387"/>
                  <a:gd name="T21" fmla="*/ 207 h 207"/>
                  <a:gd name="T22" fmla="*/ 30 w 387"/>
                  <a:gd name="T23" fmla="*/ 190 h 207"/>
                  <a:gd name="T24" fmla="*/ 34 w 387"/>
                  <a:gd name="T25" fmla="*/ 185 h 207"/>
                  <a:gd name="T26" fmla="*/ 22 w 387"/>
                  <a:gd name="T27" fmla="*/ 172 h 207"/>
                  <a:gd name="T28" fmla="*/ 16 w 387"/>
                  <a:gd name="T29" fmla="*/ 177 h 207"/>
                  <a:gd name="T30" fmla="*/ 0 w 387"/>
                  <a:gd name="T31" fmla="*/ 160 h 207"/>
                  <a:gd name="T32" fmla="*/ 37 w 387"/>
                  <a:gd name="T33" fmla="*/ 123 h 207"/>
                  <a:gd name="T34" fmla="*/ 47 w 387"/>
                  <a:gd name="T35" fmla="*/ 134 h 207"/>
                  <a:gd name="T36" fmla="*/ 86 w 387"/>
                  <a:gd name="T37" fmla="*/ 96 h 207"/>
                  <a:gd name="T38" fmla="*/ 76 w 387"/>
                  <a:gd name="T39" fmla="*/ 86 h 207"/>
                  <a:gd name="T40" fmla="*/ 112 w 387"/>
                  <a:gd name="T41" fmla="*/ 50 h 207"/>
                  <a:gd name="T42" fmla="*/ 135 w 387"/>
                  <a:gd name="T43" fmla="*/ 73 h 207"/>
                  <a:gd name="T44" fmla="*/ 130 w 387"/>
                  <a:gd name="T45" fmla="*/ 78 h 207"/>
                  <a:gd name="T46" fmla="*/ 137 w 387"/>
                  <a:gd name="T47" fmla="*/ 85 h 207"/>
                  <a:gd name="T48" fmla="*/ 142 w 387"/>
                  <a:gd name="T49" fmla="*/ 80 h 207"/>
                  <a:gd name="T50" fmla="*/ 168 w 387"/>
                  <a:gd name="T51" fmla="*/ 107 h 207"/>
                  <a:gd name="T52" fmla="*/ 194 w 387"/>
                  <a:gd name="T53" fmla="*/ 81 h 207"/>
                  <a:gd name="T54" fmla="*/ 180 w 387"/>
                  <a:gd name="T55" fmla="*/ 66 h 207"/>
                  <a:gd name="T56" fmla="*/ 200 w 387"/>
                  <a:gd name="T57" fmla="*/ 48 h 207"/>
                  <a:gd name="T58" fmla="*/ 214 w 387"/>
                  <a:gd name="T59" fmla="*/ 63 h 207"/>
                  <a:gd name="T60" fmla="*/ 249 w 387"/>
                  <a:gd name="T61" fmla="*/ 30 h 207"/>
                  <a:gd name="T62" fmla="*/ 252 w 387"/>
                  <a:gd name="T63" fmla="*/ 35 h 207"/>
                  <a:gd name="T64" fmla="*/ 267 w 387"/>
                  <a:gd name="T65" fmla="*/ 21 h 207"/>
                  <a:gd name="T66" fmla="*/ 262 w 387"/>
                  <a:gd name="T67" fmla="*/ 15 h 207"/>
                  <a:gd name="T68" fmla="*/ 277 w 387"/>
                  <a:gd name="T69" fmla="*/ 0 h 207"/>
                  <a:gd name="T70" fmla="*/ 314 w 387"/>
                  <a:gd name="T71" fmla="*/ 35 h 207"/>
                  <a:gd name="T72" fmla="*/ 304 w 387"/>
                  <a:gd name="T73" fmla="*/ 45 h 207"/>
                  <a:gd name="T74" fmla="*/ 323 w 387"/>
                  <a:gd name="T75" fmla="*/ 65 h 207"/>
                  <a:gd name="T76" fmla="*/ 340 w 387"/>
                  <a:gd name="T77" fmla="*/ 48 h 207"/>
                  <a:gd name="T78" fmla="*/ 357 w 387"/>
                  <a:gd name="T79" fmla="*/ 67 h 207"/>
                  <a:gd name="T80" fmla="*/ 351 w 387"/>
                  <a:gd name="T81" fmla="*/ 72 h 207"/>
                  <a:gd name="T82" fmla="*/ 362 w 387"/>
                  <a:gd name="T83" fmla="*/ 83 h 207"/>
                  <a:gd name="T84" fmla="*/ 366 w 387"/>
                  <a:gd name="T85" fmla="*/ 86 h 207"/>
                  <a:gd name="T86" fmla="*/ 371 w 387"/>
                  <a:gd name="T87" fmla="*/ 81 h 207"/>
                  <a:gd name="T88" fmla="*/ 387 w 387"/>
                  <a:gd name="T89" fmla="*/ 97 h 207"/>
                  <a:gd name="T90" fmla="*/ 346 w 387"/>
                  <a:gd name="T91" fmla="*/ 138 h 207"/>
                  <a:gd name="T92" fmla="*/ 330 w 387"/>
                  <a:gd name="T93" fmla="*/ 122 h 207"/>
                  <a:gd name="T94" fmla="*/ 316 w 387"/>
                  <a:gd name="T95" fmla="*/ 136 h 207"/>
                  <a:gd name="T96" fmla="*/ 297 w 387"/>
                  <a:gd name="T97" fmla="*/ 116 h 207"/>
                  <a:gd name="T98" fmla="*/ 310 w 387"/>
                  <a:gd name="T99" fmla="*/ 101 h 207"/>
                  <a:gd name="T100" fmla="*/ 284 w 387"/>
                  <a:gd name="T101" fmla="*/ 76 h 207"/>
                  <a:gd name="T102" fmla="*/ 259 w 387"/>
                  <a:gd name="T103" fmla="*/ 101 h 207"/>
                  <a:gd name="T104" fmla="*/ 252 w 387"/>
                  <a:gd name="T105" fmla="*/ 97 h 207"/>
                  <a:gd name="T106" fmla="*/ 238 w 387"/>
                  <a:gd name="T107" fmla="*/ 112 h 207"/>
                  <a:gd name="T108" fmla="*/ 244 w 387"/>
                  <a:gd name="T109" fmla="*/ 117 h 207"/>
                  <a:gd name="T110" fmla="*/ 228 w 387"/>
                  <a:gd name="T111" fmla="*/ 133 h 207"/>
                  <a:gd name="T112" fmla="*/ 211 w 387"/>
                  <a:gd name="T113" fmla="*/ 117 h 207"/>
                  <a:gd name="T114" fmla="*/ 189 w 387"/>
                  <a:gd name="T115" fmla="*/ 138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7" h="207">
                    <a:moveTo>
                      <a:pt x="189" y="138"/>
                    </a:moveTo>
                    <a:lnTo>
                      <a:pt x="200" y="151"/>
                    </a:lnTo>
                    <a:lnTo>
                      <a:pt x="165" y="184"/>
                    </a:lnTo>
                    <a:lnTo>
                      <a:pt x="149" y="168"/>
                    </a:lnTo>
                    <a:lnTo>
                      <a:pt x="155" y="163"/>
                    </a:lnTo>
                    <a:lnTo>
                      <a:pt x="142" y="149"/>
                    </a:lnTo>
                    <a:lnTo>
                      <a:pt x="135" y="156"/>
                    </a:lnTo>
                    <a:lnTo>
                      <a:pt x="108" y="127"/>
                    </a:lnTo>
                    <a:lnTo>
                      <a:pt x="77" y="158"/>
                    </a:lnTo>
                    <a:lnTo>
                      <a:pt x="87" y="167"/>
                    </a:lnTo>
                    <a:lnTo>
                      <a:pt x="46" y="207"/>
                    </a:lnTo>
                    <a:lnTo>
                      <a:pt x="30" y="190"/>
                    </a:lnTo>
                    <a:lnTo>
                      <a:pt x="34" y="185"/>
                    </a:lnTo>
                    <a:lnTo>
                      <a:pt x="22" y="172"/>
                    </a:lnTo>
                    <a:lnTo>
                      <a:pt x="16" y="177"/>
                    </a:lnTo>
                    <a:lnTo>
                      <a:pt x="0" y="160"/>
                    </a:lnTo>
                    <a:lnTo>
                      <a:pt x="37" y="123"/>
                    </a:lnTo>
                    <a:lnTo>
                      <a:pt x="47" y="134"/>
                    </a:lnTo>
                    <a:lnTo>
                      <a:pt x="86" y="96"/>
                    </a:lnTo>
                    <a:lnTo>
                      <a:pt x="76" y="86"/>
                    </a:lnTo>
                    <a:lnTo>
                      <a:pt x="112" y="50"/>
                    </a:lnTo>
                    <a:lnTo>
                      <a:pt x="135" y="73"/>
                    </a:lnTo>
                    <a:lnTo>
                      <a:pt x="130" y="78"/>
                    </a:lnTo>
                    <a:lnTo>
                      <a:pt x="137" y="85"/>
                    </a:lnTo>
                    <a:lnTo>
                      <a:pt x="142" y="80"/>
                    </a:lnTo>
                    <a:lnTo>
                      <a:pt x="168" y="107"/>
                    </a:lnTo>
                    <a:lnTo>
                      <a:pt x="194" y="81"/>
                    </a:lnTo>
                    <a:lnTo>
                      <a:pt x="180" y="66"/>
                    </a:lnTo>
                    <a:lnTo>
                      <a:pt x="200" y="48"/>
                    </a:lnTo>
                    <a:lnTo>
                      <a:pt x="214" y="63"/>
                    </a:lnTo>
                    <a:lnTo>
                      <a:pt x="249" y="30"/>
                    </a:lnTo>
                    <a:lnTo>
                      <a:pt x="252" y="35"/>
                    </a:lnTo>
                    <a:lnTo>
                      <a:pt x="267" y="21"/>
                    </a:lnTo>
                    <a:lnTo>
                      <a:pt x="262" y="15"/>
                    </a:lnTo>
                    <a:lnTo>
                      <a:pt x="277" y="0"/>
                    </a:lnTo>
                    <a:lnTo>
                      <a:pt x="314" y="35"/>
                    </a:lnTo>
                    <a:lnTo>
                      <a:pt x="304" y="45"/>
                    </a:lnTo>
                    <a:lnTo>
                      <a:pt x="323" y="65"/>
                    </a:lnTo>
                    <a:lnTo>
                      <a:pt x="340" y="48"/>
                    </a:lnTo>
                    <a:lnTo>
                      <a:pt x="357" y="67"/>
                    </a:lnTo>
                    <a:lnTo>
                      <a:pt x="351" y="72"/>
                    </a:lnTo>
                    <a:lnTo>
                      <a:pt x="362" y="83"/>
                    </a:lnTo>
                    <a:lnTo>
                      <a:pt x="366" y="86"/>
                    </a:lnTo>
                    <a:lnTo>
                      <a:pt x="371" y="81"/>
                    </a:lnTo>
                    <a:lnTo>
                      <a:pt x="387" y="97"/>
                    </a:lnTo>
                    <a:lnTo>
                      <a:pt x="346" y="138"/>
                    </a:lnTo>
                    <a:lnTo>
                      <a:pt x="330" y="122"/>
                    </a:lnTo>
                    <a:lnTo>
                      <a:pt x="316" y="136"/>
                    </a:lnTo>
                    <a:lnTo>
                      <a:pt x="297" y="116"/>
                    </a:lnTo>
                    <a:lnTo>
                      <a:pt x="310" y="101"/>
                    </a:lnTo>
                    <a:lnTo>
                      <a:pt x="284" y="76"/>
                    </a:lnTo>
                    <a:lnTo>
                      <a:pt x="259" y="101"/>
                    </a:lnTo>
                    <a:lnTo>
                      <a:pt x="252" y="97"/>
                    </a:lnTo>
                    <a:lnTo>
                      <a:pt x="238" y="112"/>
                    </a:lnTo>
                    <a:lnTo>
                      <a:pt x="244" y="117"/>
                    </a:lnTo>
                    <a:lnTo>
                      <a:pt x="228" y="133"/>
                    </a:lnTo>
                    <a:lnTo>
                      <a:pt x="211" y="117"/>
                    </a:lnTo>
                    <a:lnTo>
                      <a:pt x="189" y="13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4" name="Freeform 1310"/>
              <p:cNvSpPr>
                <a:spLocks/>
              </p:cNvSpPr>
              <p:nvPr/>
            </p:nvSpPr>
            <p:spPr bwMode="auto">
              <a:xfrm>
                <a:off x="3812" y="3145"/>
                <a:ext cx="38" cy="77"/>
              </a:xfrm>
              <a:custGeom>
                <a:avLst/>
                <a:gdLst>
                  <a:gd name="T0" fmla="*/ 188 w 188"/>
                  <a:gd name="T1" fmla="*/ 349 h 386"/>
                  <a:gd name="T2" fmla="*/ 147 w 188"/>
                  <a:gd name="T3" fmla="*/ 386 h 386"/>
                  <a:gd name="T4" fmla="*/ 132 w 188"/>
                  <a:gd name="T5" fmla="*/ 370 h 386"/>
                  <a:gd name="T6" fmla="*/ 136 w 188"/>
                  <a:gd name="T7" fmla="*/ 367 h 386"/>
                  <a:gd name="T8" fmla="*/ 124 w 188"/>
                  <a:gd name="T9" fmla="*/ 351 h 386"/>
                  <a:gd name="T10" fmla="*/ 118 w 188"/>
                  <a:gd name="T11" fmla="*/ 357 h 386"/>
                  <a:gd name="T12" fmla="*/ 102 w 188"/>
                  <a:gd name="T13" fmla="*/ 340 h 386"/>
                  <a:gd name="T14" fmla="*/ 117 w 188"/>
                  <a:gd name="T15" fmla="*/ 326 h 386"/>
                  <a:gd name="T16" fmla="*/ 97 w 188"/>
                  <a:gd name="T17" fmla="*/ 305 h 386"/>
                  <a:gd name="T18" fmla="*/ 86 w 188"/>
                  <a:gd name="T19" fmla="*/ 315 h 386"/>
                  <a:gd name="T20" fmla="*/ 50 w 188"/>
                  <a:gd name="T21" fmla="*/ 279 h 386"/>
                  <a:gd name="T22" fmla="*/ 67 w 188"/>
                  <a:gd name="T23" fmla="*/ 263 h 386"/>
                  <a:gd name="T24" fmla="*/ 72 w 188"/>
                  <a:gd name="T25" fmla="*/ 268 h 386"/>
                  <a:gd name="T26" fmla="*/ 86 w 188"/>
                  <a:gd name="T27" fmla="*/ 255 h 386"/>
                  <a:gd name="T28" fmla="*/ 80 w 188"/>
                  <a:gd name="T29" fmla="*/ 249 h 386"/>
                  <a:gd name="T30" fmla="*/ 107 w 188"/>
                  <a:gd name="T31" fmla="*/ 222 h 386"/>
                  <a:gd name="T32" fmla="*/ 82 w 188"/>
                  <a:gd name="T33" fmla="*/ 197 h 386"/>
                  <a:gd name="T34" fmla="*/ 68 w 188"/>
                  <a:gd name="T35" fmla="*/ 210 h 386"/>
                  <a:gd name="T36" fmla="*/ 47 w 188"/>
                  <a:gd name="T37" fmla="*/ 189 h 386"/>
                  <a:gd name="T38" fmla="*/ 62 w 188"/>
                  <a:gd name="T39" fmla="*/ 175 h 386"/>
                  <a:gd name="T40" fmla="*/ 30 w 188"/>
                  <a:gd name="T41" fmla="*/ 142 h 386"/>
                  <a:gd name="T42" fmla="*/ 36 w 188"/>
                  <a:gd name="T43" fmla="*/ 137 h 386"/>
                  <a:gd name="T44" fmla="*/ 28 w 188"/>
                  <a:gd name="T45" fmla="*/ 131 h 386"/>
                  <a:gd name="T46" fmla="*/ 25 w 188"/>
                  <a:gd name="T47" fmla="*/ 136 h 386"/>
                  <a:gd name="T48" fmla="*/ 0 w 188"/>
                  <a:gd name="T49" fmla="*/ 111 h 386"/>
                  <a:gd name="T50" fmla="*/ 36 w 188"/>
                  <a:gd name="T51" fmla="*/ 76 h 386"/>
                  <a:gd name="T52" fmla="*/ 46 w 188"/>
                  <a:gd name="T53" fmla="*/ 86 h 386"/>
                  <a:gd name="T54" fmla="*/ 86 w 188"/>
                  <a:gd name="T55" fmla="*/ 46 h 386"/>
                  <a:gd name="T56" fmla="*/ 75 w 188"/>
                  <a:gd name="T57" fmla="*/ 36 h 386"/>
                  <a:gd name="T58" fmla="*/ 111 w 188"/>
                  <a:gd name="T59" fmla="*/ 0 h 386"/>
                  <a:gd name="T60" fmla="*/ 128 w 188"/>
                  <a:gd name="T61" fmla="*/ 16 h 386"/>
                  <a:gd name="T62" fmla="*/ 122 w 188"/>
                  <a:gd name="T63" fmla="*/ 22 h 386"/>
                  <a:gd name="T64" fmla="*/ 136 w 188"/>
                  <a:gd name="T65" fmla="*/ 36 h 386"/>
                  <a:gd name="T66" fmla="*/ 142 w 188"/>
                  <a:gd name="T67" fmla="*/ 31 h 386"/>
                  <a:gd name="T68" fmla="*/ 158 w 188"/>
                  <a:gd name="T69" fmla="*/ 46 h 386"/>
                  <a:gd name="T70" fmla="*/ 118 w 188"/>
                  <a:gd name="T71" fmla="*/ 86 h 386"/>
                  <a:gd name="T72" fmla="*/ 109 w 188"/>
                  <a:gd name="T73" fmla="*/ 77 h 386"/>
                  <a:gd name="T74" fmla="*/ 77 w 188"/>
                  <a:gd name="T75" fmla="*/ 108 h 386"/>
                  <a:gd name="T76" fmla="*/ 104 w 188"/>
                  <a:gd name="T77" fmla="*/ 134 h 386"/>
                  <a:gd name="T78" fmla="*/ 99 w 188"/>
                  <a:gd name="T79" fmla="*/ 139 h 386"/>
                  <a:gd name="T80" fmla="*/ 113 w 188"/>
                  <a:gd name="T81" fmla="*/ 154 h 386"/>
                  <a:gd name="T82" fmla="*/ 118 w 188"/>
                  <a:gd name="T83" fmla="*/ 149 h 386"/>
                  <a:gd name="T84" fmla="*/ 134 w 188"/>
                  <a:gd name="T85" fmla="*/ 165 h 386"/>
                  <a:gd name="T86" fmla="*/ 118 w 188"/>
                  <a:gd name="T87" fmla="*/ 180 h 386"/>
                  <a:gd name="T88" fmla="*/ 138 w 188"/>
                  <a:gd name="T89" fmla="*/ 200 h 386"/>
                  <a:gd name="T90" fmla="*/ 148 w 188"/>
                  <a:gd name="T91" fmla="*/ 190 h 386"/>
                  <a:gd name="T92" fmla="*/ 187 w 188"/>
                  <a:gd name="T93" fmla="*/ 228 h 386"/>
                  <a:gd name="T94" fmla="*/ 169 w 188"/>
                  <a:gd name="T95" fmla="*/ 244 h 386"/>
                  <a:gd name="T96" fmla="*/ 164 w 188"/>
                  <a:gd name="T97" fmla="*/ 239 h 386"/>
                  <a:gd name="T98" fmla="*/ 152 w 188"/>
                  <a:gd name="T99" fmla="*/ 251 h 386"/>
                  <a:gd name="T100" fmla="*/ 154 w 188"/>
                  <a:gd name="T101" fmla="*/ 256 h 386"/>
                  <a:gd name="T102" fmla="*/ 128 w 188"/>
                  <a:gd name="T103" fmla="*/ 283 h 386"/>
                  <a:gd name="T104" fmla="*/ 153 w 188"/>
                  <a:gd name="T105" fmla="*/ 309 h 386"/>
                  <a:gd name="T106" fmla="*/ 167 w 188"/>
                  <a:gd name="T107" fmla="*/ 296 h 386"/>
                  <a:gd name="T108" fmla="*/ 187 w 188"/>
                  <a:gd name="T109" fmla="*/ 316 h 386"/>
                  <a:gd name="T110" fmla="*/ 172 w 188"/>
                  <a:gd name="T111" fmla="*/ 331 h 386"/>
                  <a:gd name="T112" fmla="*/ 188 w 188"/>
                  <a:gd name="T113" fmla="*/ 349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8" h="386">
                    <a:moveTo>
                      <a:pt x="188" y="349"/>
                    </a:moveTo>
                    <a:lnTo>
                      <a:pt x="147" y="386"/>
                    </a:lnTo>
                    <a:lnTo>
                      <a:pt x="132" y="370"/>
                    </a:lnTo>
                    <a:lnTo>
                      <a:pt x="136" y="367"/>
                    </a:lnTo>
                    <a:lnTo>
                      <a:pt x="124" y="351"/>
                    </a:lnTo>
                    <a:lnTo>
                      <a:pt x="118" y="357"/>
                    </a:lnTo>
                    <a:lnTo>
                      <a:pt x="102" y="340"/>
                    </a:lnTo>
                    <a:lnTo>
                      <a:pt x="117" y="326"/>
                    </a:lnTo>
                    <a:lnTo>
                      <a:pt x="97" y="305"/>
                    </a:lnTo>
                    <a:lnTo>
                      <a:pt x="86" y="315"/>
                    </a:lnTo>
                    <a:lnTo>
                      <a:pt x="50" y="279"/>
                    </a:lnTo>
                    <a:lnTo>
                      <a:pt x="67" y="263"/>
                    </a:lnTo>
                    <a:lnTo>
                      <a:pt x="72" y="268"/>
                    </a:lnTo>
                    <a:lnTo>
                      <a:pt x="86" y="255"/>
                    </a:lnTo>
                    <a:lnTo>
                      <a:pt x="80" y="249"/>
                    </a:lnTo>
                    <a:lnTo>
                      <a:pt x="107" y="222"/>
                    </a:lnTo>
                    <a:lnTo>
                      <a:pt x="82" y="197"/>
                    </a:lnTo>
                    <a:lnTo>
                      <a:pt x="68" y="210"/>
                    </a:lnTo>
                    <a:lnTo>
                      <a:pt x="47" y="189"/>
                    </a:lnTo>
                    <a:lnTo>
                      <a:pt x="62" y="175"/>
                    </a:lnTo>
                    <a:lnTo>
                      <a:pt x="30" y="142"/>
                    </a:lnTo>
                    <a:lnTo>
                      <a:pt x="36" y="137"/>
                    </a:lnTo>
                    <a:lnTo>
                      <a:pt x="28" y="131"/>
                    </a:lnTo>
                    <a:lnTo>
                      <a:pt x="25" y="136"/>
                    </a:lnTo>
                    <a:lnTo>
                      <a:pt x="0" y="111"/>
                    </a:lnTo>
                    <a:lnTo>
                      <a:pt x="36" y="76"/>
                    </a:lnTo>
                    <a:lnTo>
                      <a:pt x="46" y="86"/>
                    </a:lnTo>
                    <a:lnTo>
                      <a:pt x="86" y="46"/>
                    </a:lnTo>
                    <a:lnTo>
                      <a:pt x="75" y="36"/>
                    </a:lnTo>
                    <a:lnTo>
                      <a:pt x="111" y="0"/>
                    </a:lnTo>
                    <a:lnTo>
                      <a:pt x="128" y="16"/>
                    </a:lnTo>
                    <a:lnTo>
                      <a:pt x="122" y="22"/>
                    </a:lnTo>
                    <a:lnTo>
                      <a:pt x="136" y="36"/>
                    </a:lnTo>
                    <a:lnTo>
                      <a:pt x="142" y="31"/>
                    </a:lnTo>
                    <a:lnTo>
                      <a:pt x="158" y="46"/>
                    </a:lnTo>
                    <a:lnTo>
                      <a:pt x="118" y="86"/>
                    </a:lnTo>
                    <a:lnTo>
                      <a:pt x="109" y="77"/>
                    </a:lnTo>
                    <a:lnTo>
                      <a:pt x="77" y="108"/>
                    </a:lnTo>
                    <a:lnTo>
                      <a:pt x="104" y="134"/>
                    </a:lnTo>
                    <a:lnTo>
                      <a:pt x="99" y="139"/>
                    </a:lnTo>
                    <a:lnTo>
                      <a:pt x="113" y="154"/>
                    </a:lnTo>
                    <a:lnTo>
                      <a:pt x="118" y="149"/>
                    </a:lnTo>
                    <a:lnTo>
                      <a:pt x="134" y="165"/>
                    </a:lnTo>
                    <a:lnTo>
                      <a:pt x="118" y="180"/>
                    </a:lnTo>
                    <a:lnTo>
                      <a:pt x="138" y="200"/>
                    </a:lnTo>
                    <a:lnTo>
                      <a:pt x="148" y="190"/>
                    </a:lnTo>
                    <a:lnTo>
                      <a:pt x="187" y="228"/>
                    </a:lnTo>
                    <a:lnTo>
                      <a:pt x="169" y="244"/>
                    </a:lnTo>
                    <a:lnTo>
                      <a:pt x="164" y="239"/>
                    </a:lnTo>
                    <a:lnTo>
                      <a:pt x="152" y="251"/>
                    </a:lnTo>
                    <a:lnTo>
                      <a:pt x="154" y="256"/>
                    </a:lnTo>
                    <a:lnTo>
                      <a:pt x="128" y="283"/>
                    </a:lnTo>
                    <a:lnTo>
                      <a:pt x="153" y="309"/>
                    </a:lnTo>
                    <a:lnTo>
                      <a:pt x="167" y="296"/>
                    </a:lnTo>
                    <a:lnTo>
                      <a:pt x="187" y="316"/>
                    </a:lnTo>
                    <a:lnTo>
                      <a:pt x="172" y="331"/>
                    </a:lnTo>
                    <a:lnTo>
                      <a:pt x="188" y="34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5" name="Freeform 1311"/>
              <p:cNvSpPr>
                <a:spLocks/>
              </p:cNvSpPr>
              <p:nvPr/>
            </p:nvSpPr>
            <p:spPr bwMode="auto">
              <a:xfrm>
                <a:off x="3478" y="2859"/>
                <a:ext cx="22" cy="37"/>
              </a:xfrm>
              <a:custGeom>
                <a:avLst/>
                <a:gdLst>
                  <a:gd name="T0" fmla="*/ 78 w 106"/>
                  <a:gd name="T1" fmla="*/ 0 h 185"/>
                  <a:gd name="T2" fmla="*/ 24 w 106"/>
                  <a:gd name="T3" fmla="*/ 0 h 185"/>
                  <a:gd name="T4" fmla="*/ 24 w 106"/>
                  <a:gd name="T5" fmla="*/ 17 h 185"/>
                  <a:gd name="T6" fmla="*/ 0 w 106"/>
                  <a:gd name="T7" fmla="*/ 17 h 185"/>
                  <a:gd name="T8" fmla="*/ 0 w 106"/>
                  <a:gd name="T9" fmla="*/ 168 h 185"/>
                  <a:gd name="T10" fmla="*/ 24 w 106"/>
                  <a:gd name="T11" fmla="*/ 168 h 185"/>
                  <a:gd name="T12" fmla="*/ 24 w 106"/>
                  <a:gd name="T13" fmla="*/ 185 h 185"/>
                  <a:gd name="T14" fmla="*/ 78 w 106"/>
                  <a:gd name="T15" fmla="*/ 185 h 185"/>
                  <a:gd name="T16" fmla="*/ 78 w 106"/>
                  <a:gd name="T17" fmla="*/ 168 h 185"/>
                  <a:gd name="T18" fmla="*/ 106 w 106"/>
                  <a:gd name="T19" fmla="*/ 168 h 185"/>
                  <a:gd name="T20" fmla="*/ 106 w 106"/>
                  <a:gd name="T21" fmla="*/ 17 h 185"/>
                  <a:gd name="T22" fmla="*/ 78 w 106"/>
                  <a:gd name="T23" fmla="*/ 17 h 185"/>
                  <a:gd name="T24" fmla="*/ 78 w 106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5">
                    <a:moveTo>
                      <a:pt x="78" y="0"/>
                    </a:moveTo>
                    <a:lnTo>
                      <a:pt x="24" y="0"/>
                    </a:lnTo>
                    <a:lnTo>
                      <a:pt x="24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5"/>
                    </a:lnTo>
                    <a:lnTo>
                      <a:pt x="78" y="185"/>
                    </a:lnTo>
                    <a:lnTo>
                      <a:pt x="78" y="168"/>
                    </a:lnTo>
                    <a:lnTo>
                      <a:pt x="106" y="168"/>
                    </a:lnTo>
                    <a:lnTo>
                      <a:pt x="106" y="17"/>
                    </a:lnTo>
                    <a:lnTo>
                      <a:pt x="78" y="17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6" name="Freeform 1312"/>
              <p:cNvSpPr>
                <a:spLocks/>
              </p:cNvSpPr>
              <p:nvPr/>
            </p:nvSpPr>
            <p:spPr bwMode="auto">
              <a:xfrm>
                <a:off x="3457" y="2910"/>
                <a:ext cx="21" cy="37"/>
              </a:xfrm>
              <a:custGeom>
                <a:avLst/>
                <a:gdLst>
                  <a:gd name="T0" fmla="*/ 79 w 106"/>
                  <a:gd name="T1" fmla="*/ 0 h 184"/>
                  <a:gd name="T2" fmla="*/ 24 w 106"/>
                  <a:gd name="T3" fmla="*/ 0 h 184"/>
                  <a:gd name="T4" fmla="*/ 24 w 106"/>
                  <a:gd name="T5" fmla="*/ 16 h 184"/>
                  <a:gd name="T6" fmla="*/ 0 w 106"/>
                  <a:gd name="T7" fmla="*/ 16 h 184"/>
                  <a:gd name="T8" fmla="*/ 0 w 106"/>
                  <a:gd name="T9" fmla="*/ 168 h 184"/>
                  <a:gd name="T10" fmla="*/ 24 w 106"/>
                  <a:gd name="T11" fmla="*/ 168 h 184"/>
                  <a:gd name="T12" fmla="*/ 24 w 106"/>
                  <a:gd name="T13" fmla="*/ 184 h 184"/>
                  <a:gd name="T14" fmla="*/ 79 w 106"/>
                  <a:gd name="T15" fmla="*/ 184 h 184"/>
                  <a:gd name="T16" fmla="*/ 79 w 106"/>
                  <a:gd name="T17" fmla="*/ 168 h 184"/>
                  <a:gd name="T18" fmla="*/ 106 w 106"/>
                  <a:gd name="T19" fmla="*/ 168 h 184"/>
                  <a:gd name="T20" fmla="*/ 106 w 106"/>
                  <a:gd name="T21" fmla="*/ 16 h 184"/>
                  <a:gd name="T22" fmla="*/ 79 w 106"/>
                  <a:gd name="T23" fmla="*/ 16 h 184"/>
                  <a:gd name="T24" fmla="*/ 79 w 10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4">
                    <a:moveTo>
                      <a:pt x="79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4"/>
                    </a:lnTo>
                    <a:lnTo>
                      <a:pt x="79" y="184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9" y="1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7" name="Freeform 1313"/>
              <p:cNvSpPr>
                <a:spLocks/>
              </p:cNvSpPr>
              <p:nvPr/>
            </p:nvSpPr>
            <p:spPr bwMode="auto">
              <a:xfrm>
                <a:off x="3494" y="2938"/>
                <a:ext cx="21" cy="37"/>
              </a:xfrm>
              <a:custGeom>
                <a:avLst/>
                <a:gdLst>
                  <a:gd name="T0" fmla="*/ 79 w 106"/>
                  <a:gd name="T1" fmla="*/ 0 h 186"/>
                  <a:gd name="T2" fmla="*/ 24 w 106"/>
                  <a:gd name="T3" fmla="*/ 0 h 186"/>
                  <a:gd name="T4" fmla="*/ 24 w 106"/>
                  <a:gd name="T5" fmla="*/ 18 h 186"/>
                  <a:gd name="T6" fmla="*/ 0 w 106"/>
                  <a:gd name="T7" fmla="*/ 18 h 186"/>
                  <a:gd name="T8" fmla="*/ 0 w 106"/>
                  <a:gd name="T9" fmla="*/ 168 h 186"/>
                  <a:gd name="T10" fmla="*/ 24 w 106"/>
                  <a:gd name="T11" fmla="*/ 168 h 186"/>
                  <a:gd name="T12" fmla="*/ 24 w 106"/>
                  <a:gd name="T13" fmla="*/ 186 h 186"/>
                  <a:gd name="T14" fmla="*/ 79 w 106"/>
                  <a:gd name="T15" fmla="*/ 186 h 186"/>
                  <a:gd name="T16" fmla="*/ 79 w 106"/>
                  <a:gd name="T17" fmla="*/ 168 h 186"/>
                  <a:gd name="T18" fmla="*/ 106 w 106"/>
                  <a:gd name="T19" fmla="*/ 168 h 186"/>
                  <a:gd name="T20" fmla="*/ 106 w 106"/>
                  <a:gd name="T21" fmla="*/ 18 h 186"/>
                  <a:gd name="T22" fmla="*/ 79 w 106"/>
                  <a:gd name="T23" fmla="*/ 18 h 186"/>
                  <a:gd name="T24" fmla="*/ 79 w 106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6">
                    <a:moveTo>
                      <a:pt x="79" y="0"/>
                    </a:moveTo>
                    <a:lnTo>
                      <a:pt x="24" y="0"/>
                    </a:lnTo>
                    <a:lnTo>
                      <a:pt x="24" y="18"/>
                    </a:lnTo>
                    <a:lnTo>
                      <a:pt x="0" y="18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6"/>
                    </a:lnTo>
                    <a:lnTo>
                      <a:pt x="79" y="186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8"/>
                    </a:lnTo>
                    <a:lnTo>
                      <a:pt x="79" y="1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8" name="Freeform 1314"/>
              <p:cNvSpPr>
                <a:spLocks/>
              </p:cNvSpPr>
              <p:nvPr/>
            </p:nvSpPr>
            <p:spPr bwMode="auto">
              <a:xfrm>
                <a:off x="3516" y="2850"/>
                <a:ext cx="21" cy="37"/>
              </a:xfrm>
              <a:custGeom>
                <a:avLst/>
                <a:gdLst>
                  <a:gd name="T0" fmla="*/ 77 w 105"/>
                  <a:gd name="T1" fmla="*/ 0 h 185"/>
                  <a:gd name="T2" fmla="*/ 24 w 105"/>
                  <a:gd name="T3" fmla="*/ 0 h 185"/>
                  <a:gd name="T4" fmla="*/ 24 w 105"/>
                  <a:gd name="T5" fmla="*/ 17 h 185"/>
                  <a:gd name="T6" fmla="*/ 0 w 105"/>
                  <a:gd name="T7" fmla="*/ 17 h 185"/>
                  <a:gd name="T8" fmla="*/ 0 w 105"/>
                  <a:gd name="T9" fmla="*/ 169 h 185"/>
                  <a:gd name="T10" fmla="*/ 24 w 105"/>
                  <a:gd name="T11" fmla="*/ 169 h 185"/>
                  <a:gd name="T12" fmla="*/ 24 w 105"/>
                  <a:gd name="T13" fmla="*/ 185 h 185"/>
                  <a:gd name="T14" fmla="*/ 77 w 105"/>
                  <a:gd name="T15" fmla="*/ 185 h 185"/>
                  <a:gd name="T16" fmla="*/ 77 w 105"/>
                  <a:gd name="T17" fmla="*/ 169 h 185"/>
                  <a:gd name="T18" fmla="*/ 105 w 105"/>
                  <a:gd name="T19" fmla="*/ 169 h 185"/>
                  <a:gd name="T20" fmla="*/ 105 w 105"/>
                  <a:gd name="T21" fmla="*/ 17 h 185"/>
                  <a:gd name="T22" fmla="*/ 77 w 105"/>
                  <a:gd name="T23" fmla="*/ 17 h 185"/>
                  <a:gd name="T24" fmla="*/ 77 w 105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5">
                    <a:moveTo>
                      <a:pt x="77" y="0"/>
                    </a:moveTo>
                    <a:lnTo>
                      <a:pt x="24" y="0"/>
                    </a:lnTo>
                    <a:lnTo>
                      <a:pt x="24" y="17"/>
                    </a:lnTo>
                    <a:lnTo>
                      <a:pt x="0" y="17"/>
                    </a:lnTo>
                    <a:lnTo>
                      <a:pt x="0" y="169"/>
                    </a:lnTo>
                    <a:lnTo>
                      <a:pt x="24" y="169"/>
                    </a:lnTo>
                    <a:lnTo>
                      <a:pt x="24" y="185"/>
                    </a:lnTo>
                    <a:lnTo>
                      <a:pt x="77" y="185"/>
                    </a:lnTo>
                    <a:lnTo>
                      <a:pt x="77" y="169"/>
                    </a:lnTo>
                    <a:lnTo>
                      <a:pt x="105" y="169"/>
                    </a:lnTo>
                    <a:lnTo>
                      <a:pt x="105" y="17"/>
                    </a:lnTo>
                    <a:lnTo>
                      <a:pt x="77" y="17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9" name="Freeform 1315"/>
              <p:cNvSpPr>
                <a:spLocks/>
              </p:cNvSpPr>
              <p:nvPr/>
            </p:nvSpPr>
            <p:spPr bwMode="auto">
              <a:xfrm>
                <a:off x="3548" y="2882"/>
                <a:ext cx="21" cy="37"/>
              </a:xfrm>
              <a:custGeom>
                <a:avLst/>
                <a:gdLst>
                  <a:gd name="T0" fmla="*/ 79 w 106"/>
                  <a:gd name="T1" fmla="*/ 0 h 185"/>
                  <a:gd name="T2" fmla="*/ 24 w 106"/>
                  <a:gd name="T3" fmla="*/ 0 h 185"/>
                  <a:gd name="T4" fmla="*/ 24 w 106"/>
                  <a:gd name="T5" fmla="*/ 17 h 185"/>
                  <a:gd name="T6" fmla="*/ 0 w 106"/>
                  <a:gd name="T7" fmla="*/ 17 h 185"/>
                  <a:gd name="T8" fmla="*/ 0 w 106"/>
                  <a:gd name="T9" fmla="*/ 168 h 185"/>
                  <a:gd name="T10" fmla="*/ 24 w 106"/>
                  <a:gd name="T11" fmla="*/ 168 h 185"/>
                  <a:gd name="T12" fmla="*/ 24 w 106"/>
                  <a:gd name="T13" fmla="*/ 185 h 185"/>
                  <a:gd name="T14" fmla="*/ 79 w 106"/>
                  <a:gd name="T15" fmla="*/ 185 h 185"/>
                  <a:gd name="T16" fmla="*/ 79 w 106"/>
                  <a:gd name="T17" fmla="*/ 168 h 185"/>
                  <a:gd name="T18" fmla="*/ 106 w 106"/>
                  <a:gd name="T19" fmla="*/ 168 h 185"/>
                  <a:gd name="T20" fmla="*/ 106 w 106"/>
                  <a:gd name="T21" fmla="*/ 17 h 185"/>
                  <a:gd name="T22" fmla="*/ 79 w 106"/>
                  <a:gd name="T23" fmla="*/ 17 h 185"/>
                  <a:gd name="T24" fmla="*/ 79 w 106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5">
                    <a:moveTo>
                      <a:pt x="79" y="0"/>
                    </a:moveTo>
                    <a:lnTo>
                      <a:pt x="24" y="0"/>
                    </a:lnTo>
                    <a:lnTo>
                      <a:pt x="24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5"/>
                    </a:lnTo>
                    <a:lnTo>
                      <a:pt x="79" y="185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7"/>
                    </a:lnTo>
                    <a:lnTo>
                      <a:pt x="79" y="17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0" name="Freeform 1316"/>
              <p:cNvSpPr>
                <a:spLocks/>
              </p:cNvSpPr>
              <p:nvPr/>
            </p:nvSpPr>
            <p:spPr bwMode="auto">
              <a:xfrm>
                <a:off x="3546" y="2959"/>
                <a:ext cx="21" cy="37"/>
              </a:xfrm>
              <a:custGeom>
                <a:avLst/>
                <a:gdLst>
                  <a:gd name="T0" fmla="*/ 78 w 106"/>
                  <a:gd name="T1" fmla="*/ 0 h 185"/>
                  <a:gd name="T2" fmla="*/ 23 w 106"/>
                  <a:gd name="T3" fmla="*/ 0 h 185"/>
                  <a:gd name="T4" fmla="*/ 23 w 106"/>
                  <a:gd name="T5" fmla="*/ 17 h 185"/>
                  <a:gd name="T6" fmla="*/ 0 w 106"/>
                  <a:gd name="T7" fmla="*/ 17 h 185"/>
                  <a:gd name="T8" fmla="*/ 0 w 106"/>
                  <a:gd name="T9" fmla="*/ 168 h 185"/>
                  <a:gd name="T10" fmla="*/ 23 w 106"/>
                  <a:gd name="T11" fmla="*/ 168 h 185"/>
                  <a:gd name="T12" fmla="*/ 23 w 106"/>
                  <a:gd name="T13" fmla="*/ 185 h 185"/>
                  <a:gd name="T14" fmla="*/ 78 w 106"/>
                  <a:gd name="T15" fmla="*/ 185 h 185"/>
                  <a:gd name="T16" fmla="*/ 78 w 106"/>
                  <a:gd name="T17" fmla="*/ 168 h 185"/>
                  <a:gd name="T18" fmla="*/ 106 w 106"/>
                  <a:gd name="T19" fmla="*/ 168 h 185"/>
                  <a:gd name="T20" fmla="*/ 106 w 106"/>
                  <a:gd name="T21" fmla="*/ 17 h 185"/>
                  <a:gd name="T22" fmla="*/ 78 w 106"/>
                  <a:gd name="T23" fmla="*/ 17 h 185"/>
                  <a:gd name="T24" fmla="*/ 78 w 106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5">
                    <a:moveTo>
                      <a:pt x="78" y="0"/>
                    </a:moveTo>
                    <a:lnTo>
                      <a:pt x="23" y="0"/>
                    </a:lnTo>
                    <a:lnTo>
                      <a:pt x="23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3" y="168"/>
                    </a:lnTo>
                    <a:lnTo>
                      <a:pt x="23" y="185"/>
                    </a:lnTo>
                    <a:lnTo>
                      <a:pt x="78" y="185"/>
                    </a:lnTo>
                    <a:lnTo>
                      <a:pt x="78" y="168"/>
                    </a:lnTo>
                    <a:lnTo>
                      <a:pt x="106" y="168"/>
                    </a:lnTo>
                    <a:lnTo>
                      <a:pt x="106" y="17"/>
                    </a:lnTo>
                    <a:lnTo>
                      <a:pt x="78" y="17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1" name="Freeform 1317"/>
              <p:cNvSpPr>
                <a:spLocks/>
              </p:cNvSpPr>
              <p:nvPr/>
            </p:nvSpPr>
            <p:spPr bwMode="auto">
              <a:xfrm>
                <a:off x="3582" y="2925"/>
                <a:ext cx="21" cy="37"/>
              </a:xfrm>
              <a:custGeom>
                <a:avLst/>
                <a:gdLst>
                  <a:gd name="T0" fmla="*/ 77 w 105"/>
                  <a:gd name="T1" fmla="*/ 0 h 185"/>
                  <a:gd name="T2" fmla="*/ 22 w 105"/>
                  <a:gd name="T3" fmla="*/ 0 h 185"/>
                  <a:gd name="T4" fmla="*/ 22 w 105"/>
                  <a:gd name="T5" fmla="*/ 17 h 185"/>
                  <a:gd name="T6" fmla="*/ 0 w 105"/>
                  <a:gd name="T7" fmla="*/ 17 h 185"/>
                  <a:gd name="T8" fmla="*/ 0 w 105"/>
                  <a:gd name="T9" fmla="*/ 168 h 185"/>
                  <a:gd name="T10" fmla="*/ 22 w 105"/>
                  <a:gd name="T11" fmla="*/ 168 h 185"/>
                  <a:gd name="T12" fmla="*/ 22 w 105"/>
                  <a:gd name="T13" fmla="*/ 185 h 185"/>
                  <a:gd name="T14" fmla="*/ 77 w 105"/>
                  <a:gd name="T15" fmla="*/ 185 h 185"/>
                  <a:gd name="T16" fmla="*/ 77 w 105"/>
                  <a:gd name="T17" fmla="*/ 168 h 185"/>
                  <a:gd name="T18" fmla="*/ 105 w 105"/>
                  <a:gd name="T19" fmla="*/ 168 h 185"/>
                  <a:gd name="T20" fmla="*/ 105 w 105"/>
                  <a:gd name="T21" fmla="*/ 17 h 185"/>
                  <a:gd name="T22" fmla="*/ 77 w 105"/>
                  <a:gd name="T23" fmla="*/ 17 h 185"/>
                  <a:gd name="T24" fmla="*/ 77 w 105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5">
                    <a:moveTo>
                      <a:pt x="77" y="0"/>
                    </a:moveTo>
                    <a:lnTo>
                      <a:pt x="22" y="0"/>
                    </a:lnTo>
                    <a:lnTo>
                      <a:pt x="22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2" y="168"/>
                    </a:lnTo>
                    <a:lnTo>
                      <a:pt x="22" y="185"/>
                    </a:lnTo>
                    <a:lnTo>
                      <a:pt x="77" y="185"/>
                    </a:lnTo>
                    <a:lnTo>
                      <a:pt x="77" y="168"/>
                    </a:lnTo>
                    <a:lnTo>
                      <a:pt x="105" y="168"/>
                    </a:lnTo>
                    <a:lnTo>
                      <a:pt x="105" y="17"/>
                    </a:lnTo>
                    <a:lnTo>
                      <a:pt x="77" y="17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2" name="Freeform 1318"/>
              <p:cNvSpPr>
                <a:spLocks/>
              </p:cNvSpPr>
              <p:nvPr/>
            </p:nvSpPr>
            <p:spPr bwMode="auto">
              <a:xfrm>
                <a:off x="3590" y="2865"/>
                <a:ext cx="21" cy="37"/>
              </a:xfrm>
              <a:custGeom>
                <a:avLst/>
                <a:gdLst>
                  <a:gd name="T0" fmla="*/ 78 w 106"/>
                  <a:gd name="T1" fmla="*/ 0 h 185"/>
                  <a:gd name="T2" fmla="*/ 24 w 106"/>
                  <a:gd name="T3" fmla="*/ 0 h 185"/>
                  <a:gd name="T4" fmla="*/ 24 w 106"/>
                  <a:gd name="T5" fmla="*/ 17 h 185"/>
                  <a:gd name="T6" fmla="*/ 0 w 106"/>
                  <a:gd name="T7" fmla="*/ 17 h 185"/>
                  <a:gd name="T8" fmla="*/ 0 w 106"/>
                  <a:gd name="T9" fmla="*/ 169 h 185"/>
                  <a:gd name="T10" fmla="*/ 24 w 106"/>
                  <a:gd name="T11" fmla="*/ 169 h 185"/>
                  <a:gd name="T12" fmla="*/ 24 w 106"/>
                  <a:gd name="T13" fmla="*/ 185 h 185"/>
                  <a:gd name="T14" fmla="*/ 78 w 106"/>
                  <a:gd name="T15" fmla="*/ 185 h 185"/>
                  <a:gd name="T16" fmla="*/ 78 w 106"/>
                  <a:gd name="T17" fmla="*/ 169 h 185"/>
                  <a:gd name="T18" fmla="*/ 106 w 106"/>
                  <a:gd name="T19" fmla="*/ 169 h 185"/>
                  <a:gd name="T20" fmla="*/ 106 w 106"/>
                  <a:gd name="T21" fmla="*/ 17 h 185"/>
                  <a:gd name="T22" fmla="*/ 78 w 106"/>
                  <a:gd name="T23" fmla="*/ 17 h 185"/>
                  <a:gd name="T24" fmla="*/ 78 w 106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5">
                    <a:moveTo>
                      <a:pt x="78" y="0"/>
                    </a:moveTo>
                    <a:lnTo>
                      <a:pt x="24" y="0"/>
                    </a:lnTo>
                    <a:lnTo>
                      <a:pt x="24" y="17"/>
                    </a:lnTo>
                    <a:lnTo>
                      <a:pt x="0" y="17"/>
                    </a:lnTo>
                    <a:lnTo>
                      <a:pt x="0" y="169"/>
                    </a:lnTo>
                    <a:lnTo>
                      <a:pt x="24" y="169"/>
                    </a:lnTo>
                    <a:lnTo>
                      <a:pt x="24" y="185"/>
                    </a:lnTo>
                    <a:lnTo>
                      <a:pt x="78" y="185"/>
                    </a:lnTo>
                    <a:lnTo>
                      <a:pt x="78" y="169"/>
                    </a:lnTo>
                    <a:lnTo>
                      <a:pt x="106" y="169"/>
                    </a:lnTo>
                    <a:lnTo>
                      <a:pt x="106" y="17"/>
                    </a:lnTo>
                    <a:lnTo>
                      <a:pt x="78" y="17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3" name="Freeform 1319"/>
              <p:cNvSpPr>
                <a:spLocks/>
              </p:cNvSpPr>
              <p:nvPr/>
            </p:nvSpPr>
            <p:spPr bwMode="auto">
              <a:xfrm>
                <a:off x="3649" y="2879"/>
                <a:ext cx="21" cy="37"/>
              </a:xfrm>
              <a:custGeom>
                <a:avLst/>
                <a:gdLst>
                  <a:gd name="T0" fmla="*/ 78 w 105"/>
                  <a:gd name="T1" fmla="*/ 0 h 186"/>
                  <a:gd name="T2" fmla="*/ 23 w 105"/>
                  <a:gd name="T3" fmla="*/ 0 h 186"/>
                  <a:gd name="T4" fmla="*/ 23 w 105"/>
                  <a:gd name="T5" fmla="*/ 17 h 186"/>
                  <a:gd name="T6" fmla="*/ 0 w 105"/>
                  <a:gd name="T7" fmla="*/ 17 h 186"/>
                  <a:gd name="T8" fmla="*/ 0 w 105"/>
                  <a:gd name="T9" fmla="*/ 169 h 186"/>
                  <a:gd name="T10" fmla="*/ 23 w 105"/>
                  <a:gd name="T11" fmla="*/ 169 h 186"/>
                  <a:gd name="T12" fmla="*/ 23 w 105"/>
                  <a:gd name="T13" fmla="*/ 186 h 186"/>
                  <a:gd name="T14" fmla="*/ 78 w 105"/>
                  <a:gd name="T15" fmla="*/ 186 h 186"/>
                  <a:gd name="T16" fmla="*/ 78 w 105"/>
                  <a:gd name="T17" fmla="*/ 169 h 186"/>
                  <a:gd name="T18" fmla="*/ 105 w 105"/>
                  <a:gd name="T19" fmla="*/ 169 h 186"/>
                  <a:gd name="T20" fmla="*/ 105 w 105"/>
                  <a:gd name="T21" fmla="*/ 17 h 186"/>
                  <a:gd name="T22" fmla="*/ 78 w 105"/>
                  <a:gd name="T23" fmla="*/ 17 h 186"/>
                  <a:gd name="T24" fmla="*/ 78 w 105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6">
                    <a:moveTo>
                      <a:pt x="78" y="0"/>
                    </a:moveTo>
                    <a:lnTo>
                      <a:pt x="23" y="0"/>
                    </a:lnTo>
                    <a:lnTo>
                      <a:pt x="23" y="17"/>
                    </a:lnTo>
                    <a:lnTo>
                      <a:pt x="0" y="17"/>
                    </a:lnTo>
                    <a:lnTo>
                      <a:pt x="0" y="169"/>
                    </a:lnTo>
                    <a:lnTo>
                      <a:pt x="23" y="169"/>
                    </a:lnTo>
                    <a:lnTo>
                      <a:pt x="23" y="186"/>
                    </a:lnTo>
                    <a:lnTo>
                      <a:pt x="78" y="186"/>
                    </a:lnTo>
                    <a:lnTo>
                      <a:pt x="78" y="169"/>
                    </a:lnTo>
                    <a:lnTo>
                      <a:pt x="105" y="169"/>
                    </a:lnTo>
                    <a:lnTo>
                      <a:pt x="105" y="17"/>
                    </a:lnTo>
                    <a:lnTo>
                      <a:pt x="78" y="17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4" name="Freeform 1320"/>
              <p:cNvSpPr>
                <a:spLocks/>
              </p:cNvSpPr>
              <p:nvPr/>
            </p:nvSpPr>
            <p:spPr bwMode="auto">
              <a:xfrm>
                <a:off x="3624" y="2922"/>
                <a:ext cx="21" cy="37"/>
              </a:xfrm>
              <a:custGeom>
                <a:avLst/>
                <a:gdLst>
                  <a:gd name="T0" fmla="*/ 79 w 106"/>
                  <a:gd name="T1" fmla="*/ 0 h 186"/>
                  <a:gd name="T2" fmla="*/ 24 w 106"/>
                  <a:gd name="T3" fmla="*/ 0 h 186"/>
                  <a:gd name="T4" fmla="*/ 24 w 106"/>
                  <a:gd name="T5" fmla="*/ 18 h 186"/>
                  <a:gd name="T6" fmla="*/ 0 w 106"/>
                  <a:gd name="T7" fmla="*/ 18 h 186"/>
                  <a:gd name="T8" fmla="*/ 0 w 106"/>
                  <a:gd name="T9" fmla="*/ 170 h 186"/>
                  <a:gd name="T10" fmla="*/ 24 w 106"/>
                  <a:gd name="T11" fmla="*/ 170 h 186"/>
                  <a:gd name="T12" fmla="*/ 24 w 106"/>
                  <a:gd name="T13" fmla="*/ 186 h 186"/>
                  <a:gd name="T14" fmla="*/ 79 w 106"/>
                  <a:gd name="T15" fmla="*/ 186 h 186"/>
                  <a:gd name="T16" fmla="*/ 79 w 106"/>
                  <a:gd name="T17" fmla="*/ 170 h 186"/>
                  <a:gd name="T18" fmla="*/ 106 w 106"/>
                  <a:gd name="T19" fmla="*/ 170 h 186"/>
                  <a:gd name="T20" fmla="*/ 106 w 106"/>
                  <a:gd name="T21" fmla="*/ 18 h 186"/>
                  <a:gd name="T22" fmla="*/ 79 w 106"/>
                  <a:gd name="T23" fmla="*/ 18 h 186"/>
                  <a:gd name="T24" fmla="*/ 79 w 106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6">
                    <a:moveTo>
                      <a:pt x="79" y="0"/>
                    </a:moveTo>
                    <a:lnTo>
                      <a:pt x="24" y="0"/>
                    </a:lnTo>
                    <a:lnTo>
                      <a:pt x="24" y="18"/>
                    </a:lnTo>
                    <a:lnTo>
                      <a:pt x="0" y="18"/>
                    </a:lnTo>
                    <a:lnTo>
                      <a:pt x="0" y="170"/>
                    </a:lnTo>
                    <a:lnTo>
                      <a:pt x="24" y="170"/>
                    </a:lnTo>
                    <a:lnTo>
                      <a:pt x="24" y="186"/>
                    </a:lnTo>
                    <a:lnTo>
                      <a:pt x="79" y="186"/>
                    </a:lnTo>
                    <a:lnTo>
                      <a:pt x="79" y="170"/>
                    </a:lnTo>
                    <a:lnTo>
                      <a:pt x="106" y="170"/>
                    </a:lnTo>
                    <a:lnTo>
                      <a:pt x="106" y="18"/>
                    </a:lnTo>
                    <a:lnTo>
                      <a:pt x="79" y="1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5" name="Freeform 1321"/>
              <p:cNvSpPr>
                <a:spLocks/>
              </p:cNvSpPr>
              <p:nvPr/>
            </p:nvSpPr>
            <p:spPr bwMode="auto">
              <a:xfrm>
                <a:off x="3645" y="2964"/>
                <a:ext cx="21" cy="37"/>
              </a:xfrm>
              <a:custGeom>
                <a:avLst/>
                <a:gdLst>
                  <a:gd name="T0" fmla="*/ 77 w 104"/>
                  <a:gd name="T1" fmla="*/ 0 h 186"/>
                  <a:gd name="T2" fmla="*/ 22 w 104"/>
                  <a:gd name="T3" fmla="*/ 0 h 186"/>
                  <a:gd name="T4" fmla="*/ 22 w 104"/>
                  <a:gd name="T5" fmla="*/ 18 h 186"/>
                  <a:gd name="T6" fmla="*/ 0 w 104"/>
                  <a:gd name="T7" fmla="*/ 18 h 186"/>
                  <a:gd name="T8" fmla="*/ 0 w 104"/>
                  <a:gd name="T9" fmla="*/ 168 h 186"/>
                  <a:gd name="T10" fmla="*/ 22 w 104"/>
                  <a:gd name="T11" fmla="*/ 168 h 186"/>
                  <a:gd name="T12" fmla="*/ 22 w 104"/>
                  <a:gd name="T13" fmla="*/ 186 h 186"/>
                  <a:gd name="T14" fmla="*/ 77 w 104"/>
                  <a:gd name="T15" fmla="*/ 186 h 186"/>
                  <a:gd name="T16" fmla="*/ 77 w 104"/>
                  <a:gd name="T17" fmla="*/ 168 h 186"/>
                  <a:gd name="T18" fmla="*/ 104 w 104"/>
                  <a:gd name="T19" fmla="*/ 168 h 186"/>
                  <a:gd name="T20" fmla="*/ 104 w 104"/>
                  <a:gd name="T21" fmla="*/ 18 h 186"/>
                  <a:gd name="T22" fmla="*/ 77 w 104"/>
                  <a:gd name="T23" fmla="*/ 18 h 186"/>
                  <a:gd name="T24" fmla="*/ 77 w 104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6">
                    <a:moveTo>
                      <a:pt x="77" y="0"/>
                    </a:moveTo>
                    <a:lnTo>
                      <a:pt x="22" y="0"/>
                    </a:lnTo>
                    <a:lnTo>
                      <a:pt x="22" y="18"/>
                    </a:lnTo>
                    <a:lnTo>
                      <a:pt x="0" y="18"/>
                    </a:lnTo>
                    <a:lnTo>
                      <a:pt x="0" y="168"/>
                    </a:lnTo>
                    <a:lnTo>
                      <a:pt x="22" y="168"/>
                    </a:lnTo>
                    <a:lnTo>
                      <a:pt x="22" y="186"/>
                    </a:lnTo>
                    <a:lnTo>
                      <a:pt x="77" y="186"/>
                    </a:lnTo>
                    <a:lnTo>
                      <a:pt x="77" y="168"/>
                    </a:lnTo>
                    <a:lnTo>
                      <a:pt x="104" y="168"/>
                    </a:lnTo>
                    <a:lnTo>
                      <a:pt x="104" y="18"/>
                    </a:lnTo>
                    <a:lnTo>
                      <a:pt x="77" y="1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6" name="Freeform 1322"/>
              <p:cNvSpPr>
                <a:spLocks/>
              </p:cNvSpPr>
              <p:nvPr/>
            </p:nvSpPr>
            <p:spPr bwMode="auto">
              <a:xfrm>
                <a:off x="3683" y="2980"/>
                <a:ext cx="21" cy="37"/>
              </a:xfrm>
              <a:custGeom>
                <a:avLst/>
                <a:gdLst>
                  <a:gd name="T0" fmla="*/ 78 w 106"/>
                  <a:gd name="T1" fmla="*/ 0 h 185"/>
                  <a:gd name="T2" fmla="*/ 24 w 106"/>
                  <a:gd name="T3" fmla="*/ 0 h 185"/>
                  <a:gd name="T4" fmla="*/ 24 w 106"/>
                  <a:gd name="T5" fmla="*/ 16 h 185"/>
                  <a:gd name="T6" fmla="*/ 0 w 106"/>
                  <a:gd name="T7" fmla="*/ 16 h 185"/>
                  <a:gd name="T8" fmla="*/ 0 w 106"/>
                  <a:gd name="T9" fmla="*/ 168 h 185"/>
                  <a:gd name="T10" fmla="*/ 24 w 106"/>
                  <a:gd name="T11" fmla="*/ 168 h 185"/>
                  <a:gd name="T12" fmla="*/ 24 w 106"/>
                  <a:gd name="T13" fmla="*/ 185 h 185"/>
                  <a:gd name="T14" fmla="*/ 78 w 106"/>
                  <a:gd name="T15" fmla="*/ 185 h 185"/>
                  <a:gd name="T16" fmla="*/ 78 w 106"/>
                  <a:gd name="T17" fmla="*/ 168 h 185"/>
                  <a:gd name="T18" fmla="*/ 106 w 106"/>
                  <a:gd name="T19" fmla="*/ 168 h 185"/>
                  <a:gd name="T20" fmla="*/ 106 w 106"/>
                  <a:gd name="T21" fmla="*/ 16 h 185"/>
                  <a:gd name="T22" fmla="*/ 78 w 106"/>
                  <a:gd name="T23" fmla="*/ 16 h 185"/>
                  <a:gd name="T24" fmla="*/ 78 w 106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5">
                    <a:moveTo>
                      <a:pt x="78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5"/>
                    </a:lnTo>
                    <a:lnTo>
                      <a:pt x="78" y="185"/>
                    </a:lnTo>
                    <a:lnTo>
                      <a:pt x="78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8" y="1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7" name="Freeform 1323"/>
              <p:cNvSpPr>
                <a:spLocks/>
              </p:cNvSpPr>
              <p:nvPr/>
            </p:nvSpPr>
            <p:spPr bwMode="auto">
              <a:xfrm>
                <a:off x="3746" y="2971"/>
                <a:ext cx="21" cy="37"/>
              </a:xfrm>
              <a:custGeom>
                <a:avLst/>
                <a:gdLst>
                  <a:gd name="T0" fmla="*/ 77 w 104"/>
                  <a:gd name="T1" fmla="*/ 0 h 185"/>
                  <a:gd name="T2" fmla="*/ 23 w 104"/>
                  <a:gd name="T3" fmla="*/ 0 h 185"/>
                  <a:gd name="T4" fmla="*/ 23 w 104"/>
                  <a:gd name="T5" fmla="*/ 17 h 185"/>
                  <a:gd name="T6" fmla="*/ 0 w 104"/>
                  <a:gd name="T7" fmla="*/ 17 h 185"/>
                  <a:gd name="T8" fmla="*/ 0 w 104"/>
                  <a:gd name="T9" fmla="*/ 169 h 185"/>
                  <a:gd name="T10" fmla="*/ 23 w 104"/>
                  <a:gd name="T11" fmla="*/ 169 h 185"/>
                  <a:gd name="T12" fmla="*/ 23 w 104"/>
                  <a:gd name="T13" fmla="*/ 185 h 185"/>
                  <a:gd name="T14" fmla="*/ 77 w 104"/>
                  <a:gd name="T15" fmla="*/ 185 h 185"/>
                  <a:gd name="T16" fmla="*/ 77 w 104"/>
                  <a:gd name="T17" fmla="*/ 169 h 185"/>
                  <a:gd name="T18" fmla="*/ 104 w 104"/>
                  <a:gd name="T19" fmla="*/ 169 h 185"/>
                  <a:gd name="T20" fmla="*/ 104 w 104"/>
                  <a:gd name="T21" fmla="*/ 17 h 185"/>
                  <a:gd name="T22" fmla="*/ 77 w 104"/>
                  <a:gd name="T23" fmla="*/ 17 h 185"/>
                  <a:gd name="T24" fmla="*/ 77 w 104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5">
                    <a:moveTo>
                      <a:pt x="77" y="0"/>
                    </a:moveTo>
                    <a:lnTo>
                      <a:pt x="23" y="0"/>
                    </a:lnTo>
                    <a:lnTo>
                      <a:pt x="23" y="17"/>
                    </a:lnTo>
                    <a:lnTo>
                      <a:pt x="0" y="17"/>
                    </a:lnTo>
                    <a:lnTo>
                      <a:pt x="0" y="169"/>
                    </a:lnTo>
                    <a:lnTo>
                      <a:pt x="23" y="169"/>
                    </a:lnTo>
                    <a:lnTo>
                      <a:pt x="23" y="185"/>
                    </a:lnTo>
                    <a:lnTo>
                      <a:pt x="77" y="185"/>
                    </a:lnTo>
                    <a:lnTo>
                      <a:pt x="77" y="169"/>
                    </a:lnTo>
                    <a:lnTo>
                      <a:pt x="104" y="169"/>
                    </a:lnTo>
                    <a:lnTo>
                      <a:pt x="104" y="17"/>
                    </a:lnTo>
                    <a:lnTo>
                      <a:pt x="77" y="17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8" name="Freeform 1324"/>
              <p:cNvSpPr>
                <a:spLocks/>
              </p:cNvSpPr>
              <p:nvPr/>
            </p:nvSpPr>
            <p:spPr bwMode="auto">
              <a:xfrm>
                <a:off x="3761" y="3019"/>
                <a:ext cx="21" cy="36"/>
              </a:xfrm>
              <a:custGeom>
                <a:avLst/>
                <a:gdLst>
                  <a:gd name="T0" fmla="*/ 79 w 106"/>
                  <a:gd name="T1" fmla="*/ 0 h 184"/>
                  <a:gd name="T2" fmla="*/ 24 w 106"/>
                  <a:gd name="T3" fmla="*/ 0 h 184"/>
                  <a:gd name="T4" fmla="*/ 24 w 106"/>
                  <a:gd name="T5" fmla="*/ 16 h 184"/>
                  <a:gd name="T6" fmla="*/ 0 w 106"/>
                  <a:gd name="T7" fmla="*/ 16 h 184"/>
                  <a:gd name="T8" fmla="*/ 0 w 106"/>
                  <a:gd name="T9" fmla="*/ 168 h 184"/>
                  <a:gd name="T10" fmla="*/ 24 w 106"/>
                  <a:gd name="T11" fmla="*/ 168 h 184"/>
                  <a:gd name="T12" fmla="*/ 24 w 106"/>
                  <a:gd name="T13" fmla="*/ 184 h 184"/>
                  <a:gd name="T14" fmla="*/ 79 w 106"/>
                  <a:gd name="T15" fmla="*/ 184 h 184"/>
                  <a:gd name="T16" fmla="*/ 79 w 106"/>
                  <a:gd name="T17" fmla="*/ 168 h 184"/>
                  <a:gd name="T18" fmla="*/ 106 w 106"/>
                  <a:gd name="T19" fmla="*/ 168 h 184"/>
                  <a:gd name="T20" fmla="*/ 106 w 106"/>
                  <a:gd name="T21" fmla="*/ 16 h 184"/>
                  <a:gd name="T22" fmla="*/ 79 w 106"/>
                  <a:gd name="T23" fmla="*/ 16 h 184"/>
                  <a:gd name="T24" fmla="*/ 79 w 10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4">
                    <a:moveTo>
                      <a:pt x="79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4"/>
                    </a:lnTo>
                    <a:lnTo>
                      <a:pt x="79" y="184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9" y="1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9" name="Freeform 1325"/>
              <p:cNvSpPr>
                <a:spLocks/>
              </p:cNvSpPr>
              <p:nvPr/>
            </p:nvSpPr>
            <p:spPr bwMode="auto">
              <a:xfrm>
                <a:off x="3770" y="2924"/>
                <a:ext cx="21" cy="37"/>
              </a:xfrm>
              <a:custGeom>
                <a:avLst/>
                <a:gdLst>
                  <a:gd name="T0" fmla="*/ 79 w 106"/>
                  <a:gd name="T1" fmla="*/ 0 h 184"/>
                  <a:gd name="T2" fmla="*/ 24 w 106"/>
                  <a:gd name="T3" fmla="*/ 0 h 184"/>
                  <a:gd name="T4" fmla="*/ 24 w 106"/>
                  <a:gd name="T5" fmla="*/ 16 h 184"/>
                  <a:gd name="T6" fmla="*/ 0 w 106"/>
                  <a:gd name="T7" fmla="*/ 16 h 184"/>
                  <a:gd name="T8" fmla="*/ 0 w 106"/>
                  <a:gd name="T9" fmla="*/ 168 h 184"/>
                  <a:gd name="T10" fmla="*/ 24 w 106"/>
                  <a:gd name="T11" fmla="*/ 168 h 184"/>
                  <a:gd name="T12" fmla="*/ 24 w 106"/>
                  <a:gd name="T13" fmla="*/ 184 h 184"/>
                  <a:gd name="T14" fmla="*/ 79 w 106"/>
                  <a:gd name="T15" fmla="*/ 184 h 184"/>
                  <a:gd name="T16" fmla="*/ 79 w 106"/>
                  <a:gd name="T17" fmla="*/ 168 h 184"/>
                  <a:gd name="T18" fmla="*/ 106 w 106"/>
                  <a:gd name="T19" fmla="*/ 168 h 184"/>
                  <a:gd name="T20" fmla="*/ 106 w 106"/>
                  <a:gd name="T21" fmla="*/ 16 h 184"/>
                  <a:gd name="T22" fmla="*/ 79 w 106"/>
                  <a:gd name="T23" fmla="*/ 16 h 184"/>
                  <a:gd name="T24" fmla="*/ 79 w 10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4">
                    <a:moveTo>
                      <a:pt x="79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4"/>
                    </a:lnTo>
                    <a:lnTo>
                      <a:pt x="79" y="184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6"/>
                    </a:lnTo>
                    <a:lnTo>
                      <a:pt x="79" y="1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0" name="Freeform 1326"/>
              <p:cNvSpPr>
                <a:spLocks/>
              </p:cNvSpPr>
              <p:nvPr/>
            </p:nvSpPr>
            <p:spPr bwMode="auto">
              <a:xfrm>
                <a:off x="3801" y="2964"/>
                <a:ext cx="20" cy="37"/>
              </a:xfrm>
              <a:custGeom>
                <a:avLst/>
                <a:gdLst>
                  <a:gd name="T0" fmla="*/ 77 w 104"/>
                  <a:gd name="T1" fmla="*/ 0 h 184"/>
                  <a:gd name="T2" fmla="*/ 22 w 104"/>
                  <a:gd name="T3" fmla="*/ 0 h 184"/>
                  <a:gd name="T4" fmla="*/ 22 w 104"/>
                  <a:gd name="T5" fmla="*/ 16 h 184"/>
                  <a:gd name="T6" fmla="*/ 0 w 104"/>
                  <a:gd name="T7" fmla="*/ 16 h 184"/>
                  <a:gd name="T8" fmla="*/ 0 w 104"/>
                  <a:gd name="T9" fmla="*/ 168 h 184"/>
                  <a:gd name="T10" fmla="*/ 22 w 104"/>
                  <a:gd name="T11" fmla="*/ 168 h 184"/>
                  <a:gd name="T12" fmla="*/ 22 w 104"/>
                  <a:gd name="T13" fmla="*/ 184 h 184"/>
                  <a:gd name="T14" fmla="*/ 77 w 104"/>
                  <a:gd name="T15" fmla="*/ 184 h 184"/>
                  <a:gd name="T16" fmla="*/ 77 w 104"/>
                  <a:gd name="T17" fmla="*/ 168 h 184"/>
                  <a:gd name="T18" fmla="*/ 104 w 104"/>
                  <a:gd name="T19" fmla="*/ 168 h 184"/>
                  <a:gd name="T20" fmla="*/ 104 w 104"/>
                  <a:gd name="T21" fmla="*/ 16 h 184"/>
                  <a:gd name="T22" fmla="*/ 77 w 104"/>
                  <a:gd name="T23" fmla="*/ 16 h 184"/>
                  <a:gd name="T24" fmla="*/ 77 w 104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4">
                    <a:moveTo>
                      <a:pt x="77" y="0"/>
                    </a:moveTo>
                    <a:lnTo>
                      <a:pt x="22" y="0"/>
                    </a:lnTo>
                    <a:lnTo>
                      <a:pt x="22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2" y="168"/>
                    </a:lnTo>
                    <a:lnTo>
                      <a:pt x="22" y="184"/>
                    </a:lnTo>
                    <a:lnTo>
                      <a:pt x="77" y="184"/>
                    </a:lnTo>
                    <a:lnTo>
                      <a:pt x="77" y="168"/>
                    </a:lnTo>
                    <a:lnTo>
                      <a:pt x="104" y="168"/>
                    </a:lnTo>
                    <a:lnTo>
                      <a:pt x="104" y="16"/>
                    </a:lnTo>
                    <a:lnTo>
                      <a:pt x="77" y="16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1" name="Freeform 1327"/>
              <p:cNvSpPr>
                <a:spLocks/>
              </p:cNvSpPr>
              <p:nvPr/>
            </p:nvSpPr>
            <p:spPr bwMode="auto">
              <a:xfrm>
                <a:off x="3840" y="2947"/>
                <a:ext cx="21" cy="37"/>
              </a:xfrm>
              <a:custGeom>
                <a:avLst/>
                <a:gdLst>
                  <a:gd name="T0" fmla="*/ 79 w 106"/>
                  <a:gd name="T1" fmla="*/ 0 h 185"/>
                  <a:gd name="T2" fmla="*/ 24 w 106"/>
                  <a:gd name="T3" fmla="*/ 0 h 185"/>
                  <a:gd name="T4" fmla="*/ 24 w 106"/>
                  <a:gd name="T5" fmla="*/ 17 h 185"/>
                  <a:gd name="T6" fmla="*/ 0 w 106"/>
                  <a:gd name="T7" fmla="*/ 17 h 185"/>
                  <a:gd name="T8" fmla="*/ 0 w 106"/>
                  <a:gd name="T9" fmla="*/ 168 h 185"/>
                  <a:gd name="T10" fmla="*/ 24 w 106"/>
                  <a:gd name="T11" fmla="*/ 168 h 185"/>
                  <a:gd name="T12" fmla="*/ 24 w 106"/>
                  <a:gd name="T13" fmla="*/ 185 h 185"/>
                  <a:gd name="T14" fmla="*/ 79 w 106"/>
                  <a:gd name="T15" fmla="*/ 185 h 185"/>
                  <a:gd name="T16" fmla="*/ 79 w 106"/>
                  <a:gd name="T17" fmla="*/ 168 h 185"/>
                  <a:gd name="T18" fmla="*/ 106 w 106"/>
                  <a:gd name="T19" fmla="*/ 168 h 185"/>
                  <a:gd name="T20" fmla="*/ 106 w 106"/>
                  <a:gd name="T21" fmla="*/ 17 h 185"/>
                  <a:gd name="T22" fmla="*/ 79 w 106"/>
                  <a:gd name="T23" fmla="*/ 17 h 185"/>
                  <a:gd name="T24" fmla="*/ 79 w 106"/>
                  <a:gd name="T2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5">
                    <a:moveTo>
                      <a:pt x="79" y="0"/>
                    </a:moveTo>
                    <a:lnTo>
                      <a:pt x="24" y="0"/>
                    </a:lnTo>
                    <a:lnTo>
                      <a:pt x="24" y="17"/>
                    </a:lnTo>
                    <a:lnTo>
                      <a:pt x="0" y="17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5"/>
                    </a:lnTo>
                    <a:lnTo>
                      <a:pt x="79" y="185"/>
                    </a:lnTo>
                    <a:lnTo>
                      <a:pt x="79" y="168"/>
                    </a:lnTo>
                    <a:lnTo>
                      <a:pt x="106" y="168"/>
                    </a:lnTo>
                    <a:lnTo>
                      <a:pt x="106" y="17"/>
                    </a:lnTo>
                    <a:lnTo>
                      <a:pt x="79" y="17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2" name="Freeform 1328"/>
              <p:cNvSpPr>
                <a:spLocks/>
              </p:cNvSpPr>
              <p:nvPr/>
            </p:nvSpPr>
            <p:spPr bwMode="auto">
              <a:xfrm>
                <a:off x="3862" y="2991"/>
                <a:ext cx="20" cy="37"/>
              </a:xfrm>
              <a:custGeom>
                <a:avLst/>
                <a:gdLst>
                  <a:gd name="T0" fmla="*/ 77 w 104"/>
                  <a:gd name="T1" fmla="*/ 0 h 186"/>
                  <a:gd name="T2" fmla="*/ 22 w 104"/>
                  <a:gd name="T3" fmla="*/ 0 h 186"/>
                  <a:gd name="T4" fmla="*/ 22 w 104"/>
                  <a:gd name="T5" fmla="*/ 18 h 186"/>
                  <a:gd name="T6" fmla="*/ 0 w 104"/>
                  <a:gd name="T7" fmla="*/ 18 h 186"/>
                  <a:gd name="T8" fmla="*/ 0 w 104"/>
                  <a:gd name="T9" fmla="*/ 168 h 186"/>
                  <a:gd name="T10" fmla="*/ 22 w 104"/>
                  <a:gd name="T11" fmla="*/ 168 h 186"/>
                  <a:gd name="T12" fmla="*/ 22 w 104"/>
                  <a:gd name="T13" fmla="*/ 186 h 186"/>
                  <a:gd name="T14" fmla="*/ 77 w 104"/>
                  <a:gd name="T15" fmla="*/ 186 h 186"/>
                  <a:gd name="T16" fmla="*/ 77 w 104"/>
                  <a:gd name="T17" fmla="*/ 168 h 186"/>
                  <a:gd name="T18" fmla="*/ 104 w 104"/>
                  <a:gd name="T19" fmla="*/ 168 h 186"/>
                  <a:gd name="T20" fmla="*/ 104 w 104"/>
                  <a:gd name="T21" fmla="*/ 18 h 186"/>
                  <a:gd name="T22" fmla="*/ 77 w 104"/>
                  <a:gd name="T23" fmla="*/ 18 h 186"/>
                  <a:gd name="T24" fmla="*/ 77 w 104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86">
                    <a:moveTo>
                      <a:pt x="77" y="0"/>
                    </a:moveTo>
                    <a:lnTo>
                      <a:pt x="22" y="0"/>
                    </a:lnTo>
                    <a:lnTo>
                      <a:pt x="22" y="18"/>
                    </a:lnTo>
                    <a:lnTo>
                      <a:pt x="0" y="18"/>
                    </a:lnTo>
                    <a:lnTo>
                      <a:pt x="0" y="168"/>
                    </a:lnTo>
                    <a:lnTo>
                      <a:pt x="22" y="168"/>
                    </a:lnTo>
                    <a:lnTo>
                      <a:pt x="22" y="186"/>
                    </a:lnTo>
                    <a:lnTo>
                      <a:pt x="77" y="186"/>
                    </a:lnTo>
                    <a:lnTo>
                      <a:pt x="77" y="168"/>
                    </a:lnTo>
                    <a:lnTo>
                      <a:pt x="104" y="168"/>
                    </a:lnTo>
                    <a:lnTo>
                      <a:pt x="104" y="18"/>
                    </a:lnTo>
                    <a:lnTo>
                      <a:pt x="77" y="1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3" name="Freeform 1329"/>
              <p:cNvSpPr>
                <a:spLocks/>
              </p:cNvSpPr>
              <p:nvPr/>
            </p:nvSpPr>
            <p:spPr bwMode="auto">
              <a:xfrm>
                <a:off x="3834" y="3036"/>
                <a:ext cx="22" cy="38"/>
              </a:xfrm>
              <a:custGeom>
                <a:avLst/>
                <a:gdLst>
                  <a:gd name="T0" fmla="*/ 78 w 106"/>
                  <a:gd name="T1" fmla="*/ 0 h 186"/>
                  <a:gd name="T2" fmla="*/ 24 w 106"/>
                  <a:gd name="T3" fmla="*/ 0 h 186"/>
                  <a:gd name="T4" fmla="*/ 24 w 106"/>
                  <a:gd name="T5" fmla="*/ 18 h 186"/>
                  <a:gd name="T6" fmla="*/ 0 w 106"/>
                  <a:gd name="T7" fmla="*/ 18 h 186"/>
                  <a:gd name="T8" fmla="*/ 0 w 106"/>
                  <a:gd name="T9" fmla="*/ 169 h 186"/>
                  <a:gd name="T10" fmla="*/ 24 w 106"/>
                  <a:gd name="T11" fmla="*/ 169 h 186"/>
                  <a:gd name="T12" fmla="*/ 24 w 106"/>
                  <a:gd name="T13" fmla="*/ 186 h 186"/>
                  <a:gd name="T14" fmla="*/ 78 w 106"/>
                  <a:gd name="T15" fmla="*/ 186 h 186"/>
                  <a:gd name="T16" fmla="*/ 78 w 106"/>
                  <a:gd name="T17" fmla="*/ 169 h 186"/>
                  <a:gd name="T18" fmla="*/ 106 w 106"/>
                  <a:gd name="T19" fmla="*/ 169 h 186"/>
                  <a:gd name="T20" fmla="*/ 106 w 106"/>
                  <a:gd name="T21" fmla="*/ 18 h 186"/>
                  <a:gd name="T22" fmla="*/ 78 w 106"/>
                  <a:gd name="T23" fmla="*/ 18 h 186"/>
                  <a:gd name="T24" fmla="*/ 78 w 106"/>
                  <a:gd name="T2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86">
                    <a:moveTo>
                      <a:pt x="78" y="0"/>
                    </a:moveTo>
                    <a:lnTo>
                      <a:pt x="24" y="0"/>
                    </a:lnTo>
                    <a:lnTo>
                      <a:pt x="24" y="18"/>
                    </a:lnTo>
                    <a:lnTo>
                      <a:pt x="0" y="18"/>
                    </a:lnTo>
                    <a:lnTo>
                      <a:pt x="0" y="169"/>
                    </a:lnTo>
                    <a:lnTo>
                      <a:pt x="24" y="169"/>
                    </a:lnTo>
                    <a:lnTo>
                      <a:pt x="24" y="186"/>
                    </a:lnTo>
                    <a:lnTo>
                      <a:pt x="78" y="186"/>
                    </a:lnTo>
                    <a:lnTo>
                      <a:pt x="78" y="169"/>
                    </a:lnTo>
                    <a:lnTo>
                      <a:pt x="106" y="169"/>
                    </a:lnTo>
                    <a:lnTo>
                      <a:pt x="106" y="18"/>
                    </a:lnTo>
                    <a:lnTo>
                      <a:pt x="78" y="18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4" name="Freeform 1330"/>
              <p:cNvSpPr>
                <a:spLocks/>
              </p:cNvSpPr>
              <p:nvPr/>
            </p:nvSpPr>
            <p:spPr bwMode="auto">
              <a:xfrm>
                <a:off x="3794" y="3050"/>
                <a:ext cx="21" cy="37"/>
              </a:xfrm>
              <a:custGeom>
                <a:avLst/>
                <a:gdLst>
                  <a:gd name="T0" fmla="*/ 79 w 105"/>
                  <a:gd name="T1" fmla="*/ 0 h 184"/>
                  <a:gd name="T2" fmla="*/ 24 w 105"/>
                  <a:gd name="T3" fmla="*/ 0 h 184"/>
                  <a:gd name="T4" fmla="*/ 24 w 105"/>
                  <a:gd name="T5" fmla="*/ 16 h 184"/>
                  <a:gd name="T6" fmla="*/ 0 w 105"/>
                  <a:gd name="T7" fmla="*/ 16 h 184"/>
                  <a:gd name="T8" fmla="*/ 0 w 105"/>
                  <a:gd name="T9" fmla="*/ 168 h 184"/>
                  <a:gd name="T10" fmla="*/ 24 w 105"/>
                  <a:gd name="T11" fmla="*/ 168 h 184"/>
                  <a:gd name="T12" fmla="*/ 24 w 105"/>
                  <a:gd name="T13" fmla="*/ 184 h 184"/>
                  <a:gd name="T14" fmla="*/ 79 w 105"/>
                  <a:gd name="T15" fmla="*/ 184 h 184"/>
                  <a:gd name="T16" fmla="*/ 79 w 105"/>
                  <a:gd name="T17" fmla="*/ 168 h 184"/>
                  <a:gd name="T18" fmla="*/ 105 w 105"/>
                  <a:gd name="T19" fmla="*/ 168 h 184"/>
                  <a:gd name="T20" fmla="*/ 105 w 105"/>
                  <a:gd name="T21" fmla="*/ 16 h 184"/>
                  <a:gd name="T22" fmla="*/ 79 w 105"/>
                  <a:gd name="T23" fmla="*/ 16 h 184"/>
                  <a:gd name="T24" fmla="*/ 79 w 105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5" h="184">
                    <a:moveTo>
                      <a:pt x="79" y="0"/>
                    </a:move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168"/>
                    </a:lnTo>
                    <a:lnTo>
                      <a:pt x="24" y="168"/>
                    </a:lnTo>
                    <a:lnTo>
                      <a:pt x="24" y="184"/>
                    </a:lnTo>
                    <a:lnTo>
                      <a:pt x="79" y="184"/>
                    </a:lnTo>
                    <a:lnTo>
                      <a:pt x="79" y="168"/>
                    </a:lnTo>
                    <a:lnTo>
                      <a:pt x="105" y="168"/>
                    </a:lnTo>
                    <a:lnTo>
                      <a:pt x="105" y="16"/>
                    </a:lnTo>
                    <a:lnTo>
                      <a:pt x="79" y="1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5" name="Freeform 1331"/>
              <p:cNvSpPr>
                <a:spLocks/>
              </p:cNvSpPr>
              <p:nvPr/>
            </p:nvSpPr>
            <p:spPr bwMode="auto">
              <a:xfrm>
                <a:off x="3678" y="2918"/>
                <a:ext cx="32" cy="28"/>
              </a:xfrm>
              <a:custGeom>
                <a:avLst/>
                <a:gdLst>
                  <a:gd name="T0" fmla="*/ 161 w 162"/>
                  <a:gd name="T1" fmla="*/ 142 h 142"/>
                  <a:gd name="T2" fmla="*/ 125 w 162"/>
                  <a:gd name="T3" fmla="*/ 142 h 142"/>
                  <a:gd name="T4" fmla="*/ 125 w 162"/>
                  <a:gd name="T5" fmla="*/ 95 h 142"/>
                  <a:gd name="T6" fmla="*/ 39 w 162"/>
                  <a:gd name="T7" fmla="*/ 95 h 142"/>
                  <a:gd name="T8" fmla="*/ 39 w 162"/>
                  <a:gd name="T9" fmla="*/ 140 h 142"/>
                  <a:gd name="T10" fmla="*/ 0 w 162"/>
                  <a:gd name="T11" fmla="*/ 140 h 142"/>
                  <a:gd name="T12" fmla="*/ 0 w 162"/>
                  <a:gd name="T13" fmla="*/ 28 h 142"/>
                  <a:gd name="T14" fmla="*/ 43 w 162"/>
                  <a:gd name="T15" fmla="*/ 28 h 142"/>
                  <a:gd name="T16" fmla="*/ 43 w 162"/>
                  <a:gd name="T17" fmla="*/ 0 h 142"/>
                  <a:gd name="T18" fmla="*/ 162 w 162"/>
                  <a:gd name="T19" fmla="*/ 0 h 142"/>
                  <a:gd name="T20" fmla="*/ 161 w 162"/>
                  <a:gd name="T21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142">
                    <a:moveTo>
                      <a:pt x="161" y="142"/>
                    </a:moveTo>
                    <a:lnTo>
                      <a:pt x="125" y="142"/>
                    </a:lnTo>
                    <a:lnTo>
                      <a:pt x="125" y="95"/>
                    </a:lnTo>
                    <a:lnTo>
                      <a:pt x="39" y="95"/>
                    </a:lnTo>
                    <a:lnTo>
                      <a:pt x="39" y="140"/>
                    </a:lnTo>
                    <a:lnTo>
                      <a:pt x="0" y="140"/>
                    </a:lnTo>
                    <a:lnTo>
                      <a:pt x="0" y="28"/>
                    </a:lnTo>
                    <a:lnTo>
                      <a:pt x="43" y="28"/>
                    </a:lnTo>
                    <a:lnTo>
                      <a:pt x="43" y="0"/>
                    </a:lnTo>
                    <a:lnTo>
                      <a:pt x="162" y="0"/>
                    </a:lnTo>
                    <a:lnTo>
                      <a:pt x="161" y="1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6" name="Freeform 1332"/>
              <p:cNvSpPr>
                <a:spLocks/>
              </p:cNvSpPr>
              <p:nvPr/>
            </p:nvSpPr>
            <p:spPr bwMode="auto">
              <a:xfrm>
                <a:off x="3539" y="3076"/>
                <a:ext cx="51" cy="50"/>
              </a:xfrm>
              <a:custGeom>
                <a:avLst/>
                <a:gdLst>
                  <a:gd name="T0" fmla="*/ 0 w 251"/>
                  <a:gd name="T1" fmla="*/ 47 h 250"/>
                  <a:gd name="T2" fmla="*/ 41 w 251"/>
                  <a:gd name="T3" fmla="*/ 87 h 250"/>
                  <a:gd name="T4" fmla="*/ 52 w 251"/>
                  <a:gd name="T5" fmla="*/ 79 h 250"/>
                  <a:gd name="T6" fmla="*/ 77 w 251"/>
                  <a:gd name="T7" fmla="*/ 105 h 250"/>
                  <a:gd name="T8" fmla="*/ 65 w 251"/>
                  <a:gd name="T9" fmla="*/ 117 h 250"/>
                  <a:gd name="T10" fmla="*/ 85 w 251"/>
                  <a:gd name="T11" fmla="*/ 137 h 250"/>
                  <a:gd name="T12" fmla="*/ 97 w 251"/>
                  <a:gd name="T13" fmla="*/ 125 h 250"/>
                  <a:gd name="T14" fmla="*/ 131 w 251"/>
                  <a:gd name="T15" fmla="*/ 158 h 250"/>
                  <a:gd name="T16" fmla="*/ 118 w 251"/>
                  <a:gd name="T17" fmla="*/ 172 h 250"/>
                  <a:gd name="T18" fmla="*/ 137 w 251"/>
                  <a:gd name="T19" fmla="*/ 191 h 250"/>
                  <a:gd name="T20" fmla="*/ 151 w 251"/>
                  <a:gd name="T21" fmla="*/ 177 h 250"/>
                  <a:gd name="T22" fmla="*/ 173 w 251"/>
                  <a:gd name="T23" fmla="*/ 202 h 250"/>
                  <a:gd name="T24" fmla="*/ 162 w 251"/>
                  <a:gd name="T25" fmla="*/ 212 h 250"/>
                  <a:gd name="T26" fmla="*/ 202 w 251"/>
                  <a:gd name="T27" fmla="*/ 250 h 250"/>
                  <a:gd name="T28" fmla="*/ 219 w 251"/>
                  <a:gd name="T29" fmla="*/ 234 h 250"/>
                  <a:gd name="T30" fmla="*/ 213 w 251"/>
                  <a:gd name="T31" fmla="*/ 228 h 250"/>
                  <a:gd name="T32" fmla="*/ 227 w 251"/>
                  <a:gd name="T33" fmla="*/ 216 h 250"/>
                  <a:gd name="T34" fmla="*/ 233 w 251"/>
                  <a:gd name="T35" fmla="*/ 219 h 250"/>
                  <a:gd name="T36" fmla="*/ 251 w 251"/>
                  <a:gd name="T37" fmla="*/ 202 h 250"/>
                  <a:gd name="T38" fmla="*/ 212 w 251"/>
                  <a:gd name="T39" fmla="*/ 167 h 250"/>
                  <a:gd name="T40" fmla="*/ 201 w 251"/>
                  <a:gd name="T41" fmla="*/ 177 h 250"/>
                  <a:gd name="T42" fmla="*/ 180 w 251"/>
                  <a:gd name="T43" fmla="*/ 158 h 250"/>
                  <a:gd name="T44" fmla="*/ 198 w 251"/>
                  <a:gd name="T45" fmla="*/ 140 h 250"/>
                  <a:gd name="T46" fmla="*/ 140 w 251"/>
                  <a:gd name="T47" fmla="*/ 82 h 250"/>
                  <a:gd name="T48" fmla="*/ 135 w 251"/>
                  <a:gd name="T49" fmla="*/ 87 h 250"/>
                  <a:gd name="T50" fmla="*/ 121 w 251"/>
                  <a:gd name="T51" fmla="*/ 74 h 250"/>
                  <a:gd name="T52" fmla="*/ 126 w 251"/>
                  <a:gd name="T53" fmla="*/ 69 h 250"/>
                  <a:gd name="T54" fmla="*/ 110 w 251"/>
                  <a:gd name="T55" fmla="*/ 51 h 250"/>
                  <a:gd name="T56" fmla="*/ 94 w 251"/>
                  <a:gd name="T57" fmla="*/ 67 h 250"/>
                  <a:gd name="T58" fmla="*/ 74 w 251"/>
                  <a:gd name="T59" fmla="*/ 47 h 250"/>
                  <a:gd name="T60" fmla="*/ 84 w 251"/>
                  <a:gd name="T61" fmla="*/ 38 h 250"/>
                  <a:gd name="T62" fmla="*/ 46 w 251"/>
                  <a:gd name="T63" fmla="*/ 0 h 250"/>
                  <a:gd name="T64" fmla="*/ 31 w 251"/>
                  <a:gd name="T65" fmla="*/ 16 h 250"/>
                  <a:gd name="T66" fmla="*/ 36 w 251"/>
                  <a:gd name="T67" fmla="*/ 23 h 250"/>
                  <a:gd name="T68" fmla="*/ 23 w 251"/>
                  <a:gd name="T69" fmla="*/ 38 h 250"/>
                  <a:gd name="T70" fmla="*/ 16 w 251"/>
                  <a:gd name="T71" fmla="*/ 31 h 250"/>
                  <a:gd name="T72" fmla="*/ 0 w 251"/>
                  <a:gd name="T73" fmla="*/ 4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250">
                    <a:moveTo>
                      <a:pt x="0" y="47"/>
                    </a:moveTo>
                    <a:lnTo>
                      <a:pt x="41" y="87"/>
                    </a:lnTo>
                    <a:lnTo>
                      <a:pt x="52" y="79"/>
                    </a:lnTo>
                    <a:lnTo>
                      <a:pt x="77" y="105"/>
                    </a:lnTo>
                    <a:lnTo>
                      <a:pt x="65" y="117"/>
                    </a:lnTo>
                    <a:lnTo>
                      <a:pt x="85" y="137"/>
                    </a:lnTo>
                    <a:lnTo>
                      <a:pt x="97" y="125"/>
                    </a:lnTo>
                    <a:lnTo>
                      <a:pt x="131" y="158"/>
                    </a:lnTo>
                    <a:lnTo>
                      <a:pt x="118" y="172"/>
                    </a:lnTo>
                    <a:lnTo>
                      <a:pt x="137" y="191"/>
                    </a:lnTo>
                    <a:lnTo>
                      <a:pt x="151" y="177"/>
                    </a:lnTo>
                    <a:lnTo>
                      <a:pt x="173" y="202"/>
                    </a:lnTo>
                    <a:lnTo>
                      <a:pt x="162" y="212"/>
                    </a:lnTo>
                    <a:lnTo>
                      <a:pt x="202" y="250"/>
                    </a:lnTo>
                    <a:lnTo>
                      <a:pt x="219" y="234"/>
                    </a:lnTo>
                    <a:lnTo>
                      <a:pt x="213" y="228"/>
                    </a:lnTo>
                    <a:lnTo>
                      <a:pt x="227" y="216"/>
                    </a:lnTo>
                    <a:lnTo>
                      <a:pt x="233" y="219"/>
                    </a:lnTo>
                    <a:lnTo>
                      <a:pt x="251" y="202"/>
                    </a:lnTo>
                    <a:lnTo>
                      <a:pt x="212" y="167"/>
                    </a:lnTo>
                    <a:lnTo>
                      <a:pt x="201" y="177"/>
                    </a:lnTo>
                    <a:lnTo>
                      <a:pt x="180" y="158"/>
                    </a:lnTo>
                    <a:lnTo>
                      <a:pt x="198" y="140"/>
                    </a:lnTo>
                    <a:lnTo>
                      <a:pt x="140" y="82"/>
                    </a:lnTo>
                    <a:lnTo>
                      <a:pt x="135" y="87"/>
                    </a:lnTo>
                    <a:lnTo>
                      <a:pt x="121" y="74"/>
                    </a:lnTo>
                    <a:lnTo>
                      <a:pt x="126" y="69"/>
                    </a:lnTo>
                    <a:lnTo>
                      <a:pt x="110" y="51"/>
                    </a:lnTo>
                    <a:lnTo>
                      <a:pt x="94" y="67"/>
                    </a:lnTo>
                    <a:lnTo>
                      <a:pt x="74" y="47"/>
                    </a:lnTo>
                    <a:lnTo>
                      <a:pt x="84" y="38"/>
                    </a:lnTo>
                    <a:lnTo>
                      <a:pt x="46" y="0"/>
                    </a:lnTo>
                    <a:lnTo>
                      <a:pt x="31" y="16"/>
                    </a:lnTo>
                    <a:lnTo>
                      <a:pt x="36" y="23"/>
                    </a:lnTo>
                    <a:lnTo>
                      <a:pt x="23" y="38"/>
                    </a:lnTo>
                    <a:lnTo>
                      <a:pt x="16" y="31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7" name="Freeform 1333"/>
              <p:cNvSpPr>
                <a:spLocks/>
              </p:cNvSpPr>
              <p:nvPr/>
            </p:nvSpPr>
            <p:spPr bwMode="auto">
              <a:xfrm>
                <a:off x="873" y="1653"/>
                <a:ext cx="38" cy="87"/>
              </a:xfrm>
              <a:custGeom>
                <a:avLst/>
                <a:gdLst>
                  <a:gd name="T0" fmla="*/ 23 w 190"/>
                  <a:gd name="T1" fmla="*/ 374 h 435"/>
                  <a:gd name="T2" fmla="*/ 23 w 190"/>
                  <a:gd name="T3" fmla="*/ 333 h 435"/>
                  <a:gd name="T4" fmla="*/ 131 w 190"/>
                  <a:gd name="T5" fmla="*/ 333 h 435"/>
                  <a:gd name="T6" fmla="*/ 131 w 190"/>
                  <a:gd name="T7" fmla="*/ 56 h 435"/>
                  <a:gd name="T8" fmla="*/ 41 w 190"/>
                  <a:gd name="T9" fmla="*/ 56 h 435"/>
                  <a:gd name="T10" fmla="*/ 41 w 190"/>
                  <a:gd name="T11" fmla="*/ 77 h 435"/>
                  <a:gd name="T12" fmla="*/ 7 w 190"/>
                  <a:gd name="T13" fmla="*/ 77 h 435"/>
                  <a:gd name="T14" fmla="*/ 6 w 190"/>
                  <a:gd name="T15" fmla="*/ 13 h 435"/>
                  <a:gd name="T16" fmla="*/ 17 w 190"/>
                  <a:gd name="T17" fmla="*/ 2 h 435"/>
                  <a:gd name="T18" fmla="*/ 175 w 190"/>
                  <a:gd name="T19" fmla="*/ 0 h 435"/>
                  <a:gd name="T20" fmla="*/ 185 w 190"/>
                  <a:gd name="T21" fmla="*/ 11 h 435"/>
                  <a:gd name="T22" fmla="*/ 190 w 190"/>
                  <a:gd name="T23" fmla="*/ 419 h 435"/>
                  <a:gd name="T24" fmla="*/ 175 w 190"/>
                  <a:gd name="T25" fmla="*/ 431 h 435"/>
                  <a:gd name="T26" fmla="*/ 1 w 190"/>
                  <a:gd name="T27" fmla="*/ 435 h 435"/>
                  <a:gd name="T28" fmla="*/ 0 w 190"/>
                  <a:gd name="T29" fmla="*/ 407 h 435"/>
                  <a:gd name="T30" fmla="*/ 11 w 190"/>
                  <a:gd name="T31" fmla="*/ 394 h 435"/>
                  <a:gd name="T32" fmla="*/ 23 w 190"/>
                  <a:gd name="T33" fmla="*/ 374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0" h="435">
                    <a:moveTo>
                      <a:pt x="23" y="374"/>
                    </a:moveTo>
                    <a:lnTo>
                      <a:pt x="23" y="333"/>
                    </a:lnTo>
                    <a:lnTo>
                      <a:pt x="131" y="333"/>
                    </a:lnTo>
                    <a:lnTo>
                      <a:pt x="131" y="56"/>
                    </a:lnTo>
                    <a:lnTo>
                      <a:pt x="41" y="56"/>
                    </a:lnTo>
                    <a:lnTo>
                      <a:pt x="41" y="77"/>
                    </a:lnTo>
                    <a:lnTo>
                      <a:pt x="7" y="77"/>
                    </a:lnTo>
                    <a:lnTo>
                      <a:pt x="6" y="13"/>
                    </a:lnTo>
                    <a:lnTo>
                      <a:pt x="17" y="2"/>
                    </a:lnTo>
                    <a:lnTo>
                      <a:pt x="175" y="0"/>
                    </a:lnTo>
                    <a:lnTo>
                      <a:pt x="185" y="11"/>
                    </a:lnTo>
                    <a:lnTo>
                      <a:pt x="190" y="419"/>
                    </a:lnTo>
                    <a:lnTo>
                      <a:pt x="175" y="431"/>
                    </a:lnTo>
                    <a:lnTo>
                      <a:pt x="1" y="435"/>
                    </a:lnTo>
                    <a:lnTo>
                      <a:pt x="0" y="407"/>
                    </a:lnTo>
                    <a:lnTo>
                      <a:pt x="11" y="394"/>
                    </a:lnTo>
                    <a:lnTo>
                      <a:pt x="23" y="37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8" name="Freeform 1334"/>
              <p:cNvSpPr>
                <a:spLocks/>
              </p:cNvSpPr>
              <p:nvPr/>
            </p:nvSpPr>
            <p:spPr bwMode="auto">
              <a:xfrm>
                <a:off x="788" y="1699"/>
                <a:ext cx="67" cy="90"/>
              </a:xfrm>
              <a:custGeom>
                <a:avLst/>
                <a:gdLst>
                  <a:gd name="T0" fmla="*/ 334 w 335"/>
                  <a:gd name="T1" fmla="*/ 164 h 454"/>
                  <a:gd name="T2" fmla="*/ 316 w 335"/>
                  <a:gd name="T3" fmla="*/ 163 h 454"/>
                  <a:gd name="T4" fmla="*/ 316 w 335"/>
                  <a:gd name="T5" fmla="*/ 179 h 454"/>
                  <a:gd name="T6" fmla="*/ 321 w 335"/>
                  <a:gd name="T7" fmla="*/ 179 h 454"/>
                  <a:gd name="T8" fmla="*/ 321 w 335"/>
                  <a:gd name="T9" fmla="*/ 193 h 454"/>
                  <a:gd name="T10" fmla="*/ 318 w 335"/>
                  <a:gd name="T11" fmla="*/ 193 h 454"/>
                  <a:gd name="T12" fmla="*/ 318 w 335"/>
                  <a:gd name="T13" fmla="*/ 215 h 454"/>
                  <a:gd name="T14" fmla="*/ 334 w 335"/>
                  <a:gd name="T15" fmla="*/ 215 h 454"/>
                  <a:gd name="T16" fmla="*/ 333 w 335"/>
                  <a:gd name="T17" fmla="*/ 309 h 454"/>
                  <a:gd name="T18" fmla="*/ 330 w 335"/>
                  <a:gd name="T19" fmla="*/ 309 h 454"/>
                  <a:gd name="T20" fmla="*/ 330 w 335"/>
                  <a:gd name="T21" fmla="*/ 334 h 454"/>
                  <a:gd name="T22" fmla="*/ 262 w 335"/>
                  <a:gd name="T23" fmla="*/ 334 h 454"/>
                  <a:gd name="T24" fmla="*/ 262 w 335"/>
                  <a:gd name="T25" fmla="*/ 182 h 454"/>
                  <a:gd name="T26" fmla="*/ 268 w 335"/>
                  <a:gd name="T27" fmla="*/ 182 h 454"/>
                  <a:gd name="T28" fmla="*/ 269 w 335"/>
                  <a:gd name="T29" fmla="*/ 161 h 454"/>
                  <a:gd name="T30" fmla="*/ 270 w 335"/>
                  <a:gd name="T31" fmla="*/ 159 h 454"/>
                  <a:gd name="T32" fmla="*/ 272 w 335"/>
                  <a:gd name="T33" fmla="*/ 148 h 454"/>
                  <a:gd name="T34" fmla="*/ 234 w 335"/>
                  <a:gd name="T35" fmla="*/ 148 h 454"/>
                  <a:gd name="T36" fmla="*/ 233 w 335"/>
                  <a:gd name="T37" fmla="*/ 57 h 454"/>
                  <a:gd name="T38" fmla="*/ 57 w 335"/>
                  <a:gd name="T39" fmla="*/ 57 h 454"/>
                  <a:gd name="T40" fmla="*/ 57 w 335"/>
                  <a:gd name="T41" fmla="*/ 209 h 454"/>
                  <a:gd name="T42" fmla="*/ 80 w 335"/>
                  <a:gd name="T43" fmla="*/ 209 h 454"/>
                  <a:gd name="T44" fmla="*/ 80 w 335"/>
                  <a:gd name="T45" fmla="*/ 246 h 454"/>
                  <a:gd name="T46" fmla="*/ 57 w 335"/>
                  <a:gd name="T47" fmla="*/ 245 h 454"/>
                  <a:gd name="T48" fmla="*/ 59 w 335"/>
                  <a:gd name="T49" fmla="*/ 397 h 454"/>
                  <a:gd name="T50" fmla="*/ 219 w 335"/>
                  <a:gd name="T51" fmla="*/ 397 h 454"/>
                  <a:gd name="T52" fmla="*/ 219 w 335"/>
                  <a:gd name="T53" fmla="*/ 376 h 454"/>
                  <a:gd name="T54" fmla="*/ 270 w 335"/>
                  <a:gd name="T55" fmla="*/ 376 h 454"/>
                  <a:gd name="T56" fmla="*/ 270 w 335"/>
                  <a:gd name="T57" fmla="*/ 439 h 454"/>
                  <a:gd name="T58" fmla="*/ 258 w 335"/>
                  <a:gd name="T59" fmla="*/ 454 h 454"/>
                  <a:gd name="T60" fmla="*/ 12 w 335"/>
                  <a:gd name="T61" fmla="*/ 453 h 454"/>
                  <a:gd name="T62" fmla="*/ 0 w 335"/>
                  <a:gd name="T63" fmla="*/ 439 h 454"/>
                  <a:gd name="T64" fmla="*/ 1 w 335"/>
                  <a:gd name="T65" fmla="*/ 12 h 454"/>
                  <a:gd name="T66" fmla="*/ 12 w 335"/>
                  <a:gd name="T67" fmla="*/ 1 h 454"/>
                  <a:gd name="T68" fmla="*/ 320 w 335"/>
                  <a:gd name="T69" fmla="*/ 0 h 454"/>
                  <a:gd name="T70" fmla="*/ 335 w 335"/>
                  <a:gd name="T71" fmla="*/ 11 h 454"/>
                  <a:gd name="T72" fmla="*/ 335 w 335"/>
                  <a:gd name="T73" fmla="*/ 147 h 454"/>
                  <a:gd name="T74" fmla="*/ 334 w 335"/>
                  <a:gd name="T75" fmla="*/ 16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454">
                    <a:moveTo>
                      <a:pt x="334" y="164"/>
                    </a:moveTo>
                    <a:lnTo>
                      <a:pt x="316" y="163"/>
                    </a:lnTo>
                    <a:lnTo>
                      <a:pt x="316" y="179"/>
                    </a:lnTo>
                    <a:lnTo>
                      <a:pt x="321" y="179"/>
                    </a:lnTo>
                    <a:lnTo>
                      <a:pt x="321" y="193"/>
                    </a:lnTo>
                    <a:lnTo>
                      <a:pt x="318" y="193"/>
                    </a:lnTo>
                    <a:lnTo>
                      <a:pt x="318" y="215"/>
                    </a:lnTo>
                    <a:lnTo>
                      <a:pt x="334" y="215"/>
                    </a:lnTo>
                    <a:lnTo>
                      <a:pt x="333" y="309"/>
                    </a:lnTo>
                    <a:lnTo>
                      <a:pt x="330" y="309"/>
                    </a:lnTo>
                    <a:lnTo>
                      <a:pt x="330" y="334"/>
                    </a:lnTo>
                    <a:lnTo>
                      <a:pt x="262" y="334"/>
                    </a:lnTo>
                    <a:lnTo>
                      <a:pt x="262" y="182"/>
                    </a:lnTo>
                    <a:lnTo>
                      <a:pt x="268" y="182"/>
                    </a:lnTo>
                    <a:lnTo>
                      <a:pt x="269" y="161"/>
                    </a:lnTo>
                    <a:lnTo>
                      <a:pt x="270" y="159"/>
                    </a:lnTo>
                    <a:lnTo>
                      <a:pt x="272" y="148"/>
                    </a:lnTo>
                    <a:lnTo>
                      <a:pt x="234" y="148"/>
                    </a:lnTo>
                    <a:lnTo>
                      <a:pt x="233" y="57"/>
                    </a:lnTo>
                    <a:lnTo>
                      <a:pt x="57" y="57"/>
                    </a:lnTo>
                    <a:lnTo>
                      <a:pt x="57" y="209"/>
                    </a:lnTo>
                    <a:lnTo>
                      <a:pt x="80" y="209"/>
                    </a:lnTo>
                    <a:lnTo>
                      <a:pt x="80" y="246"/>
                    </a:lnTo>
                    <a:lnTo>
                      <a:pt x="57" y="245"/>
                    </a:lnTo>
                    <a:lnTo>
                      <a:pt x="59" y="397"/>
                    </a:lnTo>
                    <a:lnTo>
                      <a:pt x="219" y="397"/>
                    </a:lnTo>
                    <a:lnTo>
                      <a:pt x="219" y="376"/>
                    </a:lnTo>
                    <a:lnTo>
                      <a:pt x="270" y="376"/>
                    </a:lnTo>
                    <a:lnTo>
                      <a:pt x="270" y="439"/>
                    </a:lnTo>
                    <a:lnTo>
                      <a:pt x="258" y="454"/>
                    </a:lnTo>
                    <a:lnTo>
                      <a:pt x="12" y="453"/>
                    </a:lnTo>
                    <a:lnTo>
                      <a:pt x="0" y="439"/>
                    </a:lnTo>
                    <a:lnTo>
                      <a:pt x="1" y="12"/>
                    </a:lnTo>
                    <a:lnTo>
                      <a:pt x="12" y="1"/>
                    </a:lnTo>
                    <a:lnTo>
                      <a:pt x="320" y="0"/>
                    </a:lnTo>
                    <a:lnTo>
                      <a:pt x="335" y="11"/>
                    </a:lnTo>
                    <a:lnTo>
                      <a:pt x="335" y="147"/>
                    </a:lnTo>
                    <a:lnTo>
                      <a:pt x="334" y="16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9" name="Freeform 1335"/>
              <p:cNvSpPr>
                <a:spLocks/>
              </p:cNvSpPr>
              <p:nvPr/>
            </p:nvSpPr>
            <p:spPr bwMode="auto">
              <a:xfrm>
                <a:off x="637" y="2167"/>
                <a:ext cx="70" cy="83"/>
              </a:xfrm>
              <a:custGeom>
                <a:avLst/>
                <a:gdLst>
                  <a:gd name="T0" fmla="*/ 353 w 353"/>
                  <a:gd name="T1" fmla="*/ 230 h 417"/>
                  <a:gd name="T2" fmla="*/ 353 w 353"/>
                  <a:gd name="T3" fmla="*/ 397 h 417"/>
                  <a:gd name="T4" fmla="*/ 333 w 353"/>
                  <a:gd name="T5" fmla="*/ 397 h 417"/>
                  <a:gd name="T6" fmla="*/ 333 w 353"/>
                  <a:gd name="T7" fmla="*/ 417 h 417"/>
                  <a:gd name="T8" fmla="*/ 253 w 353"/>
                  <a:gd name="T9" fmla="*/ 417 h 417"/>
                  <a:gd name="T10" fmla="*/ 253 w 353"/>
                  <a:gd name="T11" fmla="*/ 400 h 417"/>
                  <a:gd name="T12" fmla="*/ 231 w 353"/>
                  <a:gd name="T13" fmla="*/ 400 h 417"/>
                  <a:gd name="T14" fmla="*/ 231 w 353"/>
                  <a:gd name="T15" fmla="*/ 417 h 417"/>
                  <a:gd name="T16" fmla="*/ 142 w 353"/>
                  <a:gd name="T17" fmla="*/ 417 h 417"/>
                  <a:gd name="T18" fmla="*/ 142 w 353"/>
                  <a:gd name="T19" fmla="*/ 400 h 417"/>
                  <a:gd name="T20" fmla="*/ 120 w 353"/>
                  <a:gd name="T21" fmla="*/ 400 h 417"/>
                  <a:gd name="T22" fmla="*/ 120 w 353"/>
                  <a:gd name="T23" fmla="*/ 417 h 417"/>
                  <a:gd name="T24" fmla="*/ 26 w 353"/>
                  <a:gd name="T25" fmla="*/ 417 h 417"/>
                  <a:gd name="T26" fmla="*/ 26 w 353"/>
                  <a:gd name="T27" fmla="*/ 392 h 417"/>
                  <a:gd name="T28" fmla="*/ 0 w 353"/>
                  <a:gd name="T29" fmla="*/ 392 h 417"/>
                  <a:gd name="T30" fmla="*/ 0 w 353"/>
                  <a:gd name="T31" fmla="*/ 254 h 417"/>
                  <a:gd name="T32" fmla="*/ 29 w 353"/>
                  <a:gd name="T33" fmla="*/ 254 h 417"/>
                  <a:gd name="T34" fmla="*/ 29 w 353"/>
                  <a:gd name="T35" fmla="*/ 230 h 417"/>
                  <a:gd name="T36" fmla="*/ 120 w 353"/>
                  <a:gd name="T37" fmla="*/ 230 h 417"/>
                  <a:gd name="T38" fmla="*/ 120 w 353"/>
                  <a:gd name="T39" fmla="*/ 182 h 417"/>
                  <a:gd name="T40" fmla="*/ 30 w 353"/>
                  <a:gd name="T41" fmla="*/ 182 h 417"/>
                  <a:gd name="T42" fmla="*/ 30 w 353"/>
                  <a:gd name="T43" fmla="*/ 0 h 417"/>
                  <a:gd name="T44" fmla="*/ 232 w 353"/>
                  <a:gd name="T45" fmla="*/ 0 h 417"/>
                  <a:gd name="T46" fmla="*/ 232 w 353"/>
                  <a:gd name="T47" fmla="*/ 181 h 417"/>
                  <a:gd name="T48" fmla="*/ 140 w 353"/>
                  <a:gd name="T49" fmla="*/ 181 h 417"/>
                  <a:gd name="T50" fmla="*/ 140 w 353"/>
                  <a:gd name="T51" fmla="*/ 229 h 417"/>
                  <a:gd name="T52" fmla="*/ 232 w 353"/>
                  <a:gd name="T53" fmla="*/ 229 h 417"/>
                  <a:gd name="T54" fmla="*/ 232 w 353"/>
                  <a:gd name="T55" fmla="*/ 253 h 417"/>
                  <a:gd name="T56" fmla="*/ 254 w 353"/>
                  <a:gd name="T57" fmla="*/ 253 h 417"/>
                  <a:gd name="T58" fmla="*/ 254 w 353"/>
                  <a:gd name="T59" fmla="*/ 230 h 417"/>
                  <a:gd name="T60" fmla="*/ 353 w 353"/>
                  <a:gd name="T61" fmla="*/ 23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53" h="417">
                    <a:moveTo>
                      <a:pt x="353" y="230"/>
                    </a:moveTo>
                    <a:lnTo>
                      <a:pt x="353" y="397"/>
                    </a:lnTo>
                    <a:lnTo>
                      <a:pt x="333" y="397"/>
                    </a:lnTo>
                    <a:lnTo>
                      <a:pt x="333" y="417"/>
                    </a:lnTo>
                    <a:lnTo>
                      <a:pt x="253" y="417"/>
                    </a:lnTo>
                    <a:lnTo>
                      <a:pt x="253" y="400"/>
                    </a:lnTo>
                    <a:lnTo>
                      <a:pt x="231" y="400"/>
                    </a:lnTo>
                    <a:lnTo>
                      <a:pt x="231" y="417"/>
                    </a:lnTo>
                    <a:lnTo>
                      <a:pt x="142" y="417"/>
                    </a:lnTo>
                    <a:lnTo>
                      <a:pt x="142" y="400"/>
                    </a:lnTo>
                    <a:lnTo>
                      <a:pt x="120" y="400"/>
                    </a:lnTo>
                    <a:lnTo>
                      <a:pt x="120" y="417"/>
                    </a:lnTo>
                    <a:lnTo>
                      <a:pt x="26" y="417"/>
                    </a:lnTo>
                    <a:lnTo>
                      <a:pt x="26" y="392"/>
                    </a:lnTo>
                    <a:lnTo>
                      <a:pt x="0" y="392"/>
                    </a:lnTo>
                    <a:lnTo>
                      <a:pt x="0" y="254"/>
                    </a:lnTo>
                    <a:lnTo>
                      <a:pt x="29" y="254"/>
                    </a:lnTo>
                    <a:lnTo>
                      <a:pt x="29" y="230"/>
                    </a:lnTo>
                    <a:lnTo>
                      <a:pt x="120" y="230"/>
                    </a:lnTo>
                    <a:lnTo>
                      <a:pt x="120" y="182"/>
                    </a:lnTo>
                    <a:lnTo>
                      <a:pt x="30" y="182"/>
                    </a:lnTo>
                    <a:lnTo>
                      <a:pt x="30" y="0"/>
                    </a:lnTo>
                    <a:lnTo>
                      <a:pt x="232" y="0"/>
                    </a:lnTo>
                    <a:lnTo>
                      <a:pt x="232" y="181"/>
                    </a:lnTo>
                    <a:lnTo>
                      <a:pt x="140" y="181"/>
                    </a:lnTo>
                    <a:lnTo>
                      <a:pt x="140" y="229"/>
                    </a:lnTo>
                    <a:lnTo>
                      <a:pt x="232" y="229"/>
                    </a:lnTo>
                    <a:lnTo>
                      <a:pt x="232" y="253"/>
                    </a:lnTo>
                    <a:lnTo>
                      <a:pt x="254" y="253"/>
                    </a:lnTo>
                    <a:lnTo>
                      <a:pt x="254" y="230"/>
                    </a:lnTo>
                    <a:lnTo>
                      <a:pt x="353" y="23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0" name="Rectangle 1336"/>
              <p:cNvSpPr>
                <a:spLocks noChangeArrowheads="1"/>
              </p:cNvSpPr>
              <p:nvPr/>
            </p:nvSpPr>
            <p:spPr bwMode="auto">
              <a:xfrm>
                <a:off x="1087" y="3054"/>
                <a:ext cx="14" cy="1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1" name="Freeform 1337"/>
              <p:cNvSpPr>
                <a:spLocks noEditPoints="1"/>
              </p:cNvSpPr>
              <p:nvPr/>
            </p:nvSpPr>
            <p:spPr bwMode="auto">
              <a:xfrm>
                <a:off x="1011" y="2934"/>
                <a:ext cx="110" cy="116"/>
              </a:xfrm>
              <a:custGeom>
                <a:avLst/>
                <a:gdLst>
                  <a:gd name="T0" fmla="*/ 31 w 549"/>
                  <a:gd name="T1" fmla="*/ 111 h 582"/>
                  <a:gd name="T2" fmla="*/ 31 w 549"/>
                  <a:gd name="T3" fmla="*/ 45 h 582"/>
                  <a:gd name="T4" fmla="*/ 50 w 549"/>
                  <a:gd name="T5" fmla="*/ 45 h 582"/>
                  <a:gd name="T6" fmla="*/ 50 w 549"/>
                  <a:gd name="T7" fmla="*/ 23 h 582"/>
                  <a:gd name="T8" fmla="*/ 116 w 549"/>
                  <a:gd name="T9" fmla="*/ 23 h 582"/>
                  <a:gd name="T10" fmla="*/ 116 w 549"/>
                  <a:gd name="T11" fmla="*/ 45 h 582"/>
                  <a:gd name="T12" fmla="*/ 138 w 549"/>
                  <a:gd name="T13" fmla="*/ 45 h 582"/>
                  <a:gd name="T14" fmla="*/ 138 w 549"/>
                  <a:gd name="T15" fmla="*/ 111 h 582"/>
                  <a:gd name="T16" fmla="*/ 186 w 549"/>
                  <a:gd name="T17" fmla="*/ 111 h 582"/>
                  <a:gd name="T18" fmla="*/ 257 w 549"/>
                  <a:gd name="T19" fmla="*/ 111 h 582"/>
                  <a:gd name="T20" fmla="*/ 258 w 549"/>
                  <a:gd name="T21" fmla="*/ 268 h 582"/>
                  <a:gd name="T22" fmla="*/ 355 w 549"/>
                  <a:gd name="T23" fmla="*/ 268 h 582"/>
                  <a:gd name="T24" fmla="*/ 354 w 549"/>
                  <a:gd name="T25" fmla="*/ 333 h 582"/>
                  <a:gd name="T26" fmla="*/ 502 w 549"/>
                  <a:gd name="T27" fmla="*/ 333 h 582"/>
                  <a:gd name="T28" fmla="*/ 502 w 549"/>
                  <a:gd name="T29" fmla="*/ 365 h 582"/>
                  <a:gd name="T30" fmla="*/ 470 w 549"/>
                  <a:gd name="T31" fmla="*/ 365 h 582"/>
                  <a:gd name="T32" fmla="*/ 549 w 549"/>
                  <a:gd name="T33" fmla="*/ 365 h 582"/>
                  <a:gd name="T34" fmla="*/ 549 w 549"/>
                  <a:gd name="T35" fmla="*/ 525 h 582"/>
                  <a:gd name="T36" fmla="*/ 470 w 549"/>
                  <a:gd name="T37" fmla="*/ 525 h 582"/>
                  <a:gd name="T38" fmla="*/ 470 w 549"/>
                  <a:gd name="T39" fmla="*/ 581 h 582"/>
                  <a:gd name="T40" fmla="*/ 305 w 549"/>
                  <a:gd name="T41" fmla="*/ 582 h 582"/>
                  <a:gd name="T42" fmla="*/ 305 w 549"/>
                  <a:gd name="T43" fmla="*/ 474 h 582"/>
                  <a:gd name="T44" fmla="*/ 41 w 549"/>
                  <a:gd name="T45" fmla="*/ 474 h 582"/>
                  <a:gd name="T46" fmla="*/ 41 w 549"/>
                  <a:gd name="T47" fmla="*/ 206 h 582"/>
                  <a:gd name="T48" fmla="*/ 0 w 549"/>
                  <a:gd name="T49" fmla="*/ 206 h 582"/>
                  <a:gd name="T50" fmla="*/ 0 w 549"/>
                  <a:gd name="T51" fmla="*/ 111 h 582"/>
                  <a:gd name="T52" fmla="*/ 31 w 549"/>
                  <a:gd name="T53" fmla="*/ 111 h 582"/>
                  <a:gd name="T54" fmla="*/ 178 w 549"/>
                  <a:gd name="T55" fmla="*/ 110 h 582"/>
                  <a:gd name="T56" fmla="*/ 178 w 549"/>
                  <a:gd name="T57" fmla="*/ 0 h 582"/>
                  <a:gd name="T58" fmla="*/ 430 w 549"/>
                  <a:gd name="T59" fmla="*/ 0 h 582"/>
                  <a:gd name="T60" fmla="*/ 430 w 549"/>
                  <a:gd name="T61" fmla="*/ 110 h 582"/>
                  <a:gd name="T62" fmla="*/ 178 w 549"/>
                  <a:gd name="T63" fmla="*/ 11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49" h="582">
                    <a:moveTo>
                      <a:pt x="31" y="111"/>
                    </a:moveTo>
                    <a:lnTo>
                      <a:pt x="31" y="45"/>
                    </a:lnTo>
                    <a:lnTo>
                      <a:pt x="50" y="45"/>
                    </a:lnTo>
                    <a:lnTo>
                      <a:pt x="50" y="23"/>
                    </a:lnTo>
                    <a:lnTo>
                      <a:pt x="116" y="23"/>
                    </a:lnTo>
                    <a:lnTo>
                      <a:pt x="116" y="45"/>
                    </a:lnTo>
                    <a:lnTo>
                      <a:pt x="138" y="45"/>
                    </a:lnTo>
                    <a:lnTo>
                      <a:pt x="138" y="111"/>
                    </a:lnTo>
                    <a:lnTo>
                      <a:pt x="186" y="111"/>
                    </a:lnTo>
                    <a:lnTo>
                      <a:pt x="257" y="111"/>
                    </a:lnTo>
                    <a:lnTo>
                      <a:pt x="258" y="268"/>
                    </a:lnTo>
                    <a:lnTo>
                      <a:pt x="355" y="268"/>
                    </a:lnTo>
                    <a:lnTo>
                      <a:pt x="354" y="333"/>
                    </a:lnTo>
                    <a:lnTo>
                      <a:pt x="502" y="333"/>
                    </a:lnTo>
                    <a:lnTo>
                      <a:pt x="502" y="365"/>
                    </a:lnTo>
                    <a:lnTo>
                      <a:pt x="470" y="365"/>
                    </a:lnTo>
                    <a:lnTo>
                      <a:pt x="549" y="365"/>
                    </a:lnTo>
                    <a:lnTo>
                      <a:pt x="549" y="525"/>
                    </a:lnTo>
                    <a:lnTo>
                      <a:pt x="470" y="525"/>
                    </a:lnTo>
                    <a:lnTo>
                      <a:pt x="470" y="581"/>
                    </a:lnTo>
                    <a:lnTo>
                      <a:pt x="305" y="582"/>
                    </a:lnTo>
                    <a:lnTo>
                      <a:pt x="305" y="474"/>
                    </a:lnTo>
                    <a:lnTo>
                      <a:pt x="41" y="474"/>
                    </a:lnTo>
                    <a:lnTo>
                      <a:pt x="41" y="206"/>
                    </a:lnTo>
                    <a:lnTo>
                      <a:pt x="0" y="206"/>
                    </a:lnTo>
                    <a:lnTo>
                      <a:pt x="0" y="111"/>
                    </a:lnTo>
                    <a:lnTo>
                      <a:pt x="31" y="111"/>
                    </a:lnTo>
                    <a:close/>
                    <a:moveTo>
                      <a:pt x="178" y="110"/>
                    </a:moveTo>
                    <a:lnTo>
                      <a:pt x="178" y="0"/>
                    </a:lnTo>
                    <a:lnTo>
                      <a:pt x="430" y="0"/>
                    </a:lnTo>
                    <a:lnTo>
                      <a:pt x="430" y="110"/>
                    </a:lnTo>
                    <a:lnTo>
                      <a:pt x="178" y="11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2" name="Freeform 1338"/>
              <p:cNvSpPr>
                <a:spLocks/>
              </p:cNvSpPr>
              <p:nvPr/>
            </p:nvSpPr>
            <p:spPr bwMode="auto">
              <a:xfrm>
                <a:off x="1864" y="2409"/>
                <a:ext cx="15" cy="36"/>
              </a:xfrm>
              <a:custGeom>
                <a:avLst/>
                <a:gdLst>
                  <a:gd name="T0" fmla="*/ 77 w 77"/>
                  <a:gd name="T1" fmla="*/ 176 h 183"/>
                  <a:gd name="T2" fmla="*/ 54 w 77"/>
                  <a:gd name="T3" fmla="*/ 0 h 183"/>
                  <a:gd name="T4" fmla="*/ 0 w 77"/>
                  <a:gd name="T5" fmla="*/ 6 h 183"/>
                  <a:gd name="T6" fmla="*/ 24 w 77"/>
                  <a:gd name="T7" fmla="*/ 183 h 183"/>
                  <a:gd name="T8" fmla="*/ 77 w 77"/>
                  <a:gd name="T9" fmla="*/ 17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83">
                    <a:moveTo>
                      <a:pt x="77" y="176"/>
                    </a:moveTo>
                    <a:lnTo>
                      <a:pt x="54" y="0"/>
                    </a:lnTo>
                    <a:lnTo>
                      <a:pt x="0" y="6"/>
                    </a:lnTo>
                    <a:lnTo>
                      <a:pt x="24" y="183"/>
                    </a:lnTo>
                    <a:lnTo>
                      <a:pt x="77" y="17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3" name="Freeform 1339"/>
              <p:cNvSpPr>
                <a:spLocks/>
              </p:cNvSpPr>
              <p:nvPr/>
            </p:nvSpPr>
            <p:spPr bwMode="auto">
              <a:xfrm>
                <a:off x="1877" y="2477"/>
                <a:ext cx="20" cy="24"/>
              </a:xfrm>
              <a:custGeom>
                <a:avLst/>
                <a:gdLst>
                  <a:gd name="T0" fmla="*/ 0 w 101"/>
                  <a:gd name="T1" fmla="*/ 15 h 116"/>
                  <a:gd name="T2" fmla="*/ 82 w 101"/>
                  <a:gd name="T3" fmla="*/ 0 h 116"/>
                  <a:gd name="T4" fmla="*/ 101 w 101"/>
                  <a:gd name="T5" fmla="*/ 103 h 116"/>
                  <a:gd name="T6" fmla="*/ 19 w 101"/>
                  <a:gd name="T7" fmla="*/ 116 h 116"/>
                  <a:gd name="T8" fmla="*/ 0 w 101"/>
                  <a:gd name="T9" fmla="*/ 1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16">
                    <a:moveTo>
                      <a:pt x="0" y="15"/>
                    </a:moveTo>
                    <a:lnTo>
                      <a:pt x="82" y="0"/>
                    </a:lnTo>
                    <a:lnTo>
                      <a:pt x="101" y="103"/>
                    </a:lnTo>
                    <a:lnTo>
                      <a:pt x="19" y="116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4" name="Freeform 1340"/>
              <p:cNvSpPr>
                <a:spLocks/>
              </p:cNvSpPr>
              <p:nvPr/>
            </p:nvSpPr>
            <p:spPr bwMode="auto">
              <a:xfrm>
                <a:off x="587" y="219"/>
                <a:ext cx="74" cy="95"/>
              </a:xfrm>
              <a:custGeom>
                <a:avLst/>
                <a:gdLst>
                  <a:gd name="T0" fmla="*/ 297 w 368"/>
                  <a:gd name="T1" fmla="*/ 473 h 473"/>
                  <a:gd name="T2" fmla="*/ 0 w 368"/>
                  <a:gd name="T3" fmla="*/ 278 h 473"/>
                  <a:gd name="T4" fmla="*/ 195 w 368"/>
                  <a:gd name="T5" fmla="*/ 0 h 473"/>
                  <a:gd name="T6" fmla="*/ 336 w 368"/>
                  <a:gd name="T7" fmla="*/ 98 h 473"/>
                  <a:gd name="T8" fmla="*/ 208 w 368"/>
                  <a:gd name="T9" fmla="*/ 302 h 473"/>
                  <a:gd name="T10" fmla="*/ 240 w 368"/>
                  <a:gd name="T11" fmla="*/ 325 h 473"/>
                  <a:gd name="T12" fmla="*/ 262 w 368"/>
                  <a:gd name="T13" fmla="*/ 291 h 473"/>
                  <a:gd name="T14" fmla="*/ 368 w 368"/>
                  <a:gd name="T15" fmla="*/ 361 h 473"/>
                  <a:gd name="T16" fmla="*/ 297 w 368"/>
                  <a:gd name="T17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8" h="473">
                    <a:moveTo>
                      <a:pt x="297" y="473"/>
                    </a:moveTo>
                    <a:lnTo>
                      <a:pt x="0" y="278"/>
                    </a:lnTo>
                    <a:lnTo>
                      <a:pt x="195" y="0"/>
                    </a:lnTo>
                    <a:lnTo>
                      <a:pt x="336" y="98"/>
                    </a:lnTo>
                    <a:lnTo>
                      <a:pt x="208" y="302"/>
                    </a:lnTo>
                    <a:lnTo>
                      <a:pt x="240" y="325"/>
                    </a:lnTo>
                    <a:lnTo>
                      <a:pt x="262" y="291"/>
                    </a:lnTo>
                    <a:lnTo>
                      <a:pt x="368" y="361"/>
                    </a:lnTo>
                    <a:lnTo>
                      <a:pt x="297" y="47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5" name="Freeform 1341"/>
              <p:cNvSpPr>
                <a:spLocks/>
              </p:cNvSpPr>
              <p:nvPr/>
            </p:nvSpPr>
            <p:spPr bwMode="auto">
              <a:xfrm>
                <a:off x="1946" y="1883"/>
                <a:ext cx="31" cy="51"/>
              </a:xfrm>
              <a:custGeom>
                <a:avLst/>
                <a:gdLst>
                  <a:gd name="T0" fmla="*/ 5 w 152"/>
                  <a:gd name="T1" fmla="*/ 190 h 253"/>
                  <a:gd name="T2" fmla="*/ 39 w 152"/>
                  <a:gd name="T3" fmla="*/ 157 h 253"/>
                  <a:gd name="T4" fmla="*/ 7 w 152"/>
                  <a:gd name="T5" fmla="*/ 126 h 253"/>
                  <a:gd name="T6" fmla="*/ 38 w 152"/>
                  <a:gd name="T7" fmla="*/ 93 h 253"/>
                  <a:gd name="T8" fmla="*/ 0 w 152"/>
                  <a:gd name="T9" fmla="*/ 57 h 253"/>
                  <a:gd name="T10" fmla="*/ 56 w 152"/>
                  <a:gd name="T11" fmla="*/ 0 h 253"/>
                  <a:gd name="T12" fmla="*/ 152 w 152"/>
                  <a:gd name="T13" fmla="*/ 92 h 253"/>
                  <a:gd name="T14" fmla="*/ 105 w 152"/>
                  <a:gd name="T15" fmla="*/ 141 h 253"/>
                  <a:gd name="T16" fmla="*/ 145 w 152"/>
                  <a:gd name="T17" fmla="*/ 179 h 253"/>
                  <a:gd name="T18" fmla="*/ 73 w 152"/>
                  <a:gd name="T19" fmla="*/ 253 h 253"/>
                  <a:gd name="T20" fmla="*/ 5 w 152"/>
                  <a:gd name="T21" fmla="*/ 19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2" h="253">
                    <a:moveTo>
                      <a:pt x="5" y="190"/>
                    </a:moveTo>
                    <a:lnTo>
                      <a:pt x="39" y="157"/>
                    </a:lnTo>
                    <a:lnTo>
                      <a:pt x="7" y="126"/>
                    </a:lnTo>
                    <a:lnTo>
                      <a:pt x="38" y="93"/>
                    </a:lnTo>
                    <a:lnTo>
                      <a:pt x="0" y="57"/>
                    </a:lnTo>
                    <a:lnTo>
                      <a:pt x="56" y="0"/>
                    </a:lnTo>
                    <a:lnTo>
                      <a:pt x="152" y="92"/>
                    </a:lnTo>
                    <a:lnTo>
                      <a:pt x="105" y="141"/>
                    </a:lnTo>
                    <a:lnTo>
                      <a:pt x="145" y="179"/>
                    </a:lnTo>
                    <a:lnTo>
                      <a:pt x="73" y="253"/>
                    </a:lnTo>
                    <a:lnTo>
                      <a:pt x="5" y="19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6" name="Freeform 1342"/>
              <p:cNvSpPr>
                <a:spLocks/>
              </p:cNvSpPr>
              <p:nvPr/>
            </p:nvSpPr>
            <p:spPr bwMode="auto">
              <a:xfrm>
                <a:off x="1659" y="3103"/>
                <a:ext cx="22" cy="31"/>
              </a:xfrm>
              <a:custGeom>
                <a:avLst/>
                <a:gdLst>
                  <a:gd name="T0" fmla="*/ 0 w 111"/>
                  <a:gd name="T1" fmla="*/ 158 h 158"/>
                  <a:gd name="T2" fmla="*/ 84 w 111"/>
                  <a:gd name="T3" fmla="*/ 158 h 158"/>
                  <a:gd name="T4" fmla="*/ 84 w 111"/>
                  <a:gd name="T5" fmla="*/ 78 h 158"/>
                  <a:gd name="T6" fmla="*/ 111 w 111"/>
                  <a:gd name="T7" fmla="*/ 78 h 158"/>
                  <a:gd name="T8" fmla="*/ 110 w 111"/>
                  <a:gd name="T9" fmla="*/ 0 h 158"/>
                  <a:gd name="T10" fmla="*/ 0 w 111"/>
                  <a:gd name="T11" fmla="*/ 0 h 158"/>
                  <a:gd name="T12" fmla="*/ 0 w 111"/>
                  <a:gd name="T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58">
                    <a:moveTo>
                      <a:pt x="0" y="158"/>
                    </a:moveTo>
                    <a:lnTo>
                      <a:pt x="84" y="158"/>
                    </a:lnTo>
                    <a:lnTo>
                      <a:pt x="84" y="78"/>
                    </a:lnTo>
                    <a:lnTo>
                      <a:pt x="111" y="78"/>
                    </a:lnTo>
                    <a:lnTo>
                      <a:pt x="110" y="0"/>
                    </a:lnTo>
                    <a:lnTo>
                      <a:pt x="0" y="0"/>
                    </a:lnTo>
                    <a:lnTo>
                      <a:pt x="0" y="15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7" name="Freeform 1343"/>
              <p:cNvSpPr>
                <a:spLocks/>
              </p:cNvSpPr>
              <p:nvPr/>
            </p:nvSpPr>
            <p:spPr bwMode="auto">
              <a:xfrm>
                <a:off x="3661" y="2068"/>
                <a:ext cx="23" cy="29"/>
              </a:xfrm>
              <a:custGeom>
                <a:avLst/>
                <a:gdLst>
                  <a:gd name="T0" fmla="*/ 48 w 111"/>
                  <a:gd name="T1" fmla="*/ 143 h 143"/>
                  <a:gd name="T2" fmla="*/ 111 w 111"/>
                  <a:gd name="T3" fmla="*/ 25 h 143"/>
                  <a:gd name="T4" fmla="*/ 64 w 111"/>
                  <a:gd name="T5" fmla="*/ 0 h 143"/>
                  <a:gd name="T6" fmla="*/ 0 w 111"/>
                  <a:gd name="T7" fmla="*/ 118 h 143"/>
                  <a:gd name="T8" fmla="*/ 48 w 111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43">
                    <a:moveTo>
                      <a:pt x="48" y="143"/>
                    </a:moveTo>
                    <a:lnTo>
                      <a:pt x="111" y="25"/>
                    </a:lnTo>
                    <a:lnTo>
                      <a:pt x="64" y="0"/>
                    </a:lnTo>
                    <a:lnTo>
                      <a:pt x="0" y="118"/>
                    </a:lnTo>
                    <a:lnTo>
                      <a:pt x="48" y="14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8" name="Freeform 1344"/>
              <p:cNvSpPr>
                <a:spLocks/>
              </p:cNvSpPr>
              <p:nvPr/>
            </p:nvSpPr>
            <p:spPr bwMode="auto">
              <a:xfrm>
                <a:off x="1319" y="2226"/>
                <a:ext cx="105" cy="95"/>
              </a:xfrm>
              <a:custGeom>
                <a:avLst/>
                <a:gdLst>
                  <a:gd name="T0" fmla="*/ 45 w 526"/>
                  <a:gd name="T1" fmla="*/ 176 h 475"/>
                  <a:gd name="T2" fmla="*/ 15 w 526"/>
                  <a:gd name="T3" fmla="*/ 237 h 475"/>
                  <a:gd name="T4" fmla="*/ 4 w 526"/>
                  <a:gd name="T5" fmla="*/ 274 h 475"/>
                  <a:gd name="T6" fmla="*/ 59 w 526"/>
                  <a:gd name="T7" fmla="*/ 250 h 475"/>
                  <a:gd name="T8" fmla="*/ 74 w 526"/>
                  <a:gd name="T9" fmla="*/ 267 h 475"/>
                  <a:gd name="T10" fmla="*/ 145 w 526"/>
                  <a:gd name="T11" fmla="*/ 183 h 475"/>
                  <a:gd name="T12" fmla="*/ 138 w 526"/>
                  <a:gd name="T13" fmla="*/ 162 h 475"/>
                  <a:gd name="T14" fmla="*/ 268 w 526"/>
                  <a:gd name="T15" fmla="*/ 131 h 475"/>
                  <a:gd name="T16" fmla="*/ 319 w 526"/>
                  <a:gd name="T17" fmla="*/ 260 h 475"/>
                  <a:gd name="T18" fmla="*/ 52 w 526"/>
                  <a:gd name="T19" fmla="*/ 333 h 475"/>
                  <a:gd name="T20" fmla="*/ 89 w 526"/>
                  <a:gd name="T21" fmla="*/ 366 h 475"/>
                  <a:gd name="T22" fmla="*/ 111 w 526"/>
                  <a:gd name="T23" fmla="*/ 380 h 475"/>
                  <a:gd name="T24" fmla="*/ 132 w 526"/>
                  <a:gd name="T25" fmla="*/ 382 h 475"/>
                  <a:gd name="T26" fmla="*/ 186 w 526"/>
                  <a:gd name="T27" fmla="*/ 358 h 475"/>
                  <a:gd name="T28" fmla="*/ 198 w 526"/>
                  <a:gd name="T29" fmla="*/ 290 h 475"/>
                  <a:gd name="T30" fmla="*/ 290 w 526"/>
                  <a:gd name="T31" fmla="*/ 359 h 475"/>
                  <a:gd name="T32" fmla="*/ 269 w 526"/>
                  <a:gd name="T33" fmla="*/ 407 h 475"/>
                  <a:gd name="T34" fmla="*/ 204 w 526"/>
                  <a:gd name="T35" fmla="*/ 387 h 475"/>
                  <a:gd name="T36" fmla="*/ 351 w 526"/>
                  <a:gd name="T37" fmla="*/ 463 h 475"/>
                  <a:gd name="T38" fmla="*/ 390 w 526"/>
                  <a:gd name="T39" fmla="*/ 451 h 475"/>
                  <a:gd name="T40" fmla="*/ 375 w 526"/>
                  <a:gd name="T41" fmla="*/ 411 h 475"/>
                  <a:gd name="T42" fmla="*/ 320 w 526"/>
                  <a:gd name="T43" fmla="*/ 377 h 475"/>
                  <a:gd name="T44" fmla="*/ 488 w 526"/>
                  <a:gd name="T45" fmla="*/ 349 h 475"/>
                  <a:gd name="T46" fmla="*/ 444 w 526"/>
                  <a:gd name="T47" fmla="*/ 268 h 475"/>
                  <a:gd name="T48" fmla="*/ 460 w 526"/>
                  <a:gd name="T49" fmla="*/ 247 h 475"/>
                  <a:gd name="T50" fmla="*/ 526 w 526"/>
                  <a:gd name="T51" fmla="*/ 203 h 475"/>
                  <a:gd name="T52" fmla="*/ 450 w 526"/>
                  <a:gd name="T53" fmla="*/ 145 h 475"/>
                  <a:gd name="T54" fmla="*/ 500 w 526"/>
                  <a:gd name="T55" fmla="*/ 123 h 475"/>
                  <a:gd name="T56" fmla="*/ 502 w 526"/>
                  <a:gd name="T57" fmla="*/ 49 h 475"/>
                  <a:gd name="T58" fmla="*/ 412 w 526"/>
                  <a:gd name="T59" fmla="*/ 0 h 475"/>
                  <a:gd name="T60" fmla="*/ 386 w 526"/>
                  <a:gd name="T61" fmla="*/ 16 h 475"/>
                  <a:gd name="T62" fmla="*/ 412 w 526"/>
                  <a:gd name="T63" fmla="*/ 69 h 475"/>
                  <a:gd name="T64" fmla="*/ 383 w 526"/>
                  <a:gd name="T65" fmla="*/ 116 h 475"/>
                  <a:gd name="T66" fmla="*/ 356 w 526"/>
                  <a:gd name="T67" fmla="*/ 57 h 475"/>
                  <a:gd name="T68" fmla="*/ 284 w 526"/>
                  <a:gd name="T69" fmla="*/ 108 h 475"/>
                  <a:gd name="T70" fmla="*/ 168 w 526"/>
                  <a:gd name="T71" fmla="*/ 59 h 475"/>
                  <a:gd name="T72" fmla="*/ 107 w 526"/>
                  <a:gd name="T73" fmla="*/ 69 h 475"/>
                  <a:gd name="T74" fmla="*/ 67 w 526"/>
                  <a:gd name="T75" fmla="*/ 61 h 475"/>
                  <a:gd name="T76" fmla="*/ 90 w 526"/>
                  <a:gd name="T77" fmla="*/ 80 h 475"/>
                  <a:gd name="T78" fmla="*/ 67 w 526"/>
                  <a:gd name="T79" fmla="*/ 189 h 475"/>
                  <a:gd name="T80" fmla="*/ 44 w 526"/>
                  <a:gd name="T81" fmla="*/ 169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6" h="475">
                    <a:moveTo>
                      <a:pt x="44" y="169"/>
                    </a:moveTo>
                    <a:lnTo>
                      <a:pt x="45" y="176"/>
                    </a:lnTo>
                    <a:lnTo>
                      <a:pt x="10" y="179"/>
                    </a:lnTo>
                    <a:lnTo>
                      <a:pt x="15" y="237"/>
                    </a:lnTo>
                    <a:lnTo>
                      <a:pt x="0" y="238"/>
                    </a:lnTo>
                    <a:lnTo>
                      <a:pt x="4" y="274"/>
                    </a:lnTo>
                    <a:lnTo>
                      <a:pt x="60" y="268"/>
                    </a:lnTo>
                    <a:lnTo>
                      <a:pt x="59" y="250"/>
                    </a:lnTo>
                    <a:lnTo>
                      <a:pt x="72" y="249"/>
                    </a:lnTo>
                    <a:lnTo>
                      <a:pt x="74" y="267"/>
                    </a:lnTo>
                    <a:lnTo>
                      <a:pt x="151" y="260"/>
                    </a:lnTo>
                    <a:lnTo>
                      <a:pt x="145" y="183"/>
                    </a:lnTo>
                    <a:lnTo>
                      <a:pt x="141" y="183"/>
                    </a:lnTo>
                    <a:lnTo>
                      <a:pt x="138" y="162"/>
                    </a:lnTo>
                    <a:lnTo>
                      <a:pt x="270" y="151"/>
                    </a:lnTo>
                    <a:lnTo>
                      <a:pt x="268" y="131"/>
                    </a:lnTo>
                    <a:lnTo>
                      <a:pt x="308" y="127"/>
                    </a:lnTo>
                    <a:lnTo>
                      <a:pt x="319" y="260"/>
                    </a:lnTo>
                    <a:lnTo>
                      <a:pt x="49" y="282"/>
                    </a:lnTo>
                    <a:lnTo>
                      <a:pt x="52" y="333"/>
                    </a:lnTo>
                    <a:lnTo>
                      <a:pt x="86" y="330"/>
                    </a:lnTo>
                    <a:lnTo>
                      <a:pt x="89" y="366"/>
                    </a:lnTo>
                    <a:lnTo>
                      <a:pt x="110" y="364"/>
                    </a:lnTo>
                    <a:lnTo>
                      <a:pt x="111" y="380"/>
                    </a:lnTo>
                    <a:lnTo>
                      <a:pt x="132" y="377"/>
                    </a:lnTo>
                    <a:lnTo>
                      <a:pt x="132" y="382"/>
                    </a:lnTo>
                    <a:lnTo>
                      <a:pt x="188" y="377"/>
                    </a:lnTo>
                    <a:lnTo>
                      <a:pt x="186" y="358"/>
                    </a:lnTo>
                    <a:lnTo>
                      <a:pt x="181" y="292"/>
                    </a:lnTo>
                    <a:lnTo>
                      <a:pt x="198" y="290"/>
                    </a:lnTo>
                    <a:lnTo>
                      <a:pt x="204" y="365"/>
                    </a:lnTo>
                    <a:lnTo>
                      <a:pt x="290" y="359"/>
                    </a:lnTo>
                    <a:lnTo>
                      <a:pt x="294" y="405"/>
                    </a:lnTo>
                    <a:lnTo>
                      <a:pt x="269" y="407"/>
                    </a:lnTo>
                    <a:lnTo>
                      <a:pt x="268" y="382"/>
                    </a:lnTo>
                    <a:lnTo>
                      <a:pt x="204" y="387"/>
                    </a:lnTo>
                    <a:lnTo>
                      <a:pt x="212" y="475"/>
                    </a:lnTo>
                    <a:lnTo>
                      <a:pt x="351" y="463"/>
                    </a:lnTo>
                    <a:lnTo>
                      <a:pt x="350" y="455"/>
                    </a:lnTo>
                    <a:lnTo>
                      <a:pt x="390" y="451"/>
                    </a:lnTo>
                    <a:lnTo>
                      <a:pt x="388" y="410"/>
                    </a:lnTo>
                    <a:lnTo>
                      <a:pt x="375" y="411"/>
                    </a:lnTo>
                    <a:lnTo>
                      <a:pt x="371" y="374"/>
                    </a:lnTo>
                    <a:lnTo>
                      <a:pt x="320" y="377"/>
                    </a:lnTo>
                    <a:lnTo>
                      <a:pt x="319" y="362"/>
                    </a:lnTo>
                    <a:lnTo>
                      <a:pt x="488" y="349"/>
                    </a:lnTo>
                    <a:lnTo>
                      <a:pt x="482" y="265"/>
                    </a:lnTo>
                    <a:lnTo>
                      <a:pt x="444" y="268"/>
                    </a:lnTo>
                    <a:lnTo>
                      <a:pt x="442" y="248"/>
                    </a:lnTo>
                    <a:lnTo>
                      <a:pt x="460" y="247"/>
                    </a:lnTo>
                    <a:lnTo>
                      <a:pt x="457" y="209"/>
                    </a:lnTo>
                    <a:lnTo>
                      <a:pt x="526" y="203"/>
                    </a:lnTo>
                    <a:lnTo>
                      <a:pt x="521" y="138"/>
                    </a:lnTo>
                    <a:lnTo>
                      <a:pt x="450" y="145"/>
                    </a:lnTo>
                    <a:lnTo>
                      <a:pt x="449" y="127"/>
                    </a:lnTo>
                    <a:lnTo>
                      <a:pt x="500" y="123"/>
                    </a:lnTo>
                    <a:lnTo>
                      <a:pt x="493" y="50"/>
                    </a:lnTo>
                    <a:lnTo>
                      <a:pt x="502" y="49"/>
                    </a:lnTo>
                    <a:lnTo>
                      <a:pt x="497" y="0"/>
                    </a:lnTo>
                    <a:lnTo>
                      <a:pt x="412" y="0"/>
                    </a:lnTo>
                    <a:lnTo>
                      <a:pt x="414" y="14"/>
                    </a:lnTo>
                    <a:lnTo>
                      <a:pt x="386" y="16"/>
                    </a:lnTo>
                    <a:lnTo>
                      <a:pt x="391" y="70"/>
                    </a:lnTo>
                    <a:lnTo>
                      <a:pt x="412" y="69"/>
                    </a:lnTo>
                    <a:lnTo>
                      <a:pt x="416" y="113"/>
                    </a:lnTo>
                    <a:lnTo>
                      <a:pt x="383" y="116"/>
                    </a:lnTo>
                    <a:lnTo>
                      <a:pt x="378" y="56"/>
                    </a:lnTo>
                    <a:lnTo>
                      <a:pt x="356" y="57"/>
                    </a:lnTo>
                    <a:lnTo>
                      <a:pt x="360" y="102"/>
                    </a:lnTo>
                    <a:lnTo>
                      <a:pt x="284" y="108"/>
                    </a:lnTo>
                    <a:lnTo>
                      <a:pt x="277" y="50"/>
                    </a:lnTo>
                    <a:lnTo>
                      <a:pt x="168" y="59"/>
                    </a:lnTo>
                    <a:lnTo>
                      <a:pt x="170" y="64"/>
                    </a:lnTo>
                    <a:lnTo>
                      <a:pt x="107" y="69"/>
                    </a:lnTo>
                    <a:lnTo>
                      <a:pt x="106" y="57"/>
                    </a:lnTo>
                    <a:lnTo>
                      <a:pt x="67" y="61"/>
                    </a:lnTo>
                    <a:lnTo>
                      <a:pt x="69" y="81"/>
                    </a:lnTo>
                    <a:lnTo>
                      <a:pt x="90" y="80"/>
                    </a:lnTo>
                    <a:lnTo>
                      <a:pt x="99" y="187"/>
                    </a:lnTo>
                    <a:lnTo>
                      <a:pt x="67" y="189"/>
                    </a:lnTo>
                    <a:lnTo>
                      <a:pt x="65" y="167"/>
                    </a:lnTo>
                    <a:lnTo>
                      <a:pt x="44" y="16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9" name="Freeform 1345"/>
              <p:cNvSpPr>
                <a:spLocks/>
              </p:cNvSpPr>
              <p:nvPr/>
            </p:nvSpPr>
            <p:spPr bwMode="auto">
              <a:xfrm>
                <a:off x="3327" y="1573"/>
                <a:ext cx="111" cy="124"/>
              </a:xfrm>
              <a:custGeom>
                <a:avLst/>
                <a:gdLst>
                  <a:gd name="T0" fmla="*/ 551 w 551"/>
                  <a:gd name="T1" fmla="*/ 109 h 618"/>
                  <a:gd name="T2" fmla="*/ 383 w 551"/>
                  <a:gd name="T3" fmla="*/ 0 h 618"/>
                  <a:gd name="T4" fmla="*/ 341 w 551"/>
                  <a:gd name="T5" fmla="*/ 72 h 618"/>
                  <a:gd name="T6" fmla="*/ 338 w 551"/>
                  <a:gd name="T7" fmla="*/ 69 h 618"/>
                  <a:gd name="T8" fmla="*/ 211 w 551"/>
                  <a:gd name="T9" fmla="*/ 262 h 618"/>
                  <a:gd name="T10" fmla="*/ 214 w 551"/>
                  <a:gd name="T11" fmla="*/ 265 h 618"/>
                  <a:gd name="T12" fmla="*/ 160 w 551"/>
                  <a:gd name="T13" fmla="*/ 353 h 618"/>
                  <a:gd name="T14" fmla="*/ 118 w 551"/>
                  <a:gd name="T15" fmla="*/ 330 h 618"/>
                  <a:gd name="T16" fmla="*/ 85 w 551"/>
                  <a:gd name="T17" fmla="*/ 381 h 618"/>
                  <a:gd name="T18" fmla="*/ 107 w 551"/>
                  <a:gd name="T19" fmla="*/ 396 h 618"/>
                  <a:gd name="T20" fmla="*/ 0 w 551"/>
                  <a:gd name="T21" fmla="*/ 556 h 618"/>
                  <a:gd name="T22" fmla="*/ 91 w 551"/>
                  <a:gd name="T23" fmla="*/ 618 h 618"/>
                  <a:gd name="T24" fmla="*/ 111 w 551"/>
                  <a:gd name="T25" fmla="*/ 587 h 618"/>
                  <a:gd name="T26" fmla="*/ 130 w 551"/>
                  <a:gd name="T27" fmla="*/ 600 h 618"/>
                  <a:gd name="T28" fmla="*/ 155 w 551"/>
                  <a:gd name="T29" fmla="*/ 562 h 618"/>
                  <a:gd name="T30" fmla="*/ 184 w 551"/>
                  <a:gd name="T31" fmla="*/ 581 h 618"/>
                  <a:gd name="T32" fmla="*/ 217 w 551"/>
                  <a:gd name="T33" fmla="*/ 508 h 618"/>
                  <a:gd name="T34" fmla="*/ 198 w 551"/>
                  <a:gd name="T35" fmla="*/ 495 h 618"/>
                  <a:gd name="T36" fmla="*/ 206 w 551"/>
                  <a:gd name="T37" fmla="*/ 484 h 618"/>
                  <a:gd name="T38" fmla="*/ 214 w 551"/>
                  <a:gd name="T39" fmla="*/ 489 h 618"/>
                  <a:gd name="T40" fmla="*/ 233 w 551"/>
                  <a:gd name="T41" fmla="*/ 475 h 618"/>
                  <a:gd name="T42" fmla="*/ 250 w 551"/>
                  <a:gd name="T43" fmla="*/ 462 h 618"/>
                  <a:gd name="T44" fmla="*/ 259 w 551"/>
                  <a:gd name="T45" fmla="*/ 454 h 618"/>
                  <a:gd name="T46" fmla="*/ 268 w 551"/>
                  <a:gd name="T47" fmla="*/ 447 h 618"/>
                  <a:gd name="T48" fmla="*/ 277 w 551"/>
                  <a:gd name="T49" fmla="*/ 439 h 618"/>
                  <a:gd name="T50" fmla="*/ 284 w 551"/>
                  <a:gd name="T51" fmla="*/ 429 h 618"/>
                  <a:gd name="T52" fmla="*/ 236 w 551"/>
                  <a:gd name="T53" fmla="*/ 396 h 618"/>
                  <a:gd name="T54" fmla="*/ 289 w 551"/>
                  <a:gd name="T55" fmla="*/ 315 h 618"/>
                  <a:gd name="T56" fmla="*/ 323 w 551"/>
                  <a:gd name="T57" fmla="*/ 336 h 618"/>
                  <a:gd name="T58" fmla="*/ 396 w 551"/>
                  <a:gd name="T59" fmla="*/ 222 h 618"/>
                  <a:gd name="T60" fmla="*/ 432 w 551"/>
                  <a:gd name="T61" fmla="*/ 246 h 618"/>
                  <a:gd name="T62" fmla="*/ 441 w 551"/>
                  <a:gd name="T63" fmla="*/ 250 h 618"/>
                  <a:gd name="T64" fmla="*/ 450 w 551"/>
                  <a:gd name="T65" fmla="*/ 252 h 618"/>
                  <a:gd name="T66" fmla="*/ 458 w 551"/>
                  <a:gd name="T67" fmla="*/ 254 h 618"/>
                  <a:gd name="T68" fmla="*/ 468 w 551"/>
                  <a:gd name="T69" fmla="*/ 252 h 618"/>
                  <a:gd name="T70" fmla="*/ 477 w 551"/>
                  <a:gd name="T71" fmla="*/ 250 h 618"/>
                  <a:gd name="T72" fmla="*/ 485 w 551"/>
                  <a:gd name="T73" fmla="*/ 245 h 618"/>
                  <a:gd name="T74" fmla="*/ 492 w 551"/>
                  <a:gd name="T75" fmla="*/ 239 h 618"/>
                  <a:gd name="T76" fmla="*/ 498 w 551"/>
                  <a:gd name="T77" fmla="*/ 231 h 618"/>
                  <a:gd name="T78" fmla="*/ 502 w 551"/>
                  <a:gd name="T79" fmla="*/ 222 h 618"/>
                  <a:gd name="T80" fmla="*/ 505 w 551"/>
                  <a:gd name="T81" fmla="*/ 214 h 618"/>
                  <a:gd name="T82" fmla="*/ 506 w 551"/>
                  <a:gd name="T83" fmla="*/ 204 h 618"/>
                  <a:gd name="T84" fmla="*/ 505 w 551"/>
                  <a:gd name="T85" fmla="*/ 195 h 618"/>
                  <a:gd name="T86" fmla="*/ 502 w 551"/>
                  <a:gd name="T87" fmla="*/ 186 h 618"/>
                  <a:gd name="T88" fmla="*/ 497 w 551"/>
                  <a:gd name="T89" fmla="*/ 178 h 618"/>
                  <a:gd name="T90" fmla="*/ 492 w 551"/>
                  <a:gd name="T91" fmla="*/ 171 h 618"/>
                  <a:gd name="T92" fmla="*/ 483 w 551"/>
                  <a:gd name="T93" fmla="*/ 165 h 618"/>
                  <a:gd name="T94" fmla="*/ 491 w 551"/>
                  <a:gd name="T95" fmla="*/ 154 h 618"/>
                  <a:gd name="T96" fmla="*/ 512 w 551"/>
                  <a:gd name="T97" fmla="*/ 168 h 618"/>
                  <a:gd name="T98" fmla="*/ 551 w 551"/>
                  <a:gd name="T99" fmla="*/ 109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1" h="618">
                    <a:moveTo>
                      <a:pt x="551" y="109"/>
                    </a:moveTo>
                    <a:lnTo>
                      <a:pt x="383" y="0"/>
                    </a:lnTo>
                    <a:lnTo>
                      <a:pt x="341" y="72"/>
                    </a:lnTo>
                    <a:lnTo>
                      <a:pt x="338" y="69"/>
                    </a:lnTo>
                    <a:lnTo>
                      <a:pt x="211" y="262"/>
                    </a:lnTo>
                    <a:lnTo>
                      <a:pt x="214" y="265"/>
                    </a:lnTo>
                    <a:lnTo>
                      <a:pt x="160" y="353"/>
                    </a:lnTo>
                    <a:lnTo>
                      <a:pt x="118" y="330"/>
                    </a:lnTo>
                    <a:lnTo>
                      <a:pt x="85" y="381"/>
                    </a:lnTo>
                    <a:lnTo>
                      <a:pt x="107" y="396"/>
                    </a:lnTo>
                    <a:lnTo>
                      <a:pt x="0" y="556"/>
                    </a:lnTo>
                    <a:lnTo>
                      <a:pt x="91" y="618"/>
                    </a:lnTo>
                    <a:lnTo>
                      <a:pt x="111" y="587"/>
                    </a:lnTo>
                    <a:lnTo>
                      <a:pt x="130" y="600"/>
                    </a:lnTo>
                    <a:lnTo>
                      <a:pt x="155" y="562"/>
                    </a:lnTo>
                    <a:lnTo>
                      <a:pt x="184" y="581"/>
                    </a:lnTo>
                    <a:lnTo>
                      <a:pt x="217" y="508"/>
                    </a:lnTo>
                    <a:lnTo>
                      <a:pt x="198" y="495"/>
                    </a:lnTo>
                    <a:lnTo>
                      <a:pt x="206" y="484"/>
                    </a:lnTo>
                    <a:lnTo>
                      <a:pt x="214" y="489"/>
                    </a:lnTo>
                    <a:lnTo>
                      <a:pt x="233" y="475"/>
                    </a:lnTo>
                    <a:lnTo>
                      <a:pt x="250" y="462"/>
                    </a:lnTo>
                    <a:lnTo>
                      <a:pt x="259" y="454"/>
                    </a:lnTo>
                    <a:lnTo>
                      <a:pt x="268" y="447"/>
                    </a:lnTo>
                    <a:lnTo>
                      <a:pt x="277" y="439"/>
                    </a:lnTo>
                    <a:lnTo>
                      <a:pt x="284" y="429"/>
                    </a:lnTo>
                    <a:lnTo>
                      <a:pt x="236" y="396"/>
                    </a:lnTo>
                    <a:lnTo>
                      <a:pt x="289" y="315"/>
                    </a:lnTo>
                    <a:lnTo>
                      <a:pt x="323" y="336"/>
                    </a:lnTo>
                    <a:lnTo>
                      <a:pt x="396" y="222"/>
                    </a:lnTo>
                    <a:lnTo>
                      <a:pt x="432" y="246"/>
                    </a:lnTo>
                    <a:lnTo>
                      <a:pt x="441" y="250"/>
                    </a:lnTo>
                    <a:lnTo>
                      <a:pt x="450" y="252"/>
                    </a:lnTo>
                    <a:lnTo>
                      <a:pt x="458" y="254"/>
                    </a:lnTo>
                    <a:lnTo>
                      <a:pt x="468" y="252"/>
                    </a:lnTo>
                    <a:lnTo>
                      <a:pt x="477" y="250"/>
                    </a:lnTo>
                    <a:lnTo>
                      <a:pt x="485" y="245"/>
                    </a:lnTo>
                    <a:lnTo>
                      <a:pt x="492" y="239"/>
                    </a:lnTo>
                    <a:lnTo>
                      <a:pt x="498" y="231"/>
                    </a:lnTo>
                    <a:lnTo>
                      <a:pt x="502" y="222"/>
                    </a:lnTo>
                    <a:lnTo>
                      <a:pt x="505" y="214"/>
                    </a:lnTo>
                    <a:lnTo>
                      <a:pt x="506" y="204"/>
                    </a:lnTo>
                    <a:lnTo>
                      <a:pt x="505" y="195"/>
                    </a:lnTo>
                    <a:lnTo>
                      <a:pt x="502" y="186"/>
                    </a:lnTo>
                    <a:lnTo>
                      <a:pt x="497" y="178"/>
                    </a:lnTo>
                    <a:lnTo>
                      <a:pt x="492" y="171"/>
                    </a:lnTo>
                    <a:lnTo>
                      <a:pt x="483" y="165"/>
                    </a:lnTo>
                    <a:lnTo>
                      <a:pt x="491" y="154"/>
                    </a:lnTo>
                    <a:lnTo>
                      <a:pt x="512" y="168"/>
                    </a:lnTo>
                    <a:lnTo>
                      <a:pt x="551" y="10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0" name="Freeform 1346"/>
              <p:cNvSpPr>
                <a:spLocks/>
              </p:cNvSpPr>
              <p:nvPr/>
            </p:nvSpPr>
            <p:spPr bwMode="auto">
              <a:xfrm>
                <a:off x="3389" y="1704"/>
                <a:ext cx="45" cy="54"/>
              </a:xfrm>
              <a:custGeom>
                <a:avLst/>
                <a:gdLst>
                  <a:gd name="T0" fmla="*/ 52 w 227"/>
                  <a:gd name="T1" fmla="*/ 0 h 271"/>
                  <a:gd name="T2" fmla="*/ 0 w 227"/>
                  <a:gd name="T3" fmla="*/ 41 h 271"/>
                  <a:gd name="T4" fmla="*/ 88 w 227"/>
                  <a:gd name="T5" fmla="*/ 158 h 271"/>
                  <a:gd name="T6" fmla="*/ 99 w 227"/>
                  <a:gd name="T7" fmla="*/ 149 h 271"/>
                  <a:gd name="T8" fmla="*/ 108 w 227"/>
                  <a:gd name="T9" fmla="*/ 162 h 271"/>
                  <a:gd name="T10" fmla="*/ 98 w 227"/>
                  <a:gd name="T11" fmla="*/ 169 h 271"/>
                  <a:gd name="T12" fmla="*/ 120 w 227"/>
                  <a:gd name="T13" fmla="*/ 198 h 271"/>
                  <a:gd name="T14" fmla="*/ 130 w 227"/>
                  <a:gd name="T15" fmla="*/ 190 h 271"/>
                  <a:gd name="T16" fmla="*/ 139 w 227"/>
                  <a:gd name="T17" fmla="*/ 203 h 271"/>
                  <a:gd name="T18" fmla="*/ 129 w 227"/>
                  <a:gd name="T19" fmla="*/ 210 h 271"/>
                  <a:gd name="T20" fmla="*/ 175 w 227"/>
                  <a:gd name="T21" fmla="*/ 271 h 271"/>
                  <a:gd name="T22" fmla="*/ 227 w 227"/>
                  <a:gd name="T23" fmla="*/ 230 h 271"/>
                  <a:gd name="T24" fmla="*/ 181 w 227"/>
                  <a:gd name="T25" fmla="*/ 170 h 271"/>
                  <a:gd name="T26" fmla="*/ 176 w 227"/>
                  <a:gd name="T27" fmla="*/ 174 h 271"/>
                  <a:gd name="T28" fmla="*/ 135 w 227"/>
                  <a:gd name="T29" fmla="*/ 122 h 271"/>
                  <a:gd name="T30" fmla="*/ 142 w 227"/>
                  <a:gd name="T31" fmla="*/ 117 h 271"/>
                  <a:gd name="T32" fmla="*/ 52 w 227"/>
                  <a:gd name="T33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7" h="271">
                    <a:moveTo>
                      <a:pt x="52" y="0"/>
                    </a:moveTo>
                    <a:lnTo>
                      <a:pt x="0" y="41"/>
                    </a:lnTo>
                    <a:lnTo>
                      <a:pt x="88" y="158"/>
                    </a:lnTo>
                    <a:lnTo>
                      <a:pt x="99" y="149"/>
                    </a:lnTo>
                    <a:lnTo>
                      <a:pt x="108" y="162"/>
                    </a:lnTo>
                    <a:lnTo>
                      <a:pt x="98" y="169"/>
                    </a:lnTo>
                    <a:lnTo>
                      <a:pt x="120" y="198"/>
                    </a:lnTo>
                    <a:lnTo>
                      <a:pt x="130" y="190"/>
                    </a:lnTo>
                    <a:lnTo>
                      <a:pt x="139" y="203"/>
                    </a:lnTo>
                    <a:lnTo>
                      <a:pt x="129" y="210"/>
                    </a:lnTo>
                    <a:lnTo>
                      <a:pt x="175" y="271"/>
                    </a:lnTo>
                    <a:lnTo>
                      <a:pt x="227" y="230"/>
                    </a:lnTo>
                    <a:lnTo>
                      <a:pt x="181" y="170"/>
                    </a:lnTo>
                    <a:lnTo>
                      <a:pt x="176" y="174"/>
                    </a:lnTo>
                    <a:lnTo>
                      <a:pt x="135" y="122"/>
                    </a:lnTo>
                    <a:lnTo>
                      <a:pt x="142" y="117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1" name="Freeform 1347"/>
              <p:cNvSpPr>
                <a:spLocks/>
              </p:cNvSpPr>
              <p:nvPr/>
            </p:nvSpPr>
            <p:spPr bwMode="auto">
              <a:xfrm>
                <a:off x="3428" y="1654"/>
                <a:ext cx="58" cy="40"/>
              </a:xfrm>
              <a:custGeom>
                <a:avLst/>
                <a:gdLst>
                  <a:gd name="T0" fmla="*/ 30 w 289"/>
                  <a:gd name="T1" fmla="*/ 0 h 202"/>
                  <a:gd name="T2" fmla="*/ 0 w 289"/>
                  <a:gd name="T3" fmla="*/ 59 h 202"/>
                  <a:gd name="T4" fmla="*/ 132 w 289"/>
                  <a:gd name="T5" fmla="*/ 125 h 202"/>
                  <a:gd name="T6" fmla="*/ 138 w 289"/>
                  <a:gd name="T7" fmla="*/ 113 h 202"/>
                  <a:gd name="T8" fmla="*/ 152 w 289"/>
                  <a:gd name="T9" fmla="*/ 120 h 202"/>
                  <a:gd name="T10" fmla="*/ 146 w 289"/>
                  <a:gd name="T11" fmla="*/ 132 h 202"/>
                  <a:gd name="T12" fmla="*/ 178 w 289"/>
                  <a:gd name="T13" fmla="*/ 148 h 202"/>
                  <a:gd name="T14" fmla="*/ 183 w 289"/>
                  <a:gd name="T15" fmla="*/ 136 h 202"/>
                  <a:gd name="T16" fmla="*/ 198 w 289"/>
                  <a:gd name="T17" fmla="*/ 143 h 202"/>
                  <a:gd name="T18" fmla="*/ 184 w 289"/>
                  <a:gd name="T19" fmla="*/ 169 h 202"/>
                  <a:gd name="T20" fmla="*/ 253 w 289"/>
                  <a:gd name="T21" fmla="*/ 202 h 202"/>
                  <a:gd name="T22" fmla="*/ 289 w 289"/>
                  <a:gd name="T23" fmla="*/ 129 h 202"/>
                  <a:gd name="T24" fmla="*/ 222 w 289"/>
                  <a:gd name="T25" fmla="*/ 95 h 202"/>
                  <a:gd name="T26" fmla="*/ 218 w 289"/>
                  <a:gd name="T27" fmla="*/ 102 h 202"/>
                  <a:gd name="T28" fmla="*/ 158 w 289"/>
                  <a:gd name="T29" fmla="*/ 72 h 202"/>
                  <a:gd name="T30" fmla="*/ 162 w 289"/>
                  <a:gd name="T31" fmla="*/ 66 h 202"/>
                  <a:gd name="T32" fmla="*/ 30 w 289"/>
                  <a:gd name="T33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9" h="202">
                    <a:moveTo>
                      <a:pt x="30" y="0"/>
                    </a:moveTo>
                    <a:lnTo>
                      <a:pt x="0" y="59"/>
                    </a:lnTo>
                    <a:lnTo>
                      <a:pt x="132" y="125"/>
                    </a:lnTo>
                    <a:lnTo>
                      <a:pt x="138" y="113"/>
                    </a:lnTo>
                    <a:lnTo>
                      <a:pt x="152" y="120"/>
                    </a:lnTo>
                    <a:lnTo>
                      <a:pt x="146" y="132"/>
                    </a:lnTo>
                    <a:lnTo>
                      <a:pt x="178" y="148"/>
                    </a:lnTo>
                    <a:lnTo>
                      <a:pt x="183" y="136"/>
                    </a:lnTo>
                    <a:lnTo>
                      <a:pt x="198" y="143"/>
                    </a:lnTo>
                    <a:lnTo>
                      <a:pt x="184" y="169"/>
                    </a:lnTo>
                    <a:lnTo>
                      <a:pt x="253" y="202"/>
                    </a:lnTo>
                    <a:lnTo>
                      <a:pt x="289" y="129"/>
                    </a:lnTo>
                    <a:lnTo>
                      <a:pt x="222" y="95"/>
                    </a:lnTo>
                    <a:lnTo>
                      <a:pt x="218" y="102"/>
                    </a:lnTo>
                    <a:lnTo>
                      <a:pt x="158" y="72"/>
                    </a:lnTo>
                    <a:lnTo>
                      <a:pt x="162" y="66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2" name="Freeform 1348"/>
              <p:cNvSpPr>
                <a:spLocks/>
              </p:cNvSpPr>
              <p:nvPr/>
            </p:nvSpPr>
            <p:spPr bwMode="auto">
              <a:xfrm>
                <a:off x="3360" y="1721"/>
                <a:ext cx="36" cy="59"/>
              </a:xfrm>
              <a:custGeom>
                <a:avLst/>
                <a:gdLst>
                  <a:gd name="T0" fmla="*/ 61 w 180"/>
                  <a:gd name="T1" fmla="*/ 0 h 292"/>
                  <a:gd name="T2" fmla="*/ 0 w 180"/>
                  <a:gd name="T3" fmla="*/ 28 h 292"/>
                  <a:gd name="T4" fmla="*/ 31 w 180"/>
                  <a:gd name="T5" fmla="*/ 96 h 292"/>
                  <a:gd name="T6" fmla="*/ 43 w 180"/>
                  <a:gd name="T7" fmla="*/ 91 h 292"/>
                  <a:gd name="T8" fmla="*/ 50 w 180"/>
                  <a:gd name="T9" fmla="*/ 105 h 292"/>
                  <a:gd name="T10" fmla="*/ 38 w 180"/>
                  <a:gd name="T11" fmla="*/ 110 h 292"/>
                  <a:gd name="T12" fmla="*/ 46 w 180"/>
                  <a:gd name="T13" fmla="*/ 126 h 292"/>
                  <a:gd name="T14" fmla="*/ 50 w 180"/>
                  <a:gd name="T15" fmla="*/ 125 h 292"/>
                  <a:gd name="T16" fmla="*/ 52 w 180"/>
                  <a:gd name="T17" fmla="*/ 131 h 292"/>
                  <a:gd name="T18" fmla="*/ 48 w 180"/>
                  <a:gd name="T19" fmla="*/ 132 h 292"/>
                  <a:gd name="T20" fmla="*/ 53 w 180"/>
                  <a:gd name="T21" fmla="*/ 143 h 292"/>
                  <a:gd name="T22" fmla="*/ 65 w 180"/>
                  <a:gd name="T23" fmla="*/ 137 h 292"/>
                  <a:gd name="T24" fmla="*/ 71 w 180"/>
                  <a:gd name="T25" fmla="*/ 152 h 292"/>
                  <a:gd name="T26" fmla="*/ 58 w 180"/>
                  <a:gd name="T27" fmla="*/ 157 h 292"/>
                  <a:gd name="T28" fmla="*/ 119 w 180"/>
                  <a:gd name="T29" fmla="*/ 292 h 292"/>
                  <a:gd name="T30" fmla="*/ 180 w 180"/>
                  <a:gd name="T31" fmla="*/ 264 h 292"/>
                  <a:gd name="T32" fmla="*/ 119 w 180"/>
                  <a:gd name="T33" fmla="*/ 130 h 292"/>
                  <a:gd name="T34" fmla="*/ 113 w 180"/>
                  <a:gd name="T35" fmla="*/ 133 h 292"/>
                  <a:gd name="T36" fmla="*/ 86 w 180"/>
                  <a:gd name="T37" fmla="*/ 72 h 292"/>
                  <a:gd name="T38" fmla="*/ 92 w 180"/>
                  <a:gd name="T39" fmla="*/ 69 h 292"/>
                  <a:gd name="T40" fmla="*/ 61 w 180"/>
                  <a:gd name="T4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0" h="292">
                    <a:moveTo>
                      <a:pt x="61" y="0"/>
                    </a:moveTo>
                    <a:lnTo>
                      <a:pt x="0" y="28"/>
                    </a:lnTo>
                    <a:lnTo>
                      <a:pt x="31" y="96"/>
                    </a:lnTo>
                    <a:lnTo>
                      <a:pt x="43" y="91"/>
                    </a:lnTo>
                    <a:lnTo>
                      <a:pt x="50" y="105"/>
                    </a:lnTo>
                    <a:lnTo>
                      <a:pt x="38" y="110"/>
                    </a:lnTo>
                    <a:lnTo>
                      <a:pt x="46" y="126"/>
                    </a:lnTo>
                    <a:lnTo>
                      <a:pt x="50" y="125"/>
                    </a:lnTo>
                    <a:lnTo>
                      <a:pt x="52" y="131"/>
                    </a:lnTo>
                    <a:lnTo>
                      <a:pt x="48" y="132"/>
                    </a:lnTo>
                    <a:lnTo>
                      <a:pt x="53" y="143"/>
                    </a:lnTo>
                    <a:lnTo>
                      <a:pt x="65" y="137"/>
                    </a:lnTo>
                    <a:lnTo>
                      <a:pt x="71" y="152"/>
                    </a:lnTo>
                    <a:lnTo>
                      <a:pt x="58" y="157"/>
                    </a:lnTo>
                    <a:lnTo>
                      <a:pt x="119" y="292"/>
                    </a:lnTo>
                    <a:lnTo>
                      <a:pt x="180" y="264"/>
                    </a:lnTo>
                    <a:lnTo>
                      <a:pt x="119" y="130"/>
                    </a:lnTo>
                    <a:lnTo>
                      <a:pt x="113" y="133"/>
                    </a:lnTo>
                    <a:lnTo>
                      <a:pt x="86" y="72"/>
                    </a:lnTo>
                    <a:lnTo>
                      <a:pt x="92" y="69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3" name="Freeform 1349"/>
              <p:cNvSpPr>
                <a:spLocks/>
              </p:cNvSpPr>
              <p:nvPr/>
            </p:nvSpPr>
            <p:spPr bwMode="auto">
              <a:xfrm>
                <a:off x="3410" y="1678"/>
                <a:ext cx="50" cy="46"/>
              </a:xfrm>
              <a:custGeom>
                <a:avLst/>
                <a:gdLst>
                  <a:gd name="T0" fmla="*/ 49 w 254"/>
                  <a:gd name="T1" fmla="*/ 0 h 228"/>
                  <a:gd name="T2" fmla="*/ 0 w 254"/>
                  <a:gd name="T3" fmla="*/ 59 h 228"/>
                  <a:gd name="T4" fmla="*/ 77 w 254"/>
                  <a:gd name="T5" fmla="*/ 122 h 228"/>
                  <a:gd name="T6" fmla="*/ 86 w 254"/>
                  <a:gd name="T7" fmla="*/ 112 h 228"/>
                  <a:gd name="T8" fmla="*/ 97 w 254"/>
                  <a:gd name="T9" fmla="*/ 122 h 228"/>
                  <a:gd name="T10" fmla="*/ 90 w 254"/>
                  <a:gd name="T11" fmla="*/ 131 h 228"/>
                  <a:gd name="T12" fmla="*/ 101 w 254"/>
                  <a:gd name="T13" fmla="*/ 141 h 228"/>
                  <a:gd name="T14" fmla="*/ 104 w 254"/>
                  <a:gd name="T15" fmla="*/ 137 h 228"/>
                  <a:gd name="T16" fmla="*/ 110 w 254"/>
                  <a:gd name="T17" fmla="*/ 142 h 228"/>
                  <a:gd name="T18" fmla="*/ 106 w 254"/>
                  <a:gd name="T19" fmla="*/ 146 h 228"/>
                  <a:gd name="T20" fmla="*/ 117 w 254"/>
                  <a:gd name="T21" fmla="*/ 154 h 228"/>
                  <a:gd name="T22" fmla="*/ 126 w 254"/>
                  <a:gd name="T23" fmla="*/ 146 h 228"/>
                  <a:gd name="T24" fmla="*/ 137 w 254"/>
                  <a:gd name="T25" fmla="*/ 154 h 228"/>
                  <a:gd name="T26" fmla="*/ 128 w 254"/>
                  <a:gd name="T27" fmla="*/ 164 h 228"/>
                  <a:gd name="T28" fmla="*/ 206 w 254"/>
                  <a:gd name="T29" fmla="*/ 228 h 228"/>
                  <a:gd name="T30" fmla="*/ 254 w 254"/>
                  <a:gd name="T31" fmla="*/ 171 h 228"/>
                  <a:gd name="T32" fmla="*/ 177 w 254"/>
                  <a:gd name="T33" fmla="*/ 107 h 228"/>
                  <a:gd name="T34" fmla="*/ 166 w 254"/>
                  <a:gd name="T35" fmla="*/ 120 h 228"/>
                  <a:gd name="T36" fmla="*/ 115 w 254"/>
                  <a:gd name="T37" fmla="*/ 77 h 228"/>
                  <a:gd name="T38" fmla="*/ 126 w 254"/>
                  <a:gd name="T39" fmla="*/ 64 h 228"/>
                  <a:gd name="T40" fmla="*/ 49 w 254"/>
                  <a:gd name="T41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228">
                    <a:moveTo>
                      <a:pt x="49" y="0"/>
                    </a:moveTo>
                    <a:lnTo>
                      <a:pt x="0" y="59"/>
                    </a:lnTo>
                    <a:lnTo>
                      <a:pt x="77" y="122"/>
                    </a:lnTo>
                    <a:lnTo>
                      <a:pt x="86" y="112"/>
                    </a:lnTo>
                    <a:lnTo>
                      <a:pt x="97" y="122"/>
                    </a:lnTo>
                    <a:lnTo>
                      <a:pt x="90" y="131"/>
                    </a:lnTo>
                    <a:lnTo>
                      <a:pt x="101" y="141"/>
                    </a:lnTo>
                    <a:lnTo>
                      <a:pt x="104" y="137"/>
                    </a:lnTo>
                    <a:lnTo>
                      <a:pt x="110" y="142"/>
                    </a:lnTo>
                    <a:lnTo>
                      <a:pt x="106" y="146"/>
                    </a:lnTo>
                    <a:lnTo>
                      <a:pt x="117" y="154"/>
                    </a:lnTo>
                    <a:lnTo>
                      <a:pt x="126" y="146"/>
                    </a:lnTo>
                    <a:lnTo>
                      <a:pt x="137" y="154"/>
                    </a:lnTo>
                    <a:lnTo>
                      <a:pt x="128" y="164"/>
                    </a:lnTo>
                    <a:lnTo>
                      <a:pt x="206" y="228"/>
                    </a:lnTo>
                    <a:lnTo>
                      <a:pt x="254" y="171"/>
                    </a:lnTo>
                    <a:lnTo>
                      <a:pt x="177" y="107"/>
                    </a:lnTo>
                    <a:lnTo>
                      <a:pt x="166" y="120"/>
                    </a:lnTo>
                    <a:lnTo>
                      <a:pt x="115" y="77"/>
                    </a:lnTo>
                    <a:lnTo>
                      <a:pt x="126" y="6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4" name="Freeform 1350"/>
              <p:cNvSpPr>
                <a:spLocks/>
              </p:cNvSpPr>
              <p:nvPr/>
            </p:nvSpPr>
            <p:spPr bwMode="auto">
              <a:xfrm>
                <a:off x="3442" y="1623"/>
                <a:ext cx="60" cy="27"/>
              </a:xfrm>
              <a:custGeom>
                <a:avLst/>
                <a:gdLst>
                  <a:gd name="T0" fmla="*/ 16 w 298"/>
                  <a:gd name="T1" fmla="*/ 0 h 134"/>
                  <a:gd name="T2" fmla="*/ 0 w 298"/>
                  <a:gd name="T3" fmla="*/ 66 h 134"/>
                  <a:gd name="T4" fmla="*/ 74 w 298"/>
                  <a:gd name="T5" fmla="*/ 83 h 134"/>
                  <a:gd name="T6" fmla="*/ 77 w 298"/>
                  <a:gd name="T7" fmla="*/ 71 h 134"/>
                  <a:gd name="T8" fmla="*/ 92 w 298"/>
                  <a:gd name="T9" fmla="*/ 75 h 134"/>
                  <a:gd name="T10" fmla="*/ 89 w 298"/>
                  <a:gd name="T11" fmla="*/ 86 h 134"/>
                  <a:gd name="T12" fmla="*/ 123 w 298"/>
                  <a:gd name="T13" fmla="*/ 94 h 134"/>
                  <a:gd name="T14" fmla="*/ 127 w 298"/>
                  <a:gd name="T15" fmla="*/ 82 h 134"/>
                  <a:gd name="T16" fmla="*/ 142 w 298"/>
                  <a:gd name="T17" fmla="*/ 86 h 134"/>
                  <a:gd name="T18" fmla="*/ 138 w 298"/>
                  <a:gd name="T19" fmla="*/ 99 h 134"/>
                  <a:gd name="T20" fmla="*/ 282 w 298"/>
                  <a:gd name="T21" fmla="*/ 134 h 134"/>
                  <a:gd name="T22" fmla="*/ 298 w 298"/>
                  <a:gd name="T23" fmla="*/ 68 h 134"/>
                  <a:gd name="T24" fmla="*/ 155 w 298"/>
                  <a:gd name="T25" fmla="*/ 35 h 134"/>
                  <a:gd name="T26" fmla="*/ 153 w 298"/>
                  <a:gd name="T27" fmla="*/ 41 h 134"/>
                  <a:gd name="T28" fmla="*/ 87 w 298"/>
                  <a:gd name="T29" fmla="*/ 26 h 134"/>
                  <a:gd name="T30" fmla="*/ 90 w 298"/>
                  <a:gd name="T31" fmla="*/ 19 h 134"/>
                  <a:gd name="T32" fmla="*/ 16 w 298"/>
                  <a:gd name="T33" fmla="*/ 0 h 134"/>
                  <a:gd name="T34" fmla="*/ 16 w 298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8" h="134">
                    <a:moveTo>
                      <a:pt x="16" y="0"/>
                    </a:moveTo>
                    <a:lnTo>
                      <a:pt x="0" y="66"/>
                    </a:lnTo>
                    <a:lnTo>
                      <a:pt x="74" y="83"/>
                    </a:lnTo>
                    <a:lnTo>
                      <a:pt x="77" y="71"/>
                    </a:lnTo>
                    <a:lnTo>
                      <a:pt x="92" y="75"/>
                    </a:lnTo>
                    <a:lnTo>
                      <a:pt x="89" y="86"/>
                    </a:lnTo>
                    <a:lnTo>
                      <a:pt x="123" y="94"/>
                    </a:lnTo>
                    <a:lnTo>
                      <a:pt x="127" y="82"/>
                    </a:lnTo>
                    <a:lnTo>
                      <a:pt x="142" y="86"/>
                    </a:lnTo>
                    <a:lnTo>
                      <a:pt x="138" y="99"/>
                    </a:lnTo>
                    <a:lnTo>
                      <a:pt x="282" y="134"/>
                    </a:lnTo>
                    <a:lnTo>
                      <a:pt x="298" y="68"/>
                    </a:lnTo>
                    <a:lnTo>
                      <a:pt x="155" y="35"/>
                    </a:lnTo>
                    <a:lnTo>
                      <a:pt x="153" y="41"/>
                    </a:lnTo>
                    <a:lnTo>
                      <a:pt x="87" y="26"/>
                    </a:lnTo>
                    <a:lnTo>
                      <a:pt x="90" y="19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5" name="Freeform 1351"/>
              <p:cNvSpPr>
                <a:spLocks/>
              </p:cNvSpPr>
              <p:nvPr/>
            </p:nvSpPr>
            <p:spPr bwMode="auto">
              <a:xfrm>
                <a:off x="2209" y="2382"/>
                <a:ext cx="39" cy="36"/>
              </a:xfrm>
              <a:custGeom>
                <a:avLst/>
                <a:gdLst>
                  <a:gd name="T0" fmla="*/ 24 w 196"/>
                  <a:gd name="T1" fmla="*/ 102 h 177"/>
                  <a:gd name="T2" fmla="*/ 26 w 196"/>
                  <a:gd name="T3" fmla="*/ 96 h 177"/>
                  <a:gd name="T4" fmla="*/ 5 w 196"/>
                  <a:gd name="T5" fmla="*/ 87 h 177"/>
                  <a:gd name="T6" fmla="*/ 11 w 196"/>
                  <a:gd name="T7" fmla="*/ 72 h 177"/>
                  <a:gd name="T8" fmla="*/ 0 w 196"/>
                  <a:gd name="T9" fmla="*/ 69 h 177"/>
                  <a:gd name="T10" fmla="*/ 24 w 196"/>
                  <a:gd name="T11" fmla="*/ 10 h 177"/>
                  <a:gd name="T12" fmla="*/ 35 w 196"/>
                  <a:gd name="T13" fmla="*/ 15 h 177"/>
                  <a:gd name="T14" fmla="*/ 40 w 196"/>
                  <a:gd name="T15" fmla="*/ 1 h 177"/>
                  <a:gd name="T16" fmla="*/ 61 w 196"/>
                  <a:gd name="T17" fmla="*/ 9 h 177"/>
                  <a:gd name="T18" fmla="*/ 66 w 196"/>
                  <a:gd name="T19" fmla="*/ 0 h 177"/>
                  <a:gd name="T20" fmla="*/ 131 w 196"/>
                  <a:gd name="T21" fmla="*/ 28 h 177"/>
                  <a:gd name="T22" fmla="*/ 129 w 196"/>
                  <a:gd name="T23" fmla="*/ 35 h 177"/>
                  <a:gd name="T24" fmla="*/ 136 w 196"/>
                  <a:gd name="T25" fmla="*/ 39 h 177"/>
                  <a:gd name="T26" fmla="*/ 131 w 196"/>
                  <a:gd name="T27" fmla="*/ 52 h 177"/>
                  <a:gd name="T28" fmla="*/ 190 w 196"/>
                  <a:gd name="T29" fmla="*/ 76 h 177"/>
                  <a:gd name="T30" fmla="*/ 187 w 196"/>
                  <a:gd name="T31" fmla="*/ 84 h 177"/>
                  <a:gd name="T32" fmla="*/ 196 w 196"/>
                  <a:gd name="T33" fmla="*/ 86 h 177"/>
                  <a:gd name="T34" fmla="*/ 160 w 196"/>
                  <a:gd name="T35" fmla="*/ 171 h 177"/>
                  <a:gd name="T36" fmla="*/ 152 w 196"/>
                  <a:gd name="T37" fmla="*/ 168 h 177"/>
                  <a:gd name="T38" fmla="*/ 150 w 196"/>
                  <a:gd name="T39" fmla="*/ 177 h 177"/>
                  <a:gd name="T40" fmla="*/ 81 w 196"/>
                  <a:gd name="T41" fmla="*/ 148 h 177"/>
                  <a:gd name="T42" fmla="*/ 85 w 196"/>
                  <a:gd name="T43" fmla="*/ 141 h 177"/>
                  <a:gd name="T44" fmla="*/ 76 w 196"/>
                  <a:gd name="T45" fmla="*/ 137 h 177"/>
                  <a:gd name="T46" fmla="*/ 81 w 196"/>
                  <a:gd name="T47" fmla="*/ 126 h 177"/>
                  <a:gd name="T48" fmla="*/ 24 w 196"/>
                  <a:gd name="T49" fmla="*/ 102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6" h="177">
                    <a:moveTo>
                      <a:pt x="24" y="102"/>
                    </a:moveTo>
                    <a:lnTo>
                      <a:pt x="26" y="96"/>
                    </a:lnTo>
                    <a:lnTo>
                      <a:pt x="5" y="87"/>
                    </a:lnTo>
                    <a:lnTo>
                      <a:pt x="11" y="72"/>
                    </a:lnTo>
                    <a:lnTo>
                      <a:pt x="0" y="69"/>
                    </a:lnTo>
                    <a:lnTo>
                      <a:pt x="24" y="10"/>
                    </a:lnTo>
                    <a:lnTo>
                      <a:pt x="35" y="15"/>
                    </a:lnTo>
                    <a:lnTo>
                      <a:pt x="40" y="1"/>
                    </a:lnTo>
                    <a:lnTo>
                      <a:pt x="61" y="9"/>
                    </a:lnTo>
                    <a:lnTo>
                      <a:pt x="66" y="0"/>
                    </a:lnTo>
                    <a:lnTo>
                      <a:pt x="131" y="28"/>
                    </a:lnTo>
                    <a:lnTo>
                      <a:pt x="129" y="35"/>
                    </a:lnTo>
                    <a:lnTo>
                      <a:pt x="136" y="39"/>
                    </a:lnTo>
                    <a:lnTo>
                      <a:pt x="131" y="52"/>
                    </a:lnTo>
                    <a:lnTo>
                      <a:pt x="190" y="76"/>
                    </a:lnTo>
                    <a:lnTo>
                      <a:pt x="187" y="84"/>
                    </a:lnTo>
                    <a:lnTo>
                      <a:pt x="196" y="86"/>
                    </a:lnTo>
                    <a:lnTo>
                      <a:pt x="160" y="171"/>
                    </a:lnTo>
                    <a:lnTo>
                      <a:pt x="152" y="168"/>
                    </a:lnTo>
                    <a:lnTo>
                      <a:pt x="150" y="177"/>
                    </a:lnTo>
                    <a:lnTo>
                      <a:pt x="81" y="148"/>
                    </a:lnTo>
                    <a:lnTo>
                      <a:pt x="85" y="141"/>
                    </a:lnTo>
                    <a:lnTo>
                      <a:pt x="76" y="137"/>
                    </a:lnTo>
                    <a:lnTo>
                      <a:pt x="81" y="126"/>
                    </a:lnTo>
                    <a:lnTo>
                      <a:pt x="24" y="10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6" name="Freeform 1352"/>
              <p:cNvSpPr>
                <a:spLocks/>
              </p:cNvSpPr>
              <p:nvPr/>
            </p:nvSpPr>
            <p:spPr bwMode="auto">
              <a:xfrm>
                <a:off x="2067" y="2175"/>
                <a:ext cx="29" cy="35"/>
              </a:xfrm>
              <a:custGeom>
                <a:avLst/>
                <a:gdLst>
                  <a:gd name="T0" fmla="*/ 112 w 147"/>
                  <a:gd name="T1" fmla="*/ 97 h 173"/>
                  <a:gd name="T2" fmla="*/ 84 w 147"/>
                  <a:gd name="T3" fmla="*/ 59 h 173"/>
                  <a:gd name="T4" fmla="*/ 72 w 147"/>
                  <a:gd name="T5" fmla="*/ 65 h 173"/>
                  <a:gd name="T6" fmla="*/ 61 w 147"/>
                  <a:gd name="T7" fmla="*/ 49 h 173"/>
                  <a:gd name="T8" fmla="*/ 51 w 147"/>
                  <a:gd name="T9" fmla="*/ 34 h 173"/>
                  <a:gd name="T10" fmla="*/ 43 w 147"/>
                  <a:gd name="T11" fmla="*/ 18 h 173"/>
                  <a:gd name="T12" fmla="*/ 34 w 147"/>
                  <a:gd name="T13" fmla="*/ 0 h 173"/>
                  <a:gd name="T14" fmla="*/ 0 w 147"/>
                  <a:gd name="T15" fmla="*/ 16 h 173"/>
                  <a:gd name="T16" fmla="*/ 4 w 147"/>
                  <a:gd name="T17" fmla="*/ 25 h 173"/>
                  <a:gd name="T18" fmla="*/ 9 w 147"/>
                  <a:gd name="T19" fmla="*/ 35 h 173"/>
                  <a:gd name="T20" fmla="*/ 13 w 147"/>
                  <a:gd name="T21" fmla="*/ 42 h 173"/>
                  <a:gd name="T22" fmla="*/ 18 w 147"/>
                  <a:gd name="T23" fmla="*/ 50 h 173"/>
                  <a:gd name="T24" fmla="*/ 29 w 147"/>
                  <a:gd name="T25" fmla="*/ 65 h 173"/>
                  <a:gd name="T26" fmla="*/ 43 w 147"/>
                  <a:gd name="T27" fmla="*/ 81 h 173"/>
                  <a:gd name="T28" fmla="*/ 31 w 147"/>
                  <a:gd name="T29" fmla="*/ 92 h 173"/>
                  <a:gd name="T30" fmla="*/ 66 w 147"/>
                  <a:gd name="T31" fmla="*/ 140 h 173"/>
                  <a:gd name="T32" fmla="*/ 75 w 147"/>
                  <a:gd name="T33" fmla="*/ 132 h 173"/>
                  <a:gd name="T34" fmla="*/ 120 w 147"/>
                  <a:gd name="T35" fmla="*/ 173 h 173"/>
                  <a:gd name="T36" fmla="*/ 147 w 147"/>
                  <a:gd name="T37" fmla="*/ 143 h 173"/>
                  <a:gd name="T38" fmla="*/ 102 w 147"/>
                  <a:gd name="T39" fmla="*/ 106 h 173"/>
                  <a:gd name="T40" fmla="*/ 112 w 147"/>
                  <a:gd name="T41" fmla="*/ 9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7" h="173">
                    <a:moveTo>
                      <a:pt x="112" y="97"/>
                    </a:moveTo>
                    <a:lnTo>
                      <a:pt x="84" y="59"/>
                    </a:lnTo>
                    <a:lnTo>
                      <a:pt x="72" y="65"/>
                    </a:lnTo>
                    <a:lnTo>
                      <a:pt x="61" y="49"/>
                    </a:lnTo>
                    <a:lnTo>
                      <a:pt x="51" y="34"/>
                    </a:lnTo>
                    <a:lnTo>
                      <a:pt x="43" y="18"/>
                    </a:lnTo>
                    <a:lnTo>
                      <a:pt x="34" y="0"/>
                    </a:lnTo>
                    <a:lnTo>
                      <a:pt x="0" y="16"/>
                    </a:lnTo>
                    <a:lnTo>
                      <a:pt x="4" y="25"/>
                    </a:lnTo>
                    <a:lnTo>
                      <a:pt x="9" y="35"/>
                    </a:lnTo>
                    <a:lnTo>
                      <a:pt x="13" y="42"/>
                    </a:lnTo>
                    <a:lnTo>
                      <a:pt x="18" y="50"/>
                    </a:lnTo>
                    <a:lnTo>
                      <a:pt x="29" y="65"/>
                    </a:lnTo>
                    <a:lnTo>
                      <a:pt x="43" y="81"/>
                    </a:lnTo>
                    <a:lnTo>
                      <a:pt x="31" y="92"/>
                    </a:lnTo>
                    <a:lnTo>
                      <a:pt x="66" y="140"/>
                    </a:lnTo>
                    <a:lnTo>
                      <a:pt x="75" y="132"/>
                    </a:lnTo>
                    <a:lnTo>
                      <a:pt x="120" y="173"/>
                    </a:lnTo>
                    <a:lnTo>
                      <a:pt x="147" y="143"/>
                    </a:lnTo>
                    <a:lnTo>
                      <a:pt x="102" y="106"/>
                    </a:lnTo>
                    <a:lnTo>
                      <a:pt x="112" y="9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7" name="Freeform 1353"/>
              <p:cNvSpPr>
                <a:spLocks/>
              </p:cNvSpPr>
              <p:nvPr/>
            </p:nvSpPr>
            <p:spPr bwMode="auto">
              <a:xfrm>
                <a:off x="531" y="2812"/>
                <a:ext cx="103" cy="92"/>
              </a:xfrm>
              <a:custGeom>
                <a:avLst/>
                <a:gdLst>
                  <a:gd name="T0" fmla="*/ 59 w 513"/>
                  <a:gd name="T1" fmla="*/ 464 h 464"/>
                  <a:gd name="T2" fmla="*/ 59 w 513"/>
                  <a:gd name="T3" fmla="*/ 197 h 464"/>
                  <a:gd name="T4" fmla="*/ 0 w 513"/>
                  <a:gd name="T5" fmla="*/ 197 h 464"/>
                  <a:gd name="T6" fmla="*/ 0 w 513"/>
                  <a:gd name="T7" fmla="*/ 187 h 464"/>
                  <a:gd name="T8" fmla="*/ 1 w 513"/>
                  <a:gd name="T9" fmla="*/ 167 h 464"/>
                  <a:gd name="T10" fmla="*/ 1 w 513"/>
                  <a:gd name="T11" fmla="*/ 146 h 464"/>
                  <a:gd name="T12" fmla="*/ 1 w 513"/>
                  <a:gd name="T13" fmla="*/ 136 h 464"/>
                  <a:gd name="T14" fmla="*/ 56 w 513"/>
                  <a:gd name="T15" fmla="*/ 137 h 464"/>
                  <a:gd name="T16" fmla="*/ 56 w 513"/>
                  <a:gd name="T17" fmla="*/ 0 h 464"/>
                  <a:gd name="T18" fmla="*/ 513 w 513"/>
                  <a:gd name="T19" fmla="*/ 0 h 464"/>
                  <a:gd name="T20" fmla="*/ 513 w 513"/>
                  <a:gd name="T21" fmla="*/ 202 h 464"/>
                  <a:gd name="T22" fmla="*/ 262 w 513"/>
                  <a:gd name="T23" fmla="*/ 202 h 464"/>
                  <a:gd name="T24" fmla="*/ 260 w 513"/>
                  <a:gd name="T25" fmla="*/ 464 h 464"/>
                  <a:gd name="T26" fmla="*/ 59 w 513"/>
                  <a:gd name="T27" fmla="*/ 46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3" h="464">
                    <a:moveTo>
                      <a:pt x="59" y="464"/>
                    </a:moveTo>
                    <a:lnTo>
                      <a:pt x="59" y="197"/>
                    </a:lnTo>
                    <a:lnTo>
                      <a:pt x="0" y="197"/>
                    </a:lnTo>
                    <a:lnTo>
                      <a:pt x="0" y="187"/>
                    </a:lnTo>
                    <a:lnTo>
                      <a:pt x="1" y="167"/>
                    </a:lnTo>
                    <a:lnTo>
                      <a:pt x="1" y="146"/>
                    </a:lnTo>
                    <a:lnTo>
                      <a:pt x="1" y="136"/>
                    </a:lnTo>
                    <a:lnTo>
                      <a:pt x="56" y="137"/>
                    </a:lnTo>
                    <a:lnTo>
                      <a:pt x="56" y="0"/>
                    </a:lnTo>
                    <a:lnTo>
                      <a:pt x="513" y="0"/>
                    </a:lnTo>
                    <a:lnTo>
                      <a:pt x="513" y="202"/>
                    </a:lnTo>
                    <a:lnTo>
                      <a:pt x="262" y="202"/>
                    </a:lnTo>
                    <a:lnTo>
                      <a:pt x="260" y="464"/>
                    </a:lnTo>
                    <a:lnTo>
                      <a:pt x="59" y="46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8" name="Freeform 1354"/>
              <p:cNvSpPr>
                <a:spLocks/>
              </p:cNvSpPr>
              <p:nvPr/>
            </p:nvSpPr>
            <p:spPr bwMode="auto">
              <a:xfrm>
                <a:off x="1672" y="1740"/>
                <a:ext cx="76" cy="117"/>
              </a:xfrm>
              <a:custGeom>
                <a:avLst/>
                <a:gdLst>
                  <a:gd name="T0" fmla="*/ 380 w 380"/>
                  <a:gd name="T1" fmla="*/ 271 h 586"/>
                  <a:gd name="T2" fmla="*/ 298 w 380"/>
                  <a:gd name="T3" fmla="*/ 271 h 586"/>
                  <a:gd name="T4" fmla="*/ 262 w 380"/>
                  <a:gd name="T5" fmla="*/ 235 h 586"/>
                  <a:gd name="T6" fmla="*/ 309 w 380"/>
                  <a:gd name="T7" fmla="*/ 186 h 586"/>
                  <a:gd name="T8" fmla="*/ 121 w 380"/>
                  <a:gd name="T9" fmla="*/ 0 h 586"/>
                  <a:gd name="T10" fmla="*/ 0 w 380"/>
                  <a:gd name="T11" fmla="*/ 122 h 586"/>
                  <a:gd name="T12" fmla="*/ 169 w 380"/>
                  <a:gd name="T13" fmla="*/ 287 h 586"/>
                  <a:gd name="T14" fmla="*/ 168 w 380"/>
                  <a:gd name="T15" fmla="*/ 586 h 586"/>
                  <a:gd name="T16" fmla="*/ 380 w 380"/>
                  <a:gd name="T17" fmla="*/ 586 h 586"/>
                  <a:gd name="T18" fmla="*/ 380 w 380"/>
                  <a:gd name="T19" fmla="*/ 271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0" h="586">
                    <a:moveTo>
                      <a:pt x="380" y="271"/>
                    </a:moveTo>
                    <a:lnTo>
                      <a:pt x="298" y="271"/>
                    </a:lnTo>
                    <a:lnTo>
                      <a:pt x="262" y="235"/>
                    </a:lnTo>
                    <a:lnTo>
                      <a:pt x="309" y="186"/>
                    </a:lnTo>
                    <a:lnTo>
                      <a:pt x="121" y="0"/>
                    </a:lnTo>
                    <a:lnTo>
                      <a:pt x="0" y="122"/>
                    </a:lnTo>
                    <a:lnTo>
                      <a:pt x="169" y="287"/>
                    </a:lnTo>
                    <a:lnTo>
                      <a:pt x="168" y="586"/>
                    </a:lnTo>
                    <a:lnTo>
                      <a:pt x="380" y="586"/>
                    </a:lnTo>
                    <a:lnTo>
                      <a:pt x="380" y="27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9" name="Rectangle 1355"/>
              <p:cNvSpPr>
                <a:spLocks noChangeArrowheads="1"/>
              </p:cNvSpPr>
              <p:nvPr/>
            </p:nvSpPr>
            <p:spPr bwMode="auto">
              <a:xfrm>
                <a:off x="810" y="1242"/>
                <a:ext cx="38" cy="2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0" name="Freeform 1356"/>
              <p:cNvSpPr>
                <a:spLocks/>
              </p:cNvSpPr>
              <p:nvPr/>
            </p:nvSpPr>
            <p:spPr bwMode="auto">
              <a:xfrm>
                <a:off x="1314" y="2599"/>
                <a:ext cx="129" cy="57"/>
              </a:xfrm>
              <a:custGeom>
                <a:avLst/>
                <a:gdLst>
                  <a:gd name="T0" fmla="*/ 643 w 643"/>
                  <a:gd name="T1" fmla="*/ 0 h 288"/>
                  <a:gd name="T2" fmla="*/ 24 w 643"/>
                  <a:gd name="T3" fmla="*/ 2 h 288"/>
                  <a:gd name="T4" fmla="*/ 52 w 643"/>
                  <a:gd name="T5" fmla="*/ 109 h 288"/>
                  <a:gd name="T6" fmla="*/ 0 w 643"/>
                  <a:gd name="T7" fmla="*/ 116 h 288"/>
                  <a:gd name="T8" fmla="*/ 28 w 643"/>
                  <a:gd name="T9" fmla="*/ 224 h 288"/>
                  <a:gd name="T10" fmla="*/ 57 w 643"/>
                  <a:gd name="T11" fmla="*/ 222 h 288"/>
                  <a:gd name="T12" fmla="*/ 64 w 643"/>
                  <a:gd name="T13" fmla="*/ 277 h 288"/>
                  <a:gd name="T14" fmla="*/ 227 w 643"/>
                  <a:gd name="T15" fmla="*/ 241 h 288"/>
                  <a:gd name="T16" fmla="*/ 217 w 643"/>
                  <a:gd name="T17" fmla="*/ 202 h 288"/>
                  <a:gd name="T18" fmla="*/ 506 w 643"/>
                  <a:gd name="T19" fmla="*/ 202 h 288"/>
                  <a:gd name="T20" fmla="*/ 506 w 643"/>
                  <a:gd name="T21" fmla="*/ 288 h 288"/>
                  <a:gd name="T22" fmla="*/ 616 w 643"/>
                  <a:gd name="T23" fmla="*/ 288 h 288"/>
                  <a:gd name="T24" fmla="*/ 616 w 643"/>
                  <a:gd name="T25" fmla="*/ 188 h 288"/>
                  <a:gd name="T26" fmla="*/ 642 w 643"/>
                  <a:gd name="T27" fmla="*/ 188 h 288"/>
                  <a:gd name="T28" fmla="*/ 643 w 643"/>
                  <a:gd name="T2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3" h="288">
                    <a:moveTo>
                      <a:pt x="643" y="0"/>
                    </a:moveTo>
                    <a:lnTo>
                      <a:pt x="24" y="2"/>
                    </a:lnTo>
                    <a:lnTo>
                      <a:pt x="52" y="109"/>
                    </a:lnTo>
                    <a:lnTo>
                      <a:pt x="0" y="116"/>
                    </a:lnTo>
                    <a:lnTo>
                      <a:pt x="28" y="224"/>
                    </a:lnTo>
                    <a:lnTo>
                      <a:pt x="57" y="222"/>
                    </a:lnTo>
                    <a:lnTo>
                      <a:pt x="64" y="277"/>
                    </a:lnTo>
                    <a:lnTo>
                      <a:pt x="227" y="241"/>
                    </a:lnTo>
                    <a:lnTo>
                      <a:pt x="217" y="202"/>
                    </a:lnTo>
                    <a:lnTo>
                      <a:pt x="506" y="202"/>
                    </a:lnTo>
                    <a:lnTo>
                      <a:pt x="506" y="288"/>
                    </a:lnTo>
                    <a:lnTo>
                      <a:pt x="616" y="288"/>
                    </a:lnTo>
                    <a:lnTo>
                      <a:pt x="616" y="188"/>
                    </a:lnTo>
                    <a:lnTo>
                      <a:pt x="642" y="188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1" name="Freeform 1357"/>
              <p:cNvSpPr>
                <a:spLocks/>
              </p:cNvSpPr>
              <p:nvPr/>
            </p:nvSpPr>
            <p:spPr bwMode="auto">
              <a:xfrm>
                <a:off x="1620" y="3115"/>
                <a:ext cx="28" cy="9"/>
              </a:xfrm>
              <a:custGeom>
                <a:avLst/>
                <a:gdLst>
                  <a:gd name="T0" fmla="*/ 0 w 138"/>
                  <a:gd name="T1" fmla="*/ 45 h 48"/>
                  <a:gd name="T2" fmla="*/ 0 w 138"/>
                  <a:gd name="T3" fmla="*/ 0 h 48"/>
                  <a:gd name="T4" fmla="*/ 138 w 138"/>
                  <a:gd name="T5" fmla="*/ 0 h 48"/>
                  <a:gd name="T6" fmla="*/ 138 w 138"/>
                  <a:gd name="T7" fmla="*/ 48 h 48"/>
                  <a:gd name="T8" fmla="*/ 0 w 138"/>
                  <a:gd name="T9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48">
                    <a:moveTo>
                      <a:pt x="0" y="45"/>
                    </a:moveTo>
                    <a:lnTo>
                      <a:pt x="0" y="0"/>
                    </a:lnTo>
                    <a:lnTo>
                      <a:pt x="138" y="0"/>
                    </a:lnTo>
                    <a:lnTo>
                      <a:pt x="138" y="48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2" name="Rectangle 1358"/>
              <p:cNvSpPr>
                <a:spLocks noChangeArrowheads="1"/>
              </p:cNvSpPr>
              <p:nvPr/>
            </p:nvSpPr>
            <p:spPr bwMode="auto">
              <a:xfrm>
                <a:off x="1659" y="3144"/>
                <a:ext cx="19" cy="1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3" name="Freeform 1359"/>
              <p:cNvSpPr>
                <a:spLocks/>
              </p:cNvSpPr>
              <p:nvPr/>
            </p:nvSpPr>
            <p:spPr bwMode="auto">
              <a:xfrm>
                <a:off x="518" y="1845"/>
                <a:ext cx="11" cy="31"/>
              </a:xfrm>
              <a:custGeom>
                <a:avLst/>
                <a:gdLst>
                  <a:gd name="T0" fmla="*/ 55 w 55"/>
                  <a:gd name="T1" fmla="*/ 0 h 158"/>
                  <a:gd name="T2" fmla="*/ 54 w 55"/>
                  <a:gd name="T3" fmla="*/ 158 h 158"/>
                  <a:gd name="T4" fmla="*/ 0 w 55"/>
                  <a:gd name="T5" fmla="*/ 158 h 158"/>
                  <a:gd name="T6" fmla="*/ 0 w 55"/>
                  <a:gd name="T7" fmla="*/ 0 h 158"/>
                  <a:gd name="T8" fmla="*/ 55 w 55"/>
                  <a:gd name="T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58">
                    <a:moveTo>
                      <a:pt x="55" y="0"/>
                    </a:moveTo>
                    <a:lnTo>
                      <a:pt x="54" y="158"/>
                    </a:lnTo>
                    <a:lnTo>
                      <a:pt x="0" y="158"/>
                    </a:lnTo>
                    <a:lnTo>
                      <a:pt x="0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4" name="Rectangle 1360"/>
              <p:cNvSpPr>
                <a:spLocks noChangeArrowheads="1"/>
              </p:cNvSpPr>
              <p:nvPr/>
            </p:nvSpPr>
            <p:spPr bwMode="auto">
              <a:xfrm>
                <a:off x="481" y="1847"/>
                <a:ext cx="32" cy="2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5" name="Freeform 1361"/>
              <p:cNvSpPr>
                <a:spLocks/>
              </p:cNvSpPr>
              <p:nvPr/>
            </p:nvSpPr>
            <p:spPr bwMode="auto">
              <a:xfrm>
                <a:off x="465" y="1821"/>
                <a:ext cx="11" cy="43"/>
              </a:xfrm>
              <a:custGeom>
                <a:avLst/>
                <a:gdLst>
                  <a:gd name="T0" fmla="*/ 55 w 55"/>
                  <a:gd name="T1" fmla="*/ 0 h 217"/>
                  <a:gd name="T2" fmla="*/ 55 w 55"/>
                  <a:gd name="T3" fmla="*/ 217 h 217"/>
                  <a:gd name="T4" fmla="*/ 0 w 55"/>
                  <a:gd name="T5" fmla="*/ 216 h 217"/>
                  <a:gd name="T6" fmla="*/ 1 w 55"/>
                  <a:gd name="T7" fmla="*/ 0 h 217"/>
                  <a:gd name="T8" fmla="*/ 55 w 55"/>
                  <a:gd name="T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17">
                    <a:moveTo>
                      <a:pt x="55" y="0"/>
                    </a:moveTo>
                    <a:lnTo>
                      <a:pt x="55" y="217"/>
                    </a:lnTo>
                    <a:lnTo>
                      <a:pt x="0" y="216"/>
                    </a:lnTo>
                    <a:lnTo>
                      <a:pt x="1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6" name="Freeform 1362"/>
              <p:cNvSpPr>
                <a:spLocks/>
              </p:cNvSpPr>
              <p:nvPr/>
            </p:nvSpPr>
            <p:spPr bwMode="auto">
              <a:xfrm>
                <a:off x="707" y="1191"/>
                <a:ext cx="18" cy="47"/>
              </a:xfrm>
              <a:custGeom>
                <a:avLst/>
                <a:gdLst>
                  <a:gd name="T0" fmla="*/ 86 w 86"/>
                  <a:gd name="T1" fmla="*/ 207 h 234"/>
                  <a:gd name="T2" fmla="*/ 86 w 86"/>
                  <a:gd name="T3" fmla="*/ 29 h 234"/>
                  <a:gd name="T4" fmla="*/ 47 w 86"/>
                  <a:gd name="T5" fmla="*/ 29 h 234"/>
                  <a:gd name="T6" fmla="*/ 47 w 86"/>
                  <a:gd name="T7" fmla="*/ 0 h 234"/>
                  <a:gd name="T8" fmla="*/ 0 w 86"/>
                  <a:gd name="T9" fmla="*/ 0 h 234"/>
                  <a:gd name="T10" fmla="*/ 0 w 86"/>
                  <a:gd name="T11" fmla="*/ 234 h 234"/>
                  <a:gd name="T12" fmla="*/ 46 w 86"/>
                  <a:gd name="T13" fmla="*/ 234 h 234"/>
                  <a:gd name="T14" fmla="*/ 46 w 86"/>
                  <a:gd name="T15" fmla="*/ 207 h 234"/>
                  <a:gd name="T16" fmla="*/ 86 w 86"/>
                  <a:gd name="T17" fmla="*/ 207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234">
                    <a:moveTo>
                      <a:pt x="86" y="207"/>
                    </a:moveTo>
                    <a:lnTo>
                      <a:pt x="86" y="29"/>
                    </a:lnTo>
                    <a:lnTo>
                      <a:pt x="47" y="29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234"/>
                    </a:lnTo>
                    <a:lnTo>
                      <a:pt x="46" y="234"/>
                    </a:lnTo>
                    <a:lnTo>
                      <a:pt x="46" y="207"/>
                    </a:lnTo>
                    <a:lnTo>
                      <a:pt x="86" y="20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7" name="Freeform 1363"/>
              <p:cNvSpPr>
                <a:spLocks/>
              </p:cNvSpPr>
              <p:nvPr/>
            </p:nvSpPr>
            <p:spPr bwMode="auto">
              <a:xfrm>
                <a:off x="553" y="1204"/>
                <a:ext cx="47" cy="20"/>
              </a:xfrm>
              <a:custGeom>
                <a:avLst/>
                <a:gdLst>
                  <a:gd name="T0" fmla="*/ 236 w 237"/>
                  <a:gd name="T1" fmla="*/ 4 h 101"/>
                  <a:gd name="T2" fmla="*/ 237 w 237"/>
                  <a:gd name="T3" fmla="*/ 97 h 101"/>
                  <a:gd name="T4" fmla="*/ 0 w 237"/>
                  <a:gd name="T5" fmla="*/ 101 h 101"/>
                  <a:gd name="T6" fmla="*/ 0 w 237"/>
                  <a:gd name="T7" fmla="*/ 74 h 101"/>
                  <a:gd name="T8" fmla="*/ 12 w 237"/>
                  <a:gd name="T9" fmla="*/ 74 h 101"/>
                  <a:gd name="T10" fmla="*/ 11 w 237"/>
                  <a:gd name="T11" fmla="*/ 27 h 101"/>
                  <a:gd name="T12" fmla="*/ 0 w 237"/>
                  <a:gd name="T13" fmla="*/ 27 h 101"/>
                  <a:gd name="T14" fmla="*/ 0 w 237"/>
                  <a:gd name="T15" fmla="*/ 0 h 101"/>
                  <a:gd name="T16" fmla="*/ 236 w 237"/>
                  <a:gd name="T17" fmla="*/ 4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" h="101">
                    <a:moveTo>
                      <a:pt x="236" y="4"/>
                    </a:moveTo>
                    <a:lnTo>
                      <a:pt x="237" y="97"/>
                    </a:lnTo>
                    <a:lnTo>
                      <a:pt x="0" y="101"/>
                    </a:lnTo>
                    <a:lnTo>
                      <a:pt x="0" y="74"/>
                    </a:lnTo>
                    <a:lnTo>
                      <a:pt x="12" y="74"/>
                    </a:lnTo>
                    <a:lnTo>
                      <a:pt x="11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236" y="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8" name="Freeform 1364"/>
              <p:cNvSpPr>
                <a:spLocks/>
              </p:cNvSpPr>
              <p:nvPr/>
            </p:nvSpPr>
            <p:spPr bwMode="auto">
              <a:xfrm>
                <a:off x="665" y="1414"/>
                <a:ext cx="74" cy="39"/>
              </a:xfrm>
              <a:custGeom>
                <a:avLst/>
                <a:gdLst>
                  <a:gd name="T0" fmla="*/ 317 w 370"/>
                  <a:gd name="T1" fmla="*/ 195 h 195"/>
                  <a:gd name="T2" fmla="*/ 308 w 370"/>
                  <a:gd name="T3" fmla="*/ 163 h 195"/>
                  <a:gd name="T4" fmla="*/ 370 w 370"/>
                  <a:gd name="T5" fmla="*/ 163 h 195"/>
                  <a:gd name="T6" fmla="*/ 370 w 370"/>
                  <a:gd name="T7" fmla="*/ 30 h 195"/>
                  <a:gd name="T8" fmla="*/ 276 w 370"/>
                  <a:gd name="T9" fmla="*/ 30 h 195"/>
                  <a:gd name="T10" fmla="*/ 267 w 370"/>
                  <a:gd name="T11" fmla="*/ 0 h 195"/>
                  <a:gd name="T12" fmla="*/ 235 w 370"/>
                  <a:gd name="T13" fmla="*/ 8 h 195"/>
                  <a:gd name="T14" fmla="*/ 200 w 370"/>
                  <a:gd name="T15" fmla="*/ 15 h 195"/>
                  <a:gd name="T16" fmla="*/ 162 w 370"/>
                  <a:gd name="T17" fmla="*/ 25 h 195"/>
                  <a:gd name="T18" fmla="*/ 126 w 370"/>
                  <a:gd name="T19" fmla="*/ 36 h 195"/>
                  <a:gd name="T20" fmla="*/ 107 w 370"/>
                  <a:gd name="T21" fmla="*/ 44 h 195"/>
                  <a:gd name="T22" fmla="*/ 91 w 370"/>
                  <a:gd name="T23" fmla="*/ 51 h 195"/>
                  <a:gd name="T24" fmla="*/ 74 w 370"/>
                  <a:gd name="T25" fmla="*/ 59 h 195"/>
                  <a:gd name="T26" fmla="*/ 59 w 370"/>
                  <a:gd name="T27" fmla="*/ 69 h 195"/>
                  <a:gd name="T28" fmla="*/ 44 w 370"/>
                  <a:gd name="T29" fmla="*/ 79 h 195"/>
                  <a:gd name="T30" fmla="*/ 31 w 370"/>
                  <a:gd name="T31" fmla="*/ 90 h 195"/>
                  <a:gd name="T32" fmla="*/ 20 w 370"/>
                  <a:gd name="T33" fmla="*/ 104 h 195"/>
                  <a:gd name="T34" fmla="*/ 10 w 370"/>
                  <a:gd name="T35" fmla="*/ 117 h 195"/>
                  <a:gd name="T36" fmla="*/ 7 w 370"/>
                  <a:gd name="T37" fmla="*/ 124 h 195"/>
                  <a:gd name="T38" fmla="*/ 3 w 370"/>
                  <a:gd name="T39" fmla="*/ 132 h 195"/>
                  <a:gd name="T40" fmla="*/ 0 w 370"/>
                  <a:gd name="T41" fmla="*/ 140 h 195"/>
                  <a:gd name="T42" fmla="*/ 0 w 370"/>
                  <a:gd name="T43" fmla="*/ 149 h 195"/>
                  <a:gd name="T44" fmla="*/ 18 w 370"/>
                  <a:gd name="T45" fmla="*/ 157 h 195"/>
                  <a:gd name="T46" fmla="*/ 48 w 370"/>
                  <a:gd name="T47" fmla="*/ 173 h 195"/>
                  <a:gd name="T48" fmla="*/ 78 w 370"/>
                  <a:gd name="T49" fmla="*/ 188 h 195"/>
                  <a:gd name="T50" fmla="*/ 93 w 370"/>
                  <a:gd name="T51" fmla="*/ 195 h 195"/>
                  <a:gd name="T52" fmla="*/ 317 w 370"/>
                  <a:gd name="T5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0" h="195">
                    <a:moveTo>
                      <a:pt x="317" y="195"/>
                    </a:moveTo>
                    <a:lnTo>
                      <a:pt x="308" y="163"/>
                    </a:lnTo>
                    <a:lnTo>
                      <a:pt x="370" y="163"/>
                    </a:lnTo>
                    <a:lnTo>
                      <a:pt x="370" y="30"/>
                    </a:lnTo>
                    <a:lnTo>
                      <a:pt x="276" y="30"/>
                    </a:lnTo>
                    <a:lnTo>
                      <a:pt x="267" y="0"/>
                    </a:lnTo>
                    <a:lnTo>
                      <a:pt x="235" y="8"/>
                    </a:lnTo>
                    <a:lnTo>
                      <a:pt x="200" y="15"/>
                    </a:lnTo>
                    <a:lnTo>
                      <a:pt x="162" y="25"/>
                    </a:lnTo>
                    <a:lnTo>
                      <a:pt x="126" y="36"/>
                    </a:lnTo>
                    <a:lnTo>
                      <a:pt x="107" y="44"/>
                    </a:lnTo>
                    <a:lnTo>
                      <a:pt x="91" y="51"/>
                    </a:lnTo>
                    <a:lnTo>
                      <a:pt x="74" y="59"/>
                    </a:lnTo>
                    <a:lnTo>
                      <a:pt x="59" y="69"/>
                    </a:lnTo>
                    <a:lnTo>
                      <a:pt x="44" y="79"/>
                    </a:lnTo>
                    <a:lnTo>
                      <a:pt x="31" y="90"/>
                    </a:lnTo>
                    <a:lnTo>
                      <a:pt x="20" y="104"/>
                    </a:lnTo>
                    <a:lnTo>
                      <a:pt x="10" y="117"/>
                    </a:lnTo>
                    <a:lnTo>
                      <a:pt x="7" y="124"/>
                    </a:lnTo>
                    <a:lnTo>
                      <a:pt x="3" y="132"/>
                    </a:lnTo>
                    <a:lnTo>
                      <a:pt x="0" y="140"/>
                    </a:lnTo>
                    <a:lnTo>
                      <a:pt x="0" y="149"/>
                    </a:lnTo>
                    <a:lnTo>
                      <a:pt x="18" y="157"/>
                    </a:lnTo>
                    <a:lnTo>
                      <a:pt x="48" y="173"/>
                    </a:lnTo>
                    <a:lnTo>
                      <a:pt x="78" y="188"/>
                    </a:lnTo>
                    <a:lnTo>
                      <a:pt x="93" y="195"/>
                    </a:lnTo>
                    <a:lnTo>
                      <a:pt x="317" y="19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9" name="Freeform 1365"/>
              <p:cNvSpPr>
                <a:spLocks/>
              </p:cNvSpPr>
              <p:nvPr/>
            </p:nvSpPr>
            <p:spPr bwMode="auto">
              <a:xfrm>
                <a:off x="657" y="1240"/>
                <a:ext cx="61" cy="50"/>
              </a:xfrm>
              <a:custGeom>
                <a:avLst/>
                <a:gdLst>
                  <a:gd name="T0" fmla="*/ 203 w 309"/>
                  <a:gd name="T1" fmla="*/ 0 h 252"/>
                  <a:gd name="T2" fmla="*/ 300 w 309"/>
                  <a:gd name="T3" fmla="*/ 0 h 252"/>
                  <a:gd name="T4" fmla="*/ 300 w 309"/>
                  <a:gd name="T5" fmla="*/ 125 h 252"/>
                  <a:gd name="T6" fmla="*/ 309 w 309"/>
                  <a:gd name="T7" fmla="*/ 125 h 252"/>
                  <a:gd name="T8" fmla="*/ 309 w 309"/>
                  <a:gd name="T9" fmla="*/ 252 h 252"/>
                  <a:gd name="T10" fmla="*/ 224 w 309"/>
                  <a:gd name="T11" fmla="*/ 252 h 252"/>
                  <a:gd name="T12" fmla="*/ 214 w 309"/>
                  <a:gd name="T13" fmla="*/ 222 h 252"/>
                  <a:gd name="T14" fmla="*/ 213 w 309"/>
                  <a:gd name="T15" fmla="*/ 211 h 252"/>
                  <a:gd name="T16" fmla="*/ 213 w 309"/>
                  <a:gd name="T17" fmla="*/ 195 h 252"/>
                  <a:gd name="T18" fmla="*/ 243 w 309"/>
                  <a:gd name="T19" fmla="*/ 193 h 252"/>
                  <a:gd name="T20" fmla="*/ 238 w 309"/>
                  <a:gd name="T21" fmla="*/ 164 h 252"/>
                  <a:gd name="T22" fmla="*/ 238 w 309"/>
                  <a:gd name="T23" fmla="*/ 135 h 252"/>
                  <a:gd name="T24" fmla="*/ 210 w 309"/>
                  <a:gd name="T25" fmla="*/ 135 h 252"/>
                  <a:gd name="T26" fmla="*/ 209 w 309"/>
                  <a:gd name="T27" fmla="*/ 119 h 252"/>
                  <a:gd name="T28" fmla="*/ 233 w 309"/>
                  <a:gd name="T29" fmla="*/ 117 h 252"/>
                  <a:gd name="T30" fmla="*/ 236 w 309"/>
                  <a:gd name="T31" fmla="*/ 59 h 252"/>
                  <a:gd name="T32" fmla="*/ 205 w 309"/>
                  <a:gd name="T33" fmla="*/ 58 h 252"/>
                  <a:gd name="T34" fmla="*/ 93 w 309"/>
                  <a:gd name="T35" fmla="*/ 59 h 252"/>
                  <a:gd name="T36" fmla="*/ 67 w 309"/>
                  <a:gd name="T37" fmla="*/ 59 h 252"/>
                  <a:gd name="T38" fmla="*/ 66 w 309"/>
                  <a:gd name="T39" fmla="*/ 117 h 252"/>
                  <a:gd name="T40" fmla="*/ 93 w 309"/>
                  <a:gd name="T41" fmla="*/ 117 h 252"/>
                  <a:gd name="T42" fmla="*/ 94 w 309"/>
                  <a:gd name="T43" fmla="*/ 135 h 252"/>
                  <a:gd name="T44" fmla="*/ 67 w 309"/>
                  <a:gd name="T45" fmla="*/ 135 h 252"/>
                  <a:gd name="T46" fmla="*/ 67 w 309"/>
                  <a:gd name="T47" fmla="*/ 145 h 252"/>
                  <a:gd name="T48" fmla="*/ 63 w 309"/>
                  <a:gd name="T49" fmla="*/ 165 h 252"/>
                  <a:gd name="T50" fmla="*/ 63 w 309"/>
                  <a:gd name="T51" fmla="*/ 193 h 252"/>
                  <a:gd name="T52" fmla="*/ 98 w 309"/>
                  <a:gd name="T53" fmla="*/ 195 h 252"/>
                  <a:gd name="T54" fmla="*/ 99 w 309"/>
                  <a:gd name="T55" fmla="*/ 211 h 252"/>
                  <a:gd name="T56" fmla="*/ 101 w 309"/>
                  <a:gd name="T57" fmla="*/ 251 h 252"/>
                  <a:gd name="T58" fmla="*/ 0 w 309"/>
                  <a:gd name="T59" fmla="*/ 252 h 252"/>
                  <a:gd name="T60" fmla="*/ 0 w 309"/>
                  <a:gd name="T61" fmla="*/ 0 h 252"/>
                  <a:gd name="T62" fmla="*/ 92 w 309"/>
                  <a:gd name="T63" fmla="*/ 0 h 252"/>
                  <a:gd name="T64" fmla="*/ 205 w 309"/>
                  <a:gd name="T65" fmla="*/ 0 h 252"/>
                  <a:gd name="T66" fmla="*/ 205 w 309"/>
                  <a:gd name="T67" fmla="*/ 0 h 252"/>
                  <a:gd name="T68" fmla="*/ 203 w 309"/>
                  <a:gd name="T6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9" h="252">
                    <a:moveTo>
                      <a:pt x="203" y="0"/>
                    </a:moveTo>
                    <a:lnTo>
                      <a:pt x="300" y="0"/>
                    </a:lnTo>
                    <a:lnTo>
                      <a:pt x="300" y="125"/>
                    </a:lnTo>
                    <a:lnTo>
                      <a:pt x="309" y="125"/>
                    </a:lnTo>
                    <a:lnTo>
                      <a:pt x="309" y="252"/>
                    </a:lnTo>
                    <a:lnTo>
                      <a:pt x="224" y="252"/>
                    </a:lnTo>
                    <a:lnTo>
                      <a:pt x="214" y="222"/>
                    </a:lnTo>
                    <a:lnTo>
                      <a:pt x="213" y="211"/>
                    </a:lnTo>
                    <a:lnTo>
                      <a:pt x="213" y="195"/>
                    </a:lnTo>
                    <a:lnTo>
                      <a:pt x="243" y="193"/>
                    </a:lnTo>
                    <a:lnTo>
                      <a:pt x="238" y="164"/>
                    </a:lnTo>
                    <a:lnTo>
                      <a:pt x="238" y="135"/>
                    </a:lnTo>
                    <a:lnTo>
                      <a:pt x="210" y="135"/>
                    </a:lnTo>
                    <a:lnTo>
                      <a:pt x="209" y="119"/>
                    </a:lnTo>
                    <a:lnTo>
                      <a:pt x="233" y="117"/>
                    </a:lnTo>
                    <a:lnTo>
                      <a:pt x="236" y="59"/>
                    </a:lnTo>
                    <a:lnTo>
                      <a:pt x="205" y="58"/>
                    </a:lnTo>
                    <a:lnTo>
                      <a:pt x="93" y="59"/>
                    </a:lnTo>
                    <a:lnTo>
                      <a:pt x="67" y="59"/>
                    </a:lnTo>
                    <a:lnTo>
                      <a:pt x="66" y="117"/>
                    </a:lnTo>
                    <a:lnTo>
                      <a:pt x="93" y="117"/>
                    </a:lnTo>
                    <a:lnTo>
                      <a:pt x="94" y="135"/>
                    </a:lnTo>
                    <a:lnTo>
                      <a:pt x="67" y="135"/>
                    </a:lnTo>
                    <a:lnTo>
                      <a:pt x="67" y="145"/>
                    </a:lnTo>
                    <a:lnTo>
                      <a:pt x="63" y="165"/>
                    </a:lnTo>
                    <a:lnTo>
                      <a:pt x="63" y="193"/>
                    </a:lnTo>
                    <a:lnTo>
                      <a:pt x="98" y="195"/>
                    </a:lnTo>
                    <a:lnTo>
                      <a:pt x="99" y="211"/>
                    </a:lnTo>
                    <a:lnTo>
                      <a:pt x="101" y="251"/>
                    </a:lnTo>
                    <a:lnTo>
                      <a:pt x="0" y="252"/>
                    </a:lnTo>
                    <a:lnTo>
                      <a:pt x="0" y="0"/>
                    </a:lnTo>
                    <a:lnTo>
                      <a:pt x="92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0" name="Freeform 1366"/>
              <p:cNvSpPr>
                <a:spLocks/>
              </p:cNvSpPr>
              <p:nvPr/>
            </p:nvSpPr>
            <p:spPr bwMode="auto">
              <a:xfrm>
                <a:off x="563" y="1102"/>
                <a:ext cx="36" cy="103"/>
              </a:xfrm>
              <a:custGeom>
                <a:avLst/>
                <a:gdLst>
                  <a:gd name="T0" fmla="*/ 182 w 182"/>
                  <a:gd name="T1" fmla="*/ 30 h 516"/>
                  <a:gd name="T2" fmla="*/ 76 w 182"/>
                  <a:gd name="T3" fmla="*/ 0 h 516"/>
                  <a:gd name="T4" fmla="*/ 66 w 182"/>
                  <a:gd name="T5" fmla="*/ 39 h 516"/>
                  <a:gd name="T6" fmla="*/ 73 w 182"/>
                  <a:gd name="T7" fmla="*/ 41 h 516"/>
                  <a:gd name="T8" fmla="*/ 65 w 182"/>
                  <a:gd name="T9" fmla="*/ 74 h 516"/>
                  <a:gd name="T10" fmla="*/ 80 w 182"/>
                  <a:gd name="T11" fmla="*/ 77 h 516"/>
                  <a:gd name="T12" fmla="*/ 74 w 182"/>
                  <a:gd name="T13" fmla="*/ 102 h 516"/>
                  <a:gd name="T14" fmla="*/ 59 w 182"/>
                  <a:gd name="T15" fmla="*/ 98 h 516"/>
                  <a:gd name="T16" fmla="*/ 51 w 182"/>
                  <a:gd name="T17" fmla="*/ 132 h 516"/>
                  <a:gd name="T18" fmla="*/ 45 w 182"/>
                  <a:gd name="T19" fmla="*/ 131 h 516"/>
                  <a:gd name="T20" fmla="*/ 30 w 182"/>
                  <a:gd name="T21" fmla="*/ 208 h 516"/>
                  <a:gd name="T22" fmla="*/ 37 w 182"/>
                  <a:gd name="T23" fmla="*/ 209 h 516"/>
                  <a:gd name="T24" fmla="*/ 32 w 182"/>
                  <a:gd name="T25" fmla="*/ 243 h 516"/>
                  <a:gd name="T26" fmla="*/ 46 w 182"/>
                  <a:gd name="T27" fmla="*/ 244 h 516"/>
                  <a:gd name="T28" fmla="*/ 43 w 182"/>
                  <a:gd name="T29" fmla="*/ 270 h 516"/>
                  <a:gd name="T30" fmla="*/ 28 w 182"/>
                  <a:gd name="T31" fmla="*/ 268 h 516"/>
                  <a:gd name="T32" fmla="*/ 23 w 182"/>
                  <a:gd name="T33" fmla="*/ 301 h 516"/>
                  <a:gd name="T34" fmla="*/ 17 w 182"/>
                  <a:gd name="T35" fmla="*/ 301 h 516"/>
                  <a:gd name="T36" fmla="*/ 8 w 182"/>
                  <a:gd name="T37" fmla="*/ 379 h 516"/>
                  <a:gd name="T38" fmla="*/ 14 w 182"/>
                  <a:gd name="T39" fmla="*/ 380 h 516"/>
                  <a:gd name="T40" fmla="*/ 12 w 182"/>
                  <a:gd name="T41" fmla="*/ 413 h 516"/>
                  <a:gd name="T42" fmla="*/ 28 w 182"/>
                  <a:gd name="T43" fmla="*/ 415 h 516"/>
                  <a:gd name="T44" fmla="*/ 25 w 182"/>
                  <a:gd name="T45" fmla="*/ 441 h 516"/>
                  <a:gd name="T46" fmla="*/ 10 w 182"/>
                  <a:gd name="T47" fmla="*/ 440 h 516"/>
                  <a:gd name="T48" fmla="*/ 8 w 182"/>
                  <a:gd name="T49" fmla="*/ 473 h 516"/>
                  <a:gd name="T50" fmla="*/ 2 w 182"/>
                  <a:gd name="T51" fmla="*/ 473 h 516"/>
                  <a:gd name="T52" fmla="*/ 0 w 182"/>
                  <a:gd name="T53" fmla="*/ 513 h 516"/>
                  <a:gd name="T54" fmla="*/ 110 w 182"/>
                  <a:gd name="T55" fmla="*/ 516 h 516"/>
                  <a:gd name="T56" fmla="*/ 111 w 182"/>
                  <a:gd name="T57" fmla="*/ 476 h 516"/>
                  <a:gd name="T58" fmla="*/ 95 w 182"/>
                  <a:gd name="T59" fmla="*/ 476 h 516"/>
                  <a:gd name="T60" fmla="*/ 96 w 182"/>
                  <a:gd name="T61" fmla="*/ 452 h 516"/>
                  <a:gd name="T62" fmla="*/ 99 w 182"/>
                  <a:gd name="T63" fmla="*/ 411 h 516"/>
                  <a:gd name="T64" fmla="*/ 100 w 182"/>
                  <a:gd name="T65" fmla="*/ 389 h 516"/>
                  <a:gd name="T66" fmla="*/ 117 w 182"/>
                  <a:gd name="T67" fmla="*/ 391 h 516"/>
                  <a:gd name="T68" fmla="*/ 125 w 182"/>
                  <a:gd name="T69" fmla="*/ 313 h 516"/>
                  <a:gd name="T70" fmla="*/ 109 w 182"/>
                  <a:gd name="T71" fmla="*/ 311 h 516"/>
                  <a:gd name="T72" fmla="*/ 113 w 182"/>
                  <a:gd name="T73" fmla="*/ 289 h 516"/>
                  <a:gd name="T74" fmla="*/ 119 w 182"/>
                  <a:gd name="T75" fmla="*/ 248 h 516"/>
                  <a:gd name="T76" fmla="*/ 121 w 182"/>
                  <a:gd name="T77" fmla="*/ 225 h 516"/>
                  <a:gd name="T78" fmla="*/ 139 w 182"/>
                  <a:gd name="T79" fmla="*/ 228 h 516"/>
                  <a:gd name="T80" fmla="*/ 152 w 182"/>
                  <a:gd name="T81" fmla="*/ 152 h 516"/>
                  <a:gd name="T82" fmla="*/ 136 w 182"/>
                  <a:gd name="T83" fmla="*/ 148 h 516"/>
                  <a:gd name="T84" fmla="*/ 141 w 182"/>
                  <a:gd name="T85" fmla="*/ 126 h 516"/>
                  <a:gd name="T86" fmla="*/ 151 w 182"/>
                  <a:gd name="T87" fmla="*/ 86 h 516"/>
                  <a:gd name="T88" fmla="*/ 156 w 182"/>
                  <a:gd name="T89" fmla="*/ 64 h 516"/>
                  <a:gd name="T90" fmla="*/ 172 w 182"/>
                  <a:gd name="T91" fmla="*/ 69 h 516"/>
                  <a:gd name="T92" fmla="*/ 182 w 182"/>
                  <a:gd name="T93" fmla="*/ 3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2" h="516">
                    <a:moveTo>
                      <a:pt x="182" y="30"/>
                    </a:moveTo>
                    <a:lnTo>
                      <a:pt x="76" y="0"/>
                    </a:lnTo>
                    <a:lnTo>
                      <a:pt x="66" y="39"/>
                    </a:lnTo>
                    <a:lnTo>
                      <a:pt x="73" y="41"/>
                    </a:lnTo>
                    <a:lnTo>
                      <a:pt x="65" y="74"/>
                    </a:lnTo>
                    <a:lnTo>
                      <a:pt x="80" y="77"/>
                    </a:lnTo>
                    <a:lnTo>
                      <a:pt x="74" y="102"/>
                    </a:lnTo>
                    <a:lnTo>
                      <a:pt x="59" y="98"/>
                    </a:lnTo>
                    <a:lnTo>
                      <a:pt x="51" y="132"/>
                    </a:lnTo>
                    <a:lnTo>
                      <a:pt x="45" y="131"/>
                    </a:lnTo>
                    <a:lnTo>
                      <a:pt x="30" y="208"/>
                    </a:lnTo>
                    <a:lnTo>
                      <a:pt x="37" y="209"/>
                    </a:lnTo>
                    <a:lnTo>
                      <a:pt x="32" y="243"/>
                    </a:lnTo>
                    <a:lnTo>
                      <a:pt x="46" y="244"/>
                    </a:lnTo>
                    <a:lnTo>
                      <a:pt x="43" y="270"/>
                    </a:lnTo>
                    <a:lnTo>
                      <a:pt x="28" y="268"/>
                    </a:lnTo>
                    <a:lnTo>
                      <a:pt x="23" y="301"/>
                    </a:lnTo>
                    <a:lnTo>
                      <a:pt x="17" y="301"/>
                    </a:lnTo>
                    <a:lnTo>
                      <a:pt x="8" y="379"/>
                    </a:lnTo>
                    <a:lnTo>
                      <a:pt x="14" y="380"/>
                    </a:lnTo>
                    <a:lnTo>
                      <a:pt x="12" y="413"/>
                    </a:lnTo>
                    <a:lnTo>
                      <a:pt x="28" y="415"/>
                    </a:lnTo>
                    <a:lnTo>
                      <a:pt x="25" y="441"/>
                    </a:lnTo>
                    <a:lnTo>
                      <a:pt x="10" y="440"/>
                    </a:lnTo>
                    <a:lnTo>
                      <a:pt x="8" y="473"/>
                    </a:lnTo>
                    <a:lnTo>
                      <a:pt x="2" y="473"/>
                    </a:lnTo>
                    <a:lnTo>
                      <a:pt x="0" y="513"/>
                    </a:lnTo>
                    <a:lnTo>
                      <a:pt x="110" y="516"/>
                    </a:lnTo>
                    <a:lnTo>
                      <a:pt x="111" y="476"/>
                    </a:lnTo>
                    <a:lnTo>
                      <a:pt x="95" y="476"/>
                    </a:lnTo>
                    <a:lnTo>
                      <a:pt x="96" y="452"/>
                    </a:lnTo>
                    <a:lnTo>
                      <a:pt x="99" y="411"/>
                    </a:lnTo>
                    <a:lnTo>
                      <a:pt x="100" y="389"/>
                    </a:lnTo>
                    <a:lnTo>
                      <a:pt x="117" y="391"/>
                    </a:lnTo>
                    <a:lnTo>
                      <a:pt x="125" y="313"/>
                    </a:lnTo>
                    <a:lnTo>
                      <a:pt x="109" y="311"/>
                    </a:lnTo>
                    <a:lnTo>
                      <a:pt x="113" y="289"/>
                    </a:lnTo>
                    <a:lnTo>
                      <a:pt x="119" y="248"/>
                    </a:lnTo>
                    <a:lnTo>
                      <a:pt x="121" y="225"/>
                    </a:lnTo>
                    <a:lnTo>
                      <a:pt x="139" y="228"/>
                    </a:lnTo>
                    <a:lnTo>
                      <a:pt x="152" y="152"/>
                    </a:lnTo>
                    <a:lnTo>
                      <a:pt x="136" y="148"/>
                    </a:lnTo>
                    <a:lnTo>
                      <a:pt x="141" y="126"/>
                    </a:lnTo>
                    <a:lnTo>
                      <a:pt x="151" y="86"/>
                    </a:lnTo>
                    <a:lnTo>
                      <a:pt x="156" y="64"/>
                    </a:lnTo>
                    <a:lnTo>
                      <a:pt x="172" y="69"/>
                    </a:lnTo>
                    <a:lnTo>
                      <a:pt x="182" y="3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1" name="Freeform 1367"/>
              <p:cNvSpPr>
                <a:spLocks/>
              </p:cNvSpPr>
              <p:nvPr/>
            </p:nvSpPr>
            <p:spPr bwMode="auto">
              <a:xfrm>
                <a:off x="516" y="1054"/>
                <a:ext cx="68" cy="37"/>
              </a:xfrm>
              <a:custGeom>
                <a:avLst/>
                <a:gdLst>
                  <a:gd name="T0" fmla="*/ 341 w 341"/>
                  <a:gd name="T1" fmla="*/ 4 h 187"/>
                  <a:gd name="T2" fmla="*/ 0 w 341"/>
                  <a:gd name="T3" fmla="*/ 0 h 187"/>
                  <a:gd name="T4" fmla="*/ 27 w 341"/>
                  <a:gd name="T5" fmla="*/ 29 h 187"/>
                  <a:gd name="T6" fmla="*/ 54 w 341"/>
                  <a:gd name="T7" fmla="*/ 56 h 187"/>
                  <a:gd name="T8" fmla="*/ 81 w 341"/>
                  <a:gd name="T9" fmla="*/ 81 h 187"/>
                  <a:gd name="T10" fmla="*/ 111 w 341"/>
                  <a:gd name="T11" fmla="*/ 106 h 187"/>
                  <a:gd name="T12" fmla="*/ 142 w 341"/>
                  <a:gd name="T13" fmla="*/ 128 h 187"/>
                  <a:gd name="T14" fmla="*/ 174 w 341"/>
                  <a:gd name="T15" fmla="*/ 149 h 187"/>
                  <a:gd name="T16" fmla="*/ 206 w 341"/>
                  <a:gd name="T17" fmla="*/ 169 h 187"/>
                  <a:gd name="T18" fmla="*/ 240 w 341"/>
                  <a:gd name="T19" fmla="*/ 187 h 187"/>
                  <a:gd name="T20" fmla="*/ 341 w 341"/>
                  <a:gd name="T21" fmla="*/ 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1" h="187">
                    <a:moveTo>
                      <a:pt x="341" y="4"/>
                    </a:moveTo>
                    <a:lnTo>
                      <a:pt x="0" y="0"/>
                    </a:lnTo>
                    <a:lnTo>
                      <a:pt x="27" y="29"/>
                    </a:lnTo>
                    <a:lnTo>
                      <a:pt x="54" y="56"/>
                    </a:lnTo>
                    <a:lnTo>
                      <a:pt x="81" y="81"/>
                    </a:lnTo>
                    <a:lnTo>
                      <a:pt x="111" y="106"/>
                    </a:lnTo>
                    <a:lnTo>
                      <a:pt x="142" y="128"/>
                    </a:lnTo>
                    <a:lnTo>
                      <a:pt x="174" y="149"/>
                    </a:lnTo>
                    <a:lnTo>
                      <a:pt x="206" y="169"/>
                    </a:lnTo>
                    <a:lnTo>
                      <a:pt x="240" y="187"/>
                    </a:lnTo>
                    <a:lnTo>
                      <a:pt x="341" y="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2" name="Freeform 1368"/>
              <p:cNvSpPr>
                <a:spLocks/>
              </p:cNvSpPr>
              <p:nvPr/>
            </p:nvSpPr>
            <p:spPr bwMode="auto">
              <a:xfrm>
                <a:off x="572" y="1067"/>
                <a:ext cx="54" cy="36"/>
              </a:xfrm>
              <a:custGeom>
                <a:avLst/>
                <a:gdLst>
                  <a:gd name="T0" fmla="*/ 269 w 269"/>
                  <a:gd name="T1" fmla="*/ 60 h 177"/>
                  <a:gd name="T2" fmla="*/ 269 w 269"/>
                  <a:gd name="T3" fmla="*/ 177 h 177"/>
                  <a:gd name="T4" fmla="*/ 234 w 269"/>
                  <a:gd name="T5" fmla="*/ 173 h 177"/>
                  <a:gd name="T6" fmla="*/ 200 w 269"/>
                  <a:gd name="T7" fmla="*/ 168 h 177"/>
                  <a:gd name="T8" fmla="*/ 166 w 269"/>
                  <a:gd name="T9" fmla="*/ 162 h 177"/>
                  <a:gd name="T10" fmla="*/ 131 w 269"/>
                  <a:gd name="T11" fmla="*/ 153 h 177"/>
                  <a:gd name="T12" fmla="*/ 99 w 269"/>
                  <a:gd name="T13" fmla="*/ 143 h 177"/>
                  <a:gd name="T14" fmla="*/ 65 w 269"/>
                  <a:gd name="T15" fmla="*/ 132 h 177"/>
                  <a:gd name="T16" fmla="*/ 33 w 269"/>
                  <a:gd name="T17" fmla="*/ 120 h 177"/>
                  <a:gd name="T18" fmla="*/ 0 w 269"/>
                  <a:gd name="T19" fmla="*/ 106 h 177"/>
                  <a:gd name="T20" fmla="*/ 50 w 269"/>
                  <a:gd name="T21" fmla="*/ 0 h 177"/>
                  <a:gd name="T22" fmla="*/ 76 w 269"/>
                  <a:gd name="T23" fmla="*/ 11 h 177"/>
                  <a:gd name="T24" fmla="*/ 102 w 269"/>
                  <a:gd name="T25" fmla="*/ 23 h 177"/>
                  <a:gd name="T26" fmla="*/ 130 w 269"/>
                  <a:gd name="T27" fmla="*/ 31 h 177"/>
                  <a:gd name="T28" fmla="*/ 157 w 269"/>
                  <a:gd name="T29" fmla="*/ 40 h 177"/>
                  <a:gd name="T30" fmla="*/ 185 w 269"/>
                  <a:gd name="T31" fmla="*/ 46 h 177"/>
                  <a:gd name="T32" fmla="*/ 212 w 269"/>
                  <a:gd name="T33" fmla="*/ 52 h 177"/>
                  <a:gd name="T34" fmla="*/ 241 w 269"/>
                  <a:gd name="T35" fmla="*/ 56 h 177"/>
                  <a:gd name="T36" fmla="*/ 269 w 269"/>
                  <a:gd name="T37" fmla="*/ 6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9" h="177">
                    <a:moveTo>
                      <a:pt x="269" y="60"/>
                    </a:moveTo>
                    <a:lnTo>
                      <a:pt x="269" y="177"/>
                    </a:lnTo>
                    <a:lnTo>
                      <a:pt x="234" y="173"/>
                    </a:lnTo>
                    <a:lnTo>
                      <a:pt x="200" y="168"/>
                    </a:lnTo>
                    <a:lnTo>
                      <a:pt x="166" y="162"/>
                    </a:lnTo>
                    <a:lnTo>
                      <a:pt x="131" y="153"/>
                    </a:lnTo>
                    <a:lnTo>
                      <a:pt x="99" y="143"/>
                    </a:lnTo>
                    <a:lnTo>
                      <a:pt x="65" y="132"/>
                    </a:lnTo>
                    <a:lnTo>
                      <a:pt x="33" y="120"/>
                    </a:lnTo>
                    <a:lnTo>
                      <a:pt x="0" y="106"/>
                    </a:lnTo>
                    <a:lnTo>
                      <a:pt x="50" y="0"/>
                    </a:lnTo>
                    <a:lnTo>
                      <a:pt x="76" y="11"/>
                    </a:lnTo>
                    <a:lnTo>
                      <a:pt x="102" y="23"/>
                    </a:lnTo>
                    <a:lnTo>
                      <a:pt x="130" y="31"/>
                    </a:lnTo>
                    <a:lnTo>
                      <a:pt x="157" y="40"/>
                    </a:lnTo>
                    <a:lnTo>
                      <a:pt x="185" y="46"/>
                    </a:lnTo>
                    <a:lnTo>
                      <a:pt x="212" y="52"/>
                    </a:lnTo>
                    <a:lnTo>
                      <a:pt x="241" y="56"/>
                    </a:lnTo>
                    <a:lnTo>
                      <a:pt x="269" y="6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3" name="Freeform 1369"/>
              <p:cNvSpPr>
                <a:spLocks/>
              </p:cNvSpPr>
              <p:nvPr/>
            </p:nvSpPr>
            <p:spPr bwMode="auto">
              <a:xfrm>
                <a:off x="651" y="1055"/>
                <a:ext cx="48" cy="16"/>
              </a:xfrm>
              <a:custGeom>
                <a:avLst/>
                <a:gdLst>
                  <a:gd name="T0" fmla="*/ 0 w 243"/>
                  <a:gd name="T1" fmla="*/ 81 h 81"/>
                  <a:gd name="T2" fmla="*/ 32 w 243"/>
                  <a:gd name="T3" fmla="*/ 76 h 81"/>
                  <a:gd name="T4" fmla="*/ 63 w 243"/>
                  <a:gd name="T5" fmla="*/ 71 h 81"/>
                  <a:gd name="T6" fmla="*/ 95 w 243"/>
                  <a:gd name="T7" fmla="*/ 63 h 81"/>
                  <a:gd name="T8" fmla="*/ 126 w 243"/>
                  <a:gd name="T9" fmla="*/ 55 h 81"/>
                  <a:gd name="T10" fmla="*/ 156 w 243"/>
                  <a:gd name="T11" fmla="*/ 44 h 81"/>
                  <a:gd name="T12" fmla="*/ 185 w 243"/>
                  <a:gd name="T13" fmla="*/ 31 h 81"/>
                  <a:gd name="T14" fmla="*/ 214 w 243"/>
                  <a:gd name="T15" fmla="*/ 17 h 81"/>
                  <a:gd name="T16" fmla="*/ 243 w 243"/>
                  <a:gd name="T17" fmla="*/ 2 h 81"/>
                  <a:gd name="T18" fmla="*/ 2 w 243"/>
                  <a:gd name="T19" fmla="*/ 0 h 81"/>
                  <a:gd name="T20" fmla="*/ 0 w 243"/>
                  <a:gd name="T2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81">
                    <a:moveTo>
                      <a:pt x="0" y="81"/>
                    </a:moveTo>
                    <a:lnTo>
                      <a:pt x="32" y="76"/>
                    </a:lnTo>
                    <a:lnTo>
                      <a:pt x="63" y="71"/>
                    </a:lnTo>
                    <a:lnTo>
                      <a:pt x="95" y="63"/>
                    </a:lnTo>
                    <a:lnTo>
                      <a:pt x="126" y="55"/>
                    </a:lnTo>
                    <a:lnTo>
                      <a:pt x="156" y="44"/>
                    </a:lnTo>
                    <a:lnTo>
                      <a:pt x="185" y="31"/>
                    </a:lnTo>
                    <a:lnTo>
                      <a:pt x="214" y="17"/>
                    </a:lnTo>
                    <a:lnTo>
                      <a:pt x="243" y="2"/>
                    </a:lnTo>
                    <a:lnTo>
                      <a:pt x="2" y="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4" name="Freeform 1370"/>
              <p:cNvSpPr>
                <a:spLocks/>
              </p:cNvSpPr>
              <p:nvPr/>
            </p:nvSpPr>
            <p:spPr bwMode="auto">
              <a:xfrm>
                <a:off x="651" y="1056"/>
                <a:ext cx="91" cy="46"/>
              </a:xfrm>
              <a:custGeom>
                <a:avLst/>
                <a:gdLst>
                  <a:gd name="T0" fmla="*/ 0 w 456"/>
                  <a:gd name="T1" fmla="*/ 233 h 233"/>
                  <a:gd name="T2" fmla="*/ 26 w 456"/>
                  <a:gd name="T3" fmla="*/ 230 h 233"/>
                  <a:gd name="T4" fmla="*/ 51 w 456"/>
                  <a:gd name="T5" fmla="*/ 228 h 233"/>
                  <a:gd name="T6" fmla="*/ 77 w 456"/>
                  <a:gd name="T7" fmla="*/ 223 h 233"/>
                  <a:gd name="T8" fmla="*/ 102 w 456"/>
                  <a:gd name="T9" fmla="*/ 218 h 233"/>
                  <a:gd name="T10" fmla="*/ 127 w 456"/>
                  <a:gd name="T11" fmla="*/ 213 h 233"/>
                  <a:gd name="T12" fmla="*/ 151 w 456"/>
                  <a:gd name="T13" fmla="*/ 205 h 233"/>
                  <a:gd name="T14" fmla="*/ 175 w 456"/>
                  <a:gd name="T15" fmla="*/ 198 h 233"/>
                  <a:gd name="T16" fmla="*/ 199 w 456"/>
                  <a:gd name="T17" fmla="*/ 190 h 233"/>
                  <a:gd name="T18" fmla="*/ 224 w 456"/>
                  <a:gd name="T19" fmla="*/ 181 h 233"/>
                  <a:gd name="T20" fmla="*/ 248 w 456"/>
                  <a:gd name="T21" fmla="*/ 172 h 233"/>
                  <a:gd name="T22" fmla="*/ 270 w 456"/>
                  <a:gd name="T23" fmla="*/ 160 h 233"/>
                  <a:gd name="T24" fmla="*/ 294 w 456"/>
                  <a:gd name="T25" fmla="*/ 149 h 233"/>
                  <a:gd name="T26" fmla="*/ 316 w 456"/>
                  <a:gd name="T27" fmla="*/ 137 h 233"/>
                  <a:gd name="T28" fmla="*/ 337 w 456"/>
                  <a:gd name="T29" fmla="*/ 124 h 233"/>
                  <a:gd name="T30" fmla="*/ 360 w 456"/>
                  <a:gd name="T31" fmla="*/ 110 h 233"/>
                  <a:gd name="T32" fmla="*/ 381 w 456"/>
                  <a:gd name="T33" fmla="*/ 96 h 233"/>
                  <a:gd name="T34" fmla="*/ 367 w 456"/>
                  <a:gd name="T35" fmla="*/ 73 h 233"/>
                  <a:gd name="T36" fmla="*/ 456 w 456"/>
                  <a:gd name="T37" fmla="*/ 1 h 233"/>
                  <a:gd name="T38" fmla="*/ 320 w 456"/>
                  <a:gd name="T39" fmla="*/ 0 h 233"/>
                  <a:gd name="T40" fmla="*/ 301 w 456"/>
                  <a:gd name="T41" fmla="*/ 12 h 233"/>
                  <a:gd name="T42" fmla="*/ 284 w 456"/>
                  <a:gd name="T43" fmla="*/ 23 h 233"/>
                  <a:gd name="T44" fmla="*/ 265 w 456"/>
                  <a:gd name="T45" fmla="*/ 35 h 233"/>
                  <a:gd name="T46" fmla="*/ 246 w 456"/>
                  <a:gd name="T47" fmla="*/ 44 h 233"/>
                  <a:gd name="T48" fmla="*/ 227 w 456"/>
                  <a:gd name="T49" fmla="*/ 54 h 233"/>
                  <a:gd name="T50" fmla="*/ 208 w 456"/>
                  <a:gd name="T51" fmla="*/ 63 h 233"/>
                  <a:gd name="T52" fmla="*/ 188 w 456"/>
                  <a:gd name="T53" fmla="*/ 72 h 233"/>
                  <a:gd name="T54" fmla="*/ 168 w 456"/>
                  <a:gd name="T55" fmla="*/ 79 h 233"/>
                  <a:gd name="T56" fmla="*/ 147 w 456"/>
                  <a:gd name="T57" fmla="*/ 87 h 233"/>
                  <a:gd name="T58" fmla="*/ 127 w 456"/>
                  <a:gd name="T59" fmla="*/ 93 h 233"/>
                  <a:gd name="T60" fmla="*/ 106 w 456"/>
                  <a:gd name="T61" fmla="*/ 99 h 233"/>
                  <a:gd name="T62" fmla="*/ 86 w 456"/>
                  <a:gd name="T63" fmla="*/ 104 h 233"/>
                  <a:gd name="T64" fmla="*/ 65 w 456"/>
                  <a:gd name="T65" fmla="*/ 109 h 233"/>
                  <a:gd name="T66" fmla="*/ 43 w 456"/>
                  <a:gd name="T67" fmla="*/ 113 h 233"/>
                  <a:gd name="T68" fmla="*/ 21 w 456"/>
                  <a:gd name="T69" fmla="*/ 115 h 233"/>
                  <a:gd name="T70" fmla="*/ 0 w 456"/>
                  <a:gd name="T71" fmla="*/ 118 h 233"/>
                  <a:gd name="T72" fmla="*/ 0 w 456"/>
                  <a:gd name="T7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" h="233">
                    <a:moveTo>
                      <a:pt x="0" y="233"/>
                    </a:moveTo>
                    <a:lnTo>
                      <a:pt x="26" y="230"/>
                    </a:lnTo>
                    <a:lnTo>
                      <a:pt x="51" y="228"/>
                    </a:lnTo>
                    <a:lnTo>
                      <a:pt x="77" y="223"/>
                    </a:lnTo>
                    <a:lnTo>
                      <a:pt x="102" y="218"/>
                    </a:lnTo>
                    <a:lnTo>
                      <a:pt x="127" y="213"/>
                    </a:lnTo>
                    <a:lnTo>
                      <a:pt x="151" y="205"/>
                    </a:lnTo>
                    <a:lnTo>
                      <a:pt x="175" y="198"/>
                    </a:lnTo>
                    <a:lnTo>
                      <a:pt x="199" y="190"/>
                    </a:lnTo>
                    <a:lnTo>
                      <a:pt x="224" y="181"/>
                    </a:lnTo>
                    <a:lnTo>
                      <a:pt x="248" y="172"/>
                    </a:lnTo>
                    <a:lnTo>
                      <a:pt x="270" y="160"/>
                    </a:lnTo>
                    <a:lnTo>
                      <a:pt x="294" y="149"/>
                    </a:lnTo>
                    <a:lnTo>
                      <a:pt x="316" y="137"/>
                    </a:lnTo>
                    <a:lnTo>
                      <a:pt x="337" y="124"/>
                    </a:lnTo>
                    <a:lnTo>
                      <a:pt x="360" y="110"/>
                    </a:lnTo>
                    <a:lnTo>
                      <a:pt x="381" y="96"/>
                    </a:lnTo>
                    <a:lnTo>
                      <a:pt x="367" y="73"/>
                    </a:lnTo>
                    <a:lnTo>
                      <a:pt x="456" y="1"/>
                    </a:lnTo>
                    <a:lnTo>
                      <a:pt x="320" y="0"/>
                    </a:lnTo>
                    <a:lnTo>
                      <a:pt x="301" y="12"/>
                    </a:lnTo>
                    <a:lnTo>
                      <a:pt x="284" y="23"/>
                    </a:lnTo>
                    <a:lnTo>
                      <a:pt x="265" y="35"/>
                    </a:lnTo>
                    <a:lnTo>
                      <a:pt x="246" y="44"/>
                    </a:lnTo>
                    <a:lnTo>
                      <a:pt x="227" y="54"/>
                    </a:lnTo>
                    <a:lnTo>
                      <a:pt x="208" y="63"/>
                    </a:lnTo>
                    <a:lnTo>
                      <a:pt x="188" y="72"/>
                    </a:lnTo>
                    <a:lnTo>
                      <a:pt x="168" y="79"/>
                    </a:lnTo>
                    <a:lnTo>
                      <a:pt x="147" y="87"/>
                    </a:lnTo>
                    <a:lnTo>
                      <a:pt x="127" y="93"/>
                    </a:lnTo>
                    <a:lnTo>
                      <a:pt x="106" y="99"/>
                    </a:lnTo>
                    <a:lnTo>
                      <a:pt x="86" y="104"/>
                    </a:lnTo>
                    <a:lnTo>
                      <a:pt x="65" y="109"/>
                    </a:lnTo>
                    <a:lnTo>
                      <a:pt x="43" y="113"/>
                    </a:lnTo>
                    <a:lnTo>
                      <a:pt x="21" y="115"/>
                    </a:lnTo>
                    <a:lnTo>
                      <a:pt x="0" y="118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5" name="Freeform 1371"/>
              <p:cNvSpPr>
                <a:spLocks/>
              </p:cNvSpPr>
              <p:nvPr/>
            </p:nvSpPr>
            <p:spPr bwMode="auto">
              <a:xfrm>
                <a:off x="606" y="1128"/>
                <a:ext cx="14" cy="61"/>
              </a:xfrm>
              <a:custGeom>
                <a:avLst/>
                <a:gdLst>
                  <a:gd name="T0" fmla="*/ 69 w 69"/>
                  <a:gd name="T1" fmla="*/ 305 h 305"/>
                  <a:gd name="T2" fmla="*/ 69 w 69"/>
                  <a:gd name="T3" fmla="*/ 112 h 305"/>
                  <a:gd name="T4" fmla="*/ 69 w 69"/>
                  <a:gd name="T5" fmla="*/ 0 h 305"/>
                  <a:gd name="T6" fmla="*/ 0 w 69"/>
                  <a:gd name="T7" fmla="*/ 0 h 305"/>
                  <a:gd name="T8" fmla="*/ 0 w 69"/>
                  <a:gd name="T9" fmla="*/ 87 h 305"/>
                  <a:gd name="T10" fmla="*/ 35 w 69"/>
                  <a:gd name="T11" fmla="*/ 87 h 305"/>
                  <a:gd name="T12" fmla="*/ 35 w 69"/>
                  <a:gd name="T13" fmla="*/ 105 h 305"/>
                  <a:gd name="T14" fmla="*/ 0 w 69"/>
                  <a:gd name="T15" fmla="*/ 105 h 305"/>
                  <a:gd name="T16" fmla="*/ 0 w 69"/>
                  <a:gd name="T17" fmla="*/ 193 h 305"/>
                  <a:gd name="T18" fmla="*/ 35 w 69"/>
                  <a:gd name="T19" fmla="*/ 193 h 305"/>
                  <a:gd name="T20" fmla="*/ 35 w 69"/>
                  <a:gd name="T21" fmla="*/ 210 h 305"/>
                  <a:gd name="T22" fmla="*/ 0 w 69"/>
                  <a:gd name="T23" fmla="*/ 210 h 305"/>
                  <a:gd name="T24" fmla="*/ 0 w 69"/>
                  <a:gd name="T25" fmla="*/ 305 h 305"/>
                  <a:gd name="T26" fmla="*/ 69 w 69"/>
                  <a:gd name="T27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305">
                    <a:moveTo>
                      <a:pt x="69" y="305"/>
                    </a:moveTo>
                    <a:lnTo>
                      <a:pt x="69" y="112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35" y="87"/>
                    </a:lnTo>
                    <a:lnTo>
                      <a:pt x="35" y="105"/>
                    </a:lnTo>
                    <a:lnTo>
                      <a:pt x="0" y="105"/>
                    </a:lnTo>
                    <a:lnTo>
                      <a:pt x="0" y="193"/>
                    </a:lnTo>
                    <a:lnTo>
                      <a:pt x="35" y="193"/>
                    </a:lnTo>
                    <a:lnTo>
                      <a:pt x="35" y="210"/>
                    </a:lnTo>
                    <a:lnTo>
                      <a:pt x="0" y="210"/>
                    </a:lnTo>
                    <a:lnTo>
                      <a:pt x="0" y="305"/>
                    </a:lnTo>
                    <a:lnTo>
                      <a:pt x="69" y="30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6" name="Freeform 1372"/>
              <p:cNvSpPr>
                <a:spLocks/>
              </p:cNvSpPr>
              <p:nvPr/>
            </p:nvSpPr>
            <p:spPr bwMode="auto">
              <a:xfrm>
                <a:off x="606" y="1240"/>
                <a:ext cx="14" cy="61"/>
              </a:xfrm>
              <a:custGeom>
                <a:avLst/>
                <a:gdLst>
                  <a:gd name="T0" fmla="*/ 71 w 71"/>
                  <a:gd name="T1" fmla="*/ 305 h 305"/>
                  <a:gd name="T2" fmla="*/ 71 w 71"/>
                  <a:gd name="T3" fmla="*/ 112 h 305"/>
                  <a:gd name="T4" fmla="*/ 71 w 71"/>
                  <a:gd name="T5" fmla="*/ 0 h 305"/>
                  <a:gd name="T6" fmla="*/ 0 w 71"/>
                  <a:gd name="T7" fmla="*/ 0 h 305"/>
                  <a:gd name="T8" fmla="*/ 0 w 71"/>
                  <a:gd name="T9" fmla="*/ 95 h 305"/>
                  <a:gd name="T10" fmla="*/ 35 w 71"/>
                  <a:gd name="T11" fmla="*/ 95 h 305"/>
                  <a:gd name="T12" fmla="*/ 35 w 71"/>
                  <a:gd name="T13" fmla="*/ 112 h 305"/>
                  <a:gd name="T14" fmla="*/ 0 w 71"/>
                  <a:gd name="T15" fmla="*/ 112 h 305"/>
                  <a:gd name="T16" fmla="*/ 0 w 71"/>
                  <a:gd name="T17" fmla="*/ 201 h 305"/>
                  <a:gd name="T18" fmla="*/ 35 w 71"/>
                  <a:gd name="T19" fmla="*/ 201 h 305"/>
                  <a:gd name="T20" fmla="*/ 35 w 71"/>
                  <a:gd name="T21" fmla="*/ 218 h 305"/>
                  <a:gd name="T22" fmla="*/ 0 w 71"/>
                  <a:gd name="T23" fmla="*/ 218 h 305"/>
                  <a:gd name="T24" fmla="*/ 0 w 71"/>
                  <a:gd name="T25" fmla="*/ 305 h 305"/>
                  <a:gd name="T26" fmla="*/ 71 w 71"/>
                  <a:gd name="T27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" h="305">
                    <a:moveTo>
                      <a:pt x="71" y="305"/>
                    </a:moveTo>
                    <a:lnTo>
                      <a:pt x="71" y="112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12"/>
                    </a:lnTo>
                    <a:lnTo>
                      <a:pt x="0" y="112"/>
                    </a:lnTo>
                    <a:lnTo>
                      <a:pt x="0" y="201"/>
                    </a:lnTo>
                    <a:lnTo>
                      <a:pt x="35" y="201"/>
                    </a:lnTo>
                    <a:lnTo>
                      <a:pt x="35" y="218"/>
                    </a:lnTo>
                    <a:lnTo>
                      <a:pt x="0" y="218"/>
                    </a:lnTo>
                    <a:lnTo>
                      <a:pt x="0" y="305"/>
                    </a:lnTo>
                    <a:lnTo>
                      <a:pt x="71" y="30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7" name="Freeform 1373"/>
              <p:cNvSpPr>
                <a:spLocks/>
              </p:cNvSpPr>
              <p:nvPr/>
            </p:nvSpPr>
            <p:spPr bwMode="auto">
              <a:xfrm>
                <a:off x="563" y="1224"/>
                <a:ext cx="37" cy="103"/>
              </a:xfrm>
              <a:custGeom>
                <a:avLst/>
                <a:gdLst>
                  <a:gd name="T0" fmla="*/ 184 w 184"/>
                  <a:gd name="T1" fmla="*/ 486 h 516"/>
                  <a:gd name="T2" fmla="*/ 174 w 184"/>
                  <a:gd name="T3" fmla="*/ 448 h 516"/>
                  <a:gd name="T4" fmla="*/ 157 w 184"/>
                  <a:gd name="T5" fmla="*/ 452 h 516"/>
                  <a:gd name="T6" fmla="*/ 151 w 184"/>
                  <a:gd name="T7" fmla="*/ 430 h 516"/>
                  <a:gd name="T8" fmla="*/ 142 w 184"/>
                  <a:gd name="T9" fmla="*/ 390 h 516"/>
                  <a:gd name="T10" fmla="*/ 137 w 184"/>
                  <a:gd name="T11" fmla="*/ 368 h 516"/>
                  <a:gd name="T12" fmla="*/ 154 w 184"/>
                  <a:gd name="T13" fmla="*/ 365 h 516"/>
                  <a:gd name="T14" fmla="*/ 139 w 184"/>
                  <a:gd name="T15" fmla="*/ 288 h 516"/>
                  <a:gd name="T16" fmla="*/ 122 w 184"/>
                  <a:gd name="T17" fmla="*/ 292 h 516"/>
                  <a:gd name="T18" fmla="*/ 119 w 184"/>
                  <a:gd name="T19" fmla="*/ 269 h 516"/>
                  <a:gd name="T20" fmla="*/ 109 w 184"/>
                  <a:gd name="T21" fmla="*/ 206 h 516"/>
                  <a:gd name="T22" fmla="*/ 126 w 184"/>
                  <a:gd name="T23" fmla="*/ 203 h 516"/>
                  <a:gd name="T24" fmla="*/ 117 w 184"/>
                  <a:gd name="T25" fmla="*/ 126 h 516"/>
                  <a:gd name="T26" fmla="*/ 101 w 184"/>
                  <a:gd name="T27" fmla="*/ 127 h 516"/>
                  <a:gd name="T28" fmla="*/ 99 w 184"/>
                  <a:gd name="T29" fmla="*/ 105 h 516"/>
                  <a:gd name="T30" fmla="*/ 96 w 184"/>
                  <a:gd name="T31" fmla="*/ 64 h 516"/>
                  <a:gd name="T32" fmla="*/ 95 w 184"/>
                  <a:gd name="T33" fmla="*/ 42 h 516"/>
                  <a:gd name="T34" fmla="*/ 111 w 184"/>
                  <a:gd name="T35" fmla="*/ 40 h 516"/>
                  <a:gd name="T36" fmla="*/ 110 w 184"/>
                  <a:gd name="T37" fmla="*/ 0 h 516"/>
                  <a:gd name="T38" fmla="*/ 0 w 184"/>
                  <a:gd name="T39" fmla="*/ 4 h 516"/>
                  <a:gd name="T40" fmla="*/ 2 w 184"/>
                  <a:gd name="T41" fmla="*/ 44 h 516"/>
                  <a:gd name="T42" fmla="*/ 9 w 184"/>
                  <a:gd name="T43" fmla="*/ 44 h 516"/>
                  <a:gd name="T44" fmla="*/ 10 w 184"/>
                  <a:gd name="T45" fmla="*/ 78 h 516"/>
                  <a:gd name="T46" fmla="*/ 27 w 184"/>
                  <a:gd name="T47" fmla="*/ 76 h 516"/>
                  <a:gd name="T48" fmla="*/ 28 w 184"/>
                  <a:gd name="T49" fmla="*/ 103 h 516"/>
                  <a:gd name="T50" fmla="*/ 12 w 184"/>
                  <a:gd name="T51" fmla="*/ 104 h 516"/>
                  <a:gd name="T52" fmla="*/ 15 w 184"/>
                  <a:gd name="T53" fmla="*/ 137 h 516"/>
                  <a:gd name="T54" fmla="*/ 8 w 184"/>
                  <a:gd name="T55" fmla="*/ 137 h 516"/>
                  <a:gd name="T56" fmla="*/ 17 w 184"/>
                  <a:gd name="T57" fmla="*/ 216 h 516"/>
                  <a:gd name="T58" fmla="*/ 23 w 184"/>
                  <a:gd name="T59" fmla="*/ 215 h 516"/>
                  <a:gd name="T60" fmla="*/ 28 w 184"/>
                  <a:gd name="T61" fmla="*/ 248 h 516"/>
                  <a:gd name="T62" fmla="*/ 43 w 184"/>
                  <a:gd name="T63" fmla="*/ 246 h 516"/>
                  <a:gd name="T64" fmla="*/ 48 w 184"/>
                  <a:gd name="T65" fmla="*/ 272 h 516"/>
                  <a:gd name="T66" fmla="*/ 32 w 184"/>
                  <a:gd name="T67" fmla="*/ 274 h 516"/>
                  <a:gd name="T68" fmla="*/ 38 w 184"/>
                  <a:gd name="T69" fmla="*/ 308 h 516"/>
                  <a:gd name="T70" fmla="*/ 30 w 184"/>
                  <a:gd name="T71" fmla="*/ 309 h 516"/>
                  <a:gd name="T72" fmla="*/ 45 w 184"/>
                  <a:gd name="T73" fmla="*/ 386 h 516"/>
                  <a:gd name="T74" fmla="*/ 53 w 184"/>
                  <a:gd name="T75" fmla="*/ 385 h 516"/>
                  <a:gd name="T76" fmla="*/ 59 w 184"/>
                  <a:gd name="T77" fmla="*/ 418 h 516"/>
                  <a:gd name="T78" fmla="*/ 75 w 184"/>
                  <a:gd name="T79" fmla="*/ 414 h 516"/>
                  <a:gd name="T80" fmla="*/ 81 w 184"/>
                  <a:gd name="T81" fmla="*/ 440 h 516"/>
                  <a:gd name="T82" fmla="*/ 65 w 184"/>
                  <a:gd name="T83" fmla="*/ 444 h 516"/>
                  <a:gd name="T84" fmla="*/ 74 w 184"/>
                  <a:gd name="T85" fmla="*/ 476 h 516"/>
                  <a:gd name="T86" fmla="*/ 68 w 184"/>
                  <a:gd name="T87" fmla="*/ 477 h 516"/>
                  <a:gd name="T88" fmla="*/ 78 w 184"/>
                  <a:gd name="T89" fmla="*/ 516 h 516"/>
                  <a:gd name="T90" fmla="*/ 184 w 184"/>
                  <a:gd name="T91" fmla="*/ 486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4" h="516">
                    <a:moveTo>
                      <a:pt x="184" y="486"/>
                    </a:moveTo>
                    <a:lnTo>
                      <a:pt x="174" y="448"/>
                    </a:lnTo>
                    <a:lnTo>
                      <a:pt x="157" y="452"/>
                    </a:lnTo>
                    <a:lnTo>
                      <a:pt x="151" y="430"/>
                    </a:lnTo>
                    <a:lnTo>
                      <a:pt x="142" y="390"/>
                    </a:lnTo>
                    <a:lnTo>
                      <a:pt x="137" y="368"/>
                    </a:lnTo>
                    <a:lnTo>
                      <a:pt x="154" y="365"/>
                    </a:lnTo>
                    <a:lnTo>
                      <a:pt x="139" y="288"/>
                    </a:lnTo>
                    <a:lnTo>
                      <a:pt x="122" y="292"/>
                    </a:lnTo>
                    <a:lnTo>
                      <a:pt x="119" y="269"/>
                    </a:lnTo>
                    <a:lnTo>
                      <a:pt x="109" y="206"/>
                    </a:lnTo>
                    <a:lnTo>
                      <a:pt x="126" y="203"/>
                    </a:lnTo>
                    <a:lnTo>
                      <a:pt x="117" y="126"/>
                    </a:lnTo>
                    <a:lnTo>
                      <a:pt x="101" y="127"/>
                    </a:lnTo>
                    <a:lnTo>
                      <a:pt x="99" y="105"/>
                    </a:lnTo>
                    <a:lnTo>
                      <a:pt x="96" y="64"/>
                    </a:lnTo>
                    <a:lnTo>
                      <a:pt x="95" y="42"/>
                    </a:lnTo>
                    <a:lnTo>
                      <a:pt x="111" y="40"/>
                    </a:lnTo>
                    <a:lnTo>
                      <a:pt x="110" y="0"/>
                    </a:lnTo>
                    <a:lnTo>
                      <a:pt x="0" y="4"/>
                    </a:lnTo>
                    <a:lnTo>
                      <a:pt x="2" y="44"/>
                    </a:lnTo>
                    <a:lnTo>
                      <a:pt x="9" y="44"/>
                    </a:lnTo>
                    <a:lnTo>
                      <a:pt x="10" y="78"/>
                    </a:lnTo>
                    <a:lnTo>
                      <a:pt x="27" y="76"/>
                    </a:lnTo>
                    <a:lnTo>
                      <a:pt x="28" y="103"/>
                    </a:lnTo>
                    <a:lnTo>
                      <a:pt x="12" y="104"/>
                    </a:lnTo>
                    <a:lnTo>
                      <a:pt x="15" y="137"/>
                    </a:lnTo>
                    <a:lnTo>
                      <a:pt x="8" y="137"/>
                    </a:lnTo>
                    <a:lnTo>
                      <a:pt x="17" y="216"/>
                    </a:lnTo>
                    <a:lnTo>
                      <a:pt x="23" y="215"/>
                    </a:lnTo>
                    <a:lnTo>
                      <a:pt x="28" y="248"/>
                    </a:lnTo>
                    <a:lnTo>
                      <a:pt x="43" y="246"/>
                    </a:lnTo>
                    <a:lnTo>
                      <a:pt x="48" y="272"/>
                    </a:lnTo>
                    <a:lnTo>
                      <a:pt x="32" y="274"/>
                    </a:lnTo>
                    <a:lnTo>
                      <a:pt x="38" y="308"/>
                    </a:lnTo>
                    <a:lnTo>
                      <a:pt x="30" y="309"/>
                    </a:lnTo>
                    <a:lnTo>
                      <a:pt x="45" y="386"/>
                    </a:lnTo>
                    <a:lnTo>
                      <a:pt x="53" y="385"/>
                    </a:lnTo>
                    <a:lnTo>
                      <a:pt x="59" y="418"/>
                    </a:lnTo>
                    <a:lnTo>
                      <a:pt x="75" y="414"/>
                    </a:lnTo>
                    <a:lnTo>
                      <a:pt x="81" y="440"/>
                    </a:lnTo>
                    <a:lnTo>
                      <a:pt x="65" y="444"/>
                    </a:lnTo>
                    <a:lnTo>
                      <a:pt x="74" y="476"/>
                    </a:lnTo>
                    <a:lnTo>
                      <a:pt x="68" y="477"/>
                    </a:lnTo>
                    <a:lnTo>
                      <a:pt x="78" y="516"/>
                    </a:lnTo>
                    <a:lnTo>
                      <a:pt x="184" y="48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8" name="Freeform 1374"/>
              <p:cNvSpPr>
                <a:spLocks/>
              </p:cNvSpPr>
              <p:nvPr/>
            </p:nvSpPr>
            <p:spPr bwMode="auto">
              <a:xfrm>
                <a:off x="514" y="1313"/>
                <a:ext cx="56" cy="23"/>
              </a:xfrm>
              <a:custGeom>
                <a:avLst/>
                <a:gdLst>
                  <a:gd name="T0" fmla="*/ 1 w 280"/>
                  <a:gd name="T1" fmla="*/ 0 h 117"/>
                  <a:gd name="T2" fmla="*/ 0 w 280"/>
                  <a:gd name="T3" fmla="*/ 98 h 117"/>
                  <a:gd name="T4" fmla="*/ 230 w 280"/>
                  <a:gd name="T5" fmla="*/ 98 h 117"/>
                  <a:gd name="T6" fmla="*/ 230 w 280"/>
                  <a:gd name="T7" fmla="*/ 117 h 117"/>
                  <a:gd name="T8" fmla="*/ 280 w 280"/>
                  <a:gd name="T9" fmla="*/ 117 h 117"/>
                  <a:gd name="T10" fmla="*/ 253 w 280"/>
                  <a:gd name="T11" fmla="*/ 0 h 117"/>
                  <a:gd name="T12" fmla="*/ 1 w 280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117">
                    <a:moveTo>
                      <a:pt x="1" y="0"/>
                    </a:moveTo>
                    <a:lnTo>
                      <a:pt x="0" y="98"/>
                    </a:lnTo>
                    <a:lnTo>
                      <a:pt x="230" y="98"/>
                    </a:lnTo>
                    <a:lnTo>
                      <a:pt x="230" y="117"/>
                    </a:lnTo>
                    <a:lnTo>
                      <a:pt x="280" y="117"/>
                    </a:lnTo>
                    <a:lnTo>
                      <a:pt x="25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9" name="Freeform 1375"/>
              <p:cNvSpPr>
                <a:spLocks/>
              </p:cNvSpPr>
              <p:nvPr/>
            </p:nvSpPr>
            <p:spPr bwMode="auto">
              <a:xfrm>
                <a:off x="468" y="1279"/>
                <a:ext cx="37" cy="40"/>
              </a:xfrm>
              <a:custGeom>
                <a:avLst/>
                <a:gdLst>
                  <a:gd name="T0" fmla="*/ 3 w 182"/>
                  <a:gd name="T1" fmla="*/ 0 h 196"/>
                  <a:gd name="T2" fmla="*/ 182 w 182"/>
                  <a:gd name="T3" fmla="*/ 3 h 196"/>
                  <a:gd name="T4" fmla="*/ 181 w 182"/>
                  <a:gd name="T5" fmla="*/ 45 h 196"/>
                  <a:gd name="T6" fmla="*/ 170 w 182"/>
                  <a:gd name="T7" fmla="*/ 45 h 196"/>
                  <a:gd name="T8" fmla="*/ 172 w 182"/>
                  <a:gd name="T9" fmla="*/ 54 h 196"/>
                  <a:gd name="T10" fmla="*/ 171 w 182"/>
                  <a:gd name="T11" fmla="*/ 108 h 196"/>
                  <a:gd name="T12" fmla="*/ 171 w 182"/>
                  <a:gd name="T13" fmla="*/ 145 h 196"/>
                  <a:gd name="T14" fmla="*/ 171 w 182"/>
                  <a:gd name="T15" fmla="*/ 152 h 196"/>
                  <a:gd name="T16" fmla="*/ 180 w 182"/>
                  <a:gd name="T17" fmla="*/ 152 h 196"/>
                  <a:gd name="T18" fmla="*/ 178 w 182"/>
                  <a:gd name="T19" fmla="*/ 196 h 196"/>
                  <a:gd name="T20" fmla="*/ 0 w 182"/>
                  <a:gd name="T21" fmla="*/ 193 h 196"/>
                  <a:gd name="T22" fmla="*/ 0 w 182"/>
                  <a:gd name="T23" fmla="*/ 151 h 196"/>
                  <a:gd name="T24" fmla="*/ 8 w 182"/>
                  <a:gd name="T25" fmla="*/ 151 h 196"/>
                  <a:gd name="T26" fmla="*/ 8 w 182"/>
                  <a:gd name="T27" fmla="*/ 141 h 196"/>
                  <a:gd name="T28" fmla="*/ 30 w 182"/>
                  <a:gd name="T29" fmla="*/ 141 h 196"/>
                  <a:gd name="T30" fmla="*/ 31 w 182"/>
                  <a:gd name="T31" fmla="*/ 54 h 196"/>
                  <a:gd name="T32" fmla="*/ 9 w 182"/>
                  <a:gd name="T33" fmla="*/ 52 h 196"/>
                  <a:gd name="T34" fmla="*/ 10 w 182"/>
                  <a:gd name="T35" fmla="*/ 42 h 196"/>
                  <a:gd name="T36" fmla="*/ 3 w 182"/>
                  <a:gd name="T37" fmla="*/ 42 h 196"/>
                  <a:gd name="T38" fmla="*/ 3 w 182"/>
                  <a:gd name="T3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2" h="196">
                    <a:moveTo>
                      <a:pt x="3" y="0"/>
                    </a:moveTo>
                    <a:lnTo>
                      <a:pt x="182" y="3"/>
                    </a:lnTo>
                    <a:lnTo>
                      <a:pt x="181" y="45"/>
                    </a:lnTo>
                    <a:lnTo>
                      <a:pt x="170" y="45"/>
                    </a:lnTo>
                    <a:lnTo>
                      <a:pt x="172" y="54"/>
                    </a:lnTo>
                    <a:lnTo>
                      <a:pt x="171" y="108"/>
                    </a:lnTo>
                    <a:lnTo>
                      <a:pt x="171" y="145"/>
                    </a:lnTo>
                    <a:lnTo>
                      <a:pt x="171" y="152"/>
                    </a:lnTo>
                    <a:lnTo>
                      <a:pt x="180" y="152"/>
                    </a:lnTo>
                    <a:lnTo>
                      <a:pt x="178" y="196"/>
                    </a:lnTo>
                    <a:lnTo>
                      <a:pt x="0" y="193"/>
                    </a:lnTo>
                    <a:lnTo>
                      <a:pt x="0" y="151"/>
                    </a:lnTo>
                    <a:lnTo>
                      <a:pt x="8" y="151"/>
                    </a:lnTo>
                    <a:lnTo>
                      <a:pt x="8" y="141"/>
                    </a:lnTo>
                    <a:lnTo>
                      <a:pt x="30" y="141"/>
                    </a:lnTo>
                    <a:lnTo>
                      <a:pt x="31" y="54"/>
                    </a:lnTo>
                    <a:lnTo>
                      <a:pt x="9" y="52"/>
                    </a:lnTo>
                    <a:lnTo>
                      <a:pt x="10" y="42"/>
                    </a:lnTo>
                    <a:lnTo>
                      <a:pt x="3" y="4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" name="Freeform 1376"/>
              <p:cNvSpPr>
                <a:spLocks/>
              </p:cNvSpPr>
              <p:nvPr/>
            </p:nvSpPr>
            <p:spPr bwMode="auto">
              <a:xfrm>
                <a:off x="469" y="1223"/>
                <a:ext cx="37" cy="39"/>
              </a:xfrm>
              <a:custGeom>
                <a:avLst/>
                <a:gdLst>
                  <a:gd name="T0" fmla="*/ 3 w 182"/>
                  <a:gd name="T1" fmla="*/ 0 h 196"/>
                  <a:gd name="T2" fmla="*/ 182 w 182"/>
                  <a:gd name="T3" fmla="*/ 3 h 196"/>
                  <a:gd name="T4" fmla="*/ 181 w 182"/>
                  <a:gd name="T5" fmla="*/ 45 h 196"/>
                  <a:gd name="T6" fmla="*/ 169 w 182"/>
                  <a:gd name="T7" fmla="*/ 45 h 196"/>
                  <a:gd name="T8" fmla="*/ 172 w 182"/>
                  <a:gd name="T9" fmla="*/ 54 h 196"/>
                  <a:gd name="T10" fmla="*/ 172 w 182"/>
                  <a:gd name="T11" fmla="*/ 109 h 196"/>
                  <a:gd name="T12" fmla="*/ 171 w 182"/>
                  <a:gd name="T13" fmla="*/ 145 h 196"/>
                  <a:gd name="T14" fmla="*/ 171 w 182"/>
                  <a:gd name="T15" fmla="*/ 152 h 196"/>
                  <a:gd name="T16" fmla="*/ 179 w 182"/>
                  <a:gd name="T17" fmla="*/ 152 h 196"/>
                  <a:gd name="T18" fmla="*/ 179 w 182"/>
                  <a:gd name="T19" fmla="*/ 196 h 196"/>
                  <a:gd name="T20" fmla="*/ 0 w 182"/>
                  <a:gd name="T21" fmla="*/ 193 h 196"/>
                  <a:gd name="T22" fmla="*/ 1 w 182"/>
                  <a:gd name="T23" fmla="*/ 151 h 196"/>
                  <a:gd name="T24" fmla="*/ 9 w 182"/>
                  <a:gd name="T25" fmla="*/ 151 h 196"/>
                  <a:gd name="T26" fmla="*/ 9 w 182"/>
                  <a:gd name="T27" fmla="*/ 141 h 196"/>
                  <a:gd name="T28" fmla="*/ 30 w 182"/>
                  <a:gd name="T29" fmla="*/ 141 h 196"/>
                  <a:gd name="T30" fmla="*/ 31 w 182"/>
                  <a:gd name="T31" fmla="*/ 54 h 196"/>
                  <a:gd name="T32" fmla="*/ 10 w 182"/>
                  <a:gd name="T33" fmla="*/ 53 h 196"/>
                  <a:gd name="T34" fmla="*/ 10 w 182"/>
                  <a:gd name="T35" fmla="*/ 43 h 196"/>
                  <a:gd name="T36" fmla="*/ 3 w 182"/>
                  <a:gd name="T37" fmla="*/ 43 h 196"/>
                  <a:gd name="T38" fmla="*/ 3 w 182"/>
                  <a:gd name="T3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2" h="196">
                    <a:moveTo>
                      <a:pt x="3" y="0"/>
                    </a:moveTo>
                    <a:lnTo>
                      <a:pt x="182" y="3"/>
                    </a:lnTo>
                    <a:lnTo>
                      <a:pt x="181" y="45"/>
                    </a:lnTo>
                    <a:lnTo>
                      <a:pt x="169" y="45"/>
                    </a:lnTo>
                    <a:lnTo>
                      <a:pt x="172" y="54"/>
                    </a:lnTo>
                    <a:lnTo>
                      <a:pt x="172" y="109"/>
                    </a:lnTo>
                    <a:lnTo>
                      <a:pt x="171" y="145"/>
                    </a:lnTo>
                    <a:lnTo>
                      <a:pt x="171" y="152"/>
                    </a:lnTo>
                    <a:lnTo>
                      <a:pt x="179" y="152"/>
                    </a:lnTo>
                    <a:lnTo>
                      <a:pt x="179" y="196"/>
                    </a:lnTo>
                    <a:lnTo>
                      <a:pt x="0" y="193"/>
                    </a:lnTo>
                    <a:lnTo>
                      <a:pt x="1" y="151"/>
                    </a:lnTo>
                    <a:lnTo>
                      <a:pt x="9" y="151"/>
                    </a:lnTo>
                    <a:lnTo>
                      <a:pt x="9" y="141"/>
                    </a:lnTo>
                    <a:lnTo>
                      <a:pt x="30" y="141"/>
                    </a:lnTo>
                    <a:lnTo>
                      <a:pt x="31" y="54"/>
                    </a:lnTo>
                    <a:lnTo>
                      <a:pt x="10" y="53"/>
                    </a:lnTo>
                    <a:lnTo>
                      <a:pt x="10" y="43"/>
                    </a:lnTo>
                    <a:lnTo>
                      <a:pt x="3" y="4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" name="Freeform 1377"/>
              <p:cNvSpPr>
                <a:spLocks/>
              </p:cNvSpPr>
              <p:nvPr/>
            </p:nvSpPr>
            <p:spPr bwMode="auto">
              <a:xfrm>
                <a:off x="470" y="1166"/>
                <a:ext cx="36" cy="39"/>
              </a:xfrm>
              <a:custGeom>
                <a:avLst/>
                <a:gdLst>
                  <a:gd name="T0" fmla="*/ 4 w 182"/>
                  <a:gd name="T1" fmla="*/ 0 h 195"/>
                  <a:gd name="T2" fmla="*/ 182 w 182"/>
                  <a:gd name="T3" fmla="*/ 2 h 195"/>
                  <a:gd name="T4" fmla="*/ 182 w 182"/>
                  <a:gd name="T5" fmla="*/ 45 h 195"/>
                  <a:gd name="T6" fmla="*/ 170 w 182"/>
                  <a:gd name="T7" fmla="*/ 45 h 195"/>
                  <a:gd name="T8" fmla="*/ 172 w 182"/>
                  <a:gd name="T9" fmla="*/ 53 h 195"/>
                  <a:gd name="T10" fmla="*/ 172 w 182"/>
                  <a:gd name="T11" fmla="*/ 108 h 195"/>
                  <a:gd name="T12" fmla="*/ 170 w 182"/>
                  <a:gd name="T13" fmla="*/ 144 h 195"/>
                  <a:gd name="T14" fmla="*/ 170 w 182"/>
                  <a:gd name="T15" fmla="*/ 152 h 195"/>
                  <a:gd name="T16" fmla="*/ 179 w 182"/>
                  <a:gd name="T17" fmla="*/ 152 h 195"/>
                  <a:gd name="T18" fmla="*/ 179 w 182"/>
                  <a:gd name="T19" fmla="*/ 195 h 195"/>
                  <a:gd name="T20" fmla="*/ 0 w 182"/>
                  <a:gd name="T21" fmla="*/ 193 h 195"/>
                  <a:gd name="T22" fmla="*/ 1 w 182"/>
                  <a:gd name="T23" fmla="*/ 150 h 195"/>
                  <a:gd name="T24" fmla="*/ 9 w 182"/>
                  <a:gd name="T25" fmla="*/ 150 h 195"/>
                  <a:gd name="T26" fmla="*/ 9 w 182"/>
                  <a:gd name="T27" fmla="*/ 141 h 195"/>
                  <a:gd name="T28" fmla="*/ 30 w 182"/>
                  <a:gd name="T29" fmla="*/ 141 h 195"/>
                  <a:gd name="T30" fmla="*/ 31 w 182"/>
                  <a:gd name="T31" fmla="*/ 53 h 195"/>
                  <a:gd name="T32" fmla="*/ 10 w 182"/>
                  <a:gd name="T33" fmla="*/ 52 h 195"/>
                  <a:gd name="T34" fmla="*/ 10 w 182"/>
                  <a:gd name="T35" fmla="*/ 42 h 195"/>
                  <a:gd name="T36" fmla="*/ 2 w 182"/>
                  <a:gd name="T37" fmla="*/ 42 h 195"/>
                  <a:gd name="T38" fmla="*/ 4 w 182"/>
                  <a:gd name="T39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2" h="195">
                    <a:moveTo>
                      <a:pt x="4" y="0"/>
                    </a:moveTo>
                    <a:lnTo>
                      <a:pt x="182" y="2"/>
                    </a:lnTo>
                    <a:lnTo>
                      <a:pt x="182" y="45"/>
                    </a:lnTo>
                    <a:lnTo>
                      <a:pt x="170" y="45"/>
                    </a:lnTo>
                    <a:lnTo>
                      <a:pt x="172" y="53"/>
                    </a:lnTo>
                    <a:lnTo>
                      <a:pt x="172" y="108"/>
                    </a:lnTo>
                    <a:lnTo>
                      <a:pt x="170" y="144"/>
                    </a:lnTo>
                    <a:lnTo>
                      <a:pt x="170" y="152"/>
                    </a:lnTo>
                    <a:lnTo>
                      <a:pt x="179" y="152"/>
                    </a:lnTo>
                    <a:lnTo>
                      <a:pt x="179" y="195"/>
                    </a:lnTo>
                    <a:lnTo>
                      <a:pt x="0" y="193"/>
                    </a:lnTo>
                    <a:lnTo>
                      <a:pt x="1" y="150"/>
                    </a:lnTo>
                    <a:lnTo>
                      <a:pt x="9" y="150"/>
                    </a:lnTo>
                    <a:lnTo>
                      <a:pt x="9" y="141"/>
                    </a:lnTo>
                    <a:lnTo>
                      <a:pt x="30" y="141"/>
                    </a:lnTo>
                    <a:lnTo>
                      <a:pt x="31" y="53"/>
                    </a:lnTo>
                    <a:lnTo>
                      <a:pt x="10" y="52"/>
                    </a:lnTo>
                    <a:lnTo>
                      <a:pt x="10" y="42"/>
                    </a:lnTo>
                    <a:lnTo>
                      <a:pt x="2" y="4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" name="Freeform 1378"/>
              <p:cNvSpPr>
                <a:spLocks/>
              </p:cNvSpPr>
              <p:nvPr/>
            </p:nvSpPr>
            <p:spPr bwMode="auto">
              <a:xfrm>
                <a:off x="471" y="1110"/>
                <a:ext cx="36" cy="39"/>
              </a:xfrm>
              <a:custGeom>
                <a:avLst/>
                <a:gdLst>
                  <a:gd name="T0" fmla="*/ 2 w 182"/>
                  <a:gd name="T1" fmla="*/ 0 h 196"/>
                  <a:gd name="T2" fmla="*/ 182 w 182"/>
                  <a:gd name="T3" fmla="*/ 3 h 196"/>
                  <a:gd name="T4" fmla="*/ 180 w 182"/>
                  <a:gd name="T5" fmla="*/ 45 h 196"/>
                  <a:gd name="T6" fmla="*/ 169 w 182"/>
                  <a:gd name="T7" fmla="*/ 45 h 196"/>
                  <a:gd name="T8" fmla="*/ 172 w 182"/>
                  <a:gd name="T9" fmla="*/ 54 h 196"/>
                  <a:gd name="T10" fmla="*/ 170 w 182"/>
                  <a:gd name="T11" fmla="*/ 108 h 196"/>
                  <a:gd name="T12" fmla="*/ 170 w 182"/>
                  <a:gd name="T13" fmla="*/ 145 h 196"/>
                  <a:gd name="T14" fmla="*/ 170 w 182"/>
                  <a:gd name="T15" fmla="*/ 152 h 196"/>
                  <a:gd name="T16" fmla="*/ 179 w 182"/>
                  <a:gd name="T17" fmla="*/ 152 h 196"/>
                  <a:gd name="T18" fmla="*/ 178 w 182"/>
                  <a:gd name="T19" fmla="*/ 196 h 196"/>
                  <a:gd name="T20" fmla="*/ 0 w 182"/>
                  <a:gd name="T21" fmla="*/ 193 h 196"/>
                  <a:gd name="T22" fmla="*/ 0 w 182"/>
                  <a:gd name="T23" fmla="*/ 151 h 196"/>
                  <a:gd name="T24" fmla="*/ 7 w 182"/>
                  <a:gd name="T25" fmla="*/ 151 h 196"/>
                  <a:gd name="T26" fmla="*/ 7 w 182"/>
                  <a:gd name="T27" fmla="*/ 141 h 196"/>
                  <a:gd name="T28" fmla="*/ 30 w 182"/>
                  <a:gd name="T29" fmla="*/ 141 h 196"/>
                  <a:gd name="T30" fmla="*/ 31 w 182"/>
                  <a:gd name="T31" fmla="*/ 54 h 196"/>
                  <a:gd name="T32" fmla="*/ 8 w 182"/>
                  <a:gd name="T33" fmla="*/ 52 h 196"/>
                  <a:gd name="T34" fmla="*/ 8 w 182"/>
                  <a:gd name="T35" fmla="*/ 42 h 196"/>
                  <a:gd name="T36" fmla="*/ 2 w 182"/>
                  <a:gd name="T37" fmla="*/ 42 h 196"/>
                  <a:gd name="T38" fmla="*/ 2 w 182"/>
                  <a:gd name="T3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2" h="196">
                    <a:moveTo>
                      <a:pt x="2" y="0"/>
                    </a:moveTo>
                    <a:lnTo>
                      <a:pt x="182" y="3"/>
                    </a:lnTo>
                    <a:lnTo>
                      <a:pt x="180" y="45"/>
                    </a:lnTo>
                    <a:lnTo>
                      <a:pt x="169" y="45"/>
                    </a:lnTo>
                    <a:lnTo>
                      <a:pt x="172" y="54"/>
                    </a:lnTo>
                    <a:lnTo>
                      <a:pt x="170" y="108"/>
                    </a:lnTo>
                    <a:lnTo>
                      <a:pt x="170" y="145"/>
                    </a:lnTo>
                    <a:lnTo>
                      <a:pt x="170" y="152"/>
                    </a:lnTo>
                    <a:lnTo>
                      <a:pt x="179" y="152"/>
                    </a:lnTo>
                    <a:lnTo>
                      <a:pt x="178" y="196"/>
                    </a:lnTo>
                    <a:lnTo>
                      <a:pt x="0" y="193"/>
                    </a:lnTo>
                    <a:lnTo>
                      <a:pt x="0" y="151"/>
                    </a:lnTo>
                    <a:lnTo>
                      <a:pt x="7" y="151"/>
                    </a:lnTo>
                    <a:lnTo>
                      <a:pt x="7" y="141"/>
                    </a:lnTo>
                    <a:lnTo>
                      <a:pt x="30" y="141"/>
                    </a:lnTo>
                    <a:lnTo>
                      <a:pt x="31" y="54"/>
                    </a:lnTo>
                    <a:lnTo>
                      <a:pt x="8" y="52"/>
                    </a:lnTo>
                    <a:lnTo>
                      <a:pt x="8" y="42"/>
                    </a:lnTo>
                    <a:lnTo>
                      <a:pt x="2" y="4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" name="Freeform 1379"/>
              <p:cNvSpPr>
                <a:spLocks/>
              </p:cNvSpPr>
              <p:nvPr/>
            </p:nvSpPr>
            <p:spPr bwMode="auto">
              <a:xfrm>
                <a:off x="472" y="1053"/>
                <a:ext cx="36" cy="39"/>
              </a:xfrm>
              <a:custGeom>
                <a:avLst/>
                <a:gdLst>
                  <a:gd name="T0" fmla="*/ 2 w 181"/>
                  <a:gd name="T1" fmla="*/ 0 h 196"/>
                  <a:gd name="T2" fmla="*/ 181 w 181"/>
                  <a:gd name="T3" fmla="*/ 3 h 196"/>
                  <a:gd name="T4" fmla="*/ 180 w 181"/>
                  <a:gd name="T5" fmla="*/ 45 h 196"/>
                  <a:gd name="T6" fmla="*/ 169 w 181"/>
                  <a:gd name="T7" fmla="*/ 45 h 196"/>
                  <a:gd name="T8" fmla="*/ 171 w 181"/>
                  <a:gd name="T9" fmla="*/ 54 h 196"/>
                  <a:gd name="T10" fmla="*/ 170 w 181"/>
                  <a:gd name="T11" fmla="*/ 109 h 196"/>
                  <a:gd name="T12" fmla="*/ 170 w 181"/>
                  <a:gd name="T13" fmla="*/ 145 h 196"/>
                  <a:gd name="T14" fmla="*/ 170 w 181"/>
                  <a:gd name="T15" fmla="*/ 152 h 196"/>
                  <a:gd name="T16" fmla="*/ 179 w 181"/>
                  <a:gd name="T17" fmla="*/ 152 h 196"/>
                  <a:gd name="T18" fmla="*/ 179 w 181"/>
                  <a:gd name="T19" fmla="*/ 196 h 196"/>
                  <a:gd name="T20" fmla="*/ 0 w 181"/>
                  <a:gd name="T21" fmla="*/ 193 h 196"/>
                  <a:gd name="T22" fmla="*/ 1 w 181"/>
                  <a:gd name="T23" fmla="*/ 151 h 196"/>
                  <a:gd name="T24" fmla="*/ 7 w 181"/>
                  <a:gd name="T25" fmla="*/ 151 h 196"/>
                  <a:gd name="T26" fmla="*/ 8 w 181"/>
                  <a:gd name="T27" fmla="*/ 141 h 196"/>
                  <a:gd name="T28" fmla="*/ 29 w 181"/>
                  <a:gd name="T29" fmla="*/ 141 h 196"/>
                  <a:gd name="T30" fmla="*/ 31 w 181"/>
                  <a:gd name="T31" fmla="*/ 54 h 196"/>
                  <a:gd name="T32" fmla="*/ 9 w 181"/>
                  <a:gd name="T33" fmla="*/ 53 h 196"/>
                  <a:gd name="T34" fmla="*/ 9 w 181"/>
                  <a:gd name="T35" fmla="*/ 43 h 196"/>
                  <a:gd name="T36" fmla="*/ 2 w 181"/>
                  <a:gd name="T37" fmla="*/ 43 h 196"/>
                  <a:gd name="T38" fmla="*/ 2 w 181"/>
                  <a:gd name="T3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1" h="196">
                    <a:moveTo>
                      <a:pt x="2" y="0"/>
                    </a:moveTo>
                    <a:lnTo>
                      <a:pt x="181" y="3"/>
                    </a:lnTo>
                    <a:lnTo>
                      <a:pt x="180" y="45"/>
                    </a:lnTo>
                    <a:lnTo>
                      <a:pt x="169" y="45"/>
                    </a:lnTo>
                    <a:lnTo>
                      <a:pt x="171" y="54"/>
                    </a:lnTo>
                    <a:lnTo>
                      <a:pt x="170" y="109"/>
                    </a:lnTo>
                    <a:lnTo>
                      <a:pt x="170" y="145"/>
                    </a:lnTo>
                    <a:lnTo>
                      <a:pt x="170" y="152"/>
                    </a:lnTo>
                    <a:lnTo>
                      <a:pt x="179" y="152"/>
                    </a:lnTo>
                    <a:lnTo>
                      <a:pt x="179" y="196"/>
                    </a:lnTo>
                    <a:lnTo>
                      <a:pt x="0" y="193"/>
                    </a:lnTo>
                    <a:lnTo>
                      <a:pt x="1" y="151"/>
                    </a:lnTo>
                    <a:lnTo>
                      <a:pt x="7" y="151"/>
                    </a:lnTo>
                    <a:lnTo>
                      <a:pt x="8" y="141"/>
                    </a:lnTo>
                    <a:lnTo>
                      <a:pt x="29" y="141"/>
                    </a:lnTo>
                    <a:lnTo>
                      <a:pt x="31" y="54"/>
                    </a:lnTo>
                    <a:lnTo>
                      <a:pt x="9" y="53"/>
                    </a:lnTo>
                    <a:lnTo>
                      <a:pt x="9" y="43"/>
                    </a:lnTo>
                    <a:lnTo>
                      <a:pt x="2" y="4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" name="Freeform 1380"/>
              <p:cNvSpPr>
                <a:spLocks/>
              </p:cNvSpPr>
              <p:nvPr/>
            </p:nvSpPr>
            <p:spPr bwMode="auto">
              <a:xfrm>
                <a:off x="659" y="1296"/>
                <a:ext cx="67" cy="50"/>
              </a:xfrm>
              <a:custGeom>
                <a:avLst/>
                <a:gdLst>
                  <a:gd name="T0" fmla="*/ 209 w 335"/>
                  <a:gd name="T1" fmla="*/ 0 h 252"/>
                  <a:gd name="T2" fmla="*/ 307 w 335"/>
                  <a:gd name="T3" fmla="*/ 0 h 252"/>
                  <a:gd name="T4" fmla="*/ 307 w 335"/>
                  <a:gd name="T5" fmla="*/ 49 h 252"/>
                  <a:gd name="T6" fmla="*/ 317 w 335"/>
                  <a:gd name="T7" fmla="*/ 49 h 252"/>
                  <a:gd name="T8" fmla="*/ 317 w 335"/>
                  <a:gd name="T9" fmla="*/ 126 h 252"/>
                  <a:gd name="T10" fmla="*/ 326 w 335"/>
                  <a:gd name="T11" fmla="*/ 126 h 252"/>
                  <a:gd name="T12" fmla="*/ 326 w 335"/>
                  <a:gd name="T13" fmla="*/ 202 h 252"/>
                  <a:gd name="T14" fmla="*/ 335 w 335"/>
                  <a:gd name="T15" fmla="*/ 202 h 252"/>
                  <a:gd name="T16" fmla="*/ 335 w 335"/>
                  <a:gd name="T17" fmla="*/ 252 h 252"/>
                  <a:gd name="T18" fmla="*/ 238 w 335"/>
                  <a:gd name="T19" fmla="*/ 252 h 252"/>
                  <a:gd name="T20" fmla="*/ 230 w 335"/>
                  <a:gd name="T21" fmla="*/ 194 h 252"/>
                  <a:gd name="T22" fmla="*/ 259 w 335"/>
                  <a:gd name="T23" fmla="*/ 193 h 252"/>
                  <a:gd name="T24" fmla="*/ 255 w 335"/>
                  <a:gd name="T25" fmla="*/ 163 h 252"/>
                  <a:gd name="T26" fmla="*/ 255 w 335"/>
                  <a:gd name="T27" fmla="*/ 135 h 252"/>
                  <a:gd name="T28" fmla="*/ 224 w 335"/>
                  <a:gd name="T29" fmla="*/ 135 h 252"/>
                  <a:gd name="T30" fmla="*/ 220 w 335"/>
                  <a:gd name="T31" fmla="*/ 117 h 252"/>
                  <a:gd name="T32" fmla="*/ 221 w 335"/>
                  <a:gd name="T33" fmla="*/ 117 h 252"/>
                  <a:gd name="T34" fmla="*/ 249 w 335"/>
                  <a:gd name="T35" fmla="*/ 117 h 252"/>
                  <a:gd name="T36" fmla="*/ 254 w 335"/>
                  <a:gd name="T37" fmla="*/ 59 h 252"/>
                  <a:gd name="T38" fmla="*/ 215 w 335"/>
                  <a:gd name="T39" fmla="*/ 59 h 252"/>
                  <a:gd name="T40" fmla="*/ 214 w 335"/>
                  <a:gd name="T41" fmla="*/ 57 h 252"/>
                  <a:gd name="T42" fmla="*/ 94 w 335"/>
                  <a:gd name="T43" fmla="*/ 57 h 252"/>
                  <a:gd name="T44" fmla="*/ 94 w 335"/>
                  <a:gd name="T45" fmla="*/ 59 h 252"/>
                  <a:gd name="T46" fmla="*/ 64 w 335"/>
                  <a:gd name="T47" fmla="*/ 59 h 252"/>
                  <a:gd name="T48" fmla="*/ 71 w 335"/>
                  <a:gd name="T49" fmla="*/ 117 h 252"/>
                  <a:gd name="T50" fmla="*/ 98 w 335"/>
                  <a:gd name="T51" fmla="*/ 117 h 252"/>
                  <a:gd name="T52" fmla="*/ 99 w 335"/>
                  <a:gd name="T53" fmla="*/ 135 h 252"/>
                  <a:gd name="T54" fmla="*/ 73 w 335"/>
                  <a:gd name="T55" fmla="*/ 135 h 252"/>
                  <a:gd name="T56" fmla="*/ 73 w 335"/>
                  <a:gd name="T57" fmla="*/ 142 h 252"/>
                  <a:gd name="T58" fmla="*/ 72 w 335"/>
                  <a:gd name="T59" fmla="*/ 164 h 252"/>
                  <a:gd name="T60" fmla="*/ 72 w 335"/>
                  <a:gd name="T61" fmla="*/ 193 h 252"/>
                  <a:gd name="T62" fmla="*/ 103 w 335"/>
                  <a:gd name="T63" fmla="*/ 193 h 252"/>
                  <a:gd name="T64" fmla="*/ 106 w 335"/>
                  <a:gd name="T65" fmla="*/ 194 h 252"/>
                  <a:gd name="T66" fmla="*/ 107 w 335"/>
                  <a:gd name="T67" fmla="*/ 211 h 252"/>
                  <a:gd name="T68" fmla="*/ 109 w 335"/>
                  <a:gd name="T69" fmla="*/ 252 h 252"/>
                  <a:gd name="T70" fmla="*/ 8 w 335"/>
                  <a:gd name="T71" fmla="*/ 252 h 252"/>
                  <a:gd name="T72" fmla="*/ 8 w 335"/>
                  <a:gd name="T73" fmla="*/ 127 h 252"/>
                  <a:gd name="T74" fmla="*/ 0 w 335"/>
                  <a:gd name="T75" fmla="*/ 127 h 252"/>
                  <a:gd name="T76" fmla="*/ 0 w 335"/>
                  <a:gd name="T77" fmla="*/ 0 h 252"/>
                  <a:gd name="T78" fmla="*/ 92 w 335"/>
                  <a:gd name="T79" fmla="*/ 0 h 252"/>
                  <a:gd name="T80" fmla="*/ 209 w 335"/>
                  <a:gd name="T8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5" h="252">
                    <a:moveTo>
                      <a:pt x="209" y="0"/>
                    </a:moveTo>
                    <a:lnTo>
                      <a:pt x="307" y="0"/>
                    </a:lnTo>
                    <a:lnTo>
                      <a:pt x="307" y="49"/>
                    </a:lnTo>
                    <a:lnTo>
                      <a:pt x="317" y="49"/>
                    </a:lnTo>
                    <a:lnTo>
                      <a:pt x="317" y="126"/>
                    </a:lnTo>
                    <a:lnTo>
                      <a:pt x="326" y="126"/>
                    </a:lnTo>
                    <a:lnTo>
                      <a:pt x="326" y="202"/>
                    </a:lnTo>
                    <a:lnTo>
                      <a:pt x="335" y="202"/>
                    </a:lnTo>
                    <a:lnTo>
                      <a:pt x="335" y="252"/>
                    </a:lnTo>
                    <a:lnTo>
                      <a:pt x="238" y="252"/>
                    </a:lnTo>
                    <a:lnTo>
                      <a:pt x="230" y="194"/>
                    </a:lnTo>
                    <a:lnTo>
                      <a:pt x="259" y="193"/>
                    </a:lnTo>
                    <a:lnTo>
                      <a:pt x="255" y="163"/>
                    </a:lnTo>
                    <a:lnTo>
                      <a:pt x="255" y="135"/>
                    </a:lnTo>
                    <a:lnTo>
                      <a:pt x="224" y="135"/>
                    </a:lnTo>
                    <a:lnTo>
                      <a:pt x="220" y="117"/>
                    </a:lnTo>
                    <a:lnTo>
                      <a:pt x="221" y="117"/>
                    </a:lnTo>
                    <a:lnTo>
                      <a:pt x="249" y="117"/>
                    </a:lnTo>
                    <a:lnTo>
                      <a:pt x="254" y="59"/>
                    </a:lnTo>
                    <a:lnTo>
                      <a:pt x="215" y="59"/>
                    </a:lnTo>
                    <a:lnTo>
                      <a:pt x="214" y="57"/>
                    </a:lnTo>
                    <a:lnTo>
                      <a:pt x="94" y="57"/>
                    </a:lnTo>
                    <a:lnTo>
                      <a:pt x="94" y="59"/>
                    </a:lnTo>
                    <a:lnTo>
                      <a:pt x="64" y="59"/>
                    </a:lnTo>
                    <a:lnTo>
                      <a:pt x="71" y="117"/>
                    </a:lnTo>
                    <a:lnTo>
                      <a:pt x="98" y="117"/>
                    </a:lnTo>
                    <a:lnTo>
                      <a:pt x="99" y="135"/>
                    </a:lnTo>
                    <a:lnTo>
                      <a:pt x="73" y="135"/>
                    </a:lnTo>
                    <a:lnTo>
                      <a:pt x="73" y="142"/>
                    </a:lnTo>
                    <a:lnTo>
                      <a:pt x="72" y="164"/>
                    </a:lnTo>
                    <a:lnTo>
                      <a:pt x="72" y="193"/>
                    </a:lnTo>
                    <a:lnTo>
                      <a:pt x="103" y="193"/>
                    </a:lnTo>
                    <a:lnTo>
                      <a:pt x="106" y="194"/>
                    </a:lnTo>
                    <a:lnTo>
                      <a:pt x="107" y="211"/>
                    </a:lnTo>
                    <a:lnTo>
                      <a:pt x="109" y="252"/>
                    </a:lnTo>
                    <a:lnTo>
                      <a:pt x="8" y="252"/>
                    </a:lnTo>
                    <a:lnTo>
                      <a:pt x="8" y="127"/>
                    </a:lnTo>
                    <a:lnTo>
                      <a:pt x="0" y="127"/>
                    </a:lnTo>
                    <a:lnTo>
                      <a:pt x="0" y="0"/>
                    </a:lnTo>
                    <a:lnTo>
                      <a:pt x="92" y="0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" name="Freeform 1381"/>
              <p:cNvSpPr>
                <a:spLocks noEditPoints="1"/>
              </p:cNvSpPr>
              <p:nvPr/>
            </p:nvSpPr>
            <p:spPr bwMode="auto">
              <a:xfrm>
                <a:off x="729" y="1073"/>
                <a:ext cx="79" cy="60"/>
              </a:xfrm>
              <a:custGeom>
                <a:avLst/>
                <a:gdLst>
                  <a:gd name="T0" fmla="*/ 358 w 393"/>
                  <a:gd name="T1" fmla="*/ 95 h 301"/>
                  <a:gd name="T2" fmla="*/ 323 w 393"/>
                  <a:gd name="T3" fmla="*/ 95 h 301"/>
                  <a:gd name="T4" fmla="*/ 323 w 393"/>
                  <a:gd name="T5" fmla="*/ 57 h 301"/>
                  <a:gd name="T6" fmla="*/ 306 w 393"/>
                  <a:gd name="T7" fmla="*/ 57 h 301"/>
                  <a:gd name="T8" fmla="*/ 306 w 393"/>
                  <a:gd name="T9" fmla="*/ 95 h 301"/>
                  <a:gd name="T10" fmla="*/ 278 w 393"/>
                  <a:gd name="T11" fmla="*/ 97 h 301"/>
                  <a:gd name="T12" fmla="*/ 245 w 393"/>
                  <a:gd name="T13" fmla="*/ 98 h 301"/>
                  <a:gd name="T14" fmla="*/ 215 w 393"/>
                  <a:gd name="T15" fmla="*/ 98 h 301"/>
                  <a:gd name="T16" fmla="*/ 170 w 393"/>
                  <a:gd name="T17" fmla="*/ 98 h 301"/>
                  <a:gd name="T18" fmla="*/ 170 w 393"/>
                  <a:gd name="T19" fmla="*/ 58 h 301"/>
                  <a:gd name="T20" fmla="*/ 152 w 393"/>
                  <a:gd name="T21" fmla="*/ 58 h 301"/>
                  <a:gd name="T22" fmla="*/ 152 w 393"/>
                  <a:gd name="T23" fmla="*/ 98 h 301"/>
                  <a:gd name="T24" fmla="*/ 100 w 393"/>
                  <a:gd name="T25" fmla="*/ 98 h 301"/>
                  <a:gd name="T26" fmla="*/ 84 w 393"/>
                  <a:gd name="T27" fmla="*/ 98 h 301"/>
                  <a:gd name="T28" fmla="*/ 84 w 393"/>
                  <a:gd name="T29" fmla="*/ 204 h 301"/>
                  <a:gd name="T30" fmla="*/ 100 w 393"/>
                  <a:gd name="T31" fmla="*/ 204 h 301"/>
                  <a:gd name="T32" fmla="*/ 152 w 393"/>
                  <a:gd name="T33" fmla="*/ 204 h 301"/>
                  <a:gd name="T34" fmla="*/ 152 w 393"/>
                  <a:gd name="T35" fmla="*/ 244 h 301"/>
                  <a:gd name="T36" fmla="*/ 170 w 393"/>
                  <a:gd name="T37" fmla="*/ 244 h 301"/>
                  <a:gd name="T38" fmla="*/ 170 w 393"/>
                  <a:gd name="T39" fmla="*/ 204 h 301"/>
                  <a:gd name="T40" fmla="*/ 215 w 393"/>
                  <a:gd name="T41" fmla="*/ 204 h 301"/>
                  <a:gd name="T42" fmla="*/ 245 w 393"/>
                  <a:gd name="T43" fmla="*/ 204 h 301"/>
                  <a:gd name="T44" fmla="*/ 278 w 393"/>
                  <a:gd name="T45" fmla="*/ 204 h 301"/>
                  <a:gd name="T46" fmla="*/ 306 w 393"/>
                  <a:gd name="T47" fmla="*/ 205 h 301"/>
                  <a:gd name="T48" fmla="*/ 307 w 393"/>
                  <a:gd name="T49" fmla="*/ 245 h 301"/>
                  <a:gd name="T50" fmla="*/ 323 w 393"/>
                  <a:gd name="T51" fmla="*/ 245 h 301"/>
                  <a:gd name="T52" fmla="*/ 323 w 393"/>
                  <a:gd name="T53" fmla="*/ 205 h 301"/>
                  <a:gd name="T54" fmla="*/ 358 w 393"/>
                  <a:gd name="T55" fmla="*/ 205 h 301"/>
                  <a:gd name="T56" fmla="*/ 358 w 393"/>
                  <a:gd name="T57" fmla="*/ 95 h 301"/>
                  <a:gd name="T58" fmla="*/ 393 w 393"/>
                  <a:gd name="T59" fmla="*/ 301 h 301"/>
                  <a:gd name="T60" fmla="*/ 0 w 393"/>
                  <a:gd name="T61" fmla="*/ 300 h 301"/>
                  <a:gd name="T62" fmla="*/ 0 w 393"/>
                  <a:gd name="T63" fmla="*/ 11 h 301"/>
                  <a:gd name="T64" fmla="*/ 392 w 393"/>
                  <a:gd name="T65" fmla="*/ 0 h 301"/>
                  <a:gd name="T66" fmla="*/ 393 w 393"/>
                  <a:gd name="T6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3" h="301">
                    <a:moveTo>
                      <a:pt x="358" y="95"/>
                    </a:moveTo>
                    <a:lnTo>
                      <a:pt x="323" y="95"/>
                    </a:lnTo>
                    <a:lnTo>
                      <a:pt x="323" y="57"/>
                    </a:lnTo>
                    <a:lnTo>
                      <a:pt x="306" y="57"/>
                    </a:lnTo>
                    <a:lnTo>
                      <a:pt x="306" y="95"/>
                    </a:lnTo>
                    <a:lnTo>
                      <a:pt x="278" y="97"/>
                    </a:lnTo>
                    <a:lnTo>
                      <a:pt x="245" y="98"/>
                    </a:lnTo>
                    <a:lnTo>
                      <a:pt x="215" y="98"/>
                    </a:lnTo>
                    <a:lnTo>
                      <a:pt x="170" y="98"/>
                    </a:lnTo>
                    <a:lnTo>
                      <a:pt x="170" y="58"/>
                    </a:lnTo>
                    <a:lnTo>
                      <a:pt x="152" y="58"/>
                    </a:lnTo>
                    <a:lnTo>
                      <a:pt x="152" y="98"/>
                    </a:lnTo>
                    <a:lnTo>
                      <a:pt x="100" y="98"/>
                    </a:lnTo>
                    <a:lnTo>
                      <a:pt x="84" y="98"/>
                    </a:lnTo>
                    <a:lnTo>
                      <a:pt x="84" y="204"/>
                    </a:lnTo>
                    <a:lnTo>
                      <a:pt x="100" y="204"/>
                    </a:lnTo>
                    <a:lnTo>
                      <a:pt x="152" y="204"/>
                    </a:lnTo>
                    <a:lnTo>
                      <a:pt x="152" y="244"/>
                    </a:lnTo>
                    <a:lnTo>
                      <a:pt x="170" y="244"/>
                    </a:lnTo>
                    <a:lnTo>
                      <a:pt x="170" y="204"/>
                    </a:lnTo>
                    <a:lnTo>
                      <a:pt x="215" y="204"/>
                    </a:lnTo>
                    <a:lnTo>
                      <a:pt x="245" y="204"/>
                    </a:lnTo>
                    <a:lnTo>
                      <a:pt x="278" y="204"/>
                    </a:lnTo>
                    <a:lnTo>
                      <a:pt x="306" y="205"/>
                    </a:lnTo>
                    <a:lnTo>
                      <a:pt x="307" y="245"/>
                    </a:lnTo>
                    <a:lnTo>
                      <a:pt x="323" y="245"/>
                    </a:lnTo>
                    <a:lnTo>
                      <a:pt x="323" y="205"/>
                    </a:lnTo>
                    <a:lnTo>
                      <a:pt x="358" y="205"/>
                    </a:lnTo>
                    <a:lnTo>
                      <a:pt x="358" y="95"/>
                    </a:lnTo>
                    <a:close/>
                    <a:moveTo>
                      <a:pt x="393" y="301"/>
                    </a:moveTo>
                    <a:lnTo>
                      <a:pt x="0" y="300"/>
                    </a:lnTo>
                    <a:lnTo>
                      <a:pt x="0" y="11"/>
                    </a:lnTo>
                    <a:lnTo>
                      <a:pt x="392" y="0"/>
                    </a:lnTo>
                    <a:lnTo>
                      <a:pt x="393" y="30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" name="Freeform 1382"/>
              <p:cNvSpPr>
                <a:spLocks noEditPoints="1"/>
              </p:cNvSpPr>
              <p:nvPr/>
            </p:nvSpPr>
            <p:spPr bwMode="auto">
              <a:xfrm>
                <a:off x="657" y="1142"/>
                <a:ext cx="61" cy="47"/>
              </a:xfrm>
              <a:custGeom>
                <a:avLst/>
                <a:gdLst>
                  <a:gd name="T0" fmla="*/ 204 w 309"/>
                  <a:gd name="T1" fmla="*/ 191 h 232"/>
                  <a:gd name="T2" fmla="*/ 208 w 309"/>
                  <a:gd name="T3" fmla="*/ 191 h 232"/>
                  <a:gd name="T4" fmla="*/ 209 w 309"/>
                  <a:gd name="T5" fmla="*/ 162 h 232"/>
                  <a:gd name="T6" fmla="*/ 218 w 309"/>
                  <a:gd name="T7" fmla="*/ 162 h 232"/>
                  <a:gd name="T8" fmla="*/ 219 w 309"/>
                  <a:gd name="T9" fmla="*/ 146 h 232"/>
                  <a:gd name="T10" fmla="*/ 205 w 309"/>
                  <a:gd name="T11" fmla="*/ 146 h 232"/>
                  <a:gd name="T12" fmla="*/ 205 w 309"/>
                  <a:gd name="T13" fmla="*/ 138 h 232"/>
                  <a:gd name="T14" fmla="*/ 208 w 309"/>
                  <a:gd name="T15" fmla="*/ 103 h 232"/>
                  <a:gd name="T16" fmla="*/ 209 w 309"/>
                  <a:gd name="T17" fmla="*/ 86 h 232"/>
                  <a:gd name="T18" fmla="*/ 223 w 309"/>
                  <a:gd name="T19" fmla="*/ 86 h 232"/>
                  <a:gd name="T20" fmla="*/ 223 w 309"/>
                  <a:gd name="T21" fmla="*/ 69 h 232"/>
                  <a:gd name="T22" fmla="*/ 214 w 309"/>
                  <a:gd name="T23" fmla="*/ 69 h 232"/>
                  <a:gd name="T24" fmla="*/ 215 w 309"/>
                  <a:gd name="T25" fmla="*/ 54 h 232"/>
                  <a:gd name="T26" fmla="*/ 63 w 309"/>
                  <a:gd name="T27" fmla="*/ 54 h 232"/>
                  <a:gd name="T28" fmla="*/ 63 w 309"/>
                  <a:gd name="T29" fmla="*/ 67 h 232"/>
                  <a:gd name="T30" fmla="*/ 83 w 309"/>
                  <a:gd name="T31" fmla="*/ 67 h 232"/>
                  <a:gd name="T32" fmla="*/ 84 w 309"/>
                  <a:gd name="T33" fmla="*/ 86 h 232"/>
                  <a:gd name="T34" fmla="*/ 96 w 309"/>
                  <a:gd name="T35" fmla="*/ 86 h 232"/>
                  <a:gd name="T36" fmla="*/ 94 w 309"/>
                  <a:gd name="T37" fmla="*/ 103 h 232"/>
                  <a:gd name="T38" fmla="*/ 94 w 309"/>
                  <a:gd name="T39" fmla="*/ 128 h 232"/>
                  <a:gd name="T40" fmla="*/ 93 w 309"/>
                  <a:gd name="T41" fmla="*/ 146 h 232"/>
                  <a:gd name="T42" fmla="*/ 81 w 309"/>
                  <a:gd name="T43" fmla="*/ 146 h 232"/>
                  <a:gd name="T44" fmla="*/ 79 w 309"/>
                  <a:gd name="T45" fmla="*/ 163 h 232"/>
                  <a:gd name="T46" fmla="*/ 93 w 309"/>
                  <a:gd name="T47" fmla="*/ 163 h 232"/>
                  <a:gd name="T48" fmla="*/ 92 w 309"/>
                  <a:gd name="T49" fmla="*/ 196 h 232"/>
                  <a:gd name="T50" fmla="*/ 204 w 309"/>
                  <a:gd name="T51" fmla="*/ 191 h 232"/>
                  <a:gd name="T52" fmla="*/ 203 w 309"/>
                  <a:gd name="T53" fmla="*/ 232 h 232"/>
                  <a:gd name="T54" fmla="*/ 92 w 309"/>
                  <a:gd name="T55" fmla="*/ 232 h 232"/>
                  <a:gd name="T56" fmla="*/ 0 w 309"/>
                  <a:gd name="T57" fmla="*/ 232 h 232"/>
                  <a:gd name="T58" fmla="*/ 0 w 309"/>
                  <a:gd name="T59" fmla="*/ 0 h 232"/>
                  <a:gd name="T60" fmla="*/ 239 w 309"/>
                  <a:gd name="T61" fmla="*/ 0 h 232"/>
                  <a:gd name="T62" fmla="*/ 309 w 309"/>
                  <a:gd name="T63" fmla="*/ 0 h 232"/>
                  <a:gd name="T64" fmla="*/ 309 w 309"/>
                  <a:gd name="T65" fmla="*/ 78 h 232"/>
                  <a:gd name="T66" fmla="*/ 304 w 309"/>
                  <a:gd name="T67" fmla="*/ 78 h 232"/>
                  <a:gd name="T68" fmla="*/ 304 w 309"/>
                  <a:gd name="T69" fmla="*/ 154 h 232"/>
                  <a:gd name="T70" fmla="*/ 300 w 309"/>
                  <a:gd name="T71" fmla="*/ 154 h 232"/>
                  <a:gd name="T72" fmla="*/ 300 w 309"/>
                  <a:gd name="T73" fmla="*/ 232 h 232"/>
                  <a:gd name="T74" fmla="*/ 203 w 309"/>
                  <a:gd name="T75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9" h="232">
                    <a:moveTo>
                      <a:pt x="204" y="191"/>
                    </a:moveTo>
                    <a:lnTo>
                      <a:pt x="208" y="191"/>
                    </a:lnTo>
                    <a:lnTo>
                      <a:pt x="209" y="162"/>
                    </a:lnTo>
                    <a:lnTo>
                      <a:pt x="218" y="162"/>
                    </a:lnTo>
                    <a:lnTo>
                      <a:pt x="219" y="146"/>
                    </a:lnTo>
                    <a:lnTo>
                      <a:pt x="205" y="146"/>
                    </a:lnTo>
                    <a:lnTo>
                      <a:pt x="205" y="138"/>
                    </a:lnTo>
                    <a:lnTo>
                      <a:pt x="208" y="103"/>
                    </a:lnTo>
                    <a:lnTo>
                      <a:pt x="209" y="86"/>
                    </a:lnTo>
                    <a:lnTo>
                      <a:pt x="223" y="86"/>
                    </a:lnTo>
                    <a:lnTo>
                      <a:pt x="223" y="69"/>
                    </a:lnTo>
                    <a:lnTo>
                      <a:pt x="214" y="69"/>
                    </a:lnTo>
                    <a:lnTo>
                      <a:pt x="215" y="54"/>
                    </a:lnTo>
                    <a:lnTo>
                      <a:pt x="63" y="54"/>
                    </a:lnTo>
                    <a:lnTo>
                      <a:pt x="63" y="67"/>
                    </a:lnTo>
                    <a:lnTo>
                      <a:pt x="83" y="67"/>
                    </a:lnTo>
                    <a:lnTo>
                      <a:pt x="84" y="86"/>
                    </a:lnTo>
                    <a:lnTo>
                      <a:pt x="96" y="86"/>
                    </a:lnTo>
                    <a:lnTo>
                      <a:pt x="94" y="103"/>
                    </a:lnTo>
                    <a:lnTo>
                      <a:pt x="94" y="128"/>
                    </a:lnTo>
                    <a:lnTo>
                      <a:pt x="93" y="146"/>
                    </a:lnTo>
                    <a:lnTo>
                      <a:pt x="81" y="146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92" y="196"/>
                    </a:lnTo>
                    <a:lnTo>
                      <a:pt x="204" y="191"/>
                    </a:lnTo>
                    <a:close/>
                    <a:moveTo>
                      <a:pt x="203" y="232"/>
                    </a:moveTo>
                    <a:lnTo>
                      <a:pt x="92" y="232"/>
                    </a:lnTo>
                    <a:lnTo>
                      <a:pt x="0" y="232"/>
                    </a:lnTo>
                    <a:lnTo>
                      <a:pt x="0" y="0"/>
                    </a:lnTo>
                    <a:lnTo>
                      <a:pt x="239" y="0"/>
                    </a:lnTo>
                    <a:lnTo>
                      <a:pt x="309" y="0"/>
                    </a:lnTo>
                    <a:lnTo>
                      <a:pt x="309" y="78"/>
                    </a:lnTo>
                    <a:lnTo>
                      <a:pt x="304" y="78"/>
                    </a:lnTo>
                    <a:lnTo>
                      <a:pt x="304" y="154"/>
                    </a:lnTo>
                    <a:lnTo>
                      <a:pt x="300" y="154"/>
                    </a:lnTo>
                    <a:lnTo>
                      <a:pt x="300" y="232"/>
                    </a:lnTo>
                    <a:lnTo>
                      <a:pt x="203" y="23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" name="Freeform 1383"/>
              <p:cNvSpPr>
                <a:spLocks/>
              </p:cNvSpPr>
              <p:nvPr/>
            </p:nvSpPr>
            <p:spPr bwMode="auto">
              <a:xfrm>
                <a:off x="3252" y="2236"/>
                <a:ext cx="113" cy="22"/>
              </a:xfrm>
              <a:custGeom>
                <a:avLst/>
                <a:gdLst>
                  <a:gd name="T0" fmla="*/ 564 w 564"/>
                  <a:gd name="T1" fmla="*/ 80 h 110"/>
                  <a:gd name="T2" fmla="*/ 534 w 564"/>
                  <a:gd name="T3" fmla="*/ 80 h 110"/>
                  <a:gd name="T4" fmla="*/ 534 w 564"/>
                  <a:gd name="T5" fmla="*/ 110 h 110"/>
                  <a:gd name="T6" fmla="*/ 360 w 564"/>
                  <a:gd name="T7" fmla="*/ 110 h 110"/>
                  <a:gd name="T8" fmla="*/ 360 w 564"/>
                  <a:gd name="T9" fmla="*/ 80 h 110"/>
                  <a:gd name="T10" fmla="*/ 321 w 564"/>
                  <a:gd name="T11" fmla="*/ 80 h 110"/>
                  <a:gd name="T12" fmla="*/ 321 w 564"/>
                  <a:gd name="T13" fmla="*/ 61 h 110"/>
                  <a:gd name="T14" fmla="*/ 257 w 564"/>
                  <a:gd name="T15" fmla="*/ 61 h 110"/>
                  <a:gd name="T16" fmla="*/ 257 w 564"/>
                  <a:gd name="T17" fmla="*/ 80 h 110"/>
                  <a:gd name="T18" fmla="*/ 215 w 564"/>
                  <a:gd name="T19" fmla="*/ 80 h 110"/>
                  <a:gd name="T20" fmla="*/ 215 w 564"/>
                  <a:gd name="T21" fmla="*/ 109 h 110"/>
                  <a:gd name="T22" fmla="*/ 1 w 564"/>
                  <a:gd name="T23" fmla="*/ 109 h 110"/>
                  <a:gd name="T24" fmla="*/ 0 w 564"/>
                  <a:gd name="T25" fmla="*/ 0 h 110"/>
                  <a:gd name="T26" fmla="*/ 271 w 564"/>
                  <a:gd name="T27" fmla="*/ 0 h 110"/>
                  <a:gd name="T28" fmla="*/ 271 w 564"/>
                  <a:gd name="T29" fmla="*/ 15 h 110"/>
                  <a:gd name="T30" fmla="*/ 303 w 564"/>
                  <a:gd name="T31" fmla="*/ 15 h 110"/>
                  <a:gd name="T32" fmla="*/ 303 w 564"/>
                  <a:gd name="T33" fmla="*/ 0 h 110"/>
                  <a:gd name="T34" fmla="*/ 564 w 564"/>
                  <a:gd name="T35" fmla="*/ 0 h 110"/>
                  <a:gd name="T36" fmla="*/ 564 w 564"/>
                  <a:gd name="T37" fmla="*/ 8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4" h="110">
                    <a:moveTo>
                      <a:pt x="564" y="80"/>
                    </a:moveTo>
                    <a:lnTo>
                      <a:pt x="534" y="80"/>
                    </a:lnTo>
                    <a:lnTo>
                      <a:pt x="534" y="110"/>
                    </a:lnTo>
                    <a:lnTo>
                      <a:pt x="360" y="110"/>
                    </a:lnTo>
                    <a:lnTo>
                      <a:pt x="360" y="80"/>
                    </a:lnTo>
                    <a:lnTo>
                      <a:pt x="321" y="80"/>
                    </a:lnTo>
                    <a:lnTo>
                      <a:pt x="321" y="61"/>
                    </a:lnTo>
                    <a:lnTo>
                      <a:pt x="257" y="61"/>
                    </a:lnTo>
                    <a:lnTo>
                      <a:pt x="257" y="80"/>
                    </a:lnTo>
                    <a:lnTo>
                      <a:pt x="215" y="80"/>
                    </a:lnTo>
                    <a:lnTo>
                      <a:pt x="215" y="109"/>
                    </a:lnTo>
                    <a:lnTo>
                      <a:pt x="1" y="109"/>
                    </a:lnTo>
                    <a:lnTo>
                      <a:pt x="0" y="0"/>
                    </a:lnTo>
                    <a:lnTo>
                      <a:pt x="271" y="0"/>
                    </a:lnTo>
                    <a:lnTo>
                      <a:pt x="271" y="15"/>
                    </a:lnTo>
                    <a:lnTo>
                      <a:pt x="303" y="15"/>
                    </a:lnTo>
                    <a:lnTo>
                      <a:pt x="303" y="0"/>
                    </a:lnTo>
                    <a:lnTo>
                      <a:pt x="564" y="0"/>
                    </a:lnTo>
                    <a:lnTo>
                      <a:pt x="564" y="8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" name="Freeform 1384"/>
              <p:cNvSpPr>
                <a:spLocks/>
              </p:cNvSpPr>
              <p:nvPr/>
            </p:nvSpPr>
            <p:spPr bwMode="auto">
              <a:xfrm>
                <a:off x="661" y="1934"/>
                <a:ext cx="34" cy="50"/>
              </a:xfrm>
              <a:custGeom>
                <a:avLst/>
                <a:gdLst>
                  <a:gd name="T0" fmla="*/ 0 w 172"/>
                  <a:gd name="T1" fmla="*/ 0 h 250"/>
                  <a:gd name="T2" fmla="*/ 0 w 172"/>
                  <a:gd name="T3" fmla="*/ 179 h 250"/>
                  <a:gd name="T4" fmla="*/ 63 w 172"/>
                  <a:gd name="T5" fmla="*/ 179 h 250"/>
                  <a:gd name="T6" fmla="*/ 63 w 172"/>
                  <a:gd name="T7" fmla="*/ 250 h 250"/>
                  <a:gd name="T8" fmla="*/ 108 w 172"/>
                  <a:gd name="T9" fmla="*/ 250 h 250"/>
                  <a:gd name="T10" fmla="*/ 108 w 172"/>
                  <a:gd name="T11" fmla="*/ 179 h 250"/>
                  <a:gd name="T12" fmla="*/ 172 w 172"/>
                  <a:gd name="T13" fmla="*/ 179 h 250"/>
                  <a:gd name="T14" fmla="*/ 172 w 172"/>
                  <a:gd name="T15" fmla="*/ 0 h 250"/>
                  <a:gd name="T16" fmla="*/ 0 w 172"/>
                  <a:gd name="T17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250">
                    <a:moveTo>
                      <a:pt x="0" y="0"/>
                    </a:moveTo>
                    <a:lnTo>
                      <a:pt x="0" y="179"/>
                    </a:lnTo>
                    <a:lnTo>
                      <a:pt x="63" y="179"/>
                    </a:lnTo>
                    <a:lnTo>
                      <a:pt x="63" y="250"/>
                    </a:lnTo>
                    <a:lnTo>
                      <a:pt x="108" y="250"/>
                    </a:lnTo>
                    <a:lnTo>
                      <a:pt x="108" y="179"/>
                    </a:lnTo>
                    <a:lnTo>
                      <a:pt x="172" y="179"/>
                    </a:lnTo>
                    <a:lnTo>
                      <a:pt x="17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" name="Freeform 1385"/>
              <p:cNvSpPr>
                <a:spLocks/>
              </p:cNvSpPr>
              <p:nvPr/>
            </p:nvSpPr>
            <p:spPr bwMode="auto">
              <a:xfrm>
                <a:off x="1440" y="2868"/>
                <a:ext cx="68" cy="38"/>
              </a:xfrm>
              <a:custGeom>
                <a:avLst/>
                <a:gdLst>
                  <a:gd name="T0" fmla="*/ 340 w 340"/>
                  <a:gd name="T1" fmla="*/ 190 h 190"/>
                  <a:gd name="T2" fmla="*/ 340 w 340"/>
                  <a:gd name="T3" fmla="*/ 22 h 190"/>
                  <a:gd name="T4" fmla="*/ 139 w 340"/>
                  <a:gd name="T5" fmla="*/ 22 h 190"/>
                  <a:gd name="T6" fmla="*/ 139 w 340"/>
                  <a:gd name="T7" fmla="*/ 0 h 190"/>
                  <a:gd name="T8" fmla="*/ 68 w 340"/>
                  <a:gd name="T9" fmla="*/ 0 h 190"/>
                  <a:gd name="T10" fmla="*/ 68 w 340"/>
                  <a:gd name="T11" fmla="*/ 22 h 190"/>
                  <a:gd name="T12" fmla="*/ 0 w 340"/>
                  <a:gd name="T13" fmla="*/ 22 h 190"/>
                  <a:gd name="T14" fmla="*/ 0 w 340"/>
                  <a:gd name="T15" fmla="*/ 190 h 190"/>
                  <a:gd name="T16" fmla="*/ 340 w 340"/>
                  <a:gd name="T1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0" h="190">
                    <a:moveTo>
                      <a:pt x="340" y="190"/>
                    </a:moveTo>
                    <a:lnTo>
                      <a:pt x="340" y="22"/>
                    </a:lnTo>
                    <a:lnTo>
                      <a:pt x="139" y="22"/>
                    </a:lnTo>
                    <a:lnTo>
                      <a:pt x="139" y="0"/>
                    </a:lnTo>
                    <a:lnTo>
                      <a:pt x="68" y="0"/>
                    </a:lnTo>
                    <a:lnTo>
                      <a:pt x="68" y="22"/>
                    </a:lnTo>
                    <a:lnTo>
                      <a:pt x="0" y="22"/>
                    </a:lnTo>
                    <a:lnTo>
                      <a:pt x="0" y="190"/>
                    </a:lnTo>
                    <a:lnTo>
                      <a:pt x="340" y="19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" name="Freeform 1386"/>
              <p:cNvSpPr>
                <a:spLocks/>
              </p:cNvSpPr>
              <p:nvPr/>
            </p:nvSpPr>
            <p:spPr bwMode="auto">
              <a:xfrm>
                <a:off x="809" y="3436"/>
                <a:ext cx="55" cy="75"/>
              </a:xfrm>
              <a:custGeom>
                <a:avLst/>
                <a:gdLst>
                  <a:gd name="T0" fmla="*/ 0 w 276"/>
                  <a:gd name="T1" fmla="*/ 214 h 371"/>
                  <a:gd name="T2" fmla="*/ 218 w 276"/>
                  <a:gd name="T3" fmla="*/ 0 h 371"/>
                  <a:gd name="T4" fmla="*/ 276 w 276"/>
                  <a:gd name="T5" fmla="*/ 104 h 371"/>
                  <a:gd name="T6" fmla="*/ 198 w 276"/>
                  <a:gd name="T7" fmla="*/ 171 h 371"/>
                  <a:gd name="T8" fmla="*/ 268 w 276"/>
                  <a:gd name="T9" fmla="*/ 246 h 371"/>
                  <a:gd name="T10" fmla="*/ 139 w 276"/>
                  <a:gd name="T11" fmla="*/ 371 h 371"/>
                  <a:gd name="T12" fmla="*/ 0 w 276"/>
                  <a:gd name="T13" fmla="*/ 214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371">
                    <a:moveTo>
                      <a:pt x="0" y="214"/>
                    </a:moveTo>
                    <a:lnTo>
                      <a:pt x="218" y="0"/>
                    </a:lnTo>
                    <a:lnTo>
                      <a:pt x="276" y="104"/>
                    </a:lnTo>
                    <a:lnTo>
                      <a:pt x="198" y="171"/>
                    </a:lnTo>
                    <a:lnTo>
                      <a:pt x="268" y="246"/>
                    </a:lnTo>
                    <a:lnTo>
                      <a:pt x="139" y="371"/>
                    </a:lnTo>
                    <a:lnTo>
                      <a:pt x="0" y="2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" name="Freeform 1387"/>
              <p:cNvSpPr>
                <a:spLocks/>
              </p:cNvSpPr>
              <p:nvPr/>
            </p:nvSpPr>
            <p:spPr bwMode="auto">
              <a:xfrm>
                <a:off x="848" y="3422"/>
                <a:ext cx="58" cy="78"/>
              </a:xfrm>
              <a:custGeom>
                <a:avLst/>
                <a:gdLst>
                  <a:gd name="T0" fmla="*/ 287 w 287"/>
                  <a:gd name="T1" fmla="*/ 340 h 389"/>
                  <a:gd name="T2" fmla="*/ 81 w 287"/>
                  <a:gd name="T3" fmla="*/ 0 h 389"/>
                  <a:gd name="T4" fmla="*/ 0 w 287"/>
                  <a:gd name="T5" fmla="*/ 44 h 389"/>
                  <a:gd name="T6" fmla="*/ 196 w 287"/>
                  <a:gd name="T7" fmla="*/ 389 h 389"/>
                  <a:gd name="T8" fmla="*/ 287 w 287"/>
                  <a:gd name="T9" fmla="*/ 34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389">
                    <a:moveTo>
                      <a:pt x="287" y="340"/>
                    </a:moveTo>
                    <a:lnTo>
                      <a:pt x="81" y="0"/>
                    </a:lnTo>
                    <a:lnTo>
                      <a:pt x="0" y="44"/>
                    </a:lnTo>
                    <a:lnTo>
                      <a:pt x="196" y="389"/>
                    </a:lnTo>
                    <a:lnTo>
                      <a:pt x="287" y="34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" name="Freeform 1388"/>
              <p:cNvSpPr>
                <a:spLocks/>
              </p:cNvSpPr>
              <p:nvPr/>
            </p:nvSpPr>
            <p:spPr bwMode="auto">
              <a:xfrm>
                <a:off x="818" y="3496"/>
                <a:ext cx="79" cy="77"/>
              </a:xfrm>
              <a:custGeom>
                <a:avLst/>
                <a:gdLst>
                  <a:gd name="T0" fmla="*/ 169 w 397"/>
                  <a:gd name="T1" fmla="*/ 130 h 385"/>
                  <a:gd name="T2" fmla="*/ 301 w 397"/>
                  <a:gd name="T3" fmla="*/ 0 h 385"/>
                  <a:gd name="T4" fmla="*/ 397 w 397"/>
                  <a:gd name="T5" fmla="*/ 106 h 385"/>
                  <a:gd name="T6" fmla="*/ 115 w 397"/>
                  <a:gd name="T7" fmla="*/ 385 h 385"/>
                  <a:gd name="T8" fmla="*/ 0 w 397"/>
                  <a:gd name="T9" fmla="*/ 245 h 385"/>
                  <a:gd name="T10" fmla="*/ 144 w 397"/>
                  <a:gd name="T11" fmla="*/ 106 h 385"/>
                  <a:gd name="T12" fmla="*/ 169 w 397"/>
                  <a:gd name="T13" fmla="*/ 13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7" h="385">
                    <a:moveTo>
                      <a:pt x="169" y="130"/>
                    </a:moveTo>
                    <a:lnTo>
                      <a:pt x="301" y="0"/>
                    </a:lnTo>
                    <a:lnTo>
                      <a:pt x="397" y="106"/>
                    </a:lnTo>
                    <a:lnTo>
                      <a:pt x="115" y="385"/>
                    </a:lnTo>
                    <a:lnTo>
                      <a:pt x="0" y="245"/>
                    </a:lnTo>
                    <a:lnTo>
                      <a:pt x="144" y="106"/>
                    </a:lnTo>
                    <a:lnTo>
                      <a:pt x="169" y="13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" name="Freeform 1389"/>
              <p:cNvSpPr>
                <a:spLocks/>
              </p:cNvSpPr>
              <p:nvPr/>
            </p:nvSpPr>
            <p:spPr bwMode="auto">
              <a:xfrm>
                <a:off x="1755" y="2310"/>
                <a:ext cx="73" cy="87"/>
              </a:xfrm>
              <a:custGeom>
                <a:avLst/>
                <a:gdLst>
                  <a:gd name="T0" fmla="*/ 62 w 367"/>
                  <a:gd name="T1" fmla="*/ 433 h 433"/>
                  <a:gd name="T2" fmla="*/ 367 w 367"/>
                  <a:gd name="T3" fmla="*/ 379 h 433"/>
                  <a:gd name="T4" fmla="*/ 310 w 367"/>
                  <a:gd name="T5" fmla="*/ 0 h 433"/>
                  <a:gd name="T6" fmla="*/ 0 w 367"/>
                  <a:gd name="T7" fmla="*/ 44 h 433"/>
                  <a:gd name="T8" fmla="*/ 62 w 367"/>
                  <a:gd name="T9" fmla="*/ 433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7" h="433">
                    <a:moveTo>
                      <a:pt x="62" y="433"/>
                    </a:moveTo>
                    <a:lnTo>
                      <a:pt x="367" y="379"/>
                    </a:lnTo>
                    <a:lnTo>
                      <a:pt x="310" y="0"/>
                    </a:lnTo>
                    <a:lnTo>
                      <a:pt x="0" y="44"/>
                    </a:lnTo>
                    <a:lnTo>
                      <a:pt x="62" y="43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4" name="Freeform 1390"/>
              <p:cNvSpPr>
                <a:spLocks/>
              </p:cNvSpPr>
              <p:nvPr/>
            </p:nvSpPr>
            <p:spPr bwMode="auto">
              <a:xfrm>
                <a:off x="1573" y="1621"/>
                <a:ext cx="216" cy="100"/>
              </a:xfrm>
              <a:custGeom>
                <a:avLst/>
                <a:gdLst>
                  <a:gd name="T0" fmla="*/ 726 w 1078"/>
                  <a:gd name="T1" fmla="*/ 260 h 500"/>
                  <a:gd name="T2" fmla="*/ 738 w 1078"/>
                  <a:gd name="T3" fmla="*/ 215 h 500"/>
                  <a:gd name="T4" fmla="*/ 954 w 1078"/>
                  <a:gd name="T5" fmla="*/ 420 h 500"/>
                  <a:gd name="T6" fmla="*/ 1078 w 1078"/>
                  <a:gd name="T7" fmla="*/ 284 h 500"/>
                  <a:gd name="T8" fmla="*/ 842 w 1078"/>
                  <a:gd name="T9" fmla="*/ 56 h 500"/>
                  <a:gd name="T10" fmla="*/ 693 w 1078"/>
                  <a:gd name="T11" fmla="*/ 0 h 500"/>
                  <a:gd name="T12" fmla="*/ 510 w 1078"/>
                  <a:gd name="T13" fmla="*/ 61 h 500"/>
                  <a:gd name="T14" fmla="*/ 418 w 1078"/>
                  <a:gd name="T15" fmla="*/ 210 h 500"/>
                  <a:gd name="T16" fmla="*/ 320 w 1078"/>
                  <a:gd name="T17" fmla="*/ 101 h 500"/>
                  <a:gd name="T18" fmla="*/ 163 w 1078"/>
                  <a:gd name="T19" fmla="*/ 50 h 500"/>
                  <a:gd name="T20" fmla="*/ 18 w 1078"/>
                  <a:gd name="T21" fmla="*/ 91 h 500"/>
                  <a:gd name="T22" fmla="*/ 0 w 1078"/>
                  <a:gd name="T23" fmla="*/ 159 h 500"/>
                  <a:gd name="T24" fmla="*/ 279 w 1078"/>
                  <a:gd name="T25" fmla="*/ 418 h 500"/>
                  <a:gd name="T26" fmla="*/ 301 w 1078"/>
                  <a:gd name="T27" fmla="*/ 403 h 500"/>
                  <a:gd name="T28" fmla="*/ 413 w 1078"/>
                  <a:gd name="T29" fmla="*/ 500 h 500"/>
                  <a:gd name="T30" fmla="*/ 671 w 1078"/>
                  <a:gd name="T31" fmla="*/ 234 h 500"/>
                  <a:gd name="T32" fmla="*/ 726 w 1078"/>
                  <a:gd name="T33" fmla="*/ 26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8" h="500">
                    <a:moveTo>
                      <a:pt x="726" y="260"/>
                    </a:moveTo>
                    <a:lnTo>
                      <a:pt x="738" y="215"/>
                    </a:lnTo>
                    <a:lnTo>
                      <a:pt x="954" y="420"/>
                    </a:lnTo>
                    <a:lnTo>
                      <a:pt x="1078" y="284"/>
                    </a:lnTo>
                    <a:lnTo>
                      <a:pt x="842" y="56"/>
                    </a:lnTo>
                    <a:lnTo>
                      <a:pt x="693" y="0"/>
                    </a:lnTo>
                    <a:lnTo>
                      <a:pt x="510" y="61"/>
                    </a:lnTo>
                    <a:lnTo>
                      <a:pt x="418" y="210"/>
                    </a:lnTo>
                    <a:lnTo>
                      <a:pt x="320" y="101"/>
                    </a:lnTo>
                    <a:lnTo>
                      <a:pt x="163" y="50"/>
                    </a:lnTo>
                    <a:lnTo>
                      <a:pt x="18" y="91"/>
                    </a:lnTo>
                    <a:lnTo>
                      <a:pt x="0" y="159"/>
                    </a:lnTo>
                    <a:lnTo>
                      <a:pt x="279" y="418"/>
                    </a:lnTo>
                    <a:lnTo>
                      <a:pt x="301" y="403"/>
                    </a:lnTo>
                    <a:lnTo>
                      <a:pt x="413" y="500"/>
                    </a:lnTo>
                    <a:lnTo>
                      <a:pt x="671" y="234"/>
                    </a:lnTo>
                    <a:lnTo>
                      <a:pt x="726" y="26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5" name="Freeform 1391"/>
              <p:cNvSpPr>
                <a:spLocks/>
              </p:cNvSpPr>
              <p:nvPr/>
            </p:nvSpPr>
            <p:spPr bwMode="auto">
              <a:xfrm>
                <a:off x="1778" y="1707"/>
                <a:ext cx="102" cy="155"/>
              </a:xfrm>
              <a:custGeom>
                <a:avLst/>
                <a:gdLst>
                  <a:gd name="T0" fmla="*/ 90 w 510"/>
                  <a:gd name="T1" fmla="*/ 756 h 779"/>
                  <a:gd name="T2" fmla="*/ 119 w 510"/>
                  <a:gd name="T3" fmla="*/ 756 h 779"/>
                  <a:gd name="T4" fmla="*/ 119 w 510"/>
                  <a:gd name="T5" fmla="*/ 736 h 779"/>
                  <a:gd name="T6" fmla="*/ 510 w 510"/>
                  <a:gd name="T7" fmla="*/ 345 h 779"/>
                  <a:gd name="T8" fmla="*/ 164 w 510"/>
                  <a:gd name="T9" fmla="*/ 0 h 779"/>
                  <a:gd name="T10" fmla="*/ 28 w 510"/>
                  <a:gd name="T11" fmla="*/ 135 h 779"/>
                  <a:gd name="T12" fmla="*/ 29 w 510"/>
                  <a:gd name="T13" fmla="*/ 137 h 779"/>
                  <a:gd name="T14" fmla="*/ 249 w 510"/>
                  <a:gd name="T15" fmla="*/ 352 h 779"/>
                  <a:gd name="T16" fmla="*/ 144 w 510"/>
                  <a:gd name="T17" fmla="*/ 446 h 779"/>
                  <a:gd name="T18" fmla="*/ 135 w 510"/>
                  <a:gd name="T19" fmla="*/ 438 h 779"/>
                  <a:gd name="T20" fmla="*/ 127 w 510"/>
                  <a:gd name="T21" fmla="*/ 438 h 779"/>
                  <a:gd name="T22" fmla="*/ 118 w 510"/>
                  <a:gd name="T23" fmla="*/ 441 h 779"/>
                  <a:gd name="T24" fmla="*/ 110 w 510"/>
                  <a:gd name="T25" fmla="*/ 444 h 779"/>
                  <a:gd name="T26" fmla="*/ 103 w 510"/>
                  <a:gd name="T27" fmla="*/ 449 h 779"/>
                  <a:gd name="T28" fmla="*/ 98 w 510"/>
                  <a:gd name="T29" fmla="*/ 457 h 779"/>
                  <a:gd name="T30" fmla="*/ 94 w 510"/>
                  <a:gd name="T31" fmla="*/ 464 h 779"/>
                  <a:gd name="T32" fmla="*/ 92 w 510"/>
                  <a:gd name="T33" fmla="*/ 472 h 779"/>
                  <a:gd name="T34" fmla="*/ 90 w 510"/>
                  <a:gd name="T35" fmla="*/ 480 h 779"/>
                  <a:gd name="T36" fmla="*/ 100 w 510"/>
                  <a:gd name="T37" fmla="*/ 490 h 779"/>
                  <a:gd name="T38" fmla="*/ 0 w 510"/>
                  <a:gd name="T39" fmla="*/ 591 h 779"/>
                  <a:gd name="T40" fmla="*/ 0 w 510"/>
                  <a:gd name="T41" fmla="*/ 756 h 779"/>
                  <a:gd name="T42" fmla="*/ 24 w 510"/>
                  <a:gd name="T43" fmla="*/ 756 h 779"/>
                  <a:gd name="T44" fmla="*/ 24 w 510"/>
                  <a:gd name="T45" fmla="*/ 776 h 779"/>
                  <a:gd name="T46" fmla="*/ 41 w 510"/>
                  <a:gd name="T47" fmla="*/ 779 h 779"/>
                  <a:gd name="T48" fmla="*/ 57 w 510"/>
                  <a:gd name="T49" fmla="*/ 779 h 779"/>
                  <a:gd name="T50" fmla="*/ 58 w 510"/>
                  <a:gd name="T51" fmla="*/ 779 h 779"/>
                  <a:gd name="T52" fmla="*/ 74 w 510"/>
                  <a:gd name="T53" fmla="*/ 779 h 779"/>
                  <a:gd name="T54" fmla="*/ 90 w 510"/>
                  <a:gd name="T55" fmla="*/ 776 h 779"/>
                  <a:gd name="T56" fmla="*/ 90 w 510"/>
                  <a:gd name="T57" fmla="*/ 756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0" h="779">
                    <a:moveTo>
                      <a:pt x="90" y="756"/>
                    </a:moveTo>
                    <a:lnTo>
                      <a:pt x="119" y="756"/>
                    </a:lnTo>
                    <a:lnTo>
                      <a:pt x="119" y="736"/>
                    </a:lnTo>
                    <a:lnTo>
                      <a:pt x="510" y="345"/>
                    </a:lnTo>
                    <a:lnTo>
                      <a:pt x="164" y="0"/>
                    </a:lnTo>
                    <a:lnTo>
                      <a:pt x="28" y="135"/>
                    </a:lnTo>
                    <a:lnTo>
                      <a:pt x="29" y="137"/>
                    </a:lnTo>
                    <a:lnTo>
                      <a:pt x="249" y="352"/>
                    </a:lnTo>
                    <a:lnTo>
                      <a:pt x="144" y="446"/>
                    </a:lnTo>
                    <a:lnTo>
                      <a:pt x="135" y="438"/>
                    </a:lnTo>
                    <a:lnTo>
                      <a:pt x="127" y="438"/>
                    </a:lnTo>
                    <a:lnTo>
                      <a:pt x="118" y="441"/>
                    </a:lnTo>
                    <a:lnTo>
                      <a:pt x="110" y="444"/>
                    </a:lnTo>
                    <a:lnTo>
                      <a:pt x="103" y="449"/>
                    </a:lnTo>
                    <a:lnTo>
                      <a:pt x="98" y="457"/>
                    </a:lnTo>
                    <a:lnTo>
                      <a:pt x="94" y="464"/>
                    </a:lnTo>
                    <a:lnTo>
                      <a:pt x="92" y="472"/>
                    </a:lnTo>
                    <a:lnTo>
                      <a:pt x="90" y="480"/>
                    </a:lnTo>
                    <a:lnTo>
                      <a:pt x="100" y="490"/>
                    </a:lnTo>
                    <a:lnTo>
                      <a:pt x="0" y="591"/>
                    </a:lnTo>
                    <a:lnTo>
                      <a:pt x="0" y="756"/>
                    </a:lnTo>
                    <a:lnTo>
                      <a:pt x="24" y="756"/>
                    </a:lnTo>
                    <a:lnTo>
                      <a:pt x="24" y="776"/>
                    </a:lnTo>
                    <a:lnTo>
                      <a:pt x="41" y="779"/>
                    </a:lnTo>
                    <a:lnTo>
                      <a:pt x="57" y="779"/>
                    </a:lnTo>
                    <a:lnTo>
                      <a:pt x="58" y="779"/>
                    </a:lnTo>
                    <a:lnTo>
                      <a:pt x="74" y="779"/>
                    </a:lnTo>
                    <a:lnTo>
                      <a:pt x="90" y="776"/>
                    </a:lnTo>
                    <a:lnTo>
                      <a:pt x="90" y="75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" name="Freeform 1392"/>
              <p:cNvSpPr>
                <a:spLocks/>
              </p:cNvSpPr>
              <p:nvPr/>
            </p:nvSpPr>
            <p:spPr bwMode="auto">
              <a:xfrm>
                <a:off x="2119" y="2712"/>
                <a:ext cx="123" cy="91"/>
              </a:xfrm>
              <a:custGeom>
                <a:avLst/>
                <a:gdLst>
                  <a:gd name="T0" fmla="*/ 618 w 618"/>
                  <a:gd name="T1" fmla="*/ 391 h 454"/>
                  <a:gd name="T2" fmla="*/ 618 w 618"/>
                  <a:gd name="T3" fmla="*/ 192 h 454"/>
                  <a:gd name="T4" fmla="*/ 594 w 618"/>
                  <a:gd name="T5" fmla="*/ 192 h 454"/>
                  <a:gd name="T6" fmla="*/ 570 w 618"/>
                  <a:gd name="T7" fmla="*/ 193 h 454"/>
                  <a:gd name="T8" fmla="*/ 546 w 618"/>
                  <a:gd name="T9" fmla="*/ 193 h 454"/>
                  <a:gd name="T10" fmla="*/ 522 w 618"/>
                  <a:gd name="T11" fmla="*/ 192 h 454"/>
                  <a:gd name="T12" fmla="*/ 522 w 618"/>
                  <a:gd name="T13" fmla="*/ 163 h 454"/>
                  <a:gd name="T14" fmla="*/ 374 w 618"/>
                  <a:gd name="T15" fmla="*/ 163 h 454"/>
                  <a:gd name="T16" fmla="*/ 374 w 618"/>
                  <a:gd name="T17" fmla="*/ 180 h 454"/>
                  <a:gd name="T18" fmla="*/ 338 w 618"/>
                  <a:gd name="T19" fmla="*/ 180 h 454"/>
                  <a:gd name="T20" fmla="*/ 337 w 618"/>
                  <a:gd name="T21" fmla="*/ 192 h 454"/>
                  <a:gd name="T22" fmla="*/ 324 w 618"/>
                  <a:gd name="T23" fmla="*/ 192 h 454"/>
                  <a:gd name="T24" fmla="*/ 312 w 618"/>
                  <a:gd name="T25" fmla="*/ 192 h 454"/>
                  <a:gd name="T26" fmla="*/ 299 w 618"/>
                  <a:gd name="T27" fmla="*/ 192 h 454"/>
                  <a:gd name="T28" fmla="*/ 287 w 618"/>
                  <a:gd name="T29" fmla="*/ 192 h 454"/>
                  <a:gd name="T30" fmla="*/ 287 w 618"/>
                  <a:gd name="T31" fmla="*/ 59 h 454"/>
                  <a:gd name="T32" fmla="*/ 235 w 618"/>
                  <a:gd name="T33" fmla="*/ 59 h 454"/>
                  <a:gd name="T34" fmla="*/ 235 w 618"/>
                  <a:gd name="T35" fmla="*/ 31 h 454"/>
                  <a:gd name="T36" fmla="*/ 221 w 618"/>
                  <a:gd name="T37" fmla="*/ 30 h 454"/>
                  <a:gd name="T38" fmla="*/ 207 w 618"/>
                  <a:gd name="T39" fmla="*/ 30 h 454"/>
                  <a:gd name="T40" fmla="*/ 195 w 618"/>
                  <a:gd name="T41" fmla="*/ 31 h 454"/>
                  <a:gd name="T42" fmla="*/ 181 w 618"/>
                  <a:gd name="T43" fmla="*/ 31 h 454"/>
                  <a:gd name="T44" fmla="*/ 181 w 618"/>
                  <a:gd name="T45" fmla="*/ 2 h 454"/>
                  <a:gd name="T46" fmla="*/ 154 w 618"/>
                  <a:gd name="T47" fmla="*/ 0 h 454"/>
                  <a:gd name="T48" fmla="*/ 125 w 618"/>
                  <a:gd name="T49" fmla="*/ 0 h 454"/>
                  <a:gd name="T50" fmla="*/ 97 w 618"/>
                  <a:gd name="T51" fmla="*/ 0 h 454"/>
                  <a:gd name="T52" fmla="*/ 70 w 618"/>
                  <a:gd name="T53" fmla="*/ 2 h 454"/>
                  <a:gd name="T54" fmla="*/ 64 w 618"/>
                  <a:gd name="T55" fmla="*/ 411 h 454"/>
                  <a:gd name="T56" fmla="*/ 0 w 618"/>
                  <a:gd name="T57" fmla="*/ 411 h 454"/>
                  <a:gd name="T58" fmla="*/ 0 w 618"/>
                  <a:gd name="T59" fmla="*/ 454 h 454"/>
                  <a:gd name="T60" fmla="*/ 124 w 618"/>
                  <a:gd name="T61" fmla="*/ 452 h 454"/>
                  <a:gd name="T62" fmla="*/ 122 w 618"/>
                  <a:gd name="T63" fmla="*/ 436 h 454"/>
                  <a:gd name="T64" fmla="*/ 176 w 618"/>
                  <a:gd name="T65" fmla="*/ 436 h 454"/>
                  <a:gd name="T66" fmla="*/ 176 w 618"/>
                  <a:gd name="T67" fmla="*/ 416 h 454"/>
                  <a:gd name="T68" fmla="*/ 226 w 618"/>
                  <a:gd name="T69" fmla="*/ 416 h 454"/>
                  <a:gd name="T70" fmla="*/ 226 w 618"/>
                  <a:gd name="T71" fmla="*/ 393 h 454"/>
                  <a:gd name="T72" fmla="*/ 274 w 618"/>
                  <a:gd name="T73" fmla="*/ 393 h 454"/>
                  <a:gd name="T74" fmla="*/ 323 w 618"/>
                  <a:gd name="T75" fmla="*/ 393 h 454"/>
                  <a:gd name="T76" fmla="*/ 373 w 618"/>
                  <a:gd name="T77" fmla="*/ 393 h 454"/>
                  <a:gd name="T78" fmla="*/ 421 w 618"/>
                  <a:gd name="T79" fmla="*/ 393 h 454"/>
                  <a:gd name="T80" fmla="*/ 471 w 618"/>
                  <a:gd name="T81" fmla="*/ 393 h 454"/>
                  <a:gd name="T82" fmla="*/ 520 w 618"/>
                  <a:gd name="T83" fmla="*/ 393 h 454"/>
                  <a:gd name="T84" fmla="*/ 570 w 618"/>
                  <a:gd name="T85" fmla="*/ 391 h 454"/>
                  <a:gd name="T86" fmla="*/ 618 w 618"/>
                  <a:gd name="T87" fmla="*/ 391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8" h="454">
                    <a:moveTo>
                      <a:pt x="618" y="391"/>
                    </a:moveTo>
                    <a:lnTo>
                      <a:pt x="618" y="192"/>
                    </a:lnTo>
                    <a:lnTo>
                      <a:pt x="594" y="192"/>
                    </a:lnTo>
                    <a:lnTo>
                      <a:pt x="570" y="193"/>
                    </a:lnTo>
                    <a:lnTo>
                      <a:pt x="546" y="193"/>
                    </a:lnTo>
                    <a:lnTo>
                      <a:pt x="522" y="192"/>
                    </a:lnTo>
                    <a:lnTo>
                      <a:pt x="522" y="163"/>
                    </a:lnTo>
                    <a:lnTo>
                      <a:pt x="374" y="163"/>
                    </a:lnTo>
                    <a:lnTo>
                      <a:pt x="374" y="180"/>
                    </a:lnTo>
                    <a:lnTo>
                      <a:pt x="338" y="180"/>
                    </a:lnTo>
                    <a:lnTo>
                      <a:pt x="337" y="192"/>
                    </a:lnTo>
                    <a:lnTo>
                      <a:pt x="324" y="192"/>
                    </a:lnTo>
                    <a:lnTo>
                      <a:pt x="312" y="192"/>
                    </a:lnTo>
                    <a:lnTo>
                      <a:pt x="299" y="192"/>
                    </a:lnTo>
                    <a:lnTo>
                      <a:pt x="287" y="192"/>
                    </a:lnTo>
                    <a:lnTo>
                      <a:pt x="287" y="59"/>
                    </a:lnTo>
                    <a:lnTo>
                      <a:pt x="235" y="59"/>
                    </a:lnTo>
                    <a:lnTo>
                      <a:pt x="235" y="31"/>
                    </a:lnTo>
                    <a:lnTo>
                      <a:pt x="221" y="30"/>
                    </a:lnTo>
                    <a:lnTo>
                      <a:pt x="207" y="30"/>
                    </a:lnTo>
                    <a:lnTo>
                      <a:pt x="195" y="31"/>
                    </a:lnTo>
                    <a:lnTo>
                      <a:pt x="181" y="31"/>
                    </a:lnTo>
                    <a:lnTo>
                      <a:pt x="181" y="2"/>
                    </a:lnTo>
                    <a:lnTo>
                      <a:pt x="154" y="0"/>
                    </a:lnTo>
                    <a:lnTo>
                      <a:pt x="125" y="0"/>
                    </a:lnTo>
                    <a:lnTo>
                      <a:pt x="97" y="0"/>
                    </a:lnTo>
                    <a:lnTo>
                      <a:pt x="70" y="2"/>
                    </a:lnTo>
                    <a:lnTo>
                      <a:pt x="64" y="411"/>
                    </a:lnTo>
                    <a:lnTo>
                      <a:pt x="0" y="411"/>
                    </a:lnTo>
                    <a:lnTo>
                      <a:pt x="0" y="454"/>
                    </a:lnTo>
                    <a:lnTo>
                      <a:pt x="124" y="452"/>
                    </a:lnTo>
                    <a:lnTo>
                      <a:pt x="122" y="436"/>
                    </a:lnTo>
                    <a:lnTo>
                      <a:pt x="176" y="436"/>
                    </a:lnTo>
                    <a:lnTo>
                      <a:pt x="176" y="416"/>
                    </a:lnTo>
                    <a:lnTo>
                      <a:pt x="226" y="416"/>
                    </a:lnTo>
                    <a:lnTo>
                      <a:pt x="226" y="393"/>
                    </a:lnTo>
                    <a:lnTo>
                      <a:pt x="274" y="393"/>
                    </a:lnTo>
                    <a:lnTo>
                      <a:pt x="323" y="393"/>
                    </a:lnTo>
                    <a:lnTo>
                      <a:pt x="373" y="393"/>
                    </a:lnTo>
                    <a:lnTo>
                      <a:pt x="421" y="393"/>
                    </a:lnTo>
                    <a:lnTo>
                      <a:pt x="471" y="393"/>
                    </a:lnTo>
                    <a:lnTo>
                      <a:pt x="520" y="393"/>
                    </a:lnTo>
                    <a:lnTo>
                      <a:pt x="570" y="391"/>
                    </a:lnTo>
                    <a:lnTo>
                      <a:pt x="618" y="39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" name="Freeform 1393"/>
              <p:cNvSpPr>
                <a:spLocks/>
              </p:cNvSpPr>
              <p:nvPr/>
            </p:nvSpPr>
            <p:spPr bwMode="auto">
              <a:xfrm>
                <a:off x="1905" y="2701"/>
                <a:ext cx="220" cy="255"/>
              </a:xfrm>
              <a:custGeom>
                <a:avLst/>
                <a:gdLst>
                  <a:gd name="T0" fmla="*/ 1104 w 1104"/>
                  <a:gd name="T1" fmla="*/ 640 h 1276"/>
                  <a:gd name="T2" fmla="*/ 1049 w 1104"/>
                  <a:gd name="T3" fmla="*/ 640 h 1276"/>
                  <a:gd name="T4" fmla="*/ 1049 w 1104"/>
                  <a:gd name="T5" fmla="*/ 467 h 1276"/>
                  <a:gd name="T6" fmla="*/ 1100 w 1104"/>
                  <a:gd name="T7" fmla="*/ 467 h 1276"/>
                  <a:gd name="T8" fmla="*/ 1100 w 1104"/>
                  <a:gd name="T9" fmla="*/ 435 h 1276"/>
                  <a:gd name="T10" fmla="*/ 1048 w 1104"/>
                  <a:gd name="T11" fmla="*/ 435 h 1276"/>
                  <a:gd name="T12" fmla="*/ 1048 w 1104"/>
                  <a:gd name="T13" fmla="*/ 376 h 1276"/>
                  <a:gd name="T14" fmla="*/ 719 w 1104"/>
                  <a:gd name="T15" fmla="*/ 376 h 1276"/>
                  <a:gd name="T16" fmla="*/ 720 w 1104"/>
                  <a:gd name="T17" fmla="*/ 48 h 1276"/>
                  <a:gd name="T18" fmla="*/ 677 w 1104"/>
                  <a:gd name="T19" fmla="*/ 48 h 1276"/>
                  <a:gd name="T20" fmla="*/ 677 w 1104"/>
                  <a:gd name="T21" fmla="*/ 0 h 1276"/>
                  <a:gd name="T22" fmla="*/ 641 w 1104"/>
                  <a:gd name="T23" fmla="*/ 0 h 1276"/>
                  <a:gd name="T24" fmla="*/ 641 w 1104"/>
                  <a:gd name="T25" fmla="*/ 47 h 1276"/>
                  <a:gd name="T26" fmla="*/ 469 w 1104"/>
                  <a:gd name="T27" fmla="*/ 47 h 1276"/>
                  <a:gd name="T28" fmla="*/ 467 w 1104"/>
                  <a:gd name="T29" fmla="*/ 2 h 1276"/>
                  <a:gd name="T30" fmla="*/ 433 w 1104"/>
                  <a:gd name="T31" fmla="*/ 2 h 1276"/>
                  <a:gd name="T32" fmla="*/ 433 w 1104"/>
                  <a:gd name="T33" fmla="*/ 49 h 1276"/>
                  <a:gd name="T34" fmla="*/ 368 w 1104"/>
                  <a:gd name="T35" fmla="*/ 49 h 1276"/>
                  <a:gd name="T36" fmla="*/ 368 w 1104"/>
                  <a:gd name="T37" fmla="*/ 376 h 1276"/>
                  <a:gd name="T38" fmla="*/ 43 w 1104"/>
                  <a:gd name="T39" fmla="*/ 376 h 1276"/>
                  <a:gd name="T40" fmla="*/ 45 w 1104"/>
                  <a:gd name="T41" fmla="*/ 430 h 1276"/>
                  <a:gd name="T42" fmla="*/ 0 w 1104"/>
                  <a:gd name="T43" fmla="*/ 430 h 1276"/>
                  <a:gd name="T44" fmla="*/ 0 w 1104"/>
                  <a:gd name="T45" fmla="*/ 464 h 1276"/>
                  <a:gd name="T46" fmla="*/ 48 w 1104"/>
                  <a:gd name="T47" fmla="*/ 464 h 1276"/>
                  <a:gd name="T48" fmla="*/ 48 w 1104"/>
                  <a:gd name="T49" fmla="*/ 635 h 1276"/>
                  <a:gd name="T50" fmla="*/ 0 w 1104"/>
                  <a:gd name="T51" fmla="*/ 635 h 1276"/>
                  <a:gd name="T52" fmla="*/ 0 w 1104"/>
                  <a:gd name="T53" fmla="*/ 668 h 1276"/>
                  <a:gd name="T54" fmla="*/ 46 w 1104"/>
                  <a:gd name="T55" fmla="*/ 668 h 1276"/>
                  <a:gd name="T56" fmla="*/ 46 w 1104"/>
                  <a:gd name="T57" fmla="*/ 727 h 1276"/>
                  <a:gd name="T58" fmla="*/ 359 w 1104"/>
                  <a:gd name="T59" fmla="*/ 726 h 1276"/>
                  <a:gd name="T60" fmla="*/ 360 w 1104"/>
                  <a:gd name="T61" fmla="*/ 1049 h 1276"/>
                  <a:gd name="T62" fmla="*/ 429 w 1104"/>
                  <a:gd name="T63" fmla="*/ 1049 h 1276"/>
                  <a:gd name="T64" fmla="*/ 428 w 1104"/>
                  <a:gd name="T65" fmla="*/ 1276 h 1276"/>
                  <a:gd name="T66" fmla="*/ 591 w 1104"/>
                  <a:gd name="T67" fmla="*/ 1276 h 1276"/>
                  <a:gd name="T68" fmla="*/ 587 w 1104"/>
                  <a:gd name="T69" fmla="*/ 1054 h 1276"/>
                  <a:gd name="T70" fmla="*/ 631 w 1104"/>
                  <a:gd name="T71" fmla="*/ 1058 h 1276"/>
                  <a:gd name="T72" fmla="*/ 632 w 1104"/>
                  <a:gd name="T73" fmla="*/ 1112 h 1276"/>
                  <a:gd name="T74" fmla="*/ 666 w 1104"/>
                  <a:gd name="T75" fmla="*/ 1109 h 1276"/>
                  <a:gd name="T76" fmla="*/ 666 w 1104"/>
                  <a:gd name="T77" fmla="*/ 1054 h 1276"/>
                  <a:gd name="T78" fmla="*/ 717 w 1104"/>
                  <a:gd name="T79" fmla="*/ 1061 h 1276"/>
                  <a:gd name="T80" fmla="*/ 717 w 1104"/>
                  <a:gd name="T81" fmla="*/ 723 h 1276"/>
                  <a:gd name="T82" fmla="*/ 1047 w 1104"/>
                  <a:gd name="T83" fmla="*/ 723 h 1276"/>
                  <a:gd name="T84" fmla="*/ 1047 w 1104"/>
                  <a:gd name="T85" fmla="*/ 672 h 1276"/>
                  <a:gd name="T86" fmla="*/ 1104 w 1104"/>
                  <a:gd name="T87" fmla="*/ 672 h 1276"/>
                  <a:gd name="T88" fmla="*/ 1104 w 1104"/>
                  <a:gd name="T89" fmla="*/ 640 h 1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04" h="1276">
                    <a:moveTo>
                      <a:pt x="1104" y="640"/>
                    </a:moveTo>
                    <a:lnTo>
                      <a:pt x="1049" y="640"/>
                    </a:lnTo>
                    <a:lnTo>
                      <a:pt x="1049" y="467"/>
                    </a:lnTo>
                    <a:lnTo>
                      <a:pt x="1100" y="467"/>
                    </a:lnTo>
                    <a:lnTo>
                      <a:pt x="1100" y="435"/>
                    </a:lnTo>
                    <a:lnTo>
                      <a:pt x="1048" y="435"/>
                    </a:lnTo>
                    <a:lnTo>
                      <a:pt x="1048" y="376"/>
                    </a:lnTo>
                    <a:lnTo>
                      <a:pt x="719" y="376"/>
                    </a:lnTo>
                    <a:lnTo>
                      <a:pt x="720" y="48"/>
                    </a:lnTo>
                    <a:lnTo>
                      <a:pt x="677" y="48"/>
                    </a:lnTo>
                    <a:lnTo>
                      <a:pt x="677" y="0"/>
                    </a:lnTo>
                    <a:lnTo>
                      <a:pt x="641" y="0"/>
                    </a:lnTo>
                    <a:lnTo>
                      <a:pt x="641" y="47"/>
                    </a:lnTo>
                    <a:lnTo>
                      <a:pt x="469" y="47"/>
                    </a:lnTo>
                    <a:lnTo>
                      <a:pt x="467" y="2"/>
                    </a:lnTo>
                    <a:lnTo>
                      <a:pt x="433" y="2"/>
                    </a:lnTo>
                    <a:lnTo>
                      <a:pt x="433" y="49"/>
                    </a:lnTo>
                    <a:lnTo>
                      <a:pt x="368" y="49"/>
                    </a:lnTo>
                    <a:lnTo>
                      <a:pt x="368" y="376"/>
                    </a:lnTo>
                    <a:lnTo>
                      <a:pt x="43" y="376"/>
                    </a:lnTo>
                    <a:lnTo>
                      <a:pt x="45" y="430"/>
                    </a:lnTo>
                    <a:lnTo>
                      <a:pt x="0" y="430"/>
                    </a:lnTo>
                    <a:lnTo>
                      <a:pt x="0" y="464"/>
                    </a:lnTo>
                    <a:lnTo>
                      <a:pt x="48" y="464"/>
                    </a:lnTo>
                    <a:lnTo>
                      <a:pt x="48" y="635"/>
                    </a:lnTo>
                    <a:lnTo>
                      <a:pt x="0" y="635"/>
                    </a:lnTo>
                    <a:lnTo>
                      <a:pt x="0" y="668"/>
                    </a:lnTo>
                    <a:lnTo>
                      <a:pt x="46" y="668"/>
                    </a:lnTo>
                    <a:lnTo>
                      <a:pt x="46" y="727"/>
                    </a:lnTo>
                    <a:lnTo>
                      <a:pt x="359" y="726"/>
                    </a:lnTo>
                    <a:lnTo>
                      <a:pt x="360" y="1049"/>
                    </a:lnTo>
                    <a:lnTo>
                      <a:pt x="429" y="1049"/>
                    </a:lnTo>
                    <a:lnTo>
                      <a:pt x="428" y="1276"/>
                    </a:lnTo>
                    <a:lnTo>
                      <a:pt x="591" y="1276"/>
                    </a:lnTo>
                    <a:lnTo>
                      <a:pt x="587" y="1054"/>
                    </a:lnTo>
                    <a:lnTo>
                      <a:pt x="631" y="1058"/>
                    </a:lnTo>
                    <a:lnTo>
                      <a:pt x="632" y="1112"/>
                    </a:lnTo>
                    <a:lnTo>
                      <a:pt x="666" y="1109"/>
                    </a:lnTo>
                    <a:lnTo>
                      <a:pt x="666" y="1054"/>
                    </a:lnTo>
                    <a:lnTo>
                      <a:pt x="717" y="1061"/>
                    </a:lnTo>
                    <a:lnTo>
                      <a:pt x="717" y="723"/>
                    </a:lnTo>
                    <a:lnTo>
                      <a:pt x="1047" y="723"/>
                    </a:lnTo>
                    <a:lnTo>
                      <a:pt x="1047" y="672"/>
                    </a:lnTo>
                    <a:lnTo>
                      <a:pt x="1104" y="672"/>
                    </a:lnTo>
                    <a:lnTo>
                      <a:pt x="1104" y="64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" name="Freeform 1394"/>
              <p:cNvSpPr>
                <a:spLocks/>
              </p:cNvSpPr>
              <p:nvPr/>
            </p:nvSpPr>
            <p:spPr bwMode="auto">
              <a:xfrm>
                <a:off x="2261" y="2753"/>
                <a:ext cx="48" cy="86"/>
              </a:xfrm>
              <a:custGeom>
                <a:avLst/>
                <a:gdLst>
                  <a:gd name="T0" fmla="*/ 187 w 239"/>
                  <a:gd name="T1" fmla="*/ 432 h 432"/>
                  <a:gd name="T2" fmla="*/ 31 w 239"/>
                  <a:gd name="T3" fmla="*/ 431 h 432"/>
                  <a:gd name="T4" fmla="*/ 31 w 239"/>
                  <a:gd name="T5" fmla="*/ 414 h 432"/>
                  <a:gd name="T6" fmla="*/ 3 w 239"/>
                  <a:gd name="T7" fmla="*/ 414 h 432"/>
                  <a:gd name="T8" fmla="*/ 0 w 239"/>
                  <a:gd name="T9" fmla="*/ 128 h 432"/>
                  <a:gd name="T10" fmla="*/ 16 w 239"/>
                  <a:gd name="T11" fmla="*/ 127 h 432"/>
                  <a:gd name="T12" fmla="*/ 16 w 239"/>
                  <a:gd name="T13" fmla="*/ 0 h 432"/>
                  <a:gd name="T14" fmla="*/ 239 w 239"/>
                  <a:gd name="T15" fmla="*/ 0 h 432"/>
                  <a:gd name="T16" fmla="*/ 239 w 239"/>
                  <a:gd name="T17" fmla="*/ 123 h 432"/>
                  <a:gd name="T18" fmla="*/ 186 w 239"/>
                  <a:gd name="T19" fmla="*/ 123 h 432"/>
                  <a:gd name="T20" fmla="*/ 187 w 239"/>
                  <a:gd name="T21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9" h="432">
                    <a:moveTo>
                      <a:pt x="187" y="432"/>
                    </a:moveTo>
                    <a:lnTo>
                      <a:pt x="31" y="431"/>
                    </a:lnTo>
                    <a:lnTo>
                      <a:pt x="31" y="414"/>
                    </a:lnTo>
                    <a:lnTo>
                      <a:pt x="3" y="414"/>
                    </a:lnTo>
                    <a:lnTo>
                      <a:pt x="0" y="128"/>
                    </a:lnTo>
                    <a:lnTo>
                      <a:pt x="16" y="127"/>
                    </a:lnTo>
                    <a:lnTo>
                      <a:pt x="16" y="0"/>
                    </a:lnTo>
                    <a:lnTo>
                      <a:pt x="239" y="0"/>
                    </a:lnTo>
                    <a:lnTo>
                      <a:pt x="239" y="123"/>
                    </a:lnTo>
                    <a:lnTo>
                      <a:pt x="186" y="123"/>
                    </a:lnTo>
                    <a:lnTo>
                      <a:pt x="187" y="43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" name="Freeform 1395"/>
              <p:cNvSpPr>
                <a:spLocks/>
              </p:cNvSpPr>
              <p:nvPr/>
            </p:nvSpPr>
            <p:spPr bwMode="auto">
              <a:xfrm>
                <a:off x="1013" y="3051"/>
                <a:ext cx="16" cy="32"/>
              </a:xfrm>
              <a:custGeom>
                <a:avLst/>
                <a:gdLst>
                  <a:gd name="T0" fmla="*/ 81 w 82"/>
                  <a:gd name="T1" fmla="*/ 0 h 161"/>
                  <a:gd name="T2" fmla="*/ 82 w 82"/>
                  <a:gd name="T3" fmla="*/ 161 h 161"/>
                  <a:gd name="T4" fmla="*/ 0 w 82"/>
                  <a:gd name="T5" fmla="*/ 160 h 161"/>
                  <a:gd name="T6" fmla="*/ 0 w 82"/>
                  <a:gd name="T7" fmla="*/ 0 h 161"/>
                  <a:gd name="T8" fmla="*/ 81 w 82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161">
                    <a:moveTo>
                      <a:pt x="81" y="0"/>
                    </a:moveTo>
                    <a:lnTo>
                      <a:pt x="82" y="161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" name="Freeform 1396"/>
              <p:cNvSpPr>
                <a:spLocks/>
              </p:cNvSpPr>
              <p:nvPr/>
            </p:nvSpPr>
            <p:spPr bwMode="auto">
              <a:xfrm>
                <a:off x="662" y="1351"/>
                <a:ext cx="69" cy="79"/>
              </a:xfrm>
              <a:custGeom>
                <a:avLst/>
                <a:gdLst>
                  <a:gd name="T0" fmla="*/ 9 w 345"/>
                  <a:gd name="T1" fmla="*/ 213 h 395"/>
                  <a:gd name="T2" fmla="*/ 9 w 345"/>
                  <a:gd name="T3" fmla="*/ 126 h 395"/>
                  <a:gd name="T4" fmla="*/ 0 w 345"/>
                  <a:gd name="T5" fmla="*/ 126 h 395"/>
                  <a:gd name="T6" fmla="*/ 0 w 345"/>
                  <a:gd name="T7" fmla="*/ 0 h 395"/>
                  <a:gd name="T8" fmla="*/ 95 w 345"/>
                  <a:gd name="T9" fmla="*/ 0 h 395"/>
                  <a:gd name="T10" fmla="*/ 224 w 345"/>
                  <a:gd name="T11" fmla="*/ 0 h 395"/>
                  <a:gd name="T12" fmla="*/ 224 w 345"/>
                  <a:gd name="T13" fmla="*/ 0 h 395"/>
                  <a:gd name="T14" fmla="*/ 327 w 345"/>
                  <a:gd name="T15" fmla="*/ 0 h 395"/>
                  <a:gd name="T16" fmla="*/ 327 w 345"/>
                  <a:gd name="T17" fmla="*/ 47 h 395"/>
                  <a:gd name="T18" fmla="*/ 336 w 345"/>
                  <a:gd name="T19" fmla="*/ 47 h 395"/>
                  <a:gd name="T20" fmla="*/ 336 w 345"/>
                  <a:gd name="T21" fmla="*/ 125 h 395"/>
                  <a:gd name="T22" fmla="*/ 345 w 345"/>
                  <a:gd name="T23" fmla="*/ 125 h 395"/>
                  <a:gd name="T24" fmla="*/ 345 w 345"/>
                  <a:gd name="T25" fmla="*/ 243 h 395"/>
                  <a:gd name="T26" fmla="*/ 344 w 345"/>
                  <a:gd name="T27" fmla="*/ 254 h 395"/>
                  <a:gd name="T28" fmla="*/ 324 w 345"/>
                  <a:gd name="T29" fmla="*/ 257 h 395"/>
                  <a:gd name="T30" fmla="*/ 308 w 345"/>
                  <a:gd name="T31" fmla="*/ 260 h 395"/>
                  <a:gd name="T32" fmla="*/ 290 w 345"/>
                  <a:gd name="T33" fmla="*/ 263 h 395"/>
                  <a:gd name="T34" fmla="*/ 272 w 345"/>
                  <a:gd name="T35" fmla="*/ 267 h 395"/>
                  <a:gd name="T36" fmla="*/ 257 w 345"/>
                  <a:gd name="T37" fmla="*/ 193 h 395"/>
                  <a:gd name="T38" fmla="*/ 280 w 345"/>
                  <a:gd name="T39" fmla="*/ 192 h 395"/>
                  <a:gd name="T40" fmla="*/ 284 w 345"/>
                  <a:gd name="T41" fmla="*/ 135 h 395"/>
                  <a:gd name="T42" fmla="*/ 246 w 345"/>
                  <a:gd name="T43" fmla="*/ 135 h 395"/>
                  <a:gd name="T44" fmla="*/ 243 w 345"/>
                  <a:gd name="T45" fmla="*/ 116 h 395"/>
                  <a:gd name="T46" fmla="*/ 269 w 345"/>
                  <a:gd name="T47" fmla="*/ 117 h 395"/>
                  <a:gd name="T48" fmla="*/ 273 w 345"/>
                  <a:gd name="T49" fmla="*/ 59 h 395"/>
                  <a:gd name="T50" fmla="*/ 233 w 345"/>
                  <a:gd name="T51" fmla="*/ 57 h 395"/>
                  <a:gd name="T52" fmla="*/ 101 w 345"/>
                  <a:gd name="T53" fmla="*/ 57 h 395"/>
                  <a:gd name="T54" fmla="*/ 101 w 345"/>
                  <a:gd name="T55" fmla="*/ 57 h 395"/>
                  <a:gd name="T56" fmla="*/ 67 w 345"/>
                  <a:gd name="T57" fmla="*/ 59 h 395"/>
                  <a:gd name="T58" fmla="*/ 67 w 345"/>
                  <a:gd name="T59" fmla="*/ 87 h 395"/>
                  <a:gd name="T60" fmla="*/ 71 w 345"/>
                  <a:gd name="T61" fmla="*/ 87 h 395"/>
                  <a:gd name="T62" fmla="*/ 71 w 345"/>
                  <a:gd name="T63" fmla="*/ 117 h 395"/>
                  <a:gd name="T64" fmla="*/ 105 w 345"/>
                  <a:gd name="T65" fmla="*/ 117 h 395"/>
                  <a:gd name="T66" fmla="*/ 107 w 345"/>
                  <a:gd name="T67" fmla="*/ 117 h 395"/>
                  <a:gd name="T68" fmla="*/ 109 w 345"/>
                  <a:gd name="T69" fmla="*/ 135 h 395"/>
                  <a:gd name="T70" fmla="*/ 76 w 345"/>
                  <a:gd name="T71" fmla="*/ 135 h 395"/>
                  <a:gd name="T72" fmla="*/ 74 w 345"/>
                  <a:gd name="T73" fmla="*/ 163 h 395"/>
                  <a:gd name="T74" fmla="*/ 74 w 345"/>
                  <a:gd name="T75" fmla="*/ 192 h 395"/>
                  <a:gd name="T76" fmla="*/ 105 w 345"/>
                  <a:gd name="T77" fmla="*/ 192 h 395"/>
                  <a:gd name="T78" fmla="*/ 128 w 345"/>
                  <a:gd name="T79" fmla="*/ 321 h 395"/>
                  <a:gd name="T80" fmla="*/ 123 w 345"/>
                  <a:gd name="T81" fmla="*/ 323 h 395"/>
                  <a:gd name="T82" fmla="*/ 107 w 345"/>
                  <a:gd name="T83" fmla="*/ 329 h 395"/>
                  <a:gd name="T84" fmla="*/ 97 w 345"/>
                  <a:gd name="T85" fmla="*/ 334 h 395"/>
                  <a:gd name="T86" fmla="*/ 84 w 345"/>
                  <a:gd name="T87" fmla="*/ 340 h 395"/>
                  <a:gd name="T88" fmla="*/ 70 w 345"/>
                  <a:gd name="T89" fmla="*/ 349 h 395"/>
                  <a:gd name="T90" fmla="*/ 54 w 345"/>
                  <a:gd name="T91" fmla="*/ 359 h 395"/>
                  <a:gd name="T92" fmla="*/ 33 w 345"/>
                  <a:gd name="T93" fmla="*/ 375 h 395"/>
                  <a:gd name="T94" fmla="*/ 20 w 345"/>
                  <a:gd name="T95" fmla="*/ 386 h 395"/>
                  <a:gd name="T96" fmla="*/ 13 w 345"/>
                  <a:gd name="T97" fmla="*/ 392 h 395"/>
                  <a:gd name="T98" fmla="*/ 10 w 345"/>
                  <a:gd name="T99" fmla="*/ 395 h 395"/>
                  <a:gd name="T100" fmla="*/ 9 w 345"/>
                  <a:gd name="T101" fmla="*/ 213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5" h="395">
                    <a:moveTo>
                      <a:pt x="9" y="213"/>
                    </a:moveTo>
                    <a:lnTo>
                      <a:pt x="9" y="126"/>
                    </a:lnTo>
                    <a:lnTo>
                      <a:pt x="0" y="126"/>
                    </a:lnTo>
                    <a:lnTo>
                      <a:pt x="0" y="0"/>
                    </a:lnTo>
                    <a:lnTo>
                      <a:pt x="95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327" y="0"/>
                    </a:lnTo>
                    <a:lnTo>
                      <a:pt x="327" y="47"/>
                    </a:lnTo>
                    <a:lnTo>
                      <a:pt x="336" y="47"/>
                    </a:lnTo>
                    <a:lnTo>
                      <a:pt x="336" y="125"/>
                    </a:lnTo>
                    <a:lnTo>
                      <a:pt x="345" y="125"/>
                    </a:lnTo>
                    <a:lnTo>
                      <a:pt x="345" y="243"/>
                    </a:lnTo>
                    <a:lnTo>
                      <a:pt x="344" y="254"/>
                    </a:lnTo>
                    <a:lnTo>
                      <a:pt x="324" y="257"/>
                    </a:lnTo>
                    <a:lnTo>
                      <a:pt x="308" y="260"/>
                    </a:lnTo>
                    <a:lnTo>
                      <a:pt x="290" y="263"/>
                    </a:lnTo>
                    <a:lnTo>
                      <a:pt x="272" y="267"/>
                    </a:lnTo>
                    <a:lnTo>
                      <a:pt x="257" y="193"/>
                    </a:lnTo>
                    <a:lnTo>
                      <a:pt x="280" y="192"/>
                    </a:lnTo>
                    <a:lnTo>
                      <a:pt x="284" y="135"/>
                    </a:lnTo>
                    <a:lnTo>
                      <a:pt x="246" y="135"/>
                    </a:lnTo>
                    <a:lnTo>
                      <a:pt x="243" y="116"/>
                    </a:lnTo>
                    <a:lnTo>
                      <a:pt x="269" y="117"/>
                    </a:lnTo>
                    <a:lnTo>
                      <a:pt x="273" y="59"/>
                    </a:lnTo>
                    <a:lnTo>
                      <a:pt x="233" y="57"/>
                    </a:lnTo>
                    <a:lnTo>
                      <a:pt x="101" y="57"/>
                    </a:lnTo>
                    <a:lnTo>
                      <a:pt x="101" y="57"/>
                    </a:lnTo>
                    <a:lnTo>
                      <a:pt x="67" y="59"/>
                    </a:lnTo>
                    <a:lnTo>
                      <a:pt x="67" y="87"/>
                    </a:lnTo>
                    <a:lnTo>
                      <a:pt x="71" y="87"/>
                    </a:lnTo>
                    <a:lnTo>
                      <a:pt x="71" y="117"/>
                    </a:lnTo>
                    <a:lnTo>
                      <a:pt x="105" y="117"/>
                    </a:lnTo>
                    <a:lnTo>
                      <a:pt x="107" y="117"/>
                    </a:lnTo>
                    <a:lnTo>
                      <a:pt x="109" y="135"/>
                    </a:lnTo>
                    <a:lnTo>
                      <a:pt x="76" y="135"/>
                    </a:lnTo>
                    <a:lnTo>
                      <a:pt x="74" y="163"/>
                    </a:lnTo>
                    <a:lnTo>
                      <a:pt x="74" y="192"/>
                    </a:lnTo>
                    <a:lnTo>
                      <a:pt x="105" y="192"/>
                    </a:lnTo>
                    <a:lnTo>
                      <a:pt x="128" y="321"/>
                    </a:lnTo>
                    <a:lnTo>
                      <a:pt x="123" y="323"/>
                    </a:lnTo>
                    <a:lnTo>
                      <a:pt x="107" y="329"/>
                    </a:lnTo>
                    <a:lnTo>
                      <a:pt x="97" y="334"/>
                    </a:lnTo>
                    <a:lnTo>
                      <a:pt x="84" y="340"/>
                    </a:lnTo>
                    <a:lnTo>
                      <a:pt x="70" y="349"/>
                    </a:lnTo>
                    <a:lnTo>
                      <a:pt x="54" y="359"/>
                    </a:lnTo>
                    <a:lnTo>
                      <a:pt x="33" y="375"/>
                    </a:lnTo>
                    <a:lnTo>
                      <a:pt x="20" y="386"/>
                    </a:lnTo>
                    <a:lnTo>
                      <a:pt x="13" y="392"/>
                    </a:lnTo>
                    <a:lnTo>
                      <a:pt x="10" y="395"/>
                    </a:lnTo>
                    <a:lnTo>
                      <a:pt x="9" y="21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" name="Rectangle 1397"/>
              <p:cNvSpPr>
                <a:spLocks noChangeArrowheads="1"/>
              </p:cNvSpPr>
              <p:nvPr/>
            </p:nvSpPr>
            <p:spPr bwMode="auto">
              <a:xfrm>
                <a:off x="2329" y="1154"/>
                <a:ext cx="14" cy="23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" name="Freeform 1398"/>
              <p:cNvSpPr>
                <a:spLocks/>
              </p:cNvSpPr>
              <p:nvPr/>
            </p:nvSpPr>
            <p:spPr bwMode="auto">
              <a:xfrm>
                <a:off x="1672" y="3063"/>
                <a:ext cx="43" cy="31"/>
              </a:xfrm>
              <a:custGeom>
                <a:avLst/>
                <a:gdLst>
                  <a:gd name="T0" fmla="*/ 0 w 216"/>
                  <a:gd name="T1" fmla="*/ 19 h 152"/>
                  <a:gd name="T2" fmla="*/ 74 w 216"/>
                  <a:gd name="T3" fmla="*/ 19 h 152"/>
                  <a:gd name="T4" fmla="*/ 74 w 216"/>
                  <a:gd name="T5" fmla="*/ 0 h 152"/>
                  <a:gd name="T6" fmla="*/ 216 w 216"/>
                  <a:gd name="T7" fmla="*/ 0 h 152"/>
                  <a:gd name="T8" fmla="*/ 216 w 216"/>
                  <a:gd name="T9" fmla="*/ 37 h 152"/>
                  <a:gd name="T10" fmla="*/ 183 w 216"/>
                  <a:gd name="T11" fmla="*/ 37 h 152"/>
                  <a:gd name="T12" fmla="*/ 183 w 216"/>
                  <a:gd name="T13" fmla="*/ 90 h 152"/>
                  <a:gd name="T14" fmla="*/ 128 w 216"/>
                  <a:gd name="T15" fmla="*/ 90 h 152"/>
                  <a:gd name="T16" fmla="*/ 128 w 216"/>
                  <a:gd name="T17" fmla="*/ 45 h 152"/>
                  <a:gd name="T18" fmla="*/ 93 w 216"/>
                  <a:gd name="T19" fmla="*/ 45 h 152"/>
                  <a:gd name="T20" fmla="*/ 94 w 216"/>
                  <a:gd name="T21" fmla="*/ 152 h 152"/>
                  <a:gd name="T22" fmla="*/ 0 w 216"/>
                  <a:gd name="T23" fmla="*/ 152 h 152"/>
                  <a:gd name="T24" fmla="*/ 0 w 216"/>
                  <a:gd name="T25" fmla="*/ 1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" h="152">
                    <a:moveTo>
                      <a:pt x="0" y="19"/>
                    </a:moveTo>
                    <a:lnTo>
                      <a:pt x="74" y="19"/>
                    </a:lnTo>
                    <a:lnTo>
                      <a:pt x="74" y="0"/>
                    </a:lnTo>
                    <a:lnTo>
                      <a:pt x="216" y="0"/>
                    </a:lnTo>
                    <a:lnTo>
                      <a:pt x="216" y="37"/>
                    </a:lnTo>
                    <a:lnTo>
                      <a:pt x="183" y="37"/>
                    </a:lnTo>
                    <a:lnTo>
                      <a:pt x="183" y="90"/>
                    </a:lnTo>
                    <a:lnTo>
                      <a:pt x="128" y="90"/>
                    </a:lnTo>
                    <a:lnTo>
                      <a:pt x="128" y="45"/>
                    </a:lnTo>
                    <a:lnTo>
                      <a:pt x="93" y="45"/>
                    </a:lnTo>
                    <a:lnTo>
                      <a:pt x="94" y="152"/>
                    </a:lnTo>
                    <a:lnTo>
                      <a:pt x="0" y="15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" name="Freeform 1399"/>
              <p:cNvSpPr>
                <a:spLocks/>
              </p:cNvSpPr>
              <p:nvPr/>
            </p:nvSpPr>
            <p:spPr bwMode="auto">
              <a:xfrm>
                <a:off x="896" y="977"/>
                <a:ext cx="8" cy="37"/>
              </a:xfrm>
              <a:custGeom>
                <a:avLst/>
                <a:gdLst>
                  <a:gd name="T0" fmla="*/ 0 w 40"/>
                  <a:gd name="T1" fmla="*/ 2 h 183"/>
                  <a:gd name="T2" fmla="*/ 34 w 40"/>
                  <a:gd name="T3" fmla="*/ 0 h 183"/>
                  <a:gd name="T4" fmla="*/ 40 w 40"/>
                  <a:gd name="T5" fmla="*/ 182 h 183"/>
                  <a:gd name="T6" fmla="*/ 6 w 40"/>
                  <a:gd name="T7" fmla="*/ 183 h 183"/>
                  <a:gd name="T8" fmla="*/ 0 w 40"/>
                  <a:gd name="T9" fmla="*/ 2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83">
                    <a:moveTo>
                      <a:pt x="0" y="2"/>
                    </a:moveTo>
                    <a:lnTo>
                      <a:pt x="34" y="0"/>
                    </a:lnTo>
                    <a:lnTo>
                      <a:pt x="40" y="182"/>
                    </a:lnTo>
                    <a:lnTo>
                      <a:pt x="6" y="18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4" name="Rectangle 1400"/>
              <p:cNvSpPr>
                <a:spLocks noChangeArrowheads="1"/>
              </p:cNvSpPr>
              <p:nvPr/>
            </p:nvSpPr>
            <p:spPr bwMode="auto">
              <a:xfrm>
                <a:off x="1030" y="3102"/>
                <a:ext cx="8" cy="19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5" name="Freeform 1401"/>
              <p:cNvSpPr>
                <a:spLocks/>
              </p:cNvSpPr>
              <p:nvPr/>
            </p:nvSpPr>
            <p:spPr bwMode="auto">
              <a:xfrm>
                <a:off x="1510" y="2950"/>
                <a:ext cx="47" cy="129"/>
              </a:xfrm>
              <a:custGeom>
                <a:avLst/>
                <a:gdLst>
                  <a:gd name="T0" fmla="*/ 231 w 231"/>
                  <a:gd name="T1" fmla="*/ 133 h 649"/>
                  <a:gd name="T2" fmla="*/ 164 w 231"/>
                  <a:gd name="T3" fmla="*/ 133 h 649"/>
                  <a:gd name="T4" fmla="*/ 137 w 231"/>
                  <a:gd name="T5" fmla="*/ 0 h 649"/>
                  <a:gd name="T6" fmla="*/ 99 w 231"/>
                  <a:gd name="T7" fmla="*/ 0 h 649"/>
                  <a:gd name="T8" fmla="*/ 99 w 231"/>
                  <a:gd name="T9" fmla="*/ 20 h 649"/>
                  <a:gd name="T10" fmla="*/ 32 w 231"/>
                  <a:gd name="T11" fmla="*/ 20 h 649"/>
                  <a:gd name="T12" fmla="*/ 32 w 231"/>
                  <a:gd name="T13" fmla="*/ 574 h 649"/>
                  <a:gd name="T14" fmla="*/ 0 w 231"/>
                  <a:gd name="T15" fmla="*/ 574 h 649"/>
                  <a:gd name="T16" fmla="*/ 0 w 231"/>
                  <a:gd name="T17" fmla="*/ 632 h 649"/>
                  <a:gd name="T18" fmla="*/ 54 w 231"/>
                  <a:gd name="T19" fmla="*/ 632 h 649"/>
                  <a:gd name="T20" fmla="*/ 54 w 231"/>
                  <a:gd name="T21" fmla="*/ 649 h 649"/>
                  <a:gd name="T22" fmla="*/ 198 w 231"/>
                  <a:gd name="T23" fmla="*/ 649 h 649"/>
                  <a:gd name="T24" fmla="*/ 198 w 231"/>
                  <a:gd name="T25" fmla="*/ 574 h 649"/>
                  <a:gd name="T26" fmla="*/ 231 w 231"/>
                  <a:gd name="T27" fmla="*/ 574 h 649"/>
                  <a:gd name="T28" fmla="*/ 231 w 231"/>
                  <a:gd name="T29" fmla="*/ 133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1" h="649">
                    <a:moveTo>
                      <a:pt x="231" y="133"/>
                    </a:moveTo>
                    <a:lnTo>
                      <a:pt x="164" y="133"/>
                    </a:lnTo>
                    <a:lnTo>
                      <a:pt x="137" y="0"/>
                    </a:lnTo>
                    <a:lnTo>
                      <a:pt x="99" y="0"/>
                    </a:lnTo>
                    <a:lnTo>
                      <a:pt x="99" y="20"/>
                    </a:lnTo>
                    <a:lnTo>
                      <a:pt x="32" y="20"/>
                    </a:lnTo>
                    <a:lnTo>
                      <a:pt x="32" y="574"/>
                    </a:lnTo>
                    <a:lnTo>
                      <a:pt x="0" y="574"/>
                    </a:lnTo>
                    <a:lnTo>
                      <a:pt x="0" y="632"/>
                    </a:lnTo>
                    <a:lnTo>
                      <a:pt x="54" y="632"/>
                    </a:lnTo>
                    <a:lnTo>
                      <a:pt x="54" y="649"/>
                    </a:lnTo>
                    <a:lnTo>
                      <a:pt x="198" y="649"/>
                    </a:lnTo>
                    <a:lnTo>
                      <a:pt x="198" y="574"/>
                    </a:lnTo>
                    <a:lnTo>
                      <a:pt x="231" y="574"/>
                    </a:lnTo>
                    <a:lnTo>
                      <a:pt x="231" y="13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6" name="Rectangle 1402"/>
              <p:cNvSpPr>
                <a:spLocks noChangeArrowheads="1"/>
              </p:cNvSpPr>
              <p:nvPr/>
            </p:nvSpPr>
            <p:spPr bwMode="auto">
              <a:xfrm>
                <a:off x="1897" y="2678"/>
                <a:ext cx="27" cy="20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7" name="Freeform 1403"/>
              <p:cNvSpPr>
                <a:spLocks/>
              </p:cNvSpPr>
              <p:nvPr/>
            </p:nvSpPr>
            <p:spPr bwMode="auto">
              <a:xfrm>
                <a:off x="3214" y="2291"/>
                <a:ext cx="153" cy="166"/>
              </a:xfrm>
              <a:custGeom>
                <a:avLst/>
                <a:gdLst>
                  <a:gd name="T0" fmla="*/ 601 w 762"/>
                  <a:gd name="T1" fmla="*/ 281 h 832"/>
                  <a:gd name="T2" fmla="*/ 593 w 762"/>
                  <a:gd name="T3" fmla="*/ 271 h 832"/>
                  <a:gd name="T4" fmla="*/ 583 w 762"/>
                  <a:gd name="T5" fmla="*/ 262 h 832"/>
                  <a:gd name="T6" fmla="*/ 573 w 762"/>
                  <a:gd name="T7" fmla="*/ 253 h 832"/>
                  <a:gd name="T8" fmla="*/ 563 w 762"/>
                  <a:gd name="T9" fmla="*/ 246 h 832"/>
                  <a:gd name="T10" fmla="*/ 553 w 762"/>
                  <a:gd name="T11" fmla="*/ 238 h 832"/>
                  <a:gd name="T12" fmla="*/ 541 w 762"/>
                  <a:gd name="T13" fmla="*/ 231 h 832"/>
                  <a:gd name="T14" fmla="*/ 529 w 762"/>
                  <a:gd name="T15" fmla="*/ 223 h 832"/>
                  <a:gd name="T16" fmla="*/ 517 w 762"/>
                  <a:gd name="T17" fmla="*/ 217 h 832"/>
                  <a:gd name="T18" fmla="*/ 504 w 762"/>
                  <a:gd name="T19" fmla="*/ 212 h 832"/>
                  <a:gd name="T20" fmla="*/ 490 w 762"/>
                  <a:gd name="T21" fmla="*/ 207 h 832"/>
                  <a:gd name="T22" fmla="*/ 477 w 762"/>
                  <a:gd name="T23" fmla="*/ 202 h 832"/>
                  <a:gd name="T24" fmla="*/ 463 w 762"/>
                  <a:gd name="T25" fmla="*/ 197 h 832"/>
                  <a:gd name="T26" fmla="*/ 432 w 762"/>
                  <a:gd name="T27" fmla="*/ 190 h 832"/>
                  <a:gd name="T28" fmla="*/ 399 w 762"/>
                  <a:gd name="T29" fmla="*/ 185 h 832"/>
                  <a:gd name="T30" fmla="*/ 357 w 762"/>
                  <a:gd name="T31" fmla="*/ 0 h 832"/>
                  <a:gd name="T32" fmla="*/ 0 w 762"/>
                  <a:gd name="T33" fmla="*/ 0 h 832"/>
                  <a:gd name="T34" fmla="*/ 0 w 762"/>
                  <a:gd name="T35" fmla="*/ 139 h 832"/>
                  <a:gd name="T36" fmla="*/ 118 w 762"/>
                  <a:gd name="T37" fmla="*/ 139 h 832"/>
                  <a:gd name="T38" fmla="*/ 132 w 762"/>
                  <a:gd name="T39" fmla="*/ 188 h 832"/>
                  <a:gd name="T40" fmla="*/ 26 w 762"/>
                  <a:gd name="T41" fmla="*/ 218 h 832"/>
                  <a:gd name="T42" fmla="*/ 54 w 762"/>
                  <a:gd name="T43" fmla="*/ 317 h 832"/>
                  <a:gd name="T44" fmla="*/ 110 w 762"/>
                  <a:gd name="T45" fmla="*/ 305 h 832"/>
                  <a:gd name="T46" fmla="*/ 139 w 762"/>
                  <a:gd name="T47" fmla="*/ 413 h 832"/>
                  <a:gd name="T48" fmla="*/ 194 w 762"/>
                  <a:gd name="T49" fmla="*/ 399 h 832"/>
                  <a:gd name="T50" fmla="*/ 209 w 762"/>
                  <a:gd name="T51" fmla="*/ 459 h 832"/>
                  <a:gd name="T52" fmla="*/ 96 w 762"/>
                  <a:gd name="T53" fmla="*/ 487 h 832"/>
                  <a:gd name="T54" fmla="*/ 133 w 762"/>
                  <a:gd name="T55" fmla="*/ 665 h 832"/>
                  <a:gd name="T56" fmla="*/ 201 w 762"/>
                  <a:gd name="T57" fmla="*/ 650 h 832"/>
                  <a:gd name="T58" fmla="*/ 233 w 762"/>
                  <a:gd name="T59" fmla="*/ 805 h 832"/>
                  <a:gd name="T60" fmla="*/ 488 w 762"/>
                  <a:gd name="T61" fmla="*/ 746 h 832"/>
                  <a:gd name="T62" fmla="*/ 488 w 762"/>
                  <a:gd name="T63" fmla="*/ 683 h 832"/>
                  <a:gd name="T64" fmla="*/ 518 w 762"/>
                  <a:gd name="T65" fmla="*/ 683 h 832"/>
                  <a:gd name="T66" fmla="*/ 518 w 762"/>
                  <a:gd name="T67" fmla="*/ 832 h 832"/>
                  <a:gd name="T68" fmla="*/ 706 w 762"/>
                  <a:gd name="T69" fmla="*/ 832 h 832"/>
                  <a:gd name="T70" fmla="*/ 706 w 762"/>
                  <a:gd name="T71" fmla="*/ 650 h 832"/>
                  <a:gd name="T72" fmla="*/ 762 w 762"/>
                  <a:gd name="T73" fmla="*/ 650 h 832"/>
                  <a:gd name="T74" fmla="*/ 762 w 762"/>
                  <a:gd name="T75" fmla="*/ 281 h 832"/>
                  <a:gd name="T76" fmla="*/ 601 w 762"/>
                  <a:gd name="T77" fmla="*/ 281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2" h="832">
                    <a:moveTo>
                      <a:pt x="601" y="281"/>
                    </a:moveTo>
                    <a:lnTo>
                      <a:pt x="593" y="271"/>
                    </a:lnTo>
                    <a:lnTo>
                      <a:pt x="583" y="262"/>
                    </a:lnTo>
                    <a:lnTo>
                      <a:pt x="573" y="253"/>
                    </a:lnTo>
                    <a:lnTo>
                      <a:pt x="563" y="246"/>
                    </a:lnTo>
                    <a:lnTo>
                      <a:pt x="553" y="238"/>
                    </a:lnTo>
                    <a:lnTo>
                      <a:pt x="541" y="231"/>
                    </a:lnTo>
                    <a:lnTo>
                      <a:pt x="529" y="223"/>
                    </a:lnTo>
                    <a:lnTo>
                      <a:pt x="517" y="217"/>
                    </a:lnTo>
                    <a:lnTo>
                      <a:pt x="504" y="212"/>
                    </a:lnTo>
                    <a:lnTo>
                      <a:pt x="490" y="207"/>
                    </a:lnTo>
                    <a:lnTo>
                      <a:pt x="477" y="202"/>
                    </a:lnTo>
                    <a:lnTo>
                      <a:pt x="463" y="197"/>
                    </a:lnTo>
                    <a:lnTo>
                      <a:pt x="432" y="190"/>
                    </a:lnTo>
                    <a:lnTo>
                      <a:pt x="399" y="185"/>
                    </a:lnTo>
                    <a:lnTo>
                      <a:pt x="357" y="0"/>
                    </a:lnTo>
                    <a:lnTo>
                      <a:pt x="0" y="0"/>
                    </a:lnTo>
                    <a:lnTo>
                      <a:pt x="0" y="139"/>
                    </a:lnTo>
                    <a:lnTo>
                      <a:pt x="118" y="139"/>
                    </a:lnTo>
                    <a:lnTo>
                      <a:pt x="132" y="188"/>
                    </a:lnTo>
                    <a:lnTo>
                      <a:pt x="26" y="218"/>
                    </a:lnTo>
                    <a:lnTo>
                      <a:pt x="54" y="317"/>
                    </a:lnTo>
                    <a:lnTo>
                      <a:pt x="110" y="305"/>
                    </a:lnTo>
                    <a:lnTo>
                      <a:pt x="139" y="413"/>
                    </a:lnTo>
                    <a:lnTo>
                      <a:pt x="194" y="399"/>
                    </a:lnTo>
                    <a:lnTo>
                      <a:pt x="209" y="459"/>
                    </a:lnTo>
                    <a:lnTo>
                      <a:pt x="96" y="487"/>
                    </a:lnTo>
                    <a:lnTo>
                      <a:pt x="133" y="665"/>
                    </a:lnTo>
                    <a:lnTo>
                      <a:pt x="201" y="650"/>
                    </a:lnTo>
                    <a:lnTo>
                      <a:pt x="233" y="805"/>
                    </a:lnTo>
                    <a:lnTo>
                      <a:pt x="488" y="746"/>
                    </a:lnTo>
                    <a:lnTo>
                      <a:pt x="488" y="683"/>
                    </a:lnTo>
                    <a:lnTo>
                      <a:pt x="518" y="683"/>
                    </a:lnTo>
                    <a:lnTo>
                      <a:pt x="518" y="832"/>
                    </a:lnTo>
                    <a:lnTo>
                      <a:pt x="706" y="832"/>
                    </a:lnTo>
                    <a:lnTo>
                      <a:pt x="706" y="650"/>
                    </a:lnTo>
                    <a:lnTo>
                      <a:pt x="762" y="650"/>
                    </a:lnTo>
                    <a:lnTo>
                      <a:pt x="762" y="281"/>
                    </a:lnTo>
                    <a:lnTo>
                      <a:pt x="601" y="28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8" name="Freeform 1404"/>
              <p:cNvSpPr>
                <a:spLocks/>
              </p:cNvSpPr>
              <p:nvPr/>
            </p:nvSpPr>
            <p:spPr bwMode="auto">
              <a:xfrm>
                <a:off x="2242" y="2886"/>
                <a:ext cx="64" cy="57"/>
              </a:xfrm>
              <a:custGeom>
                <a:avLst/>
                <a:gdLst>
                  <a:gd name="T0" fmla="*/ 320 w 320"/>
                  <a:gd name="T1" fmla="*/ 285 h 285"/>
                  <a:gd name="T2" fmla="*/ 320 w 320"/>
                  <a:gd name="T3" fmla="*/ 2 h 285"/>
                  <a:gd name="T4" fmla="*/ 0 w 320"/>
                  <a:gd name="T5" fmla="*/ 0 h 285"/>
                  <a:gd name="T6" fmla="*/ 0 w 320"/>
                  <a:gd name="T7" fmla="*/ 101 h 285"/>
                  <a:gd name="T8" fmla="*/ 209 w 320"/>
                  <a:gd name="T9" fmla="*/ 101 h 285"/>
                  <a:gd name="T10" fmla="*/ 209 w 320"/>
                  <a:gd name="T11" fmla="*/ 285 h 285"/>
                  <a:gd name="T12" fmla="*/ 320 w 320"/>
                  <a:gd name="T13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285">
                    <a:moveTo>
                      <a:pt x="320" y="285"/>
                    </a:moveTo>
                    <a:lnTo>
                      <a:pt x="320" y="2"/>
                    </a:lnTo>
                    <a:lnTo>
                      <a:pt x="0" y="0"/>
                    </a:lnTo>
                    <a:lnTo>
                      <a:pt x="0" y="101"/>
                    </a:lnTo>
                    <a:lnTo>
                      <a:pt x="209" y="101"/>
                    </a:lnTo>
                    <a:lnTo>
                      <a:pt x="209" y="285"/>
                    </a:lnTo>
                    <a:lnTo>
                      <a:pt x="320" y="28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9" name="Freeform 1405"/>
              <p:cNvSpPr>
                <a:spLocks/>
              </p:cNvSpPr>
              <p:nvPr/>
            </p:nvSpPr>
            <p:spPr bwMode="auto">
              <a:xfrm>
                <a:off x="3180" y="3104"/>
                <a:ext cx="63" cy="30"/>
              </a:xfrm>
              <a:custGeom>
                <a:avLst/>
                <a:gdLst>
                  <a:gd name="T0" fmla="*/ 296 w 316"/>
                  <a:gd name="T1" fmla="*/ 147 h 147"/>
                  <a:gd name="T2" fmla="*/ 0 w 316"/>
                  <a:gd name="T3" fmla="*/ 99 h 147"/>
                  <a:gd name="T4" fmla="*/ 18 w 316"/>
                  <a:gd name="T5" fmla="*/ 0 h 147"/>
                  <a:gd name="T6" fmla="*/ 316 w 316"/>
                  <a:gd name="T7" fmla="*/ 49 h 147"/>
                  <a:gd name="T8" fmla="*/ 296 w 316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147">
                    <a:moveTo>
                      <a:pt x="296" y="147"/>
                    </a:moveTo>
                    <a:lnTo>
                      <a:pt x="0" y="99"/>
                    </a:lnTo>
                    <a:lnTo>
                      <a:pt x="18" y="0"/>
                    </a:lnTo>
                    <a:lnTo>
                      <a:pt x="316" y="49"/>
                    </a:lnTo>
                    <a:lnTo>
                      <a:pt x="296" y="14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0" name="Rectangle 1406"/>
              <p:cNvSpPr>
                <a:spLocks noChangeArrowheads="1"/>
              </p:cNvSpPr>
              <p:nvPr/>
            </p:nvSpPr>
            <p:spPr bwMode="auto">
              <a:xfrm>
                <a:off x="3203" y="3076"/>
                <a:ext cx="58" cy="19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1" name="Freeform 1407"/>
              <p:cNvSpPr>
                <a:spLocks/>
              </p:cNvSpPr>
              <p:nvPr/>
            </p:nvSpPr>
            <p:spPr bwMode="auto">
              <a:xfrm>
                <a:off x="3274" y="3072"/>
                <a:ext cx="23" cy="21"/>
              </a:xfrm>
              <a:custGeom>
                <a:avLst/>
                <a:gdLst>
                  <a:gd name="T0" fmla="*/ 112 w 112"/>
                  <a:gd name="T1" fmla="*/ 105 h 105"/>
                  <a:gd name="T2" fmla="*/ 0 w 112"/>
                  <a:gd name="T3" fmla="*/ 105 h 105"/>
                  <a:gd name="T4" fmla="*/ 1 w 112"/>
                  <a:gd name="T5" fmla="*/ 0 h 105"/>
                  <a:gd name="T6" fmla="*/ 112 w 112"/>
                  <a:gd name="T7" fmla="*/ 0 h 105"/>
                  <a:gd name="T8" fmla="*/ 112 w 112"/>
                  <a:gd name="T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05">
                    <a:moveTo>
                      <a:pt x="112" y="105"/>
                    </a:moveTo>
                    <a:lnTo>
                      <a:pt x="0" y="105"/>
                    </a:lnTo>
                    <a:lnTo>
                      <a:pt x="1" y="0"/>
                    </a:lnTo>
                    <a:lnTo>
                      <a:pt x="112" y="0"/>
                    </a:lnTo>
                    <a:lnTo>
                      <a:pt x="112" y="10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2" name="Freeform 1408"/>
              <p:cNvSpPr>
                <a:spLocks/>
              </p:cNvSpPr>
              <p:nvPr/>
            </p:nvSpPr>
            <p:spPr bwMode="auto">
              <a:xfrm>
                <a:off x="3275" y="3100"/>
                <a:ext cx="22" cy="37"/>
              </a:xfrm>
              <a:custGeom>
                <a:avLst/>
                <a:gdLst>
                  <a:gd name="T0" fmla="*/ 110 w 110"/>
                  <a:gd name="T1" fmla="*/ 185 h 185"/>
                  <a:gd name="T2" fmla="*/ 110 w 110"/>
                  <a:gd name="T3" fmla="*/ 2 h 185"/>
                  <a:gd name="T4" fmla="*/ 0 w 110"/>
                  <a:gd name="T5" fmla="*/ 0 h 185"/>
                  <a:gd name="T6" fmla="*/ 0 w 110"/>
                  <a:gd name="T7" fmla="*/ 185 h 185"/>
                  <a:gd name="T8" fmla="*/ 110 w 110"/>
                  <a:gd name="T9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85">
                    <a:moveTo>
                      <a:pt x="110" y="185"/>
                    </a:moveTo>
                    <a:lnTo>
                      <a:pt x="110" y="2"/>
                    </a:lnTo>
                    <a:lnTo>
                      <a:pt x="0" y="0"/>
                    </a:lnTo>
                    <a:lnTo>
                      <a:pt x="0" y="185"/>
                    </a:lnTo>
                    <a:lnTo>
                      <a:pt x="110" y="18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3" name="Freeform 1409"/>
              <p:cNvSpPr>
                <a:spLocks/>
              </p:cNvSpPr>
              <p:nvPr/>
            </p:nvSpPr>
            <p:spPr bwMode="auto">
              <a:xfrm>
                <a:off x="3218" y="2194"/>
                <a:ext cx="30" cy="51"/>
              </a:xfrm>
              <a:custGeom>
                <a:avLst/>
                <a:gdLst>
                  <a:gd name="T0" fmla="*/ 107 w 151"/>
                  <a:gd name="T1" fmla="*/ 182 h 253"/>
                  <a:gd name="T2" fmla="*/ 151 w 151"/>
                  <a:gd name="T3" fmla="*/ 182 h 253"/>
                  <a:gd name="T4" fmla="*/ 151 w 151"/>
                  <a:gd name="T5" fmla="*/ 168 h 253"/>
                  <a:gd name="T6" fmla="*/ 111 w 151"/>
                  <a:gd name="T7" fmla="*/ 168 h 253"/>
                  <a:gd name="T8" fmla="*/ 112 w 151"/>
                  <a:gd name="T9" fmla="*/ 0 h 253"/>
                  <a:gd name="T10" fmla="*/ 0 w 151"/>
                  <a:gd name="T11" fmla="*/ 0 h 253"/>
                  <a:gd name="T12" fmla="*/ 0 w 151"/>
                  <a:gd name="T13" fmla="*/ 167 h 253"/>
                  <a:gd name="T14" fmla="*/ 64 w 151"/>
                  <a:gd name="T15" fmla="*/ 167 h 253"/>
                  <a:gd name="T16" fmla="*/ 64 w 151"/>
                  <a:gd name="T17" fmla="*/ 183 h 253"/>
                  <a:gd name="T18" fmla="*/ 56 w 151"/>
                  <a:gd name="T19" fmla="*/ 188 h 253"/>
                  <a:gd name="T20" fmla="*/ 50 w 151"/>
                  <a:gd name="T21" fmla="*/ 193 h 253"/>
                  <a:gd name="T22" fmla="*/ 46 w 151"/>
                  <a:gd name="T23" fmla="*/ 199 h 253"/>
                  <a:gd name="T24" fmla="*/ 42 w 151"/>
                  <a:gd name="T25" fmla="*/ 204 h 253"/>
                  <a:gd name="T26" fmla="*/ 40 w 151"/>
                  <a:gd name="T27" fmla="*/ 209 h 253"/>
                  <a:gd name="T28" fmla="*/ 39 w 151"/>
                  <a:gd name="T29" fmla="*/ 214 h 253"/>
                  <a:gd name="T30" fmla="*/ 39 w 151"/>
                  <a:gd name="T31" fmla="*/ 219 h 253"/>
                  <a:gd name="T32" fmla="*/ 39 w 151"/>
                  <a:gd name="T33" fmla="*/ 224 h 253"/>
                  <a:gd name="T34" fmla="*/ 41 w 151"/>
                  <a:gd name="T35" fmla="*/ 228 h 253"/>
                  <a:gd name="T36" fmla="*/ 42 w 151"/>
                  <a:gd name="T37" fmla="*/ 233 h 253"/>
                  <a:gd name="T38" fmla="*/ 45 w 151"/>
                  <a:gd name="T39" fmla="*/ 236 h 253"/>
                  <a:gd name="T40" fmla="*/ 49 w 151"/>
                  <a:gd name="T41" fmla="*/ 240 h 253"/>
                  <a:gd name="T42" fmla="*/ 56 w 151"/>
                  <a:gd name="T43" fmla="*/ 245 h 253"/>
                  <a:gd name="T44" fmla="*/ 66 w 151"/>
                  <a:gd name="T45" fmla="*/ 250 h 253"/>
                  <a:gd name="T46" fmla="*/ 76 w 151"/>
                  <a:gd name="T47" fmla="*/ 253 h 253"/>
                  <a:gd name="T48" fmla="*/ 85 w 151"/>
                  <a:gd name="T49" fmla="*/ 251 h 253"/>
                  <a:gd name="T50" fmla="*/ 90 w 151"/>
                  <a:gd name="T51" fmla="*/ 250 h 253"/>
                  <a:gd name="T52" fmla="*/ 95 w 151"/>
                  <a:gd name="T53" fmla="*/ 249 h 253"/>
                  <a:gd name="T54" fmla="*/ 98 w 151"/>
                  <a:gd name="T55" fmla="*/ 246 h 253"/>
                  <a:gd name="T56" fmla="*/ 102 w 151"/>
                  <a:gd name="T57" fmla="*/ 243 h 253"/>
                  <a:gd name="T58" fmla="*/ 105 w 151"/>
                  <a:gd name="T59" fmla="*/ 239 h 253"/>
                  <a:gd name="T60" fmla="*/ 108 w 151"/>
                  <a:gd name="T61" fmla="*/ 234 h 253"/>
                  <a:gd name="T62" fmla="*/ 110 w 151"/>
                  <a:gd name="T63" fmla="*/ 228 h 253"/>
                  <a:gd name="T64" fmla="*/ 111 w 151"/>
                  <a:gd name="T65" fmla="*/ 220 h 253"/>
                  <a:gd name="T66" fmla="*/ 111 w 151"/>
                  <a:gd name="T67" fmla="*/ 213 h 253"/>
                  <a:gd name="T68" fmla="*/ 111 w 151"/>
                  <a:gd name="T69" fmla="*/ 203 h 253"/>
                  <a:gd name="T70" fmla="*/ 110 w 151"/>
                  <a:gd name="T71" fmla="*/ 193 h 253"/>
                  <a:gd name="T72" fmla="*/ 107 w 151"/>
                  <a:gd name="T73" fmla="*/ 18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1" h="253">
                    <a:moveTo>
                      <a:pt x="107" y="182"/>
                    </a:moveTo>
                    <a:lnTo>
                      <a:pt x="151" y="182"/>
                    </a:lnTo>
                    <a:lnTo>
                      <a:pt x="151" y="168"/>
                    </a:lnTo>
                    <a:lnTo>
                      <a:pt x="111" y="168"/>
                    </a:lnTo>
                    <a:lnTo>
                      <a:pt x="112" y="0"/>
                    </a:lnTo>
                    <a:lnTo>
                      <a:pt x="0" y="0"/>
                    </a:lnTo>
                    <a:lnTo>
                      <a:pt x="0" y="167"/>
                    </a:lnTo>
                    <a:lnTo>
                      <a:pt x="64" y="167"/>
                    </a:lnTo>
                    <a:lnTo>
                      <a:pt x="64" y="183"/>
                    </a:lnTo>
                    <a:lnTo>
                      <a:pt x="56" y="188"/>
                    </a:lnTo>
                    <a:lnTo>
                      <a:pt x="50" y="193"/>
                    </a:lnTo>
                    <a:lnTo>
                      <a:pt x="46" y="199"/>
                    </a:lnTo>
                    <a:lnTo>
                      <a:pt x="42" y="204"/>
                    </a:lnTo>
                    <a:lnTo>
                      <a:pt x="40" y="209"/>
                    </a:lnTo>
                    <a:lnTo>
                      <a:pt x="39" y="214"/>
                    </a:lnTo>
                    <a:lnTo>
                      <a:pt x="39" y="219"/>
                    </a:lnTo>
                    <a:lnTo>
                      <a:pt x="39" y="224"/>
                    </a:lnTo>
                    <a:lnTo>
                      <a:pt x="41" y="228"/>
                    </a:lnTo>
                    <a:lnTo>
                      <a:pt x="42" y="233"/>
                    </a:lnTo>
                    <a:lnTo>
                      <a:pt x="45" y="236"/>
                    </a:lnTo>
                    <a:lnTo>
                      <a:pt x="49" y="240"/>
                    </a:lnTo>
                    <a:lnTo>
                      <a:pt x="56" y="245"/>
                    </a:lnTo>
                    <a:lnTo>
                      <a:pt x="66" y="250"/>
                    </a:lnTo>
                    <a:lnTo>
                      <a:pt x="76" y="253"/>
                    </a:lnTo>
                    <a:lnTo>
                      <a:pt x="85" y="251"/>
                    </a:lnTo>
                    <a:lnTo>
                      <a:pt x="90" y="250"/>
                    </a:lnTo>
                    <a:lnTo>
                      <a:pt x="95" y="249"/>
                    </a:lnTo>
                    <a:lnTo>
                      <a:pt x="98" y="246"/>
                    </a:lnTo>
                    <a:lnTo>
                      <a:pt x="102" y="243"/>
                    </a:lnTo>
                    <a:lnTo>
                      <a:pt x="105" y="239"/>
                    </a:lnTo>
                    <a:lnTo>
                      <a:pt x="108" y="234"/>
                    </a:lnTo>
                    <a:lnTo>
                      <a:pt x="110" y="228"/>
                    </a:lnTo>
                    <a:lnTo>
                      <a:pt x="111" y="220"/>
                    </a:lnTo>
                    <a:lnTo>
                      <a:pt x="111" y="213"/>
                    </a:lnTo>
                    <a:lnTo>
                      <a:pt x="111" y="203"/>
                    </a:lnTo>
                    <a:lnTo>
                      <a:pt x="110" y="193"/>
                    </a:lnTo>
                    <a:lnTo>
                      <a:pt x="107" y="18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4" name="Rectangle 1410"/>
              <p:cNvSpPr>
                <a:spLocks noChangeArrowheads="1"/>
              </p:cNvSpPr>
              <p:nvPr/>
            </p:nvSpPr>
            <p:spPr bwMode="auto">
              <a:xfrm>
                <a:off x="977" y="2468"/>
                <a:ext cx="32" cy="1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612"/>
            <p:cNvGrpSpPr>
              <a:grpSpLocks/>
            </p:cNvGrpSpPr>
            <p:nvPr/>
          </p:nvGrpSpPr>
          <p:grpSpPr bwMode="auto">
            <a:xfrm>
              <a:off x="391" y="223"/>
              <a:ext cx="3376" cy="3478"/>
              <a:chOff x="391" y="223"/>
              <a:chExt cx="3376" cy="3478"/>
            </a:xfrm>
          </p:grpSpPr>
          <p:sp>
            <p:nvSpPr>
              <p:cNvPr id="1275" name="Freeform 1412"/>
              <p:cNvSpPr>
                <a:spLocks/>
              </p:cNvSpPr>
              <p:nvPr/>
            </p:nvSpPr>
            <p:spPr bwMode="auto">
              <a:xfrm>
                <a:off x="861" y="2491"/>
                <a:ext cx="65" cy="16"/>
              </a:xfrm>
              <a:custGeom>
                <a:avLst/>
                <a:gdLst>
                  <a:gd name="T0" fmla="*/ 324 w 324"/>
                  <a:gd name="T1" fmla="*/ 0 h 81"/>
                  <a:gd name="T2" fmla="*/ 323 w 324"/>
                  <a:gd name="T3" fmla="*/ 81 h 81"/>
                  <a:gd name="T4" fmla="*/ 100 w 324"/>
                  <a:gd name="T5" fmla="*/ 81 h 81"/>
                  <a:gd name="T6" fmla="*/ 100 w 324"/>
                  <a:gd name="T7" fmla="*/ 66 h 81"/>
                  <a:gd name="T8" fmla="*/ 0 w 324"/>
                  <a:gd name="T9" fmla="*/ 66 h 81"/>
                  <a:gd name="T10" fmla="*/ 0 w 324"/>
                  <a:gd name="T11" fmla="*/ 4 h 81"/>
                  <a:gd name="T12" fmla="*/ 110 w 324"/>
                  <a:gd name="T13" fmla="*/ 4 h 81"/>
                  <a:gd name="T14" fmla="*/ 110 w 324"/>
                  <a:gd name="T15" fmla="*/ 22 h 81"/>
                  <a:gd name="T16" fmla="*/ 141 w 324"/>
                  <a:gd name="T17" fmla="*/ 22 h 81"/>
                  <a:gd name="T18" fmla="*/ 141 w 324"/>
                  <a:gd name="T19" fmla="*/ 0 h 81"/>
                  <a:gd name="T20" fmla="*/ 324 w 324"/>
                  <a:gd name="T2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4" h="81">
                    <a:moveTo>
                      <a:pt x="324" y="0"/>
                    </a:moveTo>
                    <a:lnTo>
                      <a:pt x="323" y="81"/>
                    </a:lnTo>
                    <a:lnTo>
                      <a:pt x="100" y="81"/>
                    </a:lnTo>
                    <a:lnTo>
                      <a:pt x="100" y="66"/>
                    </a:lnTo>
                    <a:lnTo>
                      <a:pt x="0" y="66"/>
                    </a:lnTo>
                    <a:lnTo>
                      <a:pt x="0" y="4"/>
                    </a:lnTo>
                    <a:lnTo>
                      <a:pt x="110" y="4"/>
                    </a:lnTo>
                    <a:lnTo>
                      <a:pt x="110" y="22"/>
                    </a:lnTo>
                    <a:lnTo>
                      <a:pt x="141" y="22"/>
                    </a:lnTo>
                    <a:lnTo>
                      <a:pt x="141" y="0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413"/>
              <p:cNvSpPr>
                <a:spLocks/>
              </p:cNvSpPr>
              <p:nvPr/>
            </p:nvSpPr>
            <p:spPr bwMode="auto">
              <a:xfrm>
                <a:off x="1185" y="2121"/>
                <a:ext cx="42" cy="17"/>
              </a:xfrm>
              <a:custGeom>
                <a:avLst/>
                <a:gdLst>
                  <a:gd name="T0" fmla="*/ 0 w 210"/>
                  <a:gd name="T1" fmla="*/ 82 h 82"/>
                  <a:gd name="T2" fmla="*/ 210 w 210"/>
                  <a:gd name="T3" fmla="*/ 81 h 82"/>
                  <a:gd name="T4" fmla="*/ 210 w 210"/>
                  <a:gd name="T5" fmla="*/ 0 h 82"/>
                  <a:gd name="T6" fmla="*/ 0 w 210"/>
                  <a:gd name="T7" fmla="*/ 0 h 82"/>
                  <a:gd name="T8" fmla="*/ 0 w 210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82">
                    <a:moveTo>
                      <a:pt x="0" y="82"/>
                    </a:moveTo>
                    <a:lnTo>
                      <a:pt x="210" y="81"/>
                    </a:lnTo>
                    <a:lnTo>
                      <a:pt x="210" y="0"/>
                    </a:lnTo>
                    <a:lnTo>
                      <a:pt x="0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Freeform 1414"/>
              <p:cNvSpPr>
                <a:spLocks/>
              </p:cNvSpPr>
              <p:nvPr/>
            </p:nvSpPr>
            <p:spPr bwMode="auto">
              <a:xfrm>
                <a:off x="2380" y="1700"/>
                <a:ext cx="23" cy="48"/>
              </a:xfrm>
              <a:custGeom>
                <a:avLst/>
                <a:gdLst>
                  <a:gd name="T0" fmla="*/ 0 w 116"/>
                  <a:gd name="T1" fmla="*/ 1 h 237"/>
                  <a:gd name="T2" fmla="*/ 1 w 116"/>
                  <a:gd name="T3" fmla="*/ 237 h 237"/>
                  <a:gd name="T4" fmla="*/ 116 w 116"/>
                  <a:gd name="T5" fmla="*/ 235 h 237"/>
                  <a:gd name="T6" fmla="*/ 116 w 116"/>
                  <a:gd name="T7" fmla="*/ 0 h 237"/>
                  <a:gd name="T8" fmla="*/ 0 w 116"/>
                  <a:gd name="T9" fmla="*/ 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37">
                    <a:moveTo>
                      <a:pt x="0" y="1"/>
                    </a:moveTo>
                    <a:lnTo>
                      <a:pt x="1" y="237"/>
                    </a:lnTo>
                    <a:lnTo>
                      <a:pt x="116" y="235"/>
                    </a:lnTo>
                    <a:lnTo>
                      <a:pt x="116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Rectangle 1415"/>
              <p:cNvSpPr>
                <a:spLocks noChangeArrowheads="1"/>
              </p:cNvSpPr>
              <p:nvPr/>
            </p:nvSpPr>
            <p:spPr bwMode="auto">
              <a:xfrm>
                <a:off x="2019" y="1843"/>
                <a:ext cx="15" cy="3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1416"/>
              <p:cNvSpPr>
                <a:spLocks/>
              </p:cNvSpPr>
              <p:nvPr/>
            </p:nvSpPr>
            <p:spPr bwMode="auto">
              <a:xfrm>
                <a:off x="2047" y="1917"/>
                <a:ext cx="25" cy="22"/>
              </a:xfrm>
              <a:custGeom>
                <a:avLst/>
                <a:gdLst>
                  <a:gd name="T0" fmla="*/ 110 w 123"/>
                  <a:gd name="T1" fmla="*/ 0 h 106"/>
                  <a:gd name="T2" fmla="*/ 123 w 123"/>
                  <a:gd name="T3" fmla="*/ 91 h 106"/>
                  <a:gd name="T4" fmla="*/ 13 w 123"/>
                  <a:gd name="T5" fmla="*/ 106 h 106"/>
                  <a:gd name="T6" fmla="*/ 0 w 123"/>
                  <a:gd name="T7" fmla="*/ 14 h 106"/>
                  <a:gd name="T8" fmla="*/ 110 w 1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06">
                    <a:moveTo>
                      <a:pt x="110" y="0"/>
                    </a:moveTo>
                    <a:lnTo>
                      <a:pt x="123" y="91"/>
                    </a:lnTo>
                    <a:lnTo>
                      <a:pt x="13" y="106"/>
                    </a:lnTo>
                    <a:lnTo>
                      <a:pt x="0" y="14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1417"/>
              <p:cNvSpPr>
                <a:spLocks/>
              </p:cNvSpPr>
              <p:nvPr/>
            </p:nvSpPr>
            <p:spPr bwMode="auto">
              <a:xfrm>
                <a:off x="1318" y="2641"/>
                <a:ext cx="197" cy="271"/>
              </a:xfrm>
              <a:custGeom>
                <a:avLst/>
                <a:gdLst>
                  <a:gd name="T0" fmla="*/ 679 w 987"/>
                  <a:gd name="T1" fmla="*/ 1132 h 1354"/>
                  <a:gd name="T2" fmla="*/ 733 w 987"/>
                  <a:gd name="T3" fmla="*/ 1132 h 1354"/>
                  <a:gd name="T4" fmla="*/ 733 w 987"/>
                  <a:gd name="T5" fmla="*/ 1105 h 1354"/>
                  <a:gd name="T6" fmla="*/ 936 w 987"/>
                  <a:gd name="T7" fmla="*/ 1105 h 1354"/>
                  <a:gd name="T8" fmla="*/ 936 w 987"/>
                  <a:gd name="T9" fmla="*/ 1135 h 1354"/>
                  <a:gd name="T10" fmla="*/ 987 w 987"/>
                  <a:gd name="T11" fmla="*/ 1135 h 1354"/>
                  <a:gd name="T12" fmla="*/ 987 w 987"/>
                  <a:gd name="T13" fmla="*/ 38 h 1354"/>
                  <a:gd name="T14" fmla="*/ 877 w 987"/>
                  <a:gd name="T15" fmla="*/ 38 h 1354"/>
                  <a:gd name="T16" fmla="*/ 877 w 987"/>
                  <a:gd name="T17" fmla="*/ 0 h 1354"/>
                  <a:gd name="T18" fmla="*/ 783 w 987"/>
                  <a:gd name="T19" fmla="*/ 0 h 1354"/>
                  <a:gd name="T20" fmla="*/ 783 w 987"/>
                  <a:gd name="T21" fmla="*/ 40 h 1354"/>
                  <a:gd name="T22" fmla="*/ 679 w 987"/>
                  <a:gd name="T23" fmla="*/ 42 h 1354"/>
                  <a:gd name="T24" fmla="*/ 680 w 987"/>
                  <a:gd name="T25" fmla="*/ 710 h 1354"/>
                  <a:gd name="T26" fmla="*/ 502 w 987"/>
                  <a:gd name="T27" fmla="*/ 710 h 1354"/>
                  <a:gd name="T28" fmla="*/ 502 w 987"/>
                  <a:gd name="T29" fmla="*/ 667 h 1354"/>
                  <a:gd name="T30" fmla="*/ 0 w 987"/>
                  <a:gd name="T31" fmla="*/ 667 h 1354"/>
                  <a:gd name="T32" fmla="*/ 1 w 987"/>
                  <a:gd name="T33" fmla="*/ 974 h 1354"/>
                  <a:gd name="T34" fmla="*/ 89 w 987"/>
                  <a:gd name="T35" fmla="*/ 974 h 1354"/>
                  <a:gd name="T36" fmla="*/ 88 w 987"/>
                  <a:gd name="T37" fmla="*/ 1354 h 1354"/>
                  <a:gd name="T38" fmla="*/ 381 w 987"/>
                  <a:gd name="T39" fmla="*/ 1354 h 1354"/>
                  <a:gd name="T40" fmla="*/ 382 w 987"/>
                  <a:gd name="T41" fmla="*/ 974 h 1354"/>
                  <a:gd name="T42" fmla="*/ 466 w 987"/>
                  <a:gd name="T43" fmla="*/ 974 h 1354"/>
                  <a:gd name="T44" fmla="*/ 466 w 987"/>
                  <a:gd name="T45" fmla="*/ 936 h 1354"/>
                  <a:gd name="T46" fmla="*/ 492 w 987"/>
                  <a:gd name="T47" fmla="*/ 936 h 1354"/>
                  <a:gd name="T48" fmla="*/ 518 w 987"/>
                  <a:gd name="T49" fmla="*/ 936 h 1354"/>
                  <a:gd name="T50" fmla="*/ 545 w 987"/>
                  <a:gd name="T51" fmla="*/ 936 h 1354"/>
                  <a:gd name="T52" fmla="*/ 571 w 987"/>
                  <a:gd name="T53" fmla="*/ 936 h 1354"/>
                  <a:gd name="T54" fmla="*/ 599 w 987"/>
                  <a:gd name="T55" fmla="*/ 936 h 1354"/>
                  <a:gd name="T56" fmla="*/ 626 w 987"/>
                  <a:gd name="T57" fmla="*/ 936 h 1354"/>
                  <a:gd name="T58" fmla="*/ 652 w 987"/>
                  <a:gd name="T59" fmla="*/ 936 h 1354"/>
                  <a:gd name="T60" fmla="*/ 679 w 987"/>
                  <a:gd name="T61" fmla="*/ 936 h 1354"/>
                  <a:gd name="T62" fmla="*/ 679 w 987"/>
                  <a:gd name="T63" fmla="*/ 1132 h 1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7" h="1354">
                    <a:moveTo>
                      <a:pt x="679" y="1132"/>
                    </a:moveTo>
                    <a:lnTo>
                      <a:pt x="733" y="1132"/>
                    </a:lnTo>
                    <a:lnTo>
                      <a:pt x="733" y="1105"/>
                    </a:lnTo>
                    <a:lnTo>
                      <a:pt x="936" y="1105"/>
                    </a:lnTo>
                    <a:lnTo>
                      <a:pt x="936" y="1135"/>
                    </a:lnTo>
                    <a:lnTo>
                      <a:pt x="987" y="1135"/>
                    </a:lnTo>
                    <a:lnTo>
                      <a:pt x="987" y="38"/>
                    </a:lnTo>
                    <a:lnTo>
                      <a:pt x="877" y="38"/>
                    </a:lnTo>
                    <a:lnTo>
                      <a:pt x="877" y="0"/>
                    </a:lnTo>
                    <a:lnTo>
                      <a:pt x="783" y="0"/>
                    </a:lnTo>
                    <a:lnTo>
                      <a:pt x="783" y="40"/>
                    </a:lnTo>
                    <a:lnTo>
                      <a:pt x="679" y="42"/>
                    </a:lnTo>
                    <a:lnTo>
                      <a:pt x="680" y="710"/>
                    </a:lnTo>
                    <a:lnTo>
                      <a:pt x="502" y="710"/>
                    </a:lnTo>
                    <a:lnTo>
                      <a:pt x="502" y="667"/>
                    </a:lnTo>
                    <a:lnTo>
                      <a:pt x="0" y="667"/>
                    </a:lnTo>
                    <a:lnTo>
                      <a:pt x="1" y="974"/>
                    </a:lnTo>
                    <a:lnTo>
                      <a:pt x="89" y="974"/>
                    </a:lnTo>
                    <a:lnTo>
                      <a:pt x="88" y="1354"/>
                    </a:lnTo>
                    <a:lnTo>
                      <a:pt x="381" y="1354"/>
                    </a:lnTo>
                    <a:lnTo>
                      <a:pt x="382" y="974"/>
                    </a:lnTo>
                    <a:lnTo>
                      <a:pt x="466" y="974"/>
                    </a:lnTo>
                    <a:lnTo>
                      <a:pt x="466" y="936"/>
                    </a:lnTo>
                    <a:lnTo>
                      <a:pt x="492" y="936"/>
                    </a:lnTo>
                    <a:lnTo>
                      <a:pt x="518" y="936"/>
                    </a:lnTo>
                    <a:lnTo>
                      <a:pt x="545" y="936"/>
                    </a:lnTo>
                    <a:lnTo>
                      <a:pt x="571" y="936"/>
                    </a:lnTo>
                    <a:lnTo>
                      <a:pt x="599" y="936"/>
                    </a:lnTo>
                    <a:lnTo>
                      <a:pt x="626" y="936"/>
                    </a:lnTo>
                    <a:lnTo>
                      <a:pt x="652" y="936"/>
                    </a:lnTo>
                    <a:lnTo>
                      <a:pt x="679" y="936"/>
                    </a:lnTo>
                    <a:lnTo>
                      <a:pt x="679" y="113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Freeform 1418"/>
              <p:cNvSpPr>
                <a:spLocks/>
              </p:cNvSpPr>
              <p:nvPr/>
            </p:nvSpPr>
            <p:spPr bwMode="auto">
              <a:xfrm>
                <a:off x="2819" y="2314"/>
                <a:ext cx="262" cy="202"/>
              </a:xfrm>
              <a:custGeom>
                <a:avLst/>
                <a:gdLst>
                  <a:gd name="T0" fmla="*/ 913 w 1308"/>
                  <a:gd name="T1" fmla="*/ 381 h 1008"/>
                  <a:gd name="T2" fmla="*/ 829 w 1308"/>
                  <a:gd name="T3" fmla="*/ 374 h 1008"/>
                  <a:gd name="T4" fmla="*/ 834 w 1308"/>
                  <a:gd name="T5" fmla="*/ 353 h 1008"/>
                  <a:gd name="T6" fmla="*/ 786 w 1308"/>
                  <a:gd name="T7" fmla="*/ 279 h 1008"/>
                  <a:gd name="T8" fmla="*/ 700 w 1308"/>
                  <a:gd name="T9" fmla="*/ 264 h 1008"/>
                  <a:gd name="T10" fmla="*/ 646 w 1308"/>
                  <a:gd name="T11" fmla="*/ 300 h 1008"/>
                  <a:gd name="T12" fmla="*/ 649 w 1308"/>
                  <a:gd name="T13" fmla="*/ 307 h 1008"/>
                  <a:gd name="T14" fmla="*/ 615 w 1308"/>
                  <a:gd name="T15" fmla="*/ 329 h 1008"/>
                  <a:gd name="T16" fmla="*/ 388 w 1308"/>
                  <a:gd name="T17" fmla="*/ 0 h 1008"/>
                  <a:gd name="T18" fmla="*/ 0 w 1308"/>
                  <a:gd name="T19" fmla="*/ 265 h 1008"/>
                  <a:gd name="T20" fmla="*/ 224 w 1308"/>
                  <a:gd name="T21" fmla="*/ 595 h 1008"/>
                  <a:gd name="T22" fmla="*/ 190 w 1308"/>
                  <a:gd name="T23" fmla="*/ 620 h 1008"/>
                  <a:gd name="T24" fmla="*/ 300 w 1308"/>
                  <a:gd name="T25" fmla="*/ 782 h 1008"/>
                  <a:gd name="T26" fmla="*/ 334 w 1308"/>
                  <a:gd name="T27" fmla="*/ 759 h 1008"/>
                  <a:gd name="T28" fmla="*/ 506 w 1308"/>
                  <a:gd name="T29" fmla="*/ 1008 h 1008"/>
                  <a:gd name="T30" fmla="*/ 567 w 1308"/>
                  <a:gd name="T31" fmla="*/ 965 h 1008"/>
                  <a:gd name="T32" fmla="*/ 603 w 1308"/>
                  <a:gd name="T33" fmla="*/ 778 h 1008"/>
                  <a:gd name="T34" fmla="*/ 649 w 1308"/>
                  <a:gd name="T35" fmla="*/ 749 h 1008"/>
                  <a:gd name="T36" fmla="*/ 834 w 1308"/>
                  <a:gd name="T37" fmla="*/ 782 h 1008"/>
                  <a:gd name="T38" fmla="*/ 894 w 1308"/>
                  <a:gd name="T39" fmla="*/ 740 h 1008"/>
                  <a:gd name="T40" fmla="*/ 726 w 1308"/>
                  <a:gd name="T41" fmla="*/ 492 h 1008"/>
                  <a:gd name="T42" fmla="*/ 761 w 1308"/>
                  <a:gd name="T43" fmla="*/ 470 h 1008"/>
                  <a:gd name="T44" fmla="*/ 763 w 1308"/>
                  <a:gd name="T45" fmla="*/ 473 h 1008"/>
                  <a:gd name="T46" fmla="*/ 817 w 1308"/>
                  <a:gd name="T47" fmla="*/ 437 h 1008"/>
                  <a:gd name="T48" fmla="*/ 822 w 1308"/>
                  <a:gd name="T49" fmla="*/ 415 h 1008"/>
                  <a:gd name="T50" fmla="*/ 907 w 1308"/>
                  <a:gd name="T51" fmla="*/ 422 h 1008"/>
                  <a:gd name="T52" fmla="*/ 905 w 1308"/>
                  <a:gd name="T53" fmla="*/ 435 h 1008"/>
                  <a:gd name="T54" fmla="*/ 1006 w 1308"/>
                  <a:gd name="T55" fmla="*/ 585 h 1008"/>
                  <a:gd name="T56" fmla="*/ 1102 w 1308"/>
                  <a:gd name="T57" fmla="*/ 604 h 1008"/>
                  <a:gd name="T58" fmla="*/ 1308 w 1308"/>
                  <a:gd name="T59" fmla="*/ 462 h 1008"/>
                  <a:gd name="T60" fmla="*/ 1130 w 1308"/>
                  <a:gd name="T61" fmla="*/ 199 h 1008"/>
                  <a:gd name="T62" fmla="*/ 1103 w 1308"/>
                  <a:gd name="T63" fmla="*/ 218 h 1008"/>
                  <a:gd name="T64" fmla="*/ 1077 w 1308"/>
                  <a:gd name="T65" fmla="*/ 236 h 1008"/>
                  <a:gd name="T66" fmla="*/ 1051 w 1308"/>
                  <a:gd name="T67" fmla="*/ 253 h 1008"/>
                  <a:gd name="T68" fmla="*/ 1024 w 1308"/>
                  <a:gd name="T69" fmla="*/ 270 h 1008"/>
                  <a:gd name="T70" fmla="*/ 998 w 1308"/>
                  <a:gd name="T71" fmla="*/ 289 h 1008"/>
                  <a:gd name="T72" fmla="*/ 971 w 1308"/>
                  <a:gd name="T73" fmla="*/ 307 h 1008"/>
                  <a:gd name="T74" fmla="*/ 945 w 1308"/>
                  <a:gd name="T75" fmla="*/ 324 h 1008"/>
                  <a:gd name="T76" fmla="*/ 919 w 1308"/>
                  <a:gd name="T77" fmla="*/ 341 h 1008"/>
                  <a:gd name="T78" fmla="*/ 913 w 1308"/>
                  <a:gd name="T79" fmla="*/ 381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08" h="1008">
                    <a:moveTo>
                      <a:pt x="913" y="381"/>
                    </a:moveTo>
                    <a:lnTo>
                      <a:pt x="829" y="374"/>
                    </a:lnTo>
                    <a:lnTo>
                      <a:pt x="834" y="353"/>
                    </a:lnTo>
                    <a:lnTo>
                      <a:pt x="786" y="279"/>
                    </a:lnTo>
                    <a:lnTo>
                      <a:pt x="700" y="264"/>
                    </a:lnTo>
                    <a:lnTo>
                      <a:pt x="646" y="300"/>
                    </a:lnTo>
                    <a:lnTo>
                      <a:pt x="649" y="307"/>
                    </a:lnTo>
                    <a:lnTo>
                      <a:pt x="615" y="329"/>
                    </a:lnTo>
                    <a:lnTo>
                      <a:pt x="388" y="0"/>
                    </a:lnTo>
                    <a:lnTo>
                      <a:pt x="0" y="265"/>
                    </a:lnTo>
                    <a:lnTo>
                      <a:pt x="224" y="595"/>
                    </a:lnTo>
                    <a:lnTo>
                      <a:pt x="190" y="620"/>
                    </a:lnTo>
                    <a:lnTo>
                      <a:pt x="300" y="782"/>
                    </a:lnTo>
                    <a:lnTo>
                      <a:pt x="334" y="759"/>
                    </a:lnTo>
                    <a:lnTo>
                      <a:pt x="506" y="1008"/>
                    </a:lnTo>
                    <a:lnTo>
                      <a:pt x="567" y="965"/>
                    </a:lnTo>
                    <a:lnTo>
                      <a:pt x="603" y="778"/>
                    </a:lnTo>
                    <a:lnTo>
                      <a:pt x="649" y="749"/>
                    </a:lnTo>
                    <a:lnTo>
                      <a:pt x="834" y="782"/>
                    </a:lnTo>
                    <a:lnTo>
                      <a:pt x="894" y="740"/>
                    </a:lnTo>
                    <a:lnTo>
                      <a:pt x="726" y="492"/>
                    </a:lnTo>
                    <a:lnTo>
                      <a:pt x="761" y="470"/>
                    </a:lnTo>
                    <a:lnTo>
                      <a:pt x="763" y="473"/>
                    </a:lnTo>
                    <a:lnTo>
                      <a:pt x="817" y="437"/>
                    </a:lnTo>
                    <a:lnTo>
                      <a:pt x="822" y="415"/>
                    </a:lnTo>
                    <a:lnTo>
                      <a:pt x="907" y="422"/>
                    </a:lnTo>
                    <a:lnTo>
                      <a:pt x="905" y="435"/>
                    </a:lnTo>
                    <a:lnTo>
                      <a:pt x="1006" y="585"/>
                    </a:lnTo>
                    <a:lnTo>
                      <a:pt x="1102" y="604"/>
                    </a:lnTo>
                    <a:lnTo>
                      <a:pt x="1308" y="462"/>
                    </a:lnTo>
                    <a:lnTo>
                      <a:pt x="1130" y="199"/>
                    </a:lnTo>
                    <a:lnTo>
                      <a:pt x="1103" y="218"/>
                    </a:lnTo>
                    <a:lnTo>
                      <a:pt x="1077" y="236"/>
                    </a:lnTo>
                    <a:lnTo>
                      <a:pt x="1051" y="253"/>
                    </a:lnTo>
                    <a:lnTo>
                      <a:pt x="1024" y="270"/>
                    </a:lnTo>
                    <a:lnTo>
                      <a:pt x="998" y="289"/>
                    </a:lnTo>
                    <a:lnTo>
                      <a:pt x="971" y="307"/>
                    </a:lnTo>
                    <a:lnTo>
                      <a:pt x="945" y="324"/>
                    </a:lnTo>
                    <a:lnTo>
                      <a:pt x="919" y="341"/>
                    </a:lnTo>
                    <a:lnTo>
                      <a:pt x="913" y="38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1419"/>
              <p:cNvSpPr>
                <a:spLocks/>
              </p:cNvSpPr>
              <p:nvPr/>
            </p:nvSpPr>
            <p:spPr bwMode="auto">
              <a:xfrm>
                <a:off x="451" y="338"/>
                <a:ext cx="208" cy="109"/>
              </a:xfrm>
              <a:custGeom>
                <a:avLst/>
                <a:gdLst>
                  <a:gd name="T0" fmla="*/ 818 w 1040"/>
                  <a:gd name="T1" fmla="*/ 411 h 546"/>
                  <a:gd name="T2" fmla="*/ 681 w 1040"/>
                  <a:gd name="T3" fmla="*/ 415 h 546"/>
                  <a:gd name="T4" fmla="*/ 680 w 1040"/>
                  <a:gd name="T5" fmla="*/ 386 h 546"/>
                  <a:gd name="T6" fmla="*/ 659 w 1040"/>
                  <a:gd name="T7" fmla="*/ 388 h 546"/>
                  <a:gd name="T8" fmla="*/ 659 w 1040"/>
                  <a:gd name="T9" fmla="*/ 410 h 546"/>
                  <a:gd name="T10" fmla="*/ 637 w 1040"/>
                  <a:gd name="T11" fmla="*/ 410 h 546"/>
                  <a:gd name="T12" fmla="*/ 638 w 1040"/>
                  <a:gd name="T13" fmla="*/ 432 h 546"/>
                  <a:gd name="T14" fmla="*/ 615 w 1040"/>
                  <a:gd name="T15" fmla="*/ 434 h 546"/>
                  <a:gd name="T16" fmla="*/ 615 w 1040"/>
                  <a:gd name="T17" fmla="*/ 456 h 546"/>
                  <a:gd name="T18" fmla="*/ 593 w 1040"/>
                  <a:gd name="T19" fmla="*/ 457 h 546"/>
                  <a:gd name="T20" fmla="*/ 593 w 1040"/>
                  <a:gd name="T21" fmla="*/ 480 h 546"/>
                  <a:gd name="T22" fmla="*/ 569 w 1040"/>
                  <a:gd name="T23" fmla="*/ 481 h 546"/>
                  <a:gd name="T24" fmla="*/ 569 w 1040"/>
                  <a:gd name="T25" fmla="*/ 505 h 546"/>
                  <a:gd name="T26" fmla="*/ 495 w 1040"/>
                  <a:gd name="T27" fmla="*/ 506 h 546"/>
                  <a:gd name="T28" fmla="*/ 495 w 1040"/>
                  <a:gd name="T29" fmla="*/ 533 h 546"/>
                  <a:gd name="T30" fmla="*/ 55 w 1040"/>
                  <a:gd name="T31" fmla="*/ 546 h 546"/>
                  <a:gd name="T32" fmla="*/ 55 w 1040"/>
                  <a:gd name="T33" fmla="*/ 523 h 546"/>
                  <a:gd name="T34" fmla="*/ 33 w 1040"/>
                  <a:gd name="T35" fmla="*/ 525 h 546"/>
                  <a:gd name="T36" fmla="*/ 31 w 1040"/>
                  <a:gd name="T37" fmla="*/ 456 h 546"/>
                  <a:gd name="T38" fmla="*/ 9 w 1040"/>
                  <a:gd name="T39" fmla="*/ 457 h 546"/>
                  <a:gd name="T40" fmla="*/ 0 w 1040"/>
                  <a:gd name="T41" fmla="*/ 177 h 546"/>
                  <a:gd name="T42" fmla="*/ 23 w 1040"/>
                  <a:gd name="T43" fmla="*/ 176 h 546"/>
                  <a:gd name="T44" fmla="*/ 20 w 1040"/>
                  <a:gd name="T45" fmla="*/ 110 h 546"/>
                  <a:gd name="T46" fmla="*/ 86 w 1040"/>
                  <a:gd name="T47" fmla="*/ 107 h 546"/>
                  <a:gd name="T48" fmla="*/ 86 w 1040"/>
                  <a:gd name="T49" fmla="*/ 85 h 546"/>
                  <a:gd name="T50" fmla="*/ 429 w 1040"/>
                  <a:gd name="T51" fmla="*/ 75 h 546"/>
                  <a:gd name="T52" fmla="*/ 430 w 1040"/>
                  <a:gd name="T53" fmla="*/ 99 h 546"/>
                  <a:gd name="T54" fmla="*/ 431 w 1040"/>
                  <a:gd name="T55" fmla="*/ 101 h 546"/>
                  <a:gd name="T56" fmla="*/ 477 w 1040"/>
                  <a:gd name="T57" fmla="*/ 100 h 546"/>
                  <a:gd name="T58" fmla="*/ 477 w 1040"/>
                  <a:gd name="T59" fmla="*/ 76 h 546"/>
                  <a:gd name="T60" fmla="*/ 498 w 1040"/>
                  <a:gd name="T61" fmla="*/ 76 h 546"/>
                  <a:gd name="T62" fmla="*/ 498 w 1040"/>
                  <a:gd name="T63" fmla="*/ 53 h 546"/>
                  <a:gd name="T64" fmla="*/ 543 w 1040"/>
                  <a:gd name="T65" fmla="*/ 51 h 546"/>
                  <a:gd name="T66" fmla="*/ 543 w 1040"/>
                  <a:gd name="T67" fmla="*/ 14 h 546"/>
                  <a:gd name="T68" fmla="*/ 1040 w 1040"/>
                  <a:gd name="T69" fmla="*/ 0 h 546"/>
                  <a:gd name="T70" fmla="*/ 818 w 1040"/>
                  <a:gd name="T71" fmla="*/ 411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0" h="546">
                    <a:moveTo>
                      <a:pt x="818" y="411"/>
                    </a:moveTo>
                    <a:lnTo>
                      <a:pt x="681" y="415"/>
                    </a:lnTo>
                    <a:lnTo>
                      <a:pt x="680" y="386"/>
                    </a:lnTo>
                    <a:lnTo>
                      <a:pt x="659" y="388"/>
                    </a:lnTo>
                    <a:lnTo>
                      <a:pt x="659" y="410"/>
                    </a:lnTo>
                    <a:lnTo>
                      <a:pt x="637" y="410"/>
                    </a:lnTo>
                    <a:lnTo>
                      <a:pt x="638" y="432"/>
                    </a:lnTo>
                    <a:lnTo>
                      <a:pt x="615" y="434"/>
                    </a:lnTo>
                    <a:lnTo>
                      <a:pt x="615" y="456"/>
                    </a:lnTo>
                    <a:lnTo>
                      <a:pt x="593" y="457"/>
                    </a:lnTo>
                    <a:lnTo>
                      <a:pt x="593" y="480"/>
                    </a:lnTo>
                    <a:lnTo>
                      <a:pt x="569" y="481"/>
                    </a:lnTo>
                    <a:lnTo>
                      <a:pt x="569" y="505"/>
                    </a:lnTo>
                    <a:lnTo>
                      <a:pt x="495" y="506"/>
                    </a:lnTo>
                    <a:lnTo>
                      <a:pt x="495" y="533"/>
                    </a:lnTo>
                    <a:lnTo>
                      <a:pt x="55" y="546"/>
                    </a:lnTo>
                    <a:lnTo>
                      <a:pt x="55" y="523"/>
                    </a:lnTo>
                    <a:lnTo>
                      <a:pt x="33" y="525"/>
                    </a:lnTo>
                    <a:lnTo>
                      <a:pt x="31" y="456"/>
                    </a:lnTo>
                    <a:lnTo>
                      <a:pt x="9" y="457"/>
                    </a:lnTo>
                    <a:lnTo>
                      <a:pt x="0" y="177"/>
                    </a:lnTo>
                    <a:lnTo>
                      <a:pt x="23" y="176"/>
                    </a:lnTo>
                    <a:lnTo>
                      <a:pt x="20" y="110"/>
                    </a:lnTo>
                    <a:lnTo>
                      <a:pt x="86" y="107"/>
                    </a:lnTo>
                    <a:lnTo>
                      <a:pt x="86" y="85"/>
                    </a:lnTo>
                    <a:lnTo>
                      <a:pt x="429" y="75"/>
                    </a:lnTo>
                    <a:lnTo>
                      <a:pt x="430" y="99"/>
                    </a:lnTo>
                    <a:lnTo>
                      <a:pt x="431" y="101"/>
                    </a:lnTo>
                    <a:lnTo>
                      <a:pt x="477" y="100"/>
                    </a:lnTo>
                    <a:lnTo>
                      <a:pt x="477" y="76"/>
                    </a:lnTo>
                    <a:lnTo>
                      <a:pt x="498" y="76"/>
                    </a:lnTo>
                    <a:lnTo>
                      <a:pt x="498" y="53"/>
                    </a:lnTo>
                    <a:lnTo>
                      <a:pt x="543" y="51"/>
                    </a:lnTo>
                    <a:lnTo>
                      <a:pt x="543" y="14"/>
                    </a:lnTo>
                    <a:lnTo>
                      <a:pt x="1040" y="0"/>
                    </a:lnTo>
                    <a:lnTo>
                      <a:pt x="818" y="4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Rectangle 1420"/>
              <p:cNvSpPr>
                <a:spLocks noChangeArrowheads="1"/>
              </p:cNvSpPr>
              <p:nvPr/>
            </p:nvSpPr>
            <p:spPr bwMode="auto">
              <a:xfrm>
                <a:off x="495" y="1767"/>
                <a:ext cx="16" cy="22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Rectangle 1421"/>
              <p:cNvSpPr>
                <a:spLocks noChangeArrowheads="1"/>
              </p:cNvSpPr>
              <p:nvPr/>
            </p:nvSpPr>
            <p:spPr bwMode="auto">
              <a:xfrm>
                <a:off x="592" y="1725"/>
                <a:ext cx="23" cy="1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1422"/>
              <p:cNvSpPr>
                <a:spLocks/>
              </p:cNvSpPr>
              <p:nvPr/>
            </p:nvSpPr>
            <p:spPr bwMode="auto">
              <a:xfrm>
                <a:off x="1494" y="2201"/>
                <a:ext cx="137" cy="133"/>
              </a:xfrm>
              <a:custGeom>
                <a:avLst/>
                <a:gdLst>
                  <a:gd name="T0" fmla="*/ 143 w 688"/>
                  <a:gd name="T1" fmla="*/ 318 h 666"/>
                  <a:gd name="T2" fmla="*/ 267 w 688"/>
                  <a:gd name="T3" fmla="*/ 300 h 666"/>
                  <a:gd name="T4" fmla="*/ 219 w 688"/>
                  <a:gd name="T5" fmla="*/ 0 h 666"/>
                  <a:gd name="T6" fmla="*/ 0 w 688"/>
                  <a:gd name="T7" fmla="*/ 32 h 666"/>
                  <a:gd name="T8" fmla="*/ 103 w 688"/>
                  <a:gd name="T9" fmla="*/ 666 h 666"/>
                  <a:gd name="T10" fmla="*/ 614 w 688"/>
                  <a:gd name="T11" fmla="*/ 585 h 666"/>
                  <a:gd name="T12" fmla="*/ 609 w 688"/>
                  <a:gd name="T13" fmla="*/ 546 h 666"/>
                  <a:gd name="T14" fmla="*/ 688 w 688"/>
                  <a:gd name="T15" fmla="*/ 536 h 666"/>
                  <a:gd name="T16" fmla="*/ 666 w 688"/>
                  <a:gd name="T17" fmla="*/ 403 h 666"/>
                  <a:gd name="T18" fmla="*/ 373 w 688"/>
                  <a:gd name="T19" fmla="*/ 448 h 666"/>
                  <a:gd name="T20" fmla="*/ 377 w 688"/>
                  <a:gd name="T21" fmla="*/ 486 h 666"/>
                  <a:gd name="T22" fmla="*/ 174 w 688"/>
                  <a:gd name="T23" fmla="*/ 514 h 666"/>
                  <a:gd name="T24" fmla="*/ 143 w 688"/>
                  <a:gd name="T25" fmla="*/ 318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8" h="666">
                    <a:moveTo>
                      <a:pt x="143" y="318"/>
                    </a:moveTo>
                    <a:lnTo>
                      <a:pt x="267" y="300"/>
                    </a:lnTo>
                    <a:lnTo>
                      <a:pt x="219" y="0"/>
                    </a:lnTo>
                    <a:lnTo>
                      <a:pt x="0" y="32"/>
                    </a:lnTo>
                    <a:lnTo>
                      <a:pt x="103" y="666"/>
                    </a:lnTo>
                    <a:lnTo>
                      <a:pt x="614" y="585"/>
                    </a:lnTo>
                    <a:lnTo>
                      <a:pt x="609" y="546"/>
                    </a:lnTo>
                    <a:lnTo>
                      <a:pt x="688" y="536"/>
                    </a:lnTo>
                    <a:lnTo>
                      <a:pt x="666" y="403"/>
                    </a:lnTo>
                    <a:lnTo>
                      <a:pt x="373" y="448"/>
                    </a:lnTo>
                    <a:lnTo>
                      <a:pt x="377" y="486"/>
                    </a:lnTo>
                    <a:lnTo>
                      <a:pt x="174" y="514"/>
                    </a:lnTo>
                    <a:lnTo>
                      <a:pt x="143" y="31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Freeform 1423"/>
              <p:cNvSpPr>
                <a:spLocks/>
              </p:cNvSpPr>
              <p:nvPr/>
            </p:nvSpPr>
            <p:spPr bwMode="auto">
              <a:xfrm>
                <a:off x="1301" y="2048"/>
                <a:ext cx="266" cy="173"/>
              </a:xfrm>
              <a:custGeom>
                <a:avLst/>
                <a:gdLst>
                  <a:gd name="T0" fmla="*/ 1045 w 1329"/>
                  <a:gd name="T1" fmla="*/ 480 h 866"/>
                  <a:gd name="T2" fmla="*/ 875 w 1329"/>
                  <a:gd name="T3" fmla="*/ 607 h 866"/>
                  <a:gd name="T4" fmla="*/ 770 w 1329"/>
                  <a:gd name="T5" fmla="*/ 736 h 866"/>
                  <a:gd name="T6" fmla="*/ 726 w 1329"/>
                  <a:gd name="T7" fmla="*/ 747 h 866"/>
                  <a:gd name="T8" fmla="*/ 683 w 1329"/>
                  <a:gd name="T9" fmla="*/ 759 h 866"/>
                  <a:gd name="T10" fmla="*/ 606 w 1329"/>
                  <a:gd name="T11" fmla="*/ 753 h 866"/>
                  <a:gd name="T12" fmla="*/ 522 w 1329"/>
                  <a:gd name="T13" fmla="*/ 746 h 866"/>
                  <a:gd name="T14" fmla="*/ 501 w 1329"/>
                  <a:gd name="T15" fmla="*/ 698 h 866"/>
                  <a:gd name="T16" fmla="*/ 479 w 1329"/>
                  <a:gd name="T17" fmla="*/ 749 h 866"/>
                  <a:gd name="T18" fmla="*/ 459 w 1329"/>
                  <a:gd name="T19" fmla="*/ 773 h 866"/>
                  <a:gd name="T20" fmla="*/ 60 w 1329"/>
                  <a:gd name="T21" fmla="*/ 866 h 866"/>
                  <a:gd name="T22" fmla="*/ 46 w 1329"/>
                  <a:gd name="T23" fmla="*/ 675 h 866"/>
                  <a:gd name="T24" fmla="*/ 101 w 1329"/>
                  <a:gd name="T25" fmla="*/ 632 h 866"/>
                  <a:gd name="T26" fmla="*/ 178 w 1329"/>
                  <a:gd name="T27" fmla="*/ 563 h 866"/>
                  <a:gd name="T28" fmla="*/ 208 w 1329"/>
                  <a:gd name="T29" fmla="*/ 541 h 866"/>
                  <a:gd name="T30" fmla="*/ 462 w 1329"/>
                  <a:gd name="T31" fmla="*/ 539 h 866"/>
                  <a:gd name="T32" fmla="*/ 456 w 1329"/>
                  <a:gd name="T33" fmla="*/ 528 h 866"/>
                  <a:gd name="T34" fmla="*/ 462 w 1329"/>
                  <a:gd name="T35" fmla="*/ 517 h 866"/>
                  <a:gd name="T36" fmla="*/ 470 w 1329"/>
                  <a:gd name="T37" fmla="*/ 495 h 866"/>
                  <a:gd name="T38" fmla="*/ 480 w 1329"/>
                  <a:gd name="T39" fmla="*/ 472 h 866"/>
                  <a:gd name="T40" fmla="*/ 495 w 1329"/>
                  <a:gd name="T41" fmla="*/ 452 h 866"/>
                  <a:gd name="T42" fmla="*/ 516 w 1329"/>
                  <a:gd name="T43" fmla="*/ 436 h 866"/>
                  <a:gd name="T44" fmla="*/ 540 w 1329"/>
                  <a:gd name="T45" fmla="*/ 427 h 866"/>
                  <a:gd name="T46" fmla="*/ 559 w 1329"/>
                  <a:gd name="T47" fmla="*/ 419 h 866"/>
                  <a:gd name="T48" fmla="*/ 571 w 1329"/>
                  <a:gd name="T49" fmla="*/ 412 h 866"/>
                  <a:gd name="T50" fmla="*/ 582 w 1329"/>
                  <a:gd name="T51" fmla="*/ 419 h 866"/>
                  <a:gd name="T52" fmla="*/ 586 w 1329"/>
                  <a:gd name="T53" fmla="*/ 388 h 866"/>
                  <a:gd name="T54" fmla="*/ 601 w 1329"/>
                  <a:gd name="T55" fmla="*/ 321 h 866"/>
                  <a:gd name="T56" fmla="*/ 553 w 1329"/>
                  <a:gd name="T57" fmla="*/ 211 h 866"/>
                  <a:gd name="T58" fmla="*/ 621 w 1329"/>
                  <a:gd name="T59" fmla="*/ 135 h 866"/>
                  <a:gd name="T60" fmla="*/ 655 w 1329"/>
                  <a:gd name="T61" fmla="*/ 104 h 866"/>
                  <a:gd name="T62" fmla="*/ 682 w 1329"/>
                  <a:gd name="T63" fmla="*/ 93 h 866"/>
                  <a:gd name="T64" fmla="*/ 706 w 1329"/>
                  <a:gd name="T65" fmla="*/ 78 h 866"/>
                  <a:gd name="T66" fmla="*/ 719 w 1329"/>
                  <a:gd name="T67" fmla="*/ 73 h 866"/>
                  <a:gd name="T68" fmla="*/ 736 w 1329"/>
                  <a:gd name="T69" fmla="*/ 69 h 866"/>
                  <a:gd name="T70" fmla="*/ 745 w 1329"/>
                  <a:gd name="T71" fmla="*/ 92 h 866"/>
                  <a:gd name="T72" fmla="*/ 748 w 1329"/>
                  <a:gd name="T73" fmla="*/ 194 h 866"/>
                  <a:gd name="T74" fmla="*/ 745 w 1329"/>
                  <a:gd name="T75" fmla="*/ 302 h 866"/>
                  <a:gd name="T76" fmla="*/ 784 w 1329"/>
                  <a:gd name="T77" fmla="*/ 367 h 866"/>
                  <a:gd name="T78" fmla="*/ 1024 w 1329"/>
                  <a:gd name="T79" fmla="*/ 0 h 866"/>
                  <a:gd name="T80" fmla="*/ 1175 w 1329"/>
                  <a:gd name="T81" fmla="*/ 108 h 866"/>
                  <a:gd name="T82" fmla="*/ 1236 w 1329"/>
                  <a:gd name="T83" fmla="*/ 558 h 866"/>
                  <a:gd name="T84" fmla="*/ 1115 w 1329"/>
                  <a:gd name="T85" fmla="*/ 688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29" h="866">
                    <a:moveTo>
                      <a:pt x="1115" y="688"/>
                    </a:moveTo>
                    <a:lnTo>
                      <a:pt x="973" y="688"/>
                    </a:lnTo>
                    <a:lnTo>
                      <a:pt x="1045" y="480"/>
                    </a:lnTo>
                    <a:lnTo>
                      <a:pt x="983" y="480"/>
                    </a:lnTo>
                    <a:lnTo>
                      <a:pt x="919" y="480"/>
                    </a:lnTo>
                    <a:lnTo>
                      <a:pt x="875" y="607"/>
                    </a:lnTo>
                    <a:lnTo>
                      <a:pt x="830" y="736"/>
                    </a:lnTo>
                    <a:lnTo>
                      <a:pt x="800" y="736"/>
                    </a:lnTo>
                    <a:lnTo>
                      <a:pt x="770" y="736"/>
                    </a:lnTo>
                    <a:lnTo>
                      <a:pt x="770" y="741"/>
                    </a:lnTo>
                    <a:lnTo>
                      <a:pt x="770" y="747"/>
                    </a:lnTo>
                    <a:lnTo>
                      <a:pt x="726" y="747"/>
                    </a:lnTo>
                    <a:lnTo>
                      <a:pt x="683" y="747"/>
                    </a:lnTo>
                    <a:lnTo>
                      <a:pt x="683" y="753"/>
                    </a:lnTo>
                    <a:lnTo>
                      <a:pt x="683" y="759"/>
                    </a:lnTo>
                    <a:lnTo>
                      <a:pt x="644" y="761"/>
                    </a:lnTo>
                    <a:lnTo>
                      <a:pt x="606" y="761"/>
                    </a:lnTo>
                    <a:lnTo>
                      <a:pt x="606" y="753"/>
                    </a:lnTo>
                    <a:lnTo>
                      <a:pt x="606" y="746"/>
                    </a:lnTo>
                    <a:lnTo>
                      <a:pt x="564" y="746"/>
                    </a:lnTo>
                    <a:lnTo>
                      <a:pt x="522" y="746"/>
                    </a:lnTo>
                    <a:lnTo>
                      <a:pt x="523" y="722"/>
                    </a:lnTo>
                    <a:lnTo>
                      <a:pt x="523" y="698"/>
                    </a:lnTo>
                    <a:lnTo>
                      <a:pt x="501" y="698"/>
                    </a:lnTo>
                    <a:lnTo>
                      <a:pt x="480" y="698"/>
                    </a:lnTo>
                    <a:lnTo>
                      <a:pt x="479" y="723"/>
                    </a:lnTo>
                    <a:lnTo>
                      <a:pt x="479" y="749"/>
                    </a:lnTo>
                    <a:lnTo>
                      <a:pt x="469" y="749"/>
                    </a:lnTo>
                    <a:lnTo>
                      <a:pt x="459" y="748"/>
                    </a:lnTo>
                    <a:lnTo>
                      <a:pt x="459" y="773"/>
                    </a:lnTo>
                    <a:lnTo>
                      <a:pt x="457" y="798"/>
                    </a:lnTo>
                    <a:lnTo>
                      <a:pt x="259" y="833"/>
                    </a:lnTo>
                    <a:lnTo>
                      <a:pt x="60" y="866"/>
                    </a:lnTo>
                    <a:lnTo>
                      <a:pt x="60" y="726"/>
                    </a:lnTo>
                    <a:lnTo>
                      <a:pt x="0" y="726"/>
                    </a:lnTo>
                    <a:lnTo>
                      <a:pt x="46" y="675"/>
                    </a:lnTo>
                    <a:lnTo>
                      <a:pt x="94" y="625"/>
                    </a:lnTo>
                    <a:lnTo>
                      <a:pt x="97" y="629"/>
                    </a:lnTo>
                    <a:lnTo>
                      <a:pt x="101" y="632"/>
                    </a:lnTo>
                    <a:lnTo>
                      <a:pt x="137" y="595"/>
                    </a:lnTo>
                    <a:lnTo>
                      <a:pt x="173" y="558"/>
                    </a:lnTo>
                    <a:lnTo>
                      <a:pt x="178" y="563"/>
                    </a:lnTo>
                    <a:lnTo>
                      <a:pt x="182" y="566"/>
                    </a:lnTo>
                    <a:lnTo>
                      <a:pt x="195" y="554"/>
                    </a:lnTo>
                    <a:lnTo>
                      <a:pt x="208" y="541"/>
                    </a:lnTo>
                    <a:lnTo>
                      <a:pt x="338" y="541"/>
                    </a:lnTo>
                    <a:lnTo>
                      <a:pt x="469" y="541"/>
                    </a:lnTo>
                    <a:lnTo>
                      <a:pt x="462" y="539"/>
                    </a:lnTo>
                    <a:lnTo>
                      <a:pt x="459" y="535"/>
                    </a:lnTo>
                    <a:lnTo>
                      <a:pt x="456" y="531"/>
                    </a:lnTo>
                    <a:lnTo>
                      <a:pt x="456" y="528"/>
                    </a:lnTo>
                    <a:lnTo>
                      <a:pt x="457" y="523"/>
                    </a:lnTo>
                    <a:lnTo>
                      <a:pt x="459" y="519"/>
                    </a:lnTo>
                    <a:lnTo>
                      <a:pt x="462" y="517"/>
                    </a:lnTo>
                    <a:lnTo>
                      <a:pt x="469" y="513"/>
                    </a:lnTo>
                    <a:lnTo>
                      <a:pt x="469" y="504"/>
                    </a:lnTo>
                    <a:lnTo>
                      <a:pt x="470" y="495"/>
                    </a:lnTo>
                    <a:lnTo>
                      <a:pt x="472" y="488"/>
                    </a:lnTo>
                    <a:lnTo>
                      <a:pt x="476" y="479"/>
                    </a:lnTo>
                    <a:lnTo>
                      <a:pt x="480" y="472"/>
                    </a:lnTo>
                    <a:lnTo>
                      <a:pt x="483" y="464"/>
                    </a:lnTo>
                    <a:lnTo>
                      <a:pt x="490" y="458"/>
                    </a:lnTo>
                    <a:lnTo>
                      <a:pt x="495" y="452"/>
                    </a:lnTo>
                    <a:lnTo>
                      <a:pt x="501" y="446"/>
                    </a:lnTo>
                    <a:lnTo>
                      <a:pt x="508" y="441"/>
                    </a:lnTo>
                    <a:lnTo>
                      <a:pt x="516" y="436"/>
                    </a:lnTo>
                    <a:lnTo>
                      <a:pt x="523" y="432"/>
                    </a:lnTo>
                    <a:lnTo>
                      <a:pt x="531" y="428"/>
                    </a:lnTo>
                    <a:lnTo>
                      <a:pt x="540" y="427"/>
                    </a:lnTo>
                    <a:lnTo>
                      <a:pt x="548" y="424"/>
                    </a:lnTo>
                    <a:lnTo>
                      <a:pt x="557" y="424"/>
                    </a:lnTo>
                    <a:lnTo>
                      <a:pt x="559" y="419"/>
                    </a:lnTo>
                    <a:lnTo>
                      <a:pt x="563" y="416"/>
                    </a:lnTo>
                    <a:lnTo>
                      <a:pt x="567" y="413"/>
                    </a:lnTo>
                    <a:lnTo>
                      <a:pt x="571" y="412"/>
                    </a:lnTo>
                    <a:lnTo>
                      <a:pt x="576" y="413"/>
                    </a:lnTo>
                    <a:lnTo>
                      <a:pt x="579" y="416"/>
                    </a:lnTo>
                    <a:lnTo>
                      <a:pt x="582" y="419"/>
                    </a:lnTo>
                    <a:lnTo>
                      <a:pt x="586" y="424"/>
                    </a:lnTo>
                    <a:lnTo>
                      <a:pt x="586" y="407"/>
                    </a:lnTo>
                    <a:lnTo>
                      <a:pt x="586" y="388"/>
                    </a:lnTo>
                    <a:lnTo>
                      <a:pt x="593" y="388"/>
                    </a:lnTo>
                    <a:lnTo>
                      <a:pt x="601" y="388"/>
                    </a:lnTo>
                    <a:lnTo>
                      <a:pt x="601" y="321"/>
                    </a:lnTo>
                    <a:lnTo>
                      <a:pt x="601" y="253"/>
                    </a:lnTo>
                    <a:lnTo>
                      <a:pt x="577" y="233"/>
                    </a:lnTo>
                    <a:lnTo>
                      <a:pt x="553" y="211"/>
                    </a:lnTo>
                    <a:lnTo>
                      <a:pt x="586" y="172"/>
                    </a:lnTo>
                    <a:lnTo>
                      <a:pt x="617" y="132"/>
                    </a:lnTo>
                    <a:lnTo>
                      <a:pt x="621" y="135"/>
                    </a:lnTo>
                    <a:lnTo>
                      <a:pt x="624" y="139"/>
                    </a:lnTo>
                    <a:lnTo>
                      <a:pt x="640" y="122"/>
                    </a:lnTo>
                    <a:lnTo>
                      <a:pt x="655" y="104"/>
                    </a:lnTo>
                    <a:lnTo>
                      <a:pt x="660" y="108"/>
                    </a:lnTo>
                    <a:lnTo>
                      <a:pt x="664" y="112"/>
                    </a:lnTo>
                    <a:lnTo>
                      <a:pt x="682" y="93"/>
                    </a:lnTo>
                    <a:lnTo>
                      <a:pt x="699" y="76"/>
                    </a:lnTo>
                    <a:lnTo>
                      <a:pt x="703" y="77"/>
                    </a:lnTo>
                    <a:lnTo>
                      <a:pt x="706" y="78"/>
                    </a:lnTo>
                    <a:lnTo>
                      <a:pt x="710" y="78"/>
                    </a:lnTo>
                    <a:lnTo>
                      <a:pt x="713" y="77"/>
                    </a:lnTo>
                    <a:lnTo>
                      <a:pt x="719" y="73"/>
                    </a:lnTo>
                    <a:lnTo>
                      <a:pt x="724" y="66"/>
                    </a:lnTo>
                    <a:lnTo>
                      <a:pt x="730" y="67"/>
                    </a:lnTo>
                    <a:lnTo>
                      <a:pt x="736" y="69"/>
                    </a:lnTo>
                    <a:lnTo>
                      <a:pt x="740" y="73"/>
                    </a:lnTo>
                    <a:lnTo>
                      <a:pt x="744" y="78"/>
                    </a:lnTo>
                    <a:lnTo>
                      <a:pt x="745" y="92"/>
                    </a:lnTo>
                    <a:lnTo>
                      <a:pt x="746" y="119"/>
                    </a:lnTo>
                    <a:lnTo>
                      <a:pt x="748" y="154"/>
                    </a:lnTo>
                    <a:lnTo>
                      <a:pt x="748" y="194"/>
                    </a:lnTo>
                    <a:lnTo>
                      <a:pt x="746" y="235"/>
                    </a:lnTo>
                    <a:lnTo>
                      <a:pt x="746" y="272"/>
                    </a:lnTo>
                    <a:lnTo>
                      <a:pt x="745" y="302"/>
                    </a:lnTo>
                    <a:lnTo>
                      <a:pt x="745" y="321"/>
                    </a:lnTo>
                    <a:lnTo>
                      <a:pt x="784" y="321"/>
                    </a:lnTo>
                    <a:lnTo>
                      <a:pt x="784" y="367"/>
                    </a:lnTo>
                    <a:lnTo>
                      <a:pt x="819" y="367"/>
                    </a:lnTo>
                    <a:lnTo>
                      <a:pt x="870" y="0"/>
                    </a:lnTo>
                    <a:lnTo>
                      <a:pt x="1024" y="0"/>
                    </a:lnTo>
                    <a:lnTo>
                      <a:pt x="1024" y="149"/>
                    </a:lnTo>
                    <a:lnTo>
                      <a:pt x="1160" y="149"/>
                    </a:lnTo>
                    <a:lnTo>
                      <a:pt x="1175" y="108"/>
                    </a:lnTo>
                    <a:lnTo>
                      <a:pt x="1260" y="108"/>
                    </a:lnTo>
                    <a:lnTo>
                      <a:pt x="1329" y="558"/>
                    </a:lnTo>
                    <a:lnTo>
                      <a:pt x="1236" y="558"/>
                    </a:lnTo>
                    <a:lnTo>
                      <a:pt x="1221" y="477"/>
                    </a:lnTo>
                    <a:lnTo>
                      <a:pt x="1185" y="477"/>
                    </a:lnTo>
                    <a:lnTo>
                      <a:pt x="1115" y="68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Freeform 1424"/>
              <p:cNvSpPr>
                <a:spLocks/>
              </p:cNvSpPr>
              <p:nvPr/>
            </p:nvSpPr>
            <p:spPr bwMode="auto">
              <a:xfrm>
                <a:off x="1631" y="2337"/>
                <a:ext cx="103" cy="138"/>
              </a:xfrm>
              <a:custGeom>
                <a:avLst/>
                <a:gdLst>
                  <a:gd name="T0" fmla="*/ 0 w 516"/>
                  <a:gd name="T1" fmla="*/ 89 h 689"/>
                  <a:gd name="T2" fmla="*/ 85 w 516"/>
                  <a:gd name="T3" fmla="*/ 689 h 689"/>
                  <a:gd name="T4" fmla="*/ 325 w 516"/>
                  <a:gd name="T5" fmla="*/ 647 h 689"/>
                  <a:gd name="T6" fmla="*/ 322 w 516"/>
                  <a:gd name="T7" fmla="*/ 621 h 689"/>
                  <a:gd name="T8" fmla="*/ 450 w 516"/>
                  <a:gd name="T9" fmla="*/ 598 h 689"/>
                  <a:gd name="T10" fmla="*/ 455 w 516"/>
                  <a:gd name="T11" fmla="*/ 624 h 689"/>
                  <a:gd name="T12" fmla="*/ 516 w 516"/>
                  <a:gd name="T13" fmla="*/ 612 h 689"/>
                  <a:gd name="T14" fmla="*/ 470 w 516"/>
                  <a:gd name="T15" fmla="*/ 357 h 689"/>
                  <a:gd name="T16" fmla="*/ 283 w 516"/>
                  <a:gd name="T17" fmla="*/ 387 h 689"/>
                  <a:gd name="T18" fmla="*/ 279 w 516"/>
                  <a:gd name="T19" fmla="*/ 362 h 689"/>
                  <a:gd name="T20" fmla="*/ 426 w 516"/>
                  <a:gd name="T21" fmla="*/ 337 h 689"/>
                  <a:gd name="T22" fmla="*/ 386 w 516"/>
                  <a:gd name="T23" fmla="*/ 113 h 689"/>
                  <a:gd name="T24" fmla="*/ 406 w 516"/>
                  <a:gd name="T25" fmla="*/ 109 h 689"/>
                  <a:gd name="T26" fmla="*/ 388 w 516"/>
                  <a:gd name="T27" fmla="*/ 0 h 689"/>
                  <a:gd name="T28" fmla="*/ 233 w 516"/>
                  <a:gd name="T29" fmla="*/ 27 h 689"/>
                  <a:gd name="T30" fmla="*/ 237 w 516"/>
                  <a:gd name="T31" fmla="*/ 52 h 689"/>
                  <a:gd name="T32" fmla="*/ 0 w 516"/>
                  <a:gd name="T33" fmla="*/ 89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6" h="689">
                    <a:moveTo>
                      <a:pt x="0" y="89"/>
                    </a:moveTo>
                    <a:lnTo>
                      <a:pt x="85" y="689"/>
                    </a:lnTo>
                    <a:lnTo>
                      <a:pt x="325" y="647"/>
                    </a:lnTo>
                    <a:lnTo>
                      <a:pt x="322" y="621"/>
                    </a:lnTo>
                    <a:lnTo>
                      <a:pt x="450" y="598"/>
                    </a:lnTo>
                    <a:lnTo>
                      <a:pt x="455" y="624"/>
                    </a:lnTo>
                    <a:lnTo>
                      <a:pt x="516" y="612"/>
                    </a:lnTo>
                    <a:lnTo>
                      <a:pt x="470" y="357"/>
                    </a:lnTo>
                    <a:lnTo>
                      <a:pt x="283" y="387"/>
                    </a:lnTo>
                    <a:lnTo>
                      <a:pt x="279" y="362"/>
                    </a:lnTo>
                    <a:lnTo>
                      <a:pt x="426" y="337"/>
                    </a:lnTo>
                    <a:lnTo>
                      <a:pt x="386" y="113"/>
                    </a:lnTo>
                    <a:lnTo>
                      <a:pt x="406" y="109"/>
                    </a:lnTo>
                    <a:lnTo>
                      <a:pt x="388" y="0"/>
                    </a:lnTo>
                    <a:lnTo>
                      <a:pt x="233" y="27"/>
                    </a:lnTo>
                    <a:lnTo>
                      <a:pt x="237" y="52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Freeform 1425"/>
              <p:cNvSpPr>
                <a:spLocks/>
              </p:cNvSpPr>
              <p:nvPr/>
            </p:nvSpPr>
            <p:spPr bwMode="auto">
              <a:xfrm>
                <a:off x="500" y="2943"/>
                <a:ext cx="62" cy="39"/>
              </a:xfrm>
              <a:custGeom>
                <a:avLst/>
                <a:gdLst>
                  <a:gd name="T0" fmla="*/ 0 w 313"/>
                  <a:gd name="T1" fmla="*/ 181 h 193"/>
                  <a:gd name="T2" fmla="*/ 56 w 313"/>
                  <a:gd name="T3" fmla="*/ 181 h 193"/>
                  <a:gd name="T4" fmla="*/ 56 w 313"/>
                  <a:gd name="T5" fmla="*/ 193 h 193"/>
                  <a:gd name="T6" fmla="*/ 304 w 313"/>
                  <a:gd name="T7" fmla="*/ 193 h 193"/>
                  <a:gd name="T8" fmla="*/ 304 w 313"/>
                  <a:gd name="T9" fmla="*/ 169 h 193"/>
                  <a:gd name="T10" fmla="*/ 313 w 313"/>
                  <a:gd name="T11" fmla="*/ 169 h 193"/>
                  <a:gd name="T12" fmla="*/ 313 w 313"/>
                  <a:gd name="T13" fmla="*/ 8 h 193"/>
                  <a:gd name="T14" fmla="*/ 68 w 313"/>
                  <a:gd name="T15" fmla="*/ 8 h 193"/>
                  <a:gd name="T16" fmla="*/ 68 w 313"/>
                  <a:gd name="T17" fmla="*/ 0 h 193"/>
                  <a:gd name="T18" fmla="*/ 0 w 313"/>
                  <a:gd name="T19" fmla="*/ 0 h 193"/>
                  <a:gd name="T20" fmla="*/ 0 w 313"/>
                  <a:gd name="T21" fmla="*/ 18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3" h="193">
                    <a:moveTo>
                      <a:pt x="0" y="181"/>
                    </a:moveTo>
                    <a:lnTo>
                      <a:pt x="56" y="181"/>
                    </a:lnTo>
                    <a:lnTo>
                      <a:pt x="56" y="193"/>
                    </a:lnTo>
                    <a:lnTo>
                      <a:pt x="304" y="193"/>
                    </a:lnTo>
                    <a:lnTo>
                      <a:pt x="304" y="169"/>
                    </a:lnTo>
                    <a:lnTo>
                      <a:pt x="313" y="169"/>
                    </a:lnTo>
                    <a:lnTo>
                      <a:pt x="313" y="8"/>
                    </a:lnTo>
                    <a:lnTo>
                      <a:pt x="68" y="8"/>
                    </a:lnTo>
                    <a:lnTo>
                      <a:pt x="68" y="0"/>
                    </a:lnTo>
                    <a:lnTo>
                      <a:pt x="0" y="0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Rectangle 1426"/>
              <p:cNvSpPr>
                <a:spLocks noChangeArrowheads="1"/>
              </p:cNvSpPr>
              <p:nvPr/>
            </p:nvSpPr>
            <p:spPr bwMode="auto">
              <a:xfrm>
                <a:off x="534" y="1769"/>
                <a:ext cx="13" cy="1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Freeform 1427"/>
              <p:cNvSpPr>
                <a:spLocks/>
              </p:cNvSpPr>
              <p:nvPr/>
            </p:nvSpPr>
            <p:spPr bwMode="auto">
              <a:xfrm>
                <a:off x="798" y="3365"/>
                <a:ext cx="39" cy="60"/>
              </a:xfrm>
              <a:custGeom>
                <a:avLst/>
                <a:gdLst>
                  <a:gd name="T0" fmla="*/ 85 w 196"/>
                  <a:gd name="T1" fmla="*/ 0 h 299"/>
                  <a:gd name="T2" fmla="*/ 158 w 196"/>
                  <a:gd name="T3" fmla="*/ 0 h 299"/>
                  <a:gd name="T4" fmla="*/ 158 w 196"/>
                  <a:gd name="T5" fmla="*/ 103 h 299"/>
                  <a:gd name="T6" fmla="*/ 196 w 196"/>
                  <a:gd name="T7" fmla="*/ 103 h 299"/>
                  <a:gd name="T8" fmla="*/ 196 w 196"/>
                  <a:gd name="T9" fmla="*/ 169 h 299"/>
                  <a:gd name="T10" fmla="*/ 158 w 196"/>
                  <a:gd name="T11" fmla="*/ 169 h 299"/>
                  <a:gd name="T12" fmla="*/ 158 w 196"/>
                  <a:gd name="T13" fmla="*/ 234 h 299"/>
                  <a:gd name="T14" fmla="*/ 115 w 196"/>
                  <a:gd name="T15" fmla="*/ 299 h 299"/>
                  <a:gd name="T16" fmla="*/ 0 w 196"/>
                  <a:gd name="T17" fmla="*/ 176 h 299"/>
                  <a:gd name="T18" fmla="*/ 50 w 196"/>
                  <a:gd name="T19" fmla="*/ 130 h 299"/>
                  <a:gd name="T20" fmla="*/ 85 w 196"/>
                  <a:gd name="T21" fmla="*/ 130 h 299"/>
                  <a:gd name="T22" fmla="*/ 85 w 196"/>
                  <a:gd name="T23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299">
                    <a:moveTo>
                      <a:pt x="85" y="0"/>
                    </a:moveTo>
                    <a:lnTo>
                      <a:pt x="158" y="0"/>
                    </a:lnTo>
                    <a:lnTo>
                      <a:pt x="158" y="103"/>
                    </a:lnTo>
                    <a:lnTo>
                      <a:pt x="196" y="103"/>
                    </a:lnTo>
                    <a:lnTo>
                      <a:pt x="196" y="169"/>
                    </a:lnTo>
                    <a:lnTo>
                      <a:pt x="158" y="169"/>
                    </a:lnTo>
                    <a:lnTo>
                      <a:pt x="158" y="234"/>
                    </a:lnTo>
                    <a:lnTo>
                      <a:pt x="115" y="299"/>
                    </a:lnTo>
                    <a:lnTo>
                      <a:pt x="0" y="176"/>
                    </a:lnTo>
                    <a:lnTo>
                      <a:pt x="50" y="130"/>
                    </a:lnTo>
                    <a:lnTo>
                      <a:pt x="85" y="13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Rectangle 1428"/>
              <p:cNvSpPr>
                <a:spLocks noChangeArrowheads="1"/>
              </p:cNvSpPr>
              <p:nvPr/>
            </p:nvSpPr>
            <p:spPr bwMode="auto">
              <a:xfrm>
                <a:off x="1047" y="3141"/>
                <a:ext cx="3" cy="15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Rectangle 1429"/>
              <p:cNvSpPr>
                <a:spLocks noChangeArrowheads="1"/>
              </p:cNvSpPr>
              <p:nvPr/>
            </p:nvSpPr>
            <p:spPr bwMode="auto">
              <a:xfrm>
                <a:off x="1054" y="3146"/>
                <a:ext cx="11" cy="5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Freeform 1430"/>
              <p:cNvSpPr>
                <a:spLocks/>
              </p:cNvSpPr>
              <p:nvPr/>
            </p:nvSpPr>
            <p:spPr bwMode="auto">
              <a:xfrm>
                <a:off x="541" y="606"/>
                <a:ext cx="73" cy="108"/>
              </a:xfrm>
              <a:custGeom>
                <a:avLst/>
                <a:gdLst>
                  <a:gd name="T0" fmla="*/ 251 w 365"/>
                  <a:gd name="T1" fmla="*/ 0 h 539"/>
                  <a:gd name="T2" fmla="*/ 365 w 365"/>
                  <a:gd name="T3" fmla="*/ 58 h 539"/>
                  <a:gd name="T4" fmla="*/ 120 w 365"/>
                  <a:gd name="T5" fmla="*/ 539 h 539"/>
                  <a:gd name="T6" fmla="*/ 22 w 365"/>
                  <a:gd name="T7" fmla="*/ 539 h 539"/>
                  <a:gd name="T8" fmla="*/ 36 w 365"/>
                  <a:gd name="T9" fmla="*/ 513 h 539"/>
                  <a:gd name="T10" fmla="*/ 0 w 365"/>
                  <a:gd name="T11" fmla="*/ 494 h 539"/>
                  <a:gd name="T12" fmla="*/ 251 w 365"/>
                  <a:gd name="T13" fmla="*/ 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" h="539">
                    <a:moveTo>
                      <a:pt x="251" y="0"/>
                    </a:moveTo>
                    <a:lnTo>
                      <a:pt x="365" y="58"/>
                    </a:lnTo>
                    <a:lnTo>
                      <a:pt x="120" y="539"/>
                    </a:lnTo>
                    <a:lnTo>
                      <a:pt x="22" y="539"/>
                    </a:lnTo>
                    <a:lnTo>
                      <a:pt x="36" y="513"/>
                    </a:lnTo>
                    <a:lnTo>
                      <a:pt x="0" y="494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Freeform 1431"/>
              <p:cNvSpPr>
                <a:spLocks/>
              </p:cNvSpPr>
              <p:nvPr/>
            </p:nvSpPr>
            <p:spPr bwMode="auto">
              <a:xfrm>
                <a:off x="555" y="729"/>
                <a:ext cx="36" cy="48"/>
              </a:xfrm>
              <a:custGeom>
                <a:avLst/>
                <a:gdLst>
                  <a:gd name="T0" fmla="*/ 130 w 178"/>
                  <a:gd name="T1" fmla="*/ 1 h 241"/>
                  <a:gd name="T2" fmla="*/ 122 w 178"/>
                  <a:gd name="T3" fmla="*/ 39 h 241"/>
                  <a:gd name="T4" fmla="*/ 178 w 178"/>
                  <a:gd name="T5" fmla="*/ 53 h 241"/>
                  <a:gd name="T6" fmla="*/ 135 w 178"/>
                  <a:gd name="T7" fmla="*/ 219 h 241"/>
                  <a:gd name="T8" fmla="*/ 78 w 178"/>
                  <a:gd name="T9" fmla="*/ 204 h 241"/>
                  <a:gd name="T10" fmla="*/ 68 w 178"/>
                  <a:gd name="T11" fmla="*/ 241 h 241"/>
                  <a:gd name="T12" fmla="*/ 0 w 178"/>
                  <a:gd name="T13" fmla="*/ 205 h 241"/>
                  <a:gd name="T14" fmla="*/ 53 w 178"/>
                  <a:gd name="T15" fmla="*/ 0 h 241"/>
                  <a:gd name="T16" fmla="*/ 130 w 178"/>
                  <a:gd name="T17" fmla="*/ 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41">
                    <a:moveTo>
                      <a:pt x="130" y="1"/>
                    </a:moveTo>
                    <a:lnTo>
                      <a:pt x="122" y="39"/>
                    </a:lnTo>
                    <a:lnTo>
                      <a:pt x="178" y="53"/>
                    </a:lnTo>
                    <a:lnTo>
                      <a:pt x="135" y="219"/>
                    </a:lnTo>
                    <a:lnTo>
                      <a:pt x="78" y="204"/>
                    </a:lnTo>
                    <a:lnTo>
                      <a:pt x="68" y="241"/>
                    </a:lnTo>
                    <a:lnTo>
                      <a:pt x="0" y="205"/>
                    </a:lnTo>
                    <a:lnTo>
                      <a:pt x="53" y="0"/>
                    </a:lnTo>
                    <a:lnTo>
                      <a:pt x="130" y="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Freeform 1432"/>
              <p:cNvSpPr>
                <a:spLocks/>
              </p:cNvSpPr>
              <p:nvPr/>
            </p:nvSpPr>
            <p:spPr bwMode="auto">
              <a:xfrm>
                <a:off x="511" y="729"/>
                <a:ext cx="46" cy="81"/>
              </a:xfrm>
              <a:custGeom>
                <a:avLst/>
                <a:gdLst>
                  <a:gd name="T0" fmla="*/ 139 w 230"/>
                  <a:gd name="T1" fmla="*/ 11 h 407"/>
                  <a:gd name="T2" fmla="*/ 143 w 230"/>
                  <a:gd name="T3" fmla="*/ 0 h 407"/>
                  <a:gd name="T4" fmla="*/ 230 w 230"/>
                  <a:gd name="T5" fmla="*/ 0 h 407"/>
                  <a:gd name="T6" fmla="*/ 122 w 230"/>
                  <a:gd name="T7" fmla="*/ 406 h 407"/>
                  <a:gd name="T8" fmla="*/ 33 w 230"/>
                  <a:gd name="T9" fmla="*/ 407 h 407"/>
                  <a:gd name="T10" fmla="*/ 37 w 230"/>
                  <a:gd name="T11" fmla="*/ 393 h 407"/>
                  <a:gd name="T12" fmla="*/ 0 w 230"/>
                  <a:gd name="T13" fmla="*/ 383 h 407"/>
                  <a:gd name="T14" fmla="*/ 102 w 230"/>
                  <a:gd name="T15" fmla="*/ 1 h 407"/>
                  <a:gd name="T16" fmla="*/ 139 w 230"/>
                  <a:gd name="T17" fmla="*/ 11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407">
                    <a:moveTo>
                      <a:pt x="139" y="11"/>
                    </a:moveTo>
                    <a:lnTo>
                      <a:pt x="143" y="0"/>
                    </a:lnTo>
                    <a:lnTo>
                      <a:pt x="230" y="0"/>
                    </a:lnTo>
                    <a:lnTo>
                      <a:pt x="122" y="406"/>
                    </a:lnTo>
                    <a:lnTo>
                      <a:pt x="33" y="407"/>
                    </a:lnTo>
                    <a:lnTo>
                      <a:pt x="37" y="393"/>
                    </a:lnTo>
                    <a:lnTo>
                      <a:pt x="0" y="383"/>
                    </a:lnTo>
                    <a:lnTo>
                      <a:pt x="102" y="1"/>
                    </a:lnTo>
                    <a:lnTo>
                      <a:pt x="139" y="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6" name="Freeform 1433"/>
              <p:cNvSpPr>
                <a:spLocks/>
              </p:cNvSpPr>
              <p:nvPr/>
            </p:nvSpPr>
            <p:spPr bwMode="auto">
              <a:xfrm>
                <a:off x="497" y="827"/>
                <a:ext cx="35" cy="44"/>
              </a:xfrm>
              <a:custGeom>
                <a:avLst/>
                <a:gdLst>
                  <a:gd name="T0" fmla="*/ 82 w 172"/>
                  <a:gd name="T1" fmla="*/ 14 h 222"/>
                  <a:gd name="T2" fmla="*/ 85 w 172"/>
                  <a:gd name="T3" fmla="*/ 2 h 222"/>
                  <a:gd name="T4" fmla="*/ 172 w 172"/>
                  <a:gd name="T5" fmla="*/ 0 h 222"/>
                  <a:gd name="T6" fmla="*/ 113 w 172"/>
                  <a:gd name="T7" fmla="*/ 222 h 222"/>
                  <a:gd name="T8" fmla="*/ 37 w 172"/>
                  <a:gd name="T9" fmla="*/ 181 h 222"/>
                  <a:gd name="T10" fmla="*/ 40 w 172"/>
                  <a:gd name="T11" fmla="*/ 168 h 222"/>
                  <a:gd name="T12" fmla="*/ 0 w 172"/>
                  <a:gd name="T13" fmla="*/ 158 h 222"/>
                  <a:gd name="T14" fmla="*/ 42 w 172"/>
                  <a:gd name="T15" fmla="*/ 3 h 222"/>
                  <a:gd name="T16" fmla="*/ 82 w 172"/>
                  <a:gd name="T17" fmla="*/ 1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222">
                    <a:moveTo>
                      <a:pt x="82" y="14"/>
                    </a:moveTo>
                    <a:lnTo>
                      <a:pt x="85" y="2"/>
                    </a:lnTo>
                    <a:lnTo>
                      <a:pt x="172" y="0"/>
                    </a:lnTo>
                    <a:lnTo>
                      <a:pt x="113" y="222"/>
                    </a:lnTo>
                    <a:lnTo>
                      <a:pt x="37" y="181"/>
                    </a:lnTo>
                    <a:lnTo>
                      <a:pt x="40" y="168"/>
                    </a:lnTo>
                    <a:lnTo>
                      <a:pt x="0" y="158"/>
                    </a:lnTo>
                    <a:lnTo>
                      <a:pt x="42" y="3"/>
                    </a:lnTo>
                    <a:lnTo>
                      <a:pt x="82" y="14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Freeform 1434"/>
              <p:cNvSpPr>
                <a:spLocks/>
              </p:cNvSpPr>
              <p:nvPr/>
            </p:nvSpPr>
            <p:spPr bwMode="auto">
              <a:xfrm>
                <a:off x="527" y="836"/>
                <a:ext cx="33" cy="46"/>
              </a:xfrm>
              <a:custGeom>
                <a:avLst/>
                <a:gdLst>
                  <a:gd name="T0" fmla="*/ 126 w 168"/>
                  <a:gd name="T1" fmla="*/ 2 h 231"/>
                  <a:gd name="T2" fmla="*/ 116 w 168"/>
                  <a:gd name="T3" fmla="*/ 40 h 231"/>
                  <a:gd name="T4" fmla="*/ 168 w 168"/>
                  <a:gd name="T5" fmla="*/ 54 h 231"/>
                  <a:gd name="T6" fmla="*/ 127 w 168"/>
                  <a:gd name="T7" fmla="*/ 206 h 231"/>
                  <a:gd name="T8" fmla="*/ 76 w 168"/>
                  <a:gd name="T9" fmla="*/ 191 h 231"/>
                  <a:gd name="T10" fmla="*/ 65 w 168"/>
                  <a:gd name="T11" fmla="*/ 231 h 231"/>
                  <a:gd name="T12" fmla="*/ 0 w 168"/>
                  <a:gd name="T13" fmla="*/ 192 h 231"/>
                  <a:gd name="T14" fmla="*/ 52 w 168"/>
                  <a:gd name="T15" fmla="*/ 0 h 231"/>
                  <a:gd name="T16" fmla="*/ 126 w 168"/>
                  <a:gd name="T17" fmla="*/ 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231">
                    <a:moveTo>
                      <a:pt x="126" y="2"/>
                    </a:moveTo>
                    <a:lnTo>
                      <a:pt x="116" y="40"/>
                    </a:lnTo>
                    <a:lnTo>
                      <a:pt x="168" y="54"/>
                    </a:lnTo>
                    <a:lnTo>
                      <a:pt x="127" y="206"/>
                    </a:lnTo>
                    <a:lnTo>
                      <a:pt x="76" y="191"/>
                    </a:lnTo>
                    <a:lnTo>
                      <a:pt x="65" y="231"/>
                    </a:lnTo>
                    <a:lnTo>
                      <a:pt x="0" y="192"/>
                    </a:lnTo>
                    <a:lnTo>
                      <a:pt x="52" y="0"/>
                    </a:lnTo>
                    <a:lnTo>
                      <a:pt x="126" y="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Freeform 1435"/>
              <p:cNvSpPr>
                <a:spLocks/>
              </p:cNvSpPr>
              <p:nvPr/>
            </p:nvSpPr>
            <p:spPr bwMode="auto">
              <a:xfrm>
                <a:off x="570" y="825"/>
                <a:ext cx="59" cy="90"/>
              </a:xfrm>
              <a:custGeom>
                <a:avLst/>
                <a:gdLst>
                  <a:gd name="T0" fmla="*/ 134 w 295"/>
                  <a:gd name="T1" fmla="*/ 15 h 446"/>
                  <a:gd name="T2" fmla="*/ 91 w 295"/>
                  <a:gd name="T3" fmla="*/ 4 h 446"/>
                  <a:gd name="T4" fmla="*/ 0 w 295"/>
                  <a:gd name="T5" fmla="*/ 345 h 446"/>
                  <a:gd name="T6" fmla="*/ 45 w 295"/>
                  <a:gd name="T7" fmla="*/ 357 h 446"/>
                  <a:gd name="T8" fmla="*/ 41 w 295"/>
                  <a:gd name="T9" fmla="*/ 374 h 446"/>
                  <a:gd name="T10" fmla="*/ 160 w 295"/>
                  <a:gd name="T11" fmla="*/ 446 h 446"/>
                  <a:gd name="T12" fmla="*/ 241 w 295"/>
                  <a:gd name="T13" fmla="*/ 141 h 446"/>
                  <a:gd name="T14" fmla="*/ 272 w 295"/>
                  <a:gd name="T15" fmla="*/ 149 h 446"/>
                  <a:gd name="T16" fmla="*/ 295 w 295"/>
                  <a:gd name="T17" fmla="*/ 0 h 446"/>
                  <a:gd name="T18" fmla="*/ 137 w 295"/>
                  <a:gd name="T19" fmla="*/ 0 h 446"/>
                  <a:gd name="T20" fmla="*/ 134 w 295"/>
                  <a:gd name="T21" fmla="*/ 15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5" h="446">
                    <a:moveTo>
                      <a:pt x="134" y="15"/>
                    </a:moveTo>
                    <a:lnTo>
                      <a:pt x="91" y="4"/>
                    </a:lnTo>
                    <a:lnTo>
                      <a:pt x="0" y="345"/>
                    </a:lnTo>
                    <a:lnTo>
                      <a:pt x="45" y="357"/>
                    </a:lnTo>
                    <a:lnTo>
                      <a:pt x="41" y="374"/>
                    </a:lnTo>
                    <a:lnTo>
                      <a:pt x="160" y="446"/>
                    </a:lnTo>
                    <a:lnTo>
                      <a:pt x="241" y="141"/>
                    </a:lnTo>
                    <a:lnTo>
                      <a:pt x="272" y="149"/>
                    </a:lnTo>
                    <a:lnTo>
                      <a:pt x="295" y="0"/>
                    </a:lnTo>
                    <a:lnTo>
                      <a:pt x="137" y="0"/>
                    </a:lnTo>
                    <a:lnTo>
                      <a:pt x="134" y="1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Freeform 1436"/>
              <p:cNvSpPr>
                <a:spLocks/>
              </p:cNvSpPr>
              <p:nvPr/>
            </p:nvSpPr>
            <p:spPr bwMode="auto">
              <a:xfrm>
                <a:off x="595" y="729"/>
                <a:ext cx="41" cy="80"/>
              </a:xfrm>
              <a:custGeom>
                <a:avLst/>
                <a:gdLst>
                  <a:gd name="T0" fmla="*/ 129 w 208"/>
                  <a:gd name="T1" fmla="*/ 18 h 404"/>
                  <a:gd name="T2" fmla="*/ 134 w 208"/>
                  <a:gd name="T3" fmla="*/ 1 h 404"/>
                  <a:gd name="T4" fmla="*/ 208 w 208"/>
                  <a:gd name="T5" fmla="*/ 0 h 404"/>
                  <a:gd name="T6" fmla="*/ 98 w 208"/>
                  <a:gd name="T7" fmla="*/ 404 h 404"/>
                  <a:gd name="T8" fmla="*/ 6 w 208"/>
                  <a:gd name="T9" fmla="*/ 404 h 404"/>
                  <a:gd name="T10" fmla="*/ 17 w 208"/>
                  <a:gd name="T11" fmla="*/ 365 h 404"/>
                  <a:gd name="T12" fmla="*/ 0 w 208"/>
                  <a:gd name="T13" fmla="*/ 361 h 404"/>
                  <a:gd name="T14" fmla="*/ 95 w 208"/>
                  <a:gd name="T15" fmla="*/ 10 h 404"/>
                  <a:gd name="T16" fmla="*/ 129 w 208"/>
                  <a:gd name="T17" fmla="*/ 18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4">
                    <a:moveTo>
                      <a:pt x="129" y="18"/>
                    </a:moveTo>
                    <a:lnTo>
                      <a:pt x="134" y="1"/>
                    </a:lnTo>
                    <a:lnTo>
                      <a:pt x="208" y="0"/>
                    </a:lnTo>
                    <a:lnTo>
                      <a:pt x="98" y="404"/>
                    </a:lnTo>
                    <a:lnTo>
                      <a:pt x="6" y="404"/>
                    </a:lnTo>
                    <a:lnTo>
                      <a:pt x="17" y="365"/>
                    </a:lnTo>
                    <a:lnTo>
                      <a:pt x="0" y="361"/>
                    </a:lnTo>
                    <a:lnTo>
                      <a:pt x="95" y="10"/>
                    </a:lnTo>
                    <a:lnTo>
                      <a:pt x="129" y="1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0" name="Freeform 1437"/>
              <p:cNvSpPr>
                <a:spLocks/>
              </p:cNvSpPr>
              <p:nvPr/>
            </p:nvSpPr>
            <p:spPr bwMode="auto">
              <a:xfrm>
                <a:off x="621" y="638"/>
                <a:ext cx="56" cy="76"/>
              </a:xfrm>
              <a:custGeom>
                <a:avLst/>
                <a:gdLst>
                  <a:gd name="T0" fmla="*/ 259 w 281"/>
                  <a:gd name="T1" fmla="*/ 47 h 376"/>
                  <a:gd name="T2" fmla="*/ 247 w 281"/>
                  <a:gd name="T3" fmla="*/ 71 h 376"/>
                  <a:gd name="T4" fmla="*/ 281 w 281"/>
                  <a:gd name="T5" fmla="*/ 88 h 376"/>
                  <a:gd name="T6" fmla="*/ 175 w 281"/>
                  <a:gd name="T7" fmla="*/ 296 h 376"/>
                  <a:gd name="T8" fmla="*/ 159 w 281"/>
                  <a:gd name="T9" fmla="*/ 289 h 376"/>
                  <a:gd name="T10" fmla="*/ 122 w 281"/>
                  <a:gd name="T11" fmla="*/ 361 h 376"/>
                  <a:gd name="T12" fmla="*/ 104 w 281"/>
                  <a:gd name="T13" fmla="*/ 352 h 376"/>
                  <a:gd name="T14" fmla="*/ 93 w 281"/>
                  <a:gd name="T15" fmla="*/ 376 h 376"/>
                  <a:gd name="T16" fmla="*/ 0 w 281"/>
                  <a:gd name="T17" fmla="*/ 329 h 376"/>
                  <a:gd name="T18" fmla="*/ 169 w 281"/>
                  <a:gd name="T19" fmla="*/ 0 h 376"/>
                  <a:gd name="T20" fmla="*/ 259 w 281"/>
                  <a:gd name="T21" fmla="*/ 47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376">
                    <a:moveTo>
                      <a:pt x="259" y="47"/>
                    </a:moveTo>
                    <a:lnTo>
                      <a:pt x="247" y="71"/>
                    </a:lnTo>
                    <a:lnTo>
                      <a:pt x="281" y="88"/>
                    </a:lnTo>
                    <a:lnTo>
                      <a:pt x="175" y="296"/>
                    </a:lnTo>
                    <a:lnTo>
                      <a:pt x="159" y="289"/>
                    </a:lnTo>
                    <a:lnTo>
                      <a:pt x="122" y="361"/>
                    </a:lnTo>
                    <a:lnTo>
                      <a:pt x="104" y="352"/>
                    </a:lnTo>
                    <a:lnTo>
                      <a:pt x="93" y="376"/>
                    </a:lnTo>
                    <a:lnTo>
                      <a:pt x="0" y="329"/>
                    </a:lnTo>
                    <a:lnTo>
                      <a:pt x="169" y="0"/>
                    </a:lnTo>
                    <a:lnTo>
                      <a:pt x="259" y="4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1" name="Freeform 1438"/>
              <p:cNvSpPr>
                <a:spLocks/>
              </p:cNvSpPr>
              <p:nvPr/>
            </p:nvSpPr>
            <p:spPr bwMode="auto">
              <a:xfrm>
                <a:off x="890" y="1083"/>
                <a:ext cx="34" cy="86"/>
              </a:xfrm>
              <a:custGeom>
                <a:avLst/>
                <a:gdLst>
                  <a:gd name="T0" fmla="*/ 86 w 170"/>
                  <a:gd name="T1" fmla="*/ 431 h 434"/>
                  <a:gd name="T2" fmla="*/ 15 w 170"/>
                  <a:gd name="T3" fmla="*/ 434 h 434"/>
                  <a:gd name="T4" fmla="*/ 0 w 170"/>
                  <a:gd name="T5" fmla="*/ 3 h 434"/>
                  <a:gd name="T6" fmla="*/ 71 w 170"/>
                  <a:gd name="T7" fmla="*/ 0 h 434"/>
                  <a:gd name="T8" fmla="*/ 74 w 170"/>
                  <a:gd name="T9" fmla="*/ 85 h 434"/>
                  <a:gd name="T10" fmla="*/ 99 w 170"/>
                  <a:gd name="T11" fmla="*/ 89 h 434"/>
                  <a:gd name="T12" fmla="*/ 89 w 170"/>
                  <a:gd name="T13" fmla="*/ 276 h 434"/>
                  <a:gd name="T14" fmla="*/ 170 w 170"/>
                  <a:gd name="T15" fmla="*/ 352 h 434"/>
                  <a:gd name="T16" fmla="*/ 106 w 170"/>
                  <a:gd name="T17" fmla="*/ 424 h 434"/>
                  <a:gd name="T18" fmla="*/ 85 w 170"/>
                  <a:gd name="T19" fmla="*/ 404 h 434"/>
                  <a:gd name="T20" fmla="*/ 86 w 170"/>
                  <a:gd name="T21" fmla="*/ 431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434">
                    <a:moveTo>
                      <a:pt x="86" y="431"/>
                    </a:moveTo>
                    <a:lnTo>
                      <a:pt x="15" y="434"/>
                    </a:lnTo>
                    <a:lnTo>
                      <a:pt x="0" y="3"/>
                    </a:lnTo>
                    <a:lnTo>
                      <a:pt x="71" y="0"/>
                    </a:lnTo>
                    <a:lnTo>
                      <a:pt x="74" y="85"/>
                    </a:lnTo>
                    <a:lnTo>
                      <a:pt x="99" y="89"/>
                    </a:lnTo>
                    <a:lnTo>
                      <a:pt x="89" y="276"/>
                    </a:lnTo>
                    <a:lnTo>
                      <a:pt x="170" y="352"/>
                    </a:lnTo>
                    <a:lnTo>
                      <a:pt x="106" y="424"/>
                    </a:lnTo>
                    <a:lnTo>
                      <a:pt x="85" y="404"/>
                    </a:lnTo>
                    <a:lnTo>
                      <a:pt x="86" y="43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2" name="Freeform 1439"/>
              <p:cNvSpPr>
                <a:spLocks/>
              </p:cNvSpPr>
              <p:nvPr/>
            </p:nvSpPr>
            <p:spPr bwMode="auto">
              <a:xfrm>
                <a:off x="1535" y="3214"/>
                <a:ext cx="129" cy="135"/>
              </a:xfrm>
              <a:custGeom>
                <a:avLst/>
                <a:gdLst>
                  <a:gd name="T0" fmla="*/ 210 w 646"/>
                  <a:gd name="T1" fmla="*/ 557 h 677"/>
                  <a:gd name="T2" fmla="*/ 210 w 646"/>
                  <a:gd name="T3" fmla="*/ 569 h 677"/>
                  <a:gd name="T4" fmla="*/ 10 w 646"/>
                  <a:gd name="T5" fmla="*/ 569 h 677"/>
                  <a:gd name="T6" fmla="*/ 0 w 646"/>
                  <a:gd name="T7" fmla="*/ 631 h 677"/>
                  <a:gd name="T8" fmla="*/ 18 w 646"/>
                  <a:gd name="T9" fmla="*/ 631 h 677"/>
                  <a:gd name="T10" fmla="*/ 18 w 646"/>
                  <a:gd name="T11" fmla="*/ 677 h 677"/>
                  <a:gd name="T12" fmla="*/ 361 w 646"/>
                  <a:gd name="T13" fmla="*/ 677 h 677"/>
                  <a:gd name="T14" fmla="*/ 372 w 646"/>
                  <a:gd name="T15" fmla="*/ 614 h 677"/>
                  <a:gd name="T16" fmla="*/ 352 w 646"/>
                  <a:gd name="T17" fmla="*/ 614 h 677"/>
                  <a:gd name="T18" fmla="*/ 352 w 646"/>
                  <a:gd name="T19" fmla="*/ 389 h 677"/>
                  <a:gd name="T20" fmla="*/ 373 w 646"/>
                  <a:gd name="T21" fmla="*/ 389 h 677"/>
                  <a:gd name="T22" fmla="*/ 373 w 646"/>
                  <a:gd name="T23" fmla="*/ 441 h 677"/>
                  <a:gd name="T24" fmla="*/ 640 w 646"/>
                  <a:gd name="T25" fmla="*/ 441 h 677"/>
                  <a:gd name="T26" fmla="*/ 646 w 646"/>
                  <a:gd name="T27" fmla="*/ 374 h 677"/>
                  <a:gd name="T28" fmla="*/ 627 w 646"/>
                  <a:gd name="T29" fmla="*/ 374 h 677"/>
                  <a:gd name="T30" fmla="*/ 627 w 646"/>
                  <a:gd name="T31" fmla="*/ 9 h 677"/>
                  <a:gd name="T32" fmla="*/ 561 w 646"/>
                  <a:gd name="T33" fmla="*/ 0 h 677"/>
                  <a:gd name="T34" fmla="*/ 561 w 646"/>
                  <a:gd name="T35" fmla="*/ 24 h 677"/>
                  <a:gd name="T36" fmla="*/ 515 w 646"/>
                  <a:gd name="T37" fmla="*/ 16 h 677"/>
                  <a:gd name="T38" fmla="*/ 515 w 646"/>
                  <a:gd name="T39" fmla="*/ 305 h 677"/>
                  <a:gd name="T40" fmla="*/ 561 w 646"/>
                  <a:gd name="T41" fmla="*/ 305 h 677"/>
                  <a:gd name="T42" fmla="*/ 561 w 646"/>
                  <a:gd name="T43" fmla="*/ 371 h 677"/>
                  <a:gd name="T44" fmla="*/ 510 w 646"/>
                  <a:gd name="T45" fmla="*/ 371 h 677"/>
                  <a:gd name="T46" fmla="*/ 510 w 646"/>
                  <a:gd name="T47" fmla="*/ 328 h 677"/>
                  <a:gd name="T48" fmla="*/ 373 w 646"/>
                  <a:gd name="T49" fmla="*/ 328 h 677"/>
                  <a:gd name="T50" fmla="*/ 373 w 646"/>
                  <a:gd name="T51" fmla="*/ 375 h 677"/>
                  <a:gd name="T52" fmla="*/ 350 w 646"/>
                  <a:gd name="T53" fmla="*/ 375 h 677"/>
                  <a:gd name="T54" fmla="*/ 350 w 646"/>
                  <a:gd name="T55" fmla="*/ 96 h 677"/>
                  <a:gd name="T56" fmla="*/ 239 w 646"/>
                  <a:gd name="T57" fmla="*/ 96 h 677"/>
                  <a:gd name="T58" fmla="*/ 239 w 646"/>
                  <a:gd name="T59" fmla="*/ 544 h 677"/>
                  <a:gd name="T60" fmla="*/ 284 w 646"/>
                  <a:gd name="T61" fmla="*/ 544 h 677"/>
                  <a:gd name="T62" fmla="*/ 284 w 646"/>
                  <a:gd name="T63" fmla="*/ 610 h 677"/>
                  <a:gd name="T64" fmla="*/ 236 w 646"/>
                  <a:gd name="T65" fmla="*/ 610 h 677"/>
                  <a:gd name="T66" fmla="*/ 236 w 646"/>
                  <a:gd name="T67" fmla="*/ 557 h 677"/>
                  <a:gd name="T68" fmla="*/ 210 w 646"/>
                  <a:gd name="T69" fmla="*/ 557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6" h="677">
                    <a:moveTo>
                      <a:pt x="210" y="557"/>
                    </a:moveTo>
                    <a:lnTo>
                      <a:pt x="210" y="569"/>
                    </a:lnTo>
                    <a:lnTo>
                      <a:pt x="10" y="569"/>
                    </a:lnTo>
                    <a:lnTo>
                      <a:pt x="0" y="631"/>
                    </a:lnTo>
                    <a:lnTo>
                      <a:pt x="18" y="631"/>
                    </a:lnTo>
                    <a:lnTo>
                      <a:pt x="18" y="677"/>
                    </a:lnTo>
                    <a:lnTo>
                      <a:pt x="361" y="677"/>
                    </a:lnTo>
                    <a:lnTo>
                      <a:pt x="372" y="614"/>
                    </a:lnTo>
                    <a:lnTo>
                      <a:pt x="352" y="614"/>
                    </a:lnTo>
                    <a:lnTo>
                      <a:pt x="352" y="389"/>
                    </a:lnTo>
                    <a:lnTo>
                      <a:pt x="373" y="389"/>
                    </a:lnTo>
                    <a:lnTo>
                      <a:pt x="373" y="441"/>
                    </a:lnTo>
                    <a:lnTo>
                      <a:pt x="640" y="441"/>
                    </a:lnTo>
                    <a:lnTo>
                      <a:pt x="646" y="374"/>
                    </a:lnTo>
                    <a:lnTo>
                      <a:pt x="627" y="374"/>
                    </a:lnTo>
                    <a:lnTo>
                      <a:pt x="627" y="9"/>
                    </a:lnTo>
                    <a:lnTo>
                      <a:pt x="561" y="0"/>
                    </a:lnTo>
                    <a:lnTo>
                      <a:pt x="561" y="24"/>
                    </a:lnTo>
                    <a:lnTo>
                      <a:pt x="515" y="16"/>
                    </a:lnTo>
                    <a:lnTo>
                      <a:pt x="515" y="305"/>
                    </a:lnTo>
                    <a:lnTo>
                      <a:pt x="561" y="305"/>
                    </a:lnTo>
                    <a:lnTo>
                      <a:pt x="561" y="371"/>
                    </a:lnTo>
                    <a:lnTo>
                      <a:pt x="510" y="371"/>
                    </a:lnTo>
                    <a:lnTo>
                      <a:pt x="510" y="328"/>
                    </a:lnTo>
                    <a:lnTo>
                      <a:pt x="373" y="328"/>
                    </a:lnTo>
                    <a:lnTo>
                      <a:pt x="373" y="375"/>
                    </a:lnTo>
                    <a:lnTo>
                      <a:pt x="350" y="375"/>
                    </a:lnTo>
                    <a:lnTo>
                      <a:pt x="350" y="96"/>
                    </a:lnTo>
                    <a:lnTo>
                      <a:pt x="239" y="96"/>
                    </a:lnTo>
                    <a:lnTo>
                      <a:pt x="239" y="544"/>
                    </a:lnTo>
                    <a:lnTo>
                      <a:pt x="284" y="544"/>
                    </a:lnTo>
                    <a:lnTo>
                      <a:pt x="284" y="610"/>
                    </a:lnTo>
                    <a:lnTo>
                      <a:pt x="236" y="610"/>
                    </a:lnTo>
                    <a:lnTo>
                      <a:pt x="236" y="557"/>
                    </a:lnTo>
                    <a:lnTo>
                      <a:pt x="210" y="55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3" name="Rectangle 1440"/>
              <p:cNvSpPr>
                <a:spLocks noChangeArrowheads="1"/>
              </p:cNvSpPr>
              <p:nvPr/>
            </p:nvSpPr>
            <p:spPr bwMode="auto">
              <a:xfrm>
                <a:off x="1617" y="3135"/>
                <a:ext cx="31" cy="28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4" name="Rectangle 1441"/>
              <p:cNvSpPr>
                <a:spLocks noChangeArrowheads="1"/>
              </p:cNvSpPr>
              <p:nvPr/>
            </p:nvSpPr>
            <p:spPr bwMode="auto">
              <a:xfrm>
                <a:off x="1617" y="3135"/>
                <a:ext cx="31" cy="28"/>
              </a:xfrm>
              <a:prstGeom prst="rect">
                <a:avLst/>
              </a:prstGeom>
              <a:noFill/>
              <a:ln w="3">
                <a:solidFill>
                  <a:srgbClr val="BDBFC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5" name="Rectangle 1442"/>
              <p:cNvSpPr>
                <a:spLocks noChangeArrowheads="1"/>
              </p:cNvSpPr>
              <p:nvPr/>
            </p:nvSpPr>
            <p:spPr bwMode="auto">
              <a:xfrm>
                <a:off x="1617" y="3166"/>
                <a:ext cx="31" cy="16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6" name="Rectangle 1443"/>
              <p:cNvSpPr>
                <a:spLocks noChangeArrowheads="1"/>
              </p:cNvSpPr>
              <p:nvPr/>
            </p:nvSpPr>
            <p:spPr bwMode="auto">
              <a:xfrm>
                <a:off x="1617" y="3166"/>
                <a:ext cx="31" cy="16"/>
              </a:xfrm>
              <a:prstGeom prst="rect">
                <a:avLst/>
              </a:prstGeom>
              <a:noFill/>
              <a:ln w="3">
                <a:solidFill>
                  <a:srgbClr val="BDBFC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7" name="Freeform 1444"/>
              <p:cNvSpPr>
                <a:spLocks/>
              </p:cNvSpPr>
              <p:nvPr/>
            </p:nvSpPr>
            <p:spPr bwMode="auto">
              <a:xfrm>
                <a:off x="3425" y="1543"/>
                <a:ext cx="24" cy="33"/>
              </a:xfrm>
              <a:custGeom>
                <a:avLst/>
                <a:gdLst>
                  <a:gd name="T0" fmla="*/ 60 w 120"/>
                  <a:gd name="T1" fmla="*/ 121 h 165"/>
                  <a:gd name="T2" fmla="*/ 4 w 120"/>
                  <a:gd name="T3" fmla="*/ 122 h 165"/>
                  <a:gd name="T4" fmla="*/ 0 w 120"/>
                  <a:gd name="T5" fmla="*/ 2 h 165"/>
                  <a:gd name="T6" fmla="*/ 56 w 120"/>
                  <a:gd name="T7" fmla="*/ 0 h 165"/>
                  <a:gd name="T8" fmla="*/ 59 w 120"/>
                  <a:gd name="T9" fmla="*/ 52 h 165"/>
                  <a:gd name="T10" fmla="*/ 116 w 120"/>
                  <a:gd name="T11" fmla="*/ 51 h 165"/>
                  <a:gd name="T12" fmla="*/ 120 w 120"/>
                  <a:gd name="T13" fmla="*/ 163 h 165"/>
                  <a:gd name="T14" fmla="*/ 63 w 120"/>
                  <a:gd name="T15" fmla="*/ 165 h 165"/>
                  <a:gd name="T16" fmla="*/ 60 w 120"/>
                  <a:gd name="T17" fmla="*/ 12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65">
                    <a:moveTo>
                      <a:pt x="60" y="121"/>
                    </a:moveTo>
                    <a:lnTo>
                      <a:pt x="4" y="122"/>
                    </a:lnTo>
                    <a:lnTo>
                      <a:pt x="0" y="2"/>
                    </a:lnTo>
                    <a:lnTo>
                      <a:pt x="56" y="0"/>
                    </a:lnTo>
                    <a:lnTo>
                      <a:pt x="59" y="52"/>
                    </a:lnTo>
                    <a:lnTo>
                      <a:pt x="116" y="51"/>
                    </a:lnTo>
                    <a:lnTo>
                      <a:pt x="120" y="163"/>
                    </a:lnTo>
                    <a:lnTo>
                      <a:pt x="63" y="165"/>
                    </a:lnTo>
                    <a:lnTo>
                      <a:pt x="60" y="12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8" name="Freeform 1445"/>
              <p:cNvSpPr>
                <a:spLocks/>
              </p:cNvSpPr>
              <p:nvPr/>
            </p:nvSpPr>
            <p:spPr bwMode="auto">
              <a:xfrm>
                <a:off x="3524" y="2234"/>
                <a:ext cx="93" cy="51"/>
              </a:xfrm>
              <a:custGeom>
                <a:avLst/>
                <a:gdLst>
                  <a:gd name="T0" fmla="*/ 83 w 465"/>
                  <a:gd name="T1" fmla="*/ 190 h 256"/>
                  <a:gd name="T2" fmla="*/ 0 w 465"/>
                  <a:gd name="T3" fmla="*/ 190 h 256"/>
                  <a:gd name="T4" fmla="*/ 0 w 465"/>
                  <a:gd name="T5" fmla="*/ 39 h 256"/>
                  <a:gd name="T6" fmla="*/ 83 w 465"/>
                  <a:gd name="T7" fmla="*/ 39 h 256"/>
                  <a:gd name="T8" fmla="*/ 83 w 465"/>
                  <a:gd name="T9" fmla="*/ 0 h 256"/>
                  <a:gd name="T10" fmla="*/ 161 w 465"/>
                  <a:gd name="T11" fmla="*/ 0 h 256"/>
                  <a:gd name="T12" fmla="*/ 161 w 465"/>
                  <a:gd name="T13" fmla="*/ 39 h 256"/>
                  <a:gd name="T14" fmla="*/ 465 w 465"/>
                  <a:gd name="T15" fmla="*/ 39 h 256"/>
                  <a:gd name="T16" fmla="*/ 465 w 465"/>
                  <a:gd name="T17" fmla="*/ 166 h 256"/>
                  <a:gd name="T18" fmla="*/ 436 w 465"/>
                  <a:gd name="T19" fmla="*/ 166 h 256"/>
                  <a:gd name="T20" fmla="*/ 436 w 465"/>
                  <a:gd name="T21" fmla="*/ 256 h 256"/>
                  <a:gd name="T22" fmla="*/ 83 w 465"/>
                  <a:gd name="T23" fmla="*/ 256 h 256"/>
                  <a:gd name="T24" fmla="*/ 83 w 465"/>
                  <a:gd name="T25" fmla="*/ 19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5" h="256">
                    <a:moveTo>
                      <a:pt x="83" y="190"/>
                    </a:moveTo>
                    <a:lnTo>
                      <a:pt x="0" y="190"/>
                    </a:lnTo>
                    <a:lnTo>
                      <a:pt x="0" y="39"/>
                    </a:lnTo>
                    <a:lnTo>
                      <a:pt x="83" y="39"/>
                    </a:lnTo>
                    <a:lnTo>
                      <a:pt x="83" y="0"/>
                    </a:lnTo>
                    <a:lnTo>
                      <a:pt x="161" y="0"/>
                    </a:lnTo>
                    <a:lnTo>
                      <a:pt x="161" y="39"/>
                    </a:lnTo>
                    <a:lnTo>
                      <a:pt x="465" y="39"/>
                    </a:lnTo>
                    <a:lnTo>
                      <a:pt x="465" y="166"/>
                    </a:lnTo>
                    <a:lnTo>
                      <a:pt x="436" y="166"/>
                    </a:lnTo>
                    <a:lnTo>
                      <a:pt x="436" y="256"/>
                    </a:lnTo>
                    <a:lnTo>
                      <a:pt x="83" y="256"/>
                    </a:lnTo>
                    <a:lnTo>
                      <a:pt x="83" y="19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9" name="Freeform 1446"/>
              <p:cNvSpPr>
                <a:spLocks/>
              </p:cNvSpPr>
              <p:nvPr/>
            </p:nvSpPr>
            <p:spPr bwMode="auto">
              <a:xfrm>
                <a:off x="3226" y="2148"/>
                <a:ext cx="105" cy="66"/>
              </a:xfrm>
              <a:custGeom>
                <a:avLst/>
                <a:gdLst>
                  <a:gd name="T0" fmla="*/ 42 w 525"/>
                  <a:gd name="T1" fmla="*/ 21 h 331"/>
                  <a:gd name="T2" fmla="*/ 36 w 525"/>
                  <a:gd name="T3" fmla="*/ 17 h 331"/>
                  <a:gd name="T4" fmla="*/ 22 w 525"/>
                  <a:gd name="T5" fmla="*/ 11 h 331"/>
                  <a:gd name="T6" fmla="*/ 10 w 525"/>
                  <a:gd name="T7" fmla="*/ 5 h 331"/>
                  <a:gd name="T8" fmla="*/ 1 w 525"/>
                  <a:gd name="T9" fmla="*/ 0 h 331"/>
                  <a:gd name="T10" fmla="*/ 0 w 525"/>
                  <a:gd name="T11" fmla="*/ 115 h 331"/>
                  <a:gd name="T12" fmla="*/ 72 w 525"/>
                  <a:gd name="T13" fmla="*/ 115 h 331"/>
                  <a:gd name="T14" fmla="*/ 72 w 525"/>
                  <a:gd name="T15" fmla="*/ 95 h 331"/>
                  <a:gd name="T16" fmla="*/ 113 w 525"/>
                  <a:gd name="T17" fmla="*/ 95 h 331"/>
                  <a:gd name="T18" fmla="*/ 113 w 525"/>
                  <a:gd name="T19" fmla="*/ 115 h 331"/>
                  <a:gd name="T20" fmla="*/ 149 w 525"/>
                  <a:gd name="T21" fmla="*/ 115 h 331"/>
                  <a:gd name="T22" fmla="*/ 149 w 525"/>
                  <a:gd name="T23" fmla="*/ 134 h 331"/>
                  <a:gd name="T24" fmla="*/ 111 w 525"/>
                  <a:gd name="T25" fmla="*/ 134 h 331"/>
                  <a:gd name="T26" fmla="*/ 111 w 525"/>
                  <a:gd name="T27" fmla="*/ 265 h 331"/>
                  <a:gd name="T28" fmla="*/ 139 w 525"/>
                  <a:gd name="T29" fmla="*/ 265 h 331"/>
                  <a:gd name="T30" fmla="*/ 139 w 525"/>
                  <a:gd name="T31" fmla="*/ 310 h 331"/>
                  <a:gd name="T32" fmla="*/ 114 w 525"/>
                  <a:gd name="T33" fmla="*/ 331 h 331"/>
                  <a:gd name="T34" fmla="*/ 393 w 525"/>
                  <a:gd name="T35" fmla="*/ 331 h 331"/>
                  <a:gd name="T36" fmla="*/ 393 w 525"/>
                  <a:gd name="T37" fmla="*/ 286 h 331"/>
                  <a:gd name="T38" fmla="*/ 463 w 525"/>
                  <a:gd name="T39" fmla="*/ 286 h 331"/>
                  <a:gd name="T40" fmla="*/ 463 w 525"/>
                  <a:gd name="T41" fmla="*/ 331 h 331"/>
                  <a:gd name="T42" fmla="*/ 524 w 525"/>
                  <a:gd name="T43" fmla="*/ 331 h 331"/>
                  <a:gd name="T44" fmla="*/ 525 w 525"/>
                  <a:gd name="T45" fmla="*/ 134 h 331"/>
                  <a:gd name="T46" fmla="*/ 365 w 525"/>
                  <a:gd name="T47" fmla="*/ 134 h 331"/>
                  <a:gd name="T48" fmla="*/ 365 w 525"/>
                  <a:gd name="T49" fmla="*/ 115 h 331"/>
                  <a:gd name="T50" fmla="*/ 524 w 525"/>
                  <a:gd name="T51" fmla="*/ 115 h 331"/>
                  <a:gd name="T52" fmla="*/ 524 w 525"/>
                  <a:gd name="T53" fmla="*/ 44 h 331"/>
                  <a:gd name="T54" fmla="*/ 165 w 525"/>
                  <a:gd name="T55" fmla="*/ 44 h 331"/>
                  <a:gd name="T56" fmla="*/ 165 w 525"/>
                  <a:gd name="T57" fmla="*/ 21 h 331"/>
                  <a:gd name="T58" fmla="*/ 42 w 525"/>
                  <a:gd name="T59" fmla="*/ 2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5" h="331">
                    <a:moveTo>
                      <a:pt x="42" y="21"/>
                    </a:moveTo>
                    <a:lnTo>
                      <a:pt x="36" y="17"/>
                    </a:lnTo>
                    <a:lnTo>
                      <a:pt x="22" y="11"/>
                    </a:lnTo>
                    <a:lnTo>
                      <a:pt x="10" y="5"/>
                    </a:lnTo>
                    <a:lnTo>
                      <a:pt x="1" y="0"/>
                    </a:lnTo>
                    <a:lnTo>
                      <a:pt x="0" y="115"/>
                    </a:lnTo>
                    <a:lnTo>
                      <a:pt x="72" y="115"/>
                    </a:lnTo>
                    <a:lnTo>
                      <a:pt x="72" y="95"/>
                    </a:lnTo>
                    <a:lnTo>
                      <a:pt x="113" y="95"/>
                    </a:lnTo>
                    <a:lnTo>
                      <a:pt x="113" y="115"/>
                    </a:lnTo>
                    <a:lnTo>
                      <a:pt x="149" y="115"/>
                    </a:lnTo>
                    <a:lnTo>
                      <a:pt x="149" y="134"/>
                    </a:lnTo>
                    <a:lnTo>
                      <a:pt x="111" y="134"/>
                    </a:lnTo>
                    <a:lnTo>
                      <a:pt x="111" y="265"/>
                    </a:lnTo>
                    <a:lnTo>
                      <a:pt x="139" y="265"/>
                    </a:lnTo>
                    <a:lnTo>
                      <a:pt x="139" y="310"/>
                    </a:lnTo>
                    <a:lnTo>
                      <a:pt x="114" y="331"/>
                    </a:lnTo>
                    <a:lnTo>
                      <a:pt x="393" y="331"/>
                    </a:lnTo>
                    <a:lnTo>
                      <a:pt x="393" y="286"/>
                    </a:lnTo>
                    <a:lnTo>
                      <a:pt x="463" y="286"/>
                    </a:lnTo>
                    <a:lnTo>
                      <a:pt x="463" y="331"/>
                    </a:lnTo>
                    <a:lnTo>
                      <a:pt x="524" y="331"/>
                    </a:lnTo>
                    <a:lnTo>
                      <a:pt x="525" y="134"/>
                    </a:lnTo>
                    <a:lnTo>
                      <a:pt x="365" y="134"/>
                    </a:lnTo>
                    <a:lnTo>
                      <a:pt x="365" y="115"/>
                    </a:lnTo>
                    <a:lnTo>
                      <a:pt x="524" y="115"/>
                    </a:lnTo>
                    <a:lnTo>
                      <a:pt x="524" y="44"/>
                    </a:lnTo>
                    <a:lnTo>
                      <a:pt x="165" y="44"/>
                    </a:lnTo>
                    <a:lnTo>
                      <a:pt x="165" y="21"/>
                    </a:lnTo>
                    <a:lnTo>
                      <a:pt x="42" y="2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0" name="Freeform 1447"/>
              <p:cNvSpPr>
                <a:spLocks/>
              </p:cNvSpPr>
              <p:nvPr/>
            </p:nvSpPr>
            <p:spPr bwMode="auto">
              <a:xfrm>
                <a:off x="3626" y="2507"/>
                <a:ext cx="141" cy="81"/>
              </a:xfrm>
              <a:custGeom>
                <a:avLst/>
                <a:gdLst>
                  <a:gd name="T0" fmla="*/ 335 w 706"/>
                  <a:gd name="T1" fmla="*/ 103 h 403"/>
                  <a:gd name="T2" fmla="*/ 335 w 706"/>
                  <a:gd name="T3" fmla="*/ 0 h 403"/>
                  <a:gd name="T4" fmla="*/ 1 w 706"/>
                  <a:gd name="T5" fmla="*/ 0 h 403"/>
                  <a:gd name="T6" fmla="*/ 0 w 706"/>
                  <a:gd name="T7" fmla="*/ 321 h 403"/>
                  <a:gd name="T8" fmla="*/ 39 w 706"/>
                  <a:gd name="T9" fmla="*/ 321 h 403"/>
                  <a:gd name="T10" fmla="*/ 38 w 706"/>
                  <a:gd name="T11" fmla="*/ 367 h 403"/>
                  <a:gd name="T12" fmla="*/ 331 w 706"/>
                  <a:gd name="T13" fmla="*/ 367 h 403"/>
                  <a:gd name="T14" fmla="*/ 331 w 706"/>
                  <a:gd name="T15" fmla="*/ 403 h 403"/>
                  <a:gd name="T16" fmla="*/ 705 w 706"/>
                  <a:gd name="T17" fmla="*/ 403 h 403"/>
                  <a:gd name="T18" fmla="*/ 706 w 706"/>
                  <a:gd name="T19" fmla="*/ 188 h 403"/>
                  <a:gd name="T20" fmla="*/ 661 w 706"/>
                  <a:gd name="T21" fmla="*/ 188 h 403"/>
                  <a:gd name="T22" fmla="*/ 661 w 706"/>
                  <a:gd name="T23" fmla="*/ 103 h 403"/>
                  <a:gd name="T24" fmla="*/ 335 w 706"/>
                  <a:gd name="T25" fmla="*/ 10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6" h="403">
                    <a:moveTo>
                      <a:pt x="335" y="103"/>
                    </a:moveTo>
                    <a:lnTo>
                      <a:pt x="335" y="0"/>
                    </a:lnTo>
                    <a:lnTo>
                      <a:pt x="1" y="0"/>
                    </a:lnTo>
                    <a:lnTo>
                      <a:pt x="0" y="321"/>
                    </a:lnTo>
                    <a:lnTo>
                      <a:pt x="39" y="321"/>
                    </a:lnTo>
                    <a:lnTo>
                      <a:pt x="38" y="367"/>
                    </a:lnTo>
                    <a:lnTo>
                      <a:pt x="331" y="367"/>
                    </a:lnTo>
                    <a:lnTo>
                      <a:pt x="331" y="403"/>
                    </a:lnTo>
                    <a:lnTo>
                      <a:pt x="705" y="403"/>
                    </a:lnTo>
                    <a:lnTo>
                      <a:pt x="706" y="188"/>
                    </a:lnTo>
                    <a:lnTo>
                      <a:pt x="661" y="188"/>
                    </a:lnTo>
                    <a:lnTo>
                      <a:pt x="661" y="103"/>
                    </a:lnTo>
                    <a:lnTo>
                      <a:pt x="335" y="10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1" name="Freeform 1448"/>
              <p:cNvSpPr>
                <a:spLocks/>
              </p:cNvSpPr>
              <p:nvPr/>
            </p:nvSpPr>
            <p:spPr bwMode="auto">
              <a:xfrm>
                <a:off x="3626" y="2507"/>
                <a:ext cx="141" cy="81"/>
              </a:xfrm>
              <a:custGeom>
                <a:avLst/>
                <a:gdLst>
                  <a:gd name="T0" fmla="*/ 335 w 706"/>
                  <a:gd name="T1" fmla="*/ 103 h 403"/>
                  <a:gd name="T2" fmla="*/ 335 w 706"/>
                  <a:gd name="T3" fmla="*/ 0 h 403"/>
                  <a:gd name="T4" fmla="*/ 1 w 706"/>
                  <a:gd name="T5" fmla="*/ 0 h 403"/>
                  <a:gd name="T6" fmla="*/ 0 w 706"/>
                  <a:gd name="T7" fmla="*/ 321 h 403"/>
                  <a:gd name="T8" fmla="*/ 39 w 706"/>
                  <a:gd name="T9" fmla="*/ 321 h 403"/>
                  <a:gd name="T10" fmla="*/ 38 w 706"/>
                  <a:gd name="T11" fmla="*/ 367 h 403"/>
                  <a:gd name="T12" fmla="*/ 331 w 706"/>
                  <a:gd name="T13" fmla="*/ 367 h 403"/>
                  <a:gd name="T14" fmla="*/ 331 w 706"/>
                  <a:gd name="T15" fmla="*/ 403 h 403"/>
                  <a:gd name="T16" fmla="*/ 705 w 706"/>
                  <a:gd name="T17" fmla="*/ 403 h 403"/>
                  <a:gd name="T18" fmla="*/ 706 w 706"/>
                  <a:gd name="T19" fmla="*/ 188 h 403"/>
                  <a:gd name="T20" fmla="*/ 661 w 706"/>
                  <a:gd name="T21" fmla="*/ 188 h 403"/>
                  <a:gd name="T22" fmla="*/ 661 w 706"/>
                  <a:gd name="T23" fmla="*/ 103 h 403"/>
                  <a:gd name="T24" fmla="*/ 335 w 706"/>
                  <a:gd name="T25" fmla="*/ 10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6" h="403">
                    <a:moveTo>
                      <a:pt x="335" y="103"/>
                    </a:moveTo>
                    <a:lnTo>
                      <a:pt x="335" y="0"/>
                    </a:lnTo>
                    <a:lnTo>
                      <a:pt x="1" y="0"/>
                    </a:lnTo>
                    <a:lnTo>
                      <a:pt x="0" y="321"/>
                    </a:lnTo>
                    <a:lnTo>
                      <a:pt x="39" y="321"/>
                    </a:lnTo>
                    <a:lnTo>
                      <a:pt x="38" y="367"/>
                    </a:lnTo>
                    <a:lnTo>
                      <a:pt x="331" y="367"/>
                    </a:lnTo>
                    <a:lnTo>
                      <a:pt x="331" y="403"/>
                    </a:lnTo>
                    <a:lnTo>
                      <a:pt x="705" y="403"/>
                    </a:lnTo>
                    <a:lnTo>
                      <a:pt x="706" y="188"/>
                    </a:lnTo>
                    <a:lnTo>
                      <a:pt x="661" y="188"/>
                    </a:lnTo>
                    <a:lnTo>
                      <a:pt x="661" y="103"/>
                    </a:lnTo>
                    <a:lnTo>
                      <a:pt x="335" y="103"/>
                    </a:lnTo>
                    <a:close/>
                  </a:path>
                </a:pathLst>
              </a:custGeom>
              <a:noFill/>
              <a:ln w="3">
                <a:solidFill>
                  <a:srgbClr val="BDBFC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2" name="Freeform 1449"/>
              <p:cNvSpPr>
                <a:spLocks/>
              </p:cNvSpPr>
              <p:nvPr/>
            </p:nvSpPr>
            <p:spPr bwMode="auto">
              <a:xfrm>
                <a:off x="3082" y="3297"/>
                <a:ext cx="47" cy="47"/>
              </a:xfrm>
              <a:custGeom>
                <a:avLst/>
                <a:gdLst>
                  <a:gd name="T0" fmla="*/ 80 w 238"/>
                  <a:gd name="T1" fmla="*/ 111 h 238"/>
                  <a:gd name="T2" fmla="*/ 78 w 238"/>
                  <a:gd name="T3" fmla="*/ 62 h 238"/>
                  <a:gd name="T4" fmla="*/ 51 w 238"/>
                  <a:gd name="T5" fmla="*/ 62 h 238"/>
                  <a:gd name="T6" fmla="*/ 50 w 238"/>
                  <a:gd name="T7" fmla="*/ 74 h 238"/>
                  <a:gd name="T8" fmla="*/ 39 w 238"/>
                  <a:gd name="T9" fmla="*/ 74 h 238"/>
                  <a:gd name="T10" fmla="*/ 39 w 238"/>
                  <a:gd name="T11" fmla="*/ 82 h 238"/>
                  <a:gd name="T12" fmla="*/ 0 w 238"/>
                  <a:gd name="T13" fmla="*/ 83 h 238"/>
                  <a:gd name="T14" fmla="*/ 0 w 238"/>
                  <a:gd name="T15" fmla="*/ 58 h 238"/>
                  <a:gd name="T16" fmla="*/ 6 w 238"/>
                  <a:gd name="T17" fmla="*/ 58 h 238"/>
                  <a:gd name="T18" fmla="*/ 6 w 238"/>
                  <a:gd name="T19" fmla="*/ 35 h 238"/>
                  <a:gd name="T20" fmla="*/ 0 w 238"/>
                  <a:gd name="T21" fmla="*/ 35 h 238"/>
                  <a:gd name="T22" fmla="*/ 0 w 238"/>
                  <a:gd name="T23" fmla="*/ 31 h 238"/>
                  <a:gd name="T24" fmla="*/ 2 w 238"/>
                  <a:gd name="T25" fmla="*/ 11 h 238"/>
                  <a:gd name="T26" fmla="*/ 41 w 238"/>
                  <a:gd name="T27" fmla="*/ 11 h 238"/>
                  <a:gd name="T28" fmla="*/ 41 w 238"/>
                  <a:gd name="T29" fmla="*/ 0 h 238"/>
                  <a:gd name="T30" fmla="*/ 97 w 238"/>
                  <a:gd name="T31" fmla="*/ 0 h 238"/>
                  <a:gd name="T32" fmla="*/ 97 w 238"/>
                  <a:gd name="T33" fmla="*/ 22 h 238"/>
                  <a:gd name="T34" fmla="*/ 151 w 238"/>
                  <a:gd name="T35" fmla="*/ 20 h 238"/>
                  <a:gd name="T36" fmla="*/ 153 w 238"/>
                  <a:gd name="T37" fmla="*/ 68 h 238"/>
                  <a:gd name="T38" fmla="*/ 176 w 238"/>
                  <a:gd name="T39" fmla="*/ 68 h 238"/>
                  <a:gd name="T40" fmla="*/ 176 w 238"/>
                  <a:gd name="T41" fmla="*/ 77 h 238"/>
                  <a:gd name="T42" fmla="*/ 199 w 238"/>
                  <a:gd name="T43" fmla="*/ 77 h 238"/>
                  <a:gd name="T44" fmla="*/ 199 w 238"/>
                  <a:gd name="T45" fmla="*/ 71 h 238"/>
                  <a:gd name="T46" fmla="*/ 237 w 238"/>
                  <a:gd name="T47" fmla="*/ 71 h 238"/>
                  <a:gd name="T48" fmla="*/ 238 w 238"/>
                  <a:gd name="T49" fmla="*/ 113 h 238"/>
                  <a:gd name="T50" fmla="*/ 233 w 238"/>
                  <a:gd name="T51" fmla="*/ 113 h 238"/>
                  <a:gd name="T52" fmla="*/ 234 w 238"/>
                  <a:gd name="T53" fmla="*/ 165 h 238"/>
                  <a:gd name="T54" fmla="*/ 222 w 238"/>
                  <a:gd name="T55" fmla="*/ 165 h 238"/>
                  <a:gd name="T56" fmla="*/ 223 w 238"/>
                  <a:gd name="T57" fmla="*/ 189 h 238"/>
                  <a:gd name="T58" fmla="*/ 215 w 238"/>
                  <a:gd name="T59" fmla="*/ 190 h 238"/>
                  <a:gd name="T60" fmla="*/ 215 w 238"/>
                  <a:gd name="T61" fmla="*/ 213 h 238"/>
                  <a:gd name="T62" fmla="*/ 223 w 238"/>
                  <a:gd name="T63" fmla="*/ 213 h 238"/>
                  <a:gd name="T64" fmla="*/ 224 w 238"/>
                  <a:gd name="T65" fmla="*/ 236 h 238"/>
                  <a:gd name="T66" fmla="*/ 133 w 238"/>
                  <a:gd name="T67" fmla="*/ 238 h 238"/>
                  <a:gd name="T68" fmla="*/ 133 w 238"/>
                  <a:gd name="T69" fmla="*/ 182 h 238"/>
                  <a:gd name="T70" fmla="*/ 164 w 238"/>
                  <a:gd name="T71" fmla="*/ 180 h 238"/>
                  <a:gd name="T72" fmla="*/ 164 w 238"/>
                  <a:gd name="T73" fmla="*/ 158 h 238"/>
                  <a:gd name="T74" fmla="*/ 174 w 238"/>
                  <a:gd name="T75" fmla="*/ 158 h 238"/>
                  <a:gd name="T76" fmla="*/ 174 w 238"/>
                  <a:gd name="T77" fmla="*/ 130 h 238"/>
                  <a:gd name="T78" fmla="*/ 173 w 238"/>
                  <a:gd name="T79" fmla="*/ 119 h 238"/>
                  <a:gd name="T80" fmla="*/ 159 w 238"/>
                  <a:gd name="T81" fmla="*/ 119 h 238"/>
                  <a:gd name="T82" fmla="*/ 158 w 238"/>
                  <a:gd name="T83" fmla="*/ 109 h 238"/>
                  <a:gd name="T84" fmla="*/ 127 w 238"/>
                  <a:gd name="T85" fmla="*/ 109 h 238"/>
                  <a:gd name="T86" fmla="*/ 127 w 238"/>
                  <a:gd name="T87" fmla="*/ 103 h 238"/>
                  <a:gd name="T88" fmla="*/ 101 w 238"/>
                  <a:gd name="T89" fmla="*/ 104 h 238"/>
                  <a:gd name="T90" fmla="*/ 101 w 238"/>
                  <a:gd name="T91" fmla="*/ 109 h 238"/>
                  <a:gd name="T92" fmla="*/ 80 w 238"/>
                  <a:gd name="T93" fmla="*/ 111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8" h="238">
                    <a:moveTo>
                      <a:pt x="80" y="111"/>
                    </a:moveTo>
                    <a:lnTo>
                      <a:pt x="78" y="62"/>
                    </a:lnTo>
                    <a:lnTo>
                      <a:pt x="51" y="62"/>
                    </a:lnTo>
                    <a:lnTo>
                      <a:pt x="50" y="74"/>
                    </a:lnTo>
                    <a:lnTo>
                      <a:pt x="39" y="74"/>
                    </a:lnTo>
                    <a:lnTo>
                      <a:pt x="39" y="82"/>
                    </a:lnTo>
                    <a:lnTo>
                      <a:pt x="0" y="83"/>
                    </a:lnTo>
                    <a:lnTo>
                      <a:pt x="0" y="58"/>
                    </a:lnTo>
                    <a:lnTo>
                      <a:pt x="6" y="58"/>
                    </a:lnTo>
                    <a:lnTo>
                      <a:pt x="6" y="35"/>
                    </a:lnTo>
                    <a:lnTo>
                      <a:pt x="0" y="35"/>
                    </a:lnTo>
                    <a:lnTo>
                      <a:pt x="0" y="31"/>
                    </a:lnTo>
                    <a:lnTo>
                      <a:pt x="2" y="11"/>
                    </a:lnTo>
                    <a:lnTo>
                      <a:pt x="41" y="11"/>
                    </a:lnTo>
                    <a:lnTo>
                      <a:pt x="41" y="0"/>
                    </a:lnTo>
                    <a:lnTo>
                      <a:pt x="97" y="0"/>
                    </a:lnTo>
                    <a:lnTo>
                      <a:pt x="97" y="22"/>
                    </a:lnTo>
                    <a:lnTo>
                      <a:pt x="151" y="20"/>
                    </a:lnTo>
                    <a:lnTo>
                      <a:pt x="153" y="68"/>
                    </a:lnTo>
                    <a:lnTo>
                      <a:pt x="176" y="68"/>
                    </a:lnTo>
                    <a:lnTo>
                      <a:pt x="176" y="77"/>
                    </a:lnTo>
                    <a:lnTo>
                      <a:pt x="199" y="77"/>
                    </a:lnTo>
                    <a:lnTo>
                      <a:pt x="199" y="71"/>
                    </a:lnTo>
                    <a:lnTo>
                      <a:pt x="237" y="71"/>
                    </a:lnTo>
                    <a:lnTo>
                      <a:pt x="238" y="113"/>
                    </a:lnTo>
                    <a:lnTo>
                      <a:pt x="233" y="113"/>
                    </a:lnTo>
                    <a:lnTo>
                      <a:pt x="234" y="165"/>
                    </a:lnTo>
                    <a:lnTo>
                      <a:pt x="222" y="165"/>
                    </a:lnTo>
                    <a:lnTo>
                      <a:pt x="223" y="189"/>
                    </a:lnTo>
                    <a:lnTo>
                      <a:pt x="215" y="190"/>
                    </a:lnTo>
                    <a:lnTo>
                      <a:pt x="215" y="213"/>
                    </a:lnTo>
                    <a:lnTo>
                      <a:pt x="223" y="213"/>
                    </a:lnTo>
                    <a:lnTo>
                      <a:pt x="224" y="236"/>
                    </a:lnTo>
                    <a:lnTo>
                      <a:pt x="133" y="238"/>
                    </a:lnTo>
                    <a:lnTo>
                      <a:pt x="133" y="182"/>
                    </a:lnTo>
                    <a:lnTo>
                      <a:pt x="164" y="180"/>
                    </a:lnTo>
                    <a:lnTo>
                      <a:pt x="164" y="158"/>
                    </a:lnTo>
                    <a:lnTo>
                      <a:pt x="174" y="158"/>
                    </a:lnTo>
                    <a:lnTo>
                      <a:pt x="174" y="130"/>
                    </a:lnTo>
                    <a:lnTo>
                      <a:pt x="173" y="119"/>
                    </a:lnTo>
                    <a:lnTo>
                      <a:pt x="159" y="119"/>
                    </a:lnTo>
                    <a:lnTo>
                      <a:pt x="158" y="109"/>
                    </a:lnTo>
                    <a:lnTo>
                      <a:pt x="127" y="109"/>
                    </a:lnTo>
                    <a:lnTo>
                      <a:pt x="127" y="103"/>
                    </a:lnTo>
                    <a:lnTo>
                      <a:pt x="101" y="104"/>
                    </a:lnTo>
                    <a:lnTo>
                      <a:pt x="101" y="109"/>
                    </a:lnTo>
                    <a:lnTo>
                      <a:pt x="80" y="11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3" name="Freeform 1450"/>
              <p:cNvSpPr>
                <a:spLocks/>
              </p:cNvSpPr>
              <p:nvPr/>
            </p:nvSpPr>
            <p:spPr bwMode="auto">
              <a:xfrm>
                <a:off x="2726" y="3109"/>
                <a:ext cx="168" cy="68"/>
              </a:xfrm>
              <a:custGeom>
                <a:avLst/>
                <a:gdLst>
                  <a:gd name="T0" fmla="*/ 0 w 840"/>
                  <a:gd name="T1" fmla="*/ 207 h 340"/>
                  <a:gd name="T2" fmla="*/ 5 w 840"/>
                  <a:gd name="T3" fmla="*/ 263 h 340"/>
                  <a:gd name="T4" fmla="*/ 37 w 840"/>
                  <a:gd name="T5" fmla="*/ 259 h 340"/>
                  <a:gd name="T6" fmla="*/ 45 w 840"/>
                  <a:gd name="T7" fmla="*/ 283 h 340"/>
                  <a:gd name="T8" fmla="*/ 71 w 840"/>
                  <a:gd name="T9" fmla="*/ 274 h 340"/>
                  <a:gd name="T10" fmla="*/ 82 w 840"/>
                  <a:gd name="T11" fmla="*/ 310 h 340"/>
                  <a:gd name="T12" fmla="*/ 92 w 840"/>
                  <a:gd name="T13" fmla="*/ 308 h 340"/>
                  <a:gd name="T14" fmla="*/ 102 w 840"/>
                  <a:gd name="T15" fmla="*/ 340 h 340"/>
                  <a:gd name="T16" fmla="*/ 182 w 840"/>
                  <a:gd name="T17" fmla="*/ 313 h 340"/>
                  <a:gd name="T18" fmla="*/ 178 w 840"/>
                  <a:gd name="T19" fmla="*/ 300 h 340"/>
                  <a:gd name="T20" fmla="*/ 315 w 840"/>
                  <a:gd name="T21" fmla="*/ 254 h 340"/>
                  <a:gd name="T22" fmla="*/ 312 w 840"/>
                  <a:gd name="T23" fmla="*/ 247 h 340"/>
                  <a:gd name="T24" fmla="*/ 350 w 840"/>
                  <a:gd name="T25" fmla="*/ 233 h 340"/>
                  <a:gd name="T26" fmla="*/ 355 w 840"/>
                  <a:gd name="T27" fmla="*/ 267 h 340"/>
                  <a:gd name="T28" fmla="*/ 566 w 840"/>
                  <a:gd name="T29" fmla="*/ 226 h 340"/>
                  <a:gd name="T30" fmla="*/ 566 w 840"/>
                  <a:gd name="T31" fmla="*/ 213 h 340"/>
                  <a:gd name="T32" fmla="*/ 598 w 840"/>
                  <a:gd name="T33" fmla="*/ 204 h 340"/>
                  <a:gd name="T34" fmla="*/ 600 w 840"/>
                  <a:gd name="T35" fmla="*/ 211 h 340"/>
                  <a:gd name="T36" fmla="*/ 738 w 840"/>
                  <a:gd name="T37" fmla="*/ 165 h 340"/>
                  <a:gd name="T38" fmla="*/ 742 w 840"/>
                  <a:gd name="T39" fmla="*/ 178 h 340"/>
                  <a:gd name="T40" fmla="*/ 822 w 840"/>
                  <a:gd name="T41" fmla="*/ 152 h 340"/>
                  <a:gd name="T42" fmla="*/ 818 w 840"/>
                  <a:gd name="T43" fmla="*/ 137 h 340"/>
                  <a:gd name="T44" fmla="*/ 840 w 840"/>
                  <a:gd name="T45" fmla="*/ 130 h 340"/>
                  <a:gd name="T46" fmla="*/ 811 w 840"/>
                  <a:gd name="T47" fmla="*/ 36 h 340"/>
                  <a:gd name="T48" fmla="*/ 787 w 840"/>
                  <a:gd name="T49" fmla="*/ 45 h 340"/>
                  <a:gd name="T50" fmla="*/ 772 w 840"/>
                  <a:gd name="T51" fmla="*/ 0 h 340"/>
                  <a:gd name="T52" fmla="*/ 691 w 840"/>
                  <a:gd name="T53" fmla="*/ 28 h 340"/>
                  <a:gd name="T54" fmla="*/ 695 w 840"/>
                  <a:gd name="T55" fmla="*/ 40 h 340"/>
                  <a:gd name="T56" fmla="*/ 661 w 840"/>
                  <a:gd name="T57" fmla="*/ 51 h 340"/>
                  <a:gd name="T58" fmla="*/ 627 w 840"/>
                  <a:gd name="T59" fmla="*/ 63 h 340"/>
                  <a:gd name="T60" fmla="*/ 593 w 840"/>
                  <a:gd name="T61" fmla="*/ 74 h 340"/>
                  <a:gd name="T62" fmla="*/ 559 w 840"/>
                  <a:gd name="T63" fmla="*/ 85 h 340"/>
                  <a:gd name="T64" fmla="*/ 570 w 840"/>
                  <a:gd name="T65" fmla="*/ 124 h 340"/>
                  <a:gd name="T66" fmla="*/ 548 w 840"/>
                  <a:gd name="T67" fmla="*/ 132 h 340"/>
                  <a:gd name="T68" fmla="*/ 543 w 840"/>
                  <a:gd name="T69" fmla="*/ 95 h 340"/>
                  <a:gd name="T70" fmla="*/ 400 w 840"/>
                  <a:gd name="T71" fmla="*/ 122 h 340"/>
                  <a:gd name="T72" fmla="*/ 397 w 840"/>
                  <a:gd name="T73" fmla="*/ 110 h 340"/>
                  <a:gd name="T74" fmla="*/ 314 w 840"/>
                  <a:gd name="T75" fmla="*/ 126 h 340"/>
                  <a:gd name="T76" fmla="*/ 320 w 840"/>
                  <a:gd name="T77" fmla="*/ 166 h 340"/>
                  <a:gd name="T78" fmla="*/ 290 w 840"/>
                  <a:gd name="T79" fmla="*/ 176 h 340"/>
                  <a:gd name="T80" fmla="*/ 274 w 840"/>
                  <a:gd name="T81" fmla="*/ 130 h 340"/>
                  <a:gd name="T82" fmla="*/ 249 w 840"/>
                  <a:gd name="T83" fmla="*/ 137 h 340"/>
                  <a:gd name="T84" fmla="*/ 224 w 840"/>
                  <a:gd name="T85" fmla="*/ 146 h 340"/>
                  <a:gd name="T86" fmla="*/ 198 w 840"/>
                  <a:gd name="T87" fmla="*/ 155 h 340"/>
                  <a:gd name="T88" fmla="*/ 173 w 840"/>
                  <a:gd name="T89" fmla="*/ 163 h 340"/>
                  <a:gd name="T90" fmla="*/ 147 w 840"/>
                  <a:gd name="T91" fmla="*/ 172 h 340"/>
                  <a:gd name="T92" fmla="*/ 122 w 840"/>
                  <a:gd name="T93" fmla="*/ 181 h 340"/>
                  <a:gd name="T94" fmla="*/ 96 w 840"/>
                  <a:gd name="T95" fmla="*/ 188 h 340"/>
                  <a:gd name="T96" fmla="*/ 71 w 840"/>
                  <a:gd name="T97" fmla="*/ 196 h 340"/>
                  <a:gd name="T98" fmla="*/ 0 w 840"/>
                  <a:gd name="T99" fmla="*/ 207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40" h="340">
                    <a:moveTo>
                      <a:pt x="0" y="207"/>
                    </a:moveTo>
                    <a:lnTo>
                      <a:pt x="5" y="263"/>
                    </a:lnTo>
                    <a:lnTo>
                      <a:pt x="37" y="259"/>
                    </a:lnTo>
                    <a:lnTo>
                      <a:pt x="45" y="283"/>
                    </a:lnTo>
                    <a:lnTo>
                      <a:pt x="71" y="274"/>
                    </a:lnTo>
                    <a:lnTo>
                      <a:pt x="82" y="310"/>
                    </a:lnTo>
                    <a:lnTo>
                      <a:pt x="92" y="308"/>
                    </a:lnTo>
                    <a:lnTo>
                      <a:pt x="102" y="340"/>
                    </a:lnTo>
                    <a:lnTo>
                      <a:pt x="182" y="313"/>
                    </a:lnTo>
                    <a:lnTo>
                      <a:pt x="178" y="300"/>
                    </a:lnTo>
                    <a:lnTo>
                      <a:pt x="315" y="254"/>
                    </a:lnTo>
                    <a:lnTo>
                      <a:pt x="312" y="247"/>
                    </a:lnTo>
                    <a:lnTo>
                      <a:pt x="350" y="233"/>
                    </a:lnTo>
                    <a:lnTo>
                      <a:pt x="355" y="267"/>
                    </a:lnTo>
                    <a:lnTo>
                      <a:pt x="566" y="226"/>
                    </a:lnTo>
                    <a:lnTo>
                      <a:pt x="566" y="213"/>
                    </a:lnTo>
                    <a:lnTo>
                      <a:pt x="598" y="204"/>
                    </a:lnTo>
                    <a:lnTo>
                      <a:pt x="600" y="211"/>
                    </a:lnTo>
                    <a:lnTo>
                      <a:pt x="738" y="165"/>
                    </a:lnTo>
                    <a:lnTo>
                      <a:pt x="742" y="178"/>
                    </a:lnTo>
                    <a:lnTo>
                      <a:pt x="822" y="152"/>
                    </a:lnTo>
                    <a:lnTo>
                      <a:pt x="818" y="137"/>
                    </a:lnTo>
                    <a:lnTo>
                      <a:pt x="840" y="130"/>
                    </a:lnTo>
                    <a:lnTo>
                      <a:pt x="811" y="36"/>
                    </a:lnTo>
                    <a:lnTo>
                      <a:pt x="787" y="45"/>
                    </a:lnTo>
                    <a:lnTo>
                      <a:pt x="772" y="0"/>
                    </a:lnTo>
                    <a:lnTo>
                      <a:pt x="691" y="28"/>
                    </a:lnTo>
                    <a:lnTo>
                      <a:pt x="695" y="40"/>
                    </a:lnTo>
                    <a:lnTo>
                      <a:pt x="661" y="51"/>
                    </a:lnTo>
                    <a:lnTo>
                      <a:pt x="627" y="63"/>
                    </a:lnTo>
                    <a:lnTo>
                      <a:pt x="593" y="74"/>
                    </a:lnTo>
                    <a:lnTo>
                      <a:pt x="559" y="85"/>
                    </a:lnTo>
                    <a:lnTo>
                      <a:pt x="570" y="124"/>
                    </a:lnTo>
                    <a:lnTo>
                      <a:pt x="548" y="132"/>
                    </a:lnTo>
                    <a:lnTo>
                      <a:pt x="543" y="95"/>
                    </a:lnTo>
                    <a:lnTo>
                      <a:pt x="400" y="122"/>
                    </a:lnTo>
                    <a:lnTo>
                      <a:pt x="397" y="110"/>
                    </a:lnTo>
                    <a:lnTo>
                      <a:pt x="314" y="126"/>
                    </a:lnTo>
                    <a:lnTo>
                      <a:pt x="320" y="166"/>
                    </a:lnTo>
                    <a:lnTo>
                      <a:pt x="290" y="176"/>
                    </a:lnTo>
                    <a:lnTo>
                      <a:pt x="274" y="130"/>
                    </a:lnTo>
                    <a:lnTo>
                      <a:pt x="249" y="137"/>
                    </a:lnTo>
                    <a:lnTo>
                      <a:pt x="224" y="146"/>
                    </a:lnTo>
                    <a:lnTo>
                      <a:pt x="198" y="155"/>
                    </a:lnTo>
                    <a:lnTo>
                      <a:pt x="173" y="163"/>
                    </a:lnTo>
                    <a:lnTo>
                      <a:pt x="147" y="172"/>
                    </a:lnTo>
                    <a:lnTo>
                      <a:pt x="122" y="181"/>
                    </a:lnTo>
                    <a:lnTo>
                      <a:pt x="96" y="188"/>
                    </a:lnTo>
                    <a:lnTo>
                      <a:pt x="71" y="196"/>
                    </a:lnTo>
                    <a:lnTo>
                      <a:pt x="0" y="20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4" name="Freeform 1451"/>
              <p:cNvSpPr>
                <a:spLocks/>
              </p:cNvSpPr>
              <p:nvPr/>
            </p:nvSpPr>
            <p:spPr bwMode="auto">
              <a:xfrm>
                <a:off x="2896" y="3088"/>
                <a:ext cx="121" cy="57"/>
              </a:xfrm>
              <a:custGeom>
                <a:avLst/>
                <a:gdLst>
                  <a:gd name="T0" fmla="*/ 595 w 606"/>
                  <a:gd name="T1" fmla="*/ 229 h 286"/>
                  <a:gd name="T2" fmla="*/ 606 w 606"/>
                  <a:gd name="T3" fmla="*/ 229 h 286"/>
                  <a:gd name="T4" fmla="*/ 598 w 606"/>
                  <a:gd name="T5" fmla="*/ 39 h 286"/>
                  <a:gd name="T6" fmla="*/ 560 w 606"/>
                  <a:gd name="T7" fmla="*/ 40 h 286"/>
                  <a:gd name="T8" fmla="*/ 558 w 606"/>
                  <a:gd name="T9" fmla="*/ 0 h 286"/>
                  <a:gd name="T10" fmla="*/ 0 w 606"/>
                  <a:gd name="T11" fmla="*/ 20 h 286"/>
                  <a:gd name="T12" fmla="*/ 8 w 606"/>
                  <a:gd name="T13" fmla="*/ 246 h 286"/>
                  <a:gd name="T14" fmla="*/ 49 w 606"/>
                  <a:gd name="T15" fmla="*/ 245 h 286"/>
                  <a:gd name="T16" fmla="*/ 50 w 606"/>
                  <a:gd name="T17" fmla="*/ 286 h 286"/>
                  <a:gd name="T18" fmla="*/ 565 w 606"/>
                  <a:gd name="T19" fmla="*/ 268 h 286"/>
                  <a:gd name="T20" fmla="*/ 565 w 606"/>
                  <a:gd name="T21" fmla="*/ 249 h 286"/>
                  <a:gd name="T22" fmla="*/ 596 w 606"/>
                  <a:gd name="T23" fmla="*/ 248 h 286"/>
                  <a:gd name="T24" fmla="*/ 595 w 606"/>
                  <a:gd name="T25" fmla="*/ 22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6" h="286">
                    <a:moveTo>
                      <a:pt x="595" y="229"/>
                    </a:moveTo>
                    <a:lnTo>
                      <a:pt x="606" y="229"/>
                    </a:lnTo>
                    <a:lnTo>
                      <a:pt x="598" y="39"/>
                    </a:lnTo>
                    <a:lnTo>
                      <a:pt x="560" y="40"/>
                    </a:lnTo>
                    <a:lnTo>
                      <a:pt x="558" y="0"/>
                    </a:lnTo>
                    <a:lnTo>
                      <a:pt x="0" y="20"/>
                    </a:lnTo>
                    <a:lnTo>
                      <a:pt x="8" y="246"/>
                    </a:lnTo>
                    <a:lnTo>
                      <a:pt x="49" y="245"/>
                    </a:lnTo>
                    <a:lnTo>
                      <a:pt x="50" y="286"/>
                    </a:lnTo>
                    <a:lnTo>
                      <a:pt x="565" y="268"/>
                    </a:lnTo>
                    <a:lnTo>
                      <a:pt x="565" y="249"/>
                    </a:lnTo>
                    <a:lnTo>
                      <a:pt x="596" y="248"/>
                    </a:lnTo>
                    <a:lnTo>
                      <a:pt x="595" y="22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5" name="Freeform 1452"/>
              <p:cNvSpPr>
                <a:spLocks/>
              </p:cNvSpPr>
              <p:nvPr/>
            </p:nvSpPr>
            <p:spPr bwMode="auto">
              <a:xfrm>
                <a:off x="2629" y="3089"/>
                <a:ext cx="111" cy="148"/>
              </a:xfrm>
              <a:custGeom>
                <a:avLst/>
                <a:gdLst>
                  <a:gd name="T0" fmla="*/ 393 w 555"/>
                  <a:gd name="T1" fmla="*/ 407 h 739"/>
                  <a:gd name="T2" fmla="*/ 441 w 555"/>
                  <a:gd name="T3" fmla="*/ 356 h 739"/>
                  <a:gd name="T4" fmla="*/ 555 w 555"/>
                  <a:gd name="T5" fmla="*/ 461 h 739"/>
                  <a:gd name="T6" fmla="*/ 405 w 555"/>
                  <a:gd name="T7" fmla="*/ 615 h 739"/>
                  <a:gd name="T8" fmla="*/ 416 w 555"/>
                  <a:gd name="T9" fmla="*/ 627 h 739"/>
                  <a:gd name="T10" fmla="*/ 124 w 555"/>
                  <a:gd name="T11" fmla="*/ 739 h 739"/>
                  <a:gd name="T12" fmla="*/ 91 w 555"/>
                  <a:gd name="T13" fmla="*/ 663 h 739"/>
                  <a:gd name="T14" fmla="*/ 105 w 555"/>
                  <a:gd name="T15" fmla="*/ 656 h 739"/>
                  <a:gd name="T16" fmla="*/ 25 w 555"/>
                  <a:gd name="T17" fmla="*/ 460 h 739"/>
                  <a:gd name="T18" fmla="*/ 49 w 555"/>
                  <a:gd name="T19" fmla="*/ 448 h 739"/>
                  <a:gd name="T20" fmla="*/ 0 w 555"/>
                  <a:gd name="T21" fmla="*/ 405 h 739"/>
                  <a:gd name="T22" fmla="*/ 56 w 555"/>
                  <a:gd name="T23" fmla="*/ 344 h 739"/>
                  <a:gd name="T24" fmla="*/ 66 w 555"/>
                  <a:gd name="T25" fmla="*/ 355 h 739"/>
                  <a:gd name="T26" fmla="*/ 165 w 555"/>
                  <a:gd name="T27" fmla="*/ 249 h 739"/>
                  <a:gd name="T28" fmla="*/ 114 w 555"/>
                  <a:gd name="T29" fmla="*/ 201 h 739"/>
                  <a:gd name="T30" fmla="*/ 105 w 555"/>
                  <a:gd name="T31" fmla="*/ 211 h 739"/>
                  <a:gd name="T32" fmla="*/ 41 w 555"/>
                  <a:gd name="T33" fmla="*/ 152 h 739"/>
                  <a:gd name="T34" fmla="*/ 56 w 555"/>
                  <a:gd name="T35" fmla="*/ 136 h 739"/>
                  <a:gd name="T36" fmla="*/ 49 w 555"/>
                  <a:gd name="T37" fmla="*/ 128 h 739"/>
                  <a:gd name="T38" fmla="*/ 99 w 555"/>
                  <a:gd name="T39" fmla="*/ 76 h 739"/>
                  <a:gd name="T40" fmla="*/ 76 w 555"/>
                  <a:gd name="T41" fmla="*/ 45 h 739"/>
                  <a:gd name="T42" fmla="*/ 134 w 555"/>
                  <a:gd name="T43" fmla="*/ 0 h 739"/>
                  <a:gd name="T44" fmla="*/ 167 w 555"/>
                  <a:gd name="T45" fmla="*/ 47 h 739"/>
                  <a:gd name="T46" fmla="*/ 154 w 555"/>
                  <a:gd name="T47" fmla="*/ 59 h 739"/>
                  <a:gd name="T48" fmla="*/ 308 w 555"/>
                  <a:gd name="T49" fmla="*/ 204 h 739"/>
                  <a:gd name="T50" fmla="*/ 312 w 555"/>
                  <a:gd name="T51" fmla="*/ 199 h 739"/>
                  <a:gd name="T52" fmla="*/ 364 w 555"/>
                  <a:gd name="T53" fmla="*/ 248 h 739"/>
                  <a:gd name="T54" fmla="*/ 307 w 555"/>
                  <a:gd name="T55" fmla="*/ 309 h 739"/>
                  <a:gd name="T56" fmla="*/ 297 w 555"/>
                  <a:gd name="T57" fmla="*/ 299 h 739"/>
                  <a:gd name="T58" fmla="*/ 151 w 555"/>
                  <a:gd name="T59" fmla="*/ 456 h 739"/>
                  <a:gd name="T60" fmla="*/ 125 w 555"/>
                  <a:gd name="T61" fmla="*/ 430 h 739"/>
                  <a:gd name="T62" fmla="*/ 116 w 555"/>
                  <a:gd name="T63" fmla="*/ 438 h 739"/>
                  <a:gd name="T64" fmla="*/ 142 w 555"/>
                  <a:gd name="T65" fmla="*/ 488 h 739"/>
                  <a:gd name="T66" fmla="*/ 174 w 555"/>
                  <a:gd name="T67" fmla="*/ 476 h 739"/>
                  <a:gd name="T68" fmla="*/ 226 w 555"/>
                  <a:gd name="T69" fmla="*/ 609 h 739"/>
                  <a:gd name="T70" fmla="*/ 345 w 555"/>
                  <a:gd name="T71" fmla="*/ 562 h 739"/>
                  <a:gd name="T72" fmla="*/ 312 w 555"/>
                  <a:gd name="T73" fmla="*/ 527 h 739"/>
                  <a:gd name="T74" fmla="*/ 409 w 555"/>
                  <a:gd name="T75" fmla="*/ 424 h 739"/>
                  <a:gd name="T76" fmla="*/ 393 w 555"/>
                  <a:gd name="T77" fmla="*/ 407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5" h="739">
                    <a:moveTo>
                      <a:pt x="393" y="407"/>
                    </a:moveTo>
                    <a:lnTo>
                      <a:pt x="441" y="356"/>
                    </a:lnTo>
                    <a:lnTo>
                      <a:pt x="555" y="461"/>
                    </a:lnTo>
                    <a:lnTo>
                      <a:pt x="405" y="615"/>
                    </a:lnTo>
                    <a:lnTo>
                      <a:pt x="416" y="627"/>
                    </a:lnTo>
                    <a:lnTo>
                      <a:pt x="124" y="739"/>
                    </a:lnTo>
                    <a:lnTo>
                      <a:pt x="91" y="663"/>
                    </a:lnTo>
                    <a:lnTo>
                      <a:pt x="105" y="656"/>
                    </a:lnTo>
                    <a:lnTo>
                      <a:pt x="25" y="460"/>
                    </a:lnTo>
                    <a:lnTo>
                      <a:pt x="49" y="448"/>
                    </a:lnTo>
                    <a:lnTo>
                      <a:pt x="0" y="405"/>
                    </a:lnTo>
                    <a:lnTo>
                      <a:pt x="56" y="344"/>
                    </a:lnTo>
                    <a:lnTo>
                      <a:pt x="66" y="355"/>
                    </a:lnTo>
                    <a:lnTo>
                      <a:pt x="165" y="249"/>
                    </a:lnTo>
                    <a:lnTo>
                      <a:pt x="114" y="201"/>
                    </a:lnTo>
                    <a:lnTo>
                      <a:pt x="105" y="211"/>
                    </a:lnTo>
                    <a:lnTo>
                      <a:pt x="41" y="152"/>
                    </a:lnTo>
                    <a:lnTo>
                      <a:pt x="56" y="136"/>
                    </a:lnTo>
                    <a:lnTo>
                      <a:pt x="49" y="128"/>
                    </a:lnTo>
                    <a:lnTo>
                      <a:pt x="99" y="76"/>
                    </a:lnTo>
                    <a:lnTo>
                      <a:pt x="76" y="45"/>
                    </a:lnTo>
                    <a:lnTo>
                      <a:pt x="134" y="0"/>
                    </a:lnTo>
                    <a:lnTo>
                      <a:pt x="167" y="47"/>
                    </a:lnTo>
                    <a:lnTo>
                      <a:pt x="154" y="59"/>
                    </a:lnTo>
                    <a:lnTo>
                      <a:pt x="308" y="204"/>
                    </a:lnTo>
                    <a:lnTo>
                      <a:pt x="312" y="199"/>
                    </a:lnTo>
                    <a:lnTo>
                      <a:pt x="364" y="248"/>
                    </a:lnTo>
                    <a:lnTo>
                      <a:pt x="307" y="309"/>
                    </a:lnTo>
                    <a:lnTo>
                      <a:pt x="297" y="299"/>
                    </a:lnTo>
                    <a:lnTo>
                      <a:pt x="151" y="456"/>
                    </a:lnTo>
                    <a:lnTo>
                      <a:pt x="125" y="430"/>
                    </a:lnTo>
                    <a:lnTo>
                      <a:pt x="116" y="438"/>
                    </a:lnTo>
                    <a:lnTo>
                      <a:pt x="142" y="488"/>
                    </a:lnTo>
                    <a:lnTo>
                      <a:pt x="174" y="476"/>
                    </a:lnTo>
                    <a:lnTo>
                      <a:pt x="226" y="609"/>
                    </a:lnTo>
                    <a:lnTo>
                      <a:pt x="345" y="562"/>
                    </a:lnTo>
                    <a:lnTo>
                      <a:pt x="312" y="527"/>
                    </a:lnTo>
                    <a:lnTo>
                      <a:pt x="409" y="424"/>
                    </a:lnTo>
                    <a:lnTo>
                      <a:pt x="393" y="40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6" name="Freeform 1453"/>
              <p:cNvSpPr>
                <a:spLocks/>
              </p:cNvSpPr>
              <p:nvPr/>
            </p:nvSpPr>
            <p:spPr bwMode="auto">
              <a:xfrm>
                <a:off x="2667" y="3009"/>
                <a:ext cx="116" cy="133"/>
              </a:xfrm>
              <a:custGeom>
                <a:avLst/>
                <a:gdLst>
                  <a:gd name="T0" fmla="*/ 53 w 581"/>
                  <a:gd name="T1" fmla="*/ 316 h 663"/>
                  <a:gd name="T2" fmla="*/ 42 w 581"/>
                  <a:gd name="T3" fmla="*/ 322 h 663"/>
                  <a:gd name="T4" fmla="*/ 0 w 581"/>
                  <a:gd name="T5" fmla="*/ 243 h 663"/>
                  <a:gd name="T6" fmla="*/ 84 w 581"/>
                  <a:gd name="T7" fmla="*/ 200 h 663"/>
                  <a:gd name="T8" fmla="*/ 93 w 581"/>
                  <a:gd name="T9" fmla="*/ 218 h 663"/>
                  <a:gd name="T10" fmla="*/ 134 w 581"/>
                  <a:gd name="T11" fmla="*/ 196 h 663"/>
                  <a:gd name="T12" fmla="*/ 230 w 581"/>
                  <a:gd name="T13" fmla="*/ 382 h 663"/>
                  <a:gd name="T14" fmla="*/ 200 w 581"/>
                  <a:gd name="T15" fmla="*/ 396 h 663"/>
                  <a:gd name="T16" fmla="*/ 210 w 581"/>
                  <a:gd name="T17" fmla="*/ 416 h 663"/>
                  <a:gd name="T18" fmla="*/ 233 w 581"/>
                  <a:gd name="T19" fmla="*/ 403 h 663"/>
                  <a:gd name="T20" fmla="*/ 304 w 581"/>
                  <a:gd name="T21" fmla="*/ 521 h 663"/>
                  <a:gd name="T22" fmla="*/ 343 w 581"/>
                  <a:gd name="T23" fmla="*/ 500 h 663"/>
                  <a:gd name="T24" fmla="*/ 332 w 581"/>
                  <a:gd name="T25" fmla="*/ 478 h 663"/>
                  <a:gd name="T26" fmla="*/ 366 w 581"/>
                  <a:gd name="T27" fmla="*/ 459 h 663"/>
                  <a:gd name="T28" fmla="*/ 377 w 581"/>
                  <a:gd name="T29" fmla="*/ 480 h 663"/>
                  <a:gd name="T30" fmla="*/ 418 w 581"/>
                  <a:gd name="T31" fmla="*/ 455 h 663"/>
                  <a:gd name="T32" fmla="*/ 348 w 581"/>
                  <a:gd name="T33" fmla="*/ 336 h 663"/>
                  <a:gd name="T34" fmla="*/ 375 w 581"/>
                  <a:gd name="T35" fmla="*/ 321 h 663"/>
                  <a:gd name="T36" fmla="*/ 360 w 581"/>
                  <a:gd name="T37" fmla="*/ 290 h 663"/>
                  <a:gd name="T38" fmla="*/ 335 w 581"/>
                  <a:gd name="T39" fmla="*/ 300 h 663"/>
                  <a:gd name="T40" fmla="*/ 290 w 581"/>
                  <a:gd name="T41" fmla="*/ 169 h 663"/>
                  <a:gd name="T42" fmla="*/ 276 w 581"/>
                  <a:gd name="T43" fmla="*/ 172 h 663"/>
                  <a:gd name="T44" fmla="*/ 251 w 581"/>
                  <a:gd name="T45" fmla="*/ 94 h 663"/>
                  <a:gd name="T46" fmla="*/ 306 w 581"/>
                  <a:gd name="T47" fmla="*/ 76 h 663"/>
                  <a:gd name="T48" fmla="*/ 302 w 581"/>
                  <a:gd name="T49" fmla="*/ 64 h 663"/>
                  <a:gd name="T50" fmla="*/ 320 w 581"/>
                  <a:gd name="T51" fmla="*/ 59 h 663"/>
                  <a:gd name="T52" fmla="*/ 315 w 581"/>
                  <a:gd name="T53" fmla="*/ 23 h 663"/>
                  <a:gd name="T54" fmla="*/ 405 w 581"/>
                  <a:gd name="T55" fmla="*/ 0 h 663"/>
                  <a:gd name="T56" fmla="*/ 411 w 581"/>
                  <a:gd name="T57" fmla="*/ 53 h 663"/>
                  <a:gd name="T58" fmla="*/ 387 w 581"/>
                  <a:gd name="T59" fmla="*/ 61 h 663"/>
                  <a:gd name="T60" fmla="*/ 453 w 581"/>
                  <a:gd name="T61" fmla="*/ 256 h 663"/>
                  <a:gd name="T62" fmla="*/ 431 w 581"/>
                  <a:gd name="T63" fmla="*/ 266 h 663"/>
                  <a:gd name="T64" fmla="*/ 441 w 581"/>
                  <a:gd name="T65" fmla="*/ 284 h 663"/>
                  <a:gd name="T66" fmla="*/ 458 w 581"/>
                  <a:gd name="T67" fmla="*/ 274 h 663"/>
                  <a:gd name="T68" fmla="*/ 528 w 581"/>
                  <a:gd name="T69" fmla="*/ 392 h 663"/>
                  <a:gd name="T70" fmla="*/ 540 w 581"/>
                  <a:gd name="T71" fmla="*/ 384 h 663"/>
                  <a:gd name="T72" fmla="*/ 581 w 581"/>
                  <a:gd name="T73" fmla="*/ 454 h 663"/>
                  <a:gd name="T74" fmla="*/ 221 w 581"/>
                  <a:gd name="T75" fmla="*/ 663 h 663"/>
                  <a:gd name="T76" fmla="*/ 182 w 581"/>
                  <a:gd name="T77" fmla="*/ 592 h 663"/>
                  <a:gd name="T78" fmla="*/ 194 w 581"/>
                  <a:gd name="T79" fmla="*/ 586 h 663"/>
                  <a:gd name="T80" fmla="*/ 122 w 581"/>
                  <a:gd name="T81" fmla="*/ 465 h 663"/>
                  <a:gd name="T82" fmla="*/ 150 w 581"/>
                  <a:gd name="T83" fmla="*/ 449 h 663"/>
                  <a:gd name="T84" fmla="*/ 139 w 581"/>
                  <a:gd name="T85" fmla="*/ 428 h 663"/>
                  <a:gd name="T86" fmla="*/ 116 w 581"/>
                  <a:gd name="T87" fmla="*/ 439 h 663"/>
                  <a:gd name="T88" fmla="*/ 53 w 581"/>
                  <a:gd name="T89" fmla="*/ 316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81" h="663">
                    <a:moveTo>
                      <a:pt x="53" y="316"/>
                    </a:moveTo>
                    <a:lnTo>
                      <a:pt x="42" y="322"/>
                    </a:lnTo>
                    <a:lnTo>
                      <a:pt x="0" y="243"/>
                    </a:lnTo>
                    <a:lnTo>
                      <a:pt x="84" y="200"/>
                    </a:lnTo>
                    <a:lnTo>
                      <a:pt x="93" y="218"/>
                    </a:lnTo>
                    <a:lnTo>
                      <a:pt x="134" y="196"/>
                    </a:lnTo>
                    <a:lnTo>
                      <a:pt x="230" y="382"/>
                    </a:lnTo>
                    <a:lnTo>
                      <a:pt x="200" y="396"/>
                    </a:lnTo>
                    <a:lnTo>
                      <a:pt x="210" y="416"/>
                    </a:lnTo>
                    <a:lnTo>
                      <a:pt x="233" y="403"/>
                    </a:lnTo>
                    <a:lnTo>
                      <a:pt x="304" y="521"/>
                    </a:lnTo>
                    <a:lnTo>
                      <a:pt x="343" y="500"/>
                    </a:lnTo>
                    <a:lnTo>
                      <a:pt x="332" y="478"/>
                    </a:lnTo>
                    <a:lnTo>
                      <a:pt x="366" y="459"/>
                    </a:lnTo>
                    <a:lnTo>
                      <a:pt x="377" y="480"/>
                    </a:lnTo>
                    <a:lnTo>
                      <a:pt x="418" y="455"/>
                    </a:lnTo>
                    <a:lnTo>
                      <a:pt x="348" y="336"/>
                    </a:lnTo>
                    <a:lnTo>
                      <a:pt x="375" y="321"/>
                    </a:lnTo>
                    <a:lnTo>
                      <a:pt x="360" y="290"/>
                    </a:lnTo>
                    <a:lnTo>
                      <a:pt x="335" y="300"/>
                    </a:lnTo>
                    <a:lnTo>
                      <a:pt x="290" y="169"/>
                    </a:lnTo>
                    <a:lnTo>
                      <a:pt x="276" y="172"/>
                    </a:lnTo>
                    <a:lnTo>
                      <a:pt x="251" y="94"/>
                    </a:lnTo>
                    <a:lnTo>
                      <a:pt x="306" y="76"/>
                    </a:lnTo>
                    <a:lnTo>
                      <a:pt x="302" y="64"/>
                    </a:lnTo>
                    <a:lnTo>
                      <a:pt x="320" y="59"/>
                    </a:lnTo>
                    <a:lnTo>
                      <a:pt x="315" y="23"/>
                    </a:lnTo>
                    <a:lnTo>
                      <a:pt x="405" y="0"/>
                    </a:lnTo>
                    <a:lnTo>
                      <a:pt x="411" y="53"/>
                    </a:lnTo>
                    <a:lnTo>
                      <a:pt x="387" y="61"/>
                    </a:lnTo>
                    <a:lnTo>
                      <a:pt x="453" y="256"/>
                    </a:lnTo>
                    <a:lnTo>
                      <a:pt x="431" y="266"/>
                    </a:lnTo>
                    <a:lnTo>
                      <a:pt x="441" y="284"/>
                    </a:lnTo>
                    <a:lnTo>
                      <a:pt x="458" y="274"/>
                    </a:lnTo>
                    <a:lnTo>
                      <a:pt x="528" y="392"/>
                    </a:lnTo>
                    <a:lnTo>
                      <a:pt x="540" y="384"/>
                    </a:lnTo>
                    <a:lnTo>
                      <a:pt x="581" y="454"/>
                    </a:lnTo>
                    <a:lnTo>
                      <a:pt x="221" y="663"/>
                    </a:lnTo>
                    <a:lnTo>
                      <a:pt x="182" y="592"/>
                    </a:lnTo>
                    <a:lnTo>
                      <a:pt x="194" y="586"/>
                    </a:lnTo>
                    <a:lnTo>
                      <a:pt x="122" y="465"/>
                    </a:lnTo>
                    <a:lnTo>
                      <a:pt x="150" y="449"/>
                    </a:lnTo>
                    <a:lnTo>
                      <a:pt x="139" y="428"/>
                    </a:lnTo>
                    <a:lnTo>
                      <a:pt x="116" y="439"/>
                    </a:lnTo>
                    <a:lnTo>
                      <a:pt x="53" y="316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7" name="Freeform 1454"/>
              <p:cNvSpPr>
                <a:spLocks/>
              </p:cNvSpPr>
              <p:nvPr/>
            </p:nvSpPr>
            <p:spPr bwMode="auto">
              <a:xfrm>
                <a:off x="2866" y="3069"/>
                <a:ext cx="35" cy="34"/>
              </a:xfrm>
              <a:custGeom>
                <a:avLst/>
                <a:gdLst>
                  <a:gd name="T0" fmla="*/ 117 w 174"/>
                  <a:gd name="T1" fmla="*/ 128 h 169"/>
                  <a:gd name="T2" fmla="*/ 34 w 174"/>
                  <a:gd name="T3" fmla="*/ 169 h 169"/>
                  <a:gd name="T4" fmla="*/ 0 w 174"/>
                  <a:gd name="T5" fmla="*/ 103 h 169"/>
                  <a:gd name="T6" fmla="*/ 71 w 174"/>
                  <a:gd name="T7" fmla="*/ 71 h 169"/>
                  <a:gd name="T8" fmla="*/ 106 w 174"/>
                  <a:gd name="T9" fmla="*/ 28 h 169"/>
                  <a:gd name="T10" fmla="*/ 98 w 174"/>
                  <a:gd name="T11" fmla="*/ 23 h 169"/>
                  <a:gd name="T12" fmla="*/ 117 w 174"/>
                  <a:gd name="T13" fmla="*/ 0 h 169"/>
                  <a:gd name="T14" fmla="*/ 139 w 174"/>
                  <a:gd name="T15" fmla="*/ 18 h 169"/>
                  <a:gd name="T16" fmla="*/ 133 w 174"/>
                  <a:gd name="T17" fmla="*/ 26 h 169"/>
                  <a:gd name="T18" fmla="*/ 174 w 174"/>
                  <a:gd name="T19" fmla="*/ 57 h 169"/>
                  <a:gd name="T20" fmla="*/ 117 w 174"/>
                  <a:gd name="T21" fmla="*/ 12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4" h="169">
                    <a:moveTo>
                      <a:pt x="117" y="128"/>
                    </a:moveTo>
                    <a:lnTo>
                      <a:pt x="34" y="169"/>
                    </a:lnTo>
                    <a:lnTo>
                      <a:pt x="0" y="103"/>
                    </a:lnTo>
                    <a:lnTo>
                      <a:pt x="71" y="71"/>
                    </a:lnTo>
                    <a:lnTo>
                      <a:pt x="106" y="28"/>
                    </a:lnTo>
                    <a:lnTo>
                      <a:pt x="98" y="23"/>
                    </a:lnTo>
                    <a:lnTo>
                      <a:pt x="117" y="0"/>
                    </a:lnTo>
                    <a:lnTo>
                      <a:pt x="139" y="18"/>
                    </a:lnTo>
                    <a:lnTo>
                      <a:pt x="133" y="26"/>
                    </a:lnTo>
                    <a:lnTo>
                      <a:pt x="174" y="57"/>
                    </a:lnTo>
                    <a:lnTo>
                      <a:pt x="117" y="12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8" name="Freeform 1455"/>
              <p:cNvSpPr>
                <a:spLocks/>
              </p:cNvSpPr>
              <p:nvPr/>
            </p:nvSpPr>
            <p:spPr bwMode="auto">
              <a:xfrm>
                <a:off x="2765" y="2959"/>
                <a:ext cx="110" cy="138"/>
              </a:xfrm>
              <a:custGeom>
                <a:avLst/>
                <a:gdLst>
                  <a:gd name="T0" fmla="*/ 21 w 546"/>
                  <a:gd name="T1" fmla="*/ 242 h 692"/>
                  <a:gd name="T2" fmla="*/ 0 w 546"/>
                  <a:gd name="T3" fmla="*/ 157 h 692"/>
                  <a:gd name="T4" fmla="*/ 137 w 546"/>
                  <a:gd name="T5" fmla="*/ 121 h 692"/>
                  <a:gd name="T6" fmla="*/ 210 w 546"/>
                  <a:gd name="T7" fmla="*/ 409 h 692"/>
                  <a:gd name="T8" fmla="*/ 176 w 546"/>
                  <a:gd name="T9" fmla="*/ 419 h 692"/>
                  <a:gd name="T10" fmla="*/ 184 w 546"/>
                  <a:gd name="T11" fmla="*/ 443 h 692"/>
                  <a:gd name="T12" fmla="*/ 209 w 546"/>
                  <a:gd name="T13" fmla="*/ 435 h 692"/>
                  <a:gd name="T14" fmla="*/ 257 w 546"/>
                  <a:gd name="T15" fmla="*/ 567 h 692"/>
                  <a:gd name="T16" fmla="*/ 300 w 546"/>
                  <a:gd name="T17" fmla="*/ 552 h 692"/>
                  <a:gd name="T18" fmla="*/ 293 w 546"/>
                  <a:gd name="T19" fmla="*/ 528 h 692"/>
                  <a:gd name="T20" fmla="*/ 333 w 546"/>
                  <a:gd name="T21" fmla="*/ 514 h 692"/>
                  <a:gd name="T22" fmla="*/ 340 w 546"/>
                  <a:gd name="T23" fmla="*/ 538 h 692"/>
                  <a:gd name="T24" fmla="*/ 382 w 546"/>
                  <a:gd name="T25" fmla="*/ 522 h 692"/>
                  <a:gd name="T26" fmla="*/ 338 w 546"/>
                  <a:gd name="T27" fmla="*/ 389 h 692"/>
                  <a:gd name="T28" fmla="*/ 361 w 546"/>
                  <a:gd name="T29" fmla="*/ 380 h 692"/>
                  <a:gd name="T30" fmla="*/ 351 w 546"/>
                  <a:gd name="T31" fmla="*/ 350 h 692"/>
                  <a:gd name="T32" fmla="*/ 323 w 546"/>
                  <a:gd name="T33" fmla="*/ 356 h 692"/>
                  <a:gd name="T34" fmla="*/ 289 w 546"/>
                  <a:gd name="T35" fmla="*/ 148 h 692"/>
                  <a:gd name="T36" fmla="*/ 277 w 546"/>
                  <a:gd name="T37" fmla="*/ 151 h 692"/>
                  <a:gd name="T38" fmla="*/ 260 w 546"/>
                  <a:gd name="T39" fmla="*/ 67 h 692"/>
                  <a:gd name="T40" fmla="*/ 321 w 546"/>
                  <a:gd name="T41" fmla="*/ 56 h 692"/>
                  <a:gd name="T42" fmla="*/ 320 w 546"/>
                  <a:gd name="T43" fmla="*/ 45 h 692"/>
                  <a:gd name="T44" fmla="*/ 339 w 546"/>
                  <a:gd name="T45" fmla="*/ 45 h 692"/>
                  <a:gd name="T46" fmla="*/ 339 w 546"/>
                  <a:gd name="T47" fmla="*/ 10 h 692"/>
                  <a:gd name="T48" fmla="*/ 362 w 546"/>
                  <a:gd name="T49" fmla="*/ 10 h 692"/>
                  <a:gd name="T50" fmla="*/ 362 w 546"/>
                  <a:gd name="T51" fmla="*/ 0 h 692"/>
                  <a:gd name="T52" fmla="*/ 432 w 546"/>
                  <a:gd name="T53" fmla="*/ 0 h 692"/>
                  <a:gd name="T54" fmla="*/ 432 w 546"/>
                  <a:gd name="T55" fmla="*/ 60 h 692"/>
                  <a:gd name="T56" fmla="*/ 402 w 546"/>
                  <a:gd name="T57" fmla="*/ 60 h 692"/>
                  <a:gd name="T58" fmla="*/ 450 w 546"/>
                  <a:gd name="T59" fmla="*/ 334 h 692"/>
                  <a:gd name="T60" fmla="*/ 428 w 546"/>
                  <a:gd name="T61" fmla="*/ 336 h 692"/>
                  <a:gd name="T62" fmla="*/ 436 w 546"/>
                  <a:gd name="T63" fmla="*/ 355 h 692"/>
                  <a:gd name="T64" fmla="*/ 457 w 546"/>
                  <a:gd name="T65" fmla="*/ 348 h 692"/>
                  <a:gd name="T66" fmla="*/ 504 w 546"/>
                  <a:gd name="T67" fmla="*/ 481 h 692"/>
                  <a:gd name="T68" fmla="*/ 518 w 546"/>
                  <a:gd name="T69" fmla="*/ 475 h 692"/>
                  <a:gd name="T70" fmla="*/ 546 w 546"/>
                  <a:gd name="T71" fmla="*/ 552 h 692"/>
                  <a:gd name="T72" fmla="*/ 151 w 546"/>
                  <a:gd name="T73" fmla="*/ 692 h 692"/>
                  <a:gd name="T74" fmla="*/ 123 w 546"/>
                  <a:gd name="T75" fmla="*/ 614 h 692"/>
                  <a:gd name="T76" fmla="*/ 136 w 546"/>
                  <a:gd name="T77" fmla="*/ 610 h 692"/>
                  <a:gd name="T78" fmla="*/ 90 w 546"/>
                  <a:gd name="T79" fmla="*/ 477 h 692"/>
                  <a:gd name="T80" fmla="*/ 123 w 546"/>
                  <a:gd name="T81" fmla="*/ 466 h 692"/>
                  <a:gd name="T82" fmla="*/ 113 w 546"/>
                  <a:gd name="T83" fmla="*/ 435 h 692"/>
                  <a:gd name="T84" fmla="*/ 87 w 546"/>
                  <a:gd name="T85" fmla="*/ 442 h 692"/>
                  <a:gd name="T86" fmla="*/ 35 w 546"/>
                  <a:gd name="T87" fmla="*/ 238 h 692"/>
                  <a:gd name="T88" fmla="*/ 21 w 546"/>
                  <a:gd name="T89" fmla="*/ 242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46" h="692">
                    <a:moveTo>
                      <a:pt x="21" y="242"/>
                    </a:moveTo>
                    <a:lnTo>
                      <a:pt x="0" y="157"/>
                    </a:lnTo>
                    <a:lnTo>
                      <a:pt x="137" y="121"/>
                    </a:lnTo>
                    <a:lnTo>
                      <a:pt x="210" y="409"/>
                    </a:lnTo>
                    <a:lnTo>
                      <a:pt x="176" y="419"/>
                    </a:lnTo>
                    <a:lnTo>
                      <a:pt x="184" y="443"/>
                    </a:lnTo>
                    <a:lnTo>
                      <a:pt x="209" y="435"/>
                    </a:lnTo>
                    <a:lnTo>
                      <a:pt x="257" y="567"/>
                    </a:lnTo>
                    <a:lnTo>
                      <a:pt x="300" y="552"/>
                    </a:lnTo>
                    <a:lnTo>
                      <a:pt x="293" y="528"/>
                    </a:lnTo>
                    <a:lnTo>
                      <a:pt x="333" y="514"/>
                    </a:lnTo>
                    <a:lnTo>
                      <a:pt x="340" y="538"/>
                    </a:lnTo>
                    <a:lnTo>
                      <a:pt x="382" y="522"/>
                    </a:lnTo>
                    <a:lnTo>
                      <a:pt x="338" y="389"/>
                    </a:lnTo>
                    <a:lnTo>
                      <a:pt x="361" y="380"/>
                    </a:lnTo>
                    <a:lnTo>
                      <a:pt x="351" y="350"/>
                    </a:lnTo>
                    <a:lnTo>
                      <a:pt x="323" y="356"/>
                    </a:lnTo>
                    <a:lnTo>
                      <a:pt x="289" y="148"/>
                    </a:lnTo>
                    <a:lnTo>
                      <a:pt x="277" y="151"/>
                    </a:lnTo>
                    <a:lnTo>
                      <a:pt x="260" y="67"/>
                    </a:lnTo>
                    <a:lnTo>
                      <a:pt x="321" y="56"/>
                    </a:lnTo>
                    <a:lnTo>
                      <a:pt x="320" y="45"/>
                    </a:lnTo>
                    <a:lnTo>
                      <a:pt x="339" y="45"/>
                    </a:lnTo>
                    <a:lnTo>
                      <a:pt x="339" y="10"/>
                    </a:lnTo>
                    <a:lnTo>
                      <a:pt x="362" y="10"/>
                    </a:lnTo>
                    <a:lnTo>
                      <a:pt x="362" y="0"/>
                    </a:lnTo>
                    <a:lnTo>
                      <a:pt x="432" y="0"/>
                    </a:lnTo>
                    <a:lnTo>
                      <a:pt x="432" y="60"/>
                    </a:lnTo>
                    <a:lnTo>
                      <a:pt x="402" y="60"/>
                    </a:lnTo>
                    <a:lnTo>
                      <a:pt x="450" y="334"/>
                    </a:lnTo>
                    <a:lnTo>
                      <a:pt x="428" y="336"/>
                    </a:lnTo>
                    <a:lnTo>
                      <a:pt x="436" y="355"/>
                    </a:lnTo>
                    <a:lnTo>
                      <a:pt x="457" y="348"/>
                    </a:lnTo>
                    <a:lnTo>
                      <a:pt x="504" y="481"/>
                    </a:lnTo>
                    <a:lnTo>
                      <a:pt x="518" y="475"/>
                    </a:lnTo>
                    <a:lnTo>
                      <a:pt x="546" y="552"/>
                    </a:lnTo>
                    <a:lnTo>
                      <a:pt x="151" y="692"/>
                    </a:lnTo>
                    <a:lnTo>
                      <a:pt x="123" y="614"/>
                    </a:lnTo>
                    <a:lnTo>
                      <a:pt x="136" y="610"/>
                    </a:lnTo>
                    <a:lnTo>
                      <a:pt x="90" y="477"/>
                    </a:lnTo>
                    <a:lnTo>
                      <a:pt x="123" y="466"/>
                    </a:lnTo>
                    <a:lnTo>
                      <a:pt x="113" y="435"/>
                    </a:lnTo>
                    <a:lnTo>
                      <a:pt x="87" y="442"/>
                    </a:lnTo>
                    <a:lnTo>
                      <a:pt x="35" y="238"/>
                    </a:lnTo>
                    <a:lnTo>
                      <a:pt x="21" y="24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9" name="Rectangle 1456"/>
              <p:cNvSpPr>
                <a:spLocks noChangeArrowheads="1"/>
              </p:cNvSpPr>
              <p:nvPr/>
            </p:nvSpPr>
            <p:spPr bwMode="auto">
              <a:xfrm>
                <a:off x="471" y="979"/>
                <a:ext cx="16" cy="20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0" name="Freeform 1457"/>
              <p:cNvSpPr>
                <a:spLocks/>
              </p:cNvSpPr>
              <p:nvPr/>
            </p:nvSpPr>
            <p:spPr bwMode="auto">
              <a:xfrm>
                <a:off x="728" y="653"/>
                <a:ext cx="89" cy="30"/>
              </a:xfrm>
              <a:custGeom>
                <a:avLst/>
                <a:gdLst>
                  <a:gd name="T0" fmla="*/ 53 w 445"/>
                  <a:gd name="T1" fmla="*/ 85 h 151"/>
                  <a:gd name="T2" fmla="*/ 0 w 445"/>
                  <a:gd name="T3" fmla="*/ 98 h 151"/>
                  <a:gd name="T4" fmla="*/ 14 w 445"/>
                  <a:gd name="T5" fmla="*/ 151 h 151"/>
                  <a:gd name="T6" fmla="*/ 126 w 445"/>
                  <a:gd name="T7" fmla="*/ 122 h 151"/>
                  <a:gd name="T8" fmla="*/ 277 w 445"/>
                  <a:gd name="T9" fmla="*/ 122 h 151"/>
                  <a:gd name="T10" fmla="*/ 277 w 445"/>
                  <a:gd name="T11" fmla="*/ 147 h 151"/>
                  <a:gd name="T12" fmla="*/ 445 w 445"/>
                  <a:gd name="T13" fmla="*/ 147 h 151"/>
                  <a:gd name="T14" fmla="*/ 445 w 445"/>
                  <a:gd name="T15" fmla="*/ 0 h 151"/>
                  <a:gd name="T16" fmla="*/ 36 w 445"/>
                  <a:gd name="T17" fmla="*/ 0 h 151"/>
                  <a:gd name="T18" fmla="*/ 36 w 445"/>
                  <a:gd name="T19" fmla="*/ 75 h 151"/>
                  <a:gd name="T20" fmla="*/ 49 w 445"/>
                  <a:gd name="T21" fmla="*/ 72 h 151"/>
                  <a:gd name="T22" fmla="*/ 53 w 445"/>
                  <a:gd name="T23" fmla="*/ 8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5" h="151">
                    <a:moveTo>
                      <a:pt x="53" y="85"/>
                    </a:moveTo>
                    <a:lnTo>
                      <a:pt x="0" y="98"/>
                    </a:lnTo>
                    <a:lnTo>
                      <a:pt x="14" y="151"/>
                    </a:lnTo>
                    <a:lnTo>
                      <a:pt x="126" y="122"/>
                    </a:lnTo>
                    <a:lnTo>
                      <a:pt x="277" y="122"/>
                    </a:lnTo>
                    <a:lnTo>
                      <a:pt x="277" y="147"/>
                    </a:lnTo>
                    <a:lnTo>
                      <a:pt x="445" y="147"/>
                    </a:lnTo>
                    <a:lnTo>
                      <a:pt x="445" y="0"/>
                    </a:lnTo>
                    <a:lnTo>
                      <a:pt x="36" y="0"/>
                    </a:lnTo>
                    <a:lnTo>
                      <a:pt x="36" y="75"/>
                    </a:lnTo>
                    <a:lnTo>
                      <a:pt x="49" y="72"/>
                    </a:lnTo>
                    <a:lnTo>
                      <a:pt x="53" y="8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1" name="Freeform 1458"/>
              <p:cNvSpPr>
                <a:spLocks/>
              </p:cNvSpPr>
              <p:nvPr/>
            </p:nvSpPr>
            <p:spPr bwMode="auto">
              <a:xfrm>
                <a:off x="729" y="694"/>
                <a:ext cx="81" cy="16"/>
              </a:xfrm>
              <a:custGeom>
                <a:avLst/>
                <a:gdLst>
                  <a:gd name="T0" fmla="*/ 0 w 406"/>
                  <a:gd name="T1" fmla="*/ 32 h 80"/>
                  <a:gd name="T2" fmla="*/ 0 w 406"/>
                  <a:gd name="T3" fmla="*/ 80 h 80"/>
                  <a:gd name="T4" fmla="*/ 406 w 406"/>
                  <a:gd name="T5" fmla="*/ 80 h 80"/>
                  <a:gd name="T6" fmla="*/ 406 w 406"/>
                  <a:gd name="T7" fmla="*/ 11 h 80"/>
                  <a:gd name="T8" fmla="*/ 320 w 406"/>
                  <a:gd name="T9" fmla="*/ 11 h 80"/>
                  <a:gd name="T10" fmla="*/ 320 w 406"/>
                  <a:gd name="T11" fmla="*/ 0 h 80"/>
                  <a:gd name="T12" fmla="*/ 294 w 406"/>
                  <a:gd name="T13" fmla="*/ 0 h 80"/>
                  <a:gd name="T14" fmla="*/ 294 w 406"/>
                  <a:gd name="T15" fmla="*/ 11 h 80"/>
                  <a:gd name="T16" fmla="*/ 92 w 406"/>
                  <a:gd name="T17" fmla="*/ 11 h 80"/>
                  <a:gd name="T18" fmla="*/ 70 w 406"/>
                  <a:gd name="T19" fmla="*/ 67 h 80"/>
                  <a:gd name="T20" fmla="*/ 42 w 406"/>
                  <a:gd name="T21" fmla="*/ 67 h 80"/>
                  <a:gd name="T22" fmla="*/ 42 w 406"/>
                  <a:gd name="T23" fmla="*/ 43 h 80"/>
                  <a:gd name="T24" fmla="*/ 31 w 406"/>
                  <a:gd name="T25" fmla="*/ 43 h 80"/>
                  <a:gd name="T26" fmla="*/ 31 w 406"/>
                  <a:gd name="T27" fmla="*/ 32 h 80"/>
                  <a:gd name="T28" fmla="*/ 0 w 406"/>
                  <a:gd name="T29" fmla="*/ 3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6" h="80">
                    <a:moveTo>
                      <a:pt x="0" y="32"/>
                    </a:moveTo>
                    <a:lnTo>
                      <a:pt x="0" y="80"/>
                    </a:lnTo>
                    <a:lnTo>
                      <a:pt x="406" y="80"/>
                    </a:lnTo>
                    <a:lnTo>
                      <a:pt x="406" y="11"/>
                    </a:lnTo>
                    <a:lnTo>
                      <a:pt x="320" y="11"/>
                    </a:lnTo>
                    <a:lnTo>
                      <a:pt x="320" y="0"/>
                    </a:lnTo>
                    <a:lnTo>
                      <a:pt x="294" y="0"/>
                    </a:lnTo>
                    <a:lnTo>
                      <a:pt x="294" y="11"/>
                    </a:lnTo>
                    <a:lnTo>
                      <a:pt x="92" y="11"/>
                    </a:lnTo>
                    <a:lnTo>
                      <a:pt x="70" y="67"/>
                    </a:lnTo>
                    <a:lnTo>
                      <a:pt x="42" y="67"/>
                    </a:lnTo>
                    <a:lnTo>
                      <a:pt x="42" y="43"/>
                    </a:lnTo>
                    <a:lnTo>
                      <a:pt x="31" y="43"/>
                    </a:lnTo>
                    <a:lnTo>
                      <a:pt x="31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2" name="Freeform 1459"/>
              <p:cNvSpPr>
                <a:spLocks/>
              </p:cNvSpPr>
              <p:nvPr/>
            </p:nvSpPr>
            <p:spPr bwMode="auto">
              <a:xfrm>
                <a:off x="699" y="726"/>
                <a:ext cx="85" cy="81"/>
              </a:xfrm>
              <a:custGeom>
                <a:avLst/>
                <a:gdLst>
                  <a:gd name="T0" fmla="*/ 31 w 426"/>
                  <a:gd name="T1" fmla="*/ 217 h 404"/>
                  <a:gd name="T2" fmla="*/ 306 w 426"/>
                  <a:gd name="T3" fmla="*/ 240 h 404"/>
                  <a:gd name="T4" fmla="*/ 284 w 426"/>
                  <a:gd name="T5" fmla="*/ 334 h 404"/>
                  <a:gd name="T6" fmla="*/ 248 w 426"/>
                  <a:gd name="T7" fmla="*/ 334 h 404"/>
                  <a:gd name="T8" fmla="*/ 248 w 426"/>
                  <a:gd name="T9" fmla="*/ 325 h 404"/>
                  <a:gd name="T10" fmla="*/ 50 w 426"/>
                  <a:gd name="T11" fmla="*/ 335 h 404"/>
                  <a:gd name="T12" fmla="*/ 38 w 426"/>
                  <a:gd name="T13" fmla="*/ 364 h 404"/>
                  <a:gd name="T14" fmla="*/ 48 w 426"/>
                  <a:gd name="T15" fmla="*/ 364 h 404"/>
                  <a:gd name="T16" fmla="*/ 51 w 426"/>
                  <a:gd name="T17" fmla="*/ 404 h 404"/>
                  <a:gd name="T18" fmla="*/ 316 w 426"/>
                  <a:gd name="T19" fmla="*/ 391 h 404"/>
                  <a:gd name="T20" fmla="*/ 315 w 426"/>
                  <a:gd name="T21" fmla="*/ 370 h 404"/>
                  <a:gd name="T22" fmla="*/ 287 w 426"/>
                  <a:gd name="T23" fmla="*/ 372 h 404"/>
                  <a:gd name="T24" fmla="*/ 300 w 426"/>
                  <a:gd name="T25" fmla="*/ 317 h 404"/>
                  <a:gd name="T26" fmla="*/ 319 w 426"/>
                  <a:gd name="T27" fmla="*/ 320 h 404"/>
                  <a:gd name="T28" fmla="*/ 312 w 426"/>
                  <a:gd name="T29" fmla="*/ 349 h 404"/>
                  <a:gd name="T30" fmla="*/ 341 w 426"/>
                  <a:gd name="T31" fmla="*/ 355 h 404"/>
                  <a:gd name="T32" fmla="*/ 347 w 426"/>
                  <a:gd name="T33" fmla="*/ 327 h 404"/>
                  <a:gd name="T34" fmla="*/ 356 w 426"/>
                  <a:gd name="T35" fmla="*/ 328 h 404"/>
                  <a:gd name="T36" fmla="*/ 388 w 426"/>
                  <a:gd name="T37" fmla="*/ 185 h 404"/>
                  <a:gd name="T38" fmla="*/ 301 w 426"/>
                  <a:gd name="T39" fmla="*/ 167 h 404"/>
                  <a:gd name="T40" fmla="*/ 302 w 426"/>
                  <a:gd name="T41" fmla="*/ 155 h 404"/>
                  <a:gd name="T42" fmla="*/ 250 w 426"/>
                  <a:gd name="T43" fmla="*/ 151 h 404"/>
                  <a:gd name="T44" fmla="*/ 249 w 426"/>
                  <a:gd name="T45" fmla="*/ 166 h 404"/>
                  <a:gd name="T46" fmla="*/ 50 w 426"/>
                  <a:gd name="T47" fmla="*/ 150 h 404"/>
                  <a:gd name="T48" fmla="*/ 55 w 426"/>
                  <a:gd name="T49" fmla="*/ 76 h 404"/>
                  <a:gd name="T50" fmla="*/ 91 w 426"/>
                  <a:gd name="T51" fmla="*/ 76 h 404"/>
                  <a:gd name="T52" fmla="*/ 91 w 426"/>
                  <a:gd name="T53" fmla="*/ 103 h 404"/>
                  <a:gd name="T54" fmla="*/ 113 w 426"/>
                  <a:gd name="T55" fmla="*/ 103 h 404"/>
                  <a:gd name="T56" fmla="*/ 113 w 426"/>
                  <a:gd name="T57" fmla="*/ 78 h 404"/>
                  <a:gd name="T58" fmla="*/ 426 w 426"/>
                  <a:gd name="T59" fmla="*/ 78 h 404"/>
                  <a:gd name="T60" fmla="*/ 426 w 426"/>
                  <a:gd name="T61" fmla="*/ 12 h 404"/>
                  <a:gd name="T62" fmla="*/ 340 w 426"/>
                  <a:gd name="T63" fmla="*/ 12 h 404"/>
                  <a:gd name="T64" fmla="*/ 340 w 426"/>
                  <a:gd name="T65" fmla="*/ 0 h 404"/>
                  <a:gd name="T66" fmla="*/ 314 w 426"/>
                  <a:gd name="T67" fmla="*/ 0 h 404"/>
                  <a:gd name="T68" fmla="*/ 314 w 426"/>
                  <a:gd name="T69" fmla="*/ 12 h 404"/>
                  <a:gd name="T70" fmla="*/ 0 w 426"/>
                  <a:gd name="T71" fmla="*/ 12 h 404"/>
                  <a:gd name="T72" fmla="*/ 0 w 426"/>
                  <a:gd name="T73" fmla="*/ 66 h 404"/>
                  <a:gd name="T74" fmla="*/ 41 w 426"/>
                  <a:gd name="T75" fmla="*/ 66 h 404"/>
                  <a:gd name="T76" fmla="*/ 31 w 426"/>
                  <a:gd name="T77" fmla="*/ 217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26" h="404">
                    <a:moveTo>
                      <a:pt x="31" y="217"/>
                    </a:moveTo>
                    <a:lnTo>
                      <a:pt x="306" y="240"/>
                    </a:lnTo>
                    <a:lnTo>
                      <a:pt x="284" y="334"/>
                    </a:lnTo>
                    <a:lnTo>
                      <a:pt x="248" y="334"/>
                    </a:lnTo>
                    <a:lnTo>
                      <a:pt x="248" y="325"/>
                    </a:lnTo>
                    <a:lnTo>
                      <a:pt x="50" y="335"/>
                    </a:lnTo>
                    <a:lnTo>
                      <a:pt x="38" y="364"/>
                    </a:lnTo>
                    <a:lnTo>
                      <a:pt x="48" y="364"/>
                    </a:lnTo>
                    <a:lnTo>
                      <a:pt x="51" y="404"/>
                    </a:lnTo>
                    <a:lnTo>
                      <a:pt x="316" y="391"/>
                    </a:lnTo>
                    <a:lnTo>
                      <a:pt x="315" y="370"/>
                    </a:lnTo>
                    <a:lnTo>
                      <a:pt x="287" y="372"/>
                    </a:lnTo>
                    <a:lnTo>
                      <a:pt x="300" y="317"/>
                    </a:lnTo>
                    <a:lnTo>
                      <a:pt x="319" y="320"/>
                    </a:lnTo>
                    <a:lnTo>
                      <a:pt x="312" y="349"/>
                    </a:lnTo>
                    <a:lnTo>
                      <a:pt x="341" y="355"/>
                    </a:lnTo>
                    <a:lnTo>
                      <a:pt x="347" y="327"/>
                    </a:lnTo>
                    <a:lnTo>
                      <a:pt x="356" y="328"/>
                    </a:lnTo>
                    <a:lnTo>
                      <a:pt x="388" y="185"/>
                    </a:lnTo>
                    <a:lnTo>
                      <a:pt x="301" y="167"/>
                    </a:lnTo>
                    <a:lnTo>
                      <a:pt x="302" y="155"/>
                    </a:lnTo>
                    <a:lnTo>
                      <a:pt x="250" y="151"/>
                    </a:lnTo>
                    <a:lnTo>
                      <a:pt x="249" y="166"/>
                    </a:lnTo>
                    <a:lnTo>
                      <a:pt x="50" y="150"/>
                    </a:lnTo>
                    <a:lnTo>
                      <a:pt x="55" y="76"/>
                    </a:lnTo>
                    <a:lnTo>
                      <a:pt x="91" y="76"/>
                    </a:lnTo>
                    <a:lnTo>
                      <a:pt x="91" y="103"/>
                    </a:lnTo>
                    <a:lnTo>
                      <a:pt x="113" y="103"/>
                    </a:lnTo>
                    <a:lnTo>
                      <a:pt x="113" y="78"/>
                    </a:lnTo>
                    <a:lnTo>
                      <a:pt x="426" y="78"/>
                    </a:lnTo>
                    <a:lnTo>
                      <a:pt x="426" y="12"/>
                    </a:lnTo>
                    <a:lnTo>
                      <a:pt x="340" y="12"/>
                    </a:lnTo>
                    <a:lnTo>
                      <a:pt x="340" y="0"/>
                    </a:lnTo>
                    <a:lnTo>
                      <a:pt x="314" y="0"/>
                    </a:lnTo>
                    <a:lnTo>
                      <a:pt x="314" y="12"/>
                    </a:lnTo>
                    <a:lnTo>
                      <a:pt x="0" y="12"/>
                    </a:lnTo>
                    <a:lnTo>
                      <a:pt x="0" y="66"/>
                    </a:lnTo>
                    <a:lnTo>
                      <a:pt x="41" y="66"/>
                    </a:lnTo>
                    <a:lnTo>
                      <a:pt x="31" y="21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3" name="Freeform 1460"/>
              <p:cNvSpPr>
                <a:spLocks/>
              </p:cNvSpPr>
              <p:nvPr/>
            </p:nvSpPr>
            <p:spPr bwMode="auto">
              <a:xfrm>
                <a:off x="709" y="825"/>
                <a:ext cx="46" cy="39"/>
              </a:xfrm>
              <a:custGeom>
                <a:avLst/>
                <a:gdLst>
                  <a:gd name="T0" fmla="*/ 137 w 228"/>
                  <a:gd name="T1" fmla="*/ 151 h 194"/>
                  <a:gd name="T2" fmla="*/ 134 w 228"/>
                  <a:gd name="T3" fmla="*/ 161 h 194"/>
                  <a:gd name="T4" fmla="*/ 96 w 228"/>
                  <a:gd name="T5" fmla="*/ 151 h 194"/>
                  <a:gd name="T6" fmla="*/ 102 w 228"/>
                  <a:gd name="T7" fmla="*/ 128 h 194"/>
                  <a:gd name="T8" fmla="*/ 127 w 228"/>
                  <a:gd name="T9" fmla="*/ 136 h 194"/>
                  <a:gd name="T10" fmla="*/ 144 w 228"/>
                  <a:gd name="T11" fmla="*/ 72 h 194"/>
                  <a:gd name="T12" fmla="*/ 127 w 228"/>
                  <a:gd name="T13" fmla="*/ 69 h 194"/>
                  <a:gd name="T14" fmla="*/ 37 w 228"/>
                  <a:gd name="T15" fmla="*/ 69 h 194"/>
                  <a:gd name="T16" fmla="*/ 37 w 228"/>
                  <a:gd name="T17" fmla="*/ 81 h 194"/>
                  <a:gd name="T18" fmla="*/ 50 w 228"/>
                  <a:gd name="T19" fmla="*/ 81 h 194"/>
                  <a:gd name="T20" fmla="*/ 50 w 228"/>
                  <a:gd name="T21" fmla="*/ 107 h 194"/>
                  <a:gd name="T22" fmla="*/ 28 w 228"/>
                  <a:gd name="T23" fmla="*/ 107 h 194"/>
                  <a:gd name="T24" fmla="*/ 28 w 228"/>
                  <a:gd name="T25" fmla="*/ 93 h 194"/>
                  <a:gd name="T26" fmla="*/ 0 w 228"/>
                  <a:gd name="T27" fmla="*/ 93 h 194"/>
                  <a:gd name="T28" fmla="*/ 0 w 228"/>
                  <a:gd name="T29" fmla="*/ 0 h 194"/>
                  <a:gd name="T30" fmla="*/ 144 w 228"/>
                  <a:gd name="T31" fmla="*/ 0 h 194"/>
                  <a:gd name="T32" fmla="*/ 228 w 228"/>
                  <a:gd name="T33" fmla="*/ 24 h 194"/>
                  <a:gd name="T34" fmla="*/ 189 w 228"/>
                  <a:gd name="T35" fmla="*/ 166 h 194"/>
                  <a:gd name="T36" fmla="*/ 183 w 228"/>
                  <a:gd name="T37" fmla="*/ 164 h 194"/>
                  <a:gd name="T38" fmla="*/ 175 w 228"/>
                  <a:gd name="T39" fmla="*/ 194 h 194"/>
                  <a:gd name="T40" fmla="*/ 147 w 228"/>
                  <a:gd name="T41" fmla="*/ 186 h 194"/>
                  <a:gd name="T42" fmla="*/ 154 w 228"/>
                  <a:gd name="T43" fmla="*/ 156 h 194"/>
                  <a:gd name="T44" fmla="*/ 137 w 228"/>
                  <a:gd name="T45" fmla="*/ 15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8" h="194">
                    <a:moveTo>
                      <a:pt x="137" y="151"/>
                    </a:moveTo>
                    <a:lnTo>
                      <a:pt x="134" y="161"/>
                    </a:lnTo>
                    <a:lnTo>
                      <a:pt x="96" y="151"/>
                    </a:lnTo>
                    <a:lnTo>
                      <a:pt x="102" y="128"/>
                    </a:lnTo>
                    <a:lnTo>
                      <a:pt x="127" y="136"/>
                    </a:lnTo>
                    <a:lnTo>
                      <a:pt x="144" y="72"/>
                    </a:lnTo>
                    <a:lnTo>
                      <a:pt x="127" y="69"/>
                    </a:lnTo>
                    <a:lnTo>
                      <a:pt x="37" y="69"/>
                    </a:lnTo>
                    <a:lnTo>
                      <a:pt x="37" y="81"/>
                    </a:lnTo>
                    <a:lnTo>
                      <a:pt x="50" y="81"/>
                    </a:lnTo>
                    <a:lnTo>
                      <a:pt x="50" y="107"/>
                    </a:lnTo>
                    <a:lnTo>
                      <a:pt x="28" y="107"/>
                    </a:lnTo>
                    <a:lnTo>
                      <a:pt x="28" y="93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144" y="0"/>
                    </a:lnTo>
                    <a:lnTo>
                      <a:pt x="228" y="24"/>
                    </a:lnTo>
                    <a:lnTo>
                      <a:pt x="189" y="166"/>
                    </a:lnTo>
                    <a:lnTo>
                      <a:pt x="183" y="164"/>
                    </a:lnTo>
                    <a:lnTo>
                      <a:pt x="175" y="194"/>
                    </a:lnTo>
                    <a:lnTo>
                      <a:pt x="147" y="186"/>
                    </a:lnTo>
                    <a:lnTo>
                      <a:pt x="154" y="156"/>
                    </a:lnTo>
                    <a:lnTo>
                      <a:pt x="137" y="151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4" name="Freeform 1461"/>
              <p:cNvSpPr>
                <a:spLocks/>
              </p:cNvSpPr>
              <p:nvPr/>
            </p:nvSpPr>
            <p:spPr bwMode="auto">
              <a:xfrm>
                <a:off x="666" y="827"/>
                <a:ext cx="39" cy="31"/>
              </a:xfrm>
              <a:custGeom>
                <a:avLst/>
                <a:gdLst>
                  <a:gd name="T0" fmla="*/ 0 w 193"/>
                  <a:gd name="T1" fmla="*/ 120 h 153"/>
                  <a:gd name="T2" fmla="*/ 193 w 193"/>
                  <a:gd name="T3" fmla="*/ 153 h 153"/>
                  <a:gd name="T4" fmla="*/ 193 w 193"/>
                  <a:gd name="T5" fmla="*/ 0 h 153"/>
                  <a:gd name="T6" fmla="*/ 19 w 193"/>
                  <a:gd name="T7" fmla="*/ 0 h 153"/>
                  <a:gd name="T8" fmla="*/ 0 w 193"/>
                  <a:gd name="T9" fmla="*/ 12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53">
                    <a:moveTo>
                      <a:pt x="0" y="120"/>
                    </a:moveTo>
                    <a:lnTo>
                      <a:pt x="193" y="153"/>
                    </a:lnTo>
                    <a:lnTo>
                      <a:pt x="193" y="0"/>
                    </a:lnTo>
                    <a:lnTo>
                      <a:pt x="19" y="0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5" name="Freeform 1462"/>
              <p:cNvSpPr>
                <a:spLocks/>
              </p:cNvSpPr>
              <p:nvPr/>
            </p:nvSpPr>
            <p:spPr bwMode="auto">
              <a:xfrm>
                <a:off x="672" y="764"/>
                <a:ext cx="30" cy="46"/>
              </a:xfrm>
              <a:custGeom>
                <a:avLst/>
                <a:gdLst>
                  <a:gd name="T0" fmla="*/ 41 w 148"/>
                  <a:gd name="T1" fmla="*/ 0 h 233"/>
                  <a:gd name="T2" fmla="*/ 0 w 148"/>
                  <a:gd name="T3" fmla="*/ 233 h 233"/>
                  <a:gd name="T4" fmla="*/ 130 w 148"/>
                  <a:gd name="T5" fmla="*/ 233 h 233"/>
                  <a:gd name="T6" fmla="*/ 148 w 148"/>
                  <a:gd name="T7" fmla="*/ 186 h 233"/>
                  <a:gd name="T8" fmla="*/ 141 w 148"/>
                  <a:gd name="T9" fmla="*/ 8 h 233"/>
                  <a:gd name="T10" fmla="*/ 41 w 148"/>
                  <a:gd name="T11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8" h="233">
                    <a:moveTo>
                      <a:pt x="41" y="0"/>
                    </a:moveTo>
                    <a:lnTo>
                      <a:pt x="0" y="233"/>
                    </a:lnTo>
                    <a:lnTo>
                      <a:pt x="130" y="233"/>
                    </a:lnTo>
                    <a:lnTo>
                      <a:pt x="148" y="186"/>
                    </a:lnTo>
                    <a:lnTo>
                      <a:pt x="141" y="8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6" name="Freeform 1463"/>
              <p:cNvSpPr>
                <a:spLocks/>
              </p:cNvSpPr>
              <p:nvPr/>
            </p:nvSpPr>
            <p:spPr bwMode="auto">
              <a:xfrm>
                <a:off x="2788" y="2252"/>
                <a:ext cx="116" cy="113"/>
              </a:xfrm>
              <a:custGeom>
                <a:avLst/>
                <a:gdLst>
                  <a:gd name="T0" fmla="*/ 580 w 580"/>
                  <a:gd name="T1" fmla="*/ 137 h 566"/>
                  <a:gd name="T2" fmla="*/ 536 w 580"/>
                  <a:gd name="T3" fmla="*/ 90 h 566"/>
                  <a:gd name="T4" fmla="*/ 562 w 580"/>
                  <a:gd name="T5" fmla="*/ 72 h 566"/>
                  <a:gd name="T6" fmla="*/ 546 w 580"/>
                  <a:gd name="T7" fmla="*/ 48 h 566"/>
                  <a:gd name="T8" fmla="*/ 521 w 580"/>
                  <a:gd name="T9" fmla="*/ 66 h 566"/>
                  <a:gd name="T10" fmla="*/ 476 w 580"/>
                  <a:gd name="T11" fmla="*/ 0 h 566"/>
                  <a:gd name="T12" fmla="*/ 225 w 580"/>
                  <a:gd name="T13" fmla="*/ 169 h 566"/>
                  <a:gd name="T14" fmla="*/ 218 w 580"/>
                  <a:gd name="T15" fmla="*/ 161 h 566"/>
                  <a:gd name="T16" fmla="*/ 60 w 580"/>
                  <a:gd name="T17" fmla="*/ 268 h 566"/>
                  <a:gd name="T18" fmla="*/ 76 w 580"/>
                  <a:gd name="T19" fmla="*/ 291 h 566"/>
                  <a:gd name="T20" fmla="*/ 0 w 580"/>
                  <a:gd name="T21" fmla="*/ 344 h 566"/>
                  <a:gd name="T22" fmla="*/ 150 w 580"/>
                  <a:gd name="T23" fmla="*/ 566 h 566"/>
                  <a:gd name="T24" fmla="*/ 419 w 580"/>
                  <a:gd name="T25" fmla="*/ 386 h 566"/>
                  <a:gd name="T26" fmla="*/ 362 w 580"/>
                  <a:gd name="T27" fmla="*/ 302 h 566"/>
                  <a:gd name="T28" fmla="*/ 580 w 580"/>
                  <a:gd name="T29" fmla="*/ 137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66">
                    <a:moveTo>
                      <a:pt x="580" y="137"/>
                    </a:moveTo>
                    <a:lnTo>
                      <a:pt x="536" y="90"/>
                    </a:lnTo>
                    <a:lnTo>
                      <a:pt x="562" y="72"/>
                    </a:lnTo>
                    <a:lnTo>
                      <a:pt x="546" y="48"/>
                    </a:lnTo>
                    <a:lnTo>
                      <a:pt x="521" y="66"/>
                    </a:lnTo>
                    <a:lnTo>
                      <a:pt x="476" y="0"/>
                    </a:lnTo>
                    <a:lnTo>
                      <a:pt x="225" y="169"/>
                    </a:lnTo>
                    <a:lnTo>
                      <a:pt x="218" y="161"/>
                    </a:lnTo>
                    <a:lnTo>
                      <a:pt x="60" y="268"/>
                    </a:lnTo>
                    <a:lnTo>
                      <a:pt x="76" y="291"/>
                    </a:lnTo>
                    <a:lnTo>
                      <a:pt x="0" y="344"/>
                    </a:lnTo>
                    <a:lnTo>
                      <a:pt x="150" y="566"/>
                    </a:lnTo>
                    <a:lnTo>
                      <a:pt x="419" y="386"/>
                    </a:lnTo>
                    <a:lnTo>
                      <a:pt x="362" y="302"/>
                    </a:lnTo>
                    <a:lnTo>
                      <a:pt x="580" y="13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7" name="Freeform 1464"/>
              <p:cNvSpPr>
                <a:spLocks/>
              </p:cNvSpPr>
              <p:nvPr/>
            </p:nvSpPr>
            <p:spPr bwMode="auto">
              <a:xfrm>
                <a:off x="500" y="2988"/>
                <a:ext cx="98" cy="133"/>
              </a:xfrm>
              <a:custGeom>
                <a:avLst/>
                <a:gdLst>
                  <a:gd name="T0" fmla="*/ 2 w 489"/>
                  <a:gd name="T1" fmla="*/ 108 h 664"/>
                  <a:gd name="T2" fmla="*/ 69 w 489"/>
                  <a:gd name="T3" fmla="*/ 108 h 664"/>
                  <a:gd name="T4" fmla="*/ 0 w 489"/>
                  <a:gd name="T5" fmla="*/ 462 h 664"/>
                  <a:gd name="T6" fmla="*/ 11 w 489"/>
                  <a:gd name="T7" fmla="*/ 664 h 664"/>
                  <a:gd name="T8" fmla="*/ 102 w 489"/>
                  <a:gd name="T9" fmla="*/ 664 h 664"/>
                  <a:gd name="T10" fmla="*/ 100 w 489"/>
                  <a:gd name="T11" fmla="*/ 586 h 664"/>
                  <a:gd name="T12" fmla="*/ 135 w 489"/>
                  <a:gd name="T13" fmla="*/ 604 h 664"/>
                  <a:gd name="T14" fmla="*/ 489 w 489"/>
                  <a:gd name="T15" fmla="*/ 604 h 664"/>
                  <a:gd name="T16" fmla="*/ 489 w 489"/>
                  <a:gd name="T17" fmla="*/ 523 h 664"/>
                  <a:gd name="T18" fmla="*/ 466 w 489"/>
                  <a:gd name="T19" fmla="*/ 523 h 664"/>
                  <a:gd name="T20" fmla="*/ 466 w 489"/>
                  <a:gd name="T21" fmla="*/ 498 h 664"/>
                  <a:gd name="T22" fmla="*/ 134 w 489"/>
                  <a:gd name="T23" fmla="*/ 498 h 664"/>
                  <a:gd name="T24" fmla="*/ 134 w 489"/>
                  <a:gd name="T25" fmla="*/ 589 h 664"/>
                  <a:gd name="T26" fmla="*/ 99 w 489"/>
                  <a:gd name="T27" fmla="*/ 571 h 664"/>
                  <a:gd name="T28" fmla="*/ 92 w 489"/>
                  <a:gd name="T29" fmla="*/ 458 h 664"/>
                  <a:gd name="T30" fmla="*/ 15 w 489"/>
                  <a:gd name="T31" fmla="*/ 462 h 664"/>
                  <a:gd name="T32" fmla="*/ 19 w 489"/>
                  <a:gd name="T33" fmla="*/ 434 h 664"/>
                  <a:gd name="T34" fmla="*/ 69 w 489"/>
                  <a:gd name="T35" fmla="*/ 446 h 664"/>
                  <a:gd name="T36" fmla="*/ 76 w 489"/>
                  <a:gd name="T37" fmla="*/ 416 h 664"/>
                  <a:gd name="T38" fmla="*/ 102 w 489"/>
                  <a:gd name="T39" fmla="*/ 419 h 664"/>
                  <a:gd name="T40" fmla="*/ 156 w 489"/>
                  <a:gd name="T41" fmla="*/ 143 h 664"/>
                  <a:gd name="T42" fmla="*/ 79 w 489"/>
                  <a:gd name="T43" fmla="*/ 143 h 664"/>
                  <a:gd name="T44" fmla="*/ 86 w 489"/>
                  <a:gd name="T45" fmla="*/ 108 h 664"/>
                  <a:gd name="T46" fmla="*/ 355 w 489"/>
                  <a:gd name="T47" fmla="*/ 108 h 664"/>
                  <a:gd name="T48" fmla="*/ 355 w 489"/>
                  <a:gd name="T49" fmla="*/ 26 h 664"/>
                  <a:gd name="T50" fmla="*/ 333 w 489"/>
                  <a:gd name="T51" fmla="*/ 26 h 664"/>
                  <a:gd name="T52" fmla="*/ 333 w 489"/>
                  <a:gd name="T53" fmla="*/ 0 h 664"/>
                  <a:gd name="T54" fmla="*/ 2 w 489"/>
                  <a:gd name="T55" fmla="*/ 0 h 664"/>
                  <a:gd name="T56" fmla="*/ 2 w 489"/>
                  <a:gd name="T57" fmla="*/ 108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89" h="664">
                    <a:moveTo>
                      <a:pt x="2" y="108"/>
                    </a:moveTo>
                    <a:lnTo>
                      <a:pt x="69" y="108"/>
                    </a:lnTo>
                    <a:lnTo>
                      <a:pt x="0" y="462"/>
                    </a:lnTo>
                    <a:lnTo>
                      <a:pt x="11" y="664"/>
                    </a:lnTo>
                    <a:lnTo>
                      <a:pt x="102" y="664"/>
                    </a:lnTo>
                    <a:lnTo>
                      <a:pt x="100" y="586"/>
                    </a:lnTo>
                    <a:lnTo>
                      <a:pt x="135" y="604"/>
                    </a:lnTo>
                    <a:lnTo>
                      <a:pt x="489" y="604"/>
                    </a:lnTo>
                    <a:lnTo>
                      <a:pt x="489" y="523"/>
                    </a:lnTo>
                    <a:lnTo>
                      <a:pt x="466" y="523"/>
                    </a:lnTo>
                    <a:lnTo>
                      <a:pt x="466" y="498"/>
                    </a:lnTo>
                    <a:lnTo>
                      <a:pt x="134" y="498"/>
                    </a:lnTo>
                    <a:lnTo>
                      <a:pt x="134" y="589"/>
                    </a:lnTo>
                    <a:lnTo>
                      <a:pt x="99" y="571"/>
                    </a:lnTo>
                    <a:lnTo>
                      <a:pt x="92" y="458"/>
                    </a:lnTo>
                    <a:lnTo>
                      <a:pt x="15" y="462"/>
                    </a:lnTo>
                    <a:lnTo>
                      <a:pt x="19" y="434"/>
                    </a:lnTo>
                    <a:lnTo>
                      <a:pt x="69" y="446"/>
                    </a:lnTo>
                    <a:lnTo>
                      <a:pt x="76" y="416"/>
                    </a:lnTo>
                    <a:lnTo>
                      <a:pt x="102" y="419"/>
                    </a:lnTo>
                    <a:lnTo>
                      <a:pt x="156" y="143"/>
                    </a:lnTo>
                    <a:lnTo>
                      <a:pt x="79" y="143"/>
                    </a:lnTo>
                    <a:lnTo>
                      <a:pt x="86" y="108"/>
                    </a:lnTo>
                    <a:lnTo>
                      <a:pt x="355" y="108"/>
                    </a:lnTo>
                    <a:lnTo>
                      <a:pt x="355" y="26"/>
                    </a:lnTo>
                    <a:lnTo>
                      <a:pt x="333" y="26"/>
                    </a:lnTo>
                    <a:lnTo>
                      <a:pt x="333" y="0"/>
                    </a:lnTo>
                    <a:lnTo>
                      <a:pt x="2" y="0"/>
                    </a:lnTo>
                    <a:lnTo>
                      <a:pt x="2" y="108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8" name="Freeform 1465"/>
              <p:cNvSpPr>
                <a:spLocks/>
              </p:cNvSpPr>
              <p:nvPr/>
            </p:nvSpPr>
            <p:spPr bwMode="auto">
              <a:xfrm>
                <a:off x="590" y="2317"/>
                <a:ext cx="71" cy="52"/>
              </a:xfrm>
              <a:custGeom>
                <a:avLst/>
                <a:gdLst>
                  <a:gd name="T0" fmla="*/ 200 w 354"/>
                  <a:gd name="T1" fmla="*/ 259 h 259"/>
                  <a:gd name="T2" fmla="*/ 238 w 354"/>
                  <a:gd name="T3" fmla="*/ 245 h 259"/>
                  <a:gd name="T4" fmla="*/ 247 w 354"/>
                  <a:gd name="T5" fmla="*/ 259 h 259"/>
                  <a:gd name="T6" fmla="*/ 297 w 354"/>
                  <a:gd name="T7" fmla="*/ 251 h 259"/>
                  <a:gd name="T8" fmla="*/ 306 w 354"/>
                  <a:gd name="T9" fmla="*/ 259 h 259"/>
                  <a:gd name="T10" fmla="*/ 344 w 354"/>
                  <a:gd name="T11" fmla="*/ 218 h 259"/>
                  <a:gd name="T12" fmla="*/ 337 w 354"/>
                  <a:gd name="T13" fmla="*/ 198 h 259"/>
                  <a:gd name="T14" fmla="*/ 344 w 354"/>
                  <a:gd name="T15" fmla="*/ 173 h 259"/>
                  <a:gd name="T16" fmla="*/ 354 w 354"/>
                  <a:gd name="T17" fmla="*/ 150 h 259"/>
                  <a:gd name="T18" fmla="*/ 344 w 354"/>
                  <a:gd name="T19" fmla="*/ 117 h 259"/>
                  <a:gd name="T20" fmla="*/ 331 w 354"/>
                  <a:gd name="T21" fmla="*/ 107 h 259"/>
                  <a:gd name="T22" fmla="*/ 339 w 354"/>
                  <a:gd name="T23" fmla="*/ 87 h 259"/>
                  <a:gd name="T24" fmla="*/ 331 w 354"/>
                  <a:gd name="T25" fmla="*/ 59 h 259"/>
                  <a:gd name="T26" fmla="*/ 323 w 354"/>
                  <a:gd name="T27" fmla="*/ 39 h 259"/>
                  <a:gd name="T28" fmla="*/ 331 w 354"/>
                  <a:gd name="T29" fmla="*/ 0 h 259"/>
                  <a:gd name="T30" fmla="*/ 292 w 354"/>
                  <a:gd name="T31" fmla="*/ 13 h 259"/>
                  <a:gd name="T32" fmla="*/ 282 w 354"/>
                  <a:gd name="T33" fmla="*/ 0 h 259"/>
                  <a:gd name="T34" fmla="*/ 233 w 354"/>
                  <a:gd name="T35" fmla="*/ 13 h 259"/>
                  <a:gd name="T36" fmla="*/ 225 w 354"/>
                  <a:gd name="T37" fmla="*/ 0 h 259"/>
                  <a:gd name="T38" fmla="*/ 186 w 354"/>
                  <a:gd name="T39" fmla="*/ 39 h 259"/>
                  <a:gd name="T40" fmla="*/ 195 w 354"/>
                  <a:gd name="T41" fmla="*/ 61 h 259"/>
                  <a:gd name="T42" fmla="*/ 186 w 354"/>
                  <a:gd name="T43" fmla="*/ 86 h 259"/>
                  <a:gd name="T44" fmla="*/ 181 w 354"/>
                  <a:gd name="T45" fmla="*/ 107 h 259"/>
                  <a:gd name="T46" fmla="*/ 186 w 354"/>
                  <a:gd name="T47" fmla="*/ 117 h 259"/>
                  <a:gd name="T48" fmla="*/ 200 w 354"/>
                  <a:gd name="T49" fmla="*/ 127 h 259"/>
                  <a:gd name="T50" fmla="*/ 145 w 354"/>
                  <a:gd name="T51" fmla="*/ 69 h 259"/>
                  <a:gd name="T52" fmla="*/ 121 w 354"/>
                  <a:gd name="T53" fmla="*/ 76 h 259"/>
                  <a:gd name="T54" fmla="*/ 98 w 354"/>
                  <a:gd name="T55" fmla="*/ 69 h 259"/>
                  <a:gd name="T56" fmla="*/ 44 w 354"/>
                  <a:gd name="T57" fmla="*/ 94 h 259"/>
                  <a:gd name="T58" fmla="*/ 50 w 354"/>
                  <a:gd name="T59" fmla="*/ 127 h 259"/>
                  <a:gd name="T60" fmla="*/ 37 w 354"/>
                  <a:gd name="T61" fmla="*/ 140 h 259"/>
                  <a:gd name="T62" fmla="*/ 0 w 354"/>
                  <a:gd name="T63" fmla="*/ 198 h 259"/>
                  <a:gd name="T64" fmla="*/ 8 w 354"/>
                  <a:gd name="T65" fmla="*/ 218 h 259"/>
                  <a:gd name="T66" fmla="*/ 0 w 354"/>
                  <a:gd name="T67" fmla="*/ 259 h 259"/>
                  <a:gd name="T68" fmla="*/ 39 w 354"/>
                  <a:gd name="T69" fmla="*/ 251 h 259"/>
                  <a:gd name="T70" fmla="*/ 48 w 354"/>
                  <a:gd name="T71" fmla="*/ 259 h 259"/>
                  <a:gd name="T72" fmla="*/ 96 w 354"/>
                  <a:gd name="T73" fmla="*/ 244 h 259"/>
                  <a:gd name="T74" fmla="*/ 106 w 354"/>
                  <a:gd name="T75" fmla="*/ 259 h 259"/>
                  <a:gd name="T76" fmla="*/ 145 w 354"/>
                  <a:gd name="T77" fmla="*/ 218 h 259"/>
                  <a:gd name="T78" fmla="*/ 137 w 354"/>
                  <a:gd name="T79" fmla="*/ 198 h 259"/>
                  <a:gd name="T80" fmla="*/ 145 w 354"/>
                  <a:gd name="T81" fmla="*/ 171 h 259"/>
                  <a:gd name="T82" fmla="*/ 149 w 354"/>
                  <a:gd name="T83" fmla="*/ 150 h 259"/>
                  <a:gd name="T84" fmla="*/ 145 w 354"/>
                  <a:gd name="T85" fmla="*/ 144 h 259"/>
                  <a:gd name="T86" fmla="*/ 200 w 354"/>
                  <a:gd name="T87" fmla="*/ 150 h 259"/>
                  <a:gd name="T88" fmla="*/ 192 w 354"/>
                  <a:gd name="T89" fmla="*/ 170 h 259"/>
                  <a:gd name="T90" fmla="*/ 200 w 354"/>
                  <a:gd name="T91" fmla="*/ 198 h 259"/>
                  <a:gd name="T92" fmla="*/ 208 w 354"/>
                  <a:gd name="T93" fmla="*/ 218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4" h="259">
                    <a:moveTo>
                      <a:pt x="200" y="219"/>
                    </a:moveTo>
                    <a:lnTo>
                      <a:pt x="200" y="259"/>
                    </a:lnTo>
                    <a:lnTo>
                      <a:pt x="238" y="259"/>
                    </a:lnTo>
                    <a:lnTo>
                      <a:pt x="238" y="245"/>
                    </a:lnTo>
                    <a:lnTo>
                      <a:pt x="247" y="245"/>
                    </a:lnTo>
                    <a:lnTo>
                      <a:pt x="247" y="259"/>
                    </a:lnTo>
                    <a:lnTo>
                      <a:pt x="297" y="259"/>
                    </a:lnTo>
                    <a:lnTo>
                      <a:pt x="297" y="251"/>
                    </a:lnTo>
                    <a:lnTo>
                      <a:pt x="306" y="251"/>
                    </a:lnTo>
                    <a:lnTo>
                      <a:pt x="306" y="259"/>
                    </a:lnTo>
                    <a:lnTo>
                      <a:pt x="344" y="259"/>
                    </a:lnTo>
                    <a:lnTo>
                      <a:pt x="344" y="218"/>
                    </a:lnTo>
                    <a:lnTo>
                      <a:pt x="337" y="218"/>
                    </a:lnTo>
                    <a:lnTo>
                      <a:pt x="337" y="198"/>
                    </a:lnTo>
                    <a:lnTo>
                      <a:pt x="344" y="198"/>
                    </a:lnTo>
                    <a:lnTo>
                      <a:pt x="344" y="173"/>
                    </a:lnTo>
                    <a:lnTo>
                      <a:pt x="350" y="171"/>
                    </a:lnTo>
                    <a:lnTo>
                      <a:pt x="354" y="150"/>
                    </a:lnTo>
                    <a:lnTo>
                      <a:pt x="344" y="149"/>
                    </a:lnTo>
                    <a:lnTo>
                      <a:pt x="344" y="117"/>
                    </a:lnTo>
                    <a:lnTo>
                      <a:pt x="331" y="117"/>
                    </a:lnTo>
                    <a:lnTo>
                      <a:pt x="331" y="107"/>
                    </a:lnTo>
                    <a:lnTo>
                      <a:pt x="335" y="107"/>
                    </a:lnTo>
                    <a:lnTo>
                      <a:pt x="339" y="87"/>
                    </a:lnTo>
                    <a:lnTo>
                      <a:pt x="331" y="86"/>
                    </a:lnTo>
                    <a:lnTo>
                      <a:pt x="331" y="59"/>
                    </a:lnTo>
                    <a:lnTo>
                      <a:pt x="323" y="59"/>
                    </a:lnTo>
                    <a:lnTo>
                      <a:pt x="323" y="39"/>
                    </a:lnTo>
                    <a:lnTo>
                      <a:pt x="331" y="39"/>
                    </a:lnTo>
                    <a:lnTo>
                      <a:pt x="331" y="0"/>
                    </a:lnTo>
                    <a:lnTo>
                      <a:pt x="292" y="0"/>
                    </a:lnTo>
                    <a:lnTo>
                      <a:pt x="292" y="13"/>
                    </a:lnTo>
                    <a:lnTo>
                      <a:pt x="282" y="13"/>
                    </a:lnTo>
                    <a:lnTo>
                      <a:pt x="282" y="0"/>
                    </a:lnTo>
                    <a:lnTo>
                      <a:pt x="233" y="0"/>
                    </a:lnTo>
                    <a:lnTo>
                      <a:pt x="233" y="13"/>
                    </a:lnTo>
                    <a:lnTo>
                      <a:pt x="225" y="13"/>
                    </a:lnTo>
                    <a:lnTo>
                      <a:pt x="225" y="0"/>
                    </a:lnTo>
                    <a:lnTo>
                      <a:pt x="186" y="0"/>
                    </a:lnTo>
                    <a:lnTo>
                      <a:pt x="186" y="39"/>
                    </a:lnTo>
                    <a:lnTo>
                      <a:pt x="195" y="39"/>
                    </a:lnTo>
                    <a:lnTo>
                      <a:pt x="195" y="61"/>
                    </a:lnTo>
                    <a:lnTo>
                      <a:pt x="186" y="61"/>
                    </a:lnTo>
                    <a:lnTo>
                      <a:pt x="186" y="86"/>
                    </a:lnTo>
                    <a:lnTo>
                      <a:pt x="177" y="87"/>
                    </a:lnTo>
                    <a:lnTo>
                      <a:pt x="181" y="107"/>
                    </a:lnTo>
                    <a:lnTo>
                      <a:pt x="186" y="107"/>
                    </a:lnTo>
                    <a:lnTo>
                      <a:pt x="186" y="117"/>
                    </a:lnTo>
                    <a:lnTo>
                      <a:pt x="200" y="117"/>
                    </a:lnTo>
                    <a:lnTo>
                      <a:pt x="200" y="127"/>
                    </a:lnTo>
                    <a:lnTo>
                      <a:pt x="145" y="127"/>
                    </a:lnTo>
                    <a:lnTo>
                      <a:pt x="145" y="69"/>
                    </a:lnTo>
                    <a:lnTo>
                      <a:pt x="121" y="69"/>
                    </a:lnTo>
                    <a:lnTo>
                      <a:pt x="121" y="76"/>
                    </a:lnTo>
                    <a:lnTo>
                      <a:pt x="98" y="76"/>
                    </a:lnTo>
                    <a:lnTo>
                      <a:pt x="98" y="69"/>
                    </a:lnTo>
                    <a:lnTo>
                      <a:pt x="44" y="69"/>
                    </a:lnTo>
                    <a:lnTo>
                      <a:pt x="44" y="94"/>
                    </a:lnTo>
                    <a:lnTo>
                      <a:pt x="50" y="94"/>
                    </a:lnTo>
                    <a:lnTo>
                      <a:pt x="50" y="127"/>
                    </a:lnTo>
                    <a:lnTo>
                      <a:pt x="37" y="127"/>
                    </a:lnTo>
                    <a:lnTo>
                      <a:pt x="37" y="140"/>
                    </a:lnTo>
                    <a:lnTo>
                      <a:pt x="0" y="140"/>
                    </a:lnTo>
                    <a:lnTo>
                      <a:pt x="0" y="198"/>
                    </a:lnTo>
                    <a:lnTo>
                      <a:pt x="8" y="198"/>
                    </a:lnTo>
                    <a:lnTo>
                      <a:pt x="8" y="218"/>
                    </a:lnTo>
                    <a:lnTo>
                      <a:pt x="0" y="218"/>
                    </a:lnTo>
                    <a:lnTo>
                      <a:pt x="0" y="259"/>
                    </a:lnTo>
                    <a:lnTo>
                      <a:pt x="39" y="259"/>
                    </a:lnTo>
                    <a:lnTo>
                      <a:pt x="39" y="251"/>
                    </a:lnTo>
                    <a:lnTo>
                      <a:pt x="48" y="251"/>
                    </a:lnTo>
                    <a:lnTo>
                      <a:pt x="48" y="259"/>
                    </a:lnTo>
                    <a:lnTo>
                      <a:pt x="96" y="259"/>
                    </a:lnTo>
                    <a:lnTo>
                      <a:pt x="96" y="244"/>
                    </a:lnTo>
                    <a:lnTo>
                      <a:pt x="106" y="244"/>
                    </a:lnTo>
                    <a:lnTo>
                      <a:pt x="106" y="259"/>
                    </a:lnTo>
                    <a:lnTo>
                      <a:pt x="145" y="259"/>
                    </a:lnTo>
                    <a:lnTo>
                      <a:pt x="145" y="218"/>
                    </a:lnTo>
                    <a:lnTo>
                      <a:pt x="137" y="218"/>
                    </a:lnTo>
                    <a:lnTo>
                      <a:pt x="137" y="198"/>
                    </a:lnTo>
                    <a:lnTo>
                      <a:pt x="145" y="198"/>
                    </a:lnTo>
                    <a:lnTo>
                      <a:pt x="145" y="171"/>
                    </a:lnTo>
                    <a:lnTo>
                      <a:pt x="152" y="170"/>
                    </a:lnTo>
                    <a:lnTo>
                      <a:pt x="149" y="150"/>
                    </a:lnTo>
                    <a:lnTo>
                      <a:pt x="145" y="150"/>
                    </a:lnTo>
                    <a:lnTo>
                      <a:pt x="145" y="144"/>
                    </a:lnTo>
                    <a:lnTo>
                      <a:pt x="200" y="144"/>
                    </a:lnTo>
                    <a:lnTo>
                      <a:pt x="200" y="150"/>
                    </a:lnTo>
                    <a:lnTo>
                      <a:pt x="195" y="150"/>
                    </a:lnTo>
                    <a:lnTo>
                      <a:pt x="192" y="170"/>
                    </a:lnTo>
                    <a:lnTo>
                      <a:pt x="200" y="173"/>
                    </a:lnTo>
                    <a:lnTo>
                      <a:pt x="200" y="198"/>
                    </a:lnTo>
                    <a:lnTo>
                      <a:pt x="208" y="198"/>
                    </a:lnTo>
                    <a:lnTo>
                      <a:pt x="208" y="218"/>
                    </a:lnTo>
                    <a:lnTo>
                      <a:pt x="200" y="21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9" name="Freeform 1466"/>
              <p:cNvSpPr>
                <a:spLocks/>
              </p:cNvSpPr>
              <p:nvPr/>
            </p:nvSpPr>
            <p:spPr bwMode="auto">
              <a:xfrm>
                <a:off x="656" y="924"/>
                <a:ext cx="202" cy="126"/>
              </a:xfrm>
              <a:custGeom>
                <a:avLst/>
                <a:gdLst>
                  <a:gd name="T0" fmla="*/ 551 w 1007"/>
                  <a:gd name="T1" fmla="*/ 219 h 628"/>
                  <a:gd name="T2" fmla="*/ 556 w 1007"/>
                  <a:gd name="T3" fmla="*/ 238 h 628"/>
                  <a:gd name="T4" fmla="*/ 392 w 1007"/>
                  <a:gd name="T5" fmla="*/ 285 h 628"/>
                  <a:gd name="T6" fmla="*/ 767 w 1007"/>
                  <a:gd name="T7" fmla="*/ 495 h 628"/>
                  <a:gd name="T8" fmla="*/ 778 w 1007"/>
                  <a:gd name="T9" fmla="*/ 475 h 628"/>
                  <a:gd name="T10" fmla="*/ 797 w 1007"/>
                  <a:gd name="T11" fmla="*/ 485 h 628"/>
                  <a:gd name="T12" fmla="*/ 786 w 1007"/>
                  <a:gd name="T13" fmla="*/ 505 h 628"/>
                  <a:gd name="T14" fmla="*/ 1007 w 1007"/>
                  <a:gd name="T15" fmla="*/ 628 h 628"/>
                  <a:gd name="T16" fmla="*/ 1007 w 1007"/>
                  <a:gd name="T17" fmla="*/ 486 h 628"/>
                  <a:gd name="T18" fmla="*/ 990 w 1007"/>
                  <a:gd name="T19" fmla="*/ 434 h 628"/>
                  <a:gd name="T20" fmla="*/ 960 w 1007"/>
                  <a:gd name="T21" fmla="*/ 442 h 628"/>
                  <a:gd name="T22" fmla="*/ 891 w 1007"/>
                  <a:gd name="T23" fmla="*/ 402 h 628"/>
                  <a:gd name="T24" fmla="*/ 891 w 1007"/>
                  <a:gd name="T25" fmla="*/ 277 h 628"/>
                  <a:gd name="T26" fmla="*/ 915 w 1007"/>
                  <a:gd name="T27" fmla="*/ 277 h 628"/>
                  <a:gd name="T28" fmla="*/ 915 w 1007"/>
                  <a:gd name="T29" fmla="*/ 237 h 628"/>
                  <a:gd name="T30" fmla="*/ 947 w 1007"/>
                  <a:gd name="T31" fmla="*/ 237 h 628"/>
                  <a:gd name="T32" fmla="*/ 947 w 1007"/>
                  <a:gd name="T33" fmla="*/ 282 h 628"/>
                  <a:gd name="T34" fmla="*/ 1007 w 1007"/>
                  <a:gd name="T35" fmla="*/ 282 h 628"/>
                  <a:gd name="T36" fmla="*/ 1007 w 1007"/>
                  <a:gd name="T37" fmla="*/ 1 h 628"/>
                  <a:gd name="T38" fmla="*/ 819 w 1007"/>
                  <a:gd name="T39" fmla="*/ 1 h 628"/>
                  <a:gd name="T40" fmla="*/ 819 w 1007"/>
                  <a:gd name="T41" fmla="*/ 10 h 628"/>
                  <a:gd name="T42" fmla="*/ 752 w 1007"/>
                  <a:gd name="T43" fmla="*/ 10 h 628"/>
                  <a:gd name="T44" fmla="*/ 752 w 1007"/>
                  <a:gd name="T45" fmla="*/ 1 h 628"/>
                  <a:gd name="T46" fmla="*/ 490 w 1007"/>
                  <a:gd name="T47" fmla="*/ 1 h 628"/>
                  <a:gd name="T48" fmla="*/ 504 w 1007"/>
                  <a:gd name="T49" fmla="*/ 74 h 628"/>
                  <a:gd name="T50" fmla="*/ 460 w 1007"/>
                  <a:gd name="T51" fmla="*/ 81 h 628"/>
                  <a:gd name="T52" fmla="*/ 455 w 1007"/>
                  <a:gd name="T53" fmla="*/ 59 h 628"/>
                  <a:gd name="T54" fmla="*/ 455 w 1007"/>
                  <a:gd name="T55" fmla="*/ 0 h 628"/>
                  <a:gd name="T56" fmla="*/ 402 w 1007"/>
                  <a:gd name="T57" fmla="*/ 0 h 628"/>
                  <a:gd name="T58" fmla="*/ 402 w 1007"/>
                  <a:gd name="T59" fmla="*/ 14 h 628"/>
                  <a:gd name="T60" fmla="*/ 219 w 1007"/>
                  <a:gd name="T61" fmla="*/ 14 h 628"/>
                  <a:gd name="T62" fmla="*/ 219 w 1007"/>
                  <a:gd name="T63" fmla="*/ 23 h 628"/>
                  <a:gd name="T64" fmla="*/ 0 w 1007"/>
                  <a:gd name="T65" fmla="*/ 23 h 628"/>
                  <a:gd name="T66" fmla="*/ 79 w 1007"/>
                  <a:gd name="T67" fmla="*/ 96 h 628"/>
                  <a:gd name="T68" fmla="*/ 74 w 1007"/>
                  <a:gd name="T69" fmla="*/ 107 h 628"/>
                  <a:gd name="T70" fmla="*/ 137 w 1007"/>
                  <a:gd name="T71" fmla="*/ 141 h 628"/>
                  <a:gd name="T72" fmla="*/ 143 w 1007"/>
                  <a:gd name="T73" fmla="*/ 128 h 628"/>
                  <a:gd name="T74" fmla="*/ 159 w 1007"/>
                  <a:gd name="T75" fmla="*/ 137 h 628"/>
                  <a:gd name="T76" fmla="*/ 176 w 1007"/>
                  <a:gd name="T77" fmla="*/ 137 h 628"/>
                  <a:gd name="T78" fmla="*/ 176 w 1007"/>
                  <a:gd name="T79" fmla="*/ 181 h 628"/>
                  <a:gd name="T80" fmla="*/ 198 w 1007"/>
                  <a:gd name="T81" fmla="*/ 181 h 628"/>
                  <a:gd name="T82" fmla="*/ 198 w 1007"/>
                  <a:gd name="T83" fmla="*/ 156 h 628"/>
                  <a:gd name="T84" fmla="*/ 457 w 1007"/>
                  <a:gd name="T85" fmla="*/ 156 h 628"/>
                  <a:gd name="T86" fmla="*/ 457 w 1007"/>
                  <a:gd name="T87" fmla="*/ 175 h 628"/>
                  <a:gd name="T88" fmla="*/ 478 w 1007"/>
                  <a:gd name="T89" fmla="*/ 175 h 628"/>
                  <a:gd name="T90" fmla="*/ 478 w 1007"/>
                  <a:gd name="T91" fmla="*/ 141 h 628"/>
                  <a:gd name="T92" fmla="*/ 500 w 1007"/>
                  <a:gd name="T93" fmla="*/ 141 h 628"/>
                  <a:gd name="T94" fmla="*/ 551 w 1007"/>
                  <a:gd name="T95" fmla="*/ 219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07" h="628">
                    <a:moveTo>
                      <a:pt x="551" y="219"/>
                    </a:moveTo>
                    <a:lnTo>
                      <a:pt x="556" y="238"/>
                    </a:lnTo>
                    <a:lnTo>
                      <a:pt x="392" y="285"/>
                    </a:lnTo>
                    <a:lnTo>
                      <a:pt x="767" y="495"/>
                    </a:lnTo>
                    <a:lnTo>
                      <a:pt x="778" y="475"/>
                    </a:lnTo>
                    <a:lnTo>
                      <a:pt x="797" y="485"/>
                    </a:lnTo>
                    <a:lnTo>
                      <a:pt x="786" y="505"/>
                    </a:lnTo>
                    <a:lnTo>
                      <a:pt x="1007" y="628"/>
                    </a:lnTo>
                    <a:lnTo>
                      <a:pt x="1007" y="486"/>
                    </a:lnTo>
                    <a:lnTo>
                      <a:pt x="990" y="434"/>
                    </a:lnTo>
                    <a:lnTo>
                      <a:pt x="960" y="442"/>
                    </a:lnTo>
                    <a:lnTo>
                      <a:pt x="891" y="402"/>
                    </a:lnTo>
                    <a:lnTo>
                      <a:pt x="891" y="277"/>
                    </a:lnTo>
                    <a:lnTo>
                      <a:pt x="915" y="277"/>
                    </a:lnTo>
                    <a:lnTo>
                      <a:pt x="915" y="237"/>
                    </a:lnTo>
                    <a:lnTo>
                      <a:pt x="947" y="237"/>
                    </a:lnTo>
                    <a:lnTo>
                      <a:pt x="947" y="282"/>
                    </a:lnTo>
                    <a:lnTo>
                      <a:pt x="1007" y="282"/>
                    </a:lnTo>
                    <a:lnTo>
                      <a:pt x="1007" y="1"/>
                    </a:lnTo>
                    <a:lnTo>
                      <a:pt x="819" y="1"/>
                    </a:lnTo>
                    <a:lnTo>
                      <a:pt x="819" y="10"/>
                    </a:lnTo>
                    <a:lnTo>
                      <a:pt x="752" y="10"/>
                    </a:lnTo>
                    <a:lnTo>
                      <a:pt x="752" y="1"/>
                    </a:lnTo>
                    <a:lnTo>
                      <a:pt x="490" y="1"/>
                    </a:lnTo>
                    <a:lnTo>
                      <a:pt x="504" y="74"/>
                    </a:lnTo>
                    <a:lnTo>
                      <a:pt x="460" y="81"/>
                    </a:lnTo>
                    <a:lnTo>
                      <a:pt x="455" y="59"/>
                    </a:lnTo>
                    <a:lnTo>
                      <a:pt x="455" y="0"/>
                    </a:lnTo>
                    <a:lnTo>
                      <a:pt x="402" y="0"/>
                    </a:lnTo>
                    <a:lnTo>
                      <a:pt x="402" y="14"/>
                    </a:lnTo>
                    <a:lnTo>
                      <a:pt x="219" y="14"/>
                    </a:lnTo>
                    <a:lnTo>
                      <a:pt x="219" y="23"/>
                    </a:lnTo>
                    <a:lnTo>
                      <a:pt x="0" y="23"/>
                    </a:lnTo>
                    <a:lnTo>
                      <a:pt x="79" y="96"/>
                    </a:lnTo>
                    <a:lnTo>
                      <a:pt x="74" y="107"/>
                    </a:lnTo>
                    <a:lnTo>
                      <a:pt x="137" y="141"/>
                    </a:lnTo>
                    <a:lnTo>
                      <a:pt x="143" y="128"/>
                    </a:lnTo>
                    <a:lnTo>
                      <a:pt x="159" y="137"/>
                    </a:lnTo>
                    <a:lnTo>
                      <a:pt x="176" y="137"/>
                    </a:lnTo>
                    <a:lnTo>
                      <a:pt x="176" y="181"/>
                    </a:lnTo>
                    <a:lnTo>
                      <a:pt x="198" y="181"/>
                    </a:lnTo>
                    <a:lnTo>
                      <a:pt x="198" y="156"/>
                    </a:lnTo>
                    <a:lnTo>
                      <a:pt x="457" y="156"/>
                    </a:lnTo>
                    <a:lnTo>
                      <a:pt x="457" y="175"/>
                    </a:lnTo>
                    <a:lnTo>
                      <a:pt x="478" y="175"/>
                    </a:lnTo>
                    <a:lnTo>
                      <a:pt x="478" y="141"/>
                    </a:lnTo>
                    <a:lnTo>
                      <a:pt x="500" y="141"/>
                    </a:lnTo>
                    <a:lnTo>
                      <a:pt x="551" y="219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0" name="Freeform 1467"/>
              <p:cNvSpPr>
                <a:spLocks/>
              </p:cNvSpPr>
              <p:nvPr/>
            </p:nvSpPr>
            <p:spPr bwMode="auto">
              <a:xfrm>
                <a:off x="391" y="471"/>
                <a:ext cx="114" cy="148"/>
              </a:xfrm>
              <a:custGeom>
                <a:avLst/>
                <a:gdLst>
                  <a:gd name="T0" fmla="*/ 270 w 570"/>
                  <a:gd name="T1" fmla="*/ 0 h 740"/>
                  <a:gd name="T2" fmla="*/ 25 w 570"/>
                  <a:gd name="T3" fmla="*/ 0 h 740"/>
                  <a:gd name="T4" fmla="*/ 25 w 570"/>
                  <a:gd name="T5" fmla="*/ 472 h 740"/>
                  <a:gd name="T6" fmla="*/ 0 w 570"/>
                  <a:gd name="T7" fmla="*/ 519 h 740"/>
                  <a:gd name="T8" fmla="*/ 168 w 570"/>
                  <a:gd name="T9" fmla="*/ 605 h 740"/>
                  <a:gd name="T10" fmla="*/ 168 w 570"/>
                  <a:gd name="T11" fmla="*/ 678 h 740"/>
                  <a:gd name="T12" fmla="*/ 372 w 570"/>
                  <a:gd name="T13" fmla="*/ 678 h 740"/>
                  <a:gd name="T14" fmla="*/ 501 w 570"/>
                  <a:gd name="T15" fmla="*/ 740 h 740"/>
                  <a:gd name="T16" fmla="*/ 570 w 570"/>
                  <a:gd name="T17" fmla="*/ 602 h 740"/>
                  <a:gd name="T18" fmla="*/ 430 w 570"/>
                  <a:gd name="T19" fmla="*/ 552 h 740"/>
                  <a:gd name="T20" fmla="*/ 430 w 570"/>
                  <a:gd name="T21" fmla="*/ 475 h 740"/>
                  <a:gd name="T22" fmla="*/ 270 w 570"/>
                  <a:gd name="T23" fmla="*/ 475 h 740"/>
                  <a:gd name="T24" fmla="*/ 270 w 570"/>
                  <a:gd name="T25" fmla="*/ 0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0" h="740">
                    <a:moveTo>
                      <a:pt x="270" y="0"/>
                    </a:moveTo>
                    <a:lnTo>
                      <a:pt x="25" y="0"/>
                    </a:lnTo>
                    <a:lnTo>
                      <a:pt x="25" y="472"/>
                    </a:lnTo>
                    <a:lnTo>
                      <a:pt x="0" y="519"/>
                    </a:lnTo>
                    <a:lnTo>
                      <a:pt x="168" y="605"/>
                    </a:lnTo>
                    <a:lnTo>
                      <a:pt x="168" y="678"/>
                    </a:lnTo>
                    <a:lnTo>
                      <a:pt x="372" y="678"/>
                    </a:lnTo>
                    <a:lnTo>
                      <a:pt x="501" y="740"/>
                    </a:lnTo>
                    <a:lnTo>
                      <a:pt x="570" y="602"/>
                    </a:lnTo>
                    <a:lnTo>
                      <a:pt x="430" y="552"/>
                    </a:lnTo>
                    <a:lnTo>
                      <a:pt x="430" y="475"/>
                    </a:lnTo>
                    <a:lnTo>
                      <a:pt x="270" y="475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1" name="Rectangle 1468"/>
              <p:cNvSpPr>
                <a:spLocks noChangeArrowheads="1"/>
              </p:cNvSpPr>
              <p:nvPr/>
            </p:nvSpPr>
            <p:spPr bwMode="auto">
              <a:xfrm>
                <a:off x="1625" y="1994"/>
                <a:ext cx="12" cy="25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" name="Freeform 1469"/>
              <p:cNvSpPr>
                <a:spLocks/>
              </p:cNvSpPr>
              <p:nvPr/>
            </p:nvSpPr>
            <p:spPr bwMode="auto">
              <a:xfrm>
                <a:off x="1649" y="2026"/>
                <a:ext cx="22" cy="20"/>
              </a:xfrm>
              <a:custGeom>
                <a:avLst/>
                <a:gdLst>
                  <a:gd name="T0" fmla="*/ 0 w 111"/>
                  <a:gd name="T1" fmla="*/ 102 h 102"/>
                  <a:gd name="T2" fmla="*/ 111 w 111"/>
                  <a:gd name="T3" fmla="*/ 102 h 102"/>
                  <a:gd name="T4" fmla="*/ 111 w 111"/>
                  <a:gd name="T5" fmla="*/ 0 h 102"/>
                  <a:gd name="T6" fmla="*/ 77 w 111"/>
                  <a:gd name="T7" fmla="*/ 0 h 102"/>
                  <a:gd name="T8" fmla="*/ 77 w 111"/>
                  <a:gd name="T9" fmla="*/ 64 h 102"/>
                  <a:gd name="T10" fmla="*/ 0 w 111"/>
                  <a:gd name="T11" fmla="*/ 64 h 102"/>
                  <a:gd name="T12" fmla="*/ 0 w 111"/>
                  <a:gd name="T13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02">
                    <a:moveTo>
                      <a:pt x="0" y="102"/>
                    </a:moveTo>
                    <a:lnTo>
                      <a:pt x="111" y="102"/>
                    </a:lnTo>
                    <a:lnTo>
                      <a:pt x="111" y="0"/>
                    </a:lnTo>
                    <a:lnTo>
                      <a:pt x="77" y="0"/>
                    </a:lnTo>
                    <a:lnTo>
                      <a:pt x="77" y="64"/>
                    </a:lnTo>
                    <a:lnTo>
                      <a:pt x="0" y="64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3" name="Freeform 1470"/>
              <p:cNvSpPr>
                <a:spLocks/>
              </p:cNvSpPr>
              <p:nvPr/>
            </p:nvSpPr>
            <p:spPr bwMode="auto">
              <a:xfrm>
                <a:off x="3373" y="1551"/>
                <a:ext cx="19" cy="26"/>
              </a:xfrm>
              <a:custGeom>
                <a:avLst/>
                <a:gdLst>
                  <a:gd name="T0" fmla="*/ 73 w 97"/>
                  <a:gd name="T1" fmla="*/ 0 h 128"/>
                  <a:gd name="T2" fmla="*/ 0 w 97"/>
                  <a:gd name="T3" fmla="*/ 113 h 128"/>
                  <a:gd name="T4" fmla="*/ 22 w 97"/>
                  <a:gd name="T5" fmla="*/ 128 h 128"/>
                  <a:gd name="T6" fmla="*/ 97 w 97"/>
                  <a:gd name="T7" fmla="*/ 15 h 128"/>
                  <a:gd name="T8" fmla="*/ 73 w 97"/>
                  <a:gd name="T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28">
                    <a:moveTo>
                      <a:pt x="73" y="0"/>
                    </a:moveTo>
                    <a:lnTo>
                      <a:pt x="0" y="113"/>
                    </a:lnTo>
                    <a:lnTo>
                      <a:pt x="22" y="128"/>
                    </a:lnTo>
                    <a:lnTo>
                      <a:pt x="97" y="15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" name="Freeform 1471"/>
              <p:cNvSpPr>
                <a:spLocks/>
              </p:cNvSpPr>
              <p:nvPr/>
            </p:nvSpPr>
            <p:spPr bwMode="auto">
              <a:xfrm>
                <a:off x="1821" y="2071"/>
                <a:ext cx="179" cy="63"/>
              </a:xfrm>
              <a:custGeom>
                <a:avLst/>
                <a:gdLst>
                  <a:gd name="T0" fmla="*/ 887 w 896"/>
                  <a:gd name="T1" fmla="*/ 177 h 312"/>
                  <a:gd name="T2" fmla="*/ 896 w 896"/>
                  <a:gd name="T3" fmla="*/ 172 h 312"/>
                  <a:gd name="T4" fmla="*/ 882 w 896"/>
                  <a:gd name="T5" fmla="*/ 148 h 312"/>
                  <a:gd name="T6" fmla="*/ 867 w 896"/>
                  <a:gd name="T7" fmla="*/ 126 h 312"/>
                  <a:gd name="T8" fmla="*/ 851 w 896"/>
                  <a:gd name="T9" fmla="*/ 104 h 312"/>
                  <a:gd name="T10" fmla="*/ 832 w 896"/>
                  <a:gd name="T11" fmla="*/ 86 h 312"/>
                  <a:gd name="T12" fmla="*/ 813 w 896"/>
                  <a:gd name="T13" fmla="*/ 70 h 312"/>
                  <a:gd name="T14" fmla="*/ 794 w 896"/>
                  <a:gd name="T15" fmla="*/ 55 h 312"/>
                  <a:gd name="T16" fmla="*/ 772 w 896"/>
                  <a:gd name="T17" fmla="*/ 41 h 312"/>
                  <a:gd name="T18" fmla="*/ 751 w 896"/>
                  <a:gd name="T19" fmla="*/ 30 h 312"/>
                  <a:gd name="T20" fmla="*/ 729 w 896"/>
                  <a:gd name="T21" fmla="*/ 20 h 312"/>
                  <a:gd name="T22" fmla="*/ 706 w 896"/>
                  <a:gd name="T23" fmla="*/ 12 h 312"/>
                  <a:gd name="T24" fmla="*/ 684 w 896"/>
                  <a:gd name="T25" fmla="*/ 6 h 312"/>
                  <a:gd name="T26" fmla="*/ 660 w 896"/>
                  <a:gd name="T27" fmla="*/ 2 h 312"/>
                  <a:gd name="T28" fmla="*/ 637 w 896"/>
                  <a:gd name="T29" fmla="*/ 0 h 312"/>
                  <a:gd name="T30" fmla="*/ 614 w 896"/>
                  <a:gd name="T31" fmla="*/ 0 h 312"/>
                  <a:gd name="T32" fmla="*/ 590 w 896"/>
                  <a:gd name="T33" fmla="*/ 1 h 312"/>
                  <a:gd name="T34" fmla="*/ 568 w 896"/>
                  <a:gd name="T35" fmla="*/ 5 h 312"/>
                  <a:gd name="T36" fmla="*/ 468 w 896"/>
                  <a:gd name="T37" fmla="*/ 23 h 312"/>
                  <a:gd name="T38" fmla="*/ 473 w 896"/>
                  <a:gd name="T39" fmla="*/ 52 h 312"/>
                  <a:gd name="T40" fmla="*/ 0 w 896"/>
                  <a:gd name="T41" fmla="*/ 144 h 312"/>
                  <a:gd name="T42" fmla="*/ 32 w 896"/>
                  <a:gd name="T43" fmla="*/ 312 h 312"/>
                  <a:gd name="T44" fmla="*/ 597 w 896"/>
                  <a:gd name="T45" fmla="*/ 203 h 312"/>
                  <a:gd name="T46" fmla="*/ 619 w 896"/>
                  <a:gd name="T47" fmla="*/ 199 h 312"/>
                  <a:gd name="T48" fmla="*/ 639 w 896"/>
                  <a:gd name="T49" fmla="*/ 197 h 312"/>
                  <a:gd name="T50" fmla="*/ 649 w 896"/>
                  <a:gd name="T51" fmla="*/ 197 h 312"/>
                  <a:gd name="T52" fmla="*/ 658 w 896"/>
                  <a:gd name="T53" fmla="*/ 198 h 312"/>
                  <a:gd name="T54" fmla="*/ 668 w 896"/>
                  <a:gd name="T55" fmla="*/ 200 h 312"/>
                  <a:gd name="T56" fmla="*/ 676 w 896"/>
                  <a:gd name="T57" fmla="*/ 204 h 312"/>
                  <a:gd name="T58" fmla="*/ 666 w 896"/>
                  <a:gd name="T59" fmla="*/ 218 h 312"/>
                  <a:gd name="T60" fmla="*/ 704 w 896"/>
                  <a:gd name="T61" fmla="*/ 259 h 312"/>
                  <a:gd name="T62" fmla="*/ 732 w 896"/>
                  <a:gd name="T63" fmla="*/ 246 h 312"/>
                  <a:gd name="T64" fmla="*/ 744 w 896"/>
                  <a:gd name="T65" fmla="*/ 274 h 312"/>
                  <a:gd name="T66" fmla="*/ 812 w 896"/>
                  <a:gd name="T67" fmla="*/ 244 h 312"/>
                  <a:gd name="T68" fmla="*/ 821 w 896"/>
                  <a:gd name="T69" fmla="*/ 260 h 312"/>
                  <a:gd name="T70" fmla="*/ 891 w 896"/>
                  <a:gd name="T71" fmla="*/ 225 h 312"/>
                  <a:gd name="T72" fmla="*/ 878 w 896"/>
                  <a:gd name="T73" fmla="*/ 202 h 312"/>
                  <a:gd name="T74" fmla="*/ 894 w 896"/>
                  <a:gd name="T75" fmla="*/ 194 h 312"/>
                  <a:gd name="T76" fmla="*/ 887 w 896"/>
                  <a:gd name="T77" fmla="*/ 17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96" h="312">
                    <a:moveTo>
                      <a:pt x="887" y="177"/>
                    </a:moveTo>
                    <a:lnTo>
                      <a:pt x="896" y="172"/>
                    </a:lnTo>
                    <a:lnTo>
                      <a:pt x="882" y="148"/>
                    </a:lnTo>
                    <a:lnTo>
                      <a:pt x="867" y="126"/>
                    </a:lnTo>
                    <a:lnTo>
                      <a:pt x="851" y="104"/>
                    </a:lnTo>
                    <a:lnTo>
                      <a:pt x="832" y="86"/>
                    </a:lnTo>
                    <a:lnTo>
                      <a:pt x="813" y="70"/>
                    </a:lnTo>
                    <a:lnTo>
                      <a:pt x="794" y="55"/>
                    </a:lnTo>
                    <a:lnTo>
                      <a:pt x="772" y="41"/>
                    </a:lnTo>
                    <a:lnTo>
                      <a:pt x="751" y="30"/>
                    </a:lnTo>
                    <a:lnTo>
                      <a:pt x="729" y="20"/>
                    </a:lnTo>
                    <a:lnTo>
                      <a:pt x="706" y="12"/>
                    </a:lnTo>
                    <a:lnTo>
                      <a:pt x="684" y="6"/>
                    </a:lnTo>
                    <a:lnTo>
                      <a:pt x="660" y="2"/>
                    </a:lnTo>
                    <a:lnTo>
                      <a:pt x="637" y="0"/>
                    </a:lnTo>
                    <a:lnTo>
                      <a:pt x="614" y="0"/>
                    </a:lnTo>
                    <a:lnTo>
                      <a:pt x="590" y="1"/>
                    </a:lnTo>
                    <a:lnTo>
                      <a:pt x="568" y="5"/>
                    </a:lnTo>
                    <a:lnTo>
                      <a:pt x="468" y="23"/>
                    </a:lnTo>
                    <a:lnTo>
                      <a:pt x="473" y="52"/>
                    </a:lnTo>
                    <a:lnTo>
                      <a:pt x="0" y="144"/>
                    </a:lnTo>
                    <a:lnTo>
                      <a:pt x="32" y="312"/>
                    </a:lnTo>
                    <a:lnTo>
                      <a:pt x="597" y="203"/>
                    </a:lnTo>
                    <a:lnTo>
                      <a:pt x="619" y="199"/>
                    </a:lnTo>
                    <a:lnTo>
                      <a:pt x="639" y="197"/>
                    </a:lnTo>
                    <a:lnTo>
                      <a:pt x="649" y="197"/>
                    </a:lnTo>
                    <a:lnTo>
                      <a:pt x="658" y="198"/>
                    </a:lnTo>
                    <a:lnTo>
                      <a:pt x="668" y="200"/>
                    </a:lnTo>
                    <a:lnTo>
                      <a:pt x="676" y="204"/>
                    </a:lnTo>
                    <a:lnTo>
                      <a:pt x="666" y="218"/>
                    </a:lnTo>
                    <a:lnTo>
                      <a:pt x="704" y="259"/>
                    </a:lnTo>
                    <a:lnTo>
                      <a:pt x="732" y="246"/>
                    </a:lnTo>
                    <a:lnTo>
                      <a:pt x="744" y="274"/>
                    </a:lnTo>
                    <a:lnTo>
                      <a:pt x="812" y="244"/>
                    </a:lnTo>
                    <a:lnTo>
                      <a:pt x="821" y="260"/>
                    </a:lnTo>
                    <a:lnTo>
                      <a:pt x="891" y="225"/>
                    </a:lnTo>
                    <a:lnTo>
                      <a:pt x="878" y="202"/>
                    </a:lnTo>
                    <a:lnTo>
                      <a:pt x="894" y="194"/>
                    </a:lnTo>
                    <a:lnTo>
                      <a:pt x="887" y="177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" name="Freeform 1472"/>
              <p:cNvSpPr>
                <a:spLocks/>
              </p:cNvSpPr>
              <p:nvPr/>
            </p:nvSpPr>
            <p:spPr bwMode="auto">
              <a:xfrm>
                <a:off x="2615" y="2618"/>
                <a:ext cx="106" cy="103"/>
              </a:xfrm>
              <a:custGeom>
                <a:avLst/>
                <a:gdLst>
                  <a:gd name="T0" fmla="*/ 529 w 529"/>
                  <a:gd name="T1" fmla="*/ 273 h 517"/>
                  <a:gd name="T2" fmla="*/ 426 w 529"/>
                  <a:gd name="T3" fmla="*/ 124 h 517"/>
                  <a:gd name="T4" fmla="*/ 453 w 529"/>
                  <a:gd name="T5" fmla="*/ 106 h 517"/>
                  <a:gd name="T6" fmla="*/ 380 w 529"/>
                  <a:gd name="T7" fmla="*/ 0 h 517"/>
                  <a:gd name="T8" fmla="*/ 219 w 529"/>
                  <a:gd name="T9" fmla="*/ 128 h 517"/>
                  <a:gd name="T10" fmla="*/ 238 w 529"/>
                  <a:gd name="T11" fmla="*/ 154 h 517"/>
                  <a:gd name="T12" fmla="*/ 0 w 529"/>
                  <a:gd name="T13" fmla="*/ 321 h 517"/>
                  <a:gd name="T14" fmla="*/ 98 w 529"/>
                  <a:gd name="T15" fmla="*/ 459 h 517"/>
                  <a:gd name="T16" fmla="*/ 117 w 529"/>
                  <a:gd name="T17" fmla="*/ 447 h 517"/>
                  <a:gd name="T18" fmla="*/ 166 w 529"/>
                  <a:gd name="T19" fmla="*/ 517 h 517"/>
                  <a:gd name="T20" fmla="*/ 254 w 529"/>
                  <a:gd name="T21" fmla="*/ 454 h 517"/>
                  <a:gd name="T22" fmla="*/ 259 w 529"/>
                  <a:gd name="T23" fmla="*/ 462 h 517"/>
                  <a:gd name="T24" fmla="*/ 281 w 529"/>
                  <a:gd name="T25" fmla="*/ 446 h 517"/>
                  <a:gd name="T26" fmla="*/ 289 w 529"/>
                  <a:gd name="T27" fmla="*/ 457 h 517"/>
                  <a:gd name="T28" fmla="*/ 309 w 529"/>
                  <a:gd name="T29" fmla="*/ 443 h 517"/>
                  <a:gd name="T30" fmla="*/ 301 w 529"/>
                  <a:gd name="T31" fmla="*/ 432 h 517"/>
                  <a:gd name="T32" fmla="*/ 529 w 529"/>
                  <a:gd name="T33" fmla="*/ 273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9" h="517">
                    <a:moveTo>
                      <a:pt x="529" y="273"/>
                    </a:moveTo>
                    <a:lnTo>
                      <a:pt x="426" y="124"/>
                    </a:lnTo>
                    <a:lnTo>
                      <a:pt x="453" y="106"/>
                    </a:lnTo>
                    <a:lnTo>
                      <a:pt x="380" y="0"/>
                    </a:lnTo>
                    <a:lnTo>
                      <a:pt x="219" y="128"/>
                    </a:lnTo>
                    <a:lnTo>
                      <a:pt x="238" y="154"/>
                    </a:lnTo>
                    <a:lnTo>
                      <a:pt x="0" y="321"/>
                    </a:lnTo>
                    <a:lnTo>
                      <a:pt x="98" y="459"/>
                    </a:lnTo>
                    <a:lnTo>
                      <a:pt x="117" y="447"/>
                    </a:lnTo>
                    <a:lnTo>
                      <a:pt x="166" y="517"/>
                    </a:lnTo>
                    <a:lnTo>
                      <a:pt x="254" y="454"/>
                    </a:lnTo>
                    <a:lnTo>
                      <a:pt x="259" y="462"/>
                    </a:lnTo>
                    <a:lnTo>
                      <a:pt x="281" y="446"/>
                    </a:lnTo>
                    <a:lnTo>
                      <a:pt x="289" y="457"/>
                    </a:lnTo>
                    <a:lnTo>
                      <a:pt x="309" y="443"/>
                    </a:lnTo>
                    <a:lnTo>
                      <a:pt x="301" y="432"/>
                    </a:lnTo>
                    <a:lnTo>
                      <a:pt x="529" y="273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" name="Rectangle 1473"/>
              <p:cNvSpPr>
                <a:spLocks noChangeArrowheads="1"/>
              </p:cNvSpPr>
              <p:nvPr/>
            </p:nvSpPr>
            <p:spPr bwMode="auto">
              <a:xfrm>
                <a:off x="3432" y="2021"/>
                <a:ext cx="26" cy="56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" name="Rectangle 1474"/>
              <p:cNvSpPr>
                <a:spLocks noChangeArrowheads="1"/>
              </p:cNvSpPr>
              <p:nvPr/>
            </p:nvSpPr>
            <p:spPr bwMode="auto">
              <a:xfrm>
                <a:off x="3495" y="2009"/>
                <a:ext cx="14" cy="21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" name="Rectangle 1475"/>
              <p:cNvSpPr>
                <a:spLocks noChangeArrowheads="1"/>
              </p:cNvSpPr>
              <p:nvPr/>
            </p:nvSpPr>
            <p:spPr bwMode="auto">
              <a:xfrm>
                <a:off x="3541" y="2137"/>
                <a:ext cx="27" cy="75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" name="Freeform 1476"/>
              <p:cNvSpPr>
                <a:spLocks/>
              </p:cNvSpPr>
              <p:nvPr/>
            </p:nvSpPr>
            <p:spPr bwMode="auto">
              <a:xfrm>
                <a:off x="3577" y="2155"/>
                <a:ext cx="79" cy="59"/>
              </a:xfrm>
              <a:custGeom>
                <a:avLst/>
                <a:gdLst>
                  <a:gd name="T0" fmla="*/ 392 w 392"/>
                  <a:gd name="T1" fmla="*/ 175 h 293"/>
                  <a:gd name="T2" fmla="*/ 329 w 392"/>
                  <a:gd name="T3" fmla="*/ 293 h 293"/>
                  <a:gd name="T4" fmla="*/ 0 w 392"/>
                  <a:gd name="T5" fmla="*/ 118 h 293"/>
                  <a:gd name="T6" fmla="*/ 63 w 392"/>
                  <a:gd name="T7" fmla="*/ 0 h 293"/>
                  <a:gd name="T8" fmla="*/ 392 w 392"/>
                  <a:gd name="T9" fmla="*/ 175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2" h="293">
                    <a:moveTo>
                      <a:pt x="392" y="175"/>
                    </a:moveTo>
                    <a:lnTo>
                      <a:pt x="329" y="293"/>
                    </a:lnTo>
                    <a:lnTo>
                      <a:pt x="0" y="118"/>
                    </a:lnTo>
                    <a:lnTo>
                      <a:pt x="63" y="0"/>
                    </a:lnTo>
                    <a:lnTo>
                      <a:pt x="392" y="175"/>
                    </a:lnTo>
                    <a:close/>
                  </a:path>
                </a:pathLst>
              </a:cu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" name="Rectangle 1477"/>
              <p:cNvSpPr>
                <a:spLocks noChangeArrowheads="1"/>
              </p:cNvSpPr>
              <p:nvPr/>
            </p:nvSpPr>
            <p:spPr bwMode="auto">
              <a:xfrm>
                <a:off x="1626" y="2818"/>
                <a:ext cx="86" cy="77"/>
              </a:xfrm>
              <a:prstGeom prst="rect">
                <a:avLst/>
              </a:prstGeom>
              <a:solidFill>
                <a:srgbClr val="BDB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" name="Freeform 1478"/>
              <p:cNvSpPr>
                <a:spLocks/>
              </p:cNvSpPr>
              <p:nvPr/>
            </p:nvSpPr>
            <p:spPr bwMode="auto">
              <a:xfrm>
                <a:off x="767" y="943"/>
                <a:ext cx="59" cy="57"/>
              </a:xfrm>
              <a:custGeom>
                <a:avLst/>
                <a:gdLst>
                  <a:gd name="T0" fmla="*/ 23 w 299"/>
                  <a:gd name="T1" fmla="*/ 83 h 285"/>
                  <a:gd name="T2" fmla="*/ 33 w 299"/>
                  <a:gd name="T3" fmla="*/ 81 h 285"/>
                  <a:gd name="T4" fmla="*/ 46 w 299"/>
                  <a:gd name="T5" fmla="*/ 146 h 285"/>
                  <a:gd name="T6" fmla="*/ 299 w 299"/>
                  <a:gd name="T7" fmla="*/ 285 h 285"/>
                  <a:gd name="T8" fmla="*/ 299 w 299"/>
                  <a:gd name="T9" fmla="*/ 184 h 285"/>
                  <a:gd name="T10" fmla="*/ 281 w 299"/>
                  <a:gd name="T11" fmla="*/ 184 h 285"/>
                  <a:gd name="T12" fmla="*/ 281 w 299"/>
                  <a:gd name="T13" fmla="*/ 135 h 285"/>
                  <a:gd name="T14" fmla="*/ 294 w 299"/>
                  <a:gd name="T15" fmla="*/ 135 h 285"/>
                  <a:gd name="T16" fmla="*/ 294 w 299"/>
                  <a:gd name="T17" fmla="*/ 107 h 285"/>
                  <a:gd name="T18" fmla="*/ 284 w 299"/>
                  <a:gd name="T19" fmla="*/ 107 h 285"/>
                  <a:gd name="T20" fmla="*/ 284 w 299"/>
                  <a:gd name="T21" fmla="*/ 0 h 285"/>
                  <a:gd name="T22" fmla="*/ 205 w 299"/>
                  <a:gd name="T23" fmla="*/ 0 h 285"/>
                  <a:gd name="T24" fmla="*/ 205 w 299"/>
                  <a:gd name="T25" fmla="*/ 47 h 285"/>
                  <a:gd name="T26" fmla="*/ 0 w 299"/>
                  <a:gd name="T27" fmla="*/ 47 h 285"/>
                  <a:gd name="T28" fmla="*/ 23 w 299"/>
                  <a:gd name="T29" fmla="*/ 83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9" h="285">
                    <a:moveTo>
                      <a:pt x="23" y="83"/>
                    </a:moveTo>
                    <a:lnTo>
                      <a:pt x="33" y="81"/>
                    </a:lnTo>
                    <a:lnTo>
                      <a:pt x="46" y="146"/>
                    </a:lnTo>
                    <a:lnTo>
                      <a:pt x="299" y="285"/>
                    </a:lnTo>
                    <a:lnTo>
                      <a:pt x="299" y="184"/>
                    </a:lnTo>
                    <a:lnTo>
                      <a:pt x="281" y="184"/>
                    </a:lnTo>
                    <a:lnTo>
                      <a:pt x="281" y="135"/>
                    </a:lnTo>
                    <a:lnTo>
                      <a:pt x="294" y="135"/>
                    </a:lnTo>
                    <a:lnTo>
                      <a:pt x="294" y="107"/>
                    </a:lnTo>
                    <a:lnTo>
                      <a:pt x="284" y="107"/>
                    </a:lnTo>
                    <a:lnTo>
                      <a:pt x="284" y="0"/>
                    </a:lnTo>
                    <a:lnTo>
                      <a:pt x="205" y="0"/>
                    </a:lnTo>
                    <a:lnTo>
                      <a:pt x="205" y="47"/>
                    </a:lnTo>
                    <a:lnTo>
                      <a:pt x="0" y="47"/>
                    </a:lnTo>
                    <a:lnTo>
                      <a:pt x="23" y="8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" name="Rectangle 1479"/>
              <p:cNvSpPr>
                <a:spLocks noChangeArrowheads="1"/>
              </p:cNvSpPr>
              <p:nvPr/>
            </p:nvSpPr>
            <p:spPr bwMode="auto">
              <a:xfrm>
                <a:off x="1650" y="2845"/>
                <a:ext cx="20" cy="2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" name="Freeform 1480"/>
              <p:cNvSpPr>
                <a:spLocks/>
              </p:cNvSpPr>
              <p:nvPr/>
            </p:nvSpPr>
            <p:spPr bwMode="auto">
              <a:xfrm>
                <a:off x="1771" y="2414"/>
                <a:ext cx="26" cy="26"/>
              </a:xfrm>
              <a:custGeom>
                <a:avLst/>
                <a:gdLst>
                  <a:gd name="T0" fmla="*/ 10 w 130"/>
                  <a:gd name="T1" fmla="*/ 128 h 128"/>
                  <a:gd name="T2" fmla="*/ 6 w 130"/>
                  <a:gd name="T3" fmla="*/ 127 h 128"/>
                  <a:gd name="T4" fmla="*/ 3 w 130"/>
                  <a:gd name="T5" fmla="*/ 126 h 128"/>
                  <a:gd name="T6" fmla="*/ 1 w 130"/>
                  <a:gd name="T7" fmla="*/ 122 h 128"/>
                  <a:gd name="T8" fmla="*/ 0 w 130"/>
                  <a:gd name="T9" fmla="*/ 117 h 128"/>
                  <a:gd name="T10" fmla="*/ 0 w 130"/>
                  <a:gd name="T11" fmla="*/ 10 h 128"/>
                  <a:gd name="T12" fmla="*/ 1 w 130"/>
                  <a:gd name="T13" fmla="*/ 6 h 128"/>
                  <a:gd name="T14" fmla="*/ 3 w 130"/>
                  <a:gd name="T15" fmla="*/ 2 h 128"/>
                  <a:gd name="T16" fmla="*/ 6 w 130"/>
                  <a:gd name="T17" fmla="*/ 0 h 128"/>
                  <a:gd name="T18" fmla="*/ 10 w 130"/>
                  <a:gd name="T19" fmla="*/ 0 h 128"/>
                  <a:gd name="T20" fmla="*/ 119 w 130"/>
                  <a:gd name="T21" fmla="*/ 0 h 128"/>
                  <a:gd name="T22" fmla="*/ 122 w 130"/>
                  <a:gd name="T23" fmla="*/ 0 h 128"/>
                  <a:gd name="T24" fmla="*/ 126 w 130"/>
                  <a:gd name="T25" fmla="*/ 2 h 128"/>
                  <a:gd name="T26" fmla="*/ 128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7 h 128"/>
                  <a:gd name="T32" fmla="*/ 128 w 130"/>
                  <a:gd name="T33" fmla="*/ 122 h 128"/>
                  <a:gd name="T34" fmla="*/ 126 w 130"/>
                  <a:gd name="T35" fmla="*/ 126 h 128"/>
                  <a:gd name="T36" fmla="*/ 122 w 130"/>
                  <a:gd name="T37" fmla="*/ 127 h 128"/>
                  <a:gd name="T38" fmla="*/ 119 w 130"/>
                  <a:gd name="T39" fmla="*/ 128 h 128"/>
                  <a:gd name="T40" fmla="*/ 10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0" y="128"/>
                    </a:moveTo>
                    <a:lnTo>
                      <a:pt x="6" y="127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7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2" y="0"/>
                    </a:lnTo>
                    <a:lnTo>
                      <a:pt x="126" y="2"/>
                    </a:lnTo>
                    <a:lnTo>
                      <a:pt x="128" y="6"/>
                    </a:lnTo>
                    <a:lnTo>
                      <a:pt x="130" y="10"/>
                    </a:lnTo>
                    <a:lnTo>
                      <a:pt x="130" y="117"/>
                    </a:lnTo>
                    <a:lnTo>
                      <a:pt x="128" y="122"/>
                    </a:lnTo>
                    <a:lnTo>
                      <a:pt x="126" y="126"/>
                    </a:lnTo>
                    <a:lnTo>
                      <a:pt x="122" y="127"/>
                    </a:lnTo>
                    <a:lnTo>
                      <a:pt x="119" y="128"/>
                    </a:lnTo>
                    <a:lnTo>
                      <a:pt x="10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" name="Freeform 1481"/>
              <p:cNvSpPr>
                <a:spLocks/>
              </p:cNvSpPr>
              <p:nvPr/>
            </p:nvSpPr>
            <p:spPr bwMode="auto">
              <a:xfrm>
                <a:off x="1771" y="2414"/>
                <a:ext cx="26" cy="26"/>
              </a:xfrm>
              <a:custGeom>
                <a:avLst/>
                <a:gdLst>
                  <a:gd name="T0" fmla="*/ 10 w 130"/>
                  <a:gd name="T1" fmla="*/ 128 h 128"/>
                  <a:gd name="T2" fmla="*/ 6 w 130"/>
                  <a:gd name="T3" fmla="*/ 127 h 128"/>
                  <a:gd name="T4" fmla="*/ 3 w 130"/>
                  <a:gd name="T5" fmla="*/ 126 h 128"/>
                  <a:gd name="T6" fmla="*/ 1 w 130"/>
                  <a:gd name="T7" fmla="*/ 122 h 128"/>
                  <a:gd name="T8" fmla="*/ 0 w 130"/>
                  <a:gd name="T9" fmla="*/ 117 h 128"/>
                  <a:gd name="T10" fmla="*/ 0 w 130"/>
                  <a:gd name="T11" fmla="*/ 10 h 128"/>
                  <a:gd name="T12" fmla="*/ 1 w 130"/>
                  <a:gd name="T13" fmla="*/ 6 h 128"/>
                  <a:gd name="T14" fmla="*/ 3 w 130"/>
                  <a:gd name="T15" fmla="*/ 2 h 128"/>
                  <a:gd name="T16" fmla="*/ 6 w 130"/>
                  <a:gd name="T17" fmla="*/ 0 h 128"/>
                  <a:gd name="T18" fmla="*/ 10 w 130"/>
                  <a:gd name="T19" fmla="*/ 0 h 128"/>
                  <a:gd name="T20" fmla="*/ 119 w 130"/>
                  <a:gd name="T21" fmla="*/ 0 h 128"/>
                  <a:gd name="T22" fmla="*/ 122 w 130"/>
                  <a:gd name="T23" fmla="*/ 0 h 128"/>
                  <a:gd name="T24" fmla="*/ 126 w 130"/>
                  <a:gd name="T25" fmla="*/ 2 h 128"/>
                  <a:gd name="T26" fmla="*/ 128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7 h 128"/>
                  <a:gd name="T32" fmla="*/ 128 w 130"/>
                  <a:gd name="T33" fmla="*/ 122 h 128"/>
                  <a:gd name="T34" fmla="*/ 126 w 130"/>
                  <a:gd name="T35" fmla="*/ 126 h 128"/>
                  <a:gd name="T36" fmla="*/ 122 w 130"/>
                  <a:gd name="T37" fmla="*/ 127 h 128"/>
                  <a:gd name="T38" fmla="*/ 119 w 130"/>
                  <a:gd name="T39" fmla="*/ 128 h 128"/>
                  <a:gd name="T40" fmla="*/ 10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0" y="128"/>
                    </a:moveTo>
                    <a:lnTo>
                      <a:pt x="6" y="127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7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2" y="0"/>
                    </a:lnTo>
                    <a:lnTo>
                      <a:pt x="126" y="2"/>
                    </a:lnTo>
                    <a:lnTo>
                      <a:pt x="128" y="6"/>
                    </a:lnTo>
                    <a:lnTo>
                      <a:pt x="130" y="10"/>
                    </a:lnTo>
                    <a:lnTo>
                      <a:pt x="130" y="117"/>
                    </a:lnTo>
                    <a:lnTo>
                      <a:pt x="128" y="122"/>
                    </a:lnTo>
                    <a:lnTo>
                      <a:pt x="126" y="126"/>
                    </a:lnTo>
                    <a:lnTo>
                      <a:pt x="122" y="127"/>
                    </a:lnTo>
                    <a:lnTo>
                      <a:pt x="119" y="128"/>
                    </a:lnTo>
                    <a:lnTo>
                      <a:pt x="10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" name="Freeform 1482"/>
              <p:cNvSpPr>
                <a:spLocks noEditPoints="1"/>
              </p:cNvSpPr>
              <p:nvPr/>
            </p:nvSpPr>
            <p:spPr bwMode="auto">
              <a:xfrm>
                <a:off x="1778" y="2419"/>
                <a:ext cx="12" cy="16"/>
              </a:xfrm>
              <a:custGeom>
                <a:avLst/>
                <a:gdLst>
                  <a:gd name="T0" fmla="*/ 0 w 59"/>
                  <a:gd name="T1" fmla="*/ 78 h 78"/>
                  <a:gd name="T2" fmla="*/ 0 w 59"/>
                  <a:gd name="T3" fmla="*/ 0 h 78"/>
                  <a:gd name="T4" fmla="*/ 26 w 59"/>
                  <a:gd name="T5" fmla="*/ 0 h 78"/>
                  <a:gd name="T6" fmla="*/ 37 w 59"/>
                  <a:gd name="T7" fmla="*/ 0 h 78"/>
                  <a:gd name="T8" fmla="*/ 43 w 59"/>
                  <a:gd name="T9" fmla="*/ 2 h 78"/>
                  <a:gd name="T10" fmla="*/ 49 w 59"/>
                  <a:gd name="T11" fmla="*/ 4 h 78"/>
                  <a:gd name="T12" fmla="*/ 54 w 59"/>
                  <a:gd name="T13" fmla="*/ 9 h 78"/>
                  <a:gd name="T14" fmla="*/ 57 w 59"/>
                  <a:gd name="T15" fmla="*/ 13 h 78"/>
                  <a:gd name="T16" fmla="*/ 58 w 59"/>
                  <a:gd name="T17" fmla="*/ 15 h 78"/>
                  <a:gd name="T18" fmla="*/ 59 w 59"/>
                  <a:gd name="T19" fmla="*/ 20 h 78"/>
                  <a:gd name="T20" fmla="*/ 59 w 59"/>
                  <a:gd name="T21" fmla="*/ 24 h 78"/>
                  <a:gd name="T22" fmla="*/ 58 w 59"/>
                  <a:gd name="T23" fmla="*/ 30 h 78"/>
                  <a:gd name="T24" fmla="*/ 57 w 59"/>
                  <a:gd name="T25" fmla="*/ 37 h 78"/>
                  <a:gd name="T26" fmla="*/ 53 w 59"/>
                  <a:gd name="T27" fmla="*/ 40 h 78"/>
                  <a:gd name="T28" fmla="*/ 51 w 59"/>
                  <a:gd name="T29" fmla="*/ 44 h 78"/>
                  <a:gd name="T30" fmla="*/ 46 w 59"/>
                  <a:gd name="T31" fmla="*/ 47 h 78"/>
                  <a:gd name="T32" fmla="*/ 42 w 59"/>
                  <a:gd name="T33" fmla="*/ 48 h 78"/>
                  <a:gd name="T34" fmla="*/ 36 w 59"/>
                  <a:gd name="T35" fmla="*/ 48 h 78"/>
                  <a:gd name="T36" fmla="*/ 26 w 59"/>
                  <a:gd name="T37" fmla="*/ 49 h 78"/>
                  <a:gd name="T38" fmla="*/ 16 w 59"/>
                  <a:gd name="T39" fmla="*/ 49 h 78"/>
                  <a:gd name="T40" fmla="*/ 16 w 59"/>
                  <a:gd name="T41" fmla="*/ 78 h 78"/>
                  <a:gd name="T42" fmla="*/ 0 w 59"/>
                  <a:gd name="T43" fmla="*/ 78 h 78"/>
                  <a:gd name="T44" fmla="*/ 16 w 59"/>
                  <a:gd name="T45" fmla="*/ 14 h 78"/>
                  <a:gd name="T46" fmla="*/ 16 w 59"/>
                  <a:gd name="T47" fmla="*/ 35 h 78"/>
                  <a:gd name="T48" fmla="*/ 24 w 59"/>
                  <a:gd name="T49" fmla="*/ 35 h 78"/>
                  <a:gd name="T50" fmla="*/ 32 w 59"/>
                  <a:gd name="T51" fmla="*/ 35 h 78"/>
                  <a:gd name="T52" fmla="*/ 37 w 59"/>
                  <a:gd name="T53" fmla="*/ 34 h 78"/>
                  <a:gd name="T54" fmla="*/ 39 w 59"/>
                  <a:gd name="T55" fmla="*/ 33 h 78"/>
                  <a:gd name="T56" fmla="*/ 42 w 59"/>
                  <a:gd name="T57" fmla="*/ 30 h 78"/>
                  <a:gd name="T58" fmla="*/ 43 w 59"/>
                  <a:gd name="T59" fmla="*/ 28 h 78"/>
                  <a:gd name="T60" fmla="*/ 43 w 59"/>
                  <a:gd name="T61" fmla="*/ 24 h 78"/>
                  <a:gd name="T62" fmla="*/ 43 w 59"/>
                  <a:gd name="T63" fmla="*/ 20 h 78"/>
                  <a:gd name="T64" fmla="*/ 41 w 59"/>
                  <a:gd name="T65" fmla="*/ 18 h 78"/>
                  <a:gd name="T66" fmla="*/ 38 w 59"/>
                  <a:gd name="T67" fmla="*/ 15 h 78"/>
                  <a:gd name="T68" fmla="*/ 34 w 59"/>
                  <a:gd name="T69" fmla="*/ 14 h 78"/>
                  <a:gd name="T70" fmla="*/ 31 w 59"/>
                  <a:gd name="T71" fmla="*/ 14 h 78"/>
                  <a:gd name="T72" fmla="*/ 23 w 59"/>
                  <a:gd name="T73" fmla="*/ 14 h 78"/>
                  <a:gd name="T74" fmla="*/ 16 w 59"/>
                  <a:gd name="T75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8">
                    <a:moveTo>
                      <a:pt x="0" y="78"/>
                    </a:moveTo>
                    <a:lnTo>
                      <a:pt x="0" y="0"/>
                    </a:lnTo>
                    <a:lnTo>
                      <a:pt x="26" y="0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7" y="13"/>
                    </a:lnTo>
                    <a:lnTo>
                      <a:pt x="58" y="15"/>
                    </a:lnTo>
                    <a:lnTo>
                      <a:pt x="59" y="20"/>
                    </a:lnTo>
                    <a:lnTo>
                      <a:pt x="59" y="24"/>
                    </a:lnTo>
                    <a:lnTo>
                      <a:pt x="58" y="30"/>
                    </a:lnTo>
                    <a:lnTo>
                      <a:pt x="57" y="37"/>
                    </a:lnTo>
                    <a:lnTo>
                      <a:pt x="53" y="40"/>
                    </a:lnTo>
                    <a:lnTo>
                      <a:pt x="51" y="44"/>
                    </a:lnTo>
                    <a:lnTo>
                      <a:pt x="46" y="47"/>
                    </a:lnTo>
                    <a:lnTo>
                      <a:pt x="42" y="48"/>
                    </a:lnTo>
                    <a:lnTo>
                      <a:pt x="36" y="48"/>
                    </a:lnTo>
                    <a:lnTo>
                      <a:pt x="26" y="49"/>
                    </a:lnTo>
                    <a:lnTo>
                      <a:pt x="16" y="49"/>
                    </a:lnTo>
                    <a:lnTo>
                      <a:pt x="16" y="78"/>
                    </a:lnTo>
                    <a:lnTo>
                      <a:pt x="0" y="78"/>
                    </a:lnTo>
                    <a:close/>
                    <a:moveTo>
                      <a:pt x="16" y="14"/>
                    </a:moveTo>
                    <a:lnTo>
                      <a:pt x="16" y="35"/>
                    </a:lnTo>
                    <a:lnTo>
                      <a:pt x="24" y="35"/>
                    </a:lnTo>
                    <a:lnTo>
                      <a:pt x="32" y="35"/>
                    </a:lnTo>
                    <a:lnTo>
                      <a:pt x="37" y="34"/>
                    </a:lnTo>
                    <a:lnTo>
                      <a:pt x="39" y="33"/>
                    </a:lnTo>
                    <a:lnTo>
                      <a:pt x="42" y="30"/>
                    </a:lnTo>
                    <a:lnTo>
                      <a:pt x="43" y="28"/>
                    </a:lnTo>
                    <a:lnTo>
                      <a:pt x="43" y="24"/>
                    </a:lnTo>
                    <a:lnTo>
                      <a:pt x="43" y="20"/>
                    </a:lnTo>
                    <a:lnTo>
                      <a:pt x="41" y="18"/>
                    </a:lnTo>
                    <a:lnTo>
                      <a:pt x="38" y="15"/>
                    </a:lnTo>
                    <a:lnTo>
                      <a:pt x="34" y="14"/>
                    </a:lnTo>
                    <a:lnTo>
                      <a:pt x="31" y="14"/>
                    </a:lnTo>
                    <a:lnTo>
                      <a:pt x="23" y="14"/>
                    </a:ln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" name="Freeform 1483"/>
              <p:cNvSpPr>
                <a:spLocks/>
              </p:cNvSpPr>
              <p:nvPr/>
            </p:nvSpPr>
            <p:spPr bwMode="auto">
              <a:xfrm>
                <a:off x="1778" y="2504"/>
                <a:ext cx="26" cy="26"/>
              </a:xfrm>
              <a:custGeom>
                <a:avLst/>
                <a:gdLst>
                  <a:gd name="T0" fmla="*/ 11 w 129"/>
                  <a:gd name="T1" fmla="*/ 130 h 130"/>
                  <a:gd name="T2" fmla="*/ 6 w 129"/>
                  <a:gd name="T3" fmla="*/ 129 h 130"/>
                  <a:gd name="T4" fmla="*/ 3 w 129"/>
                  <a:gd name="T5" fmla="*/ 126 h 130"/>
                  <a:gd name="T6" fmla="*/ 1 w 129"/>
                  <a:gd name="T7" fmla="*/ 124 h 130"/>
                  <a:gd name="T8" fmla="*/ 0 w 129"/>
                  <a:gd name="T9" fmla="*/ 119 h 130"/>
                  <a:gd name="T10" fmla="*/ 0 w 129"/>
                  <a:gd name="T11" fmla="*/ 12 h 130"/>
                  <a:gd name="T12" fmla="*/ 1 w 129"/>
                  <a:gd name="T13" fmla="*/ 8 h 130"/>
                  <a:gd name="T14" fmla="*/ 3 w 129"/>
                  <a:gd name="T15" fmla="*/ 4 h 130"/>
                  <a:gd name="T16" fmla="*/ 6 w 129"/>
                  <a:gd name="T17" fmla="*/ 2 h 130"/>
                  <a:gd name="T18" fmla="*/ 11 w 129"/>
                  <a:gd name="T19" fmla="*/ 0 h 130"/>
                  <a:gd name="T20" fmla="*/ 118 w 129"/>
                  <a:gd name="T21" fmla="*/ 0 h 130"/>
                  <a:gd name="T22" fmla="*/ 122 w 129"/>
                  <a:gd name="T23" fmla="*/ 2 h 130"/>
                  <a:gd name="T24" fmla="*/ 125 w 129"/>
                  <a:gd name="T25" fmla="*/ 4 h 130"/>
                  <a:gd name="T26" fmla="*/ 128 w 129"/>
                  <a:gd name="T27" fmla="*/ 8 h 130"/>
                  <a:gd name="T28" fmla="*/ 129 w 129"/>
                  <a:gd name="T29" fmla="*/ 12 h 130"/>
                  <a:gd name="T30" fmla="*/ 129 w 129"/>
                  <a:gd name="T31" fmla="*/ 119 h 130"/>
                  <a:gd name="T32" fmla="*/ 128 w 129"/>
                  <a:gd name="T33" fmla="*/ 124 h 130"/>
                  <a:gd name="T34" fmla="*/ 125 w 129"/>
                  <a:gd name="T35" fmla="*/ 126 h 130"/>
                  <a:gd name="T36" fmla="*/ 122 w 129"/>
                  <a:gd name="T37" fmla="*/ 129 h 130"/>
                  <a:gd name="T38" fmla="*/ 118 w 129"/>
                  <a:gd name="T39" fmla="*/ 130 h 130"/>
                  <a:gd name="T40" fmla="*/ 11 w 129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30">
                    <a:moveTo>
                      <a:pt x="11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1" y="124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5" y="4"/>
                    </a:lnTo>
                    <a:lnTo>
                      <a:pt x="128" y="8"/>
                    </a:lnTo>
                    <a:lnTo>
                      <a:pt x="129" y="12"/>
                    </a:lnTo>
                    <a:lnTo>
                      <a:pt x="129" y="119"/>
                    </a:lnTo>
                    <a:lnTo>
                      <a:pt x="128" y="124"/>
                    </a:lnTo>
                    <a:lnTo>
                      <a:pt x="125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" name="Freeform 1484"/>
              <p:cNvSpPr>
                <a:spLocks/>
              </p:cNvSpPr>
              <p:nvPr/>
            </p:nvSpPr>
            <p:spPr bwMode="auto">
              <a:xfrm>
                <a:off x="1778" y="2504"/>
                <a:ext cx="26" cy="26"/>
              </a:xfrm>
              <a:custGeom>
                <a:avLst/>
                <a:gdLst>
                  <a:gd name="T0" fmla="*/ 11 w 129"/>
                  <a:gd name="T1" fmla="*/ 130 h 130"/>
                  <a:gd name="T2" fmla="*/ 6 w 129"/>
                  <a:gd name="T3" fmla="*/ 129 h 130"/>
                  <a:gd name="T4" fmla="*/ 3 w 129"/>
                  <a:gd name="T5" fmla="*/ 126 h 130"/>
                  <a:gd name="T6" fmla="*/ 1 w 129"/>
                  <a:gd name="T7" fmla="*/ 124 h 130"/>
                  <a:gd name="T8" fmla="*/ 0 w 129"/>
                  <a:gd name="T9" fmla="*/ 119 h 130"/>
                  <a:gd name="T10" fmla="*/ 0 w 129"/>
                  <a:gd name="T11" fmla="*/ 12 h 130"/>
                  <a:gd name="T12" fmla="*/ 1 w 129"/>
                  <a:gd name="T13" fmla="*/ 8 h 130"/>
                  <a:gd name="T14" fmla="*/ 3 w 129"/>
                  <a:gd name="T15" fmla="*/ 4 h 130"/>
                  <a:gd name="T16" fmla="*/ 6 w 129"/>
                  <a:gd name="T17" fmla="*/ 2 h 130"/>
                  <a:gd name="T18" fmla="*/ 11 w 129"/>
                  <a:gd name="T19" fmla="*/ 0 h 130"/>
                  <a:gd name="T20" fmla="*/ 118 w 129"/>
                  <a:gd name="T21" fmla="*/ 0 h 130"/>
                  <a:gd name="T22" fmla="*/ 122 w 129"/>
                  <a:gd name="T23" fmla="*/ 2 h 130"/>
                  <a:gd name="T24" fmla="*/ 125 w 129"/>
                  <a:gd name="T25" fmla="*/ 4 h 130"/>
                  <a:gd name="T26" fmla="*/ 128 w 129"/>
                  <a:gd name="T27" fmla="*/ 8 h 130"/>
                  <a:gd name="T28" fmla="*/ 129 w 129"/>
                  <a:gd name="T29" fmla="*/ 12 h 130"/>
                  <a:gd name="T30" fmla="*/ 129 w 129"/>
                  <a:gd name="T31" fmla="*/ 119 h 130"/>
                  <a:gd name="T32" fmla="*/ 128 w 129"/>
                  <a:gd name="T33" fmla="*/ 124 h 130"/>
                  <a:gd name="T34" fmla="*/ 125 w 129"/>
                  <a:gd name="T35" fmla="*/ 126 h 130"/>
                  <a:gd name="T36" fmla="*/ 122 w 129"/>
                  <a:gd name="T37" fmla="*/ 129 h 130"/>
                  <a:gd name="T38" fmla="*/ 118 w 129"/>
                  <a:gd name="T39" fmla="*/ 130 h 130"/>
                  <a:gd name="T40" fmla="*/ 11 w 129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30">
                    <a:moveTo>
                      <a:pt x="11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1" y="124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5" y="4"/>
                    </a:lnTo>
                    <a:lnTo>
                      <a:pt x="128" y="8"/>
                    </a:lnTo>
                    <a:lnTo>
                      <a:pt x="129" y="12"/>
                    </a:lnTo>
                    <a:lnTo>
                      <a:pt x="129" y="119"/>
                    </a:lnTo>
                    <a:lnTo>
                      <a:pt x="128" y="124"/>
                    </a:lnTo>
                    <a:lnTo>
                      <a:pt x="125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" name="Freeform 1485"/>
              <p:cNvSpPr>
                <a:spLocks noEditPoints="1"/>
              </p:cNvSpPr>
              <p:nvPr/>
            </p:nvSpPr>
            <p:spPr bwMode="auto">
              <a:xfrm>
                <a:off x="1786" y="2509"/>
                <a:ext cx="12" cy="16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6 w 59"/>
                  <a:gd name="T7" fmla="*/ 0 h 77"/>
                  <a:gd name="T8" fmla="*/ 44 w 59"/>
                  <a:gd name="T9" fmla="*/ 1 h 77"/>
                  <a:gd name="T10" fmla="*/ 49 w 59"/>
                  <a:gd name="T11" fmla="*/ 4 h 77"/>
                  <a:gd name="T12" fmla="*/ 54 w 59"/>
                  <a:gd name="T13" fmla="*/ 9 h 77"/>
                  <a:gd name="T14" fmla="*/ 56 w 59"/>
                  <a:gd name="T15" fmla="*/ 13 h 77"/>
                  <a:gd name="T16" fmla="*/ 57 w 59"/>
                  <a:gd name="T17" fmla="*/ 15 h 77"/>
                  <a:gd name="T18" fmla="*/ 59 w 59"/>
                  <a:gd name="T19" fmla="*/ 20 h 77"/>
                  <a:gd name="T20" fmla="*/ 59 w 59"/>
                  <a:gd name="T21" fmla="*/ 24 h 77"/>
                  <a:gd name="T22" fmla="*/ 59 w 59"/>
                  <a:gd name="T23" fmla="*/ 30 h 77"/>
                  <a:gd name="T24" fmla="*/ 56 w 59"/>
                  <a:gd name="T25" fmla="*/ 36 h 77"/>
                  <a:gd name="T26" fmla="*/ 54 w 59"/>
                  <a:gd name="T27" fmla="*/ 40 h 77"/>
                  <a:gd name="T28" fmla="*/ 50 w 59"/>
                  <a:gd name="T29" fmla="*/ 44 h 77"/>
                  <a:gd name="T30" fmla="*/ 46 w 59"/>
                  <a:gd name="T31" fmla="*/ 46 h 77"/>
                  <a:gd name="T32" fmla="*/ 41 w 59"/>
                  <a:gd name="T33" fmla="*/ 48 h 77"/>
                  <a:gd name="T34" fmla="*/ 35 w 59"/>
                  <a:gd name="T35" fmla="*/ 48 h 77"/>
                  <a:gd name="T36" fmla="*/ 25 w 59"/>
                  <a:gd name="T37" fmla="*/ 49 h 77"/>
                  <a:gd name="T38" fmla="*/ 15 w 59"/>
                  <a:gd name="T39" fmla="*/ 49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3 h 77"/>
                  <a:gd name="T46" fmla="*/ 15 w 59"/>
                  <a:gd name="T47" fmla="*/ 35 h 77"/>
                  <a:gd name="T48" fmla="*/ 24 w 59"/>
                  <a:gd name="T49" fmla="*/ 35 h 77"/>
                  <a:gd name="T50" fmla="*/ 31 w 59"/>
                  <a:gd name="T51" fmla="*/ 35 h 77"/>
                  <a:gd name="T52" fmla="*/ 36 w 59"/>
                  <a:gd name="T53" fmla="*/ 34 h 77"/>
                  <a:gd name="T54" fmla="*/ 39 w 59"/>
                  <a:gd name="T55" fmla="*/ 33 h 77"/>
                  <a:gd name="T56" fmla="*/ 41 w 59"/>
                  <a:gd name="T57" fmla="*/ 30 h 77"/>
                  <a:gd name="T58" fmla="*/ 43 w 59"/>
                  <a:gd name="T59" fmla="*/ 28 h 77"/>
                  <a:gd name="T60" fmla="*/ 43 w 59"/>
                  <a:gd name="T61" fmla="*/ 24 h 77"/>
                  <a:gd name="T62" fmla="*/ 43 w 59"/>
                  <a:gd name="T63" fmla="*/ 20 h 77"/>
                  <a:gd name="T64" fmla="*/ 40 w 59"/>
                  <a:gd name="T65" fmla="*/ 18 h 77"/>
                  <a:gd name="T66" fmla="*/ 38 w 59"/>
                  <a:gd name="T67" fmla="*/ 15 h 77"/>
                  <a:gd name="T68" fmla="*/ 34 w 59"/>
                  <a:gd name="T69" fmla="*/ 14 h 77"/>
                  <a:gd name="T70" fmla="*/ 30 w 59"/>
                  <a:gd name="T71" fmla="*/ 14 h 77"/>
                  <a:gd name="T72" fmla="*/ 23 w 59"/>
                  <a:gd name="T73" fmla="*/ 13 h 77"/>
                  <a:gd name="T74" fmla="*/ 15 w 59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4" y="1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6" y="13"/>
                    </a:lnTo>
                    <a:lnTo>
                      <a:pt x="57" y="15"/>
                    </a:lnTo>
                    <a:lnTo>
                      <a:pt x="59" y="20"/>
                    </a:lnTo>
                    <a:lnTo>
                      <a:pt x="59" y="24"/>
                    </a:lnTo>
                    <a:lnTo>
                      <a:pt x="59" y="30"/>
                    </a:lnTo>
                    <a:lnTo>
                      <a:pt x="56" y="36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1" y="48"/>
                    </a:lnTo>
                    <a:lnTo>
                      <a:pt x="35" y="48"/>
                    </a:lnTo>
                    <a:lnTo>
                      <a:pt x="25" y="49"/>
                    </a:lnTo>
                    <a:lnTo>
                      <a:pt x="15" y="49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3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9" y="33"/>
                    </a:lnTo>
                    <a:lnTo>
                      <a:pt x="41" y="30"/>
                    </a:lnTo>
                    <a:lnTo>
                      <a:pt x="43" y="28"/>
                    </a:lnTo>
                    <a:lnTo>
                      <a:pt x="43" y="24"/>
                    </a:lnTo>
                    <a:lnTo>
                      <a:pt x="43" y="20"/>
                    </a:lnTo>
                    <a:lnTo>
                      <a:pt x="40" y="18"/>
                    </a:lnTo>
                    <a:lnTo>
                      <a:pt x="38" y="15"/>
                    </a:lnTo>
                    <a:lnTo>
                      <a:pt x="34" y="14"/>
                    </a:lnTo>
                    <a:lnTo>
                      <a:pt x="30" y="14"/>
                    </a:lnTo>
                    <a:lnTo>
                      <a:pt x="23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" name="Freeform 1486"/>
              <p:cNvSpPr>
                <a:spLocks/>
              </p:cNvSpPr>
              <p:nvPr/>
            </p:nvSpPr>
            <p:spPr bwMode="auto">
              <a:xfrm>
                <a:off x="586" y="1344"/>
                <a:ext cx="26" cy="26"/>
              </a:xfrm>
              <a:custGeom>
                <a:avLst/>
                <a:gdLst>
                  <a:gd name="T0" fmla="*/ 10 w 129"/>
                  <a:gd name="T1" fmla="*/ 129 h 129"/>
                  <a:gd name="T2" fmla="*/ 7 w 129"/>
                  <a:gd name="T3" fmla="*/ 128 h 129"/>
                  <a:gd name="T4" fmla="*/ 3 w 129"/>
                  <a:gd name="T5" fmla="*/ 125 h 129"/>
                  <a:gd name="T6" fmla="*/ 0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0 w 129"/>
                  <a:gd name="T13" fmla="*/ 6 h 129"/>
                  <a:gd name="T14" fmla="*/ 3 w 129"/>
                  <a:gd name="T15" fmla="*/ 3 h 129"/>
                  <a:gd name="T16" fmla="*/ 7 w 129"/>
                  <a:gd name="T17" fmla="*/ 1 h 129"/>
                  <a:gd name="T18" fmla="*/ 10 w 129"/>
                  <a:gd name="T19" fmla="*/ 0 h 129"/>
                  <a:gd name="T20" fmla="*/ 119 w 129"/>
                  <a:gd name="T21" fmla="*/ 0 h 129"/>
                  <a:gd name="T22" fmla="*/ 123 w 129"/>
                  <a:gd name="T23" fmla="*/ 1 h 129"/>
                  <a:gd name="T24" fmla="*/ 126 w 129"/>
                  <a:gd name="T25" fmla="*/ 3 h 129"/>
                  <a:gd name="T26" fmla="*/ 129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9 w 129"/>
                  <a:gd name="T33" fmla="*/ 122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9 w 129"/>
                  <a:gd name="T39" fmla="*/ 129 h 129"/>
                  <a:gd name="T40" fmla="*/ 10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0" y="129"/>
                    </a:moveTo>
                    <a:lnTo>
                      <a:pt x="7" y="128"/>
                    </a:lnTo>
                    <a:lnTo>
                      <a:pt x="3" y="125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3" y="1"/>
                    </a:lnTo>
                    <a:lnTo>
                      <a:pt x="126" y="3"/>
                    </a:lnTo>
                    <a:lnTo>
                      <a:pt x="129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9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9" y="129"/>
                    </a:lnTo>
                    <a:lnTo>
                      <a:pt x="10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" name="Freeform 1487"/>
              <p:cNvSpPr>
                <a:spLocks/>
              </p:cNvSpPr>
              <p:nvPr/>
            </p:nvSpPr>
            <p:spPr bwMode="auto">
              <a:xfrm>
                <a:off x="586" y="1344"/>
                <a:ext cx="26" cy="26"/>
              </a:xfrm>
              <a:custGeom>
                <a:avLst/>
                <a:gdLst>
                  <a:gd name="T0" fmla="*/ 10 w 129"/>
                  <a:gd name="T1" fmla="*/ 129 h 129"/>
                  <a:gd name="T2" fmla="*/ 7 w 129"/>
                  <a:gd name="T3" fmla="*/ 128 h 129"/>
                  <a:gd name="T4" fmla="*/ 3 w 129"/>
                  <a:gd name="T5" fmla="*/ 125 h 129"/>
                  <a:gd name="T6" fmla="*/ 0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0 w 129"/>
                  <a:gd name="T13" fmla="*/ 6 h 129"/>
                  <a:gd name="T14" fmla="*/ 3 w 129"/>
                  <a:gd name="T15" fmla="*/ 3 h 129"/>
                  <a:gd name="T16" fmla="*/ 7 w 129"/>
                  <a:gd name="T17" fmla="*/ 1 h 129"/>
                  <a:gd name="T18" fmla="*/ 10 w 129"/>
                  <a:gd name="T19" fmla="*/ 0 h 129"/>
                  <a:gd name="T20" fmla="*/ 119 w 129"/>
                  <a:gd name="T21" fmla="*/ 0 h 129"/>
                  <a:gd name="T22" fmla="*/ 123 w 129"/>
                  <a:gd name="T23" fmla="*/ 1 h 129"/>
                  <a:gd name="T24" fmla="*/ 126 w 129"/>
                  <a:gd name="T25" fmla="*/ 3 h 129"/>
                  <a:gd name="T26" fmla="*/ 129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9 w 129"/>
                  <a:gd name="T33" fmla="*/ 122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9 w 129"/>
                  <a:gd name="T39" fmla="*/ 129 h 129"/>
                  <a:gd name="T40" fmla="*/ 10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0" y="129"/>
                    </a:moveTo>
                    <a:lnTo>
                      <a:pt x="7" y="128"/>
                    </a:lnTo>
                    <a:lnTo>
                      <a:pt x="3" y="125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3" y="1"/>
                    </a:lnTo>
                    <a:lnTo>
                      <a:pt x="126" y="3"/>
                    </a:lnTo>
                    <a:lnTo>
                      <a:pt x="129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9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9" y="129"/>
                    </a:lnTo>
                    <a:lnTo>
                      <a:pt x="10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" name="Freeform 1488"/>
              <p:cNvSpPr>
                <a:spLocks noEditPoints="1"/>
              </p:cNvSpPr>
              <p:nvPr/>
            </p:nvSpPr>
            <p:spPr bwMode="auto">
              <a:xfrm>
                <a:off x="594" y="1349"/>
                <a:ext cx="12" cy="15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5 w 60"/>
                  <a:gd name="T5" fmla="*/ 0 h 77"/>
                  <a:gd name="T6" fmla="*/ 37 w 60"/>
                  <a:gd name="T7" fmla="*/ 0 h 77"/>
                  <a:gd name="T8" fmla="*/ 43 w 60"/>
                  <a:gd name="T9" fmla="*/ 1 h 77"/>
                  <a:gd name="T10" fmla="*/ 50 w 60"/>
                  <a:gd name="T11" fmla="*/ 3 h 77"/>
                  <a:gd name="T12" fmla="*/ 55 w 60"/>
                  <a:gd name="T13" fmla="*/ 8 h 77"/>
                  <a:gd name="T14" fmla="*/ 57 w 60"/>
                  <a:gd name="T15" fmla="*/ 11 h 77"/>
                  <a:gd name="T16" fmla="*/ 58 w 60"/>
                  <a:gd name="T17" fmla="*/ 15 h 77"/>
                  <a:gd name="T18" fmla="*/ 58 w 60"/>
                  <a:gd name="T19" fmla="*/ 18 h 77"/>
                  <a:gd name="T20" fmla="*/ 60 w 60"/>
                  <a:gd name="T21" fmla="*/ 23 h 77"/>
                  <a:gd name="T22" fmla="*/ 58 w 60"/>
                  <a:gd name="T23" fmla="*/ 29 h 77"/>
                  <a:gd name="T24" fmla="*/ 57 w 60"/>
                  <a:gd name="T25" fmla="*/ 34 h 77"/>
                  <a:gd name="T26" fmla="*/ 53 w 60"/>
                  <a:gd name="T27" fmla="*/ 39 h 77"/>
                  <a:gd name="T28" fmla="*/ 50 w 60"/>
                  <a:gd name="T29" fmla="*/ 43 h 77"/>
                  <a:gd name="T30" fmla="*/ 46 w 60"/>
                  <a:gd name="T31" fmla="*/ 44 h 77"/>
                  <a:gd name="T32" fmla="*/ 42 w 60"/>
                  <a:gd name="T33" fmla="*/ 46 h 77"/>
                  <a:gd name="T34" fmla="*/ 35 w 60"/>
                  <a:gd name="T35" fmla="*/ 47 h 77"/>
                  <a:gd name="T36" fmla="*/ 26 w 60"/>
                  <a:gd name="T37" fmla="*/ 47 h 77"/>
                  <a:gd name="T38" fmla="*/ 16 w 60"/>
                  <a:gd name="T39" fmla="*/ 47 h 77"/>
                  <a:gd name="T40" fmla="*/ 16 w 60"/>
                  <a:gd name="T41" fmla="*/ 77 h 77"/>
                  <a:gd name="T42" fmla="*/ 0 w 60"/>
                  <a:gd name="T43" fmla="*/ 77 h 77"/>
                  <a:gd name="T44" fmla="*/ 16 w 60"/>
                  <a:gd name="T45" fmla="*/ 12 h 77"/>
                  <a:gd name="T46" fmla="*/ 16 w 60"/>
                  <a:gd name="T47" fmla="*/ 34 h 77"/>
                  <a:gd name="T48" fmla="*/ 25 w 60"/>
                  <a:gd name="T49" fmla="*/ 34 h 77"/>
                  <a:gd name="T50" fmla="*/ 32 w 60"/>
                  <a:gd name="T51" fmla="*/ 34 h 77"/>
                  <a:gd name="T52" fmla="*/ 36 w 60"/>
                  <a:gd name="T53" fmla="*/ 33 h 77"/>
                  <a:gd name="T54" fmla="*/ 40 w 60"/>
                  <a:gd name="T55" fmla="*/ 32 h 77"/>
                  <a:gd name="T56" fmla="*/ 41 w 60"/>
                  <a:gd name="T57" fmla="*/ 29 h 77"/>
                  <a:gd name="T58" fmla="*/ 42 w 60"/>
                  <a:gd name="T59" fmla="*/ 27 h 77"/>
                  <a:gd name="T60" fmla="*/ 43 w 60"/>
                  <a:gd name="T61" fmla="*/ 23 h 77"/>
                  <a:gd name="T62" fmla="*/ 42 w 60"/>
                  <a:gd name="T63" fmla="*/ 20 h 77"/>
                  <a:gd name="T64" fmla="*/ 41 w 60"/>
                  <a:gd name="T65" fmla="*/ 16 h 77"/>
                  <a:gd name="T66" fmla="*/ 38 w 60"/>
                  <a:gd name="T67" fmla="*/ 15 h 77"/>
                  <a:gd name="T68" fmla="*/ 35 w 60"/>
                  <a:gd name="T69" fmla="*/ 13 h 77"/>
                  <a:gd name="T70" fmla="*/ 30 w 60"/>
                  <a:gd name="T71" fmla="*/ 12 h 77"/>
                  <a:gd name="T72" fmla="*/ 24 w 60"/>
                  <a:gd name="T73" fmla="*/ 12 h 77"/>
                  <a:gd name="T74" fmla="*/ 16 w 60"/>
                  <a:gd name="T75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3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7" y="11"/>
                    </a:lnTo>
                    <a:lnTo>
                      <a:pt x="58" y="15"/>
                    </a:lnTo>
                    <a:lnTo>
                      <a:pt x="58" y="18"/>
                    </a:lnTo>
                    <a:lnTo>
                      <a:pt x="60" y="23"/>
                    </a:lnTo>
                    <a:lnTo>
                      <a:pt x="58" y="29"/>
                    </a:lnTo>
                    <a:lnTo>
                      <a:pt x="57" y="34"/>
                    </a:lnTo>
                    <a:lnTo>
                      <a:pt x="53" y="39"/>
                    </a:lnTo>
                    <a:lnTo>
                      <a:pt x="50" y="43"/>
                    </a:lnTo>
                    <a:lnTo>
                      <a:pt x="46" y="44"/>
                    </a:lnTo>
                    <a:lnTo>
                      <a:pt x="42" y="46"/>
                    </a:lnTo>
                    <a:lnTo>
                      <a:pt x="35" y="47"/>
                    </a:lnTo>
                    <a:lnTo>
                      <a:pt x="26" y="47"/>
                    </a:lnTo>
                    <a:lnTo>
                      <a:pt x="16" y="47"/>
                    </a:lnTo>
                    <a:lnTo>
                      <a:pt x="16" y="77"/>
                    </a:lnTo>
                    <a:lnTo>
                      <a:pt x="0" y="77"/>
                    </a:lnTo>
                    <a:close/>
                    <a:moveTo>
                      <a:pt x="16" y="12"/>
                    </a:moveTo>
                    <a:lnTo>
                      <a:pt x="16" y="34"/>
                    </a:lnTo>
                    <a:lnTo>
                      <a:pt x="25" y="34"/>
                    </a:lnTo>
                    <a:lnTo>
                      <a:pt x="32" y="34"/>
                    </a:lnTo>
                    <a:lnTo>
                      <a:pt x="36" y="33"/>
                    </a:lnTo>
                    <a:lnTo>
                      <a:pt x="40" y="32"/>
                    </a:lnTo>
                    <a:lnTo>
                      <a:pt x="41" y="29"/>
                    </a:lnTo>
                    <a:lnTo>
                      <a:pt x="42" y="27"/>
                    </a:lnTo>
                    <a:lnTo>
                      <a:pt x="43" y="23"/>
                    </a:lnTo>
                    <a:lnTo>
                      <a:pt x="42" y="20"/>
                    </a:lnTo>
                    <a:lnTo>
                      <a:pt x="41" y="16"/>
                    </a:lnTo>
                    <a:lnTo>
                      <a:pt x="38" y="15"/>
                    </a:lnTo>
                    <a:lnTo>
                      <a:pt x="35" y="13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" name="Freeform 1489"/>
              <p:cNvSpPr>
                <a:spLocks/>
              </p:cNvSpPr>
              <p:nvPr/>
            </p:nvSpPr>
            <p:spPr bwMode="auto">
              <a:xfrm>
                <a:off x="1304" y="3067"/>
                <a:ext cx="25" cy="26"/>
              </a:xfrm>
              <a:custGeom>
                <a:avLst/>
                <a:gdLst>
                  <a:gd name="T0" fmla="*/ 11 w 129"/>
                  <a:gd name="T1" fmla="*/ 130 h 130"/>
                  <a:gd name="T2" fmla="*/ 6 w 129"/>
                  <a:gd name="T3" fmla="*/ 128 h 130"/>
                  <a:gd name="T4" fmla="*/ 3 w 129"/>
                  <a:gd name="T5" fmla="*/ 126 h 130"/>
                  <a:gd name="T6" fmla="*/ 1 w 129"/>
                  <a:gd name="T7" fmla="*/ 122 h 130"/>
                  <a:gd name="T8" fmla="*/ 0 w 129"/>
                  <a:gd name="T9" fmla="*/ 118 h 130"/>
                  <a:gd name="T10" fmla="*/ 0 w 129"/>
                  <a:gd name="T11" fmla="*/ 11 h 130"/>
                  <a:gd name="T12" fmla="*/ 1 w 129"/>
                  <a:gd name="T13" fmla="*/ 8 h 130"/>
                  <a:gd name="T14" fmla="*/ 3 w 129"/>
                  <a:gd name="T15" fmla="*/ 4 h 130"/>
                  <a:gd name="T16" fmla="*/ 6 w 129"/>
                  <a:gd name="T17" fmla="*/ 1 h 130"/>
                  <a:gd name="T18" fmla="*/ 11 w 129"/>
                  <a:gd name="T19" fmla="*/ 0 h 130"/>
                  <a:gd name="T20" fmla="*/ 118 w 129"/>
                  <a:gd name="T21" fmla="*/ 0 h 130"/>
                  <a:gd name="T22" fmla="*/ 122 w 129"/>
                  <a:gd name="T23" fmla="*/ 1 h 130"/>
                  <a:gd name="T24" fmla="*/ 125 w 129"/>
                  <a:gd name="T25" fmla="*/ 4 h 130"/>
                  <a:gd name="T26" fmla="*/ 128 w 129"/>
                  <a:gd name="T27" fmla="*/ 8 h 130"/>
                  <a:gd name="T28" fmla="*/ 129 w 129"/>
                  <a:gd name="T29" fmla="*/ 11 h 130"/>
                  <a:gd name="T30" fmla="*/ 129 w 129"/>
                  <a:gd name="T31" fmla="*/ 118 h 130"/>
                  <a:gd name="T32" fmla="*/ 128 w 129"/>
                  <a:gd name="T33" fmla="*/ 123 h 130"/>
                  <a:gd name="T34" fmla="*/ 125 w 129"/>
                  <a:gd name="T35" fmla="*/ 126 h 130"/>
                  <a:gd name="T36" fmla="*/ 122 w 129"/>
                  <a:gd name="T37" fmla="*/ 128 h 130"/>
                  <a:gd name="T38" fmla="*/ 118 w 129"/>
                  <a:gd name="T39" fmla="*/ 130 h 130"/>
                  <a:gd name="T40" fmla="*/ 11 w 129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30">
                    <a:moveTo>
                      <a:pt x="11" y="130"/>
                    </a:moveTo>
                    <a:lnTo>
                      <a:pt x="6" y="128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5" y="4"/>
                    </a:lnTo>
                    <a:lnTo>
                      <a:pt x="128" y="8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3"/>
                    </a:lnTo>
                    <a:lnTo>
                      <a:pt x="125" y="126"/>
                    </a:lnTo>
                    <a:lnTo>
                      <a:pt x="122" y="128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" name="Freeform 1490"/>
              <p:cNvSpPr>
                <a:spLocks/>
              </p:cNvSpPr>
              <p:nvPr/>
            </p:nvSpPr>
            <p:spPr bwMode="auto">
              <a:xfrm>
                <a:off x="1304" y="3067"/>
                <a:ext cx="25" cy="26"/>
              </a:xfrm>
              <a:custGeom>
                <a:avLst/>
                <a:gdLst>
                  <a:gd name="T0" fmla="*/ 11 w 129"/>
                  <a:gd name="T1" fmla="*/ 130 h 130"/>
                  <a:gd name="T2" fmla="*/ 6 w 129"/>
                  <a:gd name="T3" fmla="*/ 128 h 130"/>
                  <a:gd name="T4" fmla="*/ 3 w 129"/>
                  <a:gd name="T5" fmla="*/ 126 h 130"/>
                  <a:gd name="T6" fmla="*/ 1 w 129"/>
                  <a:gd name="T7" fmla="*/ 122 h 130"/>
                  <a:gd name="T8" fmla="*/ 0 w 129"/>
                  <a:gd name="T9" fmla="*/ 118 h 130"/>
                  <a:gd name="T10" fmla="*/ 0 w 129"/>
                  <a:gd name="T11" fmla="*/ 11 h 130"/>
                  <a:gd name="T12" fmla="*/ 1 w 129"/>
                  <a:gd name="T13" fmla="*/ 8 h 130"/>
                  <a:gd name="T14" fmla="*/ 3 w 129"/>
                  <a:gd name="T15" fmla="*/ 4 h 130"/>
                  <a:gd name="T16" fmla="*/ 6 w 129"/>
                  <a:gd name="T17" fmla="*/ 1 h 130"/>
                  <a:gd name="T18" fmla="*/ 11 w 129"/>
                  <a:gd name="T19" fmla="*/ 0 h 130"/>
                  <a:gd name="T20" fmla="*/ 118 w 129"/>
                  <a:gd name="T21" fmla="*/ 0 h 130"/>
                  <a:gd name="T22" fmla="*/ 122 w 129"/>
                  <a:gd name="T23" fmla="*/ 1 h 130"/>
                  <a:gd name="T24" fmla="*/ 125 w 129"/>
                  <a:gd name="T25" fmla="*/ 4 h 130"/>
                  <a:gd name="T26" fmla="*/ 128 w 129"/>
                  <a:gd name="T27" fmla="*/ 8 h 130"/>
                  <a:gd name="T28" fmla="*/ 129 w 129"/>
                  <a:gd name="T29" fmla="*/ 11 h 130"/>
                  <a:gd name="T30" fmla="*/ 129 w 129"/>
                  <a:gd name="T31" fmla="*/ 118 h 130"/>
                  <a:gd name="T32" fmla="*/ 128 w 129"/>
                  <a:gd name="T33" fmla="*/ 123 h 130"/>
                  <a:gd name="T34" fmla="*/ 125 w 129"/>
                  <a:gd name="T35" fmla="*/ 126 h 130"/>
                  <a:gd name="T36" fmla="*/ 122 w 129"/>
                  <a:gd name="T37" fmla="*/ 128 h 130"/>
                  <a:gd name="T38" fmla="*/ 118 w 129"/>
                  <a:gd name="T39" fmla="*/ 130 h 130"/>
                  <a:gd name="T40" fmla="*/ 11 w 129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30">
                    <a:moveTo>
                      <a:pt x="11" y="130"/>
                    </a:moveTo>
                    <a:lnTo>
                      <a:pt x="6" y="128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5" y="4"/>
                    </a:lnTo>
                    <a:lnTo>
                      <a:pt x="128" y="8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3"/>
                    </a:lnTo>
                    <a:lnTo>
                      <a:pt x="125" y="126"/>
                    </a:lnTo>
                    <a:lnTo>
                      <a:pt x="122" y="128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" name="Freeform 1491"/>
              <p:cNvSpPr>
                <a:spLocks noEditPoints="1"/>
              </p:cNvSpPr>
              <p:nvPr/>
            </p:nvSpPr>
            <p:spPr bwMode="auto">
              <a:xfrm>
                <a:off x="1311" y="3072"/>
                <a:ext cx="12" cy="15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6 w 59"/>
                  <a:gd name="T7" fmla="*/ 0 h 77"/>
                  <a:gd name="T8" fmla="*/ 44 w 59"/>
                  <a:gd name="T9" fmla="*/ 1 h 77"/>
                  <a:gd name="T10" fmla="*/ 49 w 59"/>
                  <a:gd name="T11" fmla="*/ 4 h 77"/>
                  <a:gd name="T12" fmla="*/ 54 w 59"/>
                  <a:gd name="T13" fmla="*/ 9 h 77"/>
                  <a:gd name="T14" fmla="*/ 56 w 59"/>
                  <a:gd name="T15" fmla="*/ 11 h 77"/>
                  <a:gd name="T16" fmla="*/ 58 w 59"/>
                  <a:gd name="T17" fmla="*/ 15 h 77"/>
                  <a:gd name="T18" fmla="*/ 59 w 59"/>
                  <a:gd name="T19" fmla="*/ 19 h 77"/>
                  <a:gd name="T20" fmla="*/ 59 w 59"/>
                  <a:gd name="T21" fmla="*/ 24 h 77"/>
                  <a:gd name="T22" fmla="*/ 59 w 59"/>
                  <a:gd name="T23" fmla="*/ 30 h 77"/>
                  <a:gd name="T24" fmla="*/ 56 w 59"/>
                  <a:gd name="T25" fmla="*/ 36 h 77"/>
                  <a:gd name="T26" fmla="*/ 54 w 59"/>
                  <a:gd name="T27" fmla="*/ 40 h 77"/>
                  <a:gd name="T28" fmla="*/ 50 w 59"/>
                  <a:gd name="T29" fmla="*/ 44 h 77"/>
                  <a:gd name="T30" fmla="*/ 45 w 59"/>
                  <a:gd name="T31" fmla="*/ 45 h 77"/>
                  <a:gd name="T32" fmla="*/ 41 w 59"/>
                  <a:gd name="T33" fmla="*/ 47 h 77"/>
                  <a:gd name="T34" fmla="*/ 35 w 59"/>
                  <a:gd name="T35" fmla="*/ 47 h 77"/>
                  <a:gd name="T36" fmla="*/ 25 w 59"/>
                  <a:gd name="T37" fmla="*/ 47 h 77"/>
                  <a:gd name="T38" fmla="*/ 15 w 59"/>
                  <a:gd name="T39" fmla="*/ 47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2 h 77"/>
                  <a:gd name="T46" fmla="*/ 15 w 59"/>
                  <a:gd name="T47" fmla="*/ 35 h 77"/>
                  <a:gd name="T48" fmla="*/ 24 w 59"/>
                  <a:gd name="T49" fmla="*/ 35 h 77"/>
                  <a:gd name="T50" fmla="*/ 31 w 59"/>
                  <a:gd name="T51" fmla="*/ 35 h 77"/>
                  <a:gd name="T52" fmla="*/ 36 w 59"/>
                  <a:gd name="T53" fmla="*/ 34 h 77"/>
                  <a:gd name="T54" fmla="*/ 39 w 59"/>
                  <a:gd name="T55" fmla="*/ 32 h 77"/>
                  <a:gd name="T56" fmla="*/ 41 w 59"/>
                  <a:gd name="T57" fmla="*/ 30 h 77"/>
                  <a:gd name="T58" fmla="*/ 43 w 59"/>
                  <a:gd name="T59" fmla="*/ 27 h 77"/>
                  <a:gd name="T60" fmla="*/ 43 w 59"/>
                  <a:gd name="T61" fmla="*/ 24 h 77"/>
                  <a:gd name="T62" fmla="*/ 43 w 59"/>
                  <a:gd name="T63" fmla="*/ 20 h 77"/>
                  <a:gd name="T64" fmla="*/ 40 w 59"/>
                  <a:gd name="T65" fmla="*/ 16 h 77"/>
                  <a:gd name="T66" fmla="*/ 38 w 59"/>
                  <a:gd name="T67" fmla="*/ 15 h 77"/>
                  <a:gd name="T68" fmla="*/ 34 w 59"/>
                  <a:gd name="T69" fmla="*/ 14 h 77"/>
                  <a:gd name="T70" fmla="*/ 30 w 59"/>
                  <a:gd name="T71" fmla="*/ 12 h 77"/>
                  <a:gd name="T72" fmla="*/ 23 w 59"/>
                  <a:gd name="T73" fmla="*/ 12 h 77"/>
                  <a:gd name="T74" fmla="*/ 15 w 59"/>
                  <a:gd name="T75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4" y="1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6" y="11"/>
                    </a:lnTo>
                    <a:lnTo>
                      <a:pt x="58" y="15"/>
                    </a:lnTo>
                    <a:lnTo>
                      <a:pt x="59" y="19"/>
                    </a:lnTo>
                    <a:lnTo>
                      <a:pt x="59" y="24"/>
                    </a:lnTo>
                    <a:lnTo>
                      <a:pt x="59" y="30"/>
                    </a:lnTo>
                    <a:lnTo>
                      <a:pt x="56" y="36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5" y="45"/>
                    </a:lnTo>
                    <a:lnTo>
                      <a:pt x="41" y="47"/>
                    </a:lnTo>
                    <a:lnTo>
                      <a:pt x="35" y="47"/>
                    </a:lnTo>
                    <a:lnTo>
                      <a:pt x="25" y="47"/>
                    </a:lnTo>
                    <a:lnTo>
                      <a:pt x="15" y="47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2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9" y="32"/>
                    </a:lnTo>
                    <a:lnTo>
                      <a:pt x="41" y="30"/>
                    </a:lnTo>
                    <a:lnTo>
                      <a:pt x="43" y="27"/>
                    </a:lnTo>
                    <a:lnTo>
                      <a:pt x="43" y="24"/>
                    </a:lnTo>
                    <a:lnTo>
                      <a:pt x="43" y="20"/>
                    </a:lnTo>
                    <a:lnTo>
                      <a:pt x="40" y="16"/>
                    </a:lnTo>
                    <a:lnTo>
                      <a:pt x="38" y="15"/>
                    </a:lnTo>
                    <a:lnTo>
                      <a:pt x="34" y="14"/>
                    </a:lnTo>
                    <a:lnTo>
                      <a:pt x="30" y="12"/>
                    </a:lnTo>
                    <a:lnTo>
                      <a:pt x="23" y="12"/>
                    </a:ln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" name="Freeform 1492"/>
              <p:cNvSpPr>
                <a:spLocks/>
              </p:cNvSpPr>
              <p:nvPr/>
            </p:nvSpPr>
            <p:spPr bwMode="auto">
              <a:xfrm>
                <a:off x="886" y="697"/>
                <a:ext cx="26" cy="26"/>
              </a:xfrm>
              <a:custGeom>
                <a:avLst/>
                <a:gdLst>
                  <a:gd name="T0" fmla="*/ 11 w 130"/>
                  <a:gd name="T1" fmla="*/ 128 h 128"/>
                  <a:gd name="T2" fmla="*/ 8 w 130"/>
                  <a:gd name="T3" fmla="*/ 127 h 128"/>
                  <a:gd name="T4" fmla="*/ 4 w 130"/>
                  <a:gd name="T5" fmla="*/ 126 h 128"/>
                  <a:gd name="T6" fmla="*/ 1 w 130"/>
                  <a:gd name="T7" fmla="*/ 122 h 128"/>
                  <a:gd name="T8" fmla="*/ 0 w 130"/>
                  <a:gd name="T9" fmla="*/ 117 h 128"/>
                  <a:gd name="T10" fmla="*/ 0 w 130"/>
                  <a:gd name="T11" fmla="*/ 10 h 128"/>
                  <a:gd name="T12" fmla="*/ 1 w 130"/>
                  <a:gd name="T13" fmla="*/ 6 h 128"/>
                  <a:gd name="T14" fmla="*/ 4 w 130"/>
                  <a:gd name="T15" fmla="*/ 2 h 128"/>
                  <a:gd name="T16" fmla="*/ 8 w 130"/>
                  <a:gd name="T17" fmla="*/ 0 h 128"/>
                  <a:gd name="T18" fmla="*/ 11 w 130"/>
                  <a:gd name="T19" fmla="*/ 0 h 128"/>
                  <a:gd name="T20" fmla="*/ 119 w 130"/>
                  <a:gd name="T21" fmla="*/ 0 h 128"/>
                  <a:gd name="T22" fmla="*/ 124 w 130"/>
                  <a:gd name="T23" fmla="*/ 0 h 128"/>
                  <a:gd name="T24" fmla="*/ 127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7 h 128"/>
                  <a:gd name="T32" fmla="*/ 129 w 130"/>
                  <a:gd name="T33" fmla="*/ 122 h 128"/>
                  <a:gd name="T34" fmla="*/ 127 w 130"/>
                  <a:gd name="T35" fmla="*/ 126 h 128"/>
                  <a:gd name="T36" fmla="*/ 124 w 130"/>
                  <a:gd name="T37" fmla="*/ 127 h 128"/>
                  <a:gd name="T38" fmla="*/ 119 w 130"/>
                  <a:gd name="T39" fmla="*/ 128 h 128"/>
                  <a:gd name="T40" fmla="*/ 11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1" y="128"/>
                    </a:moveTo>
                    <a:lnTo>
                      <a:pt x="8" y="127"/>
                    </a:lnTo>
                    <a:lnTo>
                      <a:pt x="4" y="126"/>
                    </a:lnTo>
                    <a:lnTo>
                      <a:pt x="1" y="122"/>
                    </a:lnTo>
                    <a:lnTo>
                      <a:pt x="0" y="117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4" y="0"/>
                    </a:lnTo>
                    <a:lnTo>
                      <a:pt x="127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7"/>
                    </a:lnTo>
                    <a:lnTo>
                      <a:pt x="129" y="122"/>
                    </a:lnTo>
                    <a:lnTo>
                      <a:pt x="127" y="126"/>
                    </a:lnTo>
                    <a:lnTo>
                      <a:pt x="124" y="127"/>
                    </a:lnTo>
                    <a:lnTo>
                      <a:pt x="119" y="128"/>
                    </a:lnTo>
                    <a:lnTo>
                      <a:pt x="11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" name="Freeform 1493"/>
              <p:cNvSpPr>
                <a:spLocks/>
              </p:cNvSpPr>
              <p:nvPr/>
            </p:nvSpPr>
            <p:spPr bwMode="auto">
              <a:xfrm>
                <a:off x="886" y="697"/>
                <a:ext cx="26" cy="26"/>
              </a:xfrm>
              <a:custGeom>
                <a:avLst/>
                <a:gdLst>
                  <a:gd name="T0" fmla="*/ 11 w 130"/>
                  <a:gd name="T1" fmla="*/ 128 h 128"/>
                  <a:gd name="T2" fmla="*/ 8 w 130"/>
                  <a:gd name="T3" fmla="*/ 127 h 128"/>
                  <a:gd name="T4" fmla="*/ 4 w 130"/>
                  <a:gd name="T5" fmla="*/ 126 h 128"/>
                  <a:gd name="T6" fmla="*/ 1 w 130"/>
                  <a:gd name="T7" fmla="*/ 122 h 128"/>
                  <a:gd name="T8" fmla="*/ 0 w 130"/>
                  <a:gd name="T9" fmla="*/ 117 h 128"/>
                  <a:gd name="T10" fmla="*/ 0 w 130"/>
                  <a:gd name="T11" fmla="*/ 10 h 128"/>
                  <a:gd name="T12" fmla="*/ 1 w 130"/>
                  <a:gd name="T13" fmla="*/ 6 h 128"/>
                  <a:gd name="T14" fmla="*/ 4 w 130"/>
                  <a:gd name="T15" fmla="*/ 2 h 128"/>
                  <a:gd name="T16" fmla="*/ 8 w 130"/>
                  <a:gd name="T17" fmla="*/ 0 h 128"/>
                  <a:gd name="T18" fmla="*/ 11 w 130"/>
                  <a:gd name="T19" fmla="*/ 0 h 128"/>
                  <a:gd name="T20" fmla="*/ 119 w 130"/>
                  <a:gd name="T21" fmla="*/ 0 h 128"/>
                  <a:gd name="T22" fmla="*/ 124 w 130"/>
                  <a:gd name="T23" fmla="*/ 0 h 128"/>
                  <a:gd name="T24" fmla="*/ 127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7 h 128"/>
                  <a:gd name="T32" fmla="*/ 129 w 130"/>
                  <a:gd name="T33" fmla="*/ 122 h 128"/>
                  <a:gd name="T34" fmla="*/ 127 w 130"/>
                  <a:gd name="T35" fmla="*/ 126 h 128"/>
                  <a:gd name="T36" fmla="*/ 124 w 130"/>
                  <a:gd name="T37" fmla="*/ 127 h 128"/>
                  <a:gd name="T38" fmla="*/ 119 w 130"/>
                  <a:gd name="T39" fmla="*/ 128 h 128"/>
                  <a:gd name="T40" fmla="*/ 11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1" y="128"/>
                    </a:moveTo>
                    <a:lnTo>
                      <a:pt x="8" y="127"/>
                    </a:lnTo>
                    <a:lnTo>
                      <a:pt x="4" y="126"/>
                    </a:lnTo>
                    <a:lnTo>
                      <a:pt x="1" y="122"/>
                    </a:lnTo>
                    <a:lnTo>
                      <a:pt x="0" y="117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4" y="0"/>
                    </a:lnTo>
                    <a:lnTo>
                      <a:pt x="127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7"/>
                    </a:lnTo>
                    <a:lnTo>
                      <a:pt x="129" y="122"/>
                    </a:lnTo>
                    <a:lnTo>
                      <a:pt x="127" y="126"/>
                    </a:lnTo>
                    <a:lnTo>
                      <a:pt x="124" y="127"/>
                    </a:lnTo>
                    <a:lnTo>
                      <a:pt x="119" y="128"/>
                    </a:lnTo>
                    <a:lnTo>
                      <a:pt x="11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" name="Freeform 1494"/>
              <p:cNvSpPr>
                <a:spLocks noEditPoints="1"/>
              </p:cNvSpPr>
              <p:nvPr/>
            </p:nvSpPr>
            <p:spPr bwMode="auto">
              <a:xfrm>
                <a:off x="894" y="702"/>
                <a:ext cx="12" cy="16"/>
              </a:xfrm>
              <a:custGeom>
                <a:avLst/>
                <a:gdLst>
                  <a:gd name="T0" fmla="*/ 0 w 58"/>
                  <a:gd name="T1" fmla="*/ 77 h 77"/>
                  <a:gd name="T2" fmla="*/ 0 w 58"/>
                  <a:gd name="T3" fmla="*/ 0 h 77"/>
                  <a:gd name="T4" fmla="*/ 25 w 58"/>
                  <a:gd name="T5" fmla="*/ 0 h 77"/>
                  <a:gd name="T6" fmla="*/ 36 w 58"/>
                  <a:gd name="T7" fmla="*/ 0 h 77"/>
                  <a:gd name="T8" fmla="*/ 43 w 58"/>
                  <a:gd name="T9" fmla="*/ 1 h 77"/>
                  <a:gd name="T10" fmla="*/ 50 w 58"/>
                  <a:gd name="T11" fmla="*/ 3 h 77"/>
                  <a:gd name="T12" fmla="*/ 55 w 58"/>
                  <a:gd name="T13" fmla="*/ 8 h 77"/>
                  <a:gd name="T14" fmla="*/ 56 w 58"/>
                  <a:gd name="T15" fmla="*/ 12 h 77"/>
                  <a:gd name="T16" fmla="*/ 58 w 58"/>
                  <a:gd name="T17" fmla="*/ 15 h 77"/>
                  <a:gd name="T18" fmla="*/ 58 w 58"/>
                  <a:gd name="T19" fmla="*/ 20 h 77"/>
                  <a:gd name="T20" fmla="*/ 58 w 58"/>
                  <a:gd name="T21" fmla="*/ 23 h 77"/>
                  <a:gd name="T22" fmla="*/ 58 w 58"/>
                  <a:gd name="T23" fmla="*/ 30 h 77"/>
                  <a:gd name="T24" fmla="*/ 56 w 58"/>
                  <a:gd name="T25" fmla="*/ 36 h 77"/>
                  <a:gd name="T26" fmla="*/ 53 w 58"/>
                  <a:gd name="T27" fmla="*/ 40 h 77"/>
                  <a:gd name="T28" fmla="*/ 50 w 58"/>
                  <a:gd name="T29" fmla="*/ 43 h 77"/>
                  <a:gd name="T30" fmla="*/ 46 w 58"/>
                  <a:gd name="T31" fmla="*/ 46 h 77"/>
                  <a:gd name="T32" fmla="*/ 42 w 58"/>
                  <a:gd name="T33" fmla="*/ 47 h 77"/>
                  <a:gd name="T34" fmla="*/ 35 w 58"/>
                  <a:gd name="T35" fmla="*/ 47 h 77"/>
                  <a:gd name="T36" fmla="*/ 26 w 58"/>
                  <a:gd name="T37" fmla="*/ 48 h 77"/>
                  <a:gd name="T38" fmla="*/ 15 w 58"/>
                  <a:gd name="T39" fmla="*/ 48 h 77"/>
                  <a:gd name="T40" fmla="*/ 15 w 58"/>
                  <a:gd name="T41" fmla="*/ 77 h 77"/>
                  <a:gd name="T42" fmla="*/ 0 w 58"/>
                  <a:gd name="T43" fmla="*/ 77 h 77"/>
                  <a:gd name="T44" fmla="*/ 15 w 58"/>
                  <a:gd name="T45" fmla="*/ 13 h 77"/>
                  <a:gd name="T46" fmla="*/ 15 w 58"/>
                  <a:gd name="T47" fmla="*/ 35 h 77"/>
                  <a:gd name="T48" fmla="*/ 24 w 58"/>
                  <a:gd name="T49" fmla="*/ 35 h 77"/>
                  <a:gd name="T50" fmla="*/ 31 w 58"/>
                  <a:gd name="T51" fmla="*/ 35 h 77"/>
                  <a:gd name="T52" fmla="*/ 36 w 58"/>
                  <a:gd name="T53" fmla="*/ 33 h 77"/>
                  <a:gd name="T54" fmla="*/ 38 w 58"/>
                  <a:gd name="T55" fmla="*/ 32 h 77"/>
                  <a:gd name="T56" fmla="*/ 41 w 58"/>
                  <a:gd name="T57" fmla="*/ 30 h 77"/>
                  <a:gd name="T58" fmla="*/ 42 w 58"/>
                  <a:gd name="T59" fmla="*/ 27 h 77"/>
                  <a:gd name="T60" fmla="*/ 43 w 58"/>
                  <a:gd name="T61" fmla="*/ 23 h 77"/>
                  <a:gd name="T62" fmla="*/ 42 w 58"/>
                  <a:gd name="T63" fmla="*/ 20 h 77"/>
                  <a:gd name="T64" fmla="*/ 41 w 58"/>
                  <a:gd name="T65" fmla="*/ 17 h 77"/>
                  <a:gd name="T66" fmla="*/ 37 w 58"/>
                  <a:gd name="T67" fmla="*/ 15 h 77"/>
                  <a:gd name="T68" fmla="*/ 35 w 58"/>
                  <a:gd name="T69" fmla="*/ 13 h 77"/>
                  <a:gd name="T70" fmla="*/ 30 w 58"/>
                  <a:gd name="T71" fmla="*/ 13 h 77"/>
                  <a:gd name="T72" fmla="*/ 24 w 58"/>
                  <a:gd name="T73" fmla="*/ 13 h 77"/>
                  <a:gd name="T74" fmla="*/ 15 w 58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3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6" y="12"/>
                    </a:lnTo>
                    <a:lnTo>
                      <a:pt x="58" y="15"/>
                    </a:lnTo>
                    <a:lnTo>
                      <a:pt x="58" y="20"/>
                    </a:lnTo>
                    <a:lnTo>
                      <a:pt x="58" y="23"/>
                    </a:lnTo>
                    <a:lnTo>
                      <a:pt x="58" y="30"/>
                    </a:lnTo>
                    <a:lnTo>
                      <a:pt x="56" y="36"/>
                    </a:lnTo>
                    <a:lnTo>
                      <a:pt x="53" y="40"/>
                    </a:lnTo>
                    <a:lnTo>
                      <a:pt x="50" y="43"/>
                    </a:lnTo>
                    <a:lnTo>
                      <a:pt x="46" y="46"/>
                    </a:lnTo>
                    <a:lnTo>
                      <a:pt x="42" y="47"/>
                    </a:lnTo>
                    <a:lnTo>
                      <a:pt x="35" y="47"/>
                    </a:lnTo>
                    <a:lnTo>
                      <a:pt x="26" y="48"/>
                    </a:lnTo>
                    <a:lnTo>
                      <a:pt x="15" y="48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3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3"/>
                    </a:lnTo>
                    <a:lnTo>
                      <a:pt x="38" y="32"/>
                    </a:lnTo>
                    <a:lnTo>
                      <a:pt x="41" y="30"/>
                    </a:lnTo>
                    <a:lnTo>
                      <a:pt x="42" y="27"/>
                    </a:lnTo>
                    <a:lnTo>
                      <a:pt x="43" y="23"/>
                    </a:lnTo>
                    <a:lnTo>
                      <a:pt x="42" y="20"/>
                    </a:lnTo>
                    <a:lnTo>
                      <a:pt x="41" y="17"/>
                    </a:lnTo>
                    <a:lnTo>
                      <a:pt x="37" y="15"/>
                    </a:lnTo>
                    <a:lnTo>
                      <a:pt x="35" y="13"/>
                    </a:lnTo>
                    <a:lnTo>
                      <a:pt x="30" y="13"/>
                    </a:lnTo>
                    <a:lnTo>
                      <a:pt x="24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" name="Freeform 1495"/>
              <p:cNvSpPr>
                <a:spLocks/>
              </p:cNvSpPr>
              <p:nvPr/>
            </p:nvSpPr>
            <p:spPr bwMode="auto">
              <a:xfrm>
                <a:off x="3645" y="2117"/>
                <a:ext cx="26" cy="26"/>
              </a:xfrm>
              <a:custGeom>
                <a:avLst/>
                <a:gdLst>
                  <a:gd name="T0" fmla="*/ 11 w 130"/>
                  <a:gd name="T1" fmla="*/ 129 h 129"/>
                  <a:gd name="T2" fmla="*/ 8 w 130"/>
                  <a:gd name="T3" fmla="*/ 128 h 129"/>
                  <a:gd name="T4" fmla="*/ 4 w 130"/>
                  <a:gd name="T5" fmla="*/ 125 h 129"/>
                  <a:gd name="T6" fmla="*/ 2 w 130"/>
                  <a:gd name="T7" fmla="*/ 122 h 129"/>
                  <a:gd name="T8" fmla="*/ 0 w 130"/>
                  <a:gd name="T9" fmla="*/ 118 h 129"/>
                  <a:gd name="T10" fmla="*/ 0 w 130"/>
                  <a:gd name="T11" fmla="*/ 11 h 129"/>
                  <a:gd name="T12" fmla="*/ 2 w 130"/>
                  <a:gd name="T13" fmla="*/ 7 h 129"/>
                  <a:gd name="T14" fmla="*/ 4 w 130"/>
                  <a:gd name="T15" fmla="*/ 3 h 129"/>
                  <a:gd name="T16" fmla="*/ 8 w 130"/>
                  <a:gd name="T17" fmla="*/ 1 h 129"/>
                  <a:gd name="T18" fmla="*/ 11 w 130"/>
                  <a:gd name="T19" fmla="*/ 0 h 129"/>
                  <a:gd name="T20" fmla="*/ 119 w 130"/>
                  <a:gd name="T21" fmla="*/ 0 h 129"/>
                  <a:gd name="T22" fmla="*/ 124 w 130"/>
                  <a:gd name="T23" fmla="*/ 1 h 129"/>
                  <a:gd name="T24" fmla="*/ 127 w 130"/>
                  <a:gd name="T25" fmla="*/ 3 h 129"/>
                  <a:gd name="T26" fmla="*/ 129 w 130"/>
                  <a:gd name="T27" fmla="*/ 7 h 129"/>
                  <a:gd name="T28" fmla="*/ 130 w 130"/>
                  <a:gd name="T29" fmla="*/ 11 h 129"/>
                  <a:gd name="T30" fmla="*/ 130 w 130"/>
                  <a:gd name="T31" fmla="*/ 118 h 129"/>
                  <a:gd name="T32" fmla="*/ 129 w 130"/>
                  <a:gd name="T33" fmla="*/ 123 h 129"/>
                  <a:gd name="T34" fmla="*/ 127 w 130"/>
                  <a:gd name="T35" fmla="*/ 125 h 129"/>
                  <a:gd name="T36" fmla="*/ 124 w 130"/>
                  <a:gd name="T37" fmla="*/ 128 h 129"/>
                  <a:gd name="T38" fmla="*/ 119 w 130"/>
                  <a:gd name="T39" fmla="*/ 129 h 129"/>
                  <a:gd name="T40" fmla="*/ 11 w 130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9">
                    <a:moveTo>
                      <a:pt x="11" y="129"/>
                    </a:moveTo>
                    <a:lnTo>
                      <a:pt x="8" y="128"/>
                    </a:lnTo>
                    <a:lnTo>
                      <a:pt x="4" y="125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4" y="3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4" y="1"/>
                    </a:lnTo>
                    <a:lnTo>
                      <a:pt x="127" y="3"/>
                    </a:lnTo>
                    <a:lnTo>
                      <a:pt x="129" y="7"/>
                    </a:lnTo>
                    <a:lnTo>
                      <a:pt x="130" y="11"/>
                    </a:lnTo>
                    <a:lnTo>
                      <a:pt x="130" y="118"/>
                    </a:lnTo>
                    <a:lnTo>
                      <a:pt x="129" y="123"/>
                    </a:lnTo>
                    <a:lnTo>
                      <a:pt x="127" y="125"/>
                    </a:lnTo>
                    <a:lnTo>
                      <a:pt x="124" y="128"/>
                    </a:lnTo>
                    <a:lnTo>
                      <a:pt x="119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9" name="Freeform 1496"/>
              <p:cNvSpPr>
                <a:spLocks/>
              </p:cNvSpPr>
              <p:nvPr/>
            </p:nvSpPr>
            <p:spPr bwMode="auto">
              <a:xfrm>
                <a:off x="3645" y="2117"/>
                <a:ext cx="26" cy="26"/>
              </a:xfrm>
              <a:custGeom>
                <a:avLst/>
                <a:gdLst>
                  <a:gd name="T0" fmla="*/ 11 w 130"/>
                  <a:gd name="T1" fmla="*/ 129 h 129"/>
                  <a:gd name="T2" fmla="*/ 8 w 130"/>
                  <a:gd name="T3" fmla="*/ 128 h 129"/>
                  <a:gd name="T4" fmla="*/ 4 w 130"/>
                  <a:gd name="T5" fmla="*/ 125 h 129"/>
                  <a:gd name="T6" fmla="*/ 2 w 130"/>
                  <a:gd name="T7" fmla="*/ 122 h 129"/>
                  <a:gd name="T8" fmla="*/ 0 w 130"/>
                  <a:gd name="T9" fmla="*/ 118 h 129"/>
                  <a:gd name="T10" fmla="*/ 0 w 130"/>
                  <a:gd name="T11" fmla="*/ 11 h 129"/>
                  <a:gd name="T12" fmla="*/ 2 w 130"/>
                  <a:gd name="T13" fmla="*/ 7 h 129"/>
                  <a:gd name="T14" fmla="*/ 4 w 130"/>
                  <a:gd name="T15" fmla="*/ 3 h 129"/>
                  <a:gd name="T16" fmla="*/ 8 w 130"/>
                  <a:gd name="T17" fmla="*/ 1 h 129"/>
                  <a:gd name="T18" fmla="*/ 11 w 130"/>
                  <a:gd name="T19" fmla="*/ 0 h 129"/>
                  <a:gd name="T20" fmla="*/ 119 w 130"/>
                  <a:gd name="T21" fmla="*/ 0 h 129"/>
                  <a:gd name="T22" fmla="*/ 124 w 130"/>
                  <a:gd name="T23" fmla="*/ 1 h 129"/>
                  <a:gd name="T24" fmla="*/ 127 w 130"/>
                  <a:gd name="T25" fmla="*/ 3 h 129"/>
                  <a:gd name="T26" fmla="*/ 129 w 130"/>
                  <a:gd name="T27" fmla="*/ 7 h 129"/>
                  <a:gd name="T28" fmla="*/ 130 w 130"/>
                  <a:gd name="T29" fmla="*/ 11 h 129"/>
                  <a:gd name="T30" fmla="*/ 130 w 130"/>
                  <a:gd name="T31" fmla="*/ 118 h 129"/>
                  <a:gd name="T32" fmla="*/ 129 w 130"/>
                  <a:gd name="T33" fmla="*/ 123 h 129"/>
                  <a:gd name="T34" fmla="*/ 127 w 130"/>
                  <a:gd name="T35" fmla="*/ 125 h 129"/>
                  <a:gd name="T36" fmla="*/ 124 w 130"/>
                  <a:gd name="T37" fmla="*/ 128 h 129"/>
                  <a:gd name="T38" fmla="*/ 119 w 130"/>
                  <a:gd name="T39" fmla="*/ 129 h 129"/>
                  <a:gd name="T40" fmla="*/ 11 w 130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9">
                    <a:moveTo>
                      <a:pt x="11" y="129"/>
                    </a:moveTo>
                    <a:lnTo>
                      <a:pt x="8" y="128"/>
                    </a:lnTo>
                    <a:lnTo>
                      <a:pt x="4" y="125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4" y="3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4" y="1"/>
                    </a:lnTo>
                    <a:lnTo>
                      <a:pt x="127" y="3"/>
                    </a:lnTo>
                    <a:lnTo>
                      <a:pt x="129" y="7"/>
                    </a:lnTo>
                    <a:lnTo>
                      <a:pt x="130" y="11"/>
                    </a:lnTo>
                    <a:lnTo>
                      <a:pt x="130" y="118"/>
                    </a:lnTo>
                    <a:lnTo>
                      <a:pt x="129" y="123"/>
                    </a:lnTo>
                    <a:lnTo>
                      <a:pt x="127" y="125"/>
                    </a:lnTo>
                    <a:lnTo>
                      <a:pt x="124" y="128"/>
                    </a:lnTo>
                    <a:lnTo>
                      <a:pt x="119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0" name="Freeform 1497"/>
              <p:cNvSpPr>
                <a:spLocks noEditPoints="1"/>
              </p:cNvSpPr>
              <p:nvPr/>
            </p:nvSpPr>
            <p:spPr bwMode="auto">
              <a:xfrm>
                <a:off x="3653" y="2122"/>
                <a:ext cx="11" cy="15"/>
              </a:xfrm>
              <a:custGeom>
                <a:avLst/>
                <a:gdLst>
                  <a:gd name="T0" fmla="*/ 0 w 58"/>
                  <a:gd name="T1" fmla="*/ 77 h 77"/>
                  <a:gd name="T2" fmla="*/ 0 w 58"/>
                  <a:gd name="T3" fmla="*/ 0 h 77"/>
                  <a:gd name="T4" fmla="*/ 25 w 58"/>
                  <a:gd name="T5" fmla="*/ 0 h 77"/>
                  <a:gd name="T6" fmla="*/ 36 w 58"/>
                  <a:gd name="T7" fmla="*/ 0 h 77"/>
                  <a:gd name="T8" fmla="*/ 43 w 58"/>
                  <a:gd name="T9" fmla="*/ 1 h 77"/>
                  <a:gd name="T10" fmla="*/ 50 w 58"/>
                  <a:gd name="T11" fmla="*/ 3 h 77"/>
                  <a:gd name="T12" fmla="*/ 55 w 58"/>
                  <a:gd name="T13" fmla="*/ 8 h 77"/>
                  <a:gd name="T14" fmla="*/ 56 w 58"/>
                  <a:gd name="T15" fmla="*/ 11 h 77"/>
                  <a:gd name="T16" fmla="*/ 58 w 58"/>
                  <a:gd name="T17" fmla="*/ 15 h 77"/>
                  <a:gd name="T18" fmla="*/ 58 w 58"/>
                  <a:gd name="T19" fmla="*/ 18 h 77"/>
                  <a:gd name="T20" fmla="*/ 58 w 58"/>
                  <a:gd name="T21" fmla="*/ 23 h 77"/>
                  <a:gd name="T22" fmla="*/ 58 w 58"/>
                  <a:gd name="T23" fmla="*/ 29 h 77"/>
                  <a:gd name="T24" fmla="*/ 56 w 58"/>
                  <a:gd name="T25" fmla="*/ 34 h 77"/>
                  <a:gd name="T26" fmla="*/ 53 w 58"/>
                  <a:gd name="T27" fmla="*/ 39 h 77"/>
                  <a:gd name="T28" fmla="*/ 50 w 58"/>
                  <a:gd name="T29" fmla="*/ 43 h 77"/>
                  <a:gd name="T30" fmla="*/ 46 w 58"/>
                  <a:gd name="T31" fmla="*/ 44 h 77"/>
                  <a:gd name="T32" fmla="*/ 42 w 58"/>
                  <a:gd name="T33" fmla="*/ 47 h 77"/>
                  <a:gd name="T34" fmla="*/ 35 w 58"/>
                  <a:gd name="T35" fmla="*/ 47 h 77"/>
                  <a:gd name="T36" fmla="*/ 26 w 58"/>
                  <a:gd name="T37" fmla="*/ 47 h 77"/>
                  <a:gd name="T38" fmla="*/ 15 w 58"/>
                  <a:gd name="T39" fmla="*/ 47 h 77"/>
                  <a:gd name="T40" fmla="*/ 15 w 58"/>
                  <a:gd name="T41" fmla="*/ 77 h 77"/>
                  <a:gd name="T42" fmla="*/ 0 w 58"/>
                  <a:gd name="T43" fmla="*/ 77 h 77"/>
                  <a:gd name="T44" fmla="*/ 15 w 58"/>
                  <a:gd name="T45" fmla="*/ 12 h 77"/>
                  <a:gd name="T46" fmla="*/ 15 w 58"/>
                  <a:gd name="T47" fmla="*/ 34 h 77"/>
                  <a:gd name="T48" fmla="*/ 24 w 58"/>
                  <a:gd name="T49" fmla="*/ 34 h 77"/>
                  <a:gd name="T50" fmla="*/ 31 w 58"/>
                  <a:gd name="T51" fmla="*/ 34 h 77"/>
                  <a:gd name="T52" fmla="*/ 36 w 58"/>
                  <a:gd name="T53" fmla="*/ 33 h 77"/>
                  <a:gd name="T54" fmla="*/ 39 w 58"/>
                  <a:gd name="T55" fmla="*/ 32 h 77"/>
                  <a:gd name="T56" fmla="*/ 41 w 58"/>
                  <a:gd name="T57" fmla="*/ 29 h 77"/>
                  <a:gd name="T58" fmla="*/ 42 w 58"/>
                  <a:gd name="T59" fmla="*/ 27 h 77"/>
                  <a:gd name="T60" fmla="*/ 43 w 58"/>
                  <a:gd name="T61" fmla="*/ 23 h 77"/>
                  <a:gd name="T62" fmla="*/ 42 w 58"/>
                  <a:gd name="T63" fmla="*/ 20 h 77"/>
                  <a:gd name="T64" fmla="*/ 41 w 58"/>
                  <a:gd name="T65" fmla="*/ 16 h 77"/>
                  <a:gd name="T66" fmla="*/ 37 w 58"/>
                  <a:gd name="T67" fmla="*/ 15 h 77"/>
                  <a:gd name="T68" fmla="*/ 35 w 58"/>
                  <a:gd name="T69" fmla="*/ 13 h 77"/>
                  <a:gd name="T70" fmla="*/ 30 w 58"/>
                  <a:gd name="T71" fmla="*/ 12 h 77"/>
                  <a:gd name="T72" fmla="*/ 24 w 58"/>
                  <a:gd name="T73" fmla="*/ 12 h 77"/>
                  <a:gd name="T74" fmla="*/ 15 w 58"/>
                  <a:gd name="T75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3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6" y="11"/>
                    </a:lnTo>
                    <a:lnTo>
                      <a:pt x="58" y="15"/>
                    </a:lnTo>
                    <a:lnTo>
                      <a:pt x="58" y="18"/>
                    </a:lnTo>
                    <a:lnTo>
                      <a:pt x="58" y="23"/>
                    </a:lnTo>
                    <a:lnTo>
                      <a:pt x="58" y="29"/>
                    </a:lnTo>
                    <a:lnTo>
                      <a:pt x="56" y="34"/>
                    </a:lnTo>
                    <a:lnTo>
                      <a:pt x="53" y="39"/>
                    </a:lnTo>
                    <a:lnTo>
                      <a:pt x="50" y="43"/>
                    </a:lnTo>
                    <a:lnTo>
                      <a:pt x="46" y="44"/>
                    </a:lnTo>
                    <a:lnTo>
                      <a:pt x="42" y="47"/>
                    </a:lnTo>
                    <a:lnTo>
                      <a:pt x="35" y="47"/>
                    </a:lnTo>
                    <a:lnTo>
                      <a:pt x="26" y="47"/>
                    </a:lnTo>
                    <a:lnTo>
                      <a:pt x="15" y="47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2"/>
                    </a:moveTo>
                    <a:lnTo>
                      <a:pt x="15" y="34"/>
                    </a:lnTo>
                    <a:lnTo>
                      <a:pt x="24" y="34"/>
                    </a:lnTo>
                    <a:lnTo>
                      <a:pt x="31" y="34"/>
                    </a:lnTo>
                    <a:lnTo>
                      <a:pt x="36" y="33"/>
                    </a:lnTo>
                    <a:lnTo>
                      <a:pt x="39" y="32"/>
                    </a:lnTo>
                    <a:lnTo>
                      <a:pt x="41" y="29"/>
                    </a:lnTo>
                    <a:lnTo>
                      <a:pt x="42" y="27"/>
                    </a:lnTo>
                    <a:lnTo>
                      <a:pt x="43" y="23"/>
                    </a:lnTo>
                    <a:lnTo>
                      <a:pt x="42" y="20"/>
                    </a:lnTo>
                    <a:lnTo>
                      <a:pt x="41" y="16"/>
                    </a:lnTo>
                    <a:lnTo>
                      <a:pt x="37" y="15"/>
                    </a:lnTo>
                    <a:lnTo>
                      <a:pt x="35" y="13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1" name="Freeform 1498"/>
              <p:cNvSpPr>
                <a:spLocks/>
              </p:cNvSpPr>
              <p:nvPr/>
            </p:nvSpPr>
            <p:spPr bwMode="auto">
              <a:xfrm>
                <a:off x="514" y="1865"/>
                <a:ext cx="26" cy="26"/>
              </a:xfrm>
              <a:custGeom>
                <a:avLst/>
                <a:gdLst>
                  <a:gd name="T0" fmla="*/ 9 w 128"/>
                  <a:gd name="T1" fmla="*/ 130 h 130"/>
                  <a:gd name="T2" fmla="*/ 6 w 128"/>
                  <a:gd name="T3" fmla="*/ 129 h 130"/>
                  <a:gd name="T4" fmla="*/ 2 w 128"/>
                  <a:gd name="T5" fmla="*/ 126 h 130"/>
                  <a:gd name="T6" fmla="*/ 0 w 128"/>
                  <a:gd name="T7" fmla="*/ 123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7 h 130"/>
                  <a:gd name="T14" fmla="*/ 2 w 128"/>
                  <a:gd name="T15" fmla="*/ 4 h 130"/>
                  <a:gd name="T16" fmla="*/ 6 w 128"/>
                  <a:gd name="T17" fmla="*/ 2 h 130"/>
                  <a:gd name="T18" fmla="*/ 9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5 w 128"/>
                  <a:gd name="T25" fmla="*/ 4 h 130"/>
                  <a:gd name="T26" fmla="*/ 128 w 128"/>
                  <a:gd name="T27" fmla="*/ 7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3 h 130"/>
                  <a:gd name="T34" fmla="*/ 125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9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9" y="130"/>
                    </a:moveTo>
                    <a:lnTo>
                      <a:pt x="6" y="129"/>
                    </a:lnTo>
                    <a:lnTo>
                      <a:pt x="2" y="126"/>
                    </a:lnTo>
                    <a:lnTo>
                      <a:pt x="0" y="123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9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5" y="4"/>
                    </a:lnTo>
                    <a:lnTo>
                      <a:pt x="128" y="7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3"/>
                    </a:lnTo>
                    <a:lnTo>
                      <a:pt x="125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9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2" name="Freeform 1499"/>
              <p:cNvSpPr>
                <a:spLocks/>
              </p:cNvSpPr>
              <p:nvPr/>
            </p:nvSpPr>
            <p:spPr bwMode="auto">
              <a:xfrm>
                <a:off x="514" y="1865"/>
                <a:ext cx="26" cy="26"/>
              </a:xfrm>
              <a:custGeom>
                <a:avLst/>
                <a:gdLst>
                  <a:gd name="T0" fmla="*/ 9 w 128"/>
                  <a:gd name="T1" fmla="*/ 130 h 130"/>
                  <a:gd name="T2" fmla="*/ 6 w 128"/>
                  <a:gd name="T3" fmla="*/ 129 h 130"/>
                  <a:gd name="T4" fmla="*/ 2 w 128"/>
                  <a:gd name="T5" fmla="*/ 126 h 130"/>
                  <a:gd name="T6" fmla="*/ 0 w 128"/>
                  <a:gd name="T7" fmla="*/ 123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7 h 130"/>
                  <a:gd name="T14" fmla="*/ 2 w 128"/>
                  <a:gd name="T15" fmla="*/ 4 h 130"/>
                  <a:gd name="T16" fmla="*/ 6 w 128"/>
                  <a:gd name="T17" fmla="*/ 2 h 130"/>
                  <a:gd name="T18" fmla="*/ 9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5 w 128"/>
                  <a:gd name="T25" fmla="*/ 4 h 130"/>
                  <a:gd name="T26" fmla="*/ 128 w 128"/>
                  <a:gd name="T27" fmla="*/ 7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3 h 130"/>
                  <a:gd name="T34" fmla="*/ 125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9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9" y="130"/>
                    </a:moveTo>
                    <a:lnTo>
                      <a:pt x="6" y="129"/>
                    </a:lnTo>
                    <a:lnTo>
                      <a:pt x="2" y="126"/>
                    </a:lnTo>
                    <a:lnTo>
                      <a:pt x="0" y="123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9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5" y="4"/>
                    </a:lnTo>
                    <a:lnTo>
                      <a:pt x="128" y="7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3"/>
                    </a:lnTo>
                    <a:lnTo>
                      <a:pt x="125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9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3" name="Freeform 1500"/>
              <p:cNvSpPr>
                <a:spLocks noEditPoints="1"/>
              </p:cNvSpPr>
              <p:nvPr/>
            </p:nvSpPr>
            <p:spPr bwMode="auto">
              <a:xfrm>
                <a:off x="522" y="1870"/>
                <a:ext cx="12" cy="15"/>
              </a:xfrm>
              <a:custGeom>
                <a:avLst/>
                <a:gdLst>
                  <a:gd name="T0" fmla="*/ 0 w 60"/>
                  <a:gd name="T1" fmla="*/ 78 h 78"/>
                  <a:gd name="T2" fmla="*/ 0 w 60"/>
                  <a:gd name="T3" fmla="*/ 0 h 78"/>
                  <a:gd name="T4" fmla="*/ 25 w 60"/>
                  <a:gd name="T5" fmla="*/ 0 h 78"/>
                  <a:gd name="T6" fmla="*/ 37 w 60"/>
                  <a:gd name="T7" fmla="*/ 0 h 78"/>
                  <a:gd name="T8" fmla="*/ 43 w 60"/>
                  <a:gd name="T9" fmla="*/ 2 h 78"/>
                  <a:gd name="T10" fmla="*/ 50 w 60"/>
                  <a:gd name="T11" fmla="*/ 4 h 78"/>
                  <a:gd name="T12" fmla="*/ 55 w 60"/>
                  <a:gd name="T13" fmla="*/ 9 h 78"/>
                  <a:gd name="T14" fmla="*/ 57 w 60"/>
                  <a:gd name="T15" fmla="*/ 12 h 78"/>
                  <a:gd name="T16" fmla="*/ 58 w 60"/>
                  <a:gd name="T17" fmla="*/ 15 h 78"/>
                  <a:gd name="T18" fmla="*/ 58 w 60"/>
                  <a:gd name="T19" fmla="*/ 19 h 78"/>
                  <a:gd name="T20" fmla="*/ 60 w 60"/>
                  <a:gd name="T21" fmla="*/ 24 h 78"/>
                  <a:gd name="T22" fmla="*/ 58 w 60"/>
                  <a:gd name="T23" fmla="*/ 30 h 78"/>
                  <a:gd name="T24" fmla="*/ 57 w 60"/>
                  <a:gd name="T25" fmla="*/ 35 h 78"/>
                  <a:gd name="T26" fmla="*/ 53 w 60"/>
                  <a:gd name="T27" fmla="*/ 40 h 78"/>
                  <a:gd name="T28" fmla="*/ 50 w 60"/>
                  <a:gd name="T29" fmla="*/ 43 h 78"/>
                  <a:gd name="T30" fmla="*/ 46 w 60"/>
                  <a:gd name="T31" fmla="*/ 45 h 78"/>
                  <a:gd name="T32" fmla="*/ 42 w 60"/>
                  <a:gd name="T33" fmla="*/ 46 h 78"/>
                  <a:gd name="T34" fmla="*/ 35 w 60"/>
                  <a:gd name="T35" fmla="*/ 48 h 78"/>
                  <a:gd name="T36" fmla="*/ 26 w 60"/>
                  <a:gd name="T37" fmla="*/ 48 h 78"/>
                  <a:gd name="T38" fmla="*/ 16 w 60"/>
                  <a:gd name="T39" fmla="*/ 48 h 78"/>
                  <a:gd name="T40" fmla="*/ 16 w 60"/>
                  <a:gd name="T41" fmla="*/ 78 h 78"/>
                  <a:gd name="T42" fmla="*/ 0 w 60"/>
                  <a:gd name="T43" fmla="*/ 78 h 78"/>
                  <a:gd name="T44" fmla="*/ 16 w 60"/>
                  <a:gd name="T45" fmla="*/ 13 h 78"/>
                  <a:gd name="T46" fmla="*/ 16 w 60"/>
                  <a:gd name="T47" fmla="*/ 35 h 78"/>
                  <a:gd name="T48" fmla="*/ 25 w 60"/>
                  <a:gd name="T49" fmla="*/ 35 h 78"/>
                  <a:gd name="T50" fmla="*/ 32 w 60"/>
                  <a:gd name="T51" fmla="*/ 35 h 78"/>
                  <a:gd name="T52" fmla="*/ 36 w 60"/>
                  <a:gd name="T53" fmla="*/ 34 h 78"/>
                  <a:gd name="T54" fmla="*/ 40 w 60"/>
                  <a:gd name="T55" fmla="*/ 33 h 78"/>
                  <a:gd name="T56" fmla="*/ 41 w 60"/>
                  <a:gd name="T57" fmla="*/ 30 h 78"/>
                  <a:gd name="T58" fmla="*/ 42 w 60"/>
                  <a:gd name="T59" fmla="*/ 27 h 78"/>
                  <a:gd name="T60" fmla="*/ 43 w 60"/>
                  <a:gd name="T61" fmla="*/ 24 h 78"/>
                  <a:gd name="T62" fmla="*/ 42 w 60"/>
                  <a:gd name="T63" fmla="*/ 20 h 78"/>
                  <a:gd name="T64" fmla="*/ 41 w 60"/>
                  <a:gd name="T65" fmla="*/ 17 h 78"/>
                  <a:gd name="T66" fmla="*/ 38 w 60"/>
                  <a:gd name="T67" fmla="*/ 15 h 78"/>
                  <a:gd name="T68" fmla="*/ 35 w 60"/>
                  <a:gd name="T69" fmla="*/ 14 h 78"/>
                  <a:gd name="T70" fmla="*/ 30 w 60"/>
                  <a:gd name="T71" fmla="*/ 13 h 78"/>
                  <a:gd name="T72" fmla="*/ 24 w 60"/>
                  <a:gd name="T73" fmla="*/ 13 h 78"/>
                  <a:gd name="T74" fmla="*/ 16 w 60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7" y="12"/>
                    </a:lnTo>
                    <a:lnTo>
                      <a:pt x="58" y="15"/>
                    </a:lnTo>
                    <a:lnTo>
                      <a:pt x="58" y="19"/>
                    </a:lnTo>
                    <a:lnTo>
                      <a:pt x="60" y="24"/>
                    </a:lnTo>
                    <a:lnTo>
                      <a:pt x="58" y="30"/>
                    </a:lnTo>
                    <a:lnTo>
                      <a:pt x="57" y="35"/>
                    </a:lnTo>
                    <a:lnTo>
                      <a:pt x="53" y="40"/>
                    </a:lnTo>
                    <a:lnTo>
                      <a:pt x="50" y="43"/>
                    </a:lnTo>
                    <a:lnTo>
                      <a:pt x="46" y="45"/>
                    </a:lnTo>
                    <a:lnTo>
                      <a:pt x="42" y="46"/>
                    </a:lnTo>
                    <a:lnTo>
                      <a:pt x="35" y="48"/>
                    </a:lnTo>
                    <a:lnTo>
                      <a:pt x="26" y="48"/>
                    </a:lnTo>
                    <a:lnTo>
                      <a:pt x="16" y="48"/>
                    </a:lnTo>
                    <a:lnTo>
                      <a:pt x="16" y="78"/>
                    </a:lnTo>
                    <a:lnTo>
                      <a:pt x="0" y="78"/>
                    </a:lnTo>
                    <a:close/>
                    <a:moveTo>
                      <a:pt x="16" y="13"/>
                    </a:moveTo>
                    <a:lnTo>
                      <a:pt x="16" y="35"/>
                    </a:lnTo>
                    <a:lnTo>
                      <a:pt x="25" y="35"/>
                    </a:lnTo>
                    <a:lnTo>
                      <a:pt x="32" y="35"/>
                    </a:lnTo>
                    <a:lnTo>
                      <a:pt x="36" y="34"/>
                    </a:lnTo>
                    <a:lnTo>
                      <a:pt x="40" y="33"/>
                    </a:lnTo>
                    <a:lnTo>
                      <a:pt x="41" y="30"/>
                    </a:lnTo>
                    <a:lnTo>
                      <a:pt x="42" y="27"/>
                    </a:lnTo>
                    <a:lnTo>
                      <a:pt x="43" y="24"/>
                    </a:lnTo>
                    <a:lnTo>
                      <a:pt x="42" y="20"/>
                    </a:lnTo>
                    <a:lnTo>
                      <a:pt x="41" y="17"/>
                    </a:lnTo>
                    <a:lnTo>
                      <a:pt x="38" y="15"/>
                    </a:lnTo>
                    <a:lnTo>
                      <a:pt x="35" y="14"/>
                    </a:lnTo>
                    <a:lnTo>
                      <a:pt x="30" y="13"/>
                    </a:lnTo>
                    <a:lnTo>
                      <a:pt x="24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4" name="Freeform 1501"/>
              <p:cNvSpPr>
                <a:spLocks/>
              </p:cNvSpPr>
              <p:nvPr/>
            </p:nvSpPr>
            <p:spPr bwMode="auto">
              <a:xfrm>
                <a:off x="778" y="1946"/>
                <a:ext cx="26" cy="26"/>
              </a:xfrm>
              <a:custGeom>
                <a:avLst/>
                <a:gdLst>
                  <a:gd name="T0" fmla="*/ 11 w 129"/>
                  <a:gd name="T1" fmla="*/ 128 h 128"/>
                  <a:gd name="T2" fmla="*/ 6 w 129"/>
                  <a:gd name="T3" fmla="*/ 128 h 128"/>
                  <a:gd name="T4" fmla="*/ 3 w 129"/>
                  <a:gd name="T5" fmla="*/ 126 h 128"/>
                  <a:gd name="T6" fmla="*/ 1 w 129"/>
                  <a:gd name="T7" fmla="*/ 122 h 128"/>
                  <a:gd name="T8" fmla="*/ 0 w 129"/>
                  <a:gd name="T9" fmla="*/ 118 h 128"/>
                  <a:gd name="T10" fmla="*/ 0 w 129"/>
                  <a:gd name="T11" fmla="*/ 10 h 128"/>
                  <a:gd name="T12" fmla="*/ 1 w 129"/>
                  <a:gd name="T13" fmla="*/ 6 h 128"/>
                  <a:gd name="T14" fmla="*/ 3 w 129"/>
                  <a:gd name="T15" fmla="*/ 2 h 128"/>
                  <a:gd name="T16" fmla="*/ 6 w 129"/>
                  <a:gd name="T17" fmla="*/ 0 h 128"/>
                  <a:gd name="T18" fmla="*/ 11 w 129"/>
                  <a:gd name="T19" fmla="*/ 0 h 128"/>
                  <a:gd name="T20" fmla="*/ 118 w 129"/>
                  <a:gd name="T21" fmla="*/ 0 h 128"/>
                  <a:gd name="T22" fmla="*/ 122 w 129"/>
                  <a:gd name="T23" fmla="*/ 0 h 128"/>
                  <a:gd name="T24" fmla="*/ 125 w 129"/>
                  <a:gd name="T25" fmla="*/ 2 h 128"/>
                  <a:gd name="T26" fmla="*/ 128 w 129"/>
                  <a:gd name="T27" fmla="*/ 6 h 128"/>
                  <a:gd name="T28" fmla="*/ 129 w 129"/>
                  <a:gd name="T29" fmla="*/ 10 h 128"/>
                  <a:gd name="T30" fmla="*/ 129 w 129"/>
                  <a:gd name="T31" fmla="*/ 118 h 128"/>
                  <a:gd name="T32" fmla="*/ 128 w 129"/>
                  <a:gd name="T33" fmla="*/ 122 h 128"/>
                  <a:gd name="T34" fmla="*/ 125 w 129"/>
                  <a:gd name="T35" fmla="*/ 126 h 128"/>
                  <a:gd name="T36" fmla="*/ 123 w 129"/>
                  <a:gd name="T37" fmla="*/ 128 h 128"/>
                  <a:gd name="T38" fmla="*/ 118 w 129"/>
                  <a:gd name="T39" fmla="*/ 128 h 128"/>
                  <a:gd name="T40" fmla="*/ 11 w 129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8">
                    <a:moveTo>
                      <a:pt x="11" y="128"/>
                    </a:moveTo>
                    <a:lnTo>
                      <a:pt x="6" y="128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5" y="2"/>
                    </a:lnTo>
                    <a:lnTo>
                      <a:pt x="128" y="6"/>
                    </a:lnTo>
                    <a:lnTo>
                      <a:pt x="129" y="10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5" y="126"/>
                    </a:lnTo>
                    <a:lnTo>
                      <a:pt x="123" y="128"/>
                    </a:lnTo>
                    <a:lnTo>
                      <a:pt x="118" y="128"/>
                    </a:lnTo>
                    <a:lnTo>
                      <a:pt x="11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5" name="Freeform 1502"/>
              <p:cNvSpPr>
                <a:spLocks/>
              </p:cNvSpPr>
              <p:nvPr/>
            </p:nvSpPr>
            <p:spPr bwMode="auto">
              <a:xfrm>
                <a:off x="778" y="1946"/>
                <a:ext cx="26" cy="26"/>
              </a:xfrm>
              <a:custGeom>
                <a:avLst/>
                <a:gdLst>
                  <a:gd name="T0" fmla="*/ 11 w 129"/>
                  <a:gd name="T1" fmla="*/ 128 h 128"/>
                  <a:gd name="T2" fmla="*/ 6 w 129"/>
                  <a:gd name="T3" fmla="*/ 128 h 128"/>
                  <a:gd name="T4" fmla="*/ 3 w 129"/>
                  <a:gd name="T5" fmla="*/ 126 h 128"/>
                  <a:gd name="T6" fmla="*/ 1 w 129"/>
                  <a:gd name="T7" fmla="*/ 122 h 128"/>
                  <a:gd name="T8" fmla="*/ 0 w 129"/>
                  <a:gd name="T9" fmla="*/ 118 h 128"/>
                  <a:gd name="T10" fmla="*/ 0 w 129"/>
                  <a:gd name="T11" fmla="*/ 10 h 128"/>
                  <a:gd name="T12" fmla="*/ 1 w 129"/>
                  <a:gd name="T13" fmla="*/ 6 h 128"/>
                  <a:gd name="T14" fmla="*/ 3 w 129"/>
                  <a:gd name="T15" fmla="*/ 2 h 128"/>
                  <a:gd name="T16" fmla="*/ 6 w 129"/>
                  <a:gd name="T17" fmla="*/ 0 h 128"/>
                  <a:gd name="T18" fmla="*/ 11 w 129"/>
                  <a:gd name="T19" fmla="*/ 0 h 128"/>
                  <a:gd name="T20" fmla="*/ 118 w 129"/>
                  <a:gd name="T21" fmla="*/ 0 h 128"/>
                  <a:gd name="T22" fmla="*/ 122 w 129"/>
                  <a:gd name="T23" fmla="*/ 0 h 128"/>
                  <a:gd name="T24" fmla="*/ 125 w 129"/>
                  <a:gd name="T25" fmla="*/ 2 h 128"/>
                  <a:gd name="T26" fmla="*/ 128 w 129"/>
                  <a:gd name="T27" fmla="*/ 6 h 128"/>
                  <a:gd name="T28" fmla="*/ 129 w 129"/>
                  <a:gd name="T29" fmla="*/ 10 h 128"/>
                  <a:gd name="T30" fmla="*/ 129 w 129"/>
                  <a:gd name="T31" fmla="*/ 118 h 128"/>
                  <a:gd name="T32" fmla="*/ 128 w 129"/>
                  <a:gd name="T33" fmla="*/ 122 h 128"/>
                  <a:gd name="T34" fmla="*/ 125 w 129"/>
                  <a:gd name="T35" fmla="*/ 126 h 128"/>
                  <a:gd name="T36" fmla="*/ 123 w 129"/>
                  <a:gd name="T37" fmla="*/ 128 h 128"/>
                  <a:gd name="T38" fmla="*/ 118 w 129"/>
                  <a:gd name="T39" fmla="*/ 128 h 128"/>
                  <a:gd name="T40" fmla="*/ 11 w 129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8">
                    <a:moveTo>
                      <a:pt x="11" y="128"/>
                    </a:moveTo>
                    <a:lnTo>
                      <a:pt x="6" y="128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5" y="2"/>
                    </a:lnTo>
                    <a:lnTo>
                      <a:pt x="128" y="6"/>
                    </a:lnTo>
                    <a:lnTo>
                      <a:pt x="129" y="10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5" y="126"/>
                    </a:lnTo>
                    <a:lnTo>
                      <a:pt x="123" y="128"/>
                    </a:lnTo>
                    <a:lnTo>
                      <a:pt x="118" y="128"/>
                    </a:lnTo>
                    <a:lnTo>
                      <a:pt x="11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6" name="Freeform 1503"/>
              <p:cNvSpPr>
                <a:spLocks noEditPoints="1"/>
              </p:cNvSpPr>
              <p:nvPr/>
            </p:nvSpPr>
            <p:spPr bwMode="auto">
              <a:xfrm>
                <a:off x="786" y="1951"/>
                <a:ext cx="12" cy="16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6 w 59"/>
                  <a:gd name="T7" fmla="*/ 0 h 77"/>
                  <a:gd name="T8" fmla="*/ 44 w 59"/>
                  <a:gd name="T9" fmla="*/ 1 h 77"/>
                  <a:gd name="T10" fmla="*/ 50 w 59"/>
                  <a:gd name="T11" fmla="*/ 3 h 77"/>
                  <a:gd name="T12" fmla="*/ 55 w 59"/>
                  <a:gd name="T13" fmla="*/ 8 h 77"/>
                  <a:gd name="T14" fmla="*/ 56 w 59"/>
                  <a:gd name="T15" fmla="*/ 12 h 77"/>
                  <a:gd name="T16" fmla="*/ 58 w 59"/>
                  <a:gd name="T17" fmla="*/ 16 h 77"/>
                  <a:gd name="T18" fmla="*/ 59 w 59"/>
                  <a:gd name="T19" fmla="*/ 20 h 77"/>
                  <a:gd name="T20" fmla="*/ 59 w 59"/>
                  <a:gd name="T21" fmla="*/ 23 h 77"/>
                  <a:gd name="T22" fmla="*/ 59 w 59"/>
                  <a:gd name="T23" fmla="*/ 31 h 77"/>
                  <a:gd name="T24" fmla="*/ 56 w 59"/>
                  <a:gd name="T25" fmla="*/ 36 h 77"/>
                  <a:gd name="T26" fmla="*/ 54 w 59"/>
                  <a:gd name="T27" fmla="*/ 39 h 77"/>
                  <a:gd name="T28" fmla="*/ 50 w 59"/>
                  <a:gd name="T29" fmla="*/ 43 h 77"/>
                  <a:gd name="T30" fmla="*/ 46 w 59"/>
                  <a:gd name="T31" fmla="*/ 46 h 77"/>
                  <a:gd name="T32" fmla="*/ 41 w 59"/>
                  <a:gd name="T33" fmla="*/ 47 h 77"/>
                  <a:gd name="T34" fmla="*/ 35 w 59"/>
                  <a:gd name="T35" fmla="*/ 48 h 77"/>
                  <a:gd name="T36" fmla="*/ 25 w 59"/>
                  <a:gd name="T37" fmla="*/ 48 h 77"/>
                  <a:gd name="T38" fmla="*/ 15 w 59"/>
                  <a:gd name="T39" fmla="*/ 48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3 h 77"/>
                  <a:gd name="T46" fmla="*/ 15 w 59"/>
                  <a:gd name="T47" fmla="*/ 34 h 77"/>
                  <a:gd name="T48" fmla="*/ 24 w 59"/>
                  <a:gd name="T49" fmla="*/ 34 h 77"/>
                  <a:gd name="T50" fmla="*/ 31 w 59"/>
                  <a:gd name="T51" fmla="*/ 34 h 77"/>
                  <a:gd name="T52" fmla="*/ 36 w 59"/>
                  <a:gd name="T53" fmla="*/ 33 h 77"/>
                  <a:gd name="T54" fmla="*/ 39 w 59"/>
                  <a:gd name="T55" fmla="*/ 32 h 77"/>
                  <a:gd name="T56" fmla="*/ 41 w 59"/>
                  <a:gd name="T57" fmla="*/ 29 h 77"/>
                  <a:gd name="T58" fmla="*/ 43 w 59"/>
                  <a:gd name="T59" fmla="*/ 27 h 77"/>
                  <a:gd name="T60" fmla="*/ 43 w 59"/>
                  <a:gd name="T61" fmla="*/ 23 h 77"/>
                  <a:gd name="T62" fmla="*/ 43 w 59"/>
                  <a:gd name="T63" fmla="*/ 20 h 77"/>
                  <a:gd name="T64" fmla="*/ 40 w 59"/>
                  <a:gd name="T65" fmla="*/ 17 h 77"/>
                  <a:gd name="T66" fmla="*/ 38 w 59"/>
                  <a:gd name="T67" fmla="*/ 15 h 77"/>
                  <a:gd name="T68" fmla="*/ 34 w 59"/>
                  <a:gd name="T69" fmla="*/ 13 h 77"/>
                  <a:gd name="T70" fmla="*/ 30 w 59"/>
                  <a:gd name="T71" fmla="*/ 13 h 77"/>
                  <a:gd name="T72" fmla="*/ 23 w 59"/>
                  <a:gd name="T73" fmla="*/ 13 h 77"/>
                  <a:gd name="T74" fmla="*/ 15 w 59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4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6" y="12"/>
                    </a:lnTo>
                    <a:lnTo>
                      <a:pt x="58" y="16"/>
                    </a:lnTo>
                    <a:lnTo>
                      <a:pt x="59" y="20"/>
                    </a:lnTo>
                    <a:lnTo>
                      <a:pt x="59" y="23"/>
                    </a:lnTo>
                    <a:lnTo>
                      <a:pt x="59" y="31"/>
                    </a:lnTo>
                    <a:lnTo>
                      <a:pt x="56" y="36"/>
                    </a:lnTo>
                    <a:lnTo>
                      <a:pt x="54" y="39"/>
                    </a:lnTo>
                    <a:lnTo>
                      <a:pt x="50" y="43"/>
                    </a:lnTo>
                    <a:lnTo>
                      <a:pt x="46" y="46"/>
                    </a:lnTo>
                    <a:lnTo>
                      <a:pt x="41" y="47"/>
                    </a:lnTo>
                    <a:lnTo>
                      <a:pt x="35" y="48"/>
                    </a:lnTo>
                    <a:lnTo>
                      <a:pt x="25" y="48"/>
                    </a:lnTo>
                    <a:lnTo>
                      <a:pt x="15" y="48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3"/>
                    </a:moveTo>
                    <a:lnTo>
                      <a:pt x="15" y="34"/>
                    </a:lnTo>
                    <a:lnTo>
                      <a:pt x="24" y="34"/>
                    </a:lnTo>
                    <a:lnTo>
                      <a:pt x="31" y="34"/>
                    </a:lnTo>
                    <a:lnTo>
                      <a:pt x="36" y="33"/>
                    </a:lnTo>
                    <a:lnTo>
                      <a:pt x="39" y="32"/>
                    </a:lnTo>
                    <a:lnTo>
                      <a:pt x="41" y="29"/>
                    </a:lnTo>
                    <a:lnTo>
                      <a:pt x="43" y="27"/>
                    </a:lnTo>
                    <a:lnTo>
                      <a:pt x="43" y="23"/>
                    </a:lnTo>
                    <a:lnTo>
                      <a:pt x="43" y="20"/>
                    </a:lnTo>
                    <a:lnTo>
                      <a:pt x="40" y="17"/>
                    </a:lnTo>
                    <a:lnTo>
                      <a:pt x="38" y="15"/>
                    </a:lnTo>
                    <a:lnTo>
                      <a:pt x="34" y="13"/>
                    </a:lnTo>
                    <a:lnTo>
                      <a:pt x="30" y="13"/>
                    </a:lnTo>
                    <a:lnTo>
                      <a:pt x="23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7" name="Freeform 1504"/>
              <p:cNvSpPr>
                <a:spLocks/>
              </p:cNvSpPr>
              <p:nvPr/>
            </p:nvSpPr>
            <p:spPr bwMode="auto">
              <a:xfrm>
                <a:off x="536" y="1807"/>
                <a:ext cx="26" cy="26"/>
              </a:xfrm>
              <a:custGeom>
                <a:avLst/>
                <a:gdLst>
                  <a:gd name="T0" fmla="*/ 12 w 130"/>
                  <a:gd name="T1" fmla="*/ 128 h 128"/>
                  <a:gd name="T2" fmla="*/ 7 w 130"/>
                  <a:gd name="T3" fmla="*/ 128 h 128"/>
                  <a:gd name="T4" fmla="*/ 4 w 130"/>
                  <a:gd name="T5" fmla="*/ 126 h 128"/>
                  <a:gd name="T6" fmla="*/ 2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2 w 130"/>
                  <a:gd name="T13" fmla="*/ 6 h 128"/>
                  <a:gd name="T14" fmla="*/ 4 w 130"/>
                  <a:gd name="T15" fmla="*/ 2 h 128"/>
                  <a:gd name="T16" fmla="*/ 7 w 130"/>
                  <a:gd name="T17" fmla="*/ 1 h 128"/>
                  <a:gd name="T18" fmla="*/ 12 w 130"/>
                  <a:gd name="T19" fmla="*/ 0 h 128"/>
                  <a:gd name="T20" fmla="*/ 119 w 130"/>
                  <a:gd name="T21" fmla="*/ 0 h 128"/>
                  <a:gd name="T22" fmla="*/ 122 w 130"/>
                  <a:gd name="T23" fmla="*/ 1 h 128"/>
                  <a:gd name="T24" fmla="*/ 126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9 w 130"/>
                  <a:gd name="T33" fmla="*/ 122 h 128"/>
                  <a:gd name="T34" fmla="*/ 126 w 130"/>
                  <a:gd name="T35" fmla="*/ 126 h 128"/>
                  <a:gd name="T36" fmla="*/ 122 w 130"/>
                  <a:gd name="T37" fmla="*/ 128 h 128"/>
                  <a:gd name="T38" fmla="*/ 119 w 130"/>
                  <a:gd name="T39" fmla="*/ 128 h 128"/>
                  <a:gd name="T40" fmla="*/ 12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2" y="128"/>
                    </a:moveTo>
                    <a:lnTo>
                      <a:pt x="7" y="128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19" y="0"/>
                    </a:lnTo>
                    <a:lnTo>
                      <a:pt x="122" y="1"/>
                    </a:lnTo>
                    <a:lnTo>
                      <a:pt x="126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9" y="122"/>
                    </a:lnTo>
                    <a:lnTo>
                      <a:pt x="126" y="126"/>
                    </a:lnTo>
                    <a:lnTo>
                      <a:pt x="122" y="128"/>
                    </a:lnTo>
                    <a:lnTo>
                      <a:pt x="119" y="128"/>
                    </a:lnTo>
                    <a:lnTo>
                      <a:pt x="12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8" name="Freeform 1505"/>
              <p:cNvSpPr>
                <a:spLocks/>
              </p:cNvSpPr>
              <p:nvPr/>
            </p:nvSpPr>
            <p:spPr bwMode="auto">
              <a:xfrm>
                <a:off x="536" y="1807"/>
                <a:ext cx="26" cy="26"/>
              </a:xfrm>
              <a:custGeom>
                <a:avLst/>
                <a:gdLst>
                  <a:gd name="T0" fmla="*/ 12 w 130"/>
                  <a:gd name="T1" fmla="*/ 128 h 128"/>
                  <a:gd name="T2" fmla="*/ 7 w 130"/>
                  <a:gd name="T3" fmla="*/ 128 h 128"/>
                  <a:gd name="T4" fmla="*/ 4 w 130"/>
                  <a:gd name="T5" fmla="*/ 126 h 128"/>
                  <a:gd name="T6" fmla="*/ 2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2 w 130"/>
                  <a:gd name="T13" fmla="*/ 6 h 128"/>
                  <a:gd name="T14" fmla="*/ 4 w 130"/>
                  <a:gd name="T15" fmla="*/ 2 h 128"/>
                  <a:gd name="T16" fmla="*/ 7 w 130"/>
                  <a:gd name="T17" fmla="*/ 1 h 128"/>
                  <a:gd name="T18" fmla="*/ 12 w 130"/>
                  <a:gd name="T19" fmla="*/ 0 h 128"/>
                  <a:gd name="T20" fmla="*/ 119 w 130"/>
                  <a:gd name="T21" fmla="*/ 0 h 128"/>
                  <a:gd name="T22" fmla="*/ 122 w 130"/>
                  <a:gd name="T23" fmla="*/ 1 h 128"/>
                  <a:gd name="T24" fmla="*/ 126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9 w 130"/>
                  <a:gd name="T33" fmla="*/ 122 h 128"/>
                  <a:gd name="T34" fmla="*/ 126 w 130"/>
                  <a:gd name="T35" fmla="*/ 126 h 128"/>
                  <a:gd name="T36" fmla="*/ 122 w 130"/>
                  <a:gd name="T37" fmla="*/ 128 h 128"/>
                  <a:gd name="T38" fmla="*/ 119 w 130"/>
                  <a:gd name="T39" fmla="*/ 128 h 128"/>
                  <a:gd name="T40" fmla="*/ 12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2" y="128"/>
                    </a:moveTo>
                    <a:lnTo>
                      <a:pt x="7" y="128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19" y="0"/>
                    </a:lnTo>
                    <a:lnTo>
                      <a:pt x="122" y="1"/>
                    </a:lnTo>
                    <a:lnTo>
                      <a:pt x="126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9" y="122"/>
                    </a:lnTo>
                    <a:lnTo>
                      <a:pt x="126" y="126"/>
                    </a:lnTo>
                    <a:lnTo>
                      <a:pt x="122" y="128"/>
                    </a:lnTo>
                    <a:lnTo>
                      <a:pt x="119" y="128"/>
                    </a:lnTo>
                    <a:lnTo>
                      <a:pt x="12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9" name="Freeform 1506"/>
              <p:cNvSpPr>
                <a:spLocks noEditPoints="1"/>
              </p:cNvSpPr>
              <p:nvPr/>
            </p:nvSpPr>
            <p:spPr bwMode="auto">
              <a:xfrm>
                <a:off x="544" y="1812"/>
                <a:ext cx="12" cy="15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6 w 59"/>
                  <a:gd name="T7" fmla="*/ 1 h 77"/>
                  <a:gd name="T8" fmla="*/ 44 w 59"/>
                  <a:gd name="T9" fmla="*/ 1 h 77"/>
                  <a:gd name="T10" fmla="*/ 49 w 59"/>
                  <a:gd name="T11" fmla="*/ 4 h 77"/>
                  <a:gd name="T12" fmla="*/ 54 w 59"/>
                  <a:gd name="T13" fmla="*/ 8 h 77"/>
                  <a:gd name="T14" fmla="*/ 56 w 59"/>
                  <a:gd name="T15" fmla="*/ 12 h 77"/>
                  <a:gd name="T16" fmla="*/ 57 w 59"/>
                  <a:gd name="T17" fmla="*/ 16 h 77"/>
                  <a:gd name="T18" fmla="*/ 59 w 59"/>
                  <a:gd name="T19" fmla="*/ 19 h 77"/>
                  <a:gd name="T20" fmla="*/ 59 w 59"/>
                  <a:gd name="T21" fmla="*/ 24 h 77"/>
                  <a:gd name="T22" fmla="*/ 59 w 59"/>
                  <a:gd name="T23" fmla="*/ 31 h 77"/>
                  <a:gd name="T24" fmla="*/ 56 w 59"/>
                  <a:gd name="T25" fmla="*/ 36 h 77"/>
                  <a:gd name="T26" fmla="*/ 54 w 59"/>
                  <a:gd name="T27" fmla="*/ 41 h 77"/>
                  <a:gd name="T28" fmla="*/ 50 w 59"/>
                  <a:gd name="T29" fmla="*/ 43 h 77"/>
                  <a:gd name="T30" fmla="*/ 45 w 59"/>
                  <a:gd name="T31" fmla="*/ 46 h 77"/>
                  <a:gd name="T32" fmla="*/ 41 w 59"/>
                  <a:gd name="T33" fmla="*/ 47 h 77"/>
                  <a:gd name="T34" fmla="*/ 35 w 59"/>
                  <a:gd name="T35" fmla="*/ 48 h 77"/>
                  <a:gd name="T36" fmla="*/ 25 w 59"/>
                  <a:gd name="T37" fmla="*/ 48 h 77"/>
                  <a:gd name="T38" fmla="*/ 15 w 59"/>
                  <a:gd name="T39" fmla="*/ 48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3 h 77"/>
                  <a:gd name="T46" fmla="*/ 15 w 59"/>
                  <a:gd name="T47" fmla="*/ 36 h 77"/>
                  <a:gd name="T48" fmla="*/ 24 w 59"/>
                  <a:gd name="T49" fmla="*/ 36 h 77"/>
                  <a:gd name="T50" fmla="*/ 31 w 59"/>
                  <a:gd name="T51" fmla="*/ 34 h 77"/>
                  <a:gd name="T52" fmla="*/ 36 w 59"/>
                  <a:gd name="T53" fmla="*/ 34 h 77"/>
                  <a:gd name="T54" fmla="*/ 39 w 59"/>
                  <a:gd name="T55" fmla="*/ 32 h 77"/>
                  <a:gd name="T56" fmla="*/ 41 w 59"/>
                  <a:gd name="T57" fmla="*/ 31 h 77"/>
                  <a:gd name="T58" fmla="*/ 42 w 59"/>
                  <a:gd name="T59" fmla="*/ 27 h 77"/>
                  <a:gd name="T60" fmla="*/ 42 w 59"/>
                  <a:gd name="T61" fmla="*/ 24 h 77"/>
                  <a:gd name="T62" fmla="*/ 42 w 59"/>
                  <a:gd name="T63" fmla="*/ 21 h 77"/>
                  <a:gd name="T64" fmla="*/ 40 w 59"/>
                  <a:gd name="T65" fmla="*/ 17 h 77"/>
                  <a:gd name="T66" fmla="*/ 37 w 59"/>
                  <a:gd name="T67" fmla="*/ 14 h 77"/>
                  <a:gd name="T68" fmla="*/ 34 w 59"/>
                  <a:gd name="T69" fmla="*/ 13 h 77"/>
                  <a:gd name="T70" fmla="*/ 30 w 59"/>
                  <a:gd name="T71" fmla="*/ 13 h 77"/>
                  <a:gd name="T72" fmla="*/ 22 w 59"/>
                  <a:gd name="T73" fmla="*/ 13 h 77"/>
                  <a:gd name="T74" fmla="*/ 15 w 59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1"/>
                    </a:lnTo>
                    <a:lnTo>
                      <a:pt x="44" y="1"/>
                    </a:lnTo>
                    <a:lnTo>
                      <a:pt x="49" y="4"/>
                    </a:lnTo>
                    <a:lnTo>
                      <a:pt x="54" y="8"/>
                    </a:lnTo>
                    <a:lnTo>
                      <a:pt x="56" y="12"/>
                    </a:lnTo>
                    <a:lnTo>
                      <a:pt x="57" y="16"/>
                    </a:lnTo>
                    <a:lnTo>
                      <a:pt x="59" y="19"/>
                    </a:lnTo>
                    <a:lnTo>
                      <a:pt x="59" y="24"/>
                    </a:lnTo>
                    <a:lnTo>
                      <a:pt x="59" y="31"/>
                    </a:lnTo>
                    <a:lnTo>
                      <a:pt x="56" y="36"/>
                    </a:lnTo>
                    <a:lnTo>
                      <a:pt x="54" y="41"/>
                    </a:lnTo>
                    <a:lnTo>
                      <a:pt x="50" y="43"/>
                    </a:lnTo>
                    <a:lnTo>
                      <a:pt x="45" y="46"/>
                    </a:lnTo>
                    <a:lnTo>
                      <a:pt x="41" y="47"/>
                    </a:lnTo>
                    <a:lnTo>
                      <a:pt x="35" y="48"/>
                    </a:lnTo>
                    <a:lnTo>
                      <a:pt x="25" y="48"/>
                    </a:lnTo>
                    <a:lnTo>
                      <a:pt x="15" y="48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3"/>
                    </a:moveTo>
                    <a:lnTo>
                      <a:pt x="15" y="36"/>
                    </a:lnTo>
                    <a:lnTo>
                      <a:pt x="24" y="36"/>
                    </a:lnTo>
                    <a:lnTo>
                      <a:pt x="31" y="34"/>
                    </a:lnTo>
                    <a:lnTo>
                      <a:pt x="36" y="34"/>
                    </a:lnTo>
                    <a:lnTo>
                      <a:pt x="39" y="32"/>
                    </a:lnTo>
                    <a:lnTo>
                      <a:pt x="41" y="31"/>
                    </a:lnTo>
                    <a:lnTo>
                      <a:pt x="42" y="27"/>
                    </a:lnTo>
                    <a:lnTo>
                      <a:pt x="42" y="24"/>
                    </a:lnTo>
                    <a:lnTo>
                      <a:pt x="42" y="21"/>
                    </a:lnTo>
                    <a:lnTo>
                      <a:pt x="40" y="17"/>
                    </a:lnTo>
                    <a:lnTo>
                      <a:pt x="37" y="14"/>
                    </a:lnTo>
                    <a:lnTo>
                      <a:pt x="34" y="13"/>
                    </a:lnTo>
                    <a:lnTo>
                      <a:pt x="30" y="13"/>
                    </a:lnTo>
                    <a:lnTo>
                      <a:pt x="22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0" name="Freeform 1507"/>
              <p:cNvSpPr>
                <a:spLocks/>
              </p:cNvSpPr>
              <p:nvPr/>
            </p:nvSpPr>
            <p:spPr bwMode="auto">
              <a:xfrm>
                <a:off x="3056" y="2371"/>
                <a:ext cx="26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2 w 128"/>
                  <a:gd name="T5" fmla="*/ 126 h 130"/>
                  <a:gd name="T6" fmla="*/ 0 w 128"/>
                  <a:gd name="T7" fmla="*/ 124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8 h 130"/>
                  <a:gd name="T14" fmla="*/ 2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5 w 128"/>
                  <a:gd name="T25" fmla="*/ 4 h 130"/>
                  <a:gd name="T26" fmla="*/ 128 w 128"/>
                  <a:gd name="T27" fmla="*/ 8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4 h 130"/>
                  <a:gd name="T34" fmla="*/ 125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2" y="126"/>
                    </a:lnTo>
                    <a:lnTo>
                      <a:pt x="0" y="124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5" y="4"/>
                    </a:lnTo>
                    <a:lnTo>
                      <a:pt x="128" y="8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4"/>
                    </a:lnTo>
                    <a:lnTo>
                      <a:pt x="125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0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1" name="Freeform 1508"/>
              <p:cNvSpPr>
                <a:spLocks/>
              </p:cNvSpPr>
              <p:nvPr/>
            </p:nvSpPr>
            <p:spPr bwMode="auto">
              <a:xfrm>
                <a:off x="3056" y="2371"/>
                <a:ext cx="26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2 w 128"/>
                  <a:gd name="T5" fmla="*/ 126 h 130"/>
                  <a:gd name="T6" fmla="*/ 0 w 128"/>
                  <a:gd name="T7" fmla="*/ 124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8 h 130"/>
                  <a:gd name="T14" fmla="*/ 2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5 w 128"/>
                  <a:gd name="T25" fmla="*/ 4 h 130"/>
                  <a:gd name="T26" fmla="*/ 128 w 128"/>
                  <a:gd name="T27" fmla="*/ 8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4 h 130"/>
                  <a:gd name="T34" fmla="*/ 125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2" y="126"/>
                    </a:lnTo>
                    <a:lnTo>
                      <a:pt x="0" y="124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5" y="4"/>
                    </a:lnTo>
                    <a:lnTo>
                      <a:pt x="128" y="8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4"/>
                    </a:lnTo>
                    <a:lnTo>
                      <a:pt x="125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0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2" name="Freeform 1509"/>
              <p:cNvSpPr>
                <a:spLocks noEditPoints="1"/>
              </p:cNvSpPr>
              <p:nvPr/>
            </p:nvSpPr>
            <p:spPr bwMode="auto">
              <a:xfrm>
                <a:off x="3064" y="2376"/>
                <a:ext cx="12" cy="16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5 w 60"/>
                  <a:gd name="T5" fmla="*/ 0 h 77"/>
                  <a:gd name="T6" fmla="*/ 37 w 60"/>
                  <a:gd name="T7" fmla="*/ 0 h 77"/>
                  <a:gd name="T8" fmla="*/ 44 w 60"/>
                  <a:gd name="T9" fmla="*/ 1 h 77"/>
                  <a:gd name="T10" fmla="*/ 50 w 60"/>
                  <a:gd name="T11" fmla="*/ 4 h 77"/>
                  <a:gd name="T12" fmla="*/ 55 w 60"/>
                  <a:gd name="T13" fmla="*/ 9 h 77"/>
                  <a:gd name="T14" fmla="*/ 57 w 60"/>
                  <a:gd name="T15" fmla="*/ 13 h 77"/>
                  <a:gd name="T16" fmla="*/ 59 w 60"/>
                  <a:gd name="T17" fmla="*/ 15 h 77"/>
                  <a:gd name="T18" fmla="*/ 59 w 60"/>
                  <a:gd name="T19" fmla="*/ 20 h 77"/>
                  <a:gd name="T20" fmla="*/ 60 w 60"/>
                  <a:gd name="T21" fmla="*/ 24 h 77"/>
                  <a:gd name="T22" fmla="*/ 59 w 60"/>
                  <a:gd name="T23" fmla="*/ 30 h 77"/>
                  <a:gd name="T24" fmla="*/ 57 w 60"/>
                  <a:gd name="T25" fmla="*/ 36 h 77"/>
                  <a:gd name="T26" fmla="*/ 54 w 60"/>
                  <a:gd name="T27" fmla="*/ 40 h 77"/>
                  <a:gd name="T28" fmla="*/ 50 w 60"/>
                  <a:gd name="T29" fmla="*/ 44 h 77"/>
                  <a:gd name="T30" fmla="*/ 46 w 60"/>
                  <a:gd name="T31" fmla="*/ 46 h 77"/>
                  <a:gd name="T32" fmla="*/ 42 w 60"/>
                  <a:gd name="T33" fmla="*/ 48 h 77"/>
                  <a:gd name="T34" fmla="*/ 35 w 60"/>
                  <a:gd name="T35" fmla="*/ 48 h 77"/>
                  <a:gd name="T36" fmla="*/ 26 w 60"/>
                  <a:gd name="T37" fmla="*/ 49 h 77"/>
                  <a:gd name="T38" fmla="*/ 16 w 60"/>
                  <a:gd name="T39" fmla="*/ 49 h 77"/>
                  <a:gd name="T40" fmla="*/ 16 w 60"/>
                  <a:gd name="T41" fmla="*/ 77 h 77"/>
                  <a:gd name="T42" fmla="*/ 0 w 60"/>
                  <a:gd name="T43" fmla="*/ 77 h 77"/>
                  <a:gd name="T44" fmla="*/ 16 w 60"/>
                  <a:gd name="T45" fmla="*/ 14 h 77"/>
                  <a:gd name="T46" fmla="*/ 16 w 60"/>
                  <a:gd name="T47" fmla="*/ 35 h 77"/>
                  <a:gd name="T48" fmla="*/ 24 w 60"/>
                  <a:gd name="T49" fmla="*/ 35 h 77"/>
                  <a:gd name="T50" fmla="*/ 32 w 60"/>
                  <a:gd name="T51" fmla="*/ 35 h 77"/>
                  <a:gd name="T52" fmla="*/ 36 w 60"/>
                  <a:gd name="T53" fmla="*/ 34 h 77"/>
                  <a:gd name="T54" fmla="*/ 40 w 60"/>
                  <a:gd name="T55" fmla="*/ 33 h 77"/>
                  <a:gd name="T56" fmla="*/ 41 w 60"/>
                  <a:gd name="T57" fmla="*/ 30 h 77"/>
                  <a:gd name="T58" fmla="*/ 42 w 60"/>
                  <a:gd name="T59" fmla="*/ 28 h 77"/>
                  <a:gd name="T60" fmla="*/ 44 w 60"/>
                  <a:gd name="T61" fmla="*/ 24 h 77"/>
                  <a:gd name="T62" fmla="*/ 42 w 60"/>
                  <a:gd name="T63" fmla="*/ 20 h 77"/>
                  <a:gd name="T64" fmla="*/ 41 w 60"/>
                  <a:gd name="T65" fmla="*/ 18 h 77"/>
                  <a:gd name="T66" fmla="*/ 37 w 60"/>
                  <a:gd name="T67" fmla="*/ 15 h 77"/>
                  <a:gd name="T68" fmla="*/ 35 w 60"/>
                  <a:gd name="T69" fmla="*/ 14 h 77"/>
                  <a:gd name="T70" fmla="*/ 30 w 60"/>
                  <a:gd name="T71" fmla="*/ 14 h 77"/>
                  <a:gd name="T72" fmla="*/ 24 w 60"/>
                  <a:gd name="T73" fmla="*/ 14 h 77"/>
                  <a:gd name="T74" fmla="*/ 16 w 60"/>
                  <a:gd name="T75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4" y="1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7" y="13"/>
                    </a:lnTo>
                    <a:lnTo>
                      <a:pt x="59" y="15"/>
                    </a:lnTo>
                    <a:lnTo>
                      <a:pt x="59" y="20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7" y="36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2" y="48"/>
                    </a:lnTo>
                    <a:lnTo>
                      <a:pt x="35" y="48"/>
                    </a:lnTo>
                    <a:lnTo>
                      <a:pt x="26" y="49"/>
                    </a:lnTo>
                    <a:lnTo>
                      <a:pt x="16" y="49"/>
                    </a:lnTo>
                    <a:lnTo>
                      <a:pt x="16" y="77"/>
                    </a:lnTo>
                    <a:lnTo>
                      <a:pt x="0" y="77"/>
                    </a:lnTo>
                    <a:close/>
                    <a:moveTo>
                      <a:pt x="16" y="14"/>
                    </a:moveTo>
                    <a:lnTo>
                      <a:pt x="16" y="35"/>
                    </a:lnTo>
                    <a:lnTo>
                      <a:pt x="24" y="35"/>
                    </a:lnTo>
                    <a:lnTo>
                      <a:pt x="32" y="35"/>
                    </a:lnTo>
                    <a:lnTo>
                      <a:pt x="36" y="34"/>
                    </a:lnTo>
                    <a:lnTo>
                      <a:pt x="40" y="33"/>
                    </a:lnTo>
                    <a:lnTo>
                      <a:pt x="41" y="30"/>
                    </a:lnTo>
                    <a:lnTo>
                      <a:pt x="42" y="28"/>
                    </a:lnTo>
                    <a:lnTo>
                      <a:pt x="44" y="24"/>
                    </a:lnTo>
                    <a:lnTo>
                      <a:pt x="42" y="20"/>
                    </a:lnTo>
                    <a:lnTo>
                      <a:pt x="41" y="18"/>
                    </a:lnTo>
                    <a:lnTo>
                      <a:pt x="37" y="15"/>
                    </a:lnTo>
                    <a:lnTo>
                      <a:pt x="35" y="14"/>
                    </a:lnTo>
                    <a:lnTo>
                      <a:pt x="30" y="14"/>
                    </a:lnTo>
                    <a:lnTo>
                      <a:pt x="24" y="14"/>
                    </a:ln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" name="Freeform 1510"/>
              <p:cNvSpPr>
                <a:spLocks/>
              </p:cNvSpPr>
              <p:nvPr/>
            </p:nvSpPr>
            <p:spPr bwMode="auto">
              <a:xfrm>
                <a:off x="563" y="3208"/>
                <a:ext cx="26" cy="26"/>
              </a:xfrm>
              <a:custGeom>
                <a:avLst/>
                <a:gdLst>
                  <a:gd name="T0" fmla="*/ 11 w 130"/>
                  <a:gd name="T1" fmla="*/ 128 h 128"/>
                  <a:gd name="T2" fmla="*/ 8 w 130"/>
                  <a:gd name="T3" fmla="*/ 128 h 128"/>
                  <a:gd name="T4" fmla="*/ 4 w 130"/>
                  <a:gd name="T5" fmla="*/ 125 h 128"/>
                  <a:gd name="T6" fmla="*/ 1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1 w 130"/>
                  <a:gd name="T13" fmla="*/ 6 h 128"/>
                  <a:gd name="T14" fmla="*/ 4 w 130"/>
                  <a:gd name="T15" fmla="*/ 2 h 128"/>
                  <a:gd name="T16" fmla="*/ 8 w 130"/>
                  <a:gd name="T17" fmla="*/ 0 h 128"/>
                  <a:gd name="T18" fmla="*/ 11 w 130"/>
                  <a:gd name="T19" fmla="*/ 0 h 128"/>
                  <a:gd name="T20" fmla="*/ 118 w 130"/>
                  <a:gd name="T21" fmla="*/ 0 h 128"/>
                  <a:gd name="T22" fmla="*/ 123 w 130"/>
                  <a:gd name="T23" fmla="*/ 0 h 128"/>
                  <a:gd name="T24" fmla="*/ 126 w 130"/>
                  <a:gd name="T25" fmla="*/ 2 h 128"/>
                  <a:gd name="T26" fmla="*/ 128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8 w 130"/>
                  <a:gd name="T33" fmla="*/ 122 h 128"/>
                  <a:gd name="T34" fmla="*/ 126 w 130"/>
                  <a:gd name="T35" fmla="*/ 125 h 128"/>
                  <a:gd name="T36" fmla="*/ 123 w 130"/>
                  <a:gd name="T37" fmla="*/ 128 h 128"/>
                  <a:gd name="T38" fmla="*/ 118 w 130"/>
                  <a:gd name="T39" fmla="*/ 128 h 128"/>
                  <a:gd name="T40" fmla="*/ 11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1" y="128"/>
                    </a:moveTo>
                    <a:lnTo>
                      <a:pt x="8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2"/>
                    </a:lnTo>
                    <a:lnTo>
                      <a:pt x="128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8"/>
                    </a:lnTo>
                    <a:lnTo>
                      <a:pt x="11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4" name="Freeform 1511"/>
              <p:cNvSpPr>
                <a:spLocks/>
              </p:cNvSpPr>
              <p:nvPr/>
            </p:nvSpPr>
            <p:spPr bwMode="auto">
              <a:xfrm>
                <a:off x="563" y="3208"/>
                <a:ext cx="26" cy="26"/>
              </a:xfrm>
              <a:custGeom>
                <a:avLst/>
                <a:gdLst>
                  <a:gd name="T0" fmla="*/ 11 w 130"/>
                  <a:gd name="T1" fmla="*/ 128 h 128"/>
                  <a:gd name="T2" fmla="*/ 8 w 130"/>
                  <a:gd name="T3" fmla="*/ 128 h 128"/>
                  <a:gd name="T4" fmla="*/ 4 w 130"/>
                  <a:gd name="T5" fmla="*/ 125 h 128"/>
                  <a:gd name="T6" fmla="*/ 1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1 w 130"/>
                  <a:gd name="T13" fmla="*/ 6 h 128"/>
                  <a:gd name="T14" fmla="*/ 4 w 130"/>
                  <a:gd name="T15" fmla="*/ 2 h 128"/>
                  <a:gd name="T16" fmla="*/ 8 w 130"/>
                  <a:gd name="T17" fmla="*/ 0 h 128"/>
                  <a:gd name="T18" fmla="*/ 11 w 130"/>
                  <a:gd name="T19" fmla="*/ 0 h 128"/>
                  <a:gd name="T20" fmla="*/ 118 w 130"/>
                  <a:gd name="T21" fmla="*/ 0 h 128"/>
                  <a:gd name="T22" fmla="*/ 123 w 130"/>
                  <a:gd name="T23" fmla="*/ 0 h 128"/>
                  <a:gd name="T24" fmla="*/ 126 w 130"/>
                  <a:gd name="T25" fmla="*/ 2 h 128"/>
                  <a:gd name="T26" fmla="*/ 128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8 w 130"/>
                  <a:gd name="T33" fmla="*/ 122 h 128"/>
                  <a:gd name="T34" fmla="*/ 126 w 130"/>
                  <a:gd name="T35" fmla="*/ 125 h 128"/>
                  <a:gd name="T36" fmla="*/ 123 w 130"/>
                  <a:gd name="T37" fmla="*/ 128 h 128"/>
                  <a:gd name="T38" fmla="*/ 118 w 130"/>
                  <a:gd name="T39" fmla="*/ 128 h 128"/>
                  <a:gd name="T40" fmla="*/ 11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1" y="128"/>
                    </a:moveTo>
                    <a:lnTo>
                      <a:pt x="8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2"/>
                    </a:lnTo>
                    <a:lnTo>
                      <a:pt x="128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8"/>
                    </a:lnTo>
                    <a:lnTo>
                      <a:pt x="11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5" name="Freeform 1512"/>
              <p:cNvSpPr>
                <a:spLocks noEditPoints="1"/>
              </p:cNvSpPr>
              <p:nvPr/>
            </p:nvSpPr>
            <p:spPr bwMode="auto">
              <a:xfrm>
                <a:off x="570" y="3213"/>
                <a:ext cx="12" cy="16"/>
              </a:xfrm>
              <a:custGeom>
                <a:avLst/>
                <a:gdLst>
                  <a:gd name="T0" fmla="*/ 0 w 58"/>
                  <a:gd name="T1" fmla="*/ 78 h 78"/>
                  <a:gd name="T2" fmla="*/ 0 w 58"/>
                  <a:gd name="T3" fmla="*/ 0 h 78"/>
                  <a:gd name="T4" fmla="*/ 25 w 58"/>
                  <a:gd name="T5" fmla="*/ 0 h 78"/>
                  <a:gd name="T6" fmla="*/ 36 w 58"/>
                  <a:gd name="T7" fmla="*/ 2 h 78"/>
                  <a:gd name="T8" fmla="*/ 43 w 58"/>
                  <a:gd name="T9" fmla="*/ 2 h 78"/>
                  <a:gd name="T10" fmla="*/ 50 w 58"/>
                  <a:gd name="T11" fmla="*/ 4 h 78"/>
                  <a:gd name="T12" fmla="*/ 55 w 58"/>
                  <a:gd name="T13" fmla="*/ 9 h 78"/>
                  <a:gd name="T14" fmla="*/ 56 w 58"/>
                  <a:gd name="T15" fmla="*/ 13 h 78"/>
                  <a:gd name="T16" fmla="*/ 57 w 58"/>
                  <a:gd name="T17" fmla="*/ 16 h 78"/>
                  <a:gd name="T18" fmla="*/ 58 w 58"/>
                  <a:gd name="T19" fmla="*/ 20 h 78"/>
                  <a:gd name="T20" fmla="*/ 58 w 58"/>
                  <a:gd name="T21" fmla="*/ 24 h 78"/>
                  <a:gd name="T22" fmla="*/ 58 w 58"/>
                  <a:gd name="T23" fmla="*/ 31 h 78"/>
                  <a:gd name="T24" fmla="*/ 56 w 58"/>
                  <a:gd name="T25" fmla="*/ 36 h 78"/>
                  <a:gd name="T26" fmla="*/ 53 w 58"/>
                  <a:gd name="T27" fmla="*/ 40 h 78"/>
                  <a:gd name="T28" fmla="*/ 50 w 58"/>
                  <a:gd name="T29" fmla="*/ 44 h 78"/>
                  <a:gd name="T30" fmla="*/ 46 w 58"/>
                  <a:gd name="T31" fmla="*/ 46 h 78"/>
                  <a:gd name="T32" fmla="*/ 42 w 58"/>
                  <a:gd name="T33" fmla="*/ 48 h 78"/>
                  <a:gd name="T34" fmla="*/ 35 w 58"/>
                  <a:gd name="T35" fmla="*/ 49 h 78"/>
                  <a:gd name="T36" fmla="*/ 26 w 58"/>
                  <a:gd name="T37" fmla="*/ 49 h 78"/>
                  <a:gd name="T38" fmla="*/ 15 w 58"/>
                  <a:gd name="T39" fmla="*/ 49 h 78"/>
                  <a:gd name="T40" fmla="*/ 15 w 58"/>
                  <a:gd name="T41" fmla="*/ 78 h 78"/>
                  <a:gd name="T42" fmla="*/ 0 w 58"/>
                  <a:gd name="T43" fmla="*/ 78 h 78"/>
                  <a:gd name="T44" fmla="*/ 15 w 58"/>
                  <a:gd name="T45" fmla="*/ 14 h 78"/>
                  <a:gd name="T46" fmla="*/ 15 w 58"/>
                  <a:gd name="T47" fmla="*/ 35 h 78"/>
                  <a:gd name="T48" fmla="*/ 23 w 58"/>
                  <a:gd name="T49" fmla="*/ 35 h 78"/>
                  <a:gd name="T50" fmla="*/ 31 w 58"/>
                  <a:gd name="T51" fmla="*/ 35 h 78"/>
                  <a:gd name="T52" fmla="*/ 36 w 58"/>
                  <a:gd name="T53" fmla="*/ 34 h 78"/>
                  <a:gd name="T54" fmla="*/ 38 w 58"/>
                  <a:gd name="T55" fmla="*/ 33 h 78"/>
                  <a:gd name="T56" fmla="*/ 41 w 58"/>
                  <a:gd name="T57" fmla="*/ 30 h 78"/>
                  <a:gd name="T58" fmla="*/ 42 w 58"/>
                  <a:gd name="T59" fmla="*/ 28 h 78"/>
                  <a:gd name="T60" fmla="*/ 42 w 58"/>
                  <a:gd name="T61" fmla="*/ 25 h 78"/>
                  <a:gd name="T62" fmla="*/ 42 w 58"/>
                  <a:gd name="T63" fmla="*/ 20 h 78"/>
                  <a:gd name="T64" fmla="*/ 40 w 58"/>
                  <a:gd name="T65" fmla="*/ 18 h 78"/>
                  <a:gd name="T66" fmla="*/ 37 w 58"/>
                  <a:gd name="T67" fmla="*/ 15 h 78"/>
                  <a:gd name="T68" fmla="*/ 33 w 58"/>
                  <a:gd name="T69" fmla="*/ 14 h 78"/>
                  <a:gd name="T70" fmla="*/ 30 w 58"/>
                  <a:gd name="T71" fmla="*/ 14 h 78"/>
                  <a:gd name="T72" fmla="*/ 22 w 58"/>
                  <a:gd name="T73" fmla="*/ 14 h 78"/>
                  <a:gd name="T74" fmla="*/ 15 w 58"/>
                  <a:gd name="T75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2"/>
                    </a:lnTo>
                    <a:lnTo>
                      <a:pt x="43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6" y="13"/>
                    </a:lnTo>
                    <a:lnTo>
                      <a:pt x="57" y="16"/>
                    </a:lnTo>
                    <a:lnTo>
                      <a:pt x="58" y="20"/>
                    </a:lnTo>
                    <a:lnTo>
                      <a:pt x="58" y="24"/>
                    </a:lnTo>
                    <a:lnTo>
                      <a:pt x="58" y="31"/>
                    </a:lnTo>
                    <a:lnTo>
                      <a:pt x="56" y="36"/>
                    </a:lnTo>
                    <a:lnTo>
                      <a:pt x="53" y="40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2" y="48"/>
                    </a:lnTo>
                    <a:lnTo>
                      <a:pt x="35" y="49"/>
                    </a:lnTo>
                    <a:lnTo>
                      <a:pt x="26" y="49"/>
                    </a:lnTo>
                    <a:lnTo>
                      <a:pt x="15" y="49"/>
                    </a:lnTo>
                    <a:lnTo>
                      <a:pt x="15" y="78"/>
                    </a:lnTo>
                    <a:lnTo>
                      <a:pt x="0" y="78"/>
                    </a:lnTo>
                    <a:close/>
                    <a:moveTo>
                      <a:pt x="15" y="14"/>
                    </a:moveTo>
                    <a:lnTo>
                      <a:pt x="15" y="35"/>
                    </a:lnTo>
                    <a:lnTo>
                      <a:pt x="23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8" y="33"/>
                    </a:lnTo>
                    <a:lnTo>
                      <a:pt x="41" y="30"/>
                    </a:lnTo>
                    <a:lnTo>
                      <a:pt x="42" y="28"/>
                    </a:lnTo>
                    <a:lnTo>
                      <a:pt x="42" y="25"/>
                    </a:lnTo>
                    <a:lnTo>
                      <a:pt x="42" y="20"/>
                    </a:lnTo>
                    <a:lnTo>
                      <a:pt x="40" y="18"/>
                    </a:lnTo>
                    <a:lnTo>
                      <a:pt x="37" y="15"/>
                    </a:lnTo>
                    <a:lnTo>
                      <a:pt x="33" y="14"/>
                    </a:lnTo>
                    <a:lnTo>
                      <a:pt x="30" y="14"/>
                    </a:lnTo>
                    <a:lnTo>
                      <a:pt x="22" y="14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6" name="Freeform 1513"/>
              <p:cNvSpPr>
                <a:spLocks/>
              </p:cNvSpPr>
              <p:nvPr/>
            </p:nvSpPr>
            <p:spPr bwMode="auto">
              <a:xfrm>
                <a:off x="701" y="3384"/>
                <a:ext cx="26" cy="25"/>
              </a:xfrm>
              <a:custGeom>
                <a:avLst/>
                <a:gdLst>
                  <a:gd name="T0" fmla="*/ 12 w 130"/>
                  <a:gd name="T1" fmla="*/ 129 h 129"/>
                  <a:gd name="T2" fmla="*/ 8 w 130"/>
                  <a:gd name="T3" fmla="*/ 129 h 129"/>
                  <a:gd name="T4" fmla="*/ 4 w 130"/>
                  <a:gd name="T5" fmla="*/ 126 h 129"/>
                  <a:gd name="T6" fmla="*/ 2 w 130"/>
                  <a:gd name="T7" fmla="*/ 122 h 129"/>
                  <a:gd name="T8" fmla="*/ 0 w 130"/>
                  <a:gd name="T9" fmla="*/ 119 h 129"/>
                  <a:gd name="T10" fmla="*/ 0 w 130"/>
                  <a:gd name="T11" fmla="*/ 10 h 129"/>
                  <a:gd name="T12" fmla="*/ 2 w 130"/>
                  <a:gd name="T13" fmla="*/ 7 h 129"/>
                  <a:gd name="T14" fmla="*/ 4 w 130"/>
                  <a:gd name="T15" fmla="*/ 3 h 129"/>
                  <a:gd name="T16" fmla="*/ 8 w 130"/>
                  <a:gd name="T17" fmla="*/ 2 h 129"/>
                  <a:gd name="T18" fmla="*/ 12 w 130"/>
                  <a:gd name="T19" fmla="*/ 0 h 129"/>
                  <a:gd name="T20" fmla="*/ 120 w 130"/>
                  <a:gd name="T21" fmla="*/ 0 h 129"/>
                  <a:gd name="T22" fmla="*/ 124 w 130"/>
                  <a:gd name="T23" fmla="*/ 2 h 129"/>
                  <a:gd name="T24" fmla="*/ 128 w 130"/>
                  <a:gd name="T25" fmla="*/ 3 h 129"/>
                  <a:gd name="T26" fmla="*/ 129 w 130"/>
                  <a:gd name="T27" fmla="*/ 7 h 129"/>
                  <a:gd name="T28" fmla="*/ 130 w 130"/>
                  <a:gd name="T29" fmla="*/ 10 h 129"/>
                  <a:gd name="T30" fmla="*/ 130 w 130"/>
                  <a:gd name="T31" fmla="*/ 119 h 129"/>
                  <a:gd name="T32" fmla="*/ 129 w 130"/>
                  <a:gd name="T33" fmla="*/ 122 h 129"/>
                  <a:gd name="T34" fmla="*/ 128 w 130"/>
                  <a:gd name="T35" fmla="*/ 126 h 129"/>
                  <a:gd name="T36" fmla="*/ 124 w 130"/>
                  <a:gd name="T37" fmla="*/ 129 h 129"/>
                  <a:gd name="T38" fmla="*/ 120 w 130"/>
                  <a:gd name="T39" fmla="*/ 129 h 129"/>
                  <a:gd name="T40" fmla="*/ 12 w 130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9">
                    <a:moveTo>
                      <a:pt x="12" y="129"/>
                    </a:moveTo>
                    <a:lnTo>
                      <a:pt x="8" y="129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9"/>
                    </a:lnTo>
                    <a:lnTo>
                      <a:pt x="0" y="10"/>
                    </a:lnTo>
                    <a:lnTo>
                      <a:pt x="2" y="7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0" y="0"/>
                    </a:lnTo>
                    <a:lnTo>
                      <a:pt x="124" y="2"/>
                    </a:lnTo>
                    <a:lnTo>
                      <a:pt x="128" y="3"/>
                    </a:lnTo>
                    <a:lnTo>
                      <a:pt x="129" y="7"/>
                    </a:lnTo>
                    <a:lnTo>
                      <a:pt x="130" y="10"/>
                    </a:lnTo>
                    <a:lnTo>
                      <a:pt x="130" y="119"/>
                    </a:lnTo>
                    <a:lnTo>
                      <a:pt x="129" y="122"/>
                    </a:lnTo>
                    <a:lnTo>
                      <a:pt x="128" y="126"/>
                    </a:lnTo>
                    <a:lnTo>
                      <a:pt x="124" y="129"/>
                    </a:lnTo>
                    <a:lnTo>
                      <a:pt x="120" y="129"/>
                    </a:lnTo>
                    <a:lnTo>
                      <a:pt x="12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7" name="Freeform 1514"/>
              <p:cNvSpPr>
                <a:spLocks/>
              </p:cNvSpPr>
              <p:nvPr/>
            </p:nvSpPr>
            <p:spPr bwMode="auto">
              <a:xfrm>
                <a:off x="701" y="3384"/>
                <a:ext cx="26" cy="25"/>
              </a:xfrm>
              <a:custGeom>
                <a:avLst/>
                <a:gdLst>
                  <a:gd name="T0" fmla="*/ 12 w 130"/>
                  <a:gd name="T1" fmla="*/ 129 h 129"/>
                  <a:gd name="T2" fmla="*/ 8 w 130"/>
                  <a:gd name="T3" fmla="*/ 129 h 129"/>
                  <a:gd name="T4" fmla="*/ 4 w 130"/>
                  <a:gd name="T5" fmla="*/ 126 h 129"/>
                  <a:gd name="T6" fmla="*/ 2 w 130"/>
                  <a:gd name="T7" fmla="*/ 122 h 129"/>
                  <a:gd name="T8" fmla="*/ 0 w 130"/>
                  <a:gd name="T9" fmla="*/ 119 h 129"/>
                  <a:gd name="T10" fmla="*/ 0 w 130"/>
                  <a:gd name="T11" fmla="*/ 10 h 129"/>
                  <a:gd name="T12" fmla="*/ 2 w 130"/>
                  <a:gd name="T13" fmla="*/ 7 h 129"/>
                  <a:gd name="T14" fmla="*/ 4 w 130"/>
                  <a:gd name="T15" fmla="*/ 3 h 129"/>
                  <a:gd name="T16" fmla="*/ 8 w 130"/>
                  <a:gd name="T17" fmla="*/ 2 h 129"/>
                  <a:gd name="T18" fmla="*/ 12 w 130"/>
                  <a:gd name="T19" fmla="*/ 0 h 129"/>
                  <a:gd name="T20" fmla="*/ 120 w 130"/>
                  <a:gd name="T21" fmla="*/ 0 h 129"/>
                  <a:gd name="T22" fmla="*/ 124 w 130"/>
                  <a:gd name="T23" fmla="*/ 2 h 129"/>
                  <a:gd name="T24" fmla="*/ 128 w 130"/>
                  <a:gd name="T25" fmla="*/ 3 h 129"/>
                  <a:gd name="T26" fmla="*/ 129 w 130"/>
                  <a:gd name="T27" fmla="*/ 7 h 129"/>
                  <a:gd name="T28" fmla="*/ 130 w 130"/>
                  <a:gd name="T29" fmla="*/ 10 h 129"/>
                  <a:gd name="T30" fmla="*/ 130 w 130"/>
                  <a:gd name="T31" fmla="*/ 119 h 129"/>
                  <a:gd name="T32" fmla="*/ 129 w 130"/>
                  <a:gd name="T33" fmla="*/ 122 h 129"/>
                  <a:gd name="T34" fmla="*/ 128 w 130"/>
                  <a:gd name="T35" fmla="*/ 126 h 129"/>
                  <a:gd name="T36" fmla="*/ 124 w 130"/>
                  <a:gd name="T37" fmla="*/ 129 h 129"/>
                  <a:gd name="T38" fmla="*/ 120 w 130"/>
                  <a:gd name="T39" fmla="*/ 129 h 129"/>
                  <a:gd name="T40" fmla="*/ 12 w 130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9">
                    <a:moveTo>
                      <a:pt x="12" y="129"/>
                    </a:moveTo>
                    <a:lnTo>
                      <a:pt x="8" y="129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9"/>
                    </a:lnTo>
                    <a:lnTo>
                      <a:pt x="0" y="10"/>
                    </a:lnTo>
                    <a:lnTo>
                      <a:pt x="2" y="7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0" y="0"/>
                    </a:lnTo>
                    <a:lnTo>
                      <a:pt x="124" y="2"/>
                    </a:lnTo>
                    <a:lnTo>
                      <a:pt x="128" y="3"/>
                    </a:lnTo>
                    <a:lnTo>
                      <a:pt x="129" y="7"/>
                    </a:lnTo>
                    <a:lnTo>
                      <a:pt x="130" y="10"/>
                    </a:lnTo>
                    <a:lnTo>
                      <a:pt x="130" y="119"/>
                    </a:lnTo>
                    <a:lnTo>
                      <a:pt x="129" y="122"/>
                    </a:lnTo>
                    <a:lnTo>
                      <a:pt x="128" y="126"/>
                    </a:lnTo>
                    <a:lnTo>
                      <a:pt x="124" y="129"/>
                    </a:lnTo>
                    <a:lnTo>
                      <a:pt x="120" y="129"/>
                    </a:lnTo>
                    <a:lnTo>
                      <a:pt x="12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8" name="Freeform 1515"/>
              <p:cNvSpPr>
                <a:spLocks noEditPoints="1"/>
              </p:cNvSpPr>
              <p:nvPr/>
            </p:nvSpPr>
            <p:spPr bwMode="auto">
              <a:xfrm>
                <a:off x="709" y="3388"/>
                <a:ext cx="11" cy="16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7 w 59"/>
                  <a:gd name="T7" fmla="*/ 1 h 77"/>
                  <a:gd name="T8" fmla="*/ 44 w 59"/>
                  <a:gd name="T9" fmla="*/ 1 h 77"/>
                  <a:gd name="T10" fmla="*/ 50 w 59"/>
                  <a:gd name="T11" fmla="*/ 5 h 77"/>
                  <a:gd name="T12" fmla="*/ 55 w 59"/>
                  <a:gd name="T13" fmla="*/ 9 h 77"/>
                  <a:gd name="T14" fmla="*/ 56 w 59"/>
                  <a:gd name="T15" fmla="*/ 12 h 77"/>
                  <a:gd name="T16" fmla="*/ 59 w 59"/>
                  <a:gd name="T17" fmla="*/ 16 h 77"/>
                  <a:gd name="T18" fmla="*/ 59 w 59"/>
                  <a:gd name="T19" fmla="*/ 20 h 77"/>
                  <a:gd name="T20" fmla="*/ 59 w 59"/>
                  <a:gd name="T21" fmla="*/ 25 h 77"/>
                  <a:gd name="T22" fmla="*/ 59 w 59"/>
                  <a:gd name="T23" fmla="*/ 31 h 77"/>
                  <a:gd name="T24" fmla="*/ 56 w 59"/>
                  <a:gd name="T25" fmla="*/ 36 h 77"/>
                  <a:gd name="T26" fmla="*/ 54 w 59"/>
                  <a:gd name="T27" fmla="*/ 41 h 77"/>
                  <a:gd name="T28" fmla="*/ 50 w 59"/>
                  <a:gd name="T29" fmla="*/ 44 h 77"/>
                  <a:gd name="T30" fmla="*/ 46 w 59"/>
                  <a:gd name="T31" fmla="*/ 46 h 77"/>
                  <a:gd name="T32" fmla="*/ 42 w 59"/>
                  <a:gd name="T33" fmla="*/ 47 h 77"/>
                  <a:gd name="T34" fmla="*/ 35 w 59"/>
                  <a:gd name="T35" fmla="*/ 49 h 77"/>
                  <a:gd name="T36" fmla="*/ 26 w 59"/>
                  <a:gd name="T37" fmla="*/ 49 h 77"/>
                  <a:gd name="T38" fmla="*/ 15 w 59"/>
                  <a:gd name="T39" fmla="*/ 49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4 h 77"/>
                  <a:gd name="T46" fmla="*/ 15 w 59"/>
                  <a:gd name="T47" fmla="*/ 36 h 77"/>
                  <a:gd name="T48" fmla="*/ 24 w 59"/>
                  <a:gd name="T49" fmla="*/ 36 h 77"/>
                  <a:gd name="T50" fmla="*/ 32 w 59"/>
                  <a:gd name="T51" fmla="*/ 35 h 77"/>
                  <a:gd name="T52" fmla="*/ 36 w 59"/>
                  <a:gd name="T53" fmla="*/ 35 h 77"/>
                  <a:gd name="T54" fmla="*/ 39 w 59"/>
                  <a:gd name="T55" fmla="*/ 32 h 77"/>
                  <a:gd name="T56" fmla="*/ 41 w 59"/>
                  <a:gd name="T57" fmla="*/ 31 h 77"/>
                  <a:gd name="T58" fmla="*/ 42 w 59"/>
                  <a:gd name="T59" fmla="*/ 27 h 77"/>
                  <a:gd name="T60" fmla="*/ 44 w 59"/>
                  <a:gd name="T61" fmla="*/ 25 h 77"/>
                  <a:gd name="T62" fmla="*/ 42 w 59"/>
                  <a:gd name="T63" fmla="*/ 21 h 77"/>
                  <a:gd name="T64" fmla="*/ 41 w 59"/>
                  <a:gd name="T65" fmla="*/ 17 h 77"/>
                  <a:gd name="T66" fmla="*/ 37 w 59"/>
                  <a:gd name="T67" fmla="*/ 15 h 77"/>
                  <a:gd name="T68" fmla="*/ 35 w 59"/>
                  <a:gd name="T69" fmla="*/ 14 h 77"/>
                  <a:gd name="T70" fmla="*/ 30 w 59"/>
                  <a:gd name="T71" fmla="*/ 14 h 77"/>
                  <a:gd name="T72" fmla="*/ 24 w 59"/>
                  <a:gd name="T73" fmla="*/ 14 h 77"/>
                  <a:gd name="T74" fmla="*/ 15 w 59"/>
                  <a:gd name="T75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1"/>
                    </a:lnTo>
                    <a:lnTo>
                      <a:pt x="44" y="1"/>
                    </a:lnTo>
                    <a:lnTo>
                      <a:pt x="50" y="5"/>
                    </a:lnTo>
                    <a:lnTo>
                      <a:pt x="55" y="9"/>
                    </a:lnTo>
                    <a:lnTo>
                      <a:pt x="56" y="12"/>
                    </a:lnTo>
                    <a:lnTo>
                      <a:pt x="59" y="16"/>
                    </a:lnTo>
                    <a:lnTo>
                      <a:pt x="59" y="20"/>
                    </a:lnTo>
                    <a:lnTo>
                      <a:pt x="59" y="25"/>
                    </a:lnTo>
                    <a:lnTo>
                      <a:pt x="59" y="31"/>
                    </a:lnTo>
                    <a:lnTo>
                      <a:pt x="56" y="36"/>
                    </a:lnTo>
                    <a:lnTo>
                      <a:pt x="54" y="41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2" y="47"/>
                    </a:lnTo>
                    <a:lnTo>
                      <a:pt x="35" y="49"/>
                    </a:lnTo>
                    <a:lnTo>
                      <a:pt x="26" y="49"/>
                    </a:lnTo>
                    <a:lnTo>
                      <a:pt x="15" y="49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4"/>
                    </a:moveTo>
                    <a:lnTo>
                      <a:pt x="15" y="36"/>
                    </a:lnTo>
                    <a:lnTo>
                      <a:pt x="24" y="36"/>
                    </a:lnTo>
                    <a:lnTo>
                      <a:pt x="32" y="35"/>
                    </a:lnTo>
                    <a:lnTo>
                      <a:pt x="36" y="35"/>
                    </a:lnTo>
                    <a:lnTo>
                      <a:pt x="39" y="32"/>
                    </a:lnTo>
                    <a:lnTo>
                      <a:pt x="41" y="31"/>
                    </a:lnTo>
                    <a:lnTo>
                      <a:pt x="42" y="27"/>
                    </a:lnTo>
                    <a:lnTo>
                      <a:pt x="44" y="25"/>
                    </a:lnTo>
                    <a:lnTo>
                      <a:pt x="42" y="21"/>
                    </a:lnTo>
                    <a:lnTo>
                      <a:pt x="41" y="17"/>
                    </a:lnTo>
                    <a:lnTo>
                      <a:pt x="37" y="15"/>
                    </a:lnTo>
                    <a:lnTo>
                      <a:pt x="35" y="14"/>
                    </a:lnTo>
                    <a:lnTo>
                      <a:pt x="30" y="14"/>
                    </a:lnTo>
                    <a:lnTo>
                      <a:pt x="24" y="14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9" name="Freeform 1516"/>
              <p:cNvSpPr>
                <a:spLocks/>
              </p:cNvSpPr>
              <p:nvPr/>
            </p:nvSpPr>
            <p:spPr bwMode="auto">
              <a:xfrm>
                <a:off x="968" y="2612"/>
                <a:ext cx="26" cy="26"/>
              </a:xfrm>
              <a:custGeom>
                <a:avLst/>
                <a:gdLst>
                  <a:gd name="T0" fmla="*/ 11 w 130"/>
                  <a:gd name="T1" fmla="*/ 128 h 128"/>
                  <a:gd name="T2" fmla="*/ 7 w 130"/>
                  <a:gd name="T3" fmla="*/ 128 h 128"/>
                  <a:gd name="T4" fmla="*/ 4 w 130"/>
                  <a:gd name="T5" fmla="*/ 126 h 128"/>
                  <a:gd name="T6" fmla="*/ 2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2 w 130"/>
                  <a:gd name="T13" fmla="*/ 6 h 128"/>
                  <a:gd name="T14" fmla="*/ 4 w 130"/>
                  <a:gd name="T15" fmla="*/ 2 h 128"/>
                  <a:gd name="T16" fmla="*/ 7 w 130"/>
                  <a:gd name="T17" fmla="*/ 0 h 128"/>
                  <a:gd name="T18" fmla="*/ 11 w 130"/>
                  <a:gd name="T19" fmla="*/ 0 h 128"/>
                  <a:gd name="T20" fmla="*/ 119 w 130"/>
                  <a:gd name="T21" fmla="*/ 0 h 128"/>
                  <a:gd name="T22" fmla="*/ 122 w 130"/>
                  <a:gd name="T23" fmla="*/ 0 h 128"/>
                  <a:gd name="T24" fmla="*/ 126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9 w 130"/>
                  <a:gd name="T33" fmla="*/ 122 h 128"/>
                  <a:gd name="T34" fmla="*/ 126 w 130"/>
                  <a:gd name="T35" fmla="*/ 126 h 128"/>
                  <a:gd name="T36" fmla="*/ 122 w 130"/>
                  <a:gd name="T37" fmla="*/ 128 h 128"/>
                  <a:gd name="T38" fmla="*/ 119 w 130"/>
                  <a:gd name="T39" fmla="*/ 128 h 128"/>
                  <a:gd name="T40" fmla="*/ 11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1" y="128"/>
                    </a:moveTo>
                    <a:lnTo>
                      <a:pt x="7" y="128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2" y="0"/>
                    </a:lnTo>
                    <a:lnTo>
                      <a:pt x="126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9" y="122"/>
                    </a:lnTo>
                    <a:lnTo>
                      <a:pt x="126" y="126"/>
                    </a:lnTo>
                    <a:lnTo>
                      <a:pt x="122" y="128"/>
                    </a:lnTo>
                    <a:lnTo>
                      <a:pt x="119" y="128"/>
                    </a:lnTo>
                    <a:lnTo>
                      <a:pt x="11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0" name="Freeform 1517"/>
              <p:cNvSpPr>
                <a:spLocks/>
              </p:cNvSpPr>
              <p:nvPr/>
            </p:nvSpPr>
            <p:spPr bwMode="auto">
              <a:xfrm>
                <a:off x="968" y="2612"/>
                <a:ext cx="26" cy="26"/>
              </a:xfrm>
              <a:custGeom>
                <a:avLst/>
                <a:gdLst>
                  <a:gd name="T0" fmla="*/ 11 w 130"/>
                  <a:gd name="T1" fmla="*/ 128 h 128"/>
                  <a:gd name="T2" fmla="*/ 7 w 130"/>
                  <a:gd name="T3" fmla="*/ 128 h 128"/>
                  <a:gd name="T4" fmla="*/ 4 w 130"/>
                  <a:gd name="T5" fmla="*/ 126 h 128"/>
                  <a:gd name="T6" fmla="*/ 2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2 w 130"/>
                  <a:gd name="T13" fmla="*/ 6 h 128"/>
                  <a:gd name="T14" fmla="*/ 4 w 130"/>
                  <a:gd name="T15" fmla="*/ 2 h 128"/>
                  <a:gd name="T16" fmla="*/ 7 w 130"/>
                  <a:gd name="T17" fmla="*/ 0 h 128"/>
                  <a:gd name="T18" fmla="*/ 11 w 130"/>
                  <a:gd name="T19" fmla="*/ 0 h 128"/>
                  <a:gd name="T20" fmla="*/ 119 w 130"/>
                  <a:gd name="T21" fmla="*/ 0 h 128"/>
                  <a:gd name="T22" fmla="*/ 122 w 130"/>
                  <a:gd name="T23" fmla="*/ 0 h 128"/>
                  <a:gd name="T24" fmla="*/ 126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9 w 130"/>
                  <a:gd name="T33" fmla="*/ 122 h 128"/>
                  <a:gd name="T34" fmla="*/ 126 w 130"/>
                  <a:gd name="T35" fmla="*/ 126 h 128"/>
                  <a:gd name="T36" fmla="*/ 122 w 130"/>
                  <a:gd name="T37" fmla="*/ 128 h 128"/>
                  <a:gd name="T38" fmla="*/ 119 w 130"/>
                  <a:gd name="T39" fmla="*/ 128 h 128"/>
                  <a:gd name="T40" fmla="*/ 11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1" y="128"/>
                    </a:moveTo>
                    <a:lnTo>
                      <a:pt x="7" y="128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2" y="0"/>
                    </a:lnTo>
                    <a:lnTo>
                      <a:pt x="126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9" y="122"/>
                    </a:lnTo>
                    <a:lnTo>
                      <a:pt x="126" y="126"/>
                    </a:lnTo>
                    <a:lnTo>
                      <a:pt x="122" y="128"/>
                    </a:lnTo>
                    <a:lnTo>
                      <a:pt x="119" y="128"/>
                    </a:lnTo>
                    <a:lnTo>
                      <a:pt x="11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1" name="Freeform 1518"/>
              <p:cNvSpPr>
                <a:spLocks noEditPoints="1"/>
              </p:cNvSpPr>
              <p:nvPr/>
            </p:nvSpPr>
            <p:spPr bwMode="auto">
              <a:xfrm>
                <a:off x="976" y="2617"/>
                <a:ext cx="12" cy="16"/>
              </a:xfrm>
              <a:custGeom>
                <a:avLst/>
                <a:gdLst>
                  <a:gd name="T0" fmla="*/ 0 w 58"/>
                  <a:gd name="T1" fmla="*/ 78 h 78"/>
                  <a:gd name="T2" fmla="*/ 0 w 58"/>
                  <a:gd name="T3" fmla="*/ 0 h 78"/>
                  <a:gd name="T4" fmla="*/ 25 w 58"/>
                  <a:gd name="T5" fmla="*/ 0 h 78"/>
                  <a:gd name="T6" fmla="*/ 36 w 58"/>
                  <a:gd name="T7" fmla="*/ 2 h 78"/>
                  <a:gd name="T8" fmla="*/ 43 w 58"/>
                  <a:gd name="T9" fmla="*/ 2 h 78"/>
                  <a:gd name="T10" fmla="*/ 48 w 58"/>
                  <a:gd name="T11" fmla="*/ 4 h 78"/>
                  <a:gd name="T12" fmla="*/ 55 w 58"/>
                  <a:gd name="T13" fmla="*/ 9 h 78"/>
                  <a:gd name="T14" fmla="*/ 56 w 58"/>
                  <a:gd name="T15" fmla="*/ 13 h 78"/>
                  <a:gd name="T16" fmla="*/ 57 w 58"/>
                  <a:gd name="T17" fmla="*/ 17 h 78"/>
                  <a:gd name="T18" fmla="*/ 58 w 58"/>
                  <a:gd name="T19" fmla="*/ 20 h 78"/>
                  <a:gd name="T20" fmla="*/ 58 w 58"/>
                  <a:gd name="T21" fmla="*/ 24 h 78"/>
                  <a:gd name="T22" fmla="*/ 58 w 58"/>
                  <a:gd name="T23" fmla="*/ 32 h 78"/>
                  <a:gd name="T24" fmla="*/ 56 w 58"/>
                  <a:gd name="T25" fmla="*/ 37 h 78"/>
                  <a:gd name="T26" fmla="*/ 53 w 58"/>
                  <a:gd name="T27" fmla="*/ 40 h 78"/>
                  <a:gd name="T28" fmla="*/ 50 w 58"/>
                  <a:gd name="T29" fmla="*/ 44 h 78"/>
                  <a:gd name="T30" fmla="*/ 46 w 58"/>
                  <a:gd name="T31" fmla="*/ 46 h 78"/>
                  <a:gd name="T32" fmla="*/ 41 w 58"/>
                  <a:gd name="T33" fmla="*/ 48 h 78"/>
                  <a:gd name="T34" fmla="*/ 35 w 58"/>
                  <a:gd name="T35" fmla="*/ 49 h 78"/>
                  <a:gd name="T36" fmla="*/ 25 w 58"/>
                  <a:gd name="T37" fmla="*/ 49 h 78"/>
                  <a:gd name="T38" fmla="*/ 15 w 58"/>
                  <a:gd name="T39" fmla="*/ 49 h 78"/>
                  <a:gd name="T40" fmla="*/ 15 w 58"/>
                  <a:gd name="T41" fmla="*/ 78 h 78"/>
                  <a:gd name="T42" fmla="*/ 0 w 58"/>
                  <a:gd name="T43" fmla="*/ 78 h 78"/>
                  <a:gd name="T44" fmla="*/ 15 w 58"/>
                  <a:gd name="T45" fmla="*/ 14 h 78"/>
                  <a:gd name="T46" fmla="*/ 15 w 58"/>
                  <a:gd name="T47" fmla="*/ 35 h 78"/>
                  <a:gd name="T48" fmla="*/ 24 w 58"/>
                  <a:gd name="T49" fmla="*/ 35 h 78"/>
                  <a:gd name="T50" fmla="*/ 31 w 58"/>
                  <a:gd name="T51" fmla="*/ 35 h 78"/>
                  <a:gd name="T52" fmla="*/ 36 w 58"/>
                  <a:gd name="T53" fmla="*/ 34 h 78"/>
                  <a:gd name="T54" fmla="*/ 39 w 58"/>
                  <a:gd name="T55" fmla="*/ 33 h 78"/>
                  <a:gd name="T56" fmla="*/ 41 w 58"/>
                  <a:gd name="T57" fmla="*/ 30 h 78"/>
                  <a:gd name="T58" fmla="*/ 42 w 58"/>
                  <a:gd name="T59" fmla="*/ 28 h 78"/>
                  <a:gd name="T60" fmla="*/ 42 w 58"/>
                  <a:gd name="T61" fmla="*/ 25 h 78"/>
                  <a:gd name="T62" fmla="*/ 42 w 58"/>
                  <a:gd name="T63" fmla="*/ 20 h 78"/>
                  <a:gd name="T64" fmla="*/ 40 w 58"/>
                  <a:gd name="T65" fmla="*/ 18 h 78"/>
                  <a:gd name="T66" fmla="*/ 37 w 58"/>
                  <a:gd name="T67" fmla="*/ 15 h 78"/>
                  <a:gd name="T68" fmla="*/ 34 w 58"/>
                  <a:gd name="T69" fmla="*/ 14 h 78"/>
                  <a:gd name="T70" fmla="*/ 30 w 58"/>
                  <a:gd name="T71" fmla="*/ 14 h 78"/>
                  <a:gd name="T72" fmla="*/ 22 w 58"/>
                  <a:gd name="T73" fmla="*/ 14 h 78"/>
                  <a:gd name="T74" fmla="*/ 15 w 58"/>
                  <a:gd name="T75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2"/>
                    </a:lnTo>
                    <a:lnTo>
                      <a:pt x="43" y="2"/>
                    </a:lnTo>
                    <a:lnTo>
                      <a:pt x="48" y="4"/>
                    </a:lnTo>
                    <a:lnTo>
                      <a:pt x="55" y="9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8" y="20"/>
                    </a:lnTo>
                    <a:lnTo>
                      <a:pt x="58" y="24"/>
                    </a:lnTo>
                    <a:lnTo>
                      <a:pt x="58" y="32"/>
                    </a:lnTo>
                    <a:lnTo>
                      <a:pt x="56" y="37"/>
                    </a:lnTo>
                    <a:lnTo>
                      <a:pt x="53" y="40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1" y="48"/>
                    </a:lnTo>
                    <a:lnTo>
                      <a:pt x="35" y="49"/>
                    </a:lnTo>
                    <a:lnTo>
                      <a:pt x="25" y="49"/>
                    </a:lnTo>
                    <a:lnTo>
                      <a:pt x="15" y="49"/>
                    </a:lnTo>
                    <a:lnTo>
                      <a:pt x="15" y="78"/>
                    </a:lnTo>
                    <a:lnTo>
                      <a:pt x="0" y="78"/>
                    </a:lnTo>
                    <a:close/>
                    <a:moveTo>
                      <a:pt x="15" y="14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9" y="33"/>
                    </a:lnTo>
                    <a:lnTo>
                      <a:pt x="41" y="30"/>
                    </a:lnTo>
                    <a:lnTo>
                      <a:pt x="42" y="28"/>
                    </a:lnTo>
                    <a:lnTo>
                      <a:pt x="42" y="25"/>
                    </a:lnTo>
                    <a:lnTo>
                      <a:pt x="42" y="20"/>
                    </a:lnTo>
                    <a:lnTo>
                      <a:pt x="40" y="18"/>
                    </a:lnTo>
                    <a:lnTo>
                      <a:pt x="37" y="15"/>
                    </a:lnTo>
                    <a:lnTo>
                      <a:pt x="34" y="14"/>
                    </a:lnTo>
                    <a:lnTo>
                      <a:pt x="30" y="14"/>
                    </a:lnTo>
                    <a:lnTo>
                      <a:pt x="22" y="14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2" name="Freeform 1519"/>
              <p:cNvSpPr>
                <a:spLocks/>
              </p:cNvSpPr>
              <p:nvPr/>
            </p:nvSpPr>
            <p:spPr bwMode="auto">
              <a:xfrm>
                <a:off x="596" y="1929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8 h 129"/>
                  <a:gd name="T4" fmla="*/ 4 w 129"/>
                  <a:gd name="T5" fmla="*/ 125 h 129"/>
                  <a:gd name="T6" fmla="*/ 1 w 129"/>
                  <a:gd name="T7" fmla="*/ 123 h 129"/>
                  <a:gd name="T8" fmla="*/ 0 w 129"/>
                  <a:gd name="T9" fmla="*/ 118 h 129"/>
                  <a:gd name="T10" fmla="*/ 0 w 129"/>
                  <a:gd name="T11" fmla="*/ 11 h 129"/>
                  <a:gd name="T12" fmla="*/ 1 w 129"/>
                  <a:gd name="T13" fmla="*/ 7 h 129"/>
                  <a:gd name="T14" fmla="*/ 4 w 129"/>
                  <a:gd name="T15" fmla="*/ 3 h 129"/>
                  <a:gd name="T16" fmla="*/ 7 w 129"/>
                  <a:gd name="T17" fmla="*/ 1 h 129"/>
                  <a:gd name="T18" fmla="*/ 11 w 129"/>
                  <a:gd name="T19" fmla="*/ 0 h 129"/>
                  <a:gd name="T20" fmla="*/ 118 w 129"/>
                  <a:gd name="T21" fmla="*/ 0 h 129"/>
                  <a:gd name="T22" fmla="*/ 123 w 129"/>
                  <a:gd name="T23" fmla="*/ 1 h 129"/>
                  <a:gd name="T24" fmla="*/ 126 w 129"/>
                  <a:gd name="T25" fmla="*/ 3 h 129"/>
                  <a:gd name="T26" fmla="*/ 128 w 129"/>
                  <a:gd name="T27" fmla="*/ 7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8 w 129"/>
                  <a:gd name="T33" fmla="*/ 123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8"/>
                    </a:lnTo>
                    <a:lnTo>
                      <a:pt x="4" y="125"/>
                    </a:lnTo>
                    <a:lnTo>
                      <a:pt x="1" y="123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6" y="3"/>
                    </a:lnTo>
                    <a:lnTo>
                      <a:pt x="128" y="7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3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3" name="Freeform 1520"/>
              <p:cNvSpPr>
                <a:spLocks/>
              </p:cNvSpPr>
              <p:nvPr/>
            </p:nvSpPr>
            <p:spPr bwMode="auto">
              <a:xfrm>
                <a:off x="596" y="1929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8 h 129"/>
                  <a:gd name="T4" fmla="*/ 4 w 129"/>
                  <a:gd name="T5" fmla="*/ 125 h 129"/>
                  <a:gd name="T6" fmla="*/ 1 w 129"/>
                  <a:gd name="T7" fmla="*/ 123 h 129"/>
                  <a:gd name="T8" fmla="*/ 0 w 129"/>
                  <a:gd name="T9" fmla="*/ 118 h 129"/>
                  <a:gd name="T10" fmla="*/ 0 w 129"/>
                  <a:gd name="T11" fmla="*/ 11 h 129"/>
                  <a:gd name="T12" fmla="*/ 1 w 129"/>
                  <a:gd name="T13" fmla="*/ 7 h 129"/>
                  <a:gd name="T14" fmla="*/ 4 w 129"/>
                  <a:gd name="T15" fmla="*/ 3 h 129"/>
                  <a:gd name="T16" fmla="*/ 7 w 129"/>
                  <a:gd name="T17" fmla="*/ 1 h 129"/>
                  <a:gd name="T18" fmla="*/ 11 w 129"/>
                  <a:gd name="T19" fmla="*/ 0 h 129"/>
                  <a:gd name="T20" fmla="*/ 118 w 129"/>
                  <a:gd name="T21" fmla="*/ 0 h 129"/>
                  <a:gd name="T22" fmla="*/ 123 w 129"/>
                  <a:gd name="T23" fmla="*/ 1 h 129"/>
                  <a:gd name="T24" fmla="*/ 126 w 129"/>
                  <a:gd name="T25" fmla="*/ 3 h 129"/>
                  <a:gd name="T26" fmla="*/ 128 w 129"/>
                  <a:gd name="T27" fmla="*/ 7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8 w 129"/>
                  <a:gd name="T33" fmla="*/ 123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8"/>
                    </a:lnTo>
                    <a:lnTo>
                      <a:pt x="4" y="125"/>
                    </a:lnTo>
                    <a:lnTo>
                      <a:pt x="1" y="123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6" y="3"/>
                    </a:lnTo>
                    <a:lnTo>
                      <a:pt x="128" y="7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3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4" name="Freeform 1521"/>
              <p:cNvSpPr>
                <a:spLocks noEditPoints="1"/>
              </p:cNvSpPr>
              <p:nvPr/>
            </p:nvSpPr>
            <p:spPr bwMode="auto">
              <a:xfrm>
                <a:off x="603" y="1934"/>
                <a:ext cx="12" cy="15"/>
              </a:xfrm>
              <a:custGeom>
                <a:avLst/>
                <a:gdLst>
                  <a:gd name="T0" fmla="*/ 0 w 59"/>
                  <a:gd name="T1" fmla="*/ 78 h 78"/>
                  <a:gd name="T2" fmla="*/ 0 w 59"/>
                  <a:gd name="T3" fmla="*/ 0 h 78"/>
                  <a:gd name="T4" fmla="*/ 25 w 59"/>
                  <a:gd name="T5" fmla="*/ 0 h 78"/>
                  <a:gd name="T6" fmla="*/ 37 w 59"/>
                  <a:gd name="T7" fmla="*/ 0 h 78"/>
                  <a:gd name="T8" fmla="*/ 44 w 59"/>
                  <a:gd name="T9" fmla="*/ 2 h 78"/>
                  <a:gd name="T10" fmla="*/ 50 w 59"/>
                  <a:gd name="T11" fmla="*/ 4 h 78"/>
                  <a:gd name="T12" fmla="*/ 55 w 59"/>
                  <a:gd name="T13" fmla="*/ 9 h 78"/>
                  <a:gd name="T14" fmla="*/ 56 w 59"/>
                  <a:gd name="T15" fmla="*/ 13 h 78"/>
                  <a:gd name="T16" fmla="*/ 58 w 59"/>
                  <a:gd name="T17" fmla="*/ 15 h 78"/>
                  <a:gd name="T18" fmla="*/ 59 w 59"/>
                  <a:gd name="T19" fmla="*/ 20 h 78"/>
                  <a:gd name="T20" fmla="*/ 59 w 59"/>
                  <a:gd name="T21" fmla="*/ 24 h 78"/>
                  <a:gd name="T22" fmla="*/ 59 w 59"/>
                  <a:gd name="T23" fmla="*/ 30 h 78"/>
                  <a:gd name="T24" fmla="*/ 56 w 59"/>
                  <a:gd name="T25" fmla="*/ 37 h 78"/>
                  <a:gd name="T26" fmla="*/ 54 w 59"/>
                  <a:gd name="T27" fmla="*/ 40 h 78"/>
                  <a:gd name="T28" fmla="*/ 50 w 59"/>
                  <a:gd name="T29" fmla="*/ 44 h 78"/>
                  <a:gd name="T30" fmla="*/ 47 w 59"/>
                  <a:gd name="T31" fmla="*/ 47 h 78"/>
                  <a:gd name="T32" fmla="*/ 42 w 59"/>
                  <a:gd name="T33" fmla="*/ 48 h 78"/>
                  <a:gd name="T34" fmla="*/ 35 w 59"/>
                  <a:gd name="T35" fmla="*/ 48 h 78"/>
                  <a:gd name="T36" fmla="*/ 25 w 59"/>
                  <a:gd name="T37" fmla="*/ 49 h 78"/>
                  <a:gd name="T38" fmla="*/ 15 w 59"/>
                  <a:gd name="T39" fmla="*/ 49 h 78"/>
                  <a:gd name="T40" fmla="*/ 15 w 59"/>
                  <a:gd name="T41" fmla="*/ 78 h 78"/>
                  <a:gd name="T42" fmla="*/ 0 w 59"/>
                  <a:gd name="T43" fmla="*/ 78 h 78"/>
                  <a:gd name="T44" fmla="*/ 15 w 59"/>
                  <a:gd name="T45" fmla="*/ 13 h 78"/>
                  <a:gd name="T46" fmla="*/ 15 w 59"/>
                  <a:gd name="T47" fmla="*/ 35 h 78"/>
                  <a:gd name="T48" fmla="*/ 24 w 59"/>
                  <a:gd name="T49" fmla="*/ 35 h 78"/>
                  <a:gd name="T50" fmla="*/ 32 w 59"/>
                  <a:gd name="T51" fmla="*/ 35 h 78"/>
                  <a:gd name="T52" fmla="*/ 37 w 59"/>
                  <a:gd name="T53" fmla="*/ 34 h 78"/>
                  <a:gd name="T54" fmla="*/ 39 w 59"/>
                  <a:gd name="T55" fmla="*/ 33 h 78"/>
                  <a:gd name="T56" fmla="*/ 42 w 59"/>
                  <a:gd name="T57" fmla="*/ 30 h 78"/>
                  <a:gd name="T58" fmla="*/ 43 w 59"/>
                  <a:gd name="T59" fmla="*/ 28 h 78"/>
                  <a:gd name="T60" fmla="*/ 43 w 59"/>
                  <a:gd name="T61" fmla="*/ 24 h 78"/>
                  <a:gd name="T62" fmla="*/ 43 w 59"/>
                  <a:gd name="T63" fmla="*/ 20 h 78"/>
                  <a:gd name="T64" fmla="*/ 40 w 59"/>
                  <a:gd name="T65" fmla="*/ 18 h 78"/>
                  <a:gd name="T66" fmla="*/ 38 w 59"/>
                  <a:gd name="T67" fmla="*/ 15 h 78"/>
                  <a:gd name="T68" fmla="*/ 34 w 59"/>
                  <a:gd name="T69" fmla="*/ 14 h 78"/>
                  <a:gd name="T70" fmla="*/ 30 w 59"/>
                  <a:gd name="T71" fmla="*/ 14 h 78"/>
                  <a:gd name="T72" fmla="*/ 23 w 59"/>
                  <a:gd name="T73" fmla="*/ 13 h 78"/>
                  <a:gd name="T74" fmla="*/ 15 w 59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6" y="13"/>
                    </a:lnTo>
                    <a:lnTo>
                      <a:pt x="58" y="15"/>
                    </a:lnTo>
                    <a:lnTo>
                      <a:pt x="59" y="20"/>
                    </a:lnTo>
                    <a:lnTo>
                      <a:pt x="59" y="24"/>
                    </a:lnTo>
                    <a:lnTo>
                      <a:pt x="59" y="30"/>
                    </a:lnTo>
                    <a:lnTo>
                      <a:pt x="56" y="37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7" y="47"/>
                    </a:lnTo>
                    <a:lnTo>
                      <a:pt x="42" y="48"/>
                    </a:lnTo>
                    <a:lnTo>
                      <a:pt x="35" y="48"/>
                    </a:lnTo>
                    <a:lnTo>
                      <a:pt x="25" y="49"/>
                    </a:lnTo>
                    <a:lnTo>
                      <a:pt x="15" y="49"/>
                    </a:lnTo>
                    <a:lnTo>
                      <a:pt x="15" y="78"/>
                    </a:lnTo>
                    <a:lnTo>
                      <a:pt x="0" y="78"/>
                    </a:lnTo>
                    <a:close/>
                    <a:moveTo>
                      <a:pt x="15" y="13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2" y="35"/>
                    </a:lnTo>
                    <a:lnTo>
                      <a:pt x="37" y="34"/>
                    </a:lnTo>
                    <a:lnTo>
                      <a:pt x="39" y="33"/>
                    </a:lnTo>
                    <a:lnTo>
                      <a:pt x="42" y="30"/>
                    </a:lnTo>
                    <a:lnTo>
                      <a:pt x="43" y="28"/>
                    </a:lnTo>
                    <a:lnTo>
                      <a:pt x="43" y="24"/>
                    </a:lnTo>
                    <a:lnTo>
                      <a:pt x="43" y="20"/>
                    </a:lnTo>
                    <a:lnTo>
                      <a:pt x="40" y="18"/>
                    </a:lnTo>
                    <a:lnTo>
                      <a:pt x="38" y="15"/>
                    </a:lnTo>
                    <a:lnTo>
                      <a:pt x="34" y="14"/>
                    </a:lnTo>
                    <a:lnTo>
                      <a:pt x="30" y="14"/>
                    </a:lnTo>
                    <a:lnTo>
                      <a:pt x="23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5" name="Freeform 1522"/>
              <p:cNvSpPr>
                <a:spLocks/>
              </p:cNvSpPr>
              <p:nvPr/>
            </p:nvSpPr>
            <p:spPr bwMode="auto">
              <a:xfrm>
                <a:off x="1116" y="1679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8 h 129"/>
                  <a:gd name="T4" fmla="*/ 4 w 129"/>
                  <a:gd name="T5" fmla="*/ 125 h 129"/>
                  <a:gd name="T6" fmla="*/ 1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1 w 129"/>
                  <a:gd name="T13" fmla="*/ 6 h 129"/>
                  <a:gd name="T14" fmla="*/ 4 w 129"/>
                  <a:gd name="T15" fmla="*/ 3 h 129"/>
                  <a:gd name="T16" fmla="*/ 7 w 129"/>
                  <a:gd name="T17" fmla="*/ 1 h 129"/>
                  <a:gd name="T18" fmla="*/ 11 w 129"/>
                  <a:gd name="T19" fmla="*/ 0 h 129"/>
                  <a:gd name="T20" fmla="*/ 118 w 129"/>
                  <a:gd name="T21" fmla="*/ 0 h 129"/>
                  <a:gd name="T22" fmla="*/ 123 w 129"/>
                  <a:gd name="T23" fmla="*/ 1 h 129"/>
                  <a:gd name="T24" fmla="*/ 126 w 129"/>
                  <a:gd name="T25" fmla="*/ 3 h 129"/>
                  <a:gd name="T26" fmla="*/ 128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8 w 129"/>
                  <a:gd name="T33" fmla="*/ 122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6" name="Freeform 1523"/>
              <p:cNvSpPr>
                <a:spLocks/>
              </p:cNvSpPr>
              <p:nvPr/>
            </p:nvSpPr>
            <p:spPr bwMode="auto">
              <a:xfrm>
                <a:off x="1116" y="1679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8 h 129"/>
                  <a:gd name="T4" fmla="*/ 4 w 129"/>
                  <a:gd name="T5" fmla="*/ 125 h 129"/>
                  <a:gd name="T6" fmla="*/ 1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1 w 129"/>
                  <a:gd name="T13" fmla="*/ 6 h 129"/>
                  <a:gd name="T14" fmla="*/ 4 w 129"/>
                  <a:gd name="T15" fmla="*/ 3 h 129"/>
                  <a:gd name="T16" fmla="*/ 7 w 129"/>
                  <a:gd name="T17" fmla="*/ 1 h 129"/>
                  <a:gd name="T18" fmla="*/ 11 w 129"/>
                  <a:gd name="T19" fmla="*/ 0 h 129"/>
                  <a:gd name="T20" fmla="*/ 118 w 129"/>
                  <a:gd name="T21" fmla="*/ 0 h 129"/>
                  <a:gd name="T22" fmla="*/ 123 w 129"/>
                  <a:gd name="T23" fmla="*/ 1 h 129"/>
                  <a:gd name="T24" fmla="*/ 126 w 129"/>
                  <a:gd name="T25" fmla="*/ 3 h 129"/>
                  <a:gd name="T26" fmla="*/ 128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8 w 129"/>
                  <a:gd name="T33" fmla="*/ 122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7" name="Freeform 1524"/>
              <p:cNvSpPr>
                <a:spLocks noEditPoints="1"/>
              </p:cNvSpPr>
              <p:nvPr/>
            </p:nvSpPr>
            <p:spPr bwMode="auto">
              <a:xfrm>
                <a:off x="1124" y="1684"/>
                <a:ext cx="12" cy="15"/>
              </a:xfrm>
              <a:custGeom>
                <a:avLst/>
                <a:gdLst>
                  <a:gd name="T0" fmla="*/ 0 w 58"/>
                  <a:gd name="T1" fmla="*/ 78 h 78"/>
                  <a:gd name="T2" fmla="*/ 0 w 58"/>
                  <a:gd name="T3" fmla="*/ 0 h 78"/>
                  <a:gd name="T4" fmla="*/ 24 w 58"/>
                  <a:gd name="T5" fmla="*/ 0 h 78"/>
                  <a:gd name="T6" fmla="*/ 36 w 58"/>
                  <a:gd name="T7" fmla="*/ 0 h 78"/>
                  <a:gd name="T8" fmla="*/ 43 w 58"/>
                  <a:gd name="T9" fmla="*/ 2 h 78"/>
                  <a:gd name="T10" fmla="*/ 49 w 58"/>
                  <a:gd name="T11" fmla="*/ 4 h 78"/>
                  <a:gd name="T12" fmla="*/ 54 w 58"/>
                  <a:gd name="T13" fmla="*/ 9 h 78"/>
                  <a:gd name="T14" fmla="*/ 56 w 58"/>
                  <a:gd name="T15" fmla="*/ 12 h 78"/>
                  <a:gd name="T16" fmla="*/ 57 w 58"/>
                  <a:gd name="T17" fmla="*/ 15 h 78"/>
                  <a:gd name="T18" fmla="*/ 58 w 58"/>
                  <a:gd name="T19" fmla="*/ 19 h 78"/>
                  <a:gd name="T20" fmla="*/ 58 w 58"/>
                  <a:gd name="T21" fmla="*/ 24 h 78"/>
                  <a:gd name="T22" fmla="*/ 58 w 58"/>
                  <a:gd name="T23" fmla="*/ 30 h 78"/>
                  <a:gd name="T24" fmla="*/ 56 w 58"/>
                  <a:gd name="T25" fmla="*/ 35 h 78"/>
                  <a:gd name="T26" fmla="*/ 53 w 58"/>
                  <a:gd name="T27" fmla="*/ 40 h 78"/>
                  <a:gd name="T28" fmla="*/ 49 w 58"/>
                  <a:gd name="T29" fmla="*/ 43 h 78"/>
                  <a:gd name="T30" fmla="*/ 46 w 58"/>
                  <a:gd name="T31" fmla="*/ 45 h 78"/>
                  <a:gd name="T32" fmla="*/ 41 w 58"/>
                  <a:gd name="T33" fmla="*/ 47 h 78"/>
                  <a:gd name="T34" fmla="*/ 34 w 58"/>
                  <a:gd name="T35" fmla="*/ 48 h 78"/>
                  <a:gd name="T36" fmla="*/ 24 w 58"/>
                  <a:gd name="T37" fmla="*/ 48 h 78"/>
                  <a:gd name="T38" fmla="*/ 14 w 58"/>
                  <a:gd name="T39" fmla="*/ 48 h 78"/>
                  <a:gd name="T40" fmla="*/ 14 w 58"/>
                  <a:gd name="T41" fmla="*/ 78 h 78"/>
                  <a:gd name="T42" fmla="*/ 0 w 58"/>
                  <a:gd name="T43" fmla="*/ 78 h 78"/>
                  <a:gd name="T44" fmla="*/ 14 w 58"/>
                  <a:gd name="T45" fmla="*/ 13 h 78"/>
                  <a:gd name="T46" fmla="*/ 14 w 58"/>
                  <a:gd name="T47" fmla="*/ 35 h 78"/>
                  <a:gd name="T48" fmla="*/ 23 w 58"/>
                  <a:gd name="T49" fmla="*/ 35 h 78"/>
                  <a:gd name="T50" fmla="*/ 31 w 58"/>
                  <a:gd name="T51" fmla="*/ 34 h 78"/>
                  <a:gd name="T52" fmla="*/ 36 w 58"/>
                  <a:gd name="T53" fmla="*/ 34 h 78"/>
                  <a:gd name="T54" fmla="*/ 38 w 58"/>
                  <a:gd name="T55" fmla="*/ 33 h 78"/>
                  <a:gd name="T56" fmla="*/ 41 w 58"/>
                  <a:gd name="T57" fmla="*/ 30 h 78"/>
                  <a:gd name="T58" fmla="*/ 42 w 58"/>
                  <a:gd name="T59" fmla="*/ 27 h 78"/>
                  <a:gd name="T60" fmla="*/ 42 w 58"/>
                  <a:gd name="T61" fmla="*/ 24 h 78"/>
                  <a:gd name="T62" fmla="*/ 42 w 58"/>
                  <a:gd name="T63" fmla="*/ 20 h 78"/>
                  <a:gd name="T64" fmla="*/ 39 w 58"/>
                  <a:gd name="T65" fmla="*/ 17 h 78"/>
                  <a:gd name="T66" fmla="*/ 37 w 58"/>
                  <a:gd name="T67" fmla="*/ 15 h 78"/>
                  <a:gd name="T68" fmla="*/ 33 w 58"/>
                  <a:gd name="T69" fmla="*/ 14 h 78"/>
                  <a:gd name="T70" fmla="*/ 29 w 58"/>
                  <a:gd name="T71" fmla="*/ 13 h 78"/>
                  <a:gd name="T72" fmla="*/ 22 w 58"/>
                  <a:gd name="T73" fmla="*/ 13 h 78"/>
                  <a:gd name="T74" fmla="*/ 14 w 58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8">
                    <a:moveTo>
                      <a:pt x="0" y="78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36" y="0"/>
                    </a:lnTo>
                    <a:lnTo>
                      <a:pt x="43" y="2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6" y="12"/>
                    </a:lnTo>
                    <a:lnTo>
                      <a:pt x="57" y="15"/>
                    </a:lnTo>
                    <a:lnTo>
                      <a:pt x="58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6" y="35"/>
                    </a:lnTo>
                    <a:lnTo>
                      <a:pt x="53" y="40"/>
                    </a:lnTo>
                    <a:lnTo>
                      <a:pt x="49" y="43"/>
                    </a:lnTo>
                    <a:lnTo>
                      <a:pt x="46" y="45"/>
                    </a:lnTo>
                    <a:lnTo>
                      <a:pt x="41" y="47"/>
                    </a:lnTo>
                    <a:lnTo>
                      <a:pt x="34" y="48"/>
                    </a:lnTo>
                    <a:lnTo>
                      <a:pt x="24" y="48"/>
                    </a:lnTo>
                    <a:lnTo>
                      <a:pt x="14" y="48"/>
                    </a:lnTo>
                    <a:lnTo>
                      <a:pt x="14" y="78"/>
                    </a:lnTo>
                    <a:lnTo>
                      <a:pt x="0" y="78"/>
                    </a:lnTo>
                    <a:close/>
                    <a:moveTo>
                      <a:pt x="14" y="13"/>
                    </a:moveTo>
                    <a:lnTo>
                      <a:pt x="14" y="35"/>
                    </a:lnTo>
                    <a:lnTo>
                      <a:pt x="23" y="35"/>
                    </a:lnTo>
                    <a:lnTo>
                      <a:pt x="31" y="34"/>
                    </a:lnTo>
                    <a:lnTo>
                      <a:pt x="36" y="34"/>
                    </a:lnTo>
                    <a:lnTo>
                      <a:pt x="38" y="33"/>
                    </a:lnTo>
                    <a:lnTo>
                      <a:pt x="41" y="30"/>
                    </a:lnTo>
                    <a:lnTo>
                      <a:pt x="42" y="27"/>
                    </a:lnTo>
                    <a:lnTo>
                      <a:pt x="42" y="24"/>
                    </a:lnTo>
                    <a:lnTo>
                      <a:pt x="42" y="20"/>
                    </a:lnTo>
                    <a:lnTo>
                      <a:pt x="39" y="17"/>
                    </a:lnTo>
                    <a:lnTo>
                      <a:pt x="37" y="15"/>
                    </a:lnTo>
                    <a:lnTo>
                      <a:pt x="33" y="14"/>
                    </a:lnTo>
                    <a:lnTo>
                      <a:pt x="29" y="13"/>
                    </a:lnTo>
                    <a:lnTo>
                      <a:pt x="22" y="13"/>
                    </a:lnTo>
                    <a:lnTo>
                      <a:pt x="14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8" name="Freeform 1525"/>
              <p:cNvSpPr>
                <a:spLocks/>
              </p:cNvSpPr>
              <p:nvPr/>
            </p:nvSpPr>
            <p:spPr bwMode="auto">
              <a:xfrm>
                <a:off x="959" y="1398"/>
                <a:ext cx="26" cy="26"/>
              </a:xfrm>
              <a:custGeom>
                <a:avLst/>
                <a:gdLst>
                  <a:gd name="T0" fmla="*/ 11 w 129"/>
                  <a:gd name="T1" fmla="*/ 128 h 128"/>
                  <a:gd name="T2" fmla="*/ 6 w 129"/>
                  <a:gd name="T3" fmla="*/ 128 h 128"/>
                  <a:gd name="T4" fmla="*/ 4 w 129"/>
                  <a:gd name="T5" fmla="*/ 126 h 128"/>
                  <a:gd name="T6" fmla="*/ 1 w 129"/>
                  <a:gd name="T7" fmla="*/ 122 h 128"/>
                  <a:gd name="T8" fmla="*/ 0 w 129"/>
                  <a:gd name="T9" fmla="*/ 118 h 128"/>
                  <a:gd name="T10" fmla="*/ 0 w 129"/>
                  <a:gd name="T11" fmla="*/ 10 h 128"/>
                  <a:gd name="T12" fmla="*/ 1 w 129"/>
                  <a:gd name="T13" fmla="*/ 6 h 128"/>
                  <a:gd name="T14" fmla="*/ 4 w 129"/>
                  <a:gd name="T15" fmla="*/ 3 h 128"/>
                  <a:gd name="T16" fmla="*/ 6 w 129"/>
                  <a:gd name="T17" fmla="*/ 0 h 128"/>
                  <a:gd name="T18" fmla="*/ 11 w 129"/>
                  <a:gd name="T19" fmla="*/ 0 h 128"/>
                  <a:gd name="T20" fmla="*/ 118 w 129"/>
                  <a:gd name="T21" fmla="*/ 0 h 128"/>
                  <a:gd name="T22" fmla="*/ 123 w 129"/>
                  <a:gd name="T23" fmla="*/ 0 h 128"/>
                  <a:gd name="T24" fmla="*/ 126 w 129"/>
                  <a:gd name="T25" fmla="*/ 3 h 128"/>
                  <a:gd name="T26" fmla="*/ 128 w 129"/>
                  <a:gd name="T27" fmla="*/ 6 h 128"/>
                  <a:gd name="T28" fmla="*/ 129 w 129"/>
                  <a:gd name="T29" fmla="*/ 10 h 128"/>
                  <a:gd name="T30" fmla="*/ 129 w 129"/>
                  <a:gd name="T31" fmla="*/ 118 h 128"/>
                  <a:gd name="T32" fmla="*/ 128 w 129"/>
                  <a:gd name="T33" fmla="*/ 122 h 128"/>
                  <a:gd name="T34" fmla="*/ 126 w 129"/>
                  <a:gd name="T35" fmla="*/ 126 h 128"/>
                  <a:gd name="T36" fmla="*/ 123 w 129"/>
                  <a:gd name="T37" fmla="*/ 128 h 128"/>
                  <a:gd name="T38" fmla="*/ 118 w 129"/>
                  <a:gd name="T39" fmla="*/ 128 h 128"/>
                  <a:gd name="T40" fmla="*/ 11 w 129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8">
                    <a:moveTo>
                      <a:pt x="11" y="128"/>
                    </a:moveTo>
                    <a:lnTo>
                      <a:pt x="6" y="128"/>
                    </a:lnTo>
                    <a:lnTo>
                      <a:pt x="4" y="126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9" y="10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6" y="126"/>
                    </a:lnTo>
                    <a:lnTo>
                      <a:pt x="123" y="128"/>
                    </a:lnTo>
                    <a:lnTo>
                      <a:pt x="118" y="128"/>
                    </a:lnTo>
                    <a:lnTo>
                      <a:pt x="11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9" name="Freeform 1526"/>
              <p:cNvSpPr>
                <a:spLocks/>
              </p:cNvSpPr>
              <p:nvPr/>
            </p:nvSpPr>
            <p:spPr bwMode="auto">
              <a:xfrm>
                <a:off x="959" y="1398"/>
                <a:ext cx="26" cy="26"/>
              </a:xfrm>
              <a:custGeom>
                <a:avLst/>
                <a:gdLst>
                  <a:gd name="T0" fmla="*/ 11 w 129"/>
                  <a:gd name="T1" fmla="*/ 128 h 128"/>
                  <a:gd name="T2" fmla="*/ 6 w 129"/>
                  <a:gd name="T3" fmla="*/ 128 h 128"/>
                  <a:gd name="T4" fmla="*/ 4 w 129"/>
                  <a:gd name="T5" fmla="*/ 126 h 128"/>
                  <a:gd name="T6" fmla="*/ 1 w 129"/>
                  <a:gd name="T7" fmla="*/ 122 h 128"/>
                  <a:gd name="T8" fmla="*/ 0 w 129"/>
                  <a:gd name="T9" fmla="*/ 118 h 128"/>
                  <a:gd name="T10" fmla="*/ 0 w 129"/>
                  <a:gd name="T11" fmla="*/ 10 h 128"/>
                  <a:gd name="T12" fmla="*/ 1 w 129"/>
                  <a:gd name="T13" fmla="*/ 6 h 128"/>
                  <a:gd name="T14" fmla="*/ 4 w 129"/>
                  <a:gd name="T15" fmla="*/ 3 h 128"/>
                  <a:gd name="T16" fmla="*/ 6 w 129"/>
                  <a:gd name="T17" fmla="*/ 0 h 128"/>
                  <a:gd name="T18" fmla="*/ 11 w 129"/>
                  <a:gd name="T19" fmla="*/ 0 h 128"/>
                  <a:gd name="T20" fmla="*/ 118 w 129"/>
                  <a:gd name="T21" fmla="*/ 0 h 128"/>
                  <a:gd name="T22" fmla="*/ 123 w 129"/>
                  <a:gd name="T23" fmla="*/ 0 h 128"/>
                  <a:gd name="T24" fmla="*/ 126 w 129"/>
                  <a:gd name="T25" fmla="*/ 3 h 128"/>
                  <a:gd name="T26" fmla="*/ 128 w 129"/>
                  <a:gd name="T27" fmla="*/ 6 h 128"/>
                  <a:gd name="T28" fmla="*/ 129 w 129"/>
                  <a:gd name="T29" fmla="*/ 10 h 128"/>
                  <a:gd name="T30" fmla="*/ 129 w 129"/>
                  <a:gd name="T31" fmla="*/ 118 h 128"/>
                  <a:gd name="T32" fmla="*/ 128 w 129"/>
                  <a:gd name="T33" fmla="*/ 122 h 128"/>
                  <a:gd name="T34" fmla="*/ 126 w 129"/>
                  <a:gd name="T35" fmla="*/ 126 h 128"/>
                  <a:gd name="T36" fmla="*/ 123 w 129"/>
                  <a:gd name="T37" fmla="*/ 128 h 128"/>
                  <a:gd name="T38" fmla="*/ 118 w 129"/>
                  <a:gd name="T39" fmla="*/ 128 h 128"/>
                  <a:gd name="T40" fmla="*/ 11 w 129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8">
                    <a:moveTo>
                      <a:pt x="11" y="128"/>
                    </a:moveTo>
                    <a:lnTo>
                      <a:pt x="6" y="128"/>
                    </a:lnTo>
                    <a:lnTo>
                      <a:pt x="4" y="126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9" y="10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6" y="126"/>
                    </a:lnTo>
                    <a:lnTo>
                      <a:pt x="123" y="128"/>
                    </a:lnTo>
                    <a:lnTo>
                      <a:pt x="118" y="128"/>
                    </a:lnTo>
                    <a:lnTo>
                      <a:pt x="11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0" name="Freeform 1527"/>
              <p:cNvSpPr>
                <a:spLocks noEditPoints="1"/>
              </p:cNvSpPr>
              <p:nvPr/>
            </p:nvSpPr>
            <p:spPr bwMode="auto">
              <a:xfrm>
                <a:off x="967" y="1403"/>
                <a:ext cx="11" cy="15"/>
              </a:xfrm>
              <a:custGeom>
                <a:avLst/>
                <a:gdLst>
                  <a:gd name="T0" fmla="*/ 0 w 58"/>
                  <a:gd name="T1" fmla="*/ 77 h 77"/>
                  <a:gd name="T2" fmla="*/ 0 w 58"/>
                  <a:gd name="T3" fmla="*/ 0 h 77"/>
                  <a:gd name="T4" fmla="*/ 24 w 58"/>
                  <a:gd name="T5" fmla="*/ 0 h 77"/>
                  <a:gd name="T6" fmla="*/ 36 w 58"/>
                  <a:gd name="T7" fmla="*/ 1 h 77"/>
                  <a:gd name="T8" fmla="*/ 43 w 58"/>
                  <a:gd name="T9" fmla="*/ 1 h 77"/>
                  <a:gd name="T10" fmla="*/ 49 w 58"/>
                  <a:gd name="T11" fmla="*/ 5 h 77"/>
                  <a:gd name="T12" fmla="*/ 54 w 58"/>
                  <a:gd name="T13" fmla="*/ 9 h 77"/>
                  <a:gd name="T14" fmla="*/ 56 w 58"/>
                  <a:gd name="T15" fmla="*/ 12 h 77"/>
                  <a:gd name="T16" fmla="*/ 57 w 58"/>
                  <a:gd name="T17" fmla="*/ 16 h 77"/>
                  <a:gd name="T18" fmla="*/ 58 w 58"/>
                  <a:gd name="T19" fmla="*/ 20 h 77"/>
                  <a:gd name="T20" fmla="*/ 58 w 58"/>
                  <a:gd name="T21" fmla="*/ 23 h 77"/>
                  <a:gd name="T22" fmla="*/ 58 w 58"/>
                  <a:gd name="T23" fmla="*/ 31 h 77"/>
                  <a:gd name="T24" fmla="*/ 56 w 58"/>
                  <a:gd name="T25" fmla="*/ 36 h 77"/>
                  <a:gd name="T26" fmla="*/ 53 w 58"/>
                  <a:gd name="T27" fmla="*/ 41 h 77"/>
                  <a:gd name="T28" fmla="*/ 49 w 58"/>
                  <a:gd name="T29" fmla="*/ 43 h 77"/>
                  <a:gd name="T30" fmla="*/ 46 w 58"/>
                  <a:gd name="T31" fmla="*/ 46 h 77"/>
                  <a:gd name="T32" fmla="*/ 41 w 58"/>
                  <a:gd name="T33" fmla="*/ 47 h 77"/>
                  <a:gd name="T34" fmla="*/ 34 w 58"/>
                  <a:gd name="T35" fmla="*/ 48 h 77"/>
                  <a:gd name="T36" fmla="*/ 24 w 58"/>
                  <a:gd name="T37" fmla="*/ 48 h 77"/>
                  <a:gd name="T38" fmla="*/ 15 w 58"/>
                  <a:gd name="T39" fmla="*/ 48 h 77"/>
                  <a:gd name="T40" fmla="*/ 15 w 58"/>
                  <a:gd name="T41" fmla="*/ 77 h 77"/>
                  <a:gd name="T42" fmla="*/ 0 w 58"/>
                  <a:gd name="T43" fmla="*/ 77 h 77"/>
                  <a:gd name="T44" fmla="*/ 15 w 58"/>
                  <a:gd name="T45" fmla="*/ 13 h 77"/>
                  <a:gd name="T46" fmla="*/ 15 w 58"/>
                  <a:gd name="T47" fmla="*/ 35 h 77"/>
                  <a:gd name="T48" fmla="*/ 23 w 58"/>
                  <a:gd name="T49" fmla="*/ 35 h 77"/>
                  <a:gd name="T50" fmla="*/ 31 w 58"/>
                  <a:gd name="T51" fmla="*/ 35 h 77"/>
                  <a:gd name="T52" fmla="*/ 36 w 58"/>
                  <a:gd name="T53" fmla="*/ 33 h 77"/>
                  <a:gd name="T54" fmla="*/ 38 w 58"/>
                  <a:gd name="T55" fmla="*/ 32 h 77"/>
                  <a:gd name="T56" fmla="*/ 41 w 58"/>
                  <a:gd name="T57" fmla="*/ 30 h 77"/>
                  <a:gd name="T58" fmla="*/ 42 w 58"/>
                  <a:gd name="T59" fmla="*/ 27 h 77"/>
                  <a:gd name="T60" fmla="*/ 42 w 58"/>
                  <a:gd name="T61" fmla="*/ 25 h 77"/>
                  <a:gd name="T62" fmla="*/ 42 w 58"/>
                  <a:gd name="T63" fmla="*/ 21 h 77"/>
                  <a:gd name="T64" fmla="*/ 39 w 58"/>
                  <a:gd name="T65" fmla="*/ 17 h 77"/>
                  <a:gd name="T66" fmla="*/ 37 w 58"/>
                  <a:gd name="T67" fmla="*/ 15 h 77"/>
                  <a:gd name="T68" fmla="*/ 33 w 58"/>
                  <a:gd name="T69" fmla="*/ 13 h 77"/>
                  <a:gd name="T70" fmla="*/ 29 w 58"/>
                  <a:gd name="T71" fmla="*/ 13 h 77"/>
                  <a:gd name="T72" fmla="*/ 22 w 58"/>
                  <a:gd name="T73" fmla="*/ 13 h 77"/>
                  <a:gd name="T74" fmla="*/ 15 w 58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7">
                    <a:moveTo>
                      <a:pt x="0" y="77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36" y="1"/>
                    </a:lnTo>
                    <a:lnTo>
                      <a:pt x="43" y="1"/>
                    </a:lnTo>
                    <a:lnTo>
                      <a:pt x="49" y="5"/>
                    </a:lnTo>
                    <a:lnTo>
                      <a:pt x="54" y="9"/>
                    </a:lnTo>
                    <a:lnTo>
                      <a:pt x="56" y="12"/>
                    </a:lnTo>
                    <a:lnTo>
                      <a:pt x="57" y="16"/>
                    </a:lnTo>
                    <a:lnTo>
                      <a:pt x="58" y="20"/>
                    </a:lnTo>
                    <a:lnTo>
                      <a:pt x="58" y="23"/>
                    </a:lnTo>
                    <a:lnTo>
                      <a:pt x="58" y="31"/>
                    </a:lnTo>
                    <a:lnTo>
                      <a:pt x="56" y="36"/>
                    </a:lnTo>
                    <a:lnTo>
                      <a:pt x="53" y="41"/>
                    </a:lnTo>
                    <a:lnTo>
                      <a:pt x="49" y="43"/>
                    </a:lnTo>
                    <a:lnTo>
                      <a:pt x="46" y="46"/>
                    </a:lnTo>
                    <a:lnTo>
                      <a:pt x="41" y="47"/>
                    </a:lnTo>
                    <a:lnTo>
                      <a:pt x="34" y="48"/>
                    </a:lnTo>
                    <a:lnTo>
                      <a:pt x="24" y="48"/>
                    </a:lnTo>
                    <a:lnTo>
                      <a:pt x="15" y="48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3"/>
                    </a:moveTo>
                    <a:lnTo>
                      <a:pt x="15" y="35"/>
                    </a:lnTo>
                    <a:lnTo>
                      <a:pt x="23" y="35"/>
                    </a:lnTo>
                    <a:lnTo>
                      <a:pt x="31" y="35"/>
                    </a:lnTo>
                    <a:lnTo>
                      <a:pt x="36" y="33"/>
                    </a:lnTo>
                    <a:lnTo>
                      <a:pt x="38" y="32"/>
                    </a:lnTo>
                    <a:lnTo>
                      <a:pt x="41" y="30"/>
                    </a:lnTo>
                    <a:lnTo>
                      <a:pt x="42" y="27"/>
                    </a:lnTo>
                    <a:lnTo>
                      <a:pt x="42" y="25"/>
                    </a:lnTo>
                    <a:lnTo>
                      <a:pt x="42" y="21"/>
                    </a:lnTo>
                    <a:lnTo>
                      <a:pt x="39" y="17"/>
                    </a:lnTo>
                    <a:lnTo>
                      <a:pt x="37" y="15"/>
                    </a:lnTo>
                    <a:lnTo>
                      <a:pt x="33" y="13"/>
                    </a:lnTo>
                    <a:lnTo>
                      <a:pt x="29" y="13"/>
                    </a:lnTo>
                    <a:lnTo>
                      <a:pt x="22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1" name="Freeform 1528"/>
              <p:cNvSpPr>
                <a:spLocks/>
              </p:cNvSpPr>
              <p:nvPr/>
            </p:nvSpPr>
            <p:spPr bwMode="auto">
              <a:xfrm>
                <a:off x="1897" y="2544"/>
                <a:ext cx="26" cy="26"/>
              </a:xfrm>
              <a:custGeom>
                <a:avLst/>
                <a:gdLst>
                  <a:gd name="T0" fmla="*/ 10 w 128"/>
                  <a:gd name="T1" fmla="*/ 129 h 129"/>
                  <a:gd name="T2" fmla="*/ 6 w 128"/>
                  <a:gd name="T3" fmla="*/ 128 h 129"/>
                  <a:gd name="T4" fmla="*/ 2 w 128"/>
                  <a:gd name="T5" fmla="*/ 125 h 129"/>
                  <a:gd name="T6" fmla="*/ 0 w 128"/>
                  <a:gd name="T7" fmla="*/ 122 h 129"/>
                  <a:gd name="T8" fmla="*/ 0 w 128"/>
                  <a:gd name="T9" fmla="*/ 118 h 129"/>
                  <a:gd name="T10" fmla="*/ 0 w 128"/>
                  <a:gd name="T11" fmla="*/ 11 h 129"/>
                  <a:gd name="T12" fmla="*/ 0 w 128"/>
                  <a:gd name="T13" fmla="*/ 6 h 129"/>
                  <a:gd name="T14" fmla="*/ 2 w 128"/>
                  <a:gd name="T15" fmla="*/ 3 h 129"/>
                  <a:gd name="T16" fmla="*/ 6 w 128"/>
                  <a:gd name="T17" fmla="*/ 1 h 129"/>
                  <a:gd name="T18" fmla="*/ 10 w 128"/>
                  <a:gd name="T19" fmla="*/ 0 h 129"/>
                  <a:gd name="T20" fmla="*/ 118 w 128"/>
                  <a:gd name="T21" fmla="*/ 0 h 129"/>
                  <a:gd name="T22" fmla="*/ 122 w 128"/>
                  <a:gd name="T23" fmla="*/ 1 h 129"/>
                  <a:gd name="T24" fmla="*/ 126 w 128"/>
                  <a:gd name="T25" fmla="*/ 3 h 129"/>
                  <a:gd name="T26" fmla="*/ 128 w 128"/>
                  <a:gd name="T27" fmla="*/ 6 h 129"/>
                  <a:gd name="T28" fmla="*/ 128 w 128"/>
                  <a:gd name="T29" fmla="*/ 11 h 129"/>
                  <a:gd name="T30" fmla="*/ 128 w 128"/>
                  <a:gd name="T31" fmla="*/ 118 h 129"/>
                  <a:gd name="T32" fmla="*/ 128 w 128"/>
                  <a:gd name="T33" fmla="*/ 122 h 129"/>
                  <a:gd name="T34" fmla="*/ 126 w 128"/>
                  <a:gd name="T35" fmla="*/ 125 h 129"/>
                  <a:gd name="T36" fmla="*/ 122 w 128"/>
                  <a:gd name="T37" fmla="*/ 128 h 129"/>
                  <a:gd name="T38" fmla="*/ 118 w 128"/>
                  <a:gd name="T39" fmla="*/ 129 h 129"/>
                  <a:gd name="T40" fmla="*/ 10 w 128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9">
                    <a:moveTo>
                      <a:pt x="10" y="129"/>
                    </a:moveTo>
                    <a:lnTo>
                      <a:pt x="6" y="128"/>
                    </a:lnTo>
                    <a:lnTo>
                      <a:pt x="2" y="125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8" y="11"/>
                    </a:lnTo>
                    <a:lnTo>
                      <a:pt x="128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8" y="129"/>
                    </a:lnTo>
                    <a:lnTo>
                      <a:pt x="10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2" name="Freeform 1529"/>
              <p:cNvSpPr>
                <a:spLocks/>
              </p:cNvSpPr>
              <p:nvPr/>
            </p:nvSpPr>
            <p:spPr bwMode="auto">
              <a:xfrm>
                <a:off x="1897" y="2544"/>
                <a:ext cx="26" cy="26"/>
              </a:xfrm>
              <a:custGeom>
                <a:avLst/>
                <a:gdLst>
                  <a:gd name="T0" fmla="*/ 10 w 128"/>
                  <a:gd name="T1" fmla="*/ 129 h 129"/>
                  <a:gd name="T2" fmla="*/ 6 w 128"/>
                  <a:gd name="T3" fmla="*/ 128 h 129"/>
                  <a:gd name="T4" fmla="*/ 2 w 128"/>
                  <a:gd name="T5" fmla="*/ 125 h 129"/>
                  <a:gd name="T6" fmla="*/ 0 w 128"/>
                  <a:gd name="T7" fmla="*/ 122 h 129"/>
                  <a:gd name="T8" fmla="*/ 0 w 128"/>
                  <a:gd name="T9" fmla="*/ 118 h 129"/>
                  <a:gd name="T10" fmla="*/ 0 w 128"/>
                  <a:gd name="T11" fmla="*/ 11 h 129"/>
                  <a:gd name="T12" fmla="*/ 0 w 128"/>
                  <a:gd name="T13" fmla="*/ 6 h 129"/>
                  <a:gd name="T14" fmla="*/ 2 w 128"/>
                  <a:gd name="T15" fmla="*/ 3 h 129"/>
                  <a:gd name="T16" fmla="*/ 6 w 128"/>
                  <a:gd name="T17" fmla="*/ 1 h 129"/>
                  <a:gd name="T18" fmla="*/ 10 w 128"/>
                  <a:gd name="T19" fmla="*/ 0 h 129"/>
                  <a:gd name="T20" fmla="*/ 118 w 128"/>
                  <a:gd name="T21" fmla="*/ 0 h 129"/>
                  <a:gd name="T22" fmla="*/ 122 w 128"/>
                  <a:gd name="T23" fmla="*/ 1 h 129"/>
                  <a:gd name="T24" fmla="*/ 126 w 128"/>
                  <a:gd name="T25" fmla="*/ 3 h 129"/>
                  <a:gd name="T26" fmla="*/ 128 w 128"/>
                  <a:gd name="T27" fmla="*/ 6 h 129"/>
                  <a:gd name="T28" fmla="*/ 128 w 128"/>
                  <a:gd name="T29" fmla="*/ 11 h 129"/>
                  <a:gd name="T30" fmla="*/ 128 w 128"/>
                  <a:gd name="T31" fmla="*/ 118 h 129"/>
                  <a:gd name="T32" fmla="*/ 128 w 128"/>
                  <a:gd name="T33" fmla="*/ 122 h 129"/>
                  <a:gd name="T34" fmla="*/ 126 w 128"/>
                  <a:gd name="T35" fmla="*/ 125 h 129"/>
                  <a:gd name="T36" fmla="*/ 122 w 128"/>
                  <a:gd name="T37" fmla="*/ 128 h 129"/>
                  <a:gd name="T38" fmla="*/ 118 w 128"/>
                  <a:gd name="T39" fmla="*/ 129 h 129"/>
                  <a:gd name="T40" fmla="*/ 10 w 128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9">
                    <a:moveTo>
                      <a:pt x="10" y="129"/>
                    </a:moveTo>
                    <a:lnTo>
                      <a:pt x="6" y="128"/>
                    </a:lnTo>
                    <a:lnTo>
                      <a:pt x="2" y="125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8" y="11"/>
                    </a:lnTo>
                    <a:lnTo>
                      <a:pt x="128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8" y="129"/>
                    </a:lnTo>
                    <a:lnTo>
                      <a:pt x="10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3" name="Freeform 1530"/>
              <p:cNvSpPr>
                <a:spLocks noEditPoints="1"/>
              </p:cNvSpPr>
              <p:nvPr/>
            </p:nvSpPr>
            <p:spPr bwMode="auto">
              <a:xfrm>
                <a:off x="1904" y="2549"/>
                <a:ext cx="12" cy="16"/>
              </a:xfrm>
              <a:custGeom>
                <a:avLst/>
                <a:gdLst>
                  <a:gd name="T0" fmla="*/ 0 w 60"/>
                  <a:gd name="T1" fmla="*/ 78 h 78"/>
                  <a:gd name="T2" fmla="*/ 0 w 60"/>
                  <a:gd name="T3" fmla="*/ 0 h 78"/>
                  <a:gd name="T4" fmla="*/ 25 w 60"/>
                  <a:gd name="T5" fmla="*/ 0 h 78"/>
                  <a:gd name="T6" fmla="*/ 37 w 60"/>
                  <a:gd name="T7" fmla="*/ 0 h 78"/>
                  <a:gd name="T8" fmla="*/ 44 w 60"/>
                  <a:gd name="T9" fmla="*/ 2 h 78"/>
                  <a:gd name="T10" fmla="*/ 50 w 60"/>
                  <a:gd name="T11" fmla="*/ 4 h 78"/>
                  <a:gd name="T12" fmla="*/ 55 w 60"/>
                  <a:gd name="T13" fmla="*/ 9 h 78"/>
                  <a:gd name="T14" fmla="*/ 57 w 60"/>
                  <a:gd name="T15" fmla="*/ 12 h 78"/>
                  <a:gd name="T16" fmla="*/ 59 w 60"/>
                  <a:gd name="T17" fmla="*/ 15 h 78"/>
                  <a:gd name="T18" fmla="*/ 59 w 60"/>
                  <a:gd name="T19" fmla="*/ 19 h 78"/>
                  <a:gd name="T20" fmla="*/ 60 w 60"/>
                  <a:gd name="T21" fmla="*/ 24 h 78"/>
                  <a:gd name="T22" fmla="*/ 59 w 60"/>
                  <a:gd name="T23" fmla="*/ 30 h 78"/>
                  <a:gd name="T24" fmla="*/ 57 w 60"/>
                  <a:gd name="T25" fmla="*/ 35 h 78"/>
                  <a:gd name="T26" fmla="*/ 54 w 60"/>
                  <a:gd name="T27" fmla="*/ 40 h 78"/>
                  <a:gd name="T28" fmla="*/ 50 w 60"/>
                  <a:gd name="T29" fmla="*/ 44 h 78"/>
                  <a:gd name="T30" fmla="*/ 46 w 60"/>
                  <a:gd name="T31" fmla="*/ 45 h 78"/>
                  <a:gd name="T32" fmla="*/ 42 w 60"/>
                  <a:gd name="T33" fmla="*/ 47 h 78"/>
                  <a:gd name="T34" fmla="*/ 35 w 60"/>
                  <a:gd name="T35" fmla="*/ 48 h 78"/>
                  <a:gd name="T36" fmla="*/ 26 w 60"/>
                  <a:gd name="T37" fmla="*/ 48 h 78"/>
                  <a:gd name="T38" fmla="*/ 16 w 60"/>
                  <a:gd name="T39" fmla="*/ 48 h 78"/>
                  <a:gd name="T40" fmla="*/ 16 w 60"/>
                  <a:gd name="T41" fmla="*/ 78 h 78"/>
                  <a:gd name="T42" fmla="*/ 0 w 60"/>
                  <a:gd name="T43" fmla="*/ 78 h 78"/>
                  <a:gd name="T44" fmla="*/ 16 w 60"/>
                  <a:gd name="T45" fmla="*/ 13 h 78"/>
                  <a:gd name="T46" fmla="*/ 16 w 60"/>
                  <a:gd name="T47" fmla="*/ 35 h 78"/>
                  <a:gd name="T48" fmla="*/ 25 w 60"/>
                  <a:gd name="T49" fmla="*/ 35 h 78"/>
                  <a:gd name="T50" fmla="*/ 32 w 60"/>
                  <a:gd name="T51" fmla="*/ 35 h 78"/>
                  <a:gd name="T52" fmla="*/ 36 w 60"/>
                  <a:gd name="T53" fmla="*/ 34 h 78"/>
                  <a:gd name="T54" fmla="*/ 40 w 60"/>
                  <a:gd name="T55" fmla="*/ 33 h 78"/>
                  <a:gd name="T56" fmla="*/ 41 w 60"/>
                  <a:gd name="T57" fmla="*/ 30 h 78"/>
                  <a:gd name="T58" fmla="*/ 42 w 60"/>
                  <a:gd name="T59" fmla="*/ 28 h 78"/>
                  <a:gd name="T60" fmla="*/ 44 w 60"/>
                  <a:gd name="T61" fmla="*/ 24 h 78"/>
                  <a:gd name="T62" fmla="*/ 42 w 60"/>
                  <a:gd name="T63" fmla="*/ 20 h 78"/>
                  <a:gd name="T64" fmla="*/ 41 w 60"/>
                  <a:gd name="T65" fmla="*/ 17 h 78"/>
                  <a:gd name="T66" fmla="*/ 39 w 60"/>
                  <a:gd name="T67" fmla="*/ 15 h 78"/>
                  <a:gd name="T68" fmla="*/ 35 w 60"/>
                  <a:gd name="T69" fmla="*/ 14 h 78"/>
                  <a:gd name="T70" fmla="*/ 30 w 60"/>
                  <a:gd name="T71" fmla="*/ 13 h 78"/>
                  <a:gd name="T72" fmla="*/ 24 w 60"/>
                  <a:gd name="T73" fmla="*/ 13 h 78"/>
                  <a:gd name="T74" fmla="*/ 16 w 60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7" y="12"/>
                    </a:lnTo>
                    <a:lnTo>
                      <a:pt x="59" y="15"/>
                    </a:lnTo>
                    <a:lnTo>
                      <a:pt x="59" y="19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7" y="35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6" y="45"/>
                    </a:lnTo>
                    <a:lnTo>
                      <a:pt x="42" y="47"/>
                    </a:lnTo>
                    <a:lnTo>
                      <a:pt x="35" y="48"/>
                    </a:lnTo>
                    <a:lnTo>
                      <a:pt x="26" y="48"/>
                    </a:lnTo>
                    <a:lnTo>
                      <a:pt x="16" y="48"/>
                    </a:lnTo>
                    <a:lnTo>
                      <a:pt x="16" y="78"/>
                    </a:lnTo>
                    <a:lnTo>
                      <a:pt x="0" y="78"/>
                    </a:lnTo>
                    <a:close/>
                    <a:moveTo>
                      <a:pt x="16" y="13"/>
                    </a:moveTo>
                    <a:lnTo>
                      <a:pt x="16" y="35"/>
                    </a:lnTo>
                    <a:lnTo>
                      <a:pt x="25" y="35"/>
                    </a:lnTo>
                    <a:lnTo>
                      <a:pt x="32" y="35"/>
                    </a:lnTo>
                    <a:lnTo>
                      <a:pt x="36" y="34"/>
                    </a:lnTo>
                    <a:lnTo>
                      <a:pt x="40" y="33"/>
                    </a:lnTo>
                    <a:lnTo>
                      <a:pt x="41" y="30"/>
                    </a:lnTo>
                    <a:lnTo>
                      <a:pt x="42" y="28"/>
                    </a:lnTo>
                    <a:lnTo>
                      <a:pt x="44" y="24"/>
                    </a:lnTo>
                    <a:lnTo>
                      <a:pt x="42" y="20"/>
                    </a:lnTo>
                    <a:lnTo>
                      <a:pt x="41" y="17"/>
                    </a:lnTo>
                    <a:lnTo>
                      <a:pt x="39" y="15"/>
                    </a:lnTo>
                    <a:lnTo>
                      <a:pt x="35" y="14"/>
                    </a:lnTo>
                    <a:lnTo>
                      <a:pt x="30" y="13"/>
                    </a:lnTo>
                    <a:lnTo>
                      <a:pt x="24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4" name="Freeform 1531"/>
              <p:cNvSpPr>
                <a:spLocks/>
              </p:cNvSpPr>
              <p:nvPr/>
            </p:nvSpPr>
            <p:spPr bwMode="auto">
              <a:xfrm>
                <a:off x="1433" y="2445"/>
                <a:ext cx="25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3 w 128"/>
                  <a:gd name="T5" fmla="*/ 126 h 130"/>
                  <a:gd name="T6" fmla="*/ 1 w 128"/>
                  <a:gd name="T7" fmla="*/ 122 h 130"/>
                  <a:gd name="T8" fmla="*/ 0 w 128"/>
                  <a:gd name="T9" fmla="*/ 119 h 130"/>
                  <a:gd name="T10" fmla="*/ 0 w 128"/>
                  <a:gd name="T11" fmla="*/ 12 h 130"/>
                  <a:gd name="T12" fmla="*/ 1 w 128"/>
                  <a:gd name="T13" fmla="*/ 8 h 130"/>
                  <a:gd name="T14" fmla="*/ 3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6 w 128"/>
                  <a:gd name="T25" fmla="*/ 4 h 130"/>
                  <a:gd name="T26" fmla="*/ 128 w 128"/>
                  <a:gd name="T27" fmla="*/ 8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4 h 130"/>
                  <a:gd name="T34" fmla="*/ 126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4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0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5" name="Freeform 1532"/>
              <p:cNvSpPr>
                <a:spLocks/>
              </p:cNvSpPr>
              <p:nvPr/>
            </p:nvSpPr>
            <p:spPr bwMode="auto">
              <a:xfrm>
                <a:off x="1433" y="2445"/>
                <a:ext cx="25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3 w 128"/>
                  <a:gd name="T5" fmla="*/ 126 h 130"/>
                  <a:gd name="T6" fmla="*/ 1 w 128"/>
                  <a:gd name="T7" fmla="*/ 122 h 130"/>
                  <a:gd name="T8" fmla="*/ 0 w 128"/>
                  <a:gd name="T9" fmla="*/ 119 h 130"/>
                  <a:gd name="T10" fmla="*/ 0 w 128"/>
                  <a:gd name="T11" fmla="*/ 12 h 130"/>
                  <a:gd name="T12" fmla="*/ 1 w 128"/>
                  <a:gd name="T13" fmla="*/ 8 h 130"/>
                  <a:gd name="T14" fmla="*/ 3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6 w 128"/>
                  <a:gd name="T25" fmla="*/ 4 h 130"/>
                  <a:gd name="T26" fmla="*/ 128 w 128"/>
                  <a:gd name="T27" fmla="*/ 8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4 h 130"/>
                  <a:gd name="T34" fmla="*/ 126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4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0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6" name="Freeform 1533"/>
              <p:cNvSpPr>
                <a:spLocks noEditPoints="1"/>
              </p:cNvSpPr>
              <p:nvPr/>
            </p:nvSpPr>
            <p:spPr bwMode="auto">
              <a:xfrm>
                <a:off x="1440" y="2450"/>
                <a:ext cx="12" cy="16"/>
              </a:xfrm>
              <a:custGeom>
                <a:avLst/>
                <a:gdLst>
                  <a:gd name="T0" fmla="*/ 0 w 60"/>
                  <a:gd name="T1" fmla="*/ 78 h 78"/>
                  <a:gd name="T2" fmla="*/ 0 w 60"/>
                  <a:gd name="T3" fmla="*/ 0 h 78"/>
                  <a:gd name="T4" fmla="*/ 25 w 60"/>
                  <a:gd name="T5" fmla="*/ 0 h 78"/>
                  <a:gd name="T6" fmla="*/ 38 w 60"/>
                  <a:gd name="T7" fmla="*/ 0 h 78"/>
                  <a:gd name="T8" fmla="*/ 44 w 60"/>
                  <a:gd name="T9" fmla="*/ 2 h 78"/>
                  <a:gd name="T10" fmla="*/ 50 w 60"/>
                  <a:gd name="T11" fmla="*/ 4 h 78"/>
                  <a:gd name="T12" fmla="*/ 55 w 60"/>
                  <a:gd name="T13" fmla="*/ 9 h 78"/>
                  <a:gd name="T14" fmla="*/ 58 w 60"/>
                  <a:gd name="T15" fmla="*/ 12 h 78"/>
                  <a:gd name="T16" fmla="*/ 59 w 60"/>
                  <a:gd name="T17" fmla="*/ 15 h 78"/>
                  <a:gd name="T18" fmla="*/ 60 w 60"/>
                  <a:gd name="T19" fmla="*/ 19 h 78"/>
                  <a:gd name="T20" fmla="*/ 60 w 60"/>
                  <a:gd name="T21" fmla="*/ 24 h 78"/>
                  <a:gd name="T22" fmla="*/ 59 w 60"/>
                  <a:gd name="T23" fmla="*/ 30 h 78"/>
                  <a:gd name="T24" fmla="*/ 58 w 60"/>
                  <a:gd name="T25" fmla="*/ 36 h 78"/>
                  <a:gd name="T26" fmla="*/ 54 w 60"/>
                  <a:gd name="T27" fmla="*/ 40 h 78"/>
                  <a:gd name="T28" fmla="*/ 52 w 60"/>
                  <a:gd name="T29" fmla="*/ 44 h 78"/>
                  <a:gd name="T30" fmla="*/ 47 w 60"/>
                  <a:gd name="T31" fmla="*/ 45 h 78"/>
                  <a:gd name="T32" fmla="*/ 43 w 60"/>
                  <a:gd name="T33" fmla="*/ 48 h 78"/>
                  <a:gd name="T34" fmla="*/ 37 w 60"/>
                  <a:gd name="T35" fmla="*/ 48 h 78"/>
                  <a:gd name="T36" fmla="*/ 27 w 60"/>
                  <a:gd name="T37" fmla="*/ 48 h 78"/>
                  <a:gd name="T38" fmla="*/ 17 w 60"/>
                  <a:gd name="T39" fmla="*/ 48 h 78"/>
                  <a:gd name="T40" fmla="*/ 17 w 60"/>
                  <a:gd name="T41" fmla="*/ 78 h 78"/>
                  <a:gd name="T42" fmla="*/ 0 w 60"/>
                  <a:gd name="T43" fmla="*/ 78 h 78"/>
                  <a:gd name="T44" fmla="*/ 17 w 60"/>
                  <a:gd name="T45" fmla="*/ 13 h 78"/>
                  <a:gd name="T46" fmla="*/ 17 w 60"/>
                  <a:gd name="T47" fmla="*/ 35 h 78"/>
                  <a:gd name="T48" fmla="*/ 25 w 60"/>
                  <a:gd name="T49" fmla="*/ 35 h 78"/>
                  <a:gd name="T50" fmla="*/ 33 w 60"/>
                  <a:gd name="T51" fmla="*/ 35 h 78"/>
                  <a:gd name="T52" fmla="*/ 38 w 60"/>
                  <a:gd name="T53" fmla="*/ 34 h 78"/>
                  <a:gd name="T54" fmla="*/ 40 w 60"/>
                  <a:gd name="T55" fmla="*/ 33 h 78"/>
                  <a:gd name="T56" fmla="*/ 43 w 60"/>
                  <a:gd name="T57" fmla="*/ 30 h 78"/>
                  <a:gd name="T58" fmla="*/ 44 w 60"/>
                  <a:gd name="T59" fmla="*/ 28 h 78"/>
                  <a:gd name="T60" fmla="*/ 44 w 60"/>
                  <a:gd name="T61" fmla="*/ 24 h 78"/>
                  <a:gd name="T62" fmla="*/ 43 w 60"/>
                  <a:gd name="T63" fmla="*/ 20 h 78"/>
                  <a:gd name="T64" fmla="*/ 42 w 60"/>
                  <a:gd name="T65" fmla="*/ 17 h 78"/>
                  <a:gd name="T66" fmla="*/ 39 w 60"/>
                  <a:gd name="T67" fmla="*/ 15 h 78"/>
                  <a:gd name="T68" fmla="*/ 35 w 60"/>
                  <a:gd name="T69" fmla="*/ 14 h 78"/>
                  <a:gd name="T70" fmla="*/ 32 w 60"/>
                  <a:gd name="T71" fmla="*/ 13 h 78"/>
                  <a:gd name="T72" fmla="*/ 24 w 60"/>
                  <a:gd name="T73" fmla="*/ 13 h 78"/>
                  <a:gd name="T74" fmla="*/ 17 w 60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8" y="12"/>
                    </a:lnTo>
                    <a:lnTo>
                      <a:pt x="59" y="15"/>
                    </a:lnTo>
                    <a:lnTo>
                      <a:pt x="60" y="19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8" y="36"/>
                    </a:lnTo>
                    <a:lnTo>
                      <a:pt x="54" y="40"/>
                    </a:lnTo>
                    <a:lnTo>
                      <a:pt x="52" y="44"/>
                    </a:lnTo>
                    <a:lnTo>
                      <a:pt x="47" y="45"/>
                    </a:lnTo>
                    <a:lnTo>
                      <a:pt x="43" y="48"/>
                    </a:lnTo>
                    <a:lnTo>
                      <a:pt x="37" y="48"/>
                    </a:lnTo>
                    <a:lnTo>
                      <a:pt x="27" y="48"/>
                    </a:lnTo>
                    <a:lnTo>
                      <a:pt x="17" y="48"/>
                    </a:lnTo>
                    <a:lnTo>
                      <a:pt x="17" y="78"/>
                    </a:lnTo>
                    <a:lnTo>
                      <a:pt x="0" y="78"/>
                    </a:lnTo>
                    <a:close/>
                    <a:moveTo>
                      <a:pt x="17" y="13"/>
                    </a:move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8" y="34"/>
                    </a:lnTo>
                    <a:lnTo>
                      <a:pt x="40" y="33"/>
                    </a:lnTo>
                    <a:lnTo>
                      <a:pt x="43" y="30"/>
                    </a:lnTo>
                    <a:lnTo>
                      <a:pt x="44" y="28"/>
                    </a:lnTo>
                    <a:lnTo>
                      <a:pt x="44" y="24"/>
                    </a:lnTo>
                    <a:lnTo>
                      <a:pt x="43" y="20"/>
                    </a:lnTo>
                    <a:lnTo>
                      <a:pt x="42" y="17"/>
                    </a:lnTo>
                    <a:lnTo>
                      <a:pt x="39" y="15"/>
                    </a:lnTo>
                    <a:lnTo>
                      <a:pt x="35" y="14"/>
                    </a:lnTo>
                    <a:lnTo>
                      <a:pt x="32" y="13"/>
                    </a:lnTo>
                    <a:lnTo>
                      <a:pt x="24" y="13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7" name="Freeform 1534"/>
              <p:cNvSpPr>
                <a:spLocks/>
              </p:cNvSpPr>
              <p:nvPr/>
            </p:nvSpPr>
            <p:spPr bwMode="auto">
              <a:xfrm>
                <a:off x="2039" y="1930"/>
                <a:ext cx="26" cy="26"/>
              </a:xfrm>
              <a:custGeom>
                <a:avLst/>
                <a:gdLst>
                  <a:gd name="T0" fmla="*/ 11 w 130"/>
                  <a:gd name="T1" fmla="*/ 129 h 129"/>
                  <a:gd name="T2" fmla="*/ 8 w 130"/>
                  <a:gd name="T3" fmla="*/ 128 h 129"/>
                  <a:gd name="T4" fmla="*/ 4 w 130"/>
                  <a:gd name="T5" fmla="*/ 125 h 129"/>
                  <a:gd name="T6" fmla="*/ 1 w 130"/>
                  <a:gd name="T7" fmla="*/ 122 h 129"/>
                  <a:gd name="T8" fmla="*/ 0 w 130"/>
                  <a:gd name="T9" fmla="*/ 118 h 129"/>
                  <a:gd name="T10" fmla="*/ 0 w 130"/>
                  <a:gd name="T11" fmla="*/ 11 h 129"/>
                  <a:gd name="T12" fmla="*/ 1 w 130"/>
                  <a:gd name="T13" fmla="*/ 7 h 129"/>
                  <a:gd name="T14" fmla="*/ 4 w 130"/>
                  <a:gd name="T15" fmla="*/ 3 h 129"/>
                  <a:gd name="T16" fmla="*/ 8 w 130"/>
                  <a:gd name="T17" fmla="*/ 1 h 129"/>
                  <a:gd name="T18" fmla="*/ 11 w 130"/>
                  <a:gd name="T19" fmla="*/ 0 h 129"/>
                  <a:gd name="T20" fmla="*/ 119 w 130"/>
                  <a:gd name="T21" fmla="*/ 0 h 129"/>
                  <a:gd name="T22" fmla="*/ 124 w 130"/>
                  <a:gd name="T23" fmla="*/ 1 h 129"/>
                  <a:gd name="T24" fmla="*/ 126 w 130"/>
                  <a:gd name="T25" fmla="*/ 3 h 129"/>
                  <a:gd name="T26" fmla="*/ 129 w 130"/>
                  <a:gd name="T27" fmla="*/ 7 h 129"/>
                  <a:gd name="T28" fmla="*/ 130 w 130"/>
                  <a:gd name="T29" fmla="*/ 11 h 129"/>
                  <a:gd name="T30" fmla="*/ 130 w 130"/>
                  <a:gd name="T31" fmla="*/ 118 h 129"/>
                  <a:gd name="T32" fmla="*/ 129 w 130"/>
                  <a:gd name="T33" fmla="*/ 123 h 129"/>
                  <a:gd name="T34" fmla="*/ 126 w 130"/>
                  <a:gd name="T35" fmla="*/ 125 h 129"/>
                  <a:gd name="T36" fmla="*/ 124 w 130"/>
                  <a:gd name="T37" fmla="*/ 128 h 129"/>
                  <a:gd name="T38" fmla="*/ 119 w 130"/>
                  <a:gd name="T39" fmla="*/ 129 h 129"/>
                  <a:gd name="T40" fmla="*/ 11 w 130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9">
                    <a:moveTo>
                      <a:pt x="11" y="129"/>
                    </a:moveTo>
                    <a:lnTo>
                      <a:pt x="8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3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4" y="1"/>
                    </a:lnTo>
                    <a:lnTo>
                      <a:pt x="126" y="3"/>
                    </a:lnTo>
                    <a:lnTo>
                      <a:pt x="129" y="7"/>
                    </a:lnTo>
                    <a:lnTo>
                      <a:pt x="130" y="11"/>
                    </a:lnTo>
                    <a:lnTo>
                      <a:pt x="130" y="118"/>
                    </a:lnTo>
                    <a:lnTo>
                      <a:pt x="129" y="123"/>
                    </a:lnTo>
                    <a:lnTo>
                      <a:pt x="126" y="125"/>
                    </a:lnTo>
                    <a:lnTo>
                      <a:pt x="124" y="128"/>
                    </a:lnTo>
                    <a:lnTo>
                      <a:pt x="119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8" name="Freeform 1535"/>
              <p:cNvSpPr>
                <a:spLocks/>
              </p:cNvSpPr>
              <p:nvPr/>
            </p:nvSpPr>
            <p:spPr bwMode="auto">
              <a:xfrm>
                <a:off x="2039" y="1930"/>
                <a:ext cx="26" cy="26"/>
              </a:xfrm>
              <a:custGeom>
                <a:avLst/>
                <a:gdLst>
                  <a:gd name="T0" fmla="*/ 11 w 130"/>
                  <a:gd name="T1" fmla="*/ 129 h 129"/>
                  <a:gd name="T2" fmla="*/ 8 w 130"/>
                  <a:gd name="T3" fmla="*/ 128 h 129"/>
                  <a:gd name="T4" fmla="*/ 4 w 130"/>
                  <a:gd name="T5" fmla="*/ 125 h 129"/>
                  <a:gd name="T6" fmla="*/ 1 w 130"/>
                  <a:gd name="T7" fmla="*/ 122 h 129"/>
                  <a:gd name="T8" fmla="*/ 0 w 130"/>
                  <a:gd name="T9" fmla="*/ 118 h 129"/>
                  <a:gd name="T10" fmla="*/ 0 w 130"/>
                  <a:gd name="T11" fmla="*/ 11 h 129"/>
                  <a:gd name="T12" fmla="*/ 1 w 130"/>
                  <a:gd name="T13" fmla="*/ 7 h 129"/>
                  <a:gd name="T14" fmla="*/ 4 w 130"/>
                  <a:gd name="T15" fmla="*/ 3 h 129"/>
                  <a:gd name="T16" fmla="*/ 8 w 130"/>
                  <a:gd name="T17" fmla="*/ 1 h 129"/>
                  <a:gd name="T18" fmla="*/ 11 w 130"/>
                  <a:gd name="T19" fmla="*/ 0 h 129"/>
                  <a:gd name="T20" fmla="*/ 119 w 130"/>
                  <a:gd name="T21" fmla="*/ 0 h 129"/>
                  <a:gd name="T22" fmla="*/ 124 w 130"/>
                  <a:gd name="T23" fmla="*/ 1 h 129"/>
                  <a:gd name="T24" fmla="*/ 126 w 130"/>
                  <a:gd name="T25" fmla="*/ 3 h 129"/>
                  <a:gd name="T26" fmla="*/ 129 w 130"/>
                  <a:gd name="T27" fmla="*/ 7 h 129"/>
                  <a:gd name="T28" fmla="*/ 130 w 130"/>
                  <a:gd name="T29" fmla="*/ 11 h 129"/>
                  <a:gd name="T30" fmla="*/ 130 w 130"/>
                  <a:gd name="T31" fmla="*/ 118 h 129"/>
                  <a:gd name="T32" fmla="*/ 129 w 130"/>
                  <a:gd name="T33" fmla="*/ 123 h 129"/>
                  <a:gd name="T34" fmla="*/ 126 w 130"/>
                  <a:gd name="T35" fmla="*/ 125 h 129"/>
                  <a:gd name="T36" fmla="*/ 124 w 130"/>
                  <a:gd name="T37" fmla="*/ 128 h 129"/>
                  <a:gd name="T38" fmla="*/ 119 w 130"/>
                  <a:gd name="T39" fmla="*/ 129 h 129"/>
                  <a:gd name="T40" fmla="*/ 11 w 130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9">
                    <a:moveTo>
                      <a:pt x="11" y="129"/>
                    </a:moveTo>
                    <a:lnTo>
                      <a:pt x="8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3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4" y="1"/>
                    </a:lnTo>
                    <a:lnTo>
                      <a:pt x="126" y="3"/>
                    </a:lnTo>
                    <a:lnTo>
                      <a:pt x="129" y="7"/>
                    </a:lnTo>
                    <a:lnTo>
                      <a:pt x="130" y="11"/>
                    </a:lnTo>
                    <a:lnTo>
                      <a:pt x="130" y="118"/>
                    </a:lnTo>
                    <a:lnTo>
                      <a:pt x="129" y="123"/>
                    </a:lnTo>
                    <a:lnTo>
                      <a:pt x="126" y="125"/>
                    </a:lnTo>
                    <a:lnTo>
                      <a:pt x="124" y="128"/>
                    </a:lnTo>
                    <a:lnTo>
                      <a:pt x="119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9" name="Freeform 1536"/>
              <p:cNvSpPr>
                <a:spLocks noEditPoints="1"/>
              </p:cNvSpPr>
              <p:nvPr/>
            </p:nvSpPr>
            <p:spPr bwMode="auto">
              <a:xfrm>
                <a:off x="2047" y="1935"/>
                <a:ext cx="12" cy="15"/>
              </a:xfrm>
              <a:custGeom>
                <a:avLst/>
                <a:gdLst>
                  <a:gd name="T0" fmla="*/ 0 w 58"/>
                  <a:gd name="T1" fmla="*/ 78 h 78"/>
                  <a:gd name="T2" fmla="*/ 0 w 58"/>
                  <a:gd name="T3" fmla="*/ 0 h 78"/>
                  <a:gd name="T4" fmla="*/ 25 w 58"/>
                  <a:gd name="T5" fmla="*/ 0 h 78"/>
                  <a:gd name="T6" fmla="*/ 36 w 58"/>
                  <a:gd name="T7" fmla="*/ 0 h 78"/>
                  <a:gd name="T8" fmla="*/ 43 w 58"/>
                  <a:gd name="T9" fmla="*/ 2 h 78"/>
                  <a:gd name="T10" fmla="*/ 50 w 58"/>
                  <a:gd name="T11" fmla="*/ 4 h 78"/>
                  <a:gd name="T12" fmla="*/ 55 w 58"/>
                  <a:gd name="T13" fmla="*/ 9 h 78"/>
                  <a:gd name="T14" fmla="*/ 56 w 58"/>
                  <a:gd name="T15" fmla="*/ 12 h 78"/>
                  <a:gd name="T16" fmla="*/ 57 w 58"/>
                  <a:gd name="T17" fmla="*/ 15 h 78"/>
                  <a:gd name="T18" fmla="*/ 58 w 58"/>
                  <a:gd name="T19" fmla="*/ 19 h 78"/>
                  <a:gd name="T20" fmla="*/ 58 w 58"/>
                  <a:gd name="T21" fmla="*/ 24 h 78"/>
                  <a:gd name="T22" fmla="*/ 58 w 58"/>
                  <a:gd name="T23" fmla="*/ 30 h 78"/>
                  <a:gd name="T24" fmla="*/ 56 w 58"/>
                  <a:gd name="T25" fmla="*/ 35 h 78"/>
                  <a:gd name="T26" fmla="*/ 53 w 58"/>
                  <a:gd name="T27" fmla="*/ 40 h 78"/>
                  <a:gd name="T28" fmla="*/ 50 w 58"/>
                  <a:gd name="T29" fmla="*/ 44 h 78"/>
                  <a:gd name="T30" fmla="*/ 46 w 58"/>
                  <a:gd name="T31" fmla="*/ 45 h 78"/>
                  <a:gd name="T32" fmla="*/ 41 w 58"/>
                  <a:gd name="T33" fmla="*/ 48 h 78"/>
                  <a:gd name="T34" fmla="*/ 35 w 58"/>
                  <a:gd name="T35" fmla="*/ 48 h 78"/>
                  <a:gd name="T36" fmla="*/ 25 w 58"/>
                  <a:gd name="T37" fmla="*/ 48 h 78"/>
                  <a:gd name="T38" fmla="*/ 15 w 58"/>
                  <a:gd name="T39" fmla="*/ 48 h 78"/>
                  <a:gd name="T40" fmla="*/ 15 w 58"/>
                  <a:gd name="T41" fmla="*/ 78 h 78"/>
                  <a:gd name="T42" fmla="*/ 0 w 58"/>
                  <a:gd name="T43" fmla="*/ 78 h 78"/>
                  <a:gd name="T44" fmla="*/ 15 w 58"/>
                  <a:gd name="T45" fmla="*/ 13 h 78"/>
                  <a:gd name="T46" fmla="*/ 15 w 58"/>
                  <a:gd name="T47" fmla="*/ 35 h 78"/>
                  <a:gd name="T48" fmla="*/ 24 w 58"/>
                  <a:gd name="T49" fmla="*/ 35 h 78"/>
                  <a:gd name="T50" fmla="*/ 31 w 58"/>
                  <a:gd name="T51" fmla="*/ 35 h 78"/>
                  <a:gd name="T52" fmla="*/ 36 w 58"/>
                  <a:gd name="T53" fmla="*/ 34 h 78"/>
                  <a:gd name="T54" fmla="*/ 38 w 58"/>
                  <a:gd name="T55" fmla="*/ 33 h 78"/>
                  <a:gd name="T56" fmla="*/ 41 w 58"/>
                  <a:gd name="T57" fmla="*/ 30 h 78"/>
                  <a:gd name="T58" fmla="*/ 42 w 58"/>
                  <a:gd name="T59" fmla="*/ 28 h 78"/>
                  <a:gd name="T60" fmla="*/ 42 w 58"/>
                  <a:gd name="T61" fmla="*/ 24 h 78"/>
                  <a:gd name="T62" fmla="*/ 42 w 58"/>
                  <a:gd name="T63" fmla="*/ 20 h 78"/>
                  <a:gd name="T64" fmla="*/ 40 w 58"/>
                  <a:gd name="T65" fmla="*/ 17 h 78"/>
                  <a:gd name="T66" fmla="*/ 37 w 58"/>
                  <a:gd name="T67" fmla="*/ 15 h 78"/>
                  <a:gd name="T68" fmla="*/ 33 w 58"/>
                  <a:gd name="T69" fmla="*/ 14 h 78"/>
                  <a:gd name="T70" fmla="*/ 30 w 58"/>
                  <a:gd name="T71" fmla="*/ 13 h 78"/>
                  <a:gd name="T72" fmla="*/ 22 w 58"/>
                  <a:gd name="T73" fmla="*/ 13 h 78"/>
                  <a:gd name="T74" fmla="*/ 15 w 58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3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6" y="12"/>
                    </a:lnTo>
                    <a:lnTo>
                      <a:pt x="57" y="15"/>
                    </a:lnTo>
                    <a:lnTo>
                      <a:pt x="58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6" y="35"/>
                    </a:lnTo>
                    <a:lnTo>
                      <a:pt x="53" y="40"/>
                    </a:lnTo>
                    <a:lnTo>
                      <a:pt x="50" y="44"/>
                    </a:lnTo>
                    <a:lnTo>
                      <a:pt x="46" y="45"/>
                    </a:lnTo>
                    <a:lnTo>
                      <a:pt x="41" y="48"/>
                    </a:lnTo>
                    <a:lnTo>
                      <a:pt x="35" y="48"/>
                    </a:lnTo>
                    <a:lnTo>
                      <a:pt x="25" y="48"/>
                    </a:lnTo>
                    <a:lnTo>
                      <a:pt x="15" y="48"/>
                    </a:lnTo>
                    <a:lnTo>
                      <a:pt x="15" y="78"/>
                    </a:lnTo>
                    <a:lnTo>
                      <a:pt x="0" y="78"/>
                    </a:lnTo>
                    <a:close/>
                    <a:moveTo>
                      <a:pt x="15" y="13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8" y="33"/>
                    </a:lnTo>
                    <a:lnTo>
                      <a:pt x="41" y="30"/>
                    </a:lnTo>
                    <a:lnTo>
                      <a:pt x="42" y="28"/>
                    </a:lnTo>
                    <a:lnTo>
                      <a:pt x="42" y="24"/>
                    </a:lnTo>
                    <a:lnTo>
                      <a:pt x="42" y="20"/>
                    </a:lnTo>
                    <a:lnTo>
                      <a:pt x="40" y="17"/>
                    </a:lnTo>
                    <a:lnTo>
                      <a:pt x="37" y="15"/>
                    </a:lnTo>
                    <a:lnTo>
                      <a:pt x="33" y="14"/>
                    </a:lnTo>
                    <a:lnTo>
                      <a:pt x="30" y="13"/>
                    </a:lnTo>
                    <a:lnTo>
                      <a:pt x="22" y="13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0" name="Freeform 1537"/>
              <p:cNvSpPr>
                <a:spLocks/>
              </p:cNvSpPr>
              <p:nvPr/>
            </p:nvSpPr>
            <p:spPr bwMode="auto">
              <a:xfrm>
                <a:off x="1970" y="1777"/>
                <a:ext cx="26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3 w 128"/>
                  <a:gd name="T5" fmla="*/ 126 h 130"/>
                  <a:gd name="T6" fmla="*/ 0 w 128"/>
                  <a:gd name="T7" fmla="*/ 122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7 h 130"/>
                  <a:gd name="T14" fmla="*/ 3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9 w 128"/>
                  <a:gd name="T21" fmla="*/ 0 h 130"/>
                  <a:gd name="T22" fmla="*/ 122 w 128"/>
                  <a:gd name="T23" fmla="*/ 2 h 130"/>
                  <a:gd name="T24" fmla="*/ 126 w 128"/>
                  <a:gd name="T25" fmla="*/ 4 h 130"/>
                  <a:gd name="T26" fmla="*/ 128 w 128"/>
                  <a:gd name="T27" fmla="*/ 7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2 h 130"/>
                  <a:gd name="T34" fmla="*/ 126 w 128"/>
                  <a:gd name="T35" fmla="*/ 126 h 130"/>
                  <a:gd name="T36" fmla="*/ 122 w 128"/>
                  <a:gd name="T37" fmla="*/ 129 h 130"/>
                  <a:gd name="T38" fmla="*/ 119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0" y="122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7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7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2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9" y="130"/>
                    </a:lnTo>
                    <a:lnTo>
                      <a:pt x="10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1" name="Freeform 1538"/>
              <p:cNvSpPr>
                <a:spLocks/>
              </p:cNvSpPr>
              <p:nvPr/>
            </p:nvSpPr>
            <p:spPr bwMode="auto">
              <a:xfrm>
                <a:off x="1970" y="1777"/>
                <a:ext cx="26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3 w 128"/>
                  <a:gd name="T5" fmla="*/ 126 h 130"/>
                  <a:gd name="T6" fmla="*/ 0 w 128"/>
                  <a:gd name="T7" fmla="*/ 122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7 h 130"/>
                  <a:gd name="T14" fmla="*/ 3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9 w 128"/>
                  <a:gd name="T21" fmla="*/ 0 h 130"/>
                  <a:gd name="T22" fmla="*/ 122 w 128"/>
                  <a:gd name="T23" fmla="*/ 2 h 130"/>
                  <a:gd name="T24" fmla="*/ 126 w 128"/>
                  <a:gd name="T25" fmla="*/ 4 h 130"/>
                  <a:gd name="T26" fmla="*/ 128 w 128"/>
                  <a:gd name="T27" fmla="*/ 7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2 h 130"/>
                  <a:gd name="T34" fmla="*/ 126 w 128"/>
                  <a:gd name="T35" fmla="*/ 126 h 130"/>
                  <a:gd name="T36" fmla="*/ 122 w 128"/>
                  <a:gd name="T37" fmla="*/ 129 h 130"/>
                  <a:gd name="T38" fmla="*/ 119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0" y="122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7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7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2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9" y="130"/>
                    </a:lnTo>
                    <a:lnTo>
                      <a:pt x="10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2" name="Freeform 1539"/>
              <p:cNvSpPr>
                <a:spLocks noEditPoints="1"/>
              </p:cNvSpPr>
              <p:nvPr/>
            </p:nvSpPr>
            <p:spPr bwMode="auto">
              <a:xfrm>
                <a:off x="1978" y="1782"/>
                <a:ext cx="12" cy="16"/>
              </a:xfrm>
              <a:custGeom>
                <a:avLst/>
                <a:gdLst>
                  <a:gd name="T0" fmla="*/ 0 w 59"/>
                  <a:gd name="T1" fmla="*/ 78 h 78"/>
                  <a:gd name="T2" fmla="*/ 0 w 59"/>
                  <a:gd name="T3" fmla="*/ 0 h 78"/>
                  <a:gd name="T4" fmla="*/ 24 w 59"/>
                  <a:gd name="T5" fmla="*/ 0 h 78"/>
                  <a:gd name="T6" fmla="*/ 37 w 59"/>
                  <a:gd name="T7" fmla="*/ 0 h 78"/>
                  <a:gd name="T8" fmla="*/ 43 w 59"/>
                  <a:gd name="T9" fmla="*/ 2 h 78"/>
                  <a:gd name="T10" fmla="*/ 49 w 59"/>
                  <a:gd name="T11" fmla="*/ 4 h 78"/>
                  <a:gd name="T12" fmla="*/ 54 w 59"/>
                  <a:gd name="T13" fmla="*/ 9 h 78"/>
                  <a:gd name="T14" fmla="*/ 57 w 59"/>
                  <a:gd name="T15" fmla="*/ 12 h 78"/>
                  <a:gd name="T16" fmla="*/ 58 w 59"/>
                  <a:gd name="T17" fmla="*/ 15 h 78"/>
                  <a:gd name="T18" fmla="*/ 59 w 59"/>
                  <a:gd name="T19" fmla="*/ 19 h 78"/>
                  <a:gd name="T20" fmla="*/ 59 w 59"/>
                  <a:gd name="T21" fmla="*/ 24 h 78"/>
                  <a:gd name="T22" fmla="*/ 58 w 59"/>
                  <a:gd name="T23" fmla="*/ 30 h 78"/>
                  <a:gd name="T24" fmla="*/ 57 w 59"/>
                  <a:gd name="T25" fmla="*/ 35 h 78"/>
                  <a:gd name="T26" fmla="*/ 53 w 59"/>
                  <a:gd name="T27" fmla="*/ 40 h 78"/>
                  <a:gd name="T28" fmla="*/ 49 w 59"/>
                  <a:gd name="T29" fmla="*/ 43 h 78"/>
                  <a:gd name="T30" fmla="*/ 46 w 59"/>
                  <a:gd name="T31" fmla="*/ 45 h 78"/>
                  <a:gd name="T32" fmla="*/ 42 w 59"/>
                  <a:gd name="T33" fmla="*/ 46 h 78"/>
                  <a:gd name="T34" fmla="*/ 34 w 59"/>
                  <a:gd name="T35" fmla="*/ 48 h 78"/>
                  <a:gd name="T36" fmla="*/ 26 w 59"/>
                  <a:gd name="T37" fmla="*/ 48 h 78"/>
                  <a:gd name="T38" fmla="*/ 16 w 59"/>
                  <a:gd name="T39" fmla="*/ 48 h 78"/>
                  <a:gd name="T40" fmla="*/ 16 w 59"/>
                  <a:gd name="T41" fmla="*/ 78 h 78"/>
                  <a:gd name="T42" fmla="*/ 0 w 59"/>
                  <a:gd name="T43" fmla="*/ 78 h 78"/>
                  <a:gd name="T44" fmla="*/ 16 w 59"/>
                  <a:gd name="T45" fmla="*/ 13 h 78"/>
                  <a:gd name="T46" fmla="*/ 16 w 59"/>
                  <a:gd name="T47" fmla="*/ 35 h 78"/>
                  <a:gd name="T48" fmla="*/ 24 w 59"/>
                  <a:gd name="T49" fmla="*/ 35 h 78"/>
                  <a:gd name="T50" fmla="*/ 32 w 59"/>
                  <a:gd name="T51" fmla="*/ 34 h 78"/>
                  <a:gd name="T52" fmla="*/ 37 w 59"/>
                  <a:gd name="T53" fmla="*/ 34 h 78"/>
                  <a:gd name="T54" fmla="*/ 39 w 59"/>
                  <a:gd name="T55" fmla="*/ 31 h 78"/>
                  <a:gd name="T56" fmla="*/ 41 w 59"/>
                  <a:gd name="T57" fmla="*/ 30 h 78"/>
                  <a:gd name="T58" fmla="*/ 43 w 59"/>
                  <a:gd name="T59" fmla="*/ 26 h 78"/>
                  <a:gd name="T60" fmla="*/ 43 w 59"/>
                  <a:gd name="T61" fmla="*/ 24 h 78"/>
                  <a:gd name="T62" fmla="*/ 42 w 59"/>
                  <a:gd name="T63" fmla="*/ 20 h 78"/>
                  <a:gd name="T64" fmla="*/ 41 w 59"/>
                  <a:gd name="T65" fmla="*/ 17 h 78"/>
                  <a:gd name="T66" fmla="*/ 38 w 59"/>
                  <a:gd name="T67" fmla="*/ 14 h 78"/>
                  <a:gd name="T68" fmla="*/ 34 w 59"/>
                  <a:gd name="T69" fmla="*/ 14 h 78"/>
                  <a:gd name="T70" fmla="*/ 31 w 59"/>
                  <a:gd name="T71" fmla="*/ 13 h 78"/>
                  <a:gd name="T72" fmla="*/ 23 w 59"/>
                  <a:gd name="T73" fmla="*/ 13 h 78"/>
                  <a:gd name="T74" fmla="*/ 16 w 59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8">
                    <a:moveTo>
                      <a:pt x="0" y="78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7" y="12"/>
                    </a:lnTo>
                    <a:lnTo>
                      <a:pt x="58" y="15"/>
                    </a:lnTo>
                    <a:lnTo>
                      <a:pt x="59" y="19"/>
                    </a:lnTo>
                    <a:lnTo>
                      <a:pt x="59" y="24"/>
                    </a:lnTo>
                    <a:lnTo>
                      <a:pt x="58" y="30"/>
                    </a:lnTo>
                    <a:lnTo>
                      <a:pt x="57" y="35"/>
                    </a:lnTo>
                    <a:lnTo>
                      <a:pt x="53" y="40"/>
                    </a:lnTo>
                    <a:lnTo>
                      <a:pt x="49" y="43"/>
                    </a:lnTo>
                    <a:lnTo>
                      <a:pt x="46" y="45"/>
                    </a:lnTo>
                    <a:lnTo>
                      <a:pt x="42" y="46"/>
                    </a:lnTo>
                    <a:lnTo>
                      <a:pt x="34" y="48"/>
                    </a:lnTo>
                    <a:lnTo>
                      <a:pt x="26" y="48"/>
                    </a:lnTo>
                    <a:lnTo>
                      <a:pt x="16" y="48"/>
                    </a:lnTo>
                    <a:lnTo>
                      <a:pt x="16" y="78"/>
                    </a:lnTo>
                    <a:lnTo>
                      <a:pt x="0" y="78"/>
                    </a:lnTo>
                    <a:close/>
                    <a:moveTo>
                      <a:pt x="16" y="13"/>
                    </a:moveTo>
                    <a:lnTo>
                      <a:pt x="16" y="35"/>
                    </a:lnTo>
                    <a:lnTo>
                      <a:pt x="24" y="35"/>
                    </a:lnTo>
                    <a:lnTo>
                      <a:pt x="32" y="34"/>
                    </a:lnTo>
                    <a:lnTo>
                      <a:pt x="37" y="34"/>
                    </a:lnTo>
                    <a:lnTo>
                      <a:pt x="39" y="31"/>
                    </a:lnTo>
                    <a:lnTo>
                      <a:pt x="41" y="30"/>
                    </a:lnTo>
                    <a:lnTo>
                      <a:pt x="43" y="26"/>
                    </a:lnTo>
                    <a:lnTo>
                      <a:pt x="43" y="24"/>
                    </a:lnTo>
                    <a:lnTo>
                      <a:pt x="42" y="20"/>
                    </a:lnTo>
                    <a:lnTo>
                      <a:pt x="41" y="17"/>
                    </a:lnTo>
                    <a:lnTo>
                      <a:pt x="38" y="14"/>
                    </a:lnTo>
                    <a:lnTo>
                      <a:pt x="34" y="14"/>
                    </a:lnTo>
                    <a:lnTo>
                      <a:pt x="31" y="13"/>
                    </a:lnTo>
                    <a:lnTo>
                      <a:pt x="23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3" name="Freeform 1540"/>
              <p:cNvSpPr>
                <a:spLocks/>
              </p:cNvSpPr>
              <p:nvPr/>
            </p:nvSpPr>
            <p:spPr bwMode="auto">
              <a:xfrm>
                <a:off x="2306" y="1875"/>
                <a:ext cx="26" cy="26"/>
              </a:xfrm>
              <a:custGeom>
                <a:avLst/>
                <a:gdLst>
                  <a:gd name="T0" fmla="*/ 10 w 129"/>
                  <a:gd name="T1" fmla="*/ 129 h 129"/>
                  <a:gd name="T2" fmla="*/ 7 w 129"/>
                  <a:gd name="T3" fmla="*/ 128 h 129"/>
                  <a:gd name="T4" fmla="*/ 3 w 129"/>
                  <a:gd name="T5" fmla="*/ 125 h 129"/>
                  <a:gd name="T6" fmla="*/ 2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2 w 129"/>
                  <a:gd name="T13" fmla="*/ 6 h 129"/>
                  <a:gd name="T14" fmla="*/ 3 w 129"/>
                  <a:gd name="T15" fmla="*/ 3 h 129"/>
                  <a:gd name="T16" fmla="*/ 7 w 129"/>
                  <a:gd name="T17" fmla="*/ 1 h 129"/>
                  <a:gd name="T18" fmla="*/ 10 w 129"/>
                  <a:gd name="T19" fmla="*/ 0 h 129"/>
                  <a:gd name="T20" fmla="*/ 119 w 129"/>
                  <a:gd name="T21" fmla="*/ 0 h 129"/>
                  <a:gd name="T22" fmla="*/ 122 w 129"/>
                  <a:gd name="T23" fmla="*/ 1 h 129"/>
                  <a:gd name="T24" fmla="*/ 126 w 129"/>
                  <a:gd name="T25" fmla="*/ 3 h 129"/>
                  <a:gd name="T26" fmla="*/ 129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9 w 129"/>
                  <a:gd name="T33" fmla="*/ 122 h 129"/>
                  <a:gd name="T34" fmla="*/ 126 w 129"/>
                  <a:gd name="T35" fmla="*/ 125 h 129"/>
                  <a:gd name="T36" fmla="*/ 122 w 129"/>
                  <a:gd name="T37" fmla="*/ 128 h 129"/>
                  <a:gd name="T38" fmla="*/ 119 w 129"/>
                  <a:gd name="T39" fmla="*/ 129 h 129"/>
                  <a:gd name="T40" fmla="*/ 10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0" y="129"/>
                    </a:moveTo>
                    <a:lnTo>
                      <a:pt x="7" y="128"/>
                    </a:lnTo>
                    <a:lnTo>
                      <a:pt x="3" y="125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9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9" y="122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9" y="129"/>
                    </a:lnTo>
                    <a:lnTo>
                      <a:pt x="10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4" name="Freeform 1541"/>
              <p:cNvSpPr>
                <a:spLocks/>
              </p:cNvSpPr>
              <p:nvPr/>
            </p:nvSpPr>
            <p:spPr bwMode="auto">
              <a:xfrm>
                <a:off x="2306" y="1875"/>
                <a:ext cx="26" cy="26"/>
              </a:xfrm>
              <a:custGeom>
                <a:avLst/>
                <a:gdLst>
                  <a:gd name="T0" fmla="*/ 10 w 129"/>
                  <a:gd name="T1" fmla="*/ 129 h 129"/>
                  <a:gd name="T2" fmla="*/ 7 w 129"/>
                  <a:gd name="T3" fmla="*/ 128 h 129"/>
                  <a:gd name="T4" fmla="*/ 3 w 129"/>
                  <a:gd name="T5" fmla="*/ 125 h 129"/>
                  <a:gd name="T6" fmla="*/ 2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2 w 129"/>
                  <a:gd name="T13" fmla="*/ 6 h 129"/>
                  <a:gd name="T14" fmla="*/ 3 w 129"/>
                  <a:gd name="T15" fmla="*/ 3 h 129"/>
                  <a:gd name="T16" fmla="*/ 7 w 129"/>
                  <a:gd name="T17" fmla="*/ 1 h 129"/>
                  <a:gd name="T18" fmla="*/ 10 w 129"/>
                  <a:gd name="T19" fmla="*/ 0 h 129"/>
                  <a:gd name="T20" fmla="*/ 119 w 129"/>
                  <a:gd name="T21" fmla="*/ 0 h 129"/>
                  <a:gd name="T22" fmla="*/ 122 w 129"/>
                  <a:gd name="T23" fmla="*/ 1 h 129"/>
                  <a:gd name="T24" fmla="*/ 126 w 129"/>
                  <a:gd name="T25" fmla="*/ 3 h 129"/>
                  <a:gd name="T26" fmla="*/ 129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9 w 129"/>
                  <a:gd name="T33" fmla="*/ 122 h 129"/>
                  <a:gd name="T34" fmla="*/ 126 w 129"/>
                  <a:gd name="T35" fmla="*/ 125 h 129"/>
                  <a:gd name="T36" fmla="*/ 122 w 129"/>
                  <a:gd name="T37" fmla="*/ 128 h 129"/>
                  <a:gd name="T38" fmla="*/ 119 w 129"/>
                  <a:gd name="T39" fmla="*/ 129 h 129"/>
                  <a:gd name="T40" fmla="*/ 10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0" y="129"/>
                    </a:moveTo>
                    <a:lnTo>
                      <a:pt x="7" y="128"/>
                    </a:lnTo>
                    <a:lnTo>
                      <a:pt x="3" y="125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19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9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9" y="122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9" y="129"/>
                    </a:lnTo>
                    <a:lnTo>
                      <a:pt x="10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5" name="Freeform 1542"/>
              <p:cNvSpPr>
                <a:spLocks noEditPoints="1"/>
              </p:cNvSpPr>
              <p:nvPr/>
            </p:nvSpPr>
            <p:spPr bwMode="auto">
              <a:xfrm>
                <a:off x="2314" y="1880"/>
                <a:ext cx="12" cy="15"/>
              </a:xfrm>
              <a:custGeom>
                <a:avLst/>
                <a:gdLst>
                  <a:gd name="T0" fmla="*/ 0 w 59"/>
                  <a:gd name="T1" fmla="*/ 78 h 78"/>
                  <a:gd name="T2" fmla="*/ 0 w 59"/>
                  <a:gd name="T3" fmla="*/ 0 h 78"/>
                  <a:gd name="T4" fmla="*/ 25 w 59"/>
                  <a:gd name="T5" fmla="*/ 0 h 78"/>
                  <a:gd name="T6" fmla="*/ 37 w 59"/>
                  <a:gd name="T7" fmla="*/ 0 h 78"/>
                  <a:gd name="T8" fmla="*/ 43 w 59"/>
                  <a:gd name="T9" fmla="*/ 2 h 78"/>
                  <a:gd name="T10" fmla="*/ 49 w 59"/>
                  <a:gd name="T11" fmla="*/ 4 h 78"/>
                  <a:gd name="T12" fmla="*/ 54 w 59"/>
                  <a:gd name="T13" fmla="*/ 9 h 78"/>
                  <a:gd name="T14" fmla="*/ 57 w 59"/>
                  <a:gd name="T15" fmla="*/ 12 h 78"/>
                  <a:gd name="T16" fmla="*/ 58 w 59"/>
                  <a:gd name="T17" fmla="*/ 15 h 78"/>
                  <a:gd name="T18" fmla="*/ 59 w 59"/>
                  <a:gd name="T19" fmla="*/ 19 h 78"/>
                  <a:gd name="T20" fmla="*/ 59 w 59"/>
                  <a:gd name="T21" fmla="*/ 24 h 78"/>
                  <a:gd name="T22" fmla="*/ 58 w 59"/>
                  <a:gd name="T23" fmla="*/ 30 h 78"/>
                  <a:gd name="T24" fmla="*/ 57 w 59"/>
                  <a:gd name="T25" fmla="*/ 35 h 78"/>
                  <a:gd name="T26" fmla="*/ 53 w 59"/>
                  <a:gd name="T27" fmla="*/ 40 h 78"/>
                  <a:gd name="T28" fmla="*/ 51 w 59"/>
                  <a:gd name="T29" fmla="*/ 43 h 78"/>
                  <a:gd name="T30" fmla="*/ 46 w 59"/>
                  <a:gd name="T31" fmla="*/ 45 h 78"/>
                  <a:gd name="T32" fmla="*/ 42 w 59"/>
                  <a:gd name="T33" fmla="*/ 47 h 78"/>
                  <a:gd name="T34" fmla="*/ 36 w 59"/>
                  <a:gd name="T35" fmla="*/ 48 h 78"/>
                  <a:gd name="T36" fmla="*/ 26 w 59"/>
                  <a:gd name="T37" fmla="*/ 48 h 78"/>
                  <a:gd name="T38" fmla="*/ 16 w 59"/>
                  <a:gd name="T39" fmla="*/ 48 h 78"/>
                  <a:gd name="T40" fmla="*/ 16 w 59"/>
                  <a:gd name="T41" fmla="*/ 78 h 78"/>
                  <a:gd name="T42" fmla="*/ 0 w 59"/>
                  <a:gd name="T43" fmla="*/ 78 h 78"/>
                  <a:gd name="T44" fmla="*/ 16 w 59"/>
                  <a:gd name="T45" fmla="*/ 13 h 78"/>
                  <a:gd name="T46" fmla="*/ 16 w 59"/>
                  <a:gd name="T47" fmla="*/ 35 h 78"/>
                  <a:gd name="T48" fmla="*/ 25 w 59"/>
                  <a:gd name="T49" fmla="*/ 35 h 78"/>
                  <a:gd name="T50" fmla="*/ 32 w 59"/>
                  <a:gd name="T51" fmla="*/ 34 h 78"/>
                  <a:gd name="T52" fmla="*/ 37 w 59"/>
                  <a:gd name="T53" fmla="*/ 34 h 78"/>
                  <a:gd name="T54" fmla="*/ 40 w 59"/>
                  <a:gd name="T55" fmla="*/ 33 h 78"/>
                  <a:gd name="T56" fmla="*/ 42 w 59"/>
                  <a:gd name="T57" fmla="*/ 30 h 78"/>
                  <a:gd name="T58" fmla="*/ 43 w 59"/>
                  <a:gd name="T59" fmla="*/ 27 h 78"/>
                  <a:gd name="T60" fmla="*/ 43 w 59"/>
                  <a:gd name="T61" fmla="*/ 24 h 78"/>
                  <a:gd name="T62" fmla="*/ 42 w 59"/>
                  <a:gd name="T63" fmla="*/ 20 h 78"/>
                  <a:gd name="T64" fmla="*/ 41 w 59"/>
                  <a:gd name="T65" fmla="*/ 17 h 78"/>
                  <a:gd name="T66" fmla="*/ 38 w 59"/>
                  <a:gd name="T67" fmla="*/ 15 h 78"/>
                  <a:gd name="T68" fmla="*/ 35 w 59"/>
                  <a:gd name="T69" fmla="*/ 14 h 78"/>
                  <a:gd name="T70" fmla="*/ 31 w 59"/>
                  <a:gd name="T71" fmla="*/ 13 h 78"/>
                  <a:gd name="T72" fmla="*/ 23 w 59"/>
                  <a:gd name="T73" fmla="*/ 13 h 78"/>
                  <a:gd name="T74" fmla="*/ 16 w 59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7" y="12"/>
                    </a:lnTo>
                    <a:lnTo>
                      <a:pt x="58" y="15"/>
                    </a:lnTo>
                    <a:lnTo>
                      <a:pt x="59" y="19"/>
                    </a:lnTo>
                    <a:lnTo>
                      <a:pt x="59" y="24"/>
                    </a:lnTo>
                    <a:lnTo>
                      <a:pt x="58" y="30"/>
                    </a:lnTo>
                    <a:lnTo>
                      <a:pt x="57" y="35"/>
                    </a:lnTo>
                    <a:lnTo>
                      <a:pt x="53" y="40"/>
                    </a:lnTo>
                    <a:lnTo>
                      <a:pt x="51" y="43"/>
                    </a:lnTo>
                    <a:lnTo>
                      <a:pt x="46" y="45"/>
                    </a:lnTo>
                    <a:lnTo>
                      <a:pt x="42" y="47"/>
                    </a:lnTo>
                    <a:lnTo>
                      <a:pt x="36" y="48"/>
                    </a:lnTo>
                    <a:lnTo>
                      <a:pt x="26" y="48"/>
                    </a:lnTo>
                    <a:lnTo>
                      <a:pt x="16" y="48"/>
                    </a:lnTo>
                    <a:lnTo>
                      <a:pt x="16" y="78"/>
                    </a:lnTo>
                    <a:lnTo>
                      <a:pt x="0" y="78"/>
                    </a:lnTo>
                    <a:close/>
                    <a:moveTo>
                      <a:pt x="16" y="13"/>
                    </a:moveTo>
                    <a:lnTo>
                      <a:pt x="16" y="35"/>
                    </a:lnTo>
                    <a:lnTo>
                      <a:pt x="25" y="35"/>
                    </a:lnTo>
                    <a:lnTo>
                      <a:pt x="32" y="34"/>
                    </a:lnTo>
                    <a:lnTo>
                      <a:pt x="37" y="34"/>
                    </a:lnTo>
                    <a:lnTo>
                      <a:pt x="40" y="33"/>
                    </a:lnTo>
                    <a:lnTo>
                      <a:pt x="42" y="30"/>
                    </a:lnTo>
                    <a:lnTo>
                      <a:pt x="43" y="27"/>
                    </a:lnTo>
                    <a:lnTo>
                      <a:pt x="43" y="24"/>
                    </a:lnTo>
                    <a:lnTo>
                      <a:pt x="42" y="20"/>
                    </a:lnTo>
                    <a:lnTo>
                      <a:pt x="41" y="17"/>
                    </a:lnTo>
                    <a:lnTo>
                      <a:pt x="38" y="15"/>
                    </a:lnTo>
                    <a:lnTo>
                      <a:pt x="35" y="14"/>
                    </a:lnTo>
                    <a:lnTo>
                      <a:pt x="31" y="13"/>
                    </a:lnTo>
                    <a:lnTo>
                      <a:pt x="23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6" name="Freeform 1543"/>
              <p:cNvSpPr>
                <a:spLocks/>
              </p:cNvSpPr>
              <p:nvPr/>
            </p:nvSpPr>
            <p:spPr bwMode="auto">
              <a:xfrm>
                <a:off x="2696" y="1823"/>
                <a:ext cx="26" cy="26"/>
              </a:xfrm>
              <a:custGeom>
                <a:avLst/>
                <a:gdLst>
                  <a:gd name="T0" fmla="*/ 10 w 128"/>
                  <a:gd name="T1" fmla="*/ 129 h 129"/>
                  <a:gd name="T2" fmla="*/ 6 w 128"/>
                  <a:gd name="T3" fmla="*/ 128 h 129"/>
                  <a:gd name="T4" fmla="*/ 2 w 128"/>
                  <a:gd name="T5" fmla="*/ 125 h 129"/>
                  <a:gd name="T6" fmla="*/ 0 w 128"/>
                  <a:gd name="T7" fmla="*/ 122 h 129"/>
                  <a:gd name="T8" fmla="*/ 0 w 128"/>
                  <a:gd name="T9" fmla="*/ 118 h 129"/>
                  <a:gd name="T10" fmla="*/ 0 w 128"/>
                  <a:gd name="T11" fmla="*/ 11 h 129"/>
                  <a:gd name="T12" fmla="*/ 0 w 128"/>
                  <a:gd name="T13" fmla="*/ 6 h 129"/>
                  <a:gd name="T14" fmla="*/ 2 w 128"/>
                  <a:gd name="T15" fmla="*/ 3 h 129"/>
                  <a:gd name="T16" fmla="*/ 6 w 128"/>
                  <a:gd name="T17" fmla="*/ 1 h 129"/>
                  <a:gd name="T18" fmla="*/ 10 w 128"/>
                  <a:gd name="T19" fmla="*/ 0 h 129"/>
                  <a:gd name="T20" fmla="*/ 118 w 128"/>
                  <a:gd name="T21" fmla="*/ 0 h 129"/>
                  <a:gd name="T22" fmla="*/ 122 w 128"/>
                  <a:gd name="T23" fmla="*/ 1 h 129"/>
                  <a:gd name="T24" fmla="*/ 126 w 128"/>
                  <a:gd name="T25" fmla="*/ 3 h 129"/>
                  <a:gd name="T26" fmla="*/ 127 w 128"/>
                  <a:gd name="T27" fmla="*/ 6 h 129"/>
                  <a:gd name="T28" fmla="*/ 128 w 128"/>
                  <a:gd name="T29" fmla="*/ 11 h 129"/>
                  <a:gd name="T30" fmla="*/ 128 w 128"/>
                  <a:gd name="T31" fmla="*/ 118 h 129"/>
                  <a:gd name="T32" fmla="*/ 127 w 128"/>
                  <a:gd name="T33" fmla="*/ 122 h 129"/>
                  <a:gd name="T34" fmla="*/ 126 w 128"/>
                  <a:gd name="T35" fmla="*/ 125 h 129"/>
                  <a:gd name="T36" fmla="*/ 122 w 128"/>
                  <a:gd name="T37" fmla="*/ 128 h 129"/>
                  <a:gd name="T38" fmla="*/ 118 w 128"/>
                  <a:gd name="T39" fmla="*/ 129 h 129"/>
                  <a:gd name="T40" fmla="*/ 10 w 128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9">
                    <a:moveTo>
                      <a:pt x="10" y="129"/>
                    </a:moveTo>
                    <a:lnTo>
                      <a:pt x="6" y="128"/>
                    </a:lnTo>
                    <a:lnTo>
                      <a:pt x="2" y="125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7" y="6"/>
                    </a:lnTo>
                    <a:lnTo>
                      <a:pt x="128" y="11"/>
                    </a:lnTo>
                    <a:lnTo>
                      <a:pt x="128" y="118"/>
                    </a:lnTo>
                    <a:lnTo>
                      <a:pt x="127" y="122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8" y="129"/>
                    </a:lnTo>
                    <a:lnTo>
                      <a:pt x="10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7" name="Freeform 1544"/>
              <p:cNvSpPr>
                <a:spLocks/>
              </p:cNvSpPr>
              <p:nvPr/>
            </p:nvSpPr>
            <p:spPr bwMode="auto">
              <a:xfrm>
                <a:off x="2696" y="1823"/>
                <a:ext cx="26" cy="26"/>
              </a:xfrm>
              <a:custGeom>
                <a:avLst/>
                <a:gdLst>
                  <a:gd name="T0" fmla="*/ 10 w 128"/>
                  <a:gd name="T1" fmla="*/ 129 h 129"/>
                  <a:gd name="T2" fmla="*/ 6 w 128"/>
                  <a:gd name="T3" fmla="*/ 128 h 129"/>
                  <a:gd name="T4" fmla="*/ 2 w 128"/>
                  <a:gd name="T5" fmla="*/ 125 h 129"/>
                  <a:gd name="T6" fmla="*/ 0 w 128"/>
                  <a:gd name="T7" fmla="*/ 122 h 129"/>
                  <a:gd name="T8" fmla="*/ 0 w 128"/>
                  <a:gd name="T9" fmla="*/ 118 h 129"/>
                  <a:gd name="T10" fmla="*/ 0 w 128"/>
                  <a:gd name="T11" fmla="*/ 11 h 129"/>
                  <a:gd name="T12" fmla="*/ 0 w 128"/>
                  <a:gd name="T13" fmla="*/ 6 h 129"/>
                  <a:gd name="T14" fmla="*/ 2 w 128"/>
                  <a:gd name="T15" fmla="*/ 3 h 129"/>
                  <a:gd name="T16" fmla="*/ 6 w 128"/>
                  <a:gd name="T17" fmla="*/ 1 h 129"/>
                  <a:gd name="T18" fmla="*/ 10 w 128"/>
                  <a:gd name="T19" fmla="*/ 0 h 129"/>
                  <a:gd name="T20" fmla="*/ 118 w 128"/>
                  <a:gd name="T21" fmla="*/ 0 h 129"/>
                  <a:gd name="T22" fmla="*/ 122 w 128"/>
                  <a:gd name="T23" fmla="*/ 1 h 129"/>
                  <a:gd name="T24" fmla="*/ 126 w 128"/>
                  <a:gd name="T25" fmla="*/ 3 h 129"/>
                  <a:gd name="T26" fmla="*/ 127 w 128"/>
                  <a:gd name="T27" fmla="*/ 6 h 129"/>
                  <a:gd name="T28" fmla="*/ 128 w 128"/>
                  <a:gd name="T29" fmla="*/ 11 h 129"/>
                  <a:gd name="T30" fmla="*/ 128 w 128"/>
                  <a:gd name="T31" fmla="*/ 118 h 129"/>
                  <a:gd name="T32" fmla="*/ 127 w 128"/>
                  <a:gd name="T33" fmla="*/ 122 h 129"/>
                  <a:gd name="T34" fmla="*/ 126 w 128"/>
                  <a:gd name="T35" fmla="*/ 125 h 129"/>
                  <a:gd name="T36" fmla="*/ 122 w 128"/>
                  <a:gd name="T37" fmla="*/ 128 h 129"/>
                  <a:gd name="T38" fmla="*/ 118 w 128"/>
                  <a:gd name="T39" fmla="*/ 129 h 129"/>
                  <a:gd name="T40" fmla="*/ 10 w 128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9">
                    <a:moveTo>
                      <a:pt x="10" y="129"/>
                    </a:moveTo>
                    <a:lnTo>
                      <a:pt x="6" y="128"/>
                    </a:lnTo>
                    <a:lnTo>
                      <a:pt x="2" y="125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7" y="6"/>
                    </a:lnTo>
                    <a:lnTo>
                      <a:pt x="128" y="11"/>
                    </a:lnTo>
                    <a:lnTo>
                      <a:pt x="128" y="118"/>
                    </a:lnTo>
                    <a:lnTo>
                      <a:pt x="127" y="122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8" y="129"/>
                    </a:lnTo>
                    <a:lnTo>
                      <a:pt x="10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8" name="Freeform 1545"/>
              <p:cNvSpPr>
                <a:spLocks noEditPoints="1"/>
              </p:cNvSpPr>
              <p:nvPr/>
            </p:nvSpPr>
            <p:spPr bwMode="auto">
              <a:xfrm>
                <a:off x="2704" y="1828"/>
                <a:ext cx="12" cy="16"/>
              </a:xfrm>
              <a:custGeom>
                <a:avLst/>
                <a:gdLst>
                  <a:gd name="T0" fmla="*/ 0 w 60"/>
                  <a:gd name="T1" fmla="*/ 78 h 78"/>
                  <a:gd name="T2" fmla="*/ 0 w 60"/>
                  <a:gd name="T3" fmla="*/ 0 h 78"/>
                  <a:gd name="T4" fmla="*/ 25 w 60"/>
                  <a:gd name="T5" fmla="*/ 0 h 78"/>
                  <a:gd name="T6" fmla="*/ 38 w 60"/>
                  <a:gd name="T7" fmla="*/ 0 h 78"/>
                  <a:gd name="T8" fmla="*/ 44 w 60"/>
                  <a:gd name="T9" fmla="*/ 2 h 78"/>
                  <a:gd name="T10" fmla="*/ 50 w 60"/>
                  <a:gd name="T11" fmla="*/ 4 h 78"/>
                  <a:gd name="T12" fmla="*/ 55 w 60"/>
                  <a:gd name="T13" fmla="*/ 9 h 78"/>
                  <a:gd name="T14" fmla="*/ 56 w 60"/>
                  <a:gd name="T15" fmla="*/ 12 h 78"/>
                  <a:gd name="T16" fmla="*/ 59 w 60"/>
                  <a:gd name="T17" fmla="*/ 15 h 78"/>
                  <a:gd name="T18" fmla="*/ 59 w 60"/>
                  <a:gd name="T19" fmla="*/ 19 h 78"/>
                  <a:gd name="T20" fmla="*/ 60 w 60"/>
                  <a:gd name="T21" fmla="*/ 24 h 78"/>
                  <a:gd name="T22" fmla="*/ 59 w 60"/>
                  <a:gd name="T23" fmla="*/ 30 h 78"/>
                  <a:gd name="T24" fmla="*/ 56 w 60"/>
                  <a:gd name="T25" fmla="*/ 35 h 78"/>
                  <a:gd name="T26" fmla="*/ 54 w 60"/>
                  <a:gd name="T27" fmla="*/ 40 h 78"/>
                  <a:gd name="T28" fmla="*/ 50 w 60"/>
                  <a:gd name="T29" fmla="*/ 43 h 78"/>
                  <a:gd name="T30" fmla="*/ 46 w 60"/>
                  <a:gd name="T31" fmla="*/ 45 h 78"/>
                  <a:gd name="T32" fmla="*/ 43 w 60"/>
                  <a:gd name="T33" fmla="*/ 47 h 78"/>
                  <a:gd name="T34" fmla="*/ 35 w 60"/>
                  <a:gd name="T35" fmla="*/ 48 h 78"/>
                  <a:gd name="T36" fmla="*/ 26 w 60"/>
                  <a:gd name="T37" fmla="*/ 48 h 78"/>
                  <a:gd name="T38" fmla="*/ 16 w 60"/>
                  <a:gd name="T39" fmla="*/ 48 h 78"/>
                  <a:gd name="T40" fmla="*/ 16 w 60"/>
                  <a:gd name="T41" fmla="*/ 78 h 78"/>
                  <a:gd name="T42" fmla="*/ 0 w 60"/>
                  <a:gd name="T43" fmla="*/ 78 h 78"/>
                  <a:gd name="T44" fmla="*/ 16 w 60"/>
                  <a:gd name="T45" fmla="*/ 13 h 78"/>
                  <a:gd name="T46" fmla="*/ 16 w 60"/>
                  <a:gd name="T47" fmla="*/ 35 h 78"/>
                  <a:gd name="T48" fmla="*/ 24 w 60"/>
                  <a:gd name="T49" fmla="*/ 35 h 78"/>
                  <a:gd name="T50" fmla="*/ 33 w 60"/>
                  <a:gd name="T51" fmla="*/ 35 h 78"/>
                  <a:gd name="T52" fmla="*/ 36 w 60"/>
                  <a:gd name="T53" fmla="*/ 34 h 78"/>
                  <a:gd name="T54" fmla="*/ 39 w 60"/>
                  <a:gd name="T55" fmla="*/ 33 h 78"/>
                  <a:gd name="T56" fmla="*/ 41 w 60"/>
                  <a:gd name="T57" fmla="*/ 30 h 78"/>
                  <a:gd name="T58" fmla="*/ 43 w 60"/>
                  <a:gd name="T59" fmla="*/ 27 h 78"/>
                  <a:gd name="T60" fmla="*/ 44 w 60"/>
                  <a:gd name="T61" fmla="*/ 24 h 78"/>
                  <a:gd name="T62" fmla="*/ 43 w 60"/>
                  <a:gd name="T63" fmla="*/ 20 h 78"/>
                  <a:gd name="T64" fmla="*/ 41 w 60"/>
                  <a:gd name="T65" fmla="*/ 17 h 78"/>
                  <a:gd name="T66" fmla="*/ 38 w 60"/>
                  <a:gd name="T67" fmla="*/ 15 h 78"/>
                  <a:gd name="T68" fmla="*/ 35 w 60"/>
                  <a:gd name="T69" fmla="*/ 14 h 78"/>
                  <a:gd name="T70" fmla="*/ 30 w 60"/>
                  <a:gd name="T71" fmla="*/ 13 h 78"/>
                  <a:gd name="T72" fmla="*/ 24 w 60"/>
                  <a:gd name="T73" fmla="*/ 13 h 78"/>
                  <a:gd name="T74" fmla="*/ 16 w 60"/>
                  <a:gd name="T75" fmla="*/ 1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6" y="12"/>
                    </a:lnTo>
                    <a:lnTo>
                      <a:pt x="59" y="15"/>
                    </a:lnTo>
                    <a:lnTo>
                      <a:pt x="59" y="19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6" y="35"/>
                    </a:lnTo>
                    <a:lnTo>
                      <a:pt x="54" y="40"/>
                    </a:lnTo>
                    <a:lnTo>
                      <a:pt x="50" y="43"/>
                    </a:lnTo>
                    <a:lnTo>
                      <a:pt x="46" y="45"/>
                    </a:lnTo>
                    <a:lnTo>
                      <a:pt x="43" y="47"/>
                    </a:lnTo>
                    <a:lnTo>
                      <a:pt x="35" y="48"/>
                    </a:lnTo>
                    <a:lnTo>
                      <a:pt x="26" y="48"/>
                    </a:lnTo>
                    <a:lnTo>
                      <a:pt x="16" y="48"/>
                    </a:lnTo>
                    <a:lnTo>
                      <a:pt x="16" y="78"/>
                    </a:lnTo>
                    <a:lnTo>
                      <a:pt x="0" y="78"/>
                    </a:lnTo>
                    <a:close/>
                    <a:moveTo>
                      <a:pt x="16" y="13"/>
                    </a:moveTo>
                    <a:lnTo>
                      <a:pt x="16" y="35"/>
                    </a:lnTo>
                    <a:lnTo>
                      <a:pt x="24" y="35"/>
                    </a:lnTo>
                    <a:lnTo>
                      <a:pt x="33" y="35"/>
                    </a:lnTo>
                    <a:lnTo>
                      <a:pt x="36" y="34"/>
                    </a:lnTo>
                    <a:lnTo>
                      <a:pt x="39" y="33"/>
                    </a:lnTo>
                    <a:lnTo>
                      <a:pt x="41" y="30"/>
                    </a:lnTo>
                    <a:lnTo>
                      <a:pt x="43" y="27"/>
                    </a:lnTo>
                    <a:lnTo>
                      <a:pt x="44" y="24"/>
                    </a:lnTo>
                    <a:lnTo>
                      <a:pt x="43" y="20"/>
                    </a:lnTo>
                    <a:lnTo>
                      <a:pt x="41" y="17"/>
                    </a:lnTo>
                    <a:lnTo>
                      <a:pt x="38" y="15"/>
                    </a:lnTo>
                    <a:lnTo>
                      <a:pt x="35" y="14"/>
                    </a:lnTo>
                    <a:lnTo>
                      <a:pt x="30" y="13"/>
                    </a:lnTo>
                    <a:lnTo>
                      <a:pt x="24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9" name="Freeform 1546"/>
              <p:cNvSpPr>
                <a:spLocks/>
              </p:cNvSpPr>
              <p:nvPr/>
            </p:nvSpPr>
            <p:spPr bwMode="auto">
              <a:xfrm>
                <a:off x="3304" y="1855"/>
                <a:ext cx="26" cy="26"/>
              </a:xfrm>
              <a:custGeom>
                <a:avLst/>
                <a:gdLst>
                  <a:gd name="T0" fmla="*/ 10 w 128"/>
                  <a:gd name="T1" fmla="*/ 129 h 129"/>
                  <a:gd name="T2" fmla="*/ 6 w 128"/>
                  <a:gd name="T3" fmla="*/ 128 h 129"/>
                  <a:gd name="T4" fmla="*/ 3 w 128"/>
                  <a:gd name="T5" fmla="*/ 125 h 129"/>
                  <a:gd name="T6" fmla="*/ 0 w 128"/>
                  <a:gd name="T7" fmla="*/ 123 h 129"/>
                  <a:gd name="T8" fmla="*/ 0 w 128"/>
                  <a:gd name="T9" fmla="*/ 118 h 129"/>
                  <a:gd name="T10" fmla="*/ 0 w 128"/>
                  <a:gd name="T11" fmla="*/ 11 h 129"/>
                  <a:gd name="T12" fmla="*/ 0 w 128"/>
                  <a:gd name="T13" fmla="*/ 7 h 129"/>
                  <a:gd name="T14" fmla="*/ 3 w 128"/>
                  <a:gd name="T15" fmla="*/ 3 h 129"/>
                  <a:gd name="T16" fmla="*/ 6 w 128"/>
                  <a:gd name="T17" fmla="*/ 1 h 129"/>
                  <a:gd name="T18" fmla="*/ 10 w 128"/>
                  <a:gd name="T19" fmla="*/ 0 h 129"/>
                  <a:gd name="T20" fmla="*/ 118 w 128"/>
                  <a:gd name="T21" fmla="*/ 0 h 129"/>
                  <a:gd name="T22" fmla="*/ 122 w 128"/>
                  <a:gd name="T23" fmla="*/ 1 h 129"/>
                  <a:gd name="T24" fmla="*/ 126 w 128"/>
                  <a:gd name="T25" fmla="*/ 3 h 129"/>
                  <a:gd name="T26" fmla="*/ 127 w 128"/>
                  <a:gd name="T27" fmla="*/ 7 h 129"/>
                  <a:gd name="T28" fmla="*/ 128 w 128"/>
                  <a:gd name="T29" fmla="*/ 11 h 129"/>
                  <a:gd name="T30" fmla="*/ 128 w 128"/>
                  <a:gd name="T31" fmla="*/ 118 h 129"/>
                  <a:gd name="T32" fmla="*/ 127 w 128"/>
                  <a:gd name="T33" fmla="*/ 123 h 129"/>
                  <a:gd name="T34" fmla="*/ 126 w 128"/>
                  <a:gd name="T35" fmla="*/ 125 h 129"/>
                  <a:gd name="T36" fmla="*/ 122 w 128"/>
                  <a:gd name="T37" fmla="*/ 128 h 129"/>
                  <a:gd name="T38" fmla="*/ 118 w 128"/>
                  <a:gd name="T39" fmla="*/ 129 h 129"/>
                  <a:gd name="T40" fmla="*/ 10 w 128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9">
                    <a:moveTo>
                      <a:pt x="10" y="129"/>
                    </a:moveTo>
                    <a:lnTo>
                      <a:pt x="6" y="128"/>
                    </a:lnTo>
                    <a:lnTo>
                      <a:pt x="3" y="125"/>
                    </a:lnTo>
                    <a:lnTo>
                      <a:pt x="0" y="123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7" y="7"/>
                    </a:lnTo>
                    <a:lnTo>
                      <a:pt x="128" y="11"/>
                    </a:lnTo>
                    <a:lnTo>
                      <a:pt x="128" y="118"/>
                    </a:lnTo>
                    <a:lnTo>
                      <a:pt x="127" y="123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8" y="129"/>
                    </a:lnTo>
                    <a:lnTo>
                      <a:pt x="10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0" name="Freeform 1547"/>
              <p:cNvSpPr>
                <a:spLocks/>
              </p:cNvSpPr>
              <p:nvPr/>
            </p:nvSpPr>
            <p:spPr bwMode="auto">
              <a:xfrm>
                <a:off x="3304" y="1855"/>
                <a:ext cx="26" cy="26"/>
              </a:xfrm>
              <a:custGeom>
                <a:avLst/>
                <a:gdLst>
                  <a:gd name="T0" fmla="*/ 10 w 128"/>
                  <a:gd name="T1" fmla="*/ 129 h 129"/>
                  <a:gd name="T2" fmla="*/ 6 w 128"/>
                  <a:gd name="T3" fmla="*/ 128 h 129"/>
                  <a:gd name="T4" fmla="*/ 3 w 128"/>
                  <a:gd name="T5" fmla="*/ 125 h 129"/>
                  <a:gd name="T6" fmla="*/ 0 w 128"/>
                  <a:gd name="T7" fmla="*/ 123 h 129"/>
                  <a:gd name="T8" fmla="*/ 0 w 128"/>
                  <a:gd name="T9" fmla="*/ 118 h 129"/>
                  <a:gd name="T10" fmla="*/ 0 w 128"/>
                  <a:gd name="T11" fmla="*/ 11 h 129"/>
                  <a:gd name="T12" fmla="*/ 0 w 128"/>
                  <a:gd name="T13" fmla="*/ 7 h 129"/>
                  <a:gd name="T14" fmla="*/ 3 w 128"/>
                  <a:gd name="T15" fmla="*/ 3 h 129"/>
                  <a:gd name="T16" fmla="*/ 6 w 128"/>
                  <a:gd name="T17" fmla="*/ 1 h 129"/>
                  <a:gd name="T18" fmla="*/ 10 w 128"/>
                  <a:gd name="T19" fmla="*/ 0 h 129"/>
                  <a:gd name="T20" fmla="*/ 118 w 128"/>
                  <a:gd name="T21" fmla="*/ 0 h 129"/>
                  <a:gd name="T22" fmla="*/ 122 w 128"/>
                  <a:gd name="T23" fmla="*/ 1 h 129"/>
                  <a:gd name="T24" fmla="*/ 126 w 128"/>
                  <a:gd name="T25" fmla="*/ 3 h 129"/>
                  <a:gd name="T26" fmla="*/ 127 w 128"/>
                  <a:gd name="T27" fmla="*/ 7 h 129"/>
                  <a:gd name="T28" fmla="*/ 128 w 128"/>
                  <a:gd name="T29" fmla="*/ 11 h 129"/>
                  <a:gd name="T30" fmla="*/ 128 w 128"/>
                  <a:gd name="T31" fmla="*/ 118 h 129"/>
                  <a:gd name="T32" fmla="*/ 127 w 128"/>
                  <a:gd name="T33" fmla="*/ 123 h 129"/>
                  <a:gd name="T34" fmla="*/ 126 w 128"/>
                  <a:gd name="T35" fmla="*/ 125 h 129"/>
                  <a:gd name="T36" fmla="*/ 122 w 128"/>
                  <a:gd name="T37" fmla="*/ 128 h 129"/>
                  <a:gd name="T38" fmla="*/ 118 w 128"/>
                  <a:gd name="T39" fmla="*/ 129 h 129"/>
                  <a:gd name="T40" fmla="*/ 10 w 128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9">
                    <a:moveTo>
                      <a:pt x="10" y="129"/>
                    </a:moveTo>
                    <a:lnTo>
                      <a:pt x="6" y="128"/>
                    </a:lnTo>
                    <a:lnTo>
                      <a:pt x="3" y="125"/>
                    </a:lnTo>
                    <a:lnTo>
                      <a:pt x="0" y="123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7" y="7"/>
                    </a:lnTo>
                    <a:lnTo>
                      <a:pt x="128" y="11"/>
                    </a:lnTo>
                    <a:lnTo>
                      <a:pt x="128" y="118"/>
                    </a:lnTo>
                    <a:lnTo>
                      <a:pt x="127" y="123"/>
                    </a:lnTo>
                    <a:lnTo>
                      <a:pt x="126" y="125"/>
                    </a:lnTo>
                    <a:lnTo>
                      <a:pt x="122" y="128"/>
                    </a:lnTo>
                    <a:lnTo>
                      <a:pt x="118" y="129"/>
                    </a:lnTo>
                    <a:lnTo>
                      <a:pt x="10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1" name="Freeform 1548"/>
              <p:cNvSpPr>
                <a:spLocks noEditPoints="1"/>
              </p:cNvSpPr>
              <p:nvPr/>
            </p:nvSpPr>
            <p:spPr bwMode="auto">
              <a:xfrm>
                <a:off x="3311" y="1860"/>
                <a:ext cx="12" cy="15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5 w 60"/>
                  <a:gd name="T5" fmla="*/ 0 h 77"/>
                  <a:gd name="T6" fmla="*/ 38 w 60"/>
                  <a:gd name="T7" fmla="*/ 0 h 77"/>
                  <a:gd name="T8" fmla="*/ 44 w 60"/>
                  <a:gd name="T9" fmla="*/ 1 h 77"/>
                  <a:gd name="T10" fmla="*/ 50 w 60"/>
                  <a:gd name="T11" fmla="*/ 3 h 77"/>
                  <a:gd name="T12" fmla="*/ 55 w 60"/>
                  <a:gd name="T13" fmla="*/ 8 h 77"/>
                  <a:gd name="T14" fmla="*/ 56 w 60"/>
                  <a:gd name="T15" fmla="*/ 11 h 77"/>
                  <a:gd name="T16" fmla="*/ 59 w 60"/>
                  <a:gd name="T17" fmla="*/ 15 h 77"/>
                  <a:gd name="T18" fmla="*/ 59 w 60"/>
                  <a:gd name="T19" fmla="*/ 18 h 77"/>
                  <a:gd name="T20" fmla="*/ 60 w 60"/>
                  <a:gd name="T21" fmla="*/ 23 h 77"/>
                  <a:gd name="T22" fmla="*/ 59 w 60"/>
                  <a:gd name="T23" fmla="*/ 29 h 77"/>
                  <a:gd name="T24" fmla="*/ 56 w 60"/>
                  <a:gd name="T25" fmla="*/ 36 h 77"/>
                  <a:gd name="T26" fmla="*/ 54 w 60"/>
                  <a:gd name="T27" fmla="*/ 39 h 77"/>
                  <a:gd name="T28" fmla="*/ 50 w 60"/>
                  <a:gd name="T29" fmla="*/ 43 h 77"/>
                  <a:gd name="T30" fmla="*/ 46 w 60"/>
                  <a:gd name="T31" fmla="*/ 46 h 77"/>
                  <a:gd name="T32" fmla="*/ 43 w 60"/>
                  <a:gd name="T33" fmla="*/ 47 h 77"/>
                  <a:gd name="T34" fmla="*/ 35 w 60"/>
                  <a:gd name="T35" fmla="*/ 47 h 77"/>
                  <a:gd name="T36" fmla="*/ 27 w 60"/>
                  <a:gd name="T37" fmla="*/ 48 h 77"/>
                  <a:gd name="T38" fmla="*/ 17 w 60"/>
                  <a:gd name="T39" fmla="*/ 48 h 77"/>
                  <a:gd name="T40" fmla="*/ 17 w 60"/>
                  <a:gd name="T41" fmla="*/ 77 h 77"/>
                  <a:gd name="T42" fmla="*/ 0 w 60"/>
                  <a:gd name="T43" fmla="*/ 77 h 77"/>
                  <a:gd name="T44" fmla="*/ 17 w 60"/>
                  <a:gd name="T45" fmla="*/ 12 h 77"/>
                  <a:gd name="T46" fmla="*/ 17 w 60"/>
                  <a:gd name="T47" fmla="*/ 34 h 77"/>
                  <a:gd name="T48" fmla="*/ 24 w 60"/>
                  <a:gd name="T49" fmla="*/ 34 h 77"/>
                  <a:gd name="T50" fmla="*/ 33 w 60"/>
                  <a:gd name="T51" fmla="*/ 34 h 77"/>
                  <a:gd name="T52" fmla="*/ 37 w 60"/>
                  <a:gd name="T53" fmla="*/ 33 h 77"/>
                  <a:gd name="T54" fmla="*/ 39 w 60"/>
                  <a:gd name="T55" fmla="*/ 32 h 77"/>
                  <a:gd name="T56" fmla="*/ 41 w 60"/>
                  <a:gd name="T57" fmla="*/ 29 h 77"/>
                  <a:gd name="T58" fmla="*/ 43 w 60"/>
                  <a:gd name="T59" fmla="*/ 27 h 77"/>
                  <a:gd name="T60" fmla="*/ 44 w 60"/>
                  <a:gd name="T61" fmla="*/ 23 h 77"/>
                  <a:gd name="T62" fmla="*/ 43 w 60"/>
                  <a:gd name="T63" fmla="*/ 20 h 77"/>
                  <a:gd name="T64" fmla="*/ 41 w 60"/>
                  <a:gd name="T65" fmla="*/ 17 h 77"/>
                  <a:gd name="T66" fmla="*/ 38 w 60"/>
                  <a:gd name="T67" fmla="*/ 15 h 77"/>
                  <a:gd name="T68" fmla="*/ 35 w 60"/>
                  <a:gd name="T69" fmla="*/ 13 h 77"/>
                  <a:gd name="T70" fmla="*/ 30 w 60"/>
                  <a:gd name="T71" fmla="*/ 13 h 77"/>
                  <a:gd name="T72" fmla="*/ 24 w 60"/>
                  <a:gd name="T73" fmla="*/ 12 h 77"/>
                  <a:gd name="T74" fmla="*/ 17 w 60"/>
                  <a:gd name="T75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8" y="0"/>
                    </a:lnTo>
                    <a:lnTo>
                      <a:pt x="44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6" y="11"/>
                    </a:lnTo>
                    <a:lnTo>
                      <a:pt x="59" y="15"/>
                    </a:lnTo>
                    <a:lnTo>
                      <a:pt x="59" y="18"/>
                    </a:lnTo>
                    <a:lnTo>
                      <a:pt x="60" y="23"/>
                    </a:lnTo>
                    <a:lnTo>
                      <a:pt x="59" y="29"/>
                    </a:lnTo>
                    <a:lnTo>
                      <a:pt x="56" y="36"/>
                    </a:lnTo>
                    <a:lnTo>
                      <a:pt x="54" y="39"/>
                    </a:lnTo>
                    <a:lnTo>
                      <a:pt x="50" y="43"/>
                    </a:lnTo>
                    <a:lnTo>
                      <a:pt x="46" y="46"/>
                    </a:lnTo>
                    <a:lnTo>
                      <a:pt x="43" y="47"/>
                    </a:lnTo>
                    <a:lnTo>
                      <a:pt x="35" y="47"/>
                    </a:lnTo>
                    <a:lnTo>
                      <a:pt x="27" y="48"/>
                    </a:lnTo>
                    <a:lnTo>
                      <a:pt x="17" y="48"/>
                    </a:lnTo>
                    <a:lnTo>
                      <a:pt x="17" y="77"/>
                    </a:lnTo>
                    <a:lnTo>
                      <a:pt x="0" y="77"/>
                    </a:lnTo>
                    <a:close/>
                    <a:moveTo>
                      <a:pt x="17" y="12"/>
                    </a:moveTo>
                    <a:lnTo>
                      <a:pt x="17" y="34"/>
                    </a:lnTo>
                    <a:lnTo>
                      <a:pt x="24" y="34"/>
                    </a:lnTo>
                    <a:lnTo>
                      <a:pt x="33" y="34"/>
                    </a:lnTo>
                    <a:lnTo>
                      <a:pt x="37" y="33"/>
                    </a:lnTo>
                    <a:lnTo>
                      <a:pt x="39" y="32"/>
                    </a:lnTo>
                    <a:lnTo>
                      <a:pt x="41" y="29"/>
                    </a:lnTo>
                    <a:lnTo>
                      <a:pt x="43" y="27"/>
                    </a:lnTo>
                    <a:lnTo>
                      <a:pt x="44" y="23"/>
                    </a:lnTo>
                    <a:lnTo>
                      <a:pt x="43" y="20"/>
                    </a:lnTo>
                    <a:lnTo>
                      <a:pt x="41" y="17"/>
                    </a:lnTo>
                    <a:lnTo>
                      <a:pt x="38" y="15"/>
                    </a:lnTo>
                    <a:lnTo>
                      <a:pt x="35" y="13"/>
                    </a:lnTo>
                    <a:lnTo>
                      <a:pt x="30" y="13"/>
                    </a:lnTo>
                    <a:lnTo>
                      <a:pt x="24" y="12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2" name="Freeform 1549"/>
              <p:cNvSpPr>
                <a:spLocks/>
              </p:cNvSpPr>
              <p:nvPr/>
            </p:nvSpPr>
            <p:spPr bwMode="auto">
              <a:xfrm>
                <a:off x="3667" y="1839"/>
                <a:ext cx="61" cy="61"/>
              </a:xfrm>
              <a:custGeom>
                <a:avLst/>
                <a:gdLst>
                  <a:gd name="T0" fmla="*/ 26 w 306"/>
                  <a:gd name="T1" fmla="*/ 305 h 305"/>
                  <a:gd name="T2" fmla="*/ 21 w 306"/>
                  <a:gd name="T3" fmla="*/ 305 h 305"/>
                  <a:gd name="T4" fmla="*/ 16 w 306"/>
                  <a:gd name="T5" fmla="*/ 304 h 305"/>
                  <a:gd name="T6" fmla="*/ 11 w 306"/>
                  <a:gd name="T7" fmla="*/ 302 h 305"/>
                  <a:gd name="T8" fmla="*/ 7 w 306"/>
                  <a:gd name="T9" fmla="*/ 298 h 305"/>
                  <a:gd name="T10" fmla="*/ 5 w 306"/>
                  <a:gd name="T11" fmla="*/ 294 h 305"/>
                  <a:gd name="T12" fmla="*/ 2 w 306"/>
                  <a:gd name="T13" fmla="*/ 290 h 305"/>
                  <a:gd name="T14" fmla="*/ 1 w 306"/>
                  <a:gd name="T15" fmla="*/ 285 h 305"/>
                  <a:gd name="T16" fmla="*/ 0 w 306"/>
                  <a:gd name="T17" fmla="*/ 280 h 305"/>
                  <a:gd name="T18" fmla="*/ 0 w 306"/>
                  <a:gd name="T19" fmla="*/ 25 h 305"/>
                  <a:gd name="T20" fmla="*/ 1 w 306"/>
                  <a:gd name="T21" fmla="*/ 20 h 305"/>
                  <a:gd name="T22" fmla="*/ 2 w 306"/>
                  <a:gd name="T23" fmla="*/ 15 h 305"/>
                  <a:gd name="T24" fmla="*/ 5 w 306"/>
                  <a:gd name="T25" fmla="*/ 11 h 305"/>
                  <a:gd name="T26" fmla="*/ 7 w 306"/>
                  <a:gd name="T27" fmla="*/ 8 h 305"/>
                  <a:gd name="T28" fmla="*/ 11 w 306"/>
                  <a:gd name="T29" fmla="*/ 4 h 305"/>
                  <a:gd name="T30" fmla="*/ 16 w 306"/>
                  <a:gd name="T31" fmla="*/ 1 h 305"/>
                  <a:gd name="T32" fmla="*/ 21 w 306"/>
                  <a:gd name="T33" fmla="*/ 0 h 305"/>
                  <a:gd name="T34" fmla="*/ 26 w 306"/>
                  <a:gd name="T35" fmla="*/ 0 h 305"/>
                  <a:gd name="T36" fmla="*/ 281 w 306"/>
                  <a:gd name="T37" fmla="*/ 0 h 305"/>
                  <a:gd name="T38" fmla="*/ 286 w 306"/>
                  <a:gd name="T39" fmla="*/ 0 h 305"/>
                  <a:gd name="T40" fmla="*/ 290 w 306"/>
                  <a:gd name="T41" fmla="*/ 1 h 305"/>
                  <a:gd name="T42" fmla="*/ 295 w 306"/>
                  <a:gd name="T43" fmla="*/ 4 h 305"/>
                  <a:gd name="T44" fmla="*/ 299 w 306"/>
                  <a:gd name="T45" fmla="*/ 8 h 305"/>
                  <a:gd name="T46" fmla="*/ 303 w 306"/>
                  <a:gd name="T47" fmla="*/ 11 h 305"/>
                  <a:gd name="T48" fmla="*/ 304 w 306"/>
                  <a:gd name="T49" fmla="*/ 15 h 305"/>
                  <a:gd name="T50" fmla="*/ 306 w 306"/>
                  <a:gd name="T51" fmla="*/ 20 h 305"/>
                  <a:gd name="T52" fmla="*/ 306 w 306"/>
                  <a:gd name="T53" fmla="*/ 25 h 305"/>
                  <a:gd name="T54" fmla="*/ 306 w 306"/>
                  <a:gd name="T55" fmla="*/ 280 h 305"/>
                  <a:gd name="T56" fmla="*/ 306 w 306"/>
                  <a:gd name="T57" fmla="*/ 285 h 305"/>
                  <a:gd name="T58" fmla="*/ 304 w 306"/>
                  <a:gd name="T59" fmla="*/ 290 h 305"/>
                  <a:gd name="T60" fmla="*/ 301 w 306"/>
                  <a:gd name="T61" fmla="*/ 294 h 305"/>
                  <a:gd name="T62" fmla="*/ 299 w 306"/>
                  <a:gd name="T63" fmla="*/ 298 h 305"/>
                  <a:gd name="T64" fmla="*/ 295 w 306"/>
                  <a:gd name="T65" fmla="*/ 302 h 305"/>
                  <a:gd name="T66" fmla="*/ 291 w 306"/>
                  <a:gd name="T67" fmla="*/ 304 h 305"/>
                  <a:gd name="T68" fmla="*/ 286 w 306"/>
                  <a:gd name="T69" fmla="*/ 305 h 305"/>
                  <a:gd name="T70" fmla="*/ 281 w 306"/>
                  <a:gd name="T71" fmla="*/ 305 h 305"/>
                  <a:gd name="T72" fmla="*/ 26 w 306"/>
                  <a:gd name="T73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06" h="305">
                    <a:moveTo>
                      <a:pt x="26" y="305"/>
                    </a:moveTo>
                    <a:lnTo>
                      <a:pt x="21" y="305"/>
                    </a:lnTo>
                    <a:lnTo>
                      <a:pt x="16" y="304"/>
                    </a:lnTo>
                    <a:lnTo>
                      <a:pt x="11" y="302"/>
                    </a:lnTo>
                    <a:lnTo>
                      <a:pt x="7" y="298"/>
                    </a:lnTo>
                    <a:lnTo>
                      <a:pt x="5" y="294"/>
                    </a:lnTo>
                    <a:lnTo>
                      <a:pt x="2" y="290"/>
                    </a:lnTo>
                    <a:lnTo>
                      <a:pt x="1" y="285"/>
                    </a:lnTo>
                    <a:lnTo>
                      <a:pt x="0" y="280"/>
                    </a:lnTo>
                    <a:lnTo>
                      <a:pt x="0" y="25"/>
                    </a:lnTo>
                    <a:lnTo>
                      <a:pt x="1" y="20"/>
                    </a:lnTo>
                    <a:lnTo>
                      <a:pt x="2" y="15"/>
                    </a:lnTo>
                    <a:lnTo>
                      <a:pt x="5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6" y="1"/>
                    </a:lnTo>
                    <a:lnTo>
                      <a:pt x="21" y="0"/>
                    </a:lnTo>
                    <a:lnTo>
                      <a:pt x="26" y="0"/>
                    </a:lnTo>
                    <a:lnTo>
                      <a:pt x="281" y="0"/>
                    </a:lnTo>
                    <a:lnTo>
                      <a:pt x="286" y="0"/>
                    </a:lnTo>
                    <a:lnTo>
                      <a:pt x="290" y="1"/>
                    </a:lnTo>
                    <a:lnTo>
                      <a:pt x="295" y="4"/>
                    </a:lnTo>
                    <a:lnTo>
                      <a:pt x="299" y="8"/>
                    </a:lnTo>
                    <a:lnTo>
                      <a:pt x="303" y="11"/>
                    </a:lnTo>
                    <a:lnTo>
                      <a:pt x="304" y="15"/>
                    </a:lnTo>
                    <a:lnTo>
                      <a:pt x="306" y="20"/>
                    </a:lnTo>
                    <a:lnTo>
                      <a:pt x="306" y="25"/>
                    </a:lnTo>
                    <a:lnTo>
                      <a:pt x="306" y="280"/>
                    </a:lnTo>
                    <a:lnTo>
                      <a:pt x="306" y="285"/>
                    </a:lnTo>
                    <a:lnTo>
                      <a:pt x="304" y="290"/>
                    </a:lnTo>
                    <a:lnTo>
                      <a:pt x="301" y="294"/>
                    </a:lnTo>
                    <a:lnTo>
                      <a:pt x="299" y="298"/>
                    </a:lnTo>
                    <a:lnTo>
                      <a:pt x="295" y="302"/>
                    </a:lnTo>
                    <a:lnTo>
                      <a:pt x="291" y="304"/>
                    </a:lnTo>
                    <a:lnTo>
                      <a:pt x="286" y="305"/>
                    </a:lnTo>
                    <a:lnTo>
                      <a:pt x="281" y="305"/>
                    </a:lnTo>
                    <a:lnTo>
                      <a:pt x="26" y="30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" name="Freeform 1550"/>
              <p:cNvSpPr>
                <a:spLocks/>
              </p:cNvSpPr>
              <p:nvPr/>
            </p:nvSpPr>
            <p:spPr bwMode="auto">
              <a:xfrm>
                <a:off x="3667" y="1839"/>
                <a:ext cx="61" cy="61"/>
              </a:xfrm>
              <a:custGeom>
                <a:avLst/>
                <a:gdLst>
                  <a:gd name="T0" fmla="*/ 26 w 306"/>
                  <a:gd name="T1" fmla="*/ 305 h 305"/>
                  <a:gd name="T2" fmla="*/ 21 w 306"/>
                  <a:gd name="T3" fmla="*/ 305 h 305"/>
                  <a:gd name="T4" fmla="*/ 16 w 306"/>
                  <a:gd name="T5" fmla="*/ 304 h 305"/>
                  <a:gd name="T6" fmla="*/ 11 w 306"/>
                  <a:gd name="T7" fmla="*/ 302 h 305"/>
                  <a:gd name="T8" fmla="*/ 7 w 306"/>
                  <a:gd name="T9" fmla="*/ 298 h 305"/>
                  <a:gd name="T10" fmla="*/ 5 w 306"/>
                  <a:gd name="T11" fmla="*/ 294 h 305"/>
                  <a:gd name="T12" fmla="*/ 2 w 306"/>
                  <a:gd name="T13" fmla="*/ 290 h 305"/>
                  <a:gd name="T14" fmla="*/ 1 w 306"/>
                  <a:gd name="T15" fmla="*/ 285 h 305"/>
                  <a:gd name="T16" fmla="*/ 0 w 306"/>
                  <a:gd name="T17" fmla="*/ 280 h 305"/>
                  <a:gd name="T18" fmla="*/ 0 w 306"/>
                  <a:gd name="T19" fmla="*/ 25 h 305"/>
                  <a:gd name="T20" fmla="*/ 1 w 306"/>
                  <a:gd name="T21" fmla="*/ 20 h 305"/>
                  <a:gd name="T22" fmla="*/ 2 w 306"/>
                  <a:gd name="T23" fmla="*/ 15 h 305"/>
                  <a:gd name="T24" fmla="*/ 5 w 306"/>
                  <a:gd name="T25" fmla="*/ 11 h 305"/>
                  <a:gd name="T26" fmla="*/ 7 w 306"/>
                  <a:gd name="T27" fmla="*/ 8 h 305"/>
                  <a:gd name="T28" fmla="*/ 11 w 306"/>
                  <a:gd name="T29" fmla="*/ 4 h 305"/>
                  <a:gd name="T30" fmla="*/ 16 w 306"/>
                  <a:gd name="T31" fmla="*/ 1 h 305"/>
                  <a:gd name="T32" fmla="*/ 21 w 306"/>
                  <a:gd name="T33" fmla="*/ 0 h 305"/>
                  <a:gd name="T34" fmla="*/ 26 w 306"/>
                  <a:gd name="T35" fmla="*/ 0 h 305"/>
                  <a:gd name="T36" fmla="*/ 281 w 306"/>
                  <a:gd name="T37" fmla="*/ 0 h 305"/>
                  <a:gd name="T38" fmla="*/ 286 w 306"/>
                  <a:gd name="T39" fmla="*/ 0 h 305"/>
                  <a:gd name="T40" fmla="*/ 290 w 306"/>
                  <a:gd name="T41" fmla="*/ 1 h 305"/>
                  <a:gd name="T42" fmla="*/ 295 w 306"/>
                  <a:gd name="T43" fmla="*/ 4 h 305"/>
                  <a:gd name="T44" fmla="*/ 299 w 306"/>
                  <a:gd name="T45" fmla="*/ 8 h 305"/>
                  <a:gd name="T46" fmla="*/ 303 w 306"/>
                  <a:gd name="T47" fmla="*/ 11 h 305"/>
                  <a:gd name="T48" fmla="*/ 304 w 306"/>
                  <a:gd name="T49" fmla="*/ 15 h 305"/>
                  <a:gd name="T50" fmla="*/ 306 w 306"/>
                  <a:gd name="T51" fmla="*/ 20 h 305"/>
                  <a:gd name="T52" fmla="*/ 306 w 306"/>
                  <a:gd name="T53" fmla="*/ 25 h 305"/>
                  <a:gd name="T54" fmla="*/ 306 w 306"/>
                  <a:gd name="T55" fmla="*/ 280 h 305"/>
                  <a:gd name="T56" fmla="*/ 306 w 306"/>
                  <a:gd name="T57" fmla="*/ 285 h 305"/>
                  <a:gd name="T58" fmla="*/ 304 w 306"/>
                  <a:gd name="T59" fmla="*/ 290 h 305"/>
                  <a:gd name="T60" fmla="*/ 301 w 306"/>
                  <a:gd name="T61" fmla="*/ 294 h 305"/>
                  <a:gd name="T62" fmla="*/ 299 w 306"/>
                  <a:gd name="T63" fmla="*/ 298 h 305"/>
                  <a:gd name="T64" fmla="*/ 295 w 306"/>
                  <a:gd name="T65" fmla="*/ 302 h 305"/>
                  <a:gd name="T66" fmla="*/ 291 w 306"/>
                  <a:gd name="T67" fmla="*/ 304 h 305"/>
                  <a:gd name="T68" fmla="*/ 286 w 306"/>
                  <a:gd name="T69" fmla="*/ 305 h 305"/>
                  <a:gd name="T70" fmla="*/ 281 w 306"/>
                  <a:gd name="T71" fmla="*/ 305 h 305"/>
                  <a:gd name="T72" fmla="*/ 26 w 306"/>
                  <a:gd name="T73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06" h="305">
                    <a:moveTo>
                      <a:pt x="26" y="305"/>
                    </a:moveTo>
                    <a:lnTo>
                      <a:pt x="21" y="305"/>
                    </a:lnTo>
                    <a:lnTo>
                      <a:pt x="16" y="304"/>
                    </a:lnTo>
                    <a:lnTo>
                      <a:pt x="11" y="302"/>
                    </a:lnTo>
                    <a:lnTo>
                      <a:pt x="7" y="298"/>
                    </a:lnTo>
                    <a:lnTo>
                      <a:pt x="5" y="294"/>
                    </a:lnTo>
                    <a:lnTo>
                      <a:pt x="2" y="290"/>
                    </a:lnTo>
                    <a:lnTo>
                      <a:pt x="1" y="285"/>
                    </a:lnTo>
                    <a:lnTo>
                      <a:pt x="0" y="280"/>
                    </a:lnTo>
                    <a:lnTo>
                      <a:pt x="0" y="25"/>
                    </a:lnTo>
                    <a:lnTo>
                      <a:pt x="1" y="20"/>
                    </a:lnTo>
                    <a:lnTo>
                      <a:pt x="2" y="15"/>
                    </a:lnTo>
                    <a:lnTo>
                      <a:pt x="5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6" y="1"/>
                    </a:lnTo>
                    <a:lnTo>
                      <a:pt x="21" y="0"/>
                    </a:lnTo>
                    <a:lnTo>
                      <a:pt x="26" y="0"/>
                    </a:lnTo>
                    <a:lnTo>
                      <a:pt x="281" y="0"/>
                    </a:lnTo>
                    <a:lnTo>
                      <a:pt x="286" y="0"/>
                    </a:lnTo>
                    <a:lnTo>
                      <a:pt x="290" y="1"/>
                    </a:lnTo>
                    <a:lnTo>
                      <a:pt x="295" y="4"/>
                    </a:lnTo>
                    <a:lnTo>
                      <a:pt x="299" y="8"/>
                    </a:lnTo>
                    <a:lnTo>
                      <a:pt x="303" y="11"/>
                    </a:lnTo>
                    <a:lnTo>
                      <a:pt x="304" y="15"/>
                    </a:lnTo>
                    <a:lnTo>
                      <a:pt x="306" y="20"/>
                    </a:lnTo>
                    <a:lnTo>
                      <a:pt x="306" y="25"/>
                    </a:lnTo>
                    <a:lnTo>
                      <a:pt x="306" y="280"/>
                    </a:lnTo>
                    <a:lnTo>
                      <a:pt x="306" y="285"/>
                    </a:lnTo>
                    <a:lnTo>
                      <a:pt x="304" y="290"/>
                    </a:lnTo>
                    <a:lnTo>
                      <a:pt x="301" y="294"/>
                    </a:lnTo>
                    <a:lnTo>
                      <a:pt x="299" y="298"/>
                    </a:lnTo>
                    <a:lnTo>
                      <a:pt x="295" y="302"/>
                    </a:lnTo>
                    <a:lnTo>
                      <a:pt x="291" y="304"/>
                    </a:lnTo>
                    <a:lnTo>
                      <a:pt x="286" y="305"/>
                    </a:lnTo>
                    <a:lnTo>
                      <a:pt x="281" y="305"/>
                    </a:lnTo>
                    <a:lnTo>
                      <a:pt x="26" y="305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4" name="Freeform 1551"/>
              <p:cNvSpPr>
                <a:spLocks noEditPoints="1"/>
              </p:cNvSpPr>
              <p:nvPr/>
            </p:nvSpPr>
            <p:spPr bwMode="auto">
              <a:xfrm>
                <a:off x="3685" y="1851"/>
                <a:ext cx="28" cy="36"/>
              </a:xfrm>
              <a:custGeom>
                <a:avLst/>
                <a:gdLst>
                  <a:gd name="T0" fmla="*/ 0 w 139"/>
                  <a:gd name="T1" fmla="*/ 183 h 183"/>
                  <a:gd name="T2" fmla="*/ 0 w 139"/>
                  <a:gd name="T3" fmla="*/ 0 h 183"/>
                  <a:gd name="T4" fmla="*/ 58 w 139"/>
                  <a:gd name="T5" fmla="*/ 0 h 183"/>
                  <a:gd name="T6" fmla="*/ 75 w 139"/>
                  <a:gd name="T7" fmla="*/ 0 h 183"/>
                  <a:gd name="T8" fmla="*/ 87 w 139"/>
                  <a:gd name="T9" fmla="*/ 1 h 183"/>
                  <a:gd name="T10" fmla="*/ 96 w 139"/>
                  <a:gd name="T11" fmla="*/ 2 h 183"/>
                  <a:gd name="T12" fmla="*/ 103 w 139"/>
                  <a:gd name="T13" fmla="*/ 2 h 183"/>
                  <a:gd name="T14" fmla="*/ 111 w 139"/>
                  <a:gd name="T15" fmla="*/ 6 h 183"/>
                  <a:gd name="T16" fmla="*/ 117 w 139"/>
                  <a:gd name="T17" fmla="*/ 9 h 183"/>
                  <a:gd name="T18" fmla="*/ 123 w 139"/>
                  <a:gd name="T19" fmla="*/ 14 h 183"/>
                  <a:gd name="T20" fmla="*/ 129 w 139"/>
                  <a:gd name="T21" fmla="*/ 21 h 183"/>
                  <a:gd name="T22" fmla="*/ 133 w 139"/>
                  <a:gd name="T23" fmla="*/ 28 h 183"/>
                  <a:gd name="T24" fmla="*/ 137 w 139"/>
                  <a:gd name="T25" fmla="*/ 37 h 183"/>
                  <a:gd name="T26" fmla="*/ 139 w 139"/>
                  <a:gd name="T27" fmla="*/ 46 h 183"/>
                  <a:gd name="T28" fmla="*/ 139 w 139"/>
                  <a:gd name="T29" fmla="*/ 56 h 183"/>
                  <a:gd name="T30" fmla="*/ 139 w 139"/>
                  <a:gd name="T31" fmla="*/ 64 h 183"/>
                  <a:gd name="T32" fmla="*/ 138 w 139"/>
                  <a:gd name="T33" fmla="*/ 72 h 183"/>
                  <a:gd name="T34" fmla="*/ 137 w 139"/>
                  <a:gd name="T35" fmla="*/ 78 h 183"/>
                  <a:gd name="T36" fmla="*/ 133 w 139"/>
                  <a:gd name="T37" fmla="*/ 84 h 183"/>
                  <a:gd name="T38" fmla="*/ 131 w 139"/>
                  <a:gd name="T39" fmla="*/ 90 h 183"/>
                  <a:gd name="T40" fmla="*/ 127 w 139"/>
                  <a:gd name="T41" fmla="*/ 94 h 183"/>
                  <a:gd name="T42" fmla="*/ 122 w 139"/>
                  <a:gd name="T43" fmla="*/ 99 h 183"/>
                  <a:gd name="T44" fmla="*/ 118 w 139"/>
                  <a:gd name="T45" fmla="*/ 103 h 183"/>
                  <a:gd name="T46" fmla="*/ 108 w 139"/>
                  <a:gd name="T47" fmla="*/ 108 h 183"/>
                  <a:gd name="T48" fmla="*/ 98 w 139"/>
                  <a:gd name="T49" fmla="*/ 112 h 183"/>
                  <a:gd name="T50" fmla="*/ 92 w 139"/>
                  <a:gd name="T51" fmla="*/ 113 h 183"/>
                  <a:gd name="T52" fmla="*/ 82 w 139"/>
                  <a:gd name="T53" fmla="*/ 113 h 183"/>
                  <a:gd name="T54" fmla="*/ 72 w 139"/>
                  <a:gd name="T55" fmla="*/ 114 h 183"/>
                  <a:gd name="T56" fmla="*/ 61 w 139"/>
                  <a:gd name="T57" fmla="*/ 114 h 183"/>
                  <a:gd name="T58" fmla="*/ 36 w 139"/>
                  <a:gd name="T59" fmla="*/ 114 h 183"/>
                  <a:gd name="T60" fmla="*/ 36 w 139"/>
                  <a:gd name="T61" fmla="*/ 183 h 183"/>
                  <a:gd name="T62" fmla="*/ 0 w 139"/>
                  <a:gd name="T63" fmla="*/ 183 h 183"/>
                  <a:gd name="T64" fmla="*/ 36 w 139"/>
                  <a:gd name="T65" fmla="*/ 31 h 183"/>
                  <a:gd name="T66" fmla="*/ 36 w 139"/>
                  <a:gd name="T67" fmla="*/ 83 h 183"/>
                  <a:gd name="T68" fmla="*/ 57 w 139"/>
                  <a:gd name="T69" fmla="*/ 83 h 183"/>
                  <a:gd name="T70" fmla="*/ 75 w 139"/>
                  <a:gd name="T71" fmla="*/ 82 h 183"/>
                  <a:gd name="T72" fmla="*/ 86 w 139"/>
                  <a:gd name="T73" fmla="*/ 80 h 183"/>
                  <a:gd name="T74" fmla="*/ 92 w 139"/>
                  <a:gd name="T75" fmla="*/ 77 h 183"/>
                  <a:gd name="T76" fmla="*/ 97 w 139"/>
                  <a:gd name="T77" fmla="*/ 70 h 183"/>
                  <a:gd name="T78" fmla="*/ 101 w 139"/>
                  <a:gd name="T79" fmla="*/ 64 h 183"/>
                  <a:gd name="T80" fmla="*/ 102 w 139"/>
                  <a:gd name="T81" fmla="*/ 57 h 183"/>
                  <a:gd name="T82" fmla="*/ 101 w 139"/>
                  <a:gd name="T83" fmla="*/ 52 h 183"/>
                  <a:gd name="T84" fmla="*/ 99 w 139"/>
                  <a:gd name="T85" fmla="*/ 48 h 183"/>
                  <a:gd name="T86" fmla="*/ 98 w 139"/>
                  <a:gd name="T87" fmla="*/ 43 h 183"/>
                  <a:gd name="T88" fmla="*/ 96 w 139"/>
                  <a:gd name="T89" fmla="*/ 41 h 183"/>
                  <a:gd name="T90" fmla="*/ 92 w 139"/>
                  <a:gd name="T91" fmla="*/ 37 h 183"/>
                  <a:gd name="T92" fmla="*/ 90 w 139"/>
                  <a:gd name="T93" fmla="*/ 34 h 183"/>
                  <a:gd name="T94" fmla="*/ 85 w 139"/>
                  <a:gd name="T95" fmla="*/ 33 h 183"/>
                  <a:gd name="T96" fmla="*/ 81 w 139"/>
                  <a:gd name="T97" fmla="*/ 32 h 183"/>
                  <a:gd name="T98" fmla="*/ 71 w 139"/>
                  <a:gd name="T99" fmla="*/ 31 h 183"/>
                  <a:gd name="T100" fmla="*/ 55 w 139"/>
                  <a:gd name="T101" fmla="*/ 31 h 183"/>
                  <a:gd name="T102" fmla="*/ 36 w 139"/>
                  <a:gd name="T103" fmla="*/ 3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9" h="183">
                    <a:moveTo>
                      <a:pt x="0" y="183"/>
                    </a:moveTo>
                    <a:lnTo>
                      <a:pt x="0" y="0"/>
                    </a:lnTo>
                    <a:lnTo>
                      <a:pt x="58" y="0"/>
                    </a:lnTo>
                    <a:lnTo>
                      <a:pt x="75" y="0"/>
                    </a:lnTo>
                    <a:lnTo>
                      <a:pt x="87" y="1"/>
                    </a:lnTo>
                    <a:lnTo>
                      <a:pt x="96" y="2"/>
                    </a:lnTo>
                    <a:lnTo>
                      <a:pt x="103" y="2"/>
                    </a:lnTo>
                    <a:lnTo>
                      <a:pt x="111" y="6"/>
                    </a:lnTo>
                    <a:lnTo>
                      <a:pt x="117" y="9"/>
                    </a:lnTo>
                    <a:lnTo>
                      <a:pt x="123" y="14"/>
                    </a:lnTo>
                    <a:lnTo>
                      <a:pt x="129" y="21"/>
                    </a:lnTo>
                    <a:lnTo>
                      <a:pt x="133" y="28"/>
                    </a:lnTo>
                    <a:lnTo>
                      <a:pt x="137" y="37"/>
                    </a:lnTo>
                    <a:lnTo>
                      <a:pt x="139" y="46"/>
                    </a:lnTo>
                    <a:lnTo>
                      <a:pt x="139" y="56"/>
                    </a:lnTo>
                    <a:lnTo>
                      <a:pt x="139" y="64"/>
                    </a:lnTo>
                    <a:lnTo>
                      <a:pt x="138" y="72"/>
                    </a:lnTo>
                    <a:lnTo>
                      <a:pt x="137" y="78"/>
                    </a:lnTo>
                    <a:lnTo>
                      <a:pt x="133" y="84"/>
                    </a:lnTo>
                    <a:lnTo>
                      <a:pt x="131" y="90"/>
                    </a:lnTo>
                    <a:lnTo>
                      <a:pt x="127" y="94"/>
                    </a:lnTo>
                    <a:lnTo>
                      <a:pt x="122" y="99"/>
                    </a:lnTo>
                    <a:lnTo>
                      <a:pt x="118" y="103"/>
                    </a:lnTo>
                    <a:lnTo>
                      <a:pt x="108" y="108"/>
                    </a:lnTo>
                    <a:lnTo>
                      <a:pt x="98" y="112"/>
                    </a:lnTo>
                    <a:lnTo>
                      <a:pt x="92" y="113"/>
                    </a:lnTo>
                    <a:lnTo>
                      <a:pt x="82" y="113"/>
                    </a:lnTo>
                    <a:lnTo>
                      <a:pt x="72" y="114"/>
                    </a:lnTo>
                    <a:lnTo>
                      <a:pt x="61" y="114"/>
                    </a:lnTo>
                    <a:lnTo>
                      <a:pt x="36" y="114"/>
                    </a:lnTo>
                    <a:lnTo>
                      <a:pt x="36" y="183"/>
                    </a:lnTo>
                    <a:lnTo>
                      <a:pt x="0" y="183"/>
                    </a:lnTo>
                    <a:close/>
                    <a:moveTo>
                      <a:pt x="36" y="31"/>
                    </a:moveTo>
                    <a:lnTo>
                      <a:pt x="36" y="83"/>
                    </a:lnTo>
                    <a:lnTo>
                      <a:pt x="57" y="83"/>
                    </a:lnTo>
                    <a:lnTo>
                      <a:pt x="75" y="82"/>
                    </a:lnTo>
                    <a:lnTo>
                      <a:pt x="86" y="80"/>
                    </a:lnTo>
                    <a:lnTo>
                      <a:pt x="92" y="77"/>
                    </a:lnTo>
                    <a:lnTo>
                      <a:pt x="97" y="70"/>
                    </a:lnTo>
                    <a:lnTo>
                      <a:pt x="101" y="64"/>
                    </a:lnTo>
                    <a:lnTo>
                      <a:pt x="102" y="57"/>
                    </a:lnTo>
                    <a:lnTo>
                      <a:pt x="101" y="52"/>
                    </a:lnTo>
                    <a:lnTo>
                      <a:pt x="99" y="48"/>
                    </a:lnTo>
                    <a:lnTo>
                      <a:pt x="98" y="43"/>
                    </a:lnTo>
                    <a:lnTo>
                      <a:pt x="96" y="41"/>
                    </a:lnTo>
                    <a:lnTo>
                      <a:pt x="92" y="37"/>
                    </a:lnTo>
                    <a:lnTo>
                      <a:pt x="90" y="34"/>
                    </a:lnTo>
                    <a:lnTo>
                      <a:pt x="85" y="33"/>
                    </a:lnTo>
                    <a:lnTo>
                      <a:pt x="81" y="32"/>
                    </a:lnTo>
                    <a:lnTo>
                      <a:pt x="71" y="31"/>
                    </a:lnTo>
                    <a:lnTo>
                      <a:pt x="55" y="31"/>
                    </a:lnTo>
                    <a:lnTo>
                      <a:pt x="36" y="3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5" name="Freeform 1552"/>
              <p:cNvSpPr>
                <a:spLocks/>
              </p:cNvSpPr>
              <p:nvPr/>
            </p:nvSpPr>
            <p:spPr bwMode="auto">
              <a:xfrm>
                <a:off x="3409" y="2337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9 h 129"/>
                  <a:gd name="T4" fmla="*/ 3 w 129"/>
                  <a:gd name="T5" fmla="*/ 126 h 129"/>
                  <a:gd name="T6" fmla="*/ 1 w 129"/>
                  <a:gd name="T7" fmla="*/ 123 h 129"/>
                  <a:gd name="T8" fmla="*/ 0 w 129"/>
                  <a:gd name="T9" fmla="*/ 119 h 129"/>
                  <a:gd name="T10" fmla="*/ 0 w 129"/>
                  <a:gd name="T11" fmla="*/ 10 h 129"/>
                  <a:gd name="T12" fmla="*/ 1 w 129"/>
                  <a:gd name="T13" fmla="*/ 7 h 129"/>
                  <a:gd name="T14" fmla="*/ 3 w 129"/>
                  <a:gd name="T15" fmla="*/ 3 h 129"/>
                  <a:gd name="T16" fmla="*/ 7 w 129"/>
                  <a:gd name="T17" fmla="*/ 2 h 129"/>
                  <a:gd name="T18" fmla="*/ 11 w 129"/>
                  <a:gd name="T19" fmla="*/ 0 h 129"/>
                  <a:gd name="T20" fmla="*/ 119 w 129"/>
                  <a:gd name="T21" fmla="*/ 0 h 129"/>
                  <a:gd name="T22" fmla="*/ 123 w 129"/>
                  <a:gd name="T23" fmla="*/ 2 h 129"/>
                  <a:gd name="T24" fmla="*/ 127 w 129"/>
                  <a:gd name="T25" fmla="*/ 3 h 129"/>
                  <a:gd name="T26" fmla="*/ 128 w 129"/>
                  <a:gd name="T27" fmla="*/ 7 h 129"/>
                  <a:gd name="T28" fmla="*/ 129 w 129"/>
                  <a:gd name="T29" fmla="*/ 10 h 129"/>
                  <a:gd name="T30" fmla="*/ 129 w 129"/>
                  <a:gd name="T31" fmla="*/ 119 h 129"/>
                  <a:gd name="T32" fmla="*/ 128 w 129"/>
                  <a:gd name="T33" fmla="*/ 123 h 129"/>
                  <a:gd name="T34" fmla="*/ 127 w 129"/>
                  <a:gd name="T35" fmla="*/ 126 h 129"/>
                  <a:gd name="T36" fmla="*/ 123 w 129"/>
                  <a:gd name="T37" fmla="*/ 129 h 129"/>
                  <a:gd name="T38" fmla="*/ 119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9"/>
                    </a:lnTo>
                    <a:lnTo>
                      <a:pt x="3" y="126"/>
                    </a:lnTo>
                    <a:lnTo>
                      <a:pt x="1" y="123"/>
                    </a:lnTo>
                    <a:lnTo>
                      <a:pt x="0" y="119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3" y="2"/>
                    </a:lnTo>
                    <a:lnTo>
                      <a:pt x="127" y="3"/>
                    </a:lnTo>
                    <a:lnTo>
                      <a:pt x="128" y="7"/>
                    </a:lnTo>
                    <a:lnTo>
                      <a:pt x="129" y="10"/>
                    </a:lnTo>
                    <a:lnTo>
                      <a:pt x="129" y="119"/>
                    </a:lnTo>
                    <a:lnTo>
                      <a:pt x="128" y="123"/>
                    </a:lnTo>
                    <a:lnTo>
                      <a:pt x="127" y="126"/>
                    </a:lnTo>
                    <a:lnTo>
                      <a:pt x="123" y="129"/>
                    </a:lnTo>
                    <a:lnTo>
                      <a:pt x="119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6" name="Freeform 1553"/>
              <p:cNvSpPr>
                <a:spLocks/>
              </p:cNvSpPr>
              <p:nvPr/>
            </p:nvSpPr>
            <p:spPr bwMode="auto">
              <a:xfrm>
                <a:off x="3409" y="2337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9 h 129"/>
                  <a:gd name="T4" fmla="*/ 3 w 129"/>
                  <a:gd name="T5" fmla="*/ 126 h 129"/>
                  <a:gd name="T6" fmla="*/ 1 w 129"/>
                  <a:gd name="T7" fmla="*/ 123 h 129"/>
                  <a:gd name="T8" fmla="*/ 0 w 129"/>
                  <a:gd name="T9" fmla="*/ 119 h 129"/>
                  <a:gd name="T10" fmla="*/ 0 w 129"/>
                  <a:gd name="T11" fmla="*/ 10 h 129"/>
                  <a:gd name="T12" fmla="*/ 1 w 129"/>
                  <a:gd name="T13" fmla="*/ 7 h 129"/>
                  <a:gd name="T14" fmla="*/ 3 w 129"/>
                  <a:gd name="T15" fmla="*/ 3 h 129"/>
                  <a:gd name="T16" fmla="*/ 7 w 129"/>
                  <a:gd name="T17" fmla="*/ 2 h 129"/>
                  <a:gd name="T18" fmla="*/ 11 w 129"/>
                  <a:gd name="T19" fmla="*/ 0 h 129"/>
                  <a:gd name="T20" fmla="*/ 119 w 129"/>
                  <a:gd name="T21" fmla="*/ 0 h 129"/>
                  <a:gd name="T22" fmla="*/ 123 w 129"/>
                  <a:gd name="T23" fmla="*/ 2 h 129"/>
                  <a:gd name="T24" fmla="*/ 127 w 129"/>
                  <a:gd name="T25" fmla="*/ 3 h 129"/>
                  <a:gd name="T26" fmla="*/ 128 w 129"/>
                  <a:gd name="T27" fmla="*/ 7 h 129"/>
                  <a:gd name="T28" fmla="*/ 129 w 129"/>
                  <a:gd name="T29" fmla="*/ 10 h 129"/>
                  <a:gd name="T30" fmla="*/ 129 w 129"/>
                  <a:gd name="T31" fmla="*/ 119 h 129"/>
                  <a:gd name="T32" fmla="*/ 128 w 129"/>
                  <a:gd name="T33" fmla="*/ 123 h 129"/>
                  <a:gd name="T34" fmla="*/ 127 w 129"/>
                  <a:gd name="T35" fmla="*/ 126 h 129"/>
                  <a:gd name="T36" fmla="*/ 123 w 129"/>
                  <a:gd name="T37" fmla="*/ 129 h 129"/>
                  <a:gd name="T38" fmla="*/ 119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9"/>
                    </a:lnTo>
                    <a:lnTo>
                      <a:pt x="3" y="126"/>
                    </a:lnTo>
                    <a:lnTo>
                      <a:pt x="1" y="123"/>
                    </a:lnTo>
                    <a:lnTo>
                      <a:pt x="0" y="119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9" y="0"/>
                    </a:lnTo>
                    <a:lnTo>
                      <a:pt x="123" y="2"/>
                    </a:lnTo>
                    <a:lnTo>
                      <a:pt x="127" y="3"/>
                    </a:lnTo>
                    <a:lnTo>
                      <a:pt x="128" y="7"/>
                    </a:lnTo>
                    <a:lnTo>
                      <a:pt x="129" y="10"/>
                    </a:lnTo>
                    <a:lnTo>
                      <a:pt x="129" y="119"/>
                    </a:lnTo>
                    <a:lnTo>
                      <a:pt x="128" y="123"/>
                    </a:lnTo>
                    <a:lnTo>
                      <a:pt x="127" y="126"/>
                    </a:lnTo>
                    <a:lnTo>
                      <a:pt x="123" y="129"/>
                    </a:lnTo>
                    <a:lnTo>
                      <a:pt x="119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7" name="Freeform 1554"/>
              <p:cNvSpPr>
                <a:spLocks noEditPoints="1"/>
              </p:cNvSpPr>
              <p:nvPr/>
            </p:nvSpPr>
            <p:spPr bwMode="auto">
              <a:xfrm>
                <a:off x="3417" y="2342"/>
                <a:ext cx="12" cy="15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8 w 59"/>
                  <a:gd name="T7" fmla="*/ 1 h 77"/>
                  <a:gd name="T8" fmla="*/ 44 w 59"/>
                  <a:gd name="T9" fmla="*/ 1 h 77"/>
                  <a:gd name="T10" fmla="*/ 50 w 59"/>
                  <a:gd name="T11" fmla="*/ 5 h 77"/>
                  <a:gd name="T12" fmla="*/ 55 w 59"/>
                  <a:gd name="T13" fmla="*/ 9 h 77"/>
                  <a:gd name="T14" fmla="*/ 56 w 59"/>
                  <a:gd name="T15" fmla="*/ 13 h 77"/>
                  <a:gd name="T16" fmla="*/ 59 w 59"/>
                  <a:gd name="T17" fmla="*/ 16 h 77"/>
                  <a:gd name="T18" fmla="*/ 59 w 59"/>
                  <a:gd name="T19" fmla="*/ 20 h 77"/>
                  <a:gd name="T20" fmla="*/ 59 w 59"/>
                  <a:gd name="T21" fmla="*/ 25 h 77"/>
                  <a:gd name="T22" fmla="*/ 59 w 59"/>
                  <a:gd name="T23" fmla="*/ 31 h 77"/>
                  <a:gd name="T24" fmla="*/ 56 w 59"/>
                  <a:gd name="T25" fmla="*/ 36 h 77"/>
                  <a:gd name="T26" fmla="*/ 54 w 59"/>
                  <a:gd name="T27" fmla="*/ 41 h 77"/>
                  <a:gd name="T28" fmla="*/ 50 w 59"/>
                  <a:gd name="T29" fmla="*/ 44 h 77"/>
                  <a:gd name="T30" fmla="*/ 46 w 59"/>
                  <a:gd name="T31" fmla="*/ 46 h 77"/>
                  <a:gd name="T32" fmla="*/ 43 w 59"/>
                  <a:gd name="T33" fmla="*/ 47 h 77"/>
                  <a:gd name="T34" fmla="*/ 35 w 59"/>
                  <a:gd name="T35" fmla="*/ 49 h 77"/>
                  <a:gd name="T36" fmla="*/ 26 w 59"/>
                  <a:gd name="T37" fmla="*/ 49 h 77"/>
                  <a:gd name="T38" fmla="*/ 16 w 59"/>
                  <a:gd name="T39" fmla="*/ 49 h 77"/>
                  <a:gd name="T40" fmla="*/ 16 w 59"/>
                  <a:gd name="T41" fmla="*/ 77 h 77"/>
                  <a:gd name="T42" fmla="*/ 0 w 59"/>
                  <a:gd name="T43" fmla="*/ 77 h 77"/>
                  <a:gd name="T44" fmla="*/ 16 w 59"/>
                  <a:gd name="T45" fmla="*/ 14 h 77"/>
                  <a:gd name="T46" fmla="*/ 16 w 59"/>
                  <a:gd name="T47" fmla="*/ 36 h 77"/>
                  <a:gd name="T48" fmla="*/ 24 w 59"/>
                  <a:gd name="T49" fmla="*/ 36 h 77"/>
                  <a:gd name="T50" fmla="*/ 33 w 59"/>
                  <a:gd name="T51" fmla="*/ 35 h 77"/>
                  <a:gd name="T52" fmla="*/ 36 w 59"/>
                  <a:gd name="T53" fmla="*/ 35 h 77"/>
                  <a:gd name="T54" fmla="*/ 39 w 59"/>
                  <a:gd name="T55" fmla="*/ 33 h 77"/>
                  <a:gd name="T56" fmla="*/ 41 w 59"/>
                  <a:gd name="T57" fmla="*/ 30 h 77"/>
                  <a:gd name="T58" fmla="*/ 43 w 59"/>
                  <a:gd name="T59" fmla="*/ 28 h 77"/>
                  <a:gd name="T60" fmla="*/ 44 w 59"/>
                  <a:gd name="T61" fmla="*/ 25 h 77"/>
                  <a:gd name="T62" fmla="*/ 43 w 59"/>
                  <a:gd name="T63" fmla="*/ 21 h 77"/>
                  <a:gd name="T64" fmla="*/ 41 w 59"/>
                  <a:gd name="T65" fmla="*/ 18 h 77"/>
                  <a:gd name="T66" fmla="*/ 38 w 59"/>
                  <a:gd name="T67" fmla="*/ 15 h 77"/>
                  <a:gd name="T68" fmla="*/ 35 w 59"/>
                  <a:gd name="T69" fmla="*/ 14 h 77"/>
                  <a:gd name="T70" fmla="*/ 30 w 59"/>
                  <a:gd name="T71" fmla="*/ 14 h 77"/>
                  <a:gd name="T72" fmla="*/ 24 w 59"/>
                  <a:gd name="T73" fmla="*/ 14 h 77"/>
                  <a:gd name="T74" fmla="*/ 16 w 59"/>
                  <a:gd name="T75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8" y="1"/>
                    </a:lnTo>
                    <a:lnTo>
                      <a:pt x="44" y="1"/>
                    </a:lnTo>
                    <a:lnTo>
                      <a:pt x="50" y="5"/>
                    </a:lnTo>
                    <a:lnTo>
                      <a:pt x="55" y="9"/>
                    </a:lnTo>
                    <a:lnTo>
                      <a:pt x="56" y="13"/>
                    </a:lnTo>
                    <a:lnTo>
                      <a:pt x="59" y="16"/>
                    </a:lnTo>
                    <a:lnTo>
                      <a:pt x="59" y="20"/>
                    </a:lnTo>
                    <a:lnTo>
                      <a:pt x="59" y="25"/>
                    </a:lnTo>
                    <a:lnTo>
                      <a:pt x="59" y="31"/>
                    </a:lnTo>
                    <a:lnTo>
                      <a:pt x="56" y="36"/>
                    </a:lnTo>
                    <a:lnTo>
                      <a:pt x="54" y="41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3" y="47"/>
                    </a:lnTo>
                    <a:lnTo>
                      <a:pt x="35" y="49"/>
                    </a:lnTo>
                    <a:lnTo>
                      <a:pt x="26" y="49"/>
                    </a:lnTo>
                    <a:lnTo>
                      <a:pt x="16" y="49"/>
                    </a:lnTo>
                    <a:lnTo>
                      <a:pt x="16" y="77"/>
                    </a:lnTo>
                    <a:lnTo>
                      <a:pt x="0" y="77"/>
                    </a:lnTo>
                    <a:close/>
                    <a:moveTo>
                      <a:pt x="16" y="14"/>
                    </a:moveTo>
                    <a:lnTo>
                      <a:pt x="16" y="36"/>
                    </a:lnTo>
                    <a:lnTo>
                      <a:pt x="24" y="36"/>
                    </a:lnTo>
                    <a:lnTo>
                      <a:pt x="33" y="35"/>
                    </a:lnTo>
                    <a:lnTo>
                      <a:pt x="36" y="35"/>
                    </a:lnTo>
                    <a:lnTo>
                      <a:pt x="39" y="33"/>
                    </a:lnTo>
                    <a:lnTo>
                      <a:pt x="41" y="30"/>
                    </a:lnTo>
                    <a:lnTo>
                      <a:pt x="43" y="28"/>
                    </a:lnTo>
                    <a:lnTo>
                      <a:pt x="44" y="25"/>
                    </a:lnTo>
                    <a:lnTo>
                      <a:pt x="43" y="21"/>
                    </a:lnTo>
                    <a:lnTo>
                      <a:pt x="41" y="18"/>
                    </a:lnTo>
                    <a:lnTo>
                      <a:pt x="38" y="15"/>
                    </a:lnTo>
                    <a:lnTo>
                      <a:pt x="35" y="14"/>
                    </a:lnTo>
                    <a:lnTo>
                      <a:pt x="30" y="14"/>
                    </a:lnTo>
                    <a:lnTo>
                      <a:pt x="24" y="14"/>
                    </a:ln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8" name="Freeform 1555"/>
              <p:cNvSpPr>
                <a:spLocks/>
              </p:cNvSpPr>
              <p:nvPr/>
            </p:nvSpPr>
            <p:spPr bwMode="auto">
              <a:xfrm>
                <a:off x="478" y="2041"/>
                <a:ext cx="26" cy="25"/>
              </a:xfrm>
              <a:custGeom>
                <a:avLst/>
                <a:gdLst>
                  <a:gd name="T0" fmla="*/ 10 w 128"/>
                  <a:gd name="T1" fmla="*/ 128 h 128"/>
                  <a:gd name="T2" fmla="*/ 6 w 128"/>
                  <a:gd name="T3" fmla="*/ 128 h 128"/>
                  <a:gd name="T4" fmla="*/ 2 w 128"/>
                  <a:gd name="T5" fmla="*/ 126 h 128"/>
                  <a:gd name="T6" fmla="*/ 0 w 128"/>
                  <a:gd name="T7" fmla="*/ 122 h 128"/>
                  <a:gd name="T8" fmla="*/ 0 w 128"/>
                  <a:gd name="T9" fmla="*/ 118 h 128"/>
                  <a:gd name="T10" fmla="*/ 0 w 128"/>
                  <a:gd name="T11" fmla="*/ 10 h 128"/>
                  <a:gd name="T12" fmla="*/ 0 w 128"/>
                  <a:gd name="T13" fmla="*/ 6 h 128"/>
                  <a:gd name="T14" fmla="*/ 2 w 128"/>
                  <a:gd name="T15" fmla="*/ 2 h 128"/>
                  <a:gd name="T16" fmla="*/ 6 w 128"/>
                  <a:gd name="T17" fmla="*/ 0 h 128"/>
                  <a:gd name="T18" fmla="*/ 10 w 128"/>
                  <a:gd name="T19" fmla="*/ 0 h 128"/>
                  <a:gd name="T20" fmla="*/ 118 w 128"/>
                  <a:gd name="T21" fmla="*/ 0 h 128"/>
                  <a:gd name="T22" fmla="*/ 122 w 128"/>
                  <a:gd name="T23" fmla="*/ 0 h 128"/>
                  <a:gd name="T24" fmla="*/ 125 w 128"/>
                  <a:gd name="T25" fmla="*/ 2 h 128"/>
                  <a:gd name="T26" fmla="*/ 128 w 128"/>
                  <a:gd name="T27" fmla="*/ 6 h 128"/>
                  <a:gd name="T28" fmla="*/ 128 w 128"/>
                  <a:gd name="T29" fmla="*/ 10 h 128"/>
                  <a:gd name="T30" fmla="*/ 128 w 128"/>
                  <a:gd name="T31" fmla="*/ 118 h 128"/>
                  <a:gd name="T32" fmla="*/ 128 w 128"/>
                  <a:gd name="T33" fmla="*/ 122 h 128"/>
                  <a:gd name="T34" fmla="*/ 125 w 128"/>
                  <a:gd name="T35" fmla="*/ 126 h 128"/>
                  <a:gd name="T36" fmla="*/ 122 w 128"/>
                  <a:gd name="T37" fmla="*/ 128 h 128"/>
                  <a:gd name="T38" fmla="*/ 118 w 128"/>
                  <a:gd name="T39" fmla="*/ 128 h 128"/>
                  <a:gd name="T40" fmla="*/ 10 w 128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8">
                    <a:moveTo>
                      <a:pt x="10" y="128"/>
                    </a:moveTo>
                    <a:lnTo>
                      <a:pt x="6" y="128"/>
                    </a:lnTo>
                    <a:lnTo>
                      <a:pt x="2" y="126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5" y="2"/>
                    </a:lnTo>
                    <a:lnTo>
                      <a:pt x="128" y="6"/>
                    </a:lnTo>
                    <a:lnTo>
                      <a:pt x="128" y="10"/>
                    </a:lnTo>
                    <a:lnTo>
                      <a:pt x="128" y="118"/>
                    </a:lnTo>
                    <a:lnTo>
                      <a:pt x="128" y="122"/>
                    </a:lnTo>
                    <a:lnTo>
                      <a:pt x="125" y="126"/>
                    </a:lnTo>
                    <a:lnTo>
                      <a:pt x="122" y="128"/>
                    </a:lnTo>
                    <a:lnTo>
                      <a:pt x="118" y="128"/>
                    </a:lnTo>
                    <a:lnTo>
                      <a:pt x="10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9" name="Freeform 1556"/>
              <p:cNvSpPr>
                <a:spLocks/>
              </p:cNvSpPr>
              <p:nvPr/>
            </p:nvSpPr>
            <p:spPr bwMode="auto">
              <a:xfrm>
                <a:off x="478" y="2041"/>
                <a:ext cx="26" cy="25"/>
              </a:xfrm>
              <a:custGeom>
                <a:avLst/>
                <a:gdLst>
                  <a:gd name="T0" fmla="*/ 10 w 128"/>
                  <a:gd name="T1" fmla="*/ 128 h 128"/>
                  <a:gd name="T2" fmla="*/ 6 w 128"/>
                  <a:gd name="T3" fmla="*/ 128 h 128"/>
                  <a:gd name="T4" fmla="*/ 2 w 128"/>
                  <a:gd name="T5" fmla="*/ 126 h 128"/>
                  <a:gd name="T6" fmla="*/ 0 w 128"/>
                  <a:gd name="T7" fmla="*/ 122 h 128"/>
                  <a:gd name="T8" fmla="*/ 0 w 128"/>
                  <a:gd name="T9" fmla="*/ 118 h 128"/>
                  <a:gd name="T10" fmla="*/ 0 w 128"/>
                  <a:gd name="T11" fmla="*/ 10 h 128"/>
                  <a:gd name="T12" fmla="*/ 0 w 128"/>
                  <a:gd name="T13" fmla="*/ 6 h 128"/>
                  <a:gd name="T14" fmla="*/ 2 w 128"/>
                  <a:gd name="T15" fmla="*/ 2 h 128"/>
                  <a:gd name="T16" fmla="*/ 6 w 128"/>
                  <a:gd name="T17" fmla="*/ 0 h 128"/>
                  <a:gd name="T18" fmla="*/ 10 w 128"/>
                  <a:gd name="T19" fmla="*/ 0 h 128"/>
                  <a:gd name="T20" fmla="*/ 118 w 128"/>
                  <a:gd name="T21" fmla="*/ 0 h 128"/>
                  <a:gd name="T22" fmla="*/ 122 w 128"/>
                  <a:gd name="T23" fmla="*/ 0 h 128"/>
                  <a:gd name="T24" fmla="*/ 125 w 128"/>
                  <a:gd name="T25" fmla="*/ 2 h 128"/>
                  <a:gd name="T26" fmla="*/ 128 w 128"/>
                  <a:gd name="T27" fmla="*/ 6 h 128"/>
                  <a:gd name="T28" fmla="*/ 128 w 128"/>
                  <a:gd name="T29" fmla="*/ 10 h 128"/>
                  <a:gd name="T30" fmla="*/ 128 w 128"/>
                  <a:gd name="T31" fmla="*/ 118 h 128"/>
                  <a:gd name="T32" fmla="*/ 128 w 128"/>
                  <a:gd name="T33" fmla="*/ 122 h 128"/>
                  <a:gd name="T34" fmla="*/ 125 w 128"/>
                  <a:gd name="T35" fmla="*/ 126 h 128"/>
                  <a:gd name="T36" fmla="*/ 122 w 128"/>
                  <a:gd name="T37" fmla="*/ 128 h 128"/>
                  <a:gd name="T38" fmla="*/ 118 w 128"/>
                  <a:gd name="T39" fmla="*/ 128 h 128"/>
                  <a:gd name="T40" fmla="*/ 10 w 128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8">
                    <a:moveTo>
                      <a:pt x="10" y="128"/>
                    </a:moveTo>
                    <a:lnTo>
                      <a:pt x="6" y="128"/>
                    </a:lnTo>
                    <a:lnTo>
                      <a:pt x="2" y="126"/>
                    </a:lnTo>
                    <a:lnTo>
                      <a:pt x="0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5" y="2"/>
                    </a:lnTo>
                    <a:lnTo>
                      <a:pt x="128" y="6"/>
                    </a:lnTo>
                    <a:lnTo>
                      <a:pt x="128" y="10"/>
                    </a:lnTo>
                    <a:lnTo>
                      <a:pt x="128" y="118"/>
                    </a:lnTo>
                    <a:lnTo>
                      <a:pt x="128" y="122"/>
                    </a:lnTo>
                    <a:lnTo>
                      <a:pt x="125" y="126"/>
                    </a:lnTo>
                    <a:lnTo>
                      <a:pt x="122" y="128"/>
                    </a:lnTo>
                    <a:lnTo>
                      <a:pt x="118" y="128"/>
                    </a:lnTo>
                    <a:lnTo>
                      <a:pt x="10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0" name="Freeform 1557"/>
              <p:cNvSpPr>
                <a:spLocks noEditPoints="1"/>
              </p:cNvSpPr>
              <p:nvPr/>
            </p:nvSpPr>
            <p:spPr bwMode="auto">
              <a:xfrm>
                <a:off x="485" y="2046"/>
                <a:ext cx="12" cy="15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5 w 60"/>
                  <a:gd name="T5" fmla="*/ 0 h 77"/>
                  <a:gd name="T6" fmla="*/ 37 w 60"/>
                  <a:gd name="T7" fmla="*/ 1 h 77"/>
                  <a:gd name="T8" fmla="*/ 44 w 60"/>
                  <a:gd name="T9" fmla="*/ 1 h 77"/>
                  <a:gd name="T10" fmla="*/ 50 w 60"/>
                  <a:gd name="T11" fmla="*/ 3 h 77"/>
                  <a:gd name="T12" fmla="*/ 55 w 60"/>
                  <a:gd name="T13" fmla="*/ 8 h 77"/>
                  <a:gd name="T14" fmla="*/ 57 w 60"/>
                  <a:gd name="T15" fmla="*/ 12 h 77"/>
                  <a:gd name="T16" fmla="*/ 59 w 60"/>
                  <a:gd name="T17" fmla="*/ 16 h 77"/>
                  <a:gd name="T18" fmla="*/ 60 w 60"/>
                  <a:gd name="T19" fmla="*/ 19 h 77"/>
                  <a:gd name="T20" fmla="*/ 60 w 60"/>
                  <a:gd name="T21" fmla="*/ 23 h 77"/>
                  <a:gd name="T22" fmla="*/ 59 w 60"/>
                  <a:gd name="T23" fmla="*/ 31 h 77"/>
                  <a:gd name="T24" fmla="*/ 57 w 60"/>
                  <a:gd name="T25" fmla="*/ 36 h 77"/>
                  <a:gd name="T26" fmla="*/ 54 w 60"/>
                  <a:gd name="T27" fmla="*/ 39 h 77"/>
                  <a:gd name="T28" fmla="*/ 50 w 60"/>
                  <a:gd name="T29" fmla="*/ 43 h 77"/>
                  <a:gd name="T30" fmla="*/ 46 w 60"/>
                  <a:gd name="T31" fmla="*/ 46 h 77"/>
                  <a:gd name="T32" fmla="*/ 42 w 60"/>
                  <a:gd name="T33" fmla="*/ 47 h 77"/>
                  <a:gd name="T34" fmla="*/ 35 w 60"/>
                  <a:gd name="T35" fmla="*/ 48 h 77"/>
                  <a:gd name="T36" fmla="*/ 26 w 60"/>
                  <a:gd name="T37" fmla="*/ 48 h 77"/>
                  <a:gd name="T38" fmla="*/ 16 w 60"/>
                  <a:gd name="T39" fmla="*/ 48 h 77"/>
                  <a:gd name="T40" fmla="*/ 16 w 60"/>
                  <a:gd name="T41" fmla="*/ 77 h 77"/>
                  <a:gd name="T42" fmla="*/ 0 w 60"/>
                  <a:gd name="T43" fmla="*/ 77 h 77"/>
                  <a:gd name="T44" fmla="*/ 16 w 60"/>
                  <a:gd name="T45" fmla="*/ 13 h 77"/>
                  <a:gd name="T46" fmla="*/ 16 w 60"/>
                  <a:gd name="T47" fmla="*/ 34 h 77"/>
                  <a:gd name="T48" fmla="*/ 25 w 60"/>
                  <a:gd name="T49" fmla="*/ 34 h 77"/>
                  <a:gd name="T50" fmla="*/ 32 w 60"/>
                  <a:gd name="T51" fmla="*/ 34 h 77"/>
                  <a:gd name="T52" fmla="*/ 37 w 60"/>
                  <a:gd name="T53" fmla="*/ 33 h 77"/>
                  <a:gd name="T54" fmla="*/ 40 w 60"/>
                  <a:gd name="T55" fmla="*/ 32 h 77"/>
                  <a:gd name="T56" fmla="*/ 41 w 60"/>
                  <a:gd name="T57" fmla="*/ 29 h 77"/>
                  <a:gd name="T58" fmla="*/ 44 w 60"/>
                  <a:gd name="T59" fmla="*/ 27 h 77"/>
                  <a:gd name="T60" fmla="*/ 44 w 60"/>
                  <a:gd name="T61" fmla="*/ 24 h 77"/>
                  <a:gd name="T62" fmla="*/ 42 w 60"/>
                  <a:gd name="T63" fmla="*/ 21 h 77"/>
                  <a:gd name="T64" fmla="*/ 41 w 60"/>
                  <a:gd name="T65" fmla="*/ 17 h 77"/>
                  <a:gd name="T66" fmla="*/ 39 w 60"/>
                  <a:gd name="T67" fmla="*/ 14 h 77"/>
                  <a:gd name="T68" fmla="*/ 35 w 60"/>
                  <a:gd name="T69" fmla="*/ 13 h 77"/>
                  <a:gd name="T70" fmla="*/ 31 w 60"/>
                  <a:gd name="T71" fmla="*/ 13 h 77"/>
                  <a:gd name="T72" fmla="*/ 24 w 60"/>
                  <a:gd name="T73" fmla="*/ 13 h 77"/>
                  <a:gd name="T74" fmla="*/ 16 w 60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1"/>
                    </a:lnTo>
                    <a:lnTo>
                      <a:pt x="44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7" y="12"/>
                    </a:lnTo>
                    <a:lnTo>
                      <a:pt x="59" y="16"/>
                    </a:lnTo>
                    <a:lnTo>
                      <a:pt x="60" y="19"/>
                    </a:lnTo>
                    <a:lnTo>
                      <a:pt x="60" y="23"/>
                    </a:lnTo>
                    <a:lnTo>
                      <a:pt x="59" y="31"/>
                    </a:lnTo>
                    <a:lnTo>
                      <a:pt x="57" y="36"/>
                    </a:lnTo>
                    <a:lnTo>
                      <a:pt x="54" y="39"/>
                    </a:lnTo>
                    <a:lnTo>
                      <a:pt x="50" y="43"/>
                    </a:lnTo>
                    <a:lnTo>
                      <a:pt x="46" y="46"/>
                    </a:lnTo>
                    <a:lnTo>
                      <a:pt x="42" y="47"/>
                    </a:lnTo>
                    <a:lnTo>
                      <a:pt x="35" y="48"/>
                    </a:lnTo>
                    <a:lnTo>
                      <a:pt x="26" y="48"/>
                    </a:lnTo>
                    <a:lnTo>
                      <a:pt x="16" y="48"/>
                    </a:lnTo>
                    <a:lnTo>
                      <a:pt x="16" y="77"/>
                    </a:lnTo>
                    <a:lnTo>
                      <a:pt x="0" y="77"/>
                    </a:lnTo>
                    <a:close/>
                    <a:moveTo>
                      <a:pt x="16" y="13"/>
                    </a:moveTo>
                    <a:lnTo>
                      <a:pt x="16" y="34"/>
                    </a:lnTo>
                    <a:lnTo>
                      <a:pt x="25" y="34"/>
                    </a:lnTo>
                    <a:lnTo>
                      <a:pt x="32" y="34"/>
                    </a:lnTo>
                    <a:lnTo>
                      <a:pt x="37" y="33"/>
                    </a:lnTo>
                    <a:lnTo>
                      <a:pt x="40" y="32"/>
                    </a:lnTo>
                    <a:lnTo>
                      <a:pt x="41" y="29"/>
                    </a:lnTo>
                    <a:lnTo>
                      <a:pt x="44" y="27"/>
                    </a:lnTo>
                    <a:lnTo>
                      <a:pt x="44" y="24"/>
                    </a:lnTo>
                    <a:lnTo>
                      <a:pt x="42" y="21"/>
                    </a:lnTo>
                    <a:lnTo>
                      <a:pt x="41" y="17"/>
                    </a:lnTo>
                    <a:lnTo>
                      <a:pt x="39" y="14"/>
                    </a:lnTo>
                    <a:lnTo>
                      <a:pt x="35" y="13"/>
                    </a:lnTo>
                    <a:lnTo>
                      <a:pt x="31" y="13"/>
                    </a:lnTo>
                    <a:lnTo>
                      <a:pt x="24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1" name="Freeform 1558"/>
              <p:cNvSpPr>
                <a:spLocks/>
              </p:cNvSpPr>
              <p:nvPr/>
            </p:nvSpPr>
            <p:spPr bwMode="auto">
              <a:xfrm>
                <a:off x="457" y="1343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6 w 129"/>
                  <a:gd name="T3" fmla="*/ 128 h 129"/>
                  <a:gd name="T4" fmla="*/ 4 w 129"/>
                  <a:gd name="T5" fmla="*/ 125 h 129"/>
                  <a:gd name="T6" fmla="*/ 1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1 w 129"/>
                  <a:gd name="T13" fmla="*/ 6 h 129"/>
                  <a:gd name="T14" fmla="*/ 4 w 129"/>
                  <a:gd name="T15" fmla="*/ 3 h 129"/>
                  <a:gd name="T16" fmla="*/ 6 w 129"/>
                  <a:gd name="T17" fmla="*/ 1 h 129"/>
                  <a:gd name="T18" fmla="*/ 11 w 129"/>
                  <a:gd name="T19" fmla="*/ 0 h 129"/>
                  <a:gd name="T20" fmla="*/ 118 w 129"/>
                  <a:gd name="T21" fmla="*/ 0 h 129"/>
                  <a:gd name="T22" fmla="*/ 122 w 129"/>
                  <a:gd name="T23" fmla="*/ 1 h 129"/>
                  <a:gd name="T24" fmla="*/ 126 w 129"/>
                  <a:gd name="T25" fmla="*/ 3 h 129"/>
                  <a:gd name="T26" fmla="*/ 128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8 w 129"/>
                  <a:gd name="T33" fmla="*/ 122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6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2" name="Freeform 1559"/>
              <p:cNvSpPr>
                <a:spLocks/>
              </p:cNvSpPr>
              <p:nvPr/>
            </p:nvSpPr>
            <p:spPr bwMode="auto">
              <a:xfrm>
                <a:off x="457" y="1343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6 w 129"/>
                  <a:gd name="T3" fmla="*/ 128 h 129"/>
                  <a:gd name="T4" fmla="*/ 4 w 129"/>
                  <a:gd name="T5" fmla="*/ 125 h 129"/>
                  <a:gd name="T6" fmla="*/ 1 w 129"/>
                  <a:gd name="T7" fmla="*/ 122 h 129"/>
                  <a:gd name="T8" fmla="*/ 0 w 129"/>
                  <a:gd name="T9" fmla="*/ 118 h 129"/>
                  <a:gd name="T10" fmla="*/ 0 w 129"/>
                  <a:gd name="T11" fmla="*/ 11 h 129"/>
                  <a:gd name="T12" fmla="*/ 1 w 129"/>
                  <a:gd name="T13" fmla="*/ 6 h 129"/>
                  <a:gd name="T14" fmla="*/ 4 w 129"/>
                  <a:gd name="T15" fmla="*/ 3 h 129"/>
                  <a:gd name="T16" fmla="*/ 6 w 129"/>
                  <a:gd name="T17" fmla="*/ 1 h 129"/>
                  <a:gd name="T18" fmla="*/ 11 w 129"/>
                  <a:gd name="T19" fmla="*/ 0 h 129"/>
                  <a:gd name="T20" fmla="*/ 118 w 129"/>
                  <a:gd name="T21" fmla="*/ 0 h 129"/>
                  <a:gd name="T22" fmla="*/ 122 w 129"/>
                  <a:gd name="T23" fmla="*/ 1 h 129"/>
                  <a:gd name="T24" fmla="*/ 126 w 129"/>
                  <a:gd name="T25" fmla="*/ 3 h 129"/>
                  <a:gd name="T26" fmla="*/ 128 w 129"/>
                  <a:gd name="T27" fmla="*/ 6 h 129"/>
                  <a:gd name="T28" fmla="*/ 129 w 129"/>
                  <a:gd name="T29" fmla="*/ 11 h 129"/>
                  <a:gd name="T30" fmla="*/ 129 w 129"/>
                  <a:gd name="T31" fmla="*/ 118 h 129"/>
                  <a:gd name="T32" fmla="*/ 128 w 129"/>
                  <a:gd name="T33" fmla="*/ 122 h 129"/>
                  <a:gd name="T34" fmla="*/ 126 w 129"/>
                  <a:gd name="T35" fmla="*/ 125 h 129"/>
                  <a:gd name="T36" fmla="*/ 123 w 129"/>
                  <a:gd name="T37" fmla="*/ 128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6" y="128"/>
                    </a:lnTo>
                    <a:lnTo>
                      <a:pt x="4" y="125"/>
                    </a:lnTo>
                    <a:lnTo>
                      <a:pt x="1" y="122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1"/>
                    </a:lnTo>
                    <a:lnTo>
                      <a:pt x="126" y="3"/>
                    </a:lnTo>
                    <a:lnTo>
                      <a:pt x="128" y="6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2"/>
                    </a:lnTo>
                    <a:lnTo>
                      <a:pt x="126" y="125"/>
                    </a:lnTo>
                    <a:lnTo>
                      <a:pt x="123" y="128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3" name="Freeform 1560"/>
              <p:cNvSpPr>
                <a:spLocks noEditPoints="1"/>
              </p:cNvSpPr>
              <p:nvPr/>
            </p:nvSpPr>
            <p:spPr bwMode="auto">
              <a:xfrm>
                <a:off x="464" y="1348"/>
                <a:ext cx="12" cy="15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7 w 59"/>
                  <a:gd name="T7" fmla="*/ 0 h 77"/>
                  <a:gd name="T8" fmla="*/ 44 w 59"/>
                  <a:gd name="T9" fmla="*/ 1 h 77"/>
                  <a:gd name="T10" fmla="*/ 50 w 59"/>
                  <a:gd name="T11" fmla="*/ 3 h 77"/>
                  <a:gd name="T12" fmla="*/ 55 w 59"/>
                  <a:gd name="T13" fmla="*/ 8 h 77"/>
                  <a:gd name="T14" fmla="*/ 56 w 59"/>
                  <a:gd name="T15" fmla="*/ 11 h 77"/>
                  <a:gd name="T16" fmla="*/ 58 w 59"/>
                  <a:gd name="T17" fmla="*/ 15 h 77"/>
                  <a:gd name="T18" fmla="*/ 59 w 59"/>
                  <a:gd name="T19" fmla="*/ 18 h 77"/>
                  <a:gd name="T20" fmla="*/ 59 w 59"/>
                  <a:gd name="T21" fmla="*/ 23 h 77"/>
                  <a:gd name="T22" fmla="*/ 59 w 59"/>
                  <a:gd name="T23" fmla="*/ 29 h 77"/>
                  <a:gd name="T24" fmla="*/ 56 w 59"/>
                  <a:gd name="T25" fmla="*/ 34 h 77"/>
                  <a:gd name="T26" fmla="*/ 54 w 59"/>
                  <a:gd name="T27" fmla="*/ 39 h 77"/>
                  <a:gd name="T28" fmla="*/ 50 w 59"/>
                  <a:gd name="T29" fmla="*/ 43 h 77"/>
                  <a:gd name="T30" fmla="*/ 46 w 59"/>
                  <a:gd name="T31" fmla="*/ 44 h 77"/>
                  <a:gd name="T32" fmla="*/ 41 w 59"/>
                  <a:gd name="T33" fmla="*/ 46 h 77"/>
                  <a:gd name="T34" fmla="*/ 35 w 59"/>
                  <a:gd name="T35" fmla="*/ 47 h 77"/>
                  <a:gd name="T36" fmla="*/ 25 w 59"/>
                  <a:gd name="T37" fmla="*/ 47 h 77"/>
                  <a:gd name="T38" fmla="*/ 15 w 59"/>
                  <a:gd name="T39" fmla="*/ 47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2 h 77"/>
                  <a:gd name="T46" fmla="*/ 15 w 59"/>
                  <a:gd name="T47" fmla="*/ 34 h 77"/>
                  <a:gd name="T48" fmla="*/ 24 w 59"/>
                  <a:gd name="T49" fmla="*/ 34 h 77"/>
                  <a:gd name="T50" fmla="*/ 32 w 59"/>
                  <a:gd name="T51" fmla="*/ 34 h 77"/>
                  <a:gd name="T52" fmla="*/ 37 w 59"/>
                  <a:gd name="T53" fmla="*/ 33 h 77"/>
                  <a:gd name="T54" fmla="*/ 39 w 59"/>
                  <a:gd name="T55" fmla="*/ 32 h 77"/>
                  <a:gd name="T56" fmla="*/ 41 w 59"/>
                  <a:gd name="T57" fmla="*/ 29 h 77"/>
                  <a:gd name="T58" fmla="*/ 43 w 59"/>
                  <a:gd name="T59" fmla="*/ 27 h 77"/>
                  <a:gd name="T60" fmla="*/ 43 w 59"/>
                  <a:gd name="T61" fmla="*/ 23 h 77"/>
                  <a:gd name="T62" fmla="*/ 43 w 59"/>
                  <a:gd name="T63" fmla="*/ 20 h 77"/>
                  <a:gd name="T64" fmla="*/ 40 w 59"/>
                  <a:gd name="T65" fmla="*/ 16 h 77"/>
                  <a:gd name="T66" fmla="*/ 38 w 59"/>
                  <a:gd name="T67" fmla="*/ 15 h 77"/>
                  <a:gd name="T68" fmla="*/ 34 w 59"/>
                  <a:gd name="T69" fmla="*/ 13 h 77"/>
                  <a:gd name="T70" fmla="*/ 30 w 59"/>
                  <a:gd name="T71" fmla="*/ 12 h 77"/>
                  <a:gd name="T72" fmla="*/ 23 w 59"/>
                  <a:gd name="T73" fmla="*/ 12 h 77"/>
                  <a:gd name="T74" fmla="*/ 15 w 59"/>
                  <a:gd name="T75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4" y="1"/>
                    </a:lnTo>
                    <a:lnTo>
                      <a:pt x="50" y="3"/>
                    </a:lnTo>
                    <a:lnTo>
                      <a:pt x="55" y="8"/>
                    </a:lnTo>
                    <a:lnTo>
                      <a:pt x="56" y="11"/>
                    </a:lnTo>
                    <a:lnTo>
                      <a:pt x="58" y="15"/>
                    </a:lnTo>
                    <a:lnTo>
                      <a:pt x="59" y="18"/>
                    </a:lnTo>
                    <a:lnTo>
                      <a:pt x="59" y="23"/>
                    </a:lnTo>
                    <a:lnTo>
                      <a:pt x="59" y="29"/>
                    </a:lnTo>
                    <a:lnTo>
                      <a:pt x="56" y="34"/>
                    </a:lnTo>
                    <a:lnTo>
                      <a:pt x="54" y="39"/>
                    </a:lnTo>
                    <a:lnTo>
                      <a:pt x="50" y="43"/>
                    </a:lnTo>
                    <a:lnTo>
                      <a:pt x="46" y="44"/>
                    </a:lnTo>
                    <a:lnTo>
                      <a:pt x="41" y="46"/>
                    </a:lnTo>
                    <a:lnTo>
                      <a:pt x="35" y="47"/>
                    </a:lnTo>
                    <a:lnTo>
                      <a:pt x="25" y="47"/>
                    </a:lnTo>
                    <a:lnTo>
                      <a:pt x="15" y="47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2"/>
                    </a:moveTo>
                    <a:lnTo>
                      <a:pt x="15" y="34"/>
                    </a:lnTo>
                    <a:lnTo>
                      <a:pt x="24" y="34"/>
                    </a:lnTo>
                    <a:lnTo>
                      <a:pt x="32" y="34"/>
                    </a:lnTo>
                    <a:lnTo>
                      <a:pt x="37" y="33"/>
                    </a:lnTo>
                    <a:lnTo>
                      <a:pt x="39" y="32"/>
                    </a:lnTo>
                    <a:lnTo>
                      <a:pt x="41" y="29"/>
                    </a:lnTo>
                    <a:lnTo>
                      <a:pt x="43" y="27"/>
                    </a:lnTo>
                    <a:lnTo>
                      <a:pt x="43" y="23"/>
                    </a:lnTo>
                    <a:lnTo>
                      <a:pt x="43" y="20"/>
                    </a:lnTo>
                    <a:lnTo>
                      <a:pt x="40" y="16"/>
                    </a:lnTo>
                    <a:lnTo>
                      <a:pt x="38" y="15"/>
                    </a:lnTo>
                    <a:lnTo>
                      <a:pt x="34" y="13"/>
                    </a:lnTo>
                    <a:lnTo>
                      <a:pt x="30" y="12"/>
                    </a:lnTo>
                    <a:lnTo>
                      <a:pt x="23" y="12"/>
                    </a:ln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4" name="Freeform 1561"/>
              <p:cNvSpPr>
                <a:spLocks/>
              </p:cNvSpPr>
              <p:nvPr/>
            </p:nvSpPr>
            <p:spPr bwMode="auto">
              <a:xfrm>
                <a:off x="1114" y="1486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9 h 129"/>
                  <a:gd name="T4" fmla="*/ 3 w 129"/>
                  <a:gd name="T5" fmla="*/ 126 h 129"/>
                  <a:gd name="T6" fmla="*/ 1 w 129"/>
                  <a:gd name="T7" fmla="*/ 123 h 129"/>
                  <a:gd name="T8" fmla="*/ 0 w 129"/>
                  <a:gd name="T9" fmla="*/ 119 h 129"/>
                  <a:gd name="T10" fmla="*/ 0 w 129"/>
                  <a:gd name="T11" fmla="*/ 10 h 129"/>
                  <a:gd name="T12" fmla="*/ 1 w 129"/>
                  <a:gd name="T13" fmla="*/ 7 h 129"/>
                  <a:gd name="T14" fmla="*/ 3 w 129"/>
                  <a:gd name="T15" fmla="*/ 3 h 129"/>
                  <a:gd name="T16" fmla="*/ 7 w 129"/>
                  <a:gd name="T17" fmla="*/ 0 h 129"/>
                  <a:gd name="T18" fmla="*/ 11 w 129"/>
                  <a:gd name="T19" fmla="*/ 0 h 129"/>
                  <a:gd name="T20" fmla="*/ 118 w 129"/>
                  <a:gd name="T21" fmla="*/ 0 h 129"/>
                  <a:gd name="T22" fmla="*/ 123 w 129"/>
                  <a:gd name="T23" fmla="*/ 0 h 129"/>
                  <a:gd name="T24" fmla="*/ 126 w 129"/>
                  <a:gd name="T25" fmla="*/ 3 h 129"/>
                  <a:gd name="T26" fmla="*/ 128 w 129"/>
                  <a:gd name="T27" fmla="*/ 7 h 129"/>
                  <a:gd name="T28" fmla="*/ 129 w 129"/>
                  <a:gd name="T29" fmla="*/ 10 h 129"/>
                  <a:gd name="T30" fmla="*/ 129 w 129"/>
                  <a:gd name="T31" fmla="*/ 119 h 129"/>
                  <a:gd name="T32" fmla="*/ 128 w 129"/>
                  <a:gd name="T33" fmla="*/ 123 h 129"/>
                  <a:gd name="T34" fmla="*/ 126 w 129"/>
                  <a:gd name="T35" fmla="*/ 126 h 129"/>
                  <a:gd name="T36" fmla="*/ 123 w 129"/>
                  <a:gd name="T37" fmla="*/ 129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9"/>
                    </a:lnTo>
                    <a:lnTo>
                      <a:pt x="3" y="126"/>
                    </a:lnTo>
                    <a:lnTo>
                      <a:pt x="1" y="123"/>
                    </a:lnTo>
                    <a:lnTo>
                      <a:pt x="0" y="119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3"/>
                    </a:lnTo>
                    <a:lnTo>
                      <a:pt x="128" y="7"/>
                    </a:lnTo>
                    <a:lnTo>
                      <a:pt x="129" y="10"/>
                    </a:lnTo>
                    <a:lnTo>
                      <a:pt x="129" y="119"/>
                    </a:lnTo>
                    <a:lnTo>
                      <a:pt x="128" y="123"/>
                    </a:lnTo>
                    <a:lnTo>
                      <a:pt x="126" y="126"/>
                    </a:lnTo>
                    <a:lnTo>
                      <a:pt x="123" y="129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5" name="Freeform 1562"/>
              <p:cNvSpPr>
                <a:spLocks/>
              </p:cNvSpPr>
              <p:nvPr/>
            </p:nvSpPr>
            <p:spPr bwMode="auto">
              <a:xfrm>
                <a:off x="1114" y="1486"/>
                <a:ext cx="26" cy="26"/>
              </a:xfrm>
              <a:custGeom>
                <a:avLst/>
                <a:gdLst>
                  <a:gd name="T0" fmla="*/ 11 w 129"/>
                  <a:gd name="T1" fmla="*/ 129 h 129"/>
                  <a:gd name="T2" fmla="*/ 7 w 129"/>
                  <a:gd name="T3" fmla="*/ 129 h 129"/>
                  <a:gd name="T4" fmla="*/ 3 w 129"/>
                  <a:gd name="T5" fmla="*/ 126 h 129"/>
                  <a:gd name="T6" fmla="*/ 1 w 129"/>
                  <a:gd name="T7" fmla="*/ 123 h 129"/>
                  <a:gd name="T8" fmla="*/ 0 w 129"/>
                  <a:gd name="T9" fmla="*/ 119 h 129"/>
                  <a:gd name="T10" fmla="*/ 0 w 129"/>
                  <a:gd name="T11" fmla="*/ 10 h 129"/>
                  <a:gd name="T12" fmla="*/ 1 w 129"/>
                  <a:gd name="T13" fmla="*/ 7 h 129"/>
                  <a:gd name="T14" fmla="*/ 3 w 129"/>
                  <a:gd name="T15" fmla="*/ 3 h 129"/>
                  <a:gd name="T16" fmla="*/ 7 w 129"/>
                  <a:gd name="T17" fmla="*/ 0 h 129"/>
                  <a:gd name="T18" fmla="*/ 11 w 129"/>
                  <a:gd name="T19" fmla="*/ 0 h 129"/>
                  <a:gd name="T20" fmla="*/ 118 w 129"/>
                  <a:gd name="T21" fmla="*/ 0 h 129"/>
                  <a:gd name="T22" fmla="*/ 123 w 129"/>
                  <a:gd name="T23" fmla="*/ 0 h 129"/>
                  <a:gd name="T24" fmla="*/ 126 w 129"/>
                  <a:gd name="T25" fmla="*/ 3 h 129"/>
                  <a:gd name="T26" fmla="*/ 128 w 129"/>
                  <a:gd name="T27" fmla="*/ 7 h 129"/>
                  <a:gd name="T28" fmla="*/ 129 w 129"/>
                  <a:gd name="T29" fmla="*/ 10 h 129"/>
                  <a:gd name="T30" fmla="*/ 129 w 129"/>
                  <a:gd name="T31" fmla="*/ 119 h 129"/>
                  <a:gd name="T32" fmla="*/ 128 w 129"/>
                  <a:gd name="T33" fmla="*/ 123 h 129"/>
                  <a:gd name="T34" fmla="*/ 126 w 129"/>
                  <a:gd name="T35" fmla="*/ 126 h 129"/>
                  <a:gd name="T36" fmla="*/ 123 w 129"/>
                  <a:gd name="T37" fmla="*/ 129 h 129"/>
                  <a:gd name="T38" fmla="*/ 118 w 129"/>
                  <a:gd name="T39" fmla="*/ 129 h 129"/>
                  <a:gd name="T40" fmla="*/ 11 w 129"/>
                  <a:gd name="T4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29">
                    <a:moveTo>
                      <a:pt x="11" y="129"/>
                    </a:moveTo>
                    <a:lnTo>
                      <a:pt x="7" y="129"/>
                    </a:lnTo>
                    <a:lnTo>
                      <a:pt x="3" y="126"/>
                    </a:lnTo>
                    <a:lnTo>
                      <a:pt x="1" y="123"/>
                    </a:lnTo>
                    <a:lnTo>
                      <a:pt x="0" y="119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3"/>
                    </a:lnTo>
                    <a:lnTo>
                      <a:pt x="128" y="7"/>
                    </a:lnTo>
                    <a:lnTo>
                      <a:pt x="129" y="10"/>
                    </a:lnTo>
                    <a:lnTo>
                      <a:pt x="129" y="119"/>
                    </a:lnTo>
                    <a:lnTo>
                      <a:pt x="128" y="123"/>
                    </a:lnTo>
                    <a:lnTo>
                      <a:pt x="126" y="126"/>
                    </a:lnTo>
                    <a:lnTo>
                      <a:pt x="123" y="129"/>
                    </a:lnTo>
                    <a:lnTo>
                      <a:pt x="118" y="129"/>
                    </a:lnTo>
                    <a:lnTo>
                      <a:pt x="11" y="129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6" name="Freeform 1563"/>
              <p:cNvSpPr>
                <a:spLocks noEditPoints="1"/>
              </p:cNvSpPr>
              <p:nvPr/>
            </p:nvSpPr>
            <p:spPr bwMode="auto">
              <a:xfrm>
                <a:off x="1122" y="1491"/>
                <a:ext cx="11" cy="15"/>
              </a:xfrm>
              <a:custGeom>
                <a:avLst/>
                <a:gdLst>
                  <a:gd name="T0" fmla="*/ 0 w 59"/>
                  <a:gd name="T1" fmla="*/ 77 h 77"/>
                  <a:gd name="T2" fmla="*/ 0 w 59"/>
                  <a:gd name="T3" fmla="*/ 0 h 77"/>
                  <a:gd name="T4" fmla="*/ 25 w 59"/>
                  <a:gd name="T5" fmla="*/ 0 h 77"/>
                  <a:gd name="T6" fmla="*/ 36 w 59"/>
                  <a:gd name="T7" fmla="*/ 1 h 77"/>
                  <a:gd name="T8" fmla="*/ 44 w 59"/>
                  <a:gd name="T9" fmla="*/ 1 h 77"/>
                  <a:gd name="T10" fmla="*/ 50 w 59"/>
                  <a:gd name="T11" fmla="*/ 4 h 77"/>
                  <a:gd name="T12" fmla="*/ 55 w 59"/>
                  <a:gd name="T13" fmla="*/ 9 h 77"/>
                  <a:gd name="T14" fmla="*/ 56 w 59"/>
                  <a:gd name="T15" fmla="*/ 13 h 77"/>
                  <a:gd name="T16" fmla="*/ 58 w 59"/>
                  <a:gd name="T17" fmla="*/ 16 h 77"/>
                  <a:gd name="T18" fmla="*/ 59 w 59"/>
                  <a:gd name="T19" fmla="*/ 20 h 77"/>
                  <a:gd name="T20" fmla="*/ 59 w 59"/>
                  <a:gd name="T21" fmla="*/ 24 h 77"/>
                  <a:gd name="T22" fmla="*/ 59 w 59"/>
                  <a:gd name="T23" fmla="*/ 31 h 77"/>
                  <a:gd name="T24" fmla="*/ 56 w 59"/>
                  <a:gd name="T25" fmla="*/ 36 h 77"/>
                  <a:gd name="T26" fmla="*/ 54 w 59"/>
                  <a:gd name="T27" fmla="*/ 40 h 77"/>
                  <a:gd name="T28" fmla="*/ 50 w 59"/>
                  <a:gd name="T29" fmla="*/ 44 h 77"/>
                  <a:gd name="T30" fmla="*/ 46 w 59"/>
                  <a:gd name="T31" fmla="*/ 46 h 77"/>
                  <a:gd name="T32" fmla="*/ 41 w 59"/>
                  <a:gd name="T33" fmla="*/ 47 h 77"/>
                  <a:gd name="T34" fmla="*/ 35 w 59"/>
                  <a:gd name="T35" fmla="*/ 49 h 77"/>
                  <a:gd name="T36" fmla="*/ 25 w 59"/>
                  <a:gd name="T37" fmla="*/ 49 h 77"/>
                  <a:gd name="T38" fmla="*/ 15 w 59"/>
                  <a:gd name="T39" fmla="*/ 49 h 77"/>
                  <a:gd name="T40" fmla="*/ 15 w 59"/>
                  <a:gd name="T41" fmla="*/ 77 h 77"/>
                  <a:gd name="T42" fmla="*/ 0 w 59"/>
                  <a:gd name="T43" fmla="*/ 77 h 77"/>
                  <a:gd name="T44" fmla="*/ 15 w 59"/>
                  <a:gd name="T45" fmla="*/ 14 h 77"/>
                  <a:gd name="T46" fmla="*/ 15 w 59"/>
                  <a:gd name="T47" fmla="*/ 35 h 77"/>
                  <a:gd name="T48" fmla="*/ 24 w 59"/>
                  <a:gd name="T49" fmla="*/ 35 h 77"/>
                  <a:gd name="T50" fmla="*/ 31 w 59"/>
                  <a:gd name="T51" fmla="*/ 35 h 77"/>
                  <a:gd name="T52" fmla="*/ 36 w 59"/>
                  <a:gd name="T53" fmla="*/ 34 h 77"/>
                  <a:gd name="T54" fmla="*/ 39 w 59"/>
                  <a:gd name="T55" fmla="*/ 33 h 77"/>
                  <a:gd name="T56" fmla="*/ 41 w 59"/>
                  <a:gd name="T57" fmla="*/ 30 h 77"/>
                  <a:gd name="T58" fmla="*/ 43 w 59"/>
                  <a:gd name="T59" fmla="*/ 28 h 77"/>
                  <a:gd name="T60" fmla="*/ 43 w 59"/>
                  <a:gd name="T61" fmla="*/ 25 h 77"/>
                  <a:gd name="T62" fmla="*/ 43 w 59"/>
                  <a:gd name="T63" fmla="*/ 20 h 77"/>
                  <a:gd name="T64" fmla="*/ 40 w 59"/>
                  <a:gd name="T65" fmla="*/ 18 h 77"/>
                  <a:gd name="T66" fmla="*/ 38 w 59"/>
                  <a:gd name="T67" fmla="*/ 15 h 77"/>
                  <a:gd name="T68" fmla="*/ 34 w 59"/>
                  <a:gd name="T69" fmla="*/ 14 h 77"/>
                  <a:gd name="T70" fmla="*/ 30 w 59"/>
                  <a:gd name="T71" fmla="*/ 14 h 77"/>
                  <a:gd name="T72" fmla="*/ 23 w 59"/>
                  <a:gd name="T73" fmla="*/ 14 h 77"/>
                  <a:gd name="T74" fmla="*/ 15 w 59"/>
                  <a:gd name="T75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1"/>
                    </a:lnTo>
                    <a:lnTo>
                      <a:pt x="44" y="1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6" y="13"/>
                    </a:lnTo>
                    <a:lnTo>
                      <a:pt x="58" y="16"/>
                    </a:lnTo>
                    <a:lnTo>
                      <a:pt x="59" y="20"/>
                    </a:lnTo>
                    <a:lnTo>
                      <a:pt x="59" y="24"/>
                    </a:lnTo>
                    <a:lnTo>
                      <a:pt x="59" y="31"/>
                    </a:lnTo>
                    <a:lnTo>
                      <a:pt x="56" y="36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6" y="46"/>
                    </a:lnTo>
                    <a:lnTo>
                      <a:pt x="41" y="47"/>
                    </a:lnTo>
                    <a:lnTo>
                      <a:pt x="35" y="49"/>
                    </a:lnTo>
                    <a:lnTo>
                      <a:pt x="25" y="49"/>
                    </a:lnTo>
                    <a:lnTo>
                      <a:pt x="15" y="49"/>
                    </a:lnTo>
                    <a:lnTo>
                      <a:pt x="15" y="77"/>
                    </a:lnTo>
                    <a:lnTo>
                      <a:pt x="0" y="77"/>
                    </a:lnTo>
                    <a:close/>
                    <a:moveTo>
                      <a:pt x="15" y="14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9" y="33"/>
                    </a:lnTo>
                    <a:lnTo>
                      <a:pt x="41" y="30"/>
                    </a:lnTo>
                    <a:lnTo>
                      <a:pt x="43" y="28"/>
                    </a:lnTo>
                    <a:lnTo>
                      <a:pt x="43" y="25"/>
                    </a:lnTo>
                    <a:lnTo>
                      <a:pt x="43" y="20"/>
                    </a:lnTo>
                    <a:lnTo>
                      <a:pt x="40" y="18"/>
                    </a:lnTo>
                    <a:lnTo>
                      <a:pt x="38" y="15"/>
                    </a:lnTo>
                    <a:lnTo>
                      <a:pt x="34" y="14"/>
                    </a:lnTo>
                    <a:lnTo>
                      <a:pt x="30" y="14"/>
                    </a:lnTo>
                    <a:lnTo>
                      <a:pt x="23" y="14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7" name="Freeform 1564"/>
              <p:cNvSpPr>
                <a:spLocks/>
              </p:cNvSpPr>
              <p:nvPr/>
            </p:nvSpPr>
            <p:spPr bwMode="auto">
              <a:xfrm>
                <a:off x="3084" y="1743"/>
                <a:ext cx="26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3 w 128"/>
                  <a:gd name="T5" fmla="*/ 126 h 130"/>
                  <a:gd name="T6" fmla="*/ 0 w 128"/>
                  <a:gd name="T7" fmla="*/ 124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8 h 130"/>
                  <a:gd name="T14" fmla="*/ 3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6 w 128"/>
                  <a:gd name="T25" fmla="*/ 4 h 130"/>
                  <a:gd name="T26" fmla="*/ 128 w 128"/>
                  <a:gd name="T27" fmla="*/ 8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4 h 130"/>
                  <a:gd name="T34" fmla="*/ 126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0" y="124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4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0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8" name="Freeform 1565"/>
              <p:cNvSpPr>
                <a:spLocks/>
              </p:cNvSpPr>
              <p:nvPr/>
            </p:nvSpPr>
            <p:spPr bwMode="auto">
              <a:xfrm>
                <a:off x="3084" y="1743"/>
                <a:ext cx="26" cy="26"/>
              </a:xfrm>
              <a:custGeom>
                <a:avLst/>
                <a:gdLst>
                  <a:gd name="T0" fmla="*/ 10 w 128"/>
                  <a:gd name="T1" fmla="*/ 130 h 130"/>
                  <a:gd name="T2" fmla="*/ 6 w 128"/>
                  <a:gd name="T3" fmla="*/ 129 h 130"/>
                  <a:gd name="T4" fmla="*/ 3 w 128"/>
                  <a:gd name="T5" fmla="*/ 126 h 130"/>
                  <a:gd name="T6" fmla="*/ 0 w 128"/>
                  <a:gd name="T7" fmla="*/ 124 h 130"/>
                  <a:gd name="T8" fmla="*/ 0 w 128"/>
                  <a:gd name="T9" fmla="*/ 119 h 130"/>
                  <a:gd name="T10" fmla="*/ 0 w 128"/>
                  <a:gd name="T11" fmla="*/ 12 h 130"/>
                  <a:gd name="T12" fmla="*/ 0 w 128"/>
                  <a:gd name="T13" fmla="*/ 8 h 130"/>
                  <a:gd name="T14" fmla="*/ 3 w 128"/>
                  <a:gd name="T15" fmla="*/ 4 h 130"/>
                  <a:gd name="T16" fmla="*/ 6 w 128"/>
                  <a:gd name="T17" fmla="*/ 2 h 130"/>
                  <a:gd name="T18" fmla="*/ 10 w 128"/>
                  <a:gd name="T19" fmla="*/ 0 h 130"/>
                  <a:gd name="T20" fmla="*/ 118 w 128"/>
                  <a:gd name="T21" fmla="*/ 0 h 130"/>
                  <a:gd name="T22" fmla="*/ 122 w 128"/>
                  <a:gd name="T23" fmla="*/ 2 h 130"/>
                  <a:gd name="T24" fmla="*/ 126 w 128"/>
                  <a:gd name="T25" fmla="*/ 4 h 130"/>
                  <a:gd name="T26" fmla="*/ 128 w 128"/>
                  <a:gd name="T27" fmla="*/ 8 h 130"/>
                  <a:gd name="T28" fmla="*/ 128 w 128"/>
                  <a:gd name="T29" fmla="*/ 12 h 130"/>
                  <a:gd name="T30" fmla="*/ 128 w 128"/>
                  <a:gd name="T31" fmla="*/ 119 h 130"/>
                  <a:gd name="T32" fmla="*/ 128 w 128"/>
                  <a:gd name="T33" fmla="*/ 124 h 130"/>
                  <a:gd name="T34" fmla="*/ 126 w 128"/>
                  <a:gd name="T35" fmla="*/ 126 h 130"/>
                  <a:gd name="T36" fmla="*/ 122 w 128"/>
                  <a:gd name="T37" fmla="*/ 129 h 130"/>
                  <a:gd name="T38" fmla="*/ 118 w 128"/>
                  <a:gd name="T39" fmla="*/ 130 h 130"/>
                  <a:gd name="T40" fmla="*/ 10 w 128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30">
                    <a:moveTo>
                      <a:pt x="10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0" y="124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28" y="12"/>
                    </a:lnTo>
                    <a:lnTo>
                      <a:pt x="128" y="119"/>
                    </a:lnTo>
                    <a:lnTo>
                      <a:pt x="128" y="124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0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9" name="Freeform 1566"/>
              <p:cNvSpPr>
                <a:spLocks noEditPoints="1"/>
              </p:cNvSpPr>
              <p:nvPr/>
            </p:nvSpPr>
            <p:spPr bwMode="auto">
              <a:xfrm>
                <a:off x="3091" y="1748"/>
                <a:ext cx="12" cy="15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5 w 60"/>
                  <a:gd name="T5" fmla="*/ 0 h 77"/>
                  <a:gd name="T6" fmla="*/ 38 w 60"/>
                  <a:gd name="T7" fmla="*/ 0 h 77"/>
                  <a:gd name="T8" fmla="*/ 44 w 60"/>
                  <a:gd name="T9" fmla="*/ 1 h 77"/>
                  <a:gd name="T10" fmla="*/ 50 w 60"/>
                  <a:gd name="T11" fmla="*/ 4 h 77"/>
                  <a:gd name="T12" fmla="*/ 55 w 60"/>
                  <a:gd name="T13" fmla="*/ 9 h 77"/>
                  <a:gd name="T14" fmla="*/ 58 w 60"/>
                  <a:gd name="T15" fmla="*/ 13 h 77"/>
                  <a:gd name="T16" fmla="*/ 59 w 60"/>
                  <a:gd name="T17" fmla="*/ 15 h 77"/>
                  <a:gd name="T18" fmla="*/ 59 w 60"/>
                  <a:gd name="T19" fmla="*/ 20 h 77"/>
                  <a:gd name="T20" fmla="*/ 60 w 60"/>
                  <a:gd name="T21" fmla="*/ 24 h 77"/>
                  <a:gd name="T22" fmla="*/ 59 w 60"/>
                  <a:gd name="T23" fmla="*/ 30 h 77"/>
                  <a:gd name="T24" fmla="*/ 58 w 60"/>
                  <a:gd name="T25" fmla="*/ 36 h 77"/>
                  <a:gd name="T26" fmla="*/ 54 w 60"/>
                  <a:gd name="T27" fmla="*/ 40 h 77"/>
                  <a:gd name="T28" fmla="*/ 50 w 60"/>
                  <a:gd name="T29" fmla="*/ 44 h 77"/>
                  <a:gd name="T30" fmla="*/ 47 w 60"/>
                  <a:gd name="T31" fmla="*/ 46 h 77"/>
                  <a:gd name="T32" fmla="*/ 43 w 60"/>
                  <a:gd name="T33" fmla="*/ 48 h 77"/>
                  <a:gd name="T34" fmla="*/ 35 w 60"/>
                  <a:gd name="T35" fmla="*/ 48 h 77"/>
                  <a:gd name="T36" fmla="*/ 27 w 60"/>
                  <a:gd name="T37" fmla="*/ 49 h 77"/>
                  <a:gd name="T38" fmla="*/ 17 w 60"/>
                  <a:gd name="T39" fmla="*/ 49 h 77"/>
                  <a:gd name="T40" fmla="*/ 17 w 60"/>
                  <a:gd name="T41" fmla="*/ 77 h 77"/>
                  <a:gd name="T42" fmla="*/ 0 w 60"/>
                  <a:gd name="T43" fmla="*/ 77 h 77"/>
                  <a:gd name="T44" fmla="*/ 17 w 60"/>
                  <a:gd name="T45" fmla="*/ 13 h 77"/>
                  <a:gd name="T46" fmla="*/ 17 w 60"/>
                  <a:gd name="T47" fmla="*/ 35 h 77"/>
                  <a:gd name="T48" fmla="*/ 25 w 60"/>
                  <a:gd name="T49" fmla="*/ 35 h 77"/>
                  <a:gd name="T50" fmla="*/ 33 w 60"/>
                  <a:gd name="T51" fmla="*/ 35 h 77"/>
                  <a:gd name="T52" fmla="*/ 37 w 60"/>
                  <a:gd name="T53" fmla="*/ 34 h 77"/>
                  <a:gd name="T54" fmla="*/ 40 w 60"/>
                  <a:gd name="T55" fmla="*/ 33 h 77"/>
                  <a:gd name="T56" fmla="*/ 42 w 60"/>
                  <a:gd name="T57" fmla="*/ 30 h 77"/>
                  <a:gd name="T58" fmla="*/ 43 w 60"/>
                  <a:gd name="T59" fmla="*/ 28 h 77"/>
                  <a:gd name="T60" fmla="*/ 44 w 60"/>
                  <a:gd name="T61" fmla="*/ 24 h 77"/>
                  <a:gd name="T62" fmla="*/ 43 w 60"/>
                  <a:gd name="T63" fmla="*/ 20 h 77"/>
                  <a:gd name="T64" fmla="*/ 42 w 60"/>
                  <a:gd name="T65" fmla="*/ 18 h 77"/>
                  <a:gd name="T66" fmla="*/ 39 w 60"/>
                  <a:gd name="T67" fmla="*/ 15 h 77"/>
                  <a:gd name="T68" fmla="*/ 35 w 60"/>
                  <a:gd name="T69" fmla="*/ 14 h 77"/>
                  <a:gd name="T70" fmla="*/ 30 w 60"/>
                  <a:gd name="T71" fmla="*/ 14 h 77"/>
                  <a:gd name="T72" fmla="*/ 24 w 60"/>
                  <a:gd name="T73" fmla="*/ 13 h 77"/>
                  <a:gd name="T74" fmla="*/ 17 w 60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8" y="0"/>
                    </a:lnTo>
                    <a:lnTo>
                      <a:pt x="44" y="1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8" y="13"/>
                    </a:lnTo>
                    <a:lnTo>
                      <a:pt x="59" y="15"/>
                    </a:lnTo>
                    <a:lnTo>
                      <a:pt x="59" y="20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8" y="36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7" y="46"/>
                    </a:lnTo>
                    <a:lnTo>
                      <a:pt x="43" y="48"/>
                    </a:lnTo>
                    <a:lnTo>
                      <a:pt x="35" y="48"/>
                    </a:lnTo>
                    <a:lnTo>
                      <a:pt x="27" y="49"/>
                    </a:lnTo>
                    <a:lnTo>
                      <a:pt x="17" y="49"/>
                    </a:lnTo>
                    <a:lnTo>
                      <a:pt x="17" y="77"/>
                    </a:lnTo>
                    <a:lnTo>
                      <a:pt x="0" y="77"/>
                    </a:lnTo>
                    <a:close/>
                    <a:moveTo>
                      <a:pt x="17" y="13"/>
                    </a:move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7" y="34"/>
                    </a:lnTo>
                    <a:lnTo>
                      <a:pt x="40" y="33"/>
                    </a:lnTo>
                    <a:lnTo>
                      <a:pt x="42" y="30"/>
                    </a:lnTo>
                    <a:lnTo>
                      <a:pt x="43" y="28"/>
                    </a:lnTo>
                    <a:lnTo>
                      <a:pt x="44" y="24"/>
                    </a:lnTo>
                    <a:lnTo>
                      <a:pt x="43" y="20"/>
                    </a:lnTo>
                    <a:lnTo>
                      <a:pt x="42" y="18"/>
                    </a:lnTo>
                    <a:lnTo>
                      <a:pt x="39" y="15"/>
                    </a:lnTo>
                    <a:lnTo>
                      <a:pt x="35" y="14"/>
                    </a:lnTo>
                    <a:lnTo>
                      <a:pt x="30" y="14"/>
                    </a:lnTo>
                    <a:lnTo>
                      <a:pt x="24" y="13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0" name="Freeform 1567"/>
              <p:cNvSpPr>
                <a:spLocks/>
              </p:cNvSpPr>
              <p:nvPr/>
            </p:nvSpPr>
            <p:spPr bwMode="auto">
              <a:xfrm>
                <a:off x="3074" y="2281"/>
                <a:ext cx="26" cy="26"/>
              </a:xfrm>
              <a:custGeom>
                <a:avLst/>
                <a:gdLst>
                  <a:gd name="T0" fmla="*/ 12 w 130"/>
                  <a:gd name="T1" fmla="*/ 128 h 128"/>
                  <a:gd name="T2" fmla="*/ 8 w 130"/>
                  <a:gd name="T3" fmla="*/ 128 h 128"/>
                  <a:gd name="T4" fmla="*/ 4 w 130"/>
                  <a:gd name="T5" fmla="*/ 126 h 128"/>
                  <a:gd name="T6" fmla="*/ 2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2 w 130"/>
                  <a:gd name="T13" fmla="*/ 6 h 128"/>
                  <a:gd name="T14" fmla="*/ 4 w 130"/>
                  <a:gd name="T15" fmla="*/ 2 h 128"/>
                  <a:gd name="T16" fmla="*/ 8 w 130"/>
                  <a:gd name="T17" fmla="*/ 0 h 128"/>
                  <a:gd name="T18" fmla="*/ 12 w 130"/>
                  <a:gd name="T19" fmla="*/ 0 h 128"/>
                  <a:gd name="T20" fmla="*/ 119 w 130"/>
                  <a:gd name="T21" fmla="*/ 0 h 128"/>
                  <a:gd name="T22" fmla="*/ 124 w 130"/>
                  <a:gd name="T23" fmla="*/ 0 h 128"/>
                  <a:gd name="T24" fmla="*/ 127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9 w 130"/>
                  <a:gd name="T33" fmla="*/ 122 h 128"/>
                  <a:gd name="T34" fmla="*/ 127 w 130"/>
                  <a:gd name="T35" fmla="*/ 126 h 128"/>
                  <a:gd name="T36" fmla="*/ 124 w 130"/>
                  <a:gd name="T37" fmla="*/ 128 h 128"/>
                  <a:gd name="T38" fmla="*/ 119 w 130"/>
                  <a:gd name="T39" fmla="*/ 128 h 128"/>
                  <a:gd name="T40" fmla="*/ 12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2" y="128"/>
                    </a:moveTo>
                    <a:lnTo>
                      <a:pt x="8" y="128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19" y="0"/>
                    </a:lnTo>
                    <a:lnTo>
                      <a:pt x="124" y="0"/>
                    </a:lnTo>
                    <a:lnTo>
                      <a:pt x="127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9" y="122"/>
                    </a:lnTo>
                    <a:lnTo>
                      <a:pt x="127" y="126"/>
                    </a:lnTo>
                    <a:lnTo>
                      <a:pt x="124" y="128"/>
                    </a:lnTo>
                    <a:lnTo>
                      <a:pt x="119" y="128"/>
                    </a:lnTo>
                    <a:lnTo>
                      <a:pt x="12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1" name="Freeform 1568"/>
              <p:cNvSpPr>
                <a:spLocks/>
              </p:cNvSpPr>
              <p:nvPr/>
            </p:nvSpPr>
            <p:spPr bwMode="auto">
              <a:xfrm>
                <a:off x="3074" y="2281"/>
                <a:ext cx="26" cy="26"/>
              </a:xfrm>
              <a:custGeom>
                <a:avLst/>
                <a:gdLst>
                  <a:gd name="T0" fmla="*/ 12 w 130"/>
                  <a:gd name="T1" fmla="*/ 128 h 128"/>
                  <a:gd name="T2" fmla="*/ 8 w 130"/>
                  <a:gd name="T3" fmla="*/ 128 h 128"/>
                  <a:gd name="T4" fmla="*/ 4 w 130"/>
                  <a:gd name="T5" fmla="*/ 126 h 128"/>
                  <a:gd name="T6" fmla="*/ 2 w 130"/>
                  <a:gd name="T7" fmla="*/ 122 h 128"/>
                  <a:gd name="T8" fmla="*/ 0 w 130"/>
                  <a:gd name="T9" fmla="*/ 118 h 128"/>
                  <a:gd name="T10" fmla="*/ 0 w 130"/>
                  <a:gd name="T11" fmla="*/ 10 h 128"/>
                  <a:gd name="T12" fmla="*/ 2 w 130"/>
                  <a:gd name="T13" fmla="*/ 6 h 128"/>
                  <a:gd name="T14" fmla="*/ 4 w 130"/>
                  <a:gd name="T15" fmla="*/ 2 h 128"/>
                  <a:gd name="T16" fmla="*/ 8 w 130"/>
                  <a:gd name="T17" fmla="*/ 0 h 128"/>
                  <a:gd name="T18" fmla="*/ 12 w 130"/>
                  <a:gd name="T19" fmla="*/ 0 h 128"/>
                  <a:gd name="T20" fmla="*/ 119 w 130"/>
                  <a:gd name="T21" fmla="*/ 0 h 128"/>
                  <a:gd name="T22" fmla="*/ 124 w 130"/>
                  <a:gd name="T23" fmla="*/ 0 h 128"/>
                  <a:gd name="T24" fmla="*/ 127 w 130"/>
                  <a:gd name="T25" fmla="*/ 2 h 128"/>
                  <a:gd name="T26" fmla="*/ 129 w 130"/>
                  <a:gd name="T27" fmla="*/ 6 h 128"/>
                  <a:gd name="T28" fmla="*/ 130 w 130"/>
                  <a:gd name="T29" fmla="*/ 10 h 128"/>
                  <a:gd name="T30" fmla="*/ 130 w 130"/>
                  <a:gd name="T31" fmla="*/ 118 h 128"/>
                  <a:gd name="T32" fmla="*/ 129 w 130"/>
                  <a:gd name="T33" fmla="*/ 122 h 128"/>
                  <a:gd name="T34" fmla="*/ 127 w 130"/>
                  <a:gd name="T35" fmla="*/ 126 h 128"/>
                  <a:gd name="T36" fmla="*/ 124 w 130"/>
                  <a:gd name="T37" fmla="*/ 128 h 128"/>
                  <a:gd name="T38" fmla="*/ 119 w 130"/>
                  <a:gd name="T39" fmla="*/ 128 h 128"/>
                  <a:gd name="T40" fmla="*/ 12 w 130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28">
                    <a:moveTo>
                      <a:pt x="12" y="128"/>
                    </a:moveTo>
                    <a:lnTo>
                      <a:pt x="8" y="128"/>
                    </a:lnTo>
                    <a:lnTo>
                      <a:pt x="4" y="126"/>
                    </a:lnTo>
                    <a:lnTo>
                      <a:pt x="2" y="122"/>
                    </a:lnTo>
                    <a:lnTo>
                      <a:pt x="0" y="118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19" y="0"/>
                    </a:lnTo>
                    <a:lnTo>
                      <a:pt x="124" y="0"/>
                    </a:lnTo>
                    <a:lnTo>
                      <a:pt x="127" y="2"/>
                    </a:lnTo>
                    <a:lnTo>
                      <a:pt x="129" y="6"/>
                    </a:lnTo>
                    <a:lnTo>
                      <a:pt x="130" y="10"/>
                    </a:lnTo>
                    <a:lnTo>
                      <a:pt x="130" y="118"/>
                    </a:lnTo>
                    <a:lnTo>
                      <a:pt x="129" y="122"/>
                    </a:lnTo>
                    <a:lnTo>
                      <a:pt x="127" y="126"/>
                    </a:lnTo>
                    <a:lnTo>
                      <a:pt x="124" y="128"/>
                    </a:lnTo>
                    <a:lnTo>
                      <a:pt x="119" y="128"/>
                    </a:lnTo>
                    <a:lnTo>
                      <a:pt x="12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2" name="Freeform 1569"/>
              <p:cNvSpPr>
                <a:spLocks noEditPoints="1"/>
              </p:cNvSpPr>
              <p:nvPr/>
            </p:nvSpPr>
            <p:spPr bwMode="auto">
              <a:xfrm>
                <a:off x="3082" y="2286"/>
                <a:ext cx="11" cy="16"/>
              </a:xfrm>
              <a:custGeom>
                <a:avLst/>
                <a:gdLst>
                  <a:gd name="T0" fmla="*/ 0 w 58"/>
                  <a:gd name="T1" fmla="*/ 78 h 78"/>
                  <a:gd name="T2" fmla="*/ 0 w 58"/>
                  <a:gd name="T3" fmla="*/ 0 h 78"/>
                  <a:gd name="T4" fmla="*/ 25 w 58"/>
                  <a:gd name="T5" fmla="*/ 0 h 78"/>
                  <a:gd name="T6" fmla="*/ 36 w 58"/>
                  <a:gd name="T7" fmla="*/ 2 h 78"/>
                  <a:gd name="T8" fmla="*/ 44 w 58"/>
                  <a:gd name="T9" fmla="*/ 2 h 78"/>
                  <a:gd name="T10" fmla="*/ 50 w 58"/>
                  <a:gd name="T11" fmla="*/ 4 h 78"/>
                  <a:gd name="T12" fmla="*/ 55 w 58"/>
                  <a:gd name="T13" fmla="*/ 9 h 78"/>
                  <a:gd name="T14" fmla="*/ 56 w 58"/>
                  <a:gd name="T15" fmla="*/ 13 h 78"/>
                  <a:gd name="T16" fmla="*/ 58 w 58"/>
                  <a:gd name="T17" fmla="*/ 17 h 78"/>
                  <a:gd name="T18" fmla="*/ 58 w 58"/>
                  <a:gd name="T19" fmla="*/ 20 h 78"/>
                  <a:gd name="T20" fmla="*/ 58 w 58"/>
                  <a:gd name="T21" fmla="*/ 24 h 78"/>
                  <a:gd name="T22" fmla="*/ 58 w 58"/>
                  <a:gd name="T23" fmla="*/ 32 h 78"/>
                  <a:gd name="T24" fmla="*/ 56 w 58"/>
                  <a:gd name="T25" fmla="*/ 37 h 78"/>
                  <a:gd name="T26" fmla="*/ 53 w 58"/>
                  <a:gd name="T27" fmla="*/ 40 h 78"/>
                  <a:gd name="T28" fmla="*/ 50 w 58"/>
                  <a:gd name="T29" fmla="*/ 44 h 78"/>
                  <a:gd name="T30" fmla="*/ 46 w 58"/>
                  <a:gd name="T31" fmla="*/ 47 h 78"/>
                  <a:gd name="T32" fmla="*/ 42 w 58"/>
                  <a:gd name="T33" fmla="*/ 48 h 78"/>
                  <a:gd name="T34" fmla="*/ 35 w 58"/>
                  <a:gd name="T35" fmla="*/ 49 h 78"/>
                  <a:gd name="T36" fmla="*/ 26 w 58"/>
                  <a:gd name="T37" fmla="*/ 49 h 78"/>
                  <a:gd name="T38" fmla="*/ 15 w 58"/>
                  <a:gd name="T39" fmla="*/ 49 h 78"/>
                  <a:gd name="T40" fmla="*/ 15 w 58"/>
                  <a:gd name="T41" fmla="*/ 78 h 78"/>
                  <a:gd name="T42" fmla="*/ 0 w 58"/>
                  <a:gd name="T43" fmla="*/ 78 h 78"/>
                  <a:gd name="T44" fmla="*/ 15 w 58"/>
                  <a:gd name="T45" fmla="*/ 14 h 78"/>
                  <a:gd name="T46" fmla="*/ 15 w 58"/>
                  <a:gd name="T47" fmla="*/ 35 h 78"/>
                  <a:gd name="T48" fmla="*/ 24 w 58"/>
                  <a:gd name="T49" fmla="*/ 35 h 78"/>
                  <a:gd name="T50" fmla="*/ 31 w 58"/>
                  <a:gd name="T51" fmla="*/ 35 h 78"/>
                  <a:gd name="T52" fmla="*/ 36 w 58"/>
                  <a:gd name="T53" fmla="*/ 34 h 78"/>
                  <a:gd name="T54" fmla="*/ 39 w 58"/>
                  <a:gd name="T55" fmla="*/ 33 h 78"/>
                  <a:gd name="T56" fmla="*/ 41 w 58"/>
                  <a:gd name="T57" fmla="*/ 30 h 78"/>
                  <a:gd name="T58" fmla="*/ 42 w 58"/>
                  <a:gd name="T59" fmla="*/ 28 h 78"/>
                  <a:gd name="T60" fmla="*/ 44 w 58"/>
                  <a:gd name="T61" fmla="*/ 25 h 78"/>
                  <a:gd name="T62" fmla="*/ 42 w 58"/>
                  <a:gd name="T63" fmla="*/ 20 h 78"/>
                  <a:gd name="T64" fmla="*/ 41 w 58"/>
                  <a:gd name="T65" fmla="*/ 18 h 78"/>
                  <a:gd name="T66" fmla="*/ 37 w 58"/>
                  <a:gd name="T67" fmla="*/ 15 h 78"/>
                  <a:gd name="T68" fmla="*/ 35 w 58"/>
                  <a:gd name="T69" fmla="*/ 14 h 78"/>
                  <a:gd name="T70" fmla="*/ 30 w 58"/>
                  <a:gd name="T71" fmla="*/ 14 h 78"/>
                  <a:gd name="T72" fmla="*/ 24 w 58"/>
                  <a:gd name="T73" fmla="*/ 14 h 78"/>
                  <a:gd name="T74" fmla="*/ 15 w 58"/>
                  <a:gd name="T75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8">
                    <a:moveTo>
                      <a:pt x="0" y="7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6" y="2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6" y="13"/>
                    </a:lnTo>
                    <a:lnTo>
                      <a:pt x="58" y="17"/>
                    </a:lnTo>
                    <a:lnTo>
                      <a:pt x="58" y="20"/>
                    </a:lnTo>
                    <a:lnTo>
                      <a:pt x="58" y="24"/>
                    </a:lnTo>
                    <a:lnTo>
                      <a:pt x="58" y="32"/>
                    </a:lnTo>
                    <a:lnTo>
                      <a:pt x="56" y="37"/>
                    </a:lnTo>
                    <a:lnTo>
                      <a:pt x="53" y="40"/>
                    </a:lnTo>
                    <a:lnTo>
                      <a:pt x="50" y="44"/>
                    </a:lnTo>
                    <a:lnTo>
                      <a:pt x="46" y="47"/>
                    </a:lnTo>
                    <a:lnTo>
                      <a:pt x="42" y="48"/>
                    </a:lnTo>
                    <a:lnTo>
                      <a:pt x="35" y="49"/>
                    </a:lnTo>
                    <a:lnTo>
                      <a:pt x="26" y="49"/>
                    </a:lnTo>
                    <a:lnTo>
                      <a:pt x="15" y="49"/>
                    </a:lnTo>
                    <a:lnTo>
                      <a:pt x="15" y="78"/>
                    </a:lnTo>
                    <a:lnTo>
                      <a:pt x="0" y="78"/>
                    </a:lnTo>
                    <a:close/>
                    <a:moveTo>
                      <a:pt x="15" y="14"/>
                    </a:moveTo>
                    <a:lnTo>
                      <a:pt x="15" y="35"/>
                    </a:lnTo>
                    <a:lnTo>
                      <a:pt x="24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9" y="33"/>
                    </a:lnTo>
                    <a:lnTo>
                      <a:pt x="41" y="30"/>
                    </a:lnTo>
                    <a:lnTo>
                      <a:pt x="42" y="28"/>
                    </a:lnTo>
                    <a:lnTo>
                      <a:pt x="44" y="25"/>
                    </a:lnTo>
                    <a:lnTo>
                      <a:pt x="42" y="20"/>
                    </a:lnTo>
                    <a:lnTo>
                      <a:pt x="41" y="18"/>
                    </a:lnTo>
                    <a:lnTo>
                      <a:pt x="37" y="15"/>
                    </a:lnTo>
                    <a:lnTo>
                      <a:pt x="35" y="14"/>
                    </a:lnTo>
                    <a:lnTo>
                      <a:pt x="30" y="14"/>
                    </a:lnTo>
                    <a:lnTo>
                      <a:pt x="24" y="14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3" name="Freeform 1570"/>
              <p:cNvSpPr>
                <a:spLocks/>
              </p:cNvSpPr>
              <p:nvPr/>
            </p:nvSpPr>
            <p:spPr bwMode="auto">
              <a:xfrm>
                <a:off x="2157" y="2621"/>
                <a:ext cx="26" cy="26"/>
              </a:xfrm>
              <a:custGeom>
                <a:avLst/>
                <a:gdLst>
                  <a:gd name="T0" fmla="*/ 11 w 129"/>
                  <a:gd name="T1" fmla="*/ 130 h 130"/>
                  <a:gd name="T2" fmla="*/ 6 w 129"/>
                  <a:gd name="T3" fmla="*/ 128 h 130"/>
                  <a:gd name="T4" fmla="*/ 4 w 129"/>
                  <a:gd name="T5" fmla="*/ 126 h 130"/>
                  <a:gd name="T6" fmla="*/ 1 w 129"/>
                  <a:gd name="T7" fmla="*/ 123 h 130"/>
                  <a:gd name="T8" fmla="*/ 0 w 129"/>
                  <a:gd name="T9" fmla="*/ 118 h 130"/>
                  <a:gd name="T10" fmla="*/ 0 w 129"/>
                  <a:gd name="T11" fmla="*/ 11 h 130"/>
                  <a:gd name="T12" fmla="*/ 1 w 129"/>
                  <a:gd name="T13" fmla="*/ 8 h 130"/>
                  <a:gd name="T14" fmla="*/ 4 w 129"/>
                  <a:gd name="T15" fmla="*/ 4 h 130"/>
                  <a:gd name="T16" fmla="*/ 6 w 129"/>
                  <a:gd name="T17" fmla="*/ 1 h 130"/>
                  <a:gd name="T18" fmla="*/ 11 w 129"/>
                  <a:gd name="T19" fmla="*/ 0 h 130"/>
                  <a:gd name="T20" fmla="*/ 118 w 129"/>
                  <a:gd name="T21" fmla="*/ 0 h 130"/>
                  <a:gd name="T22" fmla="*/ 123 w 129"/>
                  <a:gd name="T23" fmla="*/ 1 h 130"/>
                  <a:gd name="T24" fmla="*/ 126 w 129"/>
                  <a:gd name="T25" fmla="*/ 4 h 130"/>
                  <a:gd name="T26" fmla="*/ 128 w 129"/>
                  <a:gd name="T27" fmla="*/ 8 h 130"/>
                  <a:gd name="T28" fmla="*/ 129 w 129"/>
                  <a:gd name="T29" fmla="*/ 11 h 130"/>
                  <a:gd name="T30" fmla="*/ 129 w 129"/>
                  <a:gd name="T31" fmla="*/ 118 h 130"/>
                  <a:gd name="T32" fmla="*/ 128 w 129"/>
                  <a:gd name="T33" fmla="*/ 123 h 130"/>
                  <a:gd name="T34" fmla="*/ 126 w 129"/>
                  <a:gd name="T35" fmla="*/ 126 h 130"/>
                  <a:gd name="T36" fmla="*/ 123 w 129"/>
                  <a:gd name="T37" fmla="*/ 128 h 130"/>
                  <a:gd name="T38" fmla="*/ 118 w 129"/>
                  <a:gd name="T39" fmla="*/ 130 h 130"/>
                  <a:gd name="T40" fmla="*/ 11 w 129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30">
                    <a:moveTo>
                      <a:pt x="11" y="130"/>
                    </a:moveTo>
                    <a:lnTo>
                      <a:pt x="6" y="128"/>
                    </a:lnTo>
                    <a:lnTo>
                      <a:pt x="4" y="126"/>
                    </a:lnTo>
                    <a:lnTo>
                      <a:pt x="1" y="123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4" y="4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3"/>
                    </a:lnTo>
                    <a:lnTo>
                      <a:pt x="126" y="126"/>
                    </a:lnTo>
                    <a:lnTo>
                      <a:pt x="123" y="128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4" name="Freeform 1571"/>
              <p:cNvSpPr>
                <a:spLocks/>
              </p:cNvSpPr>
              <p:nvPr/>
            </p:nvSpPr>
            <p:spPr bwMode="auto">
              <a:xfrm>
                <a:off x="2157" y="2621"/>
                <a:ext cx="26" cy="26"/>
              </a:xfrm>
              <a:custGeom>
                <a:avLst/>
                <a:gdLst>
                  <a:gd name="T0" fmla="*/ 11 w 129"/>
                  <a:gd name="T1" fmla="*/ 130 h 130"/>
                  <a:gd name="T2" fmla="*/ 6 w 129"/>
                  <a:gd name="T3" fmla="*/ 128 h 130"/>
                  <a:gd name="T4" fmla="*/ 4 w 129"/>
                  <a:gd name="T5" fmla="*/ 126 h 130"/>
                  <a:gd name="T6" fmla="*/ 1 w 129"/>
                  <a:gd name="T7" fmla="*/ 123 h 130"/>
                  <a:gd name="T8" fmla="*/ 0 w 129"/>
                  <a:gd name="T9" fmla="*/ 118 h 130"/>
                  <a:gd name="T10" fmla="*/ 0 w 129"/>
                  <a:gd name="T11" fmla="*/ 11 h 130"/>
                  <a:gd name="T12" fmla="*/ 1 w 129"/>
                  <a:gd name="T13" fmla="*/ 8 h 130"/>
                  <a:gd name="T14" fmla="*/ 4 w 129"/>
                  <a:gd name="T15" fmla="*/ 4 h 130"/>
                  <a:gd name="T16" fmla="*/ 6 w 129"/>
                  <a:gd name="T17" fmla="*/ 1 h 130"/>
                  <a:gd name="T18" fmla="*/ 11 w 129"/>
                  <a:gd name="T19" fmla="*/ 0 h 130"/>
                  <a:gd name="T20" fmla="*/ 118 w 129"/>
                  <a:gd name="T21" fmla="*/ 0 h 130"/>
                  <a:gd name="T22" fmla="*/ 123 w 129"/>
                  <a:gd name="T23" fmla="*/ 1 h 130"/>
                  <a:gd name="T24" fmla="*/ 126 w 129"/>
                  <a:gd name="T25" fmla="*/ 4 h 130"/>
                  <a:gd name="T26" fmla="*/ 128 w 129"/>
                  <a:gd name="T27" fmla="*/ 8 h 130"/>
                  <a:gd name="T28" fmla="*/ 129 w 129"/>
                  <a:gd name="T29" fmla="*/ 11 h 130"/>
                  <a:gd name="T30" fmla="*/ 129 w 129"/>
                  <a:gd name="T31" fmla="*/ 118 h 130"/>
                  <a:gd name="T32" fmla="*/ 128 w 129"/>
                  <a:gd name="T33" fmla="*/ 123 h 130"/>
                  <a:gd name="T34" fmla="*/ 126 w 129"/>
                  <a:gd name="T35" fmla="*/ 126 h 130"/>
                  <a:gd name="T36" fmla="*/ 123 w 129"/>
                  <a:gd name="T37" fmla="*/ 128 h 130"/>
                  <a:gd name="T38" fmla="*/ 118 w 129"/>
                  <a:gd name="T39" fmla="*/ 130 h 130"/>
                  <a:gd name="T40" fmla="*/ 11 w 129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9" h="130">
                    <a:moveTo>
                      <a:pt x="11" y="130"/>
                    </a:moveTo>
                    <a:lnTo>
                      <a:pt x="6" y="128"/>
                    </a:lnTo>
                    <a:lnTo>
                      <a:pt x="4" y="126"/>
                    </a:lnTo>
                    <a:lnTo>
                      <a:pt x="1" y="123"/>
                    </a:lnTo>
                    <a:lnTo>
                      <a:pt x="0" y="1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4" y="4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29" y="11"/>
                    </a:lnTo>
                    <a:lnTo>
                      <a:pt x="129" y="118"/>
                    </a:lnTo>
                    <a:lnTo>
                      <a:pt x="128" y="123"/>
                    </a:lnTo>
                    <a:lnTo>
                      <a:pt x="126" y="126"/>
                    </a:lnTo>
                    <a:lnTo>
                      <a:pt x="123" y="128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5" name="Freeform 1572"/>
              <p:cNvSpPr>
                <a:spLocks noEditPoints="1"/>
              </p:cNvSpPr>
              <p:nvPr/>
            </p:nvSpPr>
            <p:spPr bwMode="auto">
              <a:xfrm>
                <a:off x="2165" y="2626"/>
                <a:ext cx="11" cy="15"/>
              </a:xfrm>
              <a:custGeom>
                <a:avLst/>
                <a:gdLst>
                  <a:gd name="T0" fmla="*/ 0 w 58"/>
                  <a:gd name="T1" fmla="*/ 77 h 77"/>
                  <a:gd name="T2" fmla="*/ 0 w 58"/>
                  <a:gd name="T3" fmla="*/ 0 h 77"/>
                  <a:gd name="T4" fmla="*/ 24 w 58"/>
                  <a:gd name="T5" fmla="*/ 0 h 77"/>
                  <a:gd name="T6" fmla="*/ 36 w 58"/>
                  <a:gd name="T7" fmla="*/ 0 h 77"/>
                  <a:gd name="T8" fmla="*/ 43 w 58"/>
                  <a:gd name="T9" fmla="*/ 1 h 77"/>
                  <a:gd name="T10" fmla="*/ 49 w 58"/>
                  <a:gd name="T11" fmla="*/ 4 h 77"/>
                  <a:gd name="T12" fmla="*/ 54 w 58"/>
                  <a:gd name="T13" fmla="*/ 9 h 77"/>
                  <a:gd name="T14" fmla="*/ 56 w 58"/>
                  <a:gd name="T15" fmla="*/ 11 h 77"/>
                  <a:gd name="T16" fmla="*/ 57 w 58"/>
                  <a:gd name="T17" fmla="*/ 15 h 77"/>
                  <a:gd name="T18" fmla="*/ 58 w 58"/>
                  <a:gd name="T19" fmla="*/ 20 h 77"/>
                  <a:gd name="T20" fmla="*/ 58 w 58"/>
                  <a:gd name="T21" fmla="*/ 24 h 77"/>
                  <a:gd name="T22" fmla="*/ 58 w 58"/>
                  <a:gd name="T23" fmla="*/ 30 h 77"/>
                  <a:gd name="T24" fmla="*/ 56 w 58"/>
                  <a:gd name="T25" fmla="*/ 36 h 77"/>
                  <a:gd name="T26" fmla="*/ 53 w 58"/>
                  <a:gd name="T27" fmla="*/ 40 h 77"/>
                  <a:gd name="T28" fmla="*/ 49 w 58"/>
                  <a:gd name="T29" fmla="*/ 44 h 77"/>
                  <a:gd name="T30" fmla="*/ 46 w 58"/>
                  <a:gd name="T31" fmla="*/ 46 h 77"/>
                  <a:gd name="T32" fmla="*/ 41 w 58"/>
                  <a:gd name="T33" fmla="*/ 47 h 77"/>
                  <a:gd name="T34" fmla="*/ 34 w 58"/>
                  <a:gd name="T35" fmla="*/ 47 h 77"/>
                  <a:gd name="T36" fmla="*/ 24 w 58"/>
                  <a:gd name="T37" fmla="*/ 49 h 77"/>
                  <a:gd name="T38" fmla="*/ 14 w 58"/>
                  <a:gd name="T39" fmla="*/ 49 h 77"/>
                  <a:gd name="T40" fmla="*/ 14 w 58"/>
                  <a:gd name="T41" fmla="*/ 77 h 77"/>
                  <a:gd name="T42" fmla="*/ 0 w 58"/>
                  <a:gd name="T43" fmla="*/ 77 h 77"/>
                  <a:gd name="T44" fmla="*/ 14 w 58"/>
                  <a:gd name="T45" fmla="*/ 12 h 77"/>
                  <a:gd name="T46" fmla="*/ 14 w 58"/>
                  <a:gd name="T47" fmla="*/ 35 h 77"/>
                  <a:gd name="T48" fmla="*/ 23 w 58"/>
                  <a:gd name="T49" fmla="*/ 35 h 77"/>
                  <a:gd name="T50" fmla="*/ 31 w 58"/>
                  <a:gd name="T51" fmla="*/ 35 h 77"/>
                  <a:gd name="T52" fmla="*/ 36 w 58"/>
                  <a:gd name="T53" fmla="*/ 34 h 77"/>
                  <a:gd name="T54" fmla="*/ 38 w 58"/>
                  <a:gd name="T55" fmla="*/ 32 h 77"/>
                  <a:gd name="T56" fmla="*/ 41 w 58"/>
                  <a:gd name="T57" fmla="*/ 30 h 77"/>
                  <a:gd name="T58" fmla="*/ 42 w 58"/>
                  <a:gd name="T59" fmla="*/ 27 h 77"/>
                  <a:gd name="T60" fmla="*/ 42 w 58"/>
                  <a:gd name="T61" fmla="*/ 24 h 77"/>
                  <a:gd name="T62" fmla="*/ 42 w 58"/>
                  <a:gd name="T63" fmla="*/ 20 h 77"/>
                  <a:gd name="T64" fmla="*/ 39 w 58"/>
                  <a:gd name="T65" fmla="*/ 17 h 77"/>
                  <a:gd name="T66" fmla="*/ 37 w 58"/>
                  <a:gd name="T67" fmla="*/ 15 h 77"/>
                  <a:gd name="T68" fmla="*/ 33 w 58"/>
                  <a:gd name="T69" fmla="*/ 14 h 77"/>
                  <a:gd name="T70" fmla="*/ 29 w 58"/>
                  <a:gd name="T71" fmla="*/ 14 h 77"/>
                  <a:gd name="T72" fmla="*/ 22 w 58"/>
                  <a:gd name="T73" fmla="*/ 12 h 77"/>
                  <a:gd name="T74" fmla="*/ 14 w 58"/>
                  <a:gd name="T75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77">
                    <a:moveTo>
                      <a:pt x="0" y="77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36" y="0"/>
                    </a:lnTo>
                    <a:lnTo>
                      <a:pt x="43" y="1"/>
                    </a:lnTo>
                    <a:lnTo>
                      <a:pt x="49" y="4"/>
                    </a:lnTo>
                    <a:lnTo>
                      <a:pt x="54" y="9"/>
                    </a:lnTo>
                    <a:lnTo>
                      <a:pt x="56" y="11"/>
                    </a:lnTo>
                    <a:lnTo>
                      <a:pt x="57" y="15"/>
                    </a:lnTo>
                    <a:lnTo>
                      <a:pt x="58" y="20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6" y="36"/>
                    </a:lnTo>
                    <a:lnTo>
                      <a:pt x="53" y="40"/>
                    </a:lnTo>
                    <a:lnTo>
                      <a:pt x="49" y="44"/>
                    </a:lnTo>
                    <a:lnTo>
                      <a:pt x="46" y="46"/>
                    </a:lnTo>
                    <a:lnTo>
                      <a:pt x="41" y="47"/>
                    </a:lnTo>
                    <a:lnTo>
                      <a:pt x="34" y="47"/>
                    </a:lnTo>
                    <a:lnTo>
                      <a:pt x="24" y="49"/>
                    </a:lnTo>
                    <a:lnTo>
                      <a:pt x="14" y="49"/>
                    </a:lnTo>
                    <a:lnTo>
                      <a:pt x="14" y="77"/>
                    </a:lnTo>
                    <a:lnTo>
                      <a:pt x="0" y="77"/>
                    </a:lnTo>
                    <a:close/>
                    <a:moveTo>
                      <a:pt x="14" y="12"/>
                    </a:moveTo>
                    <a:lnTo>
                      <a:pt x="14" y="35"/>
                    </a:lnTo>
                    <a:lnTo>
                      <a:pt x="23" y="35"/>
                    </a:lnTo>
                    <a:lnTo>
                      <a:pt x="31" y="35"/>
                    </a:lnTo>
                    <a:lnTo>
                      <a:pt x="36" y="34"/>
                    </a:lnTo>
                    <a:lnTo>
                      <a:pt x="38" y="32"/>
                    </a:lnTo>
                    <a:lnTo>
                      <a:pt x="41" y="30"/>
                    </a:lnTo>
                    <a:lnTo>
                      <a:pt x="42" y="27"/>
                    </a:lnTo>
                    <a:lnTo>
                      <a:pt x="42" y="24"/>
                    </a:lnTo>
                    <a:lnTo>
                      <a:pt x="42" y="20"/>
                    </a:lnTo>
                    <a:lnTo>
                      <a:pt x="39" y="17"/>
                    </a:lnTo>
                    <a:lnTo>
                      <a:pt x="37" y="15"/>
                    </a:lnTo>
                    <a:lnTo>
                      <a:pt x="33" y="14"/>
                    </a:lnTo>
                    <a:lnTo>
                      <a:pt x="29" y="14"/>
                    </a:lnTo>
                    <a:lnTo>
                      <a:pt x="22" y="12"/>
                    </a:lnTo>
                    <a:lnTo>
                      <a:pt x="14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6" name="Freeform 1573"/>
              <p:cNvSpPr>
                <a:spLocks/>
              </p:cNvSpPr>
              <p:nvPr/>
            </p:nvSpPr>
            <p:spPr bwMode="auto">
              <a:xfrm>
                <a:off x="3740" y="2147"/>
                <a:ext cx="25" cy="26"/>
              </a:xfrm>
              <a:custGeom>
                <a:avLst/>
                <a:gdLst>
                  <a:gd name="T0" fmla="*/ 10 w 128"/>
                  <a:gd name="T1" fmla="*/ 128 h 128"/>
                  <a:gd name="T2" fmla="*/ 6 w 128"/>
                  <a:gd name="T3" fmla="*/ 127 h 128"/>
                  <a:gd name="T4" fmla="*/ 2 w 128"/>
                  <a:gd name="T5" fmla="*/ 125 h 128"/>
                  <a:gd name="T6" fmla="*/ 1 w 128"/>
                  <a:gd name="T7" fmla="*/ 122 h 128"/>
                  <a:gd name="T8" fmla="*/ 0 w 128"/>
                  <a:gd name="T9" fmla="*/ 117 h 128"/>
                  <a:gd name="T10" fmla="*/ 0 w 128"/>
                  <a:gd name="T11" fmla="*/ 10 h 128"/>
                  <a:gd name="T12" fmla="*/ 1 w 128"/>
                  <a:gd name="T13" fmla="*/ 6 h 128"/>
                  <a:gd name="T14" fmla="*/ 2 w 128"/>
                  <a:gd name="T15" fmla="*/ 2 h 128"/>
                  <a:gd name="T16" fmla="*/ 6 w 128"/>
                  <a:gd name="T17" fmla="*/ 0 h 128"/>
                  <a:gd name="T18" fmla="*/ 10 w 128"/>
                  <a:gd name="T19" fmla="*/ 0 h 128"/>
                  <a:gd name="T20" fmla="*/ 118 w 128"/>
                  <a:gd name="T21" fmla="*/ 0 h 128"/>
                  <a:gd name="T22" fmla="*/ 122 w 128"/>
                  <a:gd name="T23" fmla="*/ 0 h 128"/>
                  <a:gd name="T24" fmla="*/ 125 w 128"/>
                  <a:gd name="T25" fmla="*/ 2 h 128"/>
                  <a:gd name="T26" fmla="*/ 128 w 128"/>
                  <a:gd name="T27" fmla="*/ 6 h 128"/>
                  <a:gd name="T28" fmla="*/ 128 w 128"/>
                  <a:gd name="T29" fmla="*/ 10 h 128"/>
                  <a:gd name="T30" fmla="*/ 128 w 128"/>
                  <a:gd name="T31" fmla="*/ 117 h 128"/>
                  <a:gd name="T32" fmla="*/ 128 w 128"/>
                  <a:gd name="T33" fmla="*/ 122 h 128"/>
                  <a:gd name="T34" fmla="*/ 125 w 128"/>
                  <a:gd name="T35" fmla="*/ 125 h 128"/>
                  <a:gd name="T36" fmla="*/ 122 w 128"/>
                  <a:gd name="T37" fmla="*/ 127 h 128"/>
                  <a:gd name="T38" fmla="*/ 118 w 128"/>
                  <a:gd name="T39" fmla="*/ 128 h 128"/>
                  <a:gd name="T40" fmla="*/ 10 w 128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8">
                    <a:moveTo>
                      <a:pt x="10" y="128"/>
                    </a:moveTo>
                    <a:lnTo>
                      <a:pt x="6" y="127"/>
                    </a:lnTo>
                    <a:lnTo>
                      <a:pt x="2" y="125"/>
                    </a:lnTo>
                    <a:lnTo>
                      <a:pt x="1" y="122"/>
                    </a:lnTo>
                    <a:lnTo>
                      <a:pt x="0" y="117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5" y="2"/>
                    </a:lnTo>
                    <a:lnTo>
                      <a:pt x="128" y="6"/>
                    </a:lnTo>
                    <a:lnTo>
                      <a:pt x="128" y="10"/>
                    </a:lnTo>
                    <a:lnTo>
                      <a:pt x="128" y="117"/>
                    </a:lnTo>
                    <a:lnTo>
                      <a:pt x="128" y="122"/>
                    </a:lnTo>
                    <a:lnTo>
                      <a:pt x="125" y="125"/>
                    </a:lnTo>
                    <a:lnTo>
                      <a:pt x="122" y="127"/>
                    </a:lnTo>
                    <a:lnTo>
                      <a:pt x="118" y="128"/>
                    </a:lnTo>
                    <a:lnTo>
                      <a:pt x="10" y="1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" name="Freeform 1574"/>
              <p:cNvSpPr>
                <a:spLocks/>
              </p:cNvSpPr>
              <p:nvPr/>
            </p:nvSpPr>
            <p:spPr bwMode="auto">
              <a:xfrm>
                <a:off x="3740" y="2147"/>
                <a:ext cx="25" cy="26"/>
              </a:xfrm>
              <a:custGeom>
                <a:avLst/>
                <a:gdLst>
                  <a:gd name="T0" fmla="*/ 10 w 128"/>
                  <a:gd name="T1" fmla="*/ 128 h 128"/>
                  <a:gd name="T2" fmla="*/ 6 w 128"/>
                  <a:gd name="T3" fmla="*/ 127 h 128"/>
                  <a:gd name="T4" fmla="*/ 2 w 128"/>
                  <a:gd name="T5" fmla="*/ 125 h 128"/>
                  <a:gd name="T6" fmla="*/ 1 w 128"/>
                  <a:gd name="T7" fmla="*/ 122 h 128"/>
                  <a:gd name="T8" fmla="*/ 0 w 128"/>
                  <a:gd name="T9" fmla="*/ 117 h 128"/>
                  <a:gd name="T10" fmla="*/ 0 w 128"/>
                  <a:gd name="T11" fmla="*/ 10 h 128"/>
                  <a:gd name="T12" fmla="*/ 1 w 128"/>
                  <a:gd name="T13" fmla="*/ 6 h 128"/>
                  <a:gd name="T14" fmla="*/ 2 w 128"/>
                  <a:gd name="T15" fmla="*/ 2 h 128"/>
                  <a:gd name="T16" fmla="*/ 6 w 128"/>
                  <a:gd name="T17" fmla="*/ 0 h 128"/>
                  <a:gd name="T18" fmla="*/ 10 w 128"/>
                  <a:gd name="T19" fmla="*/ 0 h 128"/>
                  <a:gd name="T20" fmla="*/ 118 w 128"/>
                  <a:gd name="T21" fmla="*/ 0 h 128"/>
                  <a:gd name="T22" fmla="*/ 122 w 128"/>
                  <a:gd name="T23" fmla="*/ 0 h 128"/>
                  <a:gd name="T24" fmla="*/ 125 w 128"/>
                  <a:gd name="T25" fmla="*/ 2 h 128"/>
                  <a:gd name="T26" fmla="*/ 128 w 128"/>
                  <a:gd name="T27" fmla="*/ 6 h 128"/>
                  <a:gd name="T28" fmla="*/ 128 w 128"/>
                  <a:gd name="T29" fmla="*/ 10 h 128"/>
                  <a:gd name="T30" fmla="*/ 128 w 128"/>
                  <a:gd name="T31" fmla="*/ 117 h 128"/>
                  <a:gd name="T32" fmla="*/ 128 w 128"/>
                  <a:gd name="T33" fmla="*/ 122 h 128"/>
                  <a:gd name="T34" fmla="*/ 125 w 128"/>
                  <a:gd name="T35" fmla="*/ 125 h 128"/>
                  <a:gd name="T36" fmla="*/ 122 w 128"/>
                  <a:gd name="T37" fmla="*/ 127 h 128"/>
                  <a:gd name="T38" fmla="*/ 118 w 128"/>
                  <a:gd name="T39" fmla="*/ 128 h 128"/>
                  <a:gd name="T40" fmla="*/ 10 w 128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28">
                    <a:moveTo>
                      <a:pt x="10" y="128"/>
                    </a:moveTo>
                    <a:lnTo>
                      <a:pt x="6" y="127"/>
                    </a:lnTo>
                    <a:lnTo>
                      <a:pt x="2" y="125"/>
                    </a:lnTo>
                    <a:lnTo>
                      <a:pt x="1" y="122"/>
                    </a:lnTo>
                    <a:lnTo>
                      <a:pt x="0" y="117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5" y="2"/>
                    </a:lnTo>
                    <a:lnTo>
                      <a:pt x="128" y="6"/>
                    </a:lnTo>
                    <a:lnTo>
                      <a:pt x="128" y="10"/>
                    </a:lnTo>
                    <a:lnTo>
                      <a:pt x="128" y="117"/>
                    </a:lnTo>
                    <a:lnTo>
                      <a:pt x="128" y="122"/>
                    </a:lnTo>
                    <a:lnTo>
                      <a:pt x="125" y="125"/>
                    </a:lnTo>
                    <a:lnTo>
                      <a:pt x="122" y="127"/>
                    </a:lnTo>
                    <a:lnTo>
                      <a:pt x="118" y="128"/>
                    </a:lnTo>
                    <a:lnTo>
                      <a:pt x="10" y="12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" name="Freeform 1575"/>
              <p:cNvSpPr>
                <a:spLocks noEditPoints="1"/>
              </p:cNvSpPr>
              <p:nvPr/>
            </p:nvSpPr>
            <p:spPr bwMode="auto">
              <a:xfrm>
                <a:off x="3747" y="2152"/>
                <a:ext cx="12" cy="15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5 w 60"/>
                  <a:gd name="T5" fmla="*/ 0 h 77"/>
                  <a:gd name="T6" fmla="*/ 37 w 60"/>
                  <a:gd name="T7" fmla="*/ 0 h 77"/>
                  <a:gd name="T8" fmla="*/ 44 w 60"/>
                  <a:gd name="T9" fmla="*/ 2 h 77"/>
                  <a:gd name="T10" fmla="*/ 50 w 60"/>
                  <a:gd name="T11" fmla="*/ 4 h 77"/>
                  <a:gd name="T12" fmla="*/ 55 w 60"/>
                  <a:gd name="T13" fmla="*/ 9 h 77"/>
                  <a:gd name="T14" fmla="*/ 57 w 60"/>
                  <a:gd name="T15" fmla="*/ 13 h 77"/>
                  <a:gd name="T16" fmla="*/ 59 w 60"/>
                  <a:gd name="T17" fmla="*/ 15 h 77"/>
                  <a:gd name="T18" fmla="*/ 60 w 60"/>
                  <a:gd name="T19" fmla="*/ 20 h 77"/>
                  <a:gd name="T20" fmla="*/ 60 w 60"/>
                  <a:gd name="T21" fmla="*/ 24 h 77"/>
                  <a:gd name="T22" fmla="*/ 59 w 60"/>
                  <a:gd name="T23" fmla="*/ 30 h 77"/>
                  <a:gd name="T24" fmla="*/ 57 w 60"/>
                  <a:gd name="T25" fmla="*/ 36 h 77"/>
                  <a:gd name="T26" fmla="*/ 54 w 60"/>
                  <a:gd name="T27" fmla="*/ 40 h 77"/>
                  <a:gd name="T28" fmla="*/ 51 w 60"/>
                  <a:gd name="T29" fmla="*/ 44 h 77"/>
                  <a:gd name="T30" fmla="*/ 46 w 60"/>
                  <a:gd name="T31" fmla="*/ 46 h 77"/>
                  <a:gd name="T32" fmla="*/ 42 w 60"/>
                  <a:gd name="T33" fmla="*/ 48 h 77"/>
                  <a:gd name="T34" fmla="*/ 36 w 60"/>
                  <a:gd name="T35" fmla="*/ 48 h 77"/>
                  <a:gd name="T36" fmla="*/ 26 w 60"/>
                  <a:gd name="T37" fmla="*/ 49 h 77"/>
                  <a:gd name="T38" fmla="*/ 16 w 60"/>
                  <a:gd name="T39" fmla="*/ 49 h 77"/>
                  <a:gd name="T40" fmla="*/ 16 w 60"/>
                  <a:gd name="T41" fmla="*/ 77 h 77"/>
                  <a:gd name="T42" fmla="*/ 0 w 60"/>
                  <a:gd name="T43" fmla="*/ 77 h 77"/>
                  <a:gd name="T44" fmla="*/ 16 w 60"/>
                  <a:gd name="T45" fmla="*/ 14 h 77"/>
                  <a:gd name="T46" fmla="*/ 16 w 60"/>
                  <a:gd name="T47" fmla="*/ 35 h 77"/>
                  <a:gd name="T48" fmla="*/ 25 w 60"/>
                  <a:gd name="T49" fmla="*/ 35 h 77"/>
                  <a:gd name="T50" fmla="*/ 32 w 60"/>
                  <a:gd name="T51" fmla="*/ 35 h 77"/>
                  <a:gd name="T52" fmla="*/ 37 w 60"/>
                  <a:gd name="T53" fmla="*/ 34 h 77"/>
                  <a:gd name="T54" fmla="*/ 40 w 60"/>
                  <a:gd name="T55" fmla="*/ 33 h 77"/>
                  <a:gd name="T56" fmla="*/ 42 w 60"/>
                  <a:gd name="T57" fmla="*/ 30 h 77"/>
                  <a:gd name="T58" fmla="*/ 44 w 60"/>
                  <a:gd name="T59" fmla="*/ 28 h 77"/>
                  <a:gd name="T60" fmla="*/ 44 w 60"/>
                  <a:gd name="T61" fmla="*/ 24 h 77"/>
                  <a:gd name="T62" fmla="*/ 42 w 60"/>
                  <a:gd name="T63" fmla="*/ 20 h 77"/>
                  <a:gd name="T64" fmla="*/ 41 w 60"/>
                  <a:gd name="T65" fmla="*/ 18 h 77"/>
                  <a:gd name="T66" fmla="*/ 39 w 60"/>
                  <a:gd name="T67" fmla="*/ 15 h 77"/>
                  <a:gd name="T68" fmla="*/ 35 w 60"/>
                  <a:gd name="T69" fmla="*/ 14 h 77"/>
                  <a:gd name="T70" fmla="*/ 31 w 60"/>
                  <a:gd name="T71" fmla="*/ 14 h 77"/>
                  <a:gd name="T72" fmla="*/ 24 w 60"/>
                  <a:gd name="T73" fmla="*/ 14 h 77"/>
                  <a:gd name="T74" fmla="*/ 16 w 60"/>
                  <a:gd name="T75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7" y="13"/>
                    </a:lnTo>
                    <a:lnTo>
                      <a:pt x="59" y="15"/>
                    </a:lnTo>
                    <a:lnTo>
                      <a:pt x="60" y="20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7" y="36"/>
                    </a:lnTo>
                    <a:lnTo>
                      <a:pt x="54" y="40"/>
                    </a:lnTo>
                    <a:lnTo>
                      <a:pt x="51" y="44"/>
                    </a:lnTo>
                    <a:lnTo>
                      <a:pt x="46" y="46"/>
                    </a:lnTo>
                    <a:lnTo>
                      <a:pt x="42" y="48"/>
                    </a:lnTo>
                    <a:lnTo>
                      <a:pt x="36" y="48"/>
                    </a:lnTo>
                    <a:lnTo>
                      <a:pt x="26" y="49"/>
                    </a:lnTo>
                    <a:lnTo>
                      <a:pt x="16" y="49"/>
                    </a:lnTo>
                    <a:lnTo>
                      <a:pt x="16" y="77"/>
                    </a:lnTo>
                    <a:lnTo>
                      <a:pt x="0" y="77"/>
                    </a:lnTo>
                    <a:close/>
                    <a:moveTo>
                      <a:pt x="16" y="14"/>
                    </a:moveTo>
                    <a:lnTo>
                      <a:pt x="16" y="35"/>
                    </a:lnTo>
                    <a:lnTo>
                      <a:pt x="25" y="35"/>
                    </a:lnTo>
                    <a:lnTo>
                      <a:pt x="32" y="35"/>
                    </a:lnTo>
                    <a:lnTo>
                      <a:pt x="37" y="34"/>
                    </a:lnTo>
                    <a:lnTo>
                      <a:pt x="40" y="33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4" y="24"/>
                    </a:lnTo>
                    <a:lnTo>
                      <a:pt x="42" y="20"/>
                    </a:lnTo>
                    <a:lnTo>
                      <a:pt x="41" y="18"/>
                    </a:lnTo>
                    <a:lnTo>
                      <a:pt x="39" y="15"/>
                    </a:lnTo>
                    <a:lnTo>
                      <a:pt x="35" y="14"/>
                    </a:lnTo>
                    <a:lnTo>
                      <a:pt x="31" y="14"/>
                    </a:lnTo>
                    <a:lnTo>
                      <a:pt x="24" y="14"/>
                    </a:ln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" name="Freeform 1576"/>
              <p:cNvSpPr>
                <a:spLocks/>
              </p:cNvSpPr>
              <p:nvPr/>
            </p:nvSpPr>
            <p:spPr bwMode="auto">
              <a:xfrm>
                <a:off x="3214" y="2120"/>
                <a:ext cx="26" cy="26"/>
              </a:xfrm>
              <a:custGeom>
                <a:avLst/>
                <a:gdLst>
                  <a:gd name="T0" fmla="*/ 11 w 130"/>
                  <a:gd name="T1" fmla="*/ 130 h 130"/>
                  <a:gd name="T2" fmla="*/ 6 w 130"/>
                  <a:gd name="T3" fmla="*/ 129 h 130"/>
                  <a:gd name="T4" fmla="*/ 3 w 130"/>
                  <a:gd name="T5" fmla="*/ 126 h 130"/>
                  <a:gd name="T6" fmla="*/ 1 w 130"/>
                  <a:gd name="T7" fmla="*/ 122 h 130"/>
                  <a:gd name="T8" fmla="*/ 0 w 130"/>
                  <a:gd name="T9" fmla="*/ 119 h 130"/>
                  <a:gd name="T10" fmla="*/ 0 w 130"/>
                  <a:gd name="T11" fmla="*/ 12 h 130"/>
                  <a:gd name="T12" fmla="*/ 1 w 130"/>
                  <a:gd name="T13" fmla="*/ 8 h 130"/>
                  <a:gd name="T14" fmla="*/ 3 w 130"/>
                  <a:gd name="T15" fmla="*/ 4 h 130"/>
                  <a:gd name="T16" fmla="*/ 6 w 130"/>
                  <a:gd name="T17" fmla="*/ 2 h 130"/>
                  <a:gd name="T18" fmla="*/ 11 w 130"/>
                  <a:gd name="T19" fmla="*/ 0 h 130"/>
                  <a:gd name="T20" fmla="*/ 118 w 130"/>
                  <a:gd name="T21" fmla="*/ 0 h 130"/>
                  <a:gd name="T22" fmla="*/ 122 w 130"/>
                  <a:gd name="T23" fmla="*/ 2 h 130"/>
                  <a:gd name="T24" fmla="*/ 126 w 130"/>
                  <a:gd name="T25" fmla="*/ 4 h 130"/>
                  <a:gd name="T26" fmla="*/ 128 w 130"/>
                  <a:gd name="T27" fmla="*/ 8 h 130"/>
                  <a:gd name="T28" fmla="*/ 130 w 130"/>
                  <a:gd name="T29" fmla="*/ 12 h 130"/>
                  <a:gd name="T30" fmla="*/ 130 w 130"/>
                  <a:gd name="T31" fmla="*/ 119 h 130"/>
                  <a:gd name="T32" fmla="*/ 128 w 130"/>
                  <a:gd name="T33" fmla="*/ 124 h 130"/>
                  <a:gd name="T34" fmla="*/ 126 w 130"/>
                  <a:gd name="T35" fmla="*/ 126 h 130"/>
                  <a:gd name="T36" fmla="*/ 122 w 130"/>
                  <a:gd name="T37" fmla="*/ 129 h 130"/>
                  <a:gd name="T38" fmla="*/ 118 w 130"/>
                  <a:gd name="T39" fmla="*/ 130 h 130"/>
                  <a:gd name="T40" fmla="*/ 11 w 130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30">
                    <a:moveTo>
                      <a:pt x="11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30" y="119"/>
                    </a:lnTo>
                    <a:lnTo>
                      <a:pt x="128" y="124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" name="Freeform 1577"/>
              <p:cNvSpPr>
                <a:spLocks/>
              </p:cNvSpPr>
              <p:nvPr/>
            </p:nvSpPr>
            <p:spPr bwMode="auto">
              <a:xfrm>
                <a:off x="3214" y="2120"/>
                <a:ext cx="26" cy="26"/>
              </a:xfrm>
              <a:custGeom>
                <a:avLst/>
                <a:gdLst>
                  <a:gd name="T0" fmla="*/ 11 w 130"/>
                  <a:gd name="T1" fmla="*/ 130 h 130"/>
                  <a:gd name="T2" fmla="*/ 6 w 130"/>
                  <a:gd name="T3" fmla="*/ 129 h 130"/>
                  <a:gd name="T4" fmla="*/ 3 w 130"/>
                  <a:gd name="T5" fmla="*/ 126 h 130"/>
                  <a:gd name="T6" fmla="*/ 1 w 130"/>
                  <a:gd name="T7" fmla="*/ 122 h 130"/>
                  <a:gd name="T8" fmla="*/ 0 w 130"/>
                  <a:gd name="T9" fmla="*/ 119 h 130"/>
                  <a:gd name="T10" fmla="*/ 0 w 130"/>
                  <a:gd name="T11" fmla="*/ 12 h 130"/>
                  <a:gd name="T12" fmla="*/ 1 w 130"/>
                  <a:gd name="T13" fmla="*/ 8 h 130"/>
                  <a:gd name="T14" fmla="*/ 3 w 130"/>
                  <a:gd name="T15" fmla="*/ 4 h 130"/>
                  <a:gd name="T16" fmla="*/ 6 w 130"/>
                  <a:gd name="T17" fmla="*/ 2 h 130"/>
                  <a:gd name="T18" fmla="*/ 11 w 130"/>
                  <a:gd name="T19" fmla="*/ 0 h 130"/>
                  <a:gd name="T20" fmla="*/ 118 w 130"/>
                  <a:gd name="T21" fmla="*/ 0 h 130"/>
                  <a:gd name="T22" fmla="*/ 122 w 130"/>
                  <a:gd name="T23" fmla="*/ 2 h 130"/>
                  <a:gd name="T24" fmla="*/ 126 w 130"/>
                  <a:gd name="T25" fmla="*/ 4 h 130"/>
                  <a:gd name="T26" fmla="*/ 128 w 130"/>
                  <a:gd name="T27" fmla="*/ 8 h 130"/>
                  <a:gd name="T28" fmla="*/ 130 w 130"/>
                  <a:gd name="T29" fmla="*/ 12 h 130"/>
                  <a:gd name="T30" fmla="*/ 130 w 130"/>
                  <a:gd name="T31" fmla="*/ 119 h 130"/>
                  <a:gd name="T32" fmla="*/ 128 w 130"/>
                  <a:gd name="T33" fmla="*/ 124 h 130"/>
                  <a:gd name="T34" fmla="*/ 126 w 130"/>
                  <a:gd name="T35" fmla="*/ 126 h 130"/>
                  <a:gd name="T36" fmla="*/ 122 w 130"/>
                  <a:gd name="T37" fmla="*/ 129 h 130"/>
                  <a:gd name="T38" fmla="*/ 118 w 130"/>
                  <a:gd name="T39" fmla="*/ 130 h 130"/>
                  <a:gd name="T40" fmla="*/ 11 w 130"/>
                  <a:gd name="T4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30">
                    <a:moveTo>
                      <a:pt x="11" y="130"/>
                    </a:moveTo>
                    <a:lnTo>
                      <a:pt x="6" y="129"/>
                    </a:lnTo>
                    <a:lnTo>
                      <a:pt x="3" y="126"/>
                    </a:lnTo>
                    <a:lnTo>
                      <a:pt x="1" y="122"/>
                    </a:lnTo>
                    <a:lnTo>
                      <a:pt x="0" y="119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8" y="0"/>
                    </a:lnTo>
                    <a:lnTo>
                      <a:pt x="122" y="2"/>
                    </a:lnTo>
                    <a:lnTo>
                      <a:pt x="126" y="4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30" y="119"/>
                    </a:lnTo>
                    <a:lnTo>
                      <a:pt x="128" y="124"/>
                    </a:lnTo>
                    <a:lnTo>
                      <a:pt x="126" y="126"/>
                    </a:lnTo>
                    <a:lnTo>
                      <a:pt x="122" y="129"/>
                    </a:lnTo>
                    <a:lnTo>
                      <a:pt x="118" y="130"/>
                    </a:lnTo>
                    <a:lnTo>
                      <a:pt x="11" y="130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" name="Freeform 1578"/>
              <p:cNvSpPr>
                <a:spLocks noEditPoints="1"/>
              </p:cNvSpPr>
              <p:nvPr/>
            </p:nvSpPr>
            <p:spPr bwMode="auto">
              <a:xfrm>
                <a:off x="3221" y="2125"/>
                <a:ext cx="12" cy="16"/>
              </a:xfrm>
              <a:custGeom>
                <a:avLst/>
                <a:gdLst>
                  <a:gd name="T0" fmla="*/ 0 w 60"/>
                  <a:gd name="T1" fmla="*/ 77 h 77"/>
                  <a:gd name="T2" fmla="*/ 0 w 60"/>
                  <a:gd name="T3" fmla="*/ 0 h 77"/>
                  <a:gd name="T4" fmla="*/ 27 w 60"/>
                  <a:gd name="T5" fmla="*/ 0 h 77"/>
                  <a:gd name="T6" fmla="*/ 38 w 60"/>
                  <a:gd name="T7" fmla="*/ 0 h 77"/>
                  <a:gd name="T8" fmla="*/ 44 w 60"/>
                  <a:gd name="T9" fmla="*/ 2 h 77"/>
                  <a:gd name="T10" fmla="*/ 50 w 60"/>
                  <a:gd name="T11" fmla="*/ 4 h 77"/>
                  <a:gd name="T12" fmla="*/ 55 w 60"/>
                  <a:gd name="T13" fmla="*/ 9 h 77"/>
                  <a:gd name="T14" fmla="*/ 58 w 60"/>
                  <a:gd name="T15" fmla="*/ 11 h 77"/>
                  <a:gd name="T16" fmla="*/ 59 w 60"/>
                  <a:gd name="T17" fmla="*/ 15 h 77"/>
                  <a:gd name="T18" fmla="*/ 60 w 60"/>
                  <a:gd name="T19" fmla="*/ 19 h 77"/>
                  <a:gd name="T20" fmla="*/ 60 w 60"/>
                  <a:gd name="T21" fmla="*/ 24 h 77"/>
                  <a:gd name="T22" fmla="*/ 59 w 60"/>
                  <a:gd name="T23" fmla="*/ 30 h 77"/>
                  <a:gd name="T24" fmla="*/ 58 w 60"/>
                  <a:gd name="T25" fmla="*/ 35 h 77"/>
                  <a:gd name="T26" fmla="*/ 55 w 60"/>
                  <a:gd name="T27" fmla="*/ 40 h 77"/>
                  <a:gd name="T28" fmla="*/ 52 w 60"/>
                  <a:gd name="T29" fmla="*/ 44 h 77"/>
                  <a:gd name="T30" fmla="*/ 47 w 60"/>
                  <a:gd name="T31" fmla="*/ 45 h 77"/>
                  <a:gd name="T32" fmla="*/ 43 w 60"/>
                  <a:gd name="T33" fmla="*/ 48 h 77"/>
                  <a:gd name="T34" fmla="*/ 37 w 60"/>
                  <a:gd name="T35" fmla="*/ 48 h 77"/>
                  <a:gd name="T36" fmla="*/ 27 w 60"/>
                  <a:gd name="T37" fmla="*/ 48 h 77"/>
                  <a:gd name="T38" fmla="*/ 17 w 60"/>
                  <a:gd name="T39" fmla="*/ 48 h 77"/>
                  <a:gd name="T40" fmla="*/ 17 w 60"/>
                  <a:gd name="T41" fmla="*/ 77 h 77"/>
                  <a:gd name="T42" fmla="*/ 0 w 60"/>
                  <a:gd name="T43" fmla="*/ 77 h 77"/>
                  <a:gd name="T44" fmla="*/ 17 w 60"/>
                  <a:gd name="T45" fmla="*/ 13 h 77"/>
                  <a:gd name="T46" fmla="*/ 17 w 60"/>
                  <a:gd name="T47" fmla="*/ 35 h 77"/>
                  <a:gd name="T48" fmla="*/ 25 w 60"/>
                  <a:gd name="T49" fmla="*/ 35 h 77"/>
                  <a:gd name="T50" fmla="*/ 33 w 60"/>
                  <a:gd name="T51" fmla="*/ 35 h 77"/>
                  <a:gd name="T52" fmla="*/ 38 w 60"/>
                  <a:gd name="T53" fmla="*/ 34 h 77"/>
                  <a:gd name="T54" fmla="*/ 40 w 60"/>
                  <a:gd name="T55" fmla="*/ 33 h 77"/>
                  <a:gd name="T56" fmla="*/ 43 w 60"/>
                  <a:gd name="T57" fmla="*/ 30 h 77"/>
                  <a:gd name="T58" fmla="*/ 44 w 60"/>
                  <a:gd name="T59" fmla="*/ 28 h 77"/>
                  <a:gd name="T60" fmla="*/ 44 w 60"/>
                  <a:gd name="T61" fmla="*/ 24 h 77"/>
                  <a:gd name="T62" fmla="*/ 44 w 60"/>
                  <a:gd name="T63" fmla="*/ 20 h 77"/>
                  <a:gd name="T64" fmla="*/ 42 w 60"/>
                  <a:gd name="T65" fmla="*/ 16 h 77"/>
                  <a:gd name="T66" fmla="*/ 39 w 60"/>
                  <a:gd name="T67" fmla="*/ 15 h 77"/>
                  <a:gd name="T68" fmla="*/ 35 w 60"/>
                  <a:gd name="T69" fmla="*/ 14 h 77"/>
                  <a:gd name="T70" fmla="*/ 32 w 60"/>
                  <a:gd name="T71" fmla="*/ 13 h 77"/>
                  <a:gd name="T72" fmla="*/ 24 w 60"/>
                  <a:gd name="T73" fmla="*/ 13 h 77"/>
                  <a:gd name="T74" fmla="*/ 17 w 60"/>
                  <a:gd name="T75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77">
                    <a:moveTo>
                      <a:pt x="0" y="77"/>
                    </a:moveTo>
                    <a:lnTo>
                      <a:pt x="0" y="0"/>
                    </a:lnTo>
                    <a:lnTo>
                      <a:pt x="27" y="0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5" y="9"/>
                    </a:lnTo>
                    <a:lnTo>
                      <a:pt x="58" y="11"/>
                    </a:lnTo>
                    <a:lnTo>
                      <a:pt x="59" y="15"/>
                    </a:lnTo>
                    <a:lnTo>
                      <a:pt x="60" y="19"/>
                    </a:lnTo>
                    <a:lnTo>
                      <a:pt x="60" y="24"/>
                    </a:lnTo>
                    <a:lnTo>
                      <a:pt x="59" y="30"/>
                    </a:lnTo>
                    <a:lnTo>
                      <a:pt x="58" y="35"/>
                    </a:lnTo>
                    <a:lnTo>
                      <a:pt x="55" y="40"/>
                    </a:lnTo>
                    <a:lnTo>
                      <a:pt x="52" y="44"/>
                    </a:lnTo>
                    <a:lnTo>
                      <a:pt x="47" y="45"/>
                    </a:lnTo>
                    <a:lnTo>
                      <a:pt x="43" y="48"/>
                    </a:lnTo>
                    <a:lnTo>
                      <a:pt x="37" y="48"/>
                    </a:lnTo>
                    <a:lnTo>
                      <a:pt x="27" y="48"/>
                    </a:lnTo>
                    <a:lnTo>
                      <a:pt x="17" y="48"/>
                    </a:lnTo>
                    <a:lnTo>
                      <a:pt x="17" y="77"/>
                    </a:lnTo>
                    <a:lnTo>
                      <a:pt x="0" y="77"/>
                    </a:lnTo>
                    <a:close/>
                    <a:moveTo>
                      <a:pt x="17" y="13"/>
                    </a:move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8" y="34"/>
                    </a:lnTo>
                    <a:lnTo>
                      <a:pt x="40" y="33"/>
                    </a:lnTo>
                    <a:lnTo>
                      <a:pt x="43" y="30"/>
                    </a:lnTo>
                    <a:lnTo>
                      <a:pt x="44" y="28"/>
                    </a:lnTo>
                    <a:lnTo>
                      <a:pt x="44" y="24"/>
                    </a:lnTo>
                    <a:lnTo>
                      <a:pt x="44" y="20"/>
                    </a:lnTo>
                    <a:lnTo>
                      <a:pt x="42" y="16"/>
                    </a:lnTo>
                    <a:lnTo>
                      <a:pt x="39" y="15"/>
                    </a:lnTo>
                    <a:lnTo>
                      <a:pt x="35" y="14"/>
                    </a:lnTo>
                    <a:lnTo>
                      <a:pt x="32" y="13"/>
                    </a:lnTo>
                    <a:lnTo>
                      <a:pt x="24" y="13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" name="Freeform 1579"/>
              <p:cNvSpPr>
                <a:spLocks/>
              </p:cNvSpPr>
              <p:nvPr/>
            </p:nvSpPr>
            <p:spPr bwMode="auto">
              <a:xfrm>
                <a:off x="777" y="223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1 h 118"/>
                  <a:gd name="T6" fmla="*/ 3 w 166"/>
                  <a:gd name="T7" fmla="*/ 16 h 118"/>
                  <a:gd name="T8" fmla="*/ 6 w 166"/>
                  <a:gd name="T9" fmla="*/ 23 h 118"/>
                  <a:gd name="T10" fmla="*/ 16 w 166"/>
                  <a:gd name="T11" fmla="*/ 41 h 118"/>
                  <a:gd name="T12" fmla="*/ 29 w 166"/>
                  <a:gd name="T13" fmla="*/ 62 h 118"/>
                  <a:gd name="T14" fmla="*/ 44 w 166"/>
                  <a:gd name="T15" fmla="*/ 83 h 118"/>
                  <a:gd name="T16" fmla="*/ 59 w 166"/>
                  <a:gd name="T17" fmla="*/ 101 h 118"/>
                  <a:gd name="T18" fmla="*/ 65 w 166"/>
                  <a:gd name="T19" fmla="*/ 108 h 118"/>
                  <a:gd name="T20" fmla="*/ 72 w 166"/>
                  <a:gd name="T21" fmla="*/ 113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1 h 118"/>
                  <a:gd name="T34" fmla="*/ 121 w 166"/>
                  <a:gd name="T35" fmla="*/ 83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3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5 w 166"/>
                  <a:gd name="T51" fmla="*/ 5 h 118"/>
                  <a:gd name="T52" fmla="*/ 160 w 166"/>
                  <a:gd name="T53" fmla="*/ 4 h 118"/>
                  <a:gd name="T54" fmla="*/ 152 w 166"/>
                  <a:gd name="T55" fmla="*/ 2 h 118"/>
                  <a:gd name="T56" fmla="*/ 142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2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4 h 118"/>
                  <a:gd name="T70" fmla="*/ 3 w 166"/>
                  <a:gd name="T71" fmla="*/ 5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3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1"/>
                    </a:lnTo>
                    <a:lnTo>
                      <a:pt x="65" y="108"/>
                    </a:lnTo>
                    <a:lnTo>
                      <a:pt x="72" y="113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3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3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" name="Freeform 1580"/>
              <p:cNvSpPr>
                <a:spLocks/>
              </p:cNvSpPr>
              <p:nvPr/>
            </p:nvSpPr>
            <p:spPr bwMode="auto">
              <a:xfrm>
                <a:off x="777" y="223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1 h 118"/>
                  <a:gd name="T6" fmla="*/ 3 w 166"/>
                  <a:gd name="T7" fmla="*/ 16 h 118"/>
                  <a:gd name="T8" fmla="*/ 6 w 166"/>
                  <a:gd name="T9" fmla="*/ 23 h 118"/>
                  <a:gd name="T10" fmla="*/ 16 w 166"/>
                  <a:gd name="T11" fmla="*/ 41 h 118"/>
                  <a:gd name="T12" fmla="*/ 29 w 166"/>
                  <a:gd name="T13" fmla="*/ 62 h 118"/>
                  <a:gd name="T14" fmla="*/ 44 w 166"/>
                  <a:gd name="T15" fmla="*/ 83 h 118"/>
                  <a:gd name="T16" fmla="*/ 59 w 166"/>
                  <a:gd name="T17" fmla="*/ 101 h 118"/>
                  <a:gd name="T18" fmla="*/ 65 w 166"/>
                  <a:gd name="T19" fmla="*/ 108 h 118"/>
                  <a:gd name="T20" fmla="*/ 72 w 166"/>
                  <a:gd name="T21" fmla="*/ 113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1 h 118"/>
                  <a:gd name="T34" fmla="*/ 121 w 166"/>
                  <a:gd name="T35" fmla="*/ 83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3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5 w 166"/>
                  <a:gd name="T51" fmla="*/ 5 h 118"/>
                  <a:gd name="T52" fmla="*/ 160 w 166"/>
                  <a:gd name="T53" fmla="*/ 4 h 118"/>
                  <a:gd name="T54" fmla="*/ 152 w 166"/>
                  <a:gd name="T55" fmla="*/ 2 h 118"/>
                  <a:gd name="T56" fmla="*/ 142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2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4 h 118"/>
                  <a:gd name="T70" fmla="*/ 3 w 166"/>
                  <a:gd name="T71" fmla="*/ 5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3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1"/>
                    </a:lnTo>
                    <a:lnTo>
                      <a:pt x="65" y="108"/>
                    </a:lnTo>
                    <a:lnTo>
                      <a:pt x="72" y="113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3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3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" name="Freeform 1581"/>
              <p:cNvSpPr>
                <a:spLocks/>
              </p:cNvSpPr>
              <p:nvPr/>
            </p:nvSpPr>
            <p:spPr bwMode="auto">
              <a:xfrm>
                <a:off x="787" y="226"/>
                <a:ext cx="13" cy="16"/>
              </a:xfrm>
              <a:custGeom>
                <a:avLst/>
                <a:gdLst>
                  <a:gd name="T0" fmla="*/ 41 w 65"/>
                  <a:gd name="T1" fmla="*/ 13 h 81"/>
                  <a:gd name="T2" fmla="*/ 41 w 65"/>
                  <a:gd name="T3" fmla="*/ 81 h 81"/>
                  <a:gd name="T4" fmla="*/ 24 w 65"/>
                  <a:gd name="T5" fmla="*/ 81 h 81"/>
                  <a:gd name="T6" fmla="*/ 24 w 65"/>
                  <a:gd name="T7" fmla="*/ 13 h 81"/>
                  <a:gd name="T8" fmla="*/ 0 w 65"/>
                  <a:gd name="T9" fmla="*/ 13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3 h 81"/>
                  <a:gd name="T16" fmla="*/ 41 w 65"/>
                  <a:gd name="T17" fmla="*/ 1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3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3"/>
                    </a:lnTo>
                    <a:lnTo>
                      <a:pt x="41" y="1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" name="Freeform 1582"/>
              <p:cNvSpPr>
                <a:spLocks/>
              </p:cNvSpPr>
              <p:nvPr/>
            </p:nvSpPr>
            <p:spPr bwMode="auto">
              <a:xfrm>
                <a:off x="596" y="528"/>
                <a:ext cx="33" cy="24"/>
              </a:xfrm>
              <a:custGeom>
                <a:avLst/>
                <a:gdLst>
                  <a:gd name="T0" fmla="*/ 2 w 166"/>
                  <a:gd name="T1" fmla="*/ 6 h 119"/>
                  <a:gd name="T2" fmla="*/ 0 w 166"/>
                  <a:gd name="T3" fmla="*/ 8 h 119"/>
                  <a:gd name="T4" fmla="*/ 2 w 166"/>
                  <a:gd name="T5" fmla="*/ 11 h 119"/>
                  <a:gd name="T6" fmla="*/ 3 w 166"/>
                  <a:gd name="T7" fmla="*/ 16 h 119"/>
                  <a:gd name="T8" fmla="*/ 7 w 166"/>
                  <a:gd name="T9" fmla="*/ 24 h 119"/>
                  <a:gd name="T10" fmla="*/ 17 w 166"/>
                  <a:gd name="T11" fmla="*/ 41 h 119"/>
                  <a:gd name="T12" fmla="*/ 29 w 166"/>
                  <a:gd name="T13" fmla="*/ 62 h 119"/>
                  <a:gd name="T14" fmla="*/ 44 w 166"/>
                  <a:gd name="T15" fmla="*/ 84 h 119"/>
                  <a:gd name="T16" fmla="*/ 59 w 166"/>
                  <a:gd name="T17" fmla="*/ 101 h 119"/>
                  <a:gd name="T18" fmla="*/ 65 w 166"/>
                  <a:gd name="T19" fmla="*/ 109 h 119"/>
                  <a:gd name="T20" fmla="*/ 73 w 166"/>
                  <a:gd name="T21" fmla="*/ 114 h 119"/>
                  <a:gd name="T22" fmla="*/ 79 w 166"/>
                  <a:gd name="T23" fmla="*/ 117 h 119"/>
                  <a:gd name="T24" fmla="*/ 84 w 166"/>
                  <a:gd name="T25" fmla="*/ 119 h 119"/>
                  <a:gd name="T26" fmla="*/ 89 w 166"/>
                  <a:gd name="T27" fmla="*/ 117 h 119"/>
                  <a:gd name="T28" fmla="*/ 94 w 166"/>
                  <a:gd name="T29" fmla="*/ 114 h 119"/>
                  <a:gd name="T30" fmla="*/ 100 w 166"/>
                  <a:gd name="T31" fmla="*/ 109 h 119"/>
                  <a:gd name="T32" fmla="*/ 107 w 166"/>
                  <a:gd name="T33" fmla="*/ 101 h 119"/>
                  <a:gd name="T34" fmla="*/ 121 w 166"/>
                  <a:gd name="T35" fmla="*/ 82 h 119"/>
                  <a:gd name="T36" fmla="*/ 136 w 166"/>
                  <a:gd name="T37" fmla="*/ 62 h 119"/>
                  <a:gd name="T38" fmla="*/ 150 w 166"/>
                  <a:gd name="T39" fmla="*/ 41 h 119"/>
                  <a:gd name="T40" fmla="*/ 160 w 166"/>
                  <a:gd name="T41" fmla="*/ 24 h 119"/>
                  <a:gd name="T42" fmla="*/ 163 w 166"/>
                  <a:gd name="T43" fmla="*/ 16 h 119"/>
                  <a:gd name="T44" fmla="*/ 166 w 166"/>
                  <a:gd name="T45" fmla="*/ 11 h 119"/>
                  <a:gd name="T46" fmla="*/ 166 w 166"/>
                  <a:gd name="T47" fmla="*/ 8 h 119"/>
                  <a:gd name="T48" fmla="*/ 166 w 166"/>
                  <a:gd name="T49" fmla="*/ 6 h 119"/>
                  <a:gd name="T50" fmla="*/ 165 w 166"/>
                  <a:gd name="T51" fmla="*/ 5 h 119"/>
                  <a:gd name="T52" fmla="*/ 160 w 166"/>
                  <a:gd name="T53" fmla="*/ 4 h 119"/>
                  <a:gd name="T54" fmla="*/ 152 w 166"/>
                  <a:gd name="T55" fmla="*/ 3 h 119"/>
                  <a:gd name="T56" fmla="*/ 141 w 166"/>
                  <a:gd name="T57" fmla="*/ 1 h 119"/>
                  <a:gd name="T58" fmla="*/ 115 w 166"/>
                  <a:gd name="T59" fmla="*/ 0 h 119"/>
                  <a:gd name="T60" fmla="*/ 84 w 166"/>
                  <a:gd name="T61" fmla="*/ 0 h 119"/>
                  <a:gd name="T62" fmla="*/ 53 w 166"/>
                  <a:gd name="T63" fmla="*/ 0 h 119"/>
                  <a:gd name="T64" fmla="*/ 25 w 166"/>
                  <a:gd name="T65" fmla="*/ 1 h 119"/>
                  <a:gd name="T66" fmla="*/ 15 w 166"/>
                  <a:gd name="T67" fmla="*/ 3 h 119"/>
                  <a:gd name="T68" fmla="*/ 7 w 166"/>
                  <a:gd name="T69" fmla="*/ 3 h 119"/>
                  <a:gd name="T70" fmla="*/ 3 w 166"/>
                  <a:gd name="T71" fmla="*/ 4 h 119"/>
                  <a:gd name="T72" fmla="*/ 2 w 166"/>
                  <a:gd name="T7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9">
                    <a:moveTo>
                      <a:pt x="2" y="6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6"/>
                    </a:lnTo>
                    <a:lnTo>
                      <a:pt x="7" y="24"/>
                    </a:lnTo>
                    <a:lnTo>
                      <a:pt x="17" y="41"/>
                    </a:lnTo>
                    <a:lnTo>
                      <a:pt x="29" y="62"/>
                    </a:lnTo>
                    <a:lnTo>
                      <a:pt x="44" y="84"/>
                    </a:lnTo>
                    <a:lnTo>
                      <a:pt x="59" y="101"/>
                    </a:lnTo>
                    <a:lnTo>
                      <a:pt x="65" y="109"/>
                    </a:lnTo>
                    <a:lnTo>
                      <a:pt x="73" y="114"/>
                    </a:lnTo>
                    <a:lnTo>
                      <a:pt x="79" y="117"/>
                    </a:lnTo>
                    <a:lnTo>
                      <a:pt x="84" y="119"/>
                    </a:lnTo>
                    <a:lnTo>
                      <a:pt x="89" y="117"/>
                    </a:lnTo>
                    <a:lnTo>
                      <a:pt x="94" y="114"/>
                    </a:lnTo>
                    <a:lnTo>
                      <a:pt x="100" y="109"/>
                    </a:lnTo>
                    <a:lnTo>
                      <a:pt x="107" y="101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4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8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3"/>
                    </a:lnTo>
                    <a:lnTo>
                      <a:pt x="141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3" y="0"/>
                    </a:lnTo>
                    <a:lnTo>
                      <a:pt x="25" y="1"/>
                    </a:lnTo>
                    <a:lnTo>
                      <a:pt x="15" y="3"/>
                    </a:lnTo>
                    <a:lnTo>
                      <a:pt x="7" y="3"/>
                    </a:lnTo>
                    <a:lnTo>
                      <a:pt x="3" y="4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" name="Freeform 1583"/>
              <p:cNvSpPr>
                <a:spLocks/>
              </p:cNvSpPr>
              <p:nvPr/>
            </p:nvSpPr>
            <p:spPr bwMode="auto">
              <a:xfrm>
                <a:off x="596" y="528"/>
                <a:ext cx="33" cy="24"/>
              </a:xfrm>
              <a:custGeom>
                <a:avLst/>
                <a:gdLst>
                  <a:gd name="T0" fmla="*/ 2 w 166"/>
                  <a:gd name="T1" fmla="*/ 6 h 119"/>
                  <a:gd name="T2" fmla="*/ 0 w 166"/>
                  <a:gd name="T3" fmla="*/ 8 h 119"/>
                  <a:gd name="T4" fmla="*/ 2 w 166"/>
                  <a:gd name="T5" fmla="*/ 11 h 119"/>
                  <a:gd name="T6" fmla="*/ 3 w 166"/>
                  <a:gd name="T7" fmla="*/ 16 h 119"/>
                  <a:gd name="T8" fmla="*/ 7 w 166"/>
                  <a:gd name="T9" fmla="*/ 24 h 119"/>
                  <a:gd name="T10" fmla="*/ 17 w 166"/>
                  <a:gd name="T11" fmla="*/ 41 h 119"/>
                  <a:gd name="T12" fmla="*/ 29 w 166"/>
                  <a:gd name="T13" fmla="*/ 62 h 119"/>
                  <a:gd name="T14" fmla="*/ 44 w 166"/>
                  <a:gd name="T15" fmla="*/ 84 h 119"/>
                  <a:gd name="T16" fmla="*/ 59 w 166"/>
                  <a:gd name="T17" fmla="*/ 101 h 119"/>
                  <a:gd name="T18" fmla="*/ 65 w 166"/>
                  <a:gd name="T19" fmla="*/ 109 h 119"/>
                  <a:gd name="T20" fmla="*/ 73 w 166"/>
                  <a:gd name="T21" fmla="*/ 114 h 119"/>
                  <a:gd name="T22" fmla="*/ 79 w 166"/>
                  <a:gd name="T23" fmla="*/ 117 h 119"/>
                  <a:gd name="T24" fmla="*/ 84 w 166"/>
                  <a:gd name="T25" fmla="*/ 119 h 119"/>
                  <a:gd name="T26" fmla="*/ 89 w 166"/>
                  <a:gd name="T27" fmla="*/ 117 h 119"/>
                  <a:gd name="T28" fmla="*/ 94 w 166"/>
                  <a:gd name="T29" fmla="*/ 114 h 119"/>
                  <a:gd name="T30" fmla="*/ 100 w 166"/>
                  <a:gd name="T31" fmla="*/ 109 h 119"/>
                  <a:gd name="T32" fmla="*/ 107 w 166"/>
                  <a:gd name="T33" fmla="*/ 101 h 119"/>
                  <a:gd name="T34" fmla="*/ 121 w 166"/>
                  <a:gd name="T35" fmla="*/ 82 h 119"/>
                  <a:gd name="T36" fmla="*/ 136 w 166"/>
                  <a:gd name="T37" fmla="*/ 62 h 119"/>
                  <a:gd name="T38" fmla="*/ 150 w 166"/>
                  <a:gd name="T39" fmla="*/ 41 h 119"/>
                  <a:gd name="T40" fmla="*/ 160 w 166"/>
                  <a:gd name="T41" fmla="*/ 24 h 119"/>
                  <a:gd name="T42" fmla="*/ 163 w 166"/>
                  <a:gd name="T43" fmla="*/ 16 h 119"/>
                  <a:gd name="T44" fmla="*/ 166 w 166"/>
                  <a:gd name="T45" fmla="*/ 11 h 119"/>
                  <a:gd name="T46" fmla="*/ 166 w 166"/>
                  <a:gd name="T47" fmla="*/ 8 h 119"/>
                  <a:gd name="T48" fmla="*/ 166 w 166"/>
                  <a:gd name="T49" fmla="*/ 6 h 119"/>
                  <a:gd name="T50" fmla="*/ 165 w 166"/>
                  <a:gd name="T51" fmla="*/ 5 h 119"/>
                  <a:gd name="T52" fmla="*/ 160 w 166"/>
                  <a:gd name="T53" fmla="*/ 4 h 119"/>
                  <a:gd name="T54" fmla="*/ 152 w 166"/>
                  <a:gd name="T55" fmla="*/ 3 h 119"/>
                  <a:gd name="T56" fmla="*/ 141 w 166"/>
                  <a:gd name="T57" fmla="*/ 1 h 119"/>
                  <a:gd name="T58" fmla="*/ 115 w 166"/>
                  <a:gd name="T59" fmla="*/ 0 h 119"/>
                  <a:gd name="T60" fmla="*/ 84 w 166"/>
                  <a:gd name="T61" fmla="*/ 0 h 119"/>
                  <a:gd name="T62" fmla="*/ 53 w 166"/>
                  <a:gd name="T63" fmla="*/ 0 h 119"/>
                  <a:gd name="T64" fmla="*/ 25 w 166"/>
                  <a:gd name="T65" fmla="*/ 1 h 119"/>
                  <a:gd name="T66" fmla="*/ 15 w 166"/>
                  <a:gd name="T67" fmla="*/ 3 h 119"/>
                  <a:gd name="T68" fmla="*/ 7 w 166"/>
                  <a:gd name="T69" fmla="*/ 3 h 119"/>
                  <a:gd name="T70" fmla="*/ 3 w 166"/>
                  <a:gd name="T71" fmla="*/ 4 h 119"/>
                  <a:gd name="T72" fmla="*/ 2 w 166"/>
                  <a:gd name="T7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9">
                    <a:moveTo>
                      <a:pt x="2" y="6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6"/>
                    </a:lnTo>
                    <a:lnTo>
                      <a:pt x="7" y="24"/>
                    </a:lnTo>
                    <a:lnTo>
                      <a:pt x="17" y="41"/>
                    </a:lnTo>
                    <a:lnTo>
                      <a:pt x="29" y="62"/>
                    </a:lnTo>
                    <a:lnTo>
                      <a:pt x="44" y="84"/>
                    </a:lnTo>
                    <a:lnTo>
                      <a:pt x="59" y="101"/>
                    </a:lnTo>
                    <a:lnTo>
                      <a:pt x="65" y="109"/>
                    </a:lnTo>
                    <a:lnTo>
                      <a:pt x="73" y="114"/>
                    </a:lnTo>
                    <a:lnTo>
                      <a:pt x="79" y="117"/>
                    </a:lnTo>
                    <a:lnTo>
                      <a:pt x="84" y="119"/>
                    </a:lnTo>
                    <a:lnTo>
                      <a:pt x="89" y="117"/>
                    </a:lnTo>
                    <a:lnTo>
                      <a:pt x="94" y="114"/>
                    </a:lnTo>
                    <a:lnTo>
                      <a:pt x="100" y="109"/>
                    </a:lnTo>
                    <a:lnTo>
                      <a:pt x="107" y="101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4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8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3"/>
                    </a:lnTo>
                    <a:lnTo>
                      <a:pt x="141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3" y="0"/>
                    </a:lnTo>
                    <a:lnTo>
                      <a:pt x="25" y="1"/>
                    </a:lnTo>
                    <a:lnTo>
                      <a:pt x="15" y="3"/>
                    </a:lnTo>
                    <a:lnTo>
                      <a:pt x="7" y="3"/>
                    </a:lnTo>
                    <a:lnTo>
                      <a:pt x="3" y="4"/>
                    </a:lnTo>
                    <a:lnTo>
                      <a:pt x="2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" name="Freeform 1584"/>
              <p:cNvSpPr>
                <a:spLocks/>
              </p:cNvSpPr>
              <p:nvPr/>
            </p:nvSpPr>
            <p:spPr bwMode="auto">
              <a:xfrm>
                <a:off x="606" y="531"/>
                <a:ext cx="13" cy="16"/>
              </a:xfrm>
              <a:custGeom>
                <a:avLst/>
                <a:gdLst>
                  <a:gd name="T0" fmla="*/ 41 w 65"/>
                  <a:gd name="T1" fmla="*/ 14 h 80"/>
                  <a:gd name="T2" fmla="*/ 41 w 65"/>
                  <a:gd name="T3" fmla="*/ 80 h 80"/>
                  <a:gd name="T4" fmla="*/ 24 w 65"/>
                  <a:gd name="T5" fmla="*/ 80 h 80"/>
                  <a:gd name="T6" fmla="*/ 24 w 65"/>
                  <a:gd name="T7" fmla="*/ 14 h 80"/>
                  <a:gd name="T8" fmla="*/ 0 w 65"/>
                  <a:gd name="T9" fmla="*/ 14 h 80"/>
                  <a:gd name="T10" fmla="*/ 0 w 65"/>
                  <a:gd name="T11" fmla="*/ 0 h 80"/>
                  <a:gd name="T12" fmla="*/ 65 w 65"/>
                  <a:gd name="T13" fmla="*/ 0 h 80"/>
                  <a:gd name="T14" fmla="*/ 65 w 65"/>
                  <a:gd name="T15" fmla="*/ 14 h 80"/>
                  <a:gd name="T16" fmla="*/ 41 w 65"/>
                  <a:gd name="T1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0">
                    <a:moveTo>
                      <a:pt x="41" y="14"/>
                    </a:moveTo>
                    <a:lnTo>
                      <a:pt x="41" y="80"/>
                    </a:lnTo>
                    <a:lnTo>
                      <a:pt x="24" y="80"/>
                    </a:lnTo>
                    <a:lnTo>
                      <a:pt x="24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" name="Freeform 1585"/>
              <p:cNvSpPr>
                <a:spLocks/>
              </p:cNvSpPr>
              <p:nvPr/>
            </p:nvSpPr>
            <p:spPr bwMode="auto">
              <a:xfrm>
                <a:off x="423" y="852"/>
                <a:ext cx="34" cy="23"/>
              </a:xfrm>
              <a:custGeom>
                <a:avLst/>
                <a:gdLst>
                  <a:gd name="T0" fmla="*/ 1 w 166"/>
                  <a:gd name="T1" fmla="*/ 6 h 119"/>
                  <a:gd name="T2" fmla="*/ 0 w 166"/>
                  <a:gd name="T3" fmla="*/ 7 h 119"/>
                  <a:gd name="T4" fmla="*/ 1 w 166"/>
                  <a:gd name="T5" fmla="*/ 11 h 119"/>
                  <a:gd name="T6" fmla="*/ 2 w 166"/>
                  <a:gd name="T7" fmla="*/ 16 h 119"/>
                  <a:gd name="T8" fmla="*/ 6 w 166"/>
                  <a:gd name="T9" fmla="*/ 23 h 119"/>
                  <a:gd name="T10" fmla="*/ 16 w 166"/>
                  <a:gd name="T11" fmla="*/ 42 h 119"/>
                  <a:gd name="T12" fmla="*/ 29 w 166"/>
                  <a:gd name="T13" fmla="*/ 62 h 119"/>
                  <a:gd name="T14" fmla="*/ 43 w 166"/>
                  <a:gd name="T15" fmla="*/ 83 h 119"/>
                  <a:gd name="T16" fmla="*/ 58 w 166"/>
                  <a:gd name="T17" fmla="*/ 102 h 119"/>
                  <a:gd name="T18" fmla="*/ 65 w 166"/>
                  <a:gd name="T19" fmla="*/ 108 h 119"/>
                  <a:gd name="T20" fmla="*/ 72 w 166"/>
                  <a:gd name="T21" fmla="*/ 114 h 119"/>
                  <a:gd name="T22" fmla="*/ 78 w 166"/>
                  <a:gd name="T23" fmla="*/ 118 h 119"/>
                  <a:gd name="T24" fmla="*/ 83 w 166"/>
                  <a:gd name="T25" fmla="*/ 119 h 119"/>
                  <a:gd name="T26" fmla="*/ 88 w 166"/>
                  <a:gd name="T27" fmla="*/ 117 h 119"/>
                  <a:gd name="T28" fmla="*/ 93 w 166"/>
                  <a:gd name="T29" fmla="*/ 114 h 119"/>
                  <a:gd name="T30" fmla="*/ 100 w 166"/>
                  <a:gd name="T31" fmla="*/ 108 h 119"/>
                  <a:gd name="T32" fmla="*/ 107 w 166"/>
                  <a:gd name="T33" fmla="*/ 101 h 119"/>
                  <a:gd name="T34" fmla="*/ 121 w 166"/>
                  <a:gd name="T35" fmla="*/ 83 h 119"/>
                  <a:gd name="T36" fmla="*/ 136 w 166"/>
                  <a:gd name="T37" fmla="*/ 62 h 119"/>
                  <a:gd name="T38" fmla="*/ 149 w 166"/>
                  <a:gd name="T39" fmla="*/ 42 h 119"/>
                  <a:gd name="T40" fmla="*/ 159 w 166"/>
                  <a:gd name="T41" fmla="*/ 23 h 119"/>
                  <a:gd name="T42" fmla="*/ 163 w 166"/>
                  <a:gd name="T43" fmla="*/ 16 h 119"/>
                  <a:gd name="T44" fmla="*/ 166 w 166"/>
                  <a:gd name="T45" fmla="*/ 11 h 119"/>
                  <a:gd name="T46" fmla="*/ 166 w 166"/>
                  <a:gd name="T47" fmla="*/ 7 h 119"/>
                  <a:gd name="T48" fmla="*/ 166 w 166"/>
                  <a:gd name="T49" fmla="*/ 6 h 119"/>
                  <a:gd name="T50" fmla="*/ 164 w 166"/>
                  <a:gd name="T51" fmla="*/ 5 h 119"/>
                  <a:gd name="T52" fmla="*/ 159 w 166"/>
                  <a:gd name="T53" fmla="*/ 4 h 119"/>
                  <a:gd name="T54" fmla="*/ 152 w 166"/>
                  <a:gd name="T55" fmla="*/ 2 h 119"/>
                  <a:gd name="T56" fmla="*/ 141 w 166"/>
                  <a:gd name="T57" fmla="*/ 1 h 119"/>
                  <a:gd name="T58" fmla="*/ 114 w 166"/>
                  <a:gd name="T59" fmla="*/ 0 h 119"/>
                  <a:gd name="T60" fmla="*/ 83 w 166"/>
                  <a:gd name="T61" fmla="*/ 0 h 119"/>
                  <a:gd name="T62" fmla="*/ 52 w 166"/>
                  <a:gd name="T63" fmla="*/ 0 h 119"/>
                  <a:gd name="T64" fmla="*/ 25 w 166"/>
                  <a:gd name="T65" fmla="*/ 1 h 119"/>
                  <a:gd name="T66" fmla="*/ 15 w 166"/>
                  <a:gd name="T67" fmla="*/ 2 h 119"/>
                  <a:gd name="T68" fmla="*/ 7 w 166"/>
                  <a:gd name="T69" fmla="*/ 4 h 119"/>
                  <a:gd name="T70" fmla="*/ 2 w 166"/>
                  <a:gd name="T71" fmla="*/ 5 h 119"/>
                  <a:gd name="T72" fmla="*/ 1 w 166"/>
                  <a:gd name="T7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9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2" y="16"/>
                    </a:lnTo>
                    <a:lnTo>
                      <a:pt x="6" y="23"/>
                    </a:lnTo>
                    <a:lnTo>
                      <a:pt x="16" y="42"/>
                    </a:lnTo>
                    <a:lnTo>
                      <a:pt x="29" y="62"/>
                    </a:lnTo>
                    <a:lnTo>
                      <a:pt x="43" y="83"/>
                    </a:lnTo>
                    <a:lnTo>
                      <a:pt x="58" y="102"/>
                    </a:lnTo>
                    <a:lnTo>
                      <a:pt x="65" y="108"/>
                    </a:lnTo>
                    <a:lnTo>
                      <a:pt x="72" y="114"/>
                    </a:lnTo>
                    <a:lnTo>
                      <a:pt x="78" y="118"/>
                    </a:lnTo>
                    <a:lnTo>
                      <a:pt x="83" y="119"/>
                    </a:lnTo>
                    <a:lnTo>
                      <a:pt x="88" y="117"/>
                    </a:lnTo>
                    <a:lnTo>
                      <a:pt x="93" y="114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3"/>
                    </a:lnTo>
                    <a:lnTo>
                      <a:pt x="136" y="62"/>
                    </a:lnTo>
                    <a:lnTo>
                      <a:pt x="149" y="42"/>
                    </a:lnTo>
                    <a:lnTo>
                      <a:pt x="159" y="23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2"/>
                    </a:lnTo>
                    <a:lnTo>
                      <a:pt x="141" y="1"/>
                    </a:lnTo>
                    <a:lnTo>
                      <a:pt x="114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9" name="Freeform 1586"/>
              <p:cNvSpPr>
                <a:spLocks/>
              </p:cNvSpPr>
              <p:nvPr/>
            </p:nvSpPr>
            <p:spPr bwMode="auto">
              <a:xfrm>
                <a:off x="423" y="852"/>
                <a:ext cx="34" cy="23"/>
              </a:xfrm>
              <a:custGeom>
                <a:avLst/>
                <a:gdLst>
                  <a:gd name="T0" fmla="*/ 1 w 166"/>
                  <a:gd name="T1" fmla="*/ 6 h 119"/>
                  <a:gd name="T2" fmla="*/ 0 w 166"/>
                  <a:gd name="T3" fmla="*/ 7 h 119"/>
                  <a:gd name="T4" fmla="*/ 1 w 166"/>
                  <a:gd name="T5" fmla="*/ 11 h 119"/>
                  <a:gd name="T6" fmla="*/ 2 w 166"/>
                  <a:gd name="T7" fmla="*/ 16 h 119"/>
                  <a:gd name="T8" fmla="*/ 6 w 166"/>
                  <a:gd name="T9" fmla="*/ 23 h 119"/>
                  <a:gd name="T10" fmla="*/ 16 w 166"/>
                  <a:gd name="T11" fmla="*/ 42 h 119"/>
                  <a:gd name="T12" fmla="*/ 29 w 166"/>
                  <a:gd name="T13" fmla="*/ 62 h 119"/>
                  <a:gd name="T14" fmla="*/ 43 w 166"/>
                  <a:gd name="T15" fmla="*/ 83 h 119"/>
                  <a:gd name="T16" fmla="*/ 58 w 166"/>
                  <a:gd name="T17" fmla="*/ 102 h 119"/>
                  <a:gd name="T18" fmla="*/ 65 w 166"/>
                  <a:gd name="T19" fmla="*/ 108 h 119"/>
                  <a:gd name="T20" fmla="*/ 72 w 166"/>
                  <a:gd name="T21" fmla="*/ 114 h 119"/>
                  <a:gd name="T22" fmla="*/ 78 w 166"/>
                  <a:gd name="T23" fmla="*/ 118 h 119"/>
                  <a:gd name="T24" fmla="*/ 83 w 166"/>
                  <a:gd name="T25" fmla="*/ 119 h 119"/>
                  <a:gd name="T26" fmla="*/ 88 w 166"/>
                  <a:gd name="T27" fmla="*/ 117 h 119"/>
                  <a:gd name="T28" fmla="*/ 93 w 166"/>
                  <a:gd name="T29" fmla="*/ 114 h 119"/>
                  <a:gd name="T30" fmla="*/ 100 w 166"/>
                  <a:gd name="T31" fmla="*/ 108 h 119"/>
                  <a:gd name="T32" fmla="*/ 107 w 166"/>
                  <a:gd name="T33" fmla="*/ 101 h 119"/>
                  <a:gd name="T34" fmla="*/ 121 w 166"/>
                  <a:gd name="T35" fmla="*/ 83 h 119"/>
                  <a:gd name="T36" fmla="*/ 136 w 166"/>
                  <a:gd name="T37" fmla="*/ 62 h 119"/>
                  <a:gd name="T38" fmla="*/ 149 w 166"/>
                  <a:gd name="T39" fmla="*/ 42 h 119"/>
                  <a:gd name="T40" fmla="*/ 159 w 166"/>
                  <a:gd name="T41" fmla="*/ 23 h 119"/>
                  <a:gd name="T42" fmla="*/ 163 w 166"/>
                  <a:gd name="T43" fmla="*/ 16 h 119"/>
                  <a:gd name="T44" fmla="*/ 166 w 166"/>
                  <a:gd name="T45" fmla="*/ 11 h 119"/>
                  <a:gd name="T46" fmla="*/ 166 w 166"/>
                  <a:gd name="T47" fmla="*/ 7 h 119"/>
                  <a:gd name="T48" fmla="*/ 166 w 166"/>
                  <a:gd name="T49" fmla="*/ 6 h 119"/>
                  <a:gd name="T50" fmla="*/ 164 w 166"/>
                  <a:gd name="T51" fmla="*/ 5 h 119"/>
                  <a:gd name="T52" fmla="*/ 159 w 166"/>
                  <a:gd name="T53" fmla="*/ 4 h 119"/>
                  <a:gd name="T54" fmla="*/ 152 w 166"/>
                  <a:gd name="T55" fmla="*/ 2 h 119"/>
                  <a:gd name="T56" fmla="*/ 141 w 166"/>
                  <a:gd name="T57" fmla="*/ 1 h 119"/>
                  <a:gd name="T58" fmla="*/ 114 w 166"/>
                  <a:gd name="T59" fmla="*/ 0 h 119"/>
                  <a:gd name="T60" fmla="*/ 83 w 166"/>
                  <a:gd name="T61" fmla="*/ 0 h 119"/>
                  <a:gd name="T62" fmla="*/ 52 w 166"/>
                  <a:gd name="T63" fmla="*/ 0 h 119"/>
                  <a:gd name="T64" fmla="*/ 25 w 166"/>
                  <a:gd name="T65" fmla="*/ 1 h 119"/>
                  <a:gd name="T66" fmla="*/ 15 w 166"/>
                  <a:gd name="T67" fmla="*/ 2 h 119"/>
                  <a:gd name="T68" fmla="*/ 7 w 166"/>
                  <a:gd name="T69" fmla="*/ 4 h 119"/>
                  <a:gd name="T70" fmla="*/ 2 w 166"/>
                  <a:gd name="T71" fmla="*/ 5 h 119"/>
                  <a:gd name="T72" fmla="*/ 1 w 166"/>
                  <a:gd name="T7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9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2" y="16"/>
                    </a:lnTo>
                    <a:lnTo>
                      <a:pt x="6" y="23"/>
                    </a:lnTo>
                    <a:lnTo>
                      <a:pt x="16" y="42"/>
                    </a:lnTo>
                    <a:lnTo>
                      <a:pt x="29" y="62"/>
                    </a:lnTo>
                    <a:lnTo>
                      <a:pt x="43" y="83"/>
                    </a:lnTo>
                    <a:lnTo>
                      <a:pt x="58" y="102"/>
                    </a:lnTo>
                    <a:lnTo>
                      <a:pt x="65" y="108"/>
                    </a:lnTo>
                    <a:lnTo>
                      <a:pt x="72" y="114"/>
                    </a:lnTo>
                    <a:lnTo>
                      <a:pt x="78" y="118"/>
                    </a:lnTo>
                    <a:lnTo>
                      <a:pt x="83" y="119"/>
                    </a:lnTo>
                    <a:lnTo>
                      <a:pt x="88" y="117"/>
                    </a:lnTo>
                    <a:lnTo>
                      <a:pt x="93" y="114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3"/>
                    </a:lnTo>
                    <a:lnTo>
                      <a:pt x="136" y="62"/>
                    </a:lnTo>
                    <a:lnTo>
                      <a:pt x="149" y="42"/>
                    </a:lnTo>
                    <a:lnTo>
                      <a:pt x="159" y="23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2"/>
                    </a:lnTo>
                    <a:lnTo>
                      <a:pt x="141" y="1"/>
                    </a:lnTo>
                    <a:lnTo>
                      <a:pt x="114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" name="Freeform 1587"/>
              <p:cNvSpPr>
                <a:spLocks/>
              </p:cNvSpPr>
              <p:nvPr/>
            </p:nvSpPr>
            <p:spPr bwMode="auto">
              <a:xfrm>
                <a:off x="433" y="855"/>
                <a:ext cx="13" cy="16"/>
              </a:xfrm>
              <a:custGeom>
                <a:avLst/>
                <a:gdLst>
                  <a:gd name="T0" fmla="*/ 41 w 64"/>
                  <a:gd name="T1" fmla="*/ 15 h 81"/>
                  <a:gd name="T2" fmla="*/ 41 w 64"/>
                  <a:gd name="T3" fmla="*/ 81 h 81"/>
                  <a:gd name="T4" fmla="*/ 23 w 64"/>
                  <a:gd name="T5" fmla="*/ 81 h 81"/>
                  <a:gd name="T6" fmla="*/ 23 w 64"/>
                  <a:gd name="T7" fmla="*/ 15 h 81"/>
                  <a:gd name="T8" fmla="*/ 0 w 64"/>
                  <a:gd name="T9" fmla="*/ 15 h 81"/>
                  <a:gd name="T10" fmla="*/ 0 w 64"/>
                  <a:gd name="T11" fmla="*/ 0 h 81"/>
                  <a:gd name="T12" fmla="*/ 64 w 64"/>
                  <a:gd name="T13" fmla="*/ 0 h 81"/>
                  <a:gd name="T14" fmla="*/ 64 w 64"/>
                  <a:gd name="T15" fmla="*/ 15 h 81"/>
                  <a:gd name="T16" fmla="*/ 41 w 64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3" y="81"/>
                    </a:lnTo>
                    <a:lnTo>
                      <a:pt x="23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" name="Freeform 1588"/>
              <p:cNvSpPr>
                <a:spLocks/>
              </p:cNvSpPr>
              <p:nvPr/>
            </p:nvSpPr>
            <p:spPr bwMode="auto">
              <a:xfrm>
                <a:off x="426" y="1069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1 h 118"/>
                  <a:gd name="T6" fmla="*/ 3 w 166"/>
                  <a:gd name="T7" fmla="*/ 16 h 118"/>
                  <a:gd name="T8" fmla="*/ 6 w 166"/>
                  <a:gd name="T9" fmla="*/ 24 h 118"/>
                  <a:gd name="T10" fmla="*/ 16 w 166"/>
                  <a:gd name="T11" fmla="*/ 42 h 118"/>
                  <a:gd name="T12" fmla="*/ 29 w 166"/>
                  <a:gd name="T13" fmla="*/ 62 h 118"/>
                  <a:gd name="T14" fmla="*/ 44 w 166"/>
                  <a:gd name="T15" fmla="*/ 83 h 118"/>
                  <a:gd name="T16" fmla="*/ 59 w 166"/>
                  <a:gd name="T17" fmla="*/ 101 h 118"/>
                  <a:gd name="T18" fmla="*/ 65 w 166"/>
                  <a:gd name="T19" fmla="*/ 108 h 118"/>
                  <a:gd name="T20" fmla="*/ 72 w 166"/>
                  <a:gd name="T21" fmla="*/ 114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3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1 h 118"/>
                  <a:gd name="T34" fmla="*/ 121 w 166"/>
                  <a:gd name="T35" fmla="*/ 83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4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4 w 166"/>
                  <a:gd name="T51" fmla="*/ 5 h 118"/>
                  <a:gd name="T52" fmla="*/ 160 w 166"/>
                  <a:gd name="T53" fmla="*/ 4 h 118"/>
                  <a:gd name="T54" fmla="*/ 152 w 166"/>
                  <a:gd name="T55" fmla="*/ 2 h 118"/>
                  <a:gd name="T56" fmla="*/ 141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2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4 h 118"/>
                  <a:gd name="T70" fmla="*/ 3 w 166"/>
                  <a:gd name="T71" fmla="*/ 5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4"/>
                    </a:lnTo>
                    <a:lnTo>
                      <a:pt x="16" y="42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1"/>
                    </a:lnTo>
                    <a:lnTo>
                      <a:pt x="65" y="108"/>
                    </a:lnTo>
                    <a:lnTo>
                      <a:pt x="72" y="114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3" y="113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3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4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60" y="4"/>
                    </a:lnTo>
                    <a:lnTo>
                      <a:pt x="152" y="2"/>
                    </a:lnTo>
                    <a:lnTo>
                      <a:pt x="141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" name="Freeform 1589"/>
              <p:cNvSpPr>
                <a:spLocks/>
              </p:cNvSpPr>
              <p:nvPr/>
            </p:nvSpPr>
            <p:spPr bwMode="auto">
              <a:xfrm>
                <a:off x="426" y="1069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1 h 118"/>
                  <a:gd name="T6" fmla="*/ 3 w 166"/>
                  <a:gd name="T7" fmla="*/ 16 h 118"/>
                  <a:gd name="T8" fmla="*/ 6 w 166"/>
                  <a:gd name="T9" fmla="*/ 24 h 118"/>
                  <a:gd name="T10" fmla="*/ 16 w 166"/>
                  <a:gd name="T11" fmla="*/ 42 h 118"/>
                  <a:gd name="T12" fmla="*/ 29 w 166"/>
                  <a:gd name="T13" fmla="*/ 62 h 118"/>
                  <a:gd name="T14" fmla="*/ 44 w 166"/>
                  <a:gd name="T15" fmla="*/ 83 h 118"/>
                  <a:gd name="T16" fmla="*/ 59 w 166"/>
                  <a:gd name="T17" fmla="*/ 101 h 118"/>
                  <a:gd name="T18" fmla="*/ 65 w 166"/>
                  <a:gd name="T19" fmla="*/ 108 h 118"/>
                  <a:gd name="T20" fmla="*/ 72 w 166"/>
                  <a:gd name="T21" fmla="*/ 114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3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1 h 118"/>
                  <a:gd name="T34" fmla="*/ 121 w 166"/>
                  <a:gd name="T35" fmla="*/ 83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4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4 w 166"/>
                  <a:gd name="T51" fmla="*/ 5 h 118"/>
                  <a:gd name="T52" fmla="*/ 160 w 166"/>
                  <a:gd name="T53" fmla="*/ 4 h 118"/>
                  <a:gd name="T54" fmla="*/ 152 w 166"/>
                  <a:gd name="T55" fmla="*/ 2 h 118"/>
                  <a:gd name="T56" fmla="*/ 141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2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4 h 118"/>
                  <a:gd name="T70" fmla="*/ 3 w 166"/>
                  <a:gd name="T71" fmla="*/ 5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4"/>
                    </a:lnTo>
                    <a:lnTo>
                      <a:pt x="16" y="42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1"/>
                    </a:lnTo>
                    <a:lnTo>
                      <a:pt x="65" y="108"/>
                    </a:lnTo>
                    <a:lnTo>
                      <a:pt x="72" y="114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3" y="113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3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4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60" y="4"/>
                    </a:lnTo>
                    <a:lnTo>
                      <a:pt x="152" y="2"/>
                    </a:lnTo>
                    <a:lnTo>
                      <a:pt x="141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" name="Freeform 1590"/>
              <p:cNvSpPr>
                <a:spLocks/>
              </p:cNvSpPr>
              <p:nvPr/>
            </p:nvSpPr>
            <p:spPr bwMode="auto">
              <a:xfrm>
                <a:off x="436" y="1072"/>
                <a:ext cx="13" cy="16"/>
              </a:xfrm>
              <a:custGeom>
                <a:avLst/>
                <a:gdLst>
                  <a:gd name="T0" fmla="*/ 41 w 65"/>
                  <a:gd name="T1" fmla="*/ 14 h 81"/>
                  <a:gd name="T2" fmla="*/ 41 w 65"/>
                  <a:gd name="T3" fmla="*/ 81 h 81"/>
                  <a:gd name="T4" fmla="*/ 24 w 65"/>
                  <a:gd name="T5" fmla="*/ 81 h 81"/>
                  <a:gd name="T6" fmla="*/ 24 w 65"/>
                  <a:gd name="T7" fmla="*/ 14 h 81"/>
                  <a:gd name="T8" fmla="*/ 0 w 65"/>
                  <a:gd name="T9" fmla="*/ 14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4 h 81"/>
                  <a:gd name="T16" fmla="*/ 41 w 65"/>
                  <a:gd name="T17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4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" name="Freeform 1591"/>
              <p:cNvSpPr>
                <a:spLocks/>
              </p:cNvSpPr>
              <p:nvPr/>
            </p:nvSpPr>
            <p:spPr bwMode="auto">
              <a:xfrm>
                <a:off x="416" y="1897"/>
                <a:ext cx="33" cy="24"/>
              </a:xfrm>
              <a:custGeom>
                <a:avLst/>
                <a:gdLst>
                  <a:gd name="T0" fmla="*/ 0 w 165"/>
                  <a:gd name="T1" fmla="*/ 5 h 119"/>
                  <a:gd name="T2" fmla="*/ 0 w 165"/>
                  <a:gd name="T3" fmla="*/ 7 h 119"/>
                  <a:gd name="T4" fmla="*/ 0 w 165"/>
                  <a:gd name="T5" fmla="*/ 10 h 119"/>
                  <a:gd name="T6" fmla="*/ 2 w 165"/>
                  <a:gd name="T7" fmla="*/ 17 h 119"/>
                  <a:gd name="T8" fmla="*/ 5 w 165"/>
                  <a:gd name="T9" fmla="*/ 24 h 119"/>
                  <a:gd name="T10" fmla="*/ 15 w 165"/>
                  <a:gd name="T11" fmla="*/ 41 h 119"/>
                  <a:gd name="T12" fmla="*/ 28 w 165"/>
                  <a:gd name="T13" fmla="*/ 63 h 119"/>
                  <a:gd name="T14" fmla="*/ 42 w 165"/>
                  <a:gd name="T15" fmla="*/ 83 h 119"/>
                  <a:gd name="T16" fmla="*/ 57 w 165"/>
                  <a:gd name="T17" fmla="*/ 101 h 119"/>
                  <a:gd name="T18" fmla="*/ 65 w 165"/>
                  <a:gd name="T19" fmla="*/ 109 h 119"/>
                  <a:gd name="T20" fmla="*/ 71 w 165"/>
                  <a:gd name="T21" fmla="*/ 114 h 119"/>
                  <a:gd name="T22" fmla="*/ 77 w 165"/>
                  <a:gd name="T23" fmla="*/ 117 h 119"/>
                  <a:gd name="T24" fmla="*/ 82 w 165"/>
                  <a:gd name="T25" fmla="*/ 119 h 119"/>
                  <a:gd name="T26" fmla="*/ 87 w 165"/>
                  <a:gd name="T27" fmla="*/ 117 h 119"/>
                  <a:gd name="T28" fmla="*/ 93 w 165"/>
                  <a:gd name="T29" fmla="*/ 114 h 119"/>
                  <a:gd name="T30" fmla="*/ 99 w 165"/>
                  <a:gd name="T31" fmla="*/ 107 h 119"/>
                  <a:gd name="T32" fmla="*/ 106 w 165"/>
                  <a:gd name="T33" fmla="*/ 101 h 119"/>
                  <a:gd name="T34" fmla="*/ 121 w 165"/>
                  <a:gd name="T35" fmla="*/ 83 h 119"/>
                  <a:gd name="T36" fmla="*/ 134 w 165"/>
                  <a:gd name="T37" fmla="*/ 63 h 119"/>
                  <a:gd name="T38" fmla="*/ 148 w 165"/>
                  <a:gd name="T39" fmla="*/ 41 h 119"/>
                  <a:gd name="T40" fmla="*/ 158 w 165"/>
                  <a:gd name="T41" fmla="*/ 24 h 119"/>
                  <a:gd name="T42" fmla="*/ 162 w 165"/>
                  <a:gd name="T43" fmla="*/ 17 h 119"/>
                  <a:gd name="T44" fmla="*/ 164 w 165"/>
                  <a:gd name="T45" fmla="*/ 10 h 119"/>
                  <a:gd name="T46" fmla="*/ 165 w 165"/>
                  <a:gd name="T47" fmla="*/ 8 h 119"/>
                  <a:gd name="T48" fmla="*/ 164 w 165"/>
                  <a:gd name="T49" fmla="*/ 7 h 119"/>
                  <a:gd name="T50" fmla="*/ 163 w 165"/>
                  <a:gd name="T51" fmla="*/ 4 h 119"/>
                  <a:gd name="T52" fmla="*/ 159 w 165"/>
                  <a:gd name="T53" fmla="*/ 3 h 119"/>
                  <a:gd name="T54" fmla="*/ 150 w 165"/>
                  <a:gd name="T55" fmla="*/ 3 h 119"/>
                  <a:gd name="T56" fmla="*/ 140 w 165"/>
                  <a:gd name="T57" fmla="*/ 2 h 119"/>
                  <a:gd name="T58" fmla="*/ 113 w 165"/>
                  <a:gd name="T59" fmla="*/ 0 h 119"/>
                  <a:gd name="T60" fmla="*/ 82 w 165"/>
                  <a:gd name="T61" fmla="*/ 0 h 119"/>
                  <a:gd name="T62" fmla="*/ 51 w 165"/>
                  <a:gd name="T63" fmla="*/ 0 h 119"/>
                  <a:gd name="T64" fmla="*/ 25 w 165"/>
                  <a:gd name="T65" fmla="*/ 2 h 119"/>
                  <a:gd name="T66" fmla="*/ 13 w 165"/>
                  <a:gd name="T67" fmla="*/ 2 h 119"/>
                  <a:gd name="T68" fmla="*/ 6 w 165"/>
                  <a:gd name="T69" fmla="*/ 3 h 119"/>
                  <a:gd name="T70" fmla="*/ 1 w 165"/>
                  <a:gd name="T71" fmla="*/ 4 h 119"/>
                  <a:gd name="T72" fmla="*/ 0 w 165"/>
                  <a:gd name="T73" fmla="*/ 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9">
                    <a:moveTo>
                      <a:pt x="0" y="5"/>
                    </a:moveTo>
                    <a:lnTo>
                      <a:pt x="0" y="7"/>
                    </a:lnTo>
                    <a:lnTo>
                      <a:pt x="0" y="10"/>
                    </a:lnTo>
                    <a:lnTo>
                      <a:pt x="2" y="17"/>
                    </a:lnTo>
                    <a:lnTo>
                      <a:pt x="5" y="24"/>
                    </a:lnTo>
                    <a:lnTo>
                      <a:pt x="15" y="41"/>
                    </a:lnTo>
                    <a:lnTo>
                      <a:pt x="28" y="63"/>
                    </a:lnTo>
                    <a:lnTo>
                      <a:pt x="42" y="83"/>
                    </a:lnTo>
                    <a:lnTo>
                      <a:pt x="57" y="101"/>
                    </a:lnTo>
                    <a:lnTo>
                      <a:pt x="65" y="109"/>
                    </a:lnTo>
                    <a:lnTo>
                      <a:pt x="71" y="114"/>
                    </a:lnTo>
                    <a:lnTo>
                      <a:pt x="77" y="117"/>
                    </a:lnTo>
                    <a:lnTo>
                      <a:pt x="82" y="119"/>
                    </a:lnTo>
                    <a:lnTo>
                      <a:pt x="87" y="117"/>
                    </a:lnTo>
                    <a:lnTo>
                      <a:pt x="93" y="114"/>
                    </a:lnTo>
                    <a:lnTo>
                      <a:pt x="99" y="107"/>
                    </a:lnTo>
                    <a:lnTo>
                      <a:pt x="106" y="101"/>
                    </a:lnTo>
                    <a:lnTo>
                      <a:pt x="121" y="83"/>
                    </a:lnTo>
                    <a:lnTo>
                      <a:pt x="134" y="63"/>
                    </a:lnTo>
                    <a:lnTo>
                      <a:pt x="148" y="41"/>
                    </a:lnTo>
                    <a:lnTo>
                      <a:pt x="158" y="24"/>
                    </a:lnTo>
                    <a:lnTo>
                      <a:pt x="162" y="17"/>
                    </a:lnTo>
                    <a:lnTo>
                      <a:pt x="164" y="10"/>
                    </a:lnTo>
                    <a:lnTo>
                      <a:pt x="165" y="8"/>
                    </a:lnTo>
                    <a:lnTo>
                      <a:pt x="164" y="7"/>
                    </a:lnTo>
                    <a:lnTo>
                      <a:pt x="163" y="4"/>
                    </a:lnTo>
                    <a:lnTo>
                      <a:pt x="159" y="3"/>
                    </a:lnTo>
                    <a:lnTo>
                      <a:pt x="150" y="3"/>
                    </a:lnTo>
                    <a:lnTo>
                      <a:pt x="140" y="2"/>
                    </a:lnTo>
                    <a:lnTo>
                      <a:pt x="113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2"/>
                    </a:lnTo>
                    <a:lnTo>
                      <a:pt x="13" y="2"/>
                    </a:lnTo>
                    <a:lnTo>
                      <a:pt x="6" y="3"/>
                    </a:lnTo>
                    <a:lnTo>
                      <a:pt x="1" y="4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" name="Freeform 1592"/>
              <p:cNvSpPr>
                <a:spLocks/>
              </p:cNvSpPr>
              <p:nvPr/>
            </p:nvSpPr>
            <p:spPr bwMode="auto">
              <a:xfrm>
                <a:off x="416" y="1897"/>
                <a:ext cx="33" cy="24"/>
              </a:xfrm>
              <a:custGeom>
                <a:avLst/>
                <a:gdLst>
                  <a:gd name="T0" fmla="*/ 0 w 165"/>
                  <a:gd name="T1" fmla="*/ 5 h 119"/>
                  <a:gd name="T2" fmla="*/ 0 w 165"/>
                  <a:gd name="T3" fmla="*/ 7 h 119"/>
                  <a:gd name="T4" fmla="*/ 0 w 165"/>
                  <a:gd name="T5" fmla="*/ 10 h 119"/>
                  <a:gd name="T6" fmla="*/ 2 w 165"/>
                  <a:gd name="T7" fmla="*/ 17 h 119"/>
                  <a:gd name="T8" fmla="*/ 5 w 165"/>
                  <a:gd name="T9" fmla="*/ 24 h 119"/>
                  <a:gd name="T10" fmla="*/ 15 w 165"/>
                  <a:gd name="T11" fmla="*/ 41 h 119"/>
                  <a:gd name="T12" fmla="*/ 28 w 165"/>
                  <a:gd name="T13" fmla="*/ 63 h 119"/>
                  <a:gd name="T14" fmla="*/ 42 w 165"/>
                  <a:gd name="T15" fmla="*/ 83 h 119"/>
                  <a:gd name="T16" fmla="*/ 57 w 165"/>
                  <a:gd name="T17" fmla="*/ 101 h 119"/>
                  <a:gd name="T18" fmla="*/ 65 w 165"/>
                  <a:gd name="T19" fmla="*/ 109 h 119"/>
                  <a:gd name="T20" fmla="*/ 71 w 165"/>
                  <a:gd name="T21" fmla="*/ 114 h 119"/>
                  <a:gd name="T22" fmla="*/ 77 w 165"/>
                  <a:gd name="T23" fmla="*/ 117 h 119"/>
                  <a:gd name="T24" fmla="*/ 82 w 165"/>
                  <a:gd name="T25" fmla="*/ 119 h 119"/>
                  <a:gd name="T26" fmla="*/ 87 w 165"/>
                  <a:gd name="T27" fmla="*/ 117 h 119"/>
                  <a:gd name="T28" fmla="*/ 93 w 165"/>
                  <a:gd name="T29" fmla="*/ 114 h 119"/>
                  <a:gd name="T30" fmla="*/ 99 w 165"/>
                  <a:gd name="T31" fmla="*/ 107 h 119"/>
                  <a:gd name="T32" fmla="*/ 106 w 165"/>
                  <a:gd name="T33" fmla="*/ 101 h 119"/>
                  <a:gd name="T34" fmla="*/ 121 w 165"/>
                  <a:gd name="T35" fmla="*/ 83 h 119"/>
                  <a:gd name="T36" fmla="*/ 134 w 165"/>
                  <a:gd name="T37" fmla="*/ 63 h 119"/>
                  <a:gd name="T38" fmla="*/ 148 w 165"/>
                  <a:gd name="T39" fmla="*/ 41 h 119"/>
                  <a:gd name="T40" fmla="*/ 158 w 165"/>
                  <a:gd name="T41" fmla="*/ 24 h 119"/>
                  <a:gd name="T42" fmla="*/ 162 w 165"/>
                  <a:gd name="T43" fmla="*/ 17 h 119"/>
                  <a:gd name="T44" fmla="*/ 164 w 165"/>
                  <a:gd name="T45" fmla="*/ 10 h 119"/>
                  <a:gd name="T46" fmla="*/ 165 w 165"/>
                  <a:gd name="T47" fmla="*/ 8 h 119"/>
                  <a:gd name="T48" fmla="*/ 164 w 165"/>
                  <a:gd name="T49" fmla="*/ 7 h 119"/>
                  <a:gd name="T50" fmla="*/ 163 w 165"/>
                  <a:gd name="T51" fmla="*/ 4 h 119"/>
                  <a:gd name="T52" fmla="*/ 159 w 165"/>
                  <a:gd name="T53" fmla="*/ 3 h 119"/>
                  <a:gd name="T54" fmla="*/ 150 w 165"/>
                  <a:gd name="T55" fmla="*/ 3 h 119"/>
                  <a:gd name="T56" fmla="*/ 140 w 165"/>
                  <a:gd name="T57" fmla="*/ 2 h 119"/>
                  <a:gd name="T58" fmla="*/ 113 w 165"/>
                  <a:gd name="T59" fmla="*/ 0 h 119"/>
                  <a:gd name="T60" fmla="*/ 82 w 165"/>
                  <a:gd name="T61" fmla="*/ 0 h 119"/>
                  <a:gd name="T62" fmla="*/ 51 w 165"/>
                  <a:gd name="T63" fmla="*/ 0 h 119"/>
                  <a:gd name="T64" fmla="*/ 25 w 165"/>
                  <a:gd name="T65" fmla="*/ 2 h 119"/>
                  <a:gd name="T66" fmla="*/ 13 w 165"/>
                  <a:gd name="T67" fmla="*/ 2 h 119"/>
                  <a:gd name="T68" fmla="*/ 6 w 165"/>
                  <a:gd name="T69" fmla="*/ 3 h 119"/>
                  <a:gd name="T70" fmla="*/ 1 w 165"/>
                  <a:gd name="T71" fmla="*/ 4 h 119"/>
                  <a:gd name="T72" fmla="*/ 0 w 165"/>
                  <a:gd name="T73" fmla="*/ 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9">
                    <a:moveTo>
                      <a:pt x="0" y="5"/>
                    </a:moveTo>
                    <a:lnTo>
                      <a:pt x="0" y="7"/>
                    </a:lnTo>
                    <a:lnTo>
                      <a:pt x="0" y="10"/>
                    </a:lnTo>
                    <a:lnTo>
                      <a:pt x="2" y="17"/>
                    </a:lnTo>
                    <a:lnTo>
                      <a:pt x="5" y="24"/>
                    </a:lnTo>
                    <a:lnTo>
                      <a:pt x="15" y="41"/>
                    </a:lnTo>
                    <a:lnTo>
                      <a:pt x="28" y="63"/>
                    </a:lnTo>
                    <a:lnTo>
                      <a:pt x="42" y="83"/>
                    </a:lnTo>
                    <a:lnTo>
                      <a:pt x="57" y="101"/>
                    </a:lnTo>
                    <a:lnTo>
                      <a:pt x="65" y="109"/>
                    </a:lnTo>
                    <a:lnTo>
                      <a:pt x="71" y="114"/>
                    </a:lnTo>
                    <a:lnTo>
                      <a:pt x="77" y="117"/>
                    </a:lnTo>
                    <a:lnTo>
                      <a:pt x="82" y="119"/>
                    </a:lnTo>
                    <a:lnTo>
                      <a:pt x="87" y="117"/>
                    </a:lnTo>
                    <a:lnTo>
                      <a:pt x="93" y="114"/>
                    </a:lnTo>
                    <a:lnTo>
                      <a:pt x="99" y="107"/>
                    </a:lnTo>
                    <a:lnTo>
                      <a:pt x="106" y="101"/>
                    </a:lnTo>
                    <a:lnTo>
                      <a:pt x="121" y="83"/>
                    </a:lnTo>
                    <a:lnTo>
                      <a:pt x="134" y="63"/>
                    </a:lnTo>
                    <a:lnTo>
                      <a:pt x="148" y="41"/>
                    </a:lnTo>
                    <a:lnTo>
                      <a:pt x="158" y="24"/>
                    </a:lnTo>
                    <a:lnTo>
                      <a:pt x="162" y="17"/>
                    </a:lnTo>
                    <a:lnTo>
                      <a:pt x="164" y="10"/>
                    </a:lnTo>
                    <a:lnTo>
                      <a:pt x="165" y="8"/>
                    </a:lnTo>
                    <a:lnTo>
                      <a:pt x="164" y="7"/>
                    </a:lnTo>
                    <a:lnTo>
                      <a:pt x="163" y="4"/>
                    </a:lnTo>
                    <a:lnTo>
                      <a:pt x="159" y="3"/>
                    </a:lnTo>
                    <a:lnTo>
                      <a:pt x="150" y="3"/>
                    </a:lnTo>
                    <a:lnTo>
                      <a:pt x="140" y="2"/>
                    </a:lnTo>
                    <a:lnTo>
                      <a:pt x="113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2"/>
                    </a:lnTo>
                    <a:lnTo>
                      <a:pt x="13" y="2"/>
                    </a:lnTo>
                    <a:lnTo>
                      <a:pt x="6" y="3"/>
                    </a:lnTo>
                    <a:lnTo>
                      <a:pt x="1" y="4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" name="Freeform 1593"/>
              <p:cNvSpPr>
                <a:spLocks/>
              </p:cNvSpPr>
              <p:nvPr/>
            </p:nvSpPr>
            <p:spPr bwMode="auto">
              <a:xfrm>
                <a:off x="426" y="1900"/>
                <a:ext cx="13" cy="16"/>
              </a:xfrm>
              <a:custGeom>
                <a:avLst/>
                <a:gdLst>
                  <a:gd name="T0" fmla="*/ 41 w 66"/>
                  <a:gd name="T1" fmla="*/ 14 h 80"/>
                  <a:gd name="T2" fmla="*/ 41 w 66"/>
                  <a:gd name="T3" fmla="*/ 80 h 80"/>
                  <a:gd name="T4" fmla="*/ 25 w 66"/>
                  <a:gd name="T5" fmla="*/ 80 h 80"/>
                  <a:gd name="T6" fmla="*/ 25 w 66"/>
                  <a:gd name="T7" fmla="*/ 14 h 80"/>
                  <a:gd name="T8" fmla="*/ 0 w 66"/>
                  <a:gd name="T9" fmla="*/ 14 h 80"/>
                  <a:gd name="T10" fmla="*/ 0 w 66"/>
                  <a:gd name="T11" fmla="*/ 0 h 80"/>
                  <a:gd name="T12" fmla="*/ 66 w 66"/>
                  <a:gd name="T13" fmla="*/ 0 h 80"/>
                  <a:gd name="T14" fmla="*/ 66 w 66"/>
                  <a:gd name="T15" fmla="*/ 14 h 80"/>
                  <a:gd name="T16" fmla="*/ 41 w 66"/>
                  <a:gd name="T1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0">
                    <a:moveTo>
                      <a:pt x="41" y="14"/>
                    </a:moveTo>
                    <a:lnTo>
                      <a:pt x="41" y="80"/>
                    </a:lnTo>
                    <a:lnTo>
                      <a:pt x="25" y="80"/>
                    </a:lnTo>
                    <a:lnTo>
                      <a:pt x="25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" name="Freeform 1594"/>
              <p:cNvSpPr>
                <a:spLocks/>
              </p:cNvSpPr>
              <p:nvPr/>
            </p:nvSpPr>
            <p:spPr bwMode="auto">
              <a:xfrm>
                <a:off x="435" y="2915"/>
                <a:ext cx="33" cy="24"/>
              </a:xfrm>
              <a:custGeom>
                <a:avLst/>
                <a:gdLst>
                  <a:gd name="T0" fmla="*/ 1 w 166"/>
                  <a:gd name="T1" fmla="*/ 6 h 120"/>
                  <a:gd name="T2" fmla="*/ 0 w 166"/>
                  <a:gd name="T3" fmla="*/ 8 h 120"/>
                  <a:gd name="T4" fmla="*/ 0 w 166"/>
                  <a:gd name="T5" fmla="*/ 11 h 120"/>
                  <a:gd name="T6" fmla="*/ 2 w 166"/>
                  <a:gd name="T7" fmla="*/ 18 h 120"/>
                  <a:gd name="T8" fmla="*/ 6 w 166"/>
                  <a:gd name="T9" fmla="*/ 24 h 120"/>
                  <a:gd name="T10" fmla="*/ 16 w 166"/>
                  <a:gd name="T11" fmla="*/ 43 h 120"/>
                  <a:gd name="T12" fmla="*/ 29 w 166"/>
                  <a:gd name="T13" fmla="*/ 64 h 120"/>
                  <a:gd name="T14" fmla="*/ 42 w 166"/>
                  <a:gd name="T15" fmla="*/ 84 h 120"/>
                  <a:gd name="T16" fmla="*/ 57 w 166"/>
                  <a:gd name="T17" fmla="*/ 102 h 120"/>
                  <a:gd name="T18" fmla="*/ 65 w 166"/>
                  <a:gd name="T19" fmla="*/ 110 h 120"/>
                  <a:gd name="T20" fmla="*/ 71 w 166"/>
                  <a:gd name="T21" fmla="*/ 115 h 120"/>
                  <a:gd name="T22" fmla="*/ 77 w 166"/>
                  <a:gd name="T23" fmla="*/ 119 h 120"/>
                  <a:gd name="T24" fmla="*/ 83 w 166"/>
                  <a:gd name="T25" fmla="*/ 120 h 120"/>
                  <a:gd name="T26" fmla="*/ 87 w 166"/>
                  <a:gd name="T27" fmla="*/ 119 h 120"/>
                  <a:gd name="T28" fmla="*/ 93 w 166"/>
                  <a:gd name="T29" fmla="*/ 115 h 120"/>
                  <a:gd name="T30" fmla="*/ 100 w 166"/>
                  <a:gd name="T31" fmla="*/ 109 h 120"/>
                  <a:gd name="T32" fmla="*/ 106 w 166"/>
                  <a:gd name="T33" fmla="*/ 102 h 120"/>
                  <a:gd name="T34" fmla="*/ 121 w 166"/>
                  <a:gd name="T35" fmla="*/ 84 h 120"/>
                  <a:gd name="T36" fmla="*/ 136 w 166"/>
                  <a:gd name="T37" fmla="*/ 64 h 120"/>
                  <a:gd name="T38" fmla="*/ 148 w 166"/>
                  <a:gd name="T39" fmla="*/ 43 h 120"/>
                  <a:gd name="T40" fmla="*/ 159 w 166"/>
                  <a:gd name="T41" fmla="*/ 25 h 120"/>
                  <a:gd name="T42" fmla="*/ 162 w 166"/>
                  <a:gd name="T43" fmla="*/ 18 h 120"/>
                  <a:gd name="T44" fmla="*/ 164 w 166"/>
                  <a:gd name="T45" fmla="*/ 11 h 120"/>
                  <a:gd name="T46" fmla="*/ 166 w 166"/>
                  <a:gd name="T47" fmla="*/ 8 h 120"/>
                  <a:gd name="T48" fmla="*/ 164 w 166"/>
                  <a:gd name="T49" fmla="*/ 6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3 h 120"/>
                  <a:gd name="T58" fmla="*/ 115 w 166"/>
                  <a:gd name="T59" fmla="*/ 1 h 120"/>
                  <a:gd name="T60" fmla="*/ 82 w 166"/>
                  <a:gd name="T61" fmla="*/ 0 h 120"/>
                  <a:gd name="T62" fmla="*/ 51 w 166"/>
                  <a:gd name="T63" fmla="*/ 1 h 120"/>
                  <a:gd name="T64" fmla="*/ 25 w 166"/>
                  <a:gd name="T65" fmla="*/ 3 h 120"/>
                  <a:gd name="T66" fmla="*/ 14 w 166"/>
                  <a:gd name="T67" fmla="*/ 3 h 120"/>
                  <a:gd name="T68" fmla="*/ 6 w 166"/>
                  <a:gd name="T69" fmla="*/ 4 h 120"/>
                  <a:gd name="T70" fmla="*/ 1 w 166"/>
                  <a:gd name="T71" fmla="*/ 5 h 120"/>
                  <a:gd name="T72" fmla="*/ 1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6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8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9" y="64"/>
                    </a:lnTo>
                    <a:lnTo>
                      <a:pt x="42" y="84"/>
                    </a:lnTo>
                    <a:lnTo>
                      <a:pt x="57" y="102"/>
                    </a:lnTo>
                    <a:lnTo>
                      <a:pt x="65" y="110"/>
                    </a:lnTo>
                    <a:lnTo>
                      <a:pt x="71" y="115"/>
                    </a:lnTo>
                    <a:lnTo>
                      <a:pt x="77" y="119"/>
                    </a:lnTo>
                    <a:lnTo>
                      <a:pt x="83" y="120"/>
                    </a:lnTo>
                    <a:lnTo>
                      <a:pt x="87" y="119"/>
                    </a:lnTo>
                    <a:lnTo>
                      <a:pt x="93" y="115"/>
                    </a:lnTo>
                    <a:lnTo>
                      <a:pt x="100" y="109"/>
                    </a:lnTo>
                    <a:lnTo>
                      <a:pt x="106" y="102"/>
                    </a:lnTo>
                    <a:lnTo>
                      <a:pt x="121" y="84"/>
                    </a:lnTo>
                    <a:lnTo>
                      <a:pt x="136" y="64"/>
                    </a:lnTo>
                    <a:lnTo>
                      <a:pt x="148" y="43"/>
                    </a:lnTo>
                    <a:lnTo>
                      <a:pt x="159" y="25"/>
                    </a:lnTo>
                    <a:lnTo>
                      <a:pt x="162" y="18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4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3"/>
                    </a:lnTo>
                    <a:lnTo>
                      <a:pt x="115" y="1"/>
                    </a:lnTo>
                    <a:lnTo>
                      <a:pt x="82" y="0"/>
                    </a:lnTo>
                    <a:lnTo>
                      <a:pt x="51" y="1"/>
                    </a:lnTo>
                    <a:lnTo>
                      <a:pt x="25" y="3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" name="Freeform 1595"/>
              <p:cNvSpPr>
                <a:spLocks/>
              </p:cNvSpPr>
              <p:nvPr/>
            </p:nvSpPr>
            <p:spPr bwMode="auto">
              <a:xfrm>
                <a:off x="435" y="2915"/>
                <a:ext cx="33" cy="24"/>
              </a:xfrm>
              <a:custGeom>
                <a:avLst/>
                <a:gdLst>
                  <a:gd name="T0" fmla="*/ 1 w 166"/>
                  <a:gd name="T1" fmla="*/ 6 h 120"/>
                  <a:gd name="T2" fmla="*/ 0 w 166"/>
                  <a:gd name="T3" fmla="*/ 8 h 120"/>
                  <a:gd name="T4" fmla="*/ 0 w 166"/>
                  <a:gd name="T5" fmla="*/ 11 h 120"/>
                  <a:gd name="T6" fmla="*/ 2 w 166"/>
                  <a:gd name="T7" fmla="*/ 18 h 120"/>
                  <a:gd name="T8" fmla="*/ 6 w 166"/>
                  <a:gd name="T9" fmla="*/ 24 h 120"/>
                  <a:gd name="T10" fmla="*/ 16 w 166"/>
                  <a:gd name="T11" fmla="*/ 43 h 120"/>
                  <a:gd name="T12" fmla="*/ 29 w 166"/>
                  <a:gd name="T13" fmla="*/ 64 h 120"/>
                  <a:gd name="T14" fmla="*/ 42 w 166"/>
                  <a:gd name="T15" fmla="*/ 84 h 120"/>
                  <a:gd name="T16" fmla="*/ 57 w 166"/>
                  <a:gd name="T17" fmla="*/ 102 h 120"/>
                  <a:gd name="T18" fmla="*/ 65 w 166"/>
                  <a:gd name="T19" fmla="*/ 110 h 120"/>
                  <a:gd name="T20" fmla="*/ 71 w 166"/>
                  <a:gd name="T21" fmla="*/ 115 h 120"/>
                  <a:gd name="T22" fmla="*/ 77 w 166"/>
                  <a:gd name="T23" fmla="*/ 119 h 120"/>
                  <a:gd name="T24" fmla="*/ 83 w 166"/>
                  <a:gd name="T25" fmla="*/ 120 h 120"/>
                  <a:gd name="T26" fmla="*/ 87 w 166"/>
                  <a:gd name="T27" fmla="*/ 119 h 120"/>
                  <a:gd name="T28" fmla="*/ 93 w 166"/>
                  <a:gd name="T29" fmla="*/ 115 h 120"/>
                  <a:gd name="T30" fmla="*/ 100 w 166"/>
                  <a:gd name="T31" fmla="*/ 109 h 120"/>
                  <a:gd name="T32" fmla="*/ 106 w 166"/>
                  <a:gd name="T33" fmla="*/ 102 h 120"/>
                  <a:gd name="T34" fmla="*/ 121 w 166"/>
                  <a:gd name="T35" fmla="*/ 84 h 120"/>
                  <a:gd name="T36" fmla="*/ 136 w 166"/>
                  <a:gd name="T37" fmla="*/ 64 h 120"/>
                  <a:gd name="T38" fmla="*/ 148 w 166"/>
                  <a:gd name="T39" fmla="*/ 43 h 120"/>
                  <a:gd name="T40" fmla="*/ 159 w 166"/>
                  <a:gd name="T41" fmla="*/ 25 h 120"/>
                  <a:gd name="T42" fmla="*/ 162 w 166"/>
                  <a:gd name="T43" fmla="*/ 18 h 120"/>
                  <a:gd name="T44" fmla="*/ 164 w 166"/>
                  <a:gd name="T45" fmla="*/ 11 h 120"/>
                  <a:gd name="T46" fmla="*/ 166 w 166"/>
                  <a:gd name="T47" fmla="*/ 8 h 120"/>
                  <a:gd name="T48" fmla="*/ 164 w 166"/>
                  <a:gd name="T49" fmla="*/ 6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3 h 120"/>
                  <a:gd name="T58" fmla="*/ 115 w 166"/>
                  <a:gd name="T59" fmla="*/ 1 h 120"/>
                  <a:gd name="T60" fmla="*/ 82 w 166"/>
                  <a:gd name="T61" fmla="*/ 0 h 120"/>
                  <a:gd name="T62" fmla="*/ 51 w 166"/>
                  <a:gd name="T63" fmla="*/ 1 h 120"/>
                  <a:gd name="T64" fmla="*/ 25 w 166"/>
                  <a:gd name="T65" fmla="*/ 3 h 120"/>
                  <a:gd name="T66" fmla="*/ 14 w 166"/>
                  <a:gd name="T67" fmla="*/ 3 h 120"/>
                  <a:gd name="T68" fmla="*/ 6 w 166"/>
                  <a:gd name="T69" fmla="*/ 4 h 120"/>
                  <a:gd name="T70" fmla="*/ 1 w 166"/>
                  <a:gd name="T71" fmla="*/ 5 h 120"/>
                  <a:gd name="T72" fmla="*/ 1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6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8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9" y="64"/>
                    </a:lnTo>
                    <a:lnTo>
                      <a:pt x="42" y="84"/>
                    </a:lnTo>
                    <a:lnTo>
                      <a:pt x="57" y="102"/>
                    </a:lnTo>
                    <a:lnTo>
                      <a:pt x="65" y="110"/>
                    </a:lnTo>
                    <a:lnTo>
                      <a:pt x="71" y="115"/>
                    </a:lnTo>
                    <a:lnTo>
                      <a:pt x="77" y="119"/>
                    </a:lnTo>
                    <a:lnTo>
                      <a:pt x="83" y="120"/>
                    </a:lnTo>
                    <a:lnTo>
                      <a:pt x="87" y="119"/>
                    </a:lnTo>
                    <a:lnTo>
                      <a:pt x="93" y="115"/>
                    </a:lnTo>
                    <a:lnTo>
                      <a:pt x="100" y="109"/>
                    </a:lnTo>
                    <a:lnTo>
                      <a:pt x="106" y="102"/>
                    </a:lnTo>
                    <a:lnTo>
                      <a:pt x="121" y="84"/>
                    </a:lnTo>
                    <a:lnTo>
                      <a:pt x="136" y="64"/>
                    </a:lnTo>
                    <a:lnTo>
                      <a:pt x="148" y="43"/>
                    </a:lnTo>
                    <a:lnTo>
                      <a:pt x="159" y="25"/>
                    </a:lnTo>
                    <a:lnTo>
                      <a:pt x="162" y="18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4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3"/>
                    </a:lnTo>
                    <a:lnTo>
                      <a:pt x="115" y="1"/>
                    </a:lnTo>
                    <a:lnTo>
                      <a:pt x="82" y="0"/>
                    </a:lnTo>
                    <a:lnTo>
                      <a:pt x="51" y="1"/>
                    </a:lnTo>
                    <a:lnTo>
                      <a:pt x="25" y="3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" name="Freeform 1596"/>
              <p:cNvSpPr>
                <a:spLocks/>
              </p:cNvSpPr>
              <p:nvPr/>
            </p:nvSpPr>
            <p:spPr bwMode="auto">
              <a:xfrm>
                <a:off x="444" y="2918"/>
                <a:ext cx="14" cy="17"/>
              </a:xfrm>
              <a:custGeom>
                <a:avLst/>
                <a:gdLst>
                  <a:gd name="T0" fmla="*/ 42 w 67"/>
                  <a:gd name="T1" fmla="*/ 15 h 81"/>
                  <a:gd name="T2" fmla="*/ 42 w 67"/>
                  <a:gd name="T3" fmla="*/ 81 h 81"/>
                  <a:gd name="T4" fmla="*/ 25 w 67"/>
                  <a:gd name="T5" fmla="*/ 81 h 81"/>
                  <a:gd name="T6" fmla="*/ 25 w 67"/>
                  <a:gd name="T7" fmla="*/ 15 h 81"/>
                  <a:gd name="T8" fmla="*/ 0 w 67"/>
                  <a:gd name="T9" fmla="*/ 15 h 81"/>
                  <a:gd name="T10" fmla="*/ 0 w 67"/>
                  <a:gd name="T11" fmla="*/ 0 h 81"/>
                  <a:gd name="T12" fmla="*/ 67 w 67"/>
                  <a:gd name="T13" fmla="*/ 0 h 81"/>
                  <a:gd name="T14" fmla="*/ 67 w 67"/>
                  <a:gd name="T15" fmla="*/ 15 h 81"/>
                  <a:gd name="T16" fmla="*/ 42 w 67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81">
                    <a:moveTo>
                      <a:pt x="42" y="15"/>
                    </a:moveTo>
                    <a:lnTo>
                      <a:pt x="42" y="81"/>
                    </a:lnTo>
                    <a:lnTo>
                      <a:pt x="25" y="81"/>
                    </a:lnTo>
                    <a:lnTo>
                      <a:pt x="25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7" y="0"/>
                    </a:lnTo>
                    <a:lnTo>
                      <a:pt x="67" y="15"/>
                    </a:lnTo>
                    <a:lnTo>
                      <a:pt x="42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" name="Freeform 1597"/>
              <p:cNvSpPr>
                <a:spLocks/>
              </p:cNvSpPr>
              <p:nvPr/>
            </p:nvSpPr>
            <p:spPr bwMode="auto">
              <a:xfrm>
                <a:off x="452" y="3473"/>
                <a:ext cx="34" cy="24"/>
              </a:xfrm>
              <a:custGeom>
                <a:avLst/>
                <a:gdLst>
                  <a:gd name="T0" fmla="*/ 2 w 167"/>
                  <a:gd name="T1" fmla="*/ 6 h 118"/>
                  <a:gd name="T2" fmla="*/ 0 w 167"/>
                  <a:gd name="T3" fmla="*/ 7 h 118"/>
                  <a:gd name="T4" fmla="*/ 2 w 167"/>
                  <a:gd name="T5" fmla="*/ 11 h 118"/>
                  <a:gd name="T6" fmla="*/ 4 w 167"/>
                  <a:gd name="T7" fmla="*/ 16 h 118"/>
                  <a:gd name="T8" fmla="*/ 7 w 167"/>
                  <a:gd name="T9" fmla="*/ 23 h 118"/>
                  <a:gd name="T10" fmla="*/ 17 w 167"/>
                  <a:gd name="T11" fmla="*/ 42 h 118"/>
                  <a:gd name="T12" fmla="*/ 29 w 167"/>
                  <a:gd name="T13" fmla="*/ 62 h 118"/>
                  <a:gd name="T14" fmla="*/ 44 w 167"/>
                  <a:gd name="T15" fmla="*/ 83 h 118"/>
                  <a:gd name="T16" fmla="*/ 59 w 167"/>
                  <a:gd name="T17" fmla="*/ 100 h 118"/>
                  <a:gd name="T18" fmla="*/ 66 w 167"/>
                  <a:gd name="T19" fmla="*/ 108 h 118"/>
                  <a:gd name="T20" fmla="*/ 73 w 167"/>
                  <a:gd name="T21" fmla="*/ 114 h 118"/>
                  <a:gd name="T22" fmla="*/ 79 w 167"/>
                  <a:gd name="T23" fmla="*/ 117 h 118"/>
                  <a:gd name="T24" fmla="*/ 84 w 167"/>
                  <a:gd name="T25" fmla="*/ 118 h 118"/>
                  <a:gd name="T26" fmla="*/ 89 w 167"/>
                  <a:gd name="T27" fmla="*/ 117 h 118"/>
                  <a:gd name="T28" fmla="*/ 94 w 167"/>
                  <a:gd name="T29" fmla="*/ 113 h 118"/>
                  <a:gd name="T30" fmla="*/ 100 w 167"/>
                  <a:gd name="T31" fmla="*/ 108 h 118"/>
                  <a:gd name="T32" fmla="*/ 107 w 167"/>
                  <a:gd name="T33" fmla="*/ 100 h 118"/>
                  <a:gd name="T34" fmla="*/ 122 w 167"/>
                  <a:gd name="T35" fmla="*/ 83 h 118"/>
                  <a:gd name="T36" fmla="*/ 136 w 167"/>
                  <a:gd name="T37" fmla="*/ 62 h 118"/>
                  <a:gd name="T38" fmla="*/ 150 w 167"/>
                  <a:gd name="T39" fmla="*/ 42 h 118"/>
                  <a:gd name="T40" fmla="*/ 160 w 167"/>
                  <a:gd name="T41" fmla="*/ 23 h 118"/>
                  <a:gd name="T42" fmla="*/ 164 w 167"/>
                  <a:gd name="T43" fmla="*/ 16 h 118"/>
                  <a:gd name="T44" fmla="*/ 166 w 167"/>
                  <a:gd name="T45" fmla="*/ 11 h 118"/>
                  <a:gd name="T46" fmla="*/ 167 w 167"/>
                  <a:gd name="T47" fmla="*/ 7 h 118"/>
                  <a:gd name="T48" fmla="*/ 166 w 167"/>
                  <a:gd name="T49" fmla="*/ 6 h 118"/>
                  <a:gd name="T50" fmla="*/ 165 w 167"/>
                  <a:gd name="T51" fmla="*/ 5 h 118"/>
                  <a:gd name="T52" fmla="*/ 160 w 167"/>
                  <a:gd name="T53" fmla="*/ 3 h 118"/>
                  <a:gd name="T54" fmla="*/ 152 w 167"/>
                  <a:gd name="T55" fmla="*/ 2 h 118"/>
                  <a:gd name="T56" fmla="*/ 142 w 167"/>
                  <a:gd name="T57" fmla="*/ 1 h 118"/>
                  <a:gd name="T58" fmla="*/ 115 w 167"/>
                  <a:gd name="T59" fmla="*/ 0 h 118"/>
                  <a:gd name="T60" fmla="*/ 84 w 167"/>
                  <a:gd name="T61" fmla="*/ 0 h 118"/>
                  <a:gd name="T62" fmla="*/ 53 w 167"/>
                  <a:gd name="T63" fmla="*/ 0 h 118"/>
                  <a:gd name="T64" fmla="*/ 25 w 167"/>
                  <a:gd name="T65" fmla="*/ 1 h 118"/>
                  <a:gd name="T66" fmla="*/ 15 w 167"/>
                  <a:gd name="T67" fmla="*/ 2 h 118"/>
                  <a:gd name="T68" fmla="*/ 8 w 167"/>
                  <a:gd name="T69" fmla="*/ 3 h 118"/>
                  <a:gd name="T70" fmla="*/ 3 w 167"/>
                  <a:gd name="T71" fmla="*/ 5 h 118"/>
                  <a:gd name="T72" fmla="*/ 2 w 167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18">
                    <a:moveTo>
                      <a:pt x="2" y="6"/>
                    </a:moveTo>
                    <a:lnTo>
                      <a:pt x="0" y="7"/>
                    </a:lnTo>
                    <a:lnTo>
                      <a:pt x="2" y="11"/>
                    </a:lnTo>
                    <a:lnTo>
                      <a:pt x="4" y="16"/>
                    </a:lnTo>
                    <a:lnTo>
                      <a:pt x="7" y="23"/>
                    </a:lnTo>
                    <a:lnTo>
                      <a:pt x="17" y="42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0"/>
                    </a:lnTo>
                    <a:lnTo>
                      <a:pt x="66" y="108"/>
                    </a:lnTo>
                    <a:lnTo>
                      <a:pt x="73" y="114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0"/>
                    </a:lnTo>
                    <a:lnTo>
                      <a:pt x="122" y="83"/>
                    </a:lnTo>
                    <a:lnTo>
                      <a:pt x="136" y="62"/>
                    </a:lnTo>
                    <a:lnTo>
                      <a:pt x="150" y="42"/>
                    </a:lnTo>
                    <a:lnTo>
                      <a:pt x="160" y="23"/>
                    </a:lnTo>
                    <a:lnTo>
                      <a:pt x="164" y="16"/>
                    </a:lnTo>
                    <a:lnTo>
                      <a:pt x="166" y="11"/>
                    </a:lnTo>
                    <a:lnTo>
                      <a:pt x="167" y="7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3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3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3" y="5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" name="Freeform 1598"/>
              <p:cNvSpPr>
                <a:spLocks/>
              </p:cNvSpPr>
              <p:nvPr/>
            </p:nvSpPr>
            <p:spPr bwMode="auto">
              <a:xfrm>
                <a:off x="452" y="3473"/>
                <a:ext cx="34" cy="24"/>
              </a:xfrm>
              <a:custGeom>
                <a:avLst/>
                <a:gdLst>
                  <a:gd name="T0" fmla="*/ 2 w 167"/>
                  <a:gd name="T1" fmla="*/ 6 h 118"/>
                  <a:gd name="T2" fmla="*/ 0 w 167"/>
                  <a:gd name="T3" fmla="*/ 7 h 118"/>
                  <a:gd name="T4" fmla="*/ 2 w 167"/>
                  <a:gd name="T5" fmla="*/ 11 h 118"/>
                  <a:gd name="T6" fmla="*/ 4 w 167"/>
                  <a:gd name="T7" fmla="*/ 16 h 118"/>
                  <a:gd name="T8" fmla="*/ 7 w 167"/>
                  <a:gd name="T9" fmla="*/ 23 h 118"/>
                  <a:gd name="T10" fmla="*/ 17 w 167"/>
                  <a:gd name="T11" fmla="*/ 42 h 118"/>
                  <a:gd name="T12" fmla="*/ 29 w 167"/>
                  <a:gd name="T13" fmla="*/ 62 h 118"/>
                  <a:gd name="T14" fmla="*/ 44 w 167"/>
                  <a:gd name="T15" fmla="*/ 83 h 118"/>
                  <a:gd name="T16" fmla="*/ 59 w 167"/>
                  <a:gd name="T17" fmla="*/ 100 h 118"/>
                  <a:gd name="T18" fmla="*/ 66 w 167"/>
                  <a:gd name="T19" fmla="*/ 108 h 118"/>
                  <a:gd name="T20" fmla="*/ 73 w 167"/>
                  <a:gd name="T21" fmla="*/ 114 h 118"/>
                  <a:gd name="T22" fmla="*/ 79 w 167"/>
                  <a:gd name="T23" fmla="*/ 117 h 118"/>
                  <a:gd name="T24" fmla="*/ 84 w 167"/>
                  <a:gd name="T25" fmla="*/ 118 h 118"/>
                  <a:gd name="T26" fmla="*/ 89 w 167"/>
                  <a:gd name="T27" fmla="*/ 117 h 118"/>
                  <a:gd name="T28" fmla="*/ 94 w 167"/>
                  <a:gd name="T29" fmla="*/ 113 h 118"/>
                  <a:gd name="T30" fmla="*/ 100 w 167"/>
                  <a:gd name="T31" fmla="*/ 108 h 118"/>
                  <a:gd name="T32" fmla="*/ 107 w 167"/>
                  <a:gd name="T33" fmla="*/ 100 h 118"/>
                  <a:gd name="T34" fmla="*/ 122 w 167"/>
                  <a:gd name="T35" fmla="*/ 83 h 118"/>
                  <a:gd name="T36" fmla="*/ 136 w 167"/>
                  <a:gd name="T37" fmla="*/ 62 h 118"/>
                  <a:gd name="T38" fmla="*/ 150 w 167"/>
                  <a:gd name="T39" fmla="*/ 42 h 118"/>
                  <a:gd name="T40" fmla="*/ 160 w 167"/>
                  <a:gd name="T41" fmla="*/ 23 h 118"/>
                  <a:gd name="T42" fmla="*/ 164 w 167"/>
                  <a:gd name="T43" fmla="*/ 16 h 118"/>
                  <a:gd name="T44" fmla="*/ 166 w 167"/>
                  <a:gd name="T45" fmla="*/ 11 h 118"/>
                  <a:gd name="T46" fmla="*/ 167 w 167"/>
                  <a:gd name="T47" fmla="*/ 7 h 118"/>
                  <a:gd name="T48" fmla="*/ 166 w 167"/>
                  <a:gd name="T49" fmla="*/ 6 h 118"/>
                  <a:gd name="T50" fmla="*/ 165 w 167"/>
                  <a:gd name="T51" fmla="*/ 5 h 118"/>
                  <a:gd name="T52" fmla="*/ 160 w 167"/>
                  <a:gd name="T53" fmla="*/ 3 h 118"/>
                  <a:gd name="T54" fmla="*/ 152 w 167"/>
                  <a:gd name="T55" fmla="*/ 2 h 118"/>
                  <a:gd name="T56" fmla="*/ 142 w 167"/>
                  <a:gd name="T57" fmla="*/ 1 h 118"/>
                  <a:gd name="T58" fmla="*/ 115 w 167"/>
                  <a:gd name="T59" fmla="*/ 0 h 118"/>
                  <a:gd name="T60" fmla="*/ 84 w 167"/>
                  <a:gd name="T61" fmla="*/ 0 h 118"/>
                  <a:gd name="T62" fmla="*/ 53 w 167"/>
                  <a:gd name="T63" fmla="*/ 0 h 118"/>
                  <a:gd name="T64" fmla="*/ 25 w 167"/>
                  <a:gd name="T65" fmla="*/ 1 h 118"/>
                  <a:gd name="T66" fmla="*/ 15 w 167"/>
                  <a:gd name="T67" fmla="*/ 2 h 118"/>
                  <a:gd name="T68" fmla="*/ 8 w 167"/>
                  <a:gd name="T69" fmla="*/ 3 h 118"/>
                  <a:gd name="T70" fmla="*/ 3 w 167"/>
                  <a:gd name="T71" fmla="*/ 5 h 118"/>
                  <a:gd name="T72" fmla="*/ 2 w 167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18">
                    <a:moveTo>
                      <a:pt x="2" y="6"/>
                    </a:moveTo>
                    <a:lnTo>
                      <a:pt x="0" y="7"/>
                    </a:lnTo>
                    <a:lnTo>
                      <a:pt x="2" y="11"/>
                    </a:lnTo>
                    <a:lnTo>
                      <a:pt x="4" y="16"/>
                    </a:lnTo>
                    <a:lnTo>
                      <a:pt x="7" y="23"/>
                    </a:lnTo>
                    <a:lnTo>
                      <a:pt x="17" y="42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0"/>
                    </a:lnTo>
                    <a:lnTo>
                      <a:pt x="66" y="108"/>
                    </a:lnTo>
                    <a:lnTo>
                      <a:pt x="73" y="114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0"/>
                    </a:lnTo>
                    <a:lnTo>
                      <a:pt x="122" y="83"/>
                    </a:lnTo>
                    <a:lnTo>
                      <a:pt x="136" y="62"/>
                    </a:lnTo>
                    <a:lnTo>
                      <a:pt x="150" y="42"/>
                    </a:lnTo>
                    <a:lnTo>
                      <a:pt x="160" y="23"/>
                    </a:lnTo>
                    <a:lnTo>
                      <a:pt x="164" y="16"/>
                    </a:lnTo>
                    <a:lnTo>
                      <a:pt x="166" y="11"/>
                    </a:lnTo>
                    <a:lnTo>
                      <a:pt x="167" y="7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3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3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3" y="5"/>
                    </a:lnTo>
                    <a:lnTo>
                      <a:pt x="2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" name="Freeform 1599"/>
              <p:cNvSpPr>
                <a:spLocks/>
              </p:cNvSpPr>
              <p:nvPr/>
            </p:nvSpPr>
            <p:spPr bwMode="auto">
              <a:xfrm>
                <a:off x="462" y="3476"/>
                <a:ext cx="13" cy="16"/>
              </a:xfrm>
              <a:custGeom>
                <a:avLst/>
                <a:gdLst>
                  <a:gd name="T0" fmla="*/ 41 w 66"/>
                  <a:gd name="T1" fmla="*/ 13 h 80"/>
                  <a:gd name="T2" fmla="*/ 41 w 66"/>
                  <a:gd name="T3" fmla="*/ 80 h 80"/>
                  <a:gd name="T4" fmla="*/ 24 w 66"/>
                  <a:gd name="T5" fmla="*/ 80 h 80"/>
                  <a:gd name="T6" fmla="*/ 24 w 66"/>
                  <a:gd name="T7" fmla="*/ 13 h 80"/>
                  <a:gd name="T8" fmla="*/ 0 w 66"/>
                  <a:gd name="T9" fmla="*/ 13 h 80"/>
                  <a:gd name="T10" fmla="*/ 0 w 66"/>
                  <a:gd name="T11" fmla="*/ 0 h 80"/>
                  <a:gd name="T12" fmla="*/ 66 w 66"/>
                  <a:gd name="T13" fmla="*/ 0 h 80"/>
                  <a:gd name="T14" fmla="*/ 66 w 66"/>
                  <a:gd name="T15" fmla="*/ 13 h 80"/>
                  <a:gd name="T16" fmla="*/ 41 w 66"/>
                  <a:gd name="T17" fmla="*/ 1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0">
                    <a:moveTo>
                      <a:pt x="41" y="13"/>
                    </a:moveTo>
                    <a:lnTo>
                      <a:pt x="41" y="80"/>
                    </a:lnTo>
                    <a:lnTo>
                      <a:pt x="24" y="80"/>
                    </a:lnTo>
                    <a:lnTo>
                      <a:pt x="24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3"/>
                    </a:lnTo>
                    <a:lnTo>
                      <a:pt x="41" y="1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" name="Freeform 1600"/>
              <p:cNvSpPr>
                <a:spLocks/>
              </p:cNvSpPr>
              <p:nvPr/>
            </p:nvSpPr>
            <p:spPr bwMode="auto">
              <a:xfrm>
                <a:off x="662" y="3677"/>
                <a:ext cx="33" cy="24"/>
              </a:xfrm>
              <a:custGeom>
                <a:avLst/>
                <a:gdLst>
                  <a:gd name="T0" fmla="*/ 1 w 167"/>
                  <a:gd name="T1" fmla="*/ 6 h 120"/>
                  <a:gd name="T2" fmla="*/ 0 w 167"/>
                  <a:gd name="T3" fmla="*/ 7 h 120"/>
                  <a:gd name="T4" fmla="*/ 1 w 167"/>
                  <a:gd name="T5" fmla="*/ 11 h 120"/>
                  <a:gd name="T6" fmla="*/ 4 w 167"/>
                  <a:gd name="T7" fmla="*/ 17 h 120"/>
                  <a:gd name="T8" fmla="*/ 6 w 167"/>
                  <a:gd name="T9" fmla="*/ 24 h 120"/>
                  <a:gd name="T10" fmla="*/ 16 w 167"/>
                  <a:gd name="T11" fmla="*/ 42 h 120"/>
                  <a:gd name="T12" fmla="*/ 29 w 167"/>
                  <a:gd name="T13" fmla="*/ 63 h 120"/>
                  <a:gd name="T14" fmla="*/ 44 w 167"/>
                  <a:gd name="T15" fmla="*/ 83 h 120"/>
                  <a:gd name="T16" fmla="*/ 58 w 167"/>
                  <a:gd name="T17" fmla="*/ 102 h 120"/>
                  <a:gd name="T18" fmla="*/ 66 w 167"/>
                  <a:gd name="T19" fmla="*/ 110 h 120"/>
                  <a:gd name="T20" fmla="*/ 72 w 167"/>
                  <a:gd name="T21" fmla="*/ 115 h 120"/>
                  <a:gd name="T22" fmla="*/ 78 w 167"/>
                  <a:gd name="T23" fmla="*/ 118 h 120"/>
                  <a:gd name="T24" fmla="*/ 83 w 167"/>
                  <a:gd name="T25" fmla="*/ 120 h 120"/>
                  <a:gd name="T26" fmla="*/ 88 w 167"/>
                  <a:gd name="T27" fmla="*/ 118 h 120"/>
                  <a:gd name="T28" fmla="*/ 93 w 167"/>
                  <a:gd name="T29" fmla="*/ 115 h 120"/>
                  <a:gd name="T30" fmla="*/ 100 w 167"/>
                  <a:gd name="T31" fmla="*/ 108 h 120"/>
                  <a:gd name="T32" fmla="*/ 107 w 167"/>
                  <a:gd name="T33" fmla="*/ 102 h 120"/>
                  <a:gd name="T34" fmla="*/ 122 w 167"/>
                  <a:gd name="T35" fmla="*/ 83 h 120"/>
                  <a:gd name="T36" fmla="*/ 136 w 167"/>
                  <a:gd name="T37" fmla="*/ 63 h 120"/>
                  <a:gd name="T38" fmla="*/ 149 w 167"/>
                  <a:gd name="T39" fmla="*/ 42 h 120"/>
                  <a:gd name="T40" fmla="*/ 159 w 167"/>
                  <a:gd name="T41" fmla="*/ 24 h 120"/>
                  <a:gd name="T42" fmla="*/ 163 w 167"/>
                  <a:gd name="T43" fmla="*/ 17 h 120"/>
                  <a:gd name="T44" fmla="*/ 166 w 167"/>
                  <a:gd name="T45" fmla="*/ 11 h 120"/>
                  <a:gd name="T46" fmla="*/ 167 w 167"/>
                  <a:gd name="T47" fmla="*/ 7 h 120"/>
                  <a:gd name="T48" fmla="*/ 166 w 167"/>
                  <a:gd name="T49" fmla="*/ 6 h 120"/>
                  <a:gd name="T50" fmla="*/ 164 w 167"/>
                  <a:gd name="T51" fmla="*/ 5 h 120"/>
                  <a:gd name="T52" fmla="*/ 159 w 167"/>
                  <a:gd name="T53" fmla="*/ 4 h 120"/>
                  <a:gd name="T54" fmla="*/ 152 w 167"/>
                  <a:gd name="T55" fmla="*/ 2 h 120"/>
                  <a:gd name="T56" fmla="*/ 142 w 167"/>
                  <a:gd name="T57" fmla="*/ 2 h 120"/>
                  <a:gd name="T58" fmla="*/ 115 w 167"/>
                  <a:gd name="T59" fmla="*/ 1 h 120"/>
                  <a:gd name="T60" fmla="*/ 83 w 167"/>
                  <a:gd name="T61" fmla="*/ 0 h 120"/>
                  <a:gd name="T62" fmla="*/ 52 w 167"/>
                  <a:gd name="T63" fmla="*/ 1 h 120"/>
                  <a:gd name="T64" fmla="*/ 25 w 167"/>
                  <a:gd name="T65" fmla="*/ 2 h 120"/>
                  <a:gd name="T66" fmla="*/ 15 w 167"/>
                  <a:gd name="T67" fmla="*/ 2 h 120"/>
                  <a:gd name="T68" fmla="*/ 7 w 167"/>
                  <a:gd name="T69" fmla="*/ 4 h 120"/>
                  <a:gd name="T70" fmla="*/ 2 w 167"/>
                  <a:gd name="T71" fmla="*/ 5 h 120"/>
                  <a:gd name="T72" fmla="*/ 1 w 167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20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4" y="17"/>
                    </a:lnTo>
                    <a:lnTo>
                      <a:pt x="6" y="24"/>
                    </a:lnTo>
                    <a:lnTo>
                      <a:pt x="16" y="42"/>
                    </a:lnTo>
                    <a:lnTo>
                      <a:pt x="29" y="63"/>
                    </a:lnTo>
                    <a:lnTo>
                      <a:pt x="44" y="83"/>
                    </a:lnTo>
                    <a:lnTo>
                      <a:pt x="58" y="102"/>
                    </a:lnTo>
                    <a:lnTo>
                      <a:pt x="66" y="110"/>
                    </a:lnTo>
                    <a:lnTo>
                      <a:pt x="72" y="115"/>
                    </a:lnTo>
                    <a:lnTo>
                      <a:pt x="78" y="118"/>
                    </a:lnTo>
                    <a:lnTo>
                      <a:pt x="83" y="120"/>
                    </a:lnTo>
                    <a:lnTo>
                      <a:pt x="88" y="118"/>
                    </a:lnTo>
                    <a:lnTo>
                      <a:pt x="93" y="115"/>
                    </a:lnTo>
                    <a:lnTo>
                      <a:pt x="100" y="108"/>
                    </a:lnTo>
                    <a:lnTo>
                      <a:pt x="107" y="102"/>
                    </a:lnTo>
                    <a:lnTo>
                      <a:pt x="122" y="83"/>
                    </a:lnTo>
                    <a:lnTo>
                      <a:pt x="136" y="63"/>
                    </a:lnTo>
                    <a:lnTo>
                      <a:pt x="149" y="42"/>
                    </a:lnTo>
                    <a:lnTo>
                      <a:pt x="159" y="24"/>
                    </a:lnTo>
                    <a:lnTo>
                      <a:pt x="163" y="17"/>
                    </a:lnTo>
                    <a:lnTo>
                      <a:pt x="166" y="11"/>
                    </a:lnTo>
                    <a:lnTo>
                      <a:pt x="167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2"/>
                    </a:lnTo>
                    <a:lnTo>
                      <a:pt x="142" y="2"/>
                    </a:lnTo>
                    <a:lnTo>
                      <a:pt x="115" y="1"/>
                    </a:lnTo>
                    <a:lnTo>
                      <a:pt x="83" y="0"/>
                    </a:lnTo>
                    <a:lnTo>
                      <a:pt x="52" y="1"/>
                    </a:lnTo>
                    <a:lnTo>
                      <a:pt x="25" y="2"/>
                    </a:lnTo>
                    <a:lnTo>
                      <a:pt x="15" y="2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" name="Freeform 1601"/>
              <p:cNvSpPr>
                <a:spLocks/>
              </p:cNvSpPr>
              <p:nvPr/>
            </p:nvSpPr>
            <p:spPr bwMode="auto">
              <a:xfrm>
                <a:off x="662" y="3677"/>
                <a:ext cx="33" cy="24"/>
              </a:xfrm>
              <a:custGeom>
                <a:avLst/>
                <a:gdLst>
                  <a:gd name="T0" fmla="*/ 1 w 167"/>
                  <a:gd name="T1" fmla="*/ 6 h 120"/>
                  <a:gd name="T2" fmla="*/ 0 w 167"/>
                  <a:gd name="T3" fmla="*/ 7 h 120"/>
                  <a:gd name="T4" fmla="*/ 1 w 167"/>
                  <a:gd name="T5" fmla="*/ 11 h 120"/>
                  <a:gd name="T6" fmla="*/ 4 w 167"/>
                  <a:gd name="T7" fmla="*/ 17 h 120"/>
                  <a:gd name="T8" fmla="*/ 6 w 167"/>
                  <a:gd name="T9" fmla="*/ 24 h 120"/>
                  <a:gd name="T10" fmla="*/ 16 w 167"/>
                  <a:gd name="T11" fmla="*/ 42 h 120"/>
                  <a:gd name="T12" fmla="*/ 29 w 167"/>
                  <a:gd name="T13" fmla="*/ 63 h 120"/>
                  <a:gd name="T14" fmla="*/ 44 w 167"/>
                  <a:gd name="T15" fmla="*/ 83 h 120"/>
                  <a:gd name="T16" fmla="*/ 58 w 167"/>
                  <a:gd name="T17" fmla="*/ 102 h 120"/>
                  <a:gd name="T18" fmla="*/ 66 w 167"/>
                  <a:gd name="T19" fmla="*/ 110 h 120"/>
                  <a:gd name="T20" fmla="*/ 72 w 167"/>
                  <a:gd name="T21" fmla="*/ 115 h 120"/>
                  <a:gd name="T22" fmla="*/ 78 w 167"/>
                  <a:gd name="T23" fmla="*/ 118 h 120"/>
                  <a:gd name="T24" fmla="*/ 83 w 167"/>
                  <a:gd name="T25" fmla="*/ 120 h 120"/>
                  <a:gd name="T26" fmla="*/ 88 w 167"/>
                  <a:gd name="T27" fmla="*/ 118 h 120"/>
                  <a:gd name="T28" fmla="*/ 93 w 167"/>
                  <a:gd name="T29" fmla="*/ 115 h 120"/>
                  <a:gd name="T30" fmla="*/ 100 w 167"/>
                  <a:gd name="T31" fmla="*/ 108 h 120"/>
                  <a:gd name="T32" fmla="*/ 107 w 167"/>
                  <a:gd name="T33" fmla="*/ 102 h 120"/>
                  <a:gd name="T34" fmla="*/ 122 w 167"/>
                  <a:gd name="T35" fmla="*/ 83 h 120"/>
                  <a:gd name="T36" fmla="*/ 136 w 167"/>
                  <a:gd name="T37" fmla="*/ 63 h 120"/>
                  <a:gd name="T38" fmla="*/ 149 w 167"/>
                  <a:gd name="T39" fmla="*/ 42 h 120"/>
                  <a:gd name="T40" fmla="*/ 159 w 167"/>
                  <a:gd name="T41" fmla="*/ 24 h 120"/>
                  <a:gd name="T42" fmla="*/ 163 w 167"/>
                  <a:gd name="T43" fmla="*/ 17 h 120"/>
                  <a:gd name="T44" fmla="*/ 166 w 167"/>
                  <a:gd name="T45" fmla="*/ 11 h 120"/>
                  <a:gd name="T46" fmla="*/ 167 w 167"/>
                  <a:gd name="T47" fmla="*/ 7 h 120"/>
                  <a:gd name="T48" fmla="*/ 166 w 167"/>
                  <a:gd name="T49" fmla="*/ 6 h 120"/>
                  <a:gd name="T50" fmla="*/ 164 w 167"/>
                  <a:gd name="T51" fmla="*/ 5 h 120"/>
                  <a:gd name="T52" fmla="*/ 159 w 167"/>
                  <a:gd name="T53" fmla="*/ 4 h 120"/>
                  <a:gd name="T54" fmla="*/ 152 w 167"/>
                  <a:gd name="T55" fmla="*/ 2 h 120"/>
                  <a:gd name="T56" fmla="*/ 142 w 167"/>
                  <a:gd name="T57" fmla="*/ 2 h 120"/>
                  <a:gd name="T58" fmla="*/ 115 w 167"/>
                  <a:gd name="T59" fmla="*/ 1 h 120"/>
                  <a:gd name="T60" fmla="*/ 83 w 167"/>
                  <a:gd name="T61" fmla="*/ 0 h 120"/>
                  <a:gd name="T62" fmla="*/ 52 w 167"/>
                  <a:gd name="T63" fmla="*/ 1 h 120"/>
                  <a:gd name="T64" fmla="*/ 25 w 167"/>
                  <a:gd name="T65" fmla="*/ 2 h 120"/>
                  <a:gd name="T66" fmla="*/ 15 w 167"/>
                  <a:gd name="T67" fmla="*/ 2 h 120"/>
                  <a:gd name="T68" fmla="*/ 7 w 167"/>
                  <a:gd name="T69" fmla="*/ 4 h 120"/>
                  <a:gd name="T70" fmla="*/ 2 w 167"/>
                  <a:gd name="T71" fmla="*/ 5 h 120"/>
                  <a:gd name="T72" fmla="*/ 1 w 167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20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4" y="17"/>
                    </a:lnTo>
                    <a:lnTo>
                      <a:pt x="6" y="24"/>
                    </a:lnTo>
                    <a:lnTo>
                      <a:pt x="16" y="42"/>
                    </a:lnTo>
                    <a:lnTo>
                      <a:pt x="29" y="63"/>
                    </a:lnTo>
                    <a:lnTo>
                      <a:pt x="44" y="83"/>
                    </a:lnTo>
                    <a:lnTo>
                      <a:pt x="58" y="102"/>
                    </a:lnTo>
                    <a:lnTo>
                      <a:pt x="66" y="110"/>
                    </a:lnTo>
                    <a:lnTo>
                      <a:pt x="72" y="115"/>
                    </a:lnTo>
                    <a:lnTo>
                      <a:pt x="78" y="118"/>
                    </a:lnTo>
                    <a:lnTo>
                      <a:pt x="83" y="120"/>
                    </a:lnTo>
                    <a:lnTo>
                      <a:pt x="88" y="118"/>
                    </a:lnTo>
                    <a:lnTo>
                      <a:pt x="93" y="115"/>
                    </a:lnTo>
                    <a:lnTo>
                      <a:pt x="100" y="108"/>
                    </a:lnTo>
                    <a:lnTo>
                      <a:pt x="107" y="102"/>
                    </a:lnTo>
                    <a:lnTo>
                      <a:pt x="122" y="83"/>
                    </a:lnTo>
                    <a:lnTo>
                      <a:pt x="136" y="63"/>
                    </a:lnTo>
                    <a:lnTo>
                      <a:pt x="149" y="42"/>
                    </a:lnTo>
                    <a:lnTo>
                      <a:pt x="159" y="24"/>
                    </a:lnTo>
                    <a:lnTo>
                      <a:pt x="163" y="17"/>
                    </a:lnTo>
                    <a:lnTo>
                      <a:pt x="166" y="11"/>
                    </a:lnTo>
                    <a:lnTo>
                      <a:pt x="167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2"/>
                    </a:lnTo>
                    <a:lnTo>
                      <a:pt x="142" y="2"/>
                    </a:lnTo>
                    <a:lnTo>
                      <a:pt x="115" y="1"/>
                    </a:lnTo>
                    <a:lnTo>
                      <a:pt x="83" y="0"/>
                    </a:lnTo>
                    <a:lnTo>
                      <a:pt x="52" y="1"/>
                    </a:lnTo>
                    <a:lnTo>
                      <a:pt x="25" y="2"/>
                    </a:lnTo>
                    <a:lnTo>
                      <a:pt x="15" y="2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" name="Freeform 1602"/>
              <p:cNvSpPr>
                <a:spLocks/>
              </p:cNvSpPr>
              <p:nvPr/>
            </p:nvSpPr>
            <p:spPr bwMode="auto">
              <a:xfrm>
                <a:off x="672" y="3680"/>
                <a:ext cx="13" cy="16"/>
              </a:xfrm>
              <a:custGeom>
                <a:avLst/>
                <a:gdLst>
                  <a:gd name="T0" fmla="*/ 41 w 66"/>
                  <a:gd name="T1" fmla="*/ 15 h 81"/>
                  <a:gd name="T2" fmla="*/ 41 w 66"/>
                  <a:gd name="T3" fmla="*/ 81 h 81"/>
                  <a:gd name="T4" fmla="*/ 23 w 66"/>
                  <a:gd name="T5" fmla="*/ 81 h 81"/>
                  <a:gd name="T6" fmla="*/ 23 w 66"/>
                  <a:gd name="T7" fmla="*/ 15 h 81"/>
                  <a:gd name="T8" fmla="*/ 0 w 66"/>
                  <a:gd name="T9" fmla="*/ 15 h 81"/>
                  <a:gd name="T10" fmla="*/ 0 w 66"/>
                  <a:gd name="T11" fmla="*/ 0 h 81"/>
                  <a:gd name="T12" fmla="*/ 66 w 66"/>
                  <a:gd name="T13" fmla="*/ 0 h 81"/>
                  <a:gd name="T14" fmla="*/ 66 w 66"/>
                  <a:gd name="T15" fmla="*/ 15 h 81"/>
                  <a:gd name="T16" fmla="*/ 41 w 66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3" y="81"/>
                    </a:lnTo>
                    <a:lnTo>
                      <a:pt x="23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" name="Freeform 1603"/>
              <p:cNvSpPr>
                <a:spLocks/>
              </p:cNvSpPr>
              <p:nvPr/>
            </p:nvSpPr>
            <p:spPr bwMode="auto">
              <a:xfrm>
                <a:off x="1058" y="2787"/>
                <a:ext cx="33" cy="24"/>
              </a:xfrm>
              <a:custGeom>
                <a:avLst/>
                <a:gdLst>
                  <a:gd name="T0" fmla="*/ 1 w 166"/>
                  <a:gd name="T1" fmla="*/ 5 h 118"/>
                  <a:gd name="T2" fmla="*/ 0 w 166"/>
                  <a:gd name="T3" fmla="*/ 6 h 118"/>
                  <a:gd name="T4" fmla="*/ 0 w 166"/>
                  <a:gd name="T5" fmla="*/ 10 h 118"/>
                  <a:gd name="T6" fmla="*/ 3 w 166"/>
                  <a:gd name="T7" fmla="*/ 16 h 118"/>
                  <a:gd name="T8" fmla="*/ 6 w 166"/>
                  <a:gd name="T9" fmla="*/ 24 h 118"/>
                  <a:gd name="T10" fmla="*/ 15 w 166"/>
                  <a:gd name="T11" fmla="*/ 41 h 118"/>
                  <a:gd name="T12" fmla="*/ 29 w 166"/>
                  <a:gd name="T13" fmla="*/ 62 h 118"/>
                  <a:gd name="T14" fmla="*/ 43 w 166"/>
                  <a:gd name="T15" fmla="*/ 82 h 118"/>
                  <a:gd name="T16" fmla="*/ 58 w 166"/>
                  <a:gd name="T17" fmla="*/ 101 h 118"/>
                  <a:gd name="T18" fmla="*/ 65 w 166"/>
                  <a:gd name="T19" fmla="*/ 108 h 118"/>
                  <a:gd name="T20" fmla="*/ 71 w 166"/>
                  <a:gd name="T21" fmla="*/ 113 h 118"/>
                  <a:gd name="T22" fmla="*/ 77 w 166"/>
                  <a:gd name="T23" fmla="*/ 117 h 118"/>
                  <a:gd name="T24" fmla="*/ 84 w 166"/>
                  <a:gd name="T25" fmla="*/ 118 h 118"/>
                  <a:gd name="T26" fmla="*/ 87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7 h 118"/>
                  <a:gd name="T32" fmla="*/ 106 w 166"/>
                  <a:gd name="T33" fmla="*/ 101 h 118"/>
                  <a:gd name="T34" fmla="*/ 121 w 166"/>
                  <a:gd name="T35" fmla="*/ 82 h 118"/>
                  <a:gd name="T36" fmla="*/ 136 w 166"/>
                  <a:gd name="T37" fmla="*/ 62 h 118"/>
                  <a:gd name="T38" fmla="*/ 148 w 166"/>
                  <a:gd name="T39" fmla="*/ 41 h 118"/>
                  <a:gd name="T40" fmla="*/ 158 w 166"/>
                  <a:gd name="T41" fmla="*/ 24 h 118"/>
                  <a:gd name="T42" fmla="*/ 162 w 166"/>
                  <a:gd name="T43" fmla="*/ 16 h 118"/>
                  <a:gd name="T44" fmla="*/ 165 w 166"/>
                  <a:gd name="T45" fmla="*/ 10 h 118"/>
                  <a:gd name="T46" fmla="*/ 166 w 166"/>
                  <a:gd name="T47" fmla="*/ 7 h 118"/>
                  <a:gd name="T48" fmla="*/ 165 w 166"/>
                  <a:gd name="T49" fmla="*/ 6 h 118"/>
                  <a:gd name="T50" fmla="*/ 165 w 166"/>
                  <a:gd name="T51" fmla="*/ 4 h 118"/>
                  <a:gd name="T52" fmla="*/ 160 w 166"/>
                  <a:gd name="T53" fmla="*/ 2 h 118"/>
                  <a:gd name="T54" fmla="*/ 151 w 166"/>
                  <a:gd name="T55" fmla="*/ 2 h 118"/>
                  <a:gd name="T56" fmla="*/ 141 w 166"/>
                  <a:gd name="T57" fmla="*/ 1 h 118"/>
                  <a:gd name="T58" fmla="*/ 114 w 166"/>
                  <a:gd name="T59" fmla="*/ 0 h 118"/>
                  <a:gd name="T60" fmla="*/ 82 w 166"/>
                  <a:gd name="T61" fmla="*/ 0 h 118"/>
                  <a:gd name="T62" fmla="*/ 51 w 166"/>
                  <a:gd name="T63" fmla="*/ 0 h 118"/>
                  <a:gd name="T64" fmla="*/ 25 w 166"/>
                  <a:gd name="T65" fmla="*/ 1 h 118"/>
                  <a:gd name="T66" fmla="*/ 14 w 166"/>
                  <a:gd name="T67" fmla="*/ 1 h 118"/>
                  <a:gd name="T68" fmla="*/ 6 w 166"/>
                  <a:gd name="T69" fmla="*/ 2 h 118"/>
                  <a:gd name="T70" fmla="*/ 1 w 166"/>
                  <a:gd name="T71" fmla="*/ 4 h 118"/>
                  <a:gd name="T72" fmla="*/ 1 w 166"/>
                  <a:gd name="T73" fmla="*/ 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5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3" y="16"/>
                    </a:lnTo>
                    <a:lnTo>
                      <a:pt x="6" y="24"/>
                    </a:lnTo>
                    <a:lnTo>
                      <a:pt x="15" y="41"/>
                    </a:lnTo>
                    <a:lnTo>
                      <a:pt x="29" y="62"/>
                    </a:lnTo>
                    <a:lnTo>
                      <a:pt x="43" y="82"/>
                    </a:lnTo>
                    <a:lnTo>
                      <a:pt x="58" y="101"/>
                    </a:lnTo>
                    <a:lnTo>
                      <a:pt x="65" y="108"/>
                    </a:lnTo>
                    <a:lnTo>
                      <a:pt x="71" y="113"/>
                    </a:lnTo>
                    <a:lnTo>
                      <a:pt x="77" y="117"/>
                    </a:lnTo>
                    <a:lnTo>
                      <a:pt x="84" y="118"/>
                    </a:lnTo>
                    <a:lnTo>
                      <a:pt x="87" y="117"/>
                    </a:lnTo>
                    <a:lnTo>
                      <a:pt x="94" y="113"/>
                    </a:lnTo>
                    <a:lnTo>
                      <a:pt x="100" y="107"/>
                    </a:lnTo>
                    <a:lnTo>
                      <a:pt x="106" y="101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48" y="41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5" y="10"/>
                    </a:lnTo>
                    <a:lnTo>
                      <a:pt x="166" y="7"/>
                    </a:lnTo>
                    <a:lnTo>
                      <a:pt x="165" y="6"/>
                    </a:lnTo>
                    <a:lnTo>
                      <a:pt x="165" y="4"/>
                    </a:lnTo>
                    <a:lnTo>
                      <a:pt x="160" y="2"/>
                    </a:lnTo>
                    <a:lnTo>
                      <a:pt x="151" y="2"/>
                    </a:lnTo>
                    <a:lnTo>
                      <a:pt x="141" y="1"/>
                    </a:lnTo>
                    <a:lnTo>
                      <a:pt x="114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1"/>
                    </a:lnTo>
                    <a:lnTo>
                      <a:pt x="14" y="1"/>
                    </a:lnTo>
                    <a:lnTo>
                      <a:pt x="6" y="2"/>
                    </a:lnTo>
                    <a:lnTo>
                      <a:pt x="1" y="4"/>
                    </a:ln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" name="Freeform 1604"/>
              <p:cNvSpPr>
                <a:spLocks/>
              </p:cNvSpPr>
              <p:nvPr/>
            </p:nvSpPr>
            <p:spPr bwMode="auto">
              <a:xfrm>
                <a:off x="1058" y="2787"/>
                <a:ext cx="33" cy="24"/>
              </a:xfrm>
              <a:custGeom>
                <a:avLst/>
                <a:gdLst>
                  <a:gd name="T0" fmla="*/ 1 w 166"/>
                  <a:gd name="T1" fmla="*/ 5 h 118"/>
                  <a:gd name="T2" fmla="*/ 0 w 166"/>
                  <a:gd name="T3" fmla="*/ 6 h 118"/>
                  <a:gd name="T4" fmla="*/ 0 w 166"/>
                  <a:gd name="T5" fmla="*/ 10 h 118"/>
                  <a:gd name="T6" fmla="*/ 3 w 166"/>
                  <a:gd name="T7" fmla="*/ 16 h 118"/>
                  <a:gd name="T8" fmla="*/ 6 w 166"/>
                  <a:gd name="T9" fmla="*/ 24 h 118"/>
                  <a:gd name="T10" fmla="*/ 15 w 166"/>
                  <a:gd name="T11" fmla="*/ 41 h 118"/>
                  <a:gd name="T12" fmla="*/ 29 w 166"/>
                  <a:gd name="T13" fmla="*/ 62 h 118"/>
                  <a:gd name="T14" fmla="*/ 43 w 166"/>
                  <a:gd name="T15" fmla="*/ 82 h 118"/>
                  <a:gd name="T16" fmla="*/ 58 w 166"/>
                  <a:gd name="T17" fmla="*/ 101 h 118"/>
                  <a:gd name="T18" fmla="*/ 65 w 166"/>
                  <a:gd name="T19" fmla="*/ 108 h 118"/>
                  <a:gd name="T20" fmla="*/ 71 w 166"/>
                  <a:gd name="T21" fmla="*/ 113 h 118"/>
                  <a:gd name="T22" fmla="*/ 77 w 166"/>
                  <a:gd name="T23" fmla="*/ 117 h 118"/>
                  <a:gd name="T24" fmla="*/ 84 w 166"/>
                  <a:gd name="T25" fmla="*/ 118 h 118"/>
                  <a:gd name="T26" fmla="*/ 87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7 h 118"/>
                  <a:gd name="T32" fmla="*/ 106 w 166"/>
                  <a:gd name="T33" fmla="*/ 101 h 118"/>
                  <a:gd name="T34" fmla="*/ 121 w 166"/>
                  <a:gd name="T35" fmla="*/ 82 h 118"/>
                  <a:gd name="T36" fmla="*/ 136 w 166"/>
                  <a:gd name="T37" fmla="*/ 62 h 118"/>
                  <a:gd name="T38" fmla="*/ 148 w 166"/>
                  <a:gd name="T39" fmla="*/ 41 h 118"/>
                  <a:gd name="T40" fmla="*/ 158 w 166"/>
                  <a:gd name="T41" fmla="*/ 24 h 118"/>
                  <a:gd name="T42" fmla="*/ 162 w 166"/>
                  <a:gd name="T43" fmla="*/ 16 h 118"/>
                  <a:gd name="T44" fmla="*/ 165 w 166"/>
                  <a:gd name="T45" fmla="*/ 10 h 118"/>
                  <a:gd name="T46" fmla="*/ 166 w 166"/>
                  <a:gd name="T47" fmla="*/ 7 h 118"/>
                  <a:gd name="T48" fmla="*/ 165 w 166"/>
                  <a:gd name="T49" fmla="*/ 6 h 118"/>
                  <a:gd name="T50" fmla="*/ 165 w 166"/>
                  <a:gd name="T51" fmla="*/ 4 h 118"/>
                  <a:gd name="T52" fmla="*/ 160 w 166"/>
                  <a:gd name="T53" fmla="*/ 2 h 118"/>
                  <a:gd name="T54" fmla="*/ 151 w 166"/>
                  <a:gd name="T55" fmla="*/ 2 h 118"/>
                  <a:gd name="T56" fmla="*/ 141 w 166"/>
                  <a:gd name="T57" fmla="*/ 1 h 118"/>
                  <a:gd name="T58" fmla="*/ 114 w 166"/>
                  <a:gd name="T59" fmla="*/ 0 h 118"/>
                  <a:gd name="T60" fmla="*/ 82 w 166"/>
                  <a:gd name="T61" fmla="*/ 0 h 118"/>
                  <a:gd name="T62" fmla="*/ 51 w 166"/>
                  <a:gd name="T63" fmla="*/ 0 h 118"/>
                  <a:gd name="T64" fmla="*/ 25 w 166"/>
                  <a:gd name="T65" fmla="*/ 1 h 118"/>
                  <a:gd name="T66" fmla="*/ 14 w 166"/>
                  <a:gd name="T67" fmla="*/ 1 h 118"/>
                  <a:gd name="T68" fmla="*/ 6 w 166"/>
                  <a:gd name="T69" fmla="*/ 2 h 118"/>
                  <a:gd name="T70" fmla="*/ 1 w 166"/>
                  <a:gd name="T71" fmla="*/ 4 h 118"/>
                  <a:gd name="T72" fmla="*/ 1 w 166"/>
                  <a:gd name="T73" fmla="*/ 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5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3" y="16"/>
                    </a:lnTo>
                    <a:lnTo>
                      <a:pt x="6" y="24"/>
                    </a:lnTo>
                    <a:lnTo>
                      <a:pt x="15" y="41"/>
                    </a:lnTo>
                    <a:lnTo>
                      <a:pt x="29" y="62"/>
                    </a:lnTo>
                    <a:lnTo>
                      <a:pt x="43" y="82"/>
                    </a:lnTo>
                    <a:lnTo>
                      <a:pt x="58" y="101"/>
                    </a:lnTo>
                    <a:lnTo>
                      <a:pt x="65" y="108"/>
                    </a:lnTo>
                    <a:lnTo>
                      <a:pt x="71" y="113"/>
                    </a:lnTo>
                    <a:lnTo>
                      <a:pt x="77" y="117"/>
                    </a:lnTo>
                    <a:lnTo>
                      <a:pt x="84" y="118"/>
                    </a:lnTo>
                    <a:lnTo>
                      <a:pt x="87" y="117"/>
                    </a:lnTo>
                    <a:lnTo>
                      <a:pt x="94" y="113"/>
                    </a:lnTo>
                    <a:lnTo>
                      <a:pt x="100" y="107"/>
                    </a:lnTo>
                    <a:lnTo>
                      <a:pt x="106" y="101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48" y="41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5" y="10"/>
                    </a:lnTo>
                    <a:lnTo>
                      <a:pt x="166" y="7"/>
                    </a:lnTo>
                    <a:lnTo>
                      <a:pt x="165" y="6"/>
                    </a:lnTo>
                    <a:lnTo>
                      <a:pt x="165" y="4"/>
                    </a:lnTo>
                    <a:lnTo>
                      <a:pt x="160" y="2"/>
                    </a:lnTo>
                    <a:lnTo>
                      <a:pt x="151" y="2"/>
                    </a:lnTo>
                    <a:lnTo>
                      <a:pt x="141" y="1"/>
                    </a:lnTo>
                    <a:lnTo>
                      <a:pt x="114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1"/>
                    </a:lnTo>
                    <a:lnTo>
                      <a:pt x="14" y="1"/>
                    </a:lnTo>
                    <a:lnTo>
                      <a:pt x="6" y="2"/>
                    </a:lnTo>
                    <a:lnTo>
                      <a:pt x="1" y="4"/>
                    </a:lnTo>
                    <a:lnTo>
                      <a:pt x="1" y="5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" name="Freeform 1605"/>
              <p:cNvSpPr>
                <a:spLocks/>
              </p:cNvSpPr>
              <p:nvPr/>
            </p:nvSpPr>
            <p:spPr bwMode="auto">
              <a:xfrm>
                <a:off x="1067" y="2790"/>
                <a:ext cx="14" cy="16"/>
              </a:xfrm>
              <a:custGeom>
                <a:avLst/>
                <a:gdLst>
                  <a:gd name="T0" fmla="*/ 41 w 66"/>
                  <a:gd name="T1" fmla="*/ 14 h 80"/>
                  <a:gd name="T2" fmla="*/ 41 w 66"/>
                  <a:gd name="T3" fmla="*/ 80 h 80"/>
                  <a:gd name="T4" fmla="*/ 25 w 66"/>
                  <a:gd name="T5" fmla="*/ 80 h 80"/>
                  <a:gd name="T6" fmla="*/ 25 w 66"/>
                  <a:gd name="T7" fmla="*/ 14 h 80"/>
                  <a:gd name="T8" fmla="*/ 0 w 66"/>
                  <a:gd name="T9" fmla="*/ 14 h 80"/>
                  <a:gd name="T10" fmla="*/ 0 w 66"/>
                  <a:gd name="T11" fmla="*/ 0 h 80"/>
                  <a:gd name="T12" fmla="*/ 66 w 66"/>
                  <a:gd name="T13" fmla="*/ 0 h 80"/>
                  <a:gd name="T14" fmla="*/ 66 w 66"/>
                  <a:gd name="T15" fmla="*/ 14 h 80"/>
                  <a:gd name="T16" fmla="*/ 41 w 66"/>
                  <a:gd name="T1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0">
                    <a:moveTo>
                      <a:pt x="41" y="14"/>
                    </a:moveTo>
                    <a:lnTo>
                      <a:pt x="41" y="80"/>
                    </a:lnTo>
                    <a:lnTo>
                      <a:pt x="25" y="80"/>
                    </a:lnTo>
                    <a:lnTo>
                      <a:pt x="25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" name="Freeform 1606"/>
              <p:cNvSpPr>
                <a:spLocks/>
              </p:cNvSpPr>
              <p:nvPr/>
            </p:nvSpPr>
            <p:spPr bwMode="auto">
              <a:xfrm>
                <a:off x="1796" y="2566"/>
                <a:ext cx="33" cy="24"/>
              </a:xfrm>
              <a:custGeom>
                <a:avLst/>
                <a:gdLst>
                  <a:gd name="T0" fmla="*/ 1 w 166"/>
                  <a:gd name="T1" fmla="*/ 6 h 119"/>
                  <a:gd name="T2" fmla="*/ 0 w 166"/>
                  <a:gd name="T3" fmla="*/ 7 h 119"/>
                  <a:gd name="T4" fmla="*/ 1 w 166"/>
                  <a:gd name="T5" fmla="*/ 11 h 119"/>
                  <a:gd name="T6" fmla="*/ 2 w 166"/>
                  <a:gd name="T7" fmla="*/ 17 h 119"/>
                  <a:gd name="T8" fmla="*/ 6 w 166"/>
                  <a:gd name="T9" fmla="*/ 25 h 119"/>
                  <a:gd name="T10" fmla="*/ 16 w 166"/>
                  <a:gd name="T11" fmla="*/ 42 h 119"/>
                  <a:gd name="T12" fmla="*/ 29 w 166"/>
                  <a:gd name="T13" fmla="*/ 63 h 119"/>
                  <a:gd name="T14" fmla="*/ 44 w 166"/>
                  <a:gd name="T15" fmla="*/ 83 h 119"/>
                  <a:gd name="T16" fmla="*/ 59 w 166"/>
                  <a:gd name="T17" fmla="*/ 102 h 119"/>
                  <a:gd name="T18" fmla="*/ 65 w 166"/>
                  <a:gd name="T19" fmla="*/ 109 h 119"/>
                  <a:gd name="T20" fmla="*/ 72 w 166"/>
                  <a:gd name="T21" fmla="*/ 114 h 119"/>
                  <a:gd name="T22" fmla="*/ 78 w 166"/>
                  <a:gd name="T23" fmla="*/ 118 h 119"/>
                  <a:gd name="T24" fmla="*/ 83 w 166"/>
                  <a:gd name="T25" fmla="*/ 119 h 119"/>
                  <a:gd name="T26" fmla="*/ 88 w 166"/>
                  <a:gd name="T27" fmla="*/ 118 h 119"/>
                  <a:gd name="T28" fmla="*/ 93 w 166"/>
                  <a:gd name="T29" fmla="*/ 114 h 119"/>
                  <a:gd name="T30" fmla="*/ 100 w 166"/>
                  <a:gd name="T31" fmla="*/ 108 h 119"/>
                  <a:gd name="T32" fmla="*/ 107 w 166"/>
                  <a:gd name="T33" fmla="*/ 102 h 119"/>
                  <a:gd name="T34" fmla="*/ 121 w 166"/>
                  <a:gd name="T35" fmla="*/ 83 h 119"/>
                  <a:gd name="T36" fmla="*/ 136 w 166"/>
                  <a:gd name="T37" fmla="*/ 63 h 119"/>
                  <a:gd name="T38" fmla="*/ 149 w 166"/>
                  <a:gd name="T39" fmla="*/ 42 h 119"/>
                  <a:gd name="T40" fmla="*/ 159 w 166"/>
                  <a:gd name="T41" fmla="*/ 25 h 119"/>
                  <a:gd name="T42" fmla="*/ 163 w 166"/>
                  <a:gd name="T43" fmla="*/ 17 h 119"/>
                  <a:gd name="T44" fmla="*/ 166 w 166"/>
                  <a:gd name="T45" fmla="*/ 11 h 119"/>
                  <a:gd name="T46" fmla="*/ 166 w 166"/>
                  <a:gd name="T47" fmla="*/ 7 h 119"/>
                  <a:gd name="T48" fmla="*/ 166 w 166"/>
                  <a:gd name="T49" fmla="*/ 6 h 119"/>
                  <a:gd name="T50" fmla="*/ 164 w 166"/>
                  <a:gd name="T51" fmla="*/ 5 h 119"/>
                  <a:gd name="T52" fmla="*/ 159 w 166"/>
                  <a:gd name="T53" fmla="*/ 4 h 119"/>
                  <a:gd name="T54" fmla="*/ 152 w 166"/>
                  <a:gd name="T55" fmla="*/ 2 h 119"/>
                  <a:gd name="T56" fmla="*/ 141 w 166"/>
                  <a:gd name="T57" fmla="*/ 2 h 119"/>
                  <a:gd name="T58" fmla="*/ 115 w 166"/>
                  <a:gd name="T59" fmla="*/ 1 h 119"/>
                  <a:gd name="T60" fmla="*/ 83 w 166"/>
                  <a:gd name="T61" fmla="*/ 0 h 119"/>
                  <a:gd name="T62" fmla="*/ 52 w 166"/>
                  <a:gd name="T63" fmla="*/ 1 h 119"/>
                  <a:gd name="T64" fmla="*/ 25 w 166"/>
                  <a:gd name="T65" fmla="*/ 2 h 119"/>
                  <a:gd name="T66" fmla="*/ 15 w 166"/>
                  <a:gd name="T67" fmla="*/ 2 h 119"/>
                  <a:gd name="T68" fmla="*/ 6 w 166"/>
                  <a:gd name="T69" fmla="*/ 4 h 119"/>
                  <a:gd name="T70" fmla="*/ 2 w 166"/>
                  <a:gd name="T71" fmla="*/ 5 h 119"/>
                  <a:gd name="T72" fmla="*/ 1 w 166"/>
                  <a:gd name="T7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9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2" y="17"/>
                    </a:lnTo>
                    <a:lnTo>
                      <a:pt x="6" y="25"/>
                    </a:lnTo>
                    <a:lnTo>
                      <a:pt x="16" y="42"/>
                    </a:lnTo>
                    <a:lnTo>
                      <a:pt x="29" y="63"/>
                    </a:lnTo>
                    <a:lnTo>
                      <a:pt x="44" y="83"/>
                    </a:lnTo>
                    <a:lnTo>
                      <a:pt x="59" y="102"/>
                    </a:lnTo>
                    <a:lnTo>
                      <a:pt x="65" y="109"/>
                    </a:lnTo>
                    <a:lnTo>
                      <a:pt x="72" y="114"/>
                    </a:lnTo>
                    <a:lnTo>
                      <a:pt x="78" y="118"/>
                    </a:lnTo>
                    <a:lnTo>
                      <a:pt x="83" y="119"/>
                    </a:lnTo>
                    <a:lnTo>
                      <a:pt x="88" y="118"/>
                    </a:lnTo>
                    <a:lnTo>
                      <a:pt x="93" y="114"/>
                    </a:lnTo>
                    <a:lnTo>
                      <a:pt x="100" y="108"/>
                    </a:lnTo>
                    <a:lnTo>
                      <a:pt x="107" y="102"/>
                    </a:lnTo>
                    <a:lnTo>
                      <a:pt x="121" y="83"/>
                    </a:lnTo>
                    <a:lnTo>
                      <a:pt x="136" y="63"/>
                    </a:lnTo>
                    <a:lnTo>
                      <a:pt x="149" y="42"/>
                    </a:lnTo>
                    <a:lnTo>
                      <a:pt x="159" y="25"/>
                    </a:lnTo>
                    <a:lnTo>
                      <a:pt x="163" y="17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2"/>
                    </a:lnTo>
                    <a:lnTo>
                      <a:pt x="141" y="2"/>
                    </a:lnTo>
                    <a:lnTo>
                      <a:pt x="115" y="1"/>
                    </a:lnTo>
                    <a:lnTo>
                      <a:pt x="83" y="0"/>
                    </a:lnTo>
                    <a:lnTo>
                      <a:pt x="52" y="1"/>
                    </a:lnTo>
                    <a:lnTo>
                      <a:pt x="25" y="2"/>
                    </a:lnTo>
                    <a:lnTo>
                      <a:pt x="15" y="2"/>
                    </a:lnTo>
                    <a:lnTo>
                      <a:pt x="6" y="4"/>
                    </a:lnTo>
                    <a:lnTo>
                      <a:pt x="2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" name="Freeform 1607"/>
              <p:cNvSpPr>
                <a:spLocks/>
              </p:cNvSpPr>
              <p:nvPr/>
            </p:nvSpPr>
            <p:spPr bwMode="auto">
              <a:xfrm>
                <a:off x="1796" y="2566"/>
                <a:ext cx="33" cy="24"/>
              </a:xfrm>
              <a:custGeom>
                <a:avLst/>
                <a:gdLst>
                  <a:gd name="T0" fmla="*/ 1 w 166"/>
                  <a:gd name="T1" fmla="*/ 6 h 119"/>
                  <a:gd name="T2" fmla="*/ 0 w 166"/>
                  <a:gd name="T3" fmla="*/ 7 h 119"/>
                  <a:gd name="T4" fmla="*/ 1 w 166"/>
                  <a:gd name="T5" fmla="*/ 11 h 119"/>
                  <a:gd name="T6" fmla="*/ 2 w 166"/>
                  <a:gd name="T7" fmla="*/ 17 h 119"/>
                  <a:gd name="T8" fmla="*/ 6 w 166"/>
                  <a:gd name="T9" fmla="*/ 25 h 119"/>
                  <a:gd name="T10" fmla="*/ 16 w 166"/>
                  <a:gd name="T11" fmla="*/ 42 h 119"/>
                  <a:gd name="T12" fmla="*/ 29 w 166"/>
                  <a:gd name="T13" fmla="*/ 63 h 119"/>
                  <a:gd name="T14" fmla="*/ 44 w 166"/>
                  <a:gd name="T15" fmla="*/ 83 h 119"/>
                  <a:gd name="T16" fmla="*/ 59 w 166"/>
                  <a:gd name="T17" fmla="*/ 102 h 119"/>
                  <a:gd name="T18" fmla="*/ 65 w 166"/>
                  <a:gd name="T19" fmla="*/ 109 h 119"/>
                  <a:gd name="T20" fmla="*/ 72 w 166"/>
                  <a:gd name="T21" fmla="*/ 114 h 119"/>
                  <a:gd name="T22" fmla="*/ 78 w 166"/>
                  <a:gd name="T23" fmla="*/ 118 h 119"/>
                  <a:gd name="T24" fmla="*/ 83 w 166"/>
                  <a:gd name="T25" fmla="*/ 119 h 119"/>
                  <a:gd name="T26" fmla="*/ 88 w 166"/>
                  <a:gd name="T27" fmla="*/ 118 h 119"/>
                  <a:gd name="T28" fmla="*/ 93 w 166"/>
                  <a:gd name="T29" fmla="*/ 114 h 119"/>
                  <a:gd name="T30" fmla="*/ 100 w 166"/>
                  <a:gd name="T31" fmla="*/ 108 h 119"/>
                  <a:gd name="T32" fmla="*/ 107 w 166"/>
                  <a:gd name="T33" fmla="*/ 102 h 119"/>
                  <a:gd name="T34" fmla="*/ 121 w 166"/>
                  <a:gd name="T35" fmla="*/ 83 h 119"/>
                  <a:gd name="T36" fmla="*/ 136 w 166"/>
                  <a:gd name="T37" fmla="*/ 63 h 119"/>
                  <a:gd name="T38" fmla="*/ 149 w 166"/>
                  <a:gd name="T39" fmla="*/ 42 h 119"/>
                  <a:gd name="T40" fmla="*/ 159 w 166"/>
                  <a:gd name="T41" fmla="*/ 25 h 119"/>
                  <a:gd name="T42" fmla="*/ 163 w 166"/>
                  <a:gd name="T43" fmla="*/ 17 h 119"/>
                  <a:gd name="T44" fmla="*/ 166 w 166"/>
                  <a:gd name="T45" fmla="*/ 11 h 119"/>
                  <a:gd name="T46" fmla="*/ 166 w 166"/>
                  <a:gd name="T47" fmla="*/ 7 h 119"/>
                  <a:gd name="T48" fmla="*/ 166 w 166"/>
                  <a:gd name="T49" fmla="*/ 6 h 119"/>
                  <a:gd name="T50" fmla="*/ 164 w 166"/>
                  <a:gd name="T51" fmla="*/ 5 h 119"/>
                  <a:gd name="T52" fmla="*/ 159 w 166"/>
                  <a:gd name="T53" fmla="*/ 4 h 119"/>
                  <a:gd name="T54" fmla="*/ 152 w 166"/>
                  <a:gd name="T55" fmla="*/ 2 h 119"/>
                  <a:gd name="T56" fmla="*/ 141 w 166"/>
                  <a:gd name="T57" fmla="*/ 2 h 119"/>
                  <a:gd name="T58" fmla="*/ 115 w 166"/>
                  <a:gd name="T59" fmla="*/ 1 h 119"/>
                  <a:gd name="T60" fmla="*/ 83 w 166"/>
                  <a:gd name="T61" fmla="*/ 0 h 119"/>
                  <a:gd name="T62" fmla="*/ 52 w 166"/>
                  <a:gd name="T63" fmla="*/ 1 h 119"/>
                  <a:gd name="T64" fmla="*/ 25 w 166"/>
                  <a:gd name="T65" fmla="*/ 2 h 119"/>
                  <a:gd name="T66" fmla="*/ 15 w 166"/>
                  <a:gd name="T67" fmla="*/ 2 h 119"/>
                  <a:gd name="T68" fmla="*/ 6 w 166"/>
                  <a:gd name="T69" fmla="*/ 4 h 119"/>
                  <a:gd name="T70" fmla="*/ 2 w 166"/>
                  <a:gd name="T71" fmla="*/ 5 h 119"/>
                  <a:gd name="T72" fmla="*/ 1 w 166"/>
                  <a:gd name="T7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9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2" y="17"/>
                    </a:lnTo>
                    <a:lnTo>
                      <a:pt x="6" y="25"/>
                    </a:lnTo>
                    <a:lnTo>
                      <a:pt x="16" y="42"/>
                    </a:lnTo>
                    <a:lnTo>
                      <a:pt x="29" y="63"/>
                    </a:lnTo>
                    <a:lnTo>
                      <a:pt x="44" y="83"/>
                    </a:lnTo>
                    <a:lnTo>
                      <a:pt x="59" y="102"/>
                    </a:lnTo>
                    <a:lnTo>
                      <a:pt x="65" y="109"/>
                    </a:lnTo>
                    <a:lnTo>
                      <a:pt x="72" y="114"/>
                    </a:lnTo>
                    <a:lnTo>
                      <a:pt x="78" y="118"/>
                    </a:lnTo>
                    <a:lnTo>
                      <a:pt x="83" y="119"/>
                    </a:lnTo>
                    <a:lnTo>
                      <a:pt x="88" y="118"/>
                    </a:lnTo>
                    <a:lnTo>
                      <a:pt x="93" y="114"/>
                    </a:lnTo>
                    <a:lnTo>
                      <a:pt x="100" y="108"/>
                    </a:lnTo>
                    <a:lnTo>
                      <a:pt x="107" y="102"/>
                    </a:lnTo>
                    <a:lnTo>
                      <a:pt x="121" y="83"/>
                    </a:lnTo>
                    <a:lnTo>
                      <a:pt x="136" y="63"/>
                    </a:lnTo>
                    <a:lnTo>
                      <a:pt x="149" y="42"/>
                    </a:lnTo>
                    <a:lnTo>
                      <a:pt x="159" y="25"/>
                    </a:lnTo>
                    <a:lnTo>
                      <a:pt x="163" y="17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2"/>
                    </a:lnTo>
                    <a:lnTo>
                      <a:pt x="141" y="2"/>
                    </a:lnTo>
                    <a:lnTo>
                      <a:pt x="115" y="1"/>
                    </a:lnTo>
                    <a:lnTo>
                      <a:pt x="83" y="0"/>
                    </a:lnTo>
                    <a:lnTo>
                      <a:pt x="52" y="1"/>
                    </a:lnTo>
                    <a:lnTo>
                      <a:pt x="25" y="2"/>
                    </a:lnTo>
                    <a:lnTo>
                      <a:pt x="15" y="2"/>
                    </a:lnTo>
                    <a:lnTo>
                      <a:pt x="6" y="4"/>
                    </a:lnTo>
                    <a:lnTo>
                      <a:pt x="2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" name="Freeform 1608"/>
              <p:cNvSpPr>
                <a:spLocks/>
              </p:cNvSpPr>
              <p:nvPr/>
            </p:nvSpPr>
            <p:spPr bwMode="auto">
              <a:xfrm>
                <a:off x="1806" y="2569"/>
                <a:ext cx="13" cy="16"/>
              </a:xfrm>
              <a:custGeom>
                <a:avLst/>
                <a:gdLst>
                  <a:gd name="T0" fmla="*/ 41 w 65"/>
                  <a:gd name="T1" fmla="*/ 15 h 81"/>
                  <a:gd name="T2" fmla="*/ 41 w 65"/>
                  <a:gd name="T3" fmla="*/ 81 h 81"/>
                  <a:gd name="T4" fmla="*/ 23 w 65"/>
                  <a:gd name="T5" fmla="*/ 81 h 81"/>
                  <a:gd name="T6" fmla="*/ 23 w 65"/>
                  <a:gd name="T7" fmla="*/ 15 h 81"/>
                  <a:gd name="T8" fmla="*/ 0 w 65"/>
                  <a:gd name="T9" fmla="*/ 15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5 h 81"/>
                  <a:gd name="T16" fmla="*/ 41 w 65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3" y="81"/>
                    </a:lnTo>
                    <a:lnTo>
                      <a:pt x="23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" name="Freeform 1609"/>
              <p:cNvSpPr>
                <a:spLocks/>
              </p:cNvSpPr>
              <p:nvPr/>
            </p:nvSpPr>
            <p:spPr bwMode="auto">
              <a:xfrm>
                <a:off x="1894" y="2937"/>
                <a:ext cx="33" cy="23"/>
              </a:xfrm>
              <a:custGeom>
                <a:avLst/>
                <a:gdLst>
                  <a:gd name="T0" fmla="*/ 0 w 166"/>
                  <a:gd name="T1" fmla="*/ 6 h 118"/>
                  <a:gd name="T2" fmla="*/ 0 w 166"/>
                  <a:gd name="T3" fmla="*/ 8 h 118"/>
                  <a:gd name="T4" fmla="*/ 0 w 166"/>
                  <a:gd name="T5" fmla="*/ 11 h 118"/>
                  <a:gd name="T6" fmla="*/ 3 w 166"/>
                  <a:gd name="T7" fmla="*/ 16 h 118"/>
                  <a:gd name="T8" fmla="*/ 5 w 166"/>
                  <a:gd name="T9" fmla="*/ 24 h 118"/>
                  <a:gd name="T10" fmla="*/ 15 w 166"/>
                  <a:gd name="T11" fmla="*/ 42 h 118"/>
                  <a:gd name="T12" fmla="*/ 29 w 166"/>
                  <a:gd name="T13" fmla="*/ 62 h 118"/>
                  <a:gd name="T14" fmla="*/ 42 w 166"/>
                  <a:gd name="T15" fmla="*/ 83 h 118"/>
                  <a:gd name="T16" fmla="*/ 57 w 166"/>
                  <a:gd name="T17" fmla="*/ 101 h 118"/>
                  <a:gd name="T18" fmla="*/ 65 w 166"/>
                  <a:gd name="T19" fmla="*/ 108 h 118"/>
                  <a:gd name="T20" fmla="*/ 71 w 166"/>
                  <a:gd name="T21" fmla="*/ 115 h 118"/>
                  <a:gd name="T22" fmla="*/ 77 w 166"/>
                  <a:gd name="T23" fmla="*/ 117 h 118"/>
                  <a:gd name="T24" fmla="*/ 82 w 166"/>
                  <a:gd name="T25" fmla="*/ 118 h 118"/>
                  <a:gd name="T26" fmla="*/ 87 w 166"/>
                  <a:gd name="T27" fmla="*/ 117 h 118"/>
                  <a:gd name="T28" fmla="*/ 93 w 166"/>
                  <a:gd name="T29" fmla="*/ 113 h 118"/>
                  <a:gd name="T30" fmla="*/ 100 w 166"/>
                  <a:gd name="T31" fmla="*/ 108 h 118"/>
                  <a:gd name="T32" fmla="*/ 106 w 166"/>
                  <a:gd name="T33" fmla="*/ 101 h 118"/>
                  <a:gd name="T34" fmla="*/ 121 w 166"/>
                  <a:gd name="T35" fmla="*/ 83 h 118"/>
                  <a:gd name="T36" fmla="*/ 135 w 166"/>
                  <a:gd name="T37" fmla="*/ 62 h 118"/>
                  <a:gd name="T38" fmla="*/ 148 w 166"/>
                  <a:gd name="T39" fmla="*/ 42 h 118"/>
                  <a:gd name="T40" fmla="*/ 158 w 166"/>
                  <a:gd name="T41" fmla="*/ 24 h 118"/>
                  <a:gd name="T42" fmla="*/ 162 w 166"/>
                  <a:gd name="T43" fmla="*/ 16 h 118"/>
                  <a:gd name="T44" fmla="*/ 164 w 166"/>
                  <a:gd name="T45" fmla="*/ 11 h 118"/>
                  <a:gd name="T46" fmla="*/ 166 w 166"/>
                  <a:gd name="T47" fmla="*/ 8 h 118"/>
                  <a:gd name="T48" fmla="*/ 164 w 166"/>
                  <a:gd name="T49" fmla="*/ 6 h 118"/>
                  <a:gd name="T50" fmla="*/ 163 w 166"/>
                  <a:gd name="T51" fmla="*/ 5 h 118"/>
                  <a:gd name="T52" fmla="*/ 159 w 166"/>
                  <a:gd name="T53" fmla="*/ 4 h 118"/>
                  <a:gd name="T54" fmla="*/ 151 w 166"/>
                  <a:gd name="T55" fmla="*/ 3 h 118"/>
                  <a:gd name="T56" fmla="*/ 141 w 166"/>
                  <a:gd name="T57" fmla="*/ 1 h 118"/>
                  <a:gd name="T58" fmla="*/ 113 w 166"/>
                  <a:gd name="T59" fmla="*/ 0 h 118"/>
                  <a:gd name="T60" fmla="*/ 82 w 166"/>
                  <a:gd name="T61" fmla="*/ 0 h 118"/>
                  <a:gd name="T62" fmla="*/ 51 w 166"/>
                  <a:gd name="T63" fmla="*/ 0 h 118"/>
                  <a:gd name="T64" fmla="*/ 25 w 166"/>
                  <a:gd name="T65" fmla="*/ 1 h 118"/>
                  <a:gd name="T66" fmla="*/ 14 w 166"/>
                  <a:gd name="T67" fmla="*/ 3 h 118"/>
                  <a:gd name="T68" fmla="*/ 6 w 166"/>
                  <a:gd name="T69" fmla="*/ 4 h 118"/>
                  <a:gd name="T70" fmla="*/ 1 w 166"/>
                  <a:gd name="T71" fmla="*/ 5 h 118"/>
                  <a:gd name="T72" fmla="*/ 0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0" y="6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3" y="16"/>
                    </a:lnTo>
                    <a:lnTo>
                      <a:pt x="5" y="24"/>
                    </a:lnTo>
                    <a:lnTo>
                      <a:pt x="15" y="42"/>
                    </a:lnTo>
                    <a:lnTo>
                      <a:pt x="29" y="62"/>
                    </a:lnTo>
                    <a:lnTo>
                      <a:pt x="42" y="83"/>
                    </a:lnTo>
                    <a:lnTo>
                      <a:pt x="57" y="101"/>
                    </a:lnTo>
                    <a:lnTo>
                      <a:pt x="65" y="108"/>
                    </a:lnTo>
                    <a:lnTo>
                      <a:pt x="71" y="115"/>
                    </a:lnTo>
                    <a:lnTo>
                      <a:pt x="77" y="117"/>
                    </a:lnTo>
                    <a:lnTo>
                      <a:pt x="82" y="118"/>
                    </a:lnTo>
                    <a:lnTo>
                      <a:pt x="87" y="117"/>
                    </a:lnTo>
                    <a:lnTo>
                      <a:pt x="93" y="113"/>
                    </a:lnTo>
                    <a:lnTo>
                      <a:pt x="100" y="108"/>
                    </a:lnTo>
                    <a:lnTo>
                      <a:pt x="106" y="101"/>
                    </a:lnTo>
                    <a:lnTo>
                      <a:pt x="121" y="83"/>
                    </a:lnTo>
                    <a:lnTo>
                      <a:pt x="135" y="62"/>
                    </a:lnTo>
                    <a:lnTo>
                      <a:pt x="148" y="42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4" y="6"/>
                    </a:lnTo>
                    <a:lnTo>
                      <a:pt x="163" y="5"/>
                    </a:lnTo>
                    <a:lnTo>
                      <a:pt x="159" y="4"/>
                    </a:lnTo>
                    <a:lnTo>
                      <a:pt x="151" y="3"/>
                    </a:lnTo>
                    <a:lnTo>
                      <a:pt x="141" y="1"/>
                    </a:lnTo>
                    <a:lnTo>
                      <a:pt x="113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1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3" name="Freeform 1610"/>
              <p:cNvSpPr>
                <a:spLocks/>
              </p:cNvSpPr>
              <p:nvPr/>
            </p:nvSpPr>
            <p:spPr bwMode="auto">
              <a:xfrm>
                <a:off x="1894" y="2937"/>
                <a:ext cx="33" cy="23"/>
              </a:xfrm>
              <a:custGeom>
                <a:avLst/>
                <a:gdLst>
                  <a:gd name="T0" fmla="*/ 0 w 166"/>
                  <a:gd name="T1" fmla="*/ 6 h 118"/>
                  <a:gd name="T2" fmla="*/ 0 w 166"/>
                  <a:gd name="T3" fmla="*/ 8 h 118"/>
                  <a:gd name="T4" fmla="*/ 0 w 166"/>
                  <a:gd name="T5" fmla="*/ 11 h 118"/>
                  <a:gd name="T6" fmla="*/ 3 w 166"/>
                  <a:gd name="T7" fmla="*/ 16 h 118"/>
                  <a:gd name="T8" fmla="*/ 5 w 166"/>
                  <a:gd name="T9" fmla="*/ 24 h 118"/>
                  <a:gd name="T10" fmla="*/ 15 w 166"/>
                  <a:gd name="T11" fmla="*/ 42 h 118"/>
                  <a:gd name="T12" fmla="*/ 29 w 166"/>
                  <a:gd name="T13" fmla="*/ 62 h 118"/>
                  <a:gd name="T14" fmla="*/ 42 w 166"/>
                  <a:gd name="T15" fmla="*/ 83 h 118"/>
                  <a:gd name="T16" fmla="*/ 57 w 166"/>
                  <a:gd name="T17" fmla="*/ 101 h 118"/>
                  <a:gd name="T18" fmla="*/ 65 w 166"/>
                  <a:gd name="T19" fmla="*/ 108 h 118"/>
                  <a:gd name="T20" fmla="*/ 71 w 166"/>
                  <a:gd name="T21" fmla="*/ 115 h 118"/>
                  <a:gd name="T22" fmla="*/ 77 w 166"/>
                  <a:gd name="T23" fmla="*/ 117 h 118"/>
                  <a:gd name="T24" fmla="*/ 82 w 166"/>
                  <a:gd name="T25" fmla="*/ 118 h 118"/>
                  <a:gd name="T26" fmla="*/ 87 w 166"/>
                  <a:gd name="T27" fmla="*/ 117 h 118"/>
                  <a:gd name="T28" fmla="*/ 93 w 166"/>
                  <a:gd name="T29" fmla="*/ 113 h 118"/>
                  <a:gd name="T30" fmla="*/ 100 w 166"/>
                  <a:gd name="T31" fmla="*/ 108 h 118"/>
                  <a:gd name="T32" fmla="*/ 106 w 166"/>
                  <a:gd name="T33" fmla="*/ 101 h 118"/>
                  <a:gd name="T34" fmla="*/ 121 w 166"/>
                  <a:gd name="T35" fmla="*/ 83 h 118"/>
                  <a:gd name="T36" fmla="*/ 135 w 166"/>
                  <a:gd name="T37" fmla="*/ 62 h 118"/>
                  <a:gd name="T38" fmla="*/ 148 w 166"/>
                  <a:gd name="T39" fmla="*/ 42 h 118"/>
                  <a:gd name="T40" fmla="*/ 158 w 166"/>
                  <a:gd name="T41" fmla="*/ 24 h 118"/>
                  <a:gd name="T42" fmla="*/ 162 w 166"/>
                  <a:gd name="T43" fmla="*/ 16 h 118"/>
                  <a:gd name="T44" fmla="*/ 164 w 166"/>
                  <a:gd name="T45" fmla="*/ 11 h 118"/>
                  <a:gd name="T46" fmla="*/ 166 w 166"/>
                  <a:gd name="T47" fmla="*/ 8 h 118"/>
                  <a:gd name="T48" fmla="*/ 164 w 166"/>
                  <a:gd name="T49" fmla="*/ 6 h 118"/>
                  <a:gd name="T50" fmla="*/ 163 w 166"/>
                  <a:gd name="T51" fmla="*/ 5 h 118"/>
                  <a:gd name="T52" fmla="*/ 159 w 166"/>
                  <a:gd name="T53" fmla="*/ 4 h 118"/>
                  <a:gd name="T54" fmla="*/ 151 w 166"/>
                  <a:gd name="T55" fmla="*/ 3 h 118"/>
                  <a:gd name="T56" fmla="*/ 141 w 166"/>
                  <a:gd name="T57" fmla="*/ 1 h 118"/>
                  <a:gd name="T58" fmla="*/ 113 w 166"/>
                  <a:gd name="T59" fmla="*/ 0 h 118"/>
                  <a:gd name="T60" fmla="*/ 82 w 166"/>
                  <a:gd name="T61" fmla="*/ 0 h 118"/>
                  <a:gd name="T62" fmla="*/ 51 w 166"/>
                  <a:gd name="T63" fmla="*/ 0 h 118"/>
                  <a:gd name="T64" fmla="*/ 25 w 166"/>
                  <a:gd name="T65" fmla="*/ 1 h 118"/>
                  <a:gd name="T66" fmla="*/ 14 w 166"/>
                  <a:gd name="T67" fmla="*/ 3 h 118"/>
                  <a:gd name="T68" fmla="*/ 6 w 166"/>
                  <a:gd name="T69" fmla="*/ 4 h 118"/>
                  <a:gd name="T70" fmla="*/ 1 w 166"/>
                  <a:gd name="T71" fmla="*/ 5 h 118"/>
                  <a:gd name="T72" fmla="*/ 0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0" y="6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3" y="16"/>
                    </a:lnTo>
                    <a:lnTo>
                      <a:pt x="5" y="24"/>
                    </a:lnTo>
                    <a:lnTo>
                      <a:pt x="15" y="42"/>
                    </a:lnTo>
                    <a:lnTo>
                      <a:pt x="29" y="62"/>
                    </a:lnTo>
                    <a:lnTo>
                      <a:pt x="42" y="83"/>
                    </a:lnTo>
                    <a:lnTo>
                      <a:pt x="57" y="101"/>
                    </a:lnTo>
                    <a:lnTo>
                      <a:pt x="65" y="108"/>
                    </a:lnTo>
                    <a:lnTo>
                      <a:pt x="71" y="115"/>
                    </a:lnTo>
                    <a:lnTo>
                      <a:pt x="77" y="117"/>
                    </a:lnTo>
                    <a:lnTo>
                      <a:pt x="82" y="118"/>
                    </a:lnTo>
                    <a:lnTo>
                      <a:pt x="87" y="117"/>
                    </a:lnTo>
                    <a:lnTo>
                      <a:pt x="93" y="113"/>
                    </a:lnTo>
                    <a:lnTo>
                      <a:pt x="100" y="108"/>
                    </a:lnTo>
                    <a:lnTo>
                      <a:pt x="106" y="101"/>
                    </a:lnTo>
                    <a:lnTo>
                      <a:pt x="121" y="83"/>
                    </a:lnTo>
                    <a:lnTo>
                      <a:pt x="135" y="62"/>
                    </a:lnTo>
                    <a:lnTo>
                      <a:pt x="148" y="42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4" y="6"/>
                    </a:lnTo>
                    <a:lnTo>
                      <a:pt x="163" y="5"/>
                    </a:lnTo>
                    <a:lnTo>
                      <a:pt x="159" y="4"/>
                    </a:lnTo>
                    <a:lnTo>
                      <a:pt x="151" y="3"/>
                    </a:lnTo>
                    <a:lnTo>
                      <a:pt x="141" y="1"/>
                    </a:lnTo>
                    <a:lnTo>
                      <a:pt x="113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1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4" name="Freeform 1611"/>
              <p:cNvSpPr>
                <a:spLocks/>
              </p:cNvSpPr>
              <p:nvPr/>
            </p:nvSpPr>
            <p:spPr bwMode="auto">
              <a:xfrm>
                <a:off x="1904" y="2940"/>
                <a:ext cx="13" cy="16"/>
              </a:xfrm>
              <a:custGeom>
                <a:avLst/>
                <a:gdLst>
                  <a:gd name="T0" fmla="*/ 41 w 66"/>
                  <a:gd name="T1" fmla="*/ 14 h 81"/>
                  <a:gd name="T2" fmla="*/ 41 w 66"/>
                  <a:gd name="T3" fmla="*/ 81 h 81"/>
                  <a:gd name="T4" fmla="*/ 25 w 66"/>
                  <a:gd name="T5" fmla="*/ 81 h 81"/>
                  <a:gd name="T6" fmla="*/ 25 w 66"/>
                  <a:gd name="T7" fmla="*/ 14 h 81"/>
                  <a:gd name="T8" fmla="*/ 0 w 66"/>
                  <a:gd name="T9" fmla="*/ 14 h 81"/>
                  <a:gd name="T10" fmla="*/ 0 w 66"/>
                  <a:gd name="T11" fmla="*/ 0 h 81"/>
                  <a:gd name="T12" fmla="*/ 66 w 66"/>
                  <a:gd name="T13" fmla="*/ 0 h 81"/>
                  <a:gd name="T14" fmla="*/ 66 w 66"/>
                  <a:gd name="T15" fmla="*/ 14 h 81"/>
                  <a:gd name="T16" fmla="*/ 41 w 66"/>
                  <a:gd name="T17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41" y="14"/>
                    </a:moveTo>
                    <a:lnTo>
                      <a:pt x="41" y="81"/>
                    </a:lnTo>
                    <a:lnTo>
                      <a:pt x="25" y="81"/>
                    </a:lnTo>
                    <a:lnTo>
                      <a:pt x="25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813"/>
            <p:cNvGrpSpPr>
              <a:grpSpLocks/>
            </p:cNvGrpSpPr>
            <p:nvPr/>
          </p:nvGrpSpPr>
          <p:grpSpPr bwMode="auto">
            <a:xfrm>
              <a:off x="363" y="318"/>
              <a:ext cx="3599" cy="3549"/>
              <a:chOff x="363" y="318"/>
              <a:chExt cx="3599" cy="3549"/>
            </a:xfrm>
          </p:grpSpPr>
          <p:sp>
            <p:nvSpPr>
              <p:cNvPr id="1075" name="Freeform 1613"/>
              <p:cNvSpPr>
                <a:spLocks/>
              </p:cNvSpPr>
              <p:nvPr/>
            </p:nvSpPr>
            <p:spPr bwMode="auto">
              <a:xfrm>
                <a:off x="1755" y="3292"/>
                <a:ext cx="33" cy="24"/>
              </a:xfrm>
              <a:custGeom>
                <a:avLst/>
                <a:gdLst>
                  <a:gd name="T0" fmla="*/ 1 w 165"/>
                  <a:gd name="T1" fmla="*/ 7 h 119"/>
                  <a:gd name="T2" fmla="*/ 0 w 165"/>
                  <a:gd name="T3" fmla="*/ 8 h 119"/>
                  <a:gd name="T4" fmla="*/ 0 w 165"/>
                  <a:gd name="T5" fmla="*/ 11 h 119"/>
                  <a:gd name="T6" fmla="*/ 2 w 165"/>
                  <a:gd name="T7" fmla="*/ 16 h 119"/>
                  <a:gd name="T8" fmla="*/ 6 w 165"/>
                  <a:gd name="T9" fmla="*/ 24 h 119"/>
                  <a:gd name="T10" fmla="*/ 16 w 165"/>
                  <a:gd name="T11" fmla="*/ 41 h 119"/>
                  <a:gd name="T12" fmla="*/ 28 w 165"/>
                  <a:gd name="T13" fmla="*/ 63 h 119"/>
                  <a:gd name="T14" fmla="*/ 42 w 165"/>
                  <a:gd name="T15" fmla="*/ 84 h 119"/>
                  <a:gd name="T16" fmla="*/ 57 w 165"/>
                  <a:gd name="T17" fmla="*/ 101 h 119"/>
                  <a:gd name="T18" fmla="*/ 64 w 165"/>
                  <a:gd name="T19" fmla="*/ 109 h 119"/>
                  <a:gd name="T20" fmla="*/ 71 w 165"/>
                  <a:gd name="T21" fmla="*/ 114 h 119"/>
                  <a:gd name="T22" fmla="*/ 77 w 165"/>
                  <a:gd name="T23" fmla="*/ 117 h 119"/>
                  <a:gd name="T24" fmla="*/ 83 w 165"/>
                  <a:gd name="T25" fmla="*/ 119 h 119"/>
                  <a:gd name="T26" fmla="*/ 87 w 165"/>
                  <a:gd name="T27" fmla="*/ 117 h 119"/>
                  <a:gd name="T28" fmla="*/ 93 w 165"/>
                  <a:gd name="T29" fmla="*/ 114 h 119"/>
                  <a:gd name="T30" fmla="*/ 99 w 165"/>
                  <a:gd name="T31" fmla="*/ 109 h 119"/>
                  <a:gd name="T32" fmla="*/ 106 w 165"/>
                  <a:gd name="T33" fmla="*/ 101 h 119"/>
                  <a:gd name="T34" fmla="*/ 121 w 165"/>
                  <a:gd name="T35" fmla="*/ 82 h 119"/>
                  <a:gd name="T36" fmla="*/ 135 w 165"/>
                  <a:gd name="T37" fmla="*/ 63 h 119"/>
                  <a:gd name="T38" fmla="*/ 148 w 165"/>
                  <a:gd name="T39" fmla="*/ 41 h 119"/>
                  <a:gd name="T40" fmla="*/ 158 w 165"/>
                  <a:gd name="T41" fmla="*/ 24 h 119"/>
                  <a:gd name="T42" fmla="*/ 162 w 165"/>
                  <a:gd name="T43" fmla="*/ 16 h 119"/>
                  <a:gd name="T44" fmla="*/ 164 w 165"/>
                  <a:gd name="T45" fmla="*/ 11 h 119"/>
                  <a:gd name="T46" fmla="*/ 165 w 165"/>
                  <a:gd name="T47" fmla="*/ 8 h 119"/>
                  <a:gd name="T48" fmla="*/ 164 w 165"/>
                  <a:gd name="T49" fmla="*/ 7 h 119"/>
                  <a:gd name="T50" fmla="*/ 164 w 165"/>
                  <a:gd name="T51" fmla="*/ 5 h 119"/>
                  <a:gd name="T52" fmla="*/ 159 w 165"/>
                  <a:gd name="T53" fmla="*/ 4 h 119"/>
                  <a:gd name="T54" fmla="*/ 152 w 165"/>
                  <a:gd name="T55" fmla="*/ 3 h 119"/>
                  <a:gd name="T56" fmla="*/ 140 w 165"/>
                  <a:gd name="T57" fmla="*/ 2 h 119"/>
                  <a:gd name="T58" fmla="*/ 114 w 165"/>
                  <a:gd name="T59" fmla="*/ 0 h 119"/>
                  <a:gd name="T60" fmla="*/ 82 w 165"/>
                  <a:gd name="T61" fmla="*/ 0 h 119"/>
                  <a:gd name="T62" fmla="*/ 51 w 165"/>
                  <a:gd name="T63" fmla="*/ 0 h 119"/>
                  <a:gd name="T64" fmla="*/ 25 w 165"/>
                  <a:gd name="T65" fmla="*/ 2 h 119"/>
                  <a:gd name="T66" fmla="*/ 13 w 165"/>
                  <a:gd name="T67" fmla="*/ 3 h 119"/>
                  <a:gd name="T68" fmla="*/ 6 w 165"/>
                  <a:gd name="T69" fmla="*/ 3 h 119"/>
                  <a:gd name="T70" fmla="*/ 1 w 165"/>
                  <a:gd name="T71" fmla="*/ 4 h 119"/>
                  <a:gd name="T72" fmla="*/ 1 w 165"/>
                  <a:gd name="T73" fmla="*/ 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9">
                    <a:moveTo>
                      <a:pt x="1" y="7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6" y="41"/>
                    </a:lnTo>
                    <a:lnTo>
                      <a:pt x="28" y="63"/>
                    </a:lnTo>
                    <a:lnTo>
                      <a:pt x="42" y="84"/>
                    </a:lnTo>
                    <a:lnTo>
                      <a:pt x="57" y="101"/>
                    </a:lnTo>
                    <a:lnTo>
                      <a:pt x="64" y="109"/>
                    </a:lnTo>
                    <a:lnTo>
                      <a:pt x="71" y="114"/>
                    </a:lnTo>
                    <a:lnTo>
                      <a:pt x="77" y="117"/>
                    </a:lnTo>
                    <a:lnTo>
                      <a:pt x="83" y="119"/>
                    </a:lnTo>
                    <a:lnTo>
                      <a:pt x="87" y="117"/>
                    </a:lnTo>
                    <a:lnTo>
                      <a:pt x="93" y="114"/>
                    </a:lnTo>
                    <a:lnTo>
                      <a:pt x="99" y="109"/>
                    </a:lnTo>
                    <a:lnTo>
                      <a:pt x="106" y="101"/>
                    </a:lnTo>
                    <a:lnTo>
                      <a:pt x="121" y="82"/>
                    </a:lnTo>
                    <a:lnTo>
                      <a:pt x="135" y="63"/>
                    </a:lnTo>
                    <a:lnTo>
                      <a:pt x="148" y="41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5" y="8"/>
                    </a:lnTo>
                    <a:lnTo>
                      <a:pt x="164" y="7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0" y="2"/>
                    </a:lnTo>
                    <a:lnTo>
                      <a:pt x="114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2"/>
                    </a:lnTo>
                    <a:lnTo>
                      <a:pt x="13" y="3"/>
                    </a:lnTo>
                    <a:lnTo>
                      <a:pt x="6" y="3"/>
                    </a:lnTo>
                    <a:lnTo>
                      <a:pt x="1" y="4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Freeform 1614"/>
              <p:cNvSpPr>
                <a:spLocks/>
              </p:cNvSpPr>
              <p:nvPr/>
            </p:nvSpPr>
            <p:spPr bwMode="auto">
              <a:xfrm>
                <a:off x="1755" y="3292"/>
                <a:ext cx="33" cy="24"/>
              </a:xfrm>
              <a:custGeom>
                <a:avLst/>
                <a:gdLst>
                  <a:gd name="T0" fmla="*/ 1 w 165"/>
                  <a:gd name="T1" fmla="*/ 7 h 119"/>
                  <a:gd name="T2" fmla="*/ 0 w 165"/>
                  <a:gd name="T3" fmla="*/ 8 h 119"/>
                  <a:gd name="T4" fmla="*/ 0 w 165"/>
                  <a:gd name="T5" fmla="*/ 11 h 119"/>
                  <a:gd name="T6" fmla="*/ 2 w 165"/>
                  <a:gd name="T7" fmla="*/ 16 h 119"/>
                  <a:gd name="T8" fmla="*/ 6 w 165"/>
                  <a:gd name="T9" fmla="*/ 24 h 119"/>
                  <a:gd name="T10" fmla="*/ 16 w 165"/>
                  <a:gd name="T11" fmla="*/ 41 h 119"/>
                  <a:gd name="T12" fmla="*/ 28 w 165"/>
                  <a:gd name="T13" fmla="*/ 63 h 119"/>
                  <a:gd name="T14" fmla="*/ 42 w 165"/>
                  <a:gd name="T15" fmla="*/ 84 h 119"/>
                  <a:gd name="T16" fmla="*/ 57 w 165"/>
                  <a:gd name="T17" fmla="*/ 101 h 119"/>
                  <a:gd name="T18" fmla="*/ 64 w 165"/>
                  <a:gd name="T19" fmla="*/ 109 h 119"/>
                  <a:gd name="T20" fmla="*/ 71 w 165"/>
                  <a:gd name="T21" fmla="*/ 114 h 119"/>
                  <a:gd name="T22" fmla="*/ 77 w 165"/>
                  <a:gd name="T23" fmla="*/ 117 h 119"/>
                  <a:gd name="T24" fmla="*/ 83 w 165"/>
                  <a:gd name="T25" fmla="*/ 119 h 119"/>
                  <a:gd name="T26" fmla="*/ 87 w 165"/>
                  <a:gd name="T27" fmla="*/ 117 h 119"/>
                  <a:gd name="T28" fmla="*/ 93 w 165"/>
                  <a:gd name="T29" fmla="*/ 114 h 119"/>
                  <a:gd name="T30" fmla="*/ 99 w 165"/>
                  <a:gd name="T31" fmla="*/ 109 h 119"/>
                  <a:gd name="T32" fmla="*/ 106 w 165"/>
                  <a:gd name="T33" fmla="*/ 101 h 119"/>
                  <a:gd name="T34" fmla="*/ 121 w 165"/>
                  <a:gd name="T35" fmla="*/ 82 h 119"/>
                  <a:gd name="T36" fmla="*/ 135 w 165"/>
                  <a:gd name="T37" fmla="*/ 63 h 119"/>
                  <a:gd name="T38" fmla="*/ 148 w 165"/>
                  <a:gd name="T39" fmla="*/ 41 h 119"/>
                  <a:gd name="T40" fmla="*/ 158 w 165"/>
                  <a:gd name="T41" fmla="*/ 24 h 119"/>
                  <a:gd name="T42" fmla="*/ 162 w 165"/>
                  <a:gd name="T43" fmla="*/ 16 h 119"/>
                  <a:gd name="T44" fmla="*/ 164 w 165"/>
                  <a:gd name="T45" fmla="*/ 11 h 119"/>
                  <a:gd name="T46" fmla="*/ 165 w 165"/>
                  <a:gd name="T47" fmla="*/ 8 h 119"/>
                  <a:gd name="T48" fmla="*/ 164 w 165"/>
                  <a:gd name="T49" fmla="*/ 7 h 119"/>
                  <a:gd name="T50" fmla="*/ 164 w 165"/>
                  <a:gd name="T51" fmla="*/ 5 h 119"/>
                  <a:gd name="T52" fmla="*/ 159 w 165"/>
                  <a:gd name="T53" fmla="*/ 4 h 119"/>
                  <a:gd name="T54" fmla="*/ 152 w 165"/>
                  <a:gd name="T55" fmla="*/ 3 h 119"/>
                  <a:gd name="T56" fmla="*/ 140 w 165"/>
                  <a:gd name="T57" fmla="*/ 2 h 119"/>
                  <a:gd name="T58" fmla="*/ 114 w 165"/>
                  <a:gd name="T59" fmla="*/ 0 h 119"/>
                  <a:gd name="T60" fmla="*/ 82 w 165"/>
                  <a:gd name="T61" fmla="*/ 0 h 119"/>
                  <a:gd name="T62" fmla="*/ 51 w 165"/>
                  <a:gd name="T63" fmla="*/ 0 h 119"/>
                  <a:gd name="T64" fmla="*/ 25 w 165"/>
                  <a:gd name="T65" fmla="*/ 2 h 119"/>
                  <a:gd name="T66" fmla="*/ 13 w 165"/>
                  <a:gd name="T67" fmla="*/ 3 h 119"/>
                  <a:gd name="T68" fmla="*/ 6 w 165"/>
                  <a:gd name="T69" fmla="*/ 3 h 119"/>
                  <a:gd name="T70" fmla="*/ 1 w 165"/>
                  <a:gd name="T71" fmla="*/ 4 h 119"/>
                  <a:gd name="T72" fmla="*/ 1 w 165"/>
                  <a:gd name="T73" fmla="*/ 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9">
                    <a:moveTo>
                      <a:pt x="1" y="7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6" y="41"/>
                    </a:lnTo>
                    <a:lnTo>
                      <a:pt x="28" y="63"/>
                    </a:lnTo>
                    <a:lnTo>
                      <a:pt x="42" y="84"/>
                    </a:lnTo>
                    <a:lnTo>
                      <a:pt x="57" y="101"/>
                    </a:lnTo>
                    <a:lnTo>
                      <a:pt x="64" y="109"/>
                    </a:lnTo>
                    <a:lnTo>
                      <a:pt x="71" y="114"/>
                    </a:lnTo>
                    <a:lnTo>
                      <a:pt x="77" y="117"/>
                    </a:lnTo>
                    <a:lnTo>
                      <a:pt x="83" y="119"/>
                    </a:lnTo>
                    <a:lnTo>
                      <a:pt x="87" y="117"/>
                    </a:lnTo>
                    <a:lnTo>
                      <a:pt x="93" y="114"/>
                    </a:lnTo>
                    <a:lnTo>
                      <a:pt x="99" y="109"/>
                    </a:lnTo>
                    <a:lnTo>
                      <a:pt x="106" y="101"/>
                    </a:lnTo>
                    <a:lnTo>
                      <a:pt x="121" y="82"/>
                    </a:lnTo>
                    <a:lnTo>
                      <a:pt x="135" y="63"/>
                    </a:lnTo>
                    <a:lnTo>
                      <a:pt x="148" y="41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5" y="8"/>
                    </a:lnTo>
                    <a:lnTo>
                      <a:pt x="164" y="7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0" y="2"/>
                    </a:lnTo>
                    <a:lnTo>
                      <a:pt x="114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2"/>
                    </a:lnTo>
                    <a:lnTo>
                      <a:pt x="13" y="3"/>
                    </a:lnTo>
                    <a:lnTo>
                      <a:pt x="6" y="3"/>
                    </a:lnTo>
                    <a:lnTo>
                      <a:pt x="1" y="4"/>
                    </a:lnTo>
                    <a:lnTo>
                      <a:pt x="1" y="7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Freeform 1615"/>
              <p:cNvSpPr>
                <a:spLocks/>
              </p:cNvSpPr>
              <p:nvPr/>
            </p:nvSpPr>
            <p:spPr bwMode="auto">
              <a:xfrm>
                <a:off x="1765" y="3295"/>
                <a:ext cx="13" cy="16"/>
              </a:xfrm>
              <a:custGeom>
                <a:avLst/>
                <a:gdLst>
                  <a:gd name="T0" fmla="*/ 41 w 66"/>
                  <a:gd name="T1" fmla="*/ 14 h 80"/>
                  <a:gd name="T2" fmla="*/ 41 w 66"/>
                  <a:gd name="T3" fmla="*/ 80 h 80"/>
                  <a:gd name="T4" fmla="*/ 25 w 66"/>
                  <a:gd name="T5" fmla="*/ 80 h 80"/>
                  <a:gd name="T6" fmla="*/ 25 w 66"/>
                  <a:gd name="T7" fmla="*/ 14 h 80"/>
                  <a:gd name="T8" fmla="*/ 0 w 66"/>
                  <a:gd name="T9" fmla="*/ 14 h 80"/>
                  <a:gd name="T10" fmla="*/ 0 w 66"/>
                  <a:gd name="T11" fmla="*/ 0 h 80"/>
                  <a:gd name="T12" fmla="*/ 66 w 66"/>
                  <a:gd name="T13" fmla="*/ 0 h 80"/>
                  <a:gd name="T14" fmla="*/ 66 w 66"/>
                  <a:gd name="T15" fmla="*/ 14 h 80"/>
                  <a:gd name="T16" fmla="*/ 41 w 66"/>
                  <a:gd name="T1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0">
                    <a:moveTo>
                      <a:pt x="41" y="14"/>
                    </a:moveTo>
                    <a:lnTo>
                      <a:pt x="41" y="80"/>
                    </a:lnTo>
                    <a:lnTo>
                      <a:pt x="25" y="80"/>
                    </a:lnTo>
                    <a:lnTo>
                      <a:pt x="25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Freeform 1616"/>
              <p:cNvSpPr>
                <a:spLocks/>
              </p:cNvSpPr>
              <p:nvPr/>
            </p:nvSpPr>
            <p:spPr bwMode="auto">
              <a:xfrm>
                <a:off x="1853" y="3437"/>
                <a:ext cx="33" cy="24"/>
              </a:xfrm>
              <a:custGeom>
                <a:avLst/>
                <a:gdLst>
                  <a:gd name="T0" fmla="*/ 1 w 166"/>
                  <a:gd name="T1" fmla="*/ 6 h 120"/>
                  <a:gd name="T2" fmla="*/ 0 w 166"/>
                  <a:gd name="T3" fmla="*/ 8 h 120"/>
                  <a:gd name="T4" fmla="*/ 0 w 166"/>
                  <a:gd name="T5" fmla="*/ 11 h 120"/>
                  <a:gd name="T6" fmla="*/ 2 w 166"/>
                  <a:gd name="T7" fmla="*/ 16 h 120"/>
                  <a:gd name="T8" fmla="*/ 6 w 166"/>
                  <a:gd name="T9" fmla="*/ 24 h 120"/>
                  <a:gd name="T10" fmla="*/ 16 w 166"/>
                  <a:gd name="T11" fmla="*/ 43 h 120"/>
                  <a:gd name="T12" fmla="*/ 29 w 166"/>
                  <a:gd name="T13" fmla="*/ 63 h 120"/>
                  <a:gd name="T14" fmla="*/ 42 w 166"/>
                  <a:gd name="T15" fmla="*/ 84 h 120"/>
                  <a:gd name="T16" fmla="*/ 57 w 166"/>
                  <a:gd name="T17" fmla="*/ 101 h 120"/>
                  <a:gd name="T18" fmla="*/ 65 w 166"/>
                  <a:gd name="T19" fmla="*/ 109 h 120"/>
                  <a:gd name="T20" fmla="*/ 71 w 166"/>
                  <a:gd name="T21" fmla="*/ 115 h 120"/>
                  <a:gd name="T22" fmla="*/ 77 w 166"/>
                  <a:gd name="T23" fmla="*/ 119 h 120"/>
                  <a:gd name="T24" fmla="*/ 83 w 166"/>
                  <a:gd name="T25" fmla="*/ 120 h 120"/>
                  <a:gd name="T26" fmla="*/ 87 w 166"/>
                  <a:gd name="T27" fmla="*/ 117 h 120"/>
                  <a:gd name="T28" fmla="*/ 93 w 166"/>
                  <a:gd name="T29" fmla="*/ 115 h 120"/>
                  <a:gd name="T30" fmla="*/ 100 w 166"/>
                  <a:gd name="T31" fmla="*/ 109 h 120"/>
                  <a:gd name="T32" fmla="*/ 106 w 166"/>
                  <a:gd name="T33" fmla="*/ 101 h 120"/>
                  <a:gd name="T34" fmla="*/ 121 w 166"/>
                  <a:gd name="T35" fmla="*/ 84 h 120"/>
                  <a:gd name="T36" fmla="*/ 136 w 166"/>
                  <a:gd name="T37" fmla="*/ 63 h 120"/>
                  <a:gd name="T38" fmla="*/ 148 w 166"/>
                  <a:gd name="T39" fmla="*/ 43 h 120"/>
                  <a:gd name="T40" fmla="*/ 159 w 166"/>
                  <a:gd name="T41" fmla="*/ 24 h 120"/>
                  <a:gd name="T42" fmla="*/ 162 w 166"/>
                  <a:gd name="T43" fmla="*/ 16 h 120"/>
                  <a:gd name="T44" fmla="*/ 164 w 166"/>
                  <a:gd name="T45" fmla="*/ 11 h 120"/>
                  <a:gd name="T46" fmla="*/ 166 w 166"/>
                  <a:gd name="T47" fmla="*/ 8 h 120"/>
                  <a:gd name="T48" fmla="*/ 164 w 166"/>
                  <a:gd name="T49" fmla="*/ 6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2 h 120"/>
                  <a:gd name="T58" fmla="*/ 115 w 166"/>
                  <a:gd name="T59" fmla="*/ 0 h 120"/>
                  <a:gd name="T60" fmla="*/ 83 w 166"/>
                  <a:gd name="T61" fmla="*/ 0 h 120"/>
                  <a:gd name="T62" fmla="*/ 52 w 166"/>
                  <a:gd name="T63" fmla="*/ 0 h 120"/>
                  <a:gd name="T64" fmla="*/ 25 w 166"/>
                  <a:gd name="T65" fmla="*/ 2 h 120"/>
                  <a:gd name="T66" fmla="*/ 14 w 166"/>
                  <a:gd name="T67" fmla="*/ 3 h 120"/>
                  <a:gd name="T68" fmla="*/ 6 w 166"/>
                  <a:gd name="T69" fmla="*/ 4 h 120"/>
                  <a:gd name="T70" fmla="*/ 1 w 166"/>
                  <a:gd name="T71" fmla="*/ 5 h 120"/>
                  <a:gd name="T72" fmla="*/ 1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6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9" y="63"/>
                    </a:lnTo>
                    <a:lnTo>
                      <a:pt x="42" y="84"/>
                    </a:lnTo>
                    <a:lnTo>
                      <a:pt x="57" y="101"/>
                    </a:lnTo>
                    <a:lnTo>
                      <a:pt x="65" y="109"/>
                    </a:lnTo>
                    <a:lnTo>
                      <a:pt x="71" y="115"/>
                    </a:lnTo>
                    <a:lnTo>
                      <a:pt x="77" y="119"/>
                    </a:lnTo>
                    <a:lnTo>
                      <a:pt x="83" y="120"/>
                    </a:lnTo>
                    <a:lnTo>
                      <a:pt x="87" y="117"/>
                    </a:lnTo>
                    <a:lnTo>
                      <a:pt x="93" y="115"/>
                    </a:lnTo>
                    <a:lnTo>
                      <a:pt x="100" y="109"/>
                    </a:lnTo>
                    <a:lnTo>
                      <a:pt x="106" y="101"/>
                    </a:lnTo>
                    <a:lnTo>
                      <a:pt x="121" y="84"/>
                    </a:lnTo>
                    <a:lnTo>
                      <a:pt x="136" y="63"/>
                    </a:lnTo>
                    <a:lnTo>
                      <a:pt x="148" y="43"/>
                    </a:lnTo>
                    <a:lnTo>
                      <a:pt x="159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4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2"/>
                    </a:lnTo>
                    <a:lnTo>
                      <a:pt x="115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5" y="2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Freeform 1617"/>
              <p:cNvSpPr>
                <a:spLocks/>
              </p:cNvSpPr>
              <p:nvPr/>
            </p:nvSpPr>
            <p:spPr bwMode="auto">
              <a:xfrm>
                <a:off x="1853" y="3437"/>
                <a:ext cx="33" cy="24"/>
              </a:xfrm>
              <a:custGeom>
                <a:avLst/>
                <a:gdLst>
                  <a:gd name="T0" fmla="*/ 1 w 166"/>
                  <a:gd name="T1" fmla="*/ 6 h 120"/>
                  <a:gd name="T2" fmla="*/ 0 w 166"/>
                  <a:gd name="T3" fmla="*/ 8 h 120"/>
                  <a:gd name="T4" fmla="*/ 0 w 166"/>
                  <a:gd name="T5" fmla="*/ 11 h 120"/>
                  <a:gd name="T6" fmla="*/ 2 w 166"/>
                  <a:gd name="T7" fmla="*/ 16 h 120"/>
                  <a:gd name="T8" fmla="*/ 6 w 166"/>
                  <a:gd name="T9" fmla="*/ 24 h 120"/>
                  <a:gd name="T10" fmla="*/ 16 w 166"/>
                  <a:gd name="T11" fmla="*/ 43 h 120"/>
                  <a:gd name="T12" fmla="*/ 29 w 166"/>
                  <a:gd name="T13" fmla="*/ 63 h 120"/>
                  <a:gd name="T14" fmla="*/ 42 w 166"/>
                  <a:gd name="T15" fmla="*/ 84 h 120"/>
                  <a:gd name="T16" fmla="*/ 57 w 166"/>
                  <a:gd name="T17" fmla="*/ 101 h 120"/>
                  <a:gd name="T18" fmla="*/ 65 w 166"/>
                  <a:gd name="T19" fmla="*/ 109 h 120"/>
                  <a:gd name="T20" fmla="*/ 71 w 166"/>
                  <a:gd name="T21" fmla="*/ 115 h 120"/>
                  <a:gd name="T22" fmla="*/ 77 w 166"/>
                  <a:gd name="T23" fmla="*/ 119 h 120"/>
                  <a:gd name="T24" fmla="*/ 83 w 166"/>
                  <a:gd name="T25" fmla="*/ 120 h 120"/>
                  <a:gd name="T26" fmla="*/ 87 w 166"/>
                  <a:gd name="T27" fmla="*/ 117 h 120"/>
                  <a:gd name="T28" fmla="*/ 93 w 166"/>
                  <a:gd name="T29" fmla="*/ 115 h 120"/>
                  <a:gd name="T30" fmla="*/ 100 w 166"/>
                  <a:gd name="T31" fmla="*/ 109 h 120"/>
                  <a:gd name="T32" fmla="*/ 106 w 166"/>
                  <a:gd name="T33" fmla="*/ 101 h 120"/>
                  <a:gd name="T34" fmla="*/ 121 w 166"/>
                  <a:gd name="T35" fmla="*/ 84 h 120"/>
                  <a:gd name="T36" fmla="*/ 136 w 166"/>
                  <a:gd name="T37" fmla="*/ 63 h 120"/>
                  <a:gd name="T38" fmla="*/ 148 w 166"/>
                  <a:gd name="T39" fmla="*/ 43 h 120"/>
                  <a:gd name="T40" fmla="*/ 159 w 166"/>
                  <a:gd name="T41" fmla="*/ 24 h 120"/>
                  <a:gd name="T42" fmla="*/ 162 w 166"/>
                  <a:gd name="T43" fmla="*/ 16 h 120"/>
                  <a:gd name="T44" fmla="*/ 164 w 166"/>
                  <a:gd name="T45" fmla="*/ 11 h 120"/>
                  <a:gd name="T46" fmla="*/ 166 w 166"/>
                  <a:gd name="T47" fmla="*/ 8 h 120"/>
                  <a:gd name="T48" fmla="*/ 164 w 166"/>
                  <a:gd name="T49" fmla="*/ 6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2 h 120"/>
                  <a:gd name="T58" fmla="*/ 115 w 166"/>
                  <a:gd name="T59" fmla="*/ 0 h 120"/>
                  <a:gd name="T60" fmla="*/ 83 w 166"/>
                  <a:gd name="T61" fmla="*/ 0 h 120"/>
                  <a:gd name="T62" fmla="*/ 52 w 166"/>
                  <a:gd name="T63" fmla="*/ 0 h 120"/>
                  <a:gd name="T64" fmla="*/ 25 w 166"/>
                  <a:gd name="T65" fmla="*/ 2 h 120"/>
                  <a:gd name="T66" fmla="*/ 14 w 166"/>
                  <a:gd name="T67" fmla="*/ 3 h 120"/>
                  <a:gd name="T68" fmla="*/ 6 w 166"/>
                  <a:gd name="T69" fmla="*/ 4 h 120"/>
                  <a:gd name="T70" fmla="*/ 1 w 166"/>
                  <a:gd name="T71" fmla="*/ 5 h 120"/>
                  <a:gd name="T72" fmla="*/ 1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6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9" y="63"/>
                    </a:lnTo>
                    <a:lnTo>
                      <a:pt x="42" y="84"/>
                    </a:lnTo>
                    <a:lnTo>
                      <a:pt x="57" y="101"/>
                    </a:lnTo>
                    <a:lnTo>
                      <a:pt x="65" y="109"/>
                    </a:lnTo>
                    <a:lnTo>
                      <a:pt x="71" y="115"/>
                    </a:lnTo>
                    <a:lnTo>
                      <a:pt x="77" y="119"/>
                    </a:lnTo>
                    <a:lnTo>
                      <a:pt x="83" y="120"/>
                    </a:lnTo>
                    <a:lnTo>
                      <a:pt x="87" y="117"/>
                    </a:lnTo>
                    <a:lnTo>
                      <a:pt x="93" y="115"/>
                    </a:lnTo>
                    <a:lnTo>
                      <a:pt x="100" y="109"/>
                    </a:lnTo>
                    <a:lnTo>
                      <a:pt x="106" y="101"/>
                    </a:lnTo>
                    <a:lnTo>
                      <a:pt x="121" y="84"/>
                    </a:lnTo>
                    <a:lnTo>
                      <a:pt x="136" y="63"/>
                    </a:lnTo>
                    <a:lnTo>
                      <a:pt x="148" y="43"/>
                    </a:lnTo>
                    <a:lnTo>
                      <a:pt x="159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4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2"/>
                    </a:lnTo>
                    <a:lnTo>
                      <a:pt x="115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5" y="2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Freeform 1618"/>
              <p:cNvSpPr>
                <a:spLocks/>
              </p:cNvSpPr>
              <p:nvPr/>
            </p:nvSpPr>
            <p:spPr bwMode="auto">
              <a:xfrm>
                <a:off x="1862" y="3440"/>
                <a:ext cx="14" cy="17"/>
              </a:xfrm>
              <a:custGeom>
                <a:avLst/>
                <a:gdLst>
                  <a:gd name="T0" fmla="*/ 41 w 66"/>
                  <a:gd name="T1" fmla="*/ 15 h 81"/>
                  <a:gd name="T2" fmla="*/ 41 w 66"/>
                  <a:gd name="T3" fmla="*/ 81 h 81"/>
                  <a:gd name="T4" fmla="*/ 24 w 66"/>
                  <a:gd name="T5" fmla="*/ 81 h 81"/>
                  <a:gd name="T6" fmla="*/ 24 w 66"/>
                  <a:gd name="T7" fmla="*/ 15 h 81"/>
                  <a:gd name="T8" fmla="*/ 0 w 66"/>
                  <a:gd name="T9" fmla="*/ 15 h 81"/>
                  <a:gd name="T10" fmla="*/ 0 w 66"/>
                  <a:gd name="T11" fmla="*/ 0 h 81"/>
                  <a:gd name="T12" fmla="*/ 66 w 66"/>
                  <a:gd name="T13" fmla="*/ 0 h 81"/>
                  <a:gd name="T14" fmla="*/ 66 w 66"/>
                  <a:gd name="T15" fmla="*/ 15 h 81"/>
                  <a:gd name="T16" fmla="*/ 41 w 66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Freeform 1619"/>
              <p:cNvSpPr>
                <a:spLocks/>
              </p:cNvSpPr>
              <p:nvPr/>
            </p:nvSpPr>
            <p:spPr bwMode="auto">
              <a:xfrm>
                <a:off x="3068" y="1679"/>
                <a:ext cx="33" cy="23"/>
              </a:xfrm>
              <a:custGeom>
                <a:avLst/>
                <a:gdLst>
                  <a:gd name="T0" fmla="*/ 1 w 165"/>
                  <a:gd name="T1" fmla="*/ 7 h 119"/>
                  <a:gd name="T2" fmla="*/ 0 w 165"/>
                  <a:gd name="T3" fmla="*/ 8 h 119"/>
                  <a:gd name="T4" fmla="*/ 0 w 165"/>
                  <a:gd name="T5" fmla="*/ 11 h 119"/>
                  <a:gd name="T6" fmla="*/ 2 w 165"/>
                  <a:gd name="T7" fmla="*/ 16 h 119"/>
                  <a:gd name="T8" fmla="*/ 6 w 165"/>
                  <a:gd name="T9" fmla="*/ 24 h 119"/>
                  <a:gd name="T10" fmla="*/ 15 w 165"/>
                  <a:gd name="T11" fmla="*/ 43 h 119"/>
                  <a:gd name="T12" fmla="*/ 28 w 165"/>
                  <a:gd name="T13" fmla="*/ 63 h 119"/>
                  <a:gd name="T14" fmla="*/ 42 w 165"/>
                  <a:gd name="T15" fmla="*/ 84 h 119"/>
                  <a:gd name="T16" fmla="*/ 57 w 165"/>
                  <a:gd name="T17" fmla="*/ 101 h 119"/>
                  <a:gd name="T18" fmla="*/ 64 w 165"/>
                  <a:gd name="T19" fmla="*/ 109 h 119"/>
                  <a:gd name="T20" fmla="*/ 71 w 165"/>
                  <a:gd name="T21" fmla="*/ 115 h 119"/>
                  <a:gd name="T22" fmla="*/ 77 w 165"/>
                  <a:gd name="T23" fmla="*/ 117 h 119"/>
                  <a:gd name="T24" fmla="*/ 82 w 165"/>
                  <a:gd name="T25" fmla="*/ 119 h 119"/>
                  <a:gd name="T26" fmla="*/ 87 w 165"/>
                  <a:gd name="T27" fmla="*/ 117 h 119"/>
                  <a:gd name="T28" fmla="*/ 93 w 165"/>
                  <a:gd name="T29" fmla="*/ 114 h 119"/>
                  <a:gd name="T30" fmla="*/ 99 w 165"/>
                  <a:gd name="T31" fmla="*/ 109 h 119"/>
                  <a:gd name="T32" fmla="*/ 106 w 165"/>
                  <a:gd name="T33" fmla="*/ 101 h 119"/>
                  <a:gd name="T34" fmla="*/ 120 w 165"/>
                  <a:gd name="T35" fmla="*/ 84 h 119"/>
                  <a:gd name="T36" fmla="*/ 135 w 165"/>
                  <a:gd name="T37" fmla="*/ 63 h 119"/>
                  <a:gd name="T38" fmla="*/ 148 w 165"/>
                  <a:gd name="T39" fmla="*/ 43 h 119"/>
                  <a:gd name="T40" fmla="*/ 158 w 165"/>
                  <a:gd name="T41" fmla="*/ 24 h 119"/>
                  <a:gd name="T42" fmla="*/ 162 w 165"/>
                  <a:gd name="T43" fmla="*/ 16 h 119"/>
                  <a:gd name="T44" fmla="*/ 164 w 165"/>
                  <a:gd name="T45" fmla="*/ 11 h 119"/>
                  <a:gd name="T46" fmla="*/ 165 w 165"/>
                  <a:gd name="T47" fmla="*/ 8 h 119"/>
                  <a:gd name="T48" fmla="*/ 164 w 165"/>
                  <a:gd name="T49" fmla="*/ 7 h 119"/>
                  <a:gd name="T50" fmla="*/ 163 w 165"/>
                  <a:gd name="T51" fmla="*/ 5 h 119"/>
                  <a:gd name="T52" fmla="*/ 159 w 165"/>
                  <a:gd name="T53" fmla="*/ 4 h 119"/>
                  <a:gd name="T54" fmla="*/ 150 w 165"/>
                  <a:gd name="T55" fmla="*/ 3 h 119"/>
                  <a:gd name="T56" fmla="*/ 140 w 165"/>
                  <a:gd name="T57" fmla="*/ 2 h 119"/>
                  <a:gd name="T58" fmla="*/ 113 w 165"/>
                  <a:gd name="T59" fmla="*/ 0 h 119"/>
                  <a:gd name="T60" fmla="*/ 82 w 165"/>
                  <a:gd name="T61" fmla="*/ 0 h 119"/>
                  <a:gd name="T62" fmla="*/ 51 w 165"/>
                  <a:gd name="T63" fmla="*/ 0 h 119"/>
                  <a:gd name="T64" fmla="*/ 25 w 165"/>
                  <a:gd name="T65" fmla="*/ 2 h 119"/>
                  <a:gd name="T66" fmla="*/ 13 w 165"/>
                  <a:gd name="T67" fmla="*/ 3 h 119"/>
                  <a:gd name="T68" fmla="*/ 6 w 165"/>
                  <a:gd name="T69" fmla="*/ 4 h 119"/>
                  <a:gd name="T70" fmla="*/ 1 w 165"/>
                  <a:gd name="T71" fmla="*/ 5 h 119"/>
                  <a:gd name="T72" fmla="*/ 1 w 165"/>
                  <a:gd name="T73" fmla="*/ 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9">
                    <a:moveTo>
                      <a:pt x="1" y="7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5" y="43"/>
                    </a:lnTo>
                    <a:lnTo>
                      <a:pt x="28" y="63"/>
                    </a:lnTo>
                    <a:lnTo>
                      <a:pt x="42" y="84"/>
                    </a:lnTo>
                    <a:lnTo>
                      <a:pt x="57" y="101"/>
                    </a:lnTo>
                    <a:lnTo>
                      <a:pt x="64" y="109"/>
                    </a:lnTo>
                    <a:lnTo>
                      <a:pt x="71" y="115"/>
                    </a:lnTo>
                    <a:lnTo>
                      <a:pt x="77" y="117"/>
                    </a:lnTo>
                    <a:lnTo>
                      <a:pt x="82" y="119"/>
                    </a:lnTo>
                    <a:lnTo>
                      <a:pt x="87" y="117"/>
                    </a:lnTo>
                    <a:lnTo>
                      <a:pt x="93" y="114"/>
                    </a:lnTo>
                    <a:lnTo>
                      <a:pt x="99" y="109"/>
                    </a:lnTo>
                    <a:lnTo>
                      <a:pt x="106" y="101"/>
                    </a:lnTo>
                    <a:lnTo>
                      <a:pt x="120" y="84"/>
                    </a:lnTo>
                    <a:lnTo>
                      <a:pt x="135" y="63"/>
                    </a:lnTo>
                    <a:lnTo>
                      <a:pt x="148" y="43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5" y="8"/>
                    </a:lnTo>
                    <a:lnTo>
                      <a:pt x="164" y="7"/>
                    </a:lnTo>
                    <a:lnTo>
                      <a:pt x="163" y="5"/>
                    </a:lnTo>
                    <a:lnTo>
                      <a:pt x="159" y="4"/>
                    </a:lnTo>
                    <a:lnTo>
                      <a:pt x="150" y="3"/>
                    </a:lnTo>
                    <a:lnTo>
                      <a:pt x="140" y="2"/>
                    </a:lnTo>
                    <a:lnTo>
                      <a:pt x="113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2"/>
                    </a:lnTo>
                    <a:lnTo>
                      <a:pt x="13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Freeform 1620"/>
              <p:cNvSpPr>
                <a:spLocks/>
              </p:cNvSpPr>
              <p:nvPr/>
            </p:nvSpPr>
            <p:spPr bwMode="auto">
              <a:xfrm>
                <a:off x="3068" y="1679"/>
                <a:ext cx="33" cy="23"/>
              </a:xfrm>
              <a:custGeom>
                <a:avLst/>
                <a:gdLst>
                  <a:gd name="T0" fmla="*/ 1 w 165"/>
                  <a:gd name="T1" fmla="*/ 7 h 119"/>
                  <a:gd name="T2" fmla="*/ 0 w 165"/>
                  <a:gd name="T3" fmla="*/ 8 h 119"/>
                  <a:gd name="T4" fmla="*/ 0 w 165"/>
                  <a:gd name="T5" fmla="*/ 11 h 119"/>
                  <a:gd name="T6" fmla="*/ 2 w 165"/>
                  <a:gd name="T7" fmla="*/ 16 h 119"/>
                  <a:gd name="T8" fmla="*/ 6 w 165"/>
                  <a:gd name="T9" fmla="*/ 24 h 119"/>
                  <a:gd name="T10" fmla="*/ 15 w 165"/>
                  <a:gd name="T11" fmla="*/ 43 h 119"/>
                  <a:gd name="T12" fmla="*/ 28 w 165"/>
                  <a:gd name="T13" fmla="*/ 63 h 119"/>
                  <a:gd name="T14" fmla="*/ 42 w 165"/>
                  <a:gd name="T15" fmla="*/ 84 h 119"/>
                  <a:gd name="T16" fmla="*/ 57 w 165"/>
                  <a:gd name="T17" fmla="*/ 101 h 119"/>
                  <a:gd name="T18" fmla="*/ 64 w 165"/>
                  <a:gd name="T19" fmla="*/ 109 h 119"/>
                  <a:gd name="T20" fmla="*/ 71 w 165"/>
                  <a:gd name="T21" fmla="*/ 115 h 119"/>
                  <a:gd name="T22" fmla="*/ 77 w 165"/>
                  <a:gd name="T23" fmla="*/ 117 h 119"/>
                  <a:gd name="T24" fmla="*/ 82 w 165"/>
                  <a:gd name="T25" fmla="*/ 119 h 119"/>
                  <a:gd name="T26" fmla="*/ 87 w 165"/>
                  <a:gd name="T27" fmla="*/ 117 h 119"/>
                  <a:gd name="T28" fmla="*/ 93 w 165"/>
                  <a:gd name="T29" fmla="*/ 114 h 119"/>
                  <a:gd name="T30" fmla="*/ 99 w 165"/>
                  <a:gd name="T31" fmla="*/ 109 h 119"/>
                  <a:gd name="T32" fmla="*/ 106 w 165"/>
                  <a:gd name="T33" fmla="*/ 101 h 119"/>
                  <a:gd name="T34" fmla="*/ 120 w 165"/>
                  <a:gd name="T35" fmla="*/ 84 h 119"/>
                  <a:gd name="T36" fmla="*/ 135 w 165"/>
                  <a:gd name="T37" fmla="*/ 63 h 119"/>
                  <a:gd name="T38" fmla="*/ 148 w 165"/>
                  <a:gd name="T39" fmla="*/ 43 h 119"/>
                  <a:gd name="T40" fmla="*/ 158 w 165"/>
                  <a:gd name="T41" fmla="*/ 24 h 119"/>
                  <a:gd name="T42" fmla="*/ 162 w 165"/>
                  <a:gd name="T43" fmla="*/ 16 h 119"/>
                  <a:gd name="T44" fmla="*/ 164 w 165"/>
                  <a:gd name="T45" fmla="*/ 11 h 119"/>
                  <a:gd name="T46" fmla="*/ 165 w 165"/>
                  <a:gd name="T47" fmla="*/ 8 h 119"/>
                  <a:gd name="T48" fmla="*/ 164 w 165"/>
                  <a:gd name="T49" fmla="*/ 7 h 119"/>
                  <a:gd name="T50" fmla="*/ 163 w 165"/>
                  <a:gd name="T51" fmla="*/ 5 h 119"/>
                  <a:gd name="T52" fmla="*/ 159 w 165"/>
                  <a:gd name="T53" fmla="*/ 4 h 119"/>
                  <a:gd name="T54" fmla="*/ 150 w 165"/>
                  <a:gd name="T55" fmla="*/ 3 h 119"/>
                  <a:gd name="T56" fmla="*/ 140 w 165"/>
                  <a:gd name="T57" fmla="*/ 2 h 119"/>
                  <a:gd name="T58" fmla="*/ 113 w 165"/>
                  <a:gd name="T59" fmla="*/ 0 h 119"/>
                  <a:gd name="T60" fmla="*/ 82 w 165"/>
                  <a:gd name="T61" fmla="*/ 0 h 119"/>
                  <a:gd name="T62" fmla="*/ 51 w 165"/>
                  <a:gd name="T63" fmla="*/ 0 h 119"/>
                  <a:gd name="T64" fmla="*/ 25 w 165"/>
                  <a:gd name="T65" fmla="*/ 2 h 119"/>
                  <a:gd name="T66" fmla="*/ 13 w 165"/>
                  <a:gd name="T67" fmla="*/ 3 h 119"/>
                  <a:gd name="T68" fmla="*/ 6 w 165"/>
                  <a:gd name="T69" fmla="*/ 4 h 119"/>
                  <a:gd name="T70" fmla="*/ 1 w 165"/>
                  <a:gd name="T71" fmla="*/ 5 h 119"/>
                  <a:gd name="T72" fmla="*/ 1 w 165"/>
                  <a:gd name="T73" fmla="*/ 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9">
                    <a:moveTo>
                      <a:pt x="1" y="7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5" y="43"/>
                    </a:lnTo>
                    <a:lnTo>
                      <a:pt x="28" y="63"/>
                    </a:lnTo>
                    <a:lnTo>
                      <a:pt x="42" y="84"/>
                    </a:lnTo>
                    <a:lnTo>
                      <a:pt x="57" y="101"/>
                    </a:lnTo>
                    <a:lnTo>
                      <a:pt x="64" y="109"/>
                    </a:lnTo>
                    <a:lnTo>
                      <a:pt x="71" y="115"/>
                    </a:lnTo>
                    <a:lnTo>
                      <a:pt x="77" y="117"/>
                    </a:lnTo>
                    <a:lnTo>
                      <a:pt x="82" y="119"/>
                    </a:lnTo>
                    <a:lnTo>
                      <a:pt x="87" y="117"/>
                    </a:lnTo>
                    <a:lnTo>
                      <a:pt x="93" y="114"/>
                    </a:lnTo>
                    <a:lnTo>
                      <a:pt x="99" y="109"/>
                    </a:lnTo>
                    <a:lnTo>
                      <a:pt x="106" y="101"/>
                    </a:lnTo>
                    <a:lnTo>
                      <a:pt x="120" y="84"/>
                    </a:lnTo>
                    <a:lnTo>
                      <a:pt x="135" y="63"/>
                    </a:lnTo>
                    <a:lnTo>
                      <a:pt x="148" y="43"/>
                    </a:lnTo>
                    <a:lnTo>
                      <a:pt x="158" y="24"/>
                    </a:lnTo>
                    <a:lnTo>
                      <a:pt x="162" y="16"/>
                    </a:lnTo>
                    <a:lnTo>
                      <a:pt x="164" y="11"/>
                    </a:lnTo>
                    <a:lnTo>
                      <a:pt x="165" y="8"/>
                    </a:lnTo>
                    <a:lnTo>
                      <a:pt x="164" y="7"/>
                    </a:lnTo>
                    <a:lnTo>
                      <a:pt x="163" y="5"/>
                    </a:lnTo>
                    <a:lnTo>
                      <a:pt x="159" y="4"/>
                    </a:lnTo>
                    <a:lnTo>
                      <a:pt x="150" y="3"/>
                    </a:lnTo>
                    <a:lnTo>
                      <a:pt x="140" y="2"/>
                    </a:lnTo>
                    <a:lnTo>
                      <a:pt x="113" y="0"/>
                    </a:lnTo>
                    <a:lnTo>
                      <a:pt x="82" y="0"/>
                    </a:lnTo>
                    <a:lnTo>
                      <a:pt x="51" y="0"/>
                    </a:lnTo>
                    <a:lnTo>
                      <a:pt x="25" y="2"/>
                    </a:lnTo>
                    <a:lnTo>
                      <a:pt x="13" y="3"/>
                    </a:lnTo>
                    <a:lnTo>
                      <a:pt x="6" y="4"/>
                    </a:lnTo>
                    <a:lnTo>
                      <a:pt x="1" y="5"/>
                    </a:lnTo>
                    <a:lnTo>
                      <a:pt x="1" y="7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Freeform 1621"/>
              <p:cNvSpPr>
                <a:spLocks/>
              </p:cNvSpPr>
              <p:nvPr/>
            </p:nvSpPr>
            <p:spPr bwMode="auto">
              <a:xfrm>
                <a:off x="3078" y="1682"/>
                <a:ext cx="13" cy="16"/>
              </a:xfrm>
              <a:custGeom>
                <a:avLst/>
                <a:gdLst>
                  <a:gd name="T0" fmla="*/ 41 w 66"/>
                  <a:gd name="T1" fmla="*/ 14 h 81"/>
                  <a:gd name="T2" fmla="*/ 41 w 66"/>
                  <a:gd name="T3" fmla="*/ 81 h 81"/>
                  <a:gd name="T4" fmla="*/ 25 w 66"/>
                  <a:gd name="T5" fmla="*/ 81 h 81"/>
                  <a:gd name="T6" fmla="*/ 25 w 66"/>
                  <a:gd name="T7" fmla="*/ 14 h 81"/>
                  <a:gd name="T8" fmla="*/ 0 w 66"/>
                  <a:gd name="T9" fmla="*/ 14 h 81"/>
                  <a:gd name="T10" fmla="*/ 0 w 66"/>
                  <a:gd name="T11" fmla="*/ 0 h 81"/>
                  <a:gd name="T12" fmla="*/ 66 w 66"/>
                  <a:gd name="T13" fmla="*/ 0 h 81"/>
                  <a:gd name="T14" fmla="*/ 66 w 66"/>
                  <a:gd name="T15" fmla="*/ 14 h 81"/>
                  <a:gd name="T16" fmla="*/ 41 w 66"/>
                  <a:gd name="T17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41" y="14"/>
                    </a:moveTo>
                    <a:lnTo>
                      <a:pt x="41" y="81"/>
                    </a:lnTo>
                    <a:lnTo>
                      <a:pt x="25" y="81"/>
                    </a:lnTo>
                    <a:lnTo>
                      <a:pt x="25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Freeform 1622"/>
              <p:cNvSpPr>
                <a:spLocks/>
              </p:cNvSpPr>
              <p:nvPr/>
            </p:nvSpPr>
            <p:spPr bwMode="auto">
              <a:xfrm>
                <a:off x="3654" y="1750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0 h 118"/>
                  <a:gd name="T6" fmla="*/ 3 w 166"/>
                  <a:gd name="T7" fmla="*/ 16 h 118"/>
                  <a:gd name="T8" fmla="*/ 6 w 166"/>
                  <a:gd name="T9" fmla="*/ 24 h 118"/>
                  <a:gd name="T10" fmla="*/ 16 w 166"/>
                  <a:gd name="T11" fmla="*/ 41 h 118"/>
                  <a:gd name="T12" fmla="*/ 29 w 166"/>
                  <a:gd name="T13" fmla="*/ 62 h 118"/>
                  <a:gd name="T14" fmla="*/ 44 w 166"/>
                  <a:gd name="T15" fmla="*/ 82 h 118"/>
                  <a:gd name="T16" fmla="*/ 59 w 166"/>
                  <a:gd name="T17" fmla="*/ 101 h 118"/>
                  <a:gd name="T18" fmla="*/ 65 w 166"/>
                  <a:gd name="T19" fmla="*/ 108 h 118"/>
                  <a:gd name="T20" fmla="*/ 72 w 166"/>
                  <a:gd name="T21" fmla="*/ 113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1 h 118"/>
                  <a:gd name="T34" fmla="*/ 121 w 166"/>
                  <a:gd name="T35" fmla="*/ 82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4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5 w 166"/>
                  <a:gd name="T51" fmla="*/ 4 h 118"/>
                  <a:gd name="T52" fmla="*/ 160 w 166"/>
                  <a:gd name="T53" fmla="*/ 2 h 118"/>
                  <a:gd name="T54" fmla="*/ 152 w 166"/>
                  <a:gd name="T55" fmla="*/ 2 h 118"/>
                  <a:gd name="T56" fmla="*/ 141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2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2 h 118"/>
                  <a:gd name="T70" fmla="*/ 3 w 166"/>
                  <a:gd name="T71" fmla="*/ 4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3" y="16"/>
                    </a:lnTo>
                    <a:lnTo>
                      <a:pt x="6" y="24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2"/>
                    </a:lnTo>
                    <a:lnTo>
                      <a:pt x="59" y="101"/>
                    </a:lnTo>
                    <a:lnTo>
                      <a:pt x="65" y="108"/>
                    </a:lnTo>
                    <a:lnTo>
                      <a:pt x="72" y="113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4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5" y="4"/>
                    </a:lnTo>
                    <a:lnTo>
                      <a:pt x="160" y="2"/>
                    </a:lnTo>
                    <a:lnTo>
                      <a:pt x="152" y="2"/>
                    </a:lnTo>
                    <a:lnTo>
                      <a:pt x="141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2"/>
                    </a:lnTo>
                    <a:lnTo>
                      <a:pt x="3" y="4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Freeform 1623"/>
              <p:cNvSpPr>
                <a:spLocks/>
              </p:cNvSpPr>
              <p:nvPr/>
            </p:nvSpPr>
            <p:spPr bwMode="auto">
              <a:xfrm>
                <a:off x="3654" y="1750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0 h 118"/>
                  <a:gd name="T6" fmla="*/ 3 w 166"/>
                  <a:gd name="T7" fmla="*/ 16 h 118"/>
                  <a:gd name="T8" fmla="*/ 6 w 166"/>
                  <a:gd name="T9" fmla="*/ 24 h 118"/>
                  <a:gd name="T10" fmla="*/ 16 w 166"/>
                  <a:gd name="T11" fmla="*/ 41 h 118"/>
                  <a:gd name="T12" fmla="*/ 29 w 166"/>
                  <a:gd name="T13" fmla="*/ 62 h 118"/>
                  <a:gd name="T14" fmla="*/ 44 w 166"/>
                  <a:gd name="T15" fmla="*/ 82 h 118"/>
                  <a:gd name="T16" fmla="*/ 59 w 166"/>
                  <a:gd name="T17" fmla="*/ 101 h 118"/>
                  <a:gd name="T18" fmla="*/ 65 w 166"/>
                  <a:gd name="T19" fmla="*/ 108 h 118"/>
                  <a:gd name="T20" fmla="*/ 72 w 166"/>
                  <a:gd name="T21" fmla="*/ 113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1 h 118"/>
                  <a:gd name="T34" fmla="*/ 121 w 166"/>
                  <a:gd name="T35" fmla="*/ 82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4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5 w 166"/>
                  <a:gd name="T51" fmla="*/ 4 h 118"/>
                  <a:gd name="T52" fmla="*/ 160 w 166"/>
                  <a:gd name="T53" fmla="*/ 2 h 118"/>
                  <a:gd name="T54" fmla="*/ 152 w 166"/>
                  <a:gd name="T55" fmla="*/ 2 h 118"/>
                  <a:gd name="T56" fmla="*/ 141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2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2 h 118"/>
                  <a:gd name="T70" fmla="*/ 3 w 166"/>
                  <a:gd name="T71" fmla="*/ 4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3" y="16"/>
                    </a:lnTo>
                    <a:lnTo>
                      <a:pt x="6" y="24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2"/>
                    </a:lnTo>
                    <a:lnTo>
                      <a:pt x="59" y="101"/>
                    </a:lnTo>
                    <a:lnTo>
                      <a:pt x="65" y="108"/>
                    </a:lnTo>
                    <a:lnTo>
                      <a:pt x="72" y="113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1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4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5" y="4"/>
                    </a:lnTo>
                    <a:lnTo>
                      <a:pt x="160" y="2"/>
                    </a:lnTo>
                    <a:lnTo>
                      <a:pt x="152" y="2"/>
                    </a:lnTo>
                    <a:lnTo>
                      <a:pt x="141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2"/>
                    </a:lnTo>
                    <a:lnTo>
                      <a:pt x="3" y="4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Freeform 1624"/>
              <p:cNvSpPr>
                <a:spLocks/>
              </p:cNvSpPr>
              <p:nvPr/>
            </p:nvSpPr>
            <p:spPr bwMode="auto">
              <a:xfrm>
                <a:off x="3664" y="1753"/>
                <a:ext cx="13" cy="16"/>
              </a:xfrm>
              <a:custGeom>
                <a:avLst/>
                <a:gdLst>
                  <a:gd name="T0" fmla="*/ 41 w 65"/>
                  <a:gd name="T1" fmla="*/ 14 h 80"/>
                  <a:gd name="T2" fmla="*/ 41 w 65"/>
                  <a:gd name="T3" fmla="*/ 80 h 80"/>
                  <a:gd name="T4" fmla="*/ 24 w 65"/>
                  <a:gd name="T5" fmla="*/ 80 h 80"/>
                  <a:gd name="T6" fmla="*/ 24 w 65"/>
                  <a:gd name="T7" fmla="*/ 14 h 80"/>
                  <a:gd name="T8" fmla="*/ 0 w 65"/>
                  <a:gd name="T9" fmla="*/ 14 h 80"/>
                  <a:gd name="T10" fmla="*/ 0 w 65"/>
                  <a:gd name="T11" fmla="*/ 0 h 80"/>
                  <a:gd name="T12" fmla="*/ 65 w 65"/>
                  <a:gd name="T13" fmla="*/ 0 h 80"/>
                  <a:gd name="T14" fmla="*/ 65 w 65"/>
                  <a:gd name="T15" fmla="*/ 14 h 80"/>
                  <a:gd name="T16" fmla="*/ 41 w 65"/>
                  <a:gd name="T1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0">
                    <a:moveTo>
                      <a:pt x="41" y="14"/>
                    </a:moveTo>
                    <a:lnTo>
                      <a:pt x="41" y="80"/>
                    </a:lnTo>
                    <a:lnTo>
                      <a:pt x="24" y="80"/>
                    </a:lnTo>
                    <a:lnTo>
                      <a:pt x="24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Freeform 1625"/>
              <p:cNvSpPr>
                <a:spLocks/>
              </p:cNvSpPr>
              <p:nvPr/>
            </p:nvSpPr>
            <p:spPr bwMode="auto">
              <a:xfrm>
                <a:off x="3205" y="2086"/>
                <a:ext cx="33" cy="24"/>
              </a:xfrm>
              <a:custGeom>
                <a:avLst/>
                <a:gdLst>
                  <a:gd name="T0" fmla="*/ 1 w 166"/>
                  <a:gd name="T1" fmla="*/ 7 h 120"/>
                  <a:gd name="T2" fmla="*/ 0 w 166"/>
                  <a:gd name="T3" fmla="*/ 8 h 120"/>
                  <a:gd name="T4" fmla="*/ 1 w 166"/>
                  <a:gd name="T5" fmla="*/ 11 h 120"/>
                  <a:gd name="T6" fmla="*/ 3 w 166"/>
                  <a:gd name="T7" fmla="*/ 18 h 120"/>
                  <a:gd name="T8" fmla="*/ 6 w 166"/>
                  <a:gd name="T9" fmla="*/ 25 h 120"/>
                  <a:gd name="T10" fmla="*/ 16 w 166"/>
                  <a:gd name="T11" fmla="*/ 43 h 120"/>
                  <a:gd name="T12" fmla="*/ 29 w 166"/>
                  <a:gd name="T13" fmla="*/ 64 h 120"/>
                  <a:gd name="T14" fmla="*/ 44 w 166"/>
                  <a:gd name="T15" fmla="*/ 84 h 120"/>
                  <a:gd name="T16" fmla="*/ 59 w 166"/>
                  <a:gd name="T17" fmla="*/ 102 h 120"/>
                  <a:gd name="T18" fmla="*/ 65 w 166"/>
                  <a:gd name="T19" fmla="*/ 110 h 120"/>
                  <a:gd name="T20" fmla="*/ 72 w 166"/>
                  <a:gd name="T21" fmla="*/ 115 h 120"/>
                  <a:gd name="T22" fmla="*/ 78 w 166"/>
                  <a:gd name="T23" fmla="*/ 119 h 120"/>
                  <a:gd name="T24" fmla="*/ 83 w 166"/>
                  <a:gd name="T25" fmla="*/ 120 h 120"/>
                  <a:gd name="T26" fmla="*/ 88 w 166"/>
                  <a:gd name="T27" fmla="*/ 119 h 120"/>
                  <a:gd name="T28" fmla="*/ 93 w 166"/>
                  <a:gd name="T29" fmla="*/ 115 h 120"/>
                  <a:gd name="T30" fmla="*/ 100 w 166"/>
                  <a:gd name="T31" fmla="*/ 109 h 120"/>
                  <a:gd name="T32" fmla="*/ 107 w 166"/>
                  <a:gd name="T33" fmla="*/ 102 h 120"/>
                  <a:gd name="T34" fmla="*/ 121 w 166"/>
                  <a:gd name="T35" fmla="*/ 84 h 120"/>
                  <a:gd name="T36" fmla="*/ 136 w 166"/>
                  <a:gd name="T37" fmla="*/ 64 h 120"/>
                  <a:gd name="T38" fmla="*/ 148 w 166"/>
                  <a:gd name="T39" fmla="*/ 43 h 120"/>
                  <a:gd name="T40" fmla="*/ 159 w 166"/>
                  <a:gd name="T41" fmla="*/ 25 h 120"/>
                  <a:gd name="T42" fmla="*/ 163 w 166"/>
                  <a:gd name="T43" fmla="*/ 18 h 120"/>
                  <a:gd name="T44" fmla="*/ 164 w 166"/>
                  <a:gd name="T45" fmla="*/ 11 h 120"/>
                  <a:gd name="T46" fmla="*/ 166 w 166"/>
                  <a:gd name="T47" fmla="*/ 8 h 120"/>
                  <a:gd name="T48" fmla="*/ 166 w 166"/>
                  <a:gd name="T49" fmla="*/ 7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3 h 120"/>
                  <a:gd name="T58" fmla="*/ 115 w 166"/>
                  <a:gd name="T59" fmla="*/ 2 h 120"/>
                  <a:gd name="T60" fmla="*/ 83 w 166"/>
                  <a:gd name="T61" fmla="*/ 0 h 120"/>
                  <a:gd name="T62" fmla="*/ 52 w 166"/>
                  <a:gd name="T63" fmla="*/ 2 h 120"/>
                  <a:gd name="T64" fmla="*/ 25 w 166"/>
                  <a:gd name="T65" fmla="*/ 3 h 120"/>
                  <a:gd name="T66" fmla="*/ 15 w 166"/>
                  <a:gd name="T67" fmla="*/ 3 h 120"/>
                  <a:gd name="T68" fmla="*/ 6 w 166"/>
                  <a:gd name="T69" fmla="*/ 4 h 120"/>
                  <a:gd name="T70" fmla="*/ 3 w 166"/>
                  <a:gd name="T71" fmla="*/ 5 h 120"/>
                  <a:gd name="T72" fmla="*/ 1 w 166"/>
                  <a:gd name="T73" fmla="*/ 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7"/>
                    </a:moveTo>
                    <a:lnTo>
                      <a:pt x="0" y="8"/>
                    </a:lnTo>
                    <a:lnTo>
                      <a:pt x="1" y="11"/>
                    </a:lnTo>
                    <a:lnTo>
                      <a:pt x="3" y="18"/>
                    </a:lnTo>
                    <a:lnTo>
                      <a:pt x="6" y="25"/>
                    </a:lnTo>
                    <a:lnTo>
                      <a:pt x="16" y="43"/>
                    </a:lnTo>
                    <a:lnTo>
                      <a:pt x="29" y="64"/>
                    </a:lnTo>
                    <a:lnTo>
                      <a:pt x="44" y="84"/>
                    </a:lnTo>
                    <a:lnTo>
                      <a:pt x="59" y="102"/>
                    </a:lnTo>
                    <a:lnTo>
                      <a:pt x="65" y="110"/>
                    </a:lnTo>
                    <a:lnTo>
                      <a:pt x="72" y="115"/>
                    </a:lnTo>
                    <a:lnTo>
                      <a:pt x="78" y="119"/>
                    </a:lnTo>
                    <a:lnTo>
                      <a:pt x="83" y="120"/>
                    </a:lnTo>
                    <a:lnTo>
                      <a:pt x="88" y="119"/>
                    </a:lnTo>
                    <a:lnTo>
                      <a:pt x="93" y="115"/>
                    </a:lnTo>
                    <a:lnTo>
                      <a:pt x="100" y="109"/>
                    </a:lnTo>
                    <a:lnTo>
                      <a:pt x="107" y="102"/>
                    </a:lnTo>
                    <a:lnTo>
                      <a:pt x="121" y="84"/>
                    </a:lnTo>
                    <a:lnTo>
                      <a:pt x="136" y="64"/>
                    </a:lnTo>
                    <a:lnTo>
                      <a:pt x="148" y="43"/>
                    </a:lnTo>
                    <a:lnTo>
                      <a:pt x="159" y="25"/>
                    </a:lnTo>
                    <a:lnTo>
                      <a:pt x="163" y="18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6" y="7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3"/>
                    </a:lnTo>
                    <a:lnTo>
                      <a:pt x="115" y="2"/>
                    </a:lnTo>
                    <a:lnTo>
                      <a:pt x="83" y="0"/>
                    </a:lnTo>
                    <a:lnTo>
                      <a:pt x="52" y="2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6" y="4"/>
                    </a:lnTo>
                    <a:lnTo>
                      <a:pt x="3" y="5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Freeform 1626"/>
              <p:cNvSpPr>
                <a:spLocks/>
              </p:cNvSpPr>
              <p:nvPr/>
            </p:nvSpPr>
            <p:spPr bwMode="auto">
              <a:xfrm>
                <a:off x="3205" y="2086"/>
                <a:ext cx="33" cy="24"/>
              </a:xfrm>
              <a:custGeom>
                <a:avLst/>
                <a:gdLst>
                  <a:gd name="T0" fmla="*/ 1 w 166"/>
                  <a:gd name="T1" fmla="*/ 7 h 120"/>
                  <a:gd name="T2" fmla="*/ 0 w 166"/>
                  <a:gd name="T3" fmla="*/ 8 h 120"/>
                  <a:gd name="T4" fmla="*/ 1 w 166"/>
                  <a:gd name="T5" fmla="*/ 11 h 120"/>
                  <a:gd name="T6" fmla="*/ 3 w 166"/>
                  <a:gd name="T7" fmla="*/ 18 h 120"/>
                  <a:gd name="T8" fmla="*/ 6 w 166"/>
                  <a:gd name="T9" fmla="*/ 25 h 120"/>
                  <a:gd name="T10" fmla="*/ 16 w 166"/>
                  <a:gd name="T11" fmla="*/ 43 h 120"/>
                  <a:gd name="T12" fmla="*/ 29 w 166"/>
                  <a:gd name="T13" fmla="*/ 64 h 120"/>
                  <a:gd name="T14" fmla="*/ 44 w 166"/>
                  <a:gd name="T15" fmla="*/ 84 h 120"/>
                  <a:gd name="T16" fmla="*/ 59 w 166"/>
                  <a:gd name="T17" fmla="*/ 102 h 120"/>
                  <a:gd name="T18" fmla="*/ 65 w 166"/>
                  <a:gd name="T19" fmla="*/ 110 h 120"/>
                  <a:gd name="T20" fmla="*/ 72 w 166"/>
                  <a:gd name="T21" fmla="*/ 115 h 120"/>
                  <a:gd name="T22" fmla="*/ 78 w 166"/>
                  <a:gd name="T23" fmla="*/ 119 h 120"/>
                  <a:gd name="T24" fmla="*/ 83 w 166"/>
                  <a:gd name="T25" fmla="*/ 120 h 120"/>
                  <a:gd name="T26" fmla="*/ 88 w 166"/>
                  <a:gd name="T27" fmla="*/ 119 h 120"/>
                  <a:gd name="T28" fmla="*/ 93 w 166"/>
                  <a:gd name="T29" fmla="*/ 115 h 120"/>
                  <a:gd name="T30" fmla="*/ 100 w 166"/>
                  <a:gd name="T31" fmla="*/ 109 h 120"/>
                  <a:gd name="T32" fmla="*/ 107 w 166"/>
                  <a:gd name="T33" fmla="*/ 102 h 120"/>
                  <a:gd name="T34" fmla="*/ 121 w 166"/>
                  <a:gd name="T35" fmla="*/ 84 h 120"/>
                  <a:gd name="T36" fmla="*/ 136 w 166"/>
                  <a:gd name="T37" fmla="*/ 64 h 120"/>
                  <a:gd name="T38" fmla="*/ 148 w 166"/>
                  <a:gd name="T39" fmla="*/ 43 h 120"/>
                  <a:gd name="T40" fmla="*/ 159 w 166"/>
                  <a:gd name="T41" fmla="*/ 25 h 120"/>
                  <a:gd name="T42" fmla="*/ 163 w 166"/>
                  <a:gd name="T43" fmla="*/ 18 h 120"/>
                  <a:gd name="T44" fmla="*/ 164 w 166"/>
                  <a:gd name="T45" fmla="*/ 11 h 120"/>
                  <a:gd name="T46" fmla="*/ 166 w 166"/>
                  <a:gd name="T47" fmla="*/ 8 h 120"/>
                  <a:gd name="T48" fmla="*/ 166 w 166"/>
                  <a:gd name="T49" fmla="*/ 7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3 h 120"/>
                  <a:gd name="T58" fmla="*/ 115 w 166"/>
                  <a:gd name="T59" fmla="*/ 2 h 120"/>
                  <a:gd name="T60" fmla="*/ 83 w 166"/>
                  <a:gd name="T61" fmla="*/ 0 h 120"/>
                  <a:gd name="T62" fmla="*/ 52 w 166"/>
                  <a:gd name="T63" fmla="*/ 2 h 120"/>
                  <a:gd name="T64" fmla="*/ 25 w 166"/>
                  <a:gd name="T65" fmla="*/ 3 h 120"/>
                  <a:gd name="T66" fmla="*/ 15 w 166"/>
                  <a:gd name="T67" fmla="*/ 3 h 120"/>
                  <a:gd name="T68" fmla="*/ 6 w 166"/>
                  <a:gd name="T69" fmla="*/ 4 h 120"/>
                  <a:gd name="T70" fmla="*/ 3 w 166"/>
                  <a:gd name="T71" fmla="*/ 5 h 120"/>
                  <a:gd name="T72" fmla="*/ 1 w 166"/>
                  <a:gd name="T73" fmla="*/ 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7"/>
                    </a:moveTo>
                    <a:lnTo>
                      <a:pt x="0" y="8"/>
                    </a:lnTo>
                    <a:lnTo>
                      <a:pt x="1" y="11"/>
                    </a:lnTo>
                    <a:lnTo>
                      <a:pt x="3" y="18"/>
                    </a:lnTo>
                    <a:lnTo>
                      <a:pt x="6" y="25"/>
                    </a:lnTo>
                    <a:lnTo>
                      <a:pt x="16" y="43"/>
                    </a:lnTo>
                    <a:lnTo>
                      <a:pt x="29" y="64"/>
                    </a:lnTo>
                    <a:lnTo>
                      <a:pt x="44" y="84"/>
                    </a:lnTo>
                    <a:lnTo>
                      <a:pt x="59" y="102"/>
                    </a:lnTo>
                    <a:lnTo>
                      <a:pt x="65" y="110"/>
                    </a:lnTo>
                    <a:lnTo>
                      <a:pt x="72" y="115"/>
                    </a:lnTo>
                    <a:lnTo>
                      <a:pt x="78" y="119"/>
                    </a:lnTo>
                    <a:lnTo>
                      <a:pt x="83" y="120"/>
                    </a:lnTo>
                    <a:lnTo>
                      <a:pt x="88" y="119"/>
                    </a:lnTo>
                    <a:lnTo>
                      <a:pt x="93" y="115"/>
                    </a:lnTo>
                    <a:lnTo>
                      <a:pt x="100" y="109"/>
                    </a:lnTo>
                    <a:lnTo>
                      <a:pt x="107" y="102"/>
                    </a:lnTo>
                    <a:lnTo>
                      <a:pt x="121" y="84"/>
                    </a:lnTo>
                    <a:lnTo>
                      <a:pt x="136" y="64"/>
                    </a:lnTo>
                    <a:lnTo>
                      <a:pt x="148" y="43"/>
                    </a:lnTo>
                    <a:lnTo>
                      <a:pt x="159" y="25"/>
                    </a:lnTo>
                    <a:lnTo>
                      <a:pt x="163" y="18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6" y="7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3"/>
                    </a:lnTo>
                    <a:lnTo>
                      <a:pt x="115" y="2"/>
                    </a:lnTo>
                    <a:lnTo>
                      <a:pt x="83" y="0"/>
                    </a:lnTo>
                    <a:lnTo>
                      <a:pt x="52" y="2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6" y="4"/>
                    </a:lnTo>
                    <a:lnTo>
                      <a:pt x="3" y="5"/>
                    </a:lnTo>
                    <a:lnTo>
                      <a:pt x="1" y="7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Freeform 1627"/>
              <p:cNvSpPr>
                <a:spLocks/>
              </p:cNvSpPr>
              <p:nvPr/>
            </p:nvSpPr>
            <p:spPr bwMode="auto">
              <a:xfrm>
                <a:off x="3215" y="2089"/>
                <a:ext cx="13" cy="16"/>
              </a:xfrm>
              <a:custGeom>
                <a:avLst/>
                <a:gdLst>
                  <a:gd name="T0" fmla="*/ 41 w 65"/>
                  <a:gd name="T1" fmla="*/ 15 h 81"/>
                  <a:gd name="T2" fmla="*/ 41 w 65"/>
                  <a:gd name="T3" fmla="*/ 81 h 81"/>
                  <a:gd name="T4" fmla="*/ 24 w 65"/>
                  <a:gd name="T5" fmla="*/ 81 h 81"/>
                  <a:gd name="T6" fmla="*/ 24 w 65"/>
                  <a:gd name="T7" fmla="*/ 15 h 81"/>
                  <a:gd name="T8" fmla="*/ 0 w 65"/>
                  <a:gd name="T9" fmla="*/ 15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5 h 81"/>
                  <a:gd name="T16" fmla="*/ 41 w 65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Freeform 1628"/>
              <p:cNvSpPr>
                <a:spLocks/>
              </p:cNvSpPr>
              <p:nvPr/>
            </p:nvSpPr>
            <p:spPr bwMode="auto">
              <a:xfrm>
                <a:off x="3926" y="3461"/>
                <a:ext cx="33" cy="24"/>
              </a:xfrm>
              <a:custGeom>
                <a:avLst/>
                <a:gdLst>
                  <a:gd name="T0" fmla="*/ 1 w 167"/>
                  <a:gd name="T1" fmla="*/ 7 h 119"/>
                  <a:gd name="T2" fmla="*/ 0 w 167"/>
                  <a:gd name="T3" fmla="*/ 8 h 119"/>
                  <a:gd name="T4" fmla="*/ 1 w 167"/>
                  <a:gd name="T5" fmla="*/ 12 h 119"/>
                  <a:gd name="T6" fmla="*/ 4 w 167"/>
                  <a:gd name="T7" fmla="*/ 17 h 119"/>
                  <a:gd name="T8" fmla="*/ 6 w 167"/>
                  <a:gd name="T9" fmla="*/ 24 h 119"/>
                  <a:gd name="T10" fmla="*/ 16 w 167"/>
                  <a:gd name="T11" fmla="*/ 43 h 119"/>
                  <a:gd name="T12" fmla="*/ 29 w 167"/>
                  <a:gd name="T13" fmla="*/ 63 h 119"/>
                  <a:gd name="T14" fmla="*/ 44 w 167"/>
                  <a:gd name="T15" fmla="*/ 84 h 119"/>
                  <a:gd name="T16" fmla="*/ 59 w 167"/>
                  <a:gd name="T17" fmla="*/ 101 h 119"/>
                  <a:gd name="T18" fmla="*/ 66 w 167"/>
                  <a:gd name="T19" fmla="*/ 109 h 119"/>
                  <a:gd name="T20" fmla="*/ 72 w 167"/>
                  <a:gd name="T21" fmla="*/ 115 h 119"/>
                  <a:gd name="T22" fmla="*/ 79 w 167"/>
                  <a:gd name="T23" fmla="*/ 119 h 119"/>
                  <a:gd name="T24" fmla="*/ 84 w 167"/>
                  <a:gd name="T25" fmla="*/ 119 h 119"/>
                  <a:gd name="T26" fmla="*/ 89 w 167"/>
                  <a:gd name="T27" fmla="*/ 117 h 119"/>
                  <a:gd name="T28" fmla="*/ 94 w 167"/>
                  <a:gd name="T29" fmla="*/ 115 h 119"/>
                  <a:gd name="T30" fmla="*/ 100 w 167"/>
                  <a:gd name="T31" fmla="*/ 109 h 119"/>
                  <a:gd name="T32" fmla="*/ 107 w 167"/>
                  <a:gd name="T33" fmla="*/ 101 h 119"/>
                  <a:gd name="T34" fmla="*/ 122 w 167"/>
                  <a:gd name="T35" fmla="*/ 84 h 119"/>
                  <a:gd name="T36" fmla="*/ 136 w 167"/>
                  <a:gd name="T37" fmla="*/ 63 h 119"/>
                  <a:gd name="T38" fmla="*/ 150 w 167"/>
                  <a:gd name="T39" fmla="*/ 43 h 119"/>
                  <a:gd name="T40" fmla="*/ 160 w 167"/>
                  <a:gd name="T41" fmla="*/ 24 h 119"/>
                  <a:gd name="T42" fmla="*/ 163 w 167"/>
                  <a:gd name="T43" fmla="*/ 17 h 119"/>
                  <a:gd name="T44" fmla="*/ 166 w 167"/>
                  <a:gd name="T45" fmla="*/ 12 h 119"/>
                  <a:gd name="T46" fmla="*/ 167 w 167"/>
                  <a:gd name="T47" fmla="*/ 8 h 119"/>
                  <a:gd name="T48" fmla="*/ 166 w 167"/>
                  <a:gd name="T49" fmla="*/ 7 h 119"/>
                  <a:gd name="T50" fmla="*/ 165 w 167"/>
                  <a:gd name="T51" fmla="*/ 5 h 119"/>
                  <a:gd name="T52" fmla="*/ 160 w 167"/>
                  <a:gd name="T53" fmla="*/ 4 h 119"/>
                  <a:gd name="T54" fmla="*/ 152 w 167"/>
                  <a:gd name="T55" fmla="*/ 3 h 119"/>
                  <a:gd name="T56" fmla="*/ 142 w 167"/>
                  <a:gd name="T57" fmla="*/ 2 h 119"/>
                  <a:gd name="T58" fmla="*/ 115 w 167"/>
                  <a:gd name="T59" fmla="*/ 0 h 119"/>
                  <a:gd name="T60" fmla="*/ 84 w 167"/>
                  <a:gd name="T61" fmla="*/ 0 h 119"/>
                  <a:gd name="T62" fmla="*/ 52 w 167"/>
                  <a:gd name="T63" fmla="*/ 0 h 119"/>
                  <a:gd name="T64" fmla="*/ 25 w 167"/>
                  <a:gd name="T65" fmla="*/ 2 h 119"/>
                  <a:gd name="T66" fmla="*/ 15 w 167"/>
                  <a:gd name="T67" fmla="*/ 3 h 119"/>
                  <a:gd name="T68" fmla="*/ 8 w 167"/>
                  <a:gd name="T69" fmla="*/ 4 h 119"/>
                  <a:gd name="T70" fmla="*/ 3 w 167"/>
                  <a:gd name="T71" fmla="*/ 5 h 119"/>
                  <a:gd name="T72" fmla="*/ 1 w 167"/>
                  <a:gd name="T73" fmla="*/ 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19">
                    <a:moveTo>
                      <a:pt x="1" y="7"/>
                    </a:moveTo>
                    <a:lnTo>
                      <a:pt x="0" y="8"/>
                    </a:lnTo>
                    <a:lnTo>
                      <a:pt x="1" y="12"/>
                    </a:lnTo>
                    <a:lnTo>
                      <a:pt x="4" y="17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9" y="63"/>
                    </a:lnTo>
                    <a:lnTo>
                      <a:pt x="44" y="84"/>
                    </a:lnTo>
                    <a:lnTo>
                      <a:pt x="59" y="101"/>
                    </a:lnTo>
                    <a:lnTo>
                      <a:pt x="66" y="109"/>
                    </a:lnTo>
                    <a:lnTo>
                      <a:pt x="72" y="115"/>
                    </a:lnTo>
                    <a:lnTo>
                      <a:pt x="79" y="119"/>
                    </a:lnTo>
                    <a:lnTo>
                      <a:pt x="84" y="119"/>
                    </a:lnTo>
                    <a:lnTo>
                      <a:pt x="89" y="117"/>
                    </a:lnTo>
                    <a:lnTo>
                      <a:pt x="94" y="115"/>
                    </a:lnTo>
                    <a:lnTo>
                      <a:pt x="100" y="109"/>
                    </a:lnTo>
                    <a:lnTo>
                      <a:pt x="107" y="101"/>
                    </a:lnTo>
                    <a:lnTo>
                      <a:pt x="122" y="84"/>
                    </a:lnTo>
                    <a:lnTo>
                      <a:pt x="136" y="63"/>
                    </a:lnTo>
                    <a:lnTo>
                      <a:pt x="150" y="43"/>
                    </a:lnTo>
                    <a:lnTo>
                      <a:pt x="160" y="24"/>
                    </a:lnTo>
                    <a:lnTo>
                      <a:pt x="163" y="17"/>
                    </a:lnTo>
                    <a:lnTo>
                      <a:pt x="166" y="12"/>
                    </a:lnTo>
                    <a:lnTo>
                      <a:pt x="167" y="8"/>
                    </a:lnTo>
                    <a:lnTo>
                      <a:pt x="166" y="7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3"/>
                    </a:lnTo>
                    <a:lnTo>
                      <a:pt x="142" y="2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2"/>
                    </a:lnTo>
                    <a:lnTo>
                      <a:pt x="15" y="3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Freeform 1629"/>
              <p:cNvSpPr>
                <a:spLocks/>
              </p:cNvSpPr>
              <p:nvPr/>
            </p:nvSpPr>
            <p:spPr bwMode="auto">
              <a:xfrm>
                <a:off x="3926" y="3461"/>
                <a:ext cx="33" cy="24"/>
              </a:xfrm>
              <a:custGeom>
                <a:avLst/>
                <a:gdLst>
                  <a:gd name="T0" fmla="*/ 1 w 167"/>
                  <a:gd name="T1" fmla="*/ 7 h 119"/>
                  <a:gd name="T2" fmla="*/ 0 w 167"/>
                  <a:gd name="T3" fmla="*/ 8 h 119"/>
                  <a:gd name="T4" fmla="*/ 1 w 167"/>
                  <a:gd name="T5" fmla="*/ 12 h 119"/>
                  <a:gd name="T6" fmla="*/ 4 w 167"/>
                  <a:gd name="T7" fmla="*/ 17 h 119"/>
                  <a:gd name="T8" fmla="*/ 6 w 167"/>
                  <a:gd name="T9" fmla="*/ 24 h 119"/>
                  <a:gd name="T10" fmla="*/ 16 w 167"/>
                  <a:gd name="T11" fmla="*/ 43 h 119"/>
                  <a:gd name="T12" fmla="*/ 29 w 167"/>
                  <a:gd name="T13" fmla="*/ 63 h 119"/>
                  <a:gd name="T14" fmla="*/ 44 w 167"/>
                  <a:gd name="T15" fmla="*/ 84 h 119"/>
                  <a:gd name="T16" fmla="*/ 59 w 167"/>
                  <a:gd name="T17" fmla="*/ 101 h 119"/>
                  <a:gd name="T18" fmla="*/ 66 w 167"/>
                  <a:gd name="T19" fmla="*/ 109 h 119"/>
                  <a:gd name="T20" fmla="*/ 72 w 167"/>
                  <a:gd name="T21" fmla="*/ 115 h 119"/>
                  <a:gd name="T22" fmla="*/ 79 w 167"/>
                  <a:gd name="T23" fmla="*/ 119 h 119"/>
                  <a:gd name="T24" fmla="*/ 84 w 167"/>
                  <a:gd name="T25" fmla="*/ 119 h 119"/>
                  <a:gd name="T26" fmla="*/ 89 w 167"/>
                  <a:gd name="T27" fmla="*/ 117 h 119"/>
                  <a:gd name="T28" fmla="*/ 94 w 167"/>
                  <a:gd name="T29" fmla="*/ 115 h 119"/>
                  <a:gd name="T30" fmla="*/ 100 w 167"/>
                  <a:gd name="T31" fmla="*/ 109 h 119"/>
                  <a:gd name="T32" fmla="*/ 107 w 167"/>
                  <a:gd name="T33" fmla="*/ 101 h 119"/>
                  <a:gd name="T34" fmla="*/ 122 w 167"/>
                  <a:gd name="T35" fmla="*/ 84 h 119"/>
                  <a:gd name="T36" fmla="*/ 136 w 167"/>
                  <a:gd name="T37" fmla="*/ 63 h 119"/>
                  <a:gd name="T38" fmla="*/ 150 w 167"/>
                  <a:gd name="T39" fmla="*/ 43 h 119"/>
                  <a:gd name="T40" fmla="*/ 160 w 167"/>
                  <a:gd name="T41" fmla="*/ 24 h 119"/>
                  <a:gd name="T42" fmla="*/ 163 w 167"/>
                  <a:gd name="T43" fmla="*/ 17 h 119"/>
                  <a:gd name="T44" fmla="*/ 166 w 167"/>
                  <a:gd name="T45" fmla="*/ 12 h 119"/>
                  <a:gd name="T46" fmla="*/ 167 w 167"/>
                  <a:gd name="T47" fmla="*/ 8 h 119"/>
                  <a:gd name="T48" fmla="*/ 166 w 167"/>
                  <a:gd name="T49" fmla="*/ 7 h 119"/>
                  <a:gd name="T50" fmla="*/ 165 w 167"/>
                  <a:gd name="T51" fmla="*/ 5 h 119"/>
                  <a:gd name="T52" fmla="*/ 160 w 167"/>
                  <a:gd name="T53" fmla="*/ 4 h 119"/>
                  <a:gd name="T54" fmla="*/ 152 w 167"/>
                  <a:gd name="T55" fmla="*/ 3 h 119"/>
                  <a:gd name="T56" fmla="*/ 142 w 167"/>
                  <a:gd name="T57" fmla="*/ 2 h 119"/>
                  <a:gd name="T58" fmla="*/ 115 w 167"/>
                  <a:gd name="T59" fmla="*/ 0 h 119"/>
                  <a:gd name="T60" fmla="*/ 84 w 167"/>
                  <a:gd name="T61" fmla="*/ 0 h 119"/>
                  <a:gd name="T62" fmla="*/ 52 w 167"/>
                  <a:gd name="T63" fmla="*/ 0 h 119"/>
                  <a:gd name="T64" fmla="*/ 25 w 167"/>
                  <a:gd name="T65" fmla="*/ 2 h 119"/>
                  <a:gd name="T66" fmla="*/ 15 w 167"/>
                  <a:gd name="T67" fmla="*/ 3 h 119"/>
                  <a:gd name="T68" fmla="*/ 8 w 167"/>
                  <a:gd name="T69" fmla="*/ 4 h 119"/>
                  <a:gd name="T70" fmla="*/ 3 w 167"/>
                  <a:gd name="T71" fmla="*/ 5 h 119"/>
                  <a:gd name="T72" fmla="*/ 1 w 167"/>
                  <a:gd name="T73" fmla="*/ 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19">
                    <a:moveTo>
                      <a:pt x="1" y="7"/>
                    </a:moveTo>
                    <a:lnTo>
                      <a:pt x="0" y="8"/>
                    </a:lnTo>
                    <a:lnTo>
                      <a:pt x="1" y="12"/>
                    </a:lnTo>
                    <a:lnTo>
                      <a:pt x="4" y="17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9" y="63"/>
                    </a:lnTo>
                    <a:lnTo>
                      <a:pt x="44" y="84"/>
                    </a:lnTo>
                    <a:lnTo>
                      <a:pt x="59" y="101"/>
                    </a:lnTo>
                    <a:lnTo>
                      <a:pt x="66" y="109"/>
                    </a:lnTo>
                    <a:lnTo>
                      <a:pt x="72" y="115"/>
                    </a:lnTo>
                    <a:lnTo>
                      <a:pt x="79" y="119"/>
                    </a:lnTo>
                    <a:lnTo>
                      <a:pt x="84" y="119"/>
                    </a:lnTo>
                    <a:lnTo>
                      <a:pt x="89" y="117"/>
                    </a:lnTo>
                    <a:lnTo>
                      <a:pt x="94" y="115"/>
                    </a:lnTo>
                    <a:lnTo>
                      <a:pt x="100" y="109"/>
                    </a:lnTo>
                    <a:lnTo>
                      <a:pt x="107" y="101"/>
                    </a:lnTo>
                    <a:lnTo>
                      <a:pt x="122" y="84"/>
                    </a:lnTo>
                    <a:lnTo>
                      <a:pt x="136" y="63"/>
                    </a:lnTo>
                    <a:lnTo>
                      <a:pt x="150" y="43"/>
                    </a:lnTo>
                    <a:lnTo>
                      <a:pt x="160" y="24"/>
                    </a:lnTo>
                    <a:lnTo>
                      <a:pt x="163" y="17"/>
                    </a:lnTo>
                    <a:lnTo>
                      <a:pt x="166" y="12"/>
                    </a:lnTo>
                    <a:lnTo>
                      <a:pt x="167" y="8"/>
                    </a:lnTo>
                    <a:lnTo>
                      <a:pt x="166" y="7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3"/>
                    </a:lnTo>
                    <a:lnTo>
                      <a:pt x="142" y="2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2" y="0"/>
                    </a:lnTo>
                    <a:lnTo>
                      <a:pt x="25" y="2"/>
                    </a:lnTo>
                    <a:lnTo>
                      <a:pt x="15" y="3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1" y="7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Freeform 1630"/>
              <p:cNvSpPr>
                <a:spLocks/>
              </p:cNvSpPr>
              <p:nvPr/>
            </p:nvSpPr>
            <p:spPr bwMode="auto">
              <a:xfrm>
                <a:off x="3936" y="3464"/>
                <a:ext cx="13" cy="16"/>
              </a:xfrm>
              <a:custGeom>
                <a:avLst/>
                <a:gdLst>
                  <a:gd name="T0" fmla="*/ 41 w 66"/>
                  <a:gd name="T1" fmla="*/ 15 h 81"/>
                  <a:gd name="T2" fmla="*/ 41 w 66"/>
                  <a:gd name="T3" fmla="*/ 81 h 81"/>
                  <a:gd name="T4" fmla="*/ 24 w 66"/>
                  <a:gd name="T5" fmla="*/ 81 h 81"/>
                  <a:gd name="T6" fmla="*/ 24 w 66"/>
                  <a:gd name="T7" fmla="*/ 15 h 81"/>
                  <a:gd name="T8" fmla="*/ 0 w 66"/>
                  <a:gd name="T9" fmla="*/ 15 h 81"/>
                  <a:gd name="T10" fmla="*/ 0 w 66"/>
                  <a:gd name="T11" fmla="*/ 0 h 81"/>
                  <a:gd name="T12" fmla="*/ 66 w 66"/>
                  <a:gd name="T13" fmla="*/ 0 h 81"/>
                  <a:gd name="T14" fmla="*/ 66 w 66"/>
                  <a:gd name="T15" fmla="*/ 15 h 81"/>
                  <a:gd name="T16" fmla="*/ 41 w 66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Freeform 1631"/>
              <p:cNvSpPr>
                <a:spLocks/>
              </p:cNvSpPr>
              <p:nvPr/>
            </p:nvSpPr>
            <p:spPr bwMode="auto">
              <a:xfrm>
                <a:off x="3178" y="3567"/>
                <a:ext cx="34" cy="23"/>
              </a:xfrm>
              <a:custGeom>
                <a:avLst/>
                <a:gdLst>
                  <a:gd name="T0" fmla="*/ 1 w 167"/>
                  <a:gd name="T1" fmla="*/ 5 h 118"/>
                  <a:gd name="T2" fmla="*/ 0 w 167"/>
                  <a:gd name="T3" fmla="*/ 6 h 118"/>
                  <a:gd name="T4" fmla="*/ 1 w 167"/>
                  <a:gd name="T5" fmla="*/ 10 h 118"/>
                  <a:gd name="T6" fmla="*/ 4 w 167"/>
                  <a:gd name="T7" fmla="*/ 16 h 118"/>
                  <a:gd name="T8" fmla="*/ 6 w 167"/>
                  <a:gd name="T9" fmla="*/ 23 h 118"/>
                  <a:gd name="T10" fmla="*/ 16 w 167"/>
                  <a:gd name="T11" fmla="*/ 41 h 118"/>
                  <a:gd name="T12" fmla="*/ 29 w 167"/>
                  <a:gd name="T13" fmla="*/ 62 h 118"/>
                  <a:gd name="T14" fmla="*/ 44 w 167"/>
                  <a:gd name="T15" fmla="*/ 82 h 118"/>
                  <a:gd name="T16" fmla="*/ 59 w 167"/>
                  <a:gd name="T17" fmla="*/ 100 h 118"/>
                  <a:gd name="T18" fmla="*/ 66 w 167"/>
                  <a:gd name="T19" fmla="*/ 108 h 118"/>
                  <a:gd name="T20" fmla="*/ 72 w 167"/>
                  <a:gd name="T21" fmla="*/ 113 h 118"/>
                  <a:gd name="T22" fmla="*/ 78 w 167"/>
                  <a:gd name="T23" fmla="*/ 117 h 118"/>
                  <a:gd name="T24" fmla="*/ 83 w 167"/>
                  <a:gd name="T25" fmla="*/ 118 h 118"/>
                  <a:gd name="T26" fmla="*/ 88 w 167"/>
                  <a:gd name="T27" fmla="*/ 117 h 118"/>
                  <a:gd name="T28" fmla="*/ 93 w 167"/>
                  <a:gd name="T29" fmla="*/ 113 h 118"/>
                  <a:gd name="T30" fmla="*/ 100 w 167"/>
                  <a:gd name="T31" fmla="*/ 107 h 118"/>
                  <a:gd name="T32" fmla="*/ 107 w 167"/>
                  <a:gd name="T33" fmla="*/ 100 h 118"/>
                  <a:gd name="T34" fmla="*/ 122 w 167"/>
                  <a:gd name="T35" fmla="*/ 82 h 118"/>
                  <a:gd name="T36" fmla="*/ 136 w 167"/>
                  <a:gd name="T37" fmla="*/ 62 h 118"/>
                  <a:gd name="T38" fmla="*/ 149 w 167"/>
                  <a:gd name="T39" fmla="*/ 41 h 118"/>
                  <a:gd name="T40" fmla="*/ 159 w 167"/>
                  <a:gd name="T41" fmla="*/ 23 h 118"/>
                  <a:gd name="T42" fmla="*/ 163 w 167"/>
                  <a:gd name="T43" fmla="*/ 16 h 118"/>
                  <a:gd name="T44" fmla="*/ 166 w 167"/>
                  <a:gd name="T45" fmla="*/ 10 h 118"/>
                  <a:gd name="T46" fmla="*/ 167 w 167"/>
                  <a:gd name="T47" fmla="*/ 7 h 118"/>
                  <a:gd name="T48" fmla="*/ 166 w 167"/>
                  <a:gd name="T49" fmla="*/ 6 h 118"/>
                  <a:gd name="T50" fmla="*/ 164 w 167"/>
                  <a:gd name="T51" fmla="*/ 3 h 118"/>
                  <a:gd name="T52" fmla="*/ 159 w 167"/>
                  <a:gd name="T53" fmla="*/ 2 h 118"/>
                  <a:gd name="T54" fmla="*/ 152 w 167"/>
                  <a:gd name="T55" fmla="*/ 2 h 118"/>
                  <a:gd name="T56" fmla="*/ 142 w 167"/>
                  <a:gd name="T57" fmla="*/ 1 h 118"/>
                  <a:gd name="T58" fmla="*/ 115 w 167"/>
                  <a:gd name="T59" fmla="*/ 0 h 118"/>
                  <a:gd name="T60" fmla="*/ 83 w 167"/>
                  <a:gd name="T61" fmla="*/ 0 h 118"/>
                  <a:gd name="T62" fmla="*/ 52 w 167"/>
                  <a:gd name="T63" fmla="*/ 0 h 118"/>
                  <a:gd name="T64" fmla="*/ 25 w 167"/>
                  <a:gd name="T65" fmla="*/ 1 h 118"/>
                  <a:gd name="T66" fmla="*/ 15 w 167"/>
                  <a:gd name="T67" fmla="*/ 1 h 118"/>
                  <a:gd name="T68" fmla="*/ 7 w 167"/>
                  <a:gd name="T69" fmla="*/ 2 h 118"/>
                  <a:gd name="T70" fmla="*/ 2 w 167"/>
                  <a:gd name="T71" fmla="*/ 3 h 118"/>
                  <a:gd name="T72" fmla="*/ 1 w 167"/>
                  <a:gd name="T73" fmla="*/ 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18">
                    <a:moveTo>
                      <a:pt x="1" y="5"/>
                    </a:moveTo>
                    <a:lnTo>
                      <a:pt x="0" y="6"/>
                    </a:lnTo>
                    <a:lnTo>
                      <a:pt x="1" y="10"/>
                    </a:lnTo>
                    <a:lnTo>
                      <a:pt x="4" y="16"/>
                    </a:lnTo>
                    <a:lnTo>
                      <a:pt x="6" y="23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2"/>
                    </a:lnTo>
                    <a:lnTo>
                      <a:pt x="59" y="100"/>
                    </a:lnTo>
                    <a:lnTo>
                      <a:pt x="66" y="108"/>
                    </a:lnTo>
                    <a:lnTo>
                      <a:pt x="72" y="113"/>
                    </a:lnTo>
                    <a:lnTo>
                      <a:pt x="78" y="117"/>
                    </a:lnTo>
                    <a:lnTo>
                      <a:pt x="83" y="118"/>
                    </a:lnTo>
                    <a:lnTo>
                      <a:pt x="88" y="117"/>
                    </a:lnTo>
                    <a:lnTo>
                      <a:pt x="93" y="113"/>
                    </a:lnTo>
                    <a:lnTo>
                      <a:pt x="100" y="107"/>
                    </a:lnTo>
                    <a:lnTo>
                      <a:pt x="107" y="100"/>
                    </a:lnTo>
                    <a:lnTo>
                      <a:pt x="122" y="82"/>
                    </a:lnTo>
                    <a:lnTo>
                      <a:pt x="136" y="62"/>
                    </a:lnTo>
                    <a:lnTo>
                      <a:pt x="149" y="41"/>
                    </a:lnTo>
                    <a:lnTo>
                      <a:pt x="159" y="23"/>
                    </a:lnTo>
                    <a:lnTo>
                      <a:pt x="163" y="16"/>
                    </a:lnTo>
                    <a:lnTo>
                      <a:pt x="166" y="10"/>
                    </a:lnTo>
                    <a:lnTo>
                      <a:pt x="167" y="7"/>
                    </a:lnTo>
                    <a:lnTo>
                      <a:pt x="166" y="6"/>
                    </a:lnTo>
                    <a:lnTo>
                      <a:pt x="164" y="3"/>
                    </a:lnTo>
                    <a:lnTo>
                      <a:pt x="159" y="2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1"/>
                    </a:lnTo>
                    <a:lnTo>
                      <a:pt x="7" y="2"/>
                    </a:lnTo>
                    <a:lnTo>
                      <a:pt x="2" y="3"/>
                    </a:ln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Freeform 1632"/>
              <p:cNvSpPr>
                <a:spLocks/>
              </p:cNvSpPr>
              <p:nvPr/>
            </p:nvSpPr>
            <p:spPr bwMode="auto">
              <a:xfrm>
                <a:off x="3178" y="3567"/>
                <a:ext cx="34" cy="23"/>
              </a:xfrm>
              <a:custGeom>
                <a:avLst/>
                <a:gdLst>
                  <a:gd name="T0" fmla="*/ 1 w 167"/>
                  <a:gd name="T1" fmla="*/ 5 h 118"/>
                  <a:gd name="T2" fmla="*/ 0 w 167"/>
                  <a:gd name="T3" fmla="*/ 6 h 118"/>
                  <a:gd name="T4" fmla="*/ 1 w 167"/>
                  <a:gd name="T5" fmla="*/ 10 h 118"/>
                  <a:gd name="T6" fmla="*/ 4 w 167"/>
                  <a:gd name="T7" fmla="*/ 16 h 118"/>
                  <a:gd name="T8" fmla="*/ 6 w 167"/>
                  <a:gd name="T9" fmla="*/ 23 h 118"/>
                  <a:gd name="T10" fmla="*/ 16 w 167"/>
                  <a:gd name="T11" fmla="*/ 41 h 118"/>
                  <a:gd name="T12" fmla="*/ 29 w 167"/>
                  <a:gd name="T13" fmla="*/ 62 h 118"/>
                  <a:gd name="T14" fmla="*/ 44 w 167"/>
                  <a:gd name="T15" fmla="*/ 82 h 118"/>
                  <a:gd name="T16" fmla="*/ 59 w 167"/>
                  <a:gd name="T17" fmla="*/ 100 h 118"/>
                  <a:gd name="T18" fmla="*/ 66 w 167"/>
                  <a:gd name="T19" fmla="*/ 108 h 118"/>
                  <a:gd name="T20" fmla="*/ 72 w 167"/>
                  <a:gd name="T21" fmla="*/ 113 h 118"/>
                  <a:gd name="T22" fmla="*/ 78 w 167"/>
                  <a:gd name="T23" fmla="*/ 117 h 118"/>
                  <a:gd name="T24" fmla="*/ 83 w 167"/>
                  <a:gd name="T25" fmla="*/ 118 h 118"/>
                  <a:gd name="T26" fmla="*/ 88 w 167"/>
                  <a:gd name="T27" fmla="*/ 117 h 118"/>
                  <a:gd name="T28" fmla="*/ 93 w 167"/>
                  <a:gd name="T29" fmla="*/ 113 h 118"/>
                  <a:gd name="T30" fmla="*/ 100 w 167"/>
                  <a:gd name="T31" fmla="*/ 107 h 118"/>
                  <a:gd name="T32" fmla="*/ 107 w 167"/>
                  <a:gd name="T33" fmla="*/ 100 h 118"/>
                  <a:gd name="T34" fmla="*/ 122 w 167"/>
                  <a:gd name="T35" fmla="*/ 82 h 118"/>
                  <a:gd name="T36" fmla="*/ 136 w 167"/>
                  <a:gd name="T37" fmla="*/ 62 h 118"/>
                  <a:gd name="T38" fmla="*/ 149 w 167"/>
                  <a:gd name="T39" fmla="*/ 41 h 118"/>
                  <a:gd name="T40" fmla="*/ 159 w 167"/>
                  <a:gd name="T41" fmla="*/ 23 h 118"/>
                  <a:gd name="T42" fmla="*/ 163 w 167"/>
                  <a:gd name="T43" fmla="*/ 16 h 118"/>
                  <a:gd name="T44" fmla="*/ 166 w 167"/>
                  <a:gd name="T45" fmla="*/ 10 h 118"/>
                  <a:gd name="T46" fmla="*/ 167 w 167"/>
                  <a:gd name="T47" fmla="*/ 7 h 118"/>
                  <a:gd name="T48" fmla="*/ 166 w 167"/>
                  <a:gd name="T49" fmla="*/ 6 h 118"/>
                  <a:gd name="T50" fmla="*/ 164 w 167"/>
                  <a:gd name="T51" fmla="*/ 3 h 118"/>
                  <a:gd name="T52" fmla="*/ 159 w 167"/>
                  <a:gd name="T53" fmla="*/ 2 h 118"/>
                  <a:gd name="T54" fmla="*/ 152 w 167"/>
                  <a:gd name="T55" fmla="*/ 2 h 118"/>
                  <a:gd name="T56" fmla="*/ 142 w 167"/>
                  <a:gd name="T57" fmla="*/ 1 h 118"/>
                  <a:gd name="T58" fmla="*/ 115 w 167"/>
                  <a:gd name="T59" fmla="*/ 0 h 118"/>
                  <a:gd name="T60" fmla="*/ 83 w 167"/>
                  <a:gd name="T61" fmla="*/ 0 h 118"/>
                  <a:gd name="T62" fmla="*/ 52 w 167"/>
                  <a:gd name="T63" fmla="*/ 0 h 118"/>
                  <a:gd name="T64" fmla="*/ 25 w 167"/>
                  <a:gd name="T65" fmla="*/ 1 h 118"/>
                  <a:gd name="T66" fmla="*/ 15 w 167"/>
                  <a:gd name="T67" fmla="*/ 1 h 118"/>
                  <a:gd name="T68" fmla="*/ 7 w 167"/>
                  <a:gd name="T69" fmla="*/ 2 h 118"/>
                  <a:gd name="T70" fmla="*/ 2 w 167"/>
                  <a:gd name="T71" fmla="*/ 3 h 118"/>
                  <a:gd name="T72" fmla="*/ 1 w 167"/>
                  <a:gd name="T73" fmla="*/ 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18">
                    <a:moveTo>
                      <a:pt x="1" y="5"/>
                    </a:moveTo>
                    <a:lnTo>
                      <a:pt x="0" y="6"/>
                    </a:lnTo>
                    <a:lnTo>
                      <a:pt x="1" y="10"/>
                    </a:lnTo>
                    <a:lnTo>
                      <a:pt x="4" y="16"/>
                    </a:lnTo>
                    <a:lnTo>
                      <a:pt x="6" y="23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2"/>
                    </a:lnTo>
                    <a:lnTo>
                      <a:pt x="59" y="100"/>
                    </a:lnTo>
                    <a:lnTo>
                      <a:pt x="66" y="108"/>
                    </a:lnTo>
                    <a:lnTo>
                      <a:pt x="72" y="113"/>
                    </a:lnTo>
                    <a:lnTo>
                      <a:pt x="78" y="117"/>
                    </a:lnTo>
                    <a:lnTo>
                      <a:pt x="83" y="118"/>
                    </a:lnTo>
                    <a:lnTo>
                      <a:pt x="88" y="117"/>
                    </a:lnTo>
                    <a:lnTo>
                      <a:pt x="93" y="113"/>
                    </a:lnTo>
                    <a:lnTo>
                      <a:pt x="100" y="107"/>
                    </a:lnTo>
                    <a:lnTo>
                      <a:pt x="107" y="100"/>
                    </a:lnTo>
                    <a:lnTo>
                      <a:pt x="122" y="82"/>
                    </a:lnTo>
                    <a:lnTo>
                      <a:pt x="136" y="62"/>
                    </a:lnTo>
                    <a:lnTo>
                      <a:pt x="149" y="41"/>
                    </a:lnTo>
                    <a:lnTo>
                      <a:pt x="159" y="23"/>
                    </a:lnTo>
                    <a:lnTo>
                      <a:pt x="163" y="16"/>
                    </a:lnTo>
                    <a:lnTo>
                      <a:pt x="166" y="10"/>
                    </a:lnTo>
                    <a:lnTo>
                      <a:pt x="167" y="7"/>
                    </a:lnTo>
                    <a:lnTo>
                      <a:pt x="166" y="6"/>
                    </a:lnTo>
                    <a:lnTo>
                      <a:pt x="164" y="3"/>
                    </a:lnTo>
                    <a:lnTo>
                      <a:pt x="159" y="2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5" y="1"/>
                    </a:lnTo>
                    <a:lnTo>
                      <a:pt x="15" y="1"/>
                    </a:lnTo>
                    <a:lnTo>
                      <a:pt x="7" y="2"/>
                    </a:lnTo>
                    <a:lnTo>
                      <a:pt x="2" y="3"/>
                    </a:lnTo>
                    <a:lnTo>
                      <a:pt x="1" y="5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Freeform 1633"/>
              <p:cNvSpPr>
                <a:spLocks/>
              </p:cNvSpPr>
              <p:nvPr/>
            </p:nvSpPr>
            <p:spPr bwMode="auto">
              <a:xfrm>
                <a:off x="3188" y="3570"/>
                <a:ext cx="13" cy="16"/>
              </a:xfrm>
              <a:custGeom>
                <a:avLst/>
                <a:gdLst>
                  <a:gd name="T0" fmla="*/ 41 w 66"/>
                  <a:gd name="T1" fmla="*/ 14 h 80"/>
                  <a:gd name="T2" fmla="*/ 41 w 66"/>
                  <a:gd name="T3" fmla="*/ 80 h 80"/>
                  <a:gd name="T4" fmla="*/ 23 w 66"/>
                  <a:gd name="T5" fmla="*/ 80 h 80"/>
                  <a:gd name="T6" fmla="*/ 23 w 66"/>
                  <a:gd name="T7" fmla="*/ 14 h 80"/>
                  <a:gd name="T8" fmla="*/ 0 w 66"/>
                  <a:gd name="T9" fmla="*/ 14 h 80"/>
                  <a:gd name="T10" fmla="*/ 0 w 66"/>
                  <a:gd name="T11" fmla="*/ 0 h 80"/>
                  <a:gd name="T12" fmla="*/ 66 w 66"/>
                  <a:gd name="T13" fmla="*/ 0 h 80"/>
                  <a:gd name="T14" fmla="*/ 66 w 66"/>
                  <a:gd name="T15" fmla="*/ 14 h 80"/>
                  <a:gd name="T16" fmla="*/ 41 w 66"/>
                  <a:gd name="T1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0">
                    <a:moveTo>
                      <a:pt x="41" y="14"/>
                    </a:moveTo>
                    <a:lnTo>
                      <a:pt x="41" y="80"/>
                    </a:lnTo>
                    <a:lnTo>
                      <a:pt x="23" y="80"/>
                    </a:lnTo>
                    <a:lnTo>
                      <a:pt x="23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Freeform 1634"/>
              <p:cNvSpPr>
                <a:spLocks/>
              </p:cNvSpPr>
              <p:nvPr/>
            </p:nvSpPr>
            <p:spPr bwMode="auto">
              <a:xfrm>
                <a:off x="704" y="3263"/>
                <a:ext cx="33" cy="24"/>
              </a:xfrm>
              <a:custGeom>
                <a:avLst/>
                <a:gdLst>
                  <a:gd name="T0" fmla="*/ 2 w 166"/>
                  <a:gd name="T1" fmla="*/ 6 h 120"/>
                  <a:gd name="T2" fmla="*/ 0 w 166"/>
                  <a:gd name="T3" fmla="*/ 8 h 120"/>
                  <a:gd name="T4" fmla="*/ 2 w 166"/>
                  <a:gd name="T5" fmla="*/ 11 h 120"/>
                  <a:gd name="T6" fmla="*/ 3 w 166"/>
                  <a:gd name="T7" fmla="*/ 18 h 120"/>
                  <a:gd name="T8" fmla="*/ 7 w 166"/>
                  <a:gd name="T9" fmla="*/ 24 h 120"/>
                  <a:gd name="T10" fmla="*/ 17 w 166"/>
                  <a:gd name="T11" fmla="*/ 42 h 120"/>
                  <a:gd name="T12" fmla="*/ 29 w 166"/>
                  <a:gd name="T13" fmla="*/ 64 h 120"/>
                  <a:gd name="T14" fmla="*/ 44 w 166"/>
                  <a:gd name="T15" fmla="*/ 84 h 120"/>
                  <a:gd name="T16" fmla="*/ 59 w 166"/>
                  <a:gd name="T17" fmla="*/ 102 h 120"/>
                  <a:gd name="T18" fmla="*/ 65 w 166"/>
                  <a:gd name="T19" fmla="*/ 110 h 120"/>
                  <a:gd name="T20" fmla="*/ 73 w 166"/>
                  <a:gd name="T21" fmla="*/ 115 h 120"/>
                  <a:gd name="T22" fmla="*/ 79 w 166"/>
                  <a:gd name="T23" fmla="*/ 118 h 120"/>
                  <a:gd name="T24" fmla="*/ 84 w 166"/>
                  <a:gd name="T25" fmla="*/ 120 h 120"/>
                  <a:gd name="T26" fmla="*/ 89 w 166"/>
                  <a:gd name="T27" fmla="*/ 118 h 120"/>
                  <a:gd name="T28" fmla="*/ 94 w 166"/>
                  <a:gd name="T29" fmla="*/ 115 h 120"/>
                  <a:gd name="T30" fmla="*/ 100 w 166"/>
                  <a:gd name="T31" fmla="*/ 108 h 120"/>
                  <a:gd name="T32" fmla="*/ 108 w 166"/>
                  <a:gd name="T33" fmla="*/ 102 h 120"/>
                  <a:gd name="T34" fmla="*/ 121 w 166"/>
                  <a:gd name="T35" fmla="*/ 84 h 120"/>
                  <a:gd name="T36" fmla="*/ 136 w 166"/>
                  <a:gd name="T37" fmla="*/ 64 h 120"/>
                  <a:gd name="T38" fmla="*/ 150 w 166"/>
                  <a:gd name="T39" fmla="*/ 42 h 120"/>
                  <a:gd name="T40" fmla="*/ 160 w 166"/>
                  <a:gd name="T41" fmla="*/ 25 h 120"/>
                  <a:gd name="T42" fmla="*/ 164 w 166"/>
                  <a:gd name="T43" fmla="*/ 18 h 120"/>
                  <a:gd name="T44" fmla="*/ 166 w 166"/>
                  <a:gd name="T45" fmla="*/ 11 h 120"/>
                  <a:gd name="T46" fmla="*/ 166 w 166"/>
                  <a:gd name="T47" fmla="*/ 8 h 120"/>
                  <a:gd name="T48" fmla="*/ 166 w 166"/>
                  <a:gd name="T49" fmla="*/ 6 h 120"/>
                  <a:gd name="T50" fmla="*/ 165 w 166"/>
                  <a:gd name="T51" fmla="*/ 5 h 120"/>
                  <a:gd name="T52" fmla="*/ 160 w 166"/>
                  <a:gd name="T53" fmla="*/ 4 h 120"/>
                  <a:gd name="T54" fmla="*/ 152 w 166"/>
                  <a:gd name="T55" fmla="*/ 3 h 120"/>
                  <a:gd name="T56" fmla="*/ 142 w 166"/>
                  <a:gd name="T57" fmla="*/ 3 h 120"/>
                  <a:gd name="T58" fmla="*/ 115 w 166"/>
                  <a:gd name="T59" fmla="*/ 1 h 120"/>
                  <a:gd name="T60" fmla="*/ 84 w 166"/>
                  <a:gd name="T61" fmla="*/ 0 h 120"/>
                  <a:gd name="T62" fmla="*/ 53 w 166"/>
                  <a:gd name="T63" fmla="*/ 1 h 120"/>
                  <a:gd name="T64" fmla="*/ 25 w 166"/>
                  <a:gd name="T65" fmla="*/ 3 h 120"/>
                  <a:gd name="T66" fmla="*/ 15 w 166"/>
                  <a:gd name="T67" fmla="*/ 3 h 120"/>
                  <a:gd name="T68" fmla="*/ 8 w 166"/>
                  <a:gd name="T69" fmla="*/ 4 h 120"/>
                  <a:gd name="T70" fmla="*/ 3 w 166"/>
                  <a:gd name="T71" fmla="*/ 5 h 120"/>
                  <a:gd name="T72" fmla="*/ 2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2" y="6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8"/>
                    </a:lnTo>
                    <a:lnTo>
                      <a:pt x="7" y="24"/>
                    </a:lnTo>
                    <a:lnTo>
                      <a:pt x="17" y="42"/>
                    </a:lnTo>
                    <a:lnTo>
                      <a:pt x="29" y="64"/>
                    </a:lnTo>
                    <a:lnTo>
                      <a:pt x="44" y="84"/>
                    </a:lnTo>
                    <a:lnTo>
                      <a:pt x="59" y="102"/>
                    </a:lnTo>
                    <a:lnTo>
                      <a:pt x="65" y="110"/>
                    </a:lnTo>
                    <a:lnTo>
                      <a:pt x="73" y="115"/>
                    </a:lnTo>
                    <a:lnTo>
                      <a:pt x="79" y="118"/>
                    </a:lnTo>
                    <a:lnTo>
                      <a:pt x="84" y="120"/>
                    </a:lnTo>
                    <a:lnTo>
                      <a:pt x="89" y="118"/>
                    </a:lnTo>
                    <a:lnTo>
                      <a:pt x="94" y="115"/>
                    </a:lnTo>
                    <a:lnTo>
                      <a:pt x="100" y="108"/>
                    </a:lnTo>
                    <a:lnTo>
                      <a:pt x="108" y="102"/>
                    </a:lnTo>
                    <a:lnTo>
                      <a:pt x="121" y="84"/>
                    </a:lnTo>
                    <a:lnTo>
                      <a:pt x="136" y="64"/>
                    </a:lnTo>
                    <a:lnTo>
                      <a:pt x="150" y="42"/>
                    </a:lnTo>
                    <a:lnTo>
                      <a:pt x="160" y="25"/>
                    </a:lnTo>
                    <a:lnTo>
                      <a:pt x="164" y="18"/>
                    </a:lnTo>
                    <a:lnTo>
                      <a:pt x="166" y="11"/>
                    </a:lnTo>
                    <a:lnTo>
                      <a:pt x="166" y="8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3"/>
                    </a:lnTo>
                    <a:lnTo>
                      <a:pt x="142" y="3"/>
                    </a:lnTo>
                    <a:lnTo>
                      <a:pt x="115" y="1"/>
                    </a:lnTo>
                    <a:lnTo>
                      <a:pt x="84" y="0"/>
                    </a:lnTo>
                    <a:lnTo>
                      <a:pt x="53" y="1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Freeform 1635"/>
              <p:cNvSpPr>
                <a:spLocks/>
              </p:cNvSpPr>
              <p:nvPr/>
            </p:nvSpPr>
            <p:spPr bwMode="auto">
              <a:xfrm>
                <a:off x="704" y="3263"/>
                <a:ext cx="33" cy="24"/>
              </a:xfrm>
              <a:custGeom>
                <a:avLst/>
                <a:gdLst>
                  <a:gd name="T0" fmla="*/ 2 w 166"/>
                  <a:gd name="T1" fmla="*/ 6 h 120"/>
                  <a:gd name="T2" fmla="*/ 0 w 166"/>
                  <a:gd name="T3" fmla="*/ 8 h 120"/>
                  <a:gd name="T4" fmla="*/ 2 w 166"/>
                  <a:gd name="T5" fmla="*/ 11 h 120"/>
                  <a:gd name="T6" fmla="*/ 3 w 166"/>
                  <a:gd name="T7" fmla="*/ 18 h 120"/>
                  <a:gd name="T8" fmla="*/ 7 w 166"/>
                  <a:gd name="T9" fmla="*/ 24 h 120"/>
                  <a:gd name="T10" fmla="*/ 17 w 166"/>
                  <a:gd name="T11" fmla="*/ 42 h 120"/>
                  <a:gd name="T12" fmla="*/ 29 w 166"/>
                  <a:gd name="T13" fmla="*/ 64 h 120"/>
                  <a:gd name="T14" fmla="*/ 44 w 166"/>
                  <a:gd name="T15" fmla="*/ 84 h 120"/>
                  <a:gd name="T16" fmla="*/ 59 w 166"/>
                  <a:gd name="T17" fmla="*/ 102 h 120"/>
                  <a:gd name="T18" fmla="*/ 65 w 166"/>
                  <a:gd name="T19" fmla="*/ 110 h 120"/>
                  <a:gd name="T20" fmla="*/ 73 w 166"/>
                  <a:gd name="T21" fmla="*/ 115 h 120"/>
                  <a:gd name="T22" fmla="*/ 79 w 166"/>
                  <a:gd name="T23" fmla="*/ 118 h 120"/>
                  <a:gd name="T24" fmla="*/ 84 w 166"/>
                  <a:gd name="T25" fmla="*/ 120 h 120"/>
                  <a:gd name="T26" fmla="*/ 89 w 166"/>
                  <a:gd name="T27" fmla="*/ 118 h 120"/>
                  <a:gd name="T28" fmla="*/ 94 w 166"/>
                  <a:gd name="T29" fmla="*/ 115 h 120"/>
                  <a:gd name="T30" fmla="*/ 100 w 166"/>
                  <a:gd name="T31" fmla="*/ 108 h 120"/>
                  <a:gd name="T32" fmla="*/ 108 w 166"/>
                  <a:gd name="T33" fmla="*/ 102 h 120"/>
                  <a:gd name="T34" fmla="*/ 121 w 166"/>
                  <a:gd name="T35" fmla="*/ 84 h 120"/>
                  <a:gd name="T36" fmla="*/ 136 w 166"/>
                  <a:gd name="T37" fmla="*/ 64 h 120"/>
                  <a:gd name="T38" fmla="*/ 150 w 166"/>
                  <a:gd name="T39" fmla="*/ 42 h 120"/>
                  <a:gd name="T40" fmla="*/ 160 w 166"/>
                  <a:gd name="T41" fmla="*/ 25 h 120"/>
                  <a:gd name="T42" fmla="*/ 164 w 166"/>
                  <a:gd name="T43" fmla="*/ 18 h 120"/>
                  <a:gd name="T44" fmla="*/ 166 w 166"/>
                  <a:gd name="T45" fmla="*/ 11 h 120"/>
                  <a:gd name="T46" fmla="*/ 166 w 166"/>
                  <a:gd name="T47" fmla="*/ 8 h 120"/>
                  <a:gd name="T48" fmla="*/ 166 w 166"/>
                  <a:gd name="T49" fmla="*/ 6 h 120"/>
                  <a:gd name="T50" fmla="*/ 165 w 166"/>
                  <a:gd name="T51" fmla="*/ 5 h 120"/>
                  <a:gd name="T52" fmla="*/ 160 w 166"/>
                  <a:gd name="T53" fmla="*/ 4 h 120"/>
                  <a:gd name="T54" fmla="*/ 152 w 166"/>
                  <a:gd name="T55" fmla="*/ 3 h 120"/>
                  <a:gd name="T56" fmla="*/ 142 w 166"/>
                  <a:gd name="T57" fmla="*/ 3 h 120"/>
                  <a:gd name="T58" fmla="*/ 115 w 166"/>
                  <a:gd name="T59" fmla="*/ 1 h 120"/>
                  <a:gd name="T60" fmla="*/ 84 w 166"/>
                  <a:gd name="T61" fmla="*/ 0 h 120"/>
                  <a:gd name="T62" fmla="*/ 53 w 166"/>
                  <a:gd name="T63" fmla="*/ 1 h 120"/>
                  <a:gd name="T64" fmla="*/ 25 w 166"/>
                  <a:gd name="T65" fmla="*/ 3 h 120"/>
                  <a:gd name="T66" fmla="*/ 15 w 166"/>
                  <a:gd name="T67" fmla="*/ 3 h 120"/>
                  <a:gd name="T68" fmla="*/ 8 w 166"/>
                  <a:gd name="T69" fmla="*/ 4 h 120"/>
                  <a:gd name="T70" fmla="*/ 3 w 166"/>
                  <a:gd name="T71" fmla="*/ 5 h 120"/>
                  <a:gd name="T72" fmla="*/ 2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2" y="6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8"/>
                    </a:lnTo>
                    <a:lnTo>
                      <a:pt x="7" y="24"/>
                    </a:lnTo>
                    <a:lnTo>
                      <a:pt x="17" y="42"/>
                    </a:lnTo>
                    <a:lnTo>
                      <a:pt x="29" y="64"/>
                    </a:lnTo>
                    <a:lnTo>
                      <a:pt x="44" y="84"/>
                    </a:lnTo>
                    <a:lnTo>
                      <a:pt x="59" y="102"/>
                    </a:lnTo>
                    <a:lnTo>
                      <a:pt x="65" y="110"/>
                    </a:lnTo>
                    <a:lnTo>
                      <a:pt x="73" y="115"/>
                    </a:lnTo>
                    <a:lnTo>
                      <a:pt x="79" y="118"/>
                    </a:lnTo>
                    <a:lnTo>
                      <a:pt x="84" y="120"/>
                    </a:lnTo>
                    <a:lnTo>
                      <a:pt x="89" y="118"/>
                    </a:lnTo>
                    <a:lnTo>
                      <a:pt x="94" y="115"/>
                    </a:lnTo>
                    <a:lnTo>
                      <a:pt x="100" y="108"/>
                    </a:lnTo>
                    <a:lnTo>
                      <a:pt x="108" y="102"/>
                    </a:lnTo>
                    <a:lnTo>
                      <a:pt x="121" y="84"/>
                    </a:lnTo>
                    <a:lnTo>
                      <a:pt x="136" y="64"/>
                    </a:lnTo>
                    <a:lnTo>
                      <a:pt x="150" y="42"/>
                    </a:lnTo>
                    <a:lnTo>
                      <a:pt x="160" y="25"/>
                    </a:lnTo>
                    <a:lnTo>
                      <a:pt x="164" y="18"/>
                    </a:lnTo>
                    <a:lnTo>
                      <a:pt x="166" y="11"/>
                    </a:lnTo>
                    <a:lnTo>
                      <a:pt x="166" y="8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4"/>
                    </a:lnTo>
                    <a:lnTo>
                      <a:pt x="152" y="3"/>
                    </a:lnTo>
                    <a:lnTo>
                      <a:pt x="142" y="3"/>
                    </a:lnTo>
                    <a:lnTo>
                      <a:pt x="115" y="1"/>
                    </a:lnTo>
                    <a:lnTo>
                      <a:pt x="84" y="0"/>
                    </a:lnTo>
                    <a:lnTo>
                      <a:pt x="53" y="1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8" y="4"/>
                    </a:lnTo>
                    <a:lnTo>
                      <a:pt x="3" y="5"/>
                    </a:lnTo>
                    <a:lnTo>
                      <a:pt x="2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Freeform 1636"/>
              <p:cNvSpPr>
                <a:spLocks/>
              </p:cNvSpPr>
              <p:nvPr/>
            </p:nvSpPr>
            <p:spPr bwMode="auto">
              <a:xfrm>
                <a:off x="714" y="3266"/>
                <a:ext cx="13" cy="16"/>
              </a:xfrm>
              <a:custGeom>
                <a:avLst/>
                <a:gdLst>
                  <a:gd name="T0" fmla="*/ 41 w 65"/>
                  <a:gd name="T1" fmla="*/ 15 h 81"/>
                  <a:gd name="T2" fmla="*/ 41 w 65"/>
                  <a:gd name="T3" fmla="*/ 81 h 81"/>
                  <a:gd name="T4" fmla="*/ 24 w 65"/>
                  <a:gd name="T5" fmla="*/ 81 h 81"/>
                  <a:gd name="T6" fmla="*/ 24 w 65"/>
                  <a:gd name="T7" fmla="*/ 15 h 81"/>
                  <a:gd name="T8" fmla="*/ 0 w 65"/>
                  <a:gd name="T9" fmla="*/ 15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5 h 81"/>
                  <a:gd name="T16" fmla="*/ 41 w 65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Freeform 1637"/>
              <p:cNvSpPr>
                <a:spLocks/>
              </p:cNvSpPr>
              <p:nvPr/>
            </p:nvSpPr>
            <p:spPr bwMode="auto">
              <a:xfrm>
                <a:off x="618" y="3464"/>
                <a:ext cx="33" cy="24"/>
              </a:xfrm>
              <a:custGeom>
                <a:avLst/>
                <a:gdLst>
                  <a:gd name="T0" fmla="*/ 1 w 166"/>
                  <a:gd name="T1" fmla="*/ 6 h 120"/>
                  <a:gd name="T2" fmla="*/ 0 w 166"/>
                  <a:gd name="T3" fmla="*/ 7 h 120"/>
                  <a:gd name="T4" fmla="*/ 1 w 166"/>
                  <a:gd name="T5" fmla="*/ 11 h 120"/>
                  <a:gd name="T6" fmla="*/ 2 w 166"/>
                  <a:gd name="T7" fmla="*/ 17 h 120"/>
                  <a:gd name="T8" fmla="*/ 6 w 166"/>
                  <a:gd name="T9" fmla="*/ 25 h 120"/>
                  <a:gd name="T10" fmla="*/ 16 w 166"/>
                  <a:gd name="T11" fmla="*/ 42 h 120"/>
                  <a:gd name="T12" fmla="*/ 29 w 166"/>
                  <a:gd name="T13" fmla="*/ 64 h 120"/>
                  <a:gd name="T14" fmla="*/ 44 w 166"/>
                  <a:gd name="T15" fmla="*/ 83 h 120"/>
                  <a:gd name="T16" fmla="*/ 58 w 166"/>
                  <a:gd name="T17" fmla="*/ 102 h 120"/>
                  <a:gd name="T18" fmla="*/ 65 w 166"/>
                  <a:gd name="T19" fmla="*/ 110 h 120"/>
                  <a:gd name="T20" fmla="*/ 72 w 166"/>
                  <a:gd name="T21" fmla="*/ 115 h 120"/>
                  <a:gd name="T22" fmla="*/ 78 w 166"/>
                  <a:gd name="T23" fmla="*/ 118 h 120"/>
                  <a:gd name="T24" fmla="*/ 83 w 166"/>
                  <a:gd name="T25" fmla="*/ 120 h 120"/>
                  <a:gd name="T26" fmla="*/ 88 w 166"/>
                  <a:gd name="T27" fmla="*/ 118 h 120"/>
                  <a:gd name="T28" fmla="*/ 93 w 166"/>
                  <a:gd name="T29" fmla="*/ 115 h 120"/>
                  <a:gd name="T30" fmla="*/ 100 w 166"/>
                  <a:gd name="T31" fmla="*/ 108 h 120"/>
                  <a:gd name="T32" fmla="*/ 107 w 166"/>
                  <a:gd name="T33" fmla="*/ 102 h 120"/>
                  <a:gd name="T34" fmla="*/ 121 w 166"/>
                  <a:gd name="T35" fmla="*/ 83 h 120"/>
                  <a:gd name="T36" fmla="*/ 136 w 166"/>
                  <a:gd name="T37" fmla="*/ 64 h 120"/>
                  <a:gd name="T38" fmla="*/ 149 w 166"/>
                  <a:gd name="T39" fmla="*/ 42 h 120"/>
                  <a:gd name="T40" fmla="*/ 159 w 166"/>
                  <a:gd name="T41" fmla="*/ 25 h 120"/>
                  <a:gd name="T42" fmla="*/ 163 w 166"/>
                  <a:gd name="T43" fmla="*/ 17 h 120"/>
                  <a:gd name="T44" fmla="*/ 166 w 166"/>
                  <a:gd name="T45" fmla="*/ 11 h 120"/>
                  <a:gd name="T46" fmla="*/ 166 w 166"/>
                  <a:gd name="T47" fmla="*/ 7 h 120"/>
                  <a:gd name="T48" fmla="*/ 166 w 166"/>
                  <a:gd name="T49" fmla="*/ 6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3 h 120"/>
                  <a:gd name="T58" fmla="*/ 115 w 166"/>
                  <a:gd name="T59" fmla="*/ 1 h 120"/>
                  <a:gd name="T60" fmla="*/ 83 w 166"/>
                  <a:gd name="T61" fmla="*/ 0 h 120"/>
                  <a:gd name="T62" fmla="*/ 52 w 166"/>
                  <a:gd name="T63" fmla="*/ 1 h 120"/>
                  <a:gd name="T64" fmla="*/ 25 w 166"/>
                  <a:gd name="T65" fmla="*/ 3 h 120"/>
                  <a:gd name="T66" fmla="*/ 15 w 166"/>
                  <a:gd name="T67" fmla="*/ 3 h 120"/>
                  <a:gd name="T68" fmla="*/ 6 w 166"/>
                  <a:gd name="T69" fmla="*/ 4 h 120"/>
                  <a:gd name="T70" fmla="*/ 2 w 166"/>
                  <a:gd name="T71" fmla="*/ 5 h 120"/>
                  <a:gd name="T72" fmla="*/ 1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2" y="17"/>
                    </a:lnTo>
                    <a:lnTo>
                      <a:pt x="6" y="25"/>
                    </a:lnTo>
                    <a:lnTo>
                      <a:pt x="16" y="42"/>
                    </a:lnTo>
                    <a:lnTo>
                      <a:pt x="29" y="64"/>
                    </a:lnTo>
                    <a:lnTo>
                      <a:pt x="44" y="83"/>
                    </a:lnTo>
                    <a:lnTo>
                      <a:pt x="58" y="102"/>
                    </a:lnTo>
                    <a:lnTo>
                      <a:pt x="65" y="110"/>
                    </a:lnTo>
                    <a:lnTo>
                      <a:pt x="72" y="115"/>
                    </a:lnTo>
                    <a:lnTo>
                      <a:pt x="78" y="118"/>
                    </a:lnTo>
                    <a:lnTo>
                      <a:pt x="83" y="120"/>
                    </a:lnTo>
                    <a:lnTo>
                      <a:pt x="88" y="118"/>
                    </a:lnTo>
                    <a:lnTo>
                      <a:pt x="93" y="115"/>
                    </a:lnTo>
                    <a:lnTo>
                      <a:pt x="100" y="108"/>
                    </a:lnTo>
                    <a:lnTo>
                      <a:pt x="107" y="102"/>
                    </a:lnTo>
                    <a:lnTo>
                      <a:pt x="121" y="83"/>
                    </a:lnTo>
                    <a:lnTo>
                      <a:pt x="136" y="64"/>
                    </a:lnTo>
                    <a:lnTo>
                      <a:pt x="149" y="42"/>
                    </a:lnTo>
                    <a:lnTo>
                      <a:pt x="159" y="25"/>
                    </a:lnTo>
                    <a:lnTo>
                      <a:pt x="163" y="17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3"/>
                    </a:lnTo>
                    <a:lnTo>
                      <a:pt x="115" y="1"/>
                    </a:lnTo>
                    <a:lnTo>
                      <a:pt x="83" y="0"/>
                    </a:lnTo>
                    <a:lnTo>
                      <a:pt x="52" y="1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6" y="4"/>
                    </a:lnTo>
                    <a:lnTo>
                      <a:pt x="2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Freeform 1638"/>
              <p:cNvSpPr>
                <a:spLocks/>
              </p:cNvSpPr>
              <p:nvPr/>
            </p:nvSpPr>
            <p:spPr bwMode="auto">
              <a:xfrm>
                <a:off x="618" y="3464"/>
                <a:ext cx="33" cy="24"/>
              </a:xfrm>
              <a:custGeom>
                <a:avLst/>
                <a:gdLst>
                  <a:gd name="T0" fmla="*/ 1 w 166"/>
                  <a:gd name="T1" fmla="*/ 6 h 120"/>
                  <a:gd name="T2" fmla="*/ 0 w 166"/>
                  <a:gd name="T3" fmla="*/ 7 h 120"/>
                  <a:gd name="T4" fmla="*/ 1 w 166"/>
                  <a:gd name="T5" fmla="*/ 11 h 120"/>
                  <a:gd name="T6" fmla="*/ 2 w 166"/>
                  <a:gd name="T7" fmla="*/ 17 h 120"/>
                  <a:gd name="T8" fmla="*/ 6 w 166"/>
                  <a:gd name="T9" fmla="*/ 25 h 120"/>
                  <a:gd name="T10" fmla="*/ 16 w 166"/>
                  <a:gd name="T11" fmla="*/ 42 h 120"/>
                  <a:gd name="T12" fmla="*/ 29 w 166"/>
                  <a:gd name="T13" fmla="*/ 64 h 120"/>
                  <a:gd name="T14" fmla="*/ 44 w 166"/>
                  <a:gd name="T15" fmla="*/ 83 h 120"/>
                  <a:gd name="T16" fmla="*/ 58 w 166"/>
                  <a:gd name="T17" fmla="*/ 102 h 120"/>
                  <a:gd name="T18" fmla="*/ 65 w 166"/>
                  <a:gd name="T19" fmla="*/ 110 h 120"/>
                  <a:gd name="T20" fmla="*/ 72 w 166"/>
                  <a:gd name="T21" fmla="*/ 115 h 120"/>
                  <a:gd name="T22" fmla="*/ 78 w 166"/>
                  <a:gd name="T23" fmla="*/ 118 h 120"/>
                  <a:gd name="T24" fmla="*/ 83 w 166"/>
                  <a:gd name="T25" fmla="*/ 120 h 120"/>
                  <a:gd name="T26" fmla="*/ 88 w 166"/>
                  <a:gd name="T27" fmla="*/ 118 h 120"/>
                  <a:gd name="T28" fmla="*/ 93 w 166"/>
                  <a:gd name="T29" fmla="*/ 115 h 120"/>
                  <a:gd name="T30" fmla="*/ 100 w 166"/>
                  <a:gd name="T31" fmla="*/ 108 h 120"/>
                  <a:gd name="T32" fmla="*/ 107 w 166"/>
                  <a:gd name="T33" fmla="*/ 102 h 120"/>
                  <a:gd name="T34" fmla="*/ 121 w 166"/>
                  <a:gd name="T35" fmla="*/ 83 h 120"/>
                  <a:gd name="T36" fmla="*/ 136 w 166"/>
                  <a:gd name="T37" fmla="*/ 64 h 120"/>
                  <a:gd name="T38" fmla="*/ 149 w 166"/>
                  <a:gd name="T39" fmla="*/ 42 h 120"/>
                  <a:gd name="T40" fmla="*/ 159 w 166"/>
                  <a:gd name="T41" fmla="*/ 25 h 120"/>
                  <a:gd name="T42" fmla="*/ 163 w 166"/>
                  <a:gd name="T43" fmla="*/ 17 h 120"/>
                  <a:gd name="T44" fmla="*/ 166 w 166"/>
                  <a:gd name="T45" fmla="*/ 11 h 120"/>
                  <a:gd name="T46" fmla="*/ 166 w 166"/>
                  <a:gd name="T47" fmla="*/ 7 h 120"/>
                  <a:gd name="T48" fmla="*/ 166 w 166"/>
                  <a:gd name="T49" fmla="*/ 6 h 120"/>
                  <a:gd name="T50" fmla="*/ 164 w 166"/>
                  <a:gd name="T51" fmla="*/ 5 h 120"/>
                  <a:gd name="T52" fmla="*/ 159 w 166"/>
                  <a:gd name="T53" fmla="*/ 4 h 120"/>
                  <a:gd name="T54" fmla="*/ 152 w 166"/>
                  <a:gd name="T55" fmla="*/ 3 h 120"/>
                  <a:gd name="T56" fmla="*/ 141 w 166"/>
                  <a:gd name="T57" fmla="*/ 3 h 120"/>
                  <a:gd name="T58" fmla="*/ 115 w 166"/>
                  <a:gd name="T59" fmla="*/ 1 h 120"/>
                  <a:gd name="T60" fmla="*/ 83 w 166"/>
                  <a:gd name="T61" fmla="*/ 0 h 120"/>
                  <a:gd name="T62" fmla="*/ 52 w 166"/>
                  <a:gd name="T63" fmla="*/ 1 h 120"/>
                  <a:gd name="T64" fmla="*/ 25 w 166"/>
                  <a:gd name="T65" fmla="*/ 3 h 120"/>
                  <a:gd name="T66" fmla="*/ 15 w 166"/>
                  <a:gd name="T67" fmla="*/ 3 h 120"/>
                  <a:gd name="T68" fmla="*/ 6 w 166"/>
                  <a:gd name="T69" fmla="*/ 4 h 120"/>
                  <a:gd name="T70" fmla="*/ 2 w 166"/>
                  <a:gd name="T71" fmla="*/ 5 h 120"/>
                  <a:gd name="T72" fmla="*/ 1 w 166"/>
                  <a:gd name="T73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20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2" y="17"/>
                    </a:lnTo>
                    <a:lnTo>
                      <a:pt x="6" y="25"/>
                    </a:lnTo>
                    <a:lnTo>
                      <a:pt x="16" y="42"/>
                    </a:lnTo>
                    <a:lnTo>
                      <a:pt x="29" y="64"/>
                    </a:lnTo>
                    <a:lnTo>
                      <a:pt x="44" y="83"/>
                    </a:lnTo>
                    <a:lnTo>
                      <a:pt x="58" y="102"/>
                    </a:lnTo>
                    <a:lnTo>
                      <a:pt x="65" y="110"/>
                    </a:lnTo>
                    <a:lnTo>
                      <a:pt x="72" y="115"/>
                    </a:lnTo>
                    <a:lnTo>
                      <a:pt x="78" y="118"/>
                    </a:lnTo>
                    <a:lnTo>
                      <a:pt x="83" y="120"/>
                    </a:lnTo>
                    <a:lnTo>
                      <a:pt x="88" y="118"/>
                    </a:lnTo>
                    <a:lnTo>
                      <a:pt x="93" y="115"/>
                    </a:lnTo>
                    <a:lnTo>
                      <a:pt x="100" y="108"/>
                    </a:lnTo>
                    <a:lnTo>
                      <a:pt x="107" y="102"/>
                    </a:lnTo>
                    <a:lnTo>
                      <a:pt x="121" y="83"/>
                    </a:lnTo>
                    <a:lnTo>
                      <a:pt x="136" y="64"/>
                    </a:lnTo>
                    <a:lnTo>
                      <a:pt x="149" y="42"/>
                    </a:lnTo>
                    <a:lnTo>
                      <a:pt x="159" y="25"/>
                    </a:lnTo>
                    <a:lnTo>
                      <a:pt x="163" y="17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1" y="3"/>
                    </a:lnTo>
                    <a:lnTo>
                      <a:pt x="115" y="1"/>
                    </a:lnTo>
                    <a:lnTo>
                      <a:pt x="83" y="0"/>
                    </a:lnTo>
                    <a:lnTo>
                      <a:pt x="52" y="1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6" y="4"/>
                    </a:lnTo>
                    <a:lnTo>
                      <a:pt x="2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Freeform 1639"/>
              <p:cNvSpPr>
                <a:spLocks/>
              </p:cNvSpPr>
              <p:nvPr/>
            </p:nvSpPr>
            <p:spPr bwMode="auto">
              <a:xfrm>
                <a:off x="628" y="3467"/>
                <a:ext cx="13" cy="16"/>
              </a:xfrm>
              <a:custGeom>
                <a:avLst/>
                <a:gdLst>
                  <a:gd name="T0" fmla="*/ 41 w 65"/>
                  <a:gd name="T1" fmla="*/ 15 h 81"/>
                  <a:gd name="T2" fmla="*/ 41 w 65"/>
                  <a:gd name="T3" fmla="*/ 81 h 81"/>
                  <a:gd name="T4" fmla="*/ 23 w 65"/>
                  <a:gd name="T5" fmla="*/ 81 h 81"/>
                  <a:gd name="T6" fmla="*/ 23 w 65"/>
                  <a:gd name="T7" fmla="*/ 15 h 81"/>
                  <a:gd name="T8" fmla="*/ 0 w 65"/>
                  <a:gd name="T9" fmla="*/ 15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5 h 81"/>
                  <a:gd name="T16" fmla="*/ 41 w 65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3" y="81"/>
                    </a:lnTo>
                    <a:lnTo>
                      <a:pt x="23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Freeform 1640"/>
              <p:cNvSpPr>
                <a:spLocks/>
              </p:cNvSpPr>
              <p:nvPr/>
            </p:nvSpPr>
            <p:spPr bwMode="auto">
              <a:xfrm>
                <a:off x="3133" y="2125"/>
                <a:ext cx="33" cy="24"/>
              </a:xfrm>
              <a:custGeom>
                <a:avLst/>
                <a:gdLst>
                  <a:gd name="T0" fmla="*/ 1 w 165"/>
                  <a:gd name="T1" fmla="*/ 6 h 118"/>
                  <a:gd name="T2" fmla="*/ 0 w 165"/>
                  <a:gd name="T3" fmla="*/ 8 h 118"/>
                  <a:gd name="T4" fmla="*/ 1 w 165"/>
                  <a:gd name="T5" fmla="*/ 11 h 118"/>
                  <a:gd name="T6" fmla="*/ 2 w 165"/>
                  <a:gd name="T7" fmla="*/ 16 h 118"/>
                  <a:gd name="T8" fmla="*/ 6 w 165"/>
                  <a:gd name="T9" fmla="*/ 24 h 118"/>
                  <a:gd name="T10" fmla="*/ 16 w 165"/>
                  <a:gd name="T11" fmla="*/ 42 h 118"/>
                  <a:gd name="T12" fmla="*/ 28 w 165"/>
                  <a:gd name="T13" fmla="*/ 62 h 118"/>
                  <a:gd name="T14" fmla="*/ 43 w 165"/>
                  <a:gd name="T15" fmla="*/ 83 h 118"/>
                  <a:gd name="T16" fmla="*/ 58 w 165"/>
                  <a:gd name="T17" fmla="*/ 101 h 118"/>
                  <a:gd name="T18" fmla="*/ 64 w 165"/>
                  <a:gd name="T19" fmla="*/ 108 h 118"/>
                  <a:gd name="T20" fmla="*/ 72 w 165"/>
                  <a:gd name="T21" fmla="*/ 115 h 118"/>
                  <a:gd name="T22" fmla="*/ 78 w 165"/>
                  <a:gd name="T23" fmla="*/ 117 h 118"/>
                  <a:gd name="T24" fmla="*/ 83 w 165"/>
                  <a:gd name="T25" fmla="*/ 118 h 118"/>
                  <a:gd name="T26" fmla="*/ 88 w 165"/>
                  <a:gd name="T27" fmla="*/ 117 h 118"/>
                  <a:gd name="T28" fmla="*/ 93 w 165"/>
                  <a:gd name="T29" fmla="*/ 113 h 118"/>
                  <a:gd name="T30" fmla="*/ 99 w 165"/>
                  <a:gd name="T31" fmla="*/ 108 h 118"/>
                  <a:gd name="T32" fmla="*/ 107 w 165"/>
                  <a:gd name="T33" fmla="*/ 101 h 118"/>
                  <a:gd name="T34" fmla="*/ 120 w 165"/>
                  <a:gd name="T35" fmla="*/ 83 h 118"/>
                  <a:gd name="T36" fmla="*/ 135 w 165"/>
                  <a:gd name="T37" fmla="*/ 62 h 118"/>
                  <a:gd name="T38" fmla="*/ 148 w 165"/>
                  <a:gd name="T39" fmla="*/ 41 h 118"/>
                  <a:gd name="T40" fmla="*/ 159 w 165"/>
                  <a:gd name="T41" fmla="*/ 24 h 118"/>
                  <a:gd name="T42" fmla="*/ 163 w 165"/>
                  <a:gd name="T43" fmla="*/ 16 h 118"/>
                  <a:gd name="T44" fmla="*/ 164 w 165"/>
                  <a:gd name="T45" fmla="*/ 11 h 118"/>
                  <a:gd name="T46" fmla="*/ 165 w 165"/>
                  <a:gd name="T47" fmla="*/ 8 h 118"/>
                  <a:gd name="T48" fmla="*/ 165 w 165"/>
                  <a:gd name="T49" fmla="*/ 6 h 118"/>
                  <a:gd name="T50" fmla="*/ 164 w 165"/>
                  <a:gd name="T51" fmla="*/ 5 h 118"/>
                  <a:gd name="T52" fmla="*/ 159 w 165"/>
                  <a:gd name="T53" fmla="*/ 4 h 118"/>
                  <a:gd name="T54" fmla="*/ 151 w 165"/>
                  <a:gd name="T55" fmla="*/ 3 h 118"/>
                  <a:gd name="T56" fmla="*/ 140 w 165"/>
                  <a:gd name="T57" fmla="*/ 1 h 118"/>
                  <a:gd name="T58" fmla="*/ 114 w 165"/>
                  <a:gd name="T59" fmla="*/ 0 h 118"/>
                  <a:gd name="T60" fmla="*/ 83 w 165"/>
                  <a:gd name="T61" fmla="*/ 0 h 118"/>
                  <a:gd name="T62" fmla="*/ 52 w 165"/>
                  <a:gd name="T63" fmla="*/ 0 h 118"/>
                  <a:gd name="T64" fmla="*/ 24 w 165"/>
                  <a:gd name="T65" fmla="*/ 1 h 118"/>
                  <a:gd name="T66" fmla="*/ 14 w 165"/>
                  <a:gd name="T67" fmla="*/ 3 h 118"/>
                  <a:gd name="T68" fmla="*/ 6 w 165"/>
                  <a:gd name="T69" fmla="*/ 4 h 118"/>
                  <a:gd name="T70" fmla="*/ 2 w 165"/>
                  <a:gd name="T71" fmla="*/ 5 h 118"/>
                  <a:gd name="T72" fmla="*/ 1 w 165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8">
                    <a:moveTo>
                      <a:pt x="1" y="6"/>
                    </a:moveTo>
                    <a:lnTo>
                      <a:pt x="0" y="8"/>
                    </a:lnTo>
                    <a:lnTo>
                      <a:pt x="1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6" y="42"/>
                    </a:lnTo>
                    <a:lnTo>
                      <a:pt x="28" y="62"/>
                    </a:lnTo>
                    <a:lnTo>
                      <a:pt x="43" y="83"/>
                    </a:lnTo>
                    <a:lnTo>
                      <a:pt x="58" y="101"/>
                    </a:lnTo>
                    <a:lnTo>
                      <a:pt x="64" y="108"/>
                    </a:lnTo>
                    <a:lnTo>
                      <a:pt x="72" y="115"/>
                    </a:lnTo>
                    <a:lnTo>
                      <a:pt x="78" y="117"/>
                    </a:lnTo>
                    <a:lnTo>
                      <a:pt x="83" y="118"/>
                    </a:lnTo>
                    <a:lnTo>
                      <a:pt x="88" y="117"/>
                    </a:lnTo>
                    <a:lnTo>
                      <a:pt x="93" y="113"/>
                    </a:lnTo>
                    <a:lnTo>
                      <a:pt x="99" y="108"/>
                    </a:lnTo>
                    <a:lnTo>
                      <a:pt x="107" y="101"/>
                    </a:lnTo>
                    <a:lnTo>
                      <a:pt x="120" y="83"/>
                    </a:lnTo>
                    <a:lnTo>
                      <a:pt x="135" y="62"/>
                    </a:lnTo>
                    <a:lnTo>
                      <a:pt x="148" y="41"/>
                    </a:lnTo>
                    <a:lnTo>
                      <a:pt x="159" y="24"/>
                    </a:lnTo>
                    <a:lnTo>
                      <a:pt x="163" y="16"/>
                    </a:lnTo>
                    <a:lnTo>
                      <a:pt x="164" y="11"/>
                    </a:lnTo>
                    <a:lnTo>
                      <a:pt x="165" y="8"/>
                    </a:lnTo>
                    <a:lnTo>
                      <a:pt x="165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1" y="3"/>
                    </a:lnTo>
                    <a:lnTo>
                      <a:pt x="140" y="1"/>
                    </a:lnTo>
                    <a:lnTo>
                      <a:pt x="114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4" y="1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2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Freeform 1641"/>
              <p:cNvSpPr>
                <a:spLocks/>
              </p:cNvSpPr>
              <p:nvPr/>
            </p:nvSpPr>
            <p:spPr bwMode="auto">
              <a:xfrm>
                <a:off x="3133" y="2125"/>
                <a:ext cx="33" cy="24"/>
              </a:xfrm>
              <a:custGeom>
                <a:avLst/>
                <a:gdLst>
                  <a:gd name="T0" fmla="*/ 1 w 165"/>
                  <a:gd name="T1" fmla="*/ 6 h 118"/>
                  <a:gd name="T2" fmla="*/ 0 w 165"/>
                  <a:gd name="T3" fmla="*/ 8 h 118"/>
                  <a:gd name="T4" fmla="*/ 1 w 165"/>
                  <a:gd name="T5" fmla="*/ 11 h 118"/>
                  <a:gd name="T6" fmla="*/ 2 w 165"/>
                  <a:gd name="T7" fmla="*/ 16 h 118"/>
                  <a:gd name="T8" fmla="*/ 6 w 165"/>
                  <a:gd name="T9" fmla="*/ 24 h 118"/>
                  <a:gd name="T10" fmla="*/ 16 w 165"/>
                  <a:gd name="T11" fmla="*/ 42 h 118"/>
                  <a:gd name="T12" fmla="*/ 28 w 165"/>
                  <a:gd name="T13" fmla="*/ 62 h 118"/>
                  <a:gd name="T14" fmla="*/ 43 w 165"/>
                  <a:gd name="T15" fmla="*/ 83 h 118"/>
                  <a:gd name="T16" fmla="*/ 58 w 165"/>
                  <a:gd name="T17" fmla="*/ 101 h 118"/>
                  <a:gd name="T18" fmla="*/ 64 w 165"/>
                  <a:gd name="T19" fmla="*/ 108 h 118"/>
                  <a:gd name="T20" fmla="*/ 72 w 165"/>
                  <a:gd name="T21" fmla="*/ 115 h 118"/>
                  <a:gd name="T22" fmla="*/ 78 w 165"/>
                  <a:gd name="T23" fmla="*/ 117 h 118"/>
                  <a:gd name="T24" fmla="*/ 83 w 165"/>
                  <a:gd name="T25" fmla="*/ 118 h 118"/>
                  <a:gd name="T26" fmla="*/ 88 w 165"/>
                  <a:gd name="T27" fmla="*/ 117 h 118"/>
                  <a:gd name="T28" fmla="*/ 93 w 165"/>
                  <a:gd name="T29" fmla="*/ 113 h 118"/>
                  <a:gd name="T30" fmla="*/ 99 w 165"/>
                  <a:gd name="T31" fmla="*/ 108 h 118"/>
                  <a:gd name="T32" fmla="*/ 107 w 165"/>
                  <a:gd name="T33" fmla="*/ 101 h 118"/>
                  <a:gd name="T34" fmla="*/ 120 w 165"/>
                  <a:gd name="T35" fmla="*/ 83 h 118"/>
                  <a:gd name="T36" fmla="*/ 135 w 165"/>
                  <a:gd name="T37" fmla="*/ 62 h 118"/>
                  <a:gd name="T38" fmla="*/ 148 w 165"/>
                  <a:gd name="T39" fmla="*/ 41 h 118"/>
                  <a:gd name="T40" fmla="*/ 159 w 165"/>
                  <a:gd name="T41" fmla="*/ 24 h 118"/>
                  <a:gd name="T42" fmla="*/ 163 w 165"/>
                  <a:gd name="T43" fmla="*/ 16 h 118"/>
                  <a:gd name="T44" fmla="*/ 164 w 165"/>
                  <a:gd name="T45" fmla="*/ 11 h 118"/>
                  <a:gd name="T46" fmla="*/ 165 w 165"/>
                  <a:gd name="T47" fmla="*/ 8 h 118"/>
                  <a:gd name="T48" fmla="*/ 165 w 165"/>
                  <a:gd name="T49" fmla="*/ 6 h 118"/>
                  <a:gd name="T50" fmla="*/ 164 w 165"/>
                  <a:gd name="T51" fmla="*/ 5 h 118"/>
                  <a:gd name="T52" fmla="*/ 159 w 165"/>
                  <a:gd name="T53" fmla="*/ 4 h 118"/>
                  <a:gd name="T54" fmla="*/ 151 w 165"/>
                  <a:gd name="T55" fmla="*/ 3 h 118"/>
                  <a:gd name="T56" fmla="*/ 140 w 165"/>
                  <a:gd name="T57" fmla="*/ 1 h 118"/>
                  <a:gd name="T58" fmla="*/ 114 w 165"/>
                  <a:gd name="T59" fmla="*/ 0 h 118"/>
                  <a:gd name="T60" fmla="*/ 83 w 165"/>
                  <a:gd name="T61" fmla="*/ 0 h 118"/>
                  <a:gd name="T62" fmla="*/ 52 w 165"/>
                  <a:gd name="T63" fmla="*/ 0 h 118"/>
                  <a:gd name="T64" fmla="*/ 24 w 165"/>
                  <a:gd name="T65" fmla="*/ 1 h 118"/>
                  <a:gd name="T66" fmla="*/ 14 w 165"/>
                  <a:gd name="T67" fmla="*/ 3 h 118"/>
                  <a:gd name="T68" fmla="*/ 6 w 165"/>
                  <a:gd name="T69" fmla="*/ 4 h 118"/>
                  <a:gd name="T70" fmla="*/ 2 w 165"/>
                  <a:gd name="T71" fmla="*/ 5 h 118"/>
                  <a:gd name="T72" fmla="*/ 1 w 165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118">
                    <a:moveTo>
                      <a:pt x="1" y="6"/>
                    </a:moveTo>
                    <a:lnTo>
                      <a:pt x="0" y="8"/>
                    </a:lnTo>
                    <a:lnTo>
                      <a:pt x="1" y="11"/>
                    </a:lnTo>
                    <a:lnTo>
                      <a:pt x="2" y="16"/>
                    </a:lnTo>
                    <a:lnTo>
                      <a:pt x="6" y="24"/>
                    </a:lnTo>
                    <a:lnTo>
                      <a:pt x="16" y="42"/>
                    </a:lnTo>
                    <a:lnTo>
                      <a:pt x="28" y="62"/>
                    </a:lnTo>
                    <a:lnTo>
                      <a:pt x="43" y="83"/>
                    </a:lnTo>
                    <a:lnTo>
                      <a:pt x="58" y="101"/>
                    </a:lnTo>
                    <a:lnTo>
                      <a:pt x="64" y="108"/>
                    </a:lnTo>
                    <a:lnTo>
                      <a:pt x="72" y="115"/>
                    </a:lnTo>
                    <a:lnTo>
                      <a:pt x="78" y="117"/>
                    </a:lnTo>
                    <a:lnTo>
                      <a:pt x="83" y="118"/>
                    </a:lnTo>
                    <a:lnTo>
                      <a:pt x="88" y="117"/>
                    </a:lnTo>
                    <a:lnTo>
                      <a:pt x="93" y="113"/>
                    </a:lnTo>
                    <a:lnTo>
                      <a:pt x="99" y="108"/>
                    </a:lnTo>
                    <a:lnTo>
                      <a:pt x="107" y="101"/>
                    </a:lnTo>
                    <a:lnTo>
                      <a:pt x="120" y="83"/>
                    </a:lnTo>
                    <a:lnTo>
                      <a:pt x="135" y="62"/>
                    </a:lnTo>
                    <a:lnTo>
                      <a:pt x="148" y="41"/>
                    </a:lnTo>
                    <a:lnTo>
                      <a:pt x="159" y="24"/>
                    </a:lnTo>
                    <a:lnTo>
                      <a:pt x="163" y="16"/>
                    </a:lnTo>
                    <a:lnTo>
                      <a:pt x="164" y="11"/>
                    </a:lnTo>
                    <a:lnTo>
                      <a:pt x="165" y="8"/>
                    </a:lnTo>
                    <a:lnTo>
                      <a:pt x="165" y="6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1" y="3"/>
                    </a:lnTo>
                    <a:lnTo>
                      <a:pt x="140" y="1"/>
                    </a:lnTo>
                    <a:lnTo>
                      <a:pt x="114" y="0"/>
                    </a:lnTo>
                    <a:lnTo>
                      <a:pt x="83" y="0"/>
                    </a:lnTo>
                    <a:lnTo>
                      <a:pt x="52" y="0"/>
                    </a:lnTo>
                    <a:lnTo>
                      <a:pt x="24" y="1"/>
                    </a:lnTo>
                    <a:lnTo>
                      <a:pt x="14" y="3"/>
                    </a:lnTo>
                    <a:lnTo>
                      <a:pt x="6" y="4"/>
                    </a:lnTo>
                    <a:lnTo>
                      <a:pt x="2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Freeform 1642"/>
              <p:cNvSpPr>
                <a:spLocks/>
              </p:cNvSpPr>
              <p:nvPr/>
            </p:nvSpPr>
            <p:spPr bwMode="auto">
              <a:xfrm>
                <a:off x="3143" y="2128"/>
                <a:ext cx="13" cy="16"/>
              </a:xfrm>
              <a:custGeom>
                <a:avLst/>
                <a:gdLst>
                  <a:gd name="T0" fmla="*/ 41 w 65"/>
                  <a:gd name="T1" fmla="*/ 14 h 81"/>
                  <a:gd name="T2" fmla="*/ 41 w 65"/>
                  <a:gd name="T3" fmla="*/ 81 h 81"/>
                  <a:gd name="T4" fmla="*/ 24 w 65"/>
                  <a:gd name="T5" fmla="*/ 81 h 81"/>
                  <a:gd name="T6" fmla="*/ 24 w 65"/>
                  <a:gd name="T7" fmla="*/ 14 h 81"/>
                  <a:gd name="T8" fmla="*/ 0 w 65"/>
                  <a:gd name="T9" fmla="*/ 14 h 81"/>
                  <a:gd name="T10" fmla="*/ 0 w 65"/>
                  <a:gd name="T11" fmla="*/ 0 h 81"/>
                  <a:gd name="T12" fmla="*/ 65 w 65"/>
                  <a:gd name="T13" fmla="*/ 0 h 81"/>
                  <a:gd name="T14" fmla="*/ 65 w 65"/>
                  <a:gd name="T15" fmla="*/ 14 h 81"/>
                  <a:gd name="T16" fmla="*/ 41 w 65"/>
                  <a:gd name="T17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1">
                    <a:moveTo>
                      <a:pt x="41" y="14"/>
                    </a:moveTo>
                    <a:lnTo>
                      <a:pt x="41" y="81"/>
                    </a:lnTo>
                    <a:lnTo>
                      <a:pt x="24" y="81"/>
                    </a:lnTo>
                    <a:lnTo>
                      <a:pt x="24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Freeform 1643"/>
              <p:cNvSpPr>
                <a:spLocks/>
              </p:cNvSpPr>
              <p:nvPr/>
            </p:nvSpPr>
            <p:spPr bwMode="auto">
              <a:xfrm>
                <a:off x="1513" y="2542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1 h 118"/>
                  <a:gd name="T6" fmla="*/ 3 w 166"/>
                  <a:gd name="T7" fmla="*/ 16 h 118"/>
                  <a:gd name="T8" fmla="*/ 6 w 166"/>
                  <a:gd name="T9" fmla="*/ 23 h 118"/>
                  <a:gd name="T10" fmla="*/ 16 w 166"/>
                  <a:gd name="T11" fmla="*/ 41 h 118"/>
                  <a:gd name="T12" fmla="*/ 29 w 166"/>
                  <a:gd name="T13" fmla="*/ 62 h 118"/>
                  <a:gd name="T14" fmla="*/ 44 w 166"/>
                  <a:gd name="T15" fmla="*/ 83 h 118"/>
                  <a:gd name="T16" fmla="*/ 59 w 166"/>
                  <a:gd name="T17" fmla="*/ 100 h 118"/>
                  <a:gd name="T18" fmla="*/ 65 w 166"/>
                  <a:gd name="T19" fmla="*/ 108 h 118"/>
                  <a:gd name="T20" fmla="*/ 72 w 166"/>
                  <a:gd name="T21" fmla="*/ 113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0 h 118"/>
                  <a:gd name="T34" fmla="*/ 121 w 166"/>
                  <a:gd name="T35" fmla="*/ 82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3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5 w 166"/>
                  <a:gd name="T51" fmla="*/ 5 h 118"/>
                  <a:gd name="T52" fmla="*/ 160 w 166"/>
                  <a:gd name="T53" fmla="*/ 3 h 118"/>
                  <a:gd name="T54" fmla="*/ 152 w 166"/>
                  <a:gd name="T55" fmla="*/ 2 h 118"/>
                  <a:gd name="T56" fmla="*/ 142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3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3 h 118"/>
                  <a:gd name="T70" fmla="*/ 3 w 166"/>
                  <a:gd name="T71" fmla="*/ 5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3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0"/>
                    </a:lnTo>
                    <a:lnTo>
                      <a:pt x="65" y="108"/>
                    </a:lnTo>
                    <a:lnTo>
                      <a:pt x="72" y="113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0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3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3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3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3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Freeform 1644"/>
              <p:cNvSpPr>
                <a:spLocks/>
              </p:cNvSpPr>
              <p:nvPr/>
            </p:nvSpPr>
            <p:spPr bwMode="auto">
              <a:xfrm>
                <a:off x="1513" y="2542"/>
                <a:ext cx="33" cy="24"/>
              </a:xfrm>
              <a:custGeom>
                <a:avLst/>
                <a:gdLst>
                  <a:gd name="T0" fmla="*/ 1 w 166"/>
                  <a:gd name="T1" fmla="*/ 6 h 118"/>
                  <a:gd name="T2" fmla="*/ 0 w 166"/>
                  <a:gd name="T3" fmla="*/ 7 h 118"/>
                  <a:gd name="T4" fmla="*/ 1 w 166"/>
                  <a:gd name="T5" fmla="*/ 11 h 118"/>
                  <a:gd name="T6" fmla="*/ 3 w 166"/>
                  <a:gd name="T7" fmla="*/ 16 h 118"/>
                  <a:gd name="T8" fmla="*/ 6 w 166"/>
                  <a:gd name="T9" fmla="*/ 23 h 118"/>
                  <a:gd name="T10" fmla="*/ 16 w 166"/>
                  <a:gd name="T11" fmla="*/ 41 h 118"/>
                  <a:gd name="T12" fmla="*/ 29 w 166"/>
                  <a:gd name="T13" fmla="*/ 62 h 118"/>
                  <a:gd name="T14" fmla="*/ 44 w 166"/>
                  <a:gd name="T15" fmla="*/ 83 h 118"/>
                  <a:gd name="T16" fmla="*/ 59 w 166"/>
                  <a:gd name="T17" fmla="*/ 100 h 118"/>
                  <a:gd name="T18" fmla="*/ 65 w 166"/>
                  <a:gd name="T19" fmla="*/ 108 h 118"/>
                  <a:gd name="T20" fmla="*/ 72 w 166"/>
                  <a:gd name="T21" fmla="*/ 113 h 118"/>
                  <a:gd name="T22" fmla="*/ 79 w 166"/>
                  <a:gd name="T23" fmla="*/ 117 h 118"/>
                  <a:gd name="T24" fmla="*/ 84 w 166"/>
                  <a:gd name="T25" fmla="*/ 118 h 118"/>
                  <a:gd name="T26" fmla="*/ 89 w 166"/>
                  <a:gd name="T27" fmla="*/ 117 h 118"/>
                  <a:gd name="T28" fmla="*/ 94 w 166"/>
                  <a:gd name="T29" fmla="*/ 113 h 118"/>
                  <a:gd name="T30" fmla="*/ 100 w 166"/>
                  <a:gd name="T31" fmla="*/ 108 h 118"/>
                  <a:gd name="T32" fmla="*/ 107 w 166"/>
                  <a:gd name="T33" fmla="*/ 100 h 118"/>
                  <a:gd name="T34" fmla="*/ 121 w 166"/>
                  <a:gd name="T35" fmla="*/ 82 h 118"/>
                  <a:gd name="T36" fmla="*/ 136 w 166"/>
                  <a:gd name="T37" fmla="*/ 62 h 118"/>
                  <a:gd name="T38" fmla="*/ 150 w 166"/>
                  <a:gd name="T39" fmla="*/ 41 h 118"/>
                  <a:gd name="T40" fmla="*/ 160 w 166"/>
                  <a:gd name="T41" fmla="*/ 23 h 118"/>
                  <a:gd name="T42" fmla="*/ 163 w 166"/>
                  <a:gd name="T43" fmla="*/ 16 h 118"/>
                  <a:gd name="T44" fmla="*/ 166 w 166"/>
                  <a:gd name="T45" fmla="*/ 11 h 118"/>
                  <a:gd name="T46" fmla="*/ 166 w 166"/>
                  <a:gd name="T47" fmla="*/ 7 h 118"/>
                  <a:gd name="T48" fmla="*/ 166 w 166"/>
                  <a:gd name="T49" fmla="*/ 6 h 118"/>
                  <a:gd name="T50" fmla="*/ 165 w 166"/>
                  <a:gd name="T51" fmla="*/ 5 h 118"/>
                  <a:gd name="T52" fmla="*/ 160 w 166"/>
                  <a:gd name="T53" fmla="*/ 3 h 118"/>
                  <a:gd name="T54" fmla="*/ 152 w 166"/>
                  <a:gd name="T55" fmla="*/ 2 h 118"/>
                  <a:gd name="T56" fmla="*/ 142 w 166"/>
                  <a:gd name="T57" fmla="*/ 1 h 118"/>
                  <a:gd name="T58" fmla="*/ 115 w 166"/>
                  <a:gd name="T59" fmla="*/ 0 h 118"/>
                  <a:gd name="T60" fmla="*/ 84 w 166"/>
                  <a:gd name="T61" fmla="*/ 0 h 118"/>
                  <a:gd name="T62" fmla="*/ 53 w 166"/>
                  <a:gd name="T63" fmla="*/ 0 h 118"/>
                  <a:gd name="T64" fmla="*/ 25 w 166"/>
                  <a:gd name="T65" fmla="*/ 1 h 118"/>
                  <a:gd name="T66" fmla="*/ 15 w 166"/>
                  <a:gd name="T67" fmla="*/ 2 h 118"/>
                  <a:gd name="T68" fmla="*/ 8 w 166"/>
                  <a:gd name="T69" fmla="*/ 3 h 118"/>
                  <a:gd name="T70" fmla="*/ 3 w 166"/>
                  <a:gd name="T71" fmla="*/ 5 h 118"/>
                  <a:gd name="T72" fmla="*/ 1 w 166"/>
                  <a:gd name="T7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118">
                    <a:moveTo>
                      <a:pt x="1" y="6"/>
                    </a:moveTo>
                    <a:lnTo>
                      <a:pt x="0" y="7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3"/>
                    </a:lnTo>
                    <a:lnTo>
                      <a:pt x="16" y="41"/>
                    </a:lnTo>
                    <a:lnTo>
                      <a:pt x="29" y="62"/>
                    </a:lnTo>
                    <a:lnTo>
                      <a:pt x="44" y="83"/>
                    </a:lnTo>
                    <a:lnTo>
                      <a:pt x="59" y="100"/>
                    </a:lnTo>
                    <a:lnTo>
                      <a:pt x="65" y="108"/>
                    </a:lnTo>
                    <a:lnTo>
                      <a:pt x="72" y="113"/>
                    </a:lnTo>
                    <a:lnTo>
                      <a:pt x="79" y="117"/>
                    </a:lnTo>
                    <a:lnTo>
                      <a:pt x="84" y="118"/>
                    </a:lnTo>
                    <a:lnTo>
                      <a:pt x="89" y="117"/>
                    </a:lnTo>
                    <a:lnTo>
                      <a:pt x="94" y="113"/>
                    </a:lnTo>
                    <a:lnTo>
                      <a:pt x="100" y="108"/>
                    </a:lnTo>
                    <a:lnTo>
                      <a:pt x="107" y="100"/>
                    </a:lnTo>
                    <a:lnTo>
                      <a:pt x="121" y="82"/>
                    </a:lnTo>
                    <a:lnTo>
                      <a:pt x="136" y="62"/>
                    </a:lnTo>
                    <a:lnTo>
                      <a:pt x="150" y="41"/>
                    </a:lnTo>
                    <a:lnTo>
                      <a:pt x="160" y="23"/>
                    </a:lnTo>
                    <a:lnTo>
                      <a:pt x="163" y="16"/>
                    </a:lnTo>
                    <a:lnTo>
                      <a:pt x="166" y="11"/>
                    </a:lnTo>
                    <a:lnTo>
                      <a:pt x="166" y="7"/>
                    </a:lnTo>
                    <a:lnTo>
                      <a:pt x="166" y="6"/>
                    </a:lnTo>
                    <a:lnTo>
                      <a:pt x="165" y="5"/>
                    </a:lnTo>
                    <a:lnTo>
                      <a:pt x="160" y="3"/>
                    </a:lnTo>
                    <a:lnTo>
                      <a:pt x="152" y="2"/>
                    </a:lnTo>
                    <a:lnTo>
                      <a:pt x="142" y="1"/>
                    </a:lnTo>
                    <a:lnTo>
                      <a:pt x="115" y="0"/>
                    </a:lnTo>
                    <a:lnTo>
                      <a:pt x="84" y="0"/>
                    </a:lnTo>
                    <a:lnTo>
                      <a:pt x="53" y="0"/>
                    </a:lnTo>
                    <a:lnTo>
                      <a:pt x="25" y="1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3" y="5"/>
                    </a:lnTo>
                    <a:lnTo>
                      <a:pt x="1" y="6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Freeform 1645"/>
              <p:cNvSpPr>
                <a:spLocks/>
              </p:cNvSpPr>
              <p:nvPr/>
            </p:nvSpPr>
            <p:spPr bwMode="auto">
              <a:xfrm>
                <a:off x="1523" y="2545"/>
                <a:ext cx="13" cy="16"/>
              </a:xfrm>
              <a:custGeom>
                <a:avLst/>
                <a:gdLst>
                  <a:gd name="T0" fmla="*/ 41 w 65"/>
                  <a:gd name="T1" fmla="*/ 13 h 80"/>
                  <a:gd name="T2" fmla="*/ 41 w 65"/>
                  <a:gd name="T3" fmla="*/ 80 h 80"/>
                  <a:gd name="T4" fmla="*/ 24 w 65"/>
                  <a:gd name="T5" fmla="*/ 80 h 80"/>
                  <a:gd name="T6" fmla="*/ 24 w 65"/>
                  <a:gd name="T7" fmla="*/ 13 h 80"/>
                  <a:gd name="T8" fmla="*/ 0 w 65"/>
                  <a:gd name="T9" fmla="*/ 13 h 80"/>
                  <a:gd name="T10" fmla="*/ 0 w 65"/>
                  <a:gd name="T11" fmla="*/ 0 h 80"/>
                  <a:gd name="T12" fmla="*/ 65 w 65"/>
                  <a:gd name="T13" fmla="*/ 0 h 80"/>
                  <a:gd name="T14" fmla="*/ 65 w 65"/>
                  <a:gd name="T15" fmla="*/ 13 h 80"/>
                  <a:gd name="T16" fmla="*/ 41 w 65"/>
                  <a:gd name="T17" fmla="*/ 1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0">
                    <a:moveTo>
                      <a:pt x="41" y="13"/>
                    </a:moveTo>
                    <a:lnTo>
                      <a:pt x="41" y="80"/>
                    </a:lnTo>
                    <a:lnTo>
                      <a:pt x="24" y="80"/>
                    </a:lnTo>
                    <a:lnTo>
                      <a:pt x="24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3"/>
                    </a:lnTo>
                    <a:lnTo>
                      <a:pt x="41" y="1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Freeform 1646"/>
              <p:cNvSpPr>
                <a:spLocks/>
              </p:cNvSpPr>
              <p:nvPr/>
            </p:nvSpPr>
            <p:spPr bwMode="auto">
              <a:xfrm>
                <a:off x="1185" y="3817"/>
                <a:ext cx="33" cy="24"/>
              </a:xfrm>
              <a:custGeom>
                <a:avLst/>
                <a:gdLst>
                  <a:gd name="T0" fmla="*/ 1 w 167"/>
                  <a:gd name="T1" fmla="*/ 7 h 120"/>
                  <a:gd name="T2" fmla="*/ 0 w 167"/>
                  <a:gd name="T3" fmla="*/ 8 h 120"/>
                  <a:gd name="T4" fmla="*/ 1 w 167"/>
                  <a:gd name="T5" fmla="*/ 11 h 120"/>
                  <a:gd name="T6" fmla="*/ 3 w 167"/>
                  <a:gd name="T7" fmla="*/ 18 h 120"/>
                  <a:gd name="T8" fmla="*/ 6 w 167"/>
                  <a:gd name="T9" fmla="*/ 24 h 120"/>
                  <a:gd name="T10" fmla="*/ 16 w 167"/>
                  <a:gd name="T11" fmla="*/ 43 h 120"/>
                  <a:gd name="T12" fmla="*/ 28 w 167"/>
                  <a:gd name="T13" fmla="*/ 64 h 120"/>
                  <a:gd name="T14" fmla="*/ 43 w 167"/>
                  <a:gd name="T15" fmla="*/ 84 h 120"/>
                  <a:gd name="T16" fmla="*/ 58 w 167"/>
                  <a:gd name="T17" fmla="*/ 102 h 120"/>
                  <a:gd name="T18" fmla="*/ 66 w 167"/>
                  <a:gd name="T19" fmla="*/ 109 h 120"/>
                  <a:gd name="T20" fmla="*/ 72 w 167"/>
                  <a:gd name="T21" fmla="*/ 115 h 120"/>
                  <a:gd name="T22" fmla="*/ 78 w 167"/>
                  <a:gd name="T23" fmla="*/ 119 h 120"/>
                  <a:gd name="T24" fmla="*/ 83 w 167"/>
                  <a:gd name="T25" fmla="*/ 120 h 120"/>
                  <a:gd name="T26" fmla="*/ 88 w 167"/>
                  <a:gd name="T27" fmla="*/ 119 h 120"/>
                  <a:gd name="T28" fmla="*/ 93 w 167"/>
                  <a:gd name="T29" fmla="*/ 115 h 120"/>
                  <a:gd name="T30" fmla="*/ 99 w 167"/>
                  <a:gd name="T31" fmla="*/ 109 h 120"/>
                  <a:gd name="T32" fmla="*/ 107 w 167"/>
                  <a:gd name="T33" fmla="*/ 101 h 120"/>
                  <a:gd name="T34" fmla="*/ 122 w 167"/>
                  <a:gd name="T35" fmla="*/ 84 h 120"/>
                  <a:gd name="T36" fmla="*/ 136 w 167"/>
                  <a:gd name="T37" fmla="*/ 63 h 120"/>
                  <a:gd name="T38" fmla="*/ 149 w 167"/>
                  <a:gd name="T39" fmla="*/ 43 h 120"/>
                  <a:gd name="T40" fmla="*/ 159 w 167"/>
                  <a:gd name="T41" fmla="*/ 24 h 120"/>
                  <a:gd name="T42" fmla="*/ 163 w 167"/>
                  <a:gd name="T43" fmla="*/ 18 h 120"/>
                  <a:gd name="T44" fmla="*/ 165 w 167"/>
                  <a:gd name="T45" fmla="*/ 11 h 120"/>
                  <a:gd name="T46" fmla="*/ 167 w 167"/>
                  <a:gd name="T47" fmla="*/ 8 h 120"/>
                  <a:gd name="T48" fmla="*/ 165 w 167"/>
                  <a:gd name="T49" fmla="*/ 7 h 120"/>
                  <a:gd name="T50" fmla="*/ 164 w 167"/>
                  <a:gd name="T51" fmla="*/ 5 h 120"/>
                  <a:gd name="T52" fmla="*/ 159 w 167"/>
                  <a:gd name="T53" fmla="*/ 4 h 120"/>
                  <a:gd name="T54" fmla="*/ 152 w 167"/>
                  <a:gd name="T55" fmla="*/ 3 h 120"/>
                  <a:gd name="T56" fmla="*/ 142 w 167"/>
                  <a:gd name="T57" fmla="*/ 3 h 120"/>
                  <a:gd name="T58" fmla="*/ 114 w 167"/>
                  <a:gd name="T59" fmla="*/ 2 h 120"/>
                  <a:gd name="T60" fmla="*/ 83 w 167"/>
                  <a:gd name="T61" fmla="*/ 0 h 120"/>
                  <a:gd name="T62" fmla="*/ 52 w 167"/>
                  <a:gd name="T63" fmla="*/ 2 h 120"/>
                  <a:gd name="T64" fmla="*/ 25 w 167"/>
                  <a:gd name="T65" fmla="*/ 3 h 120"/>
                  <a:gd name="T66" fmla="*/ 15 w 167"/>
                  <a:gd name="T67" fmla="*/ 3 h 120"/>
                  <a:gd name="T68" fmla="*/ 7 w 167"/>
                  <a:gd name="T69" fmla="*/ 4 h 120"/>
                  <a:gd name="T70" fmla="*/ 2 w 167"/>
                  <a:gd name="T71" fmla="*/ 5 h 120"/>
                  <a:gd name="T72" fmla="*/ 1 w 167"/>
                  <a:gd name="T73" fmla="*/ 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20">
                    <a:moveTo>
                      <a:pt x="1" y="7"/>
                    </a:moveTo>
                    <a:lnTo>
                      <a:pt x="0" y="8"/>
                    </a:lnTo>
                    <a:lnTo>
                      <a:pt x="1" y="11"/>
                    </a:lnTo>
                    <a:lnTo>
                      <a:pt x="3" y="18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8" y="64"/>
                    </a:lnTo>
                    <a:lnTo>
                      <a:pt x="43" y="84"/>
                    </a:lnTo>
                    <a:lnTo>
                      <a:pt x="58" y="102"/>
                    </a:lnTo>
                    <a:lnTo>
                      <a:pt x="66" y="109"/>
                    </a:lnTo>
                    <a:lnTo>
                      <a:pt x="72" y="115"/>
                    </a:lnTo>
                    <a:lnTo>
                      <a:pt x="78" y="119"/>
                    </a:lnTo>
                    <a:lnTo>
                      <a:pt x="83" y="120"/>
                    </a:lnTo>
                    <a:lnTo>
                      <a:pt x="88" y="119"/>
                    </a:lnTo>
                    <a:lnTo>
                      <a:pt x="93" y="115"/>
                    </a:lnTo>
                    <a:lnTo>
                      <a:pt x="99" y="109"/>
                    </a:lnTo>
                    <a:lnTo>
                      <a:pt x="107" y="101"/>
                    </a:lnTo>
                    <a:lnTo>
                      <a:pt x="122" y="84"/>
                    </a:lnTo>
                    <a:lnTo>
                      <a:pt x="136" y="63"/>
                    </a:lnTo>
                    <a:lnTo>
                      <a:pt x="149" y="43"/>
                    </a:lnTo>
                    <a:lnTo>
                      <a:pt x="159" y="24"/>
                    </a:lnTo>
                    <a:lnTo>
                      <a:pt x="163" y="18"/>
                    </a:lnTo>
                    <a:lnTo>
                      <a:pt x="165" y="11"/>
                    </a:lnTo>
                    <a:lnTo>
                      <a:pt x="167" y="8"/>
                    </a:lnTo>
                    <a:lnTo>
                      <a:pt x="165" y="7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2" y="3"/>
                    </a:lnTo>
                    <a:lnTo>
                      <a:pt x="114" y="2"/>
                    </a:lnTo>
                    <a:lnTo>
                      <a:pt x="83" y="0"/>
                    </a:lnTo>
                    <a:lnTo>
                      <a:pt x="52" y="2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Freeform 1647"/>
              <p:cNvSpPr>
                <a:spLocks/>
              </p:cNvSpPr>
              <p:nvPr/>
            </p:nvSpPr>
            <p:spPr bwMode="auto">
              <a:xfrm>
                <a:off x="1185" y="3817"/>
                <a:ext cx="33" cy="24"/>
              </a:xfrm>
              <a:custGeom>
                <a:avLst/>
                <a:gdLst>
                  <a:gd name="T0" fmla="*/ 1 w 167"/>
                  <a:gd name="T1" fmla="*/ 7 h 120"/>
                  <a:gd name="T2" fmla="*/ 0 w 167"/>
                  <a:gd name="T3" fmla="*/ 8 h 120"/>
                  <a:gd name="T4" fmla="*/ 1 w 167"/>
                  <a:gd name="T5" fmla="*/ 11 h 120"/>
                  <a:gd name="T6" fmla="*/ 3 w 167"/>
                  <a:gd name="T7" fmla="*/ 18 h 120"/>
                  <a:gd name="T8" fmla="*/ 6 w 167"/>
                  <a:gd name="T9" fmla="*/ 24 h 120"/>
                  <a:gd name="T10" fmla="*/ 16 w 167"/>
                  <a:gd name="T11" fmla="*/ 43 h 120"/>
                  <a:gd name="T12" fmla="*/ 28 w 167"/>
                  <a:gd name="T13" fmla="*/ 64 h 120"/>
                  <a:gd name="T14" fmla="*/ 43 w 167"/>
                  <a:gd name="T15" fmla="*/ 84 h 120"/>
                  <a:gd name="T16" fmla="*/ 58 w 167"/>
                  <a:gd name="T17" fmla="*/ 102 h 120"/>
                  <a:gd name="T18" fmla="*/ 66 w 167"/>
                  <a:gd name="T19" fmla="*/ 109 h 120"/>
                  <a:gd name="T20" fmla="*/ 72 w 167"/>
                  <a:gd name="T21" fmla="*/ 115 h 120"/>
                  <a:gd name="T22" fmla="*/ 78 w 167"/>
                  <a:gd name="T23" fmla="*/ 119 h 120"/>
                  <a:gd name="T24" fmla="*/ 83 w 167"/>
                  <a:gd name="T25" fmla="*/ 120 h 120"/>
                  <a:gd name="T26" fmla="*/ 88 w 167"/>
                  <a:gd name="T27" fmla="*/ 119 h 120"/>
                  <a:gd name="T28" fmla="*/ 93 w 167"/>
                  <a:gd name="T29" fmla="*/ 115 h 120"/>
                  <a:gd name="T30" fmla="*/ 99 w 167"/>
                  <a:gd name="T31" fmla="*/ 109 h 120"/>
                  <a:gd name="T32" fmla="*/ 107 w 167"/>
                  <a:gd name="T33" fmla="*/ 101 h 120"/>
                  <a:gd name="T34" fmla="*/ 122 w 167"/>
                  <a:gd name="T35" fmla="*/ 84 h 120"/>
                  <a:gd name="T36" fmla="*/ 136 w 167"/>
                  <a:gd name="T37" fmla="*/ 63 h 120"/>
                  <a:gd name="T38" fmla="*/ 149 w 167"/>
                  <a:gd name="T39" fmla="*/ 43 h 120"/>
                  <a:gd name="T40" fmla="*/ 159 w 167"/>
                  <a:gd name="T41" fmla="*/ 24 h 120"/>
                  <a:gd name="T42" fmla="*/ 163 w 167"/>
                  <a:gd name="T43" fmla="*/ 18 h 120"/>
                  <a:gd name="T44" fmla="*/ 165 w 167"/>
                  <a:gd name="T45" fmla="*/ 11 h 120"/>
                  <a:gd name="T46" fmla="*/ 167 w 167"/>
                  <a:gd name="T47" fmla="*/ 8 h 120"/>
                  <a:gd name="T48" fmla="*/ 165 w 167"/>
                  <a:gd name="T49" fmla="*/ 7 h 120"/>
                  <a:gd name="T50" fmla="*/ 164 w 167"/>
                  <a:gd name="T51" fmla="*/ 5 h 120"/>
                  <a:gd name="T52" fmla="*/ 159 w 167"/>
                  <a:gd name="T53" fmla="*/ 4 h 120"/>
                  <a:gd name="T54" fmla="*/ 152 w 167"/>
                  <a:gd name="T55" fmla="*/ 3 h 120"/>
                  <a:gd name="T56" fmla="*/ 142 w 167"/>
                  <a:gd name="T57" fmla="*/ 3 h 120"/>
                  <a:gd name="T58" fmla="*/ 114 w 167"/>
                  <a:gd name="T59" fmla="*/ 2 h 120"/>
                  <a:gd name="T60" fmla="*/ 83 w 167"/>
                  <a:gd name="T61" fmla="*/ 0 h 120"/>
                  <a:gd name="T62" fmla="*/ 52 w 167"/>
                  <a:gd name="T63" fmla="*/ 2 h 120"/>
                  <a:gd name="T64" fmla="*/ 25 w 167"/>
                  <a:gd name="T65" fmla="*/ 3 h 120"/>
                  <a:gd name="T66" fmla="*/ 15 w 167"/>
                  <a:gd name="T67" fmla="*/ 3 h 120"/>
                  <a:gd name="T68" fmla="*/ 7 w 167"/>
                  <a:gd name="T69" fmla="*/ 4 h 120"/>
                  <a:gd name="T70" fmla="*/ 2 w 167"/>
                  <a:gd name="T71" fmla="*/ 5 h 120"/>
                  <a:gd name="T72" fmla="*/ 1 w 167"/>
                  <a:gd name="T73" fmla="*/ 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20">
                    <a:moveTo>
                      <a:pt x="1" y="7"/>
                    </a:moveTo>
                    <a:lnTo>
                      <a:pt x="0" y="8"/>
                    </a:lnTo>
                    <a:lnTo>
                      <a:pt x="1" y="11"/>
                    </a:lnTo>
                    <a:lnTo>
                      <a:pt x="3" y="18"/>
                    </a:lnTo>
                    <a:lnTo>
                      <a:pt x="6" y="24"/>
                    </a:lnTo>
                    <a:lnTo>
                      <a:pt x="16" y="43"/>
                    </a:lnTo>
                    <a:lnTo>
                      <a:pt x="28" y="64"/>
                    </a:lnTo>
                    <a:lnTo>
                      <a:pt x="43" y="84"/>
                    </a:lnTo>
                    <a:lnTo>
                      <a:pt x="58" y="102"/>
                    </a:lnTo>
                    <a:lnTo>
                      <a:pt x="66" y="109"/>
                    </a:lnTo>
                    <a:lnTo>
                      <a:pt x="72" y="115"/>
                    </a:lnTo>
                    <a:lnTo>
                      <a:pt x="78" y="119"/>
                    </a:lnTo>
                    <a:lnTo>
                      <a:pt x="83" y="120"/>
                    </a:lnTo>
                    <a:lnTo>
                      <a:pt x="88" y="119"/>
                    </a:lnTo>
                    <a:lnTo>
                      <a:pt x="93" y="115"/>
                    </a:lnTo>
                    <a:lnTo>
                      <a:pt x="99" y="109"/>
                    </a:lnTo>
                    <a:lnTo>
                      <a:pt x="107" y="101"/>
                    </a:lnTo>
                    <a:lnTo>
                      <a:pt x="122" y="84"/>
                    </a:lnTo>
                    <a:lnTo>
                      <a:pt x="136" y="63"/>
                    </a:lnTo>
                    <a:lnTo>
                      <a:pt x="149" y="43"/>
                    </a:lnTo>
                    <a:lnTo>
                      <a:pt x="159" y="24"/>
                    </a:lnTo>
                    <a:lnTo>
                      <a:pt x="163" y="18"/>
                    </a:lnTo>
                    <a:lnTo>
                      <a:pt x="165" y="11"/>
                    </a:lnTo>
                    <a:lnTo>
                      <a:pt x="167" y="8"/>
                    </a:lnTo>
                    <a:lnTo>
                      <a:pt x="165" y="7"/>
                    </a:lnTo>
                    <a:lnTo>
                      <a:pt x="164" y="5"/>
                    </a:lnTo>
                    <a:lnTo>
                      <a:pt x="159" y="4"/>
                    </a:lnTo>
                    <a:lnTo>
                      <a:pt x="152" y="3"/>
                    </a:lnTo>
                    <a:lnTo>
                      <a:pt x="142" y="3"/>
                    </a:lnTo>
                    <a:lnTo>
                      <a:pt x="114" y="2"/>
                    </a:lnTo>
                    <a:lnTo>
                      <a:pt x="83" y="0"/>
                    </a:lnTo>
                    <a:lnTo>
                      <a:pt x="52" y="2"/>
                    </a:lnTo>
                    <a:lnTo>
                      <a:pt x="25" y="3"/>
                    </a:lnTo>
                    <a:lnTo>
                      <a:pt x="15" y="3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1" y="7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Freeform 1648"/>
              <p:cNvSpPr>
                <a:spLocks/>
              </p:cNvSpPr>
              <p:nvPr/>
            </p:nvSpPr>
            <p:spPr bwMode="auto">
              <a:xfrm>
                <a:off x="1195" y="3820"/>
                <a:ext cx="13" cy="16"/>
              </a:xfrm>
              <a:custGeom>
                <a:avLst/>
                <a:gdLst>
                  <a:gd name="T0" fmla="*/ 41 w 66"/>
                  <a:gd name="T1" fmla="*/ 15 h 81"/>
                  <a:gd name="T2" fmla="*/ 41 w 66"/>
                  <a:gd name="T3" fmla="*/ 81 h 81"/>
                  <a:gd name="T4" fmla="*/ 23 w 66"/>
                  <a:gd name="T5" fmla="*/ 81 h 81"/>
                  <a:gd name="T6" fmla="*/ 23 w 66"/>
                  <a:gd name="T7" fmla="*/ 15 h 81"/>
                  <a:gd name="T8" fmla="*/ 0 w 66"/>
                  <a:gd name="T9" fmla="*/ 15 h 81"/>
                  <a:gd name="T10" fmla="*/ 0 w 66"/>
                  <a:gd name="T11" fmla="*/ 0 h 81"/>
                  <a:gd name="T12" fmla="*/ 66 w 66"/>
                  <a:gd name="T13" fmla="*/ 0 h 81"/>
                  <a:gd name="T14" fmla="*/ 66 w 66"/>
                  <a:gd name="T15" fmla="*/ 15 h 81"/>
                  <a:gd name="T16" fmla="*/ 41 w 66"/>
                  <a:gd name="T17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41" y="15"/>
                    </a:moveTo>
                    <a:lnTo>
                      <a:pt x="41" y="81"/>
                    </a:lnTo>
                    <a:lnTo>
                      <a:pt x="23" y="81"/>
                    </a:lnTo>
                    <a:lnTo>
                      <a:pt x="23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15"/>
                    </a:lnTo>
                    <a:lnTo>
                      <a:pt x="41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Freeform 1649"/>
              <p:cNvSpPr>
                <a:spLocks/>
              </p:cNvSpPr>
              <p:nvPr/>
            </p:nvSpPr>
            <p:spPr bwMode="auto">
              <a:xfrm>
                <a:off x="848" y="665"/>
                <a:ext cx="34" cy="34"/>
              </a:xfrm>
              <a:custGeom>
                <a:avLst/>
                <a:gdLst>
                  <a:gd name="T0" fmla="*/ 0 w 169"/>
                  <a:gd name="T1" fmla="*/ 75 h 167"/>
                  <a:gd name="T2" fmla="*/ 4 w 169"/>
                  <a:gd name="T3" fmla="*/ 59 h 167"/>
                  <a:gd name="T4" fmla="*/ 10 w 169"/>
                  <a:gd name="T5" fmla="*/ 44 h 167"/>
                  <a:gd name="T6" fmla="*/ 19 w 169"/>
                  <a:gd name="T7" fmla="*/ 30 h 167"/>
                  <a:gd name="T8" fmla="*/ 30 w 169"/>
                  <a:gd name="T9" fmla="*/ 19 h 167"/>
                  <a:gd name="T10" fmla="*/ 44 w 169"/>
                  <a:gd name="T11" fmla="*/ 10 h 167"/>
                  <a:gd name="T12" fmla="*/ 59 w 169"/>
                  <a:gd name="T13" fmla="*/ 4 h 167"/>
                  <a:gd name="T14" fmla="*/ 75 w 169"/>
                  <a:gd name="T15" fmla="*/ 0 h 167"/>
                  <a:gd name="T16" fmla="*/ 93 w 169"/>
                  <a:gd name="T17" fmla="*/ 0 h 167"/>
                  <a:gd name="T18" fmla="*/ 109 w 169"/>
                  <a:gd name="T19" fmla="*/ 4 h 167"/>
                  <a:gd name="T20" fmla="*/ 124 w 169"/>
                  <a:gd name="T21" fmla="*/ 10 h 167"/>
                  <a:gd name="T22" fmla="*/ 137 w 169"/>
                  <a:gd name="T23" fmla="*/ 19 h 167"/>
                  <a:gd name="T24" fmla="*/ 149 w 169"/>
                  <a:gd name="T25" fmla="*/ 30 h 167"/>
                  <a:gd name="T26" fmla="*/ 159 w 169"/>
                  <a:gd name="T27" fmla="*/ 44 h 167"/>
                  <a:gd name="T28" fmla="*/ 165 w 169"/>
                  <a:gd name="T29" fmla="*/ 59 h 167"/>
                  <a:gd name="T30" fmla="*/ 167 w 169"/>
                  <a:gd name="T31" fmla="*/ 75 h 167"/>
                  <a:gd name="T32" fmla="*/ 167 w 169"/>
                  <a:gd name="T33" fmla="*/ 93 h 167"/>
                  <a:gd name="T34" fmla="*/ 165 w 169"/>
                  <a:gd name="T35" fmla="*/ 109 h 167"/>
                  <a:gd name="T36" fmla="*/ 159 w 169"/>
                  <a:gd name="T37" fmla="*/ 124 h 167"/>
                  <a:gd name="T38" fmla="*/ 149 w 169"/>
                  <a:gd name="T39" fmla="*/ 137 h 167"/>
                  <a:gd name="T40" fmla="*/ 137 w 169"/>
                  <a:gd name="T41" fmla="*/ 149 h 167"/>
                  <a:gd name="T42" fmla="*/ 124 w 169"/>
                  <a:gd name="T43" fmla="*/ 157 h 167"/>
                  <a:gd name="T44" fmla="*/ 109 w 169"/>
                  <a:gd name="T45" fmla="*/ 163 h 167"/>
                  <a:gd name="T46" fmla="*/ 93 w 169"/>
                  <a:gd name="T47" fmla="*/ 167 h 167"/>
                  <a:gd name="T48" fmla="*/ 75 w 169"/>
                  <a:gd name="T49" fmla="*/ 167 h 167"/>
                  <a:gd name="T50" fmla="*/ 59 w 169"/>
                  <a:gd name="T51" fmla="*/ 163 h 167"/>
                  <a:gd name="T52" fmla="*/ 44 w 169"/>
                  <a:gd name="T53" fmla="*/ 157 h 167"/>
                  <a:gd name="T54" fmla="*/ 30 w 169"/>
                  <a:gd name="T55" fmla="*/ 149 h 167"/>
                  <a:gd name="T56" fmla="*/ 19 w 169"/>
                  <a:gd name="T57" fmla="*/ 137 h 167"/>
                  <a:gd name="T58" fmla="*/ 10 w 169"/>
                  <a:gd name="T59" fmla="*/ 124 h 167"/>
                  <a:gd name="T60" fmla="*/ 4 w 169"/>
                  <a:gd name="T61" fmla="*/ 109 h 167"/>
                  <a:gd name="T62" fmla="*/ 0 w 169"/>
                  <a:gd name="T63" fmla="*/ 9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9" h="167">
                    <a:moveTo>
                      <a:pt x="0" y="84"/>
                    </a:moveTo>
                    <a:lnTo>
                      <a:pt x="0" y="75"/>
                    </a:lnTo>
                    <a:lnTo>
                      <a:pt x="2" y="66"/>
                    </a:lnTo>
                    <a:lnTo>
                      <a:pt x="4" y="59"/>
                    </a:lnTo>
                    <a:lnTo>
                      <a:pt x="7" y="51"/>
                    </a:lnTo>
                    <a:lnTo>
                      <a:pt x="10" y="44"/>
                    </a:lnTo>
                    <a:lnTo>
                      <a:pt x="14" y="36"/>
                    </a:lnTo>
                    <a:lnTo>
                      <a:pt x="19" y="30"/>
                    </a:lnTo>
                    <a:lnTo>
                      <a:pt x="25" y="24"/>
                    </a:lnTo>
                    <a:lnTo>
                      <a:pt x="30" y="19"/>
                    </a:lnTo>
                    <a:lnTo>
                      <a:pt x="38" y="14"/>
                    </a:lnTo>
                    <a:lnTo>
                      <a:pt x="44" y="10"/>
                    </a:lnTo>
                    <a:lnTo>
                      <a:pt x="51" y="7"/>
                    </a:lnTo>
                    <a:lnTo>
                      <a:pt x="59" y="4"/>
                    </a:lnTo>
                    <a:lnTo>
                      <a:pt x="68" y="2"/>
                    </a:lnTo>
                    <a:lnTo>
                      <a:pt x="75" y="0"/>
                    </a:lnTo>
                    <a:lnTo>
                      <a:pt x="84" y="0"/>
                    </a:lnTo>
                    <a:lnTo>
                      <a:pt x="93" y="0"/>
                    </a:lnTo>
                    <a:lnTo>
                      <a:pt x="101" y="2"/>
                    </a:lnTo>
                    <a:lnTo>
                      <a:pt x="109" y="4"/>
                    </a:lnTo>
                    <a:lnTo>
                      <a:pt x="117" y="7"/>
                    </a:lnTo>
                    <a:lnTo>
                      <a:pt x="124" y="10"/>
                    </a:lnTo>
                    <a:lnTo>
                      <a:pt x="131" y="14"/>
                    </a:lnTo>
                    <a:lnTo>
                      <a:pt x="137" y="19"/>
                    </a:lnTo>
                    <a:lnTo>
                      <a:pt x="144" y="24"/>
                    </a:lnTo>
                    <a:lnTo>
                      <a:pt x="149" y="30"/>
                    </a:lnTo>
                    <a:lnTo>
                      <a:pt x="154" y="36"/>
                    </a:lnTo>
                    <a:lnTo>
                      <a:pt x="159" y="44"/>
                    </a:lnTo>
                    <a:lnTo>
                      <a:pt x="161" y="51"/>
                    </a:lnTo>
                    <a:lnTo>
                      <a:pt x="165" y="59"/>
                    </a:lnTo>
                    <a:lnTo>
                      <a:pt x="166" y="66"/>
                    </a:lnTo>
                    <a:lnTo>
                      <a:pt x="167" y="75"/>
                    </a:lnTo>
                    <a:lnTo>
                      <a:pt x="169" y="84"/>
                    </a:lnTo>
                    <a:lnTo>
                      <a:pt x="167" y="93"/>
                    </a:lnTo>
                    <a:lnTo>
                      <a:pt x="166" y="101"/>
                    </a:lnTo>
                    <a:lnTo>
                      <a:pt x="165" y="109"/>
                    </a:lnTo>
                    <a:lnTo>
                      <a:pt x="161" y="116"/>
                    </a:lnTo>
                    <a:lnTo>
                      <a:pt x="159" y="124"/>
                    </a:lnTo>
                    <a:lnTo>
                      <a:pt x="154" y="131"/>
                    </a:lnTo>
                    <a:lnTo>
                      <a:pt x="149" y="137"/>
                    </a:lnTo>
                    <a:lnTo>
                      <a:pt x="144" y="144"/>
                    </a:lnTo>
                    <a:lnTo>
                      <a:pt x="137" y="149"/>
                    </a:lnTo>
                    <a:lnTo>
                      <a:pt x="131" y="154"/>
                    </a:lnTo>
                    <a:lnTo>
                      <a:pt x="124" y="157"/>
                    </a:lnTo>
                    <a:lnTo>
                      <a:pt x="117" y="161"/>
                    </a:lnTo>
                    <a:lnTo>
                      <a:pt x="109" y="163"/>
                    </a:lnTo>
                    <a:lnTo>
                      <a:pt x="101" y="166"/>
                    </a:lnTo>
                    <a:lnTo>
                      <a:pt x="93" y="167"/>
                    </a:lnTo>
                    <a:lnTo>
                      <a:pt x="84" y="167"/>
                    </a:lnTo>
                    <a:lnTo>
                      <a:pt x="75" y="167"/>
                    </a:lnTo>
                    <a:lnTo>
                      <a:pt x="68" y="166"/>
                    </a:lnTo>
                    <a:lnTo>
                      <a:pt x="59" y="163"/>
                    </a:lnTo>
                    <a:lnTo>
                      <a:pt x="51" y="161"/>
                    </a:lnTo>
                    <a:lnTo>
                      <a:pt x="44" y="157"/>
                    </a:lnTo>
                    <a:lnTo>
                      <a:pt x="38" y="154"/>
                    </a:lnTo>
                    <a:lnTo>
                      <a:pt x="30" y="149"/>
                    </a:lnTo>
                    <a:lnTo>
                      <a:pt x="25" y="144"/>
                    </a:lnTo>
                    <a:lnTo>
                      <a:pt x="19" y="137"/>
                    </a:lnTo>
                    <a:lnTo>
                      <a:pt x="14" y="131"/>
                    </a:lnTo>
                    <a:lnTo>
                      <a:pt x="10" y="124"/>
                    </a:lnTo>
                    <a:lnTo>
                      <a:pt x="7" y="116"/>
                    </a:lnTo>
                    <a:lnTo>
                      <a:pt x="4" y="109"/>
                    </a:lnTo>
                    <a:lnTo>
                      <a:pt x="2" y="101"/>
                    </a:lnTo>
                    <a:lnTo>
                      <a:pt x="0" y="93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Freeform 1650"/>
              <p:cNvSpPr>
                <a:spLocks/>
              </p:cNvSpPr>
              <p:nvPr/>
            </p:nvSpPr>
            <p:spPr bwMode="auto">
              <a:xfrm>
                <a:off x="848" y="665"/>
                <a:ext cx="34" cy="34"/>
              </a:xfrm>
              <a:custGeom>
                <a:avLst/>
                <a:gdLst>
                  <a:gd name="T0" fmla="*/ 0 w 169"/>
                  <a:gd name="T1" fmla="*/ 75 h 167"/>
                  <a:gd name="T2" fmla="*/ 4 w 169"/>
                  <a:gd name="T3" fmla="*/ 59 h 167"/>
                  <a:gd name="T4" fmla="*/ 10 w 169"/>
                  <a:gd name="T5" fmla="*/ 44 h 167"/>
                  <a:gd name="T6" fmla="*/ 19 w 169"/>
                  <a:gd name="T7" fmla="*/ 30 h 167"/>
                  <a:gd name="T8" fmla="*/ 30 w 169"/>
                  <a:gd name="T9" fmla="*/ 19 h 167"/>
                  <a:gd name="T10" fmla="*/ 44 w 169"/>
                  <a:gd name="T11" fmla="*/ 10 h 167"/>
                  <a:gd name="T12" fmla="*/ 59 w 169"/>
                  <a:gd name="T13" fmla="*/ 4 h 167"/>
                  <a:gd name="T14" fmla="*/ 75 w 169"/>
                  <a:gd name="T15" fmla="*/ 0 h 167"/>
                  <a:gd name="T16" fmla="*/ 93 w 169"/>
                  <a:gd name="T17" fmla="*/ 0 h 167"/>
                  <a:gd name="T18" fmla="*/ 109 w 169"/>
                  <a:gd name="T19" fmla="*/ 4 h 167"/>
                  <a:gd name="T20" fmla="*/ 124 w 169"/>
                  <a:gd name="T21" fmla="*/ 10 h 167"/>
                  <a:gd name="T22" fmla="*/ 137 w 169"/>
                  <a:gd name="T23" fmla="*/ 19 h 167"/>
                  <a:gd name="T24" fmla="*/ 149 w 169"/>
                  <a:gd name="T25" fmla="*/ 30 h 167"/>
                  <a:gd name="T26" fmla="*/ 159 w 169"/>
                  <a:gd name="T27" fmla="*/ 44 h 167"/>
                  <a:gd name="T28" fmla="*/ 165 w 169"/>
                  <a:gd name="T29" fmla="*/ 59 h 167"/>
                  <a:gd name="T30" fmla="*/ 167 w 169"/>
                  <a:gd name="T31" fmla="*/ 75 h 167"/>
                  <a:gd name="T32" fmla="*/ 167 w 169"/>
                  <a:gd name="T33" fmla="*/ 93 h 167"/>
                  <a:gd name="T34" fmla="*/ 165 w 169"/>
                  <a:gd name="T35" fmla="*/ 109 h 167"/>
                  <a:gd name="T36" fmla="*/ 159 w 169"/>
                  <a:gd name="T37" fmla="*/ 124 h 167"/>
                  <a:gd name="T38" fmla="*/ 149 w 169"/>
                  <a:gd name="T39" fmla="*/ 137 h 167"/>
                  <a:gd name="T40" fmla="*/ 137 w 169"/>
                  <a:gd name="T41" fmla="*/ 149 h 167"/>
                  <a:gd name="T42" fmla="*/ 124 w 169"/>
                  <a:gd name="T43" fmla="*/ 157 h 167"/>
                  <a:gd name="T44" fmla="*/ 109 w 169"/>
                  <a:gd name="T45" fmla="*/ 163 h 167"/>
                  <a:gd name="T46" fmla="*/ 93 w 169"/>
                  <a:gd name="T47" fmla="*/ 167 h 167"/>
                  <a:gd name="T48" fmla="*/ 75 w 169"/>
                  <a:gd name="T49" fmla="*/ 167 h 167"/>
                  <a:gd name="T50" fmla="*/ 59 w 169"/>
                  <a:gd name="T51" fmla="*/ 163 h 167"/>
                  <a:gd name="T52" fmla="*/ 44 w 169"/>
                  <a:gd name="T53" fmla="*/ 157 h 167"/>
                  <a:gd name="T54" fmla="*/ 30 w 169"/>
                  <a:gd name="T55" fmla="*/ 149 h 167"/>
                  <a:gd name="T56" fmla="*/ 19 w 169"/>
                  <a:gd name="T57" fmla="*/ 137 h 167"/>
                  <a:gd name="T58" fmla="*/ 10 w 169"/>
                  <a:gd name="T59" fmla="*/ 124 h 167"/>
                  <a:gd name="T60" fmla="*/ 4 w 169"/>
                  <a:gd name="T61" fmla="*/ 109 h 167"/>
                  <a:gd name="T62" fmla="*/ 0 w 169"/>
                  <a:gd name="T63" fmla="*/ 9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9" h="167">
                    <a:moveTo>
                      <a:pt x="0" y="84"/>
                    </a:moveTo>
                    <a:lnTo>
                      <a:pt x="0" y="75"/>
                    </a:lnTo>
                    <a:lnTo>
                      <a:pt x="2" y="66"/>
                    </a:lnTo>
                    <a:lnTo>
                      <a:pt x="4" y="59"/>
                    </a:lnTo>
                    <a:lnTo>
                      <a:pt x="7" y="51"/>
                    </a:lnTo>
                    <a:lnTo>
                      <a:pt x="10" y="44"/>
                    </a:lnTo>
                    <a:lnTo>
                      <a:pt x="14" y="36"/>
                    </a:lnTo>
                    <a:lnTo>
                      <a:pt x="19" y="30"/>
                    </a:lnTo>
                    <a:lnTo>
                      <a:pt x="25" y="24"/>
                    </a:lnTo>
                    <a:lnTo>
                      <a:pt x="30" y="19"/>
                    </a:lnTo>
                    <a:lnTo>
                      <a:pt x="38" y="14"/>
                    </a:lnTo>
                    <a:lnTo>
                      <a:pt x="44" y="10"/>
                    </a:lnTo>
                    <a:lnTo>
                      <a:pt x="51" y="7"/>
                    </a:lnTo>
                    <a:lnTo>
                      <a:pt x="59" y="4"/>
                    </a:lnTo>
                    <a:lnTo>
                      <a:pt x="68" y="2"/>
                    </a:lnTo>
                    <a:lnTo>
                      <a:pt x="75" y="0"/>
                    </a:lnTo>
                    <a:lnTo>
                      <a:pt x="84" y="0"/>
                    </a:lnTo>
                    <a:lnTo>
                      <a:pt x="93" y="0"/>
                    </a:lnTo>
                    <a:lnTo>
                      <a:pt x="101" y="2"/>
                    </a:lnTo>
                    <a:lnTo>
                      <a:pt x="109" y="4"/>
                    </a:lnTo>
                    <a:lnTo>
                      <a:pt x="117" y="7"/>
                    </a:lnTo>
                    <a:lnTo>
                      <a:pt x="124" y="10"/>
                    </a:lnTo>
                    <a:lnTo>
                      <a:pt x="131" y="14"/>
                    </a:lnTo>
                    <a:lnTo>
                      <a:pt x="137" y="19"/>
                    </a:lnTo>
                    <a:lnTo>
                      <a:pt x="144" y="24"/>
                    </a:lnTo>
                    <a:lnTo>
                      <a:pt x="149" y="30"/>
                    </a:lnTo>
                    <a:lnTo>
                      <a:pt x="154" y="36"/>
                    </a:lnTo>
                    <a:lnTo>
                      <a:pt x="159" y="44"/>
                    </a:lnTo>
                    <a:lnTo>
                      <a:pt x="161" y="51"/>
                    </a:lnTo>
                    <a:lnTo>
                      <a:pt x="165" y="59"/>
                    </a:lnTo>
                    <a:lnTo>
                      <a:pt x="166" y="66"/>
                    </a:lnTo>
                    <a:lnTo>
                      <a:pt x="167" y="75"/>
                    </a:lnTo>
                    <a:lnTo>
                      <a:pt x="169" y="84"/>
                    </a:lnTo>
                    <a:lnTo>
                      <a:pt x="167" y="93"/>
                    </a:lnTo>
                    <a:lnTo>
                      <a:pt x="166" y="101"/>
                    </a:lnTo>
                    <a:lnTo>
                      <a:pt x="165" y="109"/>
                    </a:lnTo>
                    <a:lnTo>
                      <a:pt x="161" y="116"/>
                    </a:lnTo>
                    <a:lnTo>
                      <a:pt x="159" y="124"/>
                    </a:lnTo>
                    <a:lnTo>
                      <a:pt x="154" y="131"/>
                    </a:lnTo>
                    <a:lnTo>
                      <a:pt x="149" y="137"/>
                    </a:lnTo>
                    <a:lnTo>
                      <a:pt x="144" y="144"/>
                    </a:lnTo>
                    <a:lnTo>
                      <a:pt x="137" y="149"/>
                    </a:lnTo>
                    <a:lnTo>
                      <a:pt x="131" y="154"/>
                    </a:lnTo>
                    <a:lnTo>
                      <a:pt x="124" y="157"/>
                    </a:lnTo>
                    <a:lnTo>
                      <a:pt x="117" y="161"/>
                    </a:lnTo>
                    <a:lnTo>
                      <a:pt x="109" y="163"/>
                    </a:lnTo>
                    <a:lnTo>
                      <a:pt x="101" y="166"/>
                    </a:lnTo>
                    <a:lnTo>
                      <a:pt x="93" y="167"/>
                    </a:lnTo>
                    <a:lnTo>
                      <a:pt x="84" y="167"/>
                    </a:lnTo>
                    <a:lnTo>
                      <a:pt x="75" y="167"/>
                    </a:lnTo>
                    <a:lnTo>
                      <a:pt x="68" y="166"/>
                    </a:lnTo>
                    <a:lnTo>
                      <a:pt x="59" y="163"/>
                    </a:lnTo>
                    <a:lnTo>
                      <a:pt x="51" y="161"/>
                    </a:lnTo>
                    <a:lnTo>
                      <a:pt x="44" y="157"/>
                    </a:lnTo>
                    <a:lnTo>
                      <a:pt x="38" y="154"/>
                    </a:lnTo>
                    <a:lnTo>
                      <a:pt x="30" y="149"/>
                    </a:lnTo>
                    <a:lnTo>
                      <a:pt x="25" y="144"/>
                    </a:lnTo>
                    <a:lnTo>
                      <a:pt x="19" y="137"/>
                    </a:lnTo>
                    <a:lnTo>
                      <a:pt x="14" y="131"/>
                    </a:lnTo>
                    <a:lnTo>
                      <a:pt x="10" y="124"/>
                    </a:lnTo>
                    <a:lnTo>
                      <a:pt x="7" y="116"/>
                    </a:lnTo>
                    <a:lnTo>
                      <a:pt x="4" y="109"/>
                    </a:lnTo>
                    <a:lnTo>
                      <a:pt x="2" y="101"/>
                    </a:lnTo>
                    <a:lnTo>
                      <a:pt x="0" y="93"/>
                    </a:lnTo>
                    <a:lnTo>
                      <a:pt x="0" y="84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Rectangle 1651"/>
              <p:cNvSpPr>
                <a:spLocks noChangeArrowheads="1"/>
              </p:cNvSpPr>
              <p:nvPr/>
            </p:nvSpPr>
            <p:spPr bwMode="auto">
              <a:xfrm>
                <a:off x="857" y="662"/>
                <a:ext cx="12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?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Freeform 1652"/>
              <p:cNvSpPr>
                <a:spLocks/>
              </p:cNvSpPr>
              <p:nvPr/>
            </p:nvSpPr>
            <p:spPr bwMode="auto">
              <a:xfrm>
                <a:off x="1263" y="3085"/>
                <a:ext cx="34" cy="33"/>
              </a:xfrm>
              <a:custGeom>
                <a:avLst/>
                <a:gdLst>
                  <a:gd name="T0" fmla="*/ 1 w 168"/>
                  <a:gd name="T1" fmla="*/ 76 h 168"/>
                  <a:gd name="T2" fmla="*/ 3 w 168"/>
                  <a:gd name="T3" fmla="*/ 60 h 168"/>
                  <a:gd name="T4" fmla="*/ 11 w 168"/>
                  <a:gd name="T5" fmla="*/ 45 h 168"/>
                  <a:gd name="T6" fmla="*/ 20 w 168"/>
                  <a:gd name="T7" fmla="*/ 31 h 168"/>
                  <a:gd name="T8" fmla="*/ 31 w 168"/>
                  <a:gd name="T9" fmla="*/ 20 h 168"/>
                  <a:gd name="T10" fmla="*/ 44 w 168"/>
                  <a:gd name="T11" fmla="*/ 11 h 168"/>
                  <a:gd name="T12" fmla="*/ 59 w 168"/>
                  <a:gd name="T13" fmla="*/ 3 h 168"/>
                  <a:gd name="T14" fmla="*/ 76 w 168"/>
                  <a:gd name="T15" fmla="*/ 1 h 168"/>
                  <a:gd name="T16" fmla="*/ 93 w 168"/>
                  <a:gd name="T17" fmla="*/ 1 h 168"/>
                  <a:gd name="T18" fmla="*/ 109 w 168"/>
                  <a:gd name="T19" fmla="*/ 3 h 168"/>
                  <a:gd name="T20" fmla="*/ 124 w 168"/>
                  <a:gd name="T21" fmla="*/ 11 h 168"/>
                  <a:gd name="T22" fmla="*/ 138 w 168"/>
                  <a:gd name="T23" fmla="*/ 20 h 168"/>
                  <a:gd name="T24" fmla="*/ 149 w 168"/>
                  <a:gd name="T25" fmla="*/ 31 h 168"/>
                  <a:gd name="T26" fmla="*/ 158 w 168"/>
                  <a:gd name="T27" fmla="*/ 45 h 168"/>
                  <a:gd name="T28" fmla="*/ 164 w 168"/>
                  <a:gd name="T29" fmla="*/ 60 h 168"/>
                  <a:gd name="T30" fmla="*/ 168 w 168"/>
                  <a:gd name="T31" fmla="*/ 76 h 168"/>
                  <a:gd name="T32" fmla="*/ 168 w 168"/>
                  <a:gd name="T33" fmla="*/ 93 h 168"/>
                  <a:gd name="T34" fmla="*/ 164 w 168"/>
                  <a:gd name="T35" fmla="*/ 109 h 168"/>
                  <a:gd name="T36" fmla="*/ 158 w 168"/>
                  <a:gd name="T37" fmla="*/ 124 h 168"/>
                  <a:gd name="T38" fmla="*/ 149 w 168"/>
                  <a:gd name="T39" fmla="*/ 138 h 168"/>
                  <a:gd name="T40" fmla="*/ 138 w 168"/>
                  <a:gd name="T41" fmla="*/ 149 h 168"/>
                  <a:gd name="T42" fmla="*/ 124 w 168"/>
                  <a:gd name="T43" fmla="*/ 158 h 168"/>
                  <a:gd name="T44" fmla="*/ 109 w 168"/>
                  <a:gd name="T45" fmla="*/ 164 h 168"/>
                  <a:gd name="T46" fmla="*/ 93 w 168"/>
                  <a:gd name="T47" fmla="*/ 168 h 168"/>
                  <a:gd name="T48" fmla="*/ 76 w 168"/>
                  <a:gd name="T49" fmla="*/ 168 h 168"/>
                  <a:gd name="T50" fmla="*/ 59 w 168"/>
                  <a:gd name="T51" fmla="*/ 164 h 168"/>
                  <a:gd name="T52" fmla="*/ 44 w 168"/>
                  <a:gd name="T53" fmla="*/ 158 h 168"/>
                  <a:gd name="T54" fmla="*/ 31 w 168"/>
                  <a:gd name="T55" fmla="*/ 149 h 168"/>
                  <a:gd name="T56" fmla="*/ 20 w 168"/>
                  <a:gd name="T57" fmla="*/ 138 h 168"/>
                  <a:gd name="T58" fmla="*/ 11 w 168"/>
                  <a:gd name="T59" fmla="*/ 124 h 168"/>
                  <a:gd name="T60" fmla="*/ 3 w 168"/>
                  <a:gd name="T61" fmla="*/ 109 h 168"/>
                  <a:gd name="T62" fmla="*/ 1 w 168"/>
                  <a:gd name="T63" fmla="*/ 93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" h="168">
                    <a:moveTo>
                      <a:pt x="0" y="84"/>
                    </a:moveTo>
                    <a:lnTo>
                      <a:pt x="1" y="76"/>
                    </a:lnTo>
                    <a:lnTo>
                      <a:pt x="2" y="67"/>
                    </a:lnTo>
                    <a:lnTo>
                      <a:pt x="3" y="60"/>
                    </a:lnTo>
                    <a:lnTo>
                      <a:pt x="7" y="52"/>
                    </a:lnTo>
                    <a:lnTo>
                      <a:pt x="11" y="45"/>
                    </a:lnTo>
                    <a:lnTo>
                      <a:pt x="15" y="37"/>
                    </a:lnTo>
                    <a:lnTo>
                      <a:pt x="20" y="31"/>
                    </a:lnTo>
                    <a:lnTo>
                      <a:pt x="25" y="25"/>
                    </a:lnTo>
                    <a:lnTo>
                      <a:pt x="31" y="20"/>
                    </a:lnTo>
                    <a:lnTo>
                      <a:pt x="37" y="15"/>
                    </a:lnTo>
                    <a:lnTo>
                      <a:pt x="44" y="11"/>
                    </a:lnTo>
                    <a:lnTo>
                      <a:pt x="52" y="7"/>
                    </a:lnTo>
                    <a:lnTo>
                      <a:pt x="59" y="3"/>
                    </a:lnTo>
                    <a:lnTo>
                      <a:pt x="67" y="2"/>
                    </a:lnTo>
                    <a:lnTo>
                      <a:pt x="76" y="1"/>
                    </a:lnTo>
                    <a:lnTo>
                      <a:pt x="84" y="0"/>
                    </a:lnTo>
                    <a:lnTo>
                      <a:pt x="93" y="1"/>
                    </a:lnTo>
                    <a:lnTo>
                      <a:pt x="101" y="2"/>
                    </a:lnTo>
                    <a:lnTo>
                      <a:pt x="109" y="3"/>
                    </a:lnTo>
                    <a:lnTo>
                      <a:pt x="117" y="7"/>
                    </a:lnTo>
                    <a:lnTo>
                      <a:pt x="124" y="11"/>
                    </a:lnTo>
                    <a:lnTo>
                      <a:pt x="132" y="15"/>
                    </a:lnTo>
                    <a:lnTo>
                      <a:pt x="138" y="20"/>
                    </a:lnTo>
                    <a:lnTo>
                      <a:pt x="144" y="25"/>
                    </a:lnTo>
                    <a:lnTo>
                      <a:pt x="149" y="31"/>
                    </a:lnTo>
                    <a:lnTo>
                      <a:pt x="154" y="37"/>
                    </a:lnTo>
                    <a:lnTo>
                      <a:pt x="158" y="45"/>
                    </a:lnTo>
                    <a:lnTo>
                      <a:pt x="162" y="52"/>
                    </a:lnTo>
                    <a:lnTo>
                      <a:pt x="164" y="60"/>
                    </a:lnTo>
                    <a:lnTo>
                      <a:pt x="167" y="67"/>
                    </a:lnTo>
                    <a:lnTo>
                      <a:pt x="168" y="76"/>
                    </a:lnTo>
                    <a:lnTo>
                      <a:pt x="168" y="84"/>
                    </a:lnTo>
                    <a:lnTo>
                      <a:pt x="168" y="93"/>
                    </a:lnTo>
                    <a:lnTo>
                      <a:pt x="167" y="101"/>
                    </a:lnTo>
                    <a:lnTo>
                      <a:pt x="164" y="109"/>
                    </a:lnTo>
                    <a:lnTo>
                      <a:pt x="162" y="117"/>
                    </a:lnTo>
                    <a:lnTo>
                      <a:pt x="158" y="124"/>
                    </a:lnTo>
                    <a:lnTo>
                      <a:pt x="154" y="130"/>
                    </a:lnTo>
                    <a:lnTo>
                      <a:pt x="149" y="138"/>
                    </a:lnTo>
                    <a:lnTo>
                      <a:pt x="144" y="143"/>
                    </a:lnTo>
                    <a:lnTo>
                      <a:pt x="138" y="149"/>
                    </a:lnTo>
                    <a:lnTo>
                      <a:pt x="132" y="154"/>
                    </a:lnTo>
                    <a:lnTo>
                      <a:pt x="124" y="158"/>
                    </a:lnTo>
                    <a:lnTo>
                      <a:pt x="117" y="162"/>
                    </a:lnTo>
                    <a:lnTo>
                      <a:pt x="109" y="164"/>
                    </a:lnTo>
                    <a:lnTo>
                      <a:pt x="101" y="167"/>
                    </a:lnTo>
                    <a:lnTo>
                      <a:pt x="93" y="168"/>
                    </a:lnTo>
                    <a:lnTo>
                      <a:pt x="84" y="168"/>
                    </a:lnTo>
                    <a:lnTo>
                      <a:pt x="76" y="168"/>
                    </a:lnTo>
                    <a:lnTo>
                      <a:pt x="67" y="167"/>
                    </a:lnTo>
                    <a:lnTo>
                      <a:pt x="59" y="164"/>
                    </a:lnTo>
                    <a:lnTo>
                      <a:pt x="52" y="162"/>
                    </a:lnTo>
                    <a:lnTo>
                      <a:pt x="44" y="158"/>
                    </a:lnTo>
                    <a:lnTo>
                      <a:pt x="37" y="154"/>
                    </a:lnTo>
                    <a:lnTo>
                      <a:pt x="31" y="149"/>
                    </a:lnTo>
                    <a:lnTo>
                      <a:pt x="25" y="143"/>
                    </a:lnTo>
                    <a:lnTo>
                      <a:pt x="20" y="138"/>
                    </a:lnTo>
                    <a:lnTo>
                      <a:pt x="15" y="130"/>
                    </a:lnTo>
                    <a:lnTo>
                      <a:pt x="11" y="124"/>
                    </a:lnTo>
                    <a:lnTo>
                      <a:pt x="7" y="117"/>
                    </a:lnTo>
                    <a:lnTo>
                      <a:pt x="3" y="109"/>
                    </a:lnTo>
                    <a:lnTo>
                      <a:pt x="2" y="101"/>
                    </a:lnTo>
                    <a:lnTo>
                      <a:pt x="1" y="93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Freeform 1653"/>
              <p:cNvSpPr>
                <a:spLocks/>
              </p:cNvSpPr>
              <p:nvPr/>
            </p:nvSpPr>
            <p:spPr bwMode="auto">
              <a:xfrm>
                <a:off x="1263" y="3085"/>
                <a:ext cx="34" cy="33"/>
              </a:xfrm>
              <a:custGeom>
                <a:avLst/>
                <a:gdLst>
                  <a:gd name="T0" fmla="*/ 1 w 168"/>
                  <a:gd name="T1" fmla="*/ 76 h 168"/>
                  <a:gd name="T2" fmla="*/ 3 w 168"/>
                  <a:gd name="T3" fmla="*/ 60 h 168"/>
                  <a:gd name="T4" fmla="*/ 11 w 168"/>
                  <a:gd name="T5" fmla="*/ 45 h 168"/>
                  <a:gd name="T6" fmla="*/ 20 w 168"/>
                  <a:gd name="T7" fmla="*/ 31 h 168"/>
                  <a:gd name="T8" fmla="*/ 31 w 168"/>
                  <a:gd name="T9" fmla="*/ 20 h 168"/>
                  <a:gd name="T10" fmla="*/ 44 w 168"/>
                  <a:gd name="T11" fmla="*/ 11 h 168"/>
                  <a:gd name="T12" fmla="*/ 59 w 168"/>
                  <a:gd name="T13" fmla="*/ 3 h 168"/>
                  <a:gd name="T14" fmla="*/ 76 w 168"/>
                  <a:gd name="T15" fmla="*/ 1 h 168"/>
                  <a:gd name="T16" fmla="*/ 93 w 168"/>
                  <a:gd name="T17" fmla="*/ 1 h 168"/>
                  <a:gd name="T18" fmla="*/ 109 w 168"/>
                  <a:gd name="T19" fmla="*/ 3 h 168"/>
                  <a:gd name="T20" fmla="*/ 124 w 168"/>
                  <a:gd name="T21" fmla="*/ 11 h 168"/>
                  <a:gd name="T22" fmla="*/ 138 w 168"/>
                  <a:gd name="T23" fmla="*/ 20 h 168"/>
                  <a:gd name="T24" fmla="*/ 149 w 168"/>
                  <a:gd name="T25" fmla="*/ 31 h 168"/>
                  <a:gd name="T26" fmla="*/ 158 w 168"/>
                  <a:gd name="T27" fmla="*/ 45 h 168"/>
                  <a:gd name="T28" fmla="*/ 164 w 168"/>
                  <a:gd name="T29" fmla="*/ 60 h 168"/>
                  <a:gd name="T30" fmla="*/ 168 w 168"/>
                  <a:gd name="T31" fmla="*/ 76 h 168"/>
                  <a:gd name="T32" fmla="*/ 168 w 168"/>
                  <a:gd name="T33" fmla="*/ 93 h 168"/>
                  <a:gd name="T34" fmla="*/ 164 w 168"/>
                  <a:gd name="T35" fmla="*/ 109 h 168"/>
                  <a:gd name="T36" fmla="*/ 158 w 168"/>
                  <a:gd name="T37" fmla="*/ 124 h 168"/>
                  <a:gd name="T38" fmla="*/ 149 w 168"/>
                  <a:gd name="T39" fmla="*/ 138 h 168"/>
                  <a:gd name="T40" fmla="*/ 138 w 168"/>
                  <a:gd name="T41" fmla="*/ 149 h 168"/>
                  <a:gd name="T42" fmla="*/ 124 w 168"/>
                  <a:gd name="T43" fmla="*/ 158 h 168"/>
                  <a:gd name="T44" fmla="*/ 109 w 168"/>
                  <a:gd name="T45" fmla="*/ 164 h 168"/>
                  <a:gd name="T46" fmla="*/ 93 w 168"/>
                  <a:gd name="T47" fmla="*/ 168 h 168"/>
                  <a:gd name="T48" fmla="*/ 76 w 168"/>
                  <a:gd name="T49" fmla="*/ 168 h 168"/>
                  <a:gd name="T50" fmla="*/ 59 w 168"/>
                  <a:gd name="T51" fmla="*/ 164 h 168"/>
                  <a:gd name="T52" fmla="*/ 44 w 168"/>
                  <a:gd name="T53" fmla="*/ 158 h 168"/>
                  <a:gd name="T54" fmla="*/ 31 w 168"/>
                  <a:gd name="T55" fmla="*/ 149 h 168"/>
                  <a:gd name="T56" fmla="*/ 20 w 168"/>
                  <a:gd name="T57" fmla="*/ 138 h 168"/>
                  <a:gd name="T58" fmla="*/ 11 w 168"/>
                  <a:gd name="T59" fmla="*/ 124 h 168"/>
                  <a:gd name="T60" fmla="*/ 3 w 168"/>
                  <a:gd name="T61" fmla="*/ 109 h 168"/>
                  <a:gd name="T62" fmla="*/ 1 w 168"/>
                  <a:gd name="T63" fmla="*/ 93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" h="168">
                    <a:moveTo>
                      <a:pt x="0" y="84"/>
                    </a:moveTo>
                    <a:lnTo>
                      <a:pt x="1" y="76"/>
                    </a:lnTo>
                    <a:lnTo>
                      <a:pt x="2" y="67"/>
                    </a:lnTo>
                    <a:lnTo>
                      <a:pt x="3" y="60"/>
                    </a:lnTo>
                    <a:lnTo>
                      <a:pt x="7" y="52"/>
                    </a:lnTo>
                    <a:lnTo>
                      <a:pt x="11" y="45"/>
                    </a:lnTo>
                    <a:lnTo>
                      <a:pt x="15" y="37"/>
                    </a:lnTo>
                    <a:lnTo>
                      <a:pt x="20" y="31"/>
                    </a:lnTo>
                    <a:lnTo>
                      <a:pt x="25" y="25"/>
                    </a:lnTo>
                    <a:lnTo>
                      <a:pt x="31" y="20"/>
                    </a:lnTo>
                    <a:lnTo>
                      <a:pt x="37" y="15"/>
                    </a:lnTo>
                    <a:lnTo>
                      <a:pt x="44" y="11"/>
                    </a:lnTo>
                    <a:lnTo>
                      <a:pt x="52" y="7"/>
                    </a:lnTo>
                    <a:lnTo>
                      <a:pt x="59" y="3"/>
                    </a:lnTo>
                    <a:lnTo>
                      <a:pt x="67" y="2"/>
                    </a:lnTo>
                    <a:lnTo>
                      <a:pt x="76" y="1"/>
                    </a:lnTo>
                    <a:lnTo>
                      <a:pt x="84" y="0"/>
                    </a:lnTo>
                    <a:lnTo>
                      <a:pt x="93" y="1"/>
                    </a:lnTo>
                    <a:lnTo>
                      <a:pt x="101" y="2"/>
                    </a:lnTo>
                    <a:lnTo>
                      <a:pt x="109" y="3"/>
                    </a:lnTo>
                    <a:lnTo>
                      <a:pt x="117" y="7"/>
                    </a:lnTo>
                    <a:lnTo>
                      <a:pt x="124" y="11"/>
                    </a:lnTo>
                    <a:lnTo>
                      <a:pt x="132" y="15"/>
                    </a:lnTo>
                    <a:lnTo>
                      <a:pt x="138" y="20"/>
                    </a:lnTo>
                    <a:lnTo>
                      <a:pt x="144" y="25"/>
                    </a:lnTo>
                    <a:lnTo>
                      <a:pt x="149" y="31"/>
                    </a:lnTo>
                    <a:lnTo>
                      <a:pt x="154" y="37"/>
                    </a:lnTo>
                    <a:lnTo>
                      <a:pt x="158" y="45"/>
                    </a:lnTo>
                    <a:lnTo>
                      <a:pt x="162" y="52"/>
                    </a:lnTo>
                    <a:lnTo>
                      <a:pt x="164" y="60"/>
                    </a:lnTo>
                    <a:lnTo>
                      <a:pt x="167" y="67"/>
                    </a:lnTo>
                    <a:lnTo>
                      <a:pt x="168" y="76"/>
                    </a:lnTo>
                    <a:lnTo>
                      <a:pt x="168" y="84"/>
                    </a:lnTo>
                    <a:lnTo>
                      <a:pt x="168" y="93"/>
                    </a:lnTo>
                    <a:lnTo>
                      <a:pt x="167" y="101"/>
                    </a:lnTo>
                    <a:lnTo>
                      <a:pt x="164" y="109"/>
                    </a:lnTo>
                    <a:lnTo>
                      <a:pt x="162" y="117"/>
                    </a:lnTo>
                    <a:lnTo>
                      <a:pt x="158" y="124"/>
                    </a:lnTo>
                    <a:lnTo>
                      <a:pt x="154" y="130"/>
                    </a:lnTo>
                    <a:lnTo>
                      <a:pt x="149" y="138"/>
                    </a:lnTo>
                    <a:lnTo>
                      <a:pt x="144" y="143"/>
                    </a:lnTo>
                    <a:lnTo>
                      <a:pt x="138" y="149"/>
                    </a:lnTo>
                    <a:lnTo>
                      <a:pt x="132" y="154"/>
                    </a:lnTo>
                    <a:lnTo>
                      <a:pt x="124" y="158"/>
                    </a:lnTo>
                    <a:lnTo>
                      <a:pt x="117" y="162"/>
                    </a:lnTo>
                    <a:lnTo>
                      <a:pt x="109" y="164"/>
                    </a:lnTo>
                    <a:lnTo>
                      <a:pt x="101" y="167"/>
                    </a:lnTo>
                    <a:lnTo>
                      <a:pt x="93" y="168"/>
                    </a:lnTo>
                    <a:lnTo>
                      <a:pt x="84" y="168"/>
                    </a:lnTo>
                    <a:lnTo>
                      <a:pt x="76" y="168"/>
                    </a:lnTo>
                    <a:lnTo>
                      <a:pt x="67" y="167"/>
                    </a:lnTo>
                    <a:lnTo>
                      <a:pt x="59" y="164"/>
                    </a:lnTo>
                    <a:lnTo>
                      <a:pt x="52" y="162"/>
                    </a:lnTo>
                    <a:lnTo>
                      <a:pt x="44" y="158"/>
                    </a:lnTo>
                    <a:lnTo>
                      <a:pt x="37" y="154"/>
                    </a:lnTo>
                    <a:lnTo>
                      <a:pt x="31" y="149"/>
                    </a:lnTo>
                    <a:lnTo>
                      <a:pt x="25" y="143"/>
                    </a:lnTo>
                    <a:lnTo>
                      <a:pt x="20" y="138"/>
                    </a:lnTo>
                    <a:lnTo>
                      <a:pt x="15" y="130"/>
                    </a:lnTo>
                    <a:lnTo>
                      <a:pt x="11" y="124"/>
                    </a:lnTo>
                    <a:lnTo>
                      <a:pt x="7" y="117"/>
                    </a:lnTo>
                    <a:lnTo>
                      <a:pt x="3" y="109"/>
                    </a:lnTo>
                    <a:lnTo>
                      <a:pt x="2" y="101"/>
                    </a:lnTo>
                    <a:lnTo>
                      <a:pt x="1" y="93"/>
                    </a:lnTo>
                    <a:lnTo>
                      <a:pt x="0" y="84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1654"/>
              <p:cNvSpPr>
                <a:spLocks noChangeArrowheads="1"/>
              </p:cNvSpPr>
              <p:nvPr/>
            </p:nvSpPr>
            <p:spPr bwMode="auto">
              <a:xfrm>
                <a:off x="1272" y="3082"/>
                <a:ext cx="12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?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Line 1655"/>
              <p:cNvSpPr>
                <a:spLocks noChangeShapeType="1"/>
              </p:cNvSpPr>
              <p:nvPr/>
            </p:nvSpPr>
            <p:spPr bwMode="auto">
              <a:xfrm flipH="1">
                <a:off x="3339" y="2998"/>
                <a:ext cx="1" cy="34"/>
              </a:xfrm>
              <a:prstGeom prst="line">
                <a:avLst/>
              </a:pr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Freeform 1656"/>
              <p:cNvSpPr>
                <a:spLocks/>
              </p:cNvSpPr>
              <p:nvPr/>
            </p:nvSpPr>
            <p:spPr bwMode="auto">
              <a:xfrm>
                <a:off x="1719" y="2322"/>
                <a:ext cx="53" cy="128"/>
              </a:xfrm>
              <a:custGeom>
                <a:avLst/>
                <a:gdLst>
                  <a:gd name="T0" fmla="*/ 20 w 266"/>
                  <a:gd name="T1" fmla="*/ 0 h 642"/>
                  <a:gd name="T2" fmla="*/ 266 w 266"/>
                  <a:gd name="T3" fmla="*/ 635 h 642"/>
                  <a:gd name="T4" fmla="*/ 246 w 266"/>
                  <a:gd name="T5" fmla="*/ 642 h 642"/>
                  <a:gd name="T6" fmla="*/ 0 w 266"/>
                  <a:gd name="T7" fmla="*/ 8 h 642"/>
                  <a:gd name="T8" fmla="*/ 20 w 266"/>
                  <a:gd name="T9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642">
                    <a:moveTo>
                      <a:pt x="20" y="0"/>
                    </a:moveTo>
                    <a:lnTo>
                      <a:pt x="266" y="635"/>
                    </a:lnTo>
                    <a:lnTo>
                      <a:pt x="246" y="642"/>
                    </a:lnTo>
                    <a:lnTo>
                      <a:pt x="0" y="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Freeform 1657"/>
              <p:cNvSpPr>
                <a:spLocks/>
              </p:cNvSpPr>
              <p:nvPr/>
            </p:nvSpPr>
            <p:spPr bwMode="auto">
              <a:xfrm>
                <a:off x="1763" y="2446"/>
                <a:ext cx="13" cy="19"/>
              </a:xfrm>
              <a:custGeom>
                <a:avLst/>
                <a:gdLst>
                  <a:gd name="T0" fmla="*/ 35 w 69"/>
                  <a:gd name="T1" fmla="*/ 12 h 97"/>
                  <a:gd name="T2" fmla="*/ 69 w 69"/>
                  <a:gd name="T3" fmla="*/ 0 h 97"/>
                  <a:gd name="T4" fmla="*/ 68 w 69"/>
                  <a:gd name="T5" fmla="*/ 97 h 97"/>
                  <a:gd name="T6" fmla="*/ 0 w 69"/>
                  <a:gd name="T7" fmla="*/ 26 h 97"/>
                  <a:gd name="T8" fmla="*/ 35 w 69"/>
                  <a:gd name="T9" fmla="*/ 1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7">
                    <a:moveTo>
                      <a:pt x="35" y="12"/>
                    </a:moveTo>
                    <a:lnTo>
                      <a:pt x="69" y="0"/>
                    </a:lnTo>
                    <a:lnTo>
                      <a:pt x="68" y="97"/>
                    </a:lnTo>
                    <a:lnTo>
                      <a:pt x="0" y="26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1658"/>
              <p:cNvSpPr>
                <a:spLocks noChangeShapeType="1"/>
              </p:cNvSpPr>
              <p:nvPr/>
            </p:nvSpPr>
            <p:spPr bwMode="auto">
              <a:xfrm flipH="1">
                <a:off x="3888" y="3097"/>
                <a:ext cx="13" cy="31"/>
              </a:xfrm>
              <a:prstGeom prst="line">
                <a:avLst/>
              </a:pr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1659"/>
              <p:cNvSpPr>
                <a:spLocks noChangeShapeType="1"/>
              </p:cNvSpPr>
              <p:nvPr/>
            </p:nvSpPr>
            <p:spPr bwMode="auto">
              <a:xfrm flipH="1">
                <a:off x="1719" y="2154"/>
                <a:ext cx="7" cy="17"/>
              </a:xfrm>
              <a:prstGeom prst="line">
                <a:avLst/>
              </a:pr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Line 1660"/>
              <p:cNvSpPr>
                <a:spLocks noChangeShapeType="1"/>
              </p:cNvSpPr>
              <p:nvPr/>
            </p:nvSpPr>
            <p:spPr bwMode="auto">
              <a:xfrm>
                <a:off x="842" y="3380"/>
                <a:ext cx="10" cy="32"/>
              </a:xfrm>
              <a:prstGeom prst="line">
                <a:avLst/>
              </a:pr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Freeform 1661"/>
              <p:cNvSpPr>
                <a:spLocks/>
              </p:cNvSpPr>
              <p:nvPr/>
            </p:nvSpPr>
            <p:spPr bwMode="auto">
              <a:xfrm>
                <a:off x="2799" y="2286"/>
                <a:ext cx="21" cy="24"/>
              </a:xfrm>
              <a:custGeom>
                <a:avLst/>
                <a:gdLst>
                  <a:gd name="T0" fmla="*/ 0 w 105"/>
                  <a:gd name="T1" fmla="*/ 123 h 123"/>
                  <a:gd name="T2" fmla="*/ 105 w 105"/>
                  <a:gd name="T3" fmla="*/ 68 h 123"/>
                  <a:gd name="T4" fmla="*/ 3 w 105"/>
                  <a:gd name="T5" fmla="*/ 0 h 123"/>
                  <a:gd name="T6" fmla="*/ 0 w 105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123">
                    <a:moveTo>
                      <a:pt x="0" y="123"/>
                    </a:moveTo>
                    <a:lnTo>
                      <a:pt x="105" y="68"/>
                    </a:lnTo>
                    <a:lnTo>
                      <a:pt x="3" y="0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1662"/>
              <p:cNvSpPr>
                <a:spLocks noChangeArrowheads="1"/>
              </p:cNvSpPr>
              <p:nvPr/>
            </p:nvSpPr>
            <p:spPr bwMode="auto">
              <a:xfrm>
                <a:off x="2614" y="2281"/>
                <a:ext cx="187" cy="33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Rectangle 1663"/>
              <p:cNvSpPr>
                <a:spLocks noChangeArrowheads="1"/>
              </p:cNvSpPr>
              <p:nvPr/>
            </p:nvSpPr>
            <p:spPr bwMode="auto">
              <a:xfrm>
                <a:off x="2636" y="2281"/>
                <a:ext cx="9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FEFEFE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EMERGENCY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Rectangle 1664"/>
              <p:cNvSpPr>
                <a:spLocks noChangeArrowheads="1"/>
              </p:cNvSpPr>
              <p:nvPr/>
            </p:nvSpPr>
            <p:spPr bwMode="auto">
              <a:xfrm rot="15960000">
                <a:off x="1836" y="38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7" name="Rectangle 1665"/>
              <p:cNvSpPr>
                <a:spLocks noChangeArrowheads="1"/>
              </p:cNvSpPr>
              <p:nvPr/>
            </p:nvSpPr>
            <p:spPr bwMode="auto">
              <a:xfrm rot="15960000">
                <a:off x="1840" y="383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8" name="Rectangle 1666"/>
              <p:cNvSpPr>
                <a:spLocks noChangeArrowheads="1"/>
              </p:cNvSpPr>
              <p:nvPr/>
            </p:nvSpPr>
            <p:spPr bwMode="auto">
              <a:xfrm rot="15960000">
                <a:off x="1840" y="382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Rectangle 1667"/>
              <p:cNvSpPr>
                <a:spLocks noChangeArrowheads="1"/>
              </p:cNvSpPr>
              <p:nvPr/>
            </p:nvSpPr>
            <p:spPr bwMode="auto">
              <a:xfrm rot="15960000">
                <a:off x="1840" y="3823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Rectangle 1668"/>
              <p:cNvSpPr>
                <a:spLocks noChangeArrowheads="1"/>
              </p:cNvSpPr>
              <p:nvPr/>
            </p:nvSpPr>
            <p:spPr bwMode="auto">
              <a:xfrm rot="15960000">
                <a:off x="1834" y="38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Rectangle 1669"/>
              <p:cNvSpPr>
                <a:spLocks noChangeArrowheads="1"/>
              </p:cNvSpPr>
              <p:nvPr/>
            </p:nvSpPr>
            <p:spPr bwMode="auto">
              <a:xfrm rot="15960000">
                <a:off x="1844" y="3805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" name="Rectangle 1670"/>
              <p:cNvSpPr>
                <a:spLocks noChangeArrowheads="1"/>
              </p:cNvSpPr>
              <p:nvPr/>
            </p:nvSpPr>
            <p:spPr bwMode="auto">
              <a:xfrm rot="15960000">
                <a:off x="1833" y="379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Rectangle 1671"/>
              <p:cNvSpPr>
                <a:spLocks noChangeArrowheads="1"/>
              </p:cNvSpPr>
              <p:nvPr/>
            </p:nvSpPr>
            <p:spPr bwMode="auto">
              <a:xfrm rot="15960000">
                <a:off x="1832" y="378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" name="Rectangle 1672"/>
              <p:cNvSpPr>
                <a:spLocks noChangeArrowheads="1"/>
              </p:cNvSpPr>
              <p:nvPr/>
            </p:nvSpPr>
            <p:spPr bwMode="auto">
              <a:xfrm rot="15960000">
                <a:off x="1842" y="3773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Rectangle 1673"/>
              <p:cNvSpPr>
                <a:spLocks noChangeArrowheads="1"/>
              </p:cNvSpPr>
              <p:nvPr/>
            </p:nvSpPr>
            <p:spPr bwMode="auto">
              <a:xfrm rot="15960000">
                <a:off x="1835" y="3764"/>
                <a:ext cx="13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" name="Rectangle 1674"/>
              <p:cNvSpPr>
                <a:spLocks noChangeArrowheads="1"/>
              </p:cNvSpPr>
              <p:nvPr/>
            </p:nvSpPr>
            <p:spPr bwMode="auto">
              <a:xfrm rot="15960000">
                <a:off x="1830" y="375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Rectangle 1675"/>
              <p:cNvSpPr>
                <a:spLocks noChangeArrowheads="1"/>
              </p:cNvSpPr>
              <p:nvPr/>
            </p:nvSpPr>
            <p:spPr bwMode="auto">
              <a:xfrm rot="15960000">
                <a:off x="1834" y="374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Rectangle 1676"/>
              <p:cNvSpPr>
                <a:spLocks noChangeArrowheads="1"/>
              </p:cNvSpPr>
              <p:nvPr/>
            </p:nvSpPr>
            <p:spPr bwMode="auto">
              <a:xfrm rot="15960000">
                <a:off x="1833" y="373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Rectangle 1677"/>
              <p:cNvSpPr>
                <a:spLocks noChangeArrowheads="1"/>
              </p:cNvSpPr>
              <p:nvPr/>
            </p:nvSpPr>
            <p:spPr bwMode="auto">
              <a:xfrm rot="15960000">
                <a:off x="1828" y="372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" name="Rectangle 1678"/>
              <p:cNvSpPr>
                <a:spLocks noChangeArrowheads="1"/>
              </p:cNvSpPr>
              <p:nvPr/>
            </p:nvSpPr>
            <p:spPr bwMode="auto">
              <a:xfrm rot="15960000">
                <a:off x="1838" y="3718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Rectangle 1679"/>
              <p:cNvSpPr>
                <a:spLocks noChangeArrowheads="1"/>
              </p:cNvSpPr>
              <p:nvPr/>
            </p:nvSpPr>
            <p:spPr bwMode="auto">
              <a:xfrm rot="15960000">
                <a:off x="1827" y="370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Rectangle 1680"/>
              <p:cNvSpPr>
                <a:spLocks noChangeArrowheads="1"/>
              </p:cNvSpPr>
              <p:nvPr/>
            </p:nvSpPr>
            <p:spPr bwMode="auto">
              <a:xfrm rot="15960000">
                <a:off x="1831" y="369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Rectangle 1681"/>
              <p:cNvSpPr>
                <a:spLocks noChangeArrowheads="1"/>
              </p:cNvSpPr>
              <p:nvPr/>
            </p:nvSpPr>
            <p:spPr bwMode="auto">
              <a:xfrm rot="15960000">
                <a:off x="1830" y="3687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Rectangle 1682"/>
              <p:cNvSpPr>
                <a:spLocks noChangeArrowheads="1"/>
              </p:cNvSpPr>
              <p:nvPr/>
            </p:nvSpPr>
            <p:spPr bwMode="auto">
              <a:xfrm rot="15960000">
                <a:off x="1825" y="367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Rectangle 1683"/>
              <p:cNvSpPr>
                <a:spLocks noChangeArrowheads="1"/>
              </p:cNvSpPr>
              <p:nvPr/>
            </p:nvSpPr>
            <p:spPr bwMode="auto">
              <a:xfrm rot="15960000">
                <a:off x="1824" y="366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" name="Rectangle 1684"/>
              <p:cNvSpPr>
                <a:spLocks noChangeArrowheads="1"/>
              </p:cNvSpPr>
              <p:nvPr/>
            </p:nvSpPr>
            <p:spPr bwMode="auto">
              <a:xfrm rot="1140000">
                <a:off x="1429" y="31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Rectangle 1685"/>
              <p:cNvSpPr>
                <a:spLocks noChangeArrowheads="1"/>
              </p:cNvSpPr>
              <p:nvPr/>
            </p:nvSpPr>
            <p:spPr bwMode="auto">
              <a:xfrm rot="1140000">
                <a:off x="1446" y="32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8" name="Rectangle 1686"/>
              <p:cNvSpPr>
                <a:spLocks noChangeArrowheads="1"/>
              </p:cNvSpPr>
              <p:nvPr/>
            </p:nvSpPr>
            <p:spPr bwMode="auto">
              <a:xfrm rot="1140000">
                <a:off x="1458" y="32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Rectangle 1687"/>
              <p:cNvSpPr>
                <a:spLocks noChangeArrowheads="1"/>
              </p:cNvSpPr>
              <p:nvPr/>
            </p:nvSpPr>
            <p:spPr bwMode="auto">
              <a:xfrm rot="1140000">
                <a:off x="1470" y="33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Rectangle 1688"/>
              <p:cNvSpPr>
                <a:spLocks noChangeArrowheads="1"/>
              </p:cNvSpPr>
              <p:nvPr/>
            </p:nvSpPr>
            <p:spPr bwMode="auto">
              <a:xfrm rot="1140000">
                <a:off x="1482" y="33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Rectangle 1689"/>
              <p:cNvSpPr>
                <a:spLocks noChangeArrowheads="1"/>
              </p:cNvSpPr>
              <p:nvPr/>
            </p:nvSpPr>
            <p:spPr bwMode="auto">
              <a:xfrm rot="1140000">
                <a:off x="1494" y="34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2" name="Rectangle 1690"/>
              <p:cNvSpPr>
                <a:spLocks noChangeArrowheads="1"/>
              </p:cNvSpPr>
              <p:nvPr/>
            </p:nvSpPr>
            <p:spPr bwMode="auto">
              <a:xfrm rot="1140000">
                <a:off x="1506" y="34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Rectangle 1691"/>
              <p:cNvSpPr>
                <a:spLocks noChangeArrowheads="1"/>
              </p:cNvSpPr>
              <p:nvPr/>
            </p:nvSpPr>
            <p:spPr bwMode="auto">
              <a:xfrm rot="1140000">
                <a:off x="1521" y="349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Rectangle 1692"/>
              <p:cNvSpPr>
                <a:spLocks noChangeArrowheads="1"/>
              </p:cNvSpPr>
              <p:nvPr/>
            </p:nvSpPr>
            <p:spPr bwMode="auto">
              <a:xfrm rot="1140000">
                <a:off x="1523" y="35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Rectangle 1693"/>
              <p:cNvSpPr>
                <a:spLocks noChangeArrowheads="1"/>
              </p:cNvSpPr>
              <p:nvPr/>
            </p:nvSpPr>
            <p:spPr bwMode="auto">
              <a:xfrm rot="1140000">
                <a:off x="1536" y="35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6" name="Rectangle 1694"/>
              <p:cNvSpPr>
                <a:spLocks noChangeArrowheads="1"/>
              </p:cNvSpPr>
              <p:nvPr/>
            </p:nvSpPr>
            <p:spPr bwMode="auto">
              <a:xfrm rot="1140000">
                <a:off x="1548" y="36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Rectangle 1695"/>
              <p:cNvSpPr>
                <a:spLocks noChangeArrowheads="1"/>
              </p:cNvSpPr>
              <p:nvPr/>
            </p:nvSpPr>
            <p:spPr bwMode="auto">
              <a:xfrm rot="1140000">
                <a:off x="1561" y="36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Rectangle 1696"/>
              <p:cNvSpPr>
                <a:spLocks noChangeArrowheads="1"/>
              </p:cNvSpPr>
              <p:nvPr/>
            </p:nvSpPr>
            <p:spPr bwMode="auto">
              <a:xfrm rot="1140000">
                <a:off x="1573" y="36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Rectangle 1697"/>
              <p:cNvSpPr>
                <a:spLocks noChangeArrowheads="1"/>
              </p:cNvSpPr>
              <p:nvPr/>
            </p:nvSpPr>
            <p:spPr bwMode="auto">
              <a:xfrm rot="1140000">
                <a:off x="1586" y="37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0" name="Rectangle 1698"/>
              <p:cNvSpPr>
                <a:spLocks noChangeArrowheads="1"/>
              </p:cNvSpPr>
              <p:nvPr/>
            </p:nvSpPr>
            <p:spPr bwMode="auto">
              <a:xfrm rot="21540000">
                <a:off x="1888" y="346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Rectangle 1699"/>
              <p:cNvSpPr>
                <a:spLocks noChangeArrowheads="1"/>
              </p:cNvSpPr>
              <p:nvPr/>
            </p:nvSpPr>
            <p:spPr bwMode="auto">
              <a:xfrm rot="21540000">
                <a:off x="1901" y="346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2" name="Rectangle 1700"/>
              <p:cNvSpPr>
                <a:spLocks noChangeArrowheads="1"/>
              </p:cNvSpPr>
              <p:nvPr/>
            </p:nvSpPr>
            <p:spPr bwMode="auto">
              <a:xfrm rot="21540000">
                <a:off x="1916" y="346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Rectangle 1701"/>
              <p:cNvSpPr>
                <a:spLocks noChangeArrowheads="1"/>
              </p:cNvSpPr>
              <p:nvPr/>
            </p:nvSpPr>
            <p:spPr bwMode="auto">
              <a:xfrm rot="21540000">
                <a:off x="1921" y="3462"/>
                <a:ext cx="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4" name="Rectangle 1702"/>
              <p:cNvSpPr>
                <a:spLocks noChangeArrowheads="1"/>
              </p:cNvSpPr>
              <p:nvPr/>
            </p:nvSpPr>
            <p:spPr bwMode="auto">
              <a:xfrm rot="21540000">
                <a:off x="1931" y="346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Rectangle 1703"/>
              <p:cNvSpPr>
                <a:spLocks noChangeArrowheads="1"/>
              </p:cNvSpPr>
              <p:nvPr/>
            </p:nvSpPr>
            <p:spPr bwMode="auto">
              <a:xfrm rot="21540000">
                <a:off x="1944" y="346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6" name="Rectangle 1704"/>
              <p:cNvSpPr>
                <a:spLocks noChangeArrowheads="1"/>
              </p:cNvSpPr>
              <p:nvPr/>
            </p:nvSpPr>
            <p:spPr bwMode="auto">
              <a:xfrm rot="21540000">
                <a:off x="1949" y="346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1705"/>
              <p:cNvSpPr>
                <a:spLocks noChangeArrowheads="1"/>
              </p:cNvSpPr>
              <p:nvPr/>
            </p:nvSpPr>
            <p:spPr bwMode="auto">
              <a:xfrm rot="21540000">
                <a:off x="1956" y="346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Rectangle 1706"/>
              <p:cNvSpPr>
                <a:spLocks noChangeArrowheads="1"/>
              </p:cNvSpPr>
              <p:nvPr/>
            </p:nvSpPr>
            <p:spPr bwMode="auto">
              <a:xfrm rot="21540000">
                <a:off x="1971" y="3461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Rectangle 1707"/>
              <p:cNvSpPr>
                <a:spLocks noChangeArrowheads="1"/>
              </p:cNvSpPr>
              <p:nvPr/>
            </p:nvSpPr>
            <p:spPr bwMode="auto">
              <a:xfrm rot="21540000">
                <a:off x="1975" y="346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Rectangle 1708"/>
              <p:cNvSpPr>
                <a:spLocks noChangeArrowheads="1"/>
              </p:cNvSpPr>
              <p:nvPr/>
            </p:nvSpPr>
            <p:spPr bwMode="auto">
              <a:xfrm rot="21540000">
                <a:off x="1989" y="346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Rectangle 1709"/>
              <p:cNvSpPr>
                <a:spLocks noChangeArrowheads="1"/>
              </p:cNvSpPr>
              <p:nvPr/>
            </p:nvSpPr>
            <p:spPr bwMode="auto">
              <a:xfrm rot="21540000">
                <a:off x="1994" y="346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Rectangle 1710"/>
              <p:cNvSpPr>
                <a:spLocks noChangeArrowheads="1"/>
              </p:cNvSpPr>
              <p:nvPr/>
            </p:nvSpPr>
            <p:spPr bwMode="auto">
              <a:xfrm rot="21540000">
                <a:off x="2000" y="346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Rectangle 1711"/>
              <p:cNvSpPr>
                <a:spLocks noChangeArrowheads="1"/>
              </p:cNvSpPr>
              <p:nvPr/>
            </p:nvSpPr>
            <p:spPr bwMode="auto">
              <a:xfrm rot="21540000">
                <a:off x="2007" y="346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Rectangle 1712"/>
              <p:cNvSpPr>
                <a:spLocks noChangeArrowheads="1"/>
              </p:cNvSpPr>
              <p:nvPr/>
            </p:nvSpPr>
            <p:spPr bwMode="auto">
              <a:xfrm rot="21540000">
                <a:off x="2020" y="3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1713"/>
              <p:cNvSpPr>
                <a:spLocks noChangeArrowheads="1"/>
              </p:cNvSpPr>
              <p:nvPr/>
            </p:nvSpPr>
            <p:spPr bwMode="auto">
              <a:xfrm rot="21540000">
                <a:off x="2033" y="3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Rectangle 1714"/>
              <p:cNvSpPr>
                <a:spLocks noChangeArrowheads="1"/>
              </p:cNvSpPr>
              <p:nvPr/>
            </p:nvSpPr>
            <p:spPr bwMode="auto">
              <a:xfrm rot="21540000">
                <a:off x="2048" y="346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1715"/>
              <p:cNvSpPr>
                <a:spLocks noChangeArrowheads="1"/>
              </p:cNvSpPr>
              <p:nvPr/>
            </p:nvSpPr>
            <p:spPr bwMode="auto">
              <a:xfrm rot="21540000">
                <a:off x="2054" y="3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1716"/>
              <p:cNvSpPr>
                <a:spLocks noChangeArrowheads="1"/>
              </p:cNvSpPr>
              <p:nvPr/>
            </p:nvSpPr>
            <p:spPr bwMode="auto">
              <a:xfrm rot="21540000">
                <a:off x="2069" y="34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1717"/>
              <p:cNvSpPr>
                <a:spLocks noChangeArrowheads="1"/>
              </p:cNvSpPr>
              <p:nvPr/>
            </p:nvSpPr>
            <p:spPr bwMode="auto">
              <a:xfrm rot="21540000">
                <a:off x="2076" y="34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1718"/>
              <p:cNvSpPr>
                <a:spLocks noChangeArrowheads="1"/>
              </p:cNvSpPr>
              <p:nvPr/>
            </p:nvSpPr>
            <p:spPr bwMode="auto">
              <a:xfrm rot="21540000">
                <a:off x="2082" y="345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719"/>
              <p:cNvSpPr>
                <a:spLocks noChangeArrowheads="1"/>
              </p:cNvSpPr>
              <p:nvPr/>
            </p:nvSpPr>
            <p:spPr bwMode="auto">
              <a:xfrm rot="21540000">
                <a:off x="2095" y="345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720"/>
              <p:cNvSpPr>
                <a:spLocks noChangeArrowheads="1"/>
              </p:cNvSpPr>
              <p:nvPr/>
            </p:nvSpPr>
            <p:spPr bwMode="auto">
              <a:xfrm rot="16200000">
                <a:off x="3939" y="236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721"/>
              <p:cNvSpPr>
                <a:spLocks noChangeArrowheads="1"/>
              </p:cNvSpPr>
              <p:nvPr/>
            </p:nvSpPr>
            <p:spPr bwMode="auto">
              <a:xfrm rot="16200000">
                <a:off x="3939" y="235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722"/>
              <p:cNvSpPr>
                <a:spLocks noChangeArrowheads="1"/>
              </p:cNvSpPr>
              <p:nvPr/>
            </p:nvSpPr>
            <p:spPr bwMode="auto">
              <a:xfrm rot="16200000">
                <a:off x="3939" y="233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723"/>
              <p:cNvSpPr>
                <a:spLocks noChangeArrowheads="1"/>
              </p:cNvSpPr>
              <p:nvPr/>
            </p:nvSpPr>
            <p:spPr bwMode="auto">
              <a:xfrm rot="16200000">
                <a:off x="3939" y="232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724"/>
              <p:cNvSpPr>
                <a:spLocks noChangeArrowheads="1"/>
              </p:cNvSpPr>
              <p:nvPr/>
            </p:nvSpPr>
            <p:spPr bwMode="auto">
              <a:xfrm rot="16200000">
                <a:off x="3939" y="231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725"/>
              <p:cNvSpPr>
                <a:spLocks noChangeArrowheads="1"/>
              </p:cNvSpPr>
              <p:nvPr/>
            </p:nvSpPr>
            <p:spPr bwMode="auto">
              <a:xfrm rot="16200000">
                <a:off x="3945" y="230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726"/>
              <p:cNvSpPr>
                <a:spLocks noChangeArrowheads="1"/>
              </p:cNvSpPr>
              <p:nvPr/>
            </p:nvSpPr>
            <p:spPr bwMode="auto">
              <a:xfrm rot="16200000">
                <a:off x="3939" y="229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727"/>
              <p:cNvSpPr>
                <a:spLocks noChangeArrowheads="1"/>
              </p:cNvSpPr>
              <p:nvPr/>
            </p:nvSpPr>
            <p:spPr bwMode="auto">
              <a:xfrm rot="16200000">
                <a:off x="3950" y="228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728"/>
              <p:cNvSpPr>
                <a:spLocks noChangeArrowheads="1"/>
              </p:cNvSpPr>
              <p:nvPr/>
            </p:nvSpPr>
            <p:spPr bwMode="auto">
              <a:xfrm rot="16200000">
                <a:off x="3939" y="227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729"/>
              <p:cNvSpPr>
                <a:spLocks noChangeArrowheads="1"/>
              </p:cNvSpPr>
              <p:nvPr/>
            </p:nvSpPr>
            <p:spPr bwMode="auto">
              <a:xfrm rot="16200000">
                <a:off x="3939" y="225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730"/>
              <p:cNvSpPr>
                <a:spLocks noChangeArrowheads="1"/>
              </p:cNvSpPr>
              <p:nvPr/>
            </p:nvSpPr>
            <p:spPr bwMode="auto">
              <a:xfrm rot="16200000">
                <a:off x="3939" y="22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731"/>
              <p:cNvSpPr>
                <a:spLocks noChangeArrowheads="1"/>
              </p:cNvSpPr>
              <p:nvPr/>
            </p:nvSpPr>
            <p:spPr bwMode="auto">
              <a:xfrm rot="16200000">
                <a:off x="3939" y="22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732"/>
              <p:cNvSpPr>
                <a:spLocks noChangeArrowheads="1"/>
              </p:cNvSpPr>
              <p:nvPr/>
            </p:nvSpPr>
            <p:spPr bwMode="auto">
              <a:xfrm rot="3600000">
                <a:off x="3348" y="1133"/>
                <a:ext cx="6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733"/>
              <p:cNvSpPr>
                <a:spLocks noChangeArrowheads="1"/>
              </p:cNvSpPr>
              <p:nvPr/>
            </p:nvSpPr>
            <p:spPr bwMode="auto">
              <a:xfrm rot="3600000">
                <a:off x="3377" y="1168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734"/>
              <p:cNvSpPr>
                <a:spLocks noChangeArrowheads="1"/>
              </p:cNvSpPr>
              <p:nvPr/>
            </p:nvSpPr>
            <p:spPr bwMode="auto">
              <a:xfrm rot="3600000">
                <a:off x="3393" y="120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735"/>
              <p:cNvSpPr>
                <a:spLocks noChangeArrowheads="1"/>
              </p:cNvSpPr>
              <p:nvPr/>
            </p:nvSpPr>
            <p:spPr bwMode="auto">
              <a:xfrm rot="3600000">
                <a:off x="3413" y="1231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736"/>
              <p:cNvSpPr>
                <a:spLocks noChangeArrowheads="1"/>
              </p:cNvSpPr>
              <p:nvPr/>
            </p:nvSpPr>
            <p:spPr bwMode="auto">
              <a:xfrm rot="3600000">
                <a:off x="3430" y="1261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737"/>
              <p:cNvSpPr>
                <a:spLocks noChangeArrowheads="1"/>
              </p:cNvSpPr>
              <p:nvPr/>
            </p:nvSpPr>
            <p:spPr bwMode="auto">
              <a:xfrm rot="3600000">
                <a:off x="3448" y="1291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738"/>
              <p:cNvSpPr>
                <a:spLocks noChangeArrowheads="1"/>
              </p:cNvSpPr>
              <p:nvPr/>
            </p:nvSpPr>
            <p:spPr bwMode="auto">
              <a:xfrm rot="3600000">
                <a:off x="3465" y="1321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739"/>
              <p:cNvSpPr>
                <a:spLocks noChangeArrowheads="1"/>
              </p:cNvSpPr>
              <p:nvPr/>
            </p:nvSpPr>
            <p:spPr bwMode="auto">
              <a:xfrm rot="3600000">
                <a:off x="3499" y="1342"/>
                <a:ext cx="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740"/>
              <p:cNvSpPr>
                <a:spLocks noChangeArrowheads="1"/>
              </p:cNvSpPr>
              <p:nvPr/>
            </p:nvSpPr>
            <p:spPr bwMode="auto">
              <a:xfrm rot="3600000">
                <a:off x="3485" y="1366"/>
                <a:ext cx="57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741"/>
              <p:cNvSpPr>
                <a:spLocks noChangeArrowheads="1"/>
              </p:cNvSpPr>
              <p:nvPr/>
            </p:nvSpPr>
            <p:spPr bwMode="auto">
              <a:xfrm rot="3600000">
                <a:off x="3510" y="1398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742"/>
              <p:cNvSpPr>
                <a:spLocks noChangeArrowheads="1"/>
              </p:cNvSpPr>
              <p:nvPr/>
            </p:nvSpPr>
            <p:spPr bwMode="auto">
              <a:xfrm rot="3600000">
                <a:off x="3527" y="1428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743"/>
              <p:cNvSpPr>
                <a:spLocks noChangeArrowheads="1"/>
              </p:cNvSpPr>
              <p:nvPr/>
            </p:nvSpPr>
            <p:spPr bwMode="auto">
              <a:xfrm rot="3600000">
                <a:off x="3543" y="146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744"/>
              <p:cNvSpPr>
                <a:spLocks noChangeArrowheads="1"/>
              </p:cNvSpPr>
              <p:nvPr/>
            </p:nvSpPr>
            <p:spPr bwMode="auto">
              <a:xfrm rot="3600000">
                <a:off x="3562" y="1493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Rectangle 1745"/>
              <p:cNvSpPr>
                <a:spLocks noChangeArrowheads="1"/>
              </p:cNvSpPr>
              <p:nvPr/>
            </p:nvSpPr>
            <p:spPr bwMode="auto">
              <a:xfrm rot="3600000">
                <a:off x="3582" y="1524"/>
                <a:ext cx="4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8" name="Rectangle 1746"/>
              <p:cNvSpPr>
                <a:spLocks noChangeArrowheads="1"/>
              </p:cNvSpPr>
              <p:nvPr/>
            </p:nvSpPr>
            <p:spPr bwMode="auto">
              <a:xfrm rot="17580000">
                <a:off x="1729" y="311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Rectangle 1747"/>
              <p:cNvSpPr>
                <a:spLocks noChangeArrowheads="1"/>
              </p:cNvSpPr>
              <p:nvPr/>
            </p:nvSpPr>
            <p:spPr bwMode="auto">
              <a:xfrm rot="17580000">
                <a:off x="1738" y="310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Rectangle 1748"/>
              <p:cNvSpPr>
                <a:spLocks noChangeArrowheads="1"/>
              </p:cNvSpPr>
              <p:nvPr/>
            </p:nvSpPr>
            <p:spPr bwMode="auto">
              <a:xfrm rot="17580000">
                <a:off x="1741" y="310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Rectangle 1749"/>
              <p:cNvSpPr>
                <a:spLocks noChangeArrowheads="1"/>
              </p:cNvSpPr>
              <p:nvPr/>
            </p:nvSpPr>
            <p:spPr bwMode="auto">
              <a:xfrm rot="17580000">
                <a:off x="1743" y="309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Rectangle 1750"/>
              <p:cNvSpPr>
                <a:spLocks noChangeArrowheads="1"/>
              </p:cNvSpPr>
              <p:nvPr/>
            </p:nvSpPr>
            <p:spPr bwMode="auto">
              <a:xfrm rot="17580000">
                <a:off x="1741" y="309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Rectangle 1751"/>
              <p:cNvSpPr>
                <a:spLocks noChangeArrowheads="1"/>
              </p:cNvSpPr>
              <p:nvPr/>
            </p:nvSpPr>
            <p:spPr bwMode="auto">
              <a:xfrm rot="17580000">
                <a:off x="1756" y="3082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4" name="Rectangle 1752"/>
              <p:cNvSpPr>
                <a:spLocks noChangeArrowheads="1"/>
              </p:cNvSpPr>
              <p:nvPr/>
            </p:nvSpPr>
            <p:spPr bwMode="auto">
              <a:xfrm rot="17580000">
                <a:off x="1749" y="307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" name="Rectangle 1753"/>
              <p:cNvSpPr>
                <a:spLocks noChangeArrowheads="1"/>
              </p:cNvSpPr>
              <p:nvPr/>
            </p:nvSpPr>
            <p:spPr bwMode="auto">
              <a:xfrm rot="17580000">
                <a:off x="1754" y="306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Rectangle 1754"/>
              <p:cNvSpPr>
                <a:spLocks noChangeArrowheads="1"/>
              </p:cNvSpPr>
              <p:nvPr/>
            </p:nvSpPr>
            <p:spPr bwMode="auto">
              <a:xfrm rot="17580000">
                <a:off x="1769" y="3053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7" name="Rectangle 1755"/>
              <p:cNvSpPr>
                <a:spLocks noChangeArrowheads="1"/>
              </p:cNvSpPr>
              <p:nvPr/>
            </p:nvSpPr>
            <p:spPr bwMode="auto">
              <a:xfrm rot="17580000">
                <a:off x="1765" y="3044"/>
                <a:ext cx="13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Rectangle 1756"/>
              <p:cNvSpPr>
                <a:spLocks noChangeArrowheads="1"/>
              </p:cNvSpPr>
              <p:nvPr/>
            </p:nvSpPr>
            <p:spPr bwMode="auto">
              <a:xfrm rot="17580000">
                <a:off x="1766" y="303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9" name="Rectangle 1757"/>
              <p:cNvSpPr>
                <a:spLocks noChangeArrowheads="1"/>
              </p:cNvSpPr>
              <p:nvPr/>
            </p:nvSpPr>
            <p:spPr bwMode="auto">
              <a:xfrm rot="17580000">
                <a:off x="1775" y="302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0" name="Rectangle 1758"/>
              <p:cNvSpPr>
                <a:spLocks noChangeArrowheads="1"/>
              </p:cNvSpPr>
              <p:nvPr/>
            </p:nvSpPr>
            <p:spPr bwMode="auto">
              <a:xfrm rot="17580000">
                <a:off x="1778" y="301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1" name="Rectangle 1759"/>
              <p:cNvSpPr>
                <a:spLocks noChangeArrowheads="1"/>
              </p:cNvSpPr>
              <p:nvPr/>
            </p:nvSpPr>
            <p:spPr bwMode="auto">
              <a:xfrm rot="17580000">
                <a:off x="1776" y="30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2" name="Rectangle 1760"/>
              <p:cNvSpPr>
                <a:spLocks noChangeArrowheads="1"/>
              </p:cNvSpPr>
              <p:nvPr/>
            </p:nvSpPr>
            <p:spPr bwMode="auto">
              <a:xfrm rot="17580000">
                <a:off x="1791" y="3003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3" name="Rectangle 1761"/>
              <p:cNvSpPr>
                <a:spLocks noChangeArrowheads="1"/>
              </p:cNvSpPr>
              <p:nvPr/>
            </p:nvSpPr>
            <p:spPr bwMode="auto">
              <a:xfrm rot="17580000">
                <a:off x="1784" y="299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4" name="Rectangle 1762"/>
              <p:cNvSpPr>
                <a:spLocks noChangeArrowheads="1"/>
              </p:cNvSpPr>
              <p:nvPr/>
            </p:nvSpPr>
            <p:spPr bwMode="auto">
              <a:xfrm rot="17580000">
                <a:off x="1795" y="298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5" name="Rectangle 1763"/>
              <p:cNvSpPr>
                <a:spLocks noChangeArrowheads="1"/>
              </p:cNvSpPr>
              <p:nvPr/>
            </p:nvSpPr>
            <p:spPr bwMode="auto">
              <a:xfrm rot="17580000">
                <a:off x="1797" y="297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6" name="Rectangle 1764"/>
              <p:cNvSpPr>
                <a:spLocks noChangeArrowheads="1"/>
              </p:cNvSpPr>
              <p:nvPr/>
            </p:nvSpPr>
            <p:spPr bwMode="auto">
              <a:xfrm rot="17580000">
                <a:off x="1795" y="296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7" name="Rectangle 1765"/>
              <p:cNvSpPr>
                <a:spLocks noChangeArrowheads="1"/>
              </p:cNvSpPr>
              <p:nvPr/>
            </p:nvSpPr>
            <p:spPr bwMode="auto">
              <a:xfrm rot="17580000">
                <a:off x="1800" y="295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8" name="Freeform 1766"/>
              <p:cNvSpPr>
                <a:spLocks noEditPoints="1"/>
              </p:cNvSpPr>
              <p:nvPr/>
            </p:nvSpPr>
            <p:spPr bwMode="auto">
              <a:xfrm>
                <a:off x="1310" y="2554"/>
                <a:ext cx="42" cy="51"/>
              </a:xfrm>
              <a:custGeom>
                <a:avLst/>
                <a:gdLst>
                  <a:gd name="T0" fmla="*/ 76 w 209"/>
                  <a:gd name="T1" fmla="*/ 95 h 256"/>
                  <a:gd name="T2" fmla="*/ 111 w 209"/>
                  <a:gd name="T3" fmla="*/ 159 h 256"/>
                  <a:gd name="T4" fmla="*/ 206 w 209"/>
                  <a:gd name="T5" fmla="*/ 122 h 256"/>
                  <a:gd name="T6" fmla="*/ 199 w 209"/>
                  <a:gd name="T7" fmla="*/ 215 h 256"/>
                  <a:gd name="T8" fmla="*/ 147 w 209"/>
                  <a:gd name="T9" fmla="*/ 175 h 256"/>
                  <a:gd name="T10" fmla="*/ 137 w 209"/>
                  <a:gd name="T11" fmla="*/ 183 h 256"/>
                  <a:gd name="T12" fmla="*/ 127 w 209"/>
                  <a:gd name="T13" fmla="*/ 188 h 256"/>
                  <a:gd name="T14" fmla="*/ 118 w 209"/>
                  <a:gd name="T15" fmla="*/ 191 h 256"/>
                  <a:gd name="T16" fmla="*/ 116 w 209"/>
                  <a:gd name="T17" fmla="*/ 256 h 256"/>
                  <a:gd name="T18" fmla="*/ 86 w 209"/>
                  <a:gd name="T19" fmla="*/ 253 h 256"/>
                  <a:gd name="T20" fmla="*/ 59 w 209"/>
                  <a:gd name="T21" fmla="*/ 242 h 256"/>
                  <a:gd name="T22" fmla="*/ 35 w 209"/>
                  <a:gd name="T23" fmla="*/ 223 h 256"/>
                  <a:gd name="T24" fmla="*/ 74 w 209"/>
                  <a:gd name="T25" fmla="*/ 168 h 256"/>
                  <a:gd name="T26" fmla="*/ 16 w 209"/>
                  <a:gd name="T27" fmla="*/ 198 h 256"/>
                  <a:gd name="T28" fmla="*/ 16 w 209"/>
                  <a:gd name="T29" fmla="*/ 198 h 256"/>
                  <a:gd name="T30" fmla="*/ 5 w 209"/>
                  <a:gd name="T31" fmla="*/ 167 h 256"/>
                  <a:gd name="T32" fmla="*/ 3 w 209"/>
                  <a:gd name="T33" fmla="*/ 99 h 256"/>
                  <a:gd name="T34" fmla="*/ 11 w 209"/>
                  <a:gd name="T35" fmla="*/ 66 h 256"/>
                  <a:gd name="T36" fmla="*/ 41 w 209"/>
                  <a:gd name="T37" fmla="*/ 79 h 256"/>
                  <a:gd name="T38" fmla="*/ 71 w 209"/>
                  <a:gd name="T39" fmla="*/ 91 h 256"/>
                  <a:gd name="T40" fmla="*/ 36 w 209"/>
                  <a:gd name="T41" fmla="*/ 28 h 256"/>
                  <a:gd name="T42" fmla="*/ 60 w 209"/>
                  <a:gd name="T43" fmla="*/ 10 h 256"/>
                  <a:gd name="T44" fmla="*/ 74 w 209"/>
                  <a:gd name="T45" fmla="*/ 5 h 256"/>
                  <a:gd name="T46" fmla="*/ 100 w 209"/>
                  <a:gd name="T47" fmla="*/ 65 h 256"/>
                  <a:gd name="T48" fmla="*/ 111 w 209"/>
                  <a:gd name="T49" fmla="*/ 65 h 256"/>
                  <a:gd name="T50" fmla="*/ 118 w 209"/>
                  <a:gd name="T51" fmla="*/ 65 h 256"/>
                  <a:gd name="T52" fmla="*/ 123 w 209"/>
                  <a:gd name="T53" fmla="*/ 68 h 256"/>
                  <a:gd name="T54" fmla="*/ 128 w 209"/>
                  <a:gd name="T55" fmla="*/ 71 h 256"/>
                  <a:gd name="T56" fmla="*/ 182 w 209"/>
                  <a:gd name="T57" fmla="*/ 34 h 256"/>
                  <a:gd name="T58" fmla="*/ 193 w 209"/>
                  <a:gd name="T59" fmla="*/ 54 h 256"/>
                  <a:gd name="T60" fmla="*/ 201 w 209"/>
                  <a:gd name="T61" fmla="*/ 76 h 256"/>
                  <a:gd name="T62" fmla="*/ 140 w 209"/>
                  <a:gd name="T63" fmla="*/ 61 h 256"/>
                  <a:gd name="T64" fmla="*/ 163 w 209"/>
                  <a:gd name="T65" fmla="*/ 121 h 256"/>
                  <a:gd name="T66" fmla="*/ 121 w 209"/>
                  <a:gd name="T67" fmla="*/ 100 h 256"/>
                  <a:gd name="T68" fmla="*/ 117 w 209"/>
                  <a:gd name="T69" fmla="*/ 91 h 256"/>
                  <a:gd name="T70" fmla="*/ 115 w 209"/>
                  <a:gd name="T71" fmla="*/ 88 h 256"/>
                  <a:gd name="T72" fmla="*/ 135 w 209"/>
                  <a:gd name="T73" fmla="*/ 61 h 256"/>
                  <a:gd name="T74" fmla="*/ 154 w 209"/>
                  <a:gd name="T75" fmla="*/ 36 h 256"/>
                  <a:gd name="T76" fmla="*/ 112 w 209"/>
                  <a:gd name="T77" fmla="*/ 86 h 256"/>
                  <a:gd name="T78" fmla="*/ 111 w 209"/>
                  <a:gd name="T79" fmla="*/ 86 h 256"/>
                  <a:gd name="T80" fmla="*/ 112 w 209"/>
                  <a:gd name="T81" fmla="*/ 20 h 256"/>
                  <a:gd name="T82" fmla="*/ 91 w 209"/>
                  <a:gd name="T83" fmla="*/ 23 h 256"/>
                  <a:gd name="T84" fmla="*/ 69 w 209"/>
                  <a:gd name="T85" fmla="*/ 30 h 256"/>
                  <a:gd name="T86" fmla="*/ 49 w 209"/>
                  <a:gd name="T87" fmla="*/ 45 h 256"/>
                  <a:gd name="T88" fmla="*/ 34 w 209"/>
                  <a:gd name="T89" fmla="*/ 65 h 256"/>
                  <a:gd name="T90" fmla="*/ 90 w 209"/>
                  <a:gd name="T91" fmla="*/ 100 h 256"/>
                  <a:gd name="T92" fmla="*/ 86 w 209"/>
                  <a:gd name="T93" fmla="*/ 111 h 256"/>
                  <a:gd name="T94" fmla="*/ 86 w 209"/>
                  <a:gd name="T95" fmla="*/ 129 h 256"/>
                  <a:gd name="T96" fmla="*/ 21 w 209"/>
                  <a:gd name="T97" fmla="*/ 131 h 256"/>
                  <a:gd name="T98" fmla="*/ 36 w 209"/>
                  <a:gd name="T99" fmla="*/ 191 h 256"/>
                  <a:gd name="T100" fmla="*/ 77 w 209"/>
                  <a:gd name="T101" fmla="*/ 228 h 256"/>
                  <a:gd name="T102" fmla="*/ 106 w 209"/>
                  <a:gd name="T103" fmla="*/ 170 h 256"/>
                  <a:gd name="T104" fmla="*/ 102 w 209"/>
                  <a:gd name="T105" fmla="*/ 168 h 256"/>
                  <a:gd name="T106" fmla="*/ 116 w 209"/>
                  <a:gd name="T107" fmla="*/ 168 h 256"/>
                  <a:gd name="T108" fmla="*/ 125 w 209"/>
                  <a:gd name="T109" fmla="*/ 200 h 256"/>
                  <a:gd name="T110" fmla="*/ 133 w 209"/>
                  <a:gd name="T111" fmla="*/ 231 h 256"/>
                  <a:gd name="T112" fmla="*/ 126 w 209"/>
                  <a:gd name="T113" fmla="*/ 165 h 256"/>
                  <a:gd name="T114" fmla="*/ 130 w 209"/>
                  <a:gd name="T115" fmla="*/ 161 h 256"/>
                  <a:gd name="T116" fmla="*/ 189 w 209"/>
                  <a:gd name="T117" fmla="*/ 192 h 256"/>
                  <a:gd name="T118" fmla="*/ 188 w 209"/>
                  <a:gd name="T119" fmla="*/ 180 h 256"/>
                  <a:gd name="T120" fmla="*/ 156 w 209"/>
                  <a:gd name="T121" fmla="*/ 178 h 256"/>
                  <a:gd name="T122" fmla="*/ 77 w 209"/>
                  <a:gd name="T123" fmla="*/ 15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9" h="256">
                    <a:moveTo>
                      <a:pt x="77" y="150"/>
                    </a:moveTo>
                    <a:lnTo>
                      <a:pt x="77" y="127"/>
                    </a:lnTo>
                    <a:lnTo>
                      <a:pt x="141" y="125"/>
                    </a:lnTo>
                    <a:lnTo>
                      <a:pt x="142" y="146"/>
                    </a:lnTo>
                    <a:lnTo>
                      <a:pt x="77" y="150"/>
                    </a:lnTo>
                    <a:close/>
                    <a:moveTo>
                      <a:pt x="77" y="127"/>
                    </a:moveTo>
                    <a:lnTo>
                      <a:pt x="76" y="95"/>
                    </a:lnTo>
                    <a:lnTo>
                      <a:pt x="107" y="94"/>
                    </a:lnTo>
                    <a:lnTo>
                      <a:pt x="110" y="126"/>
                    </a:lnTo>
                    <a:lnTo>
                      <a:pt x="77" y="127"/>
                    </a:lnTo>
                    <a:close/>
                    <a:moveTo>
                      <a:pt x="107" y="94"/>
                    </a:moveTo>
                    <a:lnTo>
                      <a:pt x="172" y="91"/>
                    </a:lnTo>
                    <a:lnTo>
                      <a:pt x="174" y="156"/>
                    </a:lnTo>
                    <a:lnTo>
                      <a:pt x="111" y="159"/>
                    </a:lnTo>
                    <a:lnTo>
                      <a:pt x="107" y="94"/>
                    </a:lnTo>
                    <a:close/>
                    <a:moveTo>
                      <a:pt x="172" y="91"/>
                    </a:moveTo>
                    <a:lnTo>
                      <a:pt x="204" y="90"/>
                    </a:lnTo>
                    <a:lnTo>
                      <a:pt x="206" y="122"/>
                    </a:lnTo>
                    <a:lnTo>
                      <a:pt x="173" y="124"/>
                    </a:lnTo>
                    <a:lnTo>
                      <a:pt x="172" y="91"/>
                    </a:lnTo>
                    <a:close/>
                    <a:moveTo>
                      <a:pt x="206" y="122"/>
                    </a:moveTo>
                    <a:lnTo>
                      <a:pt x="209" y="191"/>
                    </a:lnTo>
                    <a:lnTo>
                      <a:pt x="145" y="193"/>
                    </a:lnTo>
                    <a:lnTo>
                      <a:pt x="141" y="125"/>
                    </a:lnTo>
                    <a:lnTo>
                      <a:pt x="206" y="122"/>
                    </a:lnTo>
                    <a:close/>
                    <a:moveTo>
                      <a:pt x="209" y="191"/>
                    </a:moveTo>
                    <a:lnTo>
                      <a:pt x="209" y="205"/>
                    </a:lnTo>
                    <a:lnTo>
                      <a:pt x="199" y="215"/>
                    </a:lnTo>
                    <a:lnTo>
                      <a:pt x="177" y="192"/>
                    </a:lnTo>
                    <a:lnTo>
                      <a:pt x="209" y="191"/>
                    </a:lnTo>
                    <a:close/>
                    <a:moveTo>
                      <a:pt x="199" y="215"/>
                    </a:moveTo>
                    <a:lnTo>
                      <a:pt x="191" y="223"/>
                    </a:lnTo>
                    <a:lnTo>
                      <a:pt x="182" y="231"/>
                    </a:lnTo>
                    <a:lnTo>
                      <a:pt x="142" y="180"/>
                    </a:lnTo>
                    <a:lnTo>
                      <a:pt x="147" y="175"/>
                    </a:lnTo>
                    <a:lnTo>
                      <a:pt x="153" y="170"/>
                    </a:lnTo>
                    <a:lnTo>
                      <a:pt x="199" y="215"/>
                    </a:lnTo>
                    <a:close/>
                    <a:moveTo>
                      <a:pt x="182" y="231"/>
                    </a:moveTo>
                    <a:lnTo>
                      <a:pt x="172" y="238"/>
                    </a:lnTo>
                    <a:lnTo>
                      <a:pt x="162" y="243"/>
                    </a:lnTo>
                    <a:lnTo>
                      <a:pt x="132" y="186"/>
                    </a:lnTo>
                    <a:lnTo>
                      <a:pt x="137" y="183"/>
                    </a:lnTo>
                    <a:lnTo>
                      <a:pt x="142" y="180"/>
                    </a:lnTo>
                    <a:lnTo>
                      <a:pt x="182" y="231"/>
                    </a:lnTo>
                    <a:close/>
                    <a:moveTo>
                      <a:pt x="162" y="243"/>
                    </a:moveTo>
                    <a:lnTo>
                      <a:pt x="151" y="248"/>
                    </a:lnTo>
                    <a:lnTo>
                      <a:pt x="140" y="252"/>
                    </a:lnTo>
                    <a:lnTo>
                      <a:pt x="122" y="190"/>
                    </a:lnTo>
                    <a:lnTo>
                      <a:pt x="127" y="188"/>
                    </a:lnTo>
                    <a:lnTo>
                      <a:pt x="132" y="186"/>
                    </a:lnTo>
                    <a:lnTo>
                      <a:pt x="162" y="243"/>
                    </a:lnTo>
                    <a:close/>
                    <a:moveTo>
                      <a:pt x="140" y="252"/>
                    </a:moveTo>
                    <a:lnTo>
                      <a:pt x="127" y="254"/>
                    </a:lnTo>
                    <a:lnTo>
                      <a:pt x="116" y="256"/>
                    </a:lnTo>
                    <a:lnTo>
                      <a:pt x="113" y="191"/>
                    </a:lnTo>
                    <a:lnTo>
                      <a:pt x="118" y="191"/>
                    </a:lnTo>
                    <a:lnTo>
                      <a:pt x="122" y="190"/>
                    </a:lnTo>
                    <a:lnTo>
                      <a:pt x="140" y="252"/>
                    </a:lnTo>
                    <a:close/>
                    <a:moveTo>
                      <a:pt x="113" y="191"/>
                    </a:moveTo>
                    <a:lnTo>
                      <a:pt x="113" y="191"/>
                    </a:lnTo>
                    <a:lnTo>
                      <a:pt x="115" y="223"/>
                    </a:lnTo>
                    <a:lnTo>
                      <a:pt x="113" y="191"/>
                    </a:lnTo>
                    <a:close/>
                    <a:moveTo>
                      <a:pt x="116" y="256"/>
                    </a:moveTo>
                    <a:lnTo>
                      <a:pt x="101" y="256"/>
                    </a:lnTo>
                    <a:lnTo>
                      <a:pt x="86" y="253"/>
                    </a:lnTo>
                    <a:lnTo>
                      <a:pt x="101" y="191"/>
                    </a:lnTo>
                    <a:lnTo>
                      <a:pt x="107" y="191"/>
                    </a:lnTo>
                    <a:lnTo>
                      <a:pt x="113" y="191"/>
                    </a:lnTo>
                    <a:lnTo>
                      <a:pt x="116" y="256"/>
                    </a:lnTo>
                    <a:close/>
                    <a:moveTo>
                      <a:pt x="86" y="253"/>
                    </a:moveTo>
                    <a:lnTo>
                      <a:pt x="72" y="249"/>
                    </a:lnTo>
                    <a:lnTo>
                      <a:pt x="59" y="242"/>
                    </a:lnTo>
                    <a:lnTo>
                      <a:pt x="91" y="186"/>
                    </a:lnTo>
                    <a:lnTo>
                      <a:pt x="95" y="188"/>
                    </a:lnTo>
                    <a:lnTo>
                      <a:pt x="101" y="191"/>
                    </a:lnTo>
                    <a:lnTo>
                      <a:pt x="86" y="253"/>
                    </a:lnTo>
                    <a:close/>
                    <a:moveTo>
                      <a:pt x="59" y="242"/>
                    </a:moveTo>
                    <a:lnTo>
                      <a:pt x="46" y="233"/>
                    </a:lnTo>
                    <a:lnTo>
                      <a:pt x="35" y="223"/>
                    </a:lnTo>
                    <a:lnTo>
                      <a:pt x="82" y="180"/>
                    </a:lnTo>
                    <a:lnTo>
                      <a:pt x="86" y="183"/>
                    </a:lnTo>
                    <a:lnTo>
                      <a:pt x="91" y="186"/>
                    </a:lnTo>
                    <a:lnTo>
                      <a:pt x="59" y="242"/>
                    </a:lnTo>
                    <a:close/>
                    <a:moveTo>
                      <a:pt x="35" y="223"/>
                    </a:moveTo>
                    <a:lnTo>
                      <a:pt x="34" y="223"/>
                    </a:lnTo>
                    <a:lnTo>
                      <a:pt x="59" y="201"/>
                    </a:lnTo>
                    <a:lnTo>
                      <a:pt x="35" y="223"/>
                    </a:lnTo>
                    <a:close/>
                    <a:moveTo>
                      <a:pt x="34" y="223"/>
                    </a:moveTo>
                    <a:lnTo>
                      <a:pt x="25" y="212"/>
                    </a:lnTo>
                    <a:lnTo>
                      <a:pt x="16" y="198"/>
                    </a:lnTo>
                    <a:lnTo>
                      <a:pt x="74" y="168"/>
                    </a:lnTo>
                    <a:lnTo>
                      <a:pt x="77" y="175"/>
                    </a:lnTo>
                    <a:lnTo>
                      <a:pt x="82" y="180"/>
                    </a:lnTo>
                    <a:lnTo>
                      <a:pt x="34" y="223"/>
                    </a:lnTo>
                    <a:close/>
                    <a:moveTo>
                      <a:pt x="16" y="198"/>
                    </a:moveTo>
                    <a:lnTo>
                      <a:pt x="16" y="198"/>
                    </a:lnTo>
                    <a:lnTo>
                      <a:pt x="45" y="183"/>
                    </a:lnTo>
                    <a:lnTo>
                      <a:pt x="16" y="198"/>
                    </a:lnTo>
                    <a:close/>
                    <a:moveTo>
                      <a:pt x="16" y="198"/>
                    </a:moveTo>
                    <a:lnTo>
                      <a:pt x="10" y="183"/>
                    </a:lnTo>
                    <a:lnTo>
                      <a:pt x="5" y="167"/>
                    </a:lnTo>
                    <a:lnTo>
                      <a:pt x="69" y="152"/>
                    </a:lnTo>
                    <a:lnTo>
                      <a:pt x="71" y="161"/>
                    </a:lnTo>
                    <a:lnTo>
                      <a:pt x="74" y="168"/>
                    </a:lnTo>
                    <a:lnTo>
                      <a:pt x="16" y="198"/>
                    </a:lnTo>
                    <a:close/>
                    <a:moveTo>
                      <a:pt x="5" y="167"/>
                    </a:moveTo>
                    <a:lnTo>
                      <a:pt x="3" y="151"/>
                    </a:lnTo>
                    <a:lnTo>
                      <a:pt x="0" y="134"/>
                    </a:lnTo>
                    <a:lnTo>
                      <a:pt x="65" y="131"/>
                    </a:lnTo>
                    <a:lnTo>
                      <a:pt x="66" y="142"/>
                    </a:lnTo>
                    <a:lnTo>
                      <a:pt x="69" y="152"/>
                    </a:lnTo>
                    <a:lnTo>
                      <a:pt x="5" y="167"/>
                    </a:lnTo>
                    <a:close/>
                    <a:moveTo>
                      <a:pt x="65" y="131"/>
                    </a:moveTo>
                    <a:lnTo>
                      <a:pt x="65" y="131"/>
                    </a:lnTo>
                    <a:lnTo>
                      <a:pt x="32" y="132"/>
                    </a:lnTo>
                    <a:lnTo>
                      <a:pt x="65" y="131"/>
                    </a:lnTo>
                    <a:close/>
                    <a:moveTo>
                      <a:pt x="0" y="134"/>
                    </a:moveTo>
                    <a:lnTo>
                      <a:pt x="0" y="116"/>
                    </a:lnTo>
                    <a:lnTo>
                      <a:pt x="3" y="99"/>
                    </a:lnTo>
                    <a:lnTo>
                      <a:pt x="66" y="109"/>
                    </a:lnTo>
                    <a:lnTo>
                      <a:pt x="65" y="120"/>
                    </a:lnTo>
                    <a:lnTo>
                      <a:pt x="65" y="131"/>
                    </a:lnTo>
                    <a:lnTo>
                      <a:pt x="0" y="134"/>
                    </a:lnTo>
                    <a:close/>
                    <a:moveTo>
                      <a:pt x="3" y="99"/>
                    </a:moveTo>
                    <a:lnTo>
                      <a:pt x="5" y="83"/>
                    </a:lnTo>
                    <a:lnTo>
                      <a:pt x="11" y="66"/>
                    </a:lnTo>
                    <a:lnTo>
                      <a:pt x="71" y="91"/>
                    </a:lnTo>
                    <a:lnTo>
                      <a:pt x="69" y="99"/>
                    </a:lnTo>
                    <a:lnTo>
                      <a:pt x="66" y="109"/>
                    </a:lnTo>
                    <a:lnTo>
                      <a:pt x="3" y="99"/>
                    </a:lnTo>
                    <a:close/>
                    <a:moveTo>
                      <a:pt x="11" y="66"/>
                    </a:moveTo>
                    <a:lnTo>
                      <a:pt x="11" y="66"/>
                    </a:lnTo>
                    <a:lnTo>
                      <a:pt x="41" y="79"/>
                    </a:lnTo>
                    <a:lnTo>
                      <a:pt x="11" y="66"/>
                    </a:lnTo>
                    <a:close/>
                    <a:moveTo>
                      <a:pt x="11" y="66"/>
                    </a:moveTo>
                    <a:lnTo>
                      <a:pt x="17" y="53"/>
                    </a:lnTo>
                    <a:lnTo>
                      <a:pt x="26" y="40"/>
                    </a:lnTo>
                    <a:lnTo>
                      <a:pt x="77" y="78"/>
                    </a:lnTo>
                    <a:lnTo>
                      <a:pt x="74" y="84"/>
                    </a:lnTo>
                    <a:lnTo>
                      <a:pt x="71" y="91"/>
                    </a:lnTo>
                    <a:lnTo>
                      <a:pt x="11" y="66"/>
                    </a:lnTo>
                    <a:close/>
                    <a:moveTo>
                      <a:pt x="26" y="40"/>
                    </a:moveTo>
                    <a:lnTo>
                      <a:pt x="26" y="40"/>
                    </a:lnTo>
                    <a:lnTo>
                      <a:pt x="51" y="59"/>
                    </a:lnTo>
                    <a:lnTo>
                      <a:pt x="26" y="40"/>
                    </a:lnTo>
                    <a:close/>
                    <a:moveTo>
                      <a:pt x="26" y="40"/>
                    </a:moveTo>
                    <a:lnTo>
                      <a:pt x="36" y="28"/>
                    </a:lnTo>
                    <a:lnTo>
                      <a:pt x="47" y="18"/>
                    </a:lnTo>
                    <a:lnTo>
                      <a:pt x="85" y="71"/>
                    </a:lnTo>
                    <a:lnTo>
                      <a:pt x="81" y="74"/>
                    </a:lnTo>
                    <a:lnTo>
                      <a:pt x="77" y="78"/>
                    </a:lnTo>
                    <a:lnTo>
                      <a:pt x="26" y="40"/>
                    </a:lnTo>
                    <a:close/>
                    <a:moveTo>
                      <a:pt x="47" y="18"/>
                    </a:moveTo>
                    <a:lnTo>
                      <a:pt x="60" y="10"/>
                    </a:lnTo>
                    <a:lnTo>
                      <a:pt x="74" y="5"/>
                    </a:lnTo>
                    <a:lnTo>
                      <a:pt x="93" y="66"/>
                    </a:lnTo>
                    <a:lnTo>
                      <a:pt x="88" y="69"/>
                    </a:lnTo>
                    <a:lnTo>
                      <a:pt x="85" y="71"/>
                    </a:lnTo>
                    <a:lnTo>
                      <a:pt x="47" y="18"/>
                    </a:lnTo>
                    <a:close/>
                    <a:moveTo>
                      <a:pt x="74" y="5"/>
                    </a:moveTo>
                    <a:lnTo>
                      <a:pt x="74" y="5"/>
                    </a:lnTo>
                    <a:lnTo>
                      <a:pt x="83" y="35"/>
                    </a:lnTo>
                    <a:lnTo>
                      <a:pt x="74" y="5"/>
                    </a:lnTo>
                    <a:close/>
                    <a:moveTo>
                      <a:pt x="74" y="5"/>
                    </a:moveTo>
                    <a:lnTo>
                      <a:pt x="88" y="2"/>
                    </a:lnTo>
                    <a:lnTo>
                      <a:pt x="103" y="0"/>
                    </a:lnTo>
                    <a:lnTo>
                      <a:pt x="106" y="65"/>
                    </a:lnTo>
                    <a:lnTo>
                      <a:pt x="100" y="65"/>
                    </a:lnTo>
                    <a:lnTo>
                      <a:pt x="93" y="66"/>
                    </a:lnTo>
                    <a:lnTo>
                      <a:pt x="74" y="5"/>
                    </a:lnTo>
                    <a:close/>
                    <a:moveTo>
                      <a:pt x="103" y="0"/>
                    </a:moveTo>
                    <a:lnTo>
                      <a:pt x="115" y="0"/>
                    </a:lnTo>
                    <a:lnTo>
                      <a:pt x="126" y="2"/>
                    </a:lnTo>
                    <a:lnTo>
                      <a:pt x="116" y="65"/>
                    </a:lnTo>
                    <a:lnTo>
                      <a:pt x="111" y="65"/>
                    </a:lnTo>
                    <a:lnTo>
                      <a:pt x="106" y="65"/>
                    </a:lnTo>
                    <a:lnTo>
                      <a:pt x="103" y="0"/>
                    </a:lnTo>
                    <a:close/>
                    <a:moveTo>
                      <a:pt x="126" y="2"/>
                    </a:moveTo>
                    <a:lnTo>
                      <a:pt x="137" y="4"/>
                    </a:lnTo>
                    <a:lnTo>
                      <a:pt x="147" y="8"/>
                    </a:lnTo>
                    <a:lnTo>
                      <a:pt x="121" y="66"/>
                    </a:lnTo>
                    <a:lnTo>
                      <a:pt x="118" y="65"/>
                    </a:lnTo>
                    <a:lnTo>
                      <a:pt x="116" y="65"/>
                    </a:lnTo>
                    <a:lnTo>
                      <a:pt x="126" y="2"/>
                    </a:lnTo>
                    <a:close/>
                    <a:moveTo>
                      <a:pt x="147" y="8"/>
                    </a:moveTo>
                    <a:lnTo>
                      <a:pt x="157" y="13"/>
                    </a:lnTo>
                    <a:lnTo>
                      <a:pt x="166" y="19"/>
                    </a:lnTo>
                    <a:lnTo>
                      <a:pt x="126" y="70"/>
                    </a:lnTo>
                    <a:lnTo>
                      <a:pt x="123" y="68"/>
                    </a:lnTo>
                    <a:lnTo>
                      <a:pt x="121" y="66"/>
                    </a:lnTo>
                    <a:lnTo>
                      <a:pt x="147" y="8"/>
                    </a:lnTo>
                    <a:close/>
                    <a:moveTo>
                      <a:pt x="166" y="19"/>
                    </a:moveTo>
                    <a:lnTo>
                      <a:pt x="174" y="25"/>
                    </a:lnTo>
                    <a:lnTo>
                      <a:pt x="182" y="34"/>
                    </a:lnTo>
                    <a:lnTo>
                      <a:pt x="131" y="74"/>
                    </a:lnTo>
                    <a:lnTo>
                      <a:pt x="128" y="71"/>
                    </a:lnTo>
                    <a:lnTo>
                      <a:pt x="126" y="70"/>
                    </a:lnTo>
                    <a:lnTo>
                      <a:pt x="166" y="19"/>
                    </a:lnTo>
                    <a:close/>
                    <a:moveTo>
                      <a:pt x="182" y="34"/>
                    </a:moveTo>
                    <a:lnTo>
                      <a:pt x="182" y="34"/>
                    </a:lnTo>
                    <a:lnTo>
                      <a:pt x="156" y="54"/>
                    </a:lnTo>
                    <a:lnTo>
                      <a:pt x="182" y="34"/>
                    </a:lnTo>
                    <a:close/>
                    <a:moveTo>
                      <a:pt x="182" y="34"/>
                    </a:moveTo>
                    <a:lnTo>
                      <a:pt x="188" y="44"/>
                    </a:lnTo>
                    <a:lnTo>
                      <a:pt x="193" y="54"/>
                    </a:lnTo>
                    <a:lnTo>
                      <a:pt x="133" y="80"/>
                    </a:lnTo>
                    <a:lnTo>
                      <a:pt x="132" y="76"/>
                    </a:lnTo>
                    <a:lnTo>
                      <a:pt x="130" y="74"/>
                    </a:lnTo>
                    <a:lnTo>
                      <a:pt x="182" y="34"/>
                    </a:lnTo>
                    <a:close/>
                    <a:moveTo>
                      <a:pt x="193" y="54"/>
                    </a:moveTo>
                    <a:lnTo>
                      <a:pt x="197" y="65"/>
                    </a:lnTo>
                    <a:lnTo>
                      <a:pt x="201" y="76"/>
                    </a:lnTo>
                    <a:lnTo>
                      <a:pt x="138" y="93"/>
                    </a:lnTo>
                    <a:lnTo>
                      <a:pt x="136" y="86"/>
                    </a:lnTo>
                    <a:lnTo>
                      <a:pt x="133" y="80"/>
                    </a:lnTo>
                    <a:lnTo>
                      <a:pt x="193" y="54"/>
                    </a:lnTo>
                    <a:close/>
                    <a:moveTo>
                      <a:pt x="201" y="76"/>
                    </a:moveTo>
                    <a:lnTo>
                      <a:pt x="208" y="105"/>
                    </a:lnTo>
                    <a:lnTo>
                      <a:pt x="181" y="115"/>
                    </a:lnTo>
                    <a:lnTo>
                      <a:pt x="169" y="85"/>
                    </a:lnTo>
                    <a:lnTo>
                      <a:pt x="201" y="76"/>
                    </a:lnTo>
                    <a:close/>
                    <a:moveTo>
                      <a:pt x="181" y="115"/>
                    </a:moveTo>
                    <a:lnTo>
                      <a:pt x="163" y="121"/>
                    </a:lnTo>
                    <a:lnTo>
                      <a:pt x="140" y="61"/>
                    </a:lnTo>
                    <a:lnTo>
                      <a:pt x="158" y="54"/>
                    </a:lnTo>
                    <a:lnTo>
                      <a:pt x="181" y="115"/>
                    </a:lnTo>
                    <a:close/>
                    <a:moveTo>
                      <a:pt x="163" y="121"/>
                    </a:moveTo>
                    <a:lnTo>
                      <a:pt x="130" y="134"/>
                    </a:lnTo>
                    <a:lnTo>
                      <a:pt x="121" y="100"/>
                    </a:lnTo>
                    <a:lnTo>
                      <a:pt x="152" y="91"/>
                    </a:lnTo>
                    <a:lnTo>
                      <a:pt x="163" y="121"/>
                    </a:lnTo>
                    <a:close/>
                    <a:moveTo>
                      <a:pt x="121" y="100"/>
                    </a:moveTo>
                    <a:lnTo>
                      <a:pt x="118" y="95"/>
                    </a:lnTo>
                    <a:lnTo>
                      <a:pt x="117" y="91"/>
                    </a:lnTo>
                    <a:lnTo>
                      <a:pt x="176" y="65"/>
                    </a:lnTo>
                    <a:lnTo>
                      <a:pt x="179" y="74"/>
                    </a:lnTo>
                    <a:lnTo>
                      <a:pt x="183" y="83"/>
                    </a:lnTo>
                    <a:lnTo>
                      <a:pt x="121" y="100"/>
                    </a:lnTo>
                    <a:close/>
                    <a:moveTo>
                      <a:pt x="117" y="91"/>
                    </a:moveTo>
                    <a:lnTo>
                      <a:pt x="116" y="89"/>
                    </a:lnTo>
                    <a:lnTo>
                      <a:pt x="116" y="89"/>
                    </a:lnTo>
                    <a:lnTo>
                      <a:pt x="167" y="49"/>
                    </a:lnTo>
                    <a:lnTo>
                      <a:pt x="172" y="56"/>
                    </a:lnTo>
                    <a:lnTo>
                      <a:pt x="176" y="65"/>
                    </a:lnTo>
                    <a:lnTo>
                      <a:pt x="117" y="91"/>
                    </a:lnTo>
                    <a:close/>
                    <a:moveTo>
                      <a:pt x="167" y="49"/>
                    </a:moveTo>
                    <a:lnTo>
                      <a:pt x="167" y="49"/>
                    </a:lnTo>
                    <a:lnTo>
                      <a:pt x="141" y="69"/>
                    </a:lnTo>
                    <a:lnTo>
                      <a:pt x="167" y="49"/>
                    </a:lnTo>
                    <a:close/>
                    <a:moveTo>
                      <a:pt x="116" y="89"/>
                    </a:moveTo>
                    <a:lnTo>
                      <a:pt x="116" y="88"/>
                    </a:lnTo>
                    <a:lnTo>
                      <a:pt x="115" y="88"/>
                    </a:lnTo>
                    <a:lnTo>
                      <a:pt x="154" y="36"/>
                    </a:lnTo>
                    <a:lnTo>
                      <a:pt x="161" y="41"/>
                    </a:lnTo>
                    <a:lnTo>
                      <a:pt x="167" y="49"/>
                    </a:lnTo>
                    <a:lnTo>
                      <a:pt x="116" y="89"/>
                    </a:lnTo>
                    <a:close/>
                    <a:moveTo>
                      <a:pt x="154" y="36"/>
                    </a:moveTo>
                    <a:lnTo>
                      <a:pt x="154" y="36"/>
                    </a:lnTo>
                    <a:lnTo>
                      <a:pt x="135" y="61"/>
                    </a:lnTo>
                    <a:lnTo>
                      <a:pt x="154" y="36"/>
                    </a:lnTo>
                    <a:close/>
                    <a:moveTo>
                      <a:pt x="115" y="88"/>
                    </a:moveTo>
                    <a:lnTo>
                      <a:pt x="115" y="86"/>
                    </a:lnTo>
                    <a:lnTo>
                      <a:pt x="113" y="86"/>
                    </a:lnTo>
                    <a:lnTo>
                      <a:pt x="138" y="27"/>
                    </a:lnTo>
                    <a:lnTo>
                      <a:pt x="147" y="31"/>
                    </a:lnTo>
                    <a:lnTo>
                      <a:pt x="154" y="36"/>
                    </a:lnTo>
                    <a:lnTo>
                      <a:pt x="115" y="88"/>
                    </a:lnTo>
                    <a:close/>
                    <a:moveTo>
                      <a:pt x="113" y="86"/>
                    </a:moveTo>
                    <a:lnTo>
                      <a:pt x="113" y="86"/>
                    </a:lnTo>
                    <a:lnTo>
                      <a:pt x="126" y="56"/>
                    </a:lnTo>
                    <a:lnTo>
                      <a:pt x="113" y="86"/>
                    </a:lnTo>
                    <a:close/>
                    <a:moveTo>
                      <a:pt x="113" y="86"/>
                    </a:moveTo>
                    <a:lnTo>
                      <a:pt x="112" y="86"/>
                    </a:lnTo>
                    <a:lnTo>
                      <a:pt x="111" y="86"/>
                    </a:lnTo>
                    <a:lnTo>
                      <a:pt x="121" y="22"/>
                    </a:lnTo>
                    <a:lnTo>
                      <a:pt x="131" y="24"/>
                    </a:lnTo>
                    <a:lnTo>
                      <a:pt x="138" y="28"/>
                    </a:lnTo>
                    <a:lnTo>
                      <a:pt x="113" y="86"/>
                    </a:lnTo>
                    <a:close/>
                    <a:moveTo>
                      <a:pt x="111" y="86"/>
                    </a:moveTo>
                    <a:lnTo>
                      <a:pt x="111" y="86"/>
                    </a:lnTo>
                    <a:lnTo>
                      <a:pt x="116" y="54"/>
                    </a:lnTo>
                    <a:lnTo>
                      <a:pt x="111" y="86"/>
                    </a:lnTo>
                    <a:close/>
                    <a:moveTo>
                      <a:pt x="111" y="86"/>
                    </a:moveTo>
                    <a:lnTo>
                      <a:pt x="108" y="85"/>
                    </a:lnTo>
                    <a:lnTo>
                      <a:pt x="107" y="85"/>
                    </a:lnTo>
                    <a:lnTo>
                      <a:pt x="103" y="20"/>
                    </a:lnTo>
                    <a:lnTo>
                      <a:pt x="112" y="20"/>
                    </a:lnTo>
                    <a:lnTo>
                      <a:pt x="122" y="22"/>
                    </a:lnTo>
                    <a:lnTo>
                      <a:pt x="111" y="86"/>
                    </a:lnTo>
                    <a:close/>
                    <a:moveTo>
                      <a:pt x="107" y="85"/>
                    </a:moveTo>
                    <a:lnTo>
                      <a:pt x="103" y="86"/>
                    </a:lnTo>
                    <a:lnTo>
                      <a:pt x="100" y="86"/>
                    </a:lnTo>
                    <a:lnTo>
                      <a:pt x="80" y="25"/>
                    </a:lnTo>
                    <a:lnTo>
                      <a:pt x="91" y="23"/>
                    </a:lnTo>
                    <a:lnTo>
                      <a:pt x="103" y="20"/>
                    </a:lnTo>
                    <a:lnTo>
                      <a:pt x="107" y="85"/>
                    </a:lnTo>
                    <a:close/>
                    <a:moveTo>
                      <a:pt x="100" y="86"/>
                    </a:moveTo>
                    <a:lnTo>
                      <a:pt x="98" y="88"/>
                    </a:lnTo>
                    <a:lnTo>
                      <a:pt x="96" y="89"/>
                    </a:lnTo>
                    <a:lnTo>
                      <a:pt x="57" y="36"/>
                    </a:lnTo>
                    <a:lnTo>
                      <a:pt x="69" y="30"/>
                    </a:lnTo>
                    <a:lnTo>
                      <a:pt x="80" y="25"/>
                    </a:lnTo>
                    <a:lnTo>
                      <a:pt x="100" y="86"/>
                    </a:lnTo>
                    <a:close/>
                    <a:moveTo>
                      <a:pt x="96" y="89"/>
                    </a:moveTo>
                    <a:lnTo>
                      <a:pt x="95" y="90"/>
                    </a:lnTo>
                    <a:lnTo>
                      <a:pt x="93" y="91"/>
                    </a:lnTo>
                    <a:lnTo>
                      <a:pt x="40" y="55"/>
                    </a:lnTo>
                    <a:lnTo>
                      <a:pt x="49" y="45"/>
                    </a:lnTo>
                    <a:lnTo>
                      <a:pt x="57" y="36"/>
                    </a:lnTo>
                    <a:lnTo>
                      <a:pt x="96" y="89"/>
                    </a:lnTo>
                    <a:close/>
                    <a:moveTo>
                      <a:pt x="93" y="91"/>
                    </a:moveTo>
                    <a:lnTo>
                      <a:pt x="91" y="95"/>
                    </a:lnTo>
                    <a:lnTo>
                      <a:pt x="90" y="100"/>
                    </a:lnTo>
                    <a:lnTo>
                      <a:pt x="29" y="76"/>
                    </a:lnTo>
                    <a:lnTo>
                      <a:pt x="34" y="65"/>
                    </a:lnTo>
                    <a:lnTo>
                      <a:pt x="40" y="55"/>
                    </a:lnTo>
                    <a:lnTo>
                      <a:pt x="93" y="91"/>
                    </a:lnTo>
                    <a:close/>
                    <a:moveTo>
                      <a:pt x="90" y="100"/>
                    </a:moveTo>
                    <a:lnTo>
                      <a:pt x="90" y="100"/>
                    </a:lnTo>
                    <a:lnTo>
                      <a:pt x="59" y="89"/>
                    </a:lnTo>
                    <a:lnTo>
                      <a:pt x="90" y="100"/>
                    </a:lnTo>
                    <a:close/>
                    <a:moveTo>
                      <a:pt x="90" y="100"/>
                    </a:moveTo>
                    <a:lnTo>
                      <a:pt x="87" y="105"/>
                    </a:lnTo>
                    <a:lnTo>
                      <a:pt x="86" y="111"/>
                    </a:lnTo>
                    <a:lnTo>
                      <a:pt x="22" y="104"/>
                    </a:lnTo>
                    <a:lnTo>
                      <a:pt x="25" y="90"/>
                    </a:lnTo>
                    <a:lnTo>
                      <a:pt x="29" y="76"/>
                    </a:lnTo>
                    <a:lnTo>
                      <a:pt x="90" y="100"/>
                    </a:lnTo>
                    <a:close/>
                    <a:moveTo>
                      <a:pt x="86" y="111"/>
                    </a:moveTo>
                    <a:lnTo>
                      <a:pt x="86" y="120"/>
                    </a:lnTo>
                    <a:lnTo>
                      <a:pt x="86" y="129"/>
                    </a:lnTo>
                    <a:lnTo>
                      <a:pt x="21" y="131"/>
                    </a:lnTo>
                    <a:lnTo>
                      <a:pt x="21" y="117"/>
                    </a:lnTo>
                    <a:lnTo>
                      <a:pt x="22" y="104"/>
                    </a:lnTo>
                    <a:lnTo>
                      <a:pt x="86" y="111"/>
                    </a:lnTo>
                    <a:close/>
                    <a:moveTo>
                      <a:pt x="86" y="129"/>
                    </a:moveTo>
                    <a:lnTo>
                      <a:pt x="87" y="142"/>
                    </a:lnTo>
                    <a:lnTo>
                      <a:pt x="90" y="152"/>
                    </a:lnTo>
                    <a:lnTo>
                      <a:pt x="27" y="172"/>
                    </a:lnTo>
                    <a:lnTo>
                      <a:pt x="25" y="162"/>
                    </a:lnTo>
                    <a:lnTo>
                      <a:pt x="24" y="152"/>
                    </a:lnTo>
                    <a:lnTo>
                      <a:pt x="22" y="142"/>
                    </a:lnTo>
                    <a:lnTo>
                      <a:pt x="21" y="131"/>
                    </a:lnTo>
                    <a:lnTo>
                      <a:pt x="86" y="129"/>
                    </a:lnTo>
                    <a:close/>
                    <a:moveTo>
                      <a:pt x="90" y="152"/>
                    </a:moveTo>
                    <a:lnTo>
                      <a:pt x="92" y="159"/>
                    </a:lnTo>
                    <a:lnTo>
                      <a:pt x="95" y="163"/>
                    </a:lnTo>
                    <a:lnTo>
                      <a:pt x="47" y="207"/>
                    </a:lnTo>
                    <a:lnTo>
                      <a:pt x="41" y="200"/>
                    </a:lnTo>
                    <a:lnTo>
                      <a:pt x="36" y="191"/>
                    </a:lnTo>
                    <a:lnTo>
                      <a:pt x="31" y="182"/>
                    </a:lnTo>
                    <a:lnTo>
                      <a:pt x="27" y="172"/>
                    </a:lnTo>
                    <a:lnTo>
                      <a:pt x="90" y="152"/>
                    </a:lnTo>
                    <a:close/>
                    <a:moveTo>
                      <a:pt x="95" y="163"/>
                    </a:moveTo>
                    <a:lnTo>
                      <a:pt x="98" y="166"/>
                    </a:lnTo>
                    <a:lnTo>
                      <a:pt x="102" y="168"/>
                    </a:lnTo>
                    <a:lnTo>
                      <a:pt x="77" y="228"/>
                    </a:lnTo>
                    <a:lnTo>
                      <a:pt x="70" y="225"/>
                    </a:lnTo>
                    <a:lnTo>
                      <a:pt x="62" y="220"/>
                    </a:lnTo>
                    <a:lnTo>
                      <a:pt x="55" y="213"/>
                    </a:lnTo>
                    <a:lnTo>
                      <a:pt x="47" y="207"/>
                    </a:lnTo>
                    <a:lnTo>
                      <a:pt x="95" y="163"/>
                    </a:lnTo>
                    <a:close/>
                    <a:moveTo>
                      <a:pt x="102" y="168"/>
                    </a:moveTo>
                    <a:lnTo>
                      <a:pt x="106" y="170"/>
                    </a:lnTo>
                    <a:lnTo>
                      <a:pt x="111" y="170"/>
                    </a:lnTo>
                    <a:lnTo>
                      <a:pt x="115" y="234"/>
                    </a:lnTo>
                    <a:lnTo>
                      <a:pt x="105" y="234"/>
                    </a:lnTo>
                    <a:lnTo>
                      <a:pt x="96" y="233"/>
                    </a:lnTo>
                    <a:lnTo>
                      <a:pt x="86" y="231"/>
                    </a:lnTo>
                    <a:lnTo>
                      <a:pt x="77" y="228"/>
                    </a:lnTo>
                    <a:lnTo>
                      <a:pt x="102" y="168"/>
                    </a:lnTo>
                    <a:close/>
                    <a:moveTo>
                      <a:pt x="111" y="170"/>
                    </a:moveTo>
                    <a:lnTo>
                      <a:pt x="111" y="170"/>
                    </a:lnTo>
                    <a:lnTo>
                      <a:pt x="113" y="202"/>
                    </a:lnTo>
                    <a:lnTo>
                      <a:pt x="111" y="170"/>
                    </a:lnTo>
                    <a:close/>
                    <a:moveTo>
                      <a:pt x="111" y="170"/>
                    </a:moveTo>
                    <a:lnTo>
                      <a:pt x="113" y="170"/>
                    </a:lnTo>
                    <a:lnTo>
                      <a:pt x="116" y="168"/>
                    </a:lnTo>
                    <a:lnTo>
                      <a:pt x="133" y="231"/>
                    </a:lnTo>
                    <a:lnTo>
                      <a:pt x="123" y="233"/>
                    </a:lnTo>
                    <a:lnTo>
                      <a:pt x="115" y="234"/>
                    </a:lnTo>
                    <a:lnTo>
                      <a:pt x="111" y="170"/>
                    </a:lnTo>
                    <a:close/>
                    <a:moveTo>
                      <a:pt x="116" y="168"/>
                    </a:moveTo>
                    <a:lnTo>
                      <a:pt x="116" y="168"/>
                    </a:lnTo>
                    <a:lnTo>
                      <a:pt x="125" y="200"/>
                    </a:lnTo>
                    <a:lnTo>
                      <a:pt x="116" y="168"/>
                    </a:lnTo>
                    <a:close/>
                    <a:moveTo>
                      <a:pt x="116" y="168"/>
                    </a:moveTo>
                    <a:lnTo>
                      <a:pt x="120" y="167"/>
                    </a:lnTo>
                    <a:lnTo>
                      <a:pt x="122" y="166"/>
                    </a:lnTo>
                    <a:lnTo>
                      <a:pt x="152" y="223"/>
                    </a:lnTo>
                    <a:lnTo>
                      <a:pt x="142" y="228"/>
                    </a:lnTo>
                    <a:lnTo>
                      <a:pt x="133" y="231"/>
                    </a:lnTo>
                    <a:lnTo>
                      <a:pt x="116" y="168"/>
                    </a:lnTo>
                    <a:close/>
                    <a:moveTo>
                      <a:pt x="122" y="166"/>
                    </a:moveTo>
                    <a:lnTo>
                      <a:pt x="122" y="166"/>
                    </a:lnTo>
                    <a:lnTo>
                      <a:pt x="137" y="195"/>
                    </a:lnTo>
                    <a:lnTo>
                      <a:pt x="122" y="166"/>
                    </a:lnTo>
                    <a:close/>
                    <a:moveTo>
                      <a:pt x="122" y="166"/>
                    </a:moveTo>
                    <a:lnTo>
                      <a:pt x="126" y="165"/>
                    </a:lnTo>
                    <a:lnTo>
                      <a:pt x="128" y="162"/>
                    </a:lnTo>
                    <a:lnTo>
                      <a:pt x="167" y="215"/>
                    </a:lnTo>
                    <a:lnTo>
                      <a:pt x="159" y="220"/>
                    </a:lnTo>
                    <a:lnTo>
                      <a:pt x="152" y="223"/>
                    </a:lnTo>
                    <a:lnTo>
                      <a:pt x="122" y="166"/>
                    </a:lnTo>
                    <a:close/>
                    <a:moveTo>
                      <a:pt x="128" y="162"/>
                    </a:moveTo>
                    <a:lnTo>
                      <a:pt x="130" y="161"/>
                    </a:lnTo>
                    <a:lnTo>
                      <a:pt x="132" y="160"/>
                    </a:lnTo>
                    <a:lnTo>
                      <a:pt x="181" y="202"/>
                    </a:lnTo>
                    <a:lnTo>
                      <a:pt x="174" y="208"/>
                    </a:lnTo>
                    <a:lnTo>
                      <a:pt x="167" y="215"/>
                    </a:lnTo>
                    <a:lnTo>
                      <a:pt x="128" y="162"/>
                    </a:lnTo>
                    <a:close/>
                    <a:moveTo>
                      <a:pt x="188" y="180"/>
                    </a:moveTo>
                    <a:lnTo>
                      <a:pt x="189" y="192"/>
                    </a:lnTo>
                    <a:lnTo>
                      <a:pt x="181" y="202"/>
                    </a:lnTo>
                    <a:lnTo>
                      <a:pt x="156" y="181"/>
                    </a:lnTo>
                    <a:lnTo>
                      <a:pt x="188" y="180"/>
                    </a:lnTo>
                    <a:close/>
                    <a:moveTo>
                      <a:pt x="123" y="182"/>
                    </a:moveTo>
                    <a:lnTo>
                      <a:pt x="122" y="147"/>
                    </a:lnTo>
                    <a:lnTo>
                      <a:pt x="187" y="145"/>
                    </a:lnTo>
                    <a:lnTo>
                      <a:pt x="188" y="180"/>
                    </a:lnTo>
                    <a:lnTo>
                      <a:pt x="123" y="182"/>
                    </a:lnTo>
                    <a:close/>
                    <a:moveTo>
                      <a:pt x="153" y="114"/>
                    </a:moveTo>
                    <a:lnTo>
                      <a:pt x="186" y="112"/>
                    </a:lnTo>
                    <a:lnTo>
                      <a:pt x="187" y="145"/>
                    </a:lnTo>
                    <a:lnTo>
                      <a:pt x="154" y="146"/>
                    </a:lnTo>
                    <a:lnTo>
                      <a:pt x="153" y="114"/>
                    </a:lnTo>
                    <a:close/>
                    <a:moveTo>
                      <a:pt x="156" y="178"/>
                    </a:moveTo>
                    <a:lnTo>
                      <a:pt x="111" y="180"/>
                    </a:lnTo>
                    <a:lnTo>
                      <a:pt x="108" y="115"/>
                    </a:lnTo>
                    <a:lnTo>
                      <a:pt x="153" y="114"/>
                    </a:lnTo>
                    <a:lnTo>
                      <a:pt x="156" y="178"/>
                    </a:lnTo>
                    <a:close/>
                    <a:moveTo>
                      <a:pt x="111" y="180"/>
                    </a:moveTo>
                    <a:lnTo>
                      <a:pt x="80" y="182"/>
                    </a:lnTo>
                    <a:lnTo>
                      <a:pt x="77" y="150"/>
                    </a:lnTo>
                    <a:lnTo>
                      <a:pt x="110" y="147"/>
                    </a:lnTo>
                    <a:lnTo>
                      <a:pt x="111" y="1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767"/>
              <p:cNvSpPr>
                <a:spLocks noEditPoints="1"/>
              </p:cNvSpPr>
              <p:nvPr/>
            </p:nvSpPr>
            <p:spPr bwMode="auto">
              <a:xfrm>
                <a:off x="1344" y="2553"/>
                <a:ext cx="19" cy="51"/>
              </a:xfrm>
              <a:custGeom>
                <a:avLst/>
                <a:gdLst>
                  <a:gd name="T0" fmla="*/ 1 w 93"/>
                  <a:gd name="T1" fmla="*/ 36 h 254"/>
                  <a:gd name="T2" fmla="*/ 67 w 93"/>
                  <a:gd name="T3" fmla="*/ 58 h 254"/>
                  <a:gd name="T4" fmla="*/ 1 w 93"/>
                  <a:gd name="T5" fmla="*/ 36 h 254"/>
                  <a:gd name="T6" fmla="*/ 32 w 93"/>
                  <a:gd name="T7" fmla="*/ 2 h 254"/>
                  <a:gd name="T8" fmla="*/ 1 w 93"/>
                  <a:gd name="T9" fmla="*/ 36 h 254"/>
                  <a:gd name="T10" fmla="*/ 50 w 93"/>
                  <a:gd name="T11" fmla="*/ 1 h 254"/>
                  <a:gd name="T12" fmla="*/ 35 w 93"/>
                  <a:gd name="T13" fmla="*/ 66 h 254"/>
                  <a:gd name="T14" fmla="*/ 50 w 93"/>
                  <a:gd name="T15" fmla="*/ 1 h 254"/>
                  <a:gd name="T16" fmla="*/ 84 w 93"/>
                  <a:gd name="T17" fmla="*/ 32 h 254"/>
                  <a:gd name="T18" fmla="*/ 50 w 93"/>
                  <a:gd name="T19" fmla="*/ 1 h 254"/>
                  <a:gd name="T20" fmla="*/ 84 w 93"/>
                  <a:gd name="T21" fmla="*/ 58 h 254"/>
                  <a:gd name="T22" fmla="*/ 20 w 93"/>
                  <a:gd name="T23" fmla="*/ 34 h 254"/>
                  <a:gd name="T24" fmla="*/ 84 w 93"/>
                  <a:gd name="T25" fmla="*/ 58 h 254"/>
                  <a:gd name="T26" fmla="*/ 54 w 93"/>
                  <a:gd name="T27" fmla="*/ 92 h 254"/>
                  <a:gd name="T28" fmla="*/ 84 w 93"/>
                  <a:gd name="T29" fmla="*/ 58 h 254"/>
                  <a:gd name="T30" fmla="*/ 36 w 93"/>
                  <a:gd name="T31" fmla="*/ 93 h 254"/>
                  <a:gd name="T32" fmla="*/ 51 w 93"/>
                  <a:gd name="T33" fmla="*/ 27 h 254"/>
                  <a:gd name="T34" fmla="*/ 36 w 93"/>
                  <a:gd name="T35" fmla="*/ 93 h 254"/>
                  <a:gd name="T36" fmla="*/ 2 w 93"/>
                  <a:gd name="T37" fmla="*/ 62 h 254"/>
                  <a:gd name="T38" fmla="*/ 36 w 93"/>
                  <a:gd name="T39" fmla="*/ 93 h 254"/>
                  <a:gd name="T40" fmla="*/ 2 w 93"/>
                  <a:gd name="T41" fmla="*/ 87 h 254"/>
                  <a:gd name="T42" fmla="*/ 73 w 93"/>
                  <a:gd name="T43" fmla="*/ 218 h 254"/>
                  <a:gd name="T44" fmla="*/ 2 w 93"/>
                  <a:gd name="T45" fmla="*/ 87 h 254"/>
                  <a:gd name="T46" fmla="*/ 33 w 93"/>
                  <a:gd name="T47" fmla="*/ 53 h 254"/>
                  <a:gd name="T48" fmla="*/ 2 w 93"/>
                  <a:gd name="T49" fmla="*/ 87 h 254"/>
                  <a:gd name="T50" fmla="*/ 52 w 93"/>
                  <a:gd name="T51" fmla="*/ 52 h 254"/>
                  <a:gd name="T52" fmla="*/ 37 w 93"/>
                  <a:gd name="T53" fmla="*/ 118 h 254"/>
                  <a:gd name="T54" fmla="*/ 52 w 93"/>
                  <a:gd name="T55" fmla="*/ 52 h 254"/>
                  <a:gd name="T56" fmla="*/ 86 w 93"/>
                  <a:gd name="T57" fmla="*/ 83 h 254"/>
                  <a:gd name="T58" fmla="*/ 52 w 93"/>
                  <a:gd name="T59" fmla="*/ 52 h 254"/>
                  <a:gd name="T60" fmla="*/ 92 w 93"/>
                  <a:gd name="T61" fmla="*/ 218 h 254"/>
                  <a:gd name="T62" fmla="*/ 21 w 93"/>
                  <a:gd name="T63" fmla="*/ 86 h 254"/>
                  <a:gd name="T64" fmla="*/ 92 w 93"/>
                  <a:gd name="T65" fmla="*/ 218 h 254"/>
                  <a:gd name="T66" fmla="*/ 61 w 93"/>
                  <a:gd name="T67" fmla="*/ 251 h 254"/>
                  <a:gd name="T68" fmla="*/ 92 w 93"/>
                  <a:gd name="T69" fmla="*/ 218 h 254"/>
                  <a:gd name="T70" fmla="*/ 42 w 93"/>
                  <a:gd name="T71" fmla="*/ 251 h 254"/>
                  <a:gd name="T72" fmla="*/ 58 w 93"/>
                  <a:gd name="T73" fmla="*/ 186 h 254"/>
                  <a:gd name="T74" fmla="*/ 42 w 93"/>
                  <a:gd name="T75" fmla="*/ 251 h 254"/>
                  <a:gd name="T76" fmla="*/ 8 w 93"/>
                  <a:gd name="T77" fmla="*/ 221 h 254"/>
                  <a:gd name="T78" fmla="*/ 42 w 93"/>
                  <a:gd name="T79" fmla="*/ 251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3" h="254">
                    <a:moveTo>
                      <a:pt x="2" y="62"/>
                    </a:moveTo>
                    <a:lnTo>
                      <a:pt x="1" y="36"/>
                    </a:lnTo>
                    <a:lnTo>
                      <a:pt x="66" y="32"/>
                    </a:lnTo>
                    <a:lnTo>
                      <a:pt x="67" y="58"/>
                    </a:lnTo>
                    <a:lnTo>
                      <a:pt x="2" y="62"/>
                    </a:lnTo>
                    <a:close/>
                    <a:moveTo>
                      <a:pt x="1" y="36"/>
                    </a:moveTo>
                    <a:lnTo>
                      <a:pt x="0" y="3"/>
                    </a:lnTo>
                    <a:lnTo>
                      <a:pt x="32" y="2"/>
                    </a:lnTo>
                    <a:lnTo>
                      <a:pt x="33" y="34"/>
                    </a:lnTo>
                    <a:lnTo>
                      <a:pt x="1" y="36"/>
                    </a:lnTo>
                    <a:close/>
                    <a:moveTo>
                      <a:pt x="32" y="2"/>
                    </a:moveTo>
                    <a:lnTo>
                      <a:pt x="50" y="1"/>
                    </a:lnTo>
                    <a:lnTo>
                      <a:pt x="53" y="66"/>
                    </a:lnTo>
                    <a:lnTo>
                      <a:pt x="35" y="66"/>
                    </a:lnTo>
                    <a:lnTo>
                      <a:pt x="32" y="2"/>
                    </a:lnTo>
                    <a:close/>
                    <a:moveTo>
                      <a:pt x="50" y="1"/>
                    </a:moveTo>
                    <a:lnTo>
                      <a:pt x="82" y="0"/>
                    </a:lnTo>
                    <a:lnTo>
                      <a:pt x="84" y="32"/>
                    </a:lnTo>
                    <a:lnTo>
                      <a:pt x="52" y="33"/>
                    </a:lnTo>
                    <a:lnTo>
                      <a:pt x="50" y="1"/>
                    </a:lnTo>
                    <a:close/>
                    <a:moveTo>
                      <a:pt x="84" y="32"/>
                    </a:moveTo>
                    <a:lnTo>
                      <a:pt x="84" y="58"/>
                    </a:lnTo>
                    <a:lnTo>
                      <a:pt x="21" y="61"/>
                    </a:lnTo>
                    <a:lnTo>
                      <a:pt x="20" y="34"/>
                    </a:lnTo>
                    <a:lnTo>
                      <a:pt x="84" y="32"/>
                    </a:lnTo>
                    <a:close/>
                    <a:moveTo>
                      <a:pt x="84" y="58"/>
                    </a:moveTo>
                    <a:lnTo>
                      <a:pt x="87" y="91"/>
                    </a:lnTo>
                    <a:lnTo>
                      <a:pt x="54" y="92"/>
                    </a:lnTo>
                    <a:lnTo>
                      <a:pt x="53" y="59"/>
                    </a:lnTo>
                    <a:lnTo>
                      <a:pt x="84" y="58"/>
                    </a:lnTo>
                    <a:close/>
                    <a:moveTo>
                      <a:pt x="54" y="92"/>
                    </a:moveTo>
                    <a:lnTo>
                      <a:pt x="36" y="93"/>
                    </a:lnTo>
                    <a:lnTo>
                      <a:pt x="32" y="28"/>
                    </a:lnTo>
                    <a:lnTo>
                      <a:pt x="51" y="27"/>
                    </a:lnTo>
                    <a:lnTo>
                      <a:pt x="54" y="92"/>
                    </a:lnTo>
                    <a:close/>
                    <a:moveTo>
                      <a:pt x="36" y="93"/>
                    </a:moveTo>
                    <a:lnTo>
                      <a:pt x="3" y="94"/>
                    </a:lnTo>
                    <a:lnTo>
                      <a:pt x="2" y="62"/>
                    </a:lnTo>
                    <a:lnTo>
                      <a:pt x="35" y="61"/>
                    </a:lnTo>
                    <a:lnTo>
                      <a:pt x="36" y="93"/>
                    </a:lnTo>
                    <a:close/>
                    <a:moveTo>
                      <a:pt x="8" y="221"/>
                    </a:moveTo>
                    <a:lnTo>
                      <a:pt x="2" y="87"/>
                    </a:lnTo>
                    <a:lnTo>
                      <a:pt x="67" y="83"/>
                    </a:lnTo>
                    <a:lnTo>
                      <a:pt x="73" y="218"/>
                    </a:lnTo>
                    <a:lnTo>
                      <a:pt x="8" y="221"/>
                    </a:lnTo>
                    <a:close/>
                    <a:moveTo>
                      <a:pt x="2" y="87"/>
                    </a:moveTo>
                    <a:lnTo>
                      <a:pt x="1" y="54"/>
                    </a:lnTo>
                    <a:lnTo>
                      <a:pt x="33" y="53"/>
                    </a:lnTo>
                    <a:lnTo>
                      <a:pt x="35" y="86"/>
                    </a:lnTo>
                    <a:lnTo>
                      <a:pt x="2" y="87"/>
                    </a:lnTo>
                    <a:close/>
                    <a:moveTo>
                      <a:pt x="33" y="53"/>
                    </a:moveTo>
                    <a:lnTo>
                      <a:pt x="52" y="52"/>
                    </a:lnTo>
                    <a:lnTo>
                      <a:pt x="56" y="117"/>
                    </a:lnTo>
                    <a:lnTo>
                      <a:pt x="37" y="118"/>
                    </a:lnTo>
                    <a:lnTo>
                      <a:pt x="33" y="53"/>
                    </a:lnTo>
                    <a:close/>
                    <a:moveTo>
                      <a:pt x="52" y="52"/>
                    </a:moveTo>
                    <a:lnTo>
                      <a:pt x="84" y="51"/>
                    </a:lnTo>
                    <a:lnTo>
                      <a:pt x="86" y="83"/>
                    </a:lnTo>
                    <a:lnTo>
                      <a:pt x="53" y="84"/>
                    </a:lnTo>
                    <a:lnTo>
                      <a:pt x="52" y="52"/>
                    </a:lnTo>
                    <a:close/>
                    <a:moveTo>
                      <a:pt x="86" y="83"/>
                    </a:moveTo>
                    <a:lnTo>
                      <a:pt x="92" y="218"/>
                    </a:lnTo>
                    <a:lnTo>
                      <a:pt x="27" y="220"/>
                    </a:lnTo>
                    <a:lnTo>
                      <a:pt x="21" y="86"/>
                    </a:lnTo>
                    <a:lnTo>
                      <a:pt x="86" y="83"/>
                    </a:lnTo>
                    <a:close/>
                    <a:moveTo>
                      <a:pt x="92" y="218"/>
                    </a:moveTo>
                    <a:lnTo>
                      <a:pt x="93" y="250"/>
                    </a:lnTo>
                    <a:lnTo>
                      <a:pt x="61" y="251"/>
                    </a:lnTo>
                    <a:lnTo>
                      <a:pt x="59" y="219"/>
                    </a:lnTo>
                    <a:lnTo>
                      <a:pt x="92" y="218"/>
                    </a:lnTo>
                    <a:close/>
                    <a:moveTo>
                      <a:pt x="61" y="251"/>
                    </a:moveTo>
                    <a:lnTo>
                      <a:pt x="42" y="251"/>
                    </a:lnTo>
                    <a:lnTo>
                      <a:pt x="40" y="186"/>
                    </a:lnTo>
                    <a:lnTo>
                      <a:pt x="58" y="186"/>
                    </a:lnTo>
                    <a:lnTo>
                      <a:pt x="61" y="251"/>
                    </a:lnTo>
                    <a:close/>
                    <a:moveTo>
                      <a:pt x="42" y="251"/>
                    </a:moveTo>
                    <a:lnTo>
                      <a:pt x="10" y="254"/>
                    </a:lnTo>
                    <a:lnTo>
                      <a:pt x="8" y="221"/>
                    </a:lnTo>
                    <a:lnTo>
                      <a:pt x="41" y="219"/>
                    </a:lnTo>
                    <a:lnTo>
                      <a:pt x="42" y="2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768"/>
              <p:cNvSpPr>
                <a:spLocks noEditPoints="1"/>
              </p:cNvSpPr>
              <p:nvPr/>
            </p:nvSpPr>
            <p:spPr bwMode="auto">
              <a:xfrm>
                <a:off x="1355" y="2553"/>
                <a:ext cx="19" cy="51"/>
              </a:xfrm>
              <a:custGeom>
                <a:avLst/>
                <a:gdLst>
                  <a:gd name="T0" fmla="*/ 10 w 95"/>
                  <a:gd name="T1" fmla="*/ 222 h 254"/>
                  <a:gd name="T2" fmla="*/ 1 w 95"/>
                  <a:gd name="T3" fmla="*/ 36 h 254"/>
                  <a:gd name="T4" fmla="*/ 66 w 95"/>
                  <a:gd name="T5" fmla="*/ 34 h 254"/>
                  <a:gd name="T6" fmla="*/ 75 w 95"/>
                  <a:gd name="T7" fmla="*/ 218 h 254"/>
                  <a:gd name="T8" fmla="*/ 10 w 95"/>
                  <a:gd name="T9" fmla="*/ 222 h 254"/>
                  <a:gd name="T10" fmla="*/ 1 w 95"/>
                  <a:gd name="T11" fmla="*/ 36 h 254"/>
                  <a:gd name="T12" fmla="*/ 0 w 95"/>
                  <a:gd name="T13" fmla="*/ 4 h 254"/>
                  <a:gd name="T14" fmla="*/ 33 w 95"/>
                  <a:gd name="T15" fmla="*/ 3 h 254"/>
                  <a:gd name="T16" fmla="*/ 34 w 95"/>
                  <a:gd name="T17" fmla="*/ 35 h 254"/>
                  <a:gd name="T18" fmla="*/ 1 w 95"/>
                  <a:gd name="T19" fmla="*/ 36 h 254"/>
                  <a:gd name="T20" fmla="*/ 33 w 95"/>
                  <a:gd name="T21" fmla="*/ 3 h 254"/>
                  <a:gd name="T22" fmla="*/ 51 w 95"/>
                  <a:gd name="T23" fmla="*/ 1 h 254"/>
                  <a:gd name="T24" fmla="*/ 54 w 95"/>
                  <a:gd name="T25" fmla="*/ 66 h 254"/>
                  <a:gd name="T26" fmla="*/ 35 w 95"/>
                  <a:gd name="T27" fmla="*/ 67 h 254"/>
                  <a:gd name="T28" fmla="*/ 33 w 95"/>
                  <a:gd name="T29" fmla="*/ 3 h 254"/>
                  <a:gd name="T30" fmla="*/ 51 w 95"/>
                  <a:gd name="T31" fmla="*/ 1 h 254"/>
                  <a:gd name="T32" fmla="*/ 84 w 95"/>
                  <a:gd name="T33" fmla="*/ 0 h 254"/>
                  <a:gd name="T34" fmla="*/ 85 w 95"/>
                  <a:gd name="T35" fmla="*/ 33 h 254"/>
                  <a:gd name="T36" fmla="*/ 53 w 95"/>
                  <a:gd name="T37" fmla="*/ 34 h 254"/>
                  <a:gd name="T38" fmla="*/ 51 w 95"/>
                  <a:gd name="T39" fmla="*/ 1 h 254"/>
                  <a:gd name="T40" fmla="*/ 85 w 95"/>
                  <a:gd name="T41" fmla="*/ 33 h 254"/>
                  <a:gd name="T42" fmla="*/ 94 w 95"/>
                  <a:gd name="T43" fmla="*/ 218 h 254"/>
                  <a:gd name="T44" fmla="*/ 29 w 95"/>
                  <a:gd name="T45" fmla="*/ 221 h 254"/>
                  <a:gd name="T46" fmla="*/ 20 w 95"/>
                  <a:gd name="T47" fmla="*/ 35 h 254"/>
                  <a:gd name="T48" fmla="*/ 85 w 95"/>
                  <a:gd name="T49" fmla="*/ 33 h 254"/>
                  <a:gd name="T50" fmla="*/ 94 w 95"/>
                  <a:gd name="T51" fmla="*/ 218 h 254"/>
                  <a:gd name="T52" fmla="*/ 95 w 95"/>
                  <a:gd name="T53" fmla="*/ 250 h 254"/>
                  <a:gd name="T54" fmla="*/ 63 w 95"/>
                  <a:gd name="T55" fmla="*/ 252 h 254"/>
                  <a:gd name="T56" fmla="*/ 61 w 95"/>
                  <a:gd name="T57" fmla="*/ 219 h 254"/>
                  <a:gd name="T58" fmla="*/ 94 w 95"/>
                  <a:gd name="T59" fmla="*/ 218 h 254"/>
                  <a:gd name="T60" fmla="*/ 63 w 95"/>
                  <a:gd name="T61" fmla="*/ 252 h 254"/>
                  <a:gd name="T62" fmla="*/ 44 w 95"/>
                  <a:gd name="T63" fmla="*/ 252 h 254"/>
                  <a:gd name="T64" fmla="*/ 41 w 95"/>
                  <a:gd name="T65" fmla="*/ 188 h 254"/>
                  <a:gd name="T66" fmla="*/ 60 w 95"/>
                  <a:gd name="T67" fmla="*/ 187 h 254"/>
                  <a:gd name="T68" fmla="*/ 63 w 95"/>
                  <a:gd name="T69" fmla="*/ 252 h 254"/>
                  <a:gd name="T70" fmla="*/ 44 w 95"/>
                  <a:gd name="T71" fmla="*/ 252 h 254"/>
                  <a:gd name="T72" fmla="*/ 11 w 95"/>
                  <a:gd name="T73" fmla="*/ 254 h 254"/>
                  <a:gd name="T74" fmla="*/ 10 w 95"/>
                  <a:gd name="T75" fmla="*/ 222 h 254"/>
                  <a:gd name="T76" fmla="*/ 43 w 95"/>
                  <a:gd name="T77" fmla="*/ 221 h 254"/>
                  <a:gd name="T78" fmla="*/ 44 w 95"/>
                  <a:gd name="T79" fmla="*/ 252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5" h="254">
                    <a:moveTo>
                      <a:pt x="10" y="222"/>
                    </a:moveTo>
                    <a:lnTo>
                      <a:pt x="1" y="36"/>
                    </a:lnTo>
                    <a:lnTo>
                      <a:pt x="66" y="34"/>
                    </a:lnTo>
                    <a:lnTo>
                      <a:pt x="75" y="218"/>
                    </a:lnTo>
                    <a:lnTo>
                      <a:pt x="10" y="222"/>
                    </a:lnTo>
                    <a:close/>
                    <a:moveTo>
                      <a:pt x="1" y="36"/>
                    </a:moveTo>
                    <a:lnTo>
                      <a:pt x="0" y="4"/>
                    </a:lnTo>
                    <a:lnTo>
                      <a:pt x="33" y="3"/>
                    </a:lnTo>
                    <a:lnTo>
                      <a:pt x="34" y="35"/>
                    </a:lnTo>
                    <a:lnTo>
                      <a:pt x="1" y="36"/>
                    </a:lnTo>
                    <a:close/>
                    <a:moveTo>
                      <a:pt x="33" y="3"/>
                    </a:moveTo>
                    <a:lnTo>
                      <a:pt x="51" y="1"/>
                    </a:lnTo>
                    <a:lnTo>
                      <a:pt x="54" y="66"/>
                    </a:lnTo>
                    <a:lnTo>
                      <a:pt x="35" y="67"/>
                    </a:lnTo>
                    <a:lnTo>
                      <a:pt x="33" y="3"/>
                    </a:lnTo>
                    <a:close/>
                    <a:moveTo>
                      <a:pt x="51" y="1"/>
                    </a:moveTo>
                    <a:lnTo>
                      <a:pt x="84" y="0"/>
                    </a:lnTo>
                    <a:lnTo>
                      <a:pt x="85" y="33"/>
                    </a:lnTo>
                    <a:lnTo>
                      <a:pt x="53" y="34"/>
                    </a:lnTo>
                    <a:lnTo>
                      <a:pt x="51" y="1"/>
                    </a:lnTo>
                    <a:close/>
                    <a:moveTo>
                      <a:pt x="85" y="33"/>
                    </a:moveTo>
                    <a:lnTo>
                      <a:pt x="94" y="218"/>
                    </a:lnTo>
                    <a:lnTo>
                      <a:pt x="29" y="221"/>
                    </a:lnTo>
                    <a:lnTo>
                      <a:pt x="20" y="35"/>
                    </a:lnTo>
                    <a:lnTo>
                      <a:pt x="85" y="33"/>
                    </a:lnTo>
                    <a:close/>
                    <a:moveTo>
                      <a:pt x="94" y="218"/>
                    </a:moveTo>
                    <a:lnTo>
                      <a:pt x="95" y="250"/>
                    </a:lnTo>
                    <a:lnTo>
                      <a:pt x="63" y="252"/>
                    </a:lnTo>
                    <a:lnTo>
                      <a:pt x="61" y="219"/>
                    </a:lnTo>
                    <a:lnTo>
                      <a:pt x="94" y="218"/>
                    </a:lnTo>
                    <a:close/>
                    <a:moveTo>
                      <a:pt x="63" y="252"/>
                    </a:moveTo>
                    <a:lnTo>
                      <a:pt x="44" y="252"/>
                    </a:lnTo>
                    <a:lnTo>
                      <a:pt x="41" y="188"/>
                    </a:lnTo>
                    <a:lnTo>
                      <a:pt x="60" y="187"/>
                    </a:lnTo>
                    <a:lnTo>
                      <a:pt x="63" y="252"/>
                    </a:lnTo>
                    <a:close/>
                    <a:moveTo>
                      <a:pt x="44" y="252"/>
                    </a:moveTo>
                    <a:lnTo>
                      <a:pt x="11" y="254"/>
                    </a:lnTo>
                    <a:lnTo>
                      <a:pt x="10" y="222"/>
                    </a:lnTo>
                    <a:lnTo>
                      <a:pt x="43" y="221"/>
                    </a:lnTo>
                    <a:lnTo>
                      <a:pt x="44" y="2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769"/>
              <p:cNvSpPr>
                <a:spLocks noEditPoints="1"/>
              </p:cNvSpPr>
              <p:nvPr/>
            </p:nvSpPr>
            <p:spPr bwMode="auto">
              <a:xfrm>
                <a:off x="1367" y="2561"/>
                <a:ext cx="44" cy="42"/>
              </a:xfrm>
              <a:custGeom>
                <a:avLst/>
                <a:gdLst>
                  <a:gd name="T0" fmla="*/ 0 w 222"/>
                  <a:gd name="T1" fmla="*/ 10 h 210"/>
                  <a:gd name="T2" fmla="*/ 35 w 222"/>
                  <a:gd name="T3" fmla="*/ 74 h 210"/>
                  <a:gd name="T4" fmla="*/ 82 w 222"/>
                  <a:gd name="T5" fmla="*/ 39 h 210"/>
                  <a:gd name="T6" fmla="*/ 51 w 222"/>
                  <a:gd name="T7" fmla="*/ 59 h 210"/>
                  <a:gd name="T8" fmla="*/ 80 w 222"/>
                  <a:gd name="T9" fmla="*/ 73 h 210"/>
                  <a:gd name="T10" fmla="*/ 38 w 222"/>
                  <a:gd name="T11" fmla="*/ 23 h 210"/>
                  <a:gd name="T12" fmla="*/ 83 w 222"/>
                  <a:gd name="T13" fmla="*/ 69 h 210"/>
                  <a:gd name="T14" fmla="*/ 83 w 222"/>
                  <a:gd name="T15" fmla="*/ 69 h 210"/>
                  <a:gd name="T16" fmla="*/ 83 w 222"/>
                  <a:gd name="T17" fmla="*/ 69 h 210"/>
                  <a:gd name="T18" fmla="*/ 92 w 222"/>
                  <a:gd name="T19" fmla="*/ 4 h 210"/>
                  <a:gd name="T20" fmla="*/ 121 w 222"/>
                  <a:gd name="T21" fmla="*/ 14 h 210"/>
                  <a:gd name="T22" fmla="*/ 103 w 222"/>
                  <a:gd name="T23" fmla="*/ 42 h 210"/>
                  <a:gd name="T24" fmla="*/ 84 w 222"/>
                  <a:gd name="T25" fmla="*/ 68 h 210"/>
                  <a:gd name="T26" fmla="*/ 83 w 222"/>
                  <a:gd name="T27" fmla="*/ 68 h 210"/>
                  <a:gd name="T28" fmla="*/ 86 w 222"/>
                  <a:gd name="T29" fmla="*/ 44 h 210"/>
                  <a:gd name="T30" fmla="*/ 147 w 222"/>
                  <a:gd name="T31" fmla="*/ 68 h 210"/>
                  <a:gd name="T32" fmla="*/ 149 w 222"/>
                  <a:gd name="T33" fmla="*/ 65 h 210"/>
                  <a:gd name="T34" fmla="*/ 149 w 222"/>
                  <a:gd name="T35" fmla="*/ 65 h 210"/>
                  <a:gd name="T36" fmla="*/ 127 w 222"/>
                  <a:gd name="T37" fmla="*/ 4 h 210"/>
                  <a:gd name="T38" fmla="*/ 147 w 222"/>
                  <a:gd name="T39" fmla="*/ 0 h 210"/>
                  <a:gd name="T40" fmla="*/ 174 w 222"/>
                  <a:gd name="T41" fmla="*/ 5 h 210"/>
                  <a:gd name="T42" fmla="*/ 192 w 222"/>
                  <a:gd name="T43" fmla="*/ 15 h 210"/>
                  <a:gd name="T44" fmla="*/ 202 w 222"/>
                  <a:gd name="T45" fmla="*/ 27 h 210"/>
                  <a:gd name="T46" fmla="*/ 198 w 222"/>
                  <a:gd name="T47" fmla="*/ 22 h 210"/>
                  <a:gd name="T48" fmla="*/ 212 w 222"/>
                  <a:gd name="T49" fmla="*/ 47 h 210"/>
                  <a:gd name="T50" fmla="*/ 155 w 222"/>
                  <a:gd name="T51" fmla="*/ 170 h 210"/>
                  <a:gd name="T52" fmla="*/ 220 w 222"/>
                  <a:gd name="T53" fmla="*/ 167 h 210"/>
                  <a:gd name="T54" fmla="*/ 139 w 222"/>
                  <a:gd name="T55" fmla="*/ 203 h 210"/>
                  <a:gd name="T56" fmla="*/ 202 w 222"/>
                  <a:gd name="T57" fmla="*/ 169 h 210"/>
                  <a:gd name="T58" fmla="*/ 198 w 222"/>
                  <a:gd name="T59" fmla="*/ 84 h 210"/>
                  <a:gd name="T60" fmla="*/ 197 w 222"/>
                  <a:gd name="T61" fmla="*/ 69 h 210"/>
                  <a:gd name="T62" fmla="*/ 134 w 222"/>
                  <a:gd name="T63" fmla="*/ 79 h 210"/>
                  <a:gd name="T64" fmla="*/ 137 w 222"/>
                  <a:gd name="T65" fmla="*/ 81 h 210"/>
                  <a:gd name="T66" fmla="*/ 173 w 222"/>
                  <a:gd name="T67" fmla="*/ 29 h 210"/>
                  <a:gd name="T68" fmla="*/ 165 w 222"/>
                  <a:gd name="T69" fmla="*/ 25 h 210"/>
                  <a:gd name="T70" fmla="*/ 151 w 222"/>
                  <a:gd name="T71" fmla="*/ 22 h 210"/>
                  <a:gd name="T72" fmla="*/ 124 w 222"/>
                  <a:gd name="T73" fmla="*/ 25 h 210"/>
                  <a:gd name="T74" fmla="*/ 134 w 222"/>
                  <a:gd name="T75" fmla="*/ 57 h 210"/>
                  <a:gd name="T76" fmla="*/ 108 w 222"/>
                  <a:gd name="T77" fmla="*/ 35 h 210"/>
                  <a:gd name="T78" fmla="*/ 99 w 222"/>
                  <a:gd name="T79" fmla="*/ 44 h 210"/>
                  <a:gd name="T80" fmla="*/ 96 w 222"/>
                  <a:gd name="T81" fmla="*/ 50 h 210"/>
                  <a:gd name="T82" fmla="*/ 152 w 222"/>
                  <a:gd name="T83" fmla="*/ 83 h 210"/>
                  <a:gd name="T84" fmla="*/ 152 w 222"/>
                  <a:gd name="T85" fmla="*/ 93 h 210"/>
                  <a:gd name="T86" fmla="*/ 124 w 222"/>
                  <a:gd name="T87" fmla="*/ 205 h 210"/>
                  <a:gd name="T88" fmla="*/ 124 w 222"/>
                  <a:gd name="T89" fmla="*/ 205 h 210"/>
                  <a:gd name="T90" fmla="*/ 68 w 222"/>
                  <a:gd name="T91" fmla="*/ 86 h 210"/>
                  <a:gd name="T92" fmla="*/ 129 w 222"/>
                  <a:gd name="T93" fmla="*/ 63 h 210"/>
                  <a:gd name="T94" fmla="*/ 129 w 222"/>
                  <a:gd name="T95" fmla="*/ 63 h 210"/>
                  <a:gd name="T96" fmla="*/ 128 w 222"/>
                  <a:gd name="T97" fmla="*/ 58 h 210"/>
                  <a:gd name="T98" fmla="*/ 70 w 222"/>
                  <a:gd name="T99" fmla="*/ 83 h 210"/>
                  <a:gd name="T100" fmla="*/ 119 w 222"/>
                  <a:gd name="T101" fmla="*/ 42 h 210"/>
                  <a:gd name="T102" fmla="*/ 78 w 222"/>
                  <a:gd name="T103" fmla="*/ 88 h 210"/>
                  <a:gd name="T104" fmla="*/ 76 w 222"/>
                  <a:gd name="T105" fmla="*/ 88 h 210"/>
                  <a:gd name="T106" fmla="*/ 72 w 222"/>
                  <a:gd name="T107" fmla="*/ 24 h 210"/>
                  <a:gd name="T108" fmla="*/ 84 w 222"/>
                  <a:gd name="T109" fmla="*/ 88 h 210"/>
                  <a:gd name="T110" fmla="*/ 52 w 222"/>
                  <a:gd name="T111" fmla="*/ 32 h 210"/>
                  <a:gd name="T112" fmla="*/ 27 w 222"/>
                  <a:gd name="T113" fmla="*/ 61 h 210"/>
                  <a:gd name="T114" fmla="*/ 22 w 222"/>
                  <a:gd name="T115" fmla="*/ 106 h 210"/>
                  <a:gd name="T116" fmla="*/ 87 w 222"/>
                  <a:gd name="T117" fmla="*/ 104 h 210"/>
                  <a:gd name="T118" fmla="*/ 92 w 222"/>
                  <a:gd name="T119" fmla="*/ 206 h 210"/>
                  <a:gd name="T120" fmla="*/ 56 w 222"/>
                  <a:gd name="T121" fmla="*/ 14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22" h="210">
                    <a:moveTo>
                      <a:pt x="6" y="177"/>
                    </a:moveTo>
                    <a:lnTo>
                      <a:pt x="1" y="43"/>
                    </a:lnTo>
                    <a:lnTo>
                      <a:pt x="66" y="40"/>
                    </a:lnTo>
                    <a:lnTo>
                      <a:pt x="71" y="174"/>
                    </a:lnTo>
                    <a:lnTo>
                      <a:pt x="6" y="177"/>
                    </a:lnTo>
                    <a:close/>
                    <a:moveTo>
                      <a:pt x="1" y="43"/>
                    </a:moveTo>
                    <a:lnTo>
                      <a:pt x="0" y="10"/>
                    </a:lnTo>
                    <a:lnTo>
                      <a:pt x="32" y="9"/>
                    </a:lnTo>
                    <a:lnTo>
                      <a:pt x="33" y="42"/>
                    </a:lnTo>
                    <a:lnTo>
                      <a:pt x="1" y="43"/>
                    </a:lnTo>
                    <a:close/>
                    <a:moveTo>
                      <a:pt x="32" y="9"/>
                    </a:moveTo>
                    <a:lnTo>
                      <a:pt x="48" y="8"/>
                    </a:lnTo>
                    <a:lnTo>
                      <a:pt x="51" y="73"/>
                    </a:lnTo>
                    <a:lnTo>
                      <a:pt x="35" y="74"/>
                    </a:lnTo>
                    <a:lnTo>
                      <a:pt x="32" y="9"/>
                    </a:lnTo>
                    <a:close/>
                    <a:moveTo>
                      <a:pt x="48" y="8"/>
                    </a:moveTo>
                    <a:lnTo>
                      <a:pt x="81" y="7"/>
                    </a:lnTo>
                    <a:lnTo>
                      <a:pt x="82" y="39"/>
                    </a:lnTo>
                    <a:lnTo>
                      <a:pt x="50" y="40"/>
                    </a:lnTo>
                    <a:lnTo>
                      <a:pt x="48" y="8"/>
                    </a:lnTo>
                    <a:close/>
                    <a:moveTo>
                      <a:pt x="82" y="39"/>
                    </a:moveTo>
                    <a:lnTo>
                      <a:pt x="83" y="58"/>
                    </a:lnTo>
                    <a:lnTo>
                      <a:pt x="18" y="60"/>
                    </a:lnTo>
                    <a:lnTo>
                      <a:pt x="17" y="42"/>
                    </a:lnTo>
                    <a:lnTo>
                      <a:pt x="82" y="39"/>
                    </a:lnTo>
                    <a:close/>
                    <a:moveTo>
                      <a:pt x="80" y="73"/>
                    </a:moveTo>
                    <a:lnTo>
                      <a:pt x="18" y="60"/>
                    </a:lnTo>
                    <a:lnTo>
                      <a:pt x="51" y="59"/>
                    </a:lnTo>
                    <a:lnTo>
                      <a:pt x="80" y="73"/>
                    </a:lnTo>
                    <a:close/>
                    <a:moveTo>
                      <a:pt x="21" y="45"/>
                    </a:moveTo>
                    <a:lnTo>
                      <a:pt x="26" y="38"/>
                    </a:lnTo>
                    <a:lnTo>
                      <a:pt x="31" y="29"/>
                    </a:lnTo>
                    <a:lnTo>
                      <a:pt x="82" y="70"/>
                    </a:lnTo>
                    <a:lnTo>
                      <a:pt x="81" y="71"/>
                    </a:lnTo>
                    <a:lnTo>
                      <a:pt x="80" y="73"/>
                    </a:lnTo>
                    <a:lnTo>
                      <a:pt x="21" y="45"/>
                    </a:lnTo>
                    <a:close/>
                    <a:moveTo>
                      <a:pt x="31" y="29"/>
                    </a:moveTo>
                    <a:lnTo>
                      <a:pt x="31" y="29"/>
                    </a:lnTo>
                    <a:lnTo>
                      <a:pt x="57" y="50"/>
                    </a:lnTo>
                    <a:lnTo>
                      <a:pt x="31" y="29"/>
                    </a:lnTo>
                    <a:close/>
                    <a:moveTo>
                      <a:pt x="31" y="29"/>
                    </a:moveTo>
                    <a:lnTo>
                      <a:pt x="38" y="23"/>
                    </a:lnTo>
                    <a:lnTo>
                      <a:pt x="46" y="17"/>
                    </a:lnTo>
                    <a:lnTo>
                      <a:pt x="83" y="69"/>
                    </a:lnTo>
                    <a:lnTo>
                      <a:pt x="82" y="69"/>
                    </a:lnTo>
                    <a:lnTo>
                      <a:pt x="82" y="70"/>
                    </a:lnTo>
                    <a:lnTo>
                      <a:pt x="31" y="29"/>
                    </a:lnTo>
                    <a:close/>
                    <a:moveTo>
                      <a:pt x="83" y="69"/>
                    </a:moveTo>
                    <a:lnTo>
                      <a:pt x="83" y="69"/>
                    </a:lnTo>
                    <a:lnTo>
                      <a:pt x="65" y="43"/>
                    </a:lnTo>
                    <a:lnTo>
                      <a:pt x="83" y="69"/>
                    </a:lnTo>
                    <a:close/>
                    <a:moveTo>
                      <a:pt x="46" y="17"/>
                    </a:moveTo>
                    <a:lnTo>
                      <a:pt x="53" y="12"/>
                    </a:lnTo>
                    <a:lnTo>
                      <a:pt x="62" y="8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46" y="17"/>
                    </a:lnTo>
                    <a:close/>
                    <a:moveTo>
                      <a:pt x="62" y="8"/>
                    </a:moveTo>
                    <a:lnTo>
                      <a:pt x="72" y="5"/>
                    </a:lnTo>
                    <a:lnTo>
                      <a:pt x="82" y="4"/>
                    </a:lnTo>
                    <a:lnTo>
                      <a:pt x="84" y="69"/>
                    </a:lnTo>
                    <a:lnTo>
                      <a:pt x="83" y="69"/>
                    </a:lnTo>
                    <a:lnTo>
                      <a:pt x="62" y="8"/>
                    </a:lnTo>
                    <a:close/>
                    <a:moveTo>
                      <a:pt x="82" y="4"/>
                    </a:moveTo>
                    <a:lnTo>
                      <a:pt x="82" y="4"/>
                    </a:lnTo>
                    <a:lnTo>
                      <a:pt x="83" y="37"/>
                    </a:lnTo>
                    <a:lnTo>
                      <a:pt x="82" y="4"/>
                    </a:lnTo>
                    <a:close/>
                    <a:moveTo>
                      <a:pt x="82" y="4"/>
                    </a:moveTo>
                    <a:lnTo>
                      <a:pt x="92" y="4"/>
                    </a:lnTo>
                    <a:lnTo>
                      <a:pt x="102" y="5"/>
                    </a:lnTo>
                    <a:lnTo>
                      <a:pt x="86" y="69"/>
                    </a:lnTo>
                    <a:lnTo>
                      <a:pt x="84" y="69"/>
                    </a:lnTo>
                    <a:lnTo>
                      <a:pt x="82" y="4"/>
                    </a:lnTo>
                    <a:close/>
                    <a:moveTo>
                      <a:pt x="102" y="5"/>
                    </a:moveTo>
                    <a:lnTo>
                      <a:pt x="112" y="9"/>
                    </a:lnTo>
                    <a:lnTo>
                      <a:pt x="121" y="14"/>
                    </a:lnTo>
                    <a:lnTo>
                      <a:pt x="84" y="68"/>
                    </a:lnTo>
                    <a:lnTo>
                      <a:pt x="84" y="68"/>
                    </a:lnTo>
                    <a:lnTo>
                      <a:pt x="86" y="69"/>
                    </a:lnTo>
                    <a:lnTo>
                      <a:pt x="102" y="5"/>
                    </a:lnTo>
                    <a:close/>
                    <a:moveTo>
                      <a:pt x="84" y="68"/>
                    </a:moveTo>
                    <a:lnTo>
                      <a:pt x="84" y="68"/>
                    </a:lnTo>
                    <a:lnTo>
                      <a:pt x="103" y="42"/>
                    </a:lnTo>
                    <a:lnTo>
                      <a:pt x="84" y="68"/>
                    </a:lnTo>
                    <a:close/>
                    <a:moveTo>
                      <a:pt x="121" y="14"/>
                    </a:moveTo>
                    <a:lnTo>
                      <a:pt x="129" y="22"/>
                    </a:lnTo>
                    <a:lnTo>
                      <a:pt x="137" y="29"/>
                    </a:lnTo>
                    <a:lnTo>
                      <a:pt x="83" y="68"/>
                    </a:lnTo>
                    <a:lnTo>
                      <a:pt x="84" y="68"/>
                    </a:lnTo>
                    <a:lnTo>
                      <a:pt x="84" y="68"/>
                    </a:lnTo>
                    <a:lnTo>
                      <a:pt x="121" y="14"/>
                    </a:lnTo>
                    <a:close/>
                    <a:moveTo>
                      <a:pt x="137" y="29"/>
                    </a:moveTo>
                    <a:lnTo>
                      <a:pt x="142" y="38"/>
                    </a:lnTo>
                    <a:lnTo>
                      <a:pt x="146" y="48"/>
                    </a:lnTo>
                    <a:lnTo>
                      <a:pt x="84" y="69"/>
                    </a:lnTo>
                    <a:lnTo>
                      <a:pt x="84" y="68"/>
                    </a:lnTo>
                    <a:lnTo>
                      <a:pt x="83" y="68"/>
                    </a:lnTo>
                    <a:lnTo>
                      <a:pt x="137" y="29"/>
                    </a:lnTo>
                    <a:close/>
                    <a:moveTo>
                      <a:pt x="144" y="73"/>
                    </a:moveTo>
                    <a:lnTo>
                      <a:pt x="109" y="141"/>
                    </a:lnTo>
                    <a:lnTo>
                      <a:pt x="84" y="69"/>
                    </a:lnTo>
                    <a:lnTo>
                      <a:pt x="116" y="58"/>
                    </a:lnTo>
                    <a:lnTo>
                      <a:pt x="144" y="73"/>
                    </a:lnTo>
                    <a:close/>
                    <a:moveTo>
                      <a:pt x="86" y="44"/>
                    </a:moveTo>
                    <a:lnTo>
                      <a:pt x="91" y="35"/>
                    </a:lnTo>
                    <a:lnTo>
                      <a:pt x="96" y="28"/>
                    </a:lnTo>
                    <a:lnTo>
                      <a:pt x="147" y="68"/>
                    </a:lnTo>
                    <a:lnTo>
                      <a:pt x="146" y="70"/>
                    </a:lnTo>
                    <a:lnTo>
                      <a:pt x="144" y="73"/>
                    </a:lnTo>
                    <a:lnTo>
                      <a:pt x="86" y="44"/>
                    </a:lnTo>
                    <a:close/>
                    <a:moveTo>
                      <a:pt x="147" y="68"/>
                    </a:moveTo>
                    <a:lnTo>
                      <a:pt x="147" y="68"/>
                    </a:lnTo>
                    <a:lnTo>
                      <a:pt x="122" y="48"/>
                    </a:lnTo>
                    <a:lnTo>
                      <a:pt x="147" y="68"/>
                    </a:lnTo>
                    <a:close/>
                    <a:moveTo>
                      <a:pt x="96" y="28"/>
                    </a:moveTo>
                    <a:lnTo>
                      <a:pt x="103" y="20"/>
                    </a:lnTo>
                    <a:lnTo>
                      <a:pt x="109" y="14"/>
                    </a:lnTo>
                    <a:lnTo>
                      <a:pt x="149" y="65"/>
                    </a:lnTo>
                    <a:lnTo>
                      <a:pt x="148" y="66"/>
                    </a:lnTo>
                    <a:lnTo>
                      <a:pt x="147" y="68"/>
                    </a:lnTo>
                    <a:lnTo>
                      <a:pt x="96" y="28"/>
                    </a:lnTo>
                    <a:close/>
                    <a:moveTo>
                      <a:pt x="109" y="14"/>
                    </a:moveTo>
                    <a:lnTo>
                      <a:pt x="118" y="9"/>
                    </a:lnTo>
                    <a:lnTo>
                      <a:pt x="127" y="4"/>
                    </a:lnTo>
                    <a:lnTo>
                      <a:pt x="149" y="65"/>
                    </a:lnTo>
                    <a:lnTo>
                      <a:pt x="149" y="65"/>
                    </a:lnTo>
                    <a:lnTo>
                      <a:pt x="109" y="14"/>
                    </a:lnTo>
                    <a:close/>
                    <a:moveTo>
                      <a:pt x="127" y="4"/>
                    </a:moveTo>
                    <a:lnTo>
                      <a:pt x="127" y="4"/>
                    </a:lnTo>
                    <a:lnTo>
                      <a:pt x="138" y="35"/>
                    </a:lnTo>
                    <a:lnTo>
                      <a:pt x="127" y="4"/>
                    </a:lnTo>
                    <a:close/>
                    <a:moveTo>
                      <a:pt x="127" y="4"/>
                    </a:moveTo>
                    <a:lnTo>
                      <a:pt x="137" y="2"/>
                    </a:lnTo>
                    <a:lnTo>
                      <a:pt x="147" y="2"/>
                    </a:lnTo>
                    <a:lnTo>
                      <a:pt x="149" y="65"/>
                    </a:lnTo>
                    <a:lnTo>
                      <a:pt x="149" y="65"/>
                    </a:lnTo>
                    <a:lnTo>
                      <a:pt x="127" y="4"/>
                    </a:lnTo>
                    <a:close/>
                    <a:moveTo>
                      <a:pt x="147" y="2"/>
                    </a:moveTo>
                    <a:lnTo>
                      <a:pt x="147" y="0"/>
                    </a:lnTo>
                    <a:lnTo>
                      <a:pt x="148" y="33"/>
                    </a:lnTo>
                    <a:lnTo>
                      <a:pt x="147" y="2"/>
                    </a:lnTo>
                    <a:close/>
                    <a:moveTo>
                      <a:pt x="147" y="0"/>
                    </a:moveTo>
                    <a:lnTo>
                      <a:pt x="154" y="0"/>
                    </a:lnTo>
                    <a:lnTo>
                      <a:pt x="160" y="2"/>
                    </a:lnTo>
                    <a:lnTo>
                      <a:pt x="168" y="3"/>
                    </a:lnTo>
                    <a:lnTo>
                      <a:pt x="174" y="5"/>
                    </a:lnTo>
                    <a:lnTo>
                      <a:pt x="151" y="65"/>
                    </a:lnTo>
                    <a:lnTo>
                      <a:pt x="149" y="65"/>
                    </a:lnTo>
                    <a:lnTo>
                      <a:pt x="147" y="0"/>
                    </a:lnTo>
                    <a:close/>
                    <a:moveTo>
                      <a:pt x="174" y="5"/>
                    </a:moveTo>
                    <a:lnTo>
                      <a:pt x="180" y="8"/>
                    </a:lnTo>
                    <a:lnTo>
                      <a:pt x="187" y="12"/>
                    </a:lnTo>
                    <a:lnTo>
                      <a:pt x="192" y="15"/>
                    </a:lnTo>
                    <a:lnTo>
                      <a:pt x="198" y="22"/>
                    </a:lnTo>
                    <a:lnTo>
                      <a:pt x="149" y="65"/>
                    </a:lnTo>
                    <a:lnTo>
                      <a:pt x="151" y="65"/>
                    </a:lnTo>
                    <a:lnTo>
                      <a:pt x="151" y="65"/>
                    </a:lnTo>
                    <a:lnTo>
                      <a:pt x="174" y="5"/>
                    </a:lnTo>
                    <a:close/>
                    <a:moveTo>
                      <a:pt x="198" y="22"/>
                    </a:moveTo>
                    <a:lnTo>
                      <a:pt x="202" y="27"/>
                    </a:lnTo>
                    <a:lnTo>
                      <a:pt x="205" y="33"/>
                    </a:lnTo>
                    <a:lnTo>
                      <a:pt x="209" y="39"/>
                    </a:lnTo>
                    <a:lnTo>
                      <a:pt x="212" y="47"/>
                    </a:lnTo>
                    <a:lnTo>
                      <a:pt x="151" y="66"/>
                    </a:lnTo>
                    <a:lnTo>
                      <a:pt x="149" y="65"/>
                    </a:lnTo>
                    <a:lnTo>
                      <a:pt x="149" y="65"/>
                    </a:lnTo>
                    <a:lnTo>
                      <a:pt x="198" y="22"/>
                    </a:lnTo>
                    <a:close/>
                    <a:moveTo>
                      <a:pt x="212" y="47"/>
                    </a:moveTo>
                    <a:lnTo>
                      <a:pt x="215" y="60"/>
                    </a:lnTo>
                    <a:lnTo>
                      <a:pt x="217" y="75"/>
                    </a:lnTo>
                    <a:lnTo>
                      <a:pt x="152" y="79"/>
                    </a:lnTo>
                    <a:lnTo>
                      <a:pt x="152" y="71"/>
                    </a:lnTo>
                    <a:lnTo>
                      <a:pt x="151" y="66"/>
                    </a:lnTo>
                    <a:lnTo>
                      <a:pt x="212" y="47"/>
                    </a:lnTo>
                    <a:close/>
                    <a:moveTo>
                      <a:pt x="217" y="75"/>
                    </a:moveTo>
                    <a:lnTo>
                      <a:pt x="217" y="75"/>
                    </a:lnTo>
                    <a:lnTo>
                      <a:pt x="184" y="76"/>
                    </a:lnTo>
                    <a:lnTo>
                      <a:pt x="217" y="75"/>
                    </a:lnTo>
                    <a:close/>
                    <a:moveTo>
                      <a:pt x="217" y="75"/>
                    </a:moveTo>
                    <a:lnTo>
                      <a:pt x="220" y="167"/>
                    </a:lnTo>
                    <a:lnTo>
                      <a:pt x="155" y="170"/>
                    </a:lnTo>
                    <a:lnTo>
                      <a:pt x="152" y="79"/>
                    </a:lnTo>
                    <a:lnTo>
                      <a:pt x="217" y="75"/>
                    </a:lnTo>
                    <a:close/>
                    <a:moveTo>
                      <a:pt x="220" y="167"/>
                    </a:moveTo>
                    <a:lnTo>
                      <a:pt x="222" y="200"/>
                    </a:lnTo>
                    <a:lnTo>
                      <a:pt x="189" y="201"/>
                    </a:lnTo>
                    <a:lnTo>
                      <a:pt x="188" y="169"/>
                    </a:lnTo>
                    <a:lnTo>
                      <a:pt x="220" y="167"/>
                    </a:lnTo>
                    <a:close/>
                    <a:moveTo>
                      <a:pt x="189" y="201"/>
                    </a:moveTo>
                    <a:lnTo>
                      <a:pt x="170" y="202"/>
                    </a:lnTo>
                    <a:lnTo>
                      <a:pt x="168" y="137"/>
                    </a:lnTo>
                    <a:lnTo>
                      <a:pt x="187" y="136"/>
                    </a:lnTo>
                    <a:lnTo>
                      <a:pt x="189" y="201"/>
                    </a:lnTo>
                    <a:close/>
                    <a:moveTo>
                      <a:pt x="170" y="202"/>
                    </a:moveTo>
                    <a:lnTo>
                      <a:pt x="139" y="203"/>
                    </a:lnTo>
                    <a:lnTo>
                      <a:pt x="137" y="171"/>
                    </a:lnTo>
                    <a:lnTo>
                      <a:pt x="169" y="170"/>
                    </a:lnTo>
                    <a:lnTo>
                      <a:pt x="170" y="202"/>
                    </a:lnTo>
                    <a:close/>
                    <a:moveTo>
                      <a:pt x="137" y="171"/>
                    </a:moveTo>
                    <a:lnTo>
                      <a:pt x="133" y="86"/>
                    </a:lnTo>
                    <a:lnTo>
                      <a:pt x="198" y="84"/>
                    </a:lnTo>
                    <a:lnTo>
                      <a:pt x="202" y="169"/>
                    </a:lnTo>
                    <a:lnTo>
                      <a:pt x="137" y="171"/>
                    </a:lnTo>
                    <a:close/>
                    <a:moveTo>
                      <a:pt x="133" y="86"/>
                    </a:moveTo>
                    <a:lnTo>
                      <a:pt x="133" y="81"/>
                    </a:lnTo>
                    <a:lnTo>
                      <a:pt x="133" y="78"/>
                    </a:lnTo>
                    <a:lnTo>
                      <a:pt x="197" y="69"/>
                    </a:lnTo>
                    <a:lnTo>
                      <a:pt x="198" y="75"/>
                    </a:lnTo>
                    <a:lnTo>
                      <a:pt x="198" y="84"/>
                    </a:lnTo>
                    <a:lnTo>
                      <a:pt x="133" y="86"/>
                    </a:lnTo>
                    <a:close/>
                    <a:moveTo>
                      <a:pt x="133" y="78"/>
                    </a:moveTo>
                    <a:lnTo>
                      <a:pt x="133" y="76"/>
                    </a:lnTo>
                    <a:lnTo>
                      <a:pt x="133" y="76"/>
                    </a:lnTo>
                    <a:lnTo>
                      <a:pt x="193" y="53"/>
                    </a:lnTo>
                    <a:lnTo>
                      <a:pt x="195" y="60"/>
                    </a:lnTo>
                    <a:lnTo>
                      <a:pt x="197" y="69"/>
                    </a:lnTo>
                    <a:lnTo>
                      <a:pt x="133" y="78"/>
                    </a:lnTo>
                    <a:close/>
                    <a:moveTo>
                      <a:pt x="193" y="53"/>
                    </a:moveTo>
                    <a:lnTo>
                      <a:pt x="193" y="53"/>
                    </a:lnTo>
                    <a:lnTo>
                      <a:pt x="163" y="65"/>
                    </a:lnTo>
                    <a:lnTo>
                      <a:pt x="193" y="53"/>
                    </a:lnTo>
                    <a:close/>
                    <a:moveTo>
                      <a:pt x="133" y="78"/>
                    </a:moveTo>
                    <a:lnTo>
                      <a:pt x="134" y="79"/>
                    </a:lnTo>
                    <a:lnTo>
                      <a:pt x="134" y="80"/>
                    </a:lnTo>
                    <a:lnTo>
                      <a:pt x="185" y="40"/>
                    </a:lnTo>
                    <a:lnTo>
                      <a:pt x="189" y="45"/>
                    </a:lnTo>
                    <a:lnTo>
                      <a:pt x="193" y="53"/>
                    </a:lnTo>
                    <a:lnTo>
                      <a:pt x="133" y="78"/>
                    </a:lnTo>
                    <a:close/>
                    <a:moveTo>
                      <a:pt x="134" y="80"/>
                    </a:moveTo>
                    <a:lnTo>
                      <a:pt x="137" y="81"/>
                    </a:lnTo>
                    <a:lnTo>
                      <a:pt x="138" y="83"/>
                    </a:lnTo>
                    <a:lnTo>
                      <a:pt x="173" y="29"/>
                    </a:lnTo>
                    <a:lnTo>
                      <a:pt x="179" y="34"/>
                    </a:lnTo>
                    <a:lnTo>
                      <a:pt x="185" y="40"/>
                    </a:lnTo>
                    <a:lnTo>
                      <a:pt x="134" y="80"/>
                    </a:lnTo>
                    <a:close/>
                    <a:moveTo>
                      <a:pt x="173" y="29"/>
                    </a:moveTo>
                    <a:lnTo>
                      <a:pt x="173" y="29"/>
                    </a:lnTo>
                    <a:lnTo>
                      <a:pt x="155" y="57"/>
                    </a:lnTo>
                    <a:lnTo>
                      <a:pt x="173" y="29"/>
                    </a:lnTo>
                    <a:close/>
                    <a:moveTo>
                      <a:pt x="138" y="83"/>
                    </a:moveTo>
                    <a:lnTo>
                      <a:pt x="141" y="84"/>
                    </a:lnTo>
                    <a:lnTo>
                      <a:pt x="143" y="85"/>
                    </a:lnTo>
                    <a:lnTo>
                      <a:pt x="159" y="23"/>
                    </a:lnTo>
                    <a:lnTo>
                      <a:pt x="165" y="25"/>
                    </a:lnTo>
                    <a:lnTo>
                      <a:pt x="173" y="29"/>
                    </a:lnTo>
                    <a:lnTo>
                      <a:pt x="138" y="83"/>
                    </a:lnTo>
                    <a:close/>
                    <a:moveTo>
                      <a:pt x="143" y="85"/>
                    </a:moveTo>
                    <a:lnTo>
                      <a:pt x="144" y="85"/>
                    </a:lnTo>
                    <a:lnTo>
                      <a:pt x="147" y="85"/>
                    </a:lnTo>
                    <a:lnTo>
                      <a:pt x="143" y="20"/>
                    </a:lnTo>
                    <a:lnTo>
                      <a:pt x="151" y="22"/>
                    </a:lnTo>
                    <a:lnTo>
                      <a:pt x="159" y="23"/>
                    </a:lnTo>
                    <a:lnTo>
                      <a:pt x="143" y="85"/>
                    </a:lnTo>
                    <a:close/>
                    <a:moveTo>
                      <a:pt x="147" y="85"/>
                    </a:moveTo>
                    <a:lnTo>
                      <a:pt x="148" y="85"/>
                    </a:lnTo>
                    <a:lnTo>
                      <a:pt x="149" y="84"/>
                    </a:lnTo>
                    <a:lnTo>
                      <a:pt x="118" y="28"/>
                    </a:lnTo>
                    <a:lnTo>
                      <a:pt x="124" y="25"/>
                    </a:lnTo>
                    <a:lnTo>
                      <a:pt x="131" y="23"/>
                    </a:lnTo>
                    <a:lnTo>
                      <a:pt x="137" y="22"/>
                    </a:lnTo>
                    <a:lnTo>
                      <a:pt x="143" y="20"/>
                    </a:lnTo>
                    <a:lnTo>
                      <a:pt x="147" y="85"/>
                    </a:lnTo>
                    <a:close/>
                    <a:moveTo>
                      <a:pt x="118" y="28"/>
                    </a:moveTo>
                    <a:lnTo>
                      <a:pt x="118" y="28"/>
                    </a:lnTo>
                    <a:lnTo>
                      <a:pt x="134" y="57"/>
                    </a:lnTo>
                    <a:lnTo>
                      <a:pt x="118" y="28"/>
                    </a:lnTo>
                    <a:close/>
                    <a:moveTo>
                      <a:pt x="149" y="84"/>
                    </a:moveTo>
                    <a:lnTo>
                      <a:pt x="151" y="84"/>
                    </a:lnTo>
                    <a:lnTo>
                      <a:pt x="152" y="83"/>
                    </a:lnTo>
                    <a:lnTo>
                      <a:pt x="99" y="44"/>
                    </a:lnTo>
                    <a:lnTo>
                      <a:pt x="104" y="39"/>
                    </a:lnTo>
                    <a:lnTo>
                      <a:pt x="108" y="35"/>
                    </a:lnTo>
                    <a:lnTo>
                      <a:pt x="113" y="32"/>
                    </a:lnTo>
                    <a:lnTo>
                      <a:pt x="118" y="28"/>
                    </a:lnTo>
                    <a:lnTo>
                      <a:pt x="149" y="84"/>
                    </a:lnTo>
                    <a:close/>
                    <a:moveTo>
                      <a:pt x="99" y="44"/>
                    </a:moveTo>
                    <a:lnTo>
                      <a:pt x="99" y="44"/>
                    </a:lnTo>
                    <a:lnTo>
                      <a:pt x="126" y="64"/>
                    </a:lnTo>
                    <a:lnTo>
                      <a:pt x="99" y="44"/>
                    </a:lnTo>
                    <a:close/>
                    <a:moveTo>
                      <a:pt x="152" y="83"/>
                    </a:moveTo>
                    <a:lnTo>
                      <a:pt x="152" y="83"/>
                    </a:lnTo>
                    <a:lnTo>
                      <a:pt x="152" y="83"/>
                    </a:lnTo>
                    <a:lnTo>
                      <a:pt x="89" y="70"/>
                    </a:lnTo>
                    <a:lnTo>
                      <a:pt x="91" y="63"/>
                    </a:lnTo>
                    <a:lnTo>
                      <a:pt x="93" y="57"/>
                    </a:lnTo>
                    <a:lnTo>
                      <a:pt x="96" y="50"/>
                    </a:lnTo>
                    <a:lnTo>
                      <a:pt x="99" y="44"/>
                    </a:lnTo>
                    <a:lnTo>
                      <a:pt x="152" y="83"/>
                    </a:lnTo>
                    <a:close/>
                    <a:moveTo>
                      <a:pt x="152" y="83"/>
                    </a:moveTo>
                    <a:lnTo>
                      <a:pt x="152" y="83"/>
                    </a:lnTo>
                    <a:lnTo>
                      <a:pt x="121" y="76"/>
                    </a:lnTo>
                    <a:lnTo>
                      <a:pt x="152" y="83"/>
                    </a:lnTo>
                    <a:close/>
                    <a:moveTo>
                      <a:pt x="152" y="83"/>
                    </a:moveTo>
                    <a:lnTo>
                      <a:pt x="152" y="86"/>
                    </a:lnTo>
                    <a:lnTo>
                      <a:pt x="152" y="93"/>
                    </a:lnTo>
                    <a:lnTo>
                      <a:pt x="87" y="95"/>
                    </a:lnTo>
                    <a:lnTo>
                      <a:pt x="87" y="81"/>
                    </a:lnTo>
                    <a:lnTo>
                      <a:pt x="89" y="69"/>
                    </a:lnTo>
                    <a:lnTo>
                      <a:pt x="152" y="83"/>
                    </a:lnTo>
                    <a:close/>
                    <a:moveTo>
                      <a:pt x="152" y="93"/>
                    </a:moveTo>
                    <a:lnTo>
                      <a:pt x="155" y="171"/>
                    </a:lnTo>
                    <a:lnTo>
                      <a:pt x="91" y="174"/>
                    </a:lnTo>
                    <a:lnTo>
                      <a:pt x="87" y="95"/>
                    </a:lnTo>
                    <a:lnTo>
                      <a:pt x="152" y="93"/>
                    </a:lnTo>
                    <a:close/>
                    <a:moveTo>
                      <a:pt x="155" y="171"/>
                    </a:moveTo>
                    <a:lnTo>
                      <a:pt x="157" y="202"/>
                    </a:lnTo>
                    <a:lnTo>
                      <a:pt x="124" y="205"/>
                    </a:lnTo>
                    <a:lnTo>
                      <a:pt x="123" y="172"/>
                    </a:lnTo>
                    <a:lnTo>
                      <a:pt x="155" y="171"/>
                    </a:lnTo>
                    <a:close/>
                    <a:moveTo>
                      <a:pt x="124" y="205"/>
                    </a:moveTo>
                    <a:lnTo>
                      <a:pt x="106" y="205"/>
                    </a:lnTo>
                    <a:lnTo>
                      <a:pt x="103" y="140"/>
                    </a:lnTo>
                    <a:lnTo>
                      <a:pt x="122" y="140"/>
                    </a:lnTo>
                    <a:lnTo>
                      <a:pt x="124" y="205"/>
                    </a:lnTo>
                    <a:close/>
                    <a:moveTo>
                      <a:pt x="106" y="205"/>
                    </a:moveTo>
                    <a:lnTo>
                      <a:pt x="73" y="206"/>
                    </a:lnTo>
                    <a:lnTo>
                      <a:pt x="72" y="174"/>
                    </a:lnTo>
                    <a:lnTo>
                      <a:pt x="104" y="172"/>
                    </a:lnTo>
                    <a:lnTo>
                      <a:pt x="106" y="205"/>
                    </a:lnTo>
                    <a:close/>
                    <a:moveTo>
                      <a:pt x="72" y="174"/>
                    </a:moveTo>
                    <a:lnTo>
                      <a:pt x="68" y="86"/>
                    </a:lnTo>
                    <a:lnTo>
                      <a:pt x="133" y="84"/>
                    </a:lnTo>
                    <a:lnTo>
                      <a:pt x="137" y="171"/>
                    </a:lnTo>
                    <a:lnTo>
                      <a:pt x="72" y="174"/>
                    </a:lnTo>
                    <a:close/>
                    <a:moveTo>
                      <a:pt x="68" y="86"/>
                    </a:moveTo>
                    <a:lnTo>
                      <a:pt x="68" y="83"/>
                    </a:lnTo>
                    <a:lnTo>
                      <a:pt x="67" y="79"/>
                    </a:lnTo>
                    <a:lnTo>
                      <a:pt x="129" y="63"/>
                    </a:lnTo>
                    <a:lnTo>
                      <a:pt x="132" y="73"/>
                    </a:lnTo>
                    <a:lnTo>
                      <a:pt x="133" y="84"/>
                    </a:lnTo>
                    <a:lnTo>
                      <a:pt x="68" y="86"/>
                    </a:lnTo>
                    <a:close/>
                    <a:moveTo>
                      <a:pt x="129" y="63"/>
                    </a:moveTo>
                    <a:lnTo>
                      <a:pt x="129" y="63"/>
                    </a:lnTo>
                    <a:lnTo>
                      <a:pt x="98" y="71"/>
                    </a:lnTo>
                    <a:lnTo>
                      <a:pt x="129" y="63"/>
                    </a:lnTo>
                    <a:close/>
                    <a:moveTo>
                      <a:pt x="67" y="79"/>
                    </a:moveTo>
                    <a:lnTo>
                      <a:pt x="68" y="81"/>
                    </a:lnTo>
                    <a:lnTo>
                      <a:pt x="70" y="83"/>
                    </a:lnTo>
                    <a:lnTo>
                      <a:pt x="119" y="42"/>
                    </a:lnTo>
                    <a:lnTo>
                      <a:pt x="123" y="47"/>
                    </a:lnTo>
                    <a:lnTo>
                      <a:pt x="126" y="52"/>
                    </a:lnTo>
                    <a:lnTo>
                      <a:pt x="128" y="58"/>
                    </a:lnTo>
                    <a:lnTo>
                      <a:pt x="129" y="63"/>
                    </a:lnTo>
                    <a:lnTo>
                      <a:pt x="67" y="79"/>
                    </a:lnTo>
                    <a:close/>
                    <a:moveTo>
                      <a:pt x="119" y="42"/>
                    </a:moveTo>
                    <a:lnTo>
                      <a:pt x="119" y="42"/>
                    </a:lnTo>
                    <a:lnTo>
                      <a:pt x="94" y="63"/>
                    </a:lnTo>
                    <a:lnTo>
                      <a:pt x="119" y="42"/>
                    </a:lnTo>
                    <a:close/>
                    <a:moveTo>
                      <a:pt x="70" y="83"/>
                    </a:moveTo>
                    <a:lnTo>
                      <a:pt x="72" y="85"/>
                    </a:lnTo>
                    <a:lnTo>
                      <a:pt x="76" y="88"/>
                    </a:lnTo>
                    <a:lnTo>
                      <a:pt x="101" y="28"/>
                    </a:lnTo>
                    <a:lnTo>
                      <a:pt x="106" y="30"/>
                    </a:lnTo>
                    <a:lnTo>
                      <a:pt x="111" y="34"/>
                    </a:lnTo>
                    <a:lnTo>
                      <a:pt x="116" y="38"/>
                    </a:lnTo>
                    <a:lnTo>
                      <a:pt x="119" y="42"/>
                    </a:lnTo>
                    <a:lnTo>
                      <a:pt x="70" y="83"/>
                    </a:lnTo>
                    <a:close/>
                    <a:moveTo>
                      <a:pt x="101" y="28"/>
                    </a:moveTo>
                    <a:lnTo>
                      <a:pt x="101" y="28"/>
                    </a:lnTo>
                    <a:lnTo>
                      <a:pt x="88" y="58"/>
                    </a:lnTo>
                    <a:lnTo>
                      <a:pt x="101" y="28"/>
                    </a:lnTo>
                    <a:close/>
                    <a:moveTo>
                      <a:pt x="76" y="88"/>
                    </a:moveTo>
                    <a:lnTo>
                      <a:pt x="78" y="88"/>
                    </a:lnTo>
                    <a:lnTo>
                      <a:pt x="81" y="89"/>
                    </a:lnTo>
                    <a:lnTo>
                      <a:pt x="78" y="24"/>
                    </a:lnTo>
                    <a:lnTo>
                      <a:pt x="84" y="24"/>
                    </a:lnTo>
                    <a:lnTo>
                      <a:pt x="89" y="24"/>
                    </a:lnTo>
                    <a:lnTo>
                      <a:pt x="96" y="25"/>
                    </a:lnTo>
                    <a:lnTo>
                      <a:pt x="101" y="28"/>
                    </a:lnTo>
                    <a:lnTo>
                      <a:pt x="76" y="88"/>
                    </a:lnTo>
                    <a:close/>
                    <a:moveTo>
                      <a:pt x="81" y="89"/>
                    </a:moveTo>
                    <a:lnTo>
                      <a:pt x="83" y="88"/>
                    </a:lnTo>
                    <a:lnTo>
                      <a:pt x="84" y="88"/>
                    </a:lnTo>
                    <a:lnTo>
                      <a:pt x="53" y="32"/>
                    </a:lnTo>
                    <a:lnTo>
                      <a:pt x="58" y="28"/>
                    </a:lnTo>
                    <a:lnTo>
                      <a:pt x="65" y="25"/>
                    </a:lnTo>
                    <a:lnTo>
                      <a:pt x="72" y="24"/>
                    </a:lnTo>
                    <a:lnTo>
                      <a:pt x="78" y="24"/>
                    </a:lnTo>
                    <a:lnTo>
                      <a:pt x="81" y="89"/>
                    </a:lnTo>
                    <a:close/>
                    <a:moveTo>
                      <a:pt x="52" y="32"/>
                    </a:moveTo>
                    <a:lnTo>
                      <a:pt x="53" y="32"/>
                    </a:lnTo>
                    <a:lnTo>
                      <a:pt x="68" y="59"/>
                    </a:lnTo>
                    <a:lnTo>
                      <a:pt x="52" y="32"/>
                    </a:lnTo>
                    <a:close/>
                    <a:moveTo>
                      <a:pt x="84" y="88"/>
                    </a:moveTo>
                    <a:lnTo>
                      <a:pt x="86" y="86"/>
                    </a:lnTo>
                    <a:lnTo>
                      <a:pt x="87" y="85"/>
                    </a:lnTo>
                    <a:lnTo>
                      <a:pt x="33" y="49"/>
                    </a:lnTo>
                    <a:lnTo>
                      <a:pt x="37" y="44"/>
                    </a:lnTo>
                    <a:lnTo>
                      <a:pt x="42" y="39"/>
                    </a:lnTo>
                    <a:lnTo>
                      <a:pt x="47" y="34"/>
                    </a:lnTo>
                    <a:lnTo>
                      <a:pt x="52" y="32"/>
                    </a:lnTo>
                    <a:lnTo>
                      <a:pt x="84" y="88"/>
                    </a:lnTo>
                    <a:close/>
                    <a:moveTo>
                      <a:pt x="87" y="85"/>
                    </a:moveTo>
                    <a:lnTo>
                      <a:pt x="87" y="85"/>
                    </a:lnTo>
                    <a:lnTo>
                      <a:pt x="87" y="86"/>
                    </a:lnTo>
                    <a:lnTo>
                      <a:pt x="23" y="78"/>
                    </a:lnTo>
                    <a:lnTo>
                      <a:pt x="25" y="69"/>
                    </a:lnTo>
                    <a:lnTo>
                      <a:pt x="27" y="61"/>
                    </a:lnTo>
                    <a:lnTo>
                      <a:pt x="30" y="55"/>
                    </a:lnTo>
                    <a:lnTo>
                      <a:pt x="33" y="49"/>
                    </a:lnTo>
                    <a:lnTo>
                      <a:pt x="87" y="85"/>
                    </a:lnTo>
                    <a:close/>
                    <a:moveTo>
                      <a:pt x="87" y="86"/>
                    </a:moveTo>
                    <a:lnTo>
                      <a:pt x="87" y="94"/>
                    </a:lnTo>
                    <a:lnTo>
                      <a:pt x="87" y="104"/>
                    </a:lnTo>
                    <a:lnTo>
                      <a:pt x="22" y="106"/>
                    </a:lnTo>
                    <a:lnTo>
                      <a:pt x="22" y="90"/>
                    </a:lnTo>
                    <a:lnTo>
                      <a:pt x="23" y="78"/>
                    </a:lnTo>
                    <a:lnTo>
                      <a:pt x="87" y="86"/>
                    </a:lnTo>
                    <a:close/>
                    <a:moveTo>
                      <a:pt x="87" y="104"/>
                    </a:moveTo>
                    <a:lnTo>
                      <a:pt x="87" y="104"/>
                    </a:lnTo>
                    <a:lnTo>
                      <a:pt x="55" y="105"/>
                    </a:lnTo>
                    <a:lnTo>
                      <a:pt x="87" y="104"/>
                    </a:lnTo>
                    <a:close/>
                    <a:moveTo>
                      <a:pt x="87" y="104"/>
                    </a:moveTo>
                    <a:lnTo>
                      <a:pt x="89" y="174"/>
                    </a:lnTo>
                    <a:lnTo>
                      <a:pt x="25" y="176"/>
                    </a:lnTo>
                    <a:lnTo>
                      <a:pt x="22" y="106"/>
                    </a:lnTo>
                    <a:lnTo>
                      <a:pt x="87" y="104"/>
                    </a:lnTo>
                    <a:close/>
                    <a:moveTo>
                      <a:pt x="89" y="174"/>
                    </a:moveTo>
                    <a:lnTo>
                      <a:pt x="92" y="206"/>
                    </a:lnTo>
                    <a:lnTo>
                      <a:pt x="60" y="207"/>
                    </a:lnTo>
                    <a:lnTo>
                      <a:pt x="57" y="175"/>
                    </a:lnTo>
                    <a:lnTo>
                      <a:pt x="89" y="174"/>
                    </a:lnTo>
                    <a:close/>
                    <a:moveTo>
                      <a:pt x="60" y="207"/>
                    </a:moveTo>
                    <a:lnTo>
                      <a:pt x="41" y="208"/>
                    </a:lnTo>
                    <a:lnTo>
                      <a:pt x="37" y="144"/>
                    </a:lnTo>
                    <a:lnTo>
                      <a:pt x="56" y="142"/>
                    </a:lnTo>
                    <a:lnTo>
                      <a:pt x="60" y="207"/>
                    </a:lnTo>
                    <a:close/>
                    <a:moveTo>
                      <a:pt x="41" y="208"/>
                    </a:moveTo>
                    <a:lnTo>
                      <a:pt x="9" y="210"/>
                    </a:lnTo>
                    <a:lnTo>
                      <a:pt x="6" y="177"/>
                    </a:lnTo>
                    <a:lnTo>
                      <a:pt x="38" y="176"/>
                    </a:lnTo>
                    <a:lnTo>
                      <a:pt x="41" y="2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770"/>
              <p:cNvSpPr>
                <a:spLocks noEditPoints="1"/>
              </p:cNvSpPr>
              <p:nvPr/>
            </p:nvSpPr>
            <p:spPr bwMode="auto">
              <a:xfrm>
                <a:off x="1402" y="2560"/>
                <a:ext cx="39" cy="42"/>
              </a:xfrm>
              <a:custGeom>
                <a:avLst/>
                <a:gdLst>
                  <a:gd name="T0" fmla="*/ 106 w 192"/>
                  <a:gd name="T1" fmla="*/ 162 h 207"/>
                  <a:gd name="T2" fmla="*/ 81 w 192"/>
                  <a:gd name="T3" fmla="*/ 140 h 207"/>
                  <a:gd name="T4" fmla="*/ 96 w 192"/>
                  <a:gd name="T5" fmla="*/ 203 h 207"/>
                  <a:gd name="T6" fmla="*/ 75 w 192"/>
                  <a:gd name="T7" fmla="*/ 142 h 207"/>
                  <a:gd name="T8" fmla="*/ 38 w 192"/>
                  <a:gd name="T9" fmla="*/ 197 h 207"/>
                  <a:gd name="T10" fmla="*/ 70 w 192"/>
                  <a:gd name="T11" fmla="*/ 141 h 207"/>
                  <a:gd name="T12" fmla="*/ 70 w 192"/>
                  <a:gd name="T13" fmla="*/ 141 h 207"/>
                  <a:gd name="T14" fmla="*/ 10 w 192"/>
                  <a:gd name="T15" fmla="*/ 166 h 207"/>
                  <a:gd name="T16" fmla="*/ 11 w 192"/>
                  <a:gd name="T17" fmla="*/ 103 h 207"/>
                  <a:gd name="T18" fmla="*/ 16 w 192"/>
                  <a:gd name="T19" fmla="*/ 95 h 207"/>
                  <a:gd name="T20" fmla="*/ 71 w 192"/>
                  <a:gd name="T21" fmla="*/ 130 h 207"/>
                  <a:gd name="T22" fmla="*/ 72 w 192"/>
                  <a:gd name="T23" fmla="*/ 129 h 207"/>
                  <a:gd name="T24" fmla="*/ 84 w 192"/>
                  <a:gd name="T25" fmla="*/ 125 h 207"/>
                  <a:gd name="T26" fmla="*/ 72 w 192"/>
                  <a:gd name="T27" fmla="*/ 62 h 207"/>
                  <a:gd name="T28" fmla="*/ 125 w 192"/>
                  <a:gd name="T29" fmla="*/ 114 h 207"/>
                  <a:gd name="T30" fmla="*/ 111 w 192"/>
                  <a:gd name="T31" fmla="*/ 79 h 207"/>
                  <a:gd name="T32" fmla="*/ 81 w 192"/>
                  <a:gd name="T33" fmla="*/ 79 h 207"/>
                  <a:gd name="T34" fmla="*/ 106 w 192"/>
                  <a:gd name="T35" fmla="*/ 59 h 207"/>
                  <a:gd name="T36" fmla="*/ 82 w 192"/>
                  <a:gd name="T37" fmla="*/ 81 h 207"/>
                  <a:gd name="T38" fmla="*/ 86 w 192"/>
                  <a:gd name="T39" fmla="*/ 84 h 207"/>
                  <a:gd name="T40" fmla="*/ 82 w 192"/>
                  <a:gd name="T41" fmla="*/ 19 h 207"/>
                  <a:gd name="T42" fmla="*/ 43 w 192"/>
                  <a:gd name="T43" fmla="*/ 34 h 207"/>
                  <a:gd name="T44" fmla="*/ 43 w 192"/>
                  <a:gd name="T45" fmla="*/ 34 h 207"/>
                  <a:gd name="T46" fmla="*/ 26 w 192"/>
                  <a:gd name="T47" fmla="*/ 63 h 207"/>
                  <a:gd name="T48" fmla="*/ 41 w 192"/>
                  <a:gd name="T49" fmla="*/ 44 h 207"/>
                  <a:gd name="T50" fmla="*/ 13 w 192"/>
                  <a:gd name="T51" fmla="*/ 44 h 207"/>
                  <a:gd name="T52" fmla="*/ 16 w 192"/>
                  <a:gd name="T53" fmla="*/ 38 h 207"/>
                  <a:gd name="T54" fmla="*/ 43 w 192"/>
                  <a:gd name="T55" fmla="*/ 12 h 207"/>
                  <a:gd name="T56" fmla="*/ 56 w 192"/>
                  <a:gd name="T57" fmla="*/ 5 h 207"/>
                  <a:gd name="T58" fmla="*/ 86 w 192"/>
                  <a:gd name="T59" fmla="*/ 33 h 207"/>
                  <a:gd name="T60" fmla="*/ 120 w 192"/>
                  <a:gd name="T61" fmla="*/ 5 h 207"/>
                  <a:gd name="T62" fmla="*/ 96 w 192"/>
                  <a:gd name="T63" fmla="*/ 66 h 207"/>
                  <a:gd name="T64" fmla="*/ 95 w 192"/>
                  <a:gd name="T65" fmla="*/ 64 h 207"/>
                  <a:gd name="T66" fmla="*/ 157 w 192"/>
                  <a:gd name="T67" fmla="*/ 44 h 207"/>
                  <a:gd name="T68" fmla="*/ 130 w 192"/>
                  <a:gd name="T69" fmla="*/ 81 h 207"/>
                  <a:gd name="T70" fmla="*/ 163 w 192"/>
                  <a:gd name="T71" fmla="*/ 111 h 207"/>
                  <a:gd name="T72" fmla="*/ 166 w 192"/>
                  <a:gd name="T73" fmla="*/ 146 h 207"/>
                  <a:gd name="T74" fmla="*/ 167 w 192"/>
                  <a:gd name="T75" fmla="*/ 149 h 207"/>
                  <a:gd name="T76" fmla="*/ 109 w 192"/>
                  <a:gd name="T77" fmla="*/ 177 h 207"/>
                  <a:gd name="T78" fmla="*/ 118 w 192"/>
                  <a:gd name="T79" fmla="*/ 136 h 207"/>
                  <a:gd name="T80" fmla="*/ 86 w 192"/>
                  <a:gd name="T81" fmla="*/ 170 h 207"/>
                  <a:gd name="T82" fmla="*/ 148 w 192"/>
                  <a:gd name="T83" fmla="*/ 152 h 207"/>
                  <a:gd name="T84" fmla="*/ 90 w 192"/>
                  <a:gd name="T85" fmla="*/ 76 h 207"/>
                  <a:gd name="T86" fmla="*/ 89 w 192"/>
                  <a:gd name="T87" fmla="*/ 144 h 207"/>
                  <a:gd name="T88" fmla="*/ 85 w 192"/>
                  <a:gd name="T89" fmla="*/ 145 h 207"/>
                  <a:gd name="T90" fmla="*/ 55 w 192"/>
                  <a:gd name="T91" fmla="*/ 86 h 207"/>
                  <a:gd name="T92" fmla="*/ 38 w 192"/>
                  <a:gd name="T93" fmla="*/ 99 h 207"/>
                  <a:gd name="T94" fmla="*/ 87 w 192"/>
                  <a:gd name="T95" fmla="*/ 139 h 207"/>
                  <a:gd name="T96" fmla="*/ 89 w 192"/>
                  <a:gd name="T97" fmla="*/ 137 h 207"/>
                  <a:gd name="T98" fmla="*/ 89 w 192"/>
                  <a:gd name="T99" fmla="*/ 136 h 207"/>
                  <a:gd name="T100" fmla="*/ 24 w 192"/>
                  <a:gd name="T101" fmla="*/ 137 h 207"/>
                  <a:gd name="T102" fmla="*/ 85 w 192"/>
                  <a:gd name="T103" fmla="*/ 128 h 207"/>
                  <a:gd name="T104" fmla="*/ 41 w 192"/>
                  <a:gd name="T105" fmla="*/ 175 h 207"/>
                  <a:gd name="T106" fmla="*/ 71 w 192"/>
                  <a:gd name="T107" fmla="*/ 189 h 207"/>
                  <a:gd name="T108" fmla="*/ 80 w 192"/>
                  <a:gd name="T109" fmla="*/ 124 h 207"/>
                  <a:gd name="T110" fmla="*/ 116 w 192"/>
                  <a:gd name="T111" fmla="*/ 177 h 207"/>
                  <a:gd name="T112" fmla="*/ 135 w 192"/>
                  <a:gd name="T113" fmla="*/ 156 h 207"/>
                  <a:gd name="T114" fmla="*/ 145 w 192"/>
                  <a:gd name="T115" fmla="*/ 129 h 207"/>
                  <a:gd name="T116" fmla="*/ 80 w 192"/>
                  <a:gd name="T117" fmla="*/ 121 h 207"/>
                  <a:gd name="T118" fmla="*/ 96 w 192"/>
                  <a:gd name="T119" fmla="*/ 7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2" h="207">
                    <a:moveTo>
                      <a:pt x="140" y="174"/>
                    </a:moveTo>
                    <a:lnTo>
                      <a:pt x="133" y="181"/>
                    </a:lnTo>
                    <a:lnTo>
                      <a:pt x="127" y="187"/>
                    </a:lnTo>
                    <a:lnTo>
                      <a:pt x="86" y="137"/>
                    </a:lnTo>
                    <a:lnTo>
                      <a:pt x="89" y="134"/>
                    </a:lnTo>
                    <a:lnTo>
                      <a:pt x="91" y="131"/>
                    </a:lnTo>
                    <a:lnTo>
                      <a:pt x="140" y="174"/>
                    </a:lnTo>
                    <a:close/>
                    <a:moveTo>
                      <a:pt x="127" y="187"/>
                    </a:moveTo>
                    <a:lnTo>
                      <a:pt x="127" y="187"/>
                    </a:lnTo>
                    <a:lnTo>
                      <a:pt x="106" y="162"/>
                    </a:lnTo>
                    <a:lnTo>
                      <a:pt x="127" y="187"/>
                    </a:lnTo>
                    <a:close/>
                    <a:moveTo>
                      <a:pt x="127" y="187"/>
                    </a:moveTo>
                    <a:lnTo>
                      <a:pt x="120" y="192"/>
                    </a:lnTo>
                    <a:lnTo>
                      <a:pt x="112" y="197"/>
                    </a:lnTo>
                    <a:lnTo>
                      <a:pt x="81" y="140"/>
                    </a:lnTo>
                    <a:lnTo>
                      <a:pt x="84" y="139"/>
                    </a:lnTo>
                    <a:lnTo>
                      <a:pt x="86" y="137"/>
                    </a:lnTo>
                    <a:lnTo>
                      <a:pt x="127" y="187"/>
                    </a:lnTo>
                    <a:close/>
                    <a:moveTo>
                      <a:pt x="81" y="140"/>
                    </a:moveTo>
                    <a:lnTo>
                      <a:pt x="81" y="140"/>
                    </a:lnTo>
                    <a:lnTo>
                      <a:pt x="97" y="169"/>
                    </a:lnTo>
                    <a:lnTo>
                      <a:pt x="81" y="140"/>
                    </a:lnTo>
                    <a:close/>
                    <a:moveTo>
                      <a:pt x="112" y="197"/>
                    </a:moveTo>
                    <a:lnTo>
                      <a:pt x="104" y="201"/>
                    </a:lnTo>
                    <a:lnTo>
                      <a:pt x="96" y="203"/>
                    </a:lnTo>
                    <a:lnTo>
                      <a:pt x="79" y="141"/>
                    </a:lnTo>
                    <a:lnTo>
                      <a:pt x="80" y="141"/>
                    </a:lnTo>
                    <a:lnTo>
                      <a:pt x="81" y="140"/>
                    </a:lnTo>
                    <a:lnTo>
                      <a:pt x="112" y="197"/>
                    </a:lnTo>
                    <a:close/>
                    <a:moveTo>
                      <a:pt x="96" y="203"/>
                    </a:moveTo>
                    <a:lnTo>
                      <a:pt x="86" y="206"/>
                    </a:lnTo>
                    <a:lnTo>
                      <a:pt x="77" y="207"/>
                    </a:lnTo>
                    <a:lnTo>
                      <a:pt x="75" y="142"/>
                    </a:lnTo>
                    <a:lnTo>
                      <a:pt x="76" y="141"/>
                    </a:lnTo>
                    <a:lnTo>
                      <a:pt x="79" y="141"/>
                    </a:lnTo>
                    <a:lnTo>
                      <a:pt x="96" y="203"/>
                    </a:lnTo>
                    <a:close/>
                    <a:moveTo>
                      <a:pt x="75" y="142"/>
                    </a:moveTo>
                    <a:lnTo>
                      <a:pt x="75" y="142"/>
                    </a:lnTo>
                    <a:lnTo>
                      <a:pt x="76" y="175"/>
                    </a:lnTo>
                    <a:lnTo>
                      <a:pt x="75" y="142"/>
                    </a:lnTo>
                    <a:close/>
                    <a:moveTo>
                      <a:pt x="77" y="206"/>
                    </a:moveTo>
                    <a:lnTo>
                      <a:pt x="64" y="206"/>
                    </a:lnTo>
                    <a:lnTo>
                      <a:pt x="50" y="203"/>
                    </a:lnTo>
                    <a:lnTo>
                      <a:pt x="71" y="141"/>
                    </a:lnTo>
                    <a:lnTo>
                      <a:pt x="72" y="142"/>
                    </a:lnTo>
                    <a:lnTo>
                      <a:pt x="75" y="142"/>
                    </a:lnTo>
                    <a:lnTo>
                      <a:pt x="77" y="206"/>
                    </a:lnTo>
                    <a:close/>
                    <a:moveTo>
                      <a:pt x="50" y="203"/>
                    </a:moveTo>
                    <a:lnTo>
                      <a:pt x="44" y="201"/>
                    </a:lnTo>
                    <a:lnTo>
                      <a:pt x="38" y="197"/>
                    </a:lnTo>
                    <a:lnTo>
                      <a:pt x="31" y="194"/>
                    </a:lnTo>
                    <a:lnTo>
                      <a:pt x="26" y="189"/>
                    </a:lnTo>
                    <a:lnTo>
                      <a:pt x="70" y="141"/>
                    </a:lnTo>
                    <a:lnTo>
                      <a:pt x="70" y="141"/>
                    </a:lnTo>
                    <a:lnTo>
                      <a:pt x="71" y="141"/>
                    </a:lnTo>
                    <a:lnTo>
                      <a:pt x="50" y="203"/>
                    </a:lnTo>
                    <a:close/>
                    <a:moveTo>
                      <a:pt x="70" y="141"/>
                    </a:moveTo>
                    <a:lnTo>
                      <a:pt x="70" y="141"/>
                    </a:lnTo>
                    <a:lnTo>
                      <a:pt x="49" y="165"/>
                    </a:lnTo>
                    <a:lnTo>
                      <a:pt x="70" y="141"/>
                    </a:lnTo>
                    <a:close/>
                    <a:moveTo>
                      <a:pt x="26" y="189"/>
                    </a:moveTo>
                    <a:lnTo>
                      <a:pt x="21" y="184"/>
                    </a:lnTo>
                    <a:lnTo>
                      <a:pt x="16" y="179"/>
                    </a:lnTo>
                    <a:lnTo>
                      <a:pt x="13" y="172"/>
                    </a:lnTo>
                    <a:lnTo>
                      <a:pt x="10" y="166"/>
                    </a:lnTo>
                    <a:lnTo>
                      <a:pt x="70" y="141"/>
                    </a:lnTo>
                    <a:lnTo>
                      <a:pt x="70" y="141"/>
                    </a:lnTo>
                    <a:lnTo>
                      <a:pt x="70" y="141"/>
                    </a:lnTo>
                    <a:lnTo>
                      <a:pt x="26" y="189"/>
                    </a:lnTo>
                    <a:close/>
                    <a:moveTo>
                      <a:pt x="70" y="141"/>
                    </a:moveTo>
                    <a:lnTo>
                      <a:pt x="70" y="141"/>
                    </a:lnTo>
                    <a:lnTo>
                      <a:pt x="40" y="154"/>
                    </a:lnTo>
                    <a:lnTo>
                      <a:pt x="70" y="141"/>
                    </a:lnTo>
                    <a:close/>
                    <a:moveTo>
                      <a:pt x="10" y="166"/>
                    </a:moveTo>
                    <a:lnTo>
                      <a:pt x="6" y="152"/>
                    </a:lnTo>
                    <a:lnTo>
                      <a:pt x="4" y="139"/>
                    </a:lnTo>
                    <a:lnTo>
                      <a:pt x="69" y="136"/>
                    </a:lnTo>
                    <a:lnTo>
                      <a:pt x="70" y="139"/>
                    </a:lnTo>
                    <a:lnTo>
                      <a:pt x="70" y="141"/>
                    </a:lnTo>
                    <a:lnTo>
                      <a:pt x="10" y="166"/>
                    </a:lnTo>
                    <a:close/>
                    <a:moveTo>
                      <a:pt x="4" y="139"/>
                    </a:moveTo>
                    <a:lnTo>
                      <a:pt x="4" y="130"/>
                    </a:lnTo>
                    <a:lnTo>
                      <a:pt x="5" y="120"/>
                    </a:lnTo>
                    <a:lnTo>
                      <a:pt x="69" y="132"/>
                    </a:lnTo>
                    <a:lnTo>
                      <a:pt x="69" y="134"/>
                    </a:lnTo>
                    <a:lnTo>
                      <a:pt x="69" y="136"/>
                    </a:lnTo>
                    <a:lnTo>
                      <a:pt x="4" y="139"/>
                    </a:lnTo>
                    <a:close/>
                    <a:moveTo>
                      <a:pt x="5" y="120"/>
                    </a:moveTo>
                    <a:lnTo>
                      <a:pt x="8" y="111"/>
                    </a:lnTo>
                    <a:lnTo>
                      <a:pt x="11" y="103"/>
                    </a:lnTo>
                    <a:lnTo>
                      <a:pt x="70" y="131"/>
                    </a:lnTo>
                    <a:lnTo>
                      <a:pt x="70" y="131"/>
                    </a:lnTo>
                    <a:lnTo>
                      <a:pt x="69" y="132"/>
                    </a:lnTo>
                    <a:lnTo>
                      <a:pt x="5" y="120"/>
                    </a:lnTo>
                    <a:close/>
                    <a:moveTo>
                      <a:pt x="70" y="130"/>
                    </a:moveTo>
                    <a:lnTo>
                      <a:pt x="70" y="131"/>
                    </a:lnTo>
                    <a:lnTo>
                      <a:pt x="40" y="116"/>
                    </a:lnTo>
                    <a:lnTo>
                      <a:pt x="70" y="130"/>
                    </a:lnTo>
                    <a:close/>
                    <a:moveTo>
                      <a:pt x="11" y="103"/>
                    </a:moveTo>
                    <a:lnTo>
                      <a:pt x="16" y="95"/>
                    </a:lnTo>
                    <a:lnTo>
                      <a:pt x="21" y="88"/>
                    </a:lnTo>
                    <a:lnTo>
                      <a:pt x="71" y="130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11" y="103"/>
                    </a:lnTo>
                    <a:close/>
                    <a:moveTo>
                      <a:pt x="21" y="88"/>
                    </a:moveTo>
                    <a:lnTo>
                      <a:pt x="28" y="80"/>
                    </a:lnTo>
                    <a:lnTo>
                      <a:pt x="35" y="75"/>
                    </a:lnTo>
                    <a:lnTo>
                      <a:pt x="71" y="129"/>
                    </a:lnTo>
                    <a:lnTo>
                      <a:pt x="71" y="130"/>
                    </a:lnTo>
                    <a:lnTo>
                      <a:pt x="21" y="88"/>
                    </a:lnTo>
                    <a:close/>
                    <a:moveTo>
                      <a:pt x="71" y="129"/>
                    </a:moveTo>
                    <a:lnTo>
                      <a:pt x="71" y="129"/>
                    </a:lnTo>
                    <a:lnTo>
                      <a:pt x="54" y="103"/>
                    </a:lnTo>
                    <a:lnTo>
                      <a:pt x="71" y="129"/>
                    </a:lnTo>
                    <a:close/>
                    <a:moveTo>
                      <a:pt x="35" y="75"/>
                    </a:moveTo>
                    <a:lnTo>
                      <a:pt x="44" y="70"/>
                    </a:lnTo>
                    <a:lnTo>
                      <a:pt x="52" y="66"/>
                    </a:lnTo>
                    <a:lnTo>
                      <a:pt x="74" y="128"/>
                    </a:lnTo>
                    <a:lnTo>
                      <a:pt x="72" y="129"/>
                    </a:lnTo>
                    <a:lnTo>
                      <a:pt x="71" y="129"/>
                    </a:lnTo>
                    <a:lnTo>
                      <a:pt x="35" y="75"/>
                    </a:lnTo>
                    <a:close/>
                    <a:moveTo>
                      <a:pt x="52" y="66"/>
                    </a:moveTo>
                    <a:lnTo>
                      <a:pt x="62" y="64"/>
                    </a:lnTo>
                    <a:lnTo>
                      <a:pt x="72" y="62"/>
                    </a:lnTo>
                    <a:lnTo>
                      <a:pt x="84" y="125"/>
                    </a:lnTo>
                    <a:lnTo>
                      <a:pt x="79" y="126"/>
                    </a:lnTo>
                    <a:lnTo>
                      <a:pt x="74" y="128"/>
                    </a:lnTo>
                    <a:lnTo>
                      <a:pt x="52" y="66"/>
                    </a:lnTo>
                    <a:close/>
                    <a:moveTo>
                      <a:pt x="84" y="125"/>
                    </a:moveTo>
                    <a:lnTo>
                      <a:pt x="84" y="125"/>
                    </a:lnTo>
                    <a:lnTo>
                      <a:pt x="79" y="94"/>
                    </a:lnTo>
                    <a:lnTo>
                      <a:pt x="84" y="125"/>
                    </a:lnTo>
                    <a:close/>
                    <a:moveTo>
                      <a:pt x="72" y="62"/>
                    </a:moveTo>
                    <a:lnTo>
                      <a:pt x="81" y="60"/>
                    </a:lnTo>
                    <a:lnTo>
                      <a:pt x="89" y="58"/>
                    </a:lnTo>
                    <a:lnTo>
                      <a:pt x="106" y="120"/>
                    </a:lnTo>
                    <a:lnTo>
                      <a:pt x="96" y="123"/>
                    </a:lnTo>
                    <a:lnTo>
                      <a:pt x="84" y="125"/>
                    </a:lnTo>
                    <a:lnTo>
                      <a:pt x="72" y="62"/>
                    </a:lnTo>
                    <a:close/>
                    <a:moveTo>
                      <a:pt x="89" y="58"/>
                    </a:moveTo>
                    <a:lnTo>
                      <a:pt x="94" y="57"/>
                    </a:lnTo>
                    <a:lnTo>
                      <a:pt x="97" y="55"/>
                    </a:lnTo>
                    <a:lnTo>
                      <a:pt x="125" y="114"/>
                    </a:lnTo>
                    <a:lnTo>
                      <a:pt x="117" y="118"/>
                    </a:lnTo>
                    <a:lnTo>
                      <a:pt x="106" y="120"/>
                    </a:lnTo>
                    <a:lnTo>
                      <a:pt x="89" y="58"/>
                    </a:lnTo>
                    <a:close/>
                    <a:moveTo>
                      <a:pt x="143" y="84"/>
                    </a:moveTo>
                    <a:lnTo>
                      <a:pt x="145" y="104"/>
                    </a:lnTo>
                    <a:lnTo>
                      <a:pt x="125" y="114"/>
                    </a:lnTo>
                    <a:lnTo>
                      <a:pt x="111" y="84"/>
                    </a:lnTo>
                    <a:lnTo>
                      <a:pt x="143" y="84"/>
                    </a:lnTo>
                    <a:close/>
                    <a:moveTo>
                      <a:pt x="79" y="85"/>
                    </a:moveTo>
                    <a:lnTo>
                      <a:pt x="79" y="79"/>
                    </a:lnTo>
                    <a:lnTo>
                      <a:pt x="143" y="78"/>
                    </a:lnTo>
                    <a:lnTo>
                      <a:pt x="143" y="84"/>
                    </a:lnTo>
                    <a:lnTo>
                      <a:pt x="79" y="85"/>
                    </a:lnTo>
                    <a:close/>
                    <a:moveTo>
                      <a:pt x="143" y="76"/>
                    </a:moveTo>
                    <a:lnTo>
                      <a:pt x="143" y="78"/>
                    </a:lnTo>
                    <a:lnTo>
                      <a:pt x="111" y="79"/>
                    </a:lnTo>
                    <a:lnTo>
                      <a:pt x="143" y="76"/>
                    </a:lnTo>
                    <a:close/>
                    <a:moveTo>
                      <a:pt x="79" y="80"/>
                    </a:moveTo>
                    <a:lnTo>
                      <a:pt x="79" y="78"/>
                    </a:lnTo>
                    <a:lnTo>
                      <a:pt x="79" y="76"/>
                    </a:lnTo>
                    <a:lnTo>
                      <a:pt x="141" y="58"/>
                    </a:lnTo>
                    <a:lnTo>
                      <a:pt x="142" y="66"/>
                    </a:lnTo>
                    <a:lnTo>
                      <a:pt x="143" y="76"/>
                    </a:lnTo>
                    <a:lnTo>
                      <a:pt x="79" y="80"/>
                    </a:lnTo>
                    <a:close/>
                    <a:moveTo>
                      <a:pt x="79" y="76"/>
                    </a:moveTo>
                    <a:lnTo>
                      <a:pt x="81" y="79"/>
                    </a:lnTo>
                    <a:lnTo>
                      <a:pt x="82" y="81"/>
                    </a:lnTo>
                    <a:lnTo>
                      <a:pt x="128" y="37"/>
                    </a:lnTo>
                    <a:lnTo>
                      <a:pt x="132" y="42"/>
                    </a:lnTo>
                    <a:lnTo>
                      <a:pt x="136" y="47"/>
                    </a:lnTo>
                    <a:lnTo>
                      <a:pt x="138" y="52"/>
                    </a:lnTo>
                    <a:lnTo>
                      <a:pt x="141" y="58"/>
                    </a:lnTo>
                    <a:lnTo>
                      <a:pt x="79" y="76"/>
                    </a:lnTo>
                    <a:close/>
                    <a:moveTo>
                      <a:pt x="82" y="81"/>
                    </a:moveTo>
                    <a:lnTo>
                      <a:pt x="82" y="81"/>
                    </a:lnTo>
                    <a:lnTo>
                      <a:pt x="106" y="59"/>
                    </a:lnTo>
                    <a:lnTo>
                      <a:pt x="82" y="81"/>
                    </a:lnTo>
                    <a:close/>
                    <a:moveTo>
                      <a:pt x="82" y="81"/>
                    </a:moveTo>
                    <a:lnTo>
                      <a:pt x="84" y="83"/>
                    </a:lnTo>
                    <a:lnTo>
                      <a:pt x="86" y="84"/>
                    </a:lnTo>
                    <a:lnTo>
                      <a:pt x="106" y="23"/>
                    </a:lnTo>
                    <a:lnTo>
                      <a:pt x="112" y="25"/>
                    </a:lnTo>
                    <a:lnTo>
                      <a:pt x="118" y="29"/>
                    </a:lnTo>
                    <a:lnTo>
                      <a:pt x="125" y="33"/>
                    </a:lnTo>
                    <a:lnTo>
                      <a:pt x="128" y="37"/>
                    </a:lnTo>
                    <a:lnTo>
                      <a:pt x="82" y="81"/>
                    </a:lnTo>
                    <a:close/>
                    <a:moveTo>
                      <a:pt x="106" y="23"/>
                    </a:moveTo>
                    <a:lnTo>
                      <a:pt x="106" y="23"/>
                    </a:lnTo>
                    <a:lnTo>
                      <a:pt x="96" y="54"/>
                    </a:lnTo>
                    <a:lnTo>
                      <a:pt x="106" y="23"/>
                    </a:lnTo>
                    <a:close/>
                    <a:moveTo>
                      <a:pt x="86" y="84"/>
                    </a:moveTo>
                    <a:lnTo>
                      <a:pt x="85" y="84"/>
                    </a:lnTo>
                    <a:lnTo>
                      <a:pt x="82" y="19"/>
                    </a:lnTo>
                    <a:lnTo>
                      <a:pt x="95" y="20"/>
                    </a:lnTo>
                    <a:lnTo>
                      <a:pt x="106" y="23"/>
                    </a:lnTo>
                    <a:lnTo>
                      <a:pt x="86" y="84"/>
                    </a:lnTo>
                    <a:close/>
                    <a:moveTo>
                      <a:pt x="82" y="19"/>
                    </a:moveTo>
                    <a:lnTo>
                      <a:pt x="82" y="19"/>
                    </a:lnTo>
                    <a:lnTo>
                      <a:pt x="84" y="52"/>
                    </a:lnTo>
                    <a:lnTo>
                      <a:pt x="82" y="19"/>
                    </a:lnTo>
                    <a:close/>
                    <a:moveTo>
                      <a:pt x="85" y="84"/>
                    </a:moveTo>
                    <a:lnTo>
                      <a:pt x="84" y="84"/>
                    </a:lnTo>
                    <a:lnTo>
                      <a:pt x="82" y="85"/>
                    </a:lnTo>
                    <a:lnTo>
                      <a:pt x="62" y="23"/>
                    </a:lnTo>
                    <a:lnTo>
                      <a:pt x="72" y="20"/>
                    </a:lnTo>
                    <a:lnTo>
                      <a:pt x="82" y="19"/>
                    </a:lnTo>
                    <a:lnTo>
                      <a:pt x="85" y="84"/>
                    </a:lnTo>
                    <a:close/>
                    <a:moveTo>
                      <a:pt x="82" y="85"/>
                    </a:moveTo>
                    <a:lnTo>
                      <a:pt x="85" y="83"/>
                    </a:lnTo>
                    <a:lnTo>
                      <a:pt x="86" y="83"/>
                    </a:lnTo>
                    <a:lnTo>
                      <a:pt x="43" y="34"/>
                    </a:lnTo>
                    <a:lnTo>
                      <a:pt x="51" y="28"/>
                    </a:lnTo>
                    <a:lnTo>
                      <a:pt x="62" y="23"/>
                    </a:lnTo>
                    <a:lnTo>
                      <a:pt x="82" y="85"/>
                    </a:lnTo>
                    <a:close/>
                    <a:moveTo>
                      <a:pt x="43" y="34"/>
                    </a:moveTo>
                    <a:lnTo>
                      <a:pt x="43" y="34"/>
                    </a:lnTo>
                    <a:lnTo>
                      <a:pt x="65" y="58"/>
                    </a:lnTo>
                    <a:lnTo>
                      <a:pt x="43" y="34"/>
                    </a:lnTo>
                    <a:close/>
                    <a:moveTo>
                      <a:pt x="86" y="83"/>
                    </a:moveTo>
                    <a:lnTo>
                      <a:pt x="87" y="80"/>
                    </a:lnTo>
                    <a:lnTo>
                      <a:pt x="89" y="79"/>
                    </a:lnTo>
                    <a:lnTo>
                      <a:pt x="30" y="54"/>
                    </a:lnTo>
                    <a:lnTo>
                      <a:pt x="33" y="48"/>
                    </a:lnTo>
                    <a:lnTo>
                      <a:pt x="35" y="43"/>
                    </a:lnTo>
                    <a:lnTo>
                      <a:pt x="39" y="38"/>
                    </a:lnTo>
                    <a:lnTo>
                      <a:pt x="43" y="34"/>
                    </a:lnTo>
                    <a:lnTo>
                      <a:pt x="86" y="83"/>
                    </a:lnTo>
                    <a:close/>
                    <a:moveTo>
                      <a:pt x="29" y="54"/>
                    </a:moveTo>
                    <a:lnTo>
                      <a:pt x="30" y="54"/>
                    </a:lnTo>
                    <a:lnTo>
                      <a:pt x="59" y="66"/>
                    </a:lnTo>
                    <a:lnTo>
                      <a:pt x="29" y="54"/>
                    </a:lnTo>
                    <a:close/>
                    <a:moveTo>
                      <a:pt x="89" y="79"/>
                    </a:moveTo>
                    <a:lnTo>
                      <a:pt x="89" y="81"/>
                    </a:lnTo>
                    <a:lnTo>
                      <a:pt x="87" y="84"/>
                    </a:lnTo>
                    <a:lnTo>
                      <a:pt x="24" y="74"/>
                    </a:lnTo>
                    <a:lnTo>
                      <a:pt x="26" y="63"/>
                    </a:lnTo>
                    <a:lnTo>
                      <a:pt x="29" y="54"/>
                    </a:lnTo>
                    <a:lnTo>
                      <a:pt x="89" y="79"/>
                    </a:lnTo>
                    <a:close/>
                    <a:moveTo>
                      <a:pt x="87" y="84"/>
                    </a:moveTo>
                    <a:lnTo>
                      <a:pt x="82" y="115"/>
                    </a:lnTo>
                    <a:lnTo>
                      <a:pt x="51" y="111"/>
                    </a:lnTo>
                    <a:lnTo>
                      <a:pt x="56" y="79"/>
                    </a:lnTo>
                    <a:lnTo>
                      <a:pt x="87" y="84"/>
                    </a:lnTo>
                    <a:close/>
                    <a:moveTo>
                      <a:pt x="51" y="111"/>
                    </a:moveTo>
                    <a:lnTo>
                      <a:pt x="33" y="109"/>
                    </a:lnTo>
                    <a:lnTo>
                      <a:pt x="41" y="44"/>
                    </a:lnTo>
                    <a:lnTo>
                      <a:pt x="60" y="47"/>
                    </a:lnTo>
                    <a:lnTo>
                      <a:pt x="51" y="111"/>
                    </a:lnTo>
                    <a:close/>
                    <a:moveTo>
                      <a:pt x="33" y="109"/>
                    </a:moveTo>
                    <a:lnTo>
                      <a:pt x="0" y="104"/>
                    </a:lnTo>
                    <a:lnTo>
                      <a:pt x="5" y="71"/>
                    </a:lnTo>
                    <a:lnTo>
                      <a:pt x="38" y="76"/>
                    </a:lnTo>
                    <a:lnTo>
                      <a:pt x="33" y="109"/>
                    </a:lnTo>
                    <a:close/>
                    <a:moveTo>
                      <a:pt x="5" y="71"/>
                    </a:moveTo>
                    <a:lnTo>
                      <a:pt x="8" y="57"/>
                    </a:lnTo>
                    <a:lnTo>
                      <a:pt x="13" y="44"/>
                    </a:lnTo>
                    <a:lnTo>
                      <a:pt x="71" y="71"/>
                    </a:lnTo>
                    <a:lnTo>
                      <a:pt x="70" y="75"/>
                    </a:lnTo>
                    <a:lnTo>
                      <a:pt x="69" y="80"/>
                    </a:lnTo>
                    <a:lnTo>
                      <a:pt x="5" y="71"/>
                    </a:lnTo>
                    <a:close/>
                    <a:moveTo>
                      <a:pt x="13" y="44"/>
                    </a:moveTo>
                    <a:lnTo>
                      <a:pt x="13" y="44"/>
                    </a:lnTo>
                    <a:lnTo>
                      <a:pt x="43" y="58"/>
                    </a:lnTo>
                    <a:lnTo>
                      <a:pt x="13" y="44"/>
                    </a:lnTo>
                    <a:close/>
                    <a:moveTo>
                      <a:pt x="13" y="44"/>
                    </a:moveTo>
                    <a:lnTo>
                      <a:pt x="16" y="38"/>
                    </a:lnTo>
                    <a:lnTo>
                      <a:pt x="20" y="32"/>
                    </a:lnTo>
                    <a:lnTo>
                      <a:pt x="25" y="25"/>
                    </a:lnTo>
                    <a:lnTo>
                      <a:pt x="30" y="20"/>
                    </a:lnTo>
                    <a:lnTo>
                      <a:pt x="74" y="69"/>
                    </a:lnTo>
                    <a:lnTo>
                      <a:pt x="72" y="69"/>
                    </a:lnTo>
                    <a:lnTo>
                      <a:pt x="71" y="71"/>
                    </a:lnTo>
                    <a:lnTo>
                      <a:pt x="13" y="44"/>
                    </a:lnTo>
                    <a:close/>
                    <a:moveTo>
                      <a:pt x="30" y="20"/>
                    </a:moveTo>
                    <a:lnTo>
                      <a:pt x="36" y="15"/>
                    </a:lnTo>
                    <a:lnTo>
                      <a:pt x="43" y="12"/>
                    </a:lnTo>
                    <a:lnTo>
                      <a:pt x="49" y="8"/>
                    </a:lnTo>
                    <a:lnTo>
                      <a:pt x="56" y="5"/>
                    </a:lnTo>
                    <a:lnTo>
                      <a:pt x="76" y="68"/>
                    </a:lnTo>
                    <a:lnTo>
                      <a:pt x="74" y="68"/>
                    </a:lnTo>
                    <a:lnTo>
                      <a:pt x="74" y="69"/>
                    </a:lnTo>
                    <a:lnTo>
                      <a:pt x="30" y="20"/>
                    </a:lnTo>
                    <a:close/>
                    <a:moveTo>
                      <a:pt x="56" y="5"/>
                    </a:moveTo>
                    <a:lnTo>
                      <a:pt x="56" y="5"/>
                    </a:lnTo>
                    <a:lnTo>
                      <a:pt x="66" y="37"/>
                    </a:lnTo>
                    <a:lnTo>
                      <a:pt x="56" y="5"/>
                    </a:lnTo>
                    <a:close/>
                    <a:moveTo>
                      <a:pt x="56" y="5"/>
                    </a:moveTo>
                    <a:lnTo>
                      <a:pt x="69" y="3"/>
                    </a:lnTo>
                    <a:lnTo>
                      <a:pt x="84" y="0"/>
                    </a:lnTo>
                    <a:lnTo>
                      <a:pt x="87" y="65"/>
                    </a:lnTo>
                    <a:lnTo>
                      <a:pt x="81" y="66"/>
                    </a:lnTo>
                    <a:lnTo>
                      <a:pt x="76" y="68"/>
                    </a:lnTo>
                    <a:lnTo>
                      <a:pt x="56" y="5"/>
                    </a:lnTo>
                    <a:close/>
                    <a:moveTo>
                      <a:pt x="84" y="0"/>
                    </a:moveTo>
                    <a:lnTo>
                      <a:pt x="84" y="0"/>
                    </a:lnTo>
                    <a:lnTo>
                      <a:pt x="86" y="33"/>
                    </a:lnTo>
                    <a:lnTo>
                      <a:pt x="84" y="0"/>
                    </a:lnTo>
                    <a:close/>
                    <a:moveTo>
                      <a:pt x="84" y="0"/>
                    </a:moveTo>
                    <a:lnTo>
                      <a:pt x="96" y="0"/>
                    </a:lnTo>
                    <a:lnTo>
                      <a:pt x="107" y="3"/>
                    </a:lnTo>
                    <a:lnTo>
                      <a:pt x="95" y="66"/>
                    </a:lnTo>
                    <a:lnTo>
                      <a:pt x="91" y="65"/>
                    </a:lnTo>
                    <a:lnTo>
                      <a:pt x="87" y="65"/>
                    </a:lnTo>
                    <a:lnTo>
                      <a:pt x="84" y="0"/>
                    </a:lnTo>
                    <a:close/>
                    <a:moveTo>
                      <a:pt x="107" y="3"/>
                    </a:moveTo>
                    <a:lnTo>
                      <a:pt x="120" y="5"/>
                    </a:lnTo>
                    <a:lnTo>
                      <a:pt x="130" y="1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5" y="66"/>
                    </a:lnTo>
                    <a:lnTo>
                      <a:pt x="107" y="3"/>
                    </a:lnTo>
                    <a:close/>
                    <a:moveTo>
                      <a:pt x="130" y="10"/>
                    </a:moveTo>
                    <a:lnTo>
                      <a:pt x="138" y="17"/>
                    </a:lnTo>
                    <a:lnTo>
                      <a:pt x="146" y="24"/>
                    </a:lnTo>
                    <a:lnTo>
                      <a:pt x="97" y="66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30" y="10"/>
                    </a:lnTo>
                    <a:close/>
                    <a:moveTo>
                      <a:pt x="146" y="24"/>
                    </a:moveTo>
                    <a:lnTo>
                      <a:pt x="146" y="24"/>
                    </a:lnTo>
                    <a:lnTo>
                      <a:pt x="121" y="45"/>
                    </a:lnTo>
                    <a:lnTo>
                      <a:pt x="146" y="24"/>
                    </a:lnTo>
                    <a:close/>
                    <a:moveTo>
                      <a:pt x="146" y="24"/>
                    </a:moveTo>
                    <a:lnTo>
                      <a:pt x="152" y="34"/>
                    </a:lnTo>
                    <a:lnTo>
                      <a:pt x="157" y="44"/>
                    </a:lnTo>
                    <a:lnTo>
                      <a:pt x="95" y="64"/>
                    </a:lnTo>
                    <a:lnTo>
                      <a:pt x="96" y="65"/>
                    </a:lnTo>
                    <a:lnTo>
                      <a:pt x="97" y="66"/>
                    </a:lnTo>
                    <a:lnTo>
                      <a:pt x="146" y="24"/>
                    </a:lnTo>
                    <a:close/>
                    <a:moveTo>
                      <a:pt x="157" y="44"/>
                    </a:moveTo>
                    <a:lnTo>
                      <a:pt x="160" y="53"/>
                    </a:lnTo>
                    <a:lnTo>
                      <a:pt x="161" y="6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5" y="64"/>
                    </a:lnTo>
                    <a:lnTo>
                      <a:pt x="157" y="44"/>
                    </a:lnTo>
                    <a:close/>
                    <a:moveTo>
                      <a:pt x="161" y="62"/>
                    </a:moveTo>
                    <a:lnTo>
                      <a:pt x="162" y="70"/>
                    </a:lnTo>
                    <a:lnTo>
                      <a:pt x="162" y="80"/>
                    </a:lnTo>
                    <a:lnTo>
                      <a:pt x="97" y="84"/>
                    </a:lnTo>
                    <a:lnTo>
                      <a:pt x="97" y="76"/>
                    </a:lnTo>
                    <a:lnTo>
                      <a:pt x="96" y="70"/>
                    </a:lnTo>
                    <a:lnTo>
                      <a:pt x="161" y="62"/>
                    </a:lnTo>
                    <a:close/>
                    <a:moveTo>
                      <a:pt x="162" y="80"/>
                    </a:moveTo>
                    <a:lnTo>
                      <a:pt x="162" y="80"/>
                    </a:lnTo>
                    <a:lnTo>
                      <a:pt x="130" y="81"/>
                    </a:lnTo>
                    <a:lnTo>
                      <a:pt x="162" y="80"/>
                    </a:lnTo>
                    <a:close/>
                    <a:moveTo>
                      <a:pt x="162" y="80"/>
                    </a:moveTo>
                    <a:lnTo>
                      <a:pt x="163" y="111"/>
                    </a:lnTo>
                    <a:lnTo>
                      <a:pt x="99" y="114"/>
                    </a:lnTo>
                    <a:lnTo>
                      <a:pt x="97" y="84"/>
                    </a:lnTo>
                    <a:lnTo>
                      <a:pt x="162" y="80"/>
                    </a:lnTo>
                    <a:close/>
                    <a:moveTo>
                      <a:pt x="163" y="111"/>
                    </a:moveTo>
                    <a:lnTo>
                      <a:pt x="163" y="111"/>
                    </a:lnTo>
                    <a:lnTo>
                      <a:pt x="131" y="113"/>
                    </a:lnTo>
                    <a:lnTo>
                      <a:pt x="163" y="111"/>
                    </a:lnTo>
                    <a:close/>
                    <a:moveTo>
                      <a:pt x="163" y="111"/>
                    </a:moveTo>
                    <a:lnTo>
                      <a:pt x="165" y="125"/>
                    </a:lnTo>
                    <a:lnTo>
                      <a:pt x="165" y="136"/>
                    </a:lnTo>
                    <a:lnTo>
                      <a:pt x="101" y="141"/>
                    </a:lnTo>
                    <a:lnTo>
                      <a:pt x="100" y="129"/>
                    </a:lnTo>
                    <a:lnTo>
                      <a:pt x="99" y="114"/>
                    </a:lnTo>
                    <a:lnTo>
                      <a:pt x="163" y="111"/>
                    </a:lnTo>
                    <a:close/>
                    <a:moveTo>
                      <a:pt x="165" y="136"/>
                    </a:moveTo>
                    <a:lnTo>
                      <a:pt x="166" y="142"/>
                    </a:lnTo>
                    <a:lnTo>
                      <a:pt x="166" y="146"/>
                    </a:lnTo>
                    <a:lnTo>
                      <a:pt x="102" y="159"/>
                    </a:lnTo>
                    <a:lnTo>
                      <a:pt x="101" y="151"/>
                    </a:lnTo>
                    <a:lnTo>
                      <a:pt x="101" y="141"/>
                    </a:lnTo>
                    <a:lnTo>
                      <a:pt x="165" y="136"/>
                    </a:lnTo>
                    <a:close/>
                    <a:moveTo>
                      <a:pt x="166" y="146"/>
                    </a:moveTo>
                    <a:lnTo>
                      <a:pt x="166" y="146"/>
                    </a:lnTo>
                    <a:lnTo>
                      <a:pt x="135" y="152"/>
                    </a:lnTo>
                    <a:lnTo>
                      <a:pt x="166" y="146"/>
                    </a:lnTo>
                    <a:close/>
                    <a:moveTo>
                      <a:pt x="166" y="146"/>
                    </a:moveTo>
                    <a:lnTo>
                      <a:pt x="167" y="149"/>
                    </a:lnTo>
                    <a:lnTo>
                      <a:pt x="167" y="150"/>
                    </a:lnTo>
                    <a:lnTo>
                      <a:pt x="106" y="171"/>
                    </a:lnTo>
                    <a:lnTo>
                      <a:pt x="104" y="165"/>
                    </a:lnTo>
                    <a:lnTo>
                      <a:pt x="102" y="159"/>
                    </a:lnTo>
                    <a:lnTo>
                      <a:pt x="166" y="146"/>
                    </a:lnTo>
                    <a:close/>
                    <a:moveTo>
                      <a:pt x="167" y="150"/>
                    </a:moveTo>
                    <a:lnTo>
                      <a:pt x="168" y="152"/>
                    </a:lnTo>
                    <a:lnTo>
                      <a:pt x="168" y="154"/>
                    </a:lnTo>
                    <a:lnTo>
                      <a:pt x="111" y="182"/>
                    </a:lnTo>
                    <a:lnTo>
                      <a:pt x="109" y="177"/>
                    </a:lnTo>
                    <a:lnTo>
                      <a:pt x="106" y="171"/>
                    </a:lnTo>
                    <a:lnTo>
                      <a:pt x="167" y="150"/>
                    </a:lnTo>
                    <a:close/>
                    <a:moveTo>
                      <a:pt x="168" y="154"/>
                    </a:moveTo>
                    <a:lnTo>
                      <a:pt x="192" y="198"/>
                    </a:lnTo>
                    <a:lnTo>
                      <a:pt x="141" y="201"/>
                    </a:lnTo>
                    <a:lnTo>
                      <a:pt x="140" y="169"/>
                    </a:lnTo>
                    <a:lnTo>
                      <a:pt x="168" y="154"/>
                    </a:lnTo>
                    <a:close/>
                    <a:moveTo>
                      <a:pt x="141" y="201"/>
                    </a:moveTo>
                    <a:lnTo>
                      <a:pt x="122" y="201"/>
                    </a:lnTo>
                    <a:lnTo>
                      <a:pt x="118" y="136"/>
                    </a:lnTo>
                    <a:lnTo>
                      <a:pt x="138" y="136"/>
                    </a:lnTo>
                    <a:lnTo>
                      <a:pt x="141" y="201"/>
                    </a:lnTo>
                    <a:close/>
                    <a:moveTo>
                      <a:pt x="122" y="201"/>
                    </a:moveTo>
                    <a:lnTo>
                      <a:pt x="101" y="202"/>
                    </a:lnTo>
                    <a:lnTo>
                      <a:pt x="91" y="184"/>
                    </a:lnTo>
                    <a:lnTo>
                      <a:pt x="121" y="169"/>
                    </a:lnTo>
                    <a:lnTo>
                      <a:pt x="122" y="201"/>
                    </a:lnTo>
                    <a:close/>
                    <a:moveTo>
                      <a:pt x="91" y="184"/>
                    </a:moveTo>
                    <a:lnTo>
                      <a:pt x="89" y="177"/>
                    </a:lnTo>
                    <a:lnTo>
                      <a:pt x="86" y="170"/>
                    </a:lnTo>
                    <a:lnTo>
                      <a:pt x="148" y="152"/>
                    </a:lnTo>
                    <a:lnTo>
                      <a:pt x="150" y="154"/>
                    </a:lnTo>
                    <a:lnTo>
                      <a:pt x="150" y="155"/>
                    </a:lnTo>
                    <a:lnTo>
                      <a:pt x="91" y="184"/>
                    </a:lnTo>
                    <a:close/>
                    <a:moveTo>
                      <a:pt x="86" y="170"/>
                    </a:moveTo>
                    <a:lnTo>
                      <a:pt x="85" y="165"/>
                    </a:lnTo>
                    <a:lnTo>
                      <a:pt x="84" y="157"/>
                    </a:lnTo>
                    <a:lnTo>
                      <a:pt x="148" y="149"/>
                    </a:lnTo>
                    <a:lnTo>
                      <a:pt x="148" y="151"/>
                    </a:lnTo>
                    <a:lnTo>
                      <a:pt x="148" y="152"/>
                    </a:lnTo>
                    <a:lnTo>
                      <a:pt x="86" y="170"/>
                    </a:lnTo>
                    <a:close/>
                    <a:moveTo>
                      <a:pt x="91" y="131"/>
                    </a:moveTo>
                    <a:lnTo>
                      <a:pt x="138" y="79"/>
                    </a:lnTo>
                    <a:lnTo>
                      <a:pt x="148" y="149"/>
                    </a:lnTo>
                    <a:lnTo>
                      <a:pt x="116" y="152"/>
                    </a:lnTo>
                    <a:lnTo>
                      <a:pt x="91" y="131"/>
                    </a:lnTo>
                    <a:close/>
                    <a:moveTo>
                      <a:pt x="127" y="130"/>
                    </a:moveTo>
                    <a:lnTo>
                      <a:pt x="120" y="135"/>
                    </a:lnTo>
                    <a:lnTo>
                      <a:pt x="110" y="137"/>
                    </a:lnTo>
                    <a:lnTo>
                      <a:pt x="90" y="76"/>
                    </a:lnTo>
                    <a:lnTo>
                      <a:pt x="94" y="75"/>
                    </a:lnTo>
                    <a:lnTo>
                      <a:pt x="96" y="74"/>
                    </a:lnTo>
                    <a:lnTo>
                      <a:pt x="127" y="130"/>
                    </a:lnTo>
                    <a:close/>
                    <a:moveTo>
                      <a:pt x="90" y="76"/>
                    </a:moveTo>
                    <a:lnTo>
                      <a:pt x="90" y="76"/>
                    </a:lnTo>
                    <a:lnTo>
                      <a:pt x="100" y="108"/>
                    </a:lnTo>
                    <a:lnTo>
                      <a:pt x="90" y="76"/>
                    </a:lnTo>
                    <a:close/>
                    <a:moveTo>
                      <a:pt x="110" y="137"/>
                    </a:moveTo>
                    <a:lnTo>
                      <a:pt x="100" y="141"/>
                    </a:lnTo>
                    <a:lnTo>
                      <a:pt x="89" y="144"/>
                    </a:lnTo>
                    <a:lnTo>
                      <a:pt x="75" y="80"/>
                    </a:lnTo>
                    <a:lnTo>
                      <a:pt x="84" y="79"/>
                    </a:lnTo>
                    <a:lnTo>
                      <a:pt x="90" y="76"/>
                    </a:lnTo>
                    <a:lnTo>
                      <a:pt x="110" y="137"/>
                    </a:lnTo>
                    <a:close/>
                    <a:moveTo>
                      <a:pt x="89" y="144"/>
                    </a:moveTo>
                    <a:lnTo>
                      <a:pt x="89" y="144"/>
                    </a:lnTo>
                    <a:lnTo>
                      <a:pt x="82" y="113"/>
                    </a:lnTo>
                    <a:lnTo>
                      <a:pt x="89" y="144"/>
                    </a:lnTo>
                    <a:close/>
                    <a:moveTo>
                      <a:pt x="89" y="144"/>
                    </a:moveTo>
                    <a:lnTo>
                      <a:pt x="85" y="145"/>
                    </a:lnTo>
                    <a:lnTo>
                      <a:pt x="82" y="145"/>
                    </a:lnTo>
                    <a:lnTo>
                      <a:pt x="62" y="84"/>
                    </a:lnTo>
                    <a:lnTo>
                      <a:pt x="69" y="81"/>
                    </a:lnTo>
                    <a:lnTo>
                      <a:pt x="75" y="80"/>
                    </a:lnTo>
                    <a:lnTo>
                      <a:pt x="89" y="144"/>
                    </a:lnTo>
                    <a:close/>
                    <a:moveTo>
                      <a:pt x="82" y="145"/>
                    </a:moveTo>
                    <a:lnTo>
                      <a:pt x="82" y="145"/>
                    </a:lnTo>
                    <a:lnTo>
                      <a:pt x="82" y="145"/>
                    </a:lnTo>
                    <a:lnTo>
                      <a:pt x="49" y="90"/>
                    </a:lnTo>
                    <a:lnTo>
                      <a:pt x="55" y="86"/>
                    </a:lnTo>
                    <a:lnTo>
                      <a:pt x="62" y="84"/>
                    </a:lnTo>
                    <a:lnTo>
                      <a:pt x="82" y="145"/>
                    </a:lnTo>
                    <a:close/>
                    <a:moveTo>
                      <a:pt x="82" y="145"/>
                    </a:moveTo>
                    <a:lnTo>
                      <a:pt x="82" y="145"/>
                    </a:lnTo>
                    <a:lnTo>
                      <a:pt x="66" y="118"/>
                    </a:lnTo>
                    <a:lnTo>
                      <a:pt x="82" y="145"/>
                    </a:lnTo>
                    <a:close/>
                    <a:moveTo>
                      <a:pt x="82" y="145"/>
                    </a:moveTo>
                    <a:lnTo>
                      <a:pt x="84" y="144"/>
                    </a:lnTo>
                    <a:lnTo>
                      <a:pt x="86" y="142"/>
                    </a:lnTo>
                    <a:lnTo>
                      <a:pt x="38" y="99"/>
                    </a:lnTo>
                    <a:lnTo>
                      <a:pt x="43" y="94"/>
                    </a:lnTo>
                    <a:lnTo>
                      <a:pt x="49" y="90"/>
                    </a:lnTo>
                    <a:lnTo>
                      <a:pt x="82" y="145"/>
                    </a:lnTo>
                    <a:close/>
                    <a:moveTo>
                      <a:pt x="86" y="142"/>
                    </a:moveTo>
                    <a:lnTo>
                      <a:pt x="86" y="142"/>
                    </a:lnTo>
                    <a:lnTo>
                      <a:pt x="61" y="120"/>
                    </a:lnTo>
                    <a:lnTo>
                      <a:pt x="86" y="142"/>
                    </a:lnTo>
                    <a:close/>
                    <a:moveTo>
                      <a:pt x="86" y="142"/>
                    </a:moveTo>
                    <a:lnTo>
                      <a:pt x="86" y="141"/>
                    </a:lnTo>
                    <a:lnTo>
                      <a:pt x="87" y="139"/>
                    </a:lnTo>
                    <a:lnTo>
                      <a:pt x="30" y="111"/>
                    </a:lnTo>
                    <a:lnTo>
                      <a:pt x="34" y="104"/>
                    </a:lnTo>
                    <a:lnTo>
                      <a:pt x="38" y="99"/>
                    </a:lnTo>
                    <a:lnTo>
                      <a:pt x="86" y="142"/>
                    </a:lnTo>
                    <a:close/>
                    <a:moveTo>
                      <a:pt x="87" y="139"/>
                    </a:moveTo>
                    <a:lnTo>
                      <a:pt x="87" y="140"/>
                    </a:lnTo>
                    <a:lnTo>
                      <a:pt x="59" y="125"/>
                    </a:lnTo>
                    <a:lnTo>
                      <a:pt x="87" y="139"/>
                    </a:lnTo>
                    <a:close/>
                    <a:moveTo>
                      <a:pt x="87" y="140"/>
                    </a:moveTo>
                    <a:lnTo>
                      <a:pt x="89" y="137"/>
                    </a:lnTo>
                    <a:lnTo>
                      <a:pt x="89" y="136"/>
                    </a:lnTo>
                    <a:lnTo>
                      <a:pt x="25" y="124"/>
                    </a:lnTo>
                    <a:lnTo>
                      <a:pt x="28" y="118"/>
                    </a:lnTo>
                    <a:lnTo>
                      <a:pt x="30" y="110"/>
                    </a:lnTo>
                    <a:lnTo>
                      <a:pt x="87" y="140"/>
                    </a:lnTo>
                    <a:close/>
                    <a:moveTo>
                      <a:pt x="89" y="136"/>
                    </a:moveTo>
                    <a:lnTo>
                      <a:pt x="89" y="136"/>
                    </a:lnTo>
                    <a:lnTo>
                      <a:pt x="57" y="130"/>
                    </a:lnTo>
                    <a:lnTo>
                      <a:pt x="89" y="136"/>
                    </a:lnTo>
                    <a:close/>
                    <a:moveTo>
                      <a:pt x="89" y="136"/>
                    </a:moveTo>
                    <a:lnTo>
                      <a:pt x="89" y="136"/>
                    </a:lnTo>
                    <a:lnTo>
                      <a:pt x="89" y="135"/>
                    </a:lnTo>
                    <a:lnTo>
                      <a:pt x="24" y="137"/>
                    </a:lnTo>
                    <a:lnTo>
                      <a:pt x="24" y="131"/>
                    </a:lnTo>
                    <a:lnTo>
                      <a:pt x="25" y="124"/>
                    </a:lnTo>
                    <a:lnTo>
                      <a:pt x="89" y="136"/>
                    </a:lnTo>
                    <a:close/>
                    <a:moveTo>
                      <a:pt x="24" y="137"/>
                    </a:moveTo>
                    <a:lnTo>
                      <a:pt x="24" y="137"/>
                    </a:lnTo>
                    <a:lnTo>
                      <a:pt x="56" y="136"/>
                    </a:lnTo>
                    <a:lnTo>
                      <a:pt x="24" y="137"/>
                    </a:lnTo>
                    <a:close/>
                    <a:moveTo>
                      <a:pt x="89" y="135"/>
                    </a:moveTo>
                    <a:lnTo>
                      <a:pt x="89" y="132"/>
                    </a:lnTo>
                    <a:lnTo>
                      <a:pt x="89" y="131"/>
                    </a:lnTo>
                    <a:lnTo>
                      <a:pt x="29" y="157"/>
                    </a:lnTo>
                    <a:lnTo>
                      <a:pt x="26" y="147"/>
                    </a:lnTo>
                    <a:lnTo>
                      <a:pt x="24" y="137"/>
                    </a:lnTo>
                    <a:lnTo>
                      <a:pt x="89" y="135"/>
                    </a:lnTo>
                    <a:close/>
                    <a:moveTo>
                      <a:pt x="89" y="131"/>
                    </a:moveTo>
                    <a:lnTo>
                      <a:pt x="86" y="130"/>
                    </a:lnTo>
                    <a:lnTo>
                      <a:pt x="85" y="128"/>
                    </a:lnTo>
                    <a:lnTo>
                      <a:pt x="41" y="175"/>
                    </a:lnTo>
                    <a:lnTo>
                      <a:pt x="34" y="167"/>
                    </a:lnTo>
                    <a:lnTo>
                      <a:pt x="29" y="157"/>
                    </a:lnTo>
                    <a:lnTo>
                      <a:pt x="89" y="131"/>
                    </a:lnTo>
                    <a:close/>
                    <a:moveTo>
                      <a:pt x="85" y="128"/>
                    </a:moveTo>
                    <a:lnTo>
                      <a:pt x="82" y="126"/>
                    </a:lnTo>
                    <a:lnTo>
                      <a:pt x="80" y="124"/>
                    </a:lnTo>
                    <a:lnTo>
                      <a:pt x="61" y="186"/>
                    </a:lnTo>
                    <a:lnTo>
                      <a:pt x="51" y="182"/>
                    </a:lnTo>
                    <a:lnTo>
                      <a:pt x="41" y="175"/>
                    </a:lnTo>
                    <a:lnTo>
                      <a:pt x="85" y="128"/>
                    </a:lnTo>
                    <a:close/>
                    <a:moveTo>
                      <a:pt x="61" y="186"/>
                    </a:moveTo>
                    <a:lnTo>
                      <a:pt x="61" y="186"/>
                    </a:lnTo>
                    <a:lnTo>
                      <a:pt x="70" y="155"/>
                    </a:lnTo>
                    <a:lnTo>
                      <a:pt x="61" y="186"/>
                    </a:lnTo>
                    <a:close/>
                    <a:moveTo>
                      <a:pt x="80" y="124"/>
                    </a:moveTo>
                    <a:lnTo>
                      <a:pt x="80" y="124"/>
                    </a:lnTo>
                    <a:lnTo>
                      <a:pt x="79" y="124"/>
                    </a:lnTo>
                    <a:lnTo>
                      <a:pt x="81" y="189"/>
                    </a:lnTo>
                    <a:lnTo>
                      <a:pt x="71" y="189"/>
                    </a:lnTo>
                    <a:lnTo>
                      <a:pt x="61" y="186"/>
                    </a:lnTo>
                    <a:lnTo>
                      <a:pt x="80" y="124"/>
                    </a:lnTo>
                    <a:close/>
                    <a:moveTo>
                      <a:pt x="79" y="124"/>
                    </a:moveTo>
                    <a:lnTo>
                      <a:pt x="79" y="124"/>
                    </a:lnTo>
                    <a:lnTo>
                      <a:pt x="100" y="185"/>
                    </a:lnTo>
                    <a:lnTo>
                      <a:pt x="91" y="187"/>
                    </a:lnTo>
                    <a:lnTo>
                      <a:pt x="81" y="189"/>
                    </a:lnTo>
                    <a:lnTo>
                      <a:pt x="79" y="124"/>
                    </a:lnTo>
                    <a:close/>
                    <a:moveTo>
                      <a:pt x="79" y="124"/>
                    </a:moveTo>
                    <a:lnTo>
                      <a:pt x="80" y="124"/>
                    </a:lnTo>
                    <a:lnTo>
                      <a:pt x="116" y="177"/>
                    </a:lnTo>
                    <a:lnTo>
                      <a:pt x="109" y="181"/>
                    </a:lnTo>
                    <a:lnTo>
                      <a:pt x="100" y="185"/>
                    </a:lnTo>
                    <a:lnTo>
                      <a:pt x="79" y="124"/>
                    </a:lnTo>
                    <a:close/>
                    <a:moveTo>
                      <a:pt x="80" y="124"/>
                    </a:moveTo>
                    <a:lnTo>
                      <a:pt x="80" y="124"/>
                    </a:lnTo>
                    <a:lnTo>
                      <a:pt x="80" y="124"/>
                    </a:lnTo>
                    <a:lnTo>
                      <a:pt x="130" y="164"/>
                    </a:lnTo>
                    <a:lnTo>
                      <a:pt x="123" y="171"/>
                    </a:lnTo>
                    <a:lnTo>
                      <a:pt x="116" y="177"/>
                    </a:lnTo>
                    <a:lnTo>
                      <a:pt x="80" y="124"/>
                    </a:lnTo>
                    <a:close/>
                    <a:moveTo>
                      <a:pt x="80" y="124"/>
                    </a:moveTo>
                    <a:lnTo>
                      <a:pt x="80" y="124"/>
                    </a:lnTo>
                    <a:lnTo>
                      <a:pt x="105" y="144"/>
                    </a:lnTo>
                    <a:lnTo>
                      <a:pt x="80" y="124"/>
                    </a:lnTo>
                    <a:close/>
                    <a:moveTo>
                      <a:pt x="80" y="124"/>
                    </a:moveTo>
                    <a:lnTo>
                      <a:pt x="80" y="124"/>
                    </a:lnTo>
                    <a:lnTo>
                      <a:pt x="80" y="124"/>
                    </a:lnTo>
                    <a:lnTo>
                      <a:pt x="140" y="149"/>
                    </a:lnTo>
                    <a:lnTo>
                      <a:pt x="135" y="156"/>
                    </a:lnTo>
                    <a:lnTo>
                      <a:pt x="130" y="164"/>
                    </a:lnTo>
                    <a:lnTo>
                      <a:pt x="80" y="124"/>
                    </a:lnTo>
                    <a:close/>
                    <a:moveTo>
                      <a:pt x="80" y="124"/>
                    </a:moveTo>
                    <a:lnTo>
                      <a:pt x="80" y="124"/>
                    </a:lnTo>
                    <a:lnTo>
                      <a:pt x="110" y="136"/>
                    </a:lnTo>
                    <a:lnTo>
                      <a:pt x="80" y="124"/>
                    </a:lnTo>
                    <a:close/>
                    <a:moveTo>
                      <a:pt x="80" y="124"/>
                    </a:moveTo>
                    <a:lnTo>
                      <a:pt x="80" y="123"/>
                    </a:lnTo>
                    <a:lnTo>
                      <a:pt x="80" y="121"/>
                    </a:lnTo>
                    <a:lnTo>
                      <a:pt x="145" y="129"/>
                    </a:lnTo>
                    <a:lnTo>
                      <a:pt x="142" y="139"/>
                    </a:lnTo>
                    <a:lnTo>
                      <a:pt x="140" y="149"/>
                    </a:lnTo>
                    <a:lnTo>
                      <a:pt x="80" y="124"/>
                    </a:lnTo>
                    <a:close/>
                    <a:moveTo>
                      <a:pt x="80" y="121"/>
                    </a:moveTo>
                    <a:lnTo>
                      <a:pt x="80" y="118"/>
                    </a:lnTo>
                    <a:lnTo>
                      <a:pt x="80" y="111"/>
                    </a:lnTo>
                    <a:lnTo>
                      <a:pt x="145" y="109"/>
                    </a:lnTo>
                    <a:lnTo>
                      <a:pt x="145" y="119"/>
                    </a:lnTo>
                    <a:lnTo>
                      <a:pt x="145" y="129"/>
                    </a:lnTo>
                    <a:lnTo>
                      <a:pt x="80" y="121"/>
                    </a:lnTo>
                    <a:close/>
                    <a:moveTo>
                      <a:pt x="80" y="111"/>
                    </a:moveTo>
                    <a:lnTo>
                      <a:pt x="80" y="104"/>
                    </a:lnTo>
                    <a:lnTo>
                      <a:pt x="145" y="100"/>
                    </a:lnTo>
                    <a:lnTo>
                      <a:pt x="145" y="109"/>
                    </a:lnTo>
                    <a:lnTo>
                      <a:pt x="80" y="111"/>
                    </a:lnTo>
                    <a:close/>
                    <a:moveTo>
                      <a:pt x="96" y="74"/>
                    </a:moveTo>
                    <a:lnTo>
                      <a:pt x="142" y="49"/>
                    </a:lnTo>
                    <a:lnTo>
                      <a:pt x="145" y="100"/>
                    </a:lnTo>
                    <a:lnTo>
                      <a:pt x="112" y="103"/>
                    </a:lnTo>
                    <a:lnTo>
                      <a:pt x="96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1771"/>
              <p:cNvSpPr>
                <a:spLocks noEditPoints="1"/>
              </p:cNvSpPr>
              <p:nvPr/>
            </p:nvSpPr>
            <p:spPr bwMode="auto">
              <a:xfrm>
                <a:off x="1429" y="2559"/>
                <a:ext cx="32" cy="41"/>
              </a:xfrm>
              <a:custGeom>
                <a:avLst/>
                <a:gdLst>
                  <a:gd name="T0" fmla="*/ 7 w 163"/>
                  <a:gd name="T1" fmla="*/ 173 h 205"/>
                  <a:gd name="T2" fmla="*/ 1 w 163"/>
                  <a:gd name="T3" fmla="*/ 38 h 205"/>
                  <a:gd name="T4" fmla="*/ 32 w 163"/>
                  <a:gd name="T5" fmla="*/ 4 h 205"/>
                  <a:gd name="T6" fmla="*/ 50 w 163"/>
                  <a:gd name="T7" fmla="*/ 3 h 205"/>
                  <a:gd name="T8" fmla="*/ 83 w 163"/>
                  <a:gd name="T9" fmla="*/ 34 h 205"/>
                  <a:gd name="T10" fmla="*/ 22 w 163"/>
                  <a:gd name="T11" fmla="*/ 41 h 205"/>
                  <a:gd name="T12" fmla="*/ 81 w 163"/>
                  <a:gd name="T13" fmla="*/ 69 h 205"/>
                  <a:gd name="T14" fmla="*/ 83 w 163"/>
                  <a:gd name="T15" fmla="*/ 64 h 205"/>
                  <a:gd name="T16" fmla="*/ 47 w 163"/>
                  <a:gd name="T17" fmla="*/ 11 h 205"/>
                  <a:gd name="T18" fmla="*/ 65 w 163"/>
                  <a:gd name="T19" fmla="*/ 2 h 205"/>
                  <a:gd name="T20" fmla="*/ 65 w 163"/>
                  <a:gd name="T21" fmla="*/ 2 h 205"/>
                  <a:gd name="T22" fmla="*/ 85 w 163"/>
                  <a:gd name="T23" fmla="*/ 64 h 205"/>
                  <a:gd name="T24" fmla="*/ 88 w 163"/>
                  <a:gd name="T25" fmla="*/ 64 h 205"/>
                  <a:gd name="T26" fmla="*/ 107 w 163"/>
                  <a:gd name="T27" fmla="*/ 2 h 205"/>
                  <a:gd name="T28" fmla="*/ 100 w 163"/>
                  <a:gd name="T29" fmla="*/ 1 h 205"/>
                  <a:gd name="T30" fmla="*/ 115 w 163"/>
                  <a:gd name="T31" fmla="*/ 4 h 205"/>
                  <a:gd name="T32" fmla="*/ 90 w 163"/>
                  <a:gd name="T33" fmla="*/ 64 h 205"/>
                  <a:gd name="T34" fmla="*/ 91 w 163"/>
                  <a:gd name="T35" fmla="*/ 64 h 205"/>
                  <a:gd name="T36" fmla="*/ 91 w 163"/>
                  <a:gd name="T37" fmla="*/ 64 h 205"/>
                  <a:gd name="T38" fmla="*/ 90 w 163"/>
                  <a:gd name="T39" fmla="*/ 64 h 205"/>
                  <a:gd name="T40" fmla="*/ 118 w 163"/>
                  <a:gd name="T41" fmla="*/ 49 h 205"/>
                  <a:gd name="T42" fmla="*/ 91 w 163"/>
                  <a:gd name="T43" fmla="*/ 67 h 205"/>
                  <a:gd name="T44" fmla="*/ 91 w 163"/>
                  <a:gd name="T45" fmla="*/ 67 h 205"/>
                  <a:gd name="T46" fmla="*/ 157 w 163"/>
                  <a:gd name="T47" fmla="*/ 64 h 205"/>
                  <a:gd name="T48" fmla="*/ 157 w 163"/>
                  <a:gd name="T49" fmla="*/ 64 h 205"/>
                  <a:gd name="T50" fmla="*/ 157 w 163"/>
                  <a:gd name="T51" fmla="*/ 73 h 205"/>
                  <a:gd name="T52" fmla="*/ 157 w 163"/>
                  <a:gd name="T53" fmla="*/ 64 h 205"/>
                  <a:gd name="T54" fmla="*/ 158 w 163"/>
                  <a:gd name="T55" fmla="*/ 83 h 205"/>
                  <a:gd name="T56" fmla="*/ 162 w 163"/>
                  <a:gd name="T57" fmla="*/ 165 h 205"/>
                  <a:gd name="T58" fmla="*/ 131 w 163"/>
                  <a:gd name="T59" fmla="*/ 199 h 205"/>
                  <a:gd name="T60" fmla="*/ 112 w 163"/>
                  <a:gd name="T61" fmla="*/ 200 h 205"/>
                  <a:gd name="T62" fmla="*/ 78 w 163"/>
                  <a:gd name="T63" fmla="*/ 169 h 205"/>
                  <a:gd name="T64" fmla="*/ 75 w 163"/>
                  <a:gd name="T65" fmla="*/ 88 h 205"/>
                  <a:gd name="T66" fmla="*/ 139 w 163"/>
                  <a:gd name="T67" fmla="*/ 85 h 205"/>
                  <a:gd name="T68" fmla="*/ 136 w 163"/>
                  <a:gd name="T69" fmla="*/ 59 h 205"/>
                  <a:gd name="T70" fmla="*/ 103 w 163"/>
                  <a:gd name="T71" fmla="*/ 64 h 205"/>
                  <a:gd name="T72" fmla="*/ 125 w 163"/>
                  <a:gd name="T73" fmla="*/ 38 h 205"/>
                  <a:gd name="T74" fmla="*/ 76 w 163"/>
                  <a:gd name="T75" fmla="*/ 80 h 205"/>
                  <a:gd name="T76" fmla="*/ 75 w 163"/>
                  <a:gd name="T77" fmla="*/ 79 h 205"/>
                  <a:gd name="T78" fmla="*/ 78 w 163"/>
                  <a:gd name="T79" fmla="*/ 82 h 205"/>
                  <a:gd name="T80" fmla="*/ 112 w 163"/>
                  <a:gd name="T81" fmla="*/ 27 h 205"/>
                  <a:gd name="T82" fmla="*/ 97 w 163"/>
                  <a:gd name="T83" fmla="*/ 21 h 205"/>
                  <a:gd name="T84" fmla="*/ 90 w 163"/>
                  <a:gd name="T85" fmla="*/ 19 h 205"/>
                  <a:gd name="T86" fmla="*/ 86 w 163"/>
                  <a:gd name="T87" fmla="*/ 83 h 205"/>
                  <a:gd name="T88" fmla="*/ 81 w 163"/>
                  <a:gd name="T89" fmla="*/ 19 h 205"/>
                  <a:gd name="T90" fmla="*/ 35 w 163"/>
                  <a:gd name="T91" fmla="*/ 43 h 205"/>
                  <a:gd name="T92" fmla="*/ 86 w 163"/>
                  <a:gd name="T93" fmla="*/ 83 h 205"/>
                  <a:gd name="T94" fmla="*/ 87 w 163"/>
                  <a:gd name="T95" fmla="*/ 82 h 205"/>
                  <a:gd name="T96" fmla="*/ 29 w 163"/>
                  <a:gd name="T97" fmla="*/ 56 h 205"/>
                  <a:gd name="T98" fmla="*/ 87 w 163"/>
                  <a:gd name="T99" fmla="*/ 88 h 205"/>
                  <a:gd name="T100" fmla="*/ 88 w 163"/>
                  <a:gd name="T101" fmla="*/ 82 h 205"/>
                  <a:gd name="T102" fmla="*/ 87 w 163"/>
                  <a:gd name="T103" fmla="*/ 95 h 205"/>
                  <a:gd name="T104" fmla="*/ 91 w 163"/>
                  <a:gd name="T105" fmla="*/ 169 h 205"/>
                  <a:gd name="T106" fmla="*/ 60 w 163"/>
                  <a:gd name="T107" fmla="*/ 202 h 205"/>
                  <a:gd name="T108" fmla="*/ 41 w 163"/>
                  <a:gd name="T109" fmla="*/ 20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3" h="205">
                    <a:moveTo>
                      <a:pt x="7" y="173"/>
                    </a:moveTo>
                    <a:lnTo>
                      <a:pt x="1" y="38"/>
                    </a:lnTo>
                    <a:lnTo>
                      <a:pt x="66" y="36"/>
                    </a:lnTo>
                    <a:lnTo>
                      <a:pt x="72" y="170"/>
                    </a:lnTo>
                    <a:lnTo>
                      <a:pt x="7" y="173"/>
                    </a:lnTo>
                    <a:close/>
                    <a:moveTo>
                      <a:pt x="1" y="38"/>
                    </a:moveTo>
                    <a:lnTo>
                      <a:pt x="0" y="6"/>
                    </a:lnTo>
                    <a:lnTo>
                      <a:pt x="32" y="4"/>
                    </a:lnTo>
                    <a:lnTo>
                      <a:pt x="34" y="37"/>
                    </a:lnTo>
                    <a:lnTo>
                      <a:pt x="1" y="38"/>
                    </a:lnTo>
                    <a:close/>
                    <a:moveTo>
                      <a:pt x="32" y="4"/>
                    </a:moveTo>
                    <a:lnTo>
                      <a:pt x="50" y="3"/>
                    </a:lnTo>
                    <a:lnTo>
                      <a:pt x="52" y="68"/>
                    </a:lnTo>
                    <a:lnTo>
                      <a:pt x="35" y="69"/>
                    </a:lnTo>
                    <a:lnTo>
                      <a:pt x="32" y="4"/>
                    </a:lnTo>
                    <a:close/>
                    <a:moveTo>
                      <a:pt x="50" y="3"/>
                    </a:moveTo>
                    <a:lnTo>
                      <a:pt x="82" y="2"/>
                    </a:lnTo>
                    <a:lnTo>
                      <a:pt x="83" y="34"/>
                    </a:lnTo>
                    <a:lnTo>
                      <a:pt x="51" y="36"/>
                    </a:lnTo>
                    <a:lnTo>
                      <a:pt x="50" y="3"/>
                    </a:lnTo>
                    <a:close/>
                    <a:moveTo>
                      <a:pt x="83" y="34"/>
                    </a:moveTo>
                    <a:lnTo>
                      <a:pt x="83" y="54"/>
                    </a:lnTo>
                    <a:lnTo>
                      <a:pt x="19" y="57"/>
                    </a:lnTo>
                    <a:lnTo>
                      <a:pt x="19" y="37"/>
                    </a:lnTo>
                    <a:lnTo>
                      <a:pt x="83" y="34"/>
                    </a:lnTo>
                    <a:close/>
                    <a:moveTo>
                      <a:pt x="81" y="69"/>
                    </a:moveTo>
                    <a:lnTo>
                      <a:pt x="19" y="57"/>
                    </a:lnTo>
                    <a:lnTo>
                      <a:pt x="51" y="56"/>
                    </a:lnTo>
                    <a:lnTo>
                      <a:pt x="81" y="69"/>
                    </a:lnTo>
                    <a:close/>
                    <a:moveTo>
                      <a:pt x="22" y="41"/>
                    </a:moveTo>
                    <a:lnTo>
                      <a:pt x="27" y="32"/>
                    </a:lnTo>
                    <a:lnTo>
                      <a:pt x="32" y="24"/>
                    </a:lnTo>
                    <a:lnTo>
                      <a:pt x="83" y="66"/>
                    </a:lnTo>
                    <a:lnTo>
                      <a:pt x="82" y="67"/>
                    </a:lnTo>
                    <a:lnTo>
                      <a:pt x="81" y="69"/>
                    </a:lnTo>
                    <a:lnTo>
                      <a:pt x="22" y="41"/>
                    </a:lnTo>
                    <a:close/>
                    <a:moveTo>
                      <a:pt x="32" y="24"/>
                    </a:moveTo>
                    <a:lnTo>
                      <a:pt x="40" y="17"/>
                    </a:lnTo>
                    <a:lnTo>
                      <a:pt x="47" y="12"/>
                    </a:lnTo>
                    <a:lnTo>
                      <a:pt x="83" y="64"/>
                    </a:lnTo>
                    <a:lnTo>
                      <a:pt x="83" y="66"/>
                    </a:lnTo>
                    <a:lnTo>
                      <a:pt x="83" y="66"/>
                    </a:lnTo>
                    <a:lnTo>
                      <a:pt x="32" y="24"/>
                    </a:lnTo>
                    <a:close/>
                    <a:moveTo>
                      <a:pt x="47" y="12"/>
                    </a:moveTo>
                    <a:lnTo>
                      <a:pt x="47" y="11"/>
                    </a:lnTo>
                    <a:lnTo>
                      <a:pt x="66" y="38"/>
                    </a:lnTo>
                    <a:lnTo>
                      <a:pt x="47" y="12"/>
                    </a:lnTo>
                    <a:close/>
                    <a:moveTo>
                      <a:pt x="47" y="11"/>
                    </a:moveTo>
                    <a:lnTo>
                      <a:pt x="56" y="6"/>
                    </a:lnTo>
                    <a:lnTo>
                      <a:pt x="65" y="2"/>
                    </a:lnTo>
                    <a:lnTo>
                      <a:pt x="85" y="64"/>
                    </a:lnTo>
                    <a:lnTo>
                      <a:pt x="85" y="64"/>
                    </a:lnTo>
                    <a:lnTo>
                      <a:pt x="83" y="64"/>
                    </a:lnTo>
                    <a:lnTo>
                      <a:pt x="47" y="11"/>
                    </a:lnTo>
                    <a:close/>
                    <a:moveTo>
                      <a:pt x="65" y="2"/>
                    </a:moveTo>
                    <a:lnTo>
                      <a:pt x="75" y="1"/>
                    </a:lnTo>
                    <a:lnTo>
                      <a:pt x="83" y="0"/>
                    </a:lnTo>
                    <a:lnTo>
                      <a:pt x="87" y="64"/>
                    </a:lnTo>
                    <a:lnTo>
                      <a:pt x="86" y="64"/>
                    </a:lnTo>
                    <a:lnTo>
                      <a:pt x="85" y="64"/>
                    </a:lnTo>
                    <a:lnTo>
                      <a:pt x="65" y="2"/>
                    </a:lnTo>
                    <a:close/>
                    <a:moveTo>
                      <a:pt x="83" y="0"/>
                    </a:moveTo>
                    <a:lnTo>
                      <a:pt x="92" y="0"/>
                    </a:lnTo>
                    <a:lnTo>
                      <a:pt x="100" y="1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7" y="64"/>
                    </a:lnTo>
                    <a:lnTo>
                      <a:pt x="83" y="0"/>
                    </a:lnTo>
                    <a:close/>
                    <a:moveTo>
                      <a:pt x="100" y="1"/>
                    </a:moveTo>
                    <a:lnTo>
                      <a:pt x="107" y="2"/>
                    </a:lnTo>
                    <a:lnTo>
                      <a:pt x="115" y="4"/>
                    </a:lnTo>
                    <a:lnTo>
                      <a:pt x="90" y="64"/>
                    </a:lnTo>
                    <a:lnTo>
                      <a:pt x="90" y="64"/>
                    </a:lnTo>
                    <a:lnTo>
                      <a:pt x="88" y="64"/>
                    </a:lnTo>
                    <a:lnTo>
                      <a:pt x="100" y="1"/>
                    </a:lnTo>
                    <a:close/>
                    <a:moveTo>
                      <a:pt x="90" y="64"/>
                    </a:moveTo>
                    <a:lnTo>
                      <a:pt x="90" y="64"/>
                    </a:lnTo>
                    <a:lnTo>
                      <a:pt x="102" y="34"/>
                    </a:lnTo>
                    <a:lnTo>
                      <a:pt x="90" y="64"/>
                    </a:lnTo>
                    <a:close/>
                    <a:moveTo>
                      <a:pt x="115" y="4"/>
                    </a:moveTo>
                    <a:lnTo>
                      <a:pt x="121" y="8"/>
                    </a:lnTo>
                    <a:lnTo>
                      <a:pt x="127" y="12"/>
                    </a:lnTo>
                    <a:lnTo>
                      <a:pt x="91" y="64"/>
                    </a:lnTo>
                    <a:lnTo>
                      <a:pt x="90" y="64"/>
                    </a:lnTo>
                    <a:lnTo>
                      <a:pt x="90" y="64"/>
                    </a:lnTo>
                    <a:lnTo>
                      <a:pt x="115" y="4"/>
                    </a:lnTo>
                    <a:close/>
                    <a:moveTo>
                      <a:pt x="91" y="64"/>
                    </a:moveTo>
                    <a:lnTo>
                      <a:pt x="91" y="64"/>
                    </a:lnTo>
                    <a:lnTo>
                      <a:pt x="108" y="38"/>
                    </a:lnTo>
                    <a:lnTo>
                      <a:pt x="91" y="64"/>
                    </a:lnTo>
                    <a:close/>
                    <a:moveTo>
                      <a:pt x="127" y="12"/>
                    </a:moveTo>
                    <a:lnTo>
                      <a:pt x="133" y="16"/>
                    </a:lnTo>
                    <a:lnTo>
                      <a:pt x="138" y="21"/>
                    </a:lnTo>
                    <a:lnTo>
                      <a:pt x="91" y="64"/>
                    </a:lnTo>
                    <a:lnTo>
                      <a:pt x="91" y="64"/>
                    </a:lnTo>
                    <a:lnTo>
                      <a:pt x="127" y="12"/>
                    </a:lnTo>
                    <a:close/>
                    <a:moveTo>
                      <a:pt x="138" y="21"/>
                    </a:moveTo>
                    <a:lnTo>
                      <a:pt x="143" y="27"/>
                    </a:lnTo>
                    <a:lnTo>
                      <a:pt x="147" y="34"/>
                    </a:lnTo>
                    <a:lnTo>
                      <a:pt x="90" y="64"/>
                    </a:lnTo>
                    <a:lnTo>
                      <a:pt x="91" y="64"/>
                    </a:lnTo>
                    <a:lnTo>
                      <a:pt x="138" y="21"/>
                    </a:lnTo>
                    <a:close/>
                    <a:moveTo>
                      <a:pt x="147" y="34"/>
                    </a:moveTo>
                    <a:lnTo>
                      <a:pt x="147" y="34"/>
                    </a:lnTo>
                    <a:lnTo>
                      <a:pt x="118" y="49"/>
                    </a:lnTo>
                    <a:lnTo>
                      <a:pt x="147" y="34"/>
                    </a:lnTo>
                    <a:close/>
                    <a:moveTo>
                      <a:pt x="147" y="34"/>
                    </a:moveTo>
                    <a:lnTo>
                      <a:pt x="151" y="41"/>
                    </a:lnTo>
                    <a:lnTo>
                      <a:pt x="153" y="48"/>
                    </a:lnTo>
                    <a:lnTo>
                      <a:pt x="91" y="67"/>
                    </a:lnTo>
                    <a:lnTo>
                      <a:pt x="91" y="66"/>
                    </a:lnTo>
                    <a:lnTo>
                      <a:pt x="90" y="64"/>
                    </a:lnTo>
                    <a:lnTo>
                      <a:pt x="147" y="34"/>
                    </a:lnTo>
                    <a:close/>
                    <a:moveTo>
                      <a:pt x="91" y="67"/>
                    </a:moveTo>
                    <a:lnTo>
                      <a:pt x="91" y="67"/>
                    </a:lnTo>
                    <a:lnTo>
                      <a:pt x="122" y="57"/>
                    </a:lnTo>
                    <a:lnTo>
                      <a:pt x="91" y="67"/>
                    </a:lnTo>
                    <a:close/>
                    <a:moveTo>
                      <a:pt x="153" y="48"/>
                    </a:moveTo>
                    <a:lnTo>
                      <a:pt x="154" y="56"/>
                    </a:lnTo>
                    <a:lnTo>
                      <a:pt x="157" y="64"/>
                    </a:lnTo>
                    <a:lnTo>
                      <a:pt x="92" y="73"/>
                    </a:lnTo>
                    <a:lnTo>
                      <a:pt x="91" y="69"/>
                    </a:lnTo>
                    <a:lnTo>
                      <a:pt x="91" y="67"/>
                    </a:lnTo>
                    <a:lnTo>
                      <a:pt x="153" y="48"/>
                    </a:lnTo>
                    <a:close/>
                    <a:moveTo>
                      <a:pt x="157" y="64"/>
                    </a:moveTo>
                    <a:lnTo>
                      <a:pt x="157" y="64"/>
                    </a:lnTo>
                    <a:lnTo>
                      <a:pt x="125" y="68"/>
                    </a:lnTo>
                    <a:lnTo>
                      <a:pt x="157" y="64"/>
                    </a:lnTo>
                    <a:close/>
                    <a:moveTo>
                      <a:pt x="157" y="64"/>
                    </a:moveTo>
                    <a:lnTo>
                      <a:pt x="157" y="73"/>
                    </a:lnTo>
                    <a:lnTo>
                      <a:pt x="158" y="83"/>
                    </a:lnTo>
                    <a:lnTo>
                      <a:pt x="93" y="85"/>
                    </a:lnTo>
                    <a:lnTo>
                      <a:pt x="92" y="78"/>
                    </a:lnTo>
                    <a:lnTo>
                      <a:pt x="92" y="73"/>
                    </a:lnTo>
                    <a:lnTo>
                      <a:pt x="157" y="64"/>
                    </a:lnTo>
                    <a:close/>
                    <a:moveTo>
                      <a:pt x="158" y="83"/>
                    </a:moveTo>
                    <a:lnTo>
                      <a:pt x="162" y="165"/>
                    </a:lnTo>
                    <a:lnTo>
                      <a:pt x="97" y="169"/>
                    </a:lnTo>
                    <a:lnTo>
                      <a:pt x="93" y="85"/>
                    </a:lnTo>
                    <a:lnTo>
                      <a:pt x="158" y="83"/>
                    </a:lnTo>
                    <a:close/>
                    <a:moveTo>
                      <a:pt x="162" y="165"/>
                    </a:moveTo>
                    <a:lnTo>
                      <a:pt x="163" y="198"/>
                    </a:lnTo>
                    <a:lnTo>
                      <a:pt x="131" y="199"/>
                    </a:lnTo>
                    <a:lnTo>
                      <a:pt x="129" y="168"/>
                    </a:lnTo>
                    <a:lnTo>
                      <a:pt x="162" y="165"/>
                    </a:lnTo>
                    <a:close/>
                    <a:moveTo>
                      <a:pt x="131" y="199"/>
                    </a:moveTo>
                    <a:lnTo>
                      <a:pt x="112" y="200"/>
                    </a:lnTo>
                    <a:lnTo>
                      <a:pt x="110" y="135"/>
                    </a:lnTo>
                    <a:lnTo>
                      <a:pt x="127" y="135"/>
                    </a:lnTo>
                    <a:lnTo>
                      <a:pt x="131" y="199"/>
                    </a:lnTo>
                    <a:close/>
                    <a:moveTo>
                      <a:pt x="112" y="200"/>
                    </a:moveTo>
                    <a:lnTo>
                      <a:pt x="80" y="201"/>
                    </a:lnTo>
                    <a:lnTo>
                      <a:pt x="78" y="169"/>
                    </a:lnTo>
                    <a:lnTo>
                      <a:pt x="111" y="168"/>
                    </a:lnTo>
                    <a:lnTo>
                      <a:pt x="112" y="200"/>
                    </a:lnTo>
                    <a:close/>
                    <a:moveTo>
                      <a:pt x="78" y="169"/>
                    </a:moveTo>
                    <a:lnTo>
                      <a:pt x="75" y="88"/>
                    </a:lnTo>
                    <a:lnTo>
                      <a:pt x="139" y="85"/>
                    </a:lnTo>
                    <a:lnTo>
                      <a:pt x="143" y="166"/>
                    </a:lnTo>
                    <a:lnTo>
                      <a:pt x="78" y="169"/>
                    </a:lnTo>
                    <a:close/>
                    <a:moveTo>
                      <a:pt x="139" y="85"/>
                    </a:moveTo>
                    <a:lnTo>
                      <a:pt x="139" y="85"/>
                    </a:lnTo>
                    <a:lnTo>
                      <a:pt x="107" y="87"/>
                    </a:lnTo>
                    <a:lnTo>
                      <a:pt x="139" y="85"/>
                    </a:lnTo>
                    <a:close/>
                    <a:moveTo>
                      <a:pt x="75" y="88"/>
                    </a:moveTo>
                    <a:lnTo>
                      <a:pt x="75" y="83"/>
                    </a:lnTo>
                    <a:lnTo>
                      <a:pt x="73" y="78"/>
                    </a:lnTo>
                    <a:lnTo>
                      <a:pt x="138" y="68"/>
                    </a:lnTo>
                    <a:lnTo>
                      <a:pt x="138" y="77"/>
                    </a:lnTo>
                    <a:lnTo>
                      <a:pt x="139" y="85"/>
                    </a:lnTo>
                    <a:lnTo>
                      <a:pt x="75" y="88"/>
                    </a:lnTo>
                    <a:close/>
                    <a:moveTo>
                      <a:pt x="73" y="78"/>
                    </a:moveTo>
                    <a:lnTo>
                      <a:pt x="73" y="77"/>
                    </a:lnTo>
                    <a:lnTo>
                      <a:pt x="133" y="52"/>
                    </a:lnTo>
                    <a:lnTo>
                      <a:pt x="136" y="59"/>
                    </a:lnTo>
                    <a:lnTo>
                      <a:pt x="138" y="68"/>
                    </a:lnTo>
                    <a:lnTo>
                      <a:pt x="73" y="78"/>
                    </a:lnTo>
                    <a:close/>
                    <a:moveTo>
                      <a:pt x="133" y="52"/>
                    </a:moveTo>
                    <a:lnTo>
                      <a:pt x="133" y="52"/>
                    </a:lnTo>
                    <a:lnTo>
                      <a:pt x="103" y="64"/>
                    </a:lnTo>
                    <a:lnTo>
                      <a:pt x="133" y="52"/>
                    </a:lnTo>
                    <a:close/>
                    <a:moveTo>
                      <a:pt x="73" y="78"/>
                    </a:moveTo>
                    <a:lnTo>
                      <a:pt x="75" y="78"/>
                    </a:lnTo>
                    <a:lnTo>
                      <a:pt x="75" y="79"/>
                    </a:lnTo>
                    <a:lnTo>
                      <a:pt x="125" y="38"/>
                    </a:lnTo>
                    <a:lnTo>
                      <a:pt x="129" y="46"/>
                    </a:lnTo>
                    <a:lnTo>
                      <a:pt x="133" y="52"/>
                    </a:lnTo>
                    <a:lnTo>
                      <a:pt x="73" y="78"/>
                    </a:lnTo>
                    <a:close/>
                    <a:moveTo>
                      <a:pt x="75" y="79"/>
                    </a:moveTo>
                    <a:lnTo>
                      <a:pt x="76" y="80"/>
                    </a:lnTo>
                    <a:lnTo>
                      <a:pt x="77" y="82"/>
                    </a:lnTo>
                    <a:lnTo>
                      <a:pt x="112" y="27"/>
                    </a:lnTo>
                    <a:lnTo>
                      <a:pt x="120" y="32"/>
                    </a:lnTo>
                    <a:lnTo>
                      <a:pt x="125" y="38"/>
                    </a:lnTo>
                    <a:lnTo>
                      <a:pt x="75" y="79"/>
                    </a:lnTo>
                    <a:close/>
                    <a:moveTo>
                      <a:pt x="112" y="27"/>
                    </a:moveTo>
                    <a:lnTo>
                      <a:pt x="112" y="27"/>
                    </a:lnTo>
                    <a:lnTo>
                      <a:pt x="95" y="54"/>
                    </a:lnTo>
                    <a:lnTo>
                      <a:pt x="112" y="27"/>
                    </a:lnTo>
                    <a:close/>
                    <a:moveTo>
                      <a:pt x="78" y="82"/>
                    </a:moveTo>
                    <a:lnTo>
                      <a:pt x="80" y="83"/>
                    </a:lnTo>
                    <a:lnTo>
                      <a:pt x="81" y="83"/>
                    </a:lnTo>
                    <a:lnTo>
                      <a:pt x="97" y="21"/>
                    </a:lnTo>
                    <a:lnTo>
                      <a:pt x="105" y="23"/>
                    </a:lnTo>
                    <a:lnTo>
                      <a:pt x="112" y="27"/>
                    </a:lnTo>
                    <a:lnTo>
                      <a:pt x="78" y="82"/>
                    </a:lnTo>
                    <a:close/>
                    <a:moveTo>
                      <a:pt x="97" y="21"/>
                    </a:moveTo>
                    <a:lnTo>
                      <a:pt x="97" y="21"/>
                    </a:lnTo>
                    <a:lnTo>
                      <a:pt x="90" y="52"/>
                    </a:lnTo>
                    <a:lnTo>
                      <a:pt x="97" y="21"/>
                    </a:lnTo>
                    <a:close/>
                    <a:moveTo>
                      <a:pt x="81" y="83"/>
                    </a:moveTo>
                    <a:lnTo>
                      <a:pt x="82" y="83"/>
                    </a:lnTo>
                    <a:lnTo>
                      <a:pt x="83" y="84"/>
                    </a:lnTo>
                    <a:lnTo>
                      <a:pt x="81" y="19"/>
                    </a:lnTo>
                    <a:lnTo>
                      <a:pt x="90" y="19"/>
                    </a:lnTo>
                    <a:lnTo>
                      <a:pt x="97" y="21"/>
                    </a:lnTo>
                    <a:lnTo>
                      <a:pt x="81" y="83"/>
                    </a:lnTo>
                    <a:close/>
                    <a:moveTo>
                      <a:pt x="83" y="84"/>
                    </a:moveTo>
                    <a:lnTo>
                      <a:pt x="85" y="83"/>
                    </a:lnTo>
                    <a:lnTo>
                      <a:pt x="86" y="83"/>
                    </a:lnTo>
                    <a:lnTo>
                      <a:pt x="56" y="26"/>
                    </a:lnTo>
                    <a:lnTo>
                      <a:pt x="61" y="23"/>
                    </a:lnTo>
                    <a:lnTo>
                      <a:pt x="67" y="21"/>
                    </a:lnTo>
                    <a:lnTo>
                      <a:pt x="75" y="19"/>
                    </a:lnTo>
                    <a:lnTo>
                      <a:pt x="81" y="19"/>
                    </a:lnTo>
                    <a:lnTo>
                      <a:pt x="83" y="84"/>
                    </a:lnTo>
                    <a:close/>
                    <a:moveTo>
                      <a:pt x="86" y="83"/>
                    </a:moveTo>
                    <a:lnTo>
                      <a:pt x="86" y="82"/>
                    </a:lnTo>
                    <a:lnTo>
                      <a:pt x="87" y="82"/>
                    </a:lnTo>
                    <a:lnTo>
                      <a:pt x="35" y="43"/>
                    </a:lnTo>
                    <a:lnTo>
                      <a:pt x="40" y="38"/>
                    </a:lnTo>
                    <a:lnTo>
                      <a:pt x="45" y="33"/>
                    </a:lnTo>
                    <a:lnTo>
                      <a:pt x="50" y="29"/>
                    </a:lnTo>
                    <a:lnTo>
                      <a:pt x="56" y="26"/>
                    </a:lnTo>
                    <a:lnTo>
                      <a:pt x="86" y="83"/>
                    </a:lnTo>
                    <a:close/>
                    <a:moveTo>
                      <a:pt x="35" y="43"/>
                    </a:moveTo>
                    <a:lnTo>
                      <a:pt x="35" y="43"/>
                    </a:lnTo>
                    <a:lnTo>
                      <a:pt x="61" y="62"/>
                    </a:lnTo>
                    <a:lnTo>
                      <a:pt x="35" y="43"/>
                    </a:lnTo>
                    <a:close/>
                    <a:moveTo>
                      <a:pt x="87" y="82"/>
                    </a:moveTo>
                    <a:lnTo>
                      <a:pt x="88" y="82"/>
                    </a:lnTo>
                    <a:lnTo>
                      <a:pt x="88" y="82"/>
                    </a:lnTo>
                    <a:lnTo>
                      <a:pt x="25" y="70"/>
                    </a:lnTo>
                    <a:lnTo>
                      <a:pt x="26" y="63"/>
                    </a:lnTo>
                    <a:lnTo>
                      <a:pt x="29" y="56"/>
                    </a:lnTo>
                    <a:lnTo>
                      <a:pt x="31" y="49"/>
                    </a:lnTo>
                    <a:lnTo>
                      <a:pt x="35" y="43"/>
                    </a:lnTo>
                    <a:lnTo>
                      <a:pt x="87" y="82"/>
                    </a:lnTo>
                    <a:close/>
                    <a:moveTo>
                      <a:pt x="88" y="82"/>
                    </a:moveTo>
                    <a:lnTo>
                      <a:pt x="87" y="88"/>
                    </a:lnTo>
                    <a:lnTo>
                      <a:pt x="87" y="95"/>
                    </a:lnTo>
                    <a:lnTo>
                      <a:pt x="22" y="98"/>
                    </a:lnTo>
                    <a:lnTo>
                      <a:pt x="22" y="83"/>
                    </a:lnTo>
                    <a:lnTo>
                      <a:pt x="25" y="70"/>
                    </a:lnTo>
                    <a:lnTo>
                      <a:pt x="88" y="82"/>
                    </a:lnTo>
                    <a:close/>
                    <a:moveTo>
                      <a:pt x="87" y="95"/>
                    </a:moveTo>
                    <a:lnTo>
                      <a:pt x="91" y="169"/>
                    </a:lnTo>
                    <a:lnTo>
                      <a:pt x="26" y="171"/>
                    </a:lnTo>
                    <a:lnTo>
                      <a:pt x="22" y="98"/>
                    </a:lnTo>
                    <a:lnTo>
                      <a:pt x="87" y="95"/>
                    </a:lnTo>
                    <a:close/>
                    <a:moveTo>
                      <a:pt x="91" y="169"/>
                    </a:moveTo>
                    <a:lnTo>
                      <a:pt x="92" y="201"/>
                    </a:lnTo>
                    <a:lnTo>
                      <a:pt x="60" y="202"/>
                    </a:lnTo>
                    <a:lnTo>
                      <a:pt x="58" y="170"/>
                    </a:lnTo>
                    <a:lnTo>
                      <a:pt x="91" y="169"/>
                    </a:lnTo>
                    <a:close/>
                    <a:moveTo>
                      <a:pt x="60" y="202"/>
                    </a:moveTo>
                    <a:lnTo>
                      <a:pt x="41" y="204"/>
                    </a:lnTo>
                    <a:lnTo>
                      <a:pt x="39" y="139"/>
                    </a:lnTo>
                    <a:lnTo>
                      <a:pt x="57" y="138"/>
                    </a:lnTo>
                    <a:lnTo>
                      <a:pt x="60" y="202"/>
                    </a:lnTo>
                    <a:close/>
                    <a:moveTo>
                      <a:pt x="41" y="204"/>
                    </a:moveTo>
                    <a:lnTo>
                      <a:pt x="9" y="205"/>
                    </a:lnTo>
                    <a:lnTo>
                      <a:pt x="7" y="173"/>
                    </a:lnTo>
                    <a:lnTo>
                      <a:pt x="40" y="171"/>
                    </a:lnTo>
                    <a:lnTo>
                      <a:pt x="41" y="2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772"/>
              <p:cNvSpPr>
                <a:spLocks noEditPoints="1"/>
              </p:cNvSpPr>
              <p:nvPr/>
            </p:nvSpPr>
            <p:spPr bwMode="auto">
              <a:xfrm>
                <a:off x="1464" y="2548"/>
                <a:ext cx="39" cy="51"/>
              </a:xfrm>
              <a:custGeom>
                <a:avLst/>
                <a:gdLst>
                  <a:gd name="T0" fmla="*/ 10 w 197"/>
                  <a:gd name="T1" fmla="*/ 222 h 255"/>
                  <a:gd name="T2" fmla="*/ 2 w 197"/>
                  <a:gd name="T3" fmla="*/ 37 h 255"/>
                  <a:gd name="T4" fmla="*/ 32 w 197"/>
                  <a:gd name="T5" fmla="*/ 3 h 255"/>
                  <a:gd name="T6" fmla="*/ 85 w 197"/>
                  <a:gd name="T7" fmla="*/ 0 h 255"/>
                  <a:gd name="T8" fmla="*/ 88 w 197"/>
                  <a:gd name="T9" fmla="*/ 65 h 255"/>
                  <a:gd name="T10" fmla="*/ 106 w 197"/>
                  <a:gd name="T11" fmla="*/ 0 h 255"/>
                  <a:gd name="T12" fmla="*/ 104 w 197"/>
                  <a:gd name="T13" fmla="*/ 65 h 255"/>
                  <a:gd name="T14" fmla="*/ 116 w 197"/>
                  <a:gd name="T15" fmla="*/ 34 h 255"/>
                  <a:gd name="T16" fmla="*/ 112 w 197"/>
                  <a:gd name="T17" fmla="*/ 68 h 255"/>
                  <a:gd name="T18" fmla="*/ 156 w 197"/>
                  <a:gd name="T19" fmla="*/ 20 h 255"/>
                  <a:gd name="T20" fmla="*/ 147 w 197"/>
                  <a:gd name="T21" fmla="*/ 13 h 255"/>
                  <a:gd name="T22" fmla="*/ 164 w 197"/>
                  <a:gd name="T23" fmla="*/ 28 h 255"/>
                  <a:gd name="T24" fmla="*/ 116 w 197"/>
                  <a:gd name="T25" fmla="*/ 71 h 255"/>
                  <a:gd name="T26" fmla="*/ 121 w 197"/>
                  <a:gd name="T27" fmla="*/ 79 h 255"/>
                  <a:gd name="T28" fmla="*/ 123 w 197"/>
                  <a:gd name="T29" fmla="*/ 84 h 255"/>
                  <a:gd name="T30" fmla="*/ 193 w 197"/>
                  <a:gd name="T31" fmla="*/ 93 h 255"/>
                  <a:gd name="T32" fmla="*/ 193 w 197"/>
                  <a:gd name="T33" fmla="*/ 93 h 255"/>
                  <a:gd name="T34" fmla="*/ 129 w 197"/>
                  <a:gd name="T35" fmla="*/ 104 h 255"/>
                  <a:gd name="T36" fmla="*/ 131 w 197"/>
                  <a:gd name="T37" fmla="*/ 146 h 255"/>
                  <a:gd name="T38" fmla="*/ 192 w 197"/>
                  <a:gd name="T39" fmla="*/ 171 h 255"/>
                  <a:gd name="T40" fmla="*/ 195 w 197"/>
                  <a:gd name="T41" fmla="*/ 155 h 255"/>
                  <a:gd name="T42" fmla="*/ 187 w 197"/>
                  <a:gd name="T43" fmla="*/ 186 h 255"/>
                  <a:gd name="T44" fmla="*/ 127 w 197"/>
                  <a:gd name="T45" fmla="*/ 164 h 255"/>
                  <a:gd name="T46" fmla="*/ 159 w 197"/>
                  <a:gd name="T47" fmla="*/ 230 h 255"/>
                  <a:gd name="T48" fmla="*/ 174 w 197"/>
                  <a:gd name="T49" fmla="*/ 212 h 255"/>
                  <a:gd name="T50" fmla="*/ 153 w 197"/>
                  <a:gd name="T51" fmla="*/ 233 h 255"/>
                  <a:gd name="T52" fmla="*/ 116 w 197"/>
                  <a:gd name="T53" fmla="*/ 181 h 255"/>
                  <a:gd name="T54" fmla="*/ 127 w 197"/>
                  <a:gd name="T55" fmla="*/ 246 h 255"/>
                  <a:gd name="T56" fmla="*/ 103 w 197"/>
                  <a:gd name="T57" fmla="*/ 185 h 255"/>
                  <a:gd name="T58" fmla="*/ 41 w 197"/>
                  <a:gd name="T59" fmla="*/ 187 h 255"/>
                  <a:gd name="T60" fmla="*/ 10 w 197"/>
                  <a:gd name="T61" fmla="*/ 222 h 255"/>
                  <a:gd name="T62" fmla="*/ 96 w 197"/>
                  <a:gd name="T63" fmla="*/ 228 h 255"/>
                  <a:gd name="T64" fmla="*/ 93 w 197"/>
                  <a:gd name="T65" fmla="*/ 196 h 255"/>
                  <a:gd name="T66" fmla="*/ 119 w 197"/>
                  <a:gd name="T67" fmla="*/ 225 h 255"/>
                  <a:gd name="T68" fmla="*/ 104 w 197"/>
                  <a:gd name="T69" fmla="*/ 162 h 255"/>
                  <a:gd name="T70" fmla="*/ 103 w 197"/>
                  <a:gd name="T71" fmla="*/ 162 h 255"/>
                  <a:gd name="T72" fmla="*/ 151 w 197"/>
                  <a:gd name="T73" fmla="*/ 207 h 255"/>
                  <a:gd name="T74" fmla="*/ 107 w 197"/>
                  <a:gd name="T75" fmla="*/ 157 h 255"/>
                  <a:gd name="T76" fmla="*/ 107 w 197"/>
                  <a:gd name="T77" fmla="*/ 157 h 255"/>
                  <a:gd name="T78" fmla="*/ 109 w 197"/>
                  <a:gd name="T79" fmla="*/ 150 h 255"/>
                  <a:gd name="T80" fmla="*/ 107 w 197"/>
                  <a:gd name="T81" fmla="*/ 157 h 255"/>
                  <a:gd name="T82" fmla="*/ 175 w 197"/>
                  <a:gd name="T83" fmla="*/ 135 h 255"/>
                  <a:gd name="T84" fmla="*/ 108 w 197"/>
                  <a:gd name="T85" fmla="*/ 105 h 255"/>
                  <a:gd name="T86" fmla="*/ 172 w 197"/>
                  <a:gd name="T87" fmla="*/ 88 h 255"/>
                  <a:gd name="T88" fmla="*/ 103 w 197"/>
                  <a:gd name="T89" fmla="*/ 90 h 255"/>
                  <a:gd name="T90" fmla="*/ 104 w 197"/>
                  <a:gd name="T91" fmla="*/ 93 h 255"/>
                  <a:gd name="T92" fmla="*/ 131 w 197"/>
                  <a:gd name="T93" fmla="*/ 29 h 255"/>
                  <a:gd name="T94" fmla="*/ 101 w 197"/>
                  <a:gd name="T95" fmla="*/ 86 h 255"/>
                  <a:gd name="T96" fmla="*/ 101 w 197"/>
                  <a:gd name="T97" fmla="*/ 86 h 255"/>
                  <a:gd name="T98" fmla="*/ 101 w 197"/>
                  <a:gd name="T99" fmla="*/ 86 h 255"/>
                  <a:gd name="T100" fmla="*/ 96 w 197"/>
                  <a:gd name="T101" fmla="*/ 22 h 255"/>
                  <a:gd name="T102" fmla="*/ 53 w 197"/>
                  <a:gd name="T103" fmla="*/ 23 h 255"/>
                  <a:gd name="T104" fmla="*/ 53 w 197"/>
                  <a:gd name="T105" fmla="*/ 23 h 255"/>
                  <a:gd name="T106" fmla="*/ 28 w 197"/>
                  <a:gd name="T107" fmla="*/ 198 h 255"/>
                  <a:gd name="T108" fmla="*/ 28 w 197"/>
                  <a:gd name="T109" fmla="*/ 19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7" h="255">
                    <a:moveTo>
                      <a:pt x="10" y="222"/>
                    </a:moveTo>
                    <a:lnTo>
                      <a:pt x="2" y="37"/>
                    </a:lnTo>
                    <a:lnTo>
                      <a:pt x="66" y="33"/>
                    </a:lnTo>
                    <a:lnTo>
                      <a:pt x="75" y="218"/>
                    </a:lnTo>
                    <a:lnTo>
                      <a:pt x="10" y="222"/>
                    </a:lnTo>
                    <a:close/>
                    <a:moveTo>
                      <a:pt x="2" y="37"/>
                    </a:moveTo>
                    <a:lnTo>
                      <a:pt x="0" y="4"/>
                    </a:lnTo>
                    <a:lnTo>
                      <a:pt x="32" y="3"/>
                    </a:lnTo>
                    <a:lnTo>
                      <a:pt x="35" y="35"/>
                    </a:lnTo>
                    <a:lnTo>
                      <a:pt x="2" y="37"/>
                    </a:lnTo>
                    <a:close/>
                    <a:moveTo>
                      <a:pt x="32" y="3"/>
                    </a:moveTo>
                    <a:lnTo>
                      <a:pt x="85" y="0"/>
                    </a:lnTo>
                    <a:lnTo>
                      <a:pt x="88" y="65"/>
                    </a:lnTo>
                    <a:lnTo>
                      <a:pt x="36" y="68"/>
                    </a:lnTo>
                    <a:lnTo>
                      <a:pt x="32" y="3"/>
                    </a:lnTo>
                    <a:close/>
                    <a:moveTo>
                      <a:pt x="85" y="0"/>
                    </a:moveTo>
                    <a:lnTo>
                      <a:pt x="85" y="0"/>
                    </a:lnTo>
                    <a:lnTo>
                      <a:pt x="87" y="33"/>
                    </a:lnTo>
                    <a:lnTo>
                      <a:pt x="85" y="0"/>
                    </a:lnTo>
                    <a:close/>
                    <a:moveTo>
                      <a:pt x="85" y="0"/>
                    </a:moveTo>
                    <a:lnTo>
                      <a:pt x="97" y="0"/>
                    </a:lnTo>
                    <a:lnTo>
                      <a:pt x="106" y="0"/>
                    </a:lnTo>
                    <a:lnTo>
                      <a:pt x="102" y="65"/>
                    </a:lnTo>
                    <a:lnTo>
                      <a:pt x="94" y="65"/>
                    </a:lnTo>
                    <a:lnTo>
                      <a:pt x="88" y="65"/>
                    </a:lnTo>
                    <a:lnTo>
                      <a:pt x="85" y="0"/>
                    </a:lnTo>
                    <a:close/>
                    <a:moveTo>
                      <a:pt x="106" y="0"/>
                    </a:moveTo>
                    <a:lnTo>
                      <a:pt x="106" y="0"/>
                    </a:lnTo>
                    <a:lnTo>
                      <a:pt x="103" y="33"/>
                    </a:lnTo>
                    <a:lnTo>
                      <a:pt x="106" y="0"/>
                    </a:lnTo>
                    <a:close/>
                    <a:moveTo>
                      <a:pt x="106" y="0"/>
                    </a:moveTo>
                    <a:lnTo>
                      <a:pt x="116" y="2"/>
                    </a:lnTo>
                    <a:lnTo>
                      <a:pt x="126" y="4"/>
                    </a:lnTo>
                    <a:lnTo>
                      <a:pt x="107" y="65"/>
                    </a:lnTo>
                    <a:lnTo>
                      <a:pt x="104" y="65"/>
                    </a:lnTo>
                    <a:lnTo>
                      <a:pt x="102" y="65"/>
                    </a:lnTo>
                    <a:lnTo>
                      <a:pt x="106" y="0"/>
                    </a:lnTo>
                    <a:close/>
                    <a:moveTo>
                      <a:pt x="107" y="65"/>
                    </a:moveTo>
                    <a:lnTo>
                      <a:pt x="107" y="65"/>
                    </a:lnTo>
                    <a:lnTo>
                      <a:pt x="116" y="34"/>
                    </a:lnTo>
                    <a:lnTo>
                      <a:pt x="107" y="65"/>
                    </a:lnTo>
                    <a:close/>
                    <a:moveTo>
                      <a:pt x="126" y="4"/>
                    </a:moveTo>
                    <a:lnTo>
                      <a:pt x="136" y="8"/>
                    </a:lnTo>
                    <a:lnTo>
                      <a:pt x="147" y="13"/>
                    </a:lnTo>
                    <a:lnTo>
                      <a:pt x="112" y="68"/>
                    </a:lnTo>
                    <a:lnTo>
                      <a:pt x="109" y="66"/>
                    </a:lnTo>
                    <a:lnTo>
                      <a:pt x="107" y="65"/>
                    </a:lnTo>
                    <a:lnTo>
                      <a:pt x="126" y="4"/>
                    </a:lnTo>
                    <a:close/>
                    <a:moveTo>
                      <a:pt x="147" y="13"/>
                    </a:moveTo>
                    <a:lnTo>
                      <a:pt x="156" y="20"/>
                    </a:lnTo>
                    <a:lnTo>
                      <a:pt x="164" y="28"/>
                    </a:lnTo>
                    <a:lnTo>
                      <a:pt x="116" y="71"/>
                    </a:lnTo>
                    <a:lnTo>
                      <a:pt x="114" y="69"/>
                    </a:lnTo>
                    <a:lnTo>
                      <a:pt x="112" y="68"/>
                    </a:lnTo>
                    <a:lnTo>
                      <a:pt x="147" y="13"/>
                    </a:lnTo>
                    <a:close/>
                    <a:moveTo>
                      <a:pt x="164" y="28"/>
                    </a:moveTo>
                    <a:lnTo>
                      <a:pt x="164" y="28"/>
                    </a:lnTo>
                    <a:lnTo>
                      <a:pt x="141" y="50"/>
                    </a:lnTo>
                    <a:lnTo>
                      <a:pt x="164" y="28"/>
                    </a:lnTo>
                    <a:close/>
                    <a:moveTo>
                      <a:pt x="164" y="28"/>
                    </a:moveTo>
                    <a:lnTo>
                      <a:pt x="172" y="38"/>
                    </a:lnTo>
                    <a:lnTo>
                      <a:pt x="178" y="47"/>
                    </a:lnTo>
                    <a:lnTo>
                      <a:pt x="121" y="79"/>
                    </a:lnTo>
                    <a:lnTo>
                      <a:pt x="118" y="75"/>
                    </a:lnTo>
                    <a:lnTo>
                      <a:pt x="116" y="71"/>
                    </a:lnTo>
                    <a:lnTo>
                      <a:pt x="164" y="28"/>
                    </a:lnTo>
                    <a:close/>
                    <a:moveTo>
                      <a:pt x="121" y="79"/>
                    </a:moveTo>
                    <a:lnTo>
                      <a:pt x="121" y="79"/>
                    </a:lnTo>
                    <a:lnTo>
                      <a:pt x="149" y="63"/>
                    </a:lnTo>
                    <a:lnTo>
                      <a:pt x="121" y="79"/>
                    </a:lnTo>
                    <a:close/>
                    <a:moveTo>
                      <a:pt x="177" y="47"/>
                    </a:moveTo>
                    <a:lnTo>
                      <a:pt x="183" y="57"/>
                    </a:lnTo>
                    <a:lnTo>
                      <a:pt x="187" y="68"/>
                    </a:lnTo>
                    <a:lnTo>
                      <a:pt x="126" y="90"/>
                    </a:lnTo>
                    <a:lnTo>
                      <a:pt x="123" y="84"/>
                    </a:lnTo>
                    <a:lnTo>
                      <a:pt x="121" y="79"/>
                    </a:lnTo>
                    <a:lnTo>
                      <a:pt x="177" y="47"/>
                    </a:lnTo>
                    <a:close/>
                    <a:moveTo>
                      <a:pt x="187" y="68"/>
                    </a:moveTo>
                    <a:lnTo>
                      <a:pt x="190" y="80"/>
                    </a:lnTo>
                    <a:lnTo>
                      <a:pt x="193" y="93"/>
                    </a:lnTo>
                    <a:lnTo>
                      <a:pt x="129" y="104"/>
                    </a:lnTo>
                    <a:lnTo>
                      <a:pt x="128" y="96"/>
                    </a:lnTo>
                    <a:lnTo>
                      <a:pt x="126" y="90"/>
                    </a:lnTo>
                    <a:lnTo>
                      <a:pt x="187" y="68"/>
                    </a:lnTo>
                    <a:close/>
                    <a:moveTo>
                      <a:pt x="193" y="93"/>
                    </a:moveTo>
                    <a:lnTo>
                      <a:pt x="195" y="106"/>
                    </a:lnTo>
                    <a:lnTo>
                      <a:pt x="197" y="120"/>
                    </a:lnTo>
                    <a:lnTo>
                      <a:pt x="132" y="123"/>
                    </a:lnTo>
                    <a:lnTo>
                      <a:pt x="131" y="113"/>
                    </a:lnTo>
                    <a:lnTo>
                      <a:pt x="129" y="104"/>
                    </a:lnTo>
                    <a:lnTo>
                      <a:pt x="193" y="93"/>
                    </a:lnTo>
                    <a:close/>
                    <a:moveTo>
                      <a:pt x="197" y="120"/>
                    </a:moveTo>
                    <a:lnTo>
                      <a:pt x="197" y="137"/>
                    </a:lnTo>
                    <a:lnTo>
                      <a:pt x="195" y="155"/>
                    </a:lnTo>
                    <a:lnTo>
                      <a:pt x="131" y="146"/>
                    </a:lnTo>
                    <a:lnTo>
                      <a:pt x="132" y="135"/>
                    </a:lnTo>
                    <a:lnTo>
                      <a:pt x="132" y="123"/>
                    </a:lnTo>
                    <a:lnTo>
                      <a:pt x="197" y="120"/>
                    </a:lnTo>
                    <a:close/>
                    <a:moveTo>
                      <a:pt x="195" y="155"/>
                    </a:moveTo>
                    <a:lnTo>
                      <a:pt x="192" y="171"/>
                    </a:lnTo>
                    <a:lnTo>
                      <a:pt x="187" y="186"/>
                    </a:lnTo>
                    <a:lnTo>
                      <a:pt x="127" y="164"/>
                    </a:lnTo>
                    <a:lnTo>
                      <a:pt x="129" y="156"/>
                    </a:lnTo>
                    <a:lnTo>
                      <a:pt x="131" y="146"/>
                    </a:lnTo>
                    <a:lnTo>
                      <a:pt x="195" y="155"/>
                    </a:lnTo>
                    <a:close/>
                    <a:moveTo>
                      <a:pt x="127" y="164"/>
                    </a:moveTo>
                    <a:lnTo>
                      <a:pt x="127" y="164"/>
                    </a:lnTo>
                    <a:lnTo>
                      <a:pt x="157" y="175"/>
                    </a:lnTo>
                    <a:lnTo>
                      <a:pt x="127" y="164"/>
                    </a:lnTo>
                    <a:close/>
                    <a:moveTo>
                      <a:pt x="187" y="186"/>
                    </a:moveTo>
                    <a:lnTo>
                      <a:pt x="182" y="200"/>
                    </a:lnTo>
                    <a:lnTo>
                      <a:pt x="174" y="212"/>
                    </a:lnTo>
                    <a:lnTo>
                      <a:pt x="121" y="176"/>
                    </a:lnTo>
                    <a:lnTo>
                      <a:pt x="123" y="170"/>
                    </a:lnTo>
                    <a:lnTo>
                      <a:pt x="127" y="164"/>
                    </a:lnTo>
                    <a:lnTo>
                      <a:pt x="187" y="186"/>
                    </a:lnTo>
                    <a:close/>
                    <a:moveTo>
                      <a:pt x="174" y="212"/>
                    </a:moveTo>
                    <a:lnTo>
                      <a:pt x="169" y="218"/>
                    </a:lnTo>
                    <a:lnTo>
                      <a:pt x="164" y="225"/>
                    </a:lnTo>
                    <a:lnTo>
                      <a:pt x="159" y="230"/>
                    </a:lnTo>
                    <a:lnTo>
                      <a:pt x="153" y="233"/>
                    </a:lnTo>
                    <a:lnTo>
                      <a:pt x="116" y="181"/>
                    </a:lnTo>
                    <a:lnTo>
                      <a:pt x="118" y="179"/>
                    </a:lnTo>
                    <a:lnTo>
                      <a:pt x="121" y="176"/>
                    </a:lnTo>
                    <a:lnTo>
                      <a:pt x="174" y="212"/>
                    </a:lnTo>
                    <a:close/>
                    <a:moveTo>
                      <a:pt x="153" y="233"/>
                    </a:moveTo>
                    <a:lnTo>
                      <a:pt x="153" y="233"/>
                    </a:lnTo>
                    <a:lnTo>
                      <a:pt x="134" y="207"/>
                    </a:lnTo>
                    <a:lnTo>
                      <a:pt x="153" y="233"/>
                    </a:lnTo>
                    <a:close/>
                    <a:moveTo>
                      <a:pt x="153" y="233"/>
                    </a:moveTo>
                    <a:lnTo>
                      <a:pt x="141" y="241"/>
                    </a:lnTo>
                    <a:lnTo>
                      <a:pt x="127" y="246"/>
                    </a:lnTo>
                    <a:lnTo>
                      <a:pt x="109" y="184"/>
                    </a:lnTo>
                    <a:lnTo>
                      <a:pt x="113" y="182"/>
                    </a:lnTo>
                    <a:lnTo>
                      <a:pt x="116" y="181"/>
                    </a:lnTo>
                    <a:lnTo>
                      <a:pt x="153" y="233"/>
                    </a:lnTo>
                    <a:close/>
                    <a:moveTo>
                      <a:pt x="127" y="246"/>
                    </a:moveTo>
                    <a:lnTo>
                      <a:pt x="127" y="246"/>
                    </a:lnTo>
                    <a:lnTo>
                      <a:pt x="118" y="215"/>
                    </a:lnTo>
                    <a:lnTo>
                      <a:pt x="127" y="246"/>
                    </a:lnTo>
                    <a:close/>
                    <a:moveTo>
                      <a:pt x="127" y="246"/>
                    </a:moveTo>
                    <a:lnTo>
                      <a:pt x="113" y="248"/>
                    </a:lnTo>
                    <a:lnTo>
                      <a:pt x="98" y="250"/>
                    </a:lnTo>
                    <a:lnTo>
                      <a:pt x="96" y="186"/>
                    </a:lnTo>
                    <a:lnTo>
                      <a:pt x="103" y="185"/>
                    </a:lnTo>
                    <a:lnTo>
                      <a:pt x="109" y="184"/>
                    </a:lnTo>
                    <a:lnTo>
                      <a:pt x="127" y="246"/>
                    </a:lnTo>
                    <a:close/>
                    <a:moveTo>
                      <a:pt x="98" y="250"/>
                    </a:moveTo>
                    <a:lnTo>
                      <a:pt x="43" y="252"/>
                    </a:lnTo>
                    <a:lnTo>
                      <a:pt x="41" y="187"/>
                    </a:lnTo>
                    <a:lnTo>
                      <a:pt x="96" y="186"/>
                    </a:lnTo>
                    <a:lnTo>
                      <a:pt x="98" y="250"/>
                    </a:lnTo>
                    <a:close/>
                    <a:moveTo>
                      <a:pt x="43" y="252"/>
                    </a:moveTo>
                    <a:lnTo>
                      <a:pt x="11" y="255"/>
                    </a:lnTo>
                    <a:lnTo>
                      <a:pt x="10" y="222"/>
                    </a:lnTo>
                    <a:lnTo>
                      <a:pt x="42" y="220"/>
                    </a:lnTo>
                    <a:lnTo>
                      <a:pt x="43" y="252"/>
                    </a:lnTo>
                    <a:close/>
                    <a:moveTo>
                      <a:pt x="60" y="165"/>
                    </a:moveTo>
                    <a:lnTo>
                      <a:pt x="92" y="164"/>
                    </a:lnTo>
                    <a:lnTo>
                      <a:pt x="96" y="228"/>
                    </a:lnTo>
                    <a:lnTo>
                      <a:pt x="63" y="230"/>
                    </a:lnTo>
                    <a:lnTo>
                      <a:pt x="60" y="165"/>
                    </a:lnTo>
                    <a:close/>
                    <a:moveTo>
                      <a:pt x="96" y="228"/>
                    </a:moveTo>
                    <a:lnTo>
                      <a:pt x="96" y="228"/>
                    </a:lnTo>
                    <a:lnTo>
                      <a:pt x="93" y="196"/>
                    </a:lnTo>
                    <a:lnTo>
                      <a:pt x="96" y="228"/>
                    </a:lnTo>
                    <a:close/>
                    <a:moveTo>
                      <a:pt x="92" y="164"/>
                    </a:moveTo>
                    <a:lnTo>
                      <a:pt x="98" y="164"/>
                    </a:lnTo>
                    <a:lnTo>
                      <a:pt x="103" y="162"/>
                    </a:lnTo>
                    <a:lnTo>
                      <a:pt x="119" y="225"/>
                    </a:lnTo>
                    <a:lnTo>
                      <a:pt x="108" y="227"/>
                    </a:lnTo>
                    <a:lnTo>
                      <a:pt x="96" y="228"/>
                    </a:lnTo>
                    <a:lnTo>
                      <a:pt x="92" y="164"/>
                    </a:lnTo>
                    <a:close/>
                    <a:moveTo>
                      <a:pt x="103" y="162"/>
                    </a:moveTo>
                    <a:lnTo>
                      <a:pt x="104" y="162"/>
                    </a:lnTo>
                    <a:lnTo>
                      <a:pt x="104" y="162"/>
                    </a:lnTo>
                    <a:lnTo>
                      <a:pt x="142" y="215"/>
                    </a:lnTo>
                    <a:lnTo>
                      <a:pt x="132" y="221"/>
                    </a:lnTo>
                    <a:lnTo>
                      <a:pt x="119" y="225"/>
                    </a:lnTo>
                    <a:lnTo>
                      <a:pt x="103" y="162"/>
                    </a:lnTo>
                    <a:close/>
                    <a:moveTo>
                      <a:pt x="104" y="162"/>
                    </a:moveTo>
                    <a:lnTo>
                      <a:pt x="104" y="161"/>
                    </a:lnTo>
                    <a:lnTo>
                      <a:pt x="106" y="161"/>
                    </a:lnTo>
                    <a:lnTo>
                      <a:pt x="158" y="198"/>
                    </a:lnTo>
                    <a:lnTo>
                      <a:pt x="151" y="207"/>
                    </a:lnTo>
                    <a:lnTo>
                      <a:pt x="142" y="215"/>
                    </a:lnTo>
                    <a:lnTo>
                      <a:pt x="104" y="162"/>
                    </a:lnTo>
                    <a:close/>
                    <a:moveTo>
                      <a:pt x="106" y="161"/>
                    </a:moveTo>
                    <a:lnTo>
                      <a:pt x="106" y="160"/>
                    </a:lnTo>
                    <a:lnTo>
                      <a:pt x="107" y="157"/>
                    </a:lnTo>
                    <a:lnTo>
                      <a:pt x="168" y="177"/>
                    </a:lnTo>
                    <a:lnTo>
                      <a:pt x="164" y="189"/>
                    </a:lnTo>
                    <a:lnTo>
                      <a:pt x="158" y="198"/>
                    </a:lnTo>
                    <a:lnTo>
                      <a:pt x="106" y="161"/>
                    </a:lnTo>
                    <a:close/>
                    <a:moveTo>
                      <a:pt x="107" y="157"/>
                    </a:moveTo>
                    <a:lnTo>
                      <a:pt x="107" y="157"/>
                    </a:lnTo>
                    <a:lnTo>
                      <a:pt x="138" y="167"/>
                    </a:lnTo>
                    <a:lnTo>
                      <a:pt x="107" y="157"/>
                    </a:lnTo>
                    <a:close/>
                    <a:moveTo>
                      <a:pt x="107" y="157"/>
                    </a:moveTo>
                    <a:lnTo>
                      <a:pt x="109" y="150"/>
                    </a:lnTo>
                    <a:lnTo>
                      <a:pt x="111" y="142"/>
                    </a:lnTo>
                    <a:lnTo>
                      <a:pt x="174" y="150"/>
                    </a:lnTo>
                    <a:lnTo>
                      <a:pt x="172" y="165"/>
                    </a:lnTo>
                    <a:lnTo>
                      <a:pt x="168" y="177"/>
                    </a:lnTo>
                    <a:lnTo>
                      <a:pt x="107" y="157"/>
                    </a:lnTo>
                    <a:close/>
                    <a:moveTo>
                      <a:pt x="111" y="142"/>
                    </a:moveTo>
                    <a:lnTo>
                      <a:pt x="111" y="134"/>
                    </a:lnTo>
                    <a:lnTo>
                      <a:pt x="111" y="123"/>
                    </a:lnTo>
                    <a:lnTo>
                      <a:pt x="175" y="120"/>
                    </a:lnTo>
                    <a:lnTo>
                      <a:pt x="175" y="135"/>
                    </a:lnTo>
                    <a:lnTo>
                      <a:pt x="174" y="150"/>
                    </a:lnTo>
                    <a:lnTo>
                      <a:pt x="111" y="142"/>
                    </a:lnTo>
                    <a:close/>
                    <a:moveTo>
                      <a:pt x="111" y="123"/>
                    </a:moveTo>
                    <a:lnTo>
                      <a:pt x="109" y="114"/>
                    </a:lnTo>
                    <a:lnTo>
                      <a:pt x="108" y="105"/>
                    </a:lnTo>
                    <a:lnTo>
                      <a:pt x="107" y="98"/>
                    </a:lnTo>
                    <a:lnTo>
                      <a:pt x="104" y="93"/>
                    </a:lnTo>
                    <a:lnTo>
                      <a:pt x="162" y="63"/>
                    </a:lnTo>
                    <a:lnTo>
                      <a:pt x="167" y="74"/>
                    </a:lnTo>
                    <a:lnTo>
                      <a:pt x="172" y="88"/>
                    </a:lnTo>
                    <a:lnTo>
                      <a:pt x="174" y="104"/>
                    </a:lnTo>
                    <a:lnTo>
                      <a:pt x="175" y="120"/>
                    </a:lnTo>
                    <a:lnTo>
                      <a:pt x="111" y="123"/>
                    </a:lnTo>
                    <a:close/>
                    <a:moveTo>
                      <a:pt x="104" y="93"/>
                    </a:moveTo>
                    <a:lnTo>
                      <a:pt x="103" y="90"/>
                    </a:lnTo>
                    <a:lnTo>
                      <a:pt x="101" y="88"/>
                    </a:lnTo>
                    <a:lnTo>
                      <a:pt x="147" y="42"/>
                    </a:lnTo>
                    <a:lnTo>
                      <a:pt x="156" y="52"/>
                    </a:lnTo>
                    <a:lnTo>
                      <a:pt x="162" y="63"/>
                    </a:lnTo>
                    <a:lnTo>
                      <a:pt x="104" y="93"/>
                    </a:lnTo>
                    <a:close/>
                    <a:moveTo>
                      <a:pt x="101" y="88"/>
                    </a:moveTo>
                    <a:lnTo>
                      <a:pt x="101" y="86"/>
                    </a:lnTo>
                    <a:lnTo>
                      <a:pt x="101" y="86"/>
                    </a:lnTo>
                    <a:lnTo>
                      <a:pt x="124" y="27"/>
                    </a:lnTo>
                    <a:lnTo>
                      <a:pt x="131" y="29"/>
                    </a:lnTo>
                    <a:lnTo>
                      <a:pt x="137" y="33"/>
                    </a:lnTo>
                    <a:lnTo>
                      <a:pt x="142" y="37"/>
                    </a:lnTo>
                    <a:lnTo>
                      <a:pt x="147" y="42"/>
                    </a:lnTo>
                    <a:lnTo>
                      <a:pt x="101" y="88"/>
                    </a:lnTo>
                    <a:close/>
                    <a:moveTo>
                      <a:pt x="101" y="86"/>
                    </a:moveTo>
                    <a:lnTo>
                      <a:pt x="101" y="86"/>
                    </a:lnTo>
                    <a:lnTo>
                      <a:pt x="113" y="57"/>
                    </a:lnTo>
                    <a:lnTo>
                      <a:pt x="101" y="86"/>
                    </a:lnTo>
                    <a:close/>
                    <a:moveTo>
                      <a:pt x="101" y="86"/>
                    </a:moveTo>
                    <a:lnTo>
                      <a:pt x="101" y="86"/>
                    </a:lnTo>
                    <a:lnTo>
                      <a:pt x="99" y="86"/>
                    </a:lnTo>
                    <a:lnTo>
                      <a:pt x="106" y="23"/>
                    </a:lnTo>
                    <a:lnTo>
                      <a:pt x="116" y="24"/>
                    </a:lnTo>
                    <a:lnTo>
                      <a:pt x="126" y="27"/>
                    </a:lnTo>
                    <a:lnTo>
                      <a:pt x="101" y="86"/>
                    </a:lnTo>
                    <a:close/>
                    <a:moveTo>
                      <a:pt x="99" y="86"/>
                    </a:moveTo>
                    <a:lnTo>
                      <a:pt x="94" y="86"/>
                    </a:lnTo>
                    <a:lnTo>
                      <a:pt x="88" y="86"/>
                    </a:lnTo>
                    <a:lnTo>
                      <a:pt x="86" y="22"/>
                    </a:lnTo>
                    <a:lnTo>
                      <a:pt x="96" y="22"/>
                    </a:lnTo>
                    <a:lnTo>
                      <a:pt x="106" y="23"/>
                    </a:lnTo>
                    <a:lnTo>
                      <a:pt x="99" y="86"/>
                    </a:lnTo>
                    <a:close/>
                    <a:moveTo>
                      <a:pt x="88" y="86"/>
                    </a:moveTo>
                    <a:lnTo>
                      <a:pt x="57" y="88"/>
                    </a:lnTo>
                    <a:lnTo>
                      <a:pt x="53" y="23"/>
                    </a:lnTo>
                    <a:lnTo>
                      <a:pt x="86" y="22"/>
                    </a:lnTo>
                    <a:lnTo>
                      <a:pt x="88" y="86"/>
                    </a:lnTo>
                    <a:close/>
                    <a:moveTo>
                      <a:pt x="22" y="57"/>
                    </a:moveTo>
                    <a:lnTo>
                      <a:pt x="21" y="24"/>
                    </a:lnTo>
                    <a:lnTo>
                      <a:pt x="53" y="23"/>
                    </a:lnTo>
                    <a:lnTo>
                      <a:pt x="55" y="55"/>
                    </a:lnTo>
                    <a:lnTo>
                      <a:pt x="22" y="57"/>
                    </a:lnTo>
                    <a:close/>
                    <a:moveTo>
                      <a:pt x="87" y="54"/>
                    </a:moveTo>
                    <a:lnTo>
                      <a:pt x="93" y="196"/>
                    </a:lnTo>
                    <a:lnTo>
                      <a:pt x="28" y="198"/>
                    </a:lnTo>
                    <a:lnTo>
                      <a:pt x="22" y="57"/>
                    </a:lnTo>
                    <a:lnTo>
                      <a:pt x="87" y="54"/>
                    </a:lnTo>
                    <a:close/>
                    <a:moveTo>
                      <a:pt x="63" y="230"/>
                    </a:moveTo>
                    <a:lnTo>
                      <a:pt x="31" y="231"/>
                    </a:lnTo>
                    <a:lnTo>
                      <a:pt x="28" y="198"/>
                    </a:lnTo>
                    <a:lnTo>
                      <a:pt x="61" y="197"/>
                    </a:lnTo>
                    <a:lnTo>
                      <a:pt x="63" y="2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773"/>
              <p:cNvSpPr>
                <a:spLocks noEditPoints="1"/>
              </p:cNvSpPr>
              <p:nvPr/>
            </p:nvSpPr>
            <p:spPr bwMode="auto">
              <a:xfrm>
                <a:off x="1496" y="2556"/>
                <a:ext cx="26" cy="41"/>
              </a:xfrm>
              <a:custGeom>
                <a:avLst/>
                <a:gdLst>
                  <a:gd name="T0" fmla="*/ 66 w 129"/>
                  <a:gd name="T1" fmla="*/ 36 h 205"/>
                  <a:gd name="T2" fmla="*/ 1 w 129"/>
                  <a:gd name="T3" fmla="*/ 38 h 205"/>
                  <a:gd name="T4" fmla="*/ 33 w 129"/>
                  <a:gd name="T5" fmla="*/ 37 h 205"/>
                  <a:gd name="T6" fmla="*/ 48 w 129"/>
                  <a:gd name="T7" fmla="*/ 3 h 205"/>
                  <a:gd name="T8" fmla="*/ 32 w 129"/>
                  <a:gd name="T9" fmla="*/ 5 h 205"/>
                  <a:gd name="T10" fmla="*/ 82 w 129"/>
                  <a:gd name="T11" fmla="*/ 34 h 205"/>
                  <a:gd name="T12" fmla="*/ 82 w 129"/>
                  <a:gd name="T13" fmla="*/ 34 h 205"/>
                  <a:gd name="T14" fmla="*/ 17 w 129"/>
                  <a:gd name="T15" fmla="*/ 38 h 205"/>
                  <a:gd name="T16" fmla="*/ 18 w 129"/>
                  <a:gd name="T17" fmla="*/ 58 h 205"/>
                  <a:gd name="T18" fmla="*/ 21 w 129"/>
                  <a:gd name="T19" fmla="*/ 44 h 205"/>
                  <a:gd name="T20" fmla="*/ 84 w 129"/>
                  <a:gd name="T21" fmla="*/ 61 h 205"/>
                  <a:gd name="T22" fmla="*/ 21 w 129"/>
                  <a:gd name="T23" fmla="*/ 44 h 205"/>
                  <a:gd name="T24" fmla="*/ 40 w 129"/>
                  <a:gd name="T25" fmla="*/ 15 h 205"/>
                  <a:gd name="T26" fmla="*/ 84 w 129"/>
                  <a:gd name="T27" fmla="*/ 61 h 205"/>
                  <a:gd name="T28" fmla="*/ 40 w 129"/>
                  <a:gd name="T29" fmla="*/ 13 h 205"/>
                  <a:gd name="T30" fmla="*/ 40 w 129"/>
                  <a:gd name="T31" fmla="*/ 13 h 205"/>
                  <a:gd name="T32" fmla="*/ 81 w 129"/>
                  <a:gd name="T33" fmla="*/ 63 h 205"/>
                  <a:gd name="T34" fmla="*/ 40 w 129"/>
                  <a:gd name="T35" fmla="*/ 13 h 205"/>
                  <a:gd name="T36" fmla="*/ 72 w 129"/>
                  <a:gd name="T37" fmla="*/ 0 h 205"/>
                  <a:gd name="T38" fmla="*/ 81 w 129"/>
                  <a:gd name="T39" fmla="*/ 63 h 205"/>
                  <a:gd name="T40" fmla="*/ 83 w 129"/>
                  <a:gd name="T41" fmla="*/ 1 h 205"/>
                  <a:gd name="T42" fmla="*/ 74 w 129"/>
                  <a:gd name="T43" fmla="*/ 64 h 205"/>
                  <a:gd name="T44" fmla="*/ 73 w 129"/>
                  <a:gd name="T45" fmla="*/ 64 h 205"/>
                  <a:gd name="T46" fmla="*/ 73 w 129"/>
                  <a:gd name="T47" fmla="*/ 64 h 205"/>
                  <a:gd name="T48" fmla="*/ 112 w 129"/>
                  <a:gd name="T49" fmla="*/ 12 h 205"/>
                  <a:gd name="T50" fmla="*/ 73 w 129"/>
                  <a:gd name="T51" fmla="*/ 64 h 205"/>
                  <a:gd name="T52" fmla="*/ 129 w 129"/>
                  <a:gd name="T53" fmla="*/ 24 h 205"/>
                  <a:gd name="T54" fmla="*/ 112 w 129"/>
                  <a:gd name="T55" fmla="*/ 12 h 205"/>
                  <a:gd name="T56" fmla="*/ 57 w 129"/>
                  <a:gd name="T57" fmla="*/ 53 h 205"/>
                  <a:gd name="T58" fmla="*/ 119 w 129"/>
                  <a:gd name="T59" fmla="*/ 68 h 205"/>
                  <a:gd name="T60" fmla="*/ 88 w 129"/>
                  <a:gd name="T61" fmla="*/ 61 h 205"/>
                  <a:gd name="T62" fmla="*/ 71 w 129"/>
                  <a:gd name="T63" fmla="*/ 88 h 205"/>
                  <a:gd name="T64" fmla="*/ 106 w 129"/>
                  <a:gd name="T65" fmla="*/ 33 h 205"/>
                  <a:gd name="T66" fmla="*/ 73 w 129"/>
                  <a:gd name="T67" fmla="*/ 88 h 205"/>
                  <a:gd name="T68" fmla="*/ 82 w 129"/>
                  <a:gd name="T69" fmla="*/ 24 h 205"/>
                  <a:gd name="T70" fmla="*/ 76 w 129"/>
                  <a:gd name="T71" fmla="*/ 88 h 205"/>
                  <a:gd name="T72" fmla="*/ 56 w 129"/>
                  <a:gd name="T73" fmla="*/ 27 h 205"/>
                  <a:gd name="T74" fmla="*/ 76 w 129"/>
                  <a:gd name="T75" fmla="*/ 88 h 205"/>
                  <a:gd name="T76" fmla="*/ 86 w 129"/>
                  <a:gd name="T77" fmla="*/ 84 h 205"/>
                  <a:gd name="T78" fmla="*/ 56 w 129"/>
                  <a:gd name="T79" fmla="*/ 27 h 205"/>
                  <a:gd name="T80" fmla="*/ 86 w 129"/>
                  <a:gd name="T81" fmla="*/ 84 h 205"/>
                  <a:gd name="T82" fmla="*/ 86 w 129"/>
                  <a:gd name="T83" fmla="*/ 84 h 205"/>
                  <a:gd name="T84" fmla="*/ 31 w 129"/>
                  <a:gd name="T85" fmla="*/ 51 h 205"/>
                  <a:gd name="T86" fmla="*/ 86 w 129"/>
                  <a:gd name="T87" fmla="*/ 84 h 205"/>
                  <a:gd name="T88" fmla="*/ 88 w 129"/>
                  <a:gd name="T89" fmla="*/ 79 h 205"/>
                  <a:gd name="T90" fmla="*/ 31 w 129"/>
                  <a:gd name="T91" fmla="*/ 51 h 205"/>
                  <a:gd name="T92" fmla="*/ 88 w 129"/>
                  <a:gd name="T93" fmla="*/ 79 h 205"/>
                  <a:gd name="T94" fmla="*/ 88 w 129"/>
                  <a:gd name="T95" fmla="*/ 79 h 205"/>
                  <a:gd name="T96" fmla="*/ 22 w 129"/>
                  <a:gd name="T97" fmla="*/ 83 h 205"/>
                  <a:gd name="T98" fmla="*/ 88 w 129"/>
                  <a:gd name="T99" fmla="*/ 79 h 205"/>
                  <a:gd name="T100" fmla="*/ 87 w 129"/>
                  <a:gd name="T101" fmla="*/ 99 h 205"/>
                  <a:gd name="T102" fmla="*/ 22 w 129"/>
                  <a:gd name="T103" fmla="*/ 83 h 205"/>
                  <a:gd name="T104" fmla="*/ 87 w 129"/>
                  <a:gd name="T105" fmla="*/ 99 h 205"/>
                  <a:gd name="T106" fmla="*/ 87 w 129"/>
                  <a:gd name="T107" fmla="*/ 99 h 205"/>
                  <a:gd name="T108" fmla="*/ 22 w 129"/>
                  <a:gd name="T109" fmla="*/ 102 h 205"/>
                  <a:gd name="T110" fmla="*/ 92 w 129"/>
                  <a:gd name="T111" fmla="*/ 201 h 205"/>
                  <a:gd name="T112" fmla="*/ 89 w 129"/>
                  <a:gd name="T113" fmla="*/ 169 h 205"/>
                  <a:gd name="T114" fmla="*/ 37 w 129"/>
                  <a:gd name="T115" fmla="*/ 139 h 205"/>
                  <a:gd name="T116" fmla="*/ 41 w 129"/>
                  <a:gd name="T117" fmla="*/ 204 h 205"/>
                  <a:gd name="T118" fmla="*/ 40 w 129"/>
                  <a:gd name="T119" fmla="*/ 17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9" h="205">
                    <a:moveTo>
                      <a:pt x="6" y="173"/>
                    </a:moveTo>
                    <a:lnTo>
                      <a:pt x="1" y="38"/>
                    </a:lnTo>
                    <a:lnTo>
                      <a:pt x="66" y="36"/>
                    </a:lnTo>
                    <a:lnTo>
                      <a:pt x="72" y="170"/>
                    </a:lnTo>
                    <a:lnTo>
                      <a:pt x="6" y="173"/>
                    </a:lnTo>
                    <a:close/>
                    <a:moveTo>
                      <a:pt x="1" y="38"/>
                    </a:moveTo>
                    <a:lnTo>
                      <a:pt x="0" y="6"/>
                    </a:lnTo>
                    <a:lnTo>
                      <a:pt x="32" y="5"/>
                    </a:lnTo>
                    <a:lnTo>
                      <a:pt x="33" y="37"/>
                    </a:lnTo>
                    <a:lnTo>
                      <a:pt x="1" y="38"/>
                    </a:lnTo>
                    <a:close/>
                    <a:moveTo>
                      <a:pt x="32" y="5"/>
                    </a:moveTo>
                    <a:lnTo>
                      <a:pt x="48" y="3"/>
                    </a:lnTo>
                    <a:lnTo>
                      <a:pt x="51" y="68"/>
                    </a:lnTo>
                    <a:lnTo>
                      <a:pt x="35" y="69"/>
                    </a:lnTo>
                    <a:lnTo>
                      <a:pt x="32" y="5"/>
                    </a:lnTo>
                    <a:close/>
                    <a:moveTo>
                      <a:pt x="48" y="3"/>
                    </a:moveTo>
                    <a:lnTo>
                      <a:pt x="81" y="2"/>
                    </a:lnTo>
                    <a:lnTo>
                      <a:pt x="82" y="34"/>
                    </a:lnTo>
                    <a:lnTo>
                      <a:pt x="50" y="36"/>
                    </a:lnTo>
                    <a:lnTo>
                      <a:pt x="48" y="3"/>
                    </a:lnTo>
                    <a:close/>
                    <a:moveTo>
                      <a:pt x="82" y="34"/>
                    </a:moveTo>
                    <a:lnTo>
                      <a:pt x="83" y="56"/>
                    </a:lnTo>
                    <a:lnTo>
                      <a:pt x="18" y="58"/>
                    </a:lnTo>
                    <a:lnTo>
                      <a:pt x="17" y="38"/>
                    </a:lnTo>
                    <a:lnTo>
                      <a:pt x="82" y="34"/>
                    </a:lnTo>
                    <a:close/>
                    <a:moveTo>
                      <a:pt x="81" y="69"/>
                    </a:moveTo>
                    <a:lnTo>
                      <a:pt x="18" y="58"/>
                    </a:lnTo>
                    <a:lnTo>
                      <a:pt x="51" y="57"/>
                    </a:lnTo>
                    <a:lnTo>
                      <a:pt x="81" y="69"/>
                    </a:lnTo>
                    <a:close/>
                    <a:moveTo>
                      <a:pt x="21" y="44"/>
                    </a:moveTo>
                    <a:lnTo>
                      <a:pt x="25" y="36"/>
                    </a:lnTo>
                    <a:lnTo>
                      <a:pt x="28" y="28"/>
                    </a:lnTo>
                    <a:lnTo>
                      <a:pt x="84" y="61"/>
                    </a:lnTo>
                    <a:lnTo>
                      <a:pt x="83" y="64"/>
                    </a:lnTo>
                    <a:lnTo>
                      <a:pt x="81" y="69"/>
                    </a:lnTo>
                    <a:lnTo>
                      <a:pt x="21" y="44"/>
                    </a:lnTo>
                    <a:close/>
                    <a:moveTo>
                      <a:pt x="28" y="28"/>
                    </a:moveTo>
                    <a:lnTo>
                      <a:pt x="33" y="21"/>
                    </a:lnTo>
                    <a:lnTo>
                      <a:pt x="40" y="15"/>
                    </a:lnTo>
                    <a:lnTo>
                      <a:pt x="84" y="61"/>
                    </a:lnTo>
                    <a:lnTo>
                      <a:pt x="84" y="61"/>
                    </a:lnTo>
                    <a:lnTo>
                      <a:pt x="84" y="61"/>
                    </a:lnTo>
                    <a:lnTo>
                      <a:pt x="28" y="28"/>
                    </a:lnTo>
                    <a:close/>
                    <a:moveTo>
                      <a:pt x="40" y="15"/>
                    </a:moveTo>
                    <a:lnTo>
                      <a:pt x="40" y="13"/>
                    </a:lnTo>
                    <a:lnTo>
                      <a:pt x="62" y="37"/>
                    </a:lnTo>
                    <a:lnTo>
                      <a:pt x="40" y="15"/>
                    </a:lnTo>
                    <a:close/>
                    <a:moveTo>
                      <a:pt x="40" y="13"/>
                    </a:moveTo>
                    <a:lnTo>
                      <a:pt x="47" y="8"/>
                    </a:lnTo>
                    <a:lnTo>
                      <a:pt x="55" y="5"/>
                    </a:lnTo>
                    <a:lnTo>
                      <a:pt x="81" y="63"/>
                    </a:lnTo>
                    <a:lnTo>
                      <a:pt x="82" y="62"/>
                    </a:lnTo>
                    <a:lnTo>
                      <a:pt x="84" y="61"/>
                    </a:lnTo>
                    <a:lnTo>
                      <a:pt x="40" y="13"/>
                    </a:lnTo>
                    <a:close/>
                    <a:moveTo>
                      <a:pt x="55" y="5"/>
                    </a:moveTo>
                    <a:lnTo>
                      <a:pt x="63" y="1"/>
                    </a:lnTo>
                    <a:lnTo>
                      <a:pt x="72" y="0"/>
                    </a:lnTo>
                    <a:lnTo>
                      <a:pt x="76" y="64"/>
                    </a:lnTo>
                    <a:lnTo>
                      <a:pt x="78" y="63"/>
                    </a:lnTo>
                    <a:lnTo>
                      <a:pt x="81" y="63"/>
                    </a:lnTo>
                    <a:lnTo>
                      <a:pt x="55" y="5"/>
                    </a:lnTo>
                    <a:close/>
                    <a:moveTo>
                      <a:pt x="72" y="0"/>
                    </a:moveTo>
                    <a:lnTo>
                      <a:pt x="83" y="1"/>
                    </a:lnTo>
                    <a:lnTo>
                      <a:pt x="93" y="3"/>
                    </a:lnTo>
                    <a:lnTo>
                      <a:pt x="73" y="64"/>
                    </a:lnTo>
                    <a:lnTo>
                      <a:pt x="74" y="64"/>
                    </a:lnTo>
                    <a:lnTo>
                      <a:pt x="76" y="64"/>
                    </a:lnTo>
                    <a:lnTo>
                      <a:pt x="72" y="0"/>
                    </a:lnTo>
                    <a:close/>
                    <a:moveTo>
                      <a:pt x="73" y="64"/>
                    </a:moveTo>
                    <a:lnTo>
                      <a:pt x="73" y="64"/>
                    </a:lnTo>
                    <a:lnTo>
                      <a:pt x="83" y="33"/>
                    </a:lnTo>
                    <a:lnTo>
                      <a:pt x="73" y="64"/>
                    </a:lnTo>
                    <a:close/>
                    <a:moveTo>
                      <a:pt x="93" y="3"/>
                    </a:moveTo>
                    <a:lnTo>
                      <a:pt x="103" y="7"/>
                    </a:lnTo>
                    <a:lnTo>
                      <a:pt x="112" y="12"/>
                    </a:lnTo>
                    <a:lnTo>
                      <a:pt x="74" y="66"/>
                    </a:lnTo>
                    <a:lnTo>
                      <a:pt x="73" y="64"/>
                    </a:lnTo>
                    <a:lnTo>
                      <a:pt x="73" y="64"/>
                    </a:lnTo>
                    <a:lnTo>
                      <a:pt x="93" y="3"/>
                    </a:lnTo>
                    <a:close/>
                    <a:moveTo>
                      <a:pt x="112" y="12"/>
                    </a:moveTo>
                    <a:lnTo>
                      <a:pt x="129" y="24"/>
                    </a:lnTo>
                    <a:lnTo>
                      <a:pt x="124" y="47"/>
                    </a:lnTo>
                    <a:lnTo>
                      <a:pt x="93" y="38"/>
                    </a:lnTo>
                    <a:lnTo>
                      <a:pt x="112" y="12"/>
                    </a:lnTo>
                    <a:close/>
                    <a:moveTo>
                      <a:pt x="124" y="47"/>
                    </a:moveTo>
                    <a:lnTo>
                      <a:pt x="119" y="68"/>
                    </a:lnTo>
                    <a:lnTo>
                      <a:pt x="57" y="53"/>
                    </a:lnTo>
                    <a:lnTo>
                      <a:pt x="62" y="31"/>
                    </a:lnTo>
                    <a:lnTo>
                      <a:pt x="124" y="47"/>
                    </a:lnTo>
                    <a:close/>
                    <a:moveTo>
                      <a:pt x="119" y="68"/>
                    </a:moveTo>
                    <a:lnTo>
                      <a:pt x="108" y="112"/>
                    </a:lnTo>
                    <a:lnTo>
                      <a:pt x="71" y="88"/>
                    </a:lnTo>
                    <a:lnTo>
                      <a:pt x="88" y="61"/>
                    </a:lnTo>
                    <a:lnTo>
                      <a:pt x="119" y="68"/>
                    </a:lnTo>
                    <a:close/>
                    <a:moveTo>
                      <a:pt x="71" y="88"/>
                    </a:moveTo>
                    <a:lnTo>
                      <a:pt x="71" y="88"/>
                    </a:lnTo>
                    <a:lnTo>
                      <a:pt x="91" y="26"/>
                    </a:lnTo>
                    <a:lnTo>
                      <a:pt x="98" y="29"/>
                    </a:lnTo>
                    <a:lnTo>
                      <a:pt x="106" y="33"/>
                    </a:lnTo>
                    <a:lnTo>
                      <a:pt x="71" y="88"/>
                    </a:lnTo>
                    <a:close/>
                    <a:moveTo>
                      <a:pt x="71" y="88"/>
                    </a:moveTo>
                    <a:lnTo>
                      <a:pt x="73" y="88"/>
                    </a:lnTo>
                    <a:lnTo>
                      <a:pt x="76" y="88"/>
                    </a:lnTo>
                    <a:lnTo>
                      <a:pt x="73" y="23"/>
                    </a:lnTo>
                    <a:lnTo>
                      <a:pt x="82" y="24"/>
                    </a:lnTo>
                    <a:lnTo>
                      <a:pt x="91" y="26"/>
                    </a:lnTo>
                    <a:lnTo>
                      <a:pt x="71" y="88"/>
                    </a:lnTo>
                    <a:close/>
                    <a:moveTo>
                      <a:pt x="76" y="88"/>
                    </a:moveTo>
                    <a:lnTo>
                      <a:pt x="78" y="87"/>
                    </a:lnTo>
                    <a:lnTo>
                      <a:pt x="81" y="87"/>
                    </a:lnTo>
                    <a:lnTo>
                      <a:pt x="56" y="27"/>
                    </a:lnTo>
                    <a:lnTo>
                      <a:pt x="65" y="24"/>
                    </a:lnTo>
                    <a:lnTo>
                      <a:pt x="73" y="23"/>
                    </a:lnTo>
                    <a:lnTo>
                      <a:pt x="76" y="88"/>
                    </a:lnTo>
                    <a:close/>
                    <a:moveTo>
                      <a:pt x="81" y="87"/>
                    </a:moveTo>
                    <a:lnTo>
                      <a:pt x="83" y="85"/>
                    </a:lnTo>
                    <a:lnTo>
                      <a:pt x="86" y="84"/>
                    </a:lnTo>
                    <a:lnTo>
                      <a:pt x="41" y="37"/>
                    </a:lnTo>
                    <a:lnTo>
                      <a:pt x="48" y="32"/>
                    </a:lnTo>
                    <a:lnTo>
                      <a:pt x="56" y="27"/>
                    </a:lnTo>
                    <a:lnTo>
                      <a:pt x="81" y="87"/>
                    </a:lnTo>
                    <a:close/>
                    <a:moveTo>
                      <a:pt x="86" y="84"/>
                    </a:moveTo>
                    <a:lnTo>
                      <a:pt x="86" y="84"/>
                    </a:lnTo>
                    <a:lnTo>
                      <a:pt x="63" y="61"/>
                    </a:lnTo>
                    <a:lnTo>
                      <a:pt x="86" y="84"/>
                    </a:lnTo>
                    <a:close/>
                    <a:moveTo>
                      <a:pt x="86" y="84"/>
                    </a:moveTo>
                    <a:lnTo>
                      <a:pt x="86" y="83"/>
                    </a:lnTo>
                    <a:lnTo>
                      <a:pt x="88" y="81"/>
                    </a:lnTo>
                    <a:lnTo>
                      <a:pt x="31" y="51"/>
                    </a:lnTo>
                    <a:lnTo>
                      <a:pt x="36" y="43"/>
                    </a:lnTo>
                    <a:lnTo>
                      <a:pt x="42" y="37"/>
                    </a:lnTo>
                    <a:lnTo>
                      <a:pt x="86" y="84"/>
                    </a:lnTo>
                    <a:close/>
                    <a:moveTo>
                      <a:pt x="88" y="81"/>
                    </a:moveTo>
                    <a:lnTo>
                      <a:pt x="88" y="81"/>
                    </a:lnTo>
                    <a:lnTo>
                      <a:pt x="88" y="79"/>
                    </a:lnTo>
                    <a:lnTo>
                      <a:pt x="25" y="66"/>
                    </a:lnTo>
                    <a:lnTo>
                      <a:pt x="27" y="58"/>
                    </a:lnTo>
                    <a:lnTo>
                      <a:pt x="31" y="51"/>
                    </a:lnTo>
                    <a:lnTo>
                      <a:pt x="88" y="81"/>
                    </a:lnTo>
                    <a:close/>
                    <a:moveTo>
                      <a:pt x="88" y="79"/>
                    </a:moveTo>
                    <a:lnTo>
                      <a:pt x="88" y="79"/>
                    </a:lnTo>
                    <a:lnTo>
                      <a:pt x="57" y="73"/>
                    </a:lnTo>
                    <a:lnTo>
                      <a:pt x="88" y="79"/>
                    </a:lnTo>
                    <a:close/>
                    <a:moveTo>
                      <a:pt x="88" y="79"/>
                    </a:moveTo>
                    <a:lnTo>
                      <a:pt x="87" y="84"/>
                    </a:lnTo>
                    <a:lnTo>
                      <a:pt x="87" y="89"/>
                    </a:lnTo>
                    <a:lnTo>
                      <a:pt x="22" y="83"/>
                    </a:lnTo>
                    <a:lnTo>
                      <a:pt x="23" y="74"/>
                    </a:lnTo>
                    <a:lnTo>
                      <a:pt x="26" y="66"/>
                    </a:lnTo>
                    <a:lnTo>
                      <a:pt x="88" y="79"/>
                    </a:lnTo>
                    <a:close/>
                    <a:moveTo>
                      <a:pt x="87" y="89"/>
                    </a:moveTo>
                    <a:lnTo>
                      <a:pt x="87" y="94"/>
                    </a:lnTo>
                    <a:lnTo>
                      <a:pt x="87" y="99"/>
                    </a:lnTo>
                    <a:lnTo>
                      <a:pt x="22" y="102"/>
                    </a:lnTo>
                    <a:lnTo>
                      <a:pt x="22" y="93"/>
                    </a:lnTo>
                    <a:lnTo>
                      <a:pt x="22" y="83"/>
                    </a:lnTo>
                    <a:lnTo>
                      <a:pt x="87" y="89"/>
                    </a:lnTo>
                    <a:close/>
                    <a:moveTo>
                      <a:pt x="87" y="99"/>
                    </a:moveTo>
                    <a:lnTo>
                      <a:pt x="87" y="99"/>
                    </a:lnTo>
                    <a:lnTo>
                      <a:pt x="55" y="100"/>
                    </a:lnTo>
                    <a:lnTo>
                      <a:pt x="87" y="99"/>
                    </a:lnTo>
                    <a:close/>
                    <a:moveTo>
                      <a:pt x="87" y="99"/>
                    </a:moveTo>
                    <a:lnTo>
                      <a:pt x="89" y="169"/>
                    </a:lnTo>
                    <a:lnTo>
                      <a:pt x="25" y="171"/>
                    </a:lnTo>
                    <a:lnTo>
                      <a:pt x="22" y="102"/>
                    </a:lnTo>
                    <a:lnTo>
                      <a:pt x="87" y="99"/>
                    </a:lnTo>
                    <a:close/>
                    <a:moveTo>
                      <a:pt x="89" y="169"/>
                    </a:moveTo>
                    <a:lnTo>
                      <a:pt x="92" y="201"/>
                    </a:lnTo>
                    <a:lnTo>
                      <a:pt x="60" y="203"/>
                    </a:lnTo>
                    <a:lnTo>
                      <a:pt x="57" y="170"/>
                    </a:lnTo>
                    <a:lnTo>
                      <a:pt x="89" y="169"/>
                    </a:lnTo>
                    <a:close/>
                    <a:moveTo>
                      <a:pt x="60" y="203"/>
                    </a:moveTo>
                    <a:lnTo>
                      <a:pt x="41" y="204"/>
                    </a:lnTo>
                    <a:lnTo>
                      <a:pt x="37" y="139"/>
                    </a:lnTo>
                    <a:lnTo>
                      <a:pt x="56" y="138"/>
                    </a:lnTo>
                    <a:lnTo>
                      <a:pt x="60" y="203"/>
                    </a:lnTo>
                    <a:close/>
                    <a:moveTo>
                      <a:pt x="41" y="204"/>
                    </a:moveTo>
                    <a:lnTo>
                      <a:pt x="8" y="205"/>
                    </a:lnTo>
                    <a:lnTo>
                      <a:pt x="6" y="173"/>
                    </a:lnTo>
                    <a:lnTo>
                      <a:pt x="40" y="171"/>
                    </a:lnTo>
                    <a:lnTo>
                      <a:pt x="41" y="2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774"/>
              <p:cNvSpPr>
                <a:spLocks noEditPoints="1"/>
              </p:cNvSpPr>
              <p:nvPr/>
            </p:nvSpPr>
            <p:spPr bwMode="auto">
              <a:xfrm>
                <a:off x="1512" y="2546"/>
                <a:ext cx="18" cy="51"/>
              </a:xfrm>
              <a:custGeom>
                <a:avLst/>
                <a:gdLst>
                  <a:gd name="T0" fmla="*/ 1 w 94"/>
                  <a:gd name="T1" fmla="*/ 34 h 252"/>
                  <a:gd name="T2" fmla="*/ 67 w 94"/>
                  <a:gd name="T3" fmla="*/ 58 h 252"/>
                  <a:gd name="T4" fmla="*/ 1 w 94"/>
                  <a:gd name="T5" fmla="*/ 34 h 252"/>
                  <a:gd name="T6" fmla="*/ 32 w 94"/>
                  <a:gd name="T7" fmla="*/ 1 h 252"/>
                  <a:gd name="T8" fmla="*/ 1 w 94"/>
                  <a:gd name="T9" fmla="*/ 34 h 252"/>
                  <a:gd name="T10" fmla="*/ 51 w 94"/>
                  <a:gd name="T11" fmla="*/ 1 h 252"/>
                  <a:gd name="T12" fmla="*/ 35 w 94"/>
                  <a:gd name="T13" fmla="*/ 66 h 252"/>
                  <a:gd name="T14" fmla="*/ 51 w 94"/>
                  <a:gd name="T15" fmla="*/ 1 h 252"/>
                  <a:gd name="T16" fmla="*/ 84 w 94"/>
                  <a:gd name="T17" fmla="*/ 32 h 252"/>
                  <a:gd name="T18" fmla="*/ 51 w 94"/>
                  <a:gd name="T19" fmla="*/ 1 h 252"/>
                  <a:gd name="T20" fmla="*/ 86 w 94"/>
                  <a:gd name="T21" fmla="*/ 57 h 252"/>
                  <a:gd name="T22" fmla="*/ 20 w 94"/>
                  <a:gd name="T23" fmla="*/ 34 h 252"/>
                  <a:gd name="T24" fmla="*/ 86 w 94"/>
                  <a:gd name="T25" fmla="*/ 57 h 252"/>
                  <a:gd name="T26" fmla="*/ 55 w 94"/>
                  <a:gd name="T27" fmla="*/ 92 h 252"/>
                  <a:gd name="T28" fmla="*/ 86 w 94"/>
                  <a:gd name="T29" fmla="*/ 57 h 252"/>
                  <a:gd name="T30" fmla="*/ 36 w 94"/>
                  <a:gd name="T31" fmla="*/ 92 h 252"/>
                  <a:gd name="T32" fmla="*/ 52 w 94"/>
                  <a:gd name="T33" fmla="*/ 27 h 252"/>
                  <a:gd name="T34" fmla="*/ 36 w 94"/>
                  <a:gd name="T35" fmla="*/ 92 h 252"/>
                  <a:gd name="T36" fmla="*/ 2 w 94"/>
                  <a:gd name="T37" fmla="*/ 61 h 252"/>
                  <a:gd name="T38" fmla="*/ 36 w 94"/>
                  <a:gd name="T39" fmla="*/ 92 h 252"/>
                  <a:gd name="T40" fmla="*/ 3 w 94"/>
                  <a:gd name="T41" fmla="*/ 85 h 252"/>
                  <a:gd name="T42" fmla="*/ 74 w 94"/>
                  <a:gd name="T43" fmla="*/ 217 h 252"/>
                  <a:gd name="T44" fmla="*/ 3 w 94"/>
                  <a:gd name="T45" fmla="*/ 85 h 252"/>
                  <a:gd name="T46" fmla="*/ 35 w 94"/>
                  <a:gd name="T47" fmla="*/ 52 h 252"/>
                  <a:gd name="T48" fmla="*/ 3 w 94"/>
                  <a:gd name="T49" fmla="*/ 85 h 252"/>
                  <a:gd name="T50" fmla="*/ 53 w 94"/>
                  <a:gd name="T51" fmla="*/ 52 h 252"/>
                  <a:gd name="T52" fmla="*/ 37 w 94"/>
                  <a:gd name="T53" fmla="*/ 117 h 252"/>
                  <a:gd name="T54" fmla="*/ 53 w 94"/>
                  <a:gd name="T55" fmla="*/ 52 h 252"/>
                  <a:gd name="T56" fmla="*/ 87 w 94"/>
                  <a:gd name="T57" fmla="*/ 82 h 252"/>
                  <a:gd name="T58" fmla="*/ 53 w 94"/>
                  <a:gd name="T59" fmla="*/ 52 h 252"/>
                  <a:gd name="T60" fmla="*/ 93 w 94"/>
                  <a:gd name="T61" fmla="*/ 216 h 252"/>
                  <a:gd name="T62" fmla="*/ 22 w 94"/>
                  <a:gd name="T63" fmla="*/ 85 h 252"/>
                  <a:gd name="T64" fmla="*/ 93 w 94"/>
                  <a:gd name="T65" fmla="*/ 216 h 252"/>
                  <a:gd name="T66" fmla="*/ 62 w 94"/>
                  <a:gd name="T67" fmla="*/ 250 h 252"/>
                  <a:gd name="T68" fmla="*/ 93 w 94"/>
                  <a:gd name="T69" fmla="*/ 216 h 252"/>
                  <a:gd name="T70" fmla="*/ 43 w 94"/>
                  <a:gd name="T71" fmla="*/ 251 h 252"/>
                  <a:gd name="T72" fmla="*/ 58 w 94"/>
                  <a:gd name="T73" fmla="*/ 185 h 252"/>
                  <a:gd name="T74" fmla="*/ 43 w 94"/>
                  <a:gd name="T75" fmla="*/ 251 h 252"/>
                  <a:gd name="T76" fmla="*/ 10 w 94"/>
                  <a:gd name="T77" fmla="*/ 220 h 252"/>
                  <a:gd name="T78" fmla="*/ 43 w 94"/>
                  <a:gd name="T79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4" h="252">
                    <a:moveTo>
                      <a:pt x="2" y="61"/>
                    </a:moveTo>
                    <a:lnTo>
                      <a:pt x="1" y="34"/>
                    </a:lnTo>
                    <a:lnTo>
                      <a:pt x="66" y="32"/>
                    </a:lnTo>
                    <a:lnTo>
                      <a:pt x="67" y="58"/>
                    </a:lnTo>
                    <a:lnTo>
                      <a:pt x="2" y="61"/>
                    </a:lnTo>
                    <a:close/>
                    <a:moveTo>
                      <a:pt x="1" y="34"/>
                    </a:moveTo>
                    <a:lnTo>
                      <a:pt x="0" y="3"/>
                    </a:lnTo>
                    <a:lnTo>
                      <a:pt x="32" y="1"/>
                    </a:lnTo>
                    <a:lnTo>
                      <a:pt x="33" y="33"/>
                    </a:lnTo>
                    <a:lnTo>
                      <a:pt x="1" y="34"/>
                    </a:lnTo>
                    <a:close/>
                    <a:moveTo>
                      <a:pt x="32" y="1"/>
                    </a:moveTo>
                    <a:lnTo>
                      <a:pt x="51" y="1"/>
                    </a:lnTo>
                    <a:lnTo>
                      <a:pt x="53" y="66"/>
                    </a:lnTo>
                    <a:lnTo>
                      <a:pt x="35" y="66"/>
                    </a:lnTo>
                    <a:lnTo>
                      <a:pt x="32" y="1"/>
                    </a:lnTo>
                    <a:close/>
                    <a:moveTo>
                      <a:pt x="51" y="1"/>
                    </a:moveTo>
                    <a:lnTo>
                      <a:pt x="83" y="0"/>
                    </a:lnTo>
                    <a:lnTo>
                      <a:pt x="84" y="32"/>
                    </a:lnTo>
                    <a:lnTo>
                      <a:pt x="52" y="33"/>
                    </a:lnTo>
                    <a:lnTo>
                      <a:pt x="51" y="1"/>
                    </a:lnTo>
                    <a:close/>
                    <a:moveTo>
                      <a:pt x="84" y="32"/>
                    </a:moveTo>
                    <a:lnTo>
                      <a:pt x="86" y="57"/>
                    </a:lnTo>
                    <a:lnTo>
                      <a:pt x="21" y="61"/>
                    </a:lnTo>
                    <a:lnTo>
                      <a:pt x="20" y="34"/>
                    </a:lnTo>
                    <a:lnTo>
                      <a:pt x="84" y="32"/>
                    </a:lnTo>
                    <a:close/>
                    <a:moveTo>
                      <a:pt x="86" y="57"/>
                    </a:moveTo>
                    <a:lnTo>
                      <a:pt x="87" y="89"/>
                    </a:lnTo>
                    <a:lnTo>
                      <a:pt x="55" y="92"/>
                    </a:lnTo>
                    <a:lnTo>
                      <a:pt x="53" y="59"/>
                    </a:lnTo>
                    <a:lnTo>
                      <a:pt x="86" y="57"/>
                    </a:lnTo>
                    <a:close/>
                    <a:moveTo>
                      <a:pt x="55" y="92"/>
                    </a:moveTo>
                    <a:lnTo>
                      <a:pt x="36" y="92"/>
                    </a:lnTo>
                    <a:lnTo>
                      <a:pt x="33" y="27"/>
                    </a:lnTo>
                    <a:lnTo>
                      <a:pt x="52" y="27"/>
                    </a:lnTo>
                    <a:lnTo>
                      <a:pt x="55" y="92"/>
                    </a:lnTo>
                    <a:close/>
                    <a:moveTo>
                      <a:pt x="36" y="92"/>
                    </a:moveTo>
                    <a:lnTo>
                      <a:pt x="3" y="93"/>
                    </a:lnTo>
                    <a:lnTo>
                      <a:pt x="2" y="61"/>
                    </a:lnTo>
                    <a:lnTo>
                      <a:pt x="35" y="59"/>
                    </a:lnTo>
                    <a:lnTo>
                      <a:pt x="36" y="92"/>
                    </a:lnTo>
                    <a:close/>
                    <a:moveTo>
                      <a:pt x="10" y="220"/>
                    </a:moveTo>
                    <a:lnTo>
                      <a:pt x="3" y="85"/>
                    </a:lnTo>
                    <a:lnTo>
                      <a:pt x="68" y="83"/>
                    </a:lnTo>
                    <a:lnTo>
                      <a:pt x="74" y="217"/>
                    </a:lnTo>
                    <a:lnTo>
                      <a:pt x="10" y="220"/>
                    </a:lnTo>
                    <a:close/>
                    <a:moveTo>
                      <a:pt x="3" y="85"/>
                    </a:moveTo>
                    <a:lnTo>
                      <a:pt x="2" y="53"/>
                    </a:lnTo>
                    <a:lnTo>
                      <a:pt x="35" y="52"/>
                    </a:lnTo>
                    <a:lnTo>
                      <a:pt x="36" y="84"/>
                    </a:lnTo>
                    <a:lnTo>
                      <a:pt x="3" y="85"/>
                    </a:lnTo>
                    <a:close/>
                    <a:moveTo>
                      <a:pt x="35" y="52"/>
                    </a:moveTo>
                    <a:lnTo>
                      <a:pt x="53" y="52"/>
                    </a:lnTo>
                    <a:lnTo>
                      <a:pt x="56" y="117"/>
                    </a:lnTo>
                    <a:lnTo>
                      <a:pt x="37" y="117"/>
                    </a:lnTo>
                    <a:lnTo>
                      <a:pt x="35" y="52"/>
                    </a:lnTo>
                    <a:close/>
                    <a:moveTo>
                      <a:pt x="53" y="52"/>
                    </a:moveTo>
                    <a:lnTo>
                      <a:pt x="86" y="49"/>
                    </a:lnTo>
                    <a:lnTo>
                      <a:pt x="87" y="82"/>
                    </a:lnTo>
                    <a:lnTo>
                      <a:pt x="55" y="84"/>
                    </a:lnTo>
                    <a:lnTo>
                      <a:pt x="53" y="52"/>
                    </a:lnTo>
                    <a:close/>
                    <a:moveTo>
                      <a:pt x="87" y="82"/>
                    </a:moveTo>
                    <a:lnTo>
                      <a:pt x="93" y="216"/>
                    </a:lnTo>
                    <a:lnTo>
                      <a:pt x="28" y="220"/>
                    </a:lnTo>
                    <a:lnTo>
                      <a:pt x="22" y="85"/>
                    </a:lnTo>
                    <a:lnTo>
                      <a:pt x="87" y="82"/>
                    </a:lnTo>
                    <a:close/>
                    <a:moveTo>
                      <a:pt x="93" y="216"/>
                    </a:moveTo>
                    <a:lnTo>
                      <a:pt x="94" y="249"/>
                    </a:lnTo>
                    <a:lnTo>
                      <a:pt x="62" y="250"/>
                    </a:lnTo>
                    <a:lnTo>
                      <a:pt x="61" y="217"/>
                    </a:lnTo>
                    <a:lnTo>
                      <a:pt x="93" y="216"/>
                    </a:lnTo>
                    <a:close/>
                    <a:moveTo>
                      <a:pt x="62" y="250"/>
                    </a:moveTo>
                    <a:lnTo>
                      <a:pt x="43" y="251"/>
                    </a:lnTo>
                    <a:lnTo>
                      <a:pt x="40" y="186"/>
                    </a:lnTo>
                    <a:lnTo>
                      <a:pt x="58" y="185"/>
                    </a:lnTo>
                    <a:lnTo>
                      <a:pt x="62" y="250"/>
                    </a:lnTo>
                    <a:close/>
                    <a:moveTo>
                      <a:pt x="43" y="251"/>
                    </a:moveTo>
                    <a:lnTo>
                      <a:pt x="11" y="252"/>
                    </a:lnTo>
                    <a:lnTo>
                      <a:pt x="10" y="220"/>
                    </a:lnTo>
                    <a:lnTo>
                      <a:pt x="42" y="219"/>
                    </a:lnTo>
                    <a:lnTo>
                      <a:pt x="43" y="2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775"/>
              <p:cNvSpPr>
                <a:spLocks noEditPoints="1"/>
              </p:cNvSpPr>
              <p:nvPr/>
            </p:nvSpPr>
            <p:spPr bwMode="auto">
              <a:xfrm>
                <a:off x="1519" y="2555"/>
                <a:ext cx="37" cy="41"/>
              </a:xfrm>
              <a:custGeom>
                <a:avLst/>
                <a:gdLst>
                  <a:gd name="T0" fmla="*/ 15 w 189"/>
                  <a:gd name="T1" fmla="*/ 49 h 205"/>
                  <a:gd name="T2" fmla="*/ 123 w 189"/>
                  <a:gd name="T3" fmla="*/ 160 h 205"/>
                  <a:gd name="T4" fmla="*/ 15 w 189"/>
                  <a:gd name="T5" fmla="*/ 49 h 205"/>
                  <a:gd name="T6" fmla="*/ 43 w 189"/>
                  <a:gd name="T7" fmla="*/ 7 h 205"/>
                  <a:gd name="T8" fmla="*/ 15 w 189"/>
                  <a:gd name="T9" fmla="*/ 49 h 205"/>
                  <a:gd name="T10" fmla="*/ 63 w 189"/>
                  <a:gd name="T11" fmla="*/ 5 h 205"/>
                  <a:gd name="T12" fmla="*/ 47 w 189"/>
                  <a:gd name="T13" fmla="*/ 71 h 205"/>
                  <a:gd name="T14" fmla="*/ 63 w 189"/>
                  <a:gd name="T15" fmla="*/ 5 h 205"/>
                  <a:gd name="T16" fmla="*/ 96 w 189"/>
                  <a:gd name="T17" fmla="*/ 28 h 205"/>
                  <a:gd name="T18" fmla="*/ 63 w 189"/>
                  <a:gd name="T19" fmla="*/ 5 h 205"/>
                  <a:gd name="T20" fmla="*/ 122 w 189"/>
                  <a:gd name="T21" fmla="*/ 106 h 205"/>
                  <a:gd name="T22" fmla="*/ 33 w 189"/>
                  <a:gd name="T23" fmla="*/ 48 h 205"/>
                  <a:gd name="T24" fmla="*/ 61 w 189"/>
                  <a:gd name="T25" fmla="*/ 127 h 205"/>
                  <a:gd name="T26" fmla="*/ 92 w 189"/>
                  <a:gd name="T27" fmla="*/ 117 h 205"/>
                  <a:gd name="T28" fmla="*/ 122 w 189"/>
                  <a:gd name="T29" fmla="*/ 106 h 205"/>
                  <a:gd name="T30" fmla="*/ 127 w 189"/>
                  <a:gd name="T31" fmla="*/ 121 h 205"/>
                  <a:gd name="T32" fmla="*/ 63 w 189"/>
                  <a:gd name="T33" fmla="*/ 135 h 205"/>
                  <a:gd name="T34" fmla="*/ 122 w 189"/>
                  <a:gd name="T35" fmla="*/ 106 h 205"/>
                  <a:gd name="T36" fmla="*/ 66 w 189"/>
                  <a:gd name="T37" fmla="*/ 140 h 205"/>
                  <a:gd name="T38" fmla="*/ 66 w 189"/>
                  <a:gd name="T39" fmla="*/ 140 h 205"/>
                  <a:gd name="T40" fmla="*/ 129 w 189"/>
                  <a:gd name="T41" fmla="*/ 129 h 205"/>
                  <a:gd name="T42" fmla="*/ 68 w 189"/>
                  <a:gd name="T43" fmla="*/ 152 h 205"/>
                  <a:gd name="T44" fmla="*/ 66 w 189"/>
                  <a:gd name="T45" fmla="*/ 140 h 205"/>
                  <a:gd name="T46" fmla="*/ 132 w 189"/>
                  <a:gd name="T47" fmla="*/ 150 h 205"/>
                  <a:gd name="T48" fmla="*/ 99 w 189"/>
                  <a:gd name="T49" fmla="*/ 144 h 205"/>
                  <a:gd name="T50" fmla="*/ 68 w 189"/>
                  <a:gd name="T51" fmla="*/ 139 h 205"/>
                  <a:gd name="T52" fmla="*/ 71 w 189"/>
                  <a:gd name="T53" fmla="*/ 125 h 205"/>
                  <a:gd name="T54" fmla="*/ 133 w 189"/>
                  <a:gd name="T55" fmla="*/ 145 h 205"/>
                  <a:gd name="T56" fmla="*/ 68 w 189"/>
                  <a:gd name="T57" fmla="*/ 139 h 205"/>
                  <a:gd name="T58" fmla="*/ 72 w 189"/>
                  <a:gd name="T59" fmla="*/ 117 h 205"/>
                  <a:gd name="T60" fmla="*/ 137 w 189"/>
                  <a:gd name="T61" fmla="*/ 126 h 205"/>
                  <a:gd name="T62" fmla="*/ 134 w 189"/>
                  <a:gd name="T63" fmla="*/ 139 h 205"/>
                  <a:gd name="T64" fmla="*/ 74 w 189"/>
                  <a:gd name="T65" fmla="*/ 110 h 205"/>
                  <a:gd name="T66" fmla="*/ 158 w 189"/>
                  <a:gd name="T67" fmla="*/ 43 h 205"/>
                  <a:gd name="T68" fmla="*/ 74 w 189"/>
                  <a:gd name="T69" fmla="*/ 110 h 205"/>
                  <a:gd name="T70" fmla="*/ 101 w 189"/>
                  <a:gd name="T71" fmla="*/ 4 h 205"/>
                  <a:gd name="T72" fmla="*/ 127 w 189"/>
                  <a:gd name="T73" fmla="*/ 35 h 205"/>
                  <a:gd name="T74" fmla="*/ 125 w 189"/>
                  <a:gd name="T75" fmla="*/ 3 h 205"/>
                  <a:gd name="T76" fmla="*/ 148 w 189"/>
                  <a:gd name="T77" fmla="*/ 66 h 205"/>
                  <a:gd name="T78" fmla="*/ 125 w 189"/>
                  <a:gd name="T79" fmla="*/ 3 h 205"/>
                  <a:gd name="T80" fmla="*/ 189 w 189"/>
                  <a:gd name="T81" fmla="*/ 0 h 205"/>
                  <a:gd name="T82" fmla="*/ 147 w 189"/>
                  <a:gd name="T83" fmla="*/ 34 h 205"/>
                  <a:gd name="T84" fmla="*/ 178 w 189"/>
                  <a:gd name="T85" fmla="*/ 43 h 205"/>
                  <a:gd name="T86" fmla="*/ 79 w 189"/>
                  <a:gd name="T87" fmla="*/ 162 h 205"/>
                  <a:gd name="T88" fmla="*/ 178 w 189"/>
                  <a:gd name="T89" fmla="*/ 43 h 205"/>
                  <a:gd name="T90" fmla="*/ 135 w 189"/>
                  <a:gd name="T91" fmla="*/ 202 h 205"/>
                  <a:gd name="T92" fmla="*/ 110 w 189"/>
                  <a:gd name="T93" fmla="*/ 170 h 205"/>
                  <a:gd name="T94" fmla="*/ 112 w 189"/>
                  <a:gd name="T95" fmla="*/ 202 h 205"/>
                  <a:gd name="T96" fmla="*/ 91 w 189"/>
                  <a:gd name="T97" fmla="*/ 139 h 205"/>
                  <a:gd name="T98" fmla="*/ 112 w 189"/>
                  <a:gd name="T99" fmla="*/ 202 h 205"/>
                  <a:gd name="T100" fmla="*/ 71 w 189"/>
                  <a:gd name="T101" fmla="*/ 205 h 205"/>
                  <a:gd name="T102" fmla="*/ 93 w 189"/>
                  <a:gd name="T103" fmla="*/ 17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89" h="205">
                    <a:moveTo>
                      <a:pt x="62" y="182"/>
                    </a:moveTo>
                    <a:lnTo>
                      <a:pt x="15" y="49"/>
                    </a:lnTo>
                    <a:lnTo>
                      <a:pt x="76" y="28"/>
                    </a:lnTo>
                    <a:lnTo>
                      <a:pt x="123" y="160"/>
                    </a:lnTo>
                    <a:lnTo>
                      <a:pt x="62" y="182"/>
                    </a:lnTo>
                    <a:close/>
                    <a:moveTo>
                      <a:pt x="15" y="49"/>
                    </a:moveTo>
                    <a:lnTo>
                      <a:pt x="0" y="8"/>
                    </a:lnTo>
                    <a:lnTo>
                      <a:pt x="43" y="7"/>
                    </a:lnTo>
                    <a:lnTo>
                      <a:pt x="44" y="39"/>
                    </a:lnTo>
                    <a:lnTo>
                      <a:pt x="15" y="49"/>
                    </a:lnTo>
                    <a:close/>
                    <a:moveTo>
                      <a:pt x="43" y="7"/>
                    </a:moveTo>
                    <a:lnTo>
                      <a:pt x="63" y="5"/>
                    </a:lnTo>
                    <a:lnTo>
                      <a:pt x="66" y="70"/>
                    </a:lnTo>
                    <a:lnTo>
                      <a:pt x="47" y="71"/>
                    </a:lnTo>
                    <a:lnTo>
                      <a:pt x="43" y="7"/>
                    </a:lnTo>
                    <a:close/>
                    <a:moveTo>
                      <a:pt x="63" y="5"/>
                    </a:moveTo>
                    <a:lnTo>
                      <a:pt x="87" y="4"/>
                    </a:lnTo>
                    <a:lnTo>
                      <a:pt x="96" y="28"/>
                    </a:lnTo>
                    <a:lnTo>
                      <a:pt x="64" y="38"/>
                    </a:lnTo>
                    <a:lnTo>
                      <a:pt x="63" y="5"/>
                    </a:lnTo>
                    <a:close/>
                    <a:moveTo>
                      <a:pt x="96" y="28"/>
                    </a:moveTo>
                    <a:lnTo>
                      <a:pt x="122" y="106"/>
                    </a:lnTo>
                    <a:lnTo>
                      <a:pt x="61" y="127"/>
                    </a:lnTo>
                    <a:lnTo>
                      <a:pt x="33" y="48"/>
                    </a:lnTo>
                    <a:lnTo>
                      <a:pt x="96" y="28"/>
                    </a:lnTo>
                    <a:close/>
                    <a:moveTo>
                      <a:pt x="61" y="127"/>
                    </a:moveTo>
                    <a:lnTo>
                      <a:pt x="61" y="127"/>
                    </a:lnTo>
                    <a:lnTo>
                      <a:pt x="92" y="117"/>
                    </a:lnTo>
                    <a:lnTo>
                      <a:pt x="61" y="127"/>
                    </a:lnTo>
                    <a:close/>
                    <a:moveTo>
                      <a:pt x="122" y="106"/>
                    </a:moveTo>
                    <a:lnTo>
                      <a:pt x="124" y="112"/>
                    </a:lnTo>
                    <a:lnTo>
                      <a:pt x="127" y="121"/>
                    </a:lnTo>
                    <a:lnTo>
                      <a:pt x="66" y="140"/>
                    </a:lnTo>
                    <a:lnTo>
                      <a:pt x="63" y="135"/>
                    </a:lnTo>
                    <a:lnTo>
                      <a:pt x="61" y="127"/>
                    </a:lnTo>
                    <a:lnTo>
                      <a:pt x="122" y="106"/>
                    </a:lnTo>
                    <a:close/>
                    <a:moveTo>
                      <a:pt x="66" y="140"/>
                    </a:moveTo>
                    <a:lnTo>
                      <a:pt x="66" y="140"/>
                    </a:lnTo>
                    <a:lnTo>
                      <a:pt x="96" y="131"/>
                    </a:lnTo>
                    <a:lnTo>
                      <a:pt x="66" y="140"/>
                    </a:lnTo>
                    <a:close/>
                    <a:moveTo>
                      <a:pt x="127" y="121"/>
                    </a:moveTo>
                    <a:lnTo>
                      <a:pt x="129" y="129"/>
                    </a:lnTo>
                    <a:lnTo>
                      <a:pt x="130" y="135"/>
                    </a:lnTo>
                    <a:lnTo>
                      <a:pt x="68" y="152"/>
                    </a:lnTo>
                    <a:lnTo>
                      <a:pt x="67" y="146"/>
                    </a:lnTo>
                    <a:lnTo>
                      <a:pt x="66" y="140"/>
                    </a:lnTo>
                    <a:lnTo>
                      <a:pt x="127" y="121"/>
                    </a:lnTo>
                    <a:close/>
                    <a:moveTo>
                      <a:pt x="132" y="150"/>
                    </a:moveTo>
                    <a:lnTo>
                      <a:pt x="68" y="152"/>
                    </a:lnTo>
                    <a:lnTo>
                      <a:pt x="99" y="144"/>
                    </a:lnTo>
                    <a:lnTo>
                      <a:pt x="132" y="150"/>
                    </a:lnTo>
                    <a:close/>
                    <a:moveTo>
                      <a:pt x="68" y="139"/>
                    </a:moveTo>
                    <a:lnTo>
                      <a:pt x="69" y="131"/>
                    </a:lnTo>
                    <a:lnTo>
                      <a:pt x="71" y="125"/>
                    </a:lnTo>
                    <a:lnTo>
                      <a:pt x="134" y="139"/>
                    </a:lnTo>
                    <a:lnTo>
                      <a:pt x="133" y="145"/>
                    </a:lnTo>
                    <a:lnTo>
                      <a:pt x="132" y="150"/>
                    </a:lnTo>
                    <a:lnTo>
                      <a:pt x="68" y="139"/>
                    </a:lnTo>
                    <a:close/>
                    <a:moveTo>
                      <a:pt x="71" y="125"/>
                    </a:moveTo>
                    <a:lnTo>
                      <a:pt x="72" y="117"/>
                    </a:lnTo>
                    <a:lnTo>
                      <a:pt x="74" y="110"/>
                    </a:lnTo>
                    <a:lnTo>
                      <a:pt x="137" y="126"/>
                    </a:lnTo>
                    <a:lnTo>
                      <a:pt x="135" y="132"/>
                    </a:lnTo>
                    <a:lnTo>
                      <a:pt x="134" y="139"/>
                    </a:lnTo>
                    <a:lnTo>
                      <a:pt x="71" y="125"/>
                    </a:lnTo>
                    <a:close/>
                    <a:moveTo>
                      <a:pt x="74" y="110"/>
                    </a:moveTo>
                    <a:lnTo>
                      <a:pt x="96" y="28"/>
                    </a:lnTo>
                    <a:lnTo>
                      <a:pt x="158" y="43"/>
                    </a:lnTo>
                    <a:lnTo>
                      <a:pt x="137" y="126"/>
                    </a:lnTo>
                    <a:lnTo>
                      <a:pt x="74" y="110"/>
                    </a:lnTo>
                    <a:close/>
                    <a:moveTo>
                      <a:pt x="96" y="28"/>
                    </a:moveTo>
                    <a:lnTo>
                      <a:pt x="101" y="4"/>
                    </a:lnTo>
                    <a:lnTo>
                      <a:pt x="125" y="3"/>
                    </a:lnTo>
                    <a:lnTo>
                      <a:pt x="127" y="35"/>
                    </a:lnTo>
                    <a:lnTo>
                      <a:pt x="96" y="28"/>
                    </a:lnTo>
                    <a:close/>
                    <a:moveTo>
                      <a:pt x="125" y="3"/>
                    </a:moveTo>
                    <a:lnTo>
                      <a:pt x="144" y="2"/>
                    </a:lnTo>
                    <a:lnTo>
                      <a:pt x="148" y="66"/>
                    </a:lnTo>
                    <a:lnTo>
                      <a:pt x="128" y="68"/>
                    </a:lnTo>
                    <a:lnTo>
                      <a:pt x="125" y="3"/>
                    </a:lnTo>
                    <a:close/>
                    <a:moveTo>
                      <a:pt x="144" y="2"/>
                    </a:moveTo>
                    <a:lnTo>
                      <a:pt x="189" y="0"/>
                    </a:lnTo>
                    <a:lnTo>
                      <a:pt x="178" y="43"/>
                    </a:lnTo>
                    <a:lnTo>
                      <a:pt x="147" y="34"/>
                    </a:lnTo>
                    <a:lnTo>
                      <a:pt x="144" y="2"/>
                    </a:lnTo>
                    <a:close/>
                    <a:moveTo>
                      <a:pt x="178" y="43"/>
                    </a:moveTo>
                    <a:lnTo>
                      <a:pt x="142" y="178"/>
                    </a:lnTo>
                    <a:lnTo>
                      <a:pt x="79" y="162"/>
                    </a:lnTo>
                    <a:lnTo>
                      <a:pt x="114" y="26"/>
                    </a:lnTo>
                    <a:lnTo>
                      <a:pt x="178" y="43"/>
                    </a:lnTo>
                    <a:close/>
                    <a:moveTo>
                      <a:pt x="142" y="178"/>
                    </a:moveTo>
                    <a:lnTo>
                      <a:pt x="135" y="202"/>
                    </a:lnTo>
                    <a:lnTo>
                      <a:pt x="112" y="202"/>
                    </a:lnTo>
                    <a:lnTo>
                      <a:pt x="110" y="170"/>
                    </a:lnTo>
                    <a:lnTo>
                      <a:pt x="142" y="178"/>
                    </a:lnTo>
                    <a:close/>
                    <a:moveTo>
                      <a:pt x="112" y="202"/>
                    </a:moveTo>
                    <a:lnTo>
                      <a:pt x="94" y="203"/>
                    </a:lnTo>
                    <a:lnTo>
                      <a:pt x="91" y="139"/>
                    </a:lnTo>
                    <a:lnTo>
                      <a:pt x="109" y="139"/>
                    </a:lnTo>
                    <a:lnTo>
                      <a:pt x="112" y="202"/>
                    </a:lnTo>
                    <a:close/>
                    <a:moveTo>
                      <a:pt x="94" y="203"/>
                    </a:moveTo>
                    <a:lnTo>
                      <a:pt x="71" y="205"/>
                    </a:lnTo>
                    <a:lnTo>
                      <a:pt x="62" y="182"/>
                    </a:lnTo>
                    <a:lnTo>
                      <a:pt x="93" y="171"/>
                    </a:lnTo>
                    <a:lnTo>
                      <a:pt x="94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776"/>
              <p:cNvSpPr>
                <a:spLocks noEditPoints="1"/>
              </p:cNvSpPr>
              <p:nvPr/>
            </p:nvSpPr>
            <p:spPr bwMode="auto">
              <a:xfrm>
                <a:off x="1545" y="2554"/>
                <a:ext cx="35" cy="41"/>
              </a:xfrm>
              <a:custGeom>
                <a:avLst/>
                <a:gdLst>
                  <a:gd name="T0" fmla="*/ 137 w 172"/>
                  <a:gd name="T1" fmla="*/ 96 h 206"/>
                  <a:gd name="T2" fmla="*/ 162 w 172"/>
                  <a:gd name="T3" fmla="*/ 149 h 206"/>
                  <a:gd name="T4" fmla="*/ 157 w 172"/>
                  <a:gd name="T5" fmla="*/ 161 h 206"/>
                  <a:gd name="T6" fmla="*/ 97 w 172"/>
                  <a:gd name="T7" fmla="*/ 136 h 206"/>
                  <a:gd name="T8" fmla="*/ 123 w 172"/>
                  <a:gd name="T9" fmla="*/ 197 h 206"/>
                  <a:gd name="T10" fmla="*/ 116 w 172"/>
                  <a:gd name="T11" fmla="*/ 200 h 206"/>
                  <a:gd name="T12" fmla="*/ 116 w 172"/>
                  <a:gd name="T13" fmla="*/ 200 h 206"/>
                  <a:gd name="T14" fmla="*/ 79 w 172"/>
                  <a:gd name="T15" fmla="*/ 140 h 206"/>
                  <a:gd name="T16" fmla="*/ 39 w 172"/>
                  <a:gd name="T17" fmla="*/ 191 h 206"/>
                  <a:gd name="T18" fmla="*/ 54 w 172"/>
                  <a:gd name="T19" fmla="*/ 200 h 206"/>
                  <a:gd name="T20" fmla="*/ 19 w 172"/>
                  <a:gd name="T21" fmla="*/ 172 h 206"/>
                  <a:gd name="T22" fmla="*/ 74 w 172"/>
                  <a:gd name="T23" fmla="*/ 136 h 206"/>
                  <a:gd name="T24" fmla="*/ 0 w 172"/>
                  <a:gd name="T25" fmla="*/ 109 h 206"/>
                  <a:gd name="T26" fmla="*/ 0 w 172"/>
                  <a:gd name="T27" fmla="*/ 109 h 206"/>
                  <a:gd name="T28" fmla="*/ 1 w 172"/>
                  <a:gd name="T29" fmla="*/ 78 h 206"/>
                  <a:gd name="T30" fmla="*/ 66 w 172"/>
                  <a:gd name="T31" fmla="*/ 83 h 206"/>
                  <a:gd name="T32" fmla="*/ 9 w 172"/>
                  <a:gd name="T33" fmla="*/ 50 h 206"/>
                  <a:gd name="T34" fmla="*/ 3 w 172"/>
                  <a:gd name="T35" fmla="*/ 69 h 206"/>
                  <a:gd name="T36" fmla="*/ 24 w 172"/>
                  <a:gd name="T37" fmla="*/ 27 h 206"/>
                  <a:gd name="T38" fmla="*/ 71 w 172"/>
                  <a:gd name="T39" fmla="*/ 73 h 206"/>
                  <a:gd name="T40" fmla="*/ 80 w 172"/>
                  <a:gd name="T41" fmla="*/ 0 h 206"/>
                  <a:gd name="T42" fmla="*/ 89 w 172"/>
                  <a:gd name="T43" fmla="*/ 2 h 206"/>
                  <a:gd name="T44" fmla="*/ 82 w 172"/>
                  <a:gd name="T45" fmla="*/ 65 h 206"/>
                  <a:gd name="T46" fmla="*/ 142 w 172"/>
                  <a:gd name="T47" fmla="*/ 29 h 206"/>
                  <a:gd name="T48" fmla="*/ 147 w 172"/>
                  <a:gd name="T49" fmla="*/ 35 h 206"/>
                  <a:gd name="T50" fmla="*/ 92 w 172"/>
                  <a:gd name="T51" fmla="*/ 71 h 206"/>
                  <a:gd name="T52" fmla="*/ 166 w 172"/>
                  <a:gd name="T53" fmla="*/ 100 h 206"/>
                  <a:gd name="T54" fmla="*/ 166 w 172"/>
                  <a:gd name="T55" fmla="*/ 100 h 206"/>
                  <a:gd name="T56" fmla="*/ 101 w 172"/>
                  <a:gd name="T57" fmla="*/ 101 h 206"/>
                  <a:gd name="T58" fmla="*/ 166 w 172"/>
                  <a:gd name="T59" fmla="*/ 106 h 206"/>
                  <a:gd name="T60" fmla="*/ 19 w 172"/>
                  <a:gd name="T61" fmla="*/ 114 h 206"/>
                  <a:gd name="T62" fmla="*/ 85 w 172"/>
                  <a:gd name="T63" fmla="*/ 114 h 206"/>
                  <a:gd name="T64" fmla="*/ 86 w 172"/>
                  <a:gd name="T65" fmla="*/ 120 h 206"/>
                  <a:gd name="T66" fmla="*/ 28 w 172"/>
                  <a:gd name="T67" fmla="*/ 149 h 206"/>
                  <a:gd name="T68" fmla="*/ 87 w 172"/>
                  <a:gd name="T69" fmla="*/ 122 h 206"/>
                  <a:gd name="T70" fmla="*/ 50 w 172"/>
                  <a:gd name="T71" fmla="*/ 175 h 206"/>
                  <a:gd name="T72" fmla="*/ 86 w 172"/>
                  <a:gd name="T73" fmla="*/ 122 h 206"/>
                  <a:gd name="T74" fmla="*/ 87 w 172"/>
                  <a:gd name="T75" fmla="*/ 124 h 206"/>
                  <a:gd name="T76" fmla="*/ 84 w 172"/>
                  <a:gd name="T77" fmla="*/ 124 h 206"/>
                  <a:gd name="T78" fmla="*/ 89 w 172"/>
                  <a:gd name="T79" fmla="*/ 187 h 206"/>
                  <a:gd name="T80" fmla="*/ 143 w 172"/>
                  <a:gd name="T81" fmla="*/ 145 h 206"/>
                  <a:gd name="T82" fmla="*/ 91 w 172"/>
                  <a:gd name="T83" fmla="*/ 91 h 206"/>
                  <a:gd name="T84" fmla="*/ 115 w 172"/>
                  <a:gd name="T85" fmla="*/ 121 h 206"/>
                  <a:gd name="T86" fmla="*/ 114 w 172"/>
                  <a:gd name="T87" fmla="*/ 89 h 206"/>
                  <a:gd name="T88" fmla="*/ 143 w 172"/>
                  <a:gd name="T89" fmla="*/ 74 h 206"/>
                  <a:gd name="T90" fmla="*/ 80 w 172"/>
                  <a:gd name="T91" fmla="*/ 84 h 206"/>
                  <a:gd name="T92" fmla="*/ 141 w 172"/>
                  <a:gd name="T93" fmla="*/ 64 h 206"/>
                  <a:gd name="T94" fmla="*/ 115 w 172"/>
                  <a:gd name="T95" fmla="*/ 29 h 206"/>
                  <a:gd name="T96" fmla="*/ 81 w 172"/>
                  <a:gd name="T97" fmla="*/ 84 h 206"/>
                  <a:gd name="T98" fmla="*/ 109 w 172"/>
                  <a:gd name="T99" fmla="*/ 25 h 206"/>
                  <a:gd name="T100" fmla="*/ 60 w 172"/>
                  <a:gd name="T101" fmla="*/ 24 h 206"/>
                  <a:gd name="T102" fmla="*/ 55 w 172"/>
                  <a:gd name="T103" fmla="*/ 27 h 206"/>
                  <a:gd name="T104" fmla="*/ 35 w 172"/>
                  <a:gd name="T105" fmla="*/ 44 h 206"/>
                  <a:gd name="T106" fmla="*/ 86 w 172"/>
                  <a:gd name="T107" fmla="*/ 84 h 206"/>
                  <a:gd name="T108" fmla="*/ 86 w 172"/>
                  <a:gd name="T109" fmla="*/ 84 h 206"/>
                  <a:gd name="T110" fmla="*/ 85 w 172"/>
                  <a:gd name="T111" fmla="*/ 89 h 206"/>
                  <a:gd name="T112" fmla="*/ 54 w 172"/>
                  <a:gd name="T113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06">
                    <a:moveTo>
                      <a:pt x="118" y="94"/>
                    </a:moveTo>
                    <a:lnTo>
                      <a:pt x="137" y="96"/>
                    </a:lnTo>
                    <a:lnTo>
                      <a:pt x="131" y="161"/>
                    </a:lnTo>
                    <a:lnTo>
                      <a:pt x="112" y="159"/>
                    </a:lnTo>
                    <a:lnTo>
                      <a:pt x="118" y="94"/>
                    </a:lnTo>
                    <a:close/>
                    <a:moveTo>
                      <a:pt x="137" y="96"/>
                    </a:moveTo>
                    <a:lnTo>
                      <a:pt x="172" y="100"/>
                    </a:lnTo>
                    <a:lnTo>
                      <a:pt x="166" y="134"/>
                    </a:lnTo>
                    <a:lnTo>
                      <a:pt x="135" y="129"/>
                    </a:lnTo>
                    <a:lnTo>
                      <a:pt x="137" y="96"/>
                    </a:lnTo>
                    <a:close/>
                    <a:moveTo>
                      <a:pt x="166" y="134"/>
                    </a:moveTo>
                    <a:lnTo>
                      <a:pt x="162" y="149"/>
                    </a:lnTo>
                    <a:lnTo>
                      <a:pt x="157" y="161"/>
                    </a:lnTo>
                    <a:lnTo>
                      <a:pt x="100" y="134"/>
                    </a:lnTo>
                    <a:lnTo>
                      <a:pt x="101" y="129"/>
                    </a:lnTo>
                    <a:lnTo>
                      <a:pt x="102" y="122"/>
                    </a:lnTo>
                    <a:lnTo>
                      <a:pt x="166" y="134"/>
                    </a:lnTo>
                    <a:close/>
                    <a:moveTo>
                      <a:pt x="157" y="161"/>
                    </a:moveTo>
                    <a:lnTo>
                      <a:pt x="155" y="168"/>
                    </a:lnTo>
                    <a:lnTo>
                      <a:pt x="150" y="173"/>
                    </a:lnTo>
                    <a:lnTo>
                      <a:pt x="146" y="180"/>
                    </a:lnTo>
                    <a:lnTo>
                      <a:pt x="141" y="185"/>
                    </a:lnTo>
                    <a:lnTo>
                      <a:pt x="96" y="137"/>
                    </a:lnTo>
                    <a:lnTo>
                      <a:pt x="97" y="136"/>
                    </a:lnTo>
                    <a:lnTo>
                      <a:pt x="100" y="134"/>
                    </a:lnTo>
                    <a:lnTo>
                      <a:pt x="157" y="161"/>
                    </a:lnTo>
                    <a:close/>
                    <a:moveTo>
                      <a:pt x="141" y="185"/>
                    </a:moveTo>
                    <a:lnTo>
                      <a:pt x="135" y="190"/>
                    </a:lnTo>
                    <a:lnTo>
                      <a:pt x="130" y="193"/>
                    </a:lnTo>
                    <a:lnTo>
                      <a:pt x="123" y="197"/>
                    </a:lnTo>
                    <a:lnTo>
                      <a:pt x="116" y="200"/>
                    </a:lnTo>
                    <a:lnTo>
                      <a:pt x="92" y="140"/>
                    </a:lnTo>
                    <a:lnTo>
                      <a:pt x="95" y="139"/>
                    </a:lnTo>
                    <a:lnTo>
                      <a:pt x="96" y="137"/>
                    </a:lnTo>
                    <a:lnTo>
                      <a:pt x="141" y="185"/>
                    </a:lnTo>
                    <a:close/>
                    <a:moveTo>
                      <a:pt x="116" y="200"/>
                    </a:moveTo>
                    <a:lnTo>
                      <a:pt x="104" y="205"/>
                    </a:lnTo>
                    <a:lnTo>
                      <a:pt x="89" y="206"/>
                    </a:lnTo>
                    <a:lnTo>
                      <a:pt x="86" y="141"/>
                    </a:lnTo>
                    <a:lnTo>
                      <a:pt x="90" y="141"/>
                    </a:lnTo>
                    <a:lnTo>
                      <a:pt x="92" y="140"/>
                    </a:lnTo>
                    <a:lnTo>
                      <a:pt x="116" y="200"/>
                    </a:lnTo>
                    <a:close/>
                    <a:moveTo>
                      <a:pt x="89" y="206"/>
                    </a:moveTo>
                    <a:lnTo>
                      <a:pt x="80" y="206"/>
                    </a:lnTo>
                    <a:lnTo>
                      <a:pt x="71" y="205"/>
                    </a:lnTo>
                    <a:lnTo>
                      <a:pt x="62" y="203"/>
                    </a:lnTo>
                    <a:lnTo>
                      <a:pt x="54" y="200"/>
                    </a:lnTo>
                    <a:lnTo>
                      <a:pt x="79" y="140"/>
                    </a:lnTo>
                    <a:lnTo>
                      <a:pt x="82" y="141"/>
                    </a:lnTo>
                    <a:lnTo>
                      <a:pt x="86" y="141"/>
                    </a:lnTo>
                    <a:lnTo>
                      <a:pt x="89" y="206"/>
                    </a:lnTo>
                    <a:close/>
                    <a:moveTo>
                      <a:pt x="54" y="200"/>
                    </a:moveTo>
                    <a:lnTo>
                      <a:pt x="46" y="196"/>
                    </a:lnTo>
                    <a:lnTo>
                      <a:pt x="39" y="191"/>
                    </a:lnTo>
                    <a:lnTo>
                      <a:pt x="31" y="186"/>
                    </a:lnTo>
                    <a:lnTo>
                      <a:pt x="25" y="178"/>
                    </a:lnTo>
                    <a:lnTo>
                      <a:pt x="74" y="136"/>
                    </a:lnTo>
                    <a:lnTo>
                      <a:pt x="76" y="139"/>
                    </a:lnTo>
                    <a:lnTo>
                      <a:pt x="79" y="140"/>
                    </a:lnTo>
                    <a:lnTo>
                      <a:pt x="54" y="200"/>
                    </a:lnTo>
                    <a:close/>
                    <a:moveTo>
                      <a:pt x="74" y="136"/>
                    </a:moveTo>
                    <a:lnTo>
                      <a:pt x="74" y="136"/>
                    </a:lnTo>
                    <a:lnTo>
                      <a:pt x="49" y="157"/>
                    </a:lnTo>
                    <a:lnTo>
                      <a:pt x="74" y="136"/>
                    </a:lnTo>
                    <a:close/>
                    <a:moveTo>
                      <a:pt x="25" y="178"/>
                    </a:moveTo>
                    <a:lnTo>
                      <a:pt x="19" y="172"/>
                    </a:lnTo>
                    <a:lnTo>
                      <a:pt x="14" y="163"/>
                    </a:lnTo>
                    <a:lnTo>
                      <a:pt x="10" y="156"/>
                    </a:lnTo>
                    <a:lnTo>
                      <a:pt x="6" y="146"/>
                    </a:lnTo>
                    <a:lnTo>
                      <a:pt x="67" y="126"/>
                    </a:lnTo>
                    <a:lnTo>
                      <a:pt x="70" y="131"/>
                    </a:lnTo>
                    <a:lnTo>
                      <a:pt x="74" y="136"/>
                    </a:lnTo>
                    <a:lnTo>
                      <a:pt x="25" y="178"/>
                    </a:lnTo>
                    <a:close/>
                    <a:moveTo>
                      <a:pt x="6" y="146"/>
                    </a:moveTo>
                    <a:lnTo>
                      <a:pt x="4" y="137"/>
                    </a:lnTo>
                    <a:lnTo>
                      <a:pt x="1" y="129"/>
                    </a:lnTo>
                    <a:lnTo>
                      <a:pt x="0" y="119"/>
                    </a:lnTo>
                    <a:lnTo>
                      <a:pt x="0" y="109"/>
                    </a:lnTo>
                    <a:lnTo>
                      <a:pt x="65" y="105"/>
                    </a:lnTo>
                    <a:lnTo>
                      <a:pt x="66" y="116"/>
                    </a:lnTo>
                    <a:lnTo>
                      <a:pt x="67" y="126"/>
                    </a:lnTo>
                    <a:lnTo>
                      <a:pt x="6" y="146"/>
                    </a:lnTo>
                    <a:close/>
                    <a:moveTo>
                      <a:pt x="0" y="109"/>
                    </a:moveTo>
                    <a:lnTo>
                      <a:pt x="0" y="109"/>
                    </a:lnTo>
                    <a:lnTo>
                      <a:pt x="33" y="107"/>
                    </a:lnTo>
                    <a:lnTo>
                      <a:pt x="0" y="109"/>
                    </a:lnTo>
                    <a:close/>
                    <a:moveTo>
                      <a:pt x="0" y="109"/>
                    </a:moveTo>
                    <a:lnTo>
                      <a:pt x="0" y="97"/>
                    </a:lnTo>
                    <a:lnTo>
                      <a:pt x="0" y="88"/>
                    </a:lnTo>
                    <a:lnTo>
                      <a:pt x="1" y="78"/>
                    </a:lnTo>
                    <a:lnTo>
                      <a:pt x="3" y="69"/>
                    </a:lnTo>
                    <a:lnTo>
                      <a:pt x="66" y="84"/>
                    </a:lnTo>
                    <a:lnTo>
                      <a:pt x="65" y="94"/>
                    </a:lnTo>
                    <a:lnTo>
                      <a:pt x="65" y="105"/>
                    </a:lnTo>
                    <a:lnTo>
                      <a:pt x="0" y="109"/>
                    </a:lnTo>
                    <a:close/>
                    <a:moveTo>
                      <a:pt x="66" y="83"/>
                    </a:moveTo>
                    <a:lnTo>
                      <a:pt x="66" y="84"/>
                    </a:lnTo>
                    <a:lnTo>
                      <a:pt x="35" y="76"/>
                    </a:lnTo>
                    <a:lnTo>
                      <a:pt x="66" y="83"/>
                    </a:lnTo>
                    <a:close/>
                    <a:moveTo>
                      <a:pt x="3" y="69"/>
                    </a:moveTo>
                    <a:lnTo>
                      <a:pt x="5" y="59"/>
                    </a:lnTo>
                    <a:lnTo>
                      <a:pt x="9" y="50"/>
                    </a:lnTo>
                    <a:lnTo>
                      <a:pt x="14" y="41"/>
                    </a:lnTo>
                    <a:lnTo>
                      <a:pt x="19" y="34"/>
                    </a:lnTo>
                    <a:lnTo>
                      <a:pt x="71" y="73"/>
                    </a:lnTo>
                    <a:lnTo>
                      <a:pt x="67" y="78"/>
                    </a:lnTo>
                    <a:lnTo>
                      <a:pt x="66" y="83"/>
                    </a:lnTo>
                    <a:lnTo>
                      <a:pt x="3" y="69"/>
                    </a:lnTo>
                    <a:close/>
                    <a:moveTo>
                      <a:pt x="19" y="34"/>
                    </a:moveTo>
                    <a:lnTo>
                      <a:pt x="19" y="34"/>
                    </a:lnTo>
                    <a:lnTo>
                      <a:pt x="45" y="53"/>
                    </a:lnTo>
                    <a:lnTo>
                      <a:pt x="19" y="34"/>
                    </a:lnTo>
                    <a:close/>
                    <a:moveTo>
                      <a:pt x="19" y="34"/>
                    </a:moveTo>
                    <a:lnTo>
                      <a:pt x="24" y="27"/>
                    </a:lnTo>
                    <a:lnTo>
                      <a:pt x="30" y="20"/>
                    </a:lnTo>
                    <a:lnTo>
                      <a:pt x="38" y="15"/>
                    </a:lnTo>
                    <a:lnTo>
                      <a:pt x="45" y="10"/>
                    </a:lnTo>
                    <a:lnTo>
                      <a:pt x="76" y="68"/>
                    </a:lnTo>
                    <a:lnTo>
                      <a:pt x="74" y="69"/>
                    </a:lnTo>
                    <a:lnTo>
                      <a:pt x="71" y="73"/>
                    </a:lnTo>
                    <a:lnTo>
                      <a:pt x="19" y="34"/>
                    </a:lnTo>
                    <a:close/>
                    <a:moveTo>
                      <a:pt x="45" y="10"/>
                    </a:moveTo>
                    <a:lnTo>
                      <a:pt x="52" y="7"/>
                    </a:lnTo>
                    <a:lnTo>
                      <a:pt x="61" y="4"/>
                    </a:lnTo>
                    <a:lnTo>
                      <a:pt x="70" y="2"/>
                    </a:lnTo>
                    <a:lnTo>
                      <a:pt x="80" y="0"/>
                    </a:lnTo>
                    <a:lnTo>
                      <a:pt x="82" y="65"/>
                    </a:lnTo>
                    <a:lnTo>
                      <a:pt x="79" y="66"/>
                    </a:lnTo>
                    <a:lnTo>
                      <a:pt x="76" y="68"/>
                    </a:lnTo>
                    <a:lnTo>
                      <a:pt x="45" y="10"/>
                    </a:lnTo>
                    <a:close/>
                    <a:moveTo>
                      <a:pt x="80" y="0"/>
                    </a:moveTo>
                    <a:lnTo>
                      <a:pt x="89" y="2"/>
                    </a:lnTo>
                    <a:lnTo>
                      <a:pt x="97" y="2"/>
                    </a:lnTo>
                    <a:lnTo>
                      <a:pt x="106" y="4"/>
                    </a:lnTo>
                    <a:lnTo>
                      <a:pt x="114" y="8"/>
                    </a:lnTo>
                    <a:lnTo>
                      <a:pt x="87" y="66"/>
                    </a:lnTo>
                    <a:lnTo>
                      <a:pt x="85" y="66"/>
                    </a:lnTo>
                    <a:lnTo>
                      <a:pt x="82" y="65"/>
                    </a:lnTo>
                    <a:lnTo>
                      <a:pt x="80" y="0"/>
                    </a:lnTo>
                    <a:close/>
                    <a:moveTo>
                      <a:pt x="114" y="8"/>
                    </a:moveTo>
                    <a:lnTo>
                      <a:pt x="121" y="12"/>
                    </a:lnTo>
                    <a:lnTo>
                      <a:pt x="128" y="17"/>
                    </a:lnTo>
                    <a:lnTo>
                      <a:pt x="136" y="22"/>
                    </a:lnTo>
                    <a:lnTo>
                      <a:pt x="142" y="29"/>
                    </a:lnTo>
                    <a:lnTo>
                      <a:pt x="92" y="71"/>
                    </a:lnTo>
                    <a:lnTo>
                      <a:pt x="90" y="68"/>
                    </a:lnTo>
                    <a:lnTo>
                      <a:pt x="87" y="66"/>
                    </a:lnTo>
                    <a:lnTo>
                      <a:pt x="114" y="8"/>
                    </a:lnTo>
                    <a:close/>
                    <a:moveTo>
                      <a:pt x="142" y="29"/>
                    </a:moveTo>
                    <a:lnTo>
                      <a:pt x="147" y="35"/>
                    </a:lnTo>
                    <a:lnTo>
                      <a:pt x="152" y="44"/>
                    </a:lnTo>
                    <a:lnTo>
                      <a:pt x="156" y="51"/>
                    </a:lnTo>
                    <a:lnTo>
                      <a:pt x="160" y="61"/>
                    </a:lnTo>
                    <a:lnTo>
                      <a:pt x="99" y="81"/>
                    </a:lnTo>
                    <a:lnTo>
                      <a:pt x="96" y="75"/>
                    </a:lnTo>
                    <a:lnTo>
                      <a:pt x="92" y="71"/>
                    </a:lnTo>
                    <a:lnTo>
                      <a:pt x="142" y="29"/>
                    </a:lnTo>
                    <a:close/>
                    <a:moveTo>
                      <a:pt x="160" y="61"/>
                    </a:moveTo>
                    <a:lnTo>
                      <a:pt x="162" y="70"/>
                    </a:lnTo>
                    <a:lnTo>
                      <a:pt x="165" y="80"/>
                    </a:lnTo>
                    <a:lnTo>
                      <a:pt x="166" y="89"/>
                    </a:lnTo>
                    <a:lnTo>
                      <a:pt x="166" y="100"/>
                    </a:lnTo>
                    <a:lnTo>
                      <a:pt x="101" y="102"/>
                    </a:lnTo>
                    <a:lnTo>
                      <a:pt x="100" y="90"/>
                    </a:lnTo>
                    <a:lnTo>
                      <a:pt x="99" y="81"/>
                    </a:lnTo>
                    <a:lnTo>
                      <a:pt x="160" y="61"/>
                    </a:lnTo>
                    <a:close/>
                    <a:moveTo>
                      <a:pt x="166" y="100"/>
                    </a:moveTo>
                    <a:lnTo>
                      <a:pt x="166" y="100"/>
                    </a:lnTo>
                    <a:lnTo>
                      <a:pt x="133" y="101"/>
                    </a:lnTo>
                    <a:lnTo>
                      <a:pt x="166" y="100"/>
                    </a:lnTo>
                    <a:close/>
                    <a:moveTo>
                      <a:pt x="166" y="100"/>
                    </a:moveTo>
                    <a:lnTo>
                      <a:pt x="166" y="106"/>
                    </a:lnTo>
                    <a:lnTo>
                      <a:pt x="101" y="107"/>
                    </a:lnTo>
                    <a:lnTo>
                      <a:pt x="101" y="101"/>
                    </a:lnTo>
                    <a:lnTo>
                      <a:pt x="166" y="100"/>
                    </a:lnTo>
                    <a:close/>
                    <a:moveTo>
                      <a:pt x="166" y="106"/>
                    </a:moveTo>
                    <a:lnTo>
                      <a:pt x="167" y="137"/>
                    </a:lnTo>
                    <a:lnTo>
                      <a:pt x="136" y="140"/>
                    </a:lnTo>
                    <a:lnTo>
                      <a:pt x="133" y="107"/>
                    </a:lnTo>
                    <a:lnTo>
                      <a:pt x="166" y="106"/>
                    </a:lnTo>
                    <a:close/>
                    <a:moveTo>
                      <a:pt x="136" y="140"/>
                    </a:moveTo>
                    <a:lnTo>
                      <a:pt x="52" y="142"/>
                    </a:lnTo>
                    <a:lnTo>
                      <a:pt x="50" y="79"/>
                    </a:lnTo>
                    <a:lnTo>
                      <a:pt x="132" y="75"/>
                    </a:lnTo>
                    <a:lnTo>
                      <a:pt x="136" y="140"/>
                    </a:lnTo>
                    <a:close/>
                    <a:moveTo>
                      <a:pt x="19" y="114"/>
                    </a:moveTo>
                    <a:lnTo>
                      <a:pt x="16" y="80"/>
                    </a:lnTo>
                    <a:lnTo>
                      <a:pt x="50" y="79"/>
                    </a:lnTo>
                    <a:lnTo>
                      <a:pt x="51" y="110"/>
                    </a:lnTo>
                    <a:lnTo>
                      <a:pt x="19" y="114"/>
                    </a:lnTo>
                    <a:close/>
                    <a:moveTo>
                      <a:pt x="84" y="107"/>
                    </a:moveTo>
                    <a:lnTo>
                      <a:pt x="85" y="114"/>
                    </a:lnTo>
                    <a:lnTo>
                      <a:pt x="86" y="120"/>
                    </a:lnTo>
                    <a:lnTo>
                      <a:pt x="25" y="141"/>
                    </a:lnTo>
                    <a:lnTo>
                      <a:pt x="21" y="129"/>
                    </a:lnTo>
                    <a:lnTo>
                      <a:pt x="19" y="114"/>
                    </a:lnTo>
                    <a:lnTo>
                      <a:pt x="84" y="107"/>
                    </a:lnTo>
                    <a:close/>
                    <a:moveTo>
                      <a:pt x="86" y="120"/>
                    </a:moveTo>
                    <a:lnTo>
                      <a:pt x="87" y="121"/>
                    </a:lnTo>
                    <a:lnTo>
                      <a:pt x="87" y="122"/>
                    </a:lnTo>
                    <a:lnTo>
                      <a:pt x="40" y="166"/>
                    </a:lnTo>
                    <a:lnTo>
                      <a:pt x="35" y="161"/>
                    </a:lnTo>
                    <a:lnTo>
                      <a:pt x="31" y="155"/>
                    </a:lnTo>
                    <a:lnTo>
                      <a:pt x="28" y="149"/>
                    </a:lnTo>
                    <a:lnTo>
                      <a:pt x="25" y="141"/>
                    </a:lnTo>
                    <a:lnTo>
                      <a:pt x="86" y="120"/>
                    </a:lnTo>
                    <a:close/>
                    <a:moveTo>
                      <a:pt x="87" y="122"/>
                    </a:moveTo>
                    <a:lnTo>
                      <a:pt x="87" y="122"/>
                    </a:lnTo>
                    <a:lnTo>
                      <a:pt x="64" y="145"/>
                    </a:lnTo>
                    <a:lnTo>
                      <a:pt x="87" y="122"/>
                    </a:lnTo>
                    <a:close/>
                    <a:moveTo>
                      <a:pt x="87" y="122"/>
                    </a:moveTo>
                    <a:lnTo>
                      <a:pt x="87" y="124"/>
                    </a:lnTo>
                    <a:lnTo>
                      <a:pt x="87" y="124"/>
                    </a:lnTo>
                    <a:lnTo>
                      <a:pt x="61" y="182"/>
                    </a:lnTo>
                    <a:lnTo>
                      <a:pt x="55" y="178"/>
                    </a:lnTo>
                    <a:lnTo>
                      <a:pt x="50" y="175"/>
                    </a:lnTo>
                    <a:lnTo>
                      <a:pt x="44" y="171"/>
                    </a:lnTo>
                    <a:lnTo>
                      <a:pt x="40" y="166"/>
                    </a:lnTo>
                    <a:lnTo>
                      <a:pt x="87" y="122"/>
                    </a:lnTo>
                    <a:close/>
                    <a:moveTo>
                      <a:pt x="87" y="124"/>
                    </a:moveTo>
                    <a:lnTo>
                      <a:pt x="86" y="122"/>
                    </a:lnTo>
                    <a:lnTo>
                      <a:pt x="86" y="122"/>
                    </a:lnTo>
                    <a:lnTo>
                      <a:pt x="89" y="187"/>
                    </a:lnTo>
                    <a:lnTo>
                      <a:pt x="81" y="187"/>
                    </a:lnTo>
                    <a:lnTo>
                      <a:pt x="75" y="186"/>
                    </a:lnTo>
                    <a:lnTo>
                      <a:pt x="67" y="185"/>
                    </a:lnTo>
                    <a:lnTo>
                      <a:pt x="61" y="182"/>
                    </a:lnTo>
                    <a:lnTo>
                      <a:pt x="87" y="124"/>
                    </a:lnTo>
                    <a:close/>
                    <a:moveTo>
                      <a:pt x="89" y="187"/>
                    </a:moveTo>
                    <a:lnTo>
                      <a:pt x="89" y="187"/>
                    </a:lnTo>
                    <a:lnTo>
                      <a:pt x="87" y="155"/>
                    </a:lnTo>
                    <a:lnTo>
                      <a:pt x="89" y="187"/>
                    </a:lnTo>
                    <a:close/>
                    <a:moveTo>
                      <a:pt x="86" y="122"/>
                    </a:moveTo>
                    <a:lnTo>
                      <a:pt x="84" y="124"/>
                    </a:lnTo>
                    <a:lnTo>
                      <a:pt x="81" y="125"/>
                    </a:lnTo>
                    <a:lnTo>
                      <a:pt x="127" y="170"/>
                    </a:lnTo>
                    <a:lnTo>
                      <a:pt x="118" y="177"/>
                    </a:lnTo>
                    <a:lnTo>
                      <a:pt x="110" y="182"/>
                    </a:lnTo>
                    <a:lnTo>
                      <a:pt x="100" y="186"/>
                    </a:lnTo>
                    <a:lnTo>
                      <a:pt x="89" y="187"/>
                    </a:lnTo>
                    <a:lnTo>
                      <a:pt x="86" y="122"/>
                    </a:lnTo>
                    <a:close/>
                    <a:moveTo>
                      <a:pt x="81" y="125"/>
                    </a:moveTo>
                    <a:lnTo>
                      <a:pt x="82" y="122"/>
                    </a:lnTo>
                    <a:lnTo>
                      <a:pt x="84" y="119"/>
                    </a:lnTo>
                    <a:lnTo>
                      <a:pt x="146" y="134"/>
                    </a:lnTo>
                    <a:lnTo>
                      <a:pt x="143" y="145"/>
                    </a:lnTo>
                    <a:lnTo>
                      <a:pt x="138" y="154"/>
                    </a:lnTo>
                    <a:lnTo>
                      <a:pt x="133" y="162"/>
                    </a:lnTo>
                    <a:lnTo>
                      <a:pt x="127" y="170"/>
                    </a:lnTo>
                    <a:lnTo>
                      <a:pt x="81" y="125"/>
                    </a:lnTo>
                    <a:close/>
                    <a:moveTo>
                      <a:pt x="84" y="119"/>
                    </a:moveTo>
                    <a:lnTo>
                      <a:pt x="91" y="91"/>
                    </a:lnTo>
                    <a:lnTo>
                      <a:pt x="118" y="94"/>
                    </a:lnTo>
                    <a:lnTo>
                      <a:pt x="115" y="126"/>
                    </a:lnTo>
                    <a:lnTo>
                      <a:pt x="84" y="119"/>
                    </a:lnTo>
                    <a:close/>
                    <a:moveTo>
                      <a:pt x="50" y="60"/>
                    </a:moveTo>
                    <a:lnTo>
                      <a:pt x="112" y="56"/>
                    </a:lnTo>
                    <a:lnTo>
                      <a:pt x="115" y="121"/>
                    </a:lnTo>
                    <a:lnTo>
                      <a:pt x="54" y="124"/>
                    </a:lnTo>
                    <a:lnTo>
                      <a:pt x="50" y="60"/>
                    </a:lnTo>
                    <a:close/>
                    <a:moveTo>
                      <a:pt x="146" y="85"/>
                    </a:moveTo>
                    <a:lnTo>
                      <a:pt x="150" y="120"/>
                    </a:lnTo>
                    <a:lnTo>
                      <a:pt x="115" y="121"/>
                    </a:lnTo>
                    <a:lnTo>
                      <a:pt x="114" y="89"/>
                    </a:lnTo>
                    <a:lnTo>
                      <a:pt x="146" y="85"/>
                    </a:lnTo>
                    <a:close/>
                    <a:moveTo>
                      <a:pt x="81" y="93"/>
                    </a:moveTo>
                    <a:lnTo>
                      <a:pt x="81" y="88"/>
                    </a:lnTo>
                    <a:lnTo>
                      <a:pt x="80" y="84"/>
                    </a:lnTo>
                    <a:lnTo>
                      <a:pt x="141" y="64"/>
                    </a:lnTo>
                    <a:lnTo>
                      <a:pt x="143" y="74"/>
                    </a:lnTo>
                    <a:lnTo>
                      <a:pt x="146" y="85"/>
                    </a:lnTo>
                    <a:lnTo>
                      <a:pt x="81" y="93"/>
                    </a:lnTo>
                    <a:close/>
                    <a:moveTo>
                      <a:pt x="80" y="84"/>
                    </a:moveTo>
                    <a:lnTo>
                      <a:pt x="80" y="84"/>
                    </a:lnTo>
                    <a:lnTo>
                      <a:pt x="110" y="74"/>
                    </a:lnTo>
                    <a:lnTo>
                      <a:pt x="80" y="84"/>
                    </a:lnTo>
                    <a:close/>
                    <a:moveTo>
                      <a:pt x="80" y="84"/>
                    </a:moveTo>
                    <a:lnTo>
                      <a:pt x="80" y="84"/>
                    </a:lnTo>
                    <a:lnTo>
                      <a:pt x="80" y="84"/>
                    </a:lnTo>
                    <a:lnTo>
                      <a:pt x="130" y="44"/>
                    </a:lnTo>
                    <a:lnTo>
                      <a:pt x="136" y="53"/>
                    </a:lnTo>
                    <a:lnTo>
                      <a:pt x="141" y="64"/>
                    </a:lnTo>
                    <a:lnTo>
                      <a:pt x="80" y="84"/>
                    </a:lnTo>
                    <a:close/>
                    <a:moveTo>
                      <a:pt x="80" y="84"/>
                    </a:moveTo>
                    <a:lnTo>
                      <a:pt x="80" y="84"/>
                    </a:lnTo>
                    <a:lnTo>
                      <a:pt x="80" y="84"/>
                    </a:lnTo>
                    <a:lnTo>
                      <a:pt x="109" y="25"/>
                    </a:lnTo>
                    <a:lnTo>
                      <a:pt x="115" y="29"/>
                    </a:lnTo>
                    <a:lnTo>
                      <a:pt x="120" y="33"/>
                    </a:lnTo>
                    <a:lnTo>
                      <a:pt x="125" y="38"/>
                    </a:lnTo>
                    <a:lnTo>
                      <a:pt x="130" y="44"/>
                    </a:lnTo>
                    <a:lnTo>
                      <a:pt x="80" y="84"/>
                    </a:lnTo>
                    <a:close/>
                    <a:moveTo>
                      <a:pt x="80" y="84"/>
                    </a:moveTo>
                    <a:lnTo>
                      <a:pt x="81" y="84"/>
                    </a:lnTo>
                    <a:lnTo>
                      <a:pt x="82" y="84"/>
                    </a:lnTo>
                    <a:lnTo>
                      <a:pt x="80" y="19"/>
                    </a:lnTo>
                    <a:lnTo>
                      <a:pt x="87" y="20"/>
                    </a:lnTo>
                    <a:lnTo>
                      <a:pt x="95" y="20"/>
                    </a:lnTo>
                    <a:lnTo>
                      <a:pt x="101" y="23"/>
                    </a:lnTo>
                    <a:lnTo>
                      <a:pt x="109" y="25"/>
                    </a:lnTo>
                    <a:lnTo>
                      <a:pt x="80" y="84"/>
                    </a:lnTo>
                    <a:close/>
                    <a:moveTo>
                      <a:pt x="82" y="84"/>
                    </a:moveTo>
                    <a:lnTo>
                      <a:pt x="84" y="84"/>
                    </a:lnTo>
                    <a:lnTo>
                      <a:pt x="85" y="84"/>
                    </a:lnTo>
                    <a:lnTo>
                      <a:pt x="55" y="27"/>
                    </a:lnTo>
                    <a:lnTo>
                      <a:pt x="60" y="24"/>
                    </a:lnTo>
                    <a:lnTo>
                      <a:pt x="66" y="22"/>
                    </a:lnTo>
                    <a:lnTo>
                      <a:pt x="74" y="20"/>
                    </a:lnTo>
                    <a:lnTo>
                      <a:pt x="80" y="19"/>
                    </a:lnTo>
                    <a:lnTo>
                      <a:pt x="82" y="84"/>
                    </a:lnTo>
                    <a:close/>
                    <a:moveTo>
                      <a:pt x="55" y="27"/>
                    </a:moveTo>
                    <a:lnTo>
                      <a:pt x="55" y="27"/>
                    </a:lnTo>
                    <a:lnTo>
                      <a:pt x="70" y="55"/>
                    </a:lnTo>
                    <a:lnTo>
                      <a:pt x="55" y="27"/>
                    </a:lnTo>
                    <a:close/>
                    <a:moveTo>
                      <a:pt x="85" y="84"/>
                    </a:moveTo>
                    <a:lnTo>
                      <a:pt x="85" y="84"/>
                    </a:lnTo>
                    <a:lnTo>
                      <a:pt x="86" y="84"/>
                    </a:lnTo>
                    <a:lnTo>
                      <a:pt x="35" y="44"/>
                    </a:lnTo>
                    <a:lnTo>
                      <a:pt x="39" y="39"/>
                    </a:lnTo>
                    <a:lnTo>
                      <a:pt x="44" y="34"/>
                    </a:lnTo>
                    <a:lnTo>
                      <a:pt x="49" y="30"/>
                    </a:lnTo>
                    <a:lnTo>
                      <a:pt x="55" y="27"/>
                    </a:lnTo>
                    <a:lnTo>
                      <a:pt x="85" y="84"/>
                    </a:lnTo>
                    <a:close/>
                    <a:moveTo>
                      <a:pt x="86" y="84"/>
                    </a:moveTo>
                    <a:lnTo>
                      <a:pt x="85" y="84"/>
                    </a:lnTo>
                    <a:lnTo>
                      <a:pt x="85" y="85"/>
                    </a:lnTo>
                    <a:lnTo>
                      <a:pt x="23" y="66"/>
                    </a:lnTo>
                    <a:lnTo>
                      <a:pt x="28" y="54"/>
                    </a:lnTo>
                    <a:lnTo>
                      <a:pt x="35" y="44"/>
                    </a:lnTo>
                    <a:lnTo>
                      <a:pt x="86" y="84"/>
                    </a:lnTo>
                    <a:close/>
                    <a:moveTo>
                      <a:pt x="23" y="66"/>
                    </a:moveTo>
                    <a:lnTo>
                      <a:pt x="23" y="66"/>
                    </a:lnTo>
                    <a:lnTo>
                      <a:pt x="54" y="76"/>
                    </a:lnTo>
                    <a:lnTo>
                      <a:pt x="23" y="66"/>
                    </a:lnTo>
                    <a:close/>
                    <a:moveTo>
                      <a:pt x="85" y="85"/>
                    </a:moveTo>
                    <a:lnTo>
                      <a:pt x="85" y="89"/>
                    </a:lnTo>
                    <a:lnTo>
                      <a:pt x="84" y="93"/>
                    </a:lnTo>
                    <a:lnTo>
                      <a:pt x="20" y="91"/>
                    </a:lnTo>
                    <a:lnTo>
                      <a:pt x="20" y="79"/>
                    </a:lnTo>
                    <a:lnTo>
                      <a:pt x="23" y="66"/>
                    </a:lnTo>
                    <a:lnTo>
                      <a:pt x="85" y="85"/>
                    </a:lnTo>
                    <a:close/>
                    <a:moveTo>
                      <a:pt x="54" y="124"/>
                    </a:moveTo>
                    <a:lnTo>
                      <a:pt x="19" y="126"/>
                    </a:lnTo>
                    <a:lnTo>
                      <a:pt x="20" y="91"/>
                    </a:lnTo>
                    <a:lnTo>
                      <a:pt x="52" y="91"/>
                    </a:lnTo>
                    <a:lnTo>
                      <a:pt x="54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Freeform 1777"/>
              <p:cNvSpPr>
                <a:spLocks/>
              </p:cNvSpPr>
              <p:nvPr/>
            </p:nvSpPr>
            <p:spPr bwMode="auto">
              <a:xfrm>
                <a:off x="1316" y="2561"/>
                <a:ext cx="29" cy="38"/>
              </a:xfrm>
              <a:custGeom>
                <a:avLst/>
                <a:gdLst>
                  <a:gd name="T0" fmla="*/ 78 w 145"/>
                  <a:gd name="T1" fmla="*/ 93 h 190"/>
                  <a:gd name="T2" fmla="*/ 145 w 145"/>
                  <a:gd name="T3" fmla="*/ 159 h 190"/>
                  <a:gd name="T4" fmla="*/ 130 w 145"/>
                  <a:gd name="T5" fmla="*/ 173 h 190"/>
                  <a:gd name="T6" fmla="*/ 115 w 145"/>
                  <a:gd name="T7" fmla="*/ 182 h 190"/>
                  <a:gd name="T8" fmla="*/ 99 w 145"/>
                  <a:gd name="T9" fmla="*/ 188 h 190"/>
                  <a:gd name="T10" fmla="*/ 83 w 145"/>
                  <a:gd name="T11" fmla="*/ 190 h 190"/>
                  <a:gd name="T12" fmla="*/ 61 w 145"/>
                  <a:gd name="T13" fmla="*/ 189 h 190"/>
                  <a:gd name="T14" fmla="*/ 43 w 145"/>
                  <a:gd name="T15" fmla="*/ 182 h 190"/>
                  <a:gd name="T16" fmla="*/ 27 w 145"/>
                  <a:gd name="T17" fmla="*/ 168 h 190"/>
                  <a:gd name="T18" fmla="*/ 13 w 145"/>
                  <a:gd name="T19" fmla="*/ 150 h 190"/>
                  <a:gd name="T20" fmla="*/ 4 w 145"/>
                  <a:gd name="T21" fmla="*/ 127 h 190"/>
                  <a:gd name="T22" fmla="*/ 0 w 145"/>
                  <a:gd name="T23" fmla="*/ 99 h 190"/>
                  <a:gd name="T24" fmla="*/ 2 w 145"/>
                  <a:gd name="T25" fmla="*/ 71 h 190"/>
                  <a:gd name="T26" fmla="*/ 9 w 145"/>
                  <a:gd name="T27" fmla="*/ 46 h 190"/>
                  <a:gd name="T28" fmla="*/ 19 w 145"/>
                  <a:gd name="T29" fmla="*/ 26 h 190"/>
                  <a:gd name="T30" fmla="*/ 34 w 145"/>
                  <a:gd name="T31" fmla="*/ 11 h 190"/>
                  <a:gd name="T32" fmla="*/ 51 w 145"/>
                  <a:gd name="T33" fmla="*/ 2 h 190"/>
                  <a:gd name="T34" fmla="*/ 73 w 145"/>
                  <a:gd name="T35" fmla="*/ 0 h 190"/>
                  <a:gd name="T36" fmla="*/ 89 w 145"/>
                  <a:gd name="T37" fmla="*/ 0 h 190"/>
                  <a:gd name="T38" fmla="*/ 103 w 145"/>
                  <a:gd name="T39" fmla="*/ 5 h 190"/>
                  <a:gd name="T40" fmla="*/ 114 w 145"/>
                  <a:gd name="T41" fmla="*/ 11 h 190"/>
                  <a:gd name="T42" fmla="*/ 124 w 145"/>
                  <a:gd name="T43" fmla="*/ 21 h 190"/>
                  <a:gd name="T44" fmla="*/ 131 w 145"/>
                  <a:gd name="T45" fmla="*/ 35 h 190"/>
                  <a:gd name="T46" fmla="*/ 137 w 145"/>
                  <a:gd name="T47" fmla="*/ 52 h 190"/>
                  <a:gd name="T48" fmla="*/ 115 w 145"/>
                  <a:gd name="T49" fmla="*/ 45 h 190"/>
                  <a:gd name="T50" fmla="*/ 103 w 145"/>
                  <a:gd name="T51" fmla="*/ 28 h 190"/>
                  <a:gd name="T52" fmla="*/ 84 w 145"/>
                  <a:gd name="T53" fmla="*/ 21 h 190"/>
                  <a:gd name="T54" fmla="*/ 65 w 145"/>
                  <a:gd name="T55" fmla="*/ 21 h 190"/>
                  <a:gd name="T56" fmla="*/ 51 w 145"/>
                  <a:gd name="T57" fmla="*/ 26 h 190"/>
                  <a:gd name="T58" fmla="*/ 39 w 145"/>
                  <a:gd name="T59" fmla="*/ 35 h 190"/>
                  <a:gd name="T60" fmla="*/ 30 w 145"/>
                  <a:gd name="T61" fmla="*/ 47 h 190"/>
                  <a:gd name="T62" fmla="*/ 24 w 145"/>
                  <a:gd name="T63" fmla="*/ 64 h 190"/>
                  <a:gd name="T64" fmla="*/ 22 w 145"/>
                  <a:gd name="T65" fmla="*/ 86 h 190"/>
                  <a:gd name="T66" fmla="*/ 23 w 145"/>
                  <a:gd name="T67" fmla="*/ 114 h 190"/>
                  <a:gd name="T68" fmla="*/ 29 w 145"/>
                  <a:gd name="T69" fmla="*/ 135 h 190"/>
                  <a:gd name="T70" fmla="*/ 35 w 145"/>
                  <a:gd name="T71" fmla="*/ 147 h 190"/>
                  <a:gd name="T72" fmla="*/ 44 w 145"/>
                  <a:gd name="T73" fmla="*/ 157 h 190"/>
                  <a:gd name="T74" fmla="*/ 53 w 145"/>
                  <a:gd name="T75" fmla="*/ 163 h 190"/>
                  <a:gd name="T76" fmla="*/ 63 w 145"/>
                  <a:gd name="T77" fmla="*/ 167 h 190"/>
                  <a:gd name="T78" fmla="*/ 75 w 145"/>
                  <a:gd name="T79" fmla="*/ 169 h 190"/>
                  <a:gd name="T80" fmla="*/ 86 w 145"/>
                  <a:gd name="T81" fmla="*/ 168 h 190"/>
                  <a:gd name="T82" fmla="*/ 99 w 145"/>
                  <a:gd name="T83" fmla="*/ 164 h 190"/>
                  <a:gd name="T84" fmla="*/ 116 w 145"/>
                  <a:gd name="T85" fmla="*/ 155 h 190"/>
                  <a:gd name="T86" fmla="*/ 122 w 145"/>
                  <a:gd name="T87" fmla="*/ 11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5" h="190">
                    <a:moveTo>
                      <a:pt x="78" y="114"/>
                    </a:moveTo>
                    <a:lnTo>
                      <a:pt x="78" y="93"/>
                    </a:lnTo>
                    <a:lnTo>
                      <a:pt x="141" y="91"/>
                    </a:lnTo>
                    <a:lnTo>
                      <a:pt x="145" y="159"/>
                    </a:lnTo>
                    <a:lnTo>
                      <a:pt x="137" y="167"/>
                    </a:lnTo>
                    <a:lnTo>
                      <a:pt x="130" y="173"/>
                    </a:lnTo>
                    <a:lnTo>
                      <a:pt x="122" y="178"/>
                    </a:lnTo>
                    <a:lnTo>
                      <a:pt x="115" y="182"/>
                    </a:lnTo>
                    <a:lnTo>
                      <a:pt x="106" y="185"/>
                    </a:lnTo>
                    <a:lnTo>
                      <a:pt x="99" y="188"/>
                    </a:lnTo>
                    <a:lnTo>
                      <a:pt x="91" y="190"/>
                    </a:lnTo>
                    <a:lnTo>
                      <a:pt x="83" y="190"/>
                    </a:lnTo>
                    <a:lnTo>
                      <a:pt x="71" y="190"/>
                    </a:lnTo>
                    <a:lnTo>
                      <a:pt x="61" y="189"/>
                    </a:lnTo>
                    <a:lnTo>
                      <a:pt x="51" y="185"/>
                    </a:lnTo>
                    <a:lnTo>
                      <a:pt x="43" y="182"/>
                    </a:lnTo>
                    <a:lnTo>
                      <a:pt x="34" y="175"/>
                    </a:lnTo>
                    <a:lnTo>
                      <a:pt x="27" y="168"/>
                    </a:lnTo>
                    <a:lnTo>
                      <a:pt x="19" y="160"/>
                    </a:lnTo>
                    <a:lnTo>
                      <a:pt x="13" y="150"/>
                    </a:lnTo>
                    <a:lnTo>
                      <a:pt x="8" y="139"/>
                    </a:lnTo>
                    <a:lnTo>
                      <a:pt x="4" y="127"/>
                    </a:lnTo>
                    <a:lnTo>
                      <a:pt x="2" y="113"/>
                    </a:lnTo>
                    <a:lnTo>
                      <a:pt x="0" y="99"/>
                    </a:lnTo>
                    <a:lnTo>
                      <a:pt x="0" y="84"/>
                    </a:lnTo>
                    <a:lnTo>
                      <a:pt x="2" y="71"/>
                    </a:lnTo>
                    <a:lnTo>
                      <a:pt x="4" y="58"/>
                    </a:lnTo>
                    <a:lnTo>
                      <a:pt x="9" y="46"/>
                    </a:lnTo>
                    <a:lnTo>
                      <a:pt x="14" y="35"/>
                    </a:lnTo>
                    <a:lnTo>
                      <a:pt x="19" y="26"/>
                    </a:lnTo>
                    <a:lnTo>
                      <a:pt x="27" y="18"/>
                    </a:lnTo>
                    <a:lnTo>
                      <a:pt x="34" y="11"/>
                    </a:lnTo>
                    <a:lnTo>
                      <a:pt x="43" y="6"/>
                    </a:lnTo>
                    <a:lnTo>
                      <a:pt x="51" y="2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96" y="2"/>
                    </a:lnTo>
                    <a:lnTo>
                      <a:pt x="103" y="5"/>
                    </a:lnTo>
                    <a:lnTo>
                      <a:pt x="109" y="7"/>
                    </a:lnTo>
                    <a:lnTo>
                      <a:pt x="114" y="11"/>
                    </a:lnTo>
                    <a:lnTo>
                      <a:pt x="119" y="16"/>
                    </a:lnTo>
                    <a:lnTo>
                      <a:pt x="124" y="21"/>
                    </a:lnTo>
                    <a:lnTo>
                      <a:pt x="127" y="27"/>
                    </a:lnTo>
                    <a:lnTo>
                      <a:pt x="131" y="35"/>
                    </a:lnTo>
                    <a:lnTo>
                      <a:pt x="135" y="42"/>
                    </a:lnTo>
                    <a:lnTo>
                      <a:pt x="137" y="52"/>
                    </a:lnTo>
                    <a:lnTo>
                      <a:pt x="120" y="58"/>
                    </a:lnTo>
                    <a:lnTo>
                      <a:pt x="115" y="45"/>
                    </a:lnTo>
                    <a:lnTo>
                      <a:pt x="109" y="36"/>
                    </a:lnTo>
                    <a:lnTo>
                      <a:pt x="103" y="28"/>
                    </a:lnTo>
                    <a:lnTo>
                      <a:pt x="94" y="23"/>
                    </a:lnTo>
                    <a:lnTo>
                      <a:pt x="84" y="21"/>
                    </a:lnTo>
                    <a:lnTo>
                      <a:pt x="73" y="20"/>
                    </a:lnTo>
                    <a:lnTo>
                      <a:pt x="65" y="21"/>
                    </a:lnTo>
                    <a:lnTo>
                      <a:pt x="58" y="23"/>
                    </a:lnTo>
                    <a:lnTo>
                      <a:pt x="51" y="26"/>
                    </a:lnTo>
                    <a:lnTo>
                      <a:pt x="45" y="30"/>
                    </a:lnTo>
                    <a:lnTo>
                      <a:pt x="39" y="35"/>
                    </a:lnTo>
                    <a:lnTo>
                      <a:pt x="35" y="40"/>
                    </a:lnTo>
                    <a:lnTo>
                      <a:pt x="30" y="47"/>
                    </a:lnTo>
                    <a:lnTo>
                      <a:pt x="27" y="56"/>
                    </a:lnTo>
                    <a:lnTo>
                      <a:pt x="24" y="64"/>
                    </a:lnTo>
                    <a:lnTo>
                      <a:pt x="23" y="74"/>
                    </a:lnTo>
                    <a:lnTo>
                      <a:pt x="22" y="86"/>
                    </a:lnTo>
                    <a:lnTo>
                      <a:pt x="22" y="97"/>
                    </a:lnTo>
                    <a:lnTo>
                      <a:pt x="23" y="114"/>
                    </a:lnTo>
                    <a:lnTo>
                      <a:pt x="27" y="129"/>
                    </a:lnTo>
                    <a:lnTo>
                      <a:pt x="29" y="135"/>
                    </a:lnTo>
                    <a:lnTo>
                      <a:pt x="33" y="142"/>
                    </a:lnTo>
                    <a:lnTo>
                      <a:pt x="35" y="147"/>
                    </a:lnTo>
                    <a:lnTo>
                      <a:pt x="39" y="152"/>
                    </a:lnTo>
                    <a:lnTo>
                      <a:pt x="44" y="157"/>
                    </a:lnTo>
                    <a:lnTo>
                      <a:pt x="48" y="159"/>
                    </a:lnTo>
                    <a:lnTo>
                      <a:pt x="53" y="163"/>
                    </a:lnTo>
                    <a:lnTo>
                      <a:pt x="58" y="165"/>
                    </a:lnTo>
                    <a:lnTo>
                      <a:pt x="63" y="167"/>
                    </a:lnTo>
                    <a:lnTo>
                      <a:pt x="69" y="168"/>
                    </a:lnTo>
                    <a:lnTo>
                      <a:pt x="75" y="169"/>
                    </a:lnTo>
                    <a:lnTo>
                      <a:pt x="81" y="169"/>
                    </a:lnTo>
                    <a:lnTo>
                      <a:pt x="86" y="168"/>
                    </a:lnTo>
                    <a:lnTo>
                      <a:pt x="93" y="167"/>
                    </a:lnTo>
                    <a:lnTo>
                      <a:pt x="99" y="164"/>
                    </a:lnTo>
                    <a:lnTo>
                      <a:pt x="105" y="162"/>
                    </a:lnTo>
                    <a:lnTo>
                      <a:pt x="116" y="155"/>
                    </a:lnTo>
                    <a:lnTo>
                      <a:pt x="124" y="148"/>
                    </a:lnTo>
                    <a:lnTo>
                      <a:pt x="122" y="113"/>
                    </a:lnTo>
                    <a:lnTo>
                      <a:pt x="78" y="11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778"/>
              <p:cNvSpPr>
                <a:spLocks noEditPoints="1"/>
              </p:cNvSpPr>
              <p:nvPr/>
            </p:nvSpPr>
            <p:spPr bwMode="auto">
              <a:xfrm>
                <a:off x="1351" y="2560"/>
                <a:ext cx="5" cy="37"/>
              </a:xfrm>
              <a:custGeom>
                <a:avLst/>
                <a:gdLst>
                  <a:gd name="T0" fmla="*/ 2 w 26"/>
                  <a:gd name="T1" fmla="*/ 28 h 186"/>
                  <a:gd name="T2" fmla="*/ 0 w 26"/>
                  <a:gd name="T3" fmla="*/ 1 h 186"/>
                  <a:gd name="T4" fmla="*/ 19 w 26"/>
                  <a:gd name="T5" fmla="*/ 0 h 186"/>
                  <a:gd name="T6" fmla="*/ 20 w 26"/>
                  <a:gd name="T7" fmla="*/ 26 h 186"/>
                  <a:gd name="T8" fmla="*/ 2 w 26"/>
                  <a:gd name="T9" fmla="*/ 28 h 186"/>
                  <a:gd name="T10" fmla="*/ 8 w 26"/>
                  <a:gd name="T11" fmla="*/ 186 h 186"/>
                  <a:gd name="T12" fmla="*/ 2 w 26"/>
                  <a:gd name="T13" fmla="*/ 53 h 186"/>
                  <a:gd name="T14" fmla="*/ 20 w 26"/>
                  <a:gd name="T15" fmla="*/ 51 h 186"/>
                  <a:gd name="T16" fmla="*/ 26 w 26"/>
                  <a:gd name="T17" fmla="*/ 186 h 186"/>
                  <a:gd name="T18" fmla="*/ 8 w 26"/>
                  <a:gd name="T1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86">
                    <a:moveTo>
                      <a:pt x="2" y="28"/>
                    </a:moveTo>
                    <a:lnTo>
                      <a:pt x="0" y="1"/>
                    </a:lnTo>
                    <a:lnTo>
                      <a:pt x="19" y="0"/>
                    </a:lnTo>
                    <a:lnTo>
                      <a:pt x="20" y="26"/>
                    </a:lnTo>
                    <a:lnTo>
                      <a:pt x="2" y="28"/>
                    </a:lnTo>
                    <a:close/>
                    <a:moveTo>
                      <a:pt x="8" y="186"/>
                    </a:moveTo>
                    <a:lnTo>
                      <a:pt x="2" y="53"/>
                    </a:lnTo>
                    <a:lnTo>
                      <a:pt x="20" y="51"/>
                    </a:lnTo>
                    <a:lnTo>
                      <a:pt x="26" y="186"/>
                    </a:lnTo>
                    <a:lnTo>
                      <a:pt x="8" y="18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779"/>
              <p:cNvSpPr>
                <a:spLocks/>
              </p:cNvSpPr>
              <p:nvPr/>
            </p:nvSpPr>
            <p:spPr bwMode="auto">
              <a:xfrm>
                <a:off x="1362" y="2560"/>
                <a:ext cx="5" cy="37"/>
              </a:xfrm>
              <a:custGeom>
                <a:avLst/>
                <a:gdLst>
                  <a:gd name="T0" fmla="*/ 9 w 27"/>
                  <a:gd name="T1" fmla="*/ 187 h 187"/>
                  <a:gd name="T2" fmla="*/ 0 w 27"/>
                  <a:gd name="T3" fmla="*/ 1 h 187"/>
                  <a:gd name="T4" fmla="*/ 19 w 27"/>
                  <a:gd name="T5" fmla="*/ 0 h 187"/>
                  <a:gd name="T6" fmla="*/ 27 w 27"/>
                  <a:gd name="T7" fmla="*/ 185 h 187"/>
                  <a:gd name="T8" fmla="*/ 9 w 27"/>
                  <a:gd name="T9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87">
                    <a:moveTo>
                      <a:pt x="9" y="187"/>
                    </a:moveTo>
                    <a:lnTo>
                      <a:pt x="0" y="1"/>
                    </a:lnTo>
                    <a:lnTo>
                      <a:pt x="19" y="0"/>
                    </a:lnTo>
                    <a:lnTo>
                      <a:pt x="27" y="185"/>
                    </a:lnTo>
                    <a:lnTo>
                      <a:pt x="9" y="18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780"/>
              <p:cNvSpPr>
                <a:spLocks/>
              </p:cNvSpPr>
              <p:nvPr/>
            </p:nvSpPr>
            <p:spPr bwMode="auto">
              <a:xfrm>
                <a:off x="1373" y="2568"/>
                <a:ext cx="31" cy="28"/>
              </a:xfrm>
              <a:custGeom>
                <a:avLst/>
                <a:gdLst>
                  <a:gd name="T0" fmla="*/ 0 w 155"/>
                  <a:gd name="T1" fmla="*/ 9 h 143"/>
                  <a:gd name="T2" fmla="*/ 18 w 155"/>
                  <a:gd name="T3" fmla="*/ 26 h 143"/>
                  <a:gd name="T4" fmla="*/ 24 w 155"/>
                  <a:gd name="T5" fmla="*/ 17 h 143"/>
                  <a:gd name="T6" fmla="*/ 32 w 155"/>
                  <a:gd name="T7" fmla="*/ 10 h 143"/>
                  <a:gd name="T8" fmla="*/ 40 w 155"/>
                  <a:gd name="T9" fmla="*/ 5 h 143"/>
                  <a:gd name="T10" fmla="*/ 50 w 155"/>
                  <a:gd name="T11" fmla="*/ 4 h 143"/>
                  <a:gd name="T12" fmla="*/ 60 w 155"/>
                  <a:gd name="T13" fmla="*/ 4 h 143"/>
                  <a:gd name="T14" fmla="*/ 70 w 155"/>
                  <a:gd name="T15" fmla="*/ 9 h 143"/>
                  <a:gd name="T16" fmla="*/ 76 w 155"/>
                  <a:gd name="T17" fmla="*/ 15 h 143"/>
                  <a:gd name="T18" fmla="*/ 83 w 155"/>
                  <a:gd name="T19" fmla="*/ 25 h 143"/>
                  <a:gd name="T20" fmla="*/ 89 w 155"/>
                  <a:gd name="T21" fmla="*/ 15 h 143"/>
                  <a:gd name="T22" fmla="*/ 96 w 155"/>
                  <a:gd name="T23" fmla="*/ 7 h 143"/>
                  <a:gd name="T24" fmla="*/ 105 w 155"/>
                  <a:gd name="T25" fmla="*/ 2 h 143"/>
                  <a:gd name="T26" fmla="*/ 115 w 155"/>
                  <a:gd name="T27" fmla="*/ 0 h 143"/>
                  <a:gd name="T28" fmla="*/ 130 w 155"/>
                  <a:gd name="T29" fmla="*/ 2 h 143"/>
                  <a:gd name="T30" fmla="*/ 140 w 155"/>
                  <a:gd name="T31" fmla="*/ 10 h 143"/>
                  <a:gd name="T32" fmla="*/ 147 w 155"/>
                  <a:gd name="T33" fmla="*/ 24 h 143"/>
                  <a:gd name="T34" fmla="*/ 151 w 155"/>
                  <a:gd name="T35" fmla="*/ 43 h 143"/>
                  <a:gd name="T36" fmla="*/ 136 w 155"/>
                  <a:gd name="T37" fmla="*/ 137 h 143"/>
                  <a:gd name="T38" fmla="*/ 131 w 155"/>
                  <a:gd name="T39" fmla="*/ 40 h 143"/>
                  <a:gd name="T40" fmla="*/ 127 w 155"/>
                  <a:gd name="T41" fmla="*/ 27 h 143"/>
                  <a:gd name="T42" fmla="*/ 118 w 155"/>
                  <a:gd name="T43" fmla="*/ 21 h 143"/>
                  <a:gd name="T44" fmla="*/ 106 w 155"/>
                  <a:gd name="T45" fmla="*/ 21 h 143"/>
                  <a:gd name="T46" fmla="*/ 96 w 155"/>
                  <a:gd name="T47" fmla="*/ 26 h 143"/>
                  <a:gd name="T48" fmla="*/ 90 w 155"/>
                  <a:gd name="T49" fmla="*/ 36 h 143"/>
                  <a:gd name="T50" fmla="*/ 86 w 155"/>
                  <a:gd name="T51" fmla="*/ 51 h 143"/>
                  <a:gd name="T52" fmla="*/ 90 w 155"/>
                  <a:gd name="T53" fmla="*/ 139 h 143"/>
                  <a:gd name="T54" fmla="*/ 68 w 155"/>
                  <a:gd name="T55" fmla="*/ 52 h 143"/>
                  <a:gd name="T56" fmla="*/ 65 w 155"/>
                  <a:gd name="T57" fmla="*/ 38 h 143"/>
                  <a:gd name="T58" fmla="*/ 61 w 155"/>
                  <a:gd name="T59" fmla="*/ 30 h 143"/>
                  <a:gd name="T60" fmla="*/ 55 w 155"/>
                  <a:gd name="T61" fmla="*/ 25 h 143"/>
                  <a:gd name="T62" fmla="*/ 47 w 155"/>
                  <a:gd name="T63" fmla="*/ 24 h 143"/>
                  <a:gd name="T64" fmla="*/ 35 w 155"/>
                  <a:gd name="T65" fmla="*/ 26 h 143"/>
                  <a:gd name="T66" fmla="*/ 28 w 155"/>
                  <a:gd name="T67" fmla="*/ 35 h 143"/>
                  <a:gd name="T68" fmla="*/ 23 w 155"/>
                  <a:gd name="T69" fmla="*/ 48 h 143"/>
                  <a:gd name="T70" fmla="*/ 22 w 155"/>
                  <a:gd name="T71" fmla="*/ 72 h 143"/>
                  <a:gd name="T72" fmla="*/ 5 w 155"/>
                  <a:gd name="T7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" h="143">
                    <a:moveTo>
                      <a:pt x="5" y="143"/>
                    </a:moveTo>
                    <a:lnTo>
                      <a:pt x="0" y="9"/>
                    </a:lnTo>
                    <a:lnTo>
                      <a:pt x="17" y="7"/>
                    </a:lnTo>
                    <a:lnTo>
                      <a:pt x="18" y="26"/>
                    </a:lnTo>
                    <a:lnTo>
                      <a:pt x="20" y="21"/>
                    </a:lnTo>
                    <a:lnTo>
                      <a:pt x="24" y="17"/>
                    </a:lnTo>
                    <a:lnTo>
                      <a:pt x="28" y="14"/>
                    </a:lnTo>
                    <a:lnTo>
                      <a:pt x="32" y="10"/>
                    </a:lnTo>
                    <a:lnTo>
                      <a:pt x="35" y="7"/>
                    </a:lnTo>
                    <a:lnTo>
                      <a:pt x="40" y="5"/>
                    </a:lnTo>
                    <a:lnTo>
                      <a:pt x="45" y="4"/>
                    </a:lnTo>
                    <a:lnTo>
                      <a:pt x="50" y="4"/>
                    </a:lnTo>
                    <a:lnTo>
                      <a:pt x="55" y="4"/>
                    </a:lnTo>
                    <a:lnTo>
                      <a:pt x="60" y="4"/>
                    </a:lnTo>
                    <a:lnTo>
                      <a:pt x="65" y="6"/>
                    </a:lnTo>
                    <a:lnTo>
                      <a:pt x="70" y="9"/>
                    </a:lnTo>
                    <a:lnTo>
                      <a:pt x="74" y="11"/>
                    </a:lnTo>
                    <a:lnTo>
                      <a:pt x="76" y="15"/>
                    </a:lnTo>
                    <a:lnTo>
                      <a:pt x="80" y="20"/>
                    </a:lnTo>
                    <a:lnTo>
                      <a:pt x="83" y="25"/>
                    </a:lnTo>
                    <a:lnTo>
                      <a:pt x="85" y="20"/>
                    </a:lnTo>
                    <a:lnTo>
                      <a:pt x="89" y="15"/>
                    </a:lnTo>
                    <a:lnTo>
                      <a:pt x="93" y="11"/>
                    </a:lnTo>
                    <a:lnTo>
                      <a:pt x="96" y="7"/>
                    </a:lnTo>
                    <a:lnTo>
                      <a:pt x="100" y="5"/>
                    </a:lnTo>
                    <a:lnTo>
                      <a:pt x="105" y="2"/>
                    </a:lnTo>
                    <a:lnTo>
                      <a:pt x="110" y="1"/>
                    </a:lnTo>
                    <a:lnTo>
                      <a:pt x="115" y="0"/>
                    </a:lnTo>
                    <a:lnTo>
                      <a:pt x="122" y="1"/>
                    </a:lnTo>
                    <a:lnTo>
                      <a:pt x="130" y="2"/>
                    </a:lnTo>
                    <a:lnTo>
                      <a:pt x="135" y="6"/>
                    </a:lnTo>
                    <a:lnTo>
                      <a:pt x="140" y="10"/>
                    </a:lnTo>
                    <a:lnTo>
                      <a:pt x="145" y="16"/>
                    </a:lnTo>
                    <a:lnTo>
                      <a:pt x="147" y="24"/>
                    </a:lnTo>
                    <a:lnTo>
                      <a:pt x="150" y="33"/>
                    </a:lnTo>
                    <a:lnTo>
                      <a:pt x="151" y="43"/>
                    </a:lnTo>
                    <a:lnTo>
                      <a:pt x="155" y="136"/>
                    </a:lnTo>
                    <a:lnTo>
                      <a:pt x="136" y="137"/>
                    </a:lnTo>
                    <a:lnTo>
                      <a:pt x="132" y="52"/>
                    </a:lnTo>
                    <a:lnTo>
                      <a:pt x="131" y="40"/>
                    </a:lnTo>
                    <a:lnTo>
                      <a:pt x="130" y="32"/>
                    </a:lnTo>
                    <a:lnTo>
                      <a:pt x="127" y="27"/>
                    </a:lnTo>
                    <a:lnTo>
                      <a:pt x="122" y="24"/>
                    </a:lnTo>
                    <a:lnTo>
                      <a:pt x="118" y="21"/>
                    </a:lnTo>
                    <a:lnTo>
                      <a:pt x="113" y="20"/>
                    </a:lnTo>
                    <a:lnTo>
                      <a:pt x="106" y="21"/>
                    </a:lnTo>
                    <a:lnTo>
                      <a:pt x="101" y="24"/>
                    </a:lnTo>
                    <a:lnTo>
                      <a:pt x="96" y="26"/>
                    </a:lnTo>
                    <a:lnTo>
                      <a:pt x="93" y="31"/>
                    </a:lnTo>
                    <a:lnTo>
                      <a:pt x="90" y="36"/>
                    </a:lnTo>
                    <a:lnTo>
                      <a:pt x="88" y="43"/>
                    </a:lnTo>
                    <a:lnTo>
                      <a:pt x="86" y="51"/>
                    </a:lnTo>
                    <a:lnTo>
                      <a:pt x="86" y="61"/>
                    </a:lnTo>
                    <a:lnTo>
                      <a:pt x="90" y="139"/>
                    </a:lnTo>
                    <a:lnTo>
                      <a:pt x="71" y="139"/>
                    </a:lnTo>
                    <a:lnTo>
                      <a:pt x="68" y="52"/>
                    </a:lnTo>
                    <a:lnTo>
                      <a:pt x="66" y="45"/>
                    </a:lnTo>
                    <a:lnTo>
                      <a:pt x="65" y="38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6"/>
                    </a:lnTo>
                    <a:lnTo>
                      <a:pt x="55" y="25"/>
                    </a:lnTo>
                    <a:lnTo>
                      <a:pt x="51" y="24"/>
                    </a:lnTo>
                    <a:lnTo>
                      <a:pt x="47" y="24"/>
                    </a:lnTo>
                    <a:lnTo>
                      <a:pt x="42" y="24"/>
                    </a:lnTo>
                    <a:lnTo>
                      <a:pt x="35" y="26"/>
                    </a:lnTo>
                    <a:lnTo>
                      <a:pt x="32" y="30"/>
                    </a:lnTo>
                    <a:lnTo>
                      <a:pt x="28" y="35"/>
                    </a:lnTo>
                    <a:lnTo>
                      <a:pt x="24" y="41"/>
                    </a:lnTo>
                    <a:lnTo>
                      <a:pt x="23" y="48"/>
                    </a:lnTo>
                    <a:lnTo>
                      <a:pt x="22" y="60"/>
                    </a:lnTo>
                    <a:lnTo>
                      <a:pt x="22" y="72"/>
                    </a:lnTo>
                    <a:lnTo>
                      <a:pt x="24" y="142"/>
                    </a:lnTo>
                    <a:lnTo>
                      <a:pt x="5" y="14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781"/>
              <p:cNvSpPr>
                <a:spLocks noEditPoints="1"/>
              </p:cNvSpPr>
              <p:nvPr/>
            </p:nvSpPr>
            <p:spPr bwMode="auto">
              <a:xfrm>
                <a:off x="1410" y="2567"/>
                <a:ext cx="20" cy="28"/>
              </a:xfrm>
              <a:custGeom>
                <a:avLst/>
                <a:gdLst>
                  <a:gd name="T0" fmla="*/ 70 w 104"/>
                  <a:gd name="T1" fmla="*/ 129 h 142"/>
                  <a:gd name="T2" fmla="*/ 56 w 104"/>
                  <a:gd name="T3" fmla="*/ 138 h 142"/>
                  <a:gd name="T4" fmla="*/ 45 w 104"/>
                  <a:gd name="T5" fmla="*/ 141 h 142"/>
                  <a:gd name="T6" fmla="*/ 31 w 104"/>
                  <a:gd name="T7" fmla="*/ 141 h 142"/>
                  <a:gd name="T8" fmla="*/ 18 w 104"/>
                  <a:gd name="T9" fmla="*/ 137 h 142"/>
                  <a:gd name="T10" fmla="*/ 8 w 104"/>
                  <a:gd name="T11" fmla="*/ 127 h 142"/>
                  <a:gd name="T12" fmla="*/ 2 w 104"/>
                  <a:gd name="T13" fmla="*/ 113 h 142"/>
                  <a:gd name="T14" fmla="*/ 0 w 104"/>
                  <a:gd name="T15" fmla="*/ 98 h 142"/>
                  <a:gd name="T16" fmla="*/ 3 w 104"/>
                  <a:gd name="T17" fmla="*/ 88 h 142"/>
                  <a:gd name="T18" fmla="*/ 7 w 104"/>
                  <a:gd name="T19" fmla="*/ 80 h 142"/>
                  <a:gd name="T20" fmla="*/ 13 w 104"/>
                  <a:gd name="T21" fmla="*/ 72 h 142"/>
                  <a:gd name="T22" fmla="*/ 21 w 104"/>
                  <a:gd name="T23" fmla="*/ 66 h 142"/>
                  <a:gd name="T24" fmla="*/ 34 w 104"/>
                  <a:gd name="T25" fmla="*/ 62 h 142"/>
                  <a:gd name="T26" fmla="*/ 61 w 104"/>
                  <a:gd name="T27" fmla="*/ 56 h 142"/>
                  <a:gd name="T28" fmla="*/ 75 w 104"/>
                  <a:gd name="T29" fmla="*/ 46 h 142"/>
                  <a:gd name="T30" fmla="*/ 74 w 104"/>
                  <a:gd name="T31" fmla="*/ 33 h 142"/>
                  <a:gd name="T32" fmla="*/ 70 w 104"/>
                  <a:gd name="T33" fmla="*/ 26 h 142"/>
                  <a:gd name="T34" fmla="*/ 60 w 104"/>
                  <a:gd name="T35" fmla="*/ 21 h 142"/>
                  <a:gd name="T36" fmla="*/ 48 w 104"/>
                  <a:gd name="T37" fmla="*/ 19 h 142"/>
                  <a:gd name="T38" fmla="*/ 36 w 104"/>
                  <a:gd name="T39" fmla="*/ 21 h 142"/>
                  <a:gd name="T40" fmla="*/ 29 w 104"/>
                  <a:gd name="T41" fmla="*/ 25 h 142"/>
                  <a:gd name="T42" fmla="*/ 23 w 104"/>
                  <a:gd name="T43" fmla="*/ 33 h 142"/>
                  <a:gd name="T44" fmla="*/ 20 w 104"/>
                  <a:gd name="T45" fmla="*/ 46 h 142"/>
                  <a:gd name="T46" fmla="*/ 3 w 104"/>
                  <a:gd name="T47" fmla="*/ 33 h 142"/>
                  <a:gd name="T48" fmla="*/ 10 w 104"/>
                  <a:gd name="T49" fmla="*/ 17 h 142"/>
                  <a:gd name="T50" fmla="*/ 23 w 104"/>
                  <a:gd name="T51" fmla="*/ 7 h 142"/>
                  <a:gd name="T52" fmla="*/ 39 w 104"/>
                  <a:gd name="T53" fmla="*/ 1 h 142"/>
                  <a:gd name="T54" fmla="*/ 58 w 104"/>
                  <a:gd name="T55" fmla="*/ 0 h 142"/>
                  <a:gd name="T56" fmla="*/ 71 w 104"/>
                  <a:gd name="T57" fmla="*/ 2 h 142"/>
                  <a:gd name="T58" fmla="*/ 81 w 104"/>
                  <a:gd name="T59" fmla="*/ 9 h 142"/>
                  <a:gd name="T60" fmla="*/ 89 w 104"/>
                  <a:gd name="T61" fmla="*/ 16 h 142"/>
                  <a:gd name="T62" fmla="*/ 92 w 104"/>
                  <a:gd name="T63" fmla="*/ 32 h 142"/>
                  <a:gd name="T64" fmla="*/ 95 w 104"/>
                  <a:gd name="T65" fmla="*/ 80 h 142"/>
                  <a:gd name="T66" fmla="*/ 97 w 104"/>
                  <a:gd name="T67" fmla="*/ 106 h 142"/>
                  <a:gd name="T68" fmla="*/ 99 w 104"/>
                  <a:gd name="T69" fmla="*/ 119 h 142"/>
                  <a:gd name="T70" fmla="*/ 104 w 104"/>
                  <a:gd name="T71" fmla="*/ 136 h 142"/>
                  <a:gd name="T72" fmla="*/ 81 w 104"/>
                  <a:gd name="T73" fmla="*/ 128 h 142"/>
                  <a:gd name="T74" fmla="*/ 76 w 104"/>
                  <a:gd name="T75" fmla="*/ 70 h 142"/>
                  <a:gd name="T76" fmla="*/ 46 w 104"/>
                  <a:gd name="T77" fmla="*/ 80 h 142"/>
                  <a:gd name="T78" fmla="*/ 30 w 104"/>
                  <a:gd name="T79" fmla="*/ 85 h 142"/>
                  <a:gd name="T80" fmla="*/ 23 w 104"/>
                  <a:gd name="T81" fmla="*/ 92 h 142"/>
                  <a:gd name="T82" fmla="*/ 20 w 104"/>
                  <a:gd name="T83" fmla="*/ 103 h 142"/>
                  <a:gd name="T84" fmla="*/ 23 w 104"/>
                  <a:gd name="T85" fmla="*/ 112 h 142"/>
                  <a:gd name="T86" fmla="*/ 28 w 104"/>
                  <a:gd name="T87" fmla="*/ 118 h 142"/>
                  <a:gd name="T88" fmla="*/ 34 w 104"/>
                  <a:gd name="T89" fmla="*/ 122 h 142"/>
                  <a:gd name="T90" fmla="*/ 44 w 104"/>
                  <a:gd name="T91" fmla="*/ 123 h 142"/>
                  <a:gd name="T92" fmla="*/ 54 w 104"/>
                  <a:gd name="T93" fmla="*/ 122 h 142"/>
                  <a:gd name="T94" fmla="*/ 61 w 104"/>
                  <a:gd name="T95" fmla="*/ 117 h 142"/>
                  <a:gd name="T96" fmla="*/ 69 w 104"/>
                  <a:gd name="T97" fmla="*/ 111 h 142"/>
                  <a:gd name="T98" fmla="*/ 74 w 104"/>
                  <a:gd name="T99" fmla="*/ 103 h 142"/>
                  <a:gd name="T100" fmla="*/ 76 w 104"/>
                  <a:gd name="T101" fmla="*/ 92 h 142"/>
                  <a:gd name="T102" fmla="*/ 76 w 104"/>
                  <a:gd name="T103" fmla="*/ 7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" h="142">
                    <a:moveTo>
                      <a:pt x="80" y="119"/>
                    </a:moveTo>
                    <a:lnTo>
                      <a:pt x="70" y="129"/>
                    </a:lnTo>
                    <a:lnTo>
                      <a:pt x="61" y="136"/>
                    </a:lnTo>
                    <a:lnTo>
                      <a:pt x="56" y="138"/>
                    </a:lnTo>
                    <a:lnTo>
                      <a:pt x="51" y="139"/>
                    </a:lnTo>
                    <a:lnTo>
                      <a:pt x="45" y="141"/>
                    </a:lnTo>
                    <a:lnTo>
                      <a:pt x="40" y="142"/>
                    </a:lnTo>
                    <a:lnTo>
                      <a:pt x="31" y="141"/>
                    </a:lnTo>
                    <a:lnTo>
                      <a:pt x="24" y="139"/>
                    </a:lnTo>
                    <a:lnTo>
                      <a:pt x="18" y="137"/>
                    </a:lnTo>
                    <a:lnTo>
                      <a:pt x="13" y="132"/>
                    </a:lnTo>
                    <a:lnTo>
                      <a:pt x="8" y="127"/>
                    </a:lnTo>
                    <a:lnTo>
                      <a:pt x="4" y="121"/>
                    </a:lnTo>
                    <a:lnTo>
                      <a:pt x="2" y="113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2" y="93"/>
                    </a:lnTo>
                    <a:lnTo>
                      <a:pt x="3" y="88"/>
                    </a:lnTo>
                    <a:lnTo>
                      <a:pt x="4" y="83"/>
                    </a:lnTo>
                    <a:lnTo>
                      <a:pt x="7" y="80"/>
                    </a:lnTo>
                    <a:lnTo>
                      <a:pt x="10" y="76"/>
                    </a:lnTo>
                    <a:lnTo>
                      <a:pt x="13" y="72"/>
                    </a:lnTo>
                    <a:lnTo>
                      <a:pt x="18" y="70"/>
                    </a:lnTo>
                    <a:lnTo>
                      <a:pt x="21" y="66"/>
                    </a:lnTo>
                    <a:lnTo>
                      <a:pt x="28" y="65"/>
                    </a:lnTo>
                    <a:lnTo>
                      <a:pt x="34" y="62"/>
                    </a:lnTo>
                    <a:lnTo>
                      <a:pt x="43" y="61"/>
                    </a:lnTo>
                    <a:lnTo>
                      <a:pt x="61" y="56"/>
                    </a:lnTo>
                    <a:lnTo>
                      <a:pt x="75" y="51"/>
                    </a:lnTo>
                    <a:lnTo>
                      <a:pt x="75" y="46"/>
                    </a:lnTo>
                    <a:lnTo>
                      <a:pt x="75" y="38"/>
                    </a:lnTo>
                    <a:lnTo>
                      <a:pt x="74" y="33"/>
                    </a:lnTo>
                    <a:lnTo>
                      <a:pt x="71" y="30"/>
                    </a:lnTo>
                    <a:lnTo>
                      <a:pt x="70" y="26"/>
                    </a:lnTo>
                    <a:lnTo>
                      <a:pt x="65" y="22"/>
                    </a:lnTo>
                    <a:lnTo>
                      <a:pt x="60" y="21"/>
                    </a:lnTo>
                    <a:lnTo>
                      <a:pt x="55" y="20"/>
                    </a:lnTo>
                    <a:lnTo>
                      <a:pt x="48" y="19"/>
                    </a:lnTo>
                    <a:lnTo>
                      <a:pt x="41" y="20"/>
                    </a:lnTo>
                    <a:lnTo>
                      <a:pt x="36" y="21"/>
                    </a:lnTo>
                    <a:lnTo>
                      <a:pt x="33" y="22"/>
                    </a:lnTo>
                    <a:lnTo>
                      <a:pt x="29" y="25"/>
                    </a:lnTo>
                    <a:lnTo>
                      <a:pt x="25" y="29"/>
                    </a:lnTo>
                    <a:lnTo>
                      <a:pt x="23" y="33"/>
                    </a:lnTo>
                    <a:lnTo>
                      <a:pt x="21" y="38"/>
                    </a:lnTo>
                    <a:lnTo>
                      <a:pt x="20" y="46"/>
                    </a:lnTo>
                    <a:lnTo>
                      <a:pt x="2" y="43"/>
                    </a:lnTo>
                    <a:lnTo>
                      <a:pt x="3" y="33"/>
                    </a:lnTo>
                    <a:lnTo>
                      <a:pt x="7" y="25"/>
                    </a:lnTo>
                    <a:lnTo>
                      <a:pt x="10" y="17"/>
                    </a:lnTo>
                    <a:lnTo>
                      <a:pt x="15" y="11"/>
                    </a:lnTo>
                    <a:lnTo>
                      <a:pt x="23" y="7"/>
                    </a:lnTo>
                    <a:lnTo>
                      <a:pt x="30" y="4"/>
                    </a:lnTo>
                    <a:lnTo>
                      <a:pt x="39" y="1"/>
                    </a:lnTo>
                    <a:lnTo>
                      <a:pt x="50" y="0"/>
                    </a:lnTo>
                    <a:lnTo>
                      <a:pt x="58" y="0"/>
                    </a:lnTo>
                    <a:lnTo>
                      <a:pt x="65" y="1"/>
                    </a:lnTo>
                    <a:lnTo>
                      <a:pt x="71" y="2"/>
                    </a:lnTo>
                    <a:lnTo>
                      <a:pt x="78" y="6"/>
                    </a:lnTo>
                    <a:lnTo>
                      <a:pt x="81" y="9"/>
                    </a:lnTo>
                    <a:lnTo>
                      <a:pt x="85" y="12"/>
                    </a:lnTo>
                    <a:lnTo>
                      <a:pt x="89" y="16"/>
                    </a:lnTo>
                    <a:lnTo>
                      <a:pt x="90" y="21"/>
                    </a:lnTo>
                    <a:lnTo>
                      <a:pt x="92" y="32"/>
                    </a:lnTo>
                    <a:lnTo>
                      <a:pt x="94" y="48"/>
                    </a:lnTo>
                    <a:lnTo>
                      <a:pt x="95" y="80"/>
                    </a:lnTo>
                    <a:lnTo>
                      <a:pt x="96" y="93"/>
                    </a:lnTo>
                    <a:lnTo>
                      <a:pt x="97" y="106"/>
                    </a:lnTo>
                    <a:lnTo>
                      <a:pt x="97" y="114"/>
                    </a:lnTo>
                    <a:lnTo>
                      <a:pt x="99" y="119"/>
                    </a:lnTo>
                    <a:lnTo>
                      <a:pt x="100" y="128"/>
                    </a:lnTo>
                    <a:lnTo>
                      <a:pt x="104" y="136"/>
                    </a:lnTo>
                    <a:lnTo>
                      <a:pt x="85" y="136"/>
                    </a:lnTo>
                    <a:lnTo>
                      <a:pt x="81" y="128"/>
                    </a:lnTo>
                    <a:lnTo>
                      <a:pt x="80" y="119"/>
                    </a:lnTo>
                    <a:close/>
                    <a:moveTo>
                      <a:pt x="76" y="70"/>
                    </a:moveTo>
                    <a:lnTo>
                      <a:pt x="64" y="75"/>
                    </a:lnTo>
                    <a:lnTo>
                      <a:pt x="46" y="80"/>
                    </a:lnTo>
                    <a:lnTo>
                      <a:pt x="36" y="82"/>
                    </a:lnTo>
                    <a:lnTo>
                      <a:pt x="30" y="85"/>
                    </a:lnTo>
                    <a:lnTo>
                      <a:pt x="25" y="87"/>
                    </a:lnTo>
                    <a:lnTo>
                      <a:pt x="23" y="92"/>
                    </a:lnTo>
                    <a:lnTo>
                      <a:pt x="21" y="97"/>
                    </a:lnTo>
                    <a:lnTo>
                      <a:pt x="20" y="103"/>
                    </a:lnTo>
                    <a:lnTo>
                      <a:pt x="21" y="107"/>
                    </a:lnTo>
                    <a:lnTo>
                      <a:pt x="23" y="112"/>
                    </a:lnTo>
                    <a:lnTo>
                      <a:pt x="24" y="116"/>
                    </a:lnTo>
                    <a:lnTo>
                      <a:pt x="28" y="118"/>
                    </a:lnTo>
                    <a:lnTo>
                      <a:pt x="30" y="121"/>
                    </a:lnTo>
                    <a:lnTo>
                      <a:pt x="34" y="122"/>
                    </a:lnTo>
                    <a:lnTo>
                      <a:pt x="39" y="123"/>
                    </a:lnTo>
                    <a:lnTo>
                      <a:pt x="44" y="123"/>
                    </a:lnTo>
                    <a:lnTo>
                      <a:pt x="49" y="123"/>
                    </a:lnTo>
                    <a:lnTo>
                      <a:pt x="54" y="122"/>
                    </a:lnTo>
                    <a:lnTo>
                      <a:pt x="58" y="119"/>
                    </a:lnTo>
                    <a:lnTo>
                      <a:pt x="61" y="117"/>
                    </a:lnTo>
                    <a:lnTo>
                      <a:pt x="65" y="114"/>
                    </a:lnTo>
                    <a:lnTo>
                      <a:pt x="69" y="111"/>
                    </a:lnTo>
                    <a:lnTo>
                      <a:pt x="71" y="107"/>
                    </a:lnTo>
                    <a:lnTo>
                      <a:pt x="74" y="103"/>
                    </a:lnTo>
                    <a:lnTo>
                      <a:pt x="75" y="98"/>
                    </a:lnTo>
                    <a:lnTo>
                      <a:pt x="76" y="92"/>
                    </a:lnTo>
                    <a:lnTo>
                      <a:pt x="76" y="86"/>
                    </a:lnTo>
                    <a:lnTo>
                      <a:pt x="76" y="77"/>
                    </a:lnTo>
                    <a:lnTo>
                      <a:pt x="76" y="7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782"/>
              <p:cNvSpPr>
                <a:spLocks/>
              </p:cNvSpPr>
              <p:nvPr/>
            </p:nvSpPr>
            <p:spPr bwMode="auto">
              <a:xfrm>
                <a:off x="1435" y="2566"/>
                <a:ext cx="19" cy="28"/>
              </a:xfrm>
              <a:custGeom>
                <a:avLst/>
                <a:gdLst>
                  <a:gd name="T0" fmla="*/ 6 w 95"/>
                  <a:gd name="T1" fmla="*/ 139 h 139"/>
                  <a:gd name="T2" fmla="*/ 0 w 95"/>
                  <a:gd name="T3" fmla="*/ 5 h 139"/>
                  <a:gd name="T4" fmla="*/ 17 w 95"/>
                  <a:gd name="T5" fmla="*/ 4 h 139"/>
                  <a:gd name="T6" fmla="*/ 17 w 95"/>
                  <a:gd name="T7" fmla="*/ 24 h 139"/>
                  <a:gd name="T8" fmla="*/ 21 w 95"/>
                  <a:gd name="T9" fmla="*/ 17 h 139"/>
                  <a:gd name="T10" fmla="*/ 23 w 95"/>
                  <a:gd name="T11" fmla="*/ 14 h 139"/>
                  <a:gd name="T12" fmla="*/ 27 w 95"/>
                  <a:gd name="T13" fmla="*/ 9 h 139"/>
                  <a:gd name="T14" fmla="*/ 32 w 95"/>
                  <a:gd name="T15" fmla="*/ 6 h 139"/>
                  <a:gd name="T16" fmla="*/ 36 w 95"/>
                  <a:gd name="T17" fmla="*/ 4 h 139"/>
                  <a:gd name="T18" fmla="*/ 41 w 95"/>
                  <a:gd name="T19" fmla="*/ 1 h 139"/>
                  <a:gd name="T20" fmla="*/ 46 w 95"/>
                  <a:gd name="T21" fmla="*/ 0 h 139"/>
                  <a:gd name="T22" fmla="*/ 52 w 95"/>
                  <a:gd name="T23" fmla="*/ 0 h 139"/>
                  <a:gd name="T24" fmla="*/ 59 w 95"/>
                  <a:gd name="T25" fmla="*/ 0 h 139"/>
                  <a:gd name="T26" fmla="*/ 68 w 95"/>
                  <a:gd name="T27" fmla="*/ 2 h 139"/>
                  <a:gd name="T28" fmla="*/ 74 w 95"/>
                  <a:gd name="T29" fmla="*/ 6 h 139"/>
                  <a:gd name="T30" fmla="*/ 81 w 95"/>
                  <a:gd name="T31" fmla="*/ 11 h 139"/>
                  <a:gd name="T32" fmla="*/ 84 w 95"/>
                  <a:gd name="T33" fmla="*/ 17 h 139"/>
                  <a:gd name="T34" fmla="*/ 88 w 95"/>
                  <a:gd name="T35" fmla="*/ 25 h 139"/>
                  <a:gd name="T36" fmla="*/ 91 w 95"/>
                  <a:gd name="T37" fmla="*/ 36 h 139"/>
                  <a:gd name="T38" fmla="*/ 92 w 95"/>
                  <a:gd name="T39" fmla="*/ 52 h 139"/>
                  <a:gd name="T40" fmla="*/ 95 w 95"/>
                  <a:gd name="T41" fmla="*/ 136 h 139"/>
                  <a:gd name="T42" fmla="*/ 77 w 95"/>
                  <a:gd name="T43" fmla="*/ 136 h 139"/>
                  <a:gd name="T44" fmla="*/ 73 w 95"/>
                  <a:gd name="T45" fmla="*/ 55 h 139"/>
                  <a:gd name="T46" fmla="*/ 72 w 95"/>
                  <a:gd name="T47" fmla="*/ 41 h 139"/>
                  <a:gd name="T48" fmla="*/ 69 w 95"/>
                  <a:gd name="T49" fmla="*/ 32 h 139"/>
                  <a:gd name="T50" fmla="*/ 66 w 95"/>
                  <a:gd name="T51" fmla="*/ 27 h 139"/>
                  <a:gd name="T52" fmla="*/ 61 w 95"/>
                  <a:gd name="T53" fmla="*/ 22 h 139"/>
                  <a:gd name="T54" fmla="*/ 56 w 95"/>
                  <a:gd name="T55" fmla="*/ 20 h 139"/>
                  <a:gd name="T56" fmla="*/ 48 w 95"/>
                  <a:gd name="T57" fmla="*/ 20 h 139"/>
                  <a:gd name="T58" fmla="*/ 42 w 95"/>
                  <a:gd name="T59" fmla="*/ 20 h 139"/>
                  <a:gd name="T60" fmla="*/ 37 w 95"/>
                  <a:gd name="T61" fmla="*/ 22 h 139"/>
                  <a:gd name="T62" fmla="*/ 32 w 95"/>
                  <a:gd name="T63" fmla="*/ 26 h 139"/>
                  <a:gd name="T64" fmla="*/ 27 w 95"/>
                  <a:gd name="T65" fmla="*/ 30 h 139"/>
                  <a:gd name="T66" fmla="*/ 24 w 95"/>
                  <a:gd name="T67" fmla="*/ 36 h 139"/>
                  <a:gd name="T68" fmla="*/ 22 w 95"/>
                  <a:gd name="T69" fmla="*/ 45 h 139"/>
                  <a:gd name="T70" fmla="*/ 21 w 95"/>
                  <a:gd name="T71" fmla="*/ 53 h 139"/>
                  <a:gd name="T72" fmla="*/ 21 w 95"/>
                  <a:gd name="T73" fmla="*/ 65 h 139"/>
                  <a:gd name="T74" fmla="*/ 24 w 95"/>
                  <a:gd name="T75" fmla="*/ 138 h 139"/>
                  <a:gd name="T76" fmla="*/ 6 w 95"/>
                  <a:gd name="T7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139">
                    <a:moveTo>
                      <a:pt x="6" y="139"/>
                    </a:moveTo>
                    <a:lnTo>
                      <a:pt x="0" y="5"/>
                    </a:lnTo>
                    <a:lnTo>
                      <a:pt x="17" y="4"/>
                    </a:lnTo>
                    <a:lnTo>
                      <a:pt x="17" y="24"/>
                    </a:lnTo>
                    <a:lnTo>
                      <a:pt x="21" y="17"/>
                    </a:lnTo>
                    <a:lnTo>
                      <a:pt x="23" y="14"/>
                    </a:lnTo>
                    <a:lnTo>
                      <a:pt x="27" y="9"/>
                    </a:lnTo>
                    <a:lnTo>
                      <a:pt x="32" y="6"/>
                    </a:lnTo>
                    <a:lnTo>
                      <a:pt x="36" y="4"/>
                    </a:lnTo>
                    <a:lnTo>
                      <a:pt x="41" y="1"/>
                    </a:lnTo>
                    <a:lnTo>
                      <a:pt x="46" y="0"/>
                    </a:lnTo>
                    <a:lnTo>
                      <a:pt x="52" y="0"/>
                    </a:lnTo>
                    <a:lnTo>
                      <a:pt x="59" y="0"/>
                    </a:lnTo>
                    <a:lnTo>
                      <a:pt x="68" y="2"/>
                    </a:lnTo>
                    <a:lnTo>
                      <a:pt x="74" y="6"/>
                    </a:lnTo>
                    <a:lnTo>
                      <a:pt x="81" y="11"/>
                    </a:lnTo>
                    <a:lnTo>
                      <a:pt x="84" y="17"/>
                    </a:lnTo>
                    <a:lnTo>
                      <a:pt x="88" y="25"/>
                    </a:lnTo>
                    <a:lnTo>
                      <a:pt x="91" y="36"/>
                    </a:lnTo>
                    <a:lnTo>
                      <a:pt x="92" y="52"/>
                    </a:lnTo>
                    <a:lnTo>
                      <a:pt x="95" y="136"/>
                    </a:lnTo>
                    <a:lnTo>
                      <a:pt x="77" y="136"/>
                    </a:lnTo>
                    <a:lnTo>
                      <a:pt x="73" y="55"/>
                    </a:lnTo>
                    <a:lnTo>
                      <a:pt x="72" y="41"/>
                    </a:lnTo>
                    <a:lnTo>
                      <a:pt x="69" y="32"/>
                    </a:lnTo>
                    <a:lnTo>
                      <a:pt x="66" y="27"/>
                    </a:lnTo>
                    <a:lnTo>
                      <a:pt x="61" y="22"/>
                    </a:lnTo>
                    <a:lnTo>
                      <a:pt x="56" y="20"/>
                    </a:lnTo>
                    <a:lnTo>
                      <a:pt x="48" y="20"/>
                    </a:lnTo>
                    <a:lnTo>
                      <a:pt x="42" y="20"/>
                    </a:lnTo>
                    <a:lnTo>
                      <a:pt x="37" y="22"/>
                    </a:lnTo>
                    <a:lnTo>
                      <a:pt x="32" y="26"/>
                    </a:lnTo>
                    <a:lnTo>
                      <a:pt x="27" y="30"/>
                    </a:lnTo>
                    <a:lnTo>
                      <a:pt x="24" y="36"/>
                    </a:lnTo>
                    <a:lnTo>
                      <a:pt x="22" y="45"/>
                    </a:lnTo>
                    <a:lnTo>
                      <a:pt x="21" y="53"/>
                    </a:lnTo>
                    <a:lnTo>
                      <a:pt x="21" y="65"/>
                    </a:lnTo>
                    <a:lnTo>
                      <a:pt x="24" y="138"/>
                    </a:lnTo>
                    <a:lnTo>
                      <a:pt x="6" y="13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783"/>
              <p:cNvSpPr>
                <a:spLocks noEditPoints="1"/>
              </p:cNvSpPr>
              <p:nvPr/>
            </p:nvSpPr>
            <p:spPr bwMode="auto">
              <a:xfrm>
                <a:off x="1471" y="2555"/>
                <a:ext cx="26" cy="37"/>
              </a:xfrm>
              <a:custGeom>
                <a:avLst/>
                <a:gdLst>
                  <a:gd name="T0" fmla="*/ 7 w 129"/>
                  <a:gd name="T1" fmla="*/ 187 h 187"/>
                  <a:gd name="T2" fmla="*/ 0 w 129"/>
                  <a:gd name="T3" fmla="*/ 2 h 187"/>
                  <a:gd name="T4" fmla="*/ 52 w 129"/>
                  <a:gd name="T5" fmla="*/ 0 h 187"/>
                  <a:gd name="T6" fmla="*/ 68 w 129"/>
                  <a:gd name="T7" fmla="*/ 0 h 187"/>
                  <a:gd name="T8" fmla="*/ 81 w 129"/>
                  <a:gd name="T9" fmla="*/ 1 h 187"/>
                  <a:gd name="T10" fmla="*/ 88 w 129"/>
                  <a:gd name="T11" fmla="*/ 4 h 187"/>
                  <a:gd name="T12" fmla="*/ 94 w 129"/>
                  <a:gd name="T13" fmla="*/ 7 h 187"/>
                  <a:gd name="T14" fmla="*/ 99 w 129"/>
                  <a:gd name="T15" fmla="*/ 11 h 187"/>
                  <a:gd name="T16" fmla="*/ 106 w 129"/>
                  <a:gd name="T17" fmla="*/ 17 h 187"/>
                  <a:gd name="T18" fmla="*/ 109 w 129"/>
                  <a:gd name="T19" fmla="*/ 24 h 187"/>
                  <a:gd name="T20" fmla="*/ 114 w 129"/>
                  <a:gd name="T21" fmla="*/ 30 h 187"/>
                  <a:gd name="T22" fmla="*/ 118 w 129"/>
                  <a:gd name="T23" fmla="*/ 37 h 187"/>
                  <a:gd name="T24" fmla="*/ 122 w 129"/>
                  <a:gd name="T25" fmla="*/ 46 h 187"/>
                  <a:gd name="T26" fmla="*/ 124 w 129"/>
                  <a:gd name="T27" fmla="*/ 55 h 187"/>
                  <a:gd name="T28" fmla="*/ 127 w 129"/>
                  <a:gd name="T29" fmla="*/ 65 h 187"/>
                  <a:gd name="T30" fmla="*/ 128 w 129"/>
                  <a:gd name="T31" fmla="*/ 76 h 187"/>
                  <a:gd name="T32" fmla="*/ 129 w 129"/>
                  <a:gd name="T33" fmla="*/ 88 h 187"/>
                  <a:gd name="T34" fmla="*/ 129 w 129"/>
                  <a:gd name="T35" fmla="*/ 103 h 187"/>
                  <a:gd name="T36" fmla="*/ 128 w 129"/>
                  <a:gd name="T37" fmla="*/ 117 h 187"/>
                  <a:gd name="T38" fmla="*/ 126 w 129"/>
                  <a:gd name="T39" fmla="*/ 131 h 187"/>
                  <a:gd name="T40" fmla="*/ 122 w 129"/>
                  <a:gd name="T41" fmla="*/ 142 h 187"/>
                  <a:gd name="T42" fmla="*/ 117 w 129"/>
                  <a:gd name="T43" fmla="*/ 152 h 187"/>
                  <a:gd name="T44" fmla="*/ 112 w 129"/>
                  <a:gd name="T45" fmla="*/ 160 h 187"/>
                  <a:gd name="T46" fmla="*/ 107 w 129"/>
                  <a:gd name="T47" fmla="*/ 168 h 187"/>
                  <a:gd name="T48" fmla="*/ 99 w 129"/>
                  <a:gd name="T49" fmla="*/ 174 h 187"/>
                  <a:gd name="T50" fmla="*/ 92 w 129"/>
                  <a:gd name="T51" fmla="*/ 178 h 187"/>
                  <a:gd name="T52" fmla="*/ 83 w 129"/>
                  <a:gd name="T53" fmla="*/ 182 h 187"/>
                  <a:gd name="T54" fmla="*/ 73 w 129"/>
                  <a:gd name="T55" fmla="*/ 184 h 187"/>
                  <a:gd name="T56" fmla="*/ 62 w 129"/>
                  <a:gd name="T57" fmla="*/ 185 h 187"/>
                  <a:gd name="T58" fmla="*/ 7 w 129"/>
                  <a:gd name="T59" fmla="*/ 187 h 187"/>
                  <a:gd name="T60" fmla="*/ 26 w 129"/>
                  <a:gd name="T61" fmla="*/ 164 h 187"/>
                  <a:gd name="T62" fmla="*/ 58 w 129"/>
                  <a:gd name="T63" fmla="*/ 163 h 187"/>
                  <a:gd name="T64" fmla="*/ 68 w 129"/>
                  <a:gd name="T65" fmla="*/ 162 h 187"/>
                  <a:gd name="T66" fmla="*/ 76 w 129"/>
                  <a:gd name="T67" fmla="*/ 160 h 187"/>
                  <a:gd name="T68" fmla="*/ 83 w 129"/>
                  <a:gd name="T69" fmla="*/ 158 h 187"/>
                  <a:gd name="T70" fmla="*/ 88 w 129"/>
                  <a:gd name="T71" fmla="*/ 156 h 187"/>
                  <a:gd name="T72" fmla="*/ 93 w 129"/>
                  <a:gd name="T73" fmla="*/ 152 h 187"/>
                  <a:gd name="T74" fmla="*/ 97 w 129"/>
                  <a:gd name="T75" fmla="*/ 147 h 187"/>
                  <a:gd name="T76" fmla="*/ 101 w 129"/>
                  <a:gd name="T77" fmla="*/ 141 h 187"/>
                  <a:gd name="T78" fmla="*/ 103 w 129"/>
                  <a:gd name="T79" fmla="*/ 134 h 187"/>
                  <a:gd name="T80" fmla="*/ 106 w 129"/>
                  <a:gd name="T81" fmla="*/ 124 h 187"/>
                  <a:gd name="T82" fmla="*/ 107 w 129"/>
                  <a:gd name="T83" fmla="*/ 113 h 187"/>
                  <a:gd name="T84" fmla="*/ 108 w 129"/>
                  <a:gd name="T85" fmla="*/ 102 h 187"/>
                  <a:gd name="T86" fmla="*/ 108 w 129"/>
                  <a:gd name="T87" fmla="*/ 88 h 187"/>
                  <a:gd name="T88" fmla="*/ 107 w 129"/>
                  <a:gd name="T89" fmla="*/ 76 h 187"/>
                  <a:gd name="T90" fmla="*/ 106 w 129"/>
                  <a:gd name="T91" fmla="*/ 63 h 187"/>
                  <a:gd name="T92" fmla="*/ 102 w 129"/>
                  <a:gd name="T93" fmla="*/ 53 h 187"/>
                  <a:gd name="T94" fmla="*/ 98 w 129"/>
                  <a:gd name="T95" fmla="*/ 45 h 187"/>
                  <a:gd name="T96" fmla="*/ 94 w 129"/>
                  <a:gd name="T97" fmla="*/ 37 h 187"/>
                  <a:gd name="T98" fmla="*/ 89 w 129"/>
                  <a:gd name="T99" fmla="*/ 31 h 187"/>
                  <a:gd name="T100" fmla="*/ 83 w 129"/>
                  <a:gd name="T101" fmla="*/ 27 h 187"/>
                  <a:gd name="T102" fmla="*/ 78 w 129"/>
                  <a:gd name="T103" fmla="*/ 24 h 187"/>
                  <a:gd name="T104" fmla="*/ 73 w 129"/>
                  <a:gd name="T105" fmla="*/ 22 h 187"/>
                  <a:gd name="T106" fmla="*/ 67 w 129"/>
                  <a:gd name="T107" fmla="*/ 21 h 187"/>
                  <a:gd name="T108" fmla="*/ 61 w 129"/>
                  <a:gd name="T109" fmla="*/ 21 h 187"/>
                  <a:gd name="T110" fmla="*/ 52 w 129"/>
                  <a:gd name="T111" fmla="*/ 21 h 187"/>
                  <a:gd name="T112" fmla="*/ 20 w 129"/>
                  <a:gd name="T113" fmla="*/ 22 h 187"/>
                  <a:gd name="T114" fmla="*/ 26 w 129"/>
                  <a:gd name="T115" fmla="*/ 16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9" h="187">
                    <a:moveTo>
                      <a:pt x="7" y="187"/>
                    </a:moveTo>
                    <a:lnTo>
                      <a:pt x="0" y="2"/>
                    </a:lnTo>
                    <a:lnTo>
                      <a:pt x="52" y="0"/>
                    </a:lnTo>
                    <a:lnTo>
                      <a:pt x="68" y="0"/>
                    </a:lnTo>
                    <a:lnTo>
                      <a:pt x="81" y="1"/>
                    </a:lnTo>
                    <a:lnTo>
                      <a:pt x="88" y="4"/>
                    </a:lnTo>
                    <a:lnTo>
                      <a:pt x="94" y="7"/>
                    </a:lnTo>
                    <a:lnTo>
                      <a:pt x="99" y="11"/>
                    </a:lnTo>
                    <a:lnTo>
                      <a:pt x="106" y="17"/>
                    </a:lnTo>
                    <a:lnTo>
                      <a:pt x="109" y="24"/>
                    </a:lnTo>
                    <a:lnTo>
                      <a:pt x="114" y="30"/>
                    </a:lnTo>
                    <a:lnTo>
                      <a:pt x="118" y="37"/>
                    </a:lnTo>
                    <a:lnTo>
                      <a:pt x="122" y="46"/>
                    </a:lnTo>
                    <a:lnTo>
                      <a:pt x="124" y="55"/>
                    </a:lnTo>
                    <a:lnTo>
                      <a:pt x="127" y="65"/>
                    </a:lnTo>
                    <a:lnTo>
                      <a:pt x="128" y="76"/>
                    </a:lnTo>
                    <a:lnTo>
                      <a:pt x="129" y="88"/>
                    </a:lnTo>
                    <a:lnTo>
                      <a:pt x="129" y="103"/>
                    </a:lnTo>
                    <a:lnTo>
                      <a:pt x="128" y="117"/>
                    </a:lnTo>
                    <a:lnTo>
                      <a:pt x="126" y="131"/>
                    </a:lnTo>
                    <a:lnTo>
                      <a:pt x="122" y="142"/>
                    </a:lnTo>
                    <a:lnTo>
                      <a:pt x="117" y="152"/>
                    </a:lnTo>
                    <a:lnTo>
                      <a:pt x="112" y="160"/>
                    </a:lnTo>
                    <a:lnTo>
                      <a:pt x="107" y="168"/>
                    </a:lnTo>
                    <a:lnTo>
                      <a:pt x="99" y="174"/>
                    </a:lnTo>
                    <a:lnTo>
                      <a:pt x="92" y="178"/>
                    </a:lnTo>
                    <a:lnTo>
                      <a:pt x="83" y="182"/>
                    </a:lnTo>
                    <a:lnTo>
                      <a:pt x="73" y="184"/>
                    </a:lnTo>
                    <a:lnTo>
                      <a:pt x="62" y="185"/>
                    </a:lnTo>
                    <a:lnTo>
                      <a:pt x="7" y="187"/>
                    </a:lnTo>
                    <a:close/>
                    <a:moveTo>
                      <a:pt x="26" y="164"/>
                    </a:moveTo>
                    <a:lnTo>
                      <a:pt x="58" y="163"/>
                    </a:lnTo>
                    <a:lnTo>
                      <a:pt x="68" y="162"/>
                    </a:lnTo>
                    <a:lnTo>
                      <a:pt x="76" y="160"/>
                    </a:lnTo>
                    <a:lnTo>
                      <a:pt x="83" y="158"/>
                    </a:lnTo>
                    <a:lnTo>
                      <a:pt x="88" y="156"/>
                    </a:lnTo>
                    <a:lnTo>
                      <a:pt x="93" y="152"/>
                    </a:lnTo>
                    <a:lnTo>
                      <a:pt x="97" y="147"/>
                    </a:lnTo>
                    <a:lnTo>
                      <a:pt x="101" y="141"/>
                    </a:lnTo>
                    <a:lnTo>
                      <a:pt x="103" y="134"/>
                    </a:lnTo>
                    <a:lnTo>
                      <a:pt x="106" y="124"/>
                    </a:lnTo>
                    <a:lnTo>
                      <a:pt x="107" y="113"/>
                    </a:lnTo>
                    <a:lnTo>
                      <a:pt x="108" y="102"/>
                    </a:lnTo>
                    <a:lnTo>
                      <a:pt x="108" y="88"/>
                    </a:lnTo>
                    <a:lnTo>
                      <a:pt x="107" y="76"/>
                    </a:lnTo>
                    <a:lnTo>
                      <a:pt x="106" y="63"/>
                    </a:lnTo>
                    <a:lnTo>
                      <a:pt x="102" y="53"/>
                    </a:lnTo>
                    <a:lnTo>
                      <a:pt x="98" y="45"/>
                    </a:lnTo>
                    <a:lnTo>
                      <a:pt x="94" y="37"/>
                    </a:lnTo>
                    <a:lnTo>
                      <a:pt x="89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73" y="22"/>
                    </a:lnTo>
                    <a:lnTo>
                      <a:pt x="67" y="21"/>
                    </a:lnTo>
                    <a:lnTo>
                      <a:pt x="61" y="21"/>
                    </a:lnTo>
                    <a:lnTo>
                      <a:pt x="52" y="21"/>
                    </a:lnTo>
                    <a:lnTo>
                      <a:pt x="20" y="22"/>
                    </a:lnTo>
                    <a:lnTo>
                      <a:pt x="26" y="16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784"/>
              <p:cNvSpPr>
                <a:spLocks/>
              </p:cNvSpPr>
              <p:nvPr/>
            </p:nvSpPr>
            <p:spPr bwMode="auto">
              <a:xfrm>
                <a:off x="1503" y="2563"/>
                <a:ext cx="12" cy="28"/>
              </a:xfrm>
              <a:custGeom>
                <a:avLst/>
                <a:gdLst>
                  <a:gd name="T0" fmla="*/ 7 w 60"/>
                  <a:gd name="T1" fmla="*/ 139 h 139"/>
                  <a:gd name="T2" fmla="*/ 0 w 60"/>
                  <a:gd name="T3" fmla="*/ 5 h 139"/>
                  <a:gd name="T4" fmla="*/ 17 w 60"/>
                  <a:gd name="T5" fmla="*/ 4 h 139"/>
                  <a:gd name="T6" fmla="*/ 18 w 60"/>
                  <a:gd name="T7" fmla="*/ 25 h 139"/>
                  <a:gd name="T8" fmla="*/ 24 w 60"/>
                  <a:gd name="T9" fmla="*/ 12 h 139"/>
                  <a:gd name="T10" fmla="*/ 29 w 60"/>
                  <a:gd name="T11" fmla="*/ 5 h 139"/>
                  <a:gd name="T12" fmla="*/ 34 w 60"/>
                  <a:gd name="T13" fmla="*/ 1 h 139"/>
                  <a:gd name="T14" fmla="*/ 40 w 60"/>
                  <a:gd name="T15" fmla="*/ 0 h 139"/>
                  <a:gd name="T16" fmla="*/ 45 w 60"/>
                  <a:gd name="T17" fmla="*/ 0 h 139"/>
                  <a:gd name="T18" fmla="*/ 50 w 60"/>
                  <a:gd name="T19" fmla="*/ 1 h 139"/>
                  <a:gd name="T20" fmla="*/ 55 w 60"/>
                  <a:gd name="T21" fmla="*/ 4 h 139"/>
                  <a:gd name="T22" fmla="*/ 60 w 60"/>
                  <a:gd name="T23" fmla="*/ 6 h 139"/>
                  <a:gd name="T24" fmla="*/ 55 w 60"/>
                  <a:gd name="T25" fmla="*/ 29 h 139"/>
                  <a:gd name="T26" fmla="*/ 48 w 60"/>
                  <a:gd name="T27" fmla="*/ 25 h 139"/>
                  <a:gd name="T28" fmla="*/ 41 w 60"/>
                  <a:gd name="T29" fmla="*/ 24 h 139"/>
                  <a:gd name="T30" fmla="*/ 35 w 60"/>
                  <a:gd name="T31" fmla="*/ 25 h 139"/>
                  <a:gd name="T32" fmla="*/ 30 w 60"/>
                  <a:gd name="T33" fmla="*/ 29 h 139"/>
                  <a:gd name="T34" fmla="*/ 27 w 60"/>
                  <a:gd name="T35" fmla="*/ 34 h 139"/>
                  <a:gd name="T36" fmla="*/ 24 w 60"/>
                  <a:gd name="T37" fmla="*/ 41 h 139"/>
                  <a:gd name="T38" fmla="*/ 22 w 60"/>
                  <a:gd name="T39" fmla="*/ 53 h 139"/>
                  <a:gd name="T40" fmla="*/ 22 w 60"/>
                  <a:gd name="T41" fmla="*/ 68 h 139"/>
                  <a:gd name="T42" fmla="*/ 24 w 60"/>
                  <a:gd name="T43" fmla="*/ 138 h 139"/>
                  <a:gd name="T44" fmla="*/ 7 w 60"/>
                  <a:gd name="T45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" h="139">
                    <a:moveTo>
                      <a:pt x="7" y="139"/>
                    </a:moveTo>
                    <a:lnTo>
                      <a:pt x="0" y="5"/>
                    </a:lnTo>
                    <a:lnTo>
                      <a:pt x="17" y="4"/>
                    </a:lnTo>
                    <a:lnTo>
                      <a:pt x="18" y="25"/>
                    </a:lnTo>
                    <a:lnTo>
                      <a:pt x="24" y="12"/>
                    </a:lnTo>
                    <a:lnTo>
                      <a:pt x="29" y="5"/>
                    </a:lnTo>
                    <a:lnTo>
                      <a:pt x="34" y="1"/>
                    </a:lnTo>
                    <a:lnTo>
                      <a:pt x="40" y="0"/>
                    </a:lnTo>
                    <a:lnTo>
                      <a:pt x="45" y="0"/>
                    </a:lnTo>
                    <a:lnTo>
                      <a:pt x="50" y="1"/>
                    </a:lnTo>
                    <a:lnTo>
                      <a:pt x="55" y="4"/>
                    </a:lnTo>
                    <a:lnTo>
                      <a:pt x="60" y="6"/>
                    </a:lnTo>
                    <a:lnTo>
                      <a:pt x="55" y="29"/>
                    </a:lnTo>
                    <a:lnTo>
                      <a:pt x="48" y="25"/>
                    </a:lnTo>
                    <a:lnTo>
                      <a:pt x="41" y="24"/>
                    </a:lnTo>
                    <a:lnTo>
                      <a:pt x="35" y="25"/>
                    </a:lnTo>
                    <a:lnTo>
                      <a:pt x="30" y="29"/>
                    </a:lnTo>
                    <a:lnTo>
                      <a:pt x="27" y="34"/>
                    </a:lnTo>
                    <a:lnTo>
                      <a:pt x="24" y="41"/>
                    </a:lnTo>
                    <a:lnTo>
                      <a:pt x="22" y="53"/>
                    </a:lnTo>
                    <a:lnTo>
                      <a:pt x="22" y="68"/>
                    </a:lnTo>
                    <a:lnTo>
                      <a:pt x="24" y="138"/>
                    </a:lnTo>
                    <a:lnTo>
                      <a:pt x="7" y="13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785"/>
              <p:cNvSpPr>
                <a:spLocks noEditPoints="1"/>
              </p:cNvSpPr>
              <p:nvPr/>
            </p:nvSpPr>
            <p:spPr bwMode="auto">
              <a:xfrm>
                <a:off x="1518" y="2553"/>
                <a:ext cx="6" cy="37"/>
              </a:xfrm>
              <a:custGeom>
                <a:avLst/>
                <a:gdLst>
                  <a:gd name="T0" fmla="*/ 2 w 28"/>
                  <a:gd name="T1" fmla="*/ 26 h 186"/>
                  <a:gd name="T2" fmla="*/ 0 w 28"/>
                  <a:gd name="T3" fmla="*/ 0 h 186"/>
                  <a:gd name="T4" fmla="*/ 19 w 28"/>
                  <a:gd name="T5" fmla="*/ 0 h 186"/>
                  <a:gd name="T6" fmla="*/ 20 w 28"/>
                  <a:gd name="T7" fmla="*/ 26 h 186"/>
                  <a:gd name="T8" fmla="*/ 2 w 28"/>
                  <a:gd name="T9" fmla="*/ 26 h 186"/>
                  <a:gd name="T10" fmla="*/ 9 w 28"/>
                  <a:gd name="T11" fmla="*/ 186 h 186"/>
                  <a:gd name="T12" fmla="*/ 3 w 28"/>
                  <a:gd name="T13" fmla="*/ 51 h 186"/>
                  <a:gd name="T14" fmla="*/ 22 w 28"/>
                  <a:gd name="T15" fmla="*/ 51 h 186"/>
                  <a:gd name="T16" fmla="*/ 28 w 28"/>
                  <a:gd name="T17" fmla="*/ 184 h 186"/>
                  <a:gd name="T18" fmla="*/ 9 w 28"/>
                  <a:gd name="T1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186">
                    <a:moveTo>
                      <a:pt x="2" y="26"/>
                    </a:moveTo>
                    <a:lnTo>
                      <a:pt x="0" y="0"/>
                    </a:lnTo>
                    <a:lnTo>
                      <a:pt x="19" y="0"/>
                    </a:lnTo>
                    <a:lnTo>
                      <a:pt x="20" y="26"/>
                    </a:lnTo>
                    <a:lnTo>
                      <a:pt x="2" y="26"/>
                    </a:lnTo>
                    <a:close/>
                    <a:moveTo>
                      <a:pt x="9" y="186"/>
                    </a:moveTo>
                    <a:lnTo>
                      <a:pt x="3" y="51"/>
                    </a:lnTo>
                    <a:lnTo>
                      <a:pt x="22" y="51"/>
                    </a:lnTo>
                    <a:lnTo>
                      <a:pt x="28" y="184"/>
                    </a:lnTo>
                    <a:lnTo>
                      <a:pt x="9" y="18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786"/>
              <p:cNvSpPr>
                <a:spLocks/>
              </p:cNvSpPr>
              <p:nvPr/>
            </p:nvSpPr>
            <p:spPr bwMode="auto">
              <a:xfrm>
                <a:off x="1527" y="2562"/>
                <a:ext cx="21" cy="27"/>
              </a:xfrm>
              <a:custGeom>
                <a:avLst/>
                <a:gdLst>
                  <a:gd name="T0" fmla="*/ 49 w 103"/>
                  <a:gd name="T1" fmla="*/ 137 h 137"/>
                  <a:gd name="T2" fmla="*/ 0 w 103"/>
                  <a:gd name="T3" fmla="*/ 5 h 137"/>
                  <a:gd name="T4" fmla="*/ 20 w 103"/>
                  <a:gd name="T5" fmla="*/ 4 h 137"/>
                  <a:gd name="T6" fmla="*/ 48 w 103"/>
                  <a:gd name="T7" fmla="*/ 83 h 137"/>
                  <a:gd name="T8" fmla="*/ 52 w 103"/>
                  <a:gd name="T9" fmla="*/ 97 h 137"/>
                  <a:gd name="T10" fmla="*/ 55 w 103"/>
                  <a:gd name="T11" fmla="*/ 110 h 137"/>
                  <a:gd name="T12" fmla="*/ 58 w 103"/>
                  <a:gd name="T13" fmla="*/ 98 h 137"/>
                  <a:gd name="T14" fmla="*/ 61 w 103"/>
                  <a:gd name="T15" fmla="*/ 83 h 137"/>
                  <a:gd name="T16" fmla="*/ 83 w 103"/>
                  <a:gd name="T17" fmla="*/ 1 h 137"/>
                  <a:gd name="T18" fmla="*/ 103 w 103"/>
                  <a:gd name="T19" fmla="*/ 0 h 137"/>
                  <a:gd name="T20" fmla="*/ 66 w 103"/>
                  <a:gd name="T21" fmla="*/ 136 h 137"/>
                  <a:gd name="T22" fmla="*/ 49 w 103"/>
                  <a:gd name="T2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3" h="137">
                    <a:moveTo>
                      <a:pt x="49" y="137"/>
                    </a:moveTo>
                    <a:lnTo>
                      <a:pt x="0" y="5"/>
                    </a:lnTo>
                    <a:lnTo>
                      <a:pt x="20" y="4"/>
                    </a:lnTo>
                    <a:lnTo>
                      <a:pt x="48" y="83"/>
                    </a:lnTo>
                    <a:lnTo>
                      <a:pt x="52" y="97"/>
                    </a:lnTo>
                    <a:lnTo>
                      <a:pt x="55" y="110"/>
                    </a:lnTo>
                    <a:lnTo>
                      <a:pt x="58" y="98"/>
                    </a:lnTo>
                    <a:lnTo>
                      <a:pt x="61" y="83"/>
                    </a:lnTo>
                    <a:lnTo>
                      <a:pt x="83" y="1"/>
                    </a:lnTo>
                    <a:lnTo>
                      <a:pt x="103" y="0"/>
                    </a:lnTo>
                    <a:lnTo>
                      <a:pt x="66" y="136"/>
                    </a:lnTo>
                    <a:lnTo>
                      <a:pt x="49" y="13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787"/>
              <p:cNvSpPr>
                <a:spLocks noEditPoints="1"/>
              </p:cNvSpPr>
              <p:nvPr/>
            </p:nvSpPr>
            <p:spPr bwMode="auto">
              <a:xfrm>
                <a:off x="1552" y="2561"/>
                <a:ext cx="20" cy="28"/>
              </a:xfrm>
              <a:custGeom>
                <a:avLst/>
                <a:gdLst>
                  <a:gd name="T0" fmla="*/ 102 w 102"/>
                  <a:gd name="T1" fmla="*/ 96 h 140"/>
                  <a:gd name="T2" fmla="*/ 95 w 102"/>
                  <a:gd name="T3" fmla="*/ 114 h 140"/>
                  <a:gd name="T4" fmla="*/ 85 w 102"/>
                  <a:gd name="T5" fmla="*/ 128 h 140"/>
                  <a:gd name="T6" fmla="*/ 72 w 102"/>
                  <a:gd name="T7" fmla="*/ 137 h 140"/>
                  <a:gd name="T8" fmla="*/ 54 w 102"/>
                  <a:gd name="T9" fmla="*/ 140 h 140"/>
                  <a:gd name="T10" fmla="*/ 33 w 102"/>
                  <a:gd name="T11" fmla="*/ 137 h 140"/>
                  <a:gd name="T12" fmla="*/ 16 w 102"/>
                  <a:gd name="T13" fmla="*/ 124 h 140"/>
                  <a:gd name="T14" fmla="*/ 9 w 102"/>
                  <a:gd name="T15" fmla="*/ 114 h 140"/>
                  <a:gd name="T16" fmla="*/ 5 w 102"/>
                  <a:gd name="T17" fmla="*/ 103 h 140"/>
                  <a:gd name="T18" fmla="*/ 0 w 102"/>
                  <a:gd name="T19" fmla="*/ 74 h 140"/>
                  <a:gd name="T20" fmla="*/ 2 w 102"/>
                  <a:gd name="T21" fmla="*/ 43 h 140"/>
                  <a:gd name="T22" fmla="*/ 6 w 102"/>
                  <a:gd name="T23" fmla="*/ 31 h 140"/>
                  <a:gd name="T24" fmla="*/ 12 w 102"/>
                  <a:gd name="T25" fmla="*/ 20 h 140"/>
                  <a:gd name="T26" fmla="*/ 27 w 102"/>
                  <a:gd name="T27" fmla="*/ 6 h 140"/>
                  <a:gd name="T28" fmla="*/ 48 w 102"/>
                  <a:gd name="T29" fmla="*/ 0 h 140"/>
                  <a:gd name="T30" fmla="*/ 68 w 102"/>
                  <a:gd name="T31" fmla="*/ 3 h 140"/>
                  <a:gd name="T32" fmla="*/ 84 w 102"/>
                  <a:gd name="T33" fmla="*/ 17 h 140"/>
                  <a:gd name="T34" fmla="*/ 95 w 102"/>
                  <a:gd name="T35" fmla="*/ 38 h 140"/>
                  <a:gd name="T36" fmla="*/ 100 w 102"/>
                  <a:gd name="T37" fmla="*/ 68 h 140"/>
                  <a:gd name="T38" fmla="*/ 18 w 102"/>
                  <a:gd name="T39" fmla="*/ 77 h 140"/>
                  <a:gd name="T40" fmla="*/ 23 w 102"/>
                  <a:gd name="T41" fmla="*/ 97 h 140"/>
                  <a:gd name="T42" fmla="*/ 31 w 102"/>
                  <a:gd name="T43" fmla="*/ 112 h 140"/>
                  <a:gd name="T44" fmla="*/ 42 w 102"/>
                  <a:gd name="T45" fmla="*/ 119 h 140"/>
                  <a:gd name="T46" fmla="*/ 54 w 102"/>
                  <a:gd name="T47" fmla="*/ 122 h 140"/>
                  <a:gd name="T48" fmla="*/ 63 w 102"/>
                  <a:gd name="T49" fmla="*/ 119 h 140"/>
                  <a:gd name="T50" fmla="*/ 72 w 102"/>
                  <a:gd name="T51" fmla="*/ 114 h 140"/>
                  <a:gd name="T52" fmla="*/ 78 w 102"/>
                  <a:gd name="T53" fmla="*/ 106 h 140"/>
                  <a:gd name="T54" fmla="*/ 82 w 102"/>
                  <a:gd name="T55" fmla="*/ 93 h 140"/>
                  <a:gd name="T56" fmla="*/ 81 w 102"/>
                  <a:gd name="T57" fmla="*/ 56 h 140"/>
                  <a:gd name="T58" fmla="*/ 77 w 102"/>
                  <a:gd name="T59" fmla="*/ 41 h 140"/>
                  <a:gd name="T60" fmla="*/ 72 w 102"/>
                  <a:gd name="T61" fmla="*/ 31 h 140"/>
                  <a:gd name="T62" fmla="*/ 61 w 102"/>
                  <a:gd name="T63" fmla="*/ 22 h 140"/>
                  <a:gd name="T64" fmla="*/ 48 w 102"/>
                  <a:gd name="T65" fmla="*/ 18 h 140"/>
                  <a:gd name="T66" fmla="*/ 37 w 102"/>
                  <a:gd name="T67" fmla="*/ 22 h 140"/>
                  <a:gd name="T68" fmla="*/ 27 w 102"/>
                  <a:gd name="T69" fmla="*/ 31 h 140"/>
                  <a:gd name="T70" fmla="*/ 21 w 102"/>
                  <a:gd name="T71" fmla="*/ 43 h 140"/>
                  <a:gd name="T72" fmla="*/ 19 w 102"/>
                  <a:gd name="T73" fmla="*/ 5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140">
                    <a:moveTo>
                      <a:pt x="82" y="93"/>
                    </a:moveTo>
                    <a:lnTo>
                      <a:pt x="102" y="96"/>
                    </a:lnTo>
                    <a:lnTo>
                      <a:pt x="99" y="106"/>
                    </a:lnTo>
                    <a:lnTo>
                      <a:pt x="95" y="114"/>
                    </a:lnTo>
                    <a:lnTo>
                      <a:pt x="90" y="122"/>
                    </a:lnTo>
                    <a:lnTo>
                      <a:pt x="85" y="128"/>
                    </a:lnTo>
                    <a:lnTo>
                      <a:pt x="79" y="133"/>
                    </a:lnTo>
                    <a:lnTo>
                      <a:pt x="72" y="137"/>
                    </a:lnTo>
                    <a:lnTo>
                      <a:pt x="63" y="139"/>
                    </a:lnTo>
                    <a:lnTo>
                      <a:pt x="54" y="140"/>
                    </a:lnTo>
                    <a:lnTo>
                      <a:pt x="43" y="140"/>
                    </a:lnTo>
                    <a:lnTo>
                      <a:pt x="33" y="137"/>
                    </a:lnTo>
                    <a:lnTo>
                      <a:pt x="24" y="132"/>
                    </a:lnTo>
                    <a:lnTo>
                      <a:pt x="16" y="124"/>
                    </a:lnTo>
                    <a:lnTo>
                      <a:pt x="12" y="121"/>
                    </a:lnTo>
                    <a:lnTo>
                      <a:pt x="9" y="114"/>
                    </a:lnTo>
                    <a:lnTo>
                      <a:pt x="7" y="109"/>
                    </a:lnTo>
                    <a:lnTo>
                      <a:pt x="5" y="103"/>
                    </a:lnTo>
                    <a:lnTo>
                      <a:pt x="1" y="89"/>
                    </a:lnTo>
                    <a:lnTo>
                      <a:pt x="0" y="74"/>
                    </a:lnTo>
                    <a:lnTo>
                      <a:pt x="0" y="57"/>
                    </a:lnTo>
                    <a:lnTo>
                      <a:pt x="2" y="43"/>
                    </a:lnTo>
                    <a:lnTo>
                      <a:pt x="3" y="37"/>
                    </a:lnTo>
                    <a:lnTo>
                      <a:pt x="6" y="31"/>
                    </a:lnTo>
                    <a:lnTo>
                      <a:pt x="8" y="25"/>
                    </a:lnTo>
                    <a:lnTo>
                      <a:pt x="12" y="20"/>
                    </a:lnTo>
                    <a:lnTo>
                      <a:pt x="19" y="12"/>
                    </a:lnTo>
                    <a:lnTo>
                      <a:pt x="27" y="6"/>
                    </a:lnTo>
                    <a:lnTo>
                      <a:pt x="37" y="2"/>
                    </a:lnTo>
                    <a:lnTo>
                      <a:pt x="48" y="0"/>
                    </a:lnTo>
                    <a:lnTo>
                      <a:pt x="58" y="1"/>
                    </a:lnTo>
                    <a:lnTo>
                      <a:pt x="68" y="3"/>
                    </a:lnTo>
                    <a:lnTo>
                      <a:pt x="77" y="10"/>
                    </a:lnTo>
                    <a:lnTo>
                      <a:pt x="84" y="17"/>
                    </a:lnTo>
                    <a:lnTo>
                      <a:pt x="90" y="26"/>
                    </a:lnTo>
                    <a:lnTo>
                      <a:pt x="95" y="38"/>
                    </a:lnTo>
                    <a:lnTo>
                      <a:pt x="99" y="52"/>
                    </a:lnTo>
                    <a:lnTo>
                      <a:pt x="100" y="68"/>
                    </a:lnTo>
                    <a:lnTo>
                      <a:pt x="100" y="74"/>
                    </a:lnTo>
                    <a:lnTo>
                      <a:pt x="18" y="77"/>
                    </a:lnTo>
                    <a:lnTo>
                      <a:pt x="21" y="88"/>
                    </a:lnTo>
                    <a:lnTo>
                      <a:pt x="23" y="97"/>
                    </a:lnTo>
                    <a:lnTo>
                      <a:pt x="26" y="106"/>
                    </a:lnTo>
                    <a:lnTo>
                      <a:pt x="31" y="112"/>
                    </a:lnTo>
                    <a:lnTo>
                      <a:pt x="36" y="117"/>
                    </a:lnTo>
                    <a:lnTo>
                      <a:pt x="42" y="119"/>
                    </a:lnTo>
                    <a:lnTo>
                      <a:pt x="47" y="122"/>
                    </a:lnTo>
                    <a:lnTo>
                      <a:pt x="54" y="122"/>
                    </a:lnTo>
                    <a:lnTo>
                      <a:pt x="59" y="122"/>
                    </a:lnTo>
                    <a:lnTo>
                      <a:pt x="63" y="119"/>
                    </a:lnTo>
                    <a:lnTo>
                      <a:pt x="68" y="118"/>
                    </a:lnTo>
                    <a:lnTo>
                      <a:pt x="72" y="114"/>
                    </a:lnTo>
                    <a:lnTo>
                      <a:pt x="74" y="111"/>
                    </a:lnTo>
                    <a:lnTo>
                      <a:pt x="78" y="106"/>
                    </a:lnTo>
                    <a:lnTo>
                      <a:pt x="81" y="99"/>
                    </a:lnTo>
                    <a:lnTo>
                      <a:pt x="82" y="93"/>
                    </a:lnTo>
                    <a:close/>
                    <a:moveTo>
                      <a:pt x="19" y="58"/>
                    </a:moveTo>
                    <a:lnTo>
                      <a:pt x="81" y="56"/>
                    </a:lnTo>
                    <a:lnTo>
                      <a:pt x="79" y="48"/>
                    </a:lnTo>
                    <a:lnTo>
                      <a:pt x="77" y="41"/>
                    </a:lnTo>
                    <a:lnTo>
                      <a:pt x="74" y="35"/>
                    </a:lnTo>
                    <a:lnTo>
                      <a:pt x="72" y="31"/>
                    </a:lnTo>
                    <a:lnTo>
                      <a:pt x="67" y="25"/>
                    </a:lnTo>
                    <a:lnTo>
                      <a:pt x="61" y="22"/>
                    </a:lnTo>
                    <a:lnTo>
                      <a:pt x="56" y="20"/>
                    </a:lnTo>
                    <a:lnTo>
                      <a:pt x="48" y="18"/>
                    </a:lnTo>
                    <a:lnTo>
                      <a:pt x="42" y="20"/>
                    </a:lnTo>
                    <a:lnTo>
                      <a:pt x="37" y="22"/>
                    </a:lnTo>
                    <a:lnTo>
                      <a:pt x="32" y="26"/>
                    </a:lnTo>
                    <a:lnTo>
                      <a:pt x="27" y="31"/>
                    </a:lnTo>
                    <a:lnTo>
                      <a:pt x="23" y="36"/>
                    </a:lnTo>
                    <a:lnTo>
                      <a:pt x="21" y="43"/>
                    </a:lnTo>
                    <a:lnTo>
                      <a:pt x="19" y="51"/>
                    </a:lnTo>
                    <a:lnTo>
                      <a:pt x="19" y="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Rectangle 1788"/>
              <p:cNvSpPr>
                <a:spLocks noChangeArrowheads="1"/>
              </p:cNvSpPr>
              <p:nvPr/>
            </p:nvSpPr>
            <p:spPr bwMode="auto">
              <a:xfrm rot="16200000">
                <a:off x="363" y="242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1" name="Rectangle 1789"/>
              <p:cNvSpPr>
                <a:spLocks noChangeArrowheads="1"/>
              </p:cNvSpPr>
              <p:nvPr/>
            </p:nvSpPr>
            <p:spPr bwMode="auto">
              <a:xfrm rot="16200000">
                <a:off x="363" y="241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2" name="Rectangle 1790"/>
              <p:cNvSpPr>
                <a:spLocks noChangeArrowheads="1"/>
              </p:cNvSpPr>
              <p:nvPr/>
            </p:nvSpPr>
            <p:spPr bwMode="auto">
              <a:xfrm rot="16200000">
                <a:off x="368" y="2403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3" name="Rectangle 1791"/>
              <p:cNvSpPr>
                <a:spLocks noChangeArrowheads="1"/>
              </p:cNvSpPr>
              <p:nvPr/>
            </p:nvSpPr>
            <p:spPr bwMode="auto">
              <a:xfrm rot="16200000">
                <a:off x="369" y="239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4" name="Rectangle 1792"/>
              <p:cNvSpPr>
                <a:spLocks noChangeArrowheads="1"/>
              </p:cNvSpPr>
              <p:nvPr/>
            </p:nvSpPr>
            <p:spPr bwMode="auto">
              <a:xfrm rot="16200000">
                <a:off x="363" y="238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5" name="Rectangle 1793"/>
              <p:cNvSpPr>
                <a:spLocks noChangeArrowheads="1"/>
              </p:cNvSpPr>
              <p:nvPr/>
            </p:nvSpPr>
            <p:spPr bwMode="auto">
              <a:xfrm rot="16200000">
                <a:off x="375" y="2377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6" name="Rectangle 1794"/>
              <p:cNvSpPr>
                <a:spLocks noChangeArrowheads="1"/>
              </p:cNvSpPr>
              <p:nvPr/>
            </p:nvSpPr>
            <p:spPr bwMode="auto">
              <a:xfrm rot="16200000">
                <a:off x="364" y="236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7" name="Rectangle 1795"/>
              <p:cNvSpPr>
                <a:spLocks noChangeArrowheads="1"/>
              </p:cNvSpPr>
              <p:nvPr/>
            </p:nvSpPr>
            <p:spPr bwMode="auto">
              <a:xfrm rot="16200000">
                <a:off x="364" y="235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8" name="Rectangle 1796"/>
              <p:cNvSpPr>
                <a:spLocks noChangeArrowheads="1"/>
              </p:cNvSpPr>
              <p:nvPr/>
            </p:nvSpPr>
            <p:spPr bwMode="auto">
              <a:xfrm rot="16200000">
                <a:off x="369" y="234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9" name="Rectangle 1797"/>
              <p:cNvSpPr>
                <a:spLocks noChangeArrowheads="1"/>
              </p:cNvSpPr>
              <p:nvPr/>
            </p:nvSpPr>
            <p:spPr bwMode="auto">
              <a:xfrm rot="16200000">
                <a:off x="369" y="2337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0" name="Rectangle 1798"/>
              <p:cNvSpPr>
                <a:spLocks noChangeArrowheads="1"/>
              </p:cNvSpPr>
              <p:nvPr/>
            </p:nvSpPr>
            <p:spPr bwMode="auto">
              <a:xfrm rot="16200000">
                <a:off x="364" y="232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1" name="Rectangle 1799"/>
              <p:cNvSpPr>
                <a:spLocks noChangeArrowheads="1"/>
              </p:cNvSpPr>
              <p:nvPr/>
            </p:nvSpPr>
            <p:spPr bwMode="auto">
              <a:xfrm rot="16200000">
                <a:off x="364" y="231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2" name="Rectangle 1800"/>
              <p:cNvSpPr>
                <a:spLocks noChangeArrowheads="1"/>
              </p:cNvSpPr>
              <p:nvPr/>
            </p:nvSpPr>
            <p:spPr bwMode="auto">
              <a:xfrm rot="16200000">
                <a:off x="375" y="2305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3" name="Rectangle 1801"/>
              <p:cNvSpPr>
                <a:spLocks noChangeArrowheads="1"/>
              </p:cNvSpPr>
              <p:nvPr/>
            </p:nvSpPr>
            <p:spPr bwMode="auto">
              <a:xfrm rot="16200000">
                <a:off x="364" y="229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4" name="Rectangle 1802"/>
              <p:cNvSpPr>
                <a:spLocks noChangeArrowheads="1"/>
              </p:cNvSpPr>
              <p:nvPr/>
            </p:nvSpPr>
            <p:spPr bwMode="auto">
              <a:xfrm rot="16200000">
                <a:off x="369" y="228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5" name="Rectangle 1803"/>
              <p:cNvSpPr>
                <a:spLocks noChangeArrowheads="1"/>
              </p:cNvSpPr>
              <p:nvPr/>
            </p:nvSpPr>
            <p:spPr bwMode="auto">
              <a:xfrm rot="16200000">
                <a:off x="364" y="227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6" name="Rectangle 1804"/>
              <p:cNvSpPr>
                <a:spLocks noChangeArrowheads="1"/>
              </p:cNvSpPr>
              <p:nvPr/>
            </p:nvSpPr>
            <p:spPr bwMode="auto">
              <a:xfrm rot="16200000">
                <a:off x="364" y="226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7" name="Rectangle 1805"/>
              <p:cNvSpPr>
                <a:spLocks noChangeArrowheads="1"/>
              </p:cNvSpPr>
              <p:nvPr/>
            </p:nvSpPr>
            <p:spPr bwMode="auto">
              <a:xfrm rot="16200000">
                <a:off x="365" y="224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8" name="Rectangle 1806"/>
              <p:cNvSpPr>
                <a:spLocks noChangeArrowheads="1"/>
              </p:cNvSpPr>
              <p:nvPr/>
            </p:nvSpPr>
            <p:spPr bwMode="auto">
              <a:xfrm rot="16200000">
                <a:off x="376" y="2240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9" name="Rectangle 1807"/>
              <p:cNvSpPr>
                <a:spLocks noChangeArrowheads="1"/>
              </p:cNvSpPr>
              <p:nvPr/>
            </p:nvSpPr>
            <p:spPr bwMode="auto">
              <a:xfrm rot="16200000">
                <a:off x="365" y="222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0" name="Rectangle 1808"/>
              <p:cNvSpPr>
                <a:spLocks noChangeArrowheads="1"/>
              </p:cNvSpPr>
              <p:nvPr/>
            </p:nvSpPr>
            <p:spPr bwMode="auto">
              <a:xfrm rot="16200000">
                <a:off x="365" y="221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1" name="Rectangle 1809"/>
              <p:cNvSpPr>
                <a:spLocks noChangeArrowheads="1"/>
              </p:cNvSpPr>
              <p:nvPr/>
            </p:nvSpPr>
            <p:spPr bwMode="auto">
              <a:xfrm rot="16200000">
                <a:off x="365" y="220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2" name="Rectangle 1810"/>
              <p:cNvSpPr>
                <a:spLocks noChangeArrowheads="1"/>
              </p:cNvSpPr>
              <p:nvPr/>
            </p:nvSpPr>
            <p:spPr bwMode="auto">
              <a:xfrm rot="16200000">
                <a:off x="365" y="218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3" name="Rectangle 1811"/>
              <p:cNvSpPr>
                <a:spLocks noChangeArrowheads="1"/>
              </p:cNvSpPr>
              <p:nvPr/>
            </p:nvSpPr>
            <p:spPr bwMode="auto">
              <a:xfrm rot="18360000">
                <a:off x="3722" y="174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4" name="Rectangle 1812"/>
              <p:cNvSpPr>
                <a:spLocks noChangeArrowheads="1"/>
              </p:cNvSpPr>
              <p:nvPr/>
            </p:nvSpPr>
            <p:spPr bwMode="auto">
              <a:xfrm rot="18240000">
                <a:off x="3730" y="172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Group 2014"/>
            <p:cNvGrpSpPr>
              <a:grpSpLocks/>
            </p:cNvGrpSpPr>
            <p:nvPr/>
          </p:nvGrpSpPr>
          <p:grpSpPr bwMode="auto">
            <a:xfrm>
              <a:off x="174" y="421"/>
              <a:ext cx="3618" cy="2796"/>
              <a:chOff x="174" y="421"/>
              <a:chExt cx="3618" cy="2796"/>
            </a:xfrm>
          </p:grpSpPr>
          <p:sp>
            <p:nvSpPr>
              <p:cNvPr id="875" name="Rectangle 1814"/>
              <p:cNvSpPr>
                <a:spLocks noChangeArrowheads="1"/>
              </p:cNvSpPr>
              <p:nvPr/>
            </p:nvSpPr>
            <p:spPr bwMode="auto">
              <a:xfrm rot="18180000">
                <a:off x="3738" y="171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" name="Rectangle 1815"/>
              <p:cNvSpPr>
                <a:spLocks noChangeArrowheads="1"/>
              </p:cNvSpPr>
              <p:nvPr/>
            </p:nvSpPr>
            <p:spPr bwMode="auto">
              <a:xfrm rot="18000000">
                <a:off x="3747" y="170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" name="Rectangle 1816"/>
              <p:cNvSpPr>
                <a:spLocks noChangeArrowheads="1"/>
              </p:cNvSpPr>
              <p:nvPr/>
            </p:nvSpPr>
            <p:spPr bwMode="auto">
              <a:xfrm rot="17760000">
                <a:off x="3753" y="169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" name="Rectangle 1817"/>
              <p:cNvSpPr>
                <a:spLocks noChangeArrowheads="1"/>
              </p:cNvSpPr>
              <p:nvPr/>
            </p:nvSpPr>
            <p:spPr bwMode="auto">
              <a:xfrm rot="17340000">
                <a:off x="3758" y="167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" name="Rectangle 1818"/>
              <p:cNvSpPr>
                <a:spLocks noChangeArrowheads="1"/>
              </p:cNvSpPr>
              <p:nvPr/>
            </p:nvSpPr>
            <p:spPr bwMode="auto">
              <a:xfrm rot="16800000">
                <a:off x="3762" y="165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" name="Rectangle 1819"/>
              <p:cNvSpPr>
                <a:spLocks noChangeArrowheads="1"/>
              </p:cNvSpPr>
              <p:nvPr/>
            </p:nvSpPr>
            <p:spPr bwMode="auto">
              <a:xfrm rot="16620000">
                <a:off x="3764" y="164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" name="Rectangle 1820"/>
              <p:cNvSpPr>
                <a:spLocks noChangeArrowheads="1"/>
              </p:cNvSpPr>
              <p:nvPr/>
            </p:nvSpPr>
            <p:spPr bwMode="auto">
              <a:xfrm rot="16500000">
                <a:off x="3769" y="163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" name="Rectangle 1821"/>
              <p:cNvSpPr>
                <a:spLocks noChangeArrowheads="1"/>
              </p:cNvSpPr>
              <p:nvPr/>
            </p:nvSpPr>
            <p:spPr bwMode="auto">
              <a:xfrm rot="16440000">
                <a:off x="3765" y="162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" name="Rectangle 1822"/>
              <p:cNvSpPr>
                <a:spLocks noChangeArrowheads="1"/>
              </p:cNvSpPr>
              <p:nvPr/>
            </p:nvSpPr>
            <p:spPr bwMode="auto">
              <a:xfrm rot="16380000">
                <a:off x="3772" y="161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" name="Rectangle 1823"/>
              <p:cNvSpPr>
                <a:spLocks noChangeArrowheads="1"/>
              </p:cNvSpPr>
              <p:nvPr/>
            </p:nvSpPr>
            <p:spPr bwMode="auto">
              <a:xfrm rot="16260000">
                <a:off x="3766" y="159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" name="Rectangle 1824"/>
              <p:cNvSpPr>
                <a:spLocks noChangeArrowheads="1"/>
              </p:cNvSpPr>
              <p:nvPr/>
            </p:nvSpPr>
            <p:spPr bwMode="auto">
              <a:xfrm rot="16200000">
                <a:off x="3775" y="158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" name="Rectangle 1825"/>
              <p:cNvSpPr>
                <a:spLocks noChangeArrowheads="1"/>
              </p:cNvSpPr>
              <p:nvPr/>
            </p:nvSpPr>
            <p:spPr bwMode="auto">
              <a:xfrm rot="16140000">
                <a:off x="3770" y="157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" name="Rectangle 1826"/>
              <p:cNvSpPr>
                <a:spLocks noChangeArrowheads="1"/>
              </p:cNvSpPr>
              <p:nvPr/>
            </p:nvSpPr>
            <p:spPr bwMode="auto">
              <a:xfrm rot="16140000">
                <a:off x="3765" y="156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" name="Rectangle 1827"/>
              <p:cNvSpPr>
                <a:spLocks noChangeArrowheads="1"/>
              </p:cNvSpPr>
              <p:nvPr/>
            </p:nvSpPr>
            <p:spPr bwMode="auto">
              <a:xfrm>
                <a:off x="3785" y="1574"/>
                <a:ext cx="6" cy="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System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" name="Rectangle 1828"/>
              <p:cNvSpPr>
                <a:spLocks noChangeArrowheads="1"/>
              </p:cNvSpPr>
              <p:nvPr/>
            </p:nvSpPr>
            <p:spPr bwMode="auto">
              <a:xfrm rot="840000">
                <a:off x="174" y="76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" name="Rectangle 1829"/>
              <p:cNvSpPr>
                <a:spLocks noChangeArrowheads="1"/>
              </p:cNvSpPr>
              <p:nvPr/>
            </p:nvSpPr>
            <p:spPr bwMode="auto">
              <a:xfrm rot="840000">
                <a:off x="186" y="76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" name="Rectangle 1830"/>
              <p:cNvSpPr>
                <a:spLocks noChangeArrowheads="1"/>
              </p:cNvSpPr>
              <p:nvPr/>
            </p:nvSpPr>
            <p:spPr bwMode="auto">
              <a:xfrm rot="840000">
                <a:off x="199" y="76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" name="Rectangle 1831"/>
              <p:cNvSpPr>
                <a:spLocks noChangeArrowheads="1"/>
              </p:cNvSpPr>
              <p:nvPr/>
            </p:nvSpPr>
            <p:spPr bwMode="auto">
              <a:xfrm rot="840000">
                <a:off x="207" y="76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" name="Rectangle 1832"/>
              <p:cNvSpPr>
                <a:spLocks noChangeArrowheads="1"/>
              </p:cNvSpPr>
              <p:nvPr/>
            </p:nvSpPr>
            <p:spPr bwMode="auto">
              <a:xfrm rot="840000">
                <a:off x="215" y="77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" name="Rectangle 1833"/>
              <p:cNvSpPr>
                <a:spLocks noChangeArrowheads="1"/>
              </p:cNvSpPr>
              <p:nvPr/>
            </p:nvSpPr>
            <p:spPr bwMode="auto">
              <a:xfrm rot="840000">
                <a:off x="226" y="77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" name="Rectangle 1834"/>
              <p:cNvSpPr>
                <a:spLocks noChangeArrowheads="1"/>
              </p:cNvSpPr>
              <p:nvPr/>
            </p:nvSpPr>
            <p:spPr bwMode="auto">
              <a:xfrm rot="840000">
                <a:off x="241" y="776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" name="Rectangle 1835"/>
              <p:cNvSpPr>
                <a:spLocks noChangeArrowheads="1"/>
              </p:cNvSpPr>
              <p:nvPr/>
            </p:nvSpPr>
            <p:spPr bwMode="auto">
              <a:xfrm rot="840000">
                <a:off x="245" y="77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" name="Rectangle 1836"/>
              <p:cNvSpPr>
                <a:spLocks noChangeArrowheads="1"/>
              </p:cNvSpPr>
              <p:nvPr/>
            </p:nvSpPr>
            <p:spPr bwMode="auto">
              <a:xfrm rot="840000">
                <a:off x="258" y="78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8" name="Rectangle 1837"/>
              <p:cNvSpPr>
                <a:spLocks noChangeArrowheads="1"/>
              </p:cNvSpPr>
              <p:nvPr/>
            </p:nvSpPr>
            <p:spPr bwMode="auto">
              <a:xfrm rot="840000">
                <a:off x="265" y="78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9" name="Rectangle 1838"/>
              <p:cNvSpPr>
                <a:spLocks noChangeArrowheads="1"/>
              </p:cNvSpPr>
              <p:nvPr/>
            </p:nvSpPr>
            <p:spPr bwMode="auto">
              <a:xfrm rot="840000">
                <a:off x="277" y="78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0" name="Rectangle 1839"/>
              <p:cNvSpPr>
                <a:spLocks noChangeArrowheads="1"/>
              </p:cNvSpPr>
              <p:nvPr/>
            </p:nvSpPr>
            <p:spPr bwMode="auto">
              <a:xfrm rot="840000">
                <a:off x="289" y="7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1" name="Rectangle 1840"/>
              <p:cNvSpPr>
                <a:spLocks noChangeArrowheads="1"/>
              </p:cNvSpPr>
              <p:nvPr/>
            </p:nvSpPr>
            <p:spPr bwMode="auto">
              <a:xfrm rot="840000">
                <a:off x="304" y="79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2" name="Rectangle 1841"/>
              <p:cNvSpPr>
                <a:spLocks noChangeArrowheads="1"/>
              </p:cNvSpPr>
              <p:nvPr/>
            </p:nvSpPr>
            <p:spPr bwMode="auto">
              <a:xfrm rot="840000">
                <a:off x="308" y="79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3" name="Rectangle 1842"/>
              <p:cNvSpPr>
                <a:spLocks noChangeArrowheads="1"/>
              </p:cNvSpPr>
              <p:nvPr/>
            </p:nvSpPr>
            <p:spPr bwMode="auto">
              <a:xfrm rot="840000">
                <a:off x="321" y="79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4" name="Rectangle 1843"/>
              <p:cNvSpPr>
                <a:spLocks noChangeArrowheads="1"/>
              </p:cNvSpPr>
              <p:nvPr/>
            </p:nvSpPr>
            <p:spPr bwMode="auto">
              <a:xfrm rot="840000">
                <a:off x="333" y="8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5" name="Rectangle 1844"/>
              <p:cNvSpPr>
                <a:spLocks noChangeArrowheads="1"/>
              </p:cNvSpPr>
              <p:nvPr/>
            </p:nvSpPr>
            <p:spPr bwMode="auto">
              <a:xfrm rot="840000">
                <a:off x="346" y="80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6" name="Rectangle 1845"/>
              <p:cNvSpPr>
                <a:spLocks noChangeArrowheads="1"/>
              </p:cNvSpPr>
              <p:nvPr/>
            </p:nvSpPr>
            <p:spPr bwMode="auto">
              <a:xfrm rot="840000">
                <a:off x="358" y="807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7" name="Rectangle 1846"/>
              <p:cNvSpPr>
                <a:spLocks noChangeArrowheads="1"/>
              </p:cNvSpPr>
              <p:nvPr/>
            </p:nvSpPr>
            <p:spPr bwMode="auto">
              <a:xfrm rot="840000">
                <a:off x="364" y="80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8" name="Rectangle 1847"/>
              <p:cNvSpPr>
                <a:spLocks noChangeArrowheads="1"/>
              </p:cNvSpPr>
              <p:nvPr/>
            </p:nvSpPr>
            <p:spPr bwMode="auto">
              <a:xfrm rot="840000">
                <a:off x="378" y="81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9" name="Rectangle 1848"/>
              <p:cNvSpPr>
                <a:spLocks noChangeArrowheads="1"/>
              </p:cNvSpPr>
              <p:nvPr/>
            </p:nvSpPr>
            <p:spPr bwMode="auto">
              <a:xfrm rot="840000">
                <a:off x="383" y="8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0" name="Rectangle 1849"/>
              <p:cNvSpPr>
                <a:spLocks noChangeArrowheads="1"/>
              </p:cNvSpPr>
              <p:nvPr/>
            </p:nvSpPr>
            <p:spPr bwMode="auto">
              <a:xfrm rot="840000">
                <a:off x="398" y="817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1" name="Rectangle 1850"/>
              <p:cNvSpPr>
                <a:spLocks noChangeArrowheads="1"/>
              </p:cNvSpPr>
              <p:nvPr/>
            </p:nvSpPr>
            <p:spPr bwMode="auto">
              <a:xfrm rot="840000">
                <a:off x="404" y="81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2" name="Rectangle 1851"/>
              <p:cNvSpPr>
                <a:spLocks noChangeArrowheads="1"/>
              </p:cNvSpPr>
              <p:nvPr/>
            </p:nvSpPr>
            <p:spPr bwMode="auto">
              <a:xfrm rot="840000">
                <a:off x="410" y="82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3" name="Rectangle 1852"/>
              <p:cNvSpPr>
                <a:spLocks noChangeArrowheads="1"/>
              </p:cNvSpPr>
              <p:nvPr/>
            </p:nvSpPr>
            <p:spPr bwMode="auto">
              <a:xfrm rot="840000">
                <a:off x="423" y="82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4" name="Rectangle 1853"/>
              <p:cNvSpPr>
                <a:spLocks noChangeArrowheads="1"/>
              </p:cNvSpPr>
              <p:nvPr/>
            </p:nvSpPr>
            <p:spPr bwMode="auto">
              <a:xfrm rot="16020000">
                <a:off x="1176" y="110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5" name="Rectangle 1854"/>
              <p:cNvSpPr>
                <a:spLocks noChangeArrowheads="1"/>
              </p:cNvSpPr>
              <p:nvPr/>
            </p:nvSpPr>
            <p:spPr bwMode="auto">
              <a:xfrm rot="16020000">
                <a:off x="1176" y="109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6" name="Rectangle 1855"/>
              <p:cNvSpPr>
                <a:spLocks noChangeArrowheads="1"/>
              </p:cNvSpPr>
              <p:nvPr/>
            </p:nvSpPr>
            <p:spPr bwMode="auto">
              <a:xfrm rot="16020000">
                <a:off x="1175" y="107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7" name="Rectangle 1856"/>
              <p:cNvSpPr>
                <a:spLocks noChangeArrowheads="1"/>
              </p:cNvSpPr>
              <p:nvPr/>
            </p:nvSpPr>
            <p:spPr bwMode="auto">
              <a:xfrm rot="16020000">
                <a:off x="1174" y="106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8" name="Rectangle 1857"/>
              <p:cNvSpPr>
                <a:spLocks noChangeArrowheads="1"/>
              </p:cNvSpPr>
              <p:nvPr/>
            </p:nvSpPr>
            <p:spPr bwMode="auto">
              <a:xfrm rot="16020000">
                <a:off x="1179" y="105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9" name="Rectangle 1858"/>
              <p:cNvSpPr>
                <a:spLocks noChangeArrowheads="1"/>
              </p:cNvSpPr>
              <p:nvPr/>
            </p:nvSpPr>
            <p:spPr bwMode="auto">
              <a:xfrm rot="16020000">
                <a:off x="1173" y="104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0" name="Rectangle 1859"/>
              <p:cNvSpPr>
                <a:spLocks noChangeArrowheads="1"/>
              </p:cNvSpPr>
              <p:nvPr/>
            </p:nvSpPr>
            <p:spPr bwMode="auto">
              <a:xfrm rot="16020000">
                <a:off x="1173" y="103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1" name="Rectangle 1860"/>
              <p:cNvSpPr>
                <a:spLocks noChangeArrowheads="1"/>
              </p:cNvSpPr>
              <p:nvPr/>
            </p:nvSpPr>
            <p:spPr bwMode="auto">
              <a:xfrm rot="16020000">
                <a:off x="1183" y="1025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2" name="Rectangle 1861"/>
              <p:cNvSpPr>
                <a:spLocks noChangeArrowheads="1"/>
              </p:cNvSpPr>
              <p:nvPr/>
            </p:nvSpPr>
            <p:spPr bwMode="auto">
              <a:xfrm rot="16020000">
                <a:off x="1172" y="10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3" name="Rectangle 1862"/>
              <p:cNvSpPr>
                <a:spLocks noChangeArrowheads="1"/>
              </p:cNvSpPr>
              <p:nvPr/>
            </p:nvSpPr>
            <p:spPr bwMode="auto">
              <a:xfrm rot="16020000">
                <a:off x="1176" y="1001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4" name="Rectangle 1863"/>
              <p:cNvSpPr>
                <a:spLocks noChangeArrowheads="1"/>
              </p:cNvSpPr>
              <p:nvPr/>
            </p:nvSpPr>
            <p:spPr bwMode="auto">
              <a:xfrm rot="16020000">
                <a:off x="1175" y="99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5" name="Rectangle 1864"/>
              <p:cNvSpPr>
                <a:spLocks noChangeArrowheads="1"/>
              </p:cNvSpPr>
              <p:nvPr/>
            </p:nvSpPr>
            <p:spPr bwMode="auto">
              <a:xfrm rot="16020000">
                <a:off x="1170" y="98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" name="Rectangle 1865"/>
              <p:cNvSpPr>
                <a:spLocks noChangeArrowheads="1"/>
              </p:cNvSpPr>
              <p:nvPr/>
            </p:nvSpPr>
            <p:spPr bwMode="auto">
              <a:xfrm rot="16020000">
                <a:off x="1169" y="97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" name="Rectangle 1866"/>
              <p:cNvSpPr>
                <a:spLocks noChangeArrowheads="1"/>
              </p:cNvSpPr>
              <p:nvPr/>
            </p:nvSpPr>
            <p:spPr bwMode="auto">
              <a:xfrm rot="4860000">
                <a:off x="1466" y="241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" name="Rectangle 1867"/>
              <p:cNvSpPr>
                <a:spLocks noChangeArrowheads="1"/>
              </p:cNvSpPr>
              <p:nvPr/>
            </p:nvSpPr>
            <p:spPr bwMode="auto">
              <a:xfrm rot="4860000">
                <a:off x="1468" y="242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" name="Rectangle 1868"/>
              <p:cNvSpPr>
                <a:spLocks noChangeArrowheads="1"/>
              </p:cNvSpPr>
              <p:nvPr/>
            </p:nvSpPr>
            <p:spPr bwMode="auto">
              <a:xfrm rot="4860000">
                <a:off x="1470" y="243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" name="Rectangle 1869"/>
              <p:cNvSpPr>
                <a:spLocks noChangeArrowheads="1"/>
              </p:cNvSpPr>
              <p:nvPr/>
            </p:nvSpPr>
            <p:spPr bwMode="auto">
              <a:xfrm rot="4860000">
                <a:off x="1477" y="244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" name="Rectangle 1870"/>
              <p:cNvSpPr>
                <a:spLocks noChangeArrowheads="1"/>
              </p:cNvSpPr>
              <p:nvPr/>
            </p:nvSpPr>
            <p:spPr bwMode="auto">
              <a:xfrm rot="4860000">
                <a:off x="1473" y="245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" name="Rectangle 1871"/>
              <p:cNvSpPr>
                <a:spLocks noChangeArrowheads="1"/>
              </p:cNvSpPr>
              <p:nvPr/>
            </p:nvSpPr>
            <p:spPr bwMode="auto">
              <a:xfrm rot="4860000">
                <a:off x="1486" y="246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" name="Rectangle 1872"/>
              <p:cNvSpPr>
                <a:spLocks noChangeArrowheads="1"/>
              </p:cNvSpPr>
              <p:nvPr/>
            </p:nvSpPr>
            <p:spPr bwMode="auto">
              <a:xfrm rot="4860000">
                <a:off x="1476" y="247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" name="Rectangle 1873"/>
              <p:cNvSpPr>
                <a:spLocks noChangeArrowheads="1"/>
              </p:cNvSpPr>
              <p:nvPr/>
            </p:nvSpPr>
            <p:spPr bwMode="auto">
              <a:xfrm rot="4860000">
                <a:off x="1483" y="248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" name="Rectangle 1874"/>
              <p:cNvSpPr>
                <a:spLocks noChangeArrowheads="1"/>
              </p:cNvSpPr>
              <p:nvPr/>
            </p:nvSpPr>
            <p:spPr bwMode="auto">
              <a:xfrm rot="4860000">
                <a:off x="1484" y="2493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" name="Rectangle 1875"/>
              <p:cNvSpPr>
                <a:spLocks noChangeArrowheads="1"/>
              </p:cNvSpPr>
              <p:nvPr/>
            </p:nvSpPr>
            <p:spPr bwMode="auto">
              <a:xfrm rot="4860000">
                <a:off x="1480" y="250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" name="Rectangle 1876"/>
              <p:cNvSpPr>
                <a:spLocks noChangeArrowheads="1"/>
              </p:cNvSpPr>
              <p:nvPr/>
            </p:nvSpPr>
            <p:spPr bwMode="auto">
              <a:xfrm rot="4860000">
                <a:off x="1482" y="25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" name="Rectangle 1877"/>
              <p:cNvSpPr>
                <a:spLocks noChangeArrowheads="1"/>
              </p:cNvSpPr>
              <p:nvPr/>
            </p:nvSpPr>
            <p:spPr bwMode="auto">
              <a:xfrm rot="16080000">
                <a:off x="896" y="50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" name="Rectangle 1878"/>
              <p:cNvSpPr>
                <a:spLocks noChangeArrowheads="1"/>
              </p:cNvSpPr>
              <p:nvPr/>
            </p:nvSpPr>
            <p:spPr bwMode="auto">
              <a:xfrm rot="16080000">
                <a:off x="901" y="49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" name="Rectangle 1879"/>
              <p:cNvSpPr>
                <a:spLocks noChangeArrowheads="1"/>
              </p:cNvSpPr>
              <p:nvPr/>
            </p:nvSpPr>
            <p:spPr bwMode="auto">
              <a:xfrm rot="16080000">
                <a:off x="895" y="48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1" name="Rectangle 1880"/>
              <p:cNvSpPr>
                <a:spLocks noChangeArrowheads="1"/>
              </p:cNvSpPr>
              <p:nvPr/>
            </p:nvSpPr>
            <p:spPr bwMode="auto">
              <a:xfrm rot="16080000">
                <a:off x="901" y="47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2" name="Rectangle 1881"/>
              <p:cNvSpPr>
                <a:spLocks noChangeArrowheads="1"/>
              </p:cNvSpPr>
              <p:nvPr/>
            </p:nvSpPr>
            <p:spPr bwMode="auto">
              <a:xfrm rot="16080000">
                <a:off x="906" y="469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3" name="Rectangle 1882"/>
              <p:cNvSpPr>
                <a:spLocks noChangeArrowheads="1"/>
              </p:cNvSpPr>
              <p:nvPr/>
            </p:nvSpPr>
            <p:spPr bwMode="auto">
              <a:xfrm rot="16080000">
                <a:off x="895" y="46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4" name="Rectangle 1883"/>
              <p:cNvSpPr>
                <a:spLocks noChangeArrowheads="1"/>
              </p:cNvSpPr>
              <p:nvPr/>
            </p:nvSpPr>
            <p:spPr bwMode="auto">
              <a:xfrm rot="16080000">
                <a:off x="894" y="44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5" name="Rectangle 1884"/>
              <p:cNvSpPr>
                <a:spLocks noChangeArrowheads="1"/>
              </p:cNvSpPr>
              <p:nvPr/>
            </p:nvSpPr>
            <p:spPr bwMode="auto">
              <a:xfrm rot="16080000">
                <a:off x="894" y="43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6" name="Rectangle 1885"/>
              <p:cNvSpPr>
                <a:spLocks noChangeArrowheads="1"/>
              </p:cNvSpPr>
              <p:nvPr/>
            </p:nvSpPr>
            <p:spPr bwMode="auto">
              <a:xfrm rot="16080000">
                <a:off x="893" y="42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7" name="Rectangle 1886"/>
              <p:cNvSpPr>
                <a:spLocks noChangeArrowheads="1"/>
              </p:cNvSpPr>
              <p:nvPr/>
            </p:nvSpPr>
            <p:spPr bwMode="auto">
              <a:xfrm rot="16980000">
                <a:off x="2369" y="2598"/>
                <a:ext cx="5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8" name="Rectangle 1887"/>
              <p:cNvSpPr>
                <a:spLocks noChangeArrowheads="1"/>
              </p:cNvSpPr>
              <p:nvPr/>
            </p:nvSpPr>
            <p:spPr bwMode="auto">
              <a:xfrm rot="16980000">
                <a:off x="2394" y="2576"/>
                <a:ext cx="1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9" name="Rectangle 1888"/>
              <p:cNvSpPr>
                <a:spLocks noChangeArrowheads="1"/>
              </p:cNvSpPr>
              <p:nvPr/>
            </p:nvSpPr>
            <p:spPr bwMode="auto">
              <a:xfrm rot="16980000">
                <a:off x="2397" y="2565"/>
                <a:ext cx="1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0" name="Rectangle 1889"/>
              <p:cNvSpPr>
                <a:spLocks noChangeArrowheads="1"/>
              </p:cNvSpPr>
              <p:nvPr/>
            </p:nvSpPr>
            <p:spPr bwMode="auto">
              <a:xfrm rot="16980000">
                <a:off x="2382" y="2542"/>
                <a:ext cx="5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1" name="Rectangle 1890"/>
              <p:cNvSpPr>
                <a:spLocks noChangeArrowheads="1"/>
              </p:cNvSpPr>
              <p:nvPr/>
            </p:nvSpPr>
            <p:spPr bwMode="auto">
              <a:xfrm rot="16980000">
                <a:off x="2399" y="2512"/>
                <a:ext cx="3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" name="Rectangle 1891"/>
              <p:cNvSpPr>
                <a:spLocks noChangeArrowheads="1"/>
              </p:cNvSpPr>
              <p:nvPr/>
            </p:nvSpPr>
            <p:spPr bwMode="auto">
              <a:xfrm rot="16980000">
                <a:off x="2405" y="2487"/>
                <a:ext cx="3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3" name="Rectangle 1892"/>
              <p:cNvSpPr>
                <a:spLocks noChangeArrowheads="1"/>
              </p:cNvSpPr>
              <p:nvPr/>
            </p:nvSpPr>
            <p:spPr bwMode="auto">
              <a:xfrm rot="16980000">
                <a:off x="2425" y="2470"/>
                <a:ext cx="0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4" name="Rectangle 1893"/>
              <p:cNvSpPr>
                <a:spLocks noChangeArrowheads="1"/>
              </p:cNvSpPr>
              <p:nvPr/>
            </p:nvSpPr>
            <p:spPr bwMode="auto">
              <a:xfrm rot="16980000">
                <a:off x="2408" y="2449"/>
                <a:ext cx="45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5" name="Rectangle 1894"/>
              <p:cNvSpPr>
                <a:spLocks noChangeArrowheads="1"/>
              </p:cNvSpPr>
              <p:nvPr/>
            </p:nvSpPr>
            <p:spPr bwMode="auto">
              <a:xfrm rot="16980000">
                <a:off x="2425" y="2425"/>
                <a:ext cx="22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6" name="Rectangle 1895"/>
              <p:cNvSpPr>
                <a:spLocks noChangeArrowheads="1"/>
              </p:cNvSpPr>
              <p:nvPr/>
            </p:nvSpPr>
            <p:spPr bwMode="auto">
              <a:xfrm rot="16980000">
                <a:off x="2432" y="2413"/>
                <a:ext cx="1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7" name="Rectangle 1896"/>
              <p:cNvSpPr>
                <a:spLocks noChangeArrowheads="1"/>
              </p:cNvSpPr>
              <p:nvPr/>
            </p:nvSpPr>
            <p:spPr bwMode="auto">
              <a:xfrm rot="16980000">
                <a:off x="2426" y="2396"/>
                <a:ext cx="32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8" name="Rectangle 1897"/>
              <p:cNvSpPr>
                <a:spLocks noChangeArrowheads="1"/>
              </p:cNvSpPr>
              <p:nvPr/>
            </p:nvSpPr>
            <p:spPr bwMode="auto">
              <a:xfrm rot="16980000">
                <a:off x="2431" y="2373"/>
                <a:ext cx="34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9" name="Rectangle 1898"/>
              <p:cNvSpPr>
                <a:spLocks noChangeArrowheads="1"/>
              </p:cNvSpPr>
              <p:nvPr/>
            </p:nvSpPr>
            <p:spPr bwMode="auto">
              <a:xfrm rot="21420000">
                <a:off x="2829" y="1595"/>
                <a:ext cx="24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0" name="Rectangle 1899"/>
              <p:cNvSpPr>
                <a:spLocks noChangeArrowheads="1"/>
              </p:cNvSpPr>
              <p:nvPr/>
            </p:nvSpPr>
            <p:spPr bwMode="auto">
              <a:xfrm rot="21420000">
                <a:off x="2857" y="1593"/>
                <a:ext cx="19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1" name="Rectangle 1900"/>
              <p:cNvSpPr>
                <a:spLocks noChangeArrowheads="1"/>
              </p:cNvSpPr>
              <p:nvPr/>
            </p:nvSpPr>
            <p:spPr bwMode="auto">
              <a:xfrm rot="21420000">
                <a:off x="2881" y="1593"/>
                <a:ext cx="8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2" name="Rectangle 1901"/>
              <p:cNvSpPr>
                <a:spLocks noChangeArrowheads="1"/>
              </p:cNvSpPr>
              <p:nvPr/>
            </p:nvSpPr>
            <p:spPr bwMode="auto">
              <a:xfrm rot="21420000">
                <a:off x="2893" y="1591"/>
                <a:ext cx="19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3" name="Rectangle 1902"/>
              <p:cNvSpPr>
                <a:spLocks noChangeArrowheads="1"/>
              </p:cNvSpPr>
              <p:nvPr/>
            </p:nvSpPr>
            <p:spPr bwMode="auto">
              <a:xfrm rot="21420000">
                <a:off x="2916" y="1591"/>
                <a:ext cx="12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4" name="Rectangle 1903"/>
              <p:cNvSpPr>
                <a:spLocks noChangeArrowheads="1"/>
              </p:cNvSpPr>
              <p:nvPr/>
            </p:nvSpPr>
            <p:spPr bwMode="auto">
              <a:xfrm rot="21420000">
                <a:off x="2934" y="1590"/>
                <a:ext cx="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5" name="Rectangle 1904"/>
              <p:cNvSpPr>
                <a:spLocks noChangeArrowheads="1"/>
              </p:cNvSpPr>
              <p:nvPr/>
            </p:nvSpPr>
            <p:spPr bwMode="auto">
              <a:xfrm rot="21420000">
                <a:off x="2943" y="1589"/>
                <a:ext cx="2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6" name="Rectangle 1905"/>
              <p:cNvSpPr>
                <a:spLocks noChangeArrowheads="1"/>
              </p:cNvSpPr>
              <p:nvPr/>
            </p:nvSpPr>
            <p:spPr bwMode="auto">
              <a:xfrm rot="21420000">
                <a:off x="2973" y="1588"/>
                <a:ext cx="12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7" name="Rectangle 1906"/>
              <p:cNvSpPr>
                <a:spLocks noChangeArrowheads="1"/>
              </p:cNvSpPr>
              <p:nvPr/>
            </p:nvSpPr>
            <p:spPr bwMode="auto">
              <a:xfrm rot="21420000">
                <a:off x="2989" y="1587"/>
                <a:ext cx="8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8" name="Rectangle 1907"/>
              <p:cNvSpPr>
                <a:spLocks noChangeArrowheads="1"/>
              </p:cNvSpPr>
              <p:nvPr/>
            </p:nvSpPr>
            <p:spPr bwMode="auto">
              <a:xfrm rot="21420000">
                <a:off x="3001" y="1586"/>
                <a:ext cx="18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9" name="Rectangle 1908"/>
              <p:cNvSpPr>
                <a:spLocks noChangeArrowheads="1"/>
              </p:cNvSpPr>
              <p:nvPr/>
            </p:nvSpPr>
            <p:spPr bwMode="auto">
              <a:xfrm rot="21420000">
                <a:off x="3023" y="1585"/>
                <a:ext cx="19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0" name="Rectangle 1909"/>
              <p:cNvSpPr>
                <a:spLocks noChangeArrowheads="1"/>
              </p:cNvSpPr>
              <p:nvPr/>
            </p:nvSpPr>
            <p:spPr bwMode="auto">
              <a:xfrm rot="840000">
                <a:off x="3571" y="276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1" name="Rectangle 1910"/>
              <p:cNvSpPr>
                <a:spLocks noChangeArrowheads="1"/>
              </p:cNvSpPr>
              <p:nvPr/>
            </p:nvSpPr>
            <p:spPr bwMode="auto">
              <a:xfrm rot="840000">
                <a:off x="3586" y="2767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2" name="Rectangle 1911"/>
              <p:cNvSpPr>
                <a:spLocks noChangeArrowheads="1"/>
              </p:cNvSpPr>
              <p:nvPr/>
            </p:nvSpPr>
            <p:spPr bwMode="auto">
              <a:xfrm rot="840000">
                <a:off x="3593" y="276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3" name="Rectangle 1912"/>
              <p:cNvSpPr>
                <a:spLocks noChangeArrowheads="1"/>
              </p:cNvSpPr>
              <p:nvPr/>
            </p:nvSpPr>
            <p:spPr bwMode="auto">
              <a:xfrm rot="840000">
                <a:off x="3601" y="277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4" name="Rectangle 1913"/>
              <p:cNvSpPr>
                <a:spLocks noChangeArrowheads="1"/>
              </p:cNvSpPr>
              <p:nvPr/>
            </p:nvSpPr>
            <p:spPr bwMode="auto">
              <a:xfrm rot="840000">
                <a:off x="3616" y="277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5" name="Rectangle 1914"/>
              <p:cNvSpPr>
                <a:spLocks noChangeArrowheads="1"/>
              </p:cNvSpPr>
              <p:nvPr/>
            </p:nvSpPr>
            <p:spPr bwMode="auto">
              <a:xfrm rot="840000">
                <a:off x="3632" y="277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6" name="Rectangle 1915"/>
              <p:cNvSpPr>
                <a:spLocks noChangeArrowheads="1"/>
              </p:cNvSpPr>
              <p:nvPr/>
            </p:nvSpPr>
            <p:spPr bwMode="auto">
              <a:xfrm rot="840000">
                <a:off x="3645" y="278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7" name="Rectangle 1916"/>
              <p:cNvSpPr>
                <a:spLocks noChangeArrowheads="1"/>
              </p:cNvSpPr>
              <p:nvPr/>
            </p:nvSpPr>
            <p:spPr bwMode="auto">
              <a:xfrm rot="840000">
                <a:off x="3655" y="2784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8" name="Rectangle 1917"/>
              <p:cNvSpPr>
                <a:spLocks noChangeArrowheads="1"/>
              </p:cNvSpPr>
              <p:nvPr/>
            </p:nvSpPr>
            <p:spPr bwMode="auto">
              <a:xfrm rot="840000">
                <a:off x="3659" y="278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9" name="Rectangle 1918"/>
              <p:cNvSpPr>
                <a:spLocks noChangeArrowheads="1"/>
              </p:cNvSpPr>
              <p:nvPr/>
            </p:nvSpPr>
            <p:spPr bwMode="auto">
              <a:xfrm rot="840000">
                <a:off x="3673" y="279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0" name="Rectangle 1919"/>
              <p:cNvSpPr>
                <a:spLocks noChangeArrowheads="1"/>
              </p:cNvSpPr>
              <p:nvPr/>
            </p:nvSpPr>
            <p:spPr bwMode="auto">
              <a:xfrm rot="840000">
                <a:off x="3680" y="279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1" name="Rectangle 1920"/>
              <p:cNvSpPr>
                <a:spLocks noChangeArrowheads="1"/>
              </p:cNvSpPr>
              <p:nvPr/>
            </p:nvSpPr>
            <p:spPr bwMode="auto">
              <a:xfrm rot="840000">
                <a:off x="3688" y="279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2" name="Rectangle 1921"/>
              <p:cNvSpPr>
                <a:spLocks noChangeArrowheads="1"/>
              </p:cNvSpPr>
              <p:nvPr/>
            </p:nvSpPr>
            <p:spPr bwMode="auto">
              <a:xfrm rot="840000">
                <a:off x="3700" y="279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3" name="Rectangle 1922"/>
              <p:cNvSpPr>
                <a:spLocks noChangeArrowheads="1"/>
              </p:cNvSpPr>
              <p:nvPr/>
            </p:nvSpPr>
            <p:spPr bwMode="auto">
              <a:xfrm rot="840000">
                <a:off x="3713" y="280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4" name="Rectangle 1923"/>
              <p:cNvSpPr>
                <a:spLocks noChangeArrowheads="1"/>
              </p:cNvSpPr>
              <p:nvPr/>
            </p:nvSpPr>
            <p:spPr bwMode="auto">
              <a:xfrm rot="19560000">
                <a:off x="2758" y="27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5" name="Rectangle 1924"/>
              <p:cNvSpPr>
                <a:spLocks noChangeArrowheads="1"/>
              </p:cNvSpPr>
              <p:nvPr/>
            </p:nvSpPr>
            <p:spPr bwMode="auto">
              <a:xfrm rot="19560000">
                <a:off x="2771" y="269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6" name="Rectangle 1925"/>
              <p:cNvSpPr>
                <a:spLocks noChangeArrowheads="1"/>
              </p:cNvSpPr>
              <p:nvPr/>
            </p:nvSpPr>
            <p:spPr bwMode="auto">
              <a:xfrm rot="19560000">
                <a:off x="2782" y="268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7" name="Rectangle 1926"/>
              <p:cNvSpPr>
                <a:spLocks noChangeArrowheads="1"/>
              </p:cNvSpPr>
              <p:nvPr/>
            </p:nvSpPr>
            <p:spPr bwMode="auto">
              <a:xfrm rot="19560000">
                <a:off x="2792" y="268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8" name="Rectangle 1927"/>
              <p:cNvSpPr>
                <a:spLocks noChangeArrowheads="1"/>
              </p:cNvSpPr>
              <p:nvPr/>
            </p:nvSpPr>
            <p:spPr bwMode="auto">
              <a:xfrm rot="19560000">
                <a:off x="2795" y="267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9" name="Rectangle 1928"/>
              <p:cNvSpPr>
                <a:spLocks noChangeArrowheads="1"/>
              </p:cNvSpPr>
              <p:nvPr/>
            </p:nvSpPr>
            <p:spPr bwMode="auto">
              <a:xfrm rot="19560000">
                <a:off x="2806" y="267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0" name="Rectangle 1929"/>
              <p:cNvSpPr>
                <a:spLocks noChangeArrowheads="1"/>
              </p:cNvSpPr>
              <p:nvPr/>
            </p:nvSpPr>
            <p:spPr bwMode="auto">
              <a:xfrm rot="19560000">
                <a:off x="2816" y="266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1" name="Rectangle 1930"/>
              <p:cNvSpPr>
                <a:spLocks noChangeArrowheads="1"/>
              </p:cNvSpPr>
              <p:nvPr/>
            </p:nvSpPr>
            <p:spPr bwMode="auto">
              <a:xfrm rot="19560000">
                <a:off x="2824" y="266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2" name="Rectangle 1931"/>
              <p:cNvSpPr>
                <a:spLocks noChangeArrowheads="1"/>
              </p:cNvSpPr>
              <p:nvPr/>
            </p:nvSpPr>
            <p:spPr bwMode="auto">
              <a:xfrm rot="19560000">
                <a:off x="2827" y="265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3" name="Rectangle 1932"/>
              <p:cNvSpPr>
                <a:spLocks noChangeArrowheads="1"/>
              </p:cNvSpPr>
              <p:nvPr/>
            </p:nvSpPr>
            <p:spPr bwMode="auto">
              <a:xfrm rot="19560000">
                <a:off x="2839" y="264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4" name="Rectangle 1933"/>
              <p:cNvSpPr>
                <a:spLocks noChangeArrowheads="1"/>
              </p:cNvSpPr>
              <p:nvPr/>
            </p:nvSpPr>
            <p:spPr bwMode="auto">
              <a:xfrm rot="19560000">
                <a:off x="2849" y="264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5" name="Rectangle 1934"/>
              <p:cNvSpPr>
                <a:spLocks noChangeArrowheads="1"/>
              </p:cNvSpPr>
              <p:nvPr/>
            </p:nvSpPr>
            <p:spPr bwMode="auto">
              <a:xfrm rot="19560000">
                <a:off x="2861" y="263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6" name="Rectangle 1935"/>
              <p:cNvSpPr>
                <a:spLocks noChangeArrowheads="1"/>
              </p:cNvSpPr>
              <p:nvPr/>
            </p:nvSpPr>
            <p:spPr bwMode="auto">
              <a:xfrm rot="19560000">
                <a:off x="2865" y="263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7" name="Rectangle 1936"/>
              <p:cNvSpPr>
                <a:spLocks noChangeArrowheads="1"/>
              </p:cNvSpPr>
              <p:nvPr/>
            </p:nvSpPr>
            <p:spPr bwMode="auto">
              <a:xfrm rot="19560000">
                <a:off x="2876" y="262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8" name="Rectangle 1937"/>
              <p:cNvSpPr>
                <a:spLocks noChangeArrowheads="1"/>
              </p:cNvSpPr>
              <p:nvPr/>
            </p:nvSpPr>
            <p:spPr bwMode="auto">
              <a:xfrm rot="19560000">
                <a:off x="2886" y="2621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9" name="Rectangle 1938"/>
              <p:cNvSpPr>
                <a:spLocks noChangeArrowheads="1"/>
              </p:cNvSpPr>
              <p:nvPr/>
            </p:nvSpPr>
            <p:spPr bwMode="auto">
              <a:xfrm rot="19560000">
                <a:off x="2889" y="261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0" name="Rectangle 1939"/>
              <p:cNvSpPr>
                <a:spLocks noChangeArrowheads="1"/>
              </p:cNvSpPr>
              <p:nvPr/>
            </p:nvSpPr>
            <p:spPr bwMode="auto">
              <a:xfrm rot="19560000">
                <a:off x="2900" y="260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1" name="Rectangle 1940"/>
              <p:cNvSpPr>
                <a:spLocks noChangeArrowheads="1"/>
              </p:cNvSpPr>
              <p:nvPr/>
            </p:nvSpPr>
            <p:spPr bwMode="auto">
              <a:xfrm rot="19560000">
                <a:off x="2907" y="260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2" name="Rectangle 1941"/>
              <p:cNvSpPr>
                <a:spLocks noChangeArrowheads="1"/>
              </p:cNvSpPr>
              <p:nvPr/>
            </p:nvSpPr>
            <p:spPr bwMode="auto">
              <a:xfrm rot="19560000">
                <a:off x="2910" y="26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3" name="Rectangle 1942"/>
              <p:cNvSpPr>
                <a:spLocks noChangeArrowheads="1"/>
              </p:cNvSpPr>
              <p:nvPr/>
            </p:nvSpPr>
            <p:spPr bwMode="auto">
              <a:xfrm rot="19560000">
                <a:off x="2920" y="259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4" name="Rectangle 1943"/>
              <p:cNvSpPr>
                <a:spLocks noChangeArrowheads="1"/>
              </p:cNvSpPr>
              <p:nvPr/>
            </p:nvSpPr>
            <p:spPr bwMode="auto">
              <a:xfrm rot="1320000">
                <a:off x="1308" y="15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5" name="Rectangle 1944"/>
              <p:cNvSpPr>
                <a:spLocks noChangeArrowheads="1"/>
              </p:cNvSpPr>
              <p:nvPr/>
            </p:nvSpPr>
            <p:spPr bwMode="auto">
              <a:xfrm rot="1320000">
                <a:off x="1321" y="150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6" name="Rectangle 1945"/>
              <p:cNvSpPr>
                <a:spLocks noChangeArrowheads="1"/>
              </p:cNvSpPr>
              <p:nvPr/>
            </p:nvSpPr>
            <p:spPr bwMode="auto">
              <a:xfrm rot="1320000">
                <a:off x="1332" y="150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7" name="Rectangle 1946"/>
              <p:cNvSpPr>
                <a:spLocks noChangeArrowheads="1"/>
              </p:cNvSpPr>
              <p:nvPr/>
            </p:nvSpPr>
            <p:spPr bwMode="auto">
              <a:xfrm rot="1320000">
                <a:off x="1338" y="151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8" name="Rectangle 1947"/>
              <p:cNvSpPr>
                <a:spLocks noChangeArrowheads="1"/>
              </p:cNvSpPr>
              <p:nvPr/>
            </p:nvSpPr>
            <p:spPr bwMode="auto">
              <a:xfrm rot="1320000">
                <a:off x="1350" y="151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9" name="Rectangle 1948"/>
              <p:cNvSpPr>
                <a:spLocks noChangeArrowheads="1"/>
              </p:cNvSpPr>
              <p:nvPr/>
            </p:nvSpPr>
            <p:spPr bwMode="auto">
              <a:xfrm rot="1320000">
                <a:off x="1359" y="1518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0" name="Rectangle 1949"/>
              <p:cNvSpPr>
                <a:spLocks noChangeArrowheads="1"/>
              </p:cNvSpPr>
              <p:nvPr/>
            </p:nvSpPr>
            <p:spPr bwMode="auto">
              <a:xfrm rot="1320000">
                <a:off x="1364" y="152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1" name="Rectangle 1950"/>
              <p:cNvSpPr>
                <a:spLocks noChangeArrowheads="1"/>
              </p:cNvSpPr>
              <p:nvPr/>
            </p:nvSpPr>
            <p:spPr bwMode="auto">
              <a:xfrm rot="1320000">
                <a:off x="1377" y="152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2" name="Rectangle 1951"/>
              <p:cNvSpPr>
                <a:spLocks noChangeArrowheads="1"/>
              </p:cNvSpPr>
              <p:nvPr/>
            </p:nvSpPr>
            <p:spPr bwMode="auto">
              <a:xfrm rot="1320000">
                <a:off x="1384" y="153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3" name="Rectangle 1952"/>
              <p:cNvSpPr>
                <a:spLocks noChangeArrowheads="1"/>
              </p:cNvSpPr>
              <p:nvPr/>
            </p:nvSpPr>
            <p:spPr bwMode="auto">
              <a:xfrm rot="1320000">
                <a:off x="1389" y="153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4" name="Rectangle 1953"/>
              <p:cNvSpPr>
                <a:spLocks noChangeArrowheads="1"/>
              </p:cNvSpPr>
              <p:nvPr/>
            </p:nvSpPr>
            <p:spPr bwMode="auto">
              <a:xfrm rot="1320000">
                <a:off x="1401" y="153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5" name="Rectangle 1954"/>
              <p:cNvSpPr>
                <a:spLocks noChangeArrowheads="1"/>
              </p:cNvSpPr>
              <p:nvPr/>
            </p:nvSpPr>
            <p:spPr bwMode="auto">
              <a:xfrm rot="180000">
                <a:off x="1654" y="202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6" name="Rectangle 1955"/>
              <p:cNvSpPr>
                <a:spLocks noChangeArrowheads="1"/>
              </p:cNvSpPr>
              <p:nvPr/>
            </p:nvSpPr>
            <p:spPr bwMode="auto">
              <a:xfrm rot="180000">
                <a:off x="1670" y="202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7" name="Rectangle 1956"/>
              <p:cNvSpPr>
                <a:spLocks noChangeArrowheads="1"/>
              </p:cNvSpPr>
              <p:nvPr/>
            </p:nvSpPr>
            <p:spPr bwMode="auto">
              <a:xfrm rot="180000">
                <a:off x="1683" y="202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8" name="Rectangle 1957"/>
              <p:cNvSpPr>
                <a:spLocks noChangeArrowheads="1"/>
              </p:cNvSpPr>
              <p:nvPr/>
            </p:nvSpPr>
            <p:spPr bwMode="auto">
              <a:xfrm rot="180000">
                <a:off x="1690" y="202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9" name="Rectangle 1958"/>
              <p:cNvSpPr>
                <a:spLocks noChangeArrowheads="1"/>
              </p:cNvSpPr>
              <p:nvPr/>
            </p:nvSpPr>
            <p:spPr bwMode="auto">
              <a:xfrm rot="180000">
                <a:off x="1697" y="202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0" name="Rectangle 1959"/>
              <p:cNvSpPr>
                <a:spLocks noChangeArrowheads="1"/>
              </p:cNvSpPr>
              <p:nvPr/>
            </p:nvSpPr>
            <p:spPr bwMode="auto">
              <a:xfrm rot="180000">
                <a:off x="1710" y="202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1" name="Rectangle 1960"/>
              <p:cNvSpPr>
                <a:spLocks noChangeArrowheads="1"/>
              </p:cNvSpPr>
              <p:nvPr/>
            </p:nvSpPr>
            <p:spPr bwMode="auto">
              <a:xfrm rot="180000">
                <a:off x="1725" y="202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2" name="Rectangle 1961"/>
              <p:cNvSpPr>
                <a:spLocks noChangeArrowheads="1"/>
              </p:cNvSpPr>
              <p:nvPr/>
            </p:nvSpPr>
            <p:spPr bwMode="auto">
              <a:xfrm rot="180000">
                <a:off x="1739" y="20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3" name="Rectangle 1962"/>
              <p:cNvSpPr>
                <a:spLocks noChangeArrowheads="1"/>
              </p:cNvSpPr>
              <p:nvPr/>
            </p:nvSpPr>
            <p:spPr bwMode="auto">
              <a:xfrm rot="180000">
                <a:off x="1754" y="2027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" name="Rectangle 1963"/>
              <p:cNvSpPr>
                <a:spLocks noChangeArrowheads="1"/>
              </p:cNvSpPr>
              <p:nvPr/>
            </p:nvSpPr>
            <p:spPr bwMode="auto">
              <a:xfrm rot="180000">
                <a:off x="1757" y="202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5" name="Rectangle 1964"/>
              <p:cNvSpPr>
                <a:spLocks noChangeArrowheads="1"/>
              </p:cNvSpPr>
              <p:nvPr/>
            </p:nvSpPr>
            <p:spPr bwMode="auto">
              <a:xfrm rot="180000">
                <a:off x="1770" y="202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6" name="Rectangle 1965"/>
              <p:cNvSpPr>
                <a:spLocks noChangeArrowheads="1"/>
              </p:cNvSpPr>
              <p:nvPr/>
            </p:nvSpPr>
            <p:spPr bwMode="auto">
              <a:xfrm rot="180000">
                <a:off x="1783" y="202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7" name="Rectangle 1966"/>
              <p:cNvSpPr>
                <a:spLocks noChangeArrowheads="1"/>
              </p:cNvSpPr>
              <p:nvPr/>
            </p:nvSpPr>
            <p:spPr bwMode="auto">
              <a:xfrm rot="180000">
                <a:off x="1797" y="203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" name="Rectangle 1967"/>
              <p:cNvSpPr>
                <a:spLocks noChangeArrowheads="1"/>
              </p:cNvSpPr>
              <p:nvPr/>
            </p:nvSpPr>
            <p:spPr bwMode="auto">
              <a:xfrm rot="20520000">
                <a:off x="1028" y="317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" name="Rectangle 1968"/>
              <p:cNvSpPr>
                <a:spLocks noChangeArrowheads="1"/>
              </p:cNvSpPr>
              <p:nvPr/>
            </p:nvSpPr>
            <p:spPr bwMode="auto">
              <a:xfrm rot="20340000">
                <a:off x="1041" y="317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1969"/>
              <p:cNvSpPr>
                <a:spLocks noChangeArrowheads="1"/>
              </p:cNvSpPr>
              <p:nvPr/>
            </p:nvSpPr>
            <p:spPr bwMode="auto">
              <a:xfrm rot="20100000">
                <a:off x="1053" y="316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1970"/>
              <p:cNvSpPr>
                <a:spLocks noChangeArrowheads="1"/>
              </p:cNvSpPr>
              <p:nvPr/>
            </p:nvSpPr>
            <p:spPr bwMode="auto">
              <a:xfrm rot="19800000">
                <a:off x="1065" y="316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Rectangle 1971"/>
              <p:cNvSpPr>
                <a:spLocks noChangeArrowheads="1"/>
              </p:cNvSpPr>
              <p:nvPr/>
            </p:nvSpPr>
            <p:spPr bwMode="auto">
              <a:xfrm rot="19620000">
                <a:off x="1075" y="315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Rectangle 1972"/>
              <p:cNvSpPr>
                <a:spLocks noChangeArrowheads="1"/>
              </p:cNvSpPr>
              <p:nvPr/>
            </p:nvSpPr>
            <p:spPr bwMode="auto">
              <a:xfrm rot="19260000">
                <a:off x="1080" y="315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" name="Rectangle 1973"/>
              <p:cNvSpPr>
                <a:spLocks noChangeArrowheads="1"/>
              </p:cNvSpPr>
              <p:nvPr/>
            </p:nvSpPr>
            <p:spPr bwMode="auto">
              <a:xfrm rot="19020000">
                <a:off x="1091" y="314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" name="Rectangle 1974"/>
              <p:cNvSpPr>
                <a:spLocks noChangeArrowheads="1"/>
              </p:cNvSpPr>
              <p:nvPr/>
            </p:nvSpPr>
            <p:spPr bwMode="auto">
              <a:xfrm rot="18720000">
                <a:off x="1090" y="314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Rectangle 1975"/>
              <p:cNvSpPr>
                <a:spLocks noChangeArrowheads="1"/>
              </p:cNvSpPr>
              <p:nvPr/>
            </p:nvSpPr>
            <p:spPr bwMode="auto">
              <a:xfrm rot="18180000">
                <a:off x="1102" y="312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976"/>
              <p:cNvSpPr>
                <a:spLocks noChangeArrowheads="1"/>
              </p:cNvSpPr>
              <p:nvPr/>
            </p:nvSpPr>
            <p:spPr bwMode="auto">
              <a:xfrm rot="17880000">
                <a:off x="1113" y="311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Rectangle 1977"/>
              <p:cNvSpPr>
                <a:spLocks noChangeArrowheads="1"/>
              </p:cNvSpPr>
              <p:nvPr/>
            </p:nvSpPr>
            <p:spPr bwMode="auto">
              <a:xfrm rot="17760000">
                <a:off x="1116" y="310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978"/>
              <p:cNvSpPr>
                <a:spLocks noChangeArrowheads="1"/>
              </p:cNvSpPr>
              <p:nvPr/>
            </p:nvSpPr>
            <p:spPr bwMode="auto">
              <a:xfrm rot="17640000">
                <a:off x="1115" y="310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979"/>
              <p:cNvSpPr>
                <a:spLocks noChangeArrowheads="1"/>
              </p:cNvSpPr>
              <p:nvPr/>
            </p:nvSpPr>
            <p:spPr bwMode="auto">
              <a:xfrm rot="17580000">
                <a:off x="1119" y="308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980"/>
              <p:cNvSpPr>
                <a:spLocks noChangeArrowheads="1"/>
              </p:cNvSpPr>
              <p:nvPr/>
            </p:nvSpPr>
            <p:spPr bwMode="auto">
              <a:xfrm rot="17820000">
                <a:off x="1128" y="307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" name="Rectangle 1981"/>
              <p:cNvSpPr>
                <a:spLocks noChangeArrowheads="1"/>
              </p:cNvSpPr>
              <p:nvPr/>
            </p:nvSpPr>
            <p:spPr bwMode="auto">
              <a:xfrm rot="18240000">
                <a:off x="1136" y="305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" name="Rectangle 1982"/>
              <p:cNvSpPr>
                <a:spLocks noChangeArrowheads="1"/>
              </p:cNvSpPr>
              <p:nvPr/>
            </p:nvSpPr>
            <p:spPr bwMode="auto">
              <a:xfrm rot="18840000">
                <a:off x="1144" y="304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1983"/>
              <p:cNvSpPr>
                <a:spLocks noChangeArrowheads="1"/>
              </p:cNvSpPr>
              <p:nvPr/>
            </p:nvSpPr>
            <p:spPr bwMode="auto">
              <a:xfrm rot="19440000">
                <a:off x="1161" y="303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1984"/>
              <p:cNvSpPr>
                <a:spLocks noChangeArrowheads="1"/>
              </p:cNvSpPr>
              <p:nvPr/>
            </p:nvSpPr>
            <p:spPr bwMode="auto">
              <a:xfrm rot="20220000">
                <a:off x="1166" y="303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6" name="Rectangle 1985"/>
              <p:cNvSpPr>
                <a:spLocks noChangeArrowheads="1"/>
              </p:cNvSpPr>
              <p:nvPr/>
            </p:nvSpPr>
            <p:spPr bwMode="auto">
              <a:xfrm rot="19200000">
                <a:off x="1239" y="30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7" name="Rectangle 1986"/>
              <p:cNvSpPr>
                <a:spLocks noChangeArrowheads="1"/>
              </p:cNvSpPr>
              <p:nvPr/>
            </p:nvSpPr>
            <p:spPr bwMode="auto">
              <a:xfrm rot="19200000">
                <a:off x="1250" y="29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8" name="Rectangle 1987"/>
              <p:cNvSpPr>
                <a:spLocks noChangeArrowheads="1"/>
              </p:cNvSpPr>
              <p:nvPr/>
            </p:nvSpPr>
            <p:spPr bwMode="auto">
              <a:xfrm rot="19200000">
                <a:off x="1260" y="298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1988"/>
              <p:cNvSpPr>
                <a:spLocks noChangeArrowheads="1"/>
              </p:cNvSpPr>
              <p:nvPr/>
            </p:nvSpPr>
            <p:spPr bwMode="auto">
              <a:xfrm rot="19200000">
                <a:off x="1265" y="297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0" name="Rectangle 1989"/>
              <p:cNvSpPr>
                <a:spLocks noChangeArrowheads="1"/>
              </p:cNvSpPr>
              <p:nvPr/>
            </p:nvSpPr>
            <p:spPr bwMode="auto">
              <a:xfrm rot="19200000">
                <a:off x="1275" y="297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1" name="Rectangle 1990"/>
              <p:cNvSpPr>
                <a:spLocks noChangeArrowheads="1"/>
              </p:cNvSpPr>
              <p:nvPr/>
            </p:nvSpPr>
            <p:spPr bwMode="auto">
              <a:xfrm rot="19200000">
                <a:off x="1284" y="2968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2" name="Rectangle 1991"/>
              <p:cNvSpPr>
                <a:spLocks noChangeArrowheads="1"/>
              </p:cNvSpPr>
              <p:nvPr/>
            </p:nvSpPr>
            <p:spPr bwMode="auto">
              <a:xfrm rot="19200000">
                <a:off x="1286" y="296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3" name="Rectangle 1992"/>
              <p:cNvSpPr>
                <a:spLocks noChangeArrowheads="1"/>
              </p:cNvSpPr>
              <p:nvPr/>
            </p:nvSpPr>
            <p:spPr bwMode="auto">
              <a:xfrm rot="19200000">
                <a:off x="1296" y="295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4" name="Rectangle 1993"/>
              <p:cNvSpPr>
                <a:spLocks noChangeArrowheads="1"/>
              </p:cNvSpPr>
              <p:nvPr/>
            </p:nvSpPr>
            <p:spPr bwMode="auto">
              <a:xfrm rot="19200000">
                <a:off x="1306" y="294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5" name="Rectangle 1994"/>
              <p:cNvSpPr>
                <a:spLocks noChangeArrowheads="1"/>
              </p:cNvSpPr>
              <p:nvPr/>
            </p:nvSpPr>
            <p:spPr bwMode="auto">
              <a:xfrm rot="19200000">
                <a:off x="1316" y="293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6" name="Rectangle 1995"/>
              <p:cNvSpPr>
                <a:spLocks noChangeArrowheads="1"/>
              </p:cNvSpPr>
              <p:nvPr/>
            </p:nvSpPr>
            <p:spPr bwMode="auto">
              <a:xfrm rot="14700000">
                <a:off x="503" y="265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7" name="Rectangle 1996"/>
              <p:cNvSpPr>
                <a:spLocks noChangeArrowheads="1"/>
              </p:cNvSpPr>
              <p:nvPr/>
            </p:nvSpPr>
            <p:spPr bwMode="auto">
              <a:xfrm rot="15120000">
                <a:off x="498" y="263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8" name="Rectangle 1997"/>
              <p:cNvSpPr>
                <a:spLocks noChangeArrowheads="1"/>
              </p:cNvSpPr>
              <p:nvPr/>
            </p:nvSpPr>
            <p:spPr bwMode="auto">
              <a:xfrm rot="15360000">
                <a:off x="496" y="262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9" name="Rectangle 1998"/>
              <p:cNvSpPr>
                <a:spLocks noChangeArrowheads="1"/>
              </p:cNvSpPr>
              <p:nvPr/>
            </p:nvSpPr>
            <p:spPr bwMode="auto">
              <a:xfrm rot="15540000">
                <a:off x="494" y="26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0" name="Rectangle 1999"/>
              <p:cNvSpPr>
                <a:spLocks noChangeArrowheads="1"/>
              </p:cNvSpPr>
              <p:nvPr/>
            </p:nvSpPr>
            <p:spPr bwMode="auto">
              <a:xfrm rot="15600000">
                <a:off x="496" y="260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1" name="Rectangle 2000"/>
              <p:cNvSpPr>
                <a:spLocks noChangeArrowheads="1"/>
              </p:cNvSpPr>
              <p:nvPr/>
            </p:nvSpPr>
            <p:spPr bwMode="auto">
              <a:xfrm rot="15660000">
                <a:off x="490" y="259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2" name="Rectangle 2001"/>
              <p:cNvSpPr>
                <a:spLocks noChangeArrowheads="1"/>
              </p:cNvSpPr>
              <p:nvPr/>
            </p:nvSpPr>
            <p:spPr bwMode="auto">
              <a:xfrm rot="15720000">
                <a:off x="493" y="258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3" name="Rectangle 2002"/>
              <p:cNvSpPr>
                <a:spLocks noChangeArrowheads="1"/>
              </p:cNvSpPr>
              <p:nvPr/>
            </p:nvSpPr>
            <p:spPr bwMode="auto">
              <a:xfrm rot="15780000">
                <a:off x="487" y="257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4" name="Rectangle 2003"/>
              <p:cNvSpPr>
                <a:spLocks noChangeArrowheads="1"/>
              </p:cNvSpPr>
              <p:nvPr/>
            </p:nvSpPr>
            <p:spPr bwMode="auto">
              <a:xfrm rot="15840000">
                <a:off x="485" y="255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5" name="Rectangle 2004"/>
              <p:cNvSpPr>
                <a:spLocks noChangeArrowheads="1"/>
              </p:cNvSpPr>
              <p:nvPr/>
            </p:nvSpPr>
            <p:spPr bwMode="auto">
              <a:xfrm rot="15840000">
                <a:off x="489" y="253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6" name="Rectangle 2005"/>
              <p:cNvSpPr>
                <a:spLocks noChangeArrowheads="1"/>
              </p:cNvSpPr>
              <p:nvPr/>
            </p:nvSpPr>
            <p:spPr bwMode="auto">
              <a:xfrm rot="15900000">
                <a:off x="488" y="2531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7" name="Rectangle 2006"/>
              <p:cNvSpPr>
                <a:spLocks noChangeArrowheads="1"/>
              </p:cNvSpPr>
              <p:nvPr/>
            </p:nvSpPr>
            <p:spPr bwMode="auto">
              <a:xfrm rot="15900000">
                <a:off x="483" y="252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8" name="Rectangle 2007"/>
              <p:cNvSpPr>
                <a:spLocks noChangeArrowheads="1"/>
              </p:cNvSpPr>
              <p:nvPr/>
            </p:nvSpPr>
            <p:spPr bwMode="auto">
              <a:xfrm rot="15900000">
                <a:off x="481" y="25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9" name="Rectangle 2008"/>
              <p:cNvSpPr>
                <a:spLocks noChangeArrowheads="1"/>
              </p:cNvSpPr>
              <p:nvPr/>
            </p:nvSpPr>
            <p:spPr bwMode="auto">
              <a:xfrm rot="15960000">
                <a:off x="480" y="249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0" name="Rectangle 2009"/>
              <p:cNvSpPr>
                <a:spLocks noChangeArrowheads="1"/>
              </p:cNvSpPr>
              <p:nvPr/>
            </p:nvSpPr>
            <p:spPr bwMode="auto">
              <a:xfrm rot="15960000">
                <a:off x="479" y="247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1" name="Rectangle 2010"/>
              <p:cNvSpPr>
                <a:spLocks noChangeArrowheads="1"/>
              </p:cNvSpPr>
              <p:nvPr/>
            </p:nvSpPr>
            <p:spPr bwMode="auto">
              <a:xfrm rot="15960000">
                <a:off x="478" y="246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2" name="Rectangle 2011"/>
              <p:cNvSpPr>
                <a:spLocks noChangeArrowheads="1"/>
              </p:cNvSpPr>
              <p:nvPr/>
            </p:nvSpPr>
            <p:spPr bwMode="auto">
              <a:xfrm rot="15960000">
                <a:off x="483" y="245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3" name="Rectangle 2012"/>
              <p:cNvSpPr>
                <a:spLocks noChangeArrowheads="1"/>
              </p:cNvSpPr>
              <p:nvPr/>
            </p:nvSpPr>
            <p:spPr bwMode="auto">
              <a:xfrm rot="15960000">
                <a:off x="476" y="244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4" name="Rectangle 2013"/>
              <p:cNvSpPr>
                <a:spLocks noChangeArrowheads="1"/>
              </p:cNvSpPr>
              <p:nvPr/>
            </p:nvSpPr>
            <p:spPr bwMode="auto">
              <a:xfrm rot="60000">
                <a:off x="219" y="108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9" name="Group 2215"/>
            <p:cNvGrpSpPr>
              <a:grpSpLocks/>
            </p:cNvGrpSpPr>
            <p:nvPr/>
          </p:nvGrpSpPr>
          <p:grpSpPr bwMode="auto">
            <a:xfrm>
              <a:off x="233" y="18"/>
              <a:ext cx="3418" cy="3876"/>
              <a:chOff x="233" y="18"/>
              <a:chExt cx="3418" cy="3876"/>
            </a:xfrm>
          </p:grpSpPr>
          <p:sp>
            <p:nvSpPr>
              <p:cNvPr id="675" name="Rectangle 2015"/>
              <p:cNvSpPr>
                <a:spLocks noChangeArrowheads="1"/>
              </p:cNvSpPr>
              <p:nvPr/>
            </p:nvSpPr>
            <p:spPr bwMode="auto">
              <a:xfrm rot="60000">
                <a:off x="233" y="108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6" name="Rectangle 2016"/>
              <p:cNvSpPr>
                <a:spLocks noChangeArrowheads="1"/>
              </p:cNvSpPr>
              <p:nvPr/>
            </p:nvSpPr>
            <p:spPr bwMode="auto">
              <a:xfrm rot="60000">
                <a:off x="245" y="108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7" name="Rectangle 2017"/>
              <p:cNvSpPr>
                <a:spLocks noChangeArrowheads="1"/>
              </p:cNvSpPr>
              <p:nvPr/>
            </p:nvSpPr>
            <p:spPr bwMode="auto">
              <a:xfrm rot="60000">
                <a:off x="250" y="108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8" name="Rectangle 2018"/>
              <p:cNvSpPr>
                <a:spLocks noChangeArrowheads="1"/>
              </p:cNvSpPr>
              <p:nvPr/>
            </p:nvSpPr>
            <p:spPr bwMode="auto">
              <a:xfrm rot="60000">
                <a:off x="266" y="1088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9" name="Rectangle 2019"/>
              <p:cNvSpPr>
                <a:spLocks noChangeArrowheads="1"/>
              </p:cNvSpPr>
              <p:nvPr/>
            </p:nvSpPr>
            <p:spPr bwMode="auto">
              <a:xfrm rot="60000">
                <a:off x="269" y="108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0" name="Rectangle 2020"/>
              <p:cNvSpPr>
                <a:spLocks noChangeArrowheads="1"/>
              </p:cNvSpPr>
              <p:nvPr/>
            </p:nvSpPr>
            <p:spPr bwMode="auto">
              <a:xfrm rot="60000">
                <a:off x="276" y="108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1" name="Rectangle 2021"/>
              <p:cNvSpPr>
                <a:spLocks noChangeArrowheads="1"/>
              </p:cNvSpPr>
              <p:nvPr/>
            </p:nvSpPr>
            <p:spPr bwMode="auto">
              <a:xfrm rot="60000">
                <a:off x="288" y="108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2" name="Rectangle 2022"/>
              <p:cNvSpPr>
                <a:spLocks noChangeArrowheads="1"/>
              </p:cNvSpPr>
              <p:nvPr/>
            </p:nvSpPr>
            <p:spPr bwMode="auto">
              <a:xfrm rot="60000">
                <a:off x="301" y="108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3" name="Rectangle 2023"/>
              <p:cNvSpPr>
                <a:spLocks noChangeArrowheads="1"/>
              </p:cNvSpPr>
              <p:nvPr/>
            </p:nvSpPr>
            <p:spPr bwMode="auto">
              <a:xfrm rot="60000">
                <a:off x="306" y="108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4" name="Rectangle 2024"/>
              <p:cNvSpPr>
                <a:spLocks noChangeArrowheads="1"/>
              </p:cNvSpPr>
              <p:nvPr/>
            </p:nvSpPr>
            <p:spPr bwMode="auto">
              <a:xfrm rot="60000">
                <a:off x="313" y="108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5" name="Rectangle 2025"/>
              <p:cNvSpPr>
                <a:spLocks noChangeArrowheads="1"/>
              </p:cNvSpPr>
              <p:nvPr/>
            </p:nvSpPr>
            <p:spPr bwMode="auto">
              <a:xfrm rot="60000">
                <a:off x="320" y="108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6" name="Rectangle 2026"/>
              <p:cNvSpPr>
                <a:spLocks noChangeArrowheads="1"/>
              </p:cNvSpPr>
              <p:nvPr/>
            </p:nvSpPr>
            <p:spPr bwMode="auto">
              <a:xfrm rot="60000">
                <a:off x="333" y="109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7" name="Rectangle 2027"/>
              <p:cNvSpPr>
                <a:spLocks noChangeArrowheads="1"/>
              </p:cNvSpPr>
              <p:nvPr/>
            </p:nvSpPr>
            <p:spPr bwMode="auto">
              <a:xfrm rot="60000">
                <a:off x="339" y="10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8" name="Rectangle 2028"/>
              <p:cNvSpPr>
                <a:spLocks noChangeArrowheads="1"/>
              </p:cNvSpPr>
              <p:nvPr/>
            </p:nvSpPr>
            <p:spPr bwMode="auto">
              <a:xfrm rot="60000">
                <a:off x="355" y="109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9" name="Rectangle 2029"/>
              <p:cNvSpPr>
                <a:spLocks noChangeArrowheads="1"/>
              </p:cNvSpPr>
              <p:nvPr/>
            </p:nvSpPr>
            <p:spPr bwMode="auto">
              <a:xfrm rot="60000">
                <a:off x="360" y="10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0" name="Rectangle 2030"/>
              <p:cNvSpPr>
                <a:spLocks noChangeArrowheads="1"/>
              </p:cNvSpPr>
              <p:nvPr/>
            </p:nvSpPr>
            <p:spPr bwMode="auto">
              <a:xfrm rot="60000">
                <a:off x="375" y="10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1" name="Rectangle 2031"/>
              <p:cNvSpPr>
                <a:spLocks noChangeArrowheads="1"/>
              </p:cNvSpPr>
              <p:nvPr/>
            </p:nvSpPr>
            <p:spPr bwMode="auto">
              <a:xfrm rot="60000">
                <a:off x="388" y="109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2" name="Rectangle 2032"/>
              <p:cNvSpPr>
                <a:spLocks noChangeArrowheads="1"/>
              </p:cNvSpPr>
              <p:nvPr/>
            </p:nvSpPr>
            <p:spPr bwMode="auto">
              <a:xfrm rot="60000">
                <a:off x="401" y="109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3" name="Rectangle 2033"/>
              <p:cNvSpPr>
                <a:spLocks noChangeArrowheads="1"/>
              </p:cNvSpPr>
              <p:nvPr/>
            </p:nvSpPr>
            <p:spPr bwMode="auto">
              <a:xfrm rot="18120000">
                <a:off x="1736" y="15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4" name="Rectangle 2034"/>
              <p:cNvSpPr>
                <a:spLocks noChangeArrowheads="1"/>
              </p:cNvSpPr>
              <p:nvPr/>
            </p:nvSpPr>
            <p:spPr bwMode="auto">
              <a:xfrm rot="18480000">
                <a:off x="1745" y="150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q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5" name="Rectangle 2035"/>
              <p:cNvSpPr>
                <a:spLocks noChangeArrowheads="1"/>
              </p:cNvSpPr>
              <p:nvPr/>
            </p:nvSpPr>
            <p:spPr bwMode="auto">
              <a:xfrm rot="18960000">
                <a:off x="1760" y="148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6" name="Rectangle 2036"/>
              <p:cNvSpPr>
                <a:spLocks noChangeArrowheads="1"/>
              </p:cNvSpPr>
              <p:nvPr/>
            </p:nvSpPr>
            <p:spPr bwMode="auto">
              <a:xfrm rot="19320000">
                <a:off x="1770" y="147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" name="Rectangle 2037"/>
              <p:cNvSpPr>
                <a:spLocks noChangeArrowheads="1"/>
              </p:cNvSpPr>
              <p:nvPr/>
            </p:nvSpPr>
            <p:spPr bwMode="auto">
              <a:xfrm rot="19320000">
                <a:off x="1780" y="147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" name="Rectangle 2038"/>
              <p:cNvSpPr>
                <a:spLocks noChangeArrowheads="1"/>
              </p:cNvSpPr>
              <p:nvPr/>
            </p:nvSpPr>
            <p:spPr bwMode="auto">
              <a:xfrm rot="19320000">
                <a:off x="1785" y="146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9" name="Rectangle 2039"/>
              <p:cNvSpPr>
                <a:spLocks noChangeArrowheads="1"/>
              </p:cNvSpPr>
              <p:nvPr/>
            </p:nvSpPr>
            <p:spPr bwMode="auto">
              <a:xfrm rot="19320000">
                <a:off x="1790" y="146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0" name="Rectangle 2040"/>
              <p:cNvSpPr>
                <a:spLocks noChangeArrowheads="1"/>
              </p:cNvSpPr>
              <p:nvPr/>
            </p:nvSpPr>
            <p:spPr bwMode="auto">
              <a:xfrm rot="19380000">
                <a:off x="1793" y="145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1" name="Rectangle 2041"/>
              <p:cNvSpPr>
                <a:spLocks noChangeArrowheads="1"/>
              </p:cNvSpPr>
              <p:nvPr/>
            </p:nvSpPr>
            <p:spPr bwMode="auto">
              <a:xfrm rot="19380000">
                <a:off x="1809" y="144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2" name="Rectangle 2042"/>
              <p:cNvSpPr>
                <a:spLocks noChangeArrowheads="1"/>
              </p:cNvSpPr>
              <p:nvPr/>
            </p:nvSpPr>
            <p:spPr bwMode="auto">
              <a:xfrm rot="19380000">
                <a:off x="1820" y="143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3" name="Rectangle 2043"/>
              <p:cNvSpPr>
                <a:spLocks noChangeArrowheads="1"/>
              </p:cNvSpPr>
              <p:nvPr/>
            </p:nvSpPr>
            <p:spPr bwMode="auto">
              <a:xfrm rot="19380000">
                <a:off x="1830" y="143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4" name="Rectangle 2044"/>
              <p:cNvSpPr>
                <a:spLocks noChangeArrowheads="1"/>
              </p:cNvSpPr>
              <p:nvPr/>
            </p:nvSpPr>
            <p:spPr bwMode="auto">
              <a:xfrm rot="19380000">
                <a:off x="1841" y="14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5" name="Freeform 2045"/>
              <p:cNvSpPr>
                <a:spLocks noEditPoints="1"/>
              </p:cNvSpPr>
              <p:nvPr/>
            </p:nvSpPr>
            <p:spPr bwMode="auto">
              <a:xfrm>
                <a:off x="1091" y="2394"/>
                <a:ext cx="59" cy="50"/>
              </a:xfrm>
              <a:custGeom>
                <a:avLst/>
                <a:gdLst>
                  <a:gd name="T0" fmla="*/ 226 w 293"/>
                  <a:gd name="T1" fmla="*/ 65 h 250"/>
                  <a:gd name="T2" fmla="*/ 210 w 293"/>
                  <a:gd name="T3" fmla="*/ 9 h 250"/>
                  <a:gd name="T4" fmla="*/ 218 w 293"/>
                  <a:gd name="T5" fmla="*/ 37 h 250"/>
                  <a:gd name="T6" fmla="*/ 257 w 293"/>
                  <a:gd name="T7" fmla="*/ 55 h 250"/>
                  <a:gd name="T8" fmla="*/ 249 w 293"/>
                  <a:gd name="T9" fmla="*/ 29 h 250"/>
                  <a:gd name="T10" fmla="*/ 241 w 293"/>
                  <a:gd name="T11" fmla="*/ 88 h 250"/>
                  <a:gd name="T12" fmla="*/ 241 w 293"/>
                  <a:gd name="T13" fmla="*/ 88 h 250"/>
                  <a:gd name="T14" fmla="*/ 210 w 293"/>
                  <a:gd name="T15" fmla="*/ 39 h 250"/>
                  <a:gd name="T16" fmla="*/ 124 w 293"/>
                  <a:gd name="T17" fmla="*/ 156 h 250"/>
                  <a:gd name="T18" fmla="*/ 124 w 293"/>
                  <a:gd name="T19" fmla="*/ 156 h 250"/>
                  <a:gd name="T20" fmla="*/ 93 w 293"/>
                  <a:gd name="T21" fmla="*/ 106 h 250"/>
                  <a:gd name="T22" fmla="*/ 68 w 293"/>
                  <a:gd name="T23" fmla="*/ 119 h 250"/>
                  <a:gd name="T24" fmla="*/ 84 w 293"/>
                  <a:gd name="T25" fmla="*/ 114 h 250"/>
                  <a:gd name="T26" fmla="*/ 83 w 293"/>
                  <a:gd name="T27" fmla="*/ 173 h 250"/>
                  <a:gd name="T28" fmla="*/ 96 w 293"/>
                  <a:gd name="T29" fmla="*/ 114 h 250"/>
                  <a:gd name="T30" fmla="*/ 96 w 293"/>
                  <a:gd name="T31" fmla="*/ 114 h 250"/>
                  <a:gd name="T32" fmla="*/ 96 w 293"/>
                  <a:gd name="T33" fmla="*/ 173 h 250"/>
                  <a:gd name="T34" fmla="*/ 115 w 293"/>
                  <a:gd name="T35" fmla="*/ 113 h 250"/>
                  <a:gd name="T36" fmla="*/ 115 w 293"/>
                  <a:gd name="T37" fmla="*/ 113 h 250"/>
                  <a:gd name="T38" fmla="*/ 114 w 293"/>
                  <a:gd name="T39" fmla="*/ 172 h 250"/>
                  <a:gd name="T40" fmla="*/ 272 w 293"/>
                  <a:gd name="T41" fmla="*/ 109 h 250"/>
                  <a:gd name="T42" fmla="*/ 248 w 293"/>
                  <a:gd name="T43" fmla="*/ 109 h 250"/>
                  <a:gd name="T44" fmla="*/ 222 w 293"/>
                  <a:gd name="T45" fmla="*/ 172 h 250"/>
                  <a:gd name="T46" fmla="*/ 284 w 293"/>
                  <a:gd name="T47" fmla="*/ 153 h 250"/>
                  <a:gd name="T48" fmla="*/ 253 w 293"/>
                  <a:gd name="T49" fmla="*/ 163 h 250"/>
                  <a:gd name="T50" fmla="*/ 84 w 293"/>
                  <a:gd name="T51" fmla="*/ 241 h 250"/>
                  <a:gd name="T52" fmla="*/ 262 w 293"/>
                  <a:gd name="T53" fmla="*/ 190 h 250"/>
                  <a:gd name="T54" fmla="*/ 44 w 293"/>
                  <a:gd name="T55" fmla="*/ 223 h 250"/>
                  <a:gd name="T56" fmla="*/ 44 w 293"/>
                  <a:gd name="T57" fmla="*/ 223 h 250"/>
                  <a:gd name="T58" fmla="*/ 106 w 293"/>
                  <a:gd name="T59" fmla="*/ 204 h 250"/>
                  <a:gd name="T60" fmla="*/ 32 w 293"/>
                  <a:gd name="T61" fmla="*/ 178 h 250"/>
                  <a:gd name="T62" fmla="*/ 39 w 293"/>
                  <a:gd name="T63" fmla="*/ 205 h 250"/>
                  <a:gd name="T64" fmla="*/ 228 w 293"/>
                  <a:gd name="T65" fmla="*/ 182 h 250"/>
                  <a:gd name="T66" fmla="*/ 221 w 293"/>
                  <a:gd name="T67" fmla="*/ 124 h 250"/>
                  <a:gd name="T68" fmla="*/ 221 w 293"/>
                  <a:gd name="T69" fmla="*/ 124 h 250"/>
                  <a:gd name="T70" fmla="*/ 60 w 293"/>
                  <a:gd name="T71" fmla="*/ 129 h 250"/>
                  <a:gd name="T72" fmla="*/ 59 w 293"/>
                  <a:gd name="T73" fmla="*/ 188 h 250"/>
                  <a:gd name="T74" fmla="*/ 60 w 293"/>
                  <a:gd name="T75" fmla="*/ 158 h 250"/>
                  <a:gd name="T76" fmla="*/ 24 w 293"/>
                  <a:gd name="T77" fmla="*/ 152 h 250"/>
                  <a:gd name="T78" fmla="*/ 29 w 293"/>
                  <a:gd name="T79" fmla="*/ 168 h 250"/>
                  <a:gd name="T80" fmla="*/ 39 w 293"/>
                  <a:gd name="T81" fmla="*/ 118 h 250"/>
                  <a:gd name="T82" fmla="*/ 39 w 293"/>
                  <a:gd name="T83" fmla="*/ 118 h 250"/>
                  <a:gd name="T84" fmla="*/ 71 w 293"/>
                  <a:gd name="T85" fmla="*/ 167 h 250"/>
                  <a:gd name="T86" fmla="*/ 212 w 293"/>
                  <a:gd name="T87" fmla="*/ 86 h 250"/>
                  <a:gd name="T88" fmla="*/ 205 w 293"/>
                  <a:gd name="T89" fmla="*/ 90 h 250"/>
                  <a:gd name="T90" fmla="*/ 188 w 293"/>
                  <a:gd name="T91" fmla="*/ 34 h 250"/>
                  <a:gd name="T92" fmla="*/ 22 w 293"/>
                  <a:gd name="T93" fmla="*/ 142 h 250"/>
                  <a:gd name="T94" fmla="*/ 53 w 293"/>
                  <a:gd name="T95" fmla="*/ 133 h 250"/>
                  <a:gd name="T96" fmla="*/ 70 w 293"/>
                  <a:gd name="T97" fmla="*/ 80 h 250"/>
                  <a:gd name="T98" fmla="*/ 8 w 293"/>
                  <a:gd name="T99" fmla="*/ 97 h 250"/>
                  <a:gd name="T100" fmla="*/ 39 w 293"/>
                  <a:gd name="T101" fmla="*/ 88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3" h="250">
                    <a:moveTo>
                      <a:pt x="32" y="60"/>
                    </a:moveTo>
                    <a:lnTo>
                      <a:pt x="210" y="9"/>
                    </a:lnTo>
                    <a:lnTo>
                      <a:pt x="226" y="65"/>
                    </a:lnTo>
                    <a:lnTo>
                      <a:pt x="48" y="116"/>
                    </a:lnTo>
                    <a:lnTo>
                      <a:pt x="32" y="60"/>
                    </a:lnTo>
                    <a:close/>
                    <a:moveTo>
                      <a:pt x="210" y="9"/>
                    </a:moveTo>
                    <a:lnTo>
                      <a:pt x="241" y="0"/>
                    </a:lnTo>
                    <a:lnTo>
                      <a:pt x="249" y="29"/>
                    </a:lnTo>
                    <a:lnTo>
                      <a:pt x="218" y="37"/>
                    </a:lnTo>
                    <a:lnTo>
                      <a:pt x="210" y="9"/>
                    </a:lnTo>
                    <a:close/>
                    <a:moveTo>
                      <a:pt x="249" y="29"/>
                    </a:moveTo>
                    <a:lnTo>
                      <a:pt x="257" y="55"/>
                    </a:lnTo>
                    <a:lnTo>
                      <a:pt x="195" y="72"/>
                    </a:lnTo>
                    <a:lnTo>
                      <a:pt x="187" y="46"/>
                    </a:lnTo>
                    <a:lnTo>
                      <a:pt x="249" y="29"/>
                    </a:lnTo>
                    <a:close/>
                    <a:moveTo>
                      <a:pt x="257" y="55"/>
                    </a:moveTo>
                    <a:lnTo>
                      <a:pt x="263" y="76"/>
                    </a:lnTo>
                    <a:lnTo>
                      <a:pt x="241" y="88"/>
                    </a:lnTo>
                    <a:lnTo>
                      <a:pt x="226" y="63"/>
                    </a:lnTo>
                    <a:lnTo>
                      <a:pt x="257" y="55"/>
                    </a:lnTo>
                    <a:close/>
                    <a:moveTo>
                      <a:pt x="241" y="88"/>
                    </a:moveTo>
                    <a:lnTo>
                      <a:pt x="124" y="156"/>
                    </a:lnTo>
                    <a:lnTo>
                      <a:pt x="93" y="106"/>
                    </a:lnTo>
                    <a:lnTo>
                      <a:pt x="210" y="39"/>
                    </a:lnTo>
                    <a:lnTo>
                      <a:pt x="241" y="88"/>
                    </a:lnTo>
                    <a:close/>
                    <a:moveTo>
                      <a:pt x="124" y="156"/>
                    </a:moveTo>
                    <a:lnTo>
                      <a:pt x="124" y="156"/>
                    </a:lnTo>
                    <a:lnTo>
                      <a:pt x="107" y="131"/>
                    </a:lnTo>
                    <a:lnTo>
                      <a:pt x="124" y="156"/>
                    </a:lnTo>
                    <a:close/>
                    <a:moveTo>
                      <a:pt x="124" y="156"/>
                    </a:moveTo>
                    <a:lnTo>
                      <a:pt x="99" y="169"/>
                    </a:lnTo>
                    <a:lnTo>
                      <a:pt x="68" y="119"/>
                    </a:lnTo>
                    <a:lnTo>
                      <a:pt x="93" y="106"/>
                    </a:lnTo>
                    <a:lnTo>
                      <a:pt x="124" y="156"/>
                    </a:lnTo>
                    <a:close/>
                    <a:moveTo>
                      <a:pt x="83" y="173"/>
                    </a:moveTo>
                    <a:lnTo>
                      <a:pt x="68" y="119"/>
                    </a:lnTo>
                    <a:lnTo>
                      <a:pt x="84" y="144"/>
                    </a:lnTo>
                    <a:lnTo>
                      <a:pt x="83" y="173"/>
                    </a:lnTo>
                    <a:close/>
                    <a:moveTo>
                      <a:pt x="84" y="114"/>
                    </a:moveTo>
                    <a:lnTo>
                      <a:pt x="96" y="114"/>
                    </a:lnTo>
                    <a:lnTo>
                      <a:pt x="96" y="173"/>
                    </a:lnTo>
                    <a:lnTo>
                      <a:pt x="83" y="173"/>
                    </a:lnTo>
                    <a:lnTo>
                      <a:pt x="84" y="114"/>
                    </a:lnTo>
                    <a:close/>
                    <a:moveTo>
                      <a:pt x="96" y="114"/>
                    </a:moveTo>
                    <a:lnTo>
                      <a:pt x="96" y="114"/>
                    </a:lnTo>
                    <a:lnTo>
                      <a:pt x="96" y="143"/>
                    </a:lnTo>
                    <a:lnTo>
                      <a:pt x="96" y="114"/>
                    </a:lnTo>
                    <a:close/>
                    <a:moveTo>
                      <a:pt x="96" y="114"/>
                    </a:moveTo>
                    <a:lnTo>
                      <a:pt x="115" y="113"/>
                    </a:lnTo>
                    <a:lnTo>
                      <a:pt x="114" y="172"/>
                    </a:lnTo>
                    <a:lnTo>
                      <a:pt x="96" y="173"/>
                    </a:lnTo>
                    <a:lnTo>
                      <a:pt x="96" y="114"/>
                    </a:lnTo>
                    <a:close/>
                    <a:moveTo>
                      <a:pt x="115" y="113"/>
                    </a:moveTo>
                    <a:lnTo>
                      <a:pt x="115" y="113"/>
                    </a:lnTo>
                    <a:lnTo>
                      <a:pt x="114" y="143"/>
                    </a:lnTo>
                    <a:lnTo>
                      <a:pt x="115" y="113"/>
                    </a:lnTo>
                    <a:close/>
                    <a:moveTo>
                      <a:pt x="115" y="113"/>
                    </a:moveTo>
                    <a:lnTo>
                      <a:pt x="248" y="109"/>
                    </a:lnTo>
                    <a:lnTo>
                      <a:pt x="247" y="168"/>
                    </a:lnTo>
                    <a:lnTo>
                      <a:pt x="114" y="172"/>
                    </a:lnTo>
                    <a:lnTo>
                      <a:pt x="115" y="113"/>
                    </a:lnTo>
                    <a:close/>
                    <a:moveTo>
                      <a:pt x="248" y="109"/>
                    </a:moveTo>
                    <a:lnTo>
                      <a:pt x="272" y="109"/>
                    </a:lnTo>
                    <a:lnTo>
                      <a:pt x="278" y="131"/>
                    </a:lnTo>
                    <a:lnTo>
                      <a:pt x="247" y="139"/>
                    </a:lnTo>
                    <a:lnTo>
                      <a:pt x="248" y="109"/>
                    </a:lnTo>
                    <a:close/>
                    <a:moveTo>
                      <a:pt x="278" y="131"/>
                    </a:moveTo>
                    <a:lnTo>
                      <a:pt x="284" y="153"/>
                    </a:lnTo>
                    <a:lnTo>
                      <a:pt x="222" y="172"/>
                    </a:lnTo>
                    <a:lnTo>
                      <a:pt x="216" y="148"/>
                    </a:lnTo>
                    <a:lnTo>
                      <a:pt x="278" y="131"/>
                    </a:lnTo>
                    <a:close/>
                    <a:moveTo>
                      <a:pt x="284" y="153"/>
                    </a:moveTo>
                    <a:lnTo>
                      <a:pt x="293" y="182"/>
                    </a:lnTo>
                    <a:lnTo>
                      <a:pt x="262" y="190"/>
                    </a:lnTo>
                    <a:lnTo>
                      <a:pt x="253" y="163"/>
                    </a:lnTo>
                    <a:lnTo>
                      <a:pt x="284" y="153"/>
                    </a:lnTo>
                    <a:close/>
                    <a:moveTo>
                      <a:pt x="262" y="190"/>
                    </a:moveTo>
                    <a:lnTo>
                      <a:pt x="84" y="241"/>
                    </a:lnTo>
                    <a:lnTo>
                      <a:pt x="68" y="185"/>
                    </a:lnTo>
                    <a:lnTo>
                      <a:pt x="246" y="134"/>
                    </a:lnTo>
                    <a:lnTo>
                      <a:pt x="262" y="190"/>
                    </a:lnTo>
                    <a:close/>
                    <a:moveTo>
                      <a:pt x="84" y="241"/>
                    </a:moveTo>
                    <a:lnTo>
                      <a:pt x="53" y="250"/>
                    </a:lnTo>
                    <a:lnTo>
                      <a:pt x="44" y="223"/>
                    </a:lnTo>
                    <a:lnTo>
                      <a:pt x="75" y="214"/>
                    </a:lnTo>
                    <a:lnTo>
                      <a:pt x="84" y="241"/>
                    </a:lnTo>
                    <a:close/>
                    <a:moveTo>
                      <a:pt x="44" y="223"/>
                    </a:moveTo>
                    <a:lnTo>
                      <a:pt x="39" y="205"/>
                    </a:lnTo>
                    <a:lnTo>
                      <a:pt x="101" y="188"/>
                    </a:lnTo>
                    <a:lnTo>
                      <a:pt x="106" y="204"/>
                    </a:lnTo>
                    <a:lnTo>
                      <a:pt x="44" y="223"/>
                    </a:lnTo>
                    <a:close/>
                    <a:moveTo>
                      <a:pt x="39" y="205"/>
                    </a:moveTo>
                    <a:lnTo>
                      <a:pt x="32" y="178"/>
                    </a:lnTo>
                    <a:lnTo>
                      <a:pt x="63" y="169"/>
                    </a:lnTo>
                    <a:lnTo>
                      <a:pt x="70" y="197"/>
                    </a:lnTo>
                    <a:lnTo>
                      <a:pt x="39" y="205"/>
                    </a:lnTo>
                    <a:close/>
                    <a:moveTo>
                      <a:pt x="63" y="169"/>
                    </a:moveTo>
                    <a:lnTo>
                      <a:pt x="212" y="126"/>
                    </a:lnTo>
                    <a:lnTo>
                      <a:pt x="228" y="182"/>
                    </a:lnTo>
                    <a:lnTo>
                      <a:pt x="79" y="225"/>
                    </a:lnTo>
                    <a:lnTo>
                      <a:pt x="63" y="169"/>
                    </a:lnTo>
                    <a:close/>
                    <a:moveTo>
                      <a:pt x="221" y="124"/>
                    </a:moveTo>
                    <a:lnTo>
                      <a:pt x="228" y="182"/>
                    </a:lnTo>
                    <a:lnTo>
                      <a:pt x="221" y="154"/>
                    </a:lnTo>
                    <a:lnTo>
                      <a:pt x="221" y="124"/>
                    </a:lnTo>
                    <a:close/>
                    <a:moveTo>
                      <a:pt x="220" y="183"/>
                    </a:moveTo>
                    <a:lnTo>
                      <a:pt x="59" y="188"/>
                    </a:lnTo>
                    <a:lnTo>
                      <a:pt x="60" y="129"/>
                    </a:lnTo>
                    <a:lnTo>
                      <a:pt x="221" y="124"/>
                    </a:lnTo>
                    <a:lnTo>
                      <a:pt x="220" y="183"/>
                    </a:lnTo>
                    <a:close/>
                    <a:moveTo>
                      <a:pt x="59" y="188"/>
                    </a:moveTo>
                    <a:lnTo>
                      <a:pt x="35" y="188"/>
                    </a:lnTo>
                    <a:lnTo>
                      <a:pt x="29" y="168"/>
                    </a:lnTo>
                    <a:lnTo>
                      <a:pt x="60" y="158"/>
                    </a:lnTo>
                    <a:lnTo>
                      <a:pt x="59" y="188"/>
                    </a:lnTo>
                    <a:close/>
                    <a:moveTo>
                      <a:pt x="29" y="168"/>
                    </a:moveTo>
                    <a:lnTo>
                      <a:pt x="24" y="152"/>
                    </a:lnTo>
                    <a:lnTo>
                      <a:pt x="86" y="134"/>
                    </a:lnTo>
                    <a:lnTo>
                      <a:pt x="90" y="149"/>
                    </a:lnTo>
                    <a:lnTo>
                      <a:pt x="29" y="168"/>
                    </a:lnTo>
                    <a:close/>
                    <a:moveTo>
                      <a:pt x="24" y="152"/>
                    </a:moveTo>
                    <a:lnTo>
                      <a:pt x="18" y="131"/>
                    </a:lnTo>
                    <a:lnTo>
                      <a:pt x="39" y="118"/>
                    </a:lnTo>
                    <a:lnTo>
                      <a:pt x="55" y="143"/>
                    </a:lnTo>
                    <a:lnTo>
                      <a:pt x="24" y="152"/>
                    </a:lnTo>
                    <a:close/>
                    <a:moveTo>
                      <a:pt x="39" y="118"/>
                    </a:moveTo>
                    <a:lnTo>
                      <a:pt x="181" y="37"/>
                    </a:lnTo>
                    <a:lnTo>
                      <a:pt x="212" y="86"/>
                    </a:lnTo>
                    <a:lnTo>
                      <a:pt x="71" y="167"/>
                    </a:lnTo>
                    <a:lnTo>
                      <a:pt x="39" y="118"/>
                    </a:lnTo>
                    <a:close/>
                    <a:moveTo>
                      <a:pt x="188" y="34"/>
                    </a:moveTo>
                    <a:lnTo>
                      <a:pt x="212" y="86"/>
                    </a:lnTo>
                    <a:lnTo>
                      <a:pt x="197" y="61"/>
                    </a:lnTo>
                    <a:lnTo>
                      <a:pt x="188" y="34"/>
                    </a:lnTo>
                    <a:close/>
                    <a:moveTo>
                      <a:pt x="205" y="90"/>
                    </a:moveTo>
                    <a:lnTo>
                      <a:pt x="53" y="133"/>
                    </a:lnTo>
                    <a:lnTo>
                      <a:pt x="36" y="77"/>
                    </a:lnTo>
                    <a:lnTo>
                      <a:pt x="188" y="34"/>
                    </a:lnTo>
                    <a:lnTo>
                      <a:pt x="205" y="90"/>
                    </a:lnTo>
                    <a:close/>
                    <a:moveTo>
                      <a:pt x="53" y="133"/>
                    </a:moveTo>
                    <a:lnTo>
                      <a:pt x="22" y="142"/>
                    </a:lnTo>
                    <a:lnTo>
                      <a:pt x="13" y="113"/>
                    </a:lnTo>
                    <a:lnTo>
                      <a:pt x="44" y="105"/>
                    </a:lnTo>
                    <a:lnTo>
                      <a:pt x="53" y="133"/>
                    </a:lnTo>
                    <a:close/>
                    <a:moveTo>
                      <a:pt x="13" y="113"/>
                    </a:moveTo>
                    <a:lnTo>
                      <a:pt x="8" y="97"/>
                    </a:lnTo>
                    <a:lnTo>
                      <a:pt x="70" y="80"/>
                    </a:lnTo>
                    <a:lnTo>
                      <a:pt x="75" y="96"/>
                    </a:lnTo>
                    <a:lnTo>
                      <a:pt x="13" y="113"/>
                    </a:lnTo>
                    <a:close/>
                    <a:moveTo>
                      <a:pt x="8" y="97"/>
                    </a:moveTo>
                    <a:lnTo>
                      <a:pt x="0" y="70"/>
                    </a:lnTo>
                    <a:lnTo>
                      <a:pt x="32" y="60"/>
                    </a:lnTo>
                    <a:lnTo>
                      <a:pt x="39" y="88"/>
                    </a:lnTo>
                    <a:lnTo>
                      <a:pt x="8" y="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6" name="Freeform 2046"/>
              <p:cNvSpPr>
                <a:spLocks noEditPoints="1"/>
              </p:cNvSpPr>
              <p:nvPr/>
            </p:nvSpPr>
            <p:spPr bwMode="auto">
              <a:xfrm>
                <a:off x="1102" y="2431"/>
                <a:ext cx="42" cy="39"/>
              </a:xfrm>
              <a:custGeom>
                <a:avLst/>
                <a:gdLst>
                  <a:gd name="T0" fmla="*/ 19 w 206"/>
                  <a:gd name="T1" fmla="*/ 125 h 195"/>
                  <a:gd name="T2" fmla="*/ 13 w 206"/>
                  <a:gd name="T3" fmla="*/ 119 h 195"/>
                  <a:gd name="T4" fmla="*/ 65 w 206"/>
                  <a:gd name="T5" fmla="*/ 81 h 195"/>
                  <a:gd name="T6" fmla="*/ 64 w 206"/>
                  <a:gd name="T7" fmla="*/ 75 h 195"/>
                  <a:gd name="T8" fmla="*/ 64 w 206"/>
                  <a:gd name="T9" fmla="*/ 75 h 195"/>
                  <a:gd name="T10" fmla="*/ 23 w 206"/>
                  <a:gd name="T11" fmla="*/ 33 h 195"/>
                  <a:gd name="T12" fmla="*/ 65 w 206"/>
                  <a:gd name="T13" fmla="*/ 75 h 195"/>
                  <a:gd name="T14" fmla="*/ 70 w 206"/>
                  <a:gd name="T15" fmla="*/ 73 h 195"/>
                  <a:gd name="T16" fmla="*/ 75 w 206"/>
                  <a:gd name="T17" fmla="*/ 73 h 195"/>
                  <a:gd name="T18" fmla="*/ 89 w 206"/>
                  <a:gd name="T19" fmla="*/ 14 h 195"/>
                  <a:gd name="T20" fmla="*/ 106 w 206"/>
                  <a:gd name="T21" fmla="*/ 20 h 195"/>
                  <a:gd name="T22" fmla="*/ 105 w 206"/>
                  <a:gd name="T23" fmla="*/ 59 h 195"/>
                  <a:gd name="T24" fmla="*/ 83 w 206"/>
                  <a:gd name="T25" fmla="*/ 84 h 195"/>
                  <a:gd name="T26" fmla="*/ 93 w 206"/>
                  <a:gd name="T27" fmla="*/ 103 h 195"/>
                  <a:gd name="T28" fmla="*/ 149 w 206"/>
                  <a:gd name="T29" fmla="*/ 71 h 195"/>
                  <a:gd name="T30" fmla="*/ 120 w 206"/>
                  <a:gd name="T31" fmla="*/ 70 h 195"/>
                  <a:gd name="T32" fmla="*/ 141 w 206"/>
                  <a:gd name="T33" fmla="*/ 124 h 195"/>
                  <a:gd name="T34" fmla="*/ 174 w 206"/>
                  <a:gd name="T35" fmla="*/ 106 h 195"/>
                  <a:gd name="T36" fmla="*/ 124 w 206"/>
                  <a:gd name="T37" fmla="*/ 74 h 195"/>
                  <a:gd name="T38" fmla="*/ 155 w 206"/>
                  <a:gd name="T39" fmla="*/ 78 h 195"/>
                  <a:gd name="T40" fmla="*/ 122 w 206"/>
                  <a:gd name="T41" fmla="*/ 73 h 195"/>
                  <a:gd name="T42" fmla="*/ 171 w 206"/>
                  <a:gd name="T43" fmla="*/ 33 h 195"/>
                  <a:gd name="T44" fmla="*/ 141 w 206"/>
                  <a:gd name="T45" fmla="*/ 19 h 195"/>
                  <a:gd name="T46" fmla="*/ 124 w 206"/>
                  <a:gd name="T47" fmla="*/ 78 h 195"/>
                  <a:gd name="T48" fmla="*/ 90 w 206"/>
                  <a:gd name="T49" fmla="*/ 52 h 195"/>
                  <a:gd name="T50" fmla="*/ 119 w 206"/>
                  <a:gd name="T51" fmla="*/ 2 h 195"/>
                  <a:gd name="T52" fmla="*/ 132 w 206"/>
                  <a:gd name="T53" fmla="*/ 60 h 195"/>
                  <a:gd name="T54" fmla="*/ 174 w 206"/>
                  <a:gd name="T55" fmla="*/ 12 h 195"/>
                  <a:gd name="T56" fmla="*/ 136 w 206"/>
                  <a:gd name="T57" fmla="*/ 61 h 195"/>
                  <a:gd name="T58" fmla="*/ 203 w 206"/>
                  <a:gd name="T59" fmla="*/ 54 h 195"/>
                  <a:gd name="T60" fmla="*/ 142 w 206"/>
                  <a:gd name="T61" fmla="*/ 80 h 195"/>
                  <a:gd name="T62" fmla="*/ 193 w 206"/>
                  <a:gd name="T63" fmla="*/ 114 h 195"/>
                  <a:gd name="T64" fmla="*/ 142 w 206"/>
                  <a:gd name="T65" fmla="*/ 80 h 195"/>
                  <a:gd name="T66" fmla="*/ 151 w 206"/>
                  <a:gd name="T67" fmla="*/ 139 h 195"/>
                  <a:gd name="T68" fmla="*/ 142 w 206"/>
                  <a:gd name="T69" fmla="*/ 141 h 195"/>
                  <a:gd name="T70" fmla="*/ 96 w 206"/>
                  <a:gd name="T71" fmla="*/ 94 h 195"/>
                  <a:gd name="T72" fmla="*/ 79 w 206"/>
                  <a:gd name="T73" fmla="*/ 161 h 195"/>
                  <a:gd name="T74" fmla="*/ 75 w 206"/>
                  <a:gd name="T75" fmla="*/ 162 h 195"/>
                  <a:gd name="T76" fmla="*/ 53 w 206"/>
                  <a:gd name="T77" fmla="*/ 142 h 195"/>
                  <a:gd name="T78" fmla="*/ 48 w 206"/>
                  <a:gd name="T79" fmla="*/ 126 h 195"/>
                  <a:gd name="T80" fmla="*/ 45 w 206"/>
                  <a:gd name="T81" fmla="*/ 94 h 195"/>
                  <a:gd name="T82" fmla="*/ 78 w 206"/>
                  <a:gd name="T83" fmla="*/ 91 h 195"/>
                  <a:gd name="T84" fmla="*/ 103 w 206"/>
                  <a:gd name="T85" fmla="*/ 93 h 195"/>
                  <a:gd name="T86" fmla="*/ 65 w 206"/>
                  <a:gd name="T87" fmla="*/ 93 h 195"/>
                  <a:gd name="T88" fmla="*/ 119 w 206"/>
                  <a:gd name="T89" fmla="*/ 54 h 195"/>
                  <a:gd name="T90" fmla="*/ 63 w 206"/>
                  <a:gd name="T91" fmla="*/ 86 h 195"/>
                  <a:gd name="T92" fmla="*/ 83 w 206"/>
                  <a:gd name="T93" fmla="*/ 63 h 195"/>
                  <a:gd name="T94" fmla="*/ 71 w 206"/>
                  <a:gd name="T95" fmla="*/ 90 h 195"/>
                  <a:gd name="T96" fmla="*/ 65 w 206"/>
                  <a:gd name="T97" fmla="*/ 33 h 195"/>
                  <a:gd name="T98" fmla="*/ 40 w 206"/>
                  <a:gd name="T99" fmla="*/ 43 h 195"/>
                  <a:gd name="T100" fmla="*/ 78 w 206"/>
                  <a:gd name="T101" fmla="*/ 89 h 195"/>
                  <a:gd name="T102" fmla="*/ 25 w 206"/>
                  <a:gd name="T103" fmla="*/ 59 h 195"/>
                  <a:gd name="T104" fmla="*/ 83 w 206"/>
                  <a:gd name="T105" fmla="*/ 79 h 195"/>
                  <a:gd name="T106" fmla="*/ 83 w 206"/>
                  <a:gd name="T107" fmla="*/ 79 h 195"/>
                  <a:gd name="T108" fmla="*/ 83 w 206"/>
                  <a:gd name="T109" fmla="*/ 79 h 195"/>
                  <a:gd name="T110" fmla="*/ 63 w 206"/>
                  <a:gd name="T111" fmla="*/ 136 h 195"/>
                  <a:gd name="T112" fmla="*/ 81 w 206"/>
                  <a:gd name="T113" fmla="*/ 137 h 195"/>
                  <a:gd name="T114" fmla="*/ 95 w 206"/>
                  <a:gd name="T115" fmla="*/ 7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6" h="195">
                    <a:moveTo>
                      <a:pt x="47" y="144"/>
                    </a:moveTo>
                    <a:lnTo>
                      <a:pt x="39" y="140"/>
                    </a:lnTo>
                    <a:lnTo>
                      <a:pt x="32" y="136"/>
                    </a:lnTo>
                    <a:lnTo>
                      <a:pt x="71" y="88"/>
                    </a:lnTo>
                    <a:lnTo>
                      <a:pt x="75" y="90"/>
                    </a:lnTo>
                    <a:lnTo>
                      <a:pt x="78" y="91"/>
                    </a:lnTo>
                    <a:lnTo>
                      <a:pt x="47" y="144"/>
                    </a:lnTo>
                    <a:close/>
                    <a:moveTo>
                      <a:pt x="32" y="136"/>
                    </a:moveTo>
                    <a:lnTo>
                      <a:pt x="25" y="131"/>
                    </a:lnTo>
                    <a:lnTo>
                      <a:pt x="19" y="125"/>
                    </a:lnTo>
                    <a:lnTo>
                      <a:pt x="68" y="85"/>
                    </a:lnTo>
                    <a:lnTo>
                      <a:pt x="70" y="86"/>
                    </a:lnTo>
                    <a:lnTo>
                      <a:pt x="71" y="88"/>
                    </a:lnTo>
                    <a:lnTo>
                      <a:pt x="32" y="136"/>
                    </a:lnTo>
                    <a:close/>
                    <a:moveTo>
                      <a:pt x="68" y="85"/>
                    </a:moveTo>
                    <a:lnTo>
                      <a:pt x="68" y="85"/>
                    </a:lnTo>
                    <a:lnTo>
                      <a:pt x="43" y="105"/>
                    </a:lnTo>
                    <a:lnTo>
                      <a:pt x="68" y="85"/>
                    </a:lnTo>
                    <a:close/>
                    <a:moveTo>
                      <a:pt x="19" y="125"/>
                    </a:moveTo>
                    <a:lnTo>
                      <a:pt x="13" y="119"/>
                    </a:lnTo>
                    <a:lnTo>
                      <a:pt x="9" y="113"/>
                    </a:lnTo>
                    <a:lnTo>
                      <a:pt x="65" y="83"/>
                    </a:lnTo>
                    <a:lnTo>
                      <a:pt x="66" y="84"/>
                    </a:lnTo>
                    <a:lnTo>
                      <a:pt x="68" y="85"/>
                    </a:lnTo>
                    <a:lnTo>
                      <a:pt x="19" y="125"/>
                    </a:lnTo>
                    <a:close/>
                    <a:moveTo>
                      <a:pt x="9" y="113"/>
                    </a:moveTo>
                    <a:lnTo>
                      <a:pt x="5" y="105"/>
                    </a:lnTo>
                    <a:lnTo>
                      <a:pt x="2" y="98"/>
                    </a:lnTo>
                    <a:lnTo>
                      <a:pt x="64" y="79"/>
                    </a:lnTo>
                    <a:lnTo>
                      <a:pt x="65" y="81"/>
                    </a:lnTo>
                    <a:lnTo>
                      <a:pt x="65" y="83"/>
                    </a:lnTo>
                    <a:lnTo>
                      <a:pt x="9" y="113"/>
                    </a:lnTo>
                    <a:close/>
                    <a:moveTo>
                      <a:pt x="64" y="79"/>
                    </a:moveTo>
                    <a:lnTo>
                      <a:pt x="64" y="79"/>
                    </a:lnTo>
                    <a:lnTo>
                      <a:pt x="33" y="89"/>
                    </a:lnTo>
                    <a:lnTo>
                      <a:pt x="64" y="79"/>
                    </a:lnTo>
                    <a:close/>
                    <a:moveTo>
                      <a:pt x="3" y="98"/>
                    </a:moveTo>
                    <a:lnTo>
                      <a:pt x="0" y="85"/>
                    </a:lnTo>
                    <a:lnTo>
                      <a:pt x="0" y="73"/>
                    </a:lnTo>
                    <a:lnTo>
                      <a:pt x="64" y="75"/>
                    </a:lnTo>
                    <a:lnTo>
                      <a:pt x="64" y="78"/>
                    </a:lnTo>
                    <a:lnTo>
                      <a:pt x="64" y="79"/>
                    </a:lnTo>
                    <a:lnTo>
                      <a:pt x="3" y="98"/>
                    </a:lnTo>
                    <a:close/>
                    <a:moveTo>
                      <a:pt x="0" y="73"/>
                    </a:moveTo>
                    <a:lnTo>
                      <a:pt x="2" y="66"/>
                    </a:lnTo>
                    <a:lnTo>
                      <a:pt x="3" y="60"/>
                    </a:lnTo>
                    <a:lnTo>
                      <a:pt x="5" y="54"/>
                    </a:lnTo>
                    <a:lnTo>
                      <a:pt x="9" y="48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0" y="73"/>
                    </a:lnTo>
                    <a:close/>
                    <a:moveTo>
                      <a:pt x="64" y="75"/>
                    </a:moveTo>
                    <a:lnTo>
                      <a:pt x="64" y="75"/>
                    </a:lnTo>
                    <a:lnTo>
                      <a:pt x="37" y="61"/>
                    </a:lnTo>
                    <a:lnTo>
                      <a:pt x="64" y="75"/>
                    </a:lnTo>
                    <a:close/>
                    <a:moveTo>
                      <a:pt x="9" y="48"/>
                    </a:moveTo>
                    <a:lnTo>
                      <a:pt x="13" y="43"/>
                    </a:lnTo>
                    <a:lnTo>
                      <a:pt x="18" y="38"/>
                    </a:lnTo>
                    <a:lnTo>
                      <a:pt x="23" y="33"/>
                    </a:lnTo>
                    <a:lnTo>
                      <a:pt x="28" y="28"/>
                    </a:lnTo>
                    <a:lnTo>
                      <a:pt x="65" y="75"/>
                    </a:lnTo>
                    <a:lnTo>
                      <a:pt x="64" y="75"/>
                    </a:lnTo>
                    <a:lnTo>
                      <a:pt x="9" y="48"/>
                    </a:lnTo>
                    <a:close/>
                    <a:moveTo>
                      <a:pt x="28" y="28"/>
                    </a:moveTo>
                    <a:lnTo>
                      <a:pt x="40" y="22"/>
                    </a:lnTo>
                    <a:lnTo>
                      <a:pt x="53" y="17"/>
                    </a:lnTo>
                    <a:lnTo>
                      <a:pt x="69" y="73"/>
                    </a:lnTo>
                    <a:lnTo>
                      <a:pt x="66" y="74"/>
                    </a:lnTo>
                    <a:lnTo>
                      <a:pt x="65" y="75"/>
                    </a:lnTo>
                    <a:lnTo>
                      <a:pt x="28" y="28"/>
                    </a:lnTo>
                    <a:close/>
                    <a:moveTo>
                      <a:pt x="53" y="17"/>
                    </a:moveTo>
                    <a:lnTo>
                      <a:pt x="53" y="17"/>
                    </a:lnTo>
                    <a:lnTo>
                      <a:pt x="61" y="45"/>
                    </a:lnTo>
                    <a:lnTo>
                      <a:pt x="53" y="17"/>
                    </a:lnTo>
                    <a:close/>
                    <a:moveTo>
                      <a:pt x="53" y="17"/>
                    </a:moveTo>
                    <a:lnTo>
                      <a:pt x="63" y="15"/>
                    </a:lnTo>
                    <a:lnTo>
                      <a:pt x="71" y="14"/>
                    </a:lnTo>
                    <a:lnTo>
                      <a:pt x="73" y="73"/>
                    </a:lnTo>
                    <a:lnTo>
                      <a:pt x="70" y="73"/>
                    </a:lnTo>
                    <a:lnTo>
                      <a:pt x="69" y="73"/>
                    </a:lnTo>
                    <a:lnTo>
                      <a:pt x="53" y="17"/>
                    </a:lnTo>
                    <a:close/>
                    <a:moveTo>
                      <a:pt x="71" y="14"/>
                    </a:moveTo>
                    <a:lnTo>
                      <a:pt x="80" y="14"/>
                    </a:lnTo>
                    <a:lnTo>
                      <a:pt x="90" y="14"/>
                    </a:lnTo>
                    <a:lnTo>
                      <a:pt x="74" y="73"/>
                    </a:lnTo>
                    <a:lnTo>
                      <a:pt x="74" y="73"/>
                    </a:lnTo>
                    <a:lnTo>
                      <a:pt x="73" y="73"/>
                    </a:lnTo>
                    <a:lnTo>
                      <a:pt x="71" y="14"/>
                    </a:lnTo>
                    <a:close/>
                    <a:moveTo>
                      <a:pt x="75" y="73"/>
                    </a:moveTo>
                    <a:lnTo>
                      <a:pt x="74" y="73"/>
                    </a:lnTo>
                    <a:lnTo>
                      <a:pt x="81" y="44"/>
                    </a:lnTo>
                    <a:lnTo>
                      <a:pt x="75" y="73"/>
                    </a:lnTo>
                    <a:close/>
                    <a:moveTo>
                      <a:pt x="89" y="14"/>
                    </a:moveTo>
                    <a:lnTo>
                      <a:pt x="99" y="17"/>
                    </a:lnTo>
                    <a:lnTo>
                      <a:pt x="106" y="20"/>
                    </a:lnTo>
                    <a:lnTo>
                      <a:pt x="75" y="73"/>
                    </a:lnTo>
                    <a:lnTo>
                      <a:pt x="75" y="73"/>
                    </a:lnTo>
                    <a:lnTo>
                      <a:pt x="75" y="73"/>
                    </a:lnTo>
                    <a:lnTo>
                      <a:pt x="89" y="14"/>
                    </a:lnTo>
                    <a:close/>
                    <a:moveTo>
                      <a:pt x="75" y="73"/>
                    </a:moveTo>
                    <a:lnTo>
                      <a:pt x="75" y="73"/>
                    </a:lnTo>
                    <a:lnTo>
                      <a:pt x="91" y="47"/>
                    </a:lnTo>
                    <a:lnTo>
                      <a:pt x="75" y="73"/>
                    </a:lnTo>
                    <a:close/>
                    <a:moveTo>
                      <a:pt x="106" y="20"/>
                    </a:moveTo>
                    <a:lnTo>
                      <a:pt x="114" y="24"/>
                    </a:lnTo>
                    <a:lnTo>
                      <a:pt x="121" y="29"/>
                    </a:lnTo>
                    <a:lnTo>
                      <a:pt x="76" y="73"/>
                    </a:lnTo>
                    <a:lnTo>
                      <a:pt x="75" y="73"/>
                    </a:lnTo>
                    <a:lnTo>
                      <a:pt x="106" y="20"/>
                    </a:lnTo>
                    <a:close/>
                    <a:moveTo>
                      <a:pt x="121" y="29"/>
                    </a:moveTo>
                    <a:lnTo>
                      <a:pt x="127" y="35"/>
                    </a:lnTo>
                    <a:lnTo>
                      <a:pt x="134" y="43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6" y="73"/>
                    </a:lnTo>
                    <a:lnTo>
                      <a:pt x="121" y="29"/>
                    </a:lnTo>
                    <a:close/>
                    <a:moveTo>
                      <a:pt x="134" y="43"/>
                    </a:moveTo>
                    <a:lnTo>
                      <a:pt x="134" y="43"/>
                    </a:lnTo>
                    <a:lnTo>
                      <a:pt x="105" y="59"/>
                    </a:lnTo>
                    <a:lnTo>
                      <a:pt x="134" y="43"/>
                    </a:lnTo>
                    <a:close/>
                    <a:moveTo>
                      <a:pt x="134" y="43"/>
                    </a:moveTo>
                    <a:lnTo>
                      <a:pt x="137" y="50"/>
                    </a:lnTo>
                    <a:lnTo>
                      <a:pt x="142" y="58"/>
                    </a:lnTo>
                    <a:lnTo>
                      <a:pt x="83" y="84"/>
                    </a:lnTo>
                    <a:lnTo>
                      <a:pt x="80" y="79"/>
                    </a:lnTo>
                    <a:lnTo>
                      <a:pt x="78" y="75"/>
                    </a:lnTo>
                    <a:lnTo>
                      <a:pt x="134" y="43"/>
                    </a:lnTo>
                    <a:close/>
                    <a:moveTo>
                      <a:pt x="83" y="84"/>
                    </a:moveTo>
                    <a:lnTo>
                      <a:pt x="83" y="84"/>
                    </a:lnTo>
                    <a:lnTo>
                      <a:pt x="113" y="71"/>
                    </a:lnTo>
                    <a:lnTo>
                      <a:pt x="83" y="84"/>
                    </a:lnTo>
                    <a:close/>
                    <a:moveTo>
                      <a:pt x="142" y="58"/>
                    </a:moveTo>
                    <a:lnTo>
                      <a:pt x="146" y="66"/>
                    </a:lnTo>
                    <a:lnTo>
                      <a:pt x="149" y="73"/>
                    </a:lnTo>
                    <a:lnTo>
                      <a:pt x="93" y="103"/>
                    </a:lnTo>
                    <a:lnTo>
                      <a:pt x="88" y="94"/>
                    </a:lnTo>
                    <a:lnTo>
                      <a:pt x="83" y="84"/>
                    </a:lnTo>
                    <a:lnTo>
                      <a:pt x="142" y="58"/>
                    </a:lnTo>
                    <a:close/>
                    <a:moveTo>
                      <a:pt x="93" y="103"/>
                    </a:moveTo>
                    <a:lnTo>
                      <a:pt x="93" y="103"/>
                    </a:lnTo>
                    <a:lnTo>
                      <a:pt x="120" y="88"/>
                    </a:lnTo>
                    <a:lnTo>
                      <a:pt x="93" y="103"/>
                    </a:lnTo>
                    <a:close/>
                    <a:moveTo>
                      <a:pt x="149" y="71"/>
                    </a:moveTo>
                    <a:lnTo>
                      <a:pt x="151" y="76"/>
                    </a:lnTo>
                    <a:lnTo>
                      <a:pt x="154" y="79"/>
                    </a:lnTo>
                    <a:lnTo>
                      <a:pt x="103" y="116"/>
                    </a:lnTo>
                    <a:lnTo>
                      <a:pt x="98" y="110"/>
                    </a:lnTo>
                    <a:lnTo>
                      <a:pt x="93" y="103"/>
                    </a:lnTo>
                    <a:lnTo>
                      <a:pt x="149" y="71"/>
                    </a:lnTo>
                    <a:close/>
                    <a:moveTo>
                      <a:pt x="135" y="126"/>
                    </a:moveTo>
                    <a:lnTo>
                      <a:pt x="115" y="131"/>
                    </a:lnTo>
                    <a:lnTo>
                      <a:pt x="103" y="116"/>
                    </a:lnTo>
                    <a:lnTo>
                      <a:pt x="127" y="98"/>
                    </a:lnTo>
                    <a:lnTo>
                      <a:pt x="135" y="126"/>
                    </a:lnTo>
                    <a:close/>
                    <a:moveTo>
                      <a:pt x="120" y="70"/>
                    </a:moveTo>
                    <a:lnTo>
                      <a:pt x="126" y="68"/>
                    </a:lnTo>
                    <a:lnTo>
                      <a:pt x="141" y="124"/>
                    </a:lnTo>
                    <a:lnTo>
                      <a:pt x="135" y="126"/>
                    </a:lnTo>
                    <a:lnTo>
                      <a:pt x="120" y="70"/>
                    </a:lnTo>
                    <a:close/>
                    <a:moveTo>
                      <a:pt x="141" y="124"/>
                    </a:moveTo>
                    <a:lnTo>
                      <a:pt x="141" y="124"/>
                    </a:lnTo>
                    <a:lnTo>
                      <a:pt x="134" y="96"/>
                    </a:lnTo>
                    <a:lnTo>
                      <a:pt x="141" y="124"/>
                    </a:lnTo>
                    <a:close/>
                    <a:moveTo>
                      <a:pt x="126" y="69"/>
                    </a:moveTo>
                    <a:lnTo>
                      <a:pt x="127" y="68"/>
                    </a:lnTo>
                    <a:lnTo>
                      <a:pt x="130" y="66"/>
                    </a:lnTo>
                    <a:lnTo>
                      <a:pt x="160" y="118"/>
                    </a:lnTo>
                    <a:lnTo>
                      <a:pt x="151" y="121"/>
                    </a:lnTo>
                    <a:lnTo>
                      <a:pt x="141" y="124"/>
                    </a:lnTo>
                    <a:lnTo>
                      <a:pt x="126" y="69"/>
                    </a:lnTo>
                    <a:close/>
                    <a:moveTo>
                      <a:pt x="160" y="116"/>
                    </a:moveTo>
                    <a:lnTo>
                      <a:pt x="160" y="118"/>
                    </a:lnTo>
                    <a:lnTo>
                      <a:pt x="145" y="91"/>
                    </a:lnTo>
                    <a:lnTo>
                      <a:pt x="160" y="116"/>
                    </a:lnTo>
                    <a:close/>
                    <a:moveTo>
                      <a:pt x="129" y="66"/>
                    </a:moveTo>
                    <a:lnTo>
                      <a:pt x="127" y="70"/>
                    </a:lnTo>
                    <a:lnTo>
                      <a:pt x="125" y="71"/>
                    </a:lnTo>
                    <a:lnTo>
                      <a:pt x="177" y="101"/>
                    </a:lnTo>
                    <a:lnTo>
                      <a:pt x="174" y="106"/>
                    </a:lnTo>
                    <a:lnTo>
                      <a:pt x="170" y="110"/>
                    </a:lnTo>
                    <a:lnTo>
                      <a:pt x="165" y="114"/>
                    </a:lnTo>
                    <a:lnTo>
                      <a:pt x="160" y="116"/>
                    </a:lnTo>
                    <a:lnTo>
                      <a:pt x="129" y="66"/>
                    </a:lnTo>
                    <a:close/>
                    <a:moveTo>
                      <a:pt x="125" y="71"/>
                    </a:moveTo>
                    <a:lnTo>
                      <a:pt x="125" y="71"/>
                    </a:lnTo>
                    <a:lnTo>
                      <a:pt x="151" y="86"/>
                    </a:lnTo>
                    <a:lnTo>
                      <a:pt x="125" y="71"/>
                    </a:lnTo>
                    <a:close/>
                    <a:moveTo>
                      <a:pt x="125" y="71"/>
                    </a:moveTo>
                    <a:lnTo>
                      <a:pt x="124" y="74"/>
                    </a:lnTo>
                    <a:lnTo>
                      <a:pt x="122" y="76"/>
                    </a:lnTo>
                    <a:lnTo>
                      <a:pt x="187" y="79"/>
                    </a:lnTo>
                    <a:lnTo>
                      <a:pt x="186" y="85"/>
                    </a:lnTo>
                    <a:lnTo>
                      <a:pt x="184" y="91"/>
                    </a:lnTo>
                    <a:lnTo>
                      <a:pt x="181" y="96"/>
                    </a:lnTo>
                    <a:lnTo>
                      <a:pt x="177" y="103"/>
                    </a:lnTo>
                    <a:lnTo>
                      <a:pt x="125" y="71"/>
                    </a:lnTo>
                    <a:close/>
                    <a:moveTo>
                      <a:pt x="122" y="76"/>
                    </a:moveTo>
                    <a:lnTo>
                      <a:pt x="122" y="75"/>
                    </a:lnTo>
                    <a:lnTo>
                      <a:pt x="155" y="78"/>
                    </a:lnTo>
                    <a:lnTo>
                      <a:pt x="122" y="76"/>
                    </a:lnTo>
                    <a:close/>
                    <a:moveTo>
                      <a:pt x="122" y="75"/>
                    </a:moveTo>
                    <a:lnTo>
                      <a:pt x="122" y="75"/>
                    </a:lnTo>
                    <a:lnTo>
                      <a:pt x="122" y="75"/>
                    </a:lnTo>
                    <a:lnTo>
                      <a:pt x="185" y="56"/>
                    </a:lnTo>
                    <a:lnTo>
                      <a:pt x="187" y="68"/>
                    </a:lnTo>
                    <a:lnTo>
                      <a:pt x="187" y="79"/>
                    </a:lnTo>
                    <a:lnTo>
                      <a:pt x="122" y="75"/>
                    </a:lnTo>
                    <a:close/>
                    <a:moveTo>
                      <a:pt x="122" y="75"/>
                    </a:moveTo>
                    <a:lnTo>
                      <a:pt x="122" y="73"/>
                    </a:lnTo>
                    <a:lnTo>
                      <a:pt x="121" y="73"/>
                    </a:lnTo>
                    <a:lnTo>
                      <a:pt x="177" y="40"/>
                    </a:lnTo>
                    <a:lnTo>
                      <a:pt x="181" y="48"/>
                    </a:lnTo>
                    <a:lnTo>
                      <a:pt x="185" y="56"/>
                    </a:lnTo>
                    <a:lnTo>
                      <a:pt x="122" y="75"/>
                    </a:lnTo>
                    <a:close/>
                    <a:moveTo>
                      <a:pt x="121" y="73"/>
                    </a:moveTo>
                    <a:lnTo>
                      <a:pt x="124" y="74"/>
                    </a:lnTo>
                    <a:lnTo>
                      <a:pt x="125" y="75"/>
                    </a:lnTo>
                    <a:lnTo>
                      <a:pt x="162" y="25"/>
                    </a:lnTo>
                    <a:lnTo>
                      <a:pt x="171" y="33"/>
                    </a:lnTo>
                    <a:lnTo>
                      <a:pt x="177" y="40"/>
                    </a:lnTo>
                    <a:lnTo>
                      <a:pt x="121" y="73"/>
                    </a:lnTo>
                    <a:close/>
                    <a:moveTo>
                      <a:pt x="162" y="25"/>
                    </a:moveTo>
                    <a:lnTo>
                      <a:pt x="162" y="25"/>
                    </a:lnTo>
                    <a:lnTo>
                      <a:pt x="144" y="50"/>
                    </a:lnTo>
                    <a:lnTo>
                      <a:pt x="162" y="25"/>
                    </a:lnTo>
                    <a:close/>
                    <a:moveTo>
                      <a:pt x="125" y="75"/>
                    </a:moveTo>
                    <a:lnTo>
                      <a:pt x="126" y="76"/>
                    </a:lnTo>
                    <a:lnTo>
                      <a:pt x="129" y="78"/>
                    </a:lnTo>
                    <a:lnTo>
                      <a:pt x="141" y="19"/>
                    </a:lnTo>
                    <a:lnTo>
                      <a:pt x="152" y="22"/>
                    </a:lnTo>
                    <a:lnTo>
                      <a:pt x="162" y="25"/>
                    </a:lnTo>
                    <a:lnTo>
                      <a:pt x="125" y="75"/>
                    </a:lnTo>
                    <a:close/>
                    <a:moveTo>
                      <a:pt x="129" y="78"/>
                    </a:moveTo>
                    <a:lnTo>
                      <a:pt x="129" y="76"/>
                    </a:lnTo>
                    <a:lnTo>
                      <a:pt x="135" y="48"/>
                    </a:lnTo>
                    <a:lnTo>
                      <a:pt x="129" y="78"/>
                    </a:lnTo>
                    <a:close/>
                    <a:moveTo>
                      <a:pt x="129" y="76"/>
                    </a:moveTo>
                    <a:lnTo>
                      <a:pt x="126" y="76"/>
                    </a:lnTo>
                    <a:lnTo>
                      <a:pt x="124" y="78"/>
                    </a:lnTo>
                    <a:lnTo>
                      <a:pt x="120" y="19"/>
                    </a:lnTo>
                    <a:lnTo>
                      <a:pt x="131" y="18"/>
                    </a:lnTo>
                    <a:lnTo>
                      <a:pt x="141" y="19"/>
                    </a:lnTo>
                    <a:lnTo>
                      <a:pt x="129" y="76"/>
                    </a:lnTo>
                    <a:close/>
                    <a:moveTo>
                      <a:pt x="124" y="78"/>
                    </a:moveTo>
                    <a:lnTo>
                      <a:pt x="93" y="80"/>
                    </a:lnTo>
                    <a:lnTo>
                      <a:pt x="90" y="52"/>
                    </a:lnTo>
                    <a:lnTo>
                      <a:pt x="121" y="48"/>
                    </a:lnTo>
                    <a:lnTo>
                      <a:pt x="124" y="78"/>
                    </a:lnTo>
                    <a:close/>
                    <a:moveTo>
                      <a:pt x="90" y="52"/>
                    </a:moveTo>
                    <a:lnTo>
                      <a:pt x="89" y="35"/>
                    </a:lnTo>
                    <a:lnTo>
                      <a:pt x="152" y="27"/>
                    </a:lnTo>
                    <a:lnTo>
                      <a:pt x="154" y="44"/>
                    </a:lnTo>
                    <a:lnTo>
                      <a:pt x="90" y="52"/>
                    </a:lnTo>
                    <a:close/>
                    <a:moveTo>
                      <a:pt x="89" y="35"/>
                    </a:moveTo>
                    <a:lnTo>
                      <a:pt x="86" y="5"/>
                    </a:lnTo>
                    <a:lnTo>
                      <a:pt x="119" y="2"/>
                    </a:lnTo>
                    <a:lnTo>
                      <a:pt x="120" y="30"/>
                    </a:lnTo>
                    <a:lnTo>
                      <a:pt x="89" y="35"/>
                    </a:lnTo>
                    <a:close/>
                    <a:moveTo>
                      <a:pt x="119" y="2"/>
                    </a:moveTo>
                    <a:lnTo>
                      <a:pt x="132" y="0"/>
                    </a:lnTo>
                    <a:lnTo>
                      <a:pt x="146" y="2"/>
                    </a:lnTo>
                    <a:lnTo>
                      <a:pt x="132" y="60"/>
                    </a:lnTo>
                    <a:lnTo>
                      <a:pt x="129" y="60"/>
                    </a:lnTo>
                    <a:lnTo>
                      <a:pt x="122" y="60"/>
                    </a:lnTo>
                    <a:lnTo>
                      <a:pt x="119" y="2"/>
                    </a:lnTo>
                    <a:close/>
                    <a:moveTo>
                      <a:pt x="132" y="60"/>
                    </a:moveTo>
                    <a:lnTo>
                      <a:pt x="132" y="60"/>
                    </a:lnTo>
                    <a:lnTo>
                      <a:pt x="140" y="32"/>
                    </a:lnTo>
                    <a:lnTo>
                      <a:pt x="132" y="60"/>
                    </a:lnTo>
                    <a:close/>
                    <a:moveTo>
                      <a:pt x="146" y="2"/>
                    </a:moveTo>
                    <a:lnTo>
                      <a:pt x="154" y="3"/>
                    </a:lnTo>
                    <a:lnTo>
                      <a:pt x="161" y="5"/>
                    </a:lnTo>
                    <a:lnTo>
                      <a:pt x="167" y="8"/>
                    </a:lnTo>
                    <a:lnTo>
                      <a:pt x="174" y="12"/>
                    </a:lnTo>
                    <a:lnTo>
                      <a:pt x="135" y="60"/>
                    </a:lnTo>
                    <a:lnTo>
                      <a:pt x="134" y="60"/>
                    </a:lnTo>
                    <a:lnTo>
                      <a:pt x="132" y="60"/>
                    </a:lnTo>
                    <a:lnTo>
                      <a:pt x="146" y="2"/>
                    </a:lnTo>
                    <a:close/>
                    <a:moveTo>
                      <a:pt x="174" y="12"/>
                    </a:moveTo>
                    <a:lnTo>
                      <a:pt x="174" y="12"/>
                    </a:lnTo>
                    <a:lnTo>
                      <a:pt x="155" y="37"/>
                    </a:lnTo>
                    <a:lnTo>
                      <a:pt x="174" y="12"/>
                    </a:lnTo>
                    <a:close/>
                    <a:moveTo>
                      <a:pt x="174" y="12"/>
                    </a:moveTo>
                    <a:lnTo>
                      <a:pt x="179" y="15"/>
                    </a:lnTo>
                    <a:lnTo>
                      <a:pt x="184" y="20"/>
                    </a:lnTo>
                    <a:lnTo>
                      <a:pt x="189" y="25"/>
                    </a:lnTo>
                    <a:lnTo>
                      <a:pt x="192" y="30"/>
                    </a:lnTo>
                    <a:lnTo>
                      <a:pt x="137" y="63"/>
                    </a:lnTo>
                    <a:lnTo>
                      <a:pt x="136" y="61"/>
                    </a:lnTo>
                    <a:lnTo>
                      <a:pt x="135" y="60"/>
                    </a:lnTo>
                    <a:lnTo>
                      <a:pt x="174" y="12"/>
                    </a:lnTo>
                    <a:close/>
                    <a:moveTo>
                      <a:pt x="192" y="30"/>
                    </a:moveTo>
                    <a:lnTo>
                      <a:pt x="198" y="42"/>
                    </a:lnTo>
                    <a:lnTo>
                      <a:pt x="203" y="54"/>
                    </a:lnTo>
                    <a:lnTo>
                      <a:pt x="141" y="71"/>
                    </a:lnTo>
                    <a:lnTo>
                      <a:pt x="139" y="66"/>
                    </a:lnTo>
                    <a:lnTo>
                      <a:pt x="137" y="63"/>
                    </a:lnTo>
                    <a:lnTo>
                      <a:pt x="192" y="30"/>
                    </a:lnTo>
                    <a:close/>
                    <a:moveTo>
                      <a:pt x="203" y="54"/>
                    </a:moveTo>
                    <a:lnTo>
                      <a:pt x="206" y="64"/>
                    </a:lnTo>
                    <a:lnTo>
                      <a:pt x="206" y="75"/>
                    </a:lnTo>
                    <a:lnTo>
                      <a:pt x="142" y="79"/>
                    </a:lnTo>
                    <a:lnTo>
                      <a:pt x="142" y="76"/>
                    </a:lnTo>
                    <a:lnTo>
                      <a:pt x="141" y="71"/>
                    </a:lnTo>
                    <a:lnTo>
                      <a:pt x="203" y="54"/>
                    </a:lnTo>
                    <a:close/>
                    <a:moveTo>
                      <a:pt x="206" y="75"/>
                    </a:moveTo>
                    <a:lnTo>
                      <a:pt x="206" y="86"/>
                    </a:lnTo>
                    <a:lnTo>
                      <a:pt x="203" y="96"/>
                    </a:lnTo>
                    <a:lnTo>
                      <a:pt x="142" y="80"/>
                    </a:lnTo>
                    <a:lnTo>
                      <a:pt x="142" y="80"/>
                    </a:lnTo>
                    <a:lnTo>
                      <a:pt x="142" y="79"/>
                    </a:lnTo>
                    <a:lnTo>
                      <a:pt x="206" y="75"/>
                    </a:lnTo>
                    <a:close/>
                    <a:moveTo>
                      <a:pt x="142" y="80"/>
                    </a:moveTo>
                    <a:lnTo>
                      <a:pt x="142" y="80"/>
                    </a:lnTo>
                    <a:lnTo>
                      <a:pt x="172" y="89"/>
                    </a:lnTo>
                    <a:lnTo>
                      <a:pt x="142" y="80"/>
                    </a:lnTo>
                    <a:close/>
                    <a:moveTo>
                      <a:pt x="203" y="96"/>
                    </a:moveTo>
                    <a:lnTo>
                      <a:pt x="198" y="105"/>
                    </a:lnTo>
                    <a:lnTo>
                      <a:pt x="193" y="114"/>
                    </a:lnTo>
                    <a:lnTo>
                      <a:pt x="142" y="80"/>
                    </a:lnTo>
                    <a:lnTo>
                      <a:pt x="142" y="80"/>
                    </a:lnTo>
                    <a:lnTo>
                      <a:pt x="142" y="80"/>
                    </a:lnTo>
                    <a:lnTo>
                      <a:pt x="203" y="96"/>
                    </a:lnTo>
                    <a:close/>
                    <a:moveTo>
                      <a:pt x="193" y="114"/>
                    </a:moveTo>
                    <a:lnTo>
                      <a:pt x="185" y="122"/>
                    </a:lnTo>
                    <a:lnTo>
                      <a:pt x="176" y="129"/>
                    </a:lnTo>
                    <a:lnTo>
                      <a:pt x="145" y="79"/>
                    </a:lnTo>
                    <a:lnTo>
                      <a:pt x="144" y="80"/>
                    </a:lnTo>
                    <a:lnTo>
                      <a:pt x="142" y="80"/>
                    </a:lnTo>
                    <a:lnTo>
                      <a:pt x="193" y="114"/>
                    </a:lnTo>
                    <a:close/>
                    <a:moveTo>
                      <a:pt x="176" y="129"/>
                    </a:moveTo>
                    <a:lnTo>
                      <a:pt x="169" y="132"/>
                    </a:lnTo>
                    <a:lnTo>
                      <a:pt x="160" y="136"/>
                    </a:lnTo>
                    <a:lnTo>
                      <a:pt x="139" y="81"/>
                    </a:lnTo>
                    <a:lnTo>
                      <a:pt x="142" y="80"/>
                    </a:lnTo>
                    <a:lnTo>
                      <a:pt x="145" y="79"/>
                    </a:lnTo>
                    <a:lnTo>
                      <a:pt x="176" y="129"/>
                    </a:lnTo>
                    <a:close/>
                    <a:moveTo>
                      <a:pt x="160" y="136"/>
                    </a:moveTo>
                    <a:lnTo>
                      <a:pt x="151" y="139"/>
                    </a:lnTo>
                    <a:lnTo>
                      <a:pt x="142" y="141"/>
                    </a:lnTo>
                    <a:lnTo>
                      <a:pt x="126" y="85"/>
                    </a:lnTo>
                    <a:lnTo>
                      <a:pt x="134" y="84"/>
                    </a:lnTo>
                    <a:lnTo>
                      <a:pt x="139" y="81"/>
                    </a:lnTo>
                    <a:lnTo>
                      <a:pt x="160" y="136"/>
                    </a:lnTo>
                    <a:close/>
                    <a:moveTo>
                      <a:pt x="126" y="85"/>
                    </a:moveTo>
                    <a:lnTo>
                      <a:pt x="126" y="85"/>
                    </a:lnTo>
                    <a:lnTo>
                      <a:pt x="134" y="114"/>
                    </a:lnTo>
                    <a:lnTo>
                      <a:pt x="126" y="85"/>
                    </a:lnTo>
                    <a:close/>
                    <a:moveTo>
                      <a:pt x="142" y="141"/>
                    </a:moveTo>
                    <a:lnTo>
                      <a:pt x="113" y="150"/>
                    </a:lnTo>
                    <a:lnTo>
                      <a:pt x="96" y="94"/>
                    </a:lnTo>
                    <a:lnTo>
                      <a:pt x="126" y="85"/>
                    </a:lnTo>
                    <a:lnTo>
                      <a:pt x="142" y="141"/>
                    </a:lnTo>
                    <a:close/>
                    <a:moveTo>
                      <a:pt x="113" y="150"/>
                    </a:moveTo>
                    <a:lnTo>
                      <a:pt x="100" y="154"/>
                    </a:lnTo>
                    <a:lnTo>
                      <a:pt x="89" y="157"/>
                    </a:lnTo>
                    <a:lnTo>
                      <a:pt x="71" y="101"/>
                    </a:lnTo>
                    <a:lnTo>
                      <a:pt x="83" y="99"/>
                    </a:lnTo>
                    <a:lnTo>
                      <a:pt x="96" y="94"/>
                    </a:lnTo>
                    <a:lnTo>
                      <a:pt x="113" y="150"/>
                    </a:lnTo>
                    <a:close/>
                    <a:moveTo>
                      <a:pt x="89" y="157"/>
                    </a:moveTo>
                    <a:lnTo>
                      <a:pt x="83" y="159"/>
                    </a:lnTo>
                    <a:lnTo>
                      <a:pt x="79" y="160"/>
                    </a:lnTo>
                    <a:lnTo>
                      <a:pt x="54" y="108"/>
                    </a:lnTo>
                    <a:lnTo>
                      <a:pt x="60" y="105"/>
                    </a:lnTo>
                    <a:lnTo>
                      <a:pt x="71" y="101"/>
                    </a:lnTo>
                    <a:lnTo>
                      <a:pt x="89" y="157"/>
                    </a:lnTo>
                    <a:close/>
                    <a:moveTo>
                      <a:pt x="79" y="160"/>
                    </a:moveTo>
                    <a:lnTo>
                      <a:pt x="79" y="161"/>
                    </a:lnTo>
                    <a:lnTo>
                      <a:pt x="66" y="134"/>
                    </a:lnTo>
                    <a:lnTo>
                      <a:pt x="79" y="160"/>
                    </a:lnTo>
                    <a:close/>
                    <a:moveTo>
                      <a:pt x="79" y="161"/>
                    </a:moveTo>
                    <a:lnTo>
                      <a:pt x="78" y="161"/>
                    </a:lnTo>
                    <a:lnTo>
                      <a:pt x="75" y="162"/>
                    </a:lnTo>
                    <a:lnTo>
                      <a:pt x="43" y="114"/>
                    </a:lnTo>
                    <a:lnTo>
                      <a:pt x="49" y="110"/>
                    </a:lnTo>
                    <a:lnTo>
                      <a:pt x="54" y="108"/>
                    </a:lnTo>
                    <a:lnTo>
                      <a:pt x="79" y="161"/>
                    </a:lnTo>
                    <a:close/>
                    <a:moveTo>
                      <a:pt x="75" y="162"/>
                    </a:moveTo>
                    <a:lnTo>
                      <a:pt x="74" y="164"/>
                    </a:lnTo>
                    <a:lnTo>
                      <a:pt x="73" y="165"/>
                    </a:lnTo>
                    <a:lnTo>
                      <a:pt x="32" y="121"/>
                    </a:lnTo>
                    <a:lnTo>
                      <a:pt x="37" y="118"/>
                    </a:lnTo>
                    <a:lnTo>
                      <a:pt x="43" y="114"/>
                    </a:lnTo>
                    <a:lnTo>
                      <a:pt x="75" y="162"/>
                    </a:lnTo>
                    <a:close/>
                    <a:moveTo>
                      <a:pt x="73" y="165"/>
                    </a:moveTo>
                    <a:lnTo>
                      <a:pt x="34" y="195"/>
                    </a:lnTo>
                    <a:lnTo>
                      <a:pt x="22" y="151"/>
                    </a:lnTo>
                    <a:lnTo>
                      <a:pt x="53" y="142"/>
                    </a:lnTo>
                    <a:lnTo>
                      <a:pt x="73" y="165"/>
                    </a:lnTo>
                    <a:close/>
                    <a:moveTo>
                      <a:pt x="22" y="151"/>
                    </a:moveTo>
                    <a:lnTo>
                      <a:pt x="17" y="135"/>
                    </a:lnTo>
                    <a:lnTo>
                      <a:pt x="79" y="118"/>
                    </a:lnTo>
                    <a:lnTo>
                      <a:pt x="84" y="134"/>
                    </a:lnTo>
                    <a:lnTo>
                      <a:pt x="22" y="151"/>
                    </a:lnTo>
                    <a:close/>
                    <a:moveTo>
                      <a:pt x="17" y="135"/>
                    </a:moveTo>
                    <a:lnTo>
                      <a:pt x="10" y="116"/>
                    </a:lnTo>
                    <a:lnTo>
                      <a:pt x="28" y="104"/>
                    </a:lnTo>
                    <a:lnTo>
                      <a:pt x="48" y="126"/>
                    </a:lnTo>
                    <a:lnTo>
                      <a:pt x="17" y="135"/>
                    </a:lnTo>
                    <a:close/>
                    <a:moveTo>
                      <a:pt x="28" y="104"/>
                    </a:moveTo>
                    <a:lnTo>
                      <a:pt x="33" y="100"/>
                    </a:lnTo>
                    <a:lnTo>
                      <a:pt x="39" y="96"/>
                    </a:lnTo>
                    <a:lnTo>
                      <a:pt x="69" y="147"/>
                    </a:lnTo>
                    <a:lnTo>
                      <a:pt x="68" y="147"/>
                    </a:lnTo>
                    <a:lnTo>
                      <a:pt x="66" y="149"/>
                    </a:lnTo>
                    <a:lnTo>
                      <a:pt x="28" y="104"/>
                    </a:lnTo>
                    <a:close/>
                    <a:moveTo>
                      <a:pt x="39" y="96"/>
                    </a:moveTo>
                    <a:lnTo>
                      <a:pt x="45" y="94"/>
                    </a:lnTo>
                    <a:lnTo>
                      <a:pt x="51" y="91"/>
                    </a:lnTo>
                    <a:lnTo>
                      <a:pt x="73" y="145"/>
                    </a:lnTo>
                    <a:lnTo>
                      <a:pt x="71" y="146"/>
                    </a:lnTo>
                    <a:lnTo>
                      <a:pt x="69" y="147"/>
                    </a:lnTo>
                    <a:lnTo>
                      <a:pt x="39" y="96"/>
                    </a:lnTo>
                    <a:close/>
                    <a:moveTo>
                      <a:pt x="78" y="91"/>
                    </a:moveTo>
                    <a:lnTo>
                      <a:pt x="139" y="120"/>
                    </a:lnTo>
                    <a:lnTo>
                      <a:pt x="73" y="145"/>
                    </a:lnTo>
                    <a:lnTo>
                      <a:pt x="63" y="118"/>
                    </a:lnTo>
                    <a:lnTo>
                      <a:pt x="78" y="91"/>
                    </a:lnTo>
                    <a:close/>
                    <a:moveTo>
                      <a:pt x="86" y="122"/>
                    </a:moveTo>
                    <a:lnTo>
                      <a:pt x="81" y="116"/>
                    </a:lnTo>
                    <a:lnTo>
                      <a:pt x="75" y="109"/>
                    </a:lnTo>
                    <a:lnTo>
                      <a:pt x="131" y="76"/>
                    </a:lnTo>
                    <a:lnTo>
                      <a:pt x="134" y="80"/>
                    </a:lnTo>
                    <a:lnTo>
                      <a:pt x="135" y="83"/>
                    </a:lnTo>
                    <a:lnTo>
                      <a:pt x="86" y="122"/>
                    </a:lnTo>
                    <a:close/>
                    <a:moveTo>
                      <a:pt x="131" y="76"/>
                    </a:moveTo>
                    <a:lnTo>
                      <a:pt x="131" y="76"/>
                    </a:lnTo>
                    <a:lnTo>
                      <a:pt x="103" y="93"/>
                    </a:lnTo>
                    <a:lnTo>
                      <a:pt x="131" y="76"/>
                    </a:lnTo>
                    <a:close/>
                    <a:moveTo>
                      <a:pt x="75" y="109"/>
                    </a:moveTo>
                    <a:lnTo>
                      <a:pt x="70" y="101"/>
                    </a:lnTo>
                    <a:lnTo>
                      <a:pt x="65" y="93"/>
                    </a:lnTo>
                    <a:lnTo>
                      <a:pt x="124" y="65"/>
                    </a:lnTo>
                    <a:lnTo>
                      <a:pt x="127" y="71"/>
                    </a:lnTo>
                    <a:lnTo>
                      <a:pt x="131" y="76"/>
                    </a:lnTo>
                    <a:lnTo>
                      <a:pt x="75" y="109"/>
                    </a:lnTo>
                    <a:close/>
                    <a:moveTo>
                      <a:pt x="65" y="93"/>
                    </a:moveTo>
                    <a:lnTo>
                      <a:pt x="65" y="93"/>
                    </a:lnTo>
                    <a:lnTo>
                      <a:pt x="95" y="79"/>
                    </a:lnTo>
                    <a:lnTo>
                      <a:pt x="65" y="93"/>
                    </a:lnTo>
                    <a:close/>
                    <a:moveTo>
                      <a:pt x="65" y="93"/>
                    </a:moveTo>
                    <a:lnTo>
                      <a:pt x="64" y="89"/>
                    </a:lnTo>
                    <a:lnTo>
                      <a:pt x="63" y="86"/>
                    </a:lnTo>
                    <a:lnTo>
                      <a:pt x="119" y="54"/>
                    </a:lnTo>
                    <a:lnTo>
                      <a:pt x="121" y="59"/>
                    </a:lnTo>
                    <a:lnTo>
                      <a:pt x="124" y="65"/>
                    </a:lnTo>
                    <a:lnTo>
                      <a:pt x="65" y="93"/>
                    </a:lnTo>
                    <a:close/>
                    <a:moveTo>
                      <a:pt x="119" y="54"/>
                    </a:moveTo>
                    <a:lnTo>
                      <a:pt x="119" y="54"/>
                    </a:lnTo>
                    <a:lnTo>
                      <a:pt x="90" y="70"/>
                    </a:lnTo>
                    <a:lnTo>
                      <a:pt x="119" y="54"/>
                    </a:lnTo>
                    <a:close/>
                    <a:moveTo>
                      <a:pt x="63" y="86"/>
                    </a:moveTo>
                    <a:lnTo>
                      <a:pt x="63" y="86"/>
                    </a:lnTo>
                    <a:lnTo>
                      <a:pt x="63" y="86"/>
                    </a:lnTo>
                    <a:lnTo>
                      <a:pt x="110" y="44"/>
                    </a:lnTo>
                    <a:lnTo>
                      <a:pt x="114" y="49"/>
                    </a:lnTo>
                    <a:lnTo>
                      <a:pt x="119" y="54"/>
                    </a:lnTo>
                    <a:lnTo>
                      <a:pt x="63" y="86"/>
                    </a:lnTo>
                    <a:close/>
                    <a:moveTo>
                      <a:pt x="63" y="86"/>
                    </a:moveTo>
                    <a:lnTo>
                      <a:pt x="65" y="88"/>
                    </a:lnTo>
                    <a:lnTo>
                      <a:pt x="66" y="89"/>
                    </a:lnTo>
                    <a:lnTo>
                      <a:pt x="99" y="37"/>
                    </a:lnTo>
                    <a:lnTo>
                      <a:pt x="105" y="40"/>
                    </a:lnTo>
                    <a:lnTo>
                      <a:pt x="110" y="44"/>
                    </a:lnTo>
                    <a:lnTo>
                      <a:pt x="63" y="86"/>
                    </a:lnTo>
                    <a:close/>
                    <a:moveTo>
                      <a:pt x="99" y="37"/>
                    </a:moveTo>
                    <a:lnTo>
                      <a:pt x="99" y="37"/>
                    </a:lnTo>
                    <a:lnTo>
                      <a:pt x="83" y="63"/>
                    </a:lnTo>
                    <a:lnTo>
                      <a:pt x="99" y="37"/>
                    </a:lnTo>
                    <a:close/>
                    <a:moveTo>
                      <a:pt x="66" y="89"/>
                    </a:moveTo>
                    <a:lnTo>
                      <a:pt x="68" y="90"/>
                    </a:lnTo>
                    <a:lnTo>
                      <a:pt x="70" y="90"/>
                    </a:lnTo>
                    <a:lnTo>
                      <a:pt x="85" y="33"/>
                    </a:lnTo>
                    <a:lnTo>
                      <a:pt x="93" y="34"/>
                    </a:lnTo>
                    <a:lnTo>
                      <a:pt x="99" y="37"/>
                    </a:lnTo>
                    <a:lnTo>
                      <a:pt x="66" y="89"/>
                    </a:lnTo>
                    <a:close/>
                    <a:moveTo>
                      <a:pt x="70" y="90"/>
                    </a:moveTo>
                    <a:lnTo>
                      <a:pt x="71" y="90"/>
                    </a:lnTo>
                    <a:lnTo>
                      <a:pt x="73" y="90"/>
                    </a:lnTo>
                    <a:lnTo>
                      <a:pt x="71" y="32"/>
                    </a:lnTo>
                    <a:lnTo>
                      <a:pt x="79" y="32"/>
                    </a:lnTo>
                    <a:lnTo>
                      <a:pt x="85" y="33"/>
                    </a:lnTo>
                    <a:lnTo>
                      <a:pt x="70" y="90"/>
                    </a:lnTo>
                    <a:close/>
                    <a:moveTo>
                      <a:pt x="73" y="90"/>
                    </a:moveTo>
                    <a:lnTo>
                      <a:pt x="74" y="90"/>
                    </a:lnTo>
                    <a:lnTo>
                      <a:pt x="75" y="90"/>
                    </a:lnTo>
                    <a:lnTo>
                      <a:pt x="58" y="34"/>
                    </a:lnTo>
                    <a:lnTo>
                      <a:pt x="65" y="33"/>
                    </a:lnTo>
                    <a:lnTo>
                      <a:pt x="71" y="32"/>
                    </a:lnTo>
                    <a:lnTo>
                      <a:pt x="73" y="90"/>
                    </a:lnTo>
                    <a:close/>
                    <a:moveTo>
                      <a:pt x="75" y="90"/>
                    </a:moveTo>
                    <a:lnTo>
                      <a:pt x="74" y="90"/>
                    </a:lnTo>
                    <a:lnTo>
                      <a:pt x="66" y="63"/>
                    </a:lnTo>
                    <a:lnTo>
                      <a:pt x="75" y="90"/>
                    </a:lnTo>
                    <a:close/>
                    <a:moveTo>
                      <a:pt x="74" y="90"/>
                    </a:moveTo>
                    <a:lnTo>
                      <a:pt x="76" y="89"/>
                    </a:lnTo>
                    <a:lnTo>
                      <a:pt x="78" y="89"/>
                    </a:lnTo>
                    <a:lnTo>
                      <a:pt x="40" y="43"/>
                    </a:lnTo>
                    <a:lnTo>
                      <a:pt x="49" y="38"/>
                    </a:lnTo>
                    <a:lnTo>
                      <a:pt x="59" y="34"/>
                    </a:lnTo>
                    <a:lnTo>
                      <a:pt x="74" y="90"/>
                    </a:lnTo>
                    <a:close/>
                    <a:moveTo>
                      <a:pt x="78" y="89"/>
                    </a:moveTo>
                    <a:lnTo>
                      <a:pt x="79" y="86"/>
                    </a:lnTo>
                    <a:lnTo>
                      <a:pt x="81" y="85"/>
                    </a:lnTo>
                    <a:lnTo>
                      <a:pt x="25" y="59"/>
                    </a:lnTo>
                    <a:lnTo>
                      <a:pt x="32" y="50"/>
                    </a:lnTo>
                    <a:lnTo>
                      <a:pt x="40" y="43"/>
                    </a:lnTo>
                    <a:lnTo>
                      <a:pt x="78" y="89"/>
                    </a:lnTo>
                    <a:close/>
                    <a:moveTo>
                      <a:pt x="25" y="59"/>
                    </a:moveTo>
                    <a:lnTo>
                      <a:pt x="25" y="59"/>
                    </a:lnTo>
                    <a:lnTo>
                      <a:pt x="53" y="71"/>
                    </a:lnTo>
                    <a:lnTo>
                      <a:pt x="25" y="59"/>
                    </a:lnTo>
                    <a:close/>
                    <a:moveTo>
                      <a:pt x="81" y="84"/>
                    </a:moveTo>
                    <a:lnTo>
                      <a:pt x="81" y="83"/>
                    </a:lnTo>
                    <a:lnTo>
                      <a:pt x="83" y="80"/>
                    </a:lnTo>
                    <a:lnTo>
                      <a:pt x="19" y="78"/>
                    </a:lnTo>
                    <a:lnTo>
                      <a:pt x="20" y="68"/>
                    </a:lnTo>
                    <a:lnTo>
                      <a:pt x="25" y="59"/>
                    </a:lnTo>
                    <a:lnTo>
                      <a:pt x="81" y="84"/>
                    </a:lnTo>
                    <a:close/>
                    <a:moveTo>
                      <a:pt x="83" y="80"/>
                    </a:moveTo>
                    <a:lnTo>
                      <a:pt x="83" y="79"/>
                    </a:lnTo>
                    <a:lnTo>
                      <a:pt x="83" y="79"/>
                    </a:lnTo>
                    <a:lnTo>
                      <a:pt x="20" y="96"/>
                    </a:lnTo>
                    <a:lnTo>
                      <a:pt x="19" y="88"/>
                    </a:lnTo>
                    <a:lnTo>
                      <a:pt x="19" y="78"/>
                    </a:lnTo>
                    <a:lnTo>
                      <a:pt x="83" y="80"/>
                    </a:lnTo>
                    <a:close/>
                    <a:moveTo>
                      <a:pt x="83" y="79"/>
                    </a:moveTo>
                    <a:lnTo>
                      <a:pt x="83" y="79"/>
                    </a:lnTo>
                    <a:lnTo>
                      <a:pt x="51" y="88"/>
                    </a:lnTo>
                    <a:lnTo>
                      <a:pt x="83" y="79"/>
                    </a:lnTo>
                    <a:close/>
                    <a:moveTo>
                      <a:pt x="83" y="79"/>
                    </a:moveTo>
                    <a:lnTo>
                      <a:pt x="83" y="79"/>
                    </a:lnTo>
                    <a:lnTo>
                      <a:pt x="28" y="111"/>
                    </a:lnTo>
                    <a:lnTo>
                      <a:pt x="24" y="104"/>
                    </a:lnTo>
                    <a:lnTo>
                      <a:pt x="20" y="96"/>
                    </a:lnTo>
                    <a:lnTo>
                      <a:pt x="83" y="79"/>
                    </a:lnTo>
                    <a:close/>
                    <a:moveTo>
                      <a:pt x="83" y="79"/>
                    </a:moveTo>
                    <a:lnTo>
                      <a:pt x="83" y="79"/>
                    </a:lnTo>
                    <a:lnTo>
                      <a:pt x="55" y="95"/>
                    </a:lnTo>
                    <a:lnTo>
                      <a:pt x="83" y="79"/>
                    </a:lnTo>
                    <a:close/>
                    <a:moveTo>
                      <a:pt x="83" y="79"/>
                    </a:moveTo>
                    <a:lnTo>
                      <a:pt x="83" y="79"/>
                    </a:lnTo>
                    <a:lnTo>
                      <a:pt x="83" y="79"/>
                    </a:lnTo>
                    <a:lnTo>
                      <a:pt x="39" y="124"/>
                    </a:lnTo>
                    <a:lnTo>
                      <a:pt x="33" y="118"/>
                    </a:lnTo>
                    <a:lnTo>
                      <a:pt x="28" y="111"/>
                    </a:lnTo>
                    <a:lnTo>
                      <a:pt x="83" y="79"/>
                    </a:lnTo>
                    <a:close/>
                    <a:moveTo>
                      <a:pt x="83" y="79"/>
                    </a:moveTo>
                    <a:lnTo>
                      <a:pt x="84" y="79"/>
                    </a:lnTo>
                    <a:lnTo>
                      <a:pt x="54" y="132"/>
                    </a:lnTo>
                    <a:lnTo>
                      <a:pt x="47" y="129"/>
                    </a:lnTo>
                    <a:lnTo>
                      <a:pt x="39" y="124"/>
                    </a:lnTo>
                    <a:lnTo>
                      <a:pt x="83" y="79"/>
                    </a:lnTo>
                    <a:close/>
                    <a:moveTo>
                      <a:pt x="84" y="79"/>
                    </a:moveTo>
                    <a:lnTo>
                      <a:pt x="84" y="79"/>
                    </a:lnTo>
                    <a:lnTo>
                      <a:pt x="84" y="79"/>
                    </a:lnTo>
                    <a:lnTo>
                      <a:pt x="71" y="137"/>
                    </a:lnTo>
                    <a:lnTo>
                      <a:pt x="63" y="136"/>
                    </a:lnTo>
                    <a:lnTo>
                      <a:pt x="54" y="132"/>
                    </a:lnTo>
                    <a:lnTo>
                      <a:pt x="84" y="79"/>
                    </a:lnTo>
                    <a:close/>
                    <a:moveTo>
                      <a:pt x="84" y="79"/>
                    </a:moveTo>
                    <a:lnTo>
                      <a:pt x="84" y="79"/>
                    </a:lnTo>
                    <a:lnTo>
                      <a:pt x="78" y="109"/>
                    </a:lnTo>
                    <a:lnTo>
                      <a:pt x="84" y="79"/>
                    </a:lnTo>
                    <a:close/>
                    <a:moveTo>
                      <a:pt x="84" y="79"/>
                    </a:moveTo>
                    <a:lnTo>
                      <a:pt x="85" y="79"/>
                    </a:lnTo>
                    <a:lnTo>
                      <a:pt x="91" y="137"/>
                    </a:lnTo>
                    <a:lnTo>
                      <a:pt x="81" y="137"/>
                    </a:lnTo>
                    <a:lnTo>
                      <a:pt x="71" y="137"/>
                    </a:lnTo>
                    <a:lnTo>
                      <a:pt x="84" y="79"/>
                    </a:lnTo>
                    <a:close/>
                    <a:moveTo>
                      <a:pt x="85" y="79"/>
                    </a:moveTo>
                    <a:lnTo>
                      <a:pt x="89" y="79"/>
                    </a:lnTo>
                    <a:lnTo>
                      <a:pt x="95" y="76"/>
                    </a:lnTo>
                    <a:lnTo>
                      <a:pt x="111" y="132"/>
                    </a:lnTo>
                    <a:lnTo>
                      <a:pt x="101" y="135"/>
                    </a:lnTo>
                    <a:lnTo>
                      <a:pt x="91" y="137"/>
                    </a:lnTo>
                    <a:lnTo>
                      <a:pt x="85" y="79"/>
                    </a:lnTo>
                    <a:close/>
                    <a:moveTo>
                      <a:pt x="95" y="76"/>
                    </a:moveTo>
                    <a:lnTo>
                      <a:pt x="103" y="75"/>
                    </a:lnTo>
                    <a:lnTo>
                      <a:pt x="119" y="131"/>
                    </a:lnTo>
                    <a:lnTo>
                      <a:pt x="111" y="132"/>
                    </a:lnTo>
                    <a:lnTo>
                      <a:pt x="95" y="76"/>
                    </a:lnTo>
                    <a:close/>
                    <a:moveTo>
                      <a:pt x="135" y="83"/>
                    </a:moveTo>
                    <a:lnTo>
                      <a:pt x="169" y="116"/>
                    </a:lnTo>
                    <a:lnTo>
                      <a:pt x="119" y="131"/>
                    </a:lnTo>
                    <a:lnTo>
                      <a:pt x="111" y="103"/>
                    </a:lnTo>
                    <a:lnTo>
                      <a:pt x="135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7" name="Freeform 2047"/>
              <p:cNvSpPr>
                <a:spLocks noEditPoints="1"/>
              </p:cNvSpPr>
              <p:nvPr/>
            </p:nvSpPr>
            <p:spPr bwMode="auto">
              <a:xfrm>
                <a:off x="1106" y="2450"/>
                <a:ext cx="44" cy="38"/>
              </a:xfrm>
              <a:custGeom>
                <a:avLst/>
                <a:gdLst>
                  <a:gd name="T0" fmla="*/ 31 w 218"/>
                  <a:gd name="T1" fmla="*/ 46 h 188"/>
                  <a:gd name="T2" fmla="*/ 161 w 218"/>
                  <a:gd name="T3" fmla="*/ 9 h 188"/>
                  <a:gd name="T4" fmla="*/ 200 w 218"/>
                  <a:gd name="T5" fmla="*/ 27 h 188"/>
                  <a:gd name="T6" fmla="*/ 205 w 218"/>
                  <a:gd name="T7" fmla="*/ 42 h 188"/>
                  <a:gd name="T8" fmla="*/ 181 w 218"/>
                  <a:gd name="T9" fmla="*/ 79 h 188"/>
                  <a:gd name="T10" fmla="*/ 162 w 218"/>
                  <a:gd name="T11" fmla="*/ 27 h 188"/>
                  <a:gd name="T12" fmla="*/ 147 w 218"/>
                  <a:gd name="T13" fmla="*/ 85 h 188"/>
                  <a:gd name="T14" fmla="*/ 152 w 218"/>
                  <a:gd name="T15" fmla="*/ 87 h 188"/>
                  <a:gd name="T16" fmla="*/ 196 w 218"/>
                  <a:gd name="T17" fmla="*/ 42 h 188"/>
                  <a:gd name="T18" fmla="*/ 208 w 218"/>
                  <a:gd name="T19" fmla="*/ 56 h 188"/>
                  <a:gd name="T20" fmla="*/ 208 w 218"/>
                  <a:gd name="T21" fmla="*/ 56 h 188"/>
                  <a:gd name="T22" fmla="*/ 152 w 218"/>
                  <a:gd name="T23" fmla="*/ 87 h 188"/>
                  <a:gd name="T24" fmla="*/ 154 w 218"/>
                  <a:gd name="T25" fmla="*/ 91 h 188"/>
                  <a:gd name="T26" fmla="*/ 218 w 218"/>
                  <a:gd name="T27" fmla="*/ 92 h 188"/>
                  <a:gd name="T28" fmla="*/ 218 w 218"/>
                  <a:gd name="T29" fmla="*/ 85 h 188"/>
                  <a:gd name="T30" fmla="*/ 217 w 218"/>
                  <a:gd name="T31" fmla="*/ 100 h 188"/>
                  <a:gd name="T32" fmla="*/ 217 w 218"/>
                  <a:gd name="T33" fmla="*/ 100 h 188"/>
                  <a:gd name="T34" fmla="*/ 154 w 218"/>
                  <a:gd name="T35" fmla="*/ 92 h 188"/>
                  <a:gd name="T36" fmla="*/ 154 w 218"/>
                  <a:gd name="T37" fmla="*/ 92 h 188"/>
                  <a:gd name="T38" fmla="*/ 154 w 218"/>
                  <a:gd name="T39" fmla="*/ 92 h 188"/>
                  <a:gd name="T40" fmla="*/ 154 w 218"/>
                  <a:gd name="T41" fmla="*/ 92 h 188"/>
                  <a:gd name="T42" fmla="*/ 154 w 218"/>
                  <a:gd name="T43" fmla="*/ 93 h 188"/>
                  <a:gd name="T44" fmla="*/ 167 w 218"/>
                  <a:gd name="T45" fmla="*/ 118 h 188"/>
                  <a:gd name="T46" fmla="*/ 146 w 218"/>
                  <a:gd name="T47" fmla="*/ 96 h 188"/>
                  <a:gd name="T48" fmla="*/ 146 w 218"/>
                  <a:gd name="T49" fmla="*/ 96 h 188"/>
                  <a:gd name="T50" fmla="*/ 150 w 218"/>
                  <a:gd name="T51" fmla="*/ 156 h 188"/>
                  <a:gd name="T52" fmla="*/ 150 w 218"/>
                  <a:gd name="T53" fmla="*/ 156 h 188"/>
                  <a:gd name="T54" fmla="*/ 70 w 218"/>
                  <a:gd name="T55" fmla="*/ 179 h 188"/>
                  <a:gd name="T56" fmla="*/ 39 w 218"/>
                  <a:gd name="T57" fmla="*/ 188 h 188"/>
                  <a:gd name="T58" fmla="*/ 27 w 218"/>
                  <a:gd name="T59" fmla="*/ 143 h 188"/>
                  <a:gd name="T60" fmla="*/ 18 w 218"/>
                  <a:gd name="T61" fmla="*/ 116 h 188"/>
                  <a:gd name="T62" fmla="*/ 127 w 218"/>
                  <a:gd name="T63" fmla="*/ 85 h 188"/>
                  <a:gd name="T64" fmla="*/ 127 w 218"/>
                  <a:gd name="T65" fmla="*/ 85 h 188"/>
                  <a:gd name="T66" fmla="*/ 136 w 218"/>
                  <a:gd name="T67" fmla="*/ 81 h 188"/>
                  <a:gd name="T68" fmla="*/ 136 w 218"/>
                  <a:gd name="T69" fmla="*/ 81 h 188"/>
                  <a:gd name="T70" fmla="*/ 160 w 218"/>
                  <a:gd name="T71" fmla="*/ 135 h 188"/>
                  <a:gd name="T72" fmla="*/ 175 w 218"/>
                  <a:gd name="T73" fmla="*/ 127 h 188"/>
                  <a:gd name="T74" fmla="*/ 181 w 218"/>
                  <a:gd name="T75" fmla="*/ 122 h 188"/>
                  <a:gd name="T76" fmla="*/ 134 w 218"/>
                  <a:gd name="T77" fmla="*/ 86 h 188"/>
                  <a:gd name="T78" fmla="*/ 195 w 218"/>
                  <a:gd name="T79" fmla="*/ 102 h 188"/>
                  <a:gd name="T80" fmla="*/ 134 w 218"/>
                  <a:gd name="T81" fmla="*/ 87 h 188"/>
                  <a:gd name="T82" fmla="*/ 134 w 218"/>
                  <a:gd name="T83" fmla="*/ 86 h 188"/>
                  <a:gd name="T84" fmla="*/ 197 w 218"/>
                  <a:gd name="T85" fmla="*/ 81 h 188"/>
                  <a:gd name="T86" fmla="*/ 135 w 218"/>
                  <a:gd name="T87" fmla="*/ 92 h 188"/>
                  <a:gd name="T88" fmla="*/ 196 w 218"/>
                  <a:gd name="T89" fmla="*/ 74 h 188"/>
                  <a:gd name="T90" fmla="*/ 164 w 218"/>
                  <a:gd name="T91" fmla="*/ 40 h 188"/>
                  <a:gd name="T92" fmla="*/ 135 w 218"/>
                  <a:gd name="T93" fmla="*/ 92 h 188"/>
                  <a:gd name="T94" fmla="*/ 137 w 218"/>
                  <a:gd name="T95" fmla="*/ 95 h 188"/>
                  <a:gd name="T96" fmla="*/ 150 w 218"/>
                  <a:gd name="T97" fmla="*/ 36 h 188"/>
                  <a:gd name="T98" fmla="*/ 130 w 218"/>
                  <a:gd name="T99" fmla="*/ 96 h 188"/>
                  <a:gd name="T100" fmla="*/ 136 w 218"/>
                  <a:gd name="T101" fmla="*/ 95 h 188"/>
                  <a:gd name="T102" fmla="*/ 122 w 218"/>
                  <a:gd name="T103" fmla="*/ 97 h 188"/>
                  <a:gd name="T104" fmla="*/ 53 w 218"/>
                  <a:gd name="T105" fmla="*/ 117 h 188"/>
                  <a:gd name="T106" fmla="*/ 13 w 218"/>
                  <a:gd name="T107" fmla="*/ 98 h 188"/>
                  <a:gd name="T108" fmla="*/ 9 w 218"/>
                  <a:gd name="T109" fmla="*/ 8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18" h="188">
                    <a:moveTo>
                      <a:pt x="31" y="46"/>
                    </a:moveTo>
                    <a:lnTo>
                      <a:pt x="161" y="9"/>
                    </a:lnTo>
                    <a:lnTo>
                      <a:pt x="177" y="65"/>
                    </a:lnTo>
                    <a:lnTo>
                      <a:pt x="48" y="101"/>
                    </a:lnTo>
                    <a:lnTo>
                      <a:pt x="31" y="46"/>
                    </a:lnTo>
                    <a:close/>
                    <a:moveTo>
                      <a:pt x="161" y="9"/>
                    </a:moveTo>
                    <a:lnTo>
                      <a:pt x="192" y="0"/>
                    </a:lnTo>
                    <a:lnTo>
                      <a:pt x="200" y="27"/>
                    </a:lnTo>
                    <a:lnTo>
                      <a:pt x="169" y="36"/>
                    </a:lnTo>
                    <a:lnTo>
                      <a:pt x="161" y="9"/>
                    </a:lnTo>
                    <a:close/>
                    <a:moveTo>
                      <a:pt x="200" y="27"/>
                    </a:moveTo>
                    <a:lnTo>
                      <a:pt x="205" y="42"/>
                    </a:lnTo>
                    <a:lnTo>
                      <a:pt x="142" y="60"/>
                    </a:lnTo>
                    <a:lnTo>
                      <a:pt x="137" y="45"/>
                    </a:lnTo>
                    <a:lnTo>
                      <a:pt x="200" y="27"/>
                    </a:lnTo>
                    <a:close/>
                    <a:moveTo>
                      <a:pt x="205" y="42"/>
                    </a:moveTo>
                    <a:lnTo>
                      <a:pt x="212" y="70"/>
                    </a:lnTo>
                    <a:lnTo>
                      <a:pt x="181" y="79"/>
                    </a:lnTo>
                    <a:lnTo>
                      <a:pt x="173" y="51"/>
                    </a:lnTo>
                    <a:lnTo>
                      <a:pt x="205" y="42"/>
                    </a:lnTo>
                    <a:close/>
                    <a:moveTo>
                      <a:pt x="181" y="79"/>
                    </a:moveTo>
                    <a:lnTo>
                      <a:pt x="162" y="85"/>
                    </a:lnTo>
                    <a:lnTo>
                      <a:pt x="146" y="29"/>
                    </a:lnTo>
                    <a:lnTo>
                      <a:pt x="165" y="23"/>
                    </a:lnTo>
                    <a:lnTo>
                      <a:pt x="181" y="79"/>
                    </a:lnTo>
                    <a:close/>
                    <a:moveTo>
                      <a:pt x="147" y="85"/>
                    </a:moveTo>
                    <a:lnTo>
                      <a:pt x="146" y="29"/>
                    </a:lnTo>
                    <a:lnTo>
                      <a:pt x="155" y="56"/>
                    </a:lnTo>
                    <a:lnTo>
                      <a:pt x="147" y="85"/>
                    </a:lnTo>
                    <a:close/>
                    <a:moveTo>
                      <a:pt x="162" y="27"/>
                    </a:moveTo>
                    <a:lnTo>
                      <a:pt x="172" y="30"/>
                    </a:lnTo>
                    <a:lnTo>
                      <a:pt x="180" y="32"/>
                    </a:lnTo>
                    <a:lnTo>
                      <a:pt x="151" y="86"/>
                    </a:lnTo>
                    <a:lnTo>
                      <a:pt x="149" y="86"/>
                    </a:lnTo>
                    <a:lnTo>
                      <a:pt x="147" y="85"/>
                    </a:lnTo>
                    <a:lnTo>
                      <a:pt x="162" y="27"/>
                    </a:lnTo>
                    <a:close/>
                    <a:moveTo>
                      <a:pt x="180" y="32"/>
                    </a:moveTo>
                    <a:lnTo>
                      <a:pt x="188" y="37"/>
                    </a:lnTo>
                    <a:lnTo>
                      <a:pt x="196" y="42"/>
                    </a:lnTo>
                    <a:lnTo>
                      <a:pt x="152" y="87"/>
                    </a:lnTo>
                    <a:lnTo>
                      <a:pt x="152" y="87"/>
                    </a:lnTo>
                    <a:lnTo>
                      <a:pt x="151" y="86"/>
                    </a:lnTo>
                    <a:lnTo>
                      <a:pt x="180" y="32"/>
                    </a:lnTo>
                    <a:close/>
                    <a:moveTo>
                      <a:pt x="196" y="42"/>
                    </a:moveTo>
                    <a:lnTo>
                      <a:pt x="196" y="42"/>
                    </a:lnTo>
                    <a:lnTo>
                      <a:pt x="175" y="65"/>
                    </a:lnTo>
                    <a:lnTo>
                      <a:pt x="196" y="42"/>
                    </a:lnTo>
                    <a:close/>
                    <a:moveTo>
                      <a:pt x="196" y="42"/>
                    </a:moveTo>
                    <a:lnTo>
                      <a:pt x="203" y="49"/>
                    </a:lnTo>
                    <a:lnTo>
                      <a:pt x="208" y="56"/>
                    </a:lnTo>
                    <a:lnTo>
                      <a:pt x="152" y="87"/>
                    </a:lnTo>
                    <a:lnTo>
                      <a:pt x="152" y="87"/>
                    </a:lnTo>
                    <a:lnTo>
                      <a:pt x="152" y="87"/>
                    </a:lnTo>
                    <a:lnTo>
                      <a:pt x="196" y="42"/>
                    </a:lnTo>
                    <a:close/>
                    <a:moveTo>
                      <a:pt x="208" y="56"/>
                    </a:moveTo>
                    <a:lnTo>
                      <a:pt x="212" y="64"/>
                    </a:lnTo>
                    <a:lnTo>
                      <a:pt x="216" y="71"/>
                    </a:lnTo>
                    <a:lnTo>
                      <a:pt x="154" y="90"/>
                    </a:lnTo>
                    <a:lnTo>
                      <a:pt x="154" y="88"/>
                    </a:lnTo>
                    <a:lnTo>
                      <a:pt x="152" y="87"/>
                    </a:lnTo>
                    <a:lnTo>
                      <a:pt x="208" y="56"/>
                    </a:lnTo>
                    <a:close/>
                    <a:moveTo>
                      <a:pt x="216" y="71"/>
                    </a:moveTo>
                    <a:lnTo>
                      <a:pt x="217" y="79"/>
                    </a:lnTo>
                    <a:lnTo>
                      <a:pt x="218" y="85"/>
                    </a:lnTo>
                    <a:lnTo>
                      <a:pt x="154" y="91"/>
                    </a:lnTo>
                    <a:lnTo>
                      <a:pt x="154" y="91"/>
                    </a:lnTo>
                    <a:lnTo>
                      <a:pt x="154" y="90"/>
                    </a:lnTo>
                    <a:lnTo>
                      <a:pt x="216" y="71"/>
                    </a:lnTo>
                    <a:close/>
                    <a:moveTo>
                      <a:pt x="218" y="85"/>
                    </a:moveTo>
                    <a:lnTo>
                      <a:pt x="218" y="92"/>
                    </a:lnTo>
                    <a:lnTo>
                      <a:pt x="217" y="100"/>
                    </a:lnTo>
                    <a:lnTo>
                      <a:pt x="154" y="92"/>
                    </a:lnTo>
                    <a:lnTo>
                      <a:pt x="154" y="91"/>
                    </a:lnTo>
                    <a:lnTo>
                      <a:pt x="154" y="91"/>
                    </a:lnTo>
                    <a:lnTo>
                      <a:pt x="218" y="85"/>
                    </a:lnTo>
                    <a:close/>
                    <a:moveTo>
                      <a:pt x="154" y="92"/>
                    </a:moveTo>
                    <a:lnTo>
                      <a:pt x="154" y="92"/>
                    </a:lnTo>
                    <a:lnTo>
                      <a:pt x="185" y="96"/>
                    </a:lnTo>
                    <a:lnTo>
                      <a:pt x="154" y="92"/>
                    </a:lnTo>
                    <a:close/>
                    <a:moveTo>
                      <a:pt x="217" y="100"/>
                    </a:moveTo>
                    <a:lnTo>
                      <a:pt x="215" y="106"/>
                    </a:lnTo>
                    <a:lnTo>
                      <a:pt x="212" y="112"/>
                    </a:lnTo>
                    <a:lnTo>
                      <a:pt x="154" y="92"/>
                    </a:lnTo>
                    <a:lnTo>
                      <a:pt x="154" y="92"/>
                    </a:lnTo>
                    <a:lnTo>
                      <a:pt x="217" y="100"/>
                    </a:lnTo>
                    <a:close/>
                    <a:moveTo>
                      <a:pt x="212" y="112"/>
                    </a:moveTo>
                    <a:lnTo>
                      <a:pt x="210" y="118"/>
                    </a:lnTo>
                    <a:lnTo>
                      <a:pt x="206" y="125"/>
                    </a:lnTo>
                    <a:lnTo>
                      <a:pt x="154" y="92"/>
                    </a:lnTo>
                    <a:lnTo>
                      <a:pt x="154" y="92"/>
                    </a:lnTo>
                    <a:lnTo>
                      <a:pt x="212" y="112"/>
                    </a:lnTo>
                    <a:close/>
                    <a:moveTo>
                      <a:pt x="154" y="92"/>
                    </a:moveTo>
                    <a:lnTo>
                      <a:pt x="154" y="92"/>
                    </a:lnTo>
                    <a:lnTo>
                      <a:pt x="180" y="108"/>
                    </a:lnTo>
                    <a:lnTo>
                      <a:pt x="154" y="92"/>
                    </a:lnTo>
                    <a:close/>
                    <a:moveTo>
                      <a:pt x="206" y="125"/>
                    </a:moveTo>
                    <a:lnTo>
                      <a:pt x="201" y="130"/>
                    </a:lnTo>
                    <a:lnTo>
                      <a:pt x="195" y="136"/>
                    </a:lnTo>
                    <a:lnTo>
                      <a:pt x="154" y="92"/>
                    </a:lnTo>
                    <a:lnTo>
                      <a:pt x="154" y="92"/>
                    </a:lnTo>
                    <a:lnTo>
                      <a:pt x="206" y="125"/>
                    </a:lnTo>
                    <a:close/>
                    <a:moveTo>
                      <a:pt x="154" y="92"/>
                    </a:moveTo>
                    <a:lnTo>
                      <a:pt x="154" y="92"/>
                    </a:lnTo>
                    <a:lnTo>
                      <a:pt x="175" y="113"/>
                    </a:lnTo>
                    <a:lnTo>
                      <a:pt x="154" y="92"/>
                    </a:lnTo>
                    <a:close/>
                    <a:moveTo>
                      <a:pt x="195" y="136"/>
                    </a:moveTo>
                    <a:lnTo>
                      <a:pt x="188" y="140"/>
                    </a:lnTo>
                    <a:lnTo>
                      <a:pt x="182" y="143"/>
                    </a:lnTo>
                    <a:lnTo>
                      <a:pt x="152" y="93"/>
                    </a:lnTo>
                    <a:lnTo>
                      <a:pt x="154" y="93"/>
                    </a:lnTo>
                    <a:lnTo>
                      <a:pt x="154" y="92"/>
                    </a:lnTo>
                    <a:lnTo>
                      <a:pt x="195" y="136"/>
                    </a:lnTo>
                    <a:close/>
                    <a:moveTo>
                      <a:pt x="151" y="93"/>
                    </a:moveTo>
                    <a:lnTo>
                      <a:pt x="152" y="93"/>
                    </a:lnTo>
                    <a:lnTo>
                      <a:pt x="167" y="118"/>
                    </a:lnTo>
                    <a:lnTo>
                      <a:pt x="151" y="93"/>
                    </a:lnTo>
                    <a:close/>
                    <a:moveTo>
                      <a:pt x="182" y="143"/>
                    </a:moveTo>
                    <a:lnTo>
                      <a:pt x="176" y="147"/>
                    </a:lnTo>
                    <a:lnTo>
                      <a:pt x="167" y="151"/>
                    </a:lnTo>
                    <a:lnTo>
                      <a:pt x="146" y="96"/>
                    </a:lnTo>
                    <a:lnTo>
                      <a:pt x="150" y="95"/>
                    </a:lnTo>
                    <a:lnTo>
                      <a:pt x="151" y="93"/>
                    </a:lnTo>
                    <a:lnTo>
                      <a:pt x="182" y="143"/>
                    </a:lnTo>
                    <a:close/>
                    <a:moveTo>
                      <a:pt x="146" y="96"/>
                    </a:moveTo>
                    <a:lnTo>
                      <a:pt x="146" y="96"/>
                    </a:lnTo>
                    <a:lnTo>
                      <a:pt x="156" y="123"/>
                    </a:lnTo>
                    <a:lnTo>
                      <a:pt x="146" y="96"/>
                    </a:lnTo>
                    <a:close/>
                    <a:moveTo>
                      <a:pt x="167" y="151"/>
                    </a:moveTo>
                    <a:lnTo>
                      <a:pt x="160" y="153"/>
                    </a:lnTo>
                    <a:lnTo>
                      <a:pt x="150" y="156"/>
                    </a:lnTo>
                    <a:lnTo>
                      <a:pt x="134" y="100"/>
                    </a:lnTo>
                    <a:lnTo>
                      <a:pt x="140" y="98"/>
                    </a:lnTo>
                    <a:lnTo>
                      <a:pt x="146" y="96"/>
                    </a:lnTo>
                    <a:lnTo>
                      <a:pt x="167" y="151"/>
                    </a:lnTo>
                    <a:close/>
                    <a:moveTo>
                      <a:pt x="150" y="156"/>
                    </a:moveTo>
                    <a:lnTo>
                      <a:pt x="150" y="156"/>
                    </a:lnTo>
                    <a:lnTo>
                      <a:pt x="141" y="128"/>
                    </a:lnTo>
                    <a:lnTo>
                      <a:pt x="150" y="156"/>
                    </a:lnTo>
                    <a:close/>
                    <a:moveTo>
                      <a:pt x="150" y="156"/>
                    </a:moveTo>
                    <a:lnTo>
                      <a:pt x="70" y="179"/>
                    </a:lnTo>
                    <a:lnTo>
                      <a:pt x="54" y="123"/>
                    </a:lnTo>
                    <a:lnTo>
                      <a:pt x="134" y="100"/>
                    </a:lnTo>
                    <a:lnTo>
                      <a:pt x="150" y="156"/>
                    </a:lnTo>
                    <a:close/>
                    <a:moveTo>
                      <a:pt x="70" y="179"/>
                    </a:moveTo>
                    <a:lnTo>
                      <a:pt x="39" y="188"/>
                    </a:lnTo>
                    <a:lnTo>
                      <a:pt x="30" y="159"/>
                    </a:lnTo>
                    <a:lnTo>
                      <a:pt x="61" y="151"/>
                    </a:lnTo>
                    <a:lnTo>
                      <a:pt x="70" y="179"/>
                    </a:lnTo>
                    <a:close/>
                    <a:moveTo>
                      <a:pt x="30" y="159"/>
                    </a:moveTo>
                    <a:lnTo>
                      <a:pt x="27" y="143"/>
                    </a:lnTo>
                    <a:lnTo>
                      <a:pt x="89" y="126"/>
                    </a:lnTo>
                    <a:lnTo>
                      <a:pt x="93" y="142"/>
                    </a:lnTo>
                    <a:lnTo>
                      <a:pt x="30" y="159"/>
                    </a:lnTo>
                    <a:close/>
                    <a:moveTo>
                      <a:pt x="27" y="143"/>
                    </a:moveTo>
                    <a:lnTo>
                      <a:pt x="18" y="116"/>
                    </a:lnTo>
                    <a:lnTo>
                      <a:pt x="49" y="107"/>
                    </a:lnTo>
                    <a:lnTo>
                      <a:pt x="58" y="135"/>
                    </a:lnTo>
                    <a:lnTo>
                      <a:pt x="27" y="143"/>
                    </a:lnTo>
                    <a:close/>
                    <a:moveTo>
                      <a:pt x="49" y="107"/>
                    </a:moveTo>
                    <a:lnTo>
                      <a:pt x="127" y="85"/>
                    </a:lnTo>
                    <a:lnTo>
                      <a:pt x="144" y="140"/>
                    </a:lnTo>
                    <a:lnTo>
                      <a:pt x="65" y="163"/>
                    </a:lnTo>
                    <a:lnTo>
                      <a:pt x="49" y="107"/>
                    </a:lnTo>
                    <a:close/>
                    <a:moveTo>
                      <a:pt x="127" y="85"/>
                    </a:moveTo>
                    <a:lnTo>
                      <a:pt x="127" y="85"/>
                    </a:lnTo>
                    <a:lnTo>
                      <a:pt x="136" y="112"/>
                    </a:lnTo>
                    <a:lnTo>
                      <a:pt x="127" y="85"/>
                    </a:lnTo>
                    <a:close/>
                    <a:moveTo>
                      <a:pt x="127" y="85"/>
                    </a:moveTo>
                    <a:lnTo>
                      <a:pt x="132" y="82"/>
                    </a:lnTo>
                    <a:lnTo>
                      <a:pt x="136" y="81"/>
                    </a:lnTo>
                    <a:lnTo>
                      <a:pt x="160" y="135"/>
                    </a:lnTo>
                    <a:lnTo>
                      <a:pt x="152" y="137"/>
                    </a:lnTo>
                    <a:lnTo>
                      <a:pt x="144" y="141"/>
                    </a:lnTo>
                    <a:lnTo>
                      <a:pt x="127" y="85"/>
                    </a:lnTo>
                    <a:close/>
                    <a:moveTo>
                      <a:pt x="136" y="81"/>
                    </a:moveTo>
                    <a:lnTo>
                      <a:pt x="137" y="81"/>
                    </a:lnTo>
                    <a:lnTo>
                      <a:pt x="137" y="81"/>
                    </a:lnTo>
                    <a:lnTo>
                      <a:pt x="175" y="127"/>
                    </a:lnTo>
                    <a:lnTo>
                      <a:pt x="167" y="131"/>
                    </a:lnTo>
                    <a:lnTo>
                      <a:pt x="160" y="135"/>
                    </a:lnTo>
                    <a:lnTo>
                      <a:pt x="136" y="81"/>
                    </a:lnTo>
                    <a:close/>
                    <a:moveTo>
                      <a:pt x="175" y="127"/>
                    </a:moveTo>
                    <a:lnTo>
                      <a:pt x="175" y="127"/>
                    </a:lnTo>
                    <a:lnTo>
                      <a:pt x="156" y="105"/>
                    </a:lnTo>
                    <a:lnTo>
                      <a:pt x="175" y="127"/>
                    </a:lnTo>
                    <a:close/>
                    <a:moveTo>
                      <a:pt x="137" y="81"/>
                    </a:moveTo>
                    <a:lnTo>
                      <a:pt x="136" y="82"/>
                    </a:lnTo>
                    <a:lnTo>
                      <a:pt x="136" y="82"/>
                    </a:lnTo>
                    <a:lnTo>
                      <a:pt x="186" y="117"/>
                    </a:lnTo>
                    <a:lnTo>
                      <a:pt x="181" y="122"/>
                    </a:lnTo>
                    <a:lnTo>
                      <a:pt x="175" y="127"/>
                    </a:lnTo>
                    <a:lnTo>
                      <a:pt x="137" y="81"/>
                    </a:lnTo>
                    <a:close/>
                    <a:moveTo>
                      <a:pt x="136" y="82"/>
                    </a:moveTo>
                    <a:lnTo>
                      <a:pt x="135" y="85"/>
                    </a:lnTo>
                    <a:lnTo>
                      <a:pt x="134" y="86"/>
                    </a:lnTo>
                    <a:lnTo>
                      <a:pt x="195" y="103"/>
                    </a:lnTo>
                    <a:lnTo>
                      <a:pt x="191" y="110"/>
                    </a:lnTo>
                    <a:lnTo>
                      <a:pt x="186" y="117"/>
                    </a:lnTo>
                    <a:lnTo>
                      <a:pt x="136" y="82"/>
                    </a:lnTo>
                    <a:close/>
                    <a:moveTo>
                      <a:pt x="195" y="102"/>
                    </a:moveTo>
                    <a:lnTo>
                      <a:pt x="195" y="103"/>
                    </a:lnTo>
                    <a:lnTo>
                      <a:pt x="164" y="95"/>
                    </a:lnTo>
                    <a:lnTo>
                      <a:pt x="195" y="102"/>
                    </a:lnTo>
                    <a:close/>
                    <a:moveTo>
                      <a:pt x="134" y="86"/>
                    </a:moveTo>
                    <a:lnTo>
                      <a:pt x="134" y="87"/>
                    </a:lnTo>
                    <a:lnTo>
                      <a:pt x="134" y="90"/>
                    </a:lnTo>
                    <a:lnTo>
                      <a:pt x="197" y="88"/>
                    </a:lnTo>
                    <a:lnTo>
                      <a:pt x="196" y="96"/>
                    </a:lnTo>
                    <a:lnTo>
                      <a:pt x="195" y="102"/>
                    </a:lnTo>
                    <a:lnTo>
                      <a:pt x="134" y="86"/>
                    </a:lnTo>
                    <a:close/>
                    <a:moveTo>
                      <a:pt x="134" y="90"/>
                    </a:moveTo>
                    <a:lnTo>
                      <a:pt x="134" y="90"/>
                    </a:lnTo>
                    <a:lnTo>
                      <a:pt x="134" y="91"/>
                    </a:lnTo>
                    <a:lnTo>
                      <a:pt x="196" y="74"/>
                    </a:lnTo>
                    <a:lnTo>
                      <a:pt x="197" y="81"/>
                    </a:lnTo>
                    <a:lnTo>
                      <a:pt x="197" y="88"/>
                    </a:lnTo>
                    <a:lnTo>
                      <a:pt x="134" y="90"/>
                    </a:lnTo>
                    <a:close/>
                    <a:moveTo>
                      <a:pt x="134" y="91"/>
                    </a:moveTo>
                    <a:lnTo>
                      <a:pt x="134" y="92"/>
                    </a:lnTo>
                    <a:lnTo>
                      <a:pt x="135" y="92"/>
                    </a:lnTo>
                    <a:lnTo>
                      <a:pt x="183" y="54"/>
                    </a:lnTo>
                    <a:lnTo>
                      <a:pt x="188" y="57"/>
                    </a:lnTo>
                    <a:lnTo>
                      <a:pt x="191" y="62"/>
                    </a:lnTo>
                    <a:lnTo>
                      <a:pt x="193" y="69"/>
                    </a:lnTo>
                    <a:lnTo>
                      <a:pt x="196" y="74"/>
                    </a:lnTo>
                    <a:lnTo>
                      <a:pt x="134" y="91"/>
                    </a:lnTo>
                    <a:close/>
                    <a:moveTo>
                      <a:pt x="135" y="92"/>
                    </a:moveTo>
                    <a:lnTo>
                      <a:pt x="135" y="93"/>
                    </a:lnTo>
                    <a:lnTo>
                      <a:pt x="136" y="95"/>
                    </a:lnTo>
                    <a:lnTo>
                      <a:pt x="164" y="40"/>
                    </a:lnTo>
                    <a:lnTo>
                      <a:pt x="169" y="42"/>
                    </a:lnTo>
                    <a:lnTo>
                      <a:pt x="175" y="45"/>
                    </a:lnTo>
                    <a:lnTo>
                      <a:pt x="180" y="49"/>
                    </a:lnTo>
                    <a:lnTo>
                      <a:pt x="183" y="54"/>
                    </a:lnTo>
                    <a:lnTo>
                      <a:pt x="135" y="92"/>
                    </a:lnTo>
                    <a:close/>
                    <a:moveTo>
                      <a:pt x="162" y="40"/>
                    </a:moveTo>
                    <a:lnTo>
                      <a:pt x="164" y="40"/>
                    </a:lnTo>
                    <a:lnTo>
                      <a:pt x="150" y="67"/>
                    </a:lnTo>
                    <a:lnTo>
                      <a:pt x="162" y="40"/>
                    </a:lnTo>
                    <a:close/>
                    <a:moveTo>
                      <a:pt x="137" y="95"/>
                    </a:moveTo>
                    <a:lnTo>
                      <a:pt x="136" y="95"/>
                    </a:lnTo>
                    <a:lnTo>
                      <a:pt x="136" y="95"/>
                    </a:lnTo>
                    <a:lnTo>
                      <a:pt x="135" y="36"/>
                    </a:lnTo>
                    <a:lnTo>
                      <a:pt x="142" y="36"/>
                    </a:lnTo>
                    <a:lnTo>
                      <a:pt x="150" y="36"/>
                    </a:lnTo>
                    <a:lnTo>
                      <a:pt x="156" y="37"/>
                    </a:lnTo>
                    <a:lnTo>
                      <a:pt x="162" y="40"/>
                    </a:lnTo>
                    <a:lnTo>
                      <a:pt x="137" y="95"/>
                    </a:lnTo>
                    <a:close/>
                    <a:moveTo>
                      <a:pt x="136" y="95"/>
                    </a:moveTo>
                    <a:lnTo>
                      <a:pt x="130" y="96"/>
                    </a:lnTo>
                    <a:lnTo>
                      <a:pt x="122" y="97"/>
                    </a:lnTo>
                    <a:lnTo>
                      <a:pt x="106" y="41"/>
                    </a:lnTo>
                    <a:lnTo>
                      <a:pt x="121" y="37"/>
                    </a:lnTo>
                    <a:lnTo>
                      <a:pt x="135" y="36"/>
                    </a:lnTo>
                    <a:lnTo>
                      <a:pt x="136" y="95"/>
                    </a:lnTo>
                    <a:close/>
                    <a:moveTo>
                      <a:pt x="122" y="97"/>
                    </a:moveTo>
                    <a:lnTo>
                      <a:pt x="122" y="97"/>
                    </a:lnTo>
                    <a:lnTo>
                      <a:pt x="115" y="70"/>
                    </a:lnTo>
                    <a:lnTo>
                      <a:pt x="122" y="97"/>
                    </a:lnTo>
                    <a:close/>
                    <a:moveTo>
                      <a:pt x="122" y="97"/>
                    </a:moveTo>
                    <a:lnTo>
                      <a:pt x="53" y="117"/>
                    </a:lnTo>
                    <a:lnTo>
                      <a:pt x="36" y="62"/>
                    </a:lnTo>
                    <a:lnTo>
                      <a:pt x="106" y="41"/>
                    </a:lnTo>
                    <a:lnTo>
                      <a:pt x="122" y="97"/>
                    </a:lnTo>
                    <a:close/>
                    <a:moveTo>
                      <a:pt x="53" y="117"/>
                    </a:moveTo>
                    <a:lnTo>
                      <a:pt x="22" y="127"/>
                    </a:lnTo>
                    <a:lnTo>
                      <a:pt x="13" y="98"/>
                    </a:lnTo>
                    <a:lnTo>
                      <a:pt x="44" y="90"/>
                    </a:lnTo>
                    <a:lnTo>
                      <a:pt x="53" y="117"/>
                    </a:lnTo>
                    <a:close/>
                    <a:moveTo>
                      <a:pt x="13" y="98"/>
                    </a:moveTo>
                    <a:lnTo>
                      <a:pt x="9" y="82"/>
                    </a:lnTo>
                    <a:lnTo>
                      <a:pt x="71" y="65"/>
                    </a:lnTo>
                    <a:lnTo>
                      <a:pt x="75" y="81"/>
                    </a:lnTo>
                    <a:lnTo>
                      <a:pt x="13" y="98"/>
                    </a:lnTo>
                    <a:close/>
                    <a:moveTo>
                      <a:pt x="9" y="82"/>
                    </a:moveTo>
                    <a:lnTo>
                      <a:pt x="0" y="55"/>
                    </a:lnTo>
                    <a:lnTo>
                      <a:pt x="31" y="46"/>
                    </a:lnTo>
                    <a:lnTo>
                      <a:pt x="40" y="74"/>
                    </a:lnTo>
                    <a:lnTo>
                      <a:pt x="9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8" name="Freeform 2048"/>
              <p:cNvSpPr>
                <a:spLocks noEditPoints="1"/>
              </p:cNvSpPr>
              <p:nvPr/>
            </p:nvSpPr>
            <p:spPr bwMode="auto">
              <a:xfrm>
                <a:off x="1115" y="2475"/>
                <a:ext cx="54" cy="34"/>
              </a:xfrm>
              <a:custGeom>
                <a:avLst/>
                <a:gdLst>
                  <a:gd name="T0" fmla="*/ 67 w 267"/>
                  <a:gd name="T1" fmla="*/ 88 h 172"/>
                  <a:gd name="T2" fmla="*/ 36 w 267"/>
                  <a:gd name="T3" fmla="*/ 140 h 172"/>
                  <a:gd name="T4" fmla="*/ 36 w 267"/>
                  <a:gd name="T5" fmla="*/ 140 h 172"/>
                  <a:gd name="T6" fmla="*/ 65 w 267"/>
                  <a:gd name="T7" fmla="*/ 86 h 172"/>
                  <a:gd name="T8" fmla="*/ 65 w 267"/>
                  <a:gd name="T9" fmla="*/ 86 h 172"/>
                  <a:gd name="T10" fmla="*/ 2 w 267"/>
                  <a:gd name="T11" fmla="*/ 104 h 172"/>
                  <a:gd name="T12" fmla="*/ 1 w 267"/>
                  <a:gd name="T13" fmla="*/ 96 h 172"/>
                  <a:gd name="T14" fmla="*/ 65 w 267"/>
                  <a:gd name="T15" fmla="*/ 86 h 172"/>
                  <a:gd name="T16" fmla="*/ 17 w 267"/>
                  <a:gd name="T17" fmla="*/ 44 h 172"/>
                  <a:gd name="T18" fmla="*/ 24 w 267"/>
                  <a:gd name="T19" fmla="*/ 38 h 172"/>
                  <a:gd name="T20" fmla="*/ 68 w 267"/>
                  <a:gd name="T21" fmla="*/ 78 h 172"/>
                  <a:gd name="T22" fmla="*/ 87 w 267"/>
                  <a:gd name="T23" fmla="*/ 66 h 172"/>
                  <a:gd name="T24" fmla="*/ 81 w 267"/>
                  <a:gd name="T25" fmla="*/ 7 h 172"/>
                  <a:gd name="T26" fmla="*/ 97 w 267"/>
                  <a:gd name="T27" fmla="*/ 63 h 172"/>
                  <a:gd name="T28" fmla="*/ 120 w 267"/>
                  <a:gd name="T29" fmla="*/ 59 h 172"/>
                  <a:gd name="T30" fmla="*/ 125 w 267"/>
                  <a:gd name="T31" fmla="*/ 59 h 172"/>
                  <a:gd name="T32" fmla="*/ 125 w 267"/>
                  <a:gd name="T33" fmla="*/ 59 h 172"/>
                  <a:gd name="T34" fmla="*/ 133 w 267"/>
                  <a:gd name="T35" fmla="*/ 60 h 172"/>
                  <a:gd name="T36" fmla="*/ 176 w 267"/>
                  <a:gd name="T37" fmla="*/ 14 h 172"/>
                  <a:gd name="T38" fmla="*/ 134 w 267"/>
                  <a:gd name="T39" fmla="*/ 61 h 172"/>
                  <a:gd name="T40" fmla="*/ 191 w 267"/>
                  <a:gd name="T41" fmla="*/ 28 h 172"/>
                  <a:gd name="T42" fmla="*/ 191 w 267"/>
                  <a:gd name="T43" fmla="*/ 28 h 172"/>
                  <a:gd name="T44" fmla="*/ 137 w 267"/>
                  <a:gd name="T45" fmla="*/ 64 h 172"/>
                  <a:gd name="T46" fmla="*/ 202 w 267"/>
                  <a:gd name="T47" fmla="*/ 63 h 172"/>
                  <a:gd name="T48" fmla="*/ 199 w 267"/>
                  <a:gd name="T49" fmla="*/ 79 h 172"/>
                  <a:gd name="T50" fmla="*/ 199 w 267"/>
                  <a:gd name="T51" fmla="*/ 79 h 172"/>
                  <a:gd name="T52" fmla="*/ 187 w 267"/>
                  <a:gd name="T53" fmla="*/ 100 h 172"/>
                  <a:gd name="T54" fmla="*/ 167 w 267"/>
                  <a:gd name="T55" fmla="*/ 115 h 172"/>
                  <a:gd name="T56" fmla="*/ 230 w 267"/>
                  <a:gd name="T57" fmla="*/ 96 h 172"/>
                  <a:gd name="T58" fmla="*/ 223 w 267"/>
                  <a:gd name="T59" fmla="*/ 69 h 172"/>
                  <a:gd name="T60" fmla="*/ 254 w 267"/>
                  <a:gd name="T61" fmla="*/ 59 h 172"/>
                  <a:gd name="T62" fmla="*/ 235 w 267"/>
                  <a:gd name="T63" fmla="*/ 112 h 172"/>
                  <a:gd name="T64" fmla="*/ 26 w 267"/>
                  <a:gd name="T65" fmla="*/ 172 h 172"/>
                  <a:gd name="T66" fmla="*/ 76 w 267"/>
                  <a:gd name="T67" fmla="*/ 111 h 172"/>
                  <a:gd name="T68" fmla="*/ 45 w 267"/>
                  <a:gd name="T69" fmla="*/ 121 h 172"/>
                  <a:gd name="T70" fmla="*/ 71 w 267"/>
                  <a:gd name="T71" fmla="*/ 28 h 172"/>
                  <a:gd name="T72" fmla="*/ 88 w 267"/>
                  <a:gd name="T73" fmla="*/ 85 h 172"/>
                  <a:gd name="T74" fmla="*/ 45 w 267"/>
                  <a:gd name="T75" fmla="*/ 43 h 172"/>
                  <a:gd name="T76" fmla="*/ 58 w 267"/>
                  <a:gd name="T77" fmla="*/ 70 h 172"/>
                  <a:gd name="T78" fmla="*/ 24 w 267"/>
                  <a:gd name="T79" fmla="*/ 69 h 172"/>
                  <a:gd name="T80" fmla="*/ 83 w 267"/>
                  <a:gd name="T81" fmla="*/ 85 h 172"/>
                  <a:gd name="T82" fmla="*/ 21 w 267"/>
                  <a:gd name="T83" fmla="*/ 74 h 172"/>
                  <a:gd name="T84" fmla="*/ 30 w 267"/>
                  <a:gd name="T85" fmla="*/ 117 h 172"/>
                  <a:gd name="T86" fmla="*/ 81 w 267"/>
                  <a:gd name="T87" fmla="*/ 78 h 172"/>
                  <a:gd name="T88" fmla="*/ 35 w 267"/>
                  <a:gd name="T89" fmla="*/ 122 h 172"/>
                  <a:gd name="T90" fmla="*/ 81 w 267"/>
                  <a:gd name="T91" fmla="*/ 78 h 172"/>
                  <a:gd name="T92" fmla="*/ 63 w 267"/>
                  <a:gd name="T93" fmla="*/ 135 h 172"/>
                  <a:gd name="T94" fmla="*/ 86 w 267"/>
                  <a:gd name="T95" fmla="*/ 136 h 172"/>
                  <a:gd name="T96" fmla="*/ 86 w 267"/>
                  <a:gd name="T97" fmla="*/ 136 h 172"/>
                  <a:gd name="T98" fmla="*/ 129 w 267"/>
                  <a:gd name="T99" fmla="*/ 126 h 172"/>
                  <a:gd name="T100" fmla="*/ 168 w 267"/>
                  <a:gd name="T101" fmla="*/ 102 h 172"/>
                  <a:gd name="T102" fmla="*/ 120 w 267"/>
                  <a:gd name="T103" fmla="*/ 66 h 172"/>
                  <a:gd name="T104" fmla="*/ 173 w 267"/>
                  <a:gd name="T105" fmla="*/ 97 h 172"/>
                  <a:gd name="T106" fmla="*/ 120 w 267"/>
                  <a:gd name="T107" fmla="*/ 66 h 172"/>
                  <a:gd name="T108" fmla="*/ 184 w 267"/>
                  <a:gd name="T109" fmla="*/ 66 h 172"/>
                  <a:gd name="T110" fmla="*/ 151 w 267"/>
                  <a:gd name="T111" fmla="*/ 61 h 172"/>
                  <a:gd name="T112" fmla="*/ 173 w 267"/>
                  <a:gd name="T113" fmla="*/ 35 h 172"/>
                  <a:gd name="T114" fmla="*/ 123 w 267"/>
                  <a:gd name="T115" fmla="*/ 75 h 172"/>
                  <a:gd name="T116" fmla="*/ 144 w 267"/>
                  <a:gd name="T117" fmla="*/ 19 h 172"/>
                  <a:gd name="T118" fmla="*/ 144 w 267"/>
                  <a:gd name="T119" fmla="*/ 19 h 172"/>
                  <a:gd name="T120" fmla="*/ 118 w 267"/>
                  <a:gd name="T121" fmla="*/ 76 h 172"/>
                  <a:gd name="T122" fmla="*/ 123 w 267"/>
                  <a:gd name="T123" fmla="*/ 75 h 172"/>
                  <a:gd name="T124" fmla="*/ 116 w 267"/>
                  <a:gd name="T125" fmla="*/ 1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7" h="172">
                    <a:moveTo>
                      <a:pt x="36" y="93"/>
                    </a:moveTo>
                    <a:lnTo>
                      <a:pt x="52" y="88"/>
                    </a:lnTo>
                    <a:lnTo>
                      <a:pt x="68" y="144"/>
                    </a:lnTo>
                    <a:lnTo>
                      <a:pt x="52" y="149"/>
                    </a:lnTo>
                    <a:lnTo>
                      <a:pt x="36" y="93"/>
                    </a:lnTo>
                    <a:close/>
                    <a:moveTo>
                      <a:pt x="67" y="88"/>
                    </a:moveTo>
                    <a:lnTo>
                      <a:pt x="68" y="144"/>
                    </a:lnTo>
                    <a:lnTo>
                      <a:pt x="61" y="116"/>
                    </a:lnTo>
                    <a:lnTo>
                      <a:pt x="67" y="88"/>
                    </a:lnTo>
                    <a:close/>
                    <a:moveTo>
                      <a:pt x="54" y="145"/>
                    </a:moveTo>
                    <a:lnTo>
                      <a:pt x="45" y="144"/>
                    </a:lnTo>
                    <a:lnTo>
                      <a:pt x="36" y="140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67" y="88"/>
                    </a:lnTo>
                    <a:lnTo>
                      <a:pt x="54" y="145"/>
                    </a:lnTo>
                    <a:close/>
                    <a:moveTo>
                      <a:pt x="36" y="140"/>
                    </a:moveTo>
                    <a:lnTo>
                      <a:pt x="36" y="140"/>
                    </a:lnTo>
                    <a:lnTo>
                      <a:pt x="51" y="114"/>
                    </a:lnTo>
                    <a:lnTo>
                      <a:pt x="36" y="140"/>
                    </a:lnTo>
                    <a:close/>
                    <a:moveTo>
                      <a:pt x="36" y="140"/>
                    </a:moveTo>
                    <a:lnTo>
                      <a:pt x="29" y="136"/>
                    </a:lnTo>
                    <a:lnTo>
                      <a:pt x="21" y="131"/>
                    </a:lnTo>
                    <a:lnTo>
                      <a:pt x="65" y="86"/>
                    </a:lnTo>
                    <a:lnTo>
                      <a:pt x="66" y="86"/>
                    </a:lnTo>
                    <a:lnTo>
                      <a:pt x="36" y="140"/>
                    </a:lnTo>
                    <a:close/>
                    <a:moveTo>
                      <a:pt x="21" y="131"/>
                    </a:moveTo>
                    <a:lnTo>
                      <a:pt x="15" y="126"/>
                    </a:lnTo>
                    <a:lnTo>
                      <a:pt x="10" y="119"/>
                    </a:lnTo>
                    <a:lnTo>
                      <a:pt x="65" y="86"/>
                    </a:lnTo>
                    <a:lnTo>
                      <a:pt x="65" y="86"/>
                    </a:lnTo>
                    <a:lnTo>
                      <a:pt x="65" y="86"/>
                    </a:lnTo>
                    <a:lnTo>
                      <a:pt x="21" y="131"/>
                    </a:lnTo>
                    <a:close/>
                    <a:moveTo>
                      <a:pt x="10" y="119"/>
                    </a:moveTo>
                    <a:lnTo>
                      <a:pt x="6" y="112"/>
                    </a:lnTo>
                    <a:lnTo>
                      <a:pt x="2" y="104"/>
                    </a:lnTo>
                    <a:lnTo>
                      <a:pt x="65" y="86"/>
                    </a:lnTo>
                    <a:lnTo>
                      <a:pt x="65" y="86"/>
                    </a:lnTo>
                    <a:lnTo>
                      <a:pt x="65" y="86"/>
                    </a:lnTo>
                    <a:lnTo>
                      <a:pt x="10" y="119"/>
                    </a:lnTo>
                    <a:close/>
                    <a:moveTo>
                      <a:pt x="2" y="104"/>
                    </a:moveTo>
                    <a:lnTo>
                      <a:pt x="1" y="96"/>
                    </a:lnTo>
                    <a:lnTo>
                      <a:pt x="0" y="89"/>
                    </a:lnTo>
                    <a:lnTo>
                      <a:pt x="1" y="81"/>
                    </a:lnTo>
                    <a:lnTo>
                      <a:pt x="2" y="73"/>
                    </a:lnTo>
                    <a:lnTo>
                      <a:pt x="65" y="84"/>
                    </a:lnTo>
                    <a:lnTo>
                      <a:pt x="65" y="85"/>
                    </a:lnTo>
                    <a:lnTo>
                      <a:pt x="65" y="86"/>
                    </a:lnTo>
                    <a:lnTo>
                      <a:pt x="2" y="104"/>
                    </a:lnTo>
                    <a:close/>
                    <a:moveTo>
                      <a:pt x="2" y="73"/>
                    </a:moveTo>
                    <a:lnTo>
                      <a:pt x="5" y="65"/>
                    </a:lnTo>
                    <a:lnTo>
                      <a:pt x="9" y="59"/>
                    </a:lnTo>
                    <a:lnTo>
                      <a:pt x="12" y="51"/>
                    </a:lnTo>
                    <a:lnTo>
                      <a:pt x="17" y="44"/>
                    </a:lnTo>
                    <a:lnTo>
                      <a:pt x="68" y="78"/>
                    </a:lnTo>
                    <a:lnTo>
                      <a:pt x="66" y="81"/>
                    </a:lnTo>
                    <a:lnTo>
                      <a:pt x="65" y="84"/>
                    </a:lnTo>
                    <a:lnTo>
                      <a:pt x="2" y="73"/>
                    </a:lnTo>
                    <a:close/>
                    <a:moveTo>
                      <a:pt x="17" y="44"/>
                    </a:moveTo>
                    <a:lnTo>
                      <a:pt x="24" y="38"/>
                    </a:lnTo>
                    <a:lnTo>
                      <a:pt x="30" y="31"/>
                    </a:lnTo>
                    <a:lnTo>
                      <a:pt x="37" y="27"/>
                    </a:lnTo>
                    <a:lnTo>
                      <a:pt x="46" y="22"/>
                    </a:lnTo>
                    <a:lnTo>
                      <a:pt x="77" y="70"/>
                    </a:lnTo>
                    <a:lnTo>
                      <a:pt x="72" y="74"/>
                    </a:lnTo>
                    <a:lnTo>
                      <a:pt x="68" y="78"/>
                    </a:lnTo>
                    <a:lnTo>
                      <a:pt x="17" y="44"/>
                    </a:lnTo>
                    <a:close/>
                    <a:moveTo>
                      <a:pt x="46" y="22"/>
                    </a:moveTo>
                    <a:lnTo>
                      <a:pt x="62" y="13"/>
                    </a:lnTo>
                    <a:lnTo>
                      <a:pt x="81" y="7"/>
                    </a:lnTo>
                    <a:lnTo>
                      <a:pt x="97" y="63"/>
                    </a:lnTo>
                    <a:lnTo>
                      <a:pt x="87" y="66"/>
                    </a:lnTo>
                    <a:lnTo>
                      <a:pt x="77" y="70"/>
                    </a:lnTo>
                    <a:lnTo>
                      <a:pt x="46" y="22"/>
                    </a:lnTo>
                    <a:close/>
                    <a:moveTo>
                      <a:pt x="81" y="7"/>
                    </a:moveTo>
                    <a:lnTo>
                      <a:pt x="81" y="7"/>
                    </a:lnTo>
                    <a:lnTo>
                      <a:pt x="90" y="34"/>
                    </a:lnTo>
                    <a:lnTo>
                      <a:pt x="81" y="7"/>
                    </a:lnTo>
                    <a:close/>
                    <a:moveTo>
                      <a:pt x="81" y="7"/>
                    </a:moveTo>
                    <a:lnTo>
                      <a:pt x="95" y="3"/>
                    </a:lnTo>
                    <a:lnTo>
                      <a:pt x="107" y="2"/>
                    </a:lnTo>
                    <a:lnTo>
                      <a:pt x="113" y="59"/>
                    </a:lnTo>
                    <a:lnTo>
                      <a:pt x="106" y="60"/>
                    </a:lnTo>
                    <a:lnTo>
                      <a:pt x="97" y="63"/>
                    </a:lnTo>
                    <a:lnTo>
                      <a:pt x="81" y="7"/>
                    </a:lnTo>
                    <a:close/>
                    <a:moveTo>
                      <a:pt x="107" y="2"/>
                    </a:moveTo>
                    <a:lnTo>
                      <a:pt x="120" y="0"/>
                    </a:lnTo>
                    <a:lnTo>
                      <a:pt x="132" y="0"/>
                    </a:lnTo>
                    <a:lnTo>
                      <a:pt x="125" y="59"/>
                    </a:lnTo>
                    <a:lnTo>
                      <a:pt x="120" y="59"/>
                    </a:lnTo>
                    <a:lnTo>
                      <a:pt x="113" y="59"/>
                    </a:lnTo>
                    <a:lnTo>
                      <a:pt x="107" y="2"/>
                    </a:lnTo>
                    <a:close/>
                    <a:moveTo>
                      <a:pt x="125" y="59"/>
                    </a:moveTo>
                    <a:lnTo>
                      <a:pt x="125" y="59"/>
                    </a:lnTo>
                    <a:lnTo>
                      <a:pt x="128" y="29"/>
                    </a:lnTo>
                    <a:lnTo>
                      <a:pt x="125" y="59"/>
                    </a:lnTo>
                    <a:close/>
                    <a:moveTo>
                      <a:pt x="132" y="0"/>
                    </a:moveTo>
                    <a:lnTo>
                      <a:pt x="144" y="2"/>
                    </a:lnTo>
                    <a:lnTo>
                      <a:pt x="156" y="4"/>
                    </a:lnTo>
                    <a:lnTo>
                      <a:pt x="132" y="60"/>
                    </a:lnTo>
                    <a:lnTo>
                      <a:pt x="128" y="59"/>
                    </a:lnTo>
                    <a:lnTo>
                      <a:pt x="125" y="59"/>
                    </a:lnTo>
                    <a:lnTo>
                      <a:pt x="132" y="0"/>
                    </a:lnTo>
                    <a:close/>
                    <a:moveTo>
                      <a:pt x="156" y="4"/>
                    </a:moveTo>
                    <a:lnTo>
                      <a:pt x="166" y="8"/>
                    </a:lnTo>
                    <a:lnTo>
                      <a:pt x="176" y="14"/>
                    </a:lnTo>
                    <a:lnTo>
                      <a:pt x="134" y="61"/>
                    </a:lnTo>
                    <a:lnTo>
                      <a:pt x="133" y="60"/>
                    </a:lnTo>
                    <a:lnTo>
                      <a:pt x="132" y="60"/>
                    </a:lnTo>
                    <a:lnTo>
                      <a:pt x="156" y="4"/>
                    </a:lnTo>
                    <a:close/>
                    <a:moveTo>
                      <a:pt x="176" y="14"/>
                    </a:moveTo>
                    <a:lnTo>
                      <a:pt x="176" y="14"/>
                    </a:lnTo>
                    <a:lnTo>
                      <a:pt x="156" y="38"/>
                    </a:lnTo>
                    <a:lnTo>
                      <a:pt x="176" y="14"/>
                    </a:lnTo>
                    <a:close/>
                    <a:moveTo>
                      <a:pt x="176" y="14"/>
                    </a:moveTo>
                    <a:lnTo>
                      <a:pt x="184" y="20"/>
                    </a:lnTo>
                    <a:lnTo>
                      <a:pt x="191" y="28"/>
                    </a:lnTo>
                    <a:lnTo>
                      <a:pt x="137" y="63"/>
                    </a:lnTo>
                    <a:lnTo>
                      <a:pt x="136" y="61"/>
                    </a:lnTo>
                    <a:lnTo>
                      <a:pt x="134" y="61"/>
                    </a:lnTo>
                    <a:lnTo>
                      <a:pt x="176" y="14"/>
                    </a:lnTo>
                    <a:close/>
                    <a:moveTo>
                      <a:pt x="137" y="63"/>
                    </a:moveTo>
                    <a:lnTo>
                      <a:pt x="137" y="63"/>
                    </a:lnTo>
                    <a:lnTo>
                      <a:pt x="163" y="45"/>
                    </a:lnTo>
                    <a:lnTo>
                      <a:pt x="137" y="63"/>
                    </a:lnTo>
                    <a:close/>
                    <a:moveTo>
                      <a:pt x="191" y="28"/>
                    </a:moveTo>
                    <a:lnTo>
                      <a:pt x="196" y="36"/>
                    </a:lnTo>
                    <a:lnTo>
                      <a:pt x="199" y="46"/>
                    </a:lnTo>
                    <a:lnTo>
                      <a:pt x="137" y="64"/>
                    </a:lnTo>
                    <a:lnTo>
                      <a:pt x="137" y="64"/>
                    </a:lnTo>
                    <a:lnTo>
                      <a:pt x="137" y="63"/>
                    </a:lnTo>
                    <a:lnTo>
                      <a:pt x="191" y="28"/>
                    </a:lnTo>
                    <a:close/>
                    <a:moveTo>
                      <a:pt x="199" y="46"/>
                    </a:moveTo>
                    <a:lnTo>
                      <a:pt x="202" y="54"/>
                    </a:lnTo>
                    <a:lnTo>
                      <a:pt x="202" y="63"/>
                    </a:lnTo>
                    <a:lnTo>
                      <a:pt x="138" y="65"/>
                    </a:lnTo>
                    <a:lnTo>
                      <a:pt x="137" y="65"/>
                    </a:lnTo>
                    <a:lnTo>
                      <a:pt x="137" y="64"/>
                    </a:lnTo>
                    <a:lnTo>
                      <a:pt x="199" y="46"/>
                    </a:lnTo>
                    <a:close/>
                    <a:moveTo>
                      <a:pt x="202" y="63"/>
                    </a:moveTo>
                    <a:lnTo>
                      <a:pt x="202" y="63"/>
                    </a:lnTo>
                    <a:lnTo>
                      <a:pt x="169" y="64"/>
                    </a:lnTo>
                    <a:lnTo>
                      <a:pt x="202" y="63"/>
                    </a:lnTo>
                    <a:close/>
                    <a:moveTo>
                      <a:pt x="202" y="63"/>
                    </a:moveTo>
                    <a:lnTo>
                      <a:pt x="200" y="70"/>
                    </a:lnTo>
                    <a:lnTo>
                      <a:pt x="199" y="79"/>
                    </a:lnTo>
                    <a:lnTo>
                      <a:pt x="137" y="65"/>
                    </a:lnTo>
                    <a:lnTo>
                      <a:pt x="137" y="64"/>
                    </a:lnTo>
                    <a:lnTo>
                      <a:pt x="202" y="63"/>
                    </a:lnTo>
                    <a:close/>
                    <a:moveTo>
                      <a:pt x="199" y="79"/>
                    </a:moveTo>
                    <a:lnTo>
                      <a:pt x="196" y="86"/>
                    </a:lnTo>
                    <a:lnTo>
                      <a:pt x="192" y="94"/>
                    </a:lnTo>
                    <a:lnTo>
                      <a:pt x="137" y="65"/>
                    </a:lnTo>
                    <a:lnTo>
                      <a:pt x="137" y="65"/>
                    </a:lnTo>
                    <a:lnTo>
                      <a:pt x="137" y="65"/>
                    </a:lnTo>
                    <a:lnTo>
                      <a:pt x="199" y="79"/>
                    </a:lnTo>
                    <a:close/>
                    <a:moveTo>
                      <a:pt x="192" y="94"/>
                    </a:moveTo>
                    <a:lnTo>
                      <a:pt x="192" y="94"/>
                    </a:lnTo>
                    <a:lnTo>
                      <a:pt x="164" y="80"/>
                    </a:lnTo>
                    <a:lnTo>
                      <a:pt x="192" y="94"/>
                    </a:lnTo>
                    <a:close/>
                    <a:moveTo>
                      <a:pt x="192" y="94"/>
                    </a:moveTo>
                    <a:lnTo>
                      <a:pt x="187" y="100"/>
                    </a:lnTo>
                    <a:lnTo>
                      <a:pt x="182" y="106"/>
                    </a:lnTo>
                    <a:lnTo>
                      <a:pt x="136" y="68"/>
                    </a:lnTo>
                    <a:lnTo>
                      <a:pt x="137" y="66"/>
                    </a:lnTo>
                    <a:lnTo>
                      <a:pt x="137" y="65"/>
                    </a:lnTo>
                    <a:lnTo>
                      <a:pt x="192" y="94"/>
                    </a:lnTo>
                    <a:close/>
                    <a:moveTo>
                      <a:pt x="167" y="115"/>
                    </a:moveTo>
                    <a:lnTo>
                      <a:pt x="136" y="68"/>
                    </a:lnTo>
                    <a:lnTo>
                      <a:pt x="158" y="86"/>
                    </a:lnTo>
                    <a:lnTo>
                      <a:pt x="167" y="115"/>
                    </a:lnTo>
                    <a:close/>
                    <a:moveTo>
                      <a:pt x="151" y="59"/>
                    </a:moveTo>
                    <a:lnTo>
                      <a:pt x="214" y="40"/>
                    </a:lnTo>
                    <a:lnTo>
                      <a:pt x="230" y="96"/>
                    </a:lnTo>
                    <a:lnTo>
                      <a:pt x="167" y="115"/>
                    </a:lnTo>
                    <a:lnTo>
                      <a:pt x="151" y="59"/>
                    </a:lnTo>
                    <a:close/>
                    <a:moveTo>
                      <a:pt x="214" y="40"/>
                    </a:moveTo>
                    <a:lnTo>
                      <a:pt x="245" y="31"/>
                    </a:lnTo>
                    <a:lnTo>
                      <a:pt x="254" y="59"/>
                    </a:lnTo>
                    <a:lnTo>
                      <a:pt x="223" y="69"/>
                    </a:lnTo>
                    <a:lnTo>
                      <a:pt x="214" y="40"/>
                    </a:lnTo>
                    <a:close/>
                    <a:moveTo>
                      <a:pt x="254" y="59"/>
                    </a:moveTo>
                    <a:lnTo>
                      <a:pt x="258" y="75"/>
                    </a:lnTo>
                    <a:lnTo>
                      <a:pt x="196" y="94"/>
                    </a:lnTo>
                    <a:lnTo>
                      <a:pt x="192" y="78"/>
                    </a:lnTo>
                    <a:lnTo>
                      <a:pt x="254" y="59"/>
                    </a:lnTo>
                    <a:close/>
                    <a:moveTo>
                      <a:pt x="258" y="75"/>
                    </a:moveTo>
                    <a:lnTo>
                      <a:pt x="267" y="104"/>
                    </a:lnTo>
                    <a:lnTo>
                      <a:pt x="235" y="112"/>
                    </a:lnTo>
                    <a:lnTo>
                      <a:pt x="227" y="85"/>
                    </a:lnTo>
                    <a:lnTo>
                      <a:pt x="258" y="75"/>
                    </a:lnTo>
                    <a:close/>
                    <a:moveTo>
                      <a:pt x="235" y="112"/>
                    </a:moveTo>
                    <a:lnTo>
                      <a:pt x="57" y="163"/>
                    </a:lnTo>
                    <a:lnTo>
                      <a:pt x="41" y="107"/>
                    </a:lnTo>
                    <a:lnTo>
                      <a:pt x="219" y="56"/>
                    </a:lnTo>
                    <a:lnTo>
                      <a:pt x="235" y="112"/>
                    </a:lnTo>
                    <a:close/>
                    <a:moveTo>
                      <a:pt x="57" y="163"/>
                    </a:moveTo>
                    <a:lnTo>
                      <a:pt x="26" y="172"/>
                    </a:lnTo>
                    <a:lnTo>
                      <a:pt x="17" y="145"/>
                    </a:lnTo>
                    <a:lnTo>
                      <a:pt x="49" y="136"/>
                    </a:lnTo>
                    <a:lnTo>
                      <a:pt x="57" y="163"/>
                    </a:lnTo>
                    <a:close/>
                    <a:moveTo>
                      <a:pt x="17" y="145"/>
                    </a:moveTo>
                    <a:lnTo>
                      <a:pt x="14" y="130"/>
                    </a:lnTo>
                    <a:lnTo>
                      <a:pt x="76" y="111"/>
                    </a:lnTo>
                    <a:lnTo>
                      <a:pt x="80" y="126"/>
                    </a:lnTo>
                    <a:lnTo>
                      <a:pt x="17" y="145"/>
                    </a:lnTo>
                    <a:close/>
                    <a:moveTo>
                      <a:pt x="14" y="130"/>
                    </a:moveTo>
                    <a:lnTo>
                      <a:pt x="5" y="101"/>
                    </a:lnTo>
                    <a:lnTo>
                      <a:pt x="36" y="93"/>
                    </a:lnTo>
                    <a:lnTo>
                      <a:pt x="45" y="121"/>
                    </a:lnTo>
                    <a:lnTo>
                      <a:pt x="14" y="130"/>
                    </a:lnTo>
                    <a:close/>
                    <a:moveTo>
                      <a:pt x="102" y="79"/>
                    </a:moveTo>
                    <a:lnTo>
                      <a:pt x="95" y="81"/>
                    </a:lnTo>
                    <a:lnTo>
                      <a:pt x="88" y="85"/>
                    </a:lnTo>
                    <a:lnTo>
                      <a:pt x="58" y="34"/>
                    </a:lnTo>
                    <a:lnTo>
                      <a:pt x="71" y="28"/>
                    </a:lnTo>
                    <a:lnTo>
                      <a:pt x="86" y="23"/>
                    </a:lnTo>
                    <a:lnTo>
                      <a:pt x="102" y="79"/>
                    </a:lnTo>
                    <a:close/>
                    <a:moveTo>
                      <a:pt x="88" y="85"/>
                    </a:moveTo>
                    <a:lnTo>
                      <a:pt x="87" y="85"/>
                    </a:lnTo>
                    <a:lnTo>
                      <a:pt x="73" y="59"/>
                    </a:lnTo>
                    <a:lnTo>
                      <a:pt x="88" y="85"/>
                    </a:lnTo>
                    <a:close/>
                    <a:moveTo>
                      <a:pt x="87" y="85"/>
                    </a:moveTo>
                    <a:lnTo>
                      <a:pt x="85" y="86"/>
                    </a:lnTo>
                    <a:lnTo>
                      <a:pt x="83" y="88"/>
                    </a:lnTo>
                    <a:lnTo>
                      <a:pt x="35" y="51"/>
                    </a:lnTo>
                    <a:lnTo>
                      <a:pt x="40" y="46"/>
                    </a:lnTo>
                    <a:lnTo>
                      <a:pt x="45" y="43"/>
                    </a:lnTo>
                    <a:lnTo>
                      <a:pt x="51" y="38"/>
                    </a:lnTo>
                    <a:lnTo>
                      <a:pt x="58" y="34"/>
                    </a:lnTo>
                    <a:lnTo>
                      <a:pt x="87" y="85"/>
                    </a:lnTo>
                    <a:close/>
                    <a:moveTo>
                      <a:pt x="35" y="53"/>
                    </a:moveTo>
                    <a:lnTo>
                      <a:pt x="35" y="51"/>
                    </a:lnTo>
                    <a:lnTo>
                      <a:pt x="58" y="70"/>
                    </a:lnTo>
                    <a:lnTo>
                      <a:pt x="35" y="53"/>
                    </a:lnTo>
                    <a:close/>
                    <a:moveTo>
                      <a:pt x="83" y="88"/>
                    </a:moveTo>
                    <a:lnTo>
                      <a:pt x="83" y="88"/>
                    </a:lnTo>
                    <a:lnTo>
                      <a:pt x="83" y="88"/>
                    </a:lnTo>
                    <a:lnTo>
                      <a:pt x="21" y="74"/>
                    </a:lnTo>
                    <a:lnTo>
                      <a:pt x="24" y="69"/>
                    </a:lnTo>
                    <a:lnTo>
                      <a:pt x="26" y="63"/>
                    </a:lnTo>
                    <a:lnTo>
                      <a:pt x="30" y="58"/>
                    </a:lnTo>
                    <a:lnTo>
                      <a:pt x="35" y="53"/>
                    </a:lnTo>
                    <a:lnTo>
                      <a:pt x="83" y="88"/>
                    </a:lnTo>
                    <a:close/>
                    <a:moveTo>
                      <a:pt x="83" y="88"/>
                    </a:moveTo>
                    <a:lnTo>
                      <a:pt x="83" y="85"/>
                    </a:lnTo>
                    <a:lnTo>
                      <a:pt x="83" y="83"/>
                    </a:lnTo>
                    <a:lnTo>
                      <a:pt x="21" y="100"/>
                    </a:lnTo>
                    <a:lnTo>
                      <a:pt x="20" y="94"/>
                    </a:lnTo>
                    <a:lnTo>
                      <a:pt x="20" y="88"/>
                    </a:lnTo>
                    <a:lnTo>
                      <a:pt x="20" y="80"/>
                    </a:lnTo>
                    <a:lnTo>
                      <a:pt x="21" y="74"/>
                    </a:lnTo>
                    <a:lnTo>
                      <a:pt x="83" y="88"/>
                    </a:lnTo>
                    <a:close/>
                    <a:moveTo>
                      <a:pt x="83" y="83"/>
                    </a:moveTo>
                    <a:lnTo>
                      <a:pt x="82" y="80"/>
                    </a:lnTo>
                    <a:lnTo>
                      <a:pt x="81" y="78"/>
                    </a:lnTo>
                    <a:lnTo>
                      <a:pt x="35" y="122"/>
                    </a:lnTo>
                    <a:lnTo>
                      <a:pt x="30" y="117"/>
                    </a:lnTo>
                    <a:lnTo>
                      <a:pt x="26" y="112"/>
                    </a:lnTo>
                    <a:lnTo>
                      <a:pt x="24" y="106"/>
                    </a:lnTo>
                    <a:lnTo>
                      <a:pt x="21" y="100"/>
                    </a:lnTo>
                    <a:lnTo>
                      <a:pt x="83" y="83"/>
                    </a:lnTo>
                    <a:close/>
                    <a:moveTo>
                      <a:pt x="81" y="78"/>
                    </a:moveTo>
                    <a:lnTo>
                      <a:pt x="81" y="78"/>
                    </a:lnTo>
                    <a:lnTo>
                      <a:pt x="81" y="78"/>
                    </a:lnTo>
                    <a:lnTo>
                      <a:pt x="57" y="134"/>
                    </a:lnTo>
                    <a:lnTo>
                      <a:pt x="51" y="131"/>
                    </a:lnTo>
                    <a:lnTo>
                      <a:pt x="45" y="129"/>
                    </a:lnTo>
                    <a:lnTo>
                      <a:pt x="40" y="126"/>
                    </a:lnTo>
                    <a:lnTo>
                      <a:pt x="35" y="122"/>
                    </a:lnTo>
                    <a:lnTo>
                      <a:pt x="81" y="78"/>
                    </a:lnTo>
                    <a:close/>
                    <a:moveTo>
                      <a:pt x="81" y="78"/>
                    </a:moveTo>
                    <a:lnTo>
                      <a:pt x="81" y="78"/>
                    </a:lnTo>
                    <a:lnTo>
                      <a:pt x="68" y="106"/>
                    </a:lnTo>
                    <a:lnTo>
                      <a:pt x="81" y="78"/>
                    </a:lnTo>
                    <a:close/>
                    <a:moveTo>
                      <a:pt x="81" y="78"/>
                    </a:moveTo>
                    <a:lnTo>
                      <a:pt x="82" y="78"/>
                    </a:lnTo>
                    <a:lnTo>
                      <a:pt x="85" y="78"/>
                    </a:lnTo>
                    <a:lnTo>
                      <a:pt x="86" y="136"/>
                    </a:lnTo>
                    <a:lnTo>
                      <a:pt x="78" y="136"/>
                    </a:lnTo>
                    <a:lnTo>
                      <a:pt x="71" y="136"/>
                    </a:lnTo>
                    <a:lnTo>
                      <a:pt x="63" y="135"/>
                    </a:lnTo>
                    <a:lnTo>
                      <a:pt x="57" y="134"/>
                    </a:lnTo>
                    <a:lnTo>
                      <a:pt x="81" y="78"/>
                    </a:lnTo>
                    <a:close/>
                    <a:moveTo>
                      <a:pt x="86" y="136"/>
                    </a:moveTo>
                    <a:lnTo>
                      <a:pt x="86" y="136"/>
                    </a:lnTo>
                    <a:lnTo>
                      <a:pt x="85" y="107"/>
                    </a:lnTo>
                    <a:lnTo>
                      <a:pt x="86" y="136"/>
                    </a:lnTo>
                    <a:close/>
                    <a:moveTo>
                      <a:pt x="85" y="78"/>
                    </a:moveTo>
                    <a:lnTo>
                      <a:pt x="91" y="78"/>
                    </a:lnTo>
                    <a:lnTo>
                      <a:pt x="98" y="75"/>
                    </a:lnTo>
                    <a:lnTo>
                      <a:pt x="115" y="131"/>
                    </a:lnTo>
                    <a:lnTo>
                      <a:pt x="100" y="135"/>
                    </a:lnTo>
                    <a:lnTo>
                      <a:pt x="86" y="136"/>
                    </a:lnTo>
                    <a:lnTo>
                      <a:pt x="85" y="78"/>
                    </a:lnTo>
                    <a:close/>
                    <a:moveTo>
                      <a:pt x="98" y="75"/>
                    </a:moveTo>
                    <a:lnTo>
                      <a:pt x="108" y="73"/>
                    </a:lnTo>
                    <a:lnTo>
                      <a:pt x="116" y="69"/>
                    </a:lnTo>
                    <a:lnTo>
                      <a:pt x="143" y="120"/>
                    </a:lnTo>
                    <a:lnTo>
                      <a:pt x="129" y="126"/>
                    </a:lnTo>
                    <a:lnTo>
                      <a:pt x="115" y="131"/>
                    </a:lnTo>
                    <a:lnTo>
                      <a:pt x="98" y="75"/>
                    </a:lnTo>
                    <a:close/>
                    <a:moveTo>
                      <a:pt x="116" y="69"/>
                    </a:moveTo>
                    <a:lnTo>
                      <a:pt x="118" y="68"/>
                    </a:lnTo>
                    <a:lnTo>
                      <a:pt x="120" y="66"/>
                    </a:lnTo>
                    <a:lnTo>
                      <a:pt x="168" y="102"/>
                    </a:lnTo>
                    <a:lnTo>
                      <a:pt x="163" y="107"/>
                    </a:lnTo>
                    <a:lnTo>
                      <a:pt x="157" y="112"/>
                    </a:lnTo>
                    <a:lnTo>
                      <a:pt x="151" y="116"/>
                    </a:lnTo>
                    <a:lnTo>
                      <a:pt x="143" y="120"/>
                    </a:lnTo>
                    <a:lnTo>
                      <a:pt x="116" y="69"/>
                    </a:lnTo>
                    <a:close/>
                    <a:moveTo>
                      <a:pt x="120" y="66"/>
                    </a:moveTo>
                    <a:lnTo>
                      <a:pt x="120" y="66"/>
                    </a:lnTo>
                    <a:lnTo>
                      <a:pt x="120" y="66"/>
                    </a:lnTo>
                    <a:lnTo>
                      <a:pt x="182" y="80"/>
                    </a:lnTo>
                    <a:lnTo>
                      <a:pt x="179" y="85"/>
                    </a:lnTo>
                    <a:lnTo>
                      <a:pt x="177" y="91"/>
                    </a:lnTo>
                    <a:lnTo>
                      <a:pt x="173" y="97"/>
                    </a:lnTo>
                    <a:lnTo>
                      <a:pt x="168" y="102"/>
                    </a:lnTo>
                    <a:lnTo>
                      <a:pt x="120" y="66"/>
                    </a:lnTo>
                    <a:close/>
                    <a:moveTo>
                      <a:pt x="120" y="66"/>
                    </a:moveTo>
                    <a:lnTo>
                      <a:pt x="120" y="66"/>
                    </a:lnTo>
                    <a:lnTo>
                      <a:pt x="151" y="73"/>
                    </a:lnTo>
                    <a:lnTo>
                      <a:pt x="120" y="66"/>
                    </a:lnTo>
                    <a:close/>
                    <a:moveTo>
                      <a:pt x="120" y="66"/>
                    </a:moveTo>
                    <a:lnTo>
                      <a:pt x="121" y="69"/>
                    </a:lnTo>
                    <a:lnTo>
                      <a:pt x="120" y="70"/>
                    </a:lnTo>
                    <a:lnTo>
                      <a:pt x="182" y="53"/>
                    </a:lnTo>
                    <a:lnTo>
                      <a:pt x="183" y="59"/>
                    </a:lnTo>
                    <a:lnTo>
                      <a:pt x="184" y="66"/>
                    </a:lnTo>
                    <a:lnTo>
                      <a:pt x="183" y="73"/>
                    </a:lnTo>
                    <a:lnTo>
                      <a:pt x="182" y="80"/>
                    </a:lnTo>
                    <a:lnTo>
                      <a:pt x="120" y="66"/>
                    </a:lnTo>
                    <a:close/>
                    <a:moveTo>
                      <a:pt x="182" y="53"/>
                    </a:moveTo>
                    <a:lnTo>
                      <a:pt x="182" y="53"/>
                    </a:lnTo>
                    <a:lnTo>
                      <a:pt x="151" y="61"/>
                    </a:lnTo>
                    <a:lnTo>
                      <a:pt x="182" y="53"/>
                    </a:lnTo>
                    <a:close/>
                    <a:moveTo>
                      <a:pt x="120" y="70"/>
                    </a:moveTo>
                    <a:lnTo>
                      <a:pt x="122" y="73"/>
                    </a:lnTo>
                    <a:lnTo>
                      <a:pt x="123" y="75"/>
                    </a:lnTo>
                    <a:lnTo>
                      <a:pt x="168" y="30"/>
                    </a:lnTo>
                    <a:lnTo>
                      <a:pt x="173" y="35"/>
                    </a:lnTo>
                    <a:lnTo>
                      <a:pt x="177" y="41"/>
                    </a:lnTo>
                    <a:lnTo>
                      <a:pt x="179" y="46"/>
                    </a:lnTo>
                    <a:lnTo>
                      <a:pt x="182" y="53"/>
                    </a:lnTo>
                    <a:lnTo>
                      <a:pt x="120" y="70"/>
                    </a:lnTo>
                    <a:close/>
                    <a:moveTo>
                      <a:pt x="123" y="75"/>
                    </a:moveTo>
                    <a:lnTo>
                      <a:pt x="123" y="75"/>
                    </a:lnTo>
                    <a:lnTo>
                      <a:pt x="146" y="53"/>
                    </a:lnTo>
                    <a:lnTo>
                      <a:pt x="123" y="75"/>
                    </a:lnTo>
                    <a:close/>
                    <a:moveTo>
                      <a:pt x="123" y="75"/>
                    </a:moveTo>
                    <a:lnTo>
                      <a:pt x="123" y="75"/>
                    </a:lnTo>
                    <a:lnTo>
                      <a:pt x="123" y="75"/>
                    </a:lnTo>
                    <a:lnTo>
                      <a:pt x="144" y="19"/>
                    </a:lnTo>
                    <a:lnTo>
                      <a:pt x="152" y="22"/>
                    </a:lnTo>
                    <a:lnTo>
                      <a:pt x="157" y="24"/>
                    </a:lnTo>
                    <a:lnTo>
                      <a:pt x="163" y="28"/>
                    </a:lnTo>
                    <a:lnTo>
                      <a:pt x="168" y="31"/>
                    </a:lnTo>
                    <a:lnTo>
                      <a:pt x="123" y="75"/>
                    </a:lnTo>
                    <a:close/>
                    <a:moveTo>
                      <a:pt x="144" y="19"/>
                    </a:moveTo>
                    <a:lnTo>
                      <a:pt x="144" y="19"/>
                    </a:lnTo>
                    <a:lnTo>
                      <a:pt x="134" y="48"/>
                    </a:lnTo>
                    <a:lnTo>
                      <a:pt x="144" y="19"/>
                    </a:lnTo>
                    <a:close/>
                    <a:moveTo>
                      <a:pt x="123" y="75"/>
                    </a:moveTo>
                    <a:lnTo>
                      <a:pt x="122" y="75"/>
                    </a:lnTo>
                    <a:lnTo>
                      <a:pt x="118" y="76"/>
                    </a:lnTo>
                    <a:lnTo>
                      <a:pt x="116" y="18"/>
                    </a:lnTo>
                    <a:lnTo>
                      <a:pt x="123" y="17"/>
                    </a:lnTo>
                    <a:lnTo>
                      <a:pt x="131" y="17"/>
                    </a:lnTo>
                    <a:lnTo>
                      <a:pt x="138" y="18"/>
                    </a:lnTo>
                    <a:lnTo>
                      <a:pt x="144" y="19"/>
                    </a:lnTo>
                    <a:lnTo>
                      <a:pt x="123" y="75"/>
                    </a:lnTo>
                    <a:close/>
                    <a:moveTo>
                      <a:pt x="118" y="76"/>
                    </a:moveTo>
                    <a:lnTo>
                      <a:pt x="111" y="76"/>
                    </a:lnTo>
                    <a:lnTo>
                      <a:pt x="102" y="79"/>
                    </a:lnTo>
                    <a:lnTo>
                      <a:pt x="86" y="23"/>
                    </a:lnTo>
                    <a:lnTo>
                      <a:pt x="102" y="19"/>
                    </a:lnTo>
                    <a:lnTo>
                      <a:pt x="116" y="18"/>
                    </a:lnTo>
                    <a:lnTo>
                      <a:pt x="118" y="76"/>
                    </a:lnTo>
                    <a:close/>
                    <a:moveTo>
                      <a:pt x="86" y="23"/>
                    </a:moveTo>
                    <a:lnTo>
                      <a:pt x="86" y="23"/>
                    </a:lnTo>
                    <a:lnTo>
                      <a:pt x="95" y="51"/>
                    </a:lnTo>
                    <a:lnTo>
                      <a:pt x="86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9" name="Freeform 2049"/>
              <p:cNvSpPr>
                <a:spLocks noEditPoints="1"/>
              </p:cNvSpPr>
              <p:nvPr/>
            </p:nvSpPr>
            <p:spPr bwMode="auto">
              <a:xfrm>
                <a:off x="1122" y="2497"/>
                <a:ext cx="40" cy="31"/>
              </a:xfrm>
              <a:custGeom>
                <a:avLst/>
                <a:gdLst>
                  <a:gd name="T0" fmla="*/ 120 w 202"/>
                  <a:gd name="T1" fmla="*/ 124 h 159"/>
                  <a:gd name="T2" fmla="*/ 74 w 202"/>
                  <a:gd name="T3" fmla="*/ 158 h 159"/>
                  <a:gd name="T4" fmla="*/ 60 w 202"/>
                  <a:gd name="T5" fmla="*/ 157 h 159"/>
                  <a:gd name="T6" fmla="*/ 60 w 202"/>
                  <a:gd name="T7" fmla="*/ 157 h 159"/>
                  <a:gd name="T8" fmla="*/ 68 w 202"/>
                  <a:gd name="T9" fmla="*/ 96 h 159"/>
                  <a:gd name="T10" fmla="*/ 3 w 202"/>
                  <a:gd name="T11" fmla="*/ 107 h 159"/>
                  <a:gd name="T12" fmla="*/ 65 w 202"/>
                  <a:gd name="T13" fmla="*/ 89 h 159"/>
                  <a:gd name="T14" fmla="*/ 0 w 202"/>
                  <a:gd name="T15" fmla="*/ 83 h 159"/>
                  <a:gd name="T16" fmla="*/ 2 w 202"/>
                  <a:gd name="T17" fmla="*/ 76 h 159"/>
                  <a:gd name="T18" fmla="*/ 65 w 202"/>
                  <a:gd name="T19" fmla="*/ 79 h 159"/>
                  <a:gd name="T20" fmla="*/ 35 w 202"/>
                  <a:gd name="T21" fmla="*/ 26 h 159"/>
                  <a:gd name="T22" fmla="*/ 44 w 202"/>
                  <a:gd name="T23" fmla="*/ 21 h 159"/>
                  <a:gd name="T24" fmla="*/ 44 w 202"/>
                  <a:gd name="T25" fmla="*/ 21 h 159"/>
                  <a:gd name="T26" fmla="*/ 90 w 202"/>
                  <a:gd name="T27" fmla="*/ 3 h 159"/>
                  <a:gd name="T28" fmla="*/ 95 w 202"/>
                  <a:gd name="T29" fmla="*/ 62 h 159"/>
                  <a:gd name="T30" fmla="*/ 155 w 202"/>
                  <a:gd name="T31" fmla="*/ 5 h 159"/>
                  <a:gd name="T32" fmla="*/ 156 w 202"/>
                  <a:gd name="T33" fmla="*/ 5 h 159"/>
                  <a:gd name="T34" fmla="*/ 177 w 202"/>
                  <a:gd name="T35" fmla="*/ 17 h 159"/>
                  <a:gd name="T36" fmla="*/ 183 w 202"/>
                  <a:gd name="T37" fmla="*/ 22 h 159"/>
                  <a:gd name="T38" fmla="*/ 136 w 202"/>
                  <a:gd name="T39" fmla="*/ 66 h 159"/>
                  <a:gd name="T40" fmla="*/ 202 w 202"/>
                  <a:gd name="T41" fmla="*/ 74 h 159"/>
                  <a:gd name="T42" fmla="*/ 201 w 202"/>
                  <a:gd name="T43" fmla="*/ 82 h 159"/>
                  <a:gd name="T44" fmla="*/ 137 w 202"/>
                  <a:gd name="T45" fmla="*/ 76 h 159"/>
                  <a:gd name="T46" fmla="*/ 186 w 202"/>
                  <a:gd name="T47" fmla="*/ 112 h 159"/>
                  <a:gd name="T48" fmla="*/ 126 w 202"/>
                  <a:gd name="T49" fmla="*/ 86 h 159"/>
                  <a:gd name="T50" fmla="*/ 122 w 202"/>
                  <a:gd name="T51" fmla="*/ 149 h 159"/>
                  <a:gd name="T52" fmla="*/ 121 w 202"/>
                  <a:gd name="T53" fmla="*/ 149 h 159"/>
                  <a:gd name="T54" fmla="*/ 106 w 202"/>
                  <a:gd name="T55" fmla="*/ 93 h 159"/>
                  <a:gd name="T56" fmla="*/ 116 w 202"/>
                  <a:gd name="T57" fmla="*/ 152 h 159"/>
                  <a:gd name="T58" fmla="*/ 79 w 202"/>
                  <a:gd name="T59" fmla="*/ 25 h 159"/>
                  <a:gd name="T60" fmla="*/ 91 w 202"/>
                  <a:gd name="T61" fmla="*/ 82 h 159"/>
                  <a:gd name="T62" fmla="*/ 86 w 202"/>
                  <a:gd name="T63" fmla="*/ 84 h 159"/>
                  <a:gd name="T64" fmla="*/ 84 w 202"/>
                  <a:gd name="T65" fmla="*/ 87 h 159"/>
                  <a:gd name="T66" fmla="*/ 86 w 202"/>
                  <a:gd name="T67" fmla="*/ 84 h 159"/>
                  <a:gd name="T68" fmla="*/ 25 w 202"/>
                  <a:gd name="T69" fmla="*/ 66 h 159"/>
                  <a:gd name="T70" fmla="*/ 83 w 202"/>
                  <a:gd name="T71" fmla="*/ 84 h 159"/>
                  <a:gd name="T72" fmla="*/ 83 w 202"/>
                  <a:gd name="T73" fmla="*/ 87 h 159"/>
                  <a:gd name="T74" fmla="*/ 81 w 202"/>
                  <a:gd name="T75" fmla="*/ 83 h 159"/>
                  <a:gd name="T76" fmla="*/ 22 w 202"/>
                  <a:gd name="T77" fmla="*/ 102 h 159"/>
                  <a:gd name="T78" fmla="*/ 80 w 202"/>
                  <a:gd name="T79" fmla="*/ 82 h 159"/>
                  <a:gd name="T80" fmla="*/ 54 w 202"/>
                  <a:gd name="T81" fmla="*/ 137 h 159"/>
                  <a:gd name="T82" fmla="*/ 86 w 202"/>
                  <a:gd name="T83" fmla="*/ 112 h 159"/>
                  <a:gd name="T84" fmla="*/ 137 w 202"/>
                  <a:gd name="T85" fmla="*/ 38 h 159"/>
                  <a:gd name="T86" fmla="*/ 111 w 202"/>
                  <a:gd name="T87" fmla="*/ 74 h 159"/>
                  <a:gd name="T88" fmla="*/ 111 w 202"/>
                  <a:gd name="T89" fmla="*/ 74 h 159"/>
                  <a:gd name="T90" fmla="*/ 152 w 202"/>
                  <a:gd name="T91" fmla="*/ 119 h 159"/>
                  <a:gd name="T92" fmla="*/ 180 w 202"/>
                  <a:gd name="T93" fmla="*/ 88 h 159"/>
                  <a:gd name="T94" fmla="*/ 120 w 202"/>
                  <a:gd name="T95" fmla="*/ 72 h 159"/>
                  <a:gd name="T96" fmla="*/ 182 w 202"/>
                  <a:gd name="T97" fmla="*/ 82 h 159"/>
                  <a:gd name="T98" fmla="*/ 120 w 202"/>
                  <a:gd name="T99" fmla="*/ 73 h 159"/>
                  <a:gd name="T100" fmla="*/ 180 w 202"/>
                  <a:gd name="T101" fmla="*/ 50 h 159"/>
                  <a:gd name="T102" fmla="*/ 170 w 202"/>
                  <a:gd name="T103" fmla="*/ 35 h 159"/>
                  <a:gd name="T104" fmla="*/ 161 w 202"/>
                  <a:gd name="T105" fmla="*/ 27 h 159"/>
                  <a:gd name="T106" fmla="*/ 120 w 202"/>
                  <a:gd name="T107" fmla="*/ 76 h 159"/>
                  <a:gd name="T108" fmla="*/ 120 w 202"/>
                  <a:gd name="T109" fmla="*/ 76 h 159"/>
                  <a:gd name="T110" fmla="*/ 100 w 202"/>
                  <a:gd name="T111" fmla="*/ 20 h 159"/>
                  <a:gd name="T112" fmla="*/ 100 w 202"/>
                  <a:gd name="T113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2" h="159">
                    <a:moveTo>
                      <a:pt x="117" y="107"/>
                    </a:moveTo>
                    <a:lnTo>
                      <a:pt x="120" y="124"/>
                    </a:lnTo>
                    <a:lnTo>
                      <a:pt x="56" y="133"/>
                    </a:lnTo>
                    <a:lnTo>
                      <a:pt x="54" y="116"/>
                    </a:lnTo>
                    <a:lnTo>
                      <a:pt x="117" y="107"/>
                    </a:lnTo>
                    <a:close/>
                    <a:moveTo>
                      <a:pt x="120" y="124"/>
                    </a:moveTo>
                    <a:lnTo>
                      <a:pt x="124" y="155"/>
                    </a:lnTo>
                    <a:lnTo>
                      <a:pt x="89" y="158"/>
                    </a:lnTo>
                    <a:lnTo>
                      <a:pt x="88" y="129"/>
                    </a:lnTo>
                    <a:lnTo>
                      <a:pt x="120" y="124"/>
                    </a:lnTo>
                    <a:close/>
                    <a:moveTo>
                      <a:pt x="89" y="158"/>
                    </a:moveTo>
                    <a:lnTo>
                      <a:pt x="74" y="158"/>
                    </a:lnTo>
                    <a:lnTo>
                      <a:pt x="60" y="157"/>
                    </a:lnTo>
                    <a:lnTo>
                      <a:pt x="76" y="99"/>
                    </a:lnTo>
                    <a:lnTo>
                      <a:pt x="81" y="99"/>
                    </a:lnTo>
                    <a:lnTo>
                      <a:pt x="86" y="99"/>
                    </a:lnTo>
                    <a:lnTo>
                      <a:pt x="89" y="158"/>
                    </a:lnTo>
                    <a:close/>
                    <a:moveTo>
                      <a:pt x="60" y="157"/>
                    </a:moveTo>
                    <a:lnTo>
                      <a:pt x="46" y="153"/>
                    </a:lnTo>
                    <a:lnTo>
                      <a:pt x="34" y="148"/>
                    </a:lnTo>
                    <a:lnTo>
                      <a:pt x="70" y="98"/>
                    </a:lnTo>
                    <a:lnTo>
                      <a:pt x="73" y="98"/>
                    </a:lnTo>
                    <a:lnTo>
                      <a:pt x="76" y="99"/>
                    </a:lnTo>
                    <a:lnTo>
                      <a:pt x="60" y="157"/>
                    </a:lnTo>
                    <a:close/>
                    <a:moveTo>
                      <a:pt x="34" y="148"/>
                    </a:moveTo>
                    <a:lnTo>
                      <a:pt x="29" y="144"/>
                    </a:lnTo>
                    <a:lnTo>
                      <a:pt x="23" y="139"/>
                    </a:lnTo>
                    <a:lnTo>
                      <a:pt x="19" y="135"/>
                    </a:lnTo>
                    <a:lnTo>
                      <a:pt x="14" y="130"/>
                    </a:lnTo>
                    <a:lnTo>
                      <a:pt x="68" y="96"/>
                    </a:lnTo>
                    <a:lnTo>
                      <a:pt x="69" y="97"/>
                    </a:lnTo>
                    <a:lnTo>
                      <a:pt x="70" y="98"/>
                    </a:lnTo>
                    <a:lnTo>
                      <a:pt x="34" y="148"/>
                    </a:lnTo>
                    <a:close/>
                    <a:moveTo>
                      <a:pt x="14" y="130"/>
                    </a:moveTo>
                    <a:lnTo>
                      <a:pt x="8" y="119"/>
                    </a:lnTo>
                    <a:lnTo>
                      <a:pt x="3" y="107"/>
                    </a:lnTo>
                    <a:lnTo>
                      <a:pt x="65" y="89"/>
                    </a:lnTo>
                    <a:lnTo>
                      <a:pt x="66" y="93"/>
                    </a:lnTo>
                    <a:lnTo>
                      <a:pt x="68" y="96"/>
                    </a:lnTo>
                    <a:lnTo>
                      <a:pt x="14" y="130"/>
                    </a:lnTo>
                    <a:close/>
                    <a:moveTo>
                      <a:pt x="65" y="89"/>
                    </a:moveTo>
                    <a:lnTo>
                      <a:pt x="65" y="89"/>
                    </a:lnTo>
                    <a:lnTo>
                      <a:pt x="34" y="98"/>
                    </a:lnTo>
                    <a:lnTo>
                      <a:pt x="65" y="89"/>
                    </a:lnTo>
                    <a:close/>
                    <a:moveTo>
                      <a:pt x="3" y="108"/>
                    </a:moveTo>
                    <a:lnTo>
                      <a:pt x="2" y="99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2" y="76"/>
                    </a:lnTo>
                    <a:lnTo>
                      <a:pt x="65" y="83"/>
                    </a:lnTo>
                    <a:lnTo>
                      <a:pt x="65" y="86"/>
                    </a:lnTo>
                    <a:lnTo>
                      <a:pt x="65" y="89"/>
                    </a:lnTo>
                    <a:lnTo>
                      <a:pt x="3" y="108"/>
                    </a:lnTo>
                    <a:close/>
                    <a:moveTo>
                      <a:pt x="2" y="76"/>
                    </a:moveTo>
                    <a:lnTo>
                      <a:pt x="4" y="67"/>
                    </a:lnTo>
                    <a:lnTo>
                      <a:pt x="7" y="59"/>
                    </a:lnTo>
                    <a:lnTo>
                      <a:pt x="12" y="52"/>
                    </a:lnTo>
                    <a:lnTo>
                      <a:pt x="17" y="45"/>
                    </a:lnTo>
                    <a:lnTo>
                      <a:pt x="68" y="77"/>
                    </a:lnTo>
                    <a:lnTo>
                      <a:pt x="65" y="79"/>
                    </a:lnTo>
                    <a:lnTo>
                      <a:pt x="65" y="83"/>
                    </a:lnTo>
                    <a:lnTo>
                      <a:pt x="2" y="76"/>
                    </a:lnTo>
                    <a:close/>
                    <a:moveTo>
                      <a:pt x="17" y="45"/>
                    </a:moveTo>
                    <a:lnTo>
                      <a:pt x="22" y="38"/>
                    </a:lnTo>
                    <a:lnTo>
                      <a:pt x="28" y="32"/>
                    </a:lnTo>
                    <a:lnTo>
                      <a:pt x="35" y="26"/>
                    </a:lnTo>
                    <a:lnTo>
                      <a:pt x="44" y="21"/>
                    </a:lnTo>
                    <a:lnTo>
                      <a:pt x="76" y="69"/>
                    </a:lnTo>
                    <a:lnTo>
                      <a:pt x="71" y="73"/>
                    </a:lnTo>
                    <a:lnTo>
                      <a:pt x="68" y="77"/>
                    </a:lnTo>
                    <a:lnTo>
                      <a:pt x="17" y="45"/>
                    </a:lnTo>
                    <a:close/>
                    <a:moveTo>
                      <a:pt x="44" y="21"/>
                    </a:moveTo>
                    <a:lnTo>
                      <a:pt x="60" y="12"/>
                    </a:lnTo>
                    <a:lnTo>
                      <a:pt x="80" y="6"/>
                    </a:lnTo>
                    <a:lnTo>
                      <a:pt x="95" y="62"/>
                    </a:lnTo>
                    <a:lnTo>
                      <a:pt x="85" y="66"/>
                    </a:lnTo>
                    <a:lnTo>
                      <a:pt x="76" y="69"/>
                    </a:lnTo>
                    <a:lnTo>
                      <a:pt x="44" y="21"/>
                    </a:lnTo>
                    <a:close/>
                    <a:moveTo>
                      <a:pt x="80" y="6"/>
                    </a:moveTo>
                    <a:lnTo>
                      <a:pt x="80" y="6"/>
                    </a:lnTo>
                    <a:lnTo>
                      <a:pt x="88" y="35"/>
                    </a:lnTo>
                    <a:lnTo>
                      <a:pt x="80" y="6"/>
                    </a:lnTo>
                    <a:close/>
                    <a:moveTo>
                      <a:pt x="80" y="6"/>
                    </a:moveTo>
                    <a:lnTo>
                      <a:pt x="90" y="3"/>
                    </a:lnTo>
                    <a:lnTo>
                      <a:pt x="100" y="2"/>
                    </a:lnTo>
                    <a:lnTo>
                      <a:pt x="110" y="0"/>
                    </a:lnTo>
                    <a:lnTo>
                      <a:pt x="119" y="0"/>
                    </a:lnTo>
                    <a:lnTo>
                      <a:pt x="117" y="58"/>
                    </a:lnTo>
                    <a:lnTo>
                      <a:pt x="107" y="59"/>
                    </a:lnTo>
                    <a:lnTo>
                      <a:pt x="95" y="62"/>
                    </a:lnTo>
                    <a:lnTo>
                      <a:pt x="80" y="6"/>
                    </a:lnTo>
                    <a:close/>
                    <a:moveTo>
                      <a:pt x="119" y="0"/>
                    </a:moveTo>
                    <a:lnTo>
                      <a:pt x="129" y="0"/>
                    </a:lnTo>
                    <a:lnTo>
                      <a:pt x="137" y="1"/>
                    </a:lnTo>
                    <a:lnTo>
                      <a:pt x="147" y="2"/>
                    </a:lnTo>
                    <a:lnTo>
                      <a:pt x="155" y="5"/>
                    </a:lnTo>
                    <a:lnTo>
                      <a:pt x="129" y="59"/>
                    </a:lnTo>
                    <a:lnTo>
                      <a:pt x="124" y="58"/>
                    </a:lnTo>
                    <a:lnTo>
                      <a:pt x="117" y="58"/>
                    </a:lnTo>
                    <a:lnTo>
                      <a:pt x="119" y="0"/>
                    </a:lnTo>
                    <a:close/>
                    <a:moveTo>
                      <a:pt x="155" y="5"/>
                    </a:moveTo>
                    <a:lnTo>
                      <a:pt x="156" y="5"/>
                    </a:lnTo>
                    <a:lnTo>
                      <a:pt x="142" y="32"/>
                    </a:lnTo>
                    <a:lnTo>
                      <a:pt x="155" y="5"/>
                    </a:lnTo>
                    <a:close/>
                    <a:moveTo>
                      <a:pt x="156" y="5"/>
                    </a:moveTo>
                    <a:lnTo>
                      <a:pt x="164" y="8"/>
                    </a:lnTo>
                    <a:lnTo>
                      <a:pt x="171" y="12"/>
                    </a:lnTo>
                    <a:lnTo>
                      <a:pt x="177" y="17"/>
                    </a:lnTo>
                    <a:lnTo>
                      <a:pt x="183" y="22"/>
                    </a:lnTo>
                    <a:lnTo>
                      <a:pt x="135" y="63"/>
                    </a:lnTo>
                    <a:lnTo>
                      <a:pt x="132" y="61"/>
                    </a:lnTo>
                    <a:lnTo>
                      <a:pt x="129" y="59"/>
                    </a:lnTo>
                    <a:lnTo>
                      <a:pt x="156" y="5"/>
                    </a:lnTo>
                    <a:close/>
                    <a:moveTo>
                      <a:pt x="183" y="22"/>
                    </a:moveTo>
                    <a:lnTo>
                      <a:pt x="190" y="28"/>
                    </a:lnTo>
                    <a:lnTo>
                      <a:pt x="193" y="36"/>
                    </a:lnTo>
                    <a:lnTo>
                      <a:pt x="197" y="42"/>
                    </a:lnTo>
                    <a:lnTo>
                      <a:pt x="200" y="51"/>
                    </a:lnTo>
                    <a:lnTo>
                      <a:pt x="137" y="68"/>
                    </a:lnTo>
                    <a:lnTo>
                      <a:pt x="136" y="66"/>
                    </a:lnTo>
                    <a:lnTo>
                      <a:pt x="135" y="63"/>
                    </a:lnTo>
                    <a:lnTo>
                      <a:pt x="183" y="22"/>
                    </a:lnTo>
                    <a:close/>
                    <a:moveTo>
                      <a:pt x="200" y="51"/>
                    </a:moveTo>
                    <a:lnTo>
                      <a:pt x="202" y="58"/>
                    </a:lnTo>
                    <a:lnTo>
                      <a:pt x="202" y="66"/>
                    </a:lnTo>
                    <a:lnTo>
                      <a:pt x="202" y="74"/>
                    </a:lnTo>
                    <a:lnTo>
                      <a:pt x="201" y="82"/>
                    </a:lnTo>
                    <a:lnTo>
                      <a:pt x="139" y="73"/>
                    </a:lnTo>
                    <a:lnTo>
                      <a:pt x="139" y="71"/>
                    </a:lnTo>
                    <a:lnTo>
                      <a:pt x="137" y="68"/>
                    </a:lnTo>
                    <a:lnTo>
                      <a:pt x="200" y="51"/>
                    </a:lnTo>
                    <a:close/>
                    <a:moveTo>
                      <a:pt x="201" y="82"/>
                    </a:moveTo>
                    <a:lnTo>
                      <a:pt x="198" y="89"/>
                    </a:lnTo>
                    <a:lnTo>
                      <a:pt x="196" y="97"/>
                    </a:lnTo>
                    <a:lnTo>
                      <a:pt x="191" y="104"/>
                    </a:lnTo>
                    <a:lnTo>
                      <a:pt x="186" y="112"/>
                    </a:lnTo>
                    <a:lnTo>
                      <a:pt x="135" y="78"/>
                    </a:lnTo>
                    <a:lnTo>
                      <a:pt x="137" y="76"/>
                    </a:lnTo>
                    <a:lnTo>
                      <a:pt x="139" y="73"/>
                    </a:lnTo>
                    <a:lnTo>
                      <a:pt x="201" y="82"/>
                    </a:lnTo>
                    <a:close/>
                    <a:moveTo>
                      <a:pt x="186" y="112"/>
                    </a:moveTo>
                    <a:lnTo>
                      <a:pt x="186" y="112"/>
                    </a:lnTo>
                    <a:lnTo>
                      <a:pt x="161" y="96"/>
                    </a:lnTo>
                    <a:lnTo>
                      <a:pt x="186" y="112"/>
                    </a:lnTo>
                    <a:close/>
                    <a:moveTo>
                      <a:pt x="186" y="112"/>
                    </a:moveTo>
                    <a:lnTo>
                      <a:pt x="181" y="118"/>
                    </a:lnTo>
                    <a:lnTo>
                      <a:pt x="173" y="124"/>
                    </a:lnTo>
                    <a:lnTo>
                      <a:pt x="166" y="129"/>
                    </a:lnTo>
                    <a:lnTo>
                      <a:pt x="159" y="135"/>
                    </a:lnTo>
                    <a:lnTo>
                      <a:pt x="126" y="86"/>
                    </a:lnTo>
                    <a:lnTo>
                      <a:pt x="131" y="82"/>
                    </a:lnTo>
                    <a:lnTo>
                      <a:pt x="135" y="78"/>
                    </a:lnTo>
                    <a:lnTo>
                      <a:pt x="186" y="112"/>
                    </a:lnTo>
                    <a:close/>
                    <a:moveTo>
                      <a:pt x="159" y="135"/>
                    </a:moveTo>
                    <a:lnTo>
                      <a:pt x="141" y="143"/>
                    </a:lnTo>
                    <a:lnTo>
                      <a:pt x="122" y="149"/>
                    </a:lnTo>
                    <a:lnTo>
                      <a:pt x="106" y="93"/>
                    </a:lnTo>
                    <a:lnTo>
                      <a:pt x="117" y="89"/>
                    </a:lnTo>
                    <a:lnTo>
                      <a:pt x="126" y="86"/>
                    </a:lnTo>
                    <a:lnTo>
                      <a:pt x="159" y="135"/>
                    </a:lnTo>
                    <a:close/>
                    <a:moveTo>
                      <a:pt x="122" y="149"/>
                    </a:moveTo>
                    <a:lnTo>
                      <a:pt x="121" y="149"/>
                    </a:lnTo>
                    <a:lnTo>
                      <a:pt x="114" y="122"/>
                    </a:lnTo>
                    <a:lnTo>
                      <a:pt x="122" y="149"/>
                    </a:lnTo>
                    <a:close/>
                    <a:moveTo>
                      <a:pt x="121" y="149"/>
                    </a:moveTo>
                    <a:lnTo>
                      <a:pt x="116" y="152"/>
                    </a:lnTo>
                    <a:lnTo>
                      <a:pt x="101" y="96"/>
                    </a:lnTo>
                    <a:lnTo>
                      <a:pt x="106" y="93"/>
                    </a:lnTo>
                    <a:lnTo>
                      <a:pt x="121" y="149"/>
                    </a:lnTo>
                    <a:close/>
                    <a:moveTo>
                      <a:pt x="116" y="152"/>
                    </a:moveTo>
                    <a:lnTo>
                      <a:pt x="85" y="159"/>
                    </a:lnTo>
                    <a:lnTo>
                      <a:pt x="78" y="132"/>
                    </a:lnTo>
                    <a:lnTo>
                      <a:pt x="109" y="123"/>
                    </a:lnTo>
                    <a:lnTo>
                      <a:pt x="116" y="152"/>
                    </a:lnTo>
                    <a:close/>
                    <a:moveTo>
                      <a:pt x="78" y="132"/>
                    </a:moveTo>
                    <a:lnTo>
                      <a:pt x="56" y="61"/>
                    </a:lnTo>
                    <a:lnTo>
                      <a:pt x="119" y="43"/>
                    </a:lnTo>
                    <a:lnTo>
                      <a:pt x="140" y="114"/>
                    </a:lnTo>
                    <a:lnTo>
                      <a:pt x="78" y="132"/>
                    </a:lnTo>
                    <a:close/>
                    <a:moveTo>
                      <a:pt x="79" y="25"/>
                    </a:moveTo>
                    <a:lnTo>
                      <a:pt x="110" y="13"/>
                    </a:lnTo>
                    <a:lnTo>
                      <a:pt x="119" y="43"/>
                    </a:lnTo>
                    <a:lnTo>
                      <a:pt x="88" y="52"/>
                    </a:lnTo>
                    <a:lnTo>
                      <a:pt x="79" y="25"/>
                    </a:lnTo>
                    <a:close/>
                    <a:moveTo>
                      <a:pt x="97" y="79"/>
                    </a:moveTo>
                    <a:lnTo>
                      <a:pt x="91" y="82"/>
                    </a:lnTo>
                    <a:lnTo>
                      <a:pt x="86" y="84"/>
                    </a:lnTo>
                    <a:lnTo>
                      <a:pt x="53" y="36"/>
                    </a:lnTo>
                    <a:lnTo>
                      <a:pt x="65" y="30"/>
                    </a:lnTo>
                    <a:lnTo>
                      <a:pt x="79" y="25"/>
                    </a:lnTo>
                    <a:lnTo>
                      <a:pt x="97" y="79"/>
                    </a:lnTo>
                    <a:close/>
                    <a:moveTo>
                      <a:pt x="86" y="84"/>
                    </a:moveTo>
                    <a:lnTo>
                      <a:pt x="86" y="84"/>
                    </a:lnTo>
                    <a:lnTo>
                      <a:pt x="70" y="61"/>
                    </a:lnTo>
                    <a:lnTo>
                      <a:pt x="86" y="84"/>
                    </a:lnTo>
                    <a:close/>
                    <a:moveTo>
                      <a:pt x="86" y="84"/>
                    </a:moveTo>
                    <a:lnTo>
                      <a:pt x="85" y="86"/>
                    </a:lnTo>
                    <a:lnTo>
                      <a:pt x="84" y="87"/>
                    </a:lnTo>
                    <a:lnTo>
                      <a:pt x="31" y="54"/>
                    </a:lnTo>
                    <a:lnTo>
                      <a:pt x="36" y="50"/>
                    </a:lnTo>
                    <a:lnTo>
                      <a:pt x="41" y="45"/>
                    </a:lnTo>
                    <a:lnTo>
                      <a:pt x="46" y="41"/>
                    </a:lnTo>
                    <a:lnTo>
                      <a:pt x="53" y="36"/>
                    </a:lnTo>
                    <a:lnTo>
                      <a:pt x="86" y="84"/>
                    </a:lnTo>
                    <a:close/>
                    <a:moveTo>
                      <a:pt x="84" y="87"/>
                    </a:moveTo>
                    <a:lnTo>
                      <a:pt x="84" y="87"/>
                    </a:lnTo>
                    <a:lnTo>
                      <a:pt x="83" y="87"/>
                    </a:lnTo>
                    <a:lnTo>
                      <a:pt x="20" y="77"/>
                    </a:lnTo>
                    <a:lnTo>
                      <a:pt x="23" y="72"/>
                    </a:lnTo>
                    <a:lnTo>
                      <a:pt x="25" y="66"/>
                    </a:lnTo>
                    <a:lnTo>
                      <a:pt x="28" y="59"/>
                    </a:lnTo>
                    <a:lnTo>
                      <a:pt x="31" y="54"/>
                    </a:lnTo>
                    <a:lnTo>
                      <a:pt x="84" y="87"/>
                    </a:lnTo>
                    <a:close/>
                    <a:moveTo>
                      <a:pt x="83" y="87"/>
                    </a:moveTo>
                    <a:lnTo>
                      <a:pt x="83" y="86"/>
                    </a:lnTo>
                    <a:lnTo>
                      <a:pt x="83" y="84"/>
                    </a:lnTo>
                    <a:lnTo>
                      <a:pt x="22" y="102"/>
                    </a:lnTo>
                    <a:lnTo>
                      <a:pt x="20" y="96"/>
                    </a:lnTo>
                    <a:lnTo>
                      <a:pt x="19" y="89"/>
                    </a:lnTo>
                    <a:lnTo>
                      <a:pt x="19" y="83"/>
                    </a:lnTo>
                    <a:lnTo>
                      <a:pt x="20" y="77"/>
                    </a:lnTo>
                    <a:lnTo>
                      <a:pt x="83" y="87"/>
                    </a:lnTo>
                    <a:close/>
                    <a:moveTo>
                      <a:pt x="83" y="84"/>
                    </a:moveTo>
                    <a:lnTo>
                      <a:pt x="84" y="84"/>
                    </a:lnTo>
                    <a:lnTo>
                      <a:pt x="53" y="93"/>
                    </a:lnTo>
                    <a:lnTo>
                      <a:pt x="83" y="84"/>
                    </a:lnTo>
                    <a:close/>
                    <a:moveTo>
                      <a:pt x="84" y="84"/>
                    </a:moveTo>
                    <a:lnTo>
                      <a:pt x="81" y="83"/>
                    </a:lnTo>
                    <a:lnTo>
                      <a:pt x="80" y="82"/>
                    </a:lnTo>
                    <a:lnTo>
                      <a:pt x="46" y="133"/>
                    </a:lnTo>
                    <a:lnTo>
                      <a:pt x="38" y="127"/>
                    </a:lnTo>
                    <a:lnTo>
                      <a:pt x="30" y="120"/>
                    </a:lnTo>
                    <a:lnTo>
                      <a:pt x="25" y="112"/>
                    </a:lnTo>
                    <a:lnTo>
                      <a:pt x="22" y="102"/>
                    </a:lnTo>
                    <a:lnTo>
                      <a:pt x="84" y="84"/>
                    </a:lnTo>
                    <a:close/>
                    <a:moveTo>
                      <a:pt x="46" y="133"/>
                    </a:moveTo>
                    <a:lnTo>
                      <a:pt x="46" y="133"/>
                    </a:lnTo>
                    <a:lnTo>
                      <a:pt x="63" y="107"/>
                    </a:lnTo>
                    <a:lnTo>
                      <a:pt x="46" y="133"/>
                    </a:lnTo>
                    <a:close/>
                    <a:moveTo>
                      <a:pt x="80" y="82"/>
                    </a:moveTo>
                    <a:lnTo>
                      <a:pt x="83" y="82"/>
                    </a:lnTo>
                    <a:lnTo>
                      <a:pt x="88" y="82"/>
                    </a:lnTo>
                    <a:lnTo>
                      <a:pt x="85" y="140"/>
                    </a:lnTo>
                    <a:lnTo>
                      <a:pt x="74" y="140"/>
                    </a:lnTo>
                    <a:lnTo>
                      <a:pt x="64" y="139"/>
                    </a:lnTo>
                    <a:lnTo>
                      <a:pt x="54" y="137"/>
                    </a:lnTo>
                    <a:lnTo>
                      <a:pt x="46" y="133"/>
                    </a:lnTo>
                    <a:lnTo>
                      <a:pt x="80" y="82"/>
                    </a:lnTo>
                    <a:close/>
                    <a:moveTo>
                      <a:pt x="88" y="82"/>
                    </a:moveTo>
                    <a:lnTo>
                      <a:pt x="115" y="82"/>
                    </a:lnTo>
                    <a:lnTo>
                      <a:pt x="117" y="107"/>
                    </a:lnTo>
                    <a:lnTo>
                      <a:pt x="86" y="112"/>
                    </a:lnTo>
                    <a:lnTo>
                      <a:pt x="88" y="82"/>
                    </a:lnTo>
                    <a:close/>
                    <a:moveTo>
                      <a:pt x="137" y="38"/>
                    </a:moveTo>
                    <a:lnTo>
                      <a:pt x="152" y="92"/>
                    </a:lnTo>
                    <a:lnTo>
                      <a:pt x="90" y="111"/>
                    </a:lnTo>
                    <a:lnTo>
                      <a:pt x="75" y="57"/>
                    </a:lnTo>
                    <a:lnTo>
                      <a:pt x="137" y="38"/>
                    </a:lnTo>
                    <a:close/>
                    <a:moveTo>
                      <a:pt x="131" y="128"/>
                    </a:moveTo>
                    <a:lnTo>
                      <a:pt x="99" y="140"/>
                    </a:lnTo>
                    <a:lnTo>
                      <a:pt x="90" y="111"/>
                    </a:lnTo>
                    <a:lnTo>
                      <a:pt x="121" y="101"/>
                    </a:lnTo>
                    <a:lnTo>
                      <a:pt x="131" y="128"/>
                    </a:lnTo>
                    <a:close/>
                    <a:moveTo>
                      <a:pt x="111" y="74"/>
                    </a:moveTo>
                    <a:lnTo>
                      <a:pt x="116" y="72"/>
                    </a:lnTo>
                    <a:lnTo>
                      <a:pt x="119" y="71"/>
                    </a:lnTo>
                    <a:lnTo>
                      <a:pt x="152" y="119"/>
                    </a:lnTo>
                    <a:lnTo>
                      <a:pt x="142" y="124"/>
                    </a:lnTo>
                    <a:lnTo>
                      <a:pt x="131" y="128"/>
                    </a:lnTo>
                    <a:lnTo>
                      <a:pt x="111" y="74"/>
                    </a:lnTo>
                    <a:close/>
                    <a:moveTo>
                      <a:pt x="119" y="71"/>
                    </a:moveTo>
                    <a:lnTo>
                      <a:pt x="120" y="69"/>
                    </a:lnTo>
                    <a:lnTo>
                      <a:pt x="120" y="69"/>
                    </a:lnTo>
                    <a:lnTo>
                      <a:pt x="170" y="104"/>
                    </a:lnTo>
                    <a:lnTo>
                      <a:pt x="161" y="113"/>
                    </a:lnTo>
                    <a:lnTo>
                      <a:pt x="152" y="119"/>
                    </a:lnTo>
                    <a:lnTo>
                      <a:pt x="119" y="71"/>
                    </a:lnTo>
                    <a:close/>
                    <a:moveTo>
                      <a:pt x="120" y="69"/>
                    </a:moveTo>
                    <a:lnTo>
                      <a:pt x="120" y="71"/>
                    </a:lnTo>
                    <a:lnTo>
                      <a:pt x="120" y="71"/>
                    </a:lnTo>
                    <a:lnTo>
                      <a:pt x="182" y="82"/>
                    </a:lnTo>
                    <a:lnTo>
                      <a:pt x="180" y="88"/>
                    </a:lnTo>
                    <a:lnTo>
                      <a:pt x="177" y="93"/>
                    </a:lnTo>
                    <a:lnTo>
                      <a:pt x="173" y="99"/>
                    </a:lnTo>
                    <a:lnTo>
                      <a:pt x="170" y="104"/>
                    </a:lnTo>
                    <a:lnTo>
                      <a:pt x="120" y="69"/>
                    </a:lnTo>
                    <a:close/>
                    <a:moveTo>
                      <a:pt x="120" y="71"/>
                    </a:moveTo>
                    <a:lnTo>
                      <a:pt x="120" y="72"/>
                    </a:lnTo>
                    <a:lnTo>
                      <a:pt x="120" y="73"/>
                    </a:lnTo>
                    <a:lnTo>
                      <a:pt x="182" y="56"/>
                    </a:lnTo>
                    <a:lnTo>
                      <a:pt x="183" y="62"/>
                    </a:lnTo>
                    <a:lnTo>
                      <a:pt x="183" y="68"/>
                    </a:lnTo>
                    <a:lnTo>
                      <a:pt x="183" y="74"/>
                    </a:lnTo>
                    <a:lnTo>
                      <a:pt x="182" y="82"/>
                    </a:lnTo>
                    <a:lnTo>
                      <a:pt x="120" y="71"/>
                    </a:lnTo>
                    <a:close/>
                    <a:moveTo>
                      <a:pt x="182" y="56"/>
                    </a:moveTo>
                    <a:lnTo>
                      <a:pt x="182" y="56"/>
                    </a:lnTo>
                    <a:lnTo>
                      <a:pt x="151" y="64"/>
                    </a:lnTo>
                    <a:lnTo>
                      <a:pt x="182" y="56"/>
                    </a:lnTo>
                    <a:close/>
                    <a:moveTo>
                      <a:pt x="120" y="73"/>
                    </a:moveTo>
                    <a:lnTo>
                      <a:pt x="121" y="74"/>
                    </a:lnTo>
                    <a:lnTo>
                      <a:pt x="121" y="76"/>
                    </a:lnTo>
                    <a:lnTo>
                      <a:pt x="170" y="35"/>
                    </a:lnTo>
                    <a:lnTo>
                      <a:pt x="173" y="40"/>
                    </a:lnTo>
                    <a:lnTo>
                      <a:pt x="177" y="45"/>
                    </a:lnTo>
                    <a:lnTo>
                      <a:pt x="180" y="50"/>
                    </a:lnTo>
                    <a:lnTo>
                      <a:pt x="182" y="56"/>
                    </a:lnTo>
                    <a:lnTo>
                      <a:pt x="120" y="73"/>
                    </a:lnTo>
                    <a:close/>
                    <a:moveTo>
                      <a:pt x="170" y="35"/>
                    </a:moveTo>
                    <a:lnTo>
                      <a:pt x="170" y="35"/>
                    </a:lnTo>
                    <a:lnTo>
                      <a:pt x="146" y="54"/>
                    </a:lnTo>
                    <a:lnTo>
                      <a:pt x="170" y="35"/>
                    </a:lnTo>
                    <a:close/>
                    <a:moveTo>
                      <a:pt x="121" y="76"/>
                    </a:moveTo>
                    <a:lnTo>
                      <a:pt x="121" y="76"/>
                    </a:lnTo>
                    <a:lnTo>
                      <a:pt x="121" y="76"/>
                    </a:lnTo>
                    <a:lnTo>
                      <a:pt x="150" y="21"/>
                    </a:lnTo>
                    <a:lnTo>
                      <a:pt x="155" y="25"/>
                    </a:lnTo>
                    <a:lnTo>
                      <a:pt x="161" y="27"/>
                    </a:lnTo>
                    <a:lnTo>
                      <a:pt x="166" y="31"/>
                    </a:lnTo>
                    <a:lnTo>
                      <a:pt x="170" y="35"/>
                    </a:lnTo>
                    <a:lnTo>
                      <a:pt x="121" y="76"/>
                    </a:lnTo>
                    <a:close/>
                    <a:moveTo>
                      <a:pt x="121" y="76"/>
                    </a:moveTo>
                    <a:lnTo>
                      <a:pt x="121" y="76"/>
                    </a:lnTo>
                    <a:lnTo>
                      <a:pt x="120" y="76"/>
                    </a:lnTo>
                    <a:lnTo>
                      <a:pt x="125" y="17"/>
                    </a:lnTo>
                    <a:lnTo>
                      <a:pt x="137" y="18"/>
                    </a:lnTo>
                    <a:lnTo>
                      <a:pt x="150" y="21"/>
                    </a:lnTo>
                    <a:lnTo>
                      <a:pt x="121" y="76"/>
                    </a:lnTo>
                    <a:close/>
                    <a:moveTo>
                      <a:pt x="120" y="76"/>
                    </a:moveTo>
                    <a:lnTo>
                      <a:pt x="120" y="76"/>
                    </a:lnTo>
                    <a:lnTo>
                      <a:pt x="122" y="46"/>
                    </a:lnTo>
                    <a:lnTo>
                      <a:pt x="120" y="76"/>
                    </a:lnTo>
                    <a:close/>
                    <a:moveTo>
                      <a:pt x="120" y="76"/>
                    </a:moveTo>
                    <a:lnTo>
                      <a:pt x="116" y="76"/>
                    </a:lnTo>
                    <a:lnTo>
                      <a:pt x="112" y="76"/>
                    </a:lnTo>
                    <a:lnTo>
                      <a:pt x="100" y="20"/>
                    </a:lnTo>
                    <a:lnTo>
                      <a:pt x="112" y="17"/>
                    </a:lnTo>
                    <a:lnTo>
                      <a:pt x="125" y="17"/>
                    </a:lnTo>
                    <a:lnTo>
                      <a:pt x="120" y="76"/>
                    </a:lnTo>
                    <a:close/>
                    <a:moveTo>
                      <a:pt x="75" y="57"/>
                    </a:moveTo>
                    <a:lnTo>
                      <a:pt x="66" y="27"/>
                    </a:lnTo>
                    <a:lnTo>
                      <a:pt x="100" y="20"/>
                    </a:lnTo>
                    <a:lnTo>
                      <a:pt x="106" y="48"/>
                    </a:lnTo>
                    <a:lnTo>
                      <a:pt x="75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0" name="Freeform 2050"/>
              <p:cNvSpPr>
                <a:spLocks noEditPoints="1"/>
              </p:cNvSpPr>
              <p:nvPr/>
            </p:nvSpPr>
            <p:spPr bwMode="auto">
              <a:xfrm>
                <a:off x="1127" y="2511"/>
                <a:ext cx="45" cy="33"/>
              </a:xfrm>
              <a:custGeom>
                <a:avLst/>
                <a:gdLst>
                  <a:gd name="T0" fmla="*/ 139 w 223"/>
                  <a:gd name="T1" fmla="*/ 23 h 165"/>
                  <a:gd name="T2" fmla="*/ 53 w 223"/>
                  <a:gd name="T3" fmla="*/ 145 h 165"/>
                  <a:gd name="T4" fmla="*/ 139 w 223"/>
                  <a:gd name="T5" fmla="*/ 23 h 165"/>
                  <a:gd name="T6" fmla="*/ 187 w 223"/>
                  <a:gd name="T7" fmla="*/ 38 h 165"/>
                  <a:gd name="T8" fmla="*/ 139 w 223"/>
                  <a:gd name="T9" fmla="*/ 23 h 165"/>
                  <a:gd name="T10" fmla="*/ 192 w 223"/>
                  <a:gd name="T11" fmla="*/ 55 h 165"/>
                  <a:gd name="T12" fmla="*/ 124 w 223"/>
                  <a:gd name="T13" fmla="*/ 56 h 165"/>
                  <a:gd name="T14" fmla="*/ 192 w 223"/>
                  <a:gd name="T15" fmla="*/ 55 h 165"/>
                  <a:gd name="T16" fmla="*/ 177 w 223"/>
                  <a:gd name="T17" fmla="*/ 89 h 165"/>
                  <a:gd name="T18" fmla="*/ 192 w 223"/>
                  <a:gd name="T19" fmla="*/ 55 h 165"/>
                  <a:gd name="T20" fmla="*/ 106 w 223"/>
                  <a:gd name="T21" fmla="*/ 131 h 165"/>
                  <a:gd name="T22" fmla="*/ 144 w 223"/>
                  <a:gd name="T23" fmla="*/ 40 h 165"/>
                  <a:gd name="T24" fmla="*/ 72 w 223"/>
                  <a:gd name="T25" fmla="*/ 82 h 165"/>
                  <a:gd name="T26" fmla="*/ 88 w 223"/>
                  <a:gd name="T27" fmla="*/ 106 h 165"/>
                  <a:gd name="T28" fmla="*/ 106 w 223"/>
                  <a:gd name="T29" fmla="*/ 131 h 165"/>
                  <a:gd name="T30" fmla="*/ 92 w 223"/>
                  <a:gd name="T31" fmla="*/ 138 h 165"/>
                  <a:gd name="T32" fmla="*/ 66 w 223"/>
                  <a:gd name="T33" fmla="*/ 86 h 165"/>
                  <a:gd name="T34" fmla="*/ 106 w 223"/>
                  <a:gd name="T35" fmla="*/ 131 h 165"/>
                  <a:gd name="T36" fmla="*/ 86 w 223"/>
                  <a:gd name="T37" fmla="*/ 142 h 165"/>
                  <a:gd name="T38" fmla="*/ 50 w 223"/>
                  <a:gd name="T39" fmla="*/ 95 h 165"/>
                  <a:gd name="T40" fmla="*/ 61 w 223"/>
                  <a:gd name="T41" fmla="*/ 89 h 165"/>
                  <a:gd name="T42" fmla="*/ 66 w 223"/>
                  <a:gd name="T43" fmla="*/ 150 h 165"/>
                  <a:gd name="T44" fmla="*/ 65 w 223"/>
                  <a:gd name="T45" fmla="*/ 120 h 165"/>
                  <a:gd name="T46" fmla="*/ 63 w 223"/>
                  <a:gd name="T47" fmla="*/ 91 h 165"/>
                  <a:gd name="T48" fmla="*/ 77 w 223"/>
                  <a:gd name="T49" fmla="*/ 90 h 165"/>
                  <a:gd name="T50" fmla="*/ 69 w 223"/>
                  <a:gd name="T51" fmla="*/ 148 h 165"/>
                  <a:gd name="T52" fmla="*/ 63 w 223"/>
                  <a:gd name="T53" fmla="*/ 91 h 165"/>
                  <a:gd name="T54" fmla="*/ 84 w 223"/>
                  <a:gd name="T55" fmla="*/ 90 h 165"/>
                  <a:gd name="T56" fmla="*/ 89 w 223"/>
                  <a:gd name="T57" fmla="*/ 148 h 165"/>
                  <a:gd name="T58" fmla="*/ 76 w 223"/>
                  <a:gd name="T59" fmla="*/ 148 h 165"/>
                  <a:gd name="T60" fmla="*/ 92 w 223"/>
                  <a:gd name="T61" fmla="*/ 90 h 165"/>
                  <a:gd name="T62" fmla="*/ 174 w 223"/>
                  <a:gd name="T63" fmla="*/ 147 h 165"/>
                  <a:gd name="T64" fmla="*/ 92 w 223"/>
                  <a:gd name="T65" fmla="*/ 90 h 165"/>
                  <a:gd name="T66" fmla="*/ 200 w 223"/>
                  <a:gd name="T67" fmla="*/ 87 h 165"/>
                  <a:gd name="T68" fmla="*/ 175 w 223"/>
                  <a:gd name="T69" fmla="*/ 117 h 165"/>
                  <a:gd name="T70" fmla="*/ 207 w 223"/>
                  <a:gd name="T71" fmla="*/ 109 h 165"/>
                  <a:gd name="T72" fmla="*/ 149 w 223"/>
                  <a:gd name="T73" fmla="*/ 143 h 165"/>
                  <a:gd name="T74" fmla="*/ 207 w 223"/>
                  <a:gd name="T75" fmla="*/ 109 h 165"/>
                  <a:gd name="T76" fmla="*/ 223 w 223"/>
                  <a:gd name="T77" fmla="*/ 163 h 165"/>
                  <a:gd name="T78" fmla="*/ 180 w 223"/>
                  <a:gd name="T79" fmla="*/ 135 h 165"/>
                  <a:gd name="T80" fmla="*/ 179 w 223"/>
                  <a:gd name="T81" fmla="*/ 163 h 165"/>
                  <a:gd name="T82" fmla="*/ 42 w 223"/>
                  <a:gd name="T83" fmla="*/ 106 h 165"/>
                  <a:gd name="T84" fmla="*/ 179 w 223"/>
                  <a:gd name="T85" fmla="*/ 163 h 165"/>
                  <a:gd name="T86" fmla="*/ 16 w 223"/>
                  <a:gd name="T87" fmla="*/ 165 h 165"/>
                  <a:gd name="T88" fmla="*/ 41 w 223"/>
                  <a:gd name="T89" fmla="*/ 135 h 165"/>
                  <a:gd name="T90" fmla="*/ 10 w 223"/>
                  <a:gd name="T91" fmla="*/ 145 h 165"/>
                  <a:gd name="T92" fmla="*/ 68 w 223"/>
                  <a:gd name="T93" fmla="*/ 111 h 165"/>
                  <a:gd name="T94" fmla="*/ 10 w 223"/>
                  <a:gd name="T95" fmla="*/ 145 h 165"/>
                  <a:gd name="T96" fmla="*/ 0 w 223"/>
                  <a:gd name="T97" fmla="*/ 109 h 165"/>
                  <a:gd name="T98" fmla="*/ 37 w 223"/>
                  <a:gd name="T99" fmla="*/ 12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3" h="165">
                    <a:moveTo>
                      <a:pt x="20" y="96"/>
                    </a:moveTo>
                    <a:lnTo>
                      <a:pt x="139" y="23"/>
                    </a:lnTo>
                    <a:lnTo>
                      <a:pt x="172" y="71"/>
                    </a:lnTo>
                    <a:lnTo>
                      <a:pt x="53" y="145"/>
                    </a:lnTo>
                    <a:lnTo>
                      <a:pt x="20" y="96"/>
                    </a:lnTo>
                    <a:close/>
                    <a:moveTo>
                      <a:pt x="139" y="23"/>
                    </a:moveTo>
                    <a:lnTo>
                      <a:pt x="175" y="0"/>
                    </a:lnTo>
                    <a:lnTo>
                      <a:pt x="187" y="38"/>
                    </a:lnTo>
                    <a:lnTo>
                      <a:pt x="155" y="47"/>
                    </a:lnTo>
                    <a:lnTo>
                      <a:pt x="139" y="23"/>
                    </a:lnTo>
                    <a:close/>
                    <a:moveTo>
                      <a:pt x="187" y="38"/>
                    </a:moveTo>
                    <a:lnTo>
                      <a:pt x="192" y="55"/>
                    </a:lnTo>
                    <a:lnTo>
                      <a:pt x="129" y="72"/>
                    </a:lnTo>
                    <a:lnTo>
                      <a:pt x="124" y="56"/>
                    </a:lnTo>
                    <a:lnTo>
                      <a:pt x="187" y="38"/>
                    </a:lnTo>
                    <a:close/>
                    <a:moveTo>
                      <a:pt x="192" y="55"/>
                    </a:moveTo>
                    <a:lnTo>
                      <a:pt x="198" y="76"/>
                    </a:lnTo>
                    <a:lnTo>
                      <a:pt x="177" y="89"/>
                    </a:lnTo>
                    <a:lnTo>
                      <a:pt x="160" y="64"/>
                    </a:lnTo>
                    <a:lnTo>
                      <a:pt x="192" y="55"/>
                    </a:lnTo>
                    <a:close/>
                    <a:moveTo>
                      <a:pt x="177" y="89"/>
                    </a:moveTo>
                    <a:lnTo>
                      <a:pt x="106" y="131"/>
                    </a:lnTo>
                    <a:lnTo>
                      <a:pt x="72" y="82"/>
                    </a:lnTo>
                    <a:lnTo>
                      <a:pt x="144" y="40"/>
                    </a:lnTo>
                    <a:lnTo>
                      <a:pt x="177" y="89"/>
                    </a:lnTo>
                    <a:close/>
                    <a:moveTo>
                      <a:pt x="72" y="82"/>
                    </a:moveTo>
                    <a:lnTo>
                      <a:pt x="72" y="82"/>
                    </a:lnTo>
                    <a:lnTo>
                      <a:pt x="88" y="106"/>
                    </a:lnTo>
                    <a:lnTo>
                      <a:pt x="72" y="82"/>
                    </a:lnTo>
                    <a:close/>
                    <a:moveTo>
                      <a:pt x="106" y="131"/>
                    </a:moveTo>
                    <a:lnTo>
                      <a:pt x="99" y="133"/>
                    </a:lnTo>
                    <a:lnTo>
                      <a:pt x="92" y="138"/>
                    </a:lnTo>
                    <a:lnTo>
                      <a:pt x="61" y="89"/>
                    </a:lnTo>
                    <a:lnTo>
                      <a:pt x="66" y="86"/>
                    </a:lnTo>
                    <a:lnTo>
                      <a:pt x="72" y="82"/>
                    </a:lnTo>
                    <a:lnTo>
                      <a:pt x="106" y="131"/>
                    </a:lnTo>
                    <a:close/>
                    <a:moveTo>
                      <a:pt x="92" y="138"/>
                    </a:moveTo>
                    <a:lnTo>
                      <a:pt x="86" y="142"/>
                    </a:lnTo>
                    <a:lnTo>
                      <a:pt x="79" y="145"/>
                    </a:lnTo>
                    <a:lnTo>
                      <a:pt x="50" y="95"/>
                    </a:lnTo>
                    <a:lnTo>
                      <a:pt x="56" y="91"/>
                    </a:lnTo>
                    <a:lnTo>
                      <a:pt x="61" y="89"/>
                    </a:lnTo>
                    <a:lnTo>
                      <a:pt x="92" y="138"/>
                    </a:lnTo>
                    <a:close/>
                    <a:moveTo>
                      <a:pt x="66" y="150"/>
                    </a:moveTo>
                    <a:lnTo>
                      <a:pt x="50" y="95"/>
                    </a:lnTo>
                    <a:lnTo>
                      <a:pt x="65" y="120"/>
                    </a:lnTo>
                    <a:lnTo>
                      <a:pt x="66" y="150"/>
                    </a:lnTo>
                    <a:close/>
                    <a:moveTo>
                      <a:pt x="63" y="91"/>
                    </a:moveTo>
                    <a:lnTo>
                      <a:pt x="71" y="90"/>
                    </a:lnTo>
                    <a:lnTo>
                      <a:pt x="77" y="90"/>
                    </a:lnTo>
                    <a:lnTo>
                      <a:pt x="76" y="148"/>
                    </a:lnTo>
                    <a:lnTo>
                      <a:pt x="69" y="148"/>
                    </a:lnTo>
                    <a:lnTo>
                      <a:pt x="66" y="150"/>
                    </a:lnTo>
                    <a:lnTo>
                      <a:pt x="63" y="91"/>
                    </a:lnTo>
                    <a:close/>
                    <a:moveTo>
                      <a:pt x="77" y="90"/>
                    </a:moveTo>
                    <a:lnTo>
                      <a:pt x="84" y="90"/>
                    </a:lnTo>
                    <a:lnTo>
                      <a:pt x="92" y="90"/>
                    </a:lnTo>
                    <a:lnTo>
                      <a:pt x="89" y="148"/>
                    </a:lnTo>
                    <a:lnTo>
                      <a:pt x="83" y="148"/>
                    </a:lnTo>
                    <a:lnTo>
                      <a:pt x="76" y="148"/>
                    </a:lnTo>
                    <a:lnTo>
                      <a:pt x="77" y="90"/>
                    </a:lnTo>
                    <a:close/>
                    <a:moveTo>
                      <a:pt x="92" y="90"/>
                    </a:moveTo>
                    <a:lnTo>
                      <a:pt x="177" y="89"/>
                    </a:lnTo>
                    <a:lnTo>
                      <a:pt x="174" y="147"/>
                    </a:lnTo>
                    <a:lnTo>
                      <a:pt x="89" y="148"/>
                    </a:lnTo>
                    <a:lnTo>
                      <a:pt x="92" y="90"/>
                    </a:lnTo>
                    <a:close/>
                    <a:moveTo>
                      <a:pt x="177" y="89"/>
                    </a:moveTo>
                    <a:lnTo>
                      <a:pt x="200" y="87"/>
                    </a:lnTo>
                    <a:lnTo>
                      <a:pt x="207" y="109"/>
                    </a:lnTo>
                    <a:lnTo>
                      <a:pt x="175" y="117"/>
                    </a:lnTo>
                    <a:lnTo>
                      <a:pt x="177" y="89"/>
                    </a:lnTo>
                    <a:close/>
                    <a:moveTo>
                      <a:pt x="207" y="109"/>
                    </a:moveTo>
                    <a:lnTo>
                      <a:pt x="212" y="126"/>
                    </a:lnTo>
                    <a:lnTo>
                      <a:pt x="149" y="143"/>
                    </a:lnTo>
                    <a:lnTo>
                      <a:pt x="144" y="126"/>
                    </a:lnTo>
                    <a:lnTo>
                      <a:pt x="207" y="109"/>
                    </a:lnTo>
                    <a:close/>
                    <a:moveTo>
                      <a:pt x="212" y="126"/>
                    </a:moveTo>
                    <a:lnTo>
                      <a:pt x="223" y="163"/>
                    </a:lnTo>
                    <a:lnTo>
                      <a:pt x="179" y="163"/>
                    </a:lnTo>
                    <a:lnTo>
                      <a:pt x="180" y="135"/>
                    </a:lnTo>
                    <a:lnTo>
                      <a:pt x="212" y="126"/>
                    </a:lnTo>
                    <a:close/>
                    <a:moveTo>
                      <a:pt x="179" y="163"/>
                    </a:moveTo>
                    <a:lnTo>
                      <a:pt x="40" y="165"/>
                    </a:lnTo>
                    <a:lnTo>
                      <a:pt x="42" y="106"/>
                    </a:lnTo>
                    <a:lnTo>
                      <a:pt x="182" y="105"/>
                    </a:lnTo>
                    <a:lnTo>
                      <a:pt x="179" y="163"/>
                    </a:lnTo>
                    <a:close/>
                    <a:moveTo>
                      <a:pt x="40" y="165"/>
                    </a:moveTo>
                    <a:lnTo>
                      <a:pt x="16" y="165"/>
                    </a:lnTo>
                    <a:lnTo>
                      <a:pt x="10" y="145"/>
                    </a:lnTo>
                    <a:lnTo>
                      <a:pt x="41" y="135"/>
                    </a:lnTo>
                    <a:lnTo>
                      <a:pt x="40" y="165"/>
                    </a:lnTo>
                    <a:close/>
                    <a:moveTo>
                      <a:pt x="10" y="145"/>
                    </a:moveTo>
                    <a:lnTo>
                      <a:pt x="5" y="128"/>
                    </a:lnTo>
                    <a:lnTo>
                      <a:pt x="68" y="111"/>
                    </a:lnTo>
                    <a:lnTo>
                      <a:pt x="72" y="126"/>
                    </a:lnTo>
                    <a:lnTo>
                      <a:pt x="10" y="145"/>
                    </a:lnTo>
                    <a:close/>
                    <a:moveTo>
                      <a:pt x="5" y="128"/>
                    </a:moveTo>
                    <a:lnTo>
                      <a:pt x="0" y="109"/>
                    </a:lnTo>
                    <a:lnTo>
                      <a:pt x="20" y="96"/>
                    </a:lnTo>
                    <a:lnTo>
                      <a:pt x="37" y="120"/>
                    </a:lnTo>
                    <a:lnTo>
                      <a:pt x="5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1" name="Freeform 2051"/>
              <p:cNvSpPr>
                <a:spLocks noEditPoints="1"/>
              </p:cNvSpPr>
              <p:nvPr/>
            </p:nvSpPr>
            <p:spPr bwMode="auto">
              <a:xfrm>
                <a:off x="1131" y="2532"/>
                <a:ext cx="52" cy="28"/>
              </a:xfrm>
              <a:custGeom>
                <a:avLst/>
                <a:gdLst>
                  <a:gd name="T0" fmla="*/ 211 w 262"/>
                  <a:gd name="T1" fmla="*/ 8 h 140"/>
                  <a:gd name="T2" fmla="*/ 201 w 262"/>
                  <a:gd name="T3" fmla="*/ 72 h 140"/>
                  <a:gd name="T4" fmla="*/ 211 w 262"/>
                  <a:gd name="T5" fmla="*/ 8 h 140"/>
                  <a:gd name="T6" fmla="*/ 249 w 262"/>
                  <a:gd name="T7" fmla="*/ 27 h 140"/>
                  <a:gd name="T8" fmla="*/ 211 w 262"/>
                  <a:gd name="T9" fmla="*/ 8 h 140"/>
                  <a:gd name="T10" fmla="*/ 254 w 262"/>
                  <a:gd name="T11" fmla="*/ 43 h 140"/>
                  <a:gd name="T12" fmla="*/ 187 w 262"/>
                  <a:gd name="T13" fmla="*/ 44 h 140"/>
                  <a:gd name="T14" fmla="*/ 254 w 262"/>
                  <a:gd name="T15" fmla="*/ 43 h 140"/>
                  <a:gd name="T16" fmla="*/ 231 w 262"/>
                  <a:gd name="T17" fmla="*/ 80 h 140"/>
                  <a:gd name="T18" fmla="*/ 254 w 262"/>
                  <a:gd name="T19" fmla="*/ 43 h 140"/>
                  <a:gd name="T20" fmla="*/ 206 w 262"/>
                  <a:gd name="T21" fmla="*/ 87 h 140"/>
                  <a:gd name="T22" fmla="*/ 214 w 262"/>
                  <a:gd name="T23" fmla="*/ 24 h 140"/>
                  <a:gd name="T24" fmla="*/ 206 w 262"/>
                  <a:gd name="T25" fmla="*/ 87 h 140"/>
                  <a:gd name="T26" fmla="*/ 167 w 262"/>
                  <a:gd name="T27" fmla="*/ 68 h 140"/>
                  <a:gd name="T28" fmla="*/ 206 w 262"/>
                  <a:gd name="T29" fmla="*/ 87 h 140"/>
                  <a:gd name="T30" fmla="*/ 162 w 262"/>
                  <a:gd name="T31" fmla="*/ 52 h 140"/>
                  <a:gd name="T32" fmla="*/ 229 w 262"/>
                  <a:gd name="T33" fmla="*/ 51 h 140"/>
                  <a:gd name="T34" fmla="*/ 162 w 262"/>
                  <a:gd name="T35" fmla="*/ 52 h 140"/>
                  <a:gd name="T36" fmla="*/ 185 w 262"/>
                  <a:gd name="T37" fmla="*/ 16 h 140"/>
                  <a:gd name="T38" fmla="*/ 162 w 262"/>
                  <a:gd name="T39" fmla="*/ 52 h 140"/>
                  <a:gd name="T40" fmla="*/ 161 w 262"/>
                  <a:gd name="T41" fmla="*/ 22 h 140"/>
                  <a:gd name="T42" fmla="*/ 48 w 262"/>
                  <a:gd name="T43" fmla="*/ 115 h 140"/>
                  <a:gd name="T44" fmla="*/ 161 w 262"/>
                  <a:gd name="T45" fmla="*/ 22 h 140"/>
                  <a:gd name="T46" fmla="*/ 201 w 262"/>
                  <a:gd name="T47" fmla="*/ 41 h 140"/>
                  <a:gd name="T48" fmla="*/ 161 w 262"/>
                  <a:gd name="T49" fmla="*/ 22 h 140"/>
                  <a:gd name="T50" fmla="*/ 204 w 262"/>
                  <a:gd name="T51" fmla="*/ 57 h 140"/>
                  <a:gd name="T52" fmla="*/ 138 w 262"/>
                  <a:gd name="T53" fmla="*/ 59 h 140"/>
                  <a:gd name="T54" fmla="*/ 204 w 262"/>
                  <a:gd name="T55" fmla="*/ 57 h 140"/>
                  <a:gd name="T56" fmla="*/ 182 w 262"/>
                  <a:gd name="T57" fmla="*/ 94 h 140"/>
                  <a:gd name="T58" fmla="*/ 204 w 262"/>
                  <a:gd name="T59" fmla="*/ 57 h 140"/>
                  <a:gd name="T60" fmla="*/ 52 w 262"/>
                  <a:gd name="T61" fmla="*/ 132 h 140"/>
                  <a:gd name="T62" fmla="*/ 166 w 262"/>
                  <a:gd name="T63" fmla="*/ 38 h 140"/>
                  <a:gd name="T64" fmla="*/ 52 w 262"/>
                  <a:gd name="T65" fmla="*/ 132 h 140"/>
                  <a:gd name="T66" fmla="*/ 14 w 262"/>
                  <a:gd name="T67" fmla="*/ 112 h 140"/>
                  <a:gd name="T68" fmla="*/ 52 w 262"/>
                  <a:gd name="T69" fmla="*/ 132 h 140"/>
                  <a:gd name="T70" fmla="*/ 9 w 262"/>
                  <a:gd name="T71" fmla="*/ 95 h 140"/>
                  <a:gd name="T72" fmla="*/ 76 w 262"/>
                  <a:gd name="T73" fmla="*/ 94 h 140"/>
                  <a:gd name="T74" fmla="*/ 9 w 262"/>
                  <a:gd name="T75" fmla="*/ 95 h 140"/>
                  <a:gd name="T76" fmla="*/ 31 w 262"/>
                  <a:gd name="T77" fmla="*/ 59 h 140"/>
                  <a:gd name="T78" fmla="*/ 9 w 262"/>
                  <a:gd name="T79" fmla="*/ 9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2" h="140">
                    <a:moveTo>
                      <a:pt x="185" y="16"/>
                    </a:moveTo>
                    <a:lnTo>
                      <a:pt x="211" y="8"/>
                    </a:lnTo>
                    <a:lnTo>
                      <a:pt x="227" y="64"/>
                    </a:lnTo>
                    <a:lnTo>
                      <a:pt x="201" y="72"/>
                    </a:lnTo>
                    <a:lnTo>
                      <a:pt x="185" y="16"/>
                    </a:lnTo>
                    <a:close/>
                    <a:moveTo>
                      <a:pt x="211" y="8"/>
                    </a:moveTo>
                    <a:lnTo>
                      <a:pt x="242" y="0"/>
                    </a:lnTo>
                    <a:lnTo>
                      <a:pt x="249" y="27"/>
                    </a:lnTo>
                    <a:lnTo>
                      <a:pt x="218" y="36"/>
                    </a:lnTo>
                    <a:lnTo>
                      <a:pt x="211" y="8"/>
                    </a:lnTo>
                    <a:close/>
                    <a:moveTo>
                      <a:pt x="249" y="27"/>
                    </a:moveTo>
                    <a:lnTo>
                      <a:pt x="254" y="43"/>
                    </a:lnTo>
                    <a:lnTo>
                      <a:pt x="192" y="61"/>
                    </a:lnTo>
                    <a:lnTo>
                      <a:pt x="187" y="44"/>
                    </a:lnTo>
                    <a:lnTo>
                      <a:pt x="249" y="27"/>
                    </a:lnTo>
                    <a:close/>
                    <a:moveTo>
                      <a:pt x="254" y="43"/>
                    </a:moveTo>
                    <a:lnTo>
                      <a:pt x="262" y="72"/>
                    </a:lnTo>
                    <a:lnTo>
                      <a:pt x="231" y="80"/>
                    </a:lnTo>
                    <a:lnTo>
                      <a:pt x="223" y="52"/>
                    </a:lnTo>
                    <a:lnTo>
                      <a:pt x="254" y="43"/>
                    </a:lnTo>
                    <a:close/>
                    <a:moveTo>
                      <a:pt x="231" y="80"/>
                    </a:moveTo>
                    <a:lnTo>
                      <a:pt x="206" y="87"/>
                    </a:lnTo>
                    <a:lnTo>
                      <a:pt x="190" y="32"/>
                    </a:lnTo>
                    <a:lnTo>
                      <a:pt x="214" y="24"/>
                    </a:lnTo>
                    <a:lnTo>
                      <a:pt x="231" y="80"/>
                    </a:lnTo>
                    <a:close/>
                    <a:moveTo>
                      <a:pt x="206" y="87"/>
                    </a:moveTo>
                    <a:lnTo>
                      <a:pt x="175" y="97"/>
                    </a:lnTo>
                    <a:lnTo>
                      <a:pt x="167" y="68"/>
                    </a:lnTo>
                    <a:lnTo>
                      <a:pt x="198" y="59"/>
                    </a:lnTo>
                    <a:lnTo>
                      <a:pt x="206" y="87"/>
                    </a:lnTo>
                    <a:close/>
                    <a:moveTo>
                      <a:pt x="167" y="68"/>
                    </a:moveTo>
                    <a:lnTo>
                      <a:pt x="162" y="52"/>
                    </a:lnTo>
                    <a:lnTo>
                      <a:pt x="224" y="34"/>
                    </a:lnTo>
                    <a:lnTo>
                      <a:pt x="229" y="51"/>
                    </a:lnTo>
                    <a:lnTo>
                      <a:pt x="167" y="68"/>
                    </a:lnTo>
                    <a:close/>
                    <a:moveTo>
                      <a:pt x="162" y="52"/>
                    </a:moveTo>
                    <a:lnTo>
                      <a:pt x="153" y="24"/>
                    </a:lnTo>
                    <a:lnTo>
                      <a:pt x="185" y="16"/>
                    </a:lnTo>
                    <a:lnTo>
                      <a:pt x="193" y="43"/>
                    </a:lnTo>
                    <a:lnTo>
                      <a:pt x="162" y="52"/>
                    </a:lnTo>
                    <a:close/>
                    <a:moveTo>
                      <a:pt x="31" y="59"/>
                    </a:moveTo>
                    <a:lnTo>
                      <a:pt x="161" y="22"/>
                    </a:lnTo>
                    <a:lnTo>
                      <a:pt x="177" y="78"/>
                    </a:lnTo>
                    <a:lnTo>
                      <a:pt x="48" y="115"/>
                    </a:lnTo>
                    <a:lnTo>
                      <a:pt x="31" y="59"/>
                    </a:lnTo>
                    <a:close/>
                    <a:moveTo>
                      <a:pt x="161" y="22"/>
                    </a:moveTo>
                    <a:lnTo>
                      <a:pt x="192" y="13"/>
                    </a:lnTo>
                    <a:lnTo>
                      <a:pt x="201" y="41"/>
                    </a:lnTo>
                    <a:lnTo>
                      <a:pt x="170" y="51"/>
                    </a:lnTo>
                    <a:lnTo>
                      <a:pt x="161" y="22"/>
                    </a:lnTo>
                    <a:close/>
                    <a:moveTo>
                      <a:pt x="201" y="41"/>
                    </a:moveTo>
                    <a:lnTo>
                      <a:pt x="204" y="57"/>
                    </a:lnTo>
                    <a:lnTo>
                      <a:pt x="142" y="75"/>
                    </a:lnTo>
                    <a:lnTo>
                      <a:pt x="138" y="59"/>
                    </a:lnTo>
                    <a:lnTo>
                      <a:pt x="201" y="41"/>
                    </a:lnTo>
                    <a:close/>
                    <a:moveTo>
                      <a:pt x="204" y="57"/>
                    </a:moveTo>
                    <a:lnTo>
                      <a:pt x="213" y="85"/>
                    </a:lnTo>
                    <a:lnTo>
                      <a:pt x="182" y="94"/>
                    </a:lnTo>
                    <a:lnTo>
                      <a:pt x="173" y="66"/>
                    </a:lnTo>
                    <a:lnTo>
                      <a:pt x="204" y="57"/>
                    </a:lnTo>
                    <a:close/>
                    <a:moveTo>
                      <a:pt x="182" y="94"/>
                    </a:moveTo>
                    <a:lnTo>
                      <a:pt x="52" y="132"/>
                    </a:lnTo>
                    <a:lnTo>
                      <a:pt x="36" y="75"/>
                    </a:lnTo>
                    <a:lnTo>
                      <a:pt x="166" y="38"/>
                    </a:lnTo>
                    <a:lnTo>
                      <a:pt x="182" y="94"/>
                    </a:lnTo>
                    <a:close/>
                    <a:moveTo>
                      <a:pt x="52" y="132"/>
                    </a:moveTo>
                    <a:lnTo>
                      <a:pt x="21" y="140"/>
                    </a:lnTo>
                    <a:lnTo>
                      <a:pt x="14" y="112"/>
                    </a:lnTo>
                    <a:lnTo>
                      <a:pt x="45" y="103"/>
                    </a:lnTo>
                    <a:lnTo>
                      <a:pt x="52" y="132"/>
                    </a:lnTo>
                    <a:close/>
                    <a:moveTo>
                      <a:pt x="14" y="112"/>
                    </a:moveTo>
                    <a:lnTo>
                      <a:pt x="9" y="95"/>
                    </a:lnTo>
                    <a:lnTo>
                      <a:pt x="71" y="78"/>
                    </a:lnTo>
                    <a:lnTo>
                      <a:pt x="76" y="94"/>
                    </a:lnTo>
                    <a:lnTo>
                      <a:pt x="14" y="112"/>
                    </a:lnTo>
                    <a:close/>
                    <a:moveTo>
                      <a:pt x="9" y="95"/>
                    </a:moveTo>
                    <a:lnTo>
                      <a:pt x="0" y="68"/>
                    </a:lnTo>
                    <a:lnTo>
                      <a:pt x="31" y="59"/>
                    </a:lnTo>
                    <a:lnTo>
                      <a:pt x="40" y="87"/>
                    </a:lnTo>
                    <a:lnTo>
                      <a:pt x="9" y="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2" name="Freeform 2052"/>
              <p:cNvSpPr>
                <a:spLocks noEditPoints="1"/>
              </p:cNvSpPr>
              <p:nvPr/>
            </p:nvSpPr>
            <p:spPr bwMode="auto">
              <a:xfrm>
                <a:off x="1133" y="2541"/>
                <a:ext cx="53" cy="28"/>
              </a:xfrm>
              <a:custGeom>
                <a:avLst/>
                <a:gdLst>
                  <a:gd name="T0" fmla="*/ 31 w 261"/>
                  <a:gd name="T1" fmla="*/ 59 h 140"/>
                  <a:gd name="T2" fmla="*/ 209 w 261"/>
                  <a:gd name="T3" fmla="*/ 8 h 140"/>
                  <a:gd name="T4" fmla="*/ 225 w 261"/>
                  <a:gd name="T5" fmla="*/ 64 h 140"/>
                  <a:gd name="T6" fmla="*/ 47 w 261"/>
                  <a:gd name="T7" fmla="*/ 115 h 140"/>
                  <a:gd name="T8" fmla="*/ 31 w 261"/>
                  <a:gd name="T9" fmla="*/ 59 h 140"/>
                  <a:gd name="T10" fmla="*/ 209 w 261"/>
                  <a:gd name="T11" fmla="*/ 8 h 140"/>
                  <a:gd name="T12" fmla="*/ 240 w 261"/>
                  <a:gd name="T13" fmla="*/ 0 h 140"/>
                  <a:gd name="T14" fmla="*/ 249 w 261"/>
                  <a:gd name="T15" fmla="*/ 27 h 140"/>
                  <a:gd name="T16" fmla="*/ 218 w 261"/>
                  <a:gd name="T17" fmla="*/ 37 h 140"/>
                  <a:gd name="T18" fmla="*/ 209 w 261"/>
                  <a:gd name="T19" fmla="*/ 8 h 140"/>
                  <a:gd name="T20" fmla="*/ 249 w 261"/>
                  <a:gd name="T21" fmla="*/ 27 h 140"/>
                  <a:gd name="T22" fmla="*/ 253 w 261"/>
                  <a:gd name="T23" fmla="*/ 43 h 140"/>
                  <a:gd name="T24" fmla="*/ 192 w 261"/>
                  <a:gd name="T25" fmla="*/ 62 h 140"/>
                  <a:gd name="T26" fmla="*/ 187 w 261"/>
                  <a:gd name="T27" fmla="*/ 46 h 140"/>
                  <a:gd name="T28" fmla="*/ 249 w 261"/>
                  <a:gd name="T29" fmla="*/ 27 h 140"/>
                  <a:gd name="T30" fmla="*/ 253 w 261"/>
                  <a:gd name="T31" fmla="*/ 43 h 140"/>
                  <a:gd name="T32" fmla="*/ 261 w 261"/>
                  <a:gd name="T33" fmla="*/ 72 h 140"/>
                  <a:gd name="T34" fmla="*/ 230 w 261"/>
                  <a:gd name="T35" fmla="*/ 81 h 140"/>
                  <a:gd name="T36" fmla="*/ 223 w 261"/>
                  <a:gd name="T37" fmla="*/ 52 h 140"/>
                  <a:gd name="T38" fmla="*/ 253 w 261"/>
                  <a:gd name="T39" fmla="*/ 43 h 140"/>
                  <a:gd name="T40" fmla="*/ 230 w 261"/>
                  <a:gd name="T41" fmla="*/ 81 h 140"/>
                  <a:gd name="T42" fmla="*/ 52 w 261"/>
                  <a:gd name="T43" fmla="*/ 132 h 140"/>
                  <a:gd name="T44" fmla="*/ 36 w 261"/>
                  <a:gd name="T45" fmla="*/ 76 h 140"/>
                  <a:gd name="T46" fmla="*/ 214 w 261"/>
                  <a:gd name="T47" fmla="*/ 25 h 140"/>
                  <a:gd name="T48" fmla="*/ 230 w 261"/>
                  <a:gd name="T49" fmla="*/ 81 h 140"/>
                  <a:gd name="T50" fmla="*/ 52 w 261"/>
                  <a:gd name="T51" fmla="*/ 132 h 140"/>
                  <a:gd name="T52" fmla="*/ 21 w 261"/>
                  <a:gd name="T53" fmla="*/ 140 h 140"/>
                  <a:gd name="T54" fmla="*/ 12 w 261"/>
                  <a:gd name="T55" fmla="*/ 113 h 140"/>
                  <a:gd name="T56" fmla="*/ 43 w 261"/>
                  <a:gd name="T57" fmla="*/ 103 h 140"/>
                  <a:gd name="T58" fmla="*/ 52 w 261"/>
                  <a:gd name="T59" fmla="*/ 132 h 140"/>
                  <a:gd name="T60" fmla="*/ 12 w 261"/>
                  <a:gd name="T61" fmla="*/ 113 h 140"/>
                  <a:gd name="T62" fmla="*/ 9 w 261"/>
                  <a:gd name="T63" fmla="*/ 97 h 140"/>
                  <a:gd name="T64" fmla="*/ 71 w 261"/>
                  <a:gd name="T65" fmla="*/ 78 h 140"/>
                  <a:gd name="T66" fmla="*/ 75 w 261"/>
                  <a:gd name="T67" fmla="*/ 94 h 140"/>
                  <a:gd name="T68" fmla="*/ 12 w 261"/>
                  <a:gd name="T69" fmla="*/ 113 h 140"/>
                  <a:gd name="T70" fmla="*/ 9 w 261"/>
                  <a:gd name="T71" fmla="*/ 97 h 140"/>
                  <a:gd name="T72" fmla="*/ 0 w 261"/>
                  <a:gd name="T73" fmla="*/ 68 h 140"/>
                  <a:gd name="T74" fmla="*/ 31 w 261"/>
                  <a:gd name="T75" fmla="*/ 59 h 140"/>
                  <a:gd name="T76" fmla="*/ 40 w 261"/>
                  <a:gd name="T77" fmla="*/ 88 h 140"/>
                  <a:gd name="T78" fmla="*/ 9 w 261"/>
                  <a:gd name="T79" fmla="*/ 9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1" h="140">
                    <a:moveTo>
                      <a:pt x="31" y="59"/>
                    </a:moveTo>
                    <a:lnTo>
                      <a:pt x="209" y="8"/>
                    </a:lnTo>
                    <a:lnTo>
                      <a:pt x="225" y="64"/>
                    </a:lnTo>
                    <a:lnTo>
                      <a:pt x="47" y="115"/>
                    </a:lnTo>
                    <a:lnTo>
                      <a:pt x="31" y="59"/>
                    </a:lnTo>
                    <a:close/>
                    <a:moveTo>
                      <a:pt x="209" y="8"/>
                    </a:moveTo>
                    <a:lnTo>
                      <a:pt x="240" y="0"/>
                    </a:lnTo>
                    <a:lnTo>
                      <a:pt x="249" y="27"/>
                    </a:lnTo>
                    <a:lnTo>
                      <a:pt x="218" y="37"/>
                    </a:lnTo>
                    <a:lnTo>
                      <a:pt x="209" y="8"/>
                    </a:lnTo>
                    <a:close/>
                    <a:moveTo>
                      <a:pt x="249" y="27"/>
                    </a:moveTo>
                    <a:lnTo>
                      <a:pt x="253" y="43"/>
                    </a:lnTo>
                    <a:lnTo>
                      <a:pt x="192" y="62"/>
                    </a:lnTo>
                    <a:lnTo>
                      <a:pt x="187" y="46"/>
                    </a:lnTo>
                    <a:lnTo>
                      <a:pt x="249" y="27"/>
                    </a:lnTo>
                    <a:close/>
                    <a:moveTo>
                      <a:pt x="253" y="43"/>
                    </a:moveTo>
                    <a:lnTo>
                      <a:pt x="261" y="72"/>
                    </a:lnTo>
                    <a:lnTo>
                      <a:pt x="230" y="81"/>
                    </a:lnTo>
                    <a:lnTo>
                      <a:pt x="223" y="52"/>
                    </a:lnTo>
                    <a:lnTo>
                      <a:pt x="253" y="43"/>
                    </a:lnTo>
                    <a:close/>
                    <a:moveTo>
                      <a:pt x="230" y="81"/>
                    </a:moveTo>
                    <a:lnTo>
                      <a:pt x="52" y="132"/>
                    </a:lnTo>
                    <a:lnTo>
                      <a:pt x="36" y="76"/>
                    </a:lnTo>
                    <a:lnTo>
                      <a:pt x="214" y="25"/>
                    </a:lnTo>
                    <a:lnTo>
                      <a:pt x="230" y="81"/>
                    </a:lnTo>
                    <a:close/>
                    <a:moveTo>
                      <a:pt x="52" y="132"/>
                    </a:moveTo>
                    <a:lnTo>
                      <a:pt x="21" y="140"/>
                    </a:lnTo>
                    <a:lnTo>
                      <a:pt x="12" y="113"/>
                    </a:lnTo>
                    <a:lnTo>
                      <a:pt x="43" y="103"/>
                    </a:lnTo>
                    <a:lnTo>
                      <a:pt x="52" y="132"/>
                    </a:lnTo>
                    <a:close/>
                    <a:moveTo>
                      <a:pt x="12" y="113"/>
                    </a:moveTo>
                    <a:lnTo>
                      <a:pt x="9" y="97"/>
                    </a:lnTo>
                    <a:lnTo>
                      <a:pt x="71" y="78"/>
                    </a:lnTo>
                    <a:lnTo>
                      <a:pt x="75" y="94"/>
                    </a:lnTo>
                    <a:lnTo>
                      <a:pt x="12" y="113"/>
                    </a:lnTo>
                    <a:close/>
                    <a:moveTo>
                      <a:pt x="9" y="97"/>
                    </a:moveTo>
                    <a:lnTo>
                      <a:pt x="0" y="68"/>
                    </a:lnTo>
                    <a:lnTo>
                      <a:pt x="31" y="59"/>
                    </a:lnTo>
                    <a:lnTo>
                      <a:pt x="40" y="88"/>
                    </a:lnTo>
                    <a:lnTo>
                      <a:pt x="9" y="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3" name="Freeform 2053"/>
              <p:cNvSpPr>
                <a:spLocks noEditPoints="1"/>
              </p:cNvSpPr>
              <p:nvPr/>
            </p:nvSpPr>
            <p:spPr bwMode="auto">
              <a:xfrm>
                <a:off x="1136" y="2551"/>
                <a:ext cx="52" cy="28"/>
              </a:xfrm>
              <a:custGeom>
                <a:avLst/>
                <a:gdLst>
                  <a:gd name="T0" fmla="*/ 31 w 261"/>
                  <a:gd name="T1" fmla="*/ 60 h 141"/>
                  <a:gd name="T2" fmla="*/ 209 w 261"/>
                  <a:gd name="T3" fmla="*/ 9 h 141"/>
                  <a:gd name="T4" fmla="*/ 225 w 261"/>
                  <a:gd name="T5" fmla="*/ 65 h 141"/>
                  <a:gd name="T6" fmla="*/ 47 w 261"/>
                  <a:gd name="T7" fmla="*/ 116 h 141"/>
                  <a:gd name="T8" fmla="*/ 31 w 261"/>
                  <a:gd name="T9" fmla="*/ 60 h 141"/>
                  <a:gd name="T10" fmla="*/ 209 w 261"/>
                  <a:gd name="T11" fmla="*/ 9 h 141"/>
                  <a:gd name="T12" fmla="*/ 240 w 261"/>
                  <a:gd name="T13" fmla="*/ 0 h 141"/>
                  <a:gd name="T14" fmla="*/ 247 w 261"/>
                  <a:gd name="T15" fmla="*/ 27 h 141"/>
                  <a:gd name="T16" fmla="*/ 218 w 261"/>
                  <a:gd name="T17" fmla="*/ 36 h 141"/>
                  <a:gd name="T18" fmla="*/ 209 w 261"/>
                  <a:gd name="T19" fmla="*/ 9 h 141"/>
                  <a:gd name="T20" fmla="*/ 247 w 261"/>
                  <a:gd name="T21" fmla="*/ 27 h 141"/>
                  <a:gd name="T22" fmla="*/ 252 w 261"/>
                  <a:gd name="T23" fmla="*/ 44 h 141"/>
                  <a:gd name="T24" fmla="*/ 190 w 261"/>
                  <a:gd name="T25" fmla="*/ 61 h 141"/>
                  <a:gd name="T26" fmla="*/ 186 w 261"/>
                  <a:gd name="T27" fmla="*/ 45 h 141"/>
                  <a:gd name="T28" fmla="*/ 247 w 261"/>
                  <a:gd name="T29" fmla="*/ 27 h 141"/>
                  <a:gd name="T30" fmla="*/ 252 w 261"/>
                  <a:gd name="T31" fmla="*/ 44 h 141"/>
                  <a:gd name="T32" fmla="*/ 261 w 261"/>
                  <a:gd name="T33" fmla="*/ 71 h 141"/>
                  <a:gd name="T34" fmla="*/ 230 w 261"/>
                  <a:gd name="T35" fmla="*/ 80 h 141"/>
                  <a:gd name="T36" fmla="*/ 221 w 261"/>
                  <a:gd name="T37" fmla="*/ 52 h 141"/>
                  <a:gd name="T38" fmla="*/ 252 w 261"/>
                  <a:gd name="T39" fmla="*/ 44 h 141"/>
                  <a:gd name="T40" fmla="*/ 230 w 261"/>
                  <a:gd name="T41" fmla="*/ 80 h 141"/>
                  <a:gd name="T42" fmla="*/ 52 w 261"/>
                  <a:gd name="T43" fmla="*/ 132 h 141"/>
                  <a:gd name="T44" fmla="*/ 36 w 261"/>
                  <a:gd name="T45" fmla="*/ 76 h 141"/>
                  <a:gd name="T46" fmla="*/ 214 w 261"/>
                  <a:gd name="T47" fmla="*/ 25 h 141"/>
                  <a:gd name="T48" fmla="*/ 230 w 261"/>
                  <a:gd name="T49" fmla="*/ 80 h 141"/>
                  <a:gd name="T50" fmla="*/ 52 w 261"/>
                  <a:gd name="T51" fmla="*/ 132 h 141"/>
                  <a:gd name="T52" fmla="*/ 21 w 261"/>
                  <a:gd name="T53" fmla="*/ 141 h 141"/>
                  <a:gd name="T54" fmla="*/ 12 w 261"/>
                  <a:gd name="T55" fmla="*/ 112 h 141"/>
                  <a:gd name="T56" fmla="*/ 43 w 261"/>
                  <a:gd name="T57" fmla="*/ 103 h 141"/>
                  <a:gd name="T58" fmla="*/ 52 w 261"/>
                  <a:gd name="T59" fmla="*/ 132 h 141"/>
                  <a:gd name="T60" fmla="*/ 12 w 261"/>
                  <a:gd name="T61" fmla="*/ 112 h 141"/>
                  <a:gd name="T62" fmla="*/ 7 w 261"/>
                  <a:gd name="T63" fmla="*/ 96 h 141"/>
                  <a:gd name="T64" fmla="*/ 69 w 261"/>
                  <a:gd name="T65" fmla="*/ 78 h 141"/>
                  <a:gd name="T66" fmla="*/ 74 w 261"/>
                  <a:gd name="T67" fmla="*/ 95 h 141"/>
                  <a:gd name="T68" fmla="*/ 12 w 261"/>
                  <a:gd name="T69" fmla="*/ 112 h 141"/>
                  <a:gd name="T70" fmla="*/ 7 w 261"/>
                  <a:gd name="T71" fmla="*/ 96 h 141"/>
                  <a:gd name="T72" fmla="*/ 0 w 261"/>
                  <a:gd name="T73" fmla="*/ 68 h 141"/>
                  <a:gd name="T74" fmla="*/ 31 w 261"/>
                  <a:gd name="T75" fmla="*/ 60 h 141"/>
                  <a:gd name="T76" fmla="*/ 38 w 261"/>
                  <a:gd name="T77" fmla="*/ 87 h 141"/>
                  <a:gd name="T78" fmla="*/ 7 w 261"/>
                  <a:gd name="T79" fmla="*/ 96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1" h="141">
                    <a:moveTo>
                      <a:pt x="31" y="60"/>
                    </a:moveTo>
                    <a:lnTo>
                      <a:pt x="209" y="9"/>
                    </a:lnTo>
                    <a:lnTo>
                      <a:pt x="225" y="65"/>
                    </a:lnTo>
                    <a:lnTo>
                      <a:pt x="47" y="116"/>
                    </a:lnTo>
                    <a:lnTo>
                      <a:pt x="31" y="60"/>
                    </a:lnTo>
                    <a:close/>
                    <a:moveTo>
                      <a:pt x="209" y="9"/>
                    </a:moveTo>
                    <a:lnTo>
                      <a:pt x="240" y="0"/>
                    </a:lnTo>
                    <a:lnTo>
                      <a:pt x="247" y="27"/>
                    </a:lnTo>
                    <a:lnTo>
                      <a:pt x="218" y="36"/>
                    </a:lnTo>
                    <a:lnTo>
                      <a:pt x="209" y="9"/>
                    </a:lnTo>
                    <a:close/>
                    <a:moveTo>
                      <a:pt x="247" y="27"/>
                    </a:moveTo>
                    <a:lnTo>
                      <a:pt x="252" y="44"/>
                    </a:lnTo>
                    <a:lnTo>
                      <a:pt x="190" y="61"/>
                    </a:lnTo>
                    <a:lnTo>
                      <a:pt x="186" y="45"/>
                    </a:lnTo>
                    <a:lnTo>
                      <a:pt x="247" y="27"/>
                    </a:lnTo>
                    <a:close/>
                    <a:moveTo>
                      <a:pt x="252" y="44"/>
                    </a:moveTo>
                    <a:lnTo>
                      <a:pt x="261" y="71"/>
                    </a:lnTo>
                    <a:lnTo>
                      <a:pt x="230" y="80"/>
                    </a:lnTo>
                    <a:lnTo>
                      <a:pt x="221" y="52"/>
                    </a:lnTo>
                    <a:lnTo>
                      <a:pt x="252" y="44"/>
                    </a:lnTo>
                    <a:close/>
                    <a:moveTo>
                      <a:pt x="230" y="80"/>
                    </a:moveTo>
                    <a:lnTo>
                      <a:pt x="52" y="132"/>
                    </a:lnTo>
                    <a:lnTo>
                      <a:pt x="36" y="76"/>
                    </a:lnTo>
                    <a:lnTo>
                      <a:pt x="214" y="25"/>
                    </a:lnTo>
                    <a:lnTo>
                      <a:pt x="230" y="80"/>
                    </a:lnTo>
                    <a:close/>
                    <a:moveTo>
                      <a:pt x="52" y="132"/>
                    </a:moveTo>
                    <a:lnTo>
                      <a:pt x="21" y="141"/>
                    </a:lnTo>
                    <a:lnTo>
                      <a:pt x="12" y="112"/>
                    </a:lnTo>
                    <a:lnTo>
                      <a:pt x="43" y="103"/>
                    </a:lnTo>
                    <a:lnTo>
                      <a:pt x="52" y="132"/>
                    </a:lnTo>
                    <a:close/>
                    <a:moveTo>
                      <a:pt x="12" y="112"/>
                    </a:moveTo>
                    <a:lnTo>
                      <a:pt x="7" y="96"/>
                    </a:lnTo>
                    <a:lnTo>
                      <a:pt x="69" y="78"/>
                    </a:lnTo>
                    <a:lnTo>
                      <a:pt x="74" y="95"/>
                    </a:lnTo>
                    <a:lnTo>
                      <a:pt x="12" y="112"/>
                    </a:lnTo>
                    <a:close/>
                    <a:moveTo>
                      <a:pt x="7" y="96"/>
                    </a:moveTo>
                    <a:lnTo>
                      <a:pt x="0" y="68"/>
                    </a:lnTo>
                    <a:lnTo>
                      <a:pt x="31" y="60"/>
                    </a:lnTo>
                    <a:lnTo>
                      <a:pt x="38" y="87"/>
                    </a:lnTo>
                    <a:lnTo>
                      <a:pt x="7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4" name="Freeform 2054"/>
              <p:cNvSpPr>
                <a:spLocks noEditPoints="1"/>
              </p:cNvSpPr>
              <p:nvPr/>
            </p:nvSpPr>
            <p:spPr bwMode="auto">
              <a:xfrm>
                <a:off x="1142" y="2566"/>
                <a:ext cx="40" cy="32"/>
              </a:xfrm>
              <a:custGeom>
                <a:avLst/>
                <a:gdLst>
                  <a:gd name="T0" fmla="*/ 120 w 202"/>
                  <a:gd name="T1" fmla="*/ 124 h 161"/>
                  <a:gd name="T2" fmla="*/ 73 w 202"/>
                  <a:gd name="T3" fmla="*/ 159 h 161"/>
                  <a:gd name="T4" fmla="*/ 60 w 202"/>
                  <a:gd name="T5" fmla="*/ 158 h 161"/>
                  <a:gd name="T6" fmla="*/ 60 w 202"/>
                  <a:gd name="T7" fmla="*/ 158 h 161"/>
                  <a:gd name="T8" fmla="*/ 67 w 202"/>
                  <a:gd name="T9" fmla="*/ 96 h 161"/>
                  <a:gd name="T10" fmla="*/ 2 w 202"/>
                  <a:gd name="T11" fmla="*/ 108 h 161"/>
                  <a:gd name="T12" fmla="*/ 65 w 202"/>
                  <a:gd name="T13" fmla="*/ 91 h 161"/>
                  <a:gd name="T14" fmla="*/ 0 w 202"/>
                  <a:gd name="T15" fmla="*/ 83 h 161"/>
                  <a:gd name="T16" fmla="*/ 1 w 202"/>
                  <a:gd name="T17" fmla="*/ 76 h 161"/>
                  <a:gd name="T18" fmla="*/ 65 w 202"/>
                  <a:gd name="T19" fmla="*/ 81 h 161"/>
                  <a:gd name="T20" fmla="*/ 35 w 202"/>
                  <a:gd name="T21" fmla="*/ 27 h 161"/>
                  <a:gd name="T22" fmla="*/ 44 w 202"/>
                  <a:gd name="T23" fmla="*/ 21 h 161"/>
                  <a:gd name="T24" fmla="*/ 44 w 202"/>
                  <a:gd name="T25" fmla="*/ 21 h 161"/>
                  <a:gd name="T26" fmla="*/ 90 w 202"/>
                  <a:gd name="T27" fmla="*/ 5 h 161"/>
                  <a:gd name="T28" fmla="*/ 95 w 202"/>
                  <a:gd name="T29" fmla="*/ 62 h 161"/>
                  <a:gd name="T30" fmla="*/ 154 w 202"/>
                  <a:gd name="T31" fmla="*/ 5 h 161"/>
                  <a:gd name="T32" fmla="*/ 154 w 202"/>
                  <a:gd name="T33" fmla="*/ 6 h 161"/>
                  <a:gd name="T34" fmla="*/ 177 w 202"/>
                  <a:gd name="T35" fmla="*/ 17 h 161"/>
                  <a:gd name="T36" fmla="*/ 183 w 202"/>
                  <a:gd name="T37" fmla="*/ 24 h 161"/>
                  <a:gd name="T38" fmla="*/ 136 w 202"/>
                  <a:gd name="T39" fmla="*/ 66 h 161"/>
                  <a:gd name="T40" fmla="*/ 202 w 202"/>
                  <a:gd name="T41" fmla="*/ 75 h 161"/>
                  <a:gd name="T42" fmla="*/ 201 w 202"/>
                  <a:gd name="T43" fmla="*/ 82 h 161"/>
                  <a:gd name="T44" fmla="*/ 137 w 202"/>
                  <a:gd name="T45" fmla="*/ 76 h 161"/>
                  <a:gd name="T46" fmla="*/ 186 w 202"/>
                  <a:gd name="T47" fmla="*/ 112 h 161"/>
                  <a:gd name="T48" fmla="*/ 126 w 202"/>
                  <a:gd name="T49" fmla="*/ 86 h 161"/>
                  <a:gd name="T50" fmla="*/ 122 w 202"/>
                  <a:gd name="T51" fmla="*/ 151 h 161"/>
                  <a:gd name="T52" fmla="*/ 121 w 202"/>
                  <a:gd name="T53" fmla="*/ 151 h 161"/>
                  <a:gd name="T54" fmla="*/ 106 w 202"/>
                  <a:gd name="T55" fmla="*/ 95 h 161"/>
                  <a:gd name="T56" fmla="*/ 116 w 202"/>
                  <a:gd name="T57" fmla="*/ 152 h 161"/>
                  <a:gd name="T58" fmla="*/ 78 w 202"/>
                  <a:gd name="T59" fmla="*/ 25 h 161"/>
                  <a:gd name="T60" fmla="*/ 91 w 202"/>
                  <a:gd name="T61" fmla="*/ 82 h 161"/>
                  <a:gd name="T62" fmla="*/ 86 w 202"/>
                  <a:gd name="T63" fmla="*/ 85 h 161"/>
                  <a:gd name="T64" fmla="*/ 83 w 202"/>
                  <a:gd name="T65" fmla="*/ 87 h 161"/>
                  <a:gd name="T66" fmla="*/ 86 w 202"/>
                  <a:gd name="T67" fmla="*/ 85 h 161"/>
                  <a:gd name="T68" fmla="*/ 24 w 202"/>
                  <a:gd name="T69" fmla="*/ 66 h 161"/>
                  <a:gd name="T70" fmla="*/ 82 w 202"/>
                  <a:gd name="T71" fmla="*/ 86 h 161"/>
                  <a:gd name="T72" fmla="*/ 82 w 202"/>
                  <a:gd name="T73" fmla="*/ 87 h 161"/>
                  <a:gd name="T74" fmla="*/ 81 w 202"/>
                  <a:gd name="T75" fmla="*/ 83 h 161"/>
                  <a:gd name="T76" fmla="*/ 20 w 202"/>
                  <a:gd name="T77" fmla="*/ 103 h 161"/>
                  <a:gd name="T78" fmla="*/ 80 w 202"/>
                  <a:gd name="T79" fmla="*/ 82 h 161"/>
                  <a:gd name="T80" fmla="*/ 54 w 202"/>
                  <a:gd name="T81" fmla="*/ 137 h 161"/>
                  <a:gd name="T82" fmla="*/ 85 w 202"/>
                  <a:gd name="T83" fmla="*/ 112 h 161"/>
                  <a:gd name="T84" fmla="*/ 137 w 202"/>
                  <a:gd name="T85" fmla="*/ 40 h 161"/>
                  <a:gd name="T86" fmla="*/ 111 w 202"/>
                  <a:gd name="T87" fmla="*/ 75 h 161"/>
                  <a:gd name="T88" fmla="*/ 111 w 202"/>
                  <a:gd name="T89" fmla="*/ 75 h 161"/>
                  <a:gd name="T90" fmla="*/ 151 w 202"/>
                  <a:gd name="T91" fmla="*/ 119 h 161"/>
                  <a:gd name="T92" fmla="*/ 179 w 202"/>
                  <a:gd name="T93" fmla="*/ 88 h 161"/>
                  <a:gd name="T94" fmla="*/ 120 w 202"/>
                  <a:gd name="T95" fmla="*/ 72 h 161"/>
                  <a:gd name="T96" fmla="*/ 182 w 202"/>
                  <a:gd name="T97" fmla="*/ 82 h 161"/>
                  <a:gd name="T98" fmla="*/ 120 w 202"/>
                  <a:gd name="T99" fmla="*/ 73 h 161"/>
                  <a:gd name="T100" fmla="*/ 179 w 202"/>
                  <a:gd name="T101" fmla="*/ 50 h 161"/>
                  <a:gd name="T102" fmla="*/ 169 w 202"/>
                  <a:gd name="T103" fmla="*/ 35 h 161"/>
                  <a:gd name="T104" fmla="*/ 161 w 202"/>
                  <a:gd name="T105" fmla="*/ 27 h 161"/>
                  <a:gd name="T106" fmla="*/ 120 w 202"/>
                  <a:gd name="T107" fmla="*/ 76 h 161"/>
                  <a:gd name="T108" fmla="*/ 120 w 202"/>
                  <a:gd name="T109" fmla="*/ 76 h 161"/>
                  <a:gd name="T110" fmla="*/ 100 w 202"/>
                  <a:gd name="T111" fmla="*/ 20 h 161"/>
                  <a:gd name="T112" fmla="*/ 100 w 202"/>
                  <a:gd name="T113" fmla="*/ 2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2" h="161">
                    <a:moveTo>
                      <a:pt x="117" y="107"/>
                    </a:moveTo>
                    <a:lnTo>
                      <a:pt x="120" y="124"/>
                    </a:lnTo>
                    <a:lnTo>
                      <a:pt x="55" y="134"/>
                    </a:lnTo>
                    <a:lnTo>
                      <a:pt x="54" y="117"/>
                    </a:lnTo>
                    <a:lnTo>
                      <a:pt x="117" y="107"/>
                    </a:lnTo>
                    <a:close/>
                    <a:moveTo>
                      <a:pt x="120" y="124"/>
                    </a:moveTo>
                    <a:lnTo>
                      <a:pt x="123" y="156"/>
                    </a:lnTo>
                    <a:lnTo>
                      <a:pt x="88" y="158"/>
                    </a:lnTo>
                    <a:lnTo>
                      <a:pt x="87" y="129"/>
                    </a:lnTo>
                    <a:lnTo>
                      <a:pt x="120" y="124"/>
                    </a:lnTo>
                    <a:close/>
                    <a:moveTo>
                      <a:pt x="88" y="158"/>
                    </a:moveTo>
                    <a:lnTo>
                      <a:pt x="73" y="159"/>
                    </a:lnTo>
                    <a:lnTo>
                      <a:pt x="60" y="158"/>
                    </a:lnTo>
                    <a:lnTo>
                      <a:pt x="75" y="100"/>
                    </a:lnTo>
                    <a:lnTo>
                      <a:pt x="81" y="101"/>
                    </a:lnTo>
                    <a:lnTo>
                      <a:pt x="86" y="101"/>
                    </a:lnTo>
                    <a:lnTo>
                      <a:pt x="88" y="158"/>
                    </a:lnTo>
                    <a:close/>
                    <a:moveTo>
                      <a:pt x="60" y="158"/>
                    </a:moveTo>
                    <a:lnTo>
                      <a:pt x="46" y="154"/>
                    </a:lnTo>
                    <a:lnTo>
                      <a:pt x="34" y="148"/>
                    </a:lnTo>
                    <a:lnTo>
                      <a:pt x="70" y="98"/>
                    </a:lnTo>
                    <a:lnTo>
                      <a:pt x="72" y="100"/>
                    </a:lnTo>
                    <a:lnTo>
                      <a:pt x="75" y="100"/>
                    </a:lnTo>
                    <a:lnTo>
                      <a:pt x="60" y="158"/>
                    </a:lnTo>
                    <a:close/>
                    <a:moveTo>
                      <a:pt x="34" y="148"/>
                    </a:moveTo>
                    <a:lnTo>
                      <a:pt x="27" y="144"/>
                    </a:lnTo>
                    <a:lnTo>
                      <a:pt x="22" y="141"/>
                    </a:lnTo>
                    <a:lnTo>
                      <a:pt x="17" y="136"/>
                    </a:lnTo>
                    <a:lnTo>
                      <a:pt x="14" y="131"/>
                    </a:lnTo>
                    <a:lnTo>
                      <a:pt x="67" y="96"/>
                    </a:lnTo>
                    <a:lnTo>
                      <a:pt x="68" y="97"/>
                    </a:lnTo>
                    <a:lnTo>
                      <a:pt x="70" y="98"/>
                    </a:lnTo>
                    <a:lnTo>
                      <a:pt x="34" y="148"/>
                    </a:lnTo>
                    <a:close/>
                    <a:moveTo>
                      <a:pt x="14" y="131"/>
                    </a:moveTo>
                    <a:lnTo>
                      <a:pt x="7" y="121"/>
                    </a:lnTo>
                    <a:lnTo>
                      <a:pt x="2" y="108"/>
                    </a:lnTo>
                    <a:lnTo>
                      <a:pt x="65" y="91"/>
                    </a:lnTo>
                    <a:lnTo>
                      <a:pt x="66" y="93"/>
                    </a:lnTo>
                    <a:lnTo>
                      <a:pt x="67" y="96"/>
                    </a:lnTo>
                    <a:lnTo>
                      <a:pt x="14" y="131"/>
                    </a:lnTo>
                    <a:close/>
                    <a:moveTo>
                      <a:pt x="65" y="91"/>
                    </a:moveTo>
                    <a:lnTo>
                      <a:pt x="65" y="91"/>
                    </a:lnTo>
                    <a:lnTo>
                      <a:pt x="34" y="100"/>
                    </a:lnTo>
                    <a:lnTo>
                      <a:pt x="65" y="91"/>
                    </a:lnTo>
                    <a:close/>
                    <a:moveTo>
                      <a:pt x="2" y="108"/>
                    </a:moveTo>
                    <a:lnTo>
                      <a:pt x="1" y="100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1" y="76"/>
                    </a:lnTo>
                    <a:lnTo>
                      <a:pt x="65" y="83"/>
                    </a:lnTo>
                    <a:lnTo>
                      <a:pt x="64" y="87"/>
                    </a:lnTo>
                    <a:lnTo>
                      <a:pt x="65" y="91"/>
                    </a:lnTo>
                    <a:lnTo>
                      <a:pt x="2" y="108"/>
                    </a:lnTo>
                    <a:close/>
                    <a:moveTo>
                      <a:pt x="1" y="76"/>
                    </a:moveTo>
                    <a:lnTo>
                      <a:pt x="4" y="68"/>
                    </a:lnTo>
                    <a:lnTo>
                      <a:pt x="6" y="60"/>
                    </a:lnTo>
                    <a:lnTo>
                      <a:pt x="10" y="52"/>
                    </a:lnTo>
                    <a:lnTo>
                      <a:pt x="15" y="46"/>
                    </a:lnTo>
                    <a:lnTo>
                      <a:pt x="67" y="77"/>
                    </a:lnTo>
                    <a:lnTo>
                      <a:pt x="65" y="81"/>
                    </a:lnTo>
                    <a:lnTo>
                      <a:pt x="65" y="83"/>
                    </a:lnTo>
                    <a:lnTo>
                      <a:pt x="1" y="76"/>
                    </a:lnTo>
                    <a:close/>
                    <a:moveTo>
                      <a:pt x="15" y="46"/>
                    </a:moveTo>
                    <a:lnTo>
                      <a:pt x="21" y="38"/>
                    </a:lnTo>
                    <a:lnTo>
                      <a:pt x="27" y="32"/>
                    </a:lnTo>
                    <a:lnTo>
                      <a:pt x="35" y="27"/>
                    </a:lnTo>
                    <a:lnTo>
                      <a:pt x="44" y="21"/>
                    </a:lnTo>
                    <a:lnTo>
                      <a:pt x="76" y="71"/>
                    </a:lnTo>
                    <a:lnTo>
                      <a:pt x="71" y="75"/>
                    </a:lnTo>
                    <a:lnTo>
                      <a:pt x="67" y="77"/>
                    </a:lnTo>
                    <a:lnTo>
                      <a:pt x="15" y="46"/>
                    </a:lnTo>
                    <a:close/>
                    <a:moveTo>
                      <a:pt x="44" y="21"/>
                    </a:moveTo>
                    <a:lnTo>
                      <a:pt x="60" y="14"/>
                    </a:lnTo>
                    <a:lnTo>
                      <a:pt x="78" y="7"/>
                    </a:lnTo>
                    <a:lnTo>
                      <a:pt x="95" y="63"/>
                    </a:lnTo>
                    <a:lnTo>
                      <a:pt x="85" y="66"/>
                    </a:lnTo>
                    <a:lnTo>
                      <a:pt x="76" y="71"/>
                    </a:lnTo>
                    <a:lnTo>
                      <a:pt x="44" y="21"/>
                    </a:lnTo>
                    <a:close/>
                    <a:moveTo>
                      <a:pt x="78" y="7"/>
                    </a:moveTo>
                    <a:lnTo>
                      <a:pt x="78" y="7"/>
                    </a:lnTo>
                    <a:lnTo>
                      <a:pt x="87" y="35"/>
                    </a:lnTo>
                    <a:lnTo>
                      <a:pt x="78" y="7"/>
                    </a:lnTo>
                    <a:close/>
                    <a:moveTo>
                      <a:pt x="78" y="7"/>
                    </a:moveTo>
                    <a:lnTo>
                      <a:pt x="90" y="5"/>
                    </a:lnTo>
                    <a:lnTo>
                      <a:pt x="100" y="2"/>
                    </a:lnTo>
                    <a:lnTo>
                      <a:pt x="108" y="1"/>
                    </a:lnTo>
                    <a:lnTo>
                      <a:pt x="118" y="0"/>
                    </a:lnTo>
                    <a:lnTo>
                      <a:pt x="117" y="58"/>
                    </a:lnTo>
                    <a:lnTo>
                      <a:pt x="107" y="60"/>
                    </a:lnTo>
                    <a:lnTo>
                      <a:pt x="95" y="62"/>
                    </a:lnTo>
                    <a:lnTo>
                      <a:pt x="78" y="7"/>
                    </a:lnTo>
                    <a:close/>
                    <a:moveTo>
                      <a:pt x="118" y="0"/>
                    </a:moveTo>
                    <a:lnTo>
                      <a:pt x="128" y="0"/>
                    </a:lnTo>
                    <a:lnTo>
                      <a:pt x="137" y="1"/>
                    </a:lnTo>
                    <a:lnTo>
                      <a:pt x="146" y="2"/>
                    </a:lnTo>
                    <a:lnTo>
                      <a:pt x="154" y="5"/>
                    </a:lnTo>
                    <a:lnTo>
                      <a:pt x="128" y="60"/>
                    </a:lnTo>
                    <a:lnTo>
                      <a:pt x="123" y="60"/>
                    </a:lnTo>
                    <a:lnTo>
                      <a:pt x="117" y="58"/>
                    </a:lnTo>
                    <a:lnTo>
                      <a:pt x="118" y="0"/>
                    </a:lnTo>
                    <a:close/>
                    <a:moveTo>
                      <a:pt x="154" y="5"/>
                    </a:moveTo>
                    <a:lnTo>
                      <a:pt x="154" y="6"/>
                    </a:lnTo>
                    <a:lnTo>
                      <a:pt x="142" y="32"/>
                    </a:lnTo>
                    <a:lnTo>
                      <a:pt x="154" y="5"/>
                    </a:lnTo>
                    <a:close/>
                    <a:moveTo>
                      <a:pt x="154" y="6"/>
                    </a:moveTo>
                    <a:lnTo>
                      <a:pt x="163" y="9"/>
                    </a:lnTo>
                    <a:lnTo>
                      <a:pt x="171" y="14"/>
                    </a:lnTo>
                    <a:lnTo>
                      <a:pt x="177" y="17"/>
                    </a:lnTo>
                    <a:lnTo>
                      <a:pt x="183" y="24"/>
                    </a:lnTo>
                    <a:lnTo>
                      <a:pt x="135" y="63"/>
                    </a:lnTo>
                    <a:lnTo>
                      <a:pt x="132" y="62"/>
                    </a:lnTo>
                    <a:lnTo>
                      <a:pt x="128" y="60"/>
                    </a:lnTo>
                    <a:lnTo>
                      <a:pt x="154" y="6"/>
                    </a:lnTo>
                    <a:close/>
                    <a:moveTo>
                      <a:pt x="183" y="24"/>
                    </a:moveTo>
                    <a:lnTo>
                      <a:pt x="189" y="30"/>
                    </a:lnTo>
                    <a:lnTo>
                      <a:pt x="193" y="36"/>
                    </a:lnTo>
                    <a:lnTo>
                      <a:pt x="197" y="43"/>
                    </a:lnTo>
                    <a:lnTo>
                      <a:pt x="199" y="51"/>
                    </a:lnTo>
                    <a:lnTo>
                      <a:pt x="137" y="68"/>
                    </a:lnTo>
                    <a:lnTo>
                      <a:pt x="136" y="66"/>
                    </a:lnTo>
                    <a:lnTo>
                      <a:pt x="135" y="63"/>
                    </a:lnTo>
                    <a:lnTo>
                      <a:pt x="183" y="24"/>
                    </a:lnTo>
                    <a:close/>
                    <a:moveTo>
                      <a:pt x="199" y="51"/>
                    </a:moveTo>
                    <a:lnTo>
                      <a:pt x="202" y="58"/>
                    </a:lnTo>
                    <a:lnTo>
                      <a:pt x="202" y="67"/>
                    </a:lnTo>
                    <a:lnTo>
                      <a:pt x="202" y="75"/>
                    </a:lnTo>
                    <a:lnTo>
                      <a:pt x="201" y="82"/>
                    </a:lnTo>
                    <a:lnTo>
                      <a:pt x="138" y="73"/>
                    </a:lnTo>
                    <a:lnTo>
                      <a:pt x="138" y="71"/>
                    </a:lnTo>
                    <a:lnTo>
                      <a:pt x="137" y="68"/>
                    </a:lnTo>
                    <a:lnTo>
                      <a:pt x="199" y="51"/>
                    </a:lnTo>
                    <a:close/>
                    <a:moveTo>
                      <a:pt x="201" y="82"/>
                    </a:moveTo>
                    <a:lnTo>
                      <a:pt x="198" y="91"/>
                    </a:lnTo>
                    <a:lnTo>
                      <a:pt x="194" y="98"/>
                    </a:lnTo>
                    <a:lnTo>
                      <a:pt x="191" y="104"/>
                    </a:lnTo>
                    <a:lnTo>
                      <a:pt x="186" y="112"/>
                    </a:lnTo>
                    <a:lnTo>
                      <a:pt x="135" y="80"/>
                    </a:lnTo>
                    <a:lnTo>
                      <a:pt x="137" y="76"/>
                    </a:lnTo>
                    <a:lnTo>
                      <a:pt x="138" y="73"/>
                    </a:lnTo>
                    <a:lnTo>
                      <a:pt x="201" y="82"/>
                    </a:lnTo>
                    <a:close/>
                    <a:moveTo>
                      <a:pt x="186" y="112"/>
                    </a:moveTo>
                    <a:lnTo>
                      <a:pt x="186" y="112"/>
                    </a:lnTo>
                    <a:lnTo>
                      <a:pt x="161" y="96"/>
                    </a:lnTo>
                    <a:lnTo>
                      <a:pt x="186" y="112"/>
                    </a:lnTo>
                    <a:close/>
                    <a:moveTo>
                      <a:pt x="186" y="112"/>
                    </a:moveTo>
                    <a:lnTo>
                      <a:pt x="179" y="118"/>
                    </a:lnTo>
                    <a:lnTo>
                      <a:pt x="173" y="124"/>
                    </a:lnTo>
                    <a:lnTo>
                      <a:pt x="166" y="131"/>
                    </a:lnTo>
                    <a:lnTo>
                      <a:pt x="157" y="136"/>
                    </a:lnTo>
                    <a:lnTo>
                      <a:pt x="126" y="86"/>
                    </a:lnTo>
                    <a:lnTo>
                      <a:pt x="131" y="83"/>
                    </a:lnTo>
                    <a:lnTo>
                      <a:pt x="135" y="80"/>
                    </a:lnTo>
                    <a:lnTo>
                      <a:pt x="186" y="112"/>
                    </a:lnTo>
                    <a:close/>
                    <a:moveTo>
                      <a:pt x="157" y="136"/>
                    </a:moveTo>
                    <a:lnTo>
                      <a:pt x="141" y="144"/>
                    </a:lnTo>
                    <a:lnTo>
                      <a:pt x="122" y="151"/>
                    </a:lnTo>
                    <a:lnTo>
                      <a:pt x="106" y="95"/>
                    </a:lnTo>
                    <a:lnTo>
                      <a:pt x="117" y="91"/>
                    </a:lnTo>
                    <a:lnTo>
                      <a:pt x="126" y="86"/>
                    </a:lnTo>
                    <a:lnTo>
                      <a:pt x="157" y="136"/>
                    </a:lnTo>
                    <a:close/>
                    <a:moveTo>
                      <a:pt x="122" y="151"/>
                    </a:moveTo>
                    <a:lnTo>
                      <a:pt x="121" y="151"/>
                    </a:lnTo>
                    <a:lnTo>
                      <a:pt x="113" y="122"/>
                    </a:lnTo>
                    <a:lnTo>
                      <a:pt x="122" y="151"/>
                    </a:lnTo>
                    <a:close/>
                    <a:moveTo>
                      <a:pt x="121" y="151"/>
                    </a:moveTo>
                    <a:lnTo>
                      <a:pt x="116" y="152"/>
                    </a:lnTo>
                    <a:lnTo>
                      <a:pt x="101" y="96"/>
                    </a:lnTo>
                    <a:lnTo>
                      <a:pt x="106" y="95"/>
                    </a:lnTo>
                    <a:lnTo>
                      <a:pt x="121" y="151"/>
                    </a:lnTo>
                    <a:close/>
                    <a:moveTo>
                      <a:pt x="116" y="152"/>
                    </a:moveTo>
                    <a:lnTo>
                      <a:pt x="85" y="161"/>
                    </a:lnTo>
                    <a:lnTo>
                      <a:pt x="77" y="133"/>
                    </a:lnTo>
                    <a:lnTo>
                      <a:pt x="108" y="124"/>
                    </a:lnTo>
                    <a:lnTo>
                      <a:pt x="116" y="152"/>
                    </a:lnTo>
                    <a:close/>
                    <a:moveTo>
                      <a:pt x="77" y="133"/>
                    </a:moveTo>
                    <a:lnTo>
                      <a:pt x="56" y="62"/>
                    </a:lnTo>
                    <a:lnTo>
                      <a:pt x="118" y="43"/>
                    </a:lnTo>
                    <a:lnTo>
                      <a:pt x="140" y="114"/>
                    </a:lnTo>
                    <a:lnTo>
                      <a:pt x="77" y="133"/>
                    </a:lnTo>
                    <a:close/>
                    <a:moveTo>
                      <a:pt x="78" y="25"/>
                    </a:moveTo>
                    <a:lnTo>
                      <a:pt x="110" y="15"/>
                    </a:lnTo>
                    <a:lnTo>
                      <a:pt x="118" y="43"/>
                    </a:lnTo>
                    <a:lnTo>
                      <a:pt x="87" y="52"/>
                    </a:lnTo>
                    <a:lnTo>
                      <a:pt x="78" y="25"/>
                    </a:lnTo>
                    <a:close/>
                    <a:moveTo>
                      <a:pt x="97" y="80"/>
                    </a:moveTo>
                    <a:lnTo>
                      <a:pt x="91" y="82"/>
                    </a:lnTo>
                    <a:lnTo>
                      <a:pt x="86" y="85"/>
                    </a:lnTo>
                    <a:lnTo>
                      <a:pt x="52" y="37"/>
                    </a:lnTo>
                    <a:lnTo>
                      <a:pt x="65" y="31"/>
                    </a:lnTo>
                    <a:lnTo>
                      <a:pt x="78" y="25"/>
                    </a:lnTo>
                    <a:lnTo>
                      <a:pt x="97" y="80"/>
                    </a:lnTo>
                    <a:close/>
                    <a:moveTo>
                      <a:pt x="86" y="85"/>
                    </a:moveTo>
                    <a:lnTo>
                      <a:pt x="86" y="85"/>
                    </a:lnTo>
                    <a:lnTo>
                      <a:pt x="68" y="61"/>
                    </a:lnTo>
                    <a:lnTo>
                      <a:pt x="86" y="85"/>
                    </a:lnTo>
                    <a:close/>
                    <a:moveTo>
                      <a:pt x="86" y="85"/>
                    </a:moveTo>
                    <a:lnTo>
                      <a:pt x="83" y="86"/>
                    </a:lnTo>
                    <a:lnTo>
                      <a:pt x="83" y="87"/>
                    </a:lnTo>
                    <a:lnTo>
                      <a:pt x="31" y="55"/>
                    </a:lnTo>
                    <a:lnTo>
                      <a:pt x="36" y="50"/>
                    </a:lnTo>
                    <a:lnTo>
                      <a:pt x="41" y="46"/>
                    </a:lnTo>
                    <a:lnTo>
                      <a:pt x="46" y="41"/>
                    </a:lnTo>
                    <a:lnTo>
                      <a:pt x="52" y="37"/>
                    </a:lnTo>
                    <a:lnTo>
                      <a:pt x="86" y="85"/>
                    </a:lnTo>
                    <a:close/>
                    <a:moveTo>
                      <a:pt x="83" y="87"/>
                    </a:moveTo>
                    <a:lnTo>
                      <a:pt x="82" y="87"/>
                    </a:lnTo>
                    <a:lnTo>
                      <a:pt x="82" y="87"/>
                    </a:lnTo>
                    <a:lnTo>
                      <a:pt x="20" y="78"/>
                    </a:lnTo>
                    <a:lnTo>
                      <a:pt x="21" y="72"/>
                    </a:lnTo>
                    <a:lnTo>
                      <a:pt x="24" y="66"/>
                    </a:lnTo>
                    <a:lnTo>
                      <a:pt x="27" y="61"/>
                    </a:lnTo>
                    <a:lnTo>
                      <a:pt x="31" y="55"/>
                    </a:lnTo>
                    <a:lnTo>
                      <a:pt x="83" y="87"/>
                    </a:lnTo>
                    <a:close/>
                    <a:moveTo>
                      <a:pt x="82" y="87"/>
                    </a:moveTo>
                    <a:lnTo>
                      <a:pt x="82" y="86"/>
                    </a:lnTo>
                    <a:lnTo>
                      <a:pt x="82" y="86"/>
                    </a:lnTo>
                    <a:lnTo>
                      <a:pt x="21" y="103"/>
                    </a:lnTo>
                    <a:lnTo>
                      <a:pt x="19" y="97"/>
                    </a:lnTo>
                    <a:lnTo>
                      <a:pt x="19" y="91"/>
                    </a:lnTo>
                    <a:lnTo>
                      <a:pt x="19" y="85"/>
                    </a:lnTo>
                    <a:lnTo>
                      <a:pt x="20" y="78"/>
                    </a:lnTo>
                    <a:lnTo>
                      <a:pt x="82" y="87"/>
                    </a:lnTo>
                    <a:close/>
                    <a:moveTo>
                      <a:pt x="82" y="86"/>
                    </a:moveTo>
                    <a:lnTo>
                      <a:pt x="82" y="86"/>
                    </a:lnTo>
                    <a:lnTo>
                      <a:pt x="51" y="95"/>
                    </a:lnTo>
                    <a:lnTo>
                      <a:pt x="82" y="86"/>
                    </a:lnTo>
                    <a:close/>
                    <a:moveTo>
                      <a:pt x="82" y="86"/>
                    </a:moveTo>
                    <a:lnTo>
                      <a:pt x="81" y="83"/>
                    </a:lnTo>
                    <a:lnTo>
                      <a:pt x="80" y="82"/>
                    </a:lnTo>
                    <a:lnTo>
                      <a:pt x="46" y="133"/>
                    </a:lnTo>
                    <a:lnTo>
                      <a:pt x="36" y="127"/>
                    </a:lnTo>
                    <a:lnTo>
                      <a:pt x="30" y="121"/>
                    </a:lnTo>
                    <a:lnTo>
                      <a:pt x="24" y="112"/>
                    </a:lnTo>
                    <a:lnTo>
                      <a:pt x="20" y="103"/>
                    </a:lnTo>
                    <a:lnTo>
                      <a:pt x="82" y="86"/>
                    </a:lnTo>
                    <a:close/>
                    <a:moveTo>
                      <a:pt x="46" y="133"/>
                    </a:moveTo>
                    <a:lnTo>
                      <a:pt x="46" y="133"/>
                    </a:lnTo>
                    <a:lnTo>
                      <a:pt x="62" y="108"/>
                    </a:lnTo>
                    <a:lnTo>
                      <a:pt x="46" y="133"/>
                    </a:lnTo>
                    <a:close/>
                    <a:moveTo>
                      <a:pt x="80" y="82"/>
                    </a:moveTo>
                    <a:lnTo>
                      <a:pt x="82" y="82"/>
                    </a:lnTo>
                    <a:lnTo>
                      <a:pt x="86" y="82"/>
                    </a:lnTo>
                    <a:lnTo>
                      <a:pt x="85" y="142"/>
                    </a:lnTo>
                    <a:lnTo>
                      <a:pt x="73" y="141"/>
                    </a:lnTo>
                    <a:lnTo>
                      <a:pt x="64" y="139"/>
                    </a:lnTo>
                    <a:lnTo>
                      <a:pt x="54" y="137"/>
                    </a:lnTo>
                    <a:lnTo>
                      <a:pt x="46" y="133"/>
                    </a:lnTo>
                    <a:lnTo>
                      <a:pt x="80" y="82"/>
                    </a:lnTo>
                    <a:close/>
                    <a:moveTo>
                      <a:pt x="86" y="82"/>
                    </a:moveTo>
                    <a:lnTo>
                      <a:pt x="115" y="82"/>
                    </a:lnTo>
                    <a:lnTo>
                      <a:pt x="117" y="107"/>
                    </a:lnTo>
                    <a:lnTo>
                      <a:pt x="85" y="112"/>
                    </a:lnTo>
                    <a:lnTo>
                      <a:pt x="86" y="82"/>
                    </a:lnTo>
                    <a:close/>
                    <a:moveTo>
                      <a:pt x="137" y="40"/>
                    </a:moveTo>
                    <a:lnTo>
                      <a:pt x="152" y="93"/>
                    </a:lnTo>
                    <a:lnTo>
                      <a:pt x="90" y="111"/>
                    </a:lnTo>
                    <a:lnTo>
                      <a:pt x="75" y="57"/>
                    </a:lnTo>
                    <a:lnTo>
                      <a:pt x="137" y="40"/>
                    </a:lnTo>
                    <a:close/>
                    <a:moveTo>
                      <a:pt x="131" y="129"/>
                    </a:moveTo>
                    <a:lnTo>
                      <a:pt x="98" y="141"/>
                    </a:lnTo>
                    <a:lnTo>
                      <a:pt x="90" y="111"/>
                    </a:lnTo>
                    <a:lnTo>
                      <a:pt x="121" y="102"/>
                    </a:lnTo>
                    <a:lnTo>
                      <a:pt x="131" y="129"/>
                    </a:lnTo>
                    <a:close/>
                    <a:moveTo>
                      <a:pt x="111" y="75"/>
                    </a:moveTo>
                    <a:lnTo>
                      <a:pt x="116" y="72"/>
                    </a:lnTo>
                    <a:lnTo>
                      <a:pt x="118" y="71"/>
                    </a:lnTo>
                    <a:lnTo>
                      <a:pt x="151" y="119"/>
                    </a:lnTo>
                    <a:lnTo>
                      <a:pt x="142" y="124"/>
                    </a:lnTo>
                    <a:lnTo>
                      <a:pt x="131" y="129"/>
                    </a:lnTo>
                    <a:lnTo>
                      <a:pt x="111" y="75"/>
                    </a:lnTo>
                    <a:close/>
                    <a:moveTo>
                      <a:pt x="118" y="71"/>
                    </a:moveTo>
                    <a:lnTo>
                      <a:pt x="120" y="71"/>
                    </a:lnTo>
                    <a:lnTo>
                      <a:pt x="120" y="71"/>
                    </a:lnTo>
                    <a:lnTo>
                      <a:pt x="169" y="106"/>
                    </a:lnTo>
                    <a:lnTo>
                      <a:pt x="161" y="113"/>
                    </a:lnTo>
                    <a:lnTo>
                      <a:pt x="151" y="119"/>
                    </a:lnTo>
                    <a:lnTo>
                      <a:pt x="118" y="71"/>
                    </a:lnTo>
                    <a:close/>
                    <a:moveTo>
                      <a:pt x="120" y="71"/>
                    </a:moveTo>
                    <a:lnTo>
                      <a:pt x="120" y="71"/>
                    </a:lnTo>
                    <a:lnTo>
                      <a:pt x="120" y="71"/>
                    </a:lnTo>
                    <a:lnTo>
                      <a:pt x="182" y="82"/>
                    </a:lnTo>
                    <a:lnTo>
                      <a:pt x="179" y="88"/>
                    </a:lnTo>
                    <a:lnTo>
                      <a:pt x="177" y="95"/>
                    </a:lnTo>
                    <a:lnTo>
                      <a:pt x="173" y="100"/>
                    </a:lnTo>
                    <a:lnTo>
                      <a:pt x="169" y="106"/>
                    </a:lnTo>
                    <a:lnTo>
                      <a:pt x="120" y="71"/>
                    </a:lnTo>
                    <a:close/>
                    <a:moveTo>
                      <a:pt x="120" y="71"/>
                    </a:moveTo>
                    <a:lnTo>
                      <a:pt x="120" y="72"/>
                    </a:lnTo>
                    <a:lnTo>
                      <a:pt x="120" y="73"/>
                    </a:lnTo>
                    <a:lnTo>
                      <a:pt x="182" y="56"/>
                    </a:lnTo>
                    <a:lnTo>
                      <a:pt x="183" y="62"/>
                    </a:lnTo>
                    <a:lnTo>
                      <a:pt x="183" y="68"/>
                    </a:lnTo>
                    <a:lnTo>
                      <a:pt x="183" y="76"/>
                    </a:lnTo>
                    <a:lnTo>
                      <a:pt x="182" y="82"/>
                    </a:lnTo>
                    <a:lnTo>
                      <a:pt x="120" y="71"/>
                    </a:lnTo>
                    <a:close/>
                    <a:moveTo>
                      <a:pt x="182" y="56"/>
                    </a:moveTo>
                    <a:lnTo>
                      <a:pt x="182" y="56"/>
                    </a:lnTo>
                    <a:lnTo>
                      <a:pt x="151" y="65"/>
                    </a:lnTo>
                    <a:lnTo>
                      <a:pt x="182" y="56"/>
                    </a:lnTo>
                    <a:close/>
                    <a:moveTo>
                      <a:pt x="120" y="73"/>
                    </a:moveTo>
                    <a:lnTo>
                      <a:pt x="120" y="75"/>
                    </a:lnTo>
                    <a:lnTo>
                      <a:pt x="121" y="76"/>
                    </a:lnTo>
                    <a:lnTo>
                      <a:pt x="169" y="35"/>
                    </a:lnTo>
                    <a:lnTo>
                      <a:pt x="173" y="40"/>
                    </a:lnTo>
                    <a:lnTo>
                      <a:pt x="177" y="45"/>
                    </a:lnTo>
                    <a:lnTo>
                      <a:pt x="179" y="50"/>
                    </a:lnTo>
                    <a:lnTo>
                      <a:pt x="182" y="56"/>
                    </a:lnTo>
                    <a:lnTo>
                      <a:pt x="120" y="73"/>
                    </a:lnTo>
                    <a:close/>
                    <a:moveTo>
                      <a:pt x="169" y="35"/>
                    </a:moveTo>
                    <a:lnTo>
                      <a:pt x="169" y="35"/>
                    </a:lnTo>
                    <a:lnTo>
                      <a:pt x="144" y="56"/>
                    </a:lnTo>
                    <a:lnTo>
                      <a:pt x="169" y="35"/>
                    </a:lnTo>
                    <a:close/>
                    <a:moveTo>
                      <a:pt x="121" y="76"/>
                    </a:moveTo>
                    <a:lnTo>
                      <a:pt x="121" y="76"/>
                    </a:lnTo>
                    <a:lnTo>
                      <a:pt x="121" y="76"/>
                    </a:lnTo>
                    <a:lnTo>
                      <a:pt x="149" y="22"/>
                    </a:lnTo>
                    <a:lnTo>
                      <a:pt x="154" y="25"/>
                    </a:lnTo>
                    <a:lnTo>
                      <a:pt x="161" y="27"/>
                    </a:lnTo>
                    <a:lnTo>
                      <a:pt x="166" y="31"/>
                    </a:lnTo>
                    <a:lnTo>
                      <a:pt x="169" y="35"/>
                    </a:lnTo>
                    <a:lnTo>
                      <a:pt x="121" y="76"/>
                    </a:lnTo>
                    <a:close/>
                    <a:moveTo>
                      <a:pt x="121" y="76"/>
                    </a:moveTo>
                    <a:lnTo>
                      <a:pt x="121" y="76"/>
                    </a:lnTo>
                    <a:lnTo>
                      <a:pt x="120" y="76"/>
                    </a:lnTo>
                    <a:lnTo>
                      <a:pt x="125" y="17"/>
                    </a:lnTo>
                    <a:lnTo>
                      <a:pt x="137" y="19"/>
                    </a:lnTo>
                    <a:lnTo>
                      <a:pt x="149" y="22"/>
                    </a:lnTo>
                    <a:lnTo>
                      <a:pt x="121" y="76"/>
                    </a:lnTo>
                    <a:close/>
                    <a:moveTo>
                      <a:pt x="120" y="76"/>
                    </a:moveTo>
                    <a:lnTo>
                      <a:pt x="120" y="76"/>
                    </a:lnTo>
                    <a:lnTo>
                      <a:pt x="122" y="47"/>
                    </a:lnTo>
                    <a:lnTo>
                      <a:pt x="120" y="76"/>
                    </a:lnTo>
                    <a:close/>
                    <a:moveTo>
                      <a:pt x="120" y="76"/>
                    </a:moveTo>
                    <a:lnTo>
                      <a:pt x="116" y="76"/>
                    </a:lnTo>
                    <a:lnTo>
                      <a:pt x="112" y="77"/>
                    </a:lnTo>
                    <a:lnTo>
                      <a:pt x="100" y="20"/>
                    </a:lnTo>
                    <a:lnTo>
                      <a:pt x="112" y="17"/>
                    </a:lnTo>
                    <a:lnTo>
                      <a:pt x="125" y="17"/>
                    </a:lnTo>
                    <a:lnTo>
                      <a:pt x="120" y="76"/>
                    </a:lnTo>
                    <a:close/>
                    <a:moveTo>
                      <a:pt x="75" y="57"/>
                    </a:moveTo>
                    <a:lnTo>
                      <a:pt x="66" y="29"/>
                    </a:lnTo>
                    <a:lnTo>
                      <a:pt x="100" y="20"/>
                    </a:lnTo>
                    <a:lnTo>
                      <a:pt x="106" y="48"/>
                    </a:lnTo>
                    <a:lnTo>
                      <a:pt x="75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5" name="Freeform 2055"/>
              <p:cNvSpPr>
                <a:spLocks noEditPoints="1"/>
              </p:cNvSpPr>
              <p:nvPr/>
            </p:nvSpPr>
            <p:spPr bwMode="auto">
              <a:xfrm>
                <a:off x="1148" y="2591"/>
                <a:ext cx="52" cy="41"/>
              </a:xfrm>
              <a:custGeom>
                <a:avLst/>
                <a:gdLst>
                  <a:gd name="T0" fmla="*/ 31 w 263"/>
                  <a:gd name="T1" fmla="*/ 59 h 206"/>
                  <a:gd name="T2" fmla="*/ 210 w 263"/>
                  <a:gd name="T3" fmla="*/ 8 h 206"/>
                  <a:gd name="T4" fmla="*/ 227 w 263"/>
                  <a:gd name="T5" fmla="*/ 64 h 206"/>
                  <a:gd name="T6" fmla="*/ 47 w 263"/>
                  <a:gd name="T7" fmla="*/ 115 h 206"/>
                  <a:gd name="T8" fmla="*/ 31 w 263"/>
                  <a:gd name="T9" fmla="*/ 59 h 206"/>
                  <a:gd name="T10" fmla="*/ 210 w 263"/>
                  <a:gd name="T11" fmla="*/ 8 h 206"/>
                  <a:gd name="T12" fmla="*/ 242 w 263"/>
                  <a:gd name="T13" fmla="*/ 0 h 206"/>
                  <a:gd name="T14" fmla="*/ 249 w 263"/>
                  <a:gd name="T15" fmla="*/ 27 h 206"/>
                  <a:gd name="T16" fmla="*/ 218 w 263"/>
                  <a:gd name="T17" fmla="*/ 36 h 206"/>
                  <a:gd name="T18" fmla="*/ 210 w 263"/>
                  <a:gd name="T19" fmla="*/ 8 h 206"/>
                  <a:gd name="T20" fmla="*/ 249 w 263"/>
                  <a:gd name="T21" fmla="*/ 27 h 206"/>
                  <a:gd name="T22" fmla="*/ 254 w 263"/>
                  <a:gd name="T23" fmla="*/ 44 h 206"/>
                  <a:gd name="T24" fmla="*/ 192 w 263"/>
                  <a:gd name="T25" fmla="*/ 62 h 206"/>
                  <a:gd name="T26" fmla="*/ 187 w 263"/>
                  <a:gd name="T27" fmla="*/ 44 h 206"/>
                  <a:gd name="T28" fmla="*/ 249 w 263"/>
                  <a:gd name="T29" fmla="*/ 27 h 206"/>
                  <a:gd name="T30" fmla="*/ 254 w 263"/>
                  <a:gd name="T31" fmla="*/ 44 h 206"/>
                  <a:gd name="T32" fmla="*/ 263 w 263"/>
                  <a:gd name="T33" fmla="*/ 73 h 206"/>
                  <a:gd name="T34" fmla="*/ 232 w 263"/>
                  <a:gd name="T35" fmla="*/ 82 h 206"/>
                  <a:gd name="T36" fmla="*/ 223 w 263"/>
                  <a:gd name="T37" fmla="*/ 53 h 206"/>
                  <a:gd name="T38" fmla="*/ 254 w 263"/>
                  <a:gd name="T39" fmla="*/ 44 h 206"/>
                  <a:gd name="T40" fmla="*/ 232 w 263"/>
                  <a:gd name="T41" fmla="*/ 82 h 206"/>
                  <a:gd name="T42" fmla="*/ 73 w 263"/>
                  <a:gd name="T43" fmla="*/ 127 h 206"/>
                  <a:gd name="T44" fmla="*/ 57 w 263"/>
                  <a:gd name="T45" fmla="*/ 71 h 206"/>
                  <a:gd name="T46" fmla="*/ 215 w 263"/>
                  <a:gd name="T47" fmla="*/ 26 h 206"/>
                  <a:gd name="T48" fmla="*/ 232 w 263"/>
                  <a:gd name="T49" fmla="*/ 82 h 206"/>
                  <a:gd name="T50" fmla="*/ 35 w 263"/>
                  <a:gd name="T51" fmla="*/ 108 h 206"/>
                  <a:gd name="T52" fmla="*/ 26 w 263"/>
                  <a:gd name="T53" fmla="*/ 79 h 206"/>
                  <a:gd name="T54" fmla="*/ 57 w 263"/>
                  <a:gd name="T55" fmla="*/ 71 h 206"/>
                  <a:gd name="T56" fmla="*/ 66 w 263"/>
                  <a:gd name="T57" fmla="*/ 98 h 206"/>
                  <a:gd name="T58" fmla="*/ 35 w 263"/>
                  <a:gd name="T59" fmla="*/ 108 h 206"/>
                  <a:gd name="T60" fmla="*/ 97 w 263"/>
                  <a:gd name="T61" fmla="*/ 89 h 206"/>
                  <a:gd name="T62" fmla="*/ 116 w 263"/>
                  <a:gd name="T63" fmla="*/ 154 h 206"/>
                  <a:gd name="T64" fmla="*/ 53 w 263"/>
                  <a:gd name="T65" fmla="*/ 173 h 206"/>
                  <a:gd name="T66" fmla="*/ 35 w 263"/>
                  <a:gd name="T67" fmla="*/ 108 h 206"/>
                  <a:gd name="T68" fmla="*/ 97 w 263"/>
                  <a:gd name="T69" fmla="*/ 89 h 206"/>
                  <a:gd name="T70" fmla="*/ 116 w 263"/>
                  <a:gd name="T71" fmla="*/ 154 h 206"/>
                  <a:gd name="T72" fmla="*/ 123 w 263"/>
                  <a:gd name="T73" fmla="*/ 183 h 206"/>
                  <a:gd name="T74" fmla="*/ 92 w 263"/>
                  <a:gd name="T75" fmla="*/ 191 h 206"/>
                  <a:gd name="T76" fmla="*/ 85 w 263"/>
                  <a:gd name="T77" fmla="*/ 163 h 206"/>
                  <a:gd name="T78" fmla="*/ 116 w 263"/>
                  <a:gd name="T79" fmla="*/ 154 h 206"/>
                  <a:gd name="T80" fmla="*/ 92 w 263"/>
                  <a:gd name="T81" fmla="*/ 191 h 206"/>
                  <a:gd name="T82" fmla="*/ 71 w 263"/>
                  <a:gd name="T83" fmla="*/ 198 h 206"/>
                  <a:gd name="T84" fmla="*/ 55 w 263"/>
                  <a:gd name="T85" fmla="*/ 142 h 206"/>
                  <a:gd name="T86" fmla="*/ 76 w 263"/>
                  <a:gd name="T87" fmla="*/ 135 h 206"/>
                  <a:gd name="T88" fmla="*/ 92 w 263"/>
                  <a:gd name="T89" fmla="*/ 191 h 206"/>
                  <a:gd name="T90" fmla="*/ 71 w 263"/>
                  <a:gd name="T91" fmla="*/ 198 h 206"/>
                  <a:gd name="T92" fmla="*/ 40 w 263"/>
                  <a:gd name="T93" fmla="*/ 206 h 206"/>
                  <a:gd name="T94" fmla="*/ 32 w 263"/>
                  <a:gd name="T95" fmla="*/ 178 h 206"/>
                  <a:gd name="T96" fmla="*/ 63 w 263"/>
                  <a:gd name="T97" fmla="*/ 169 h 206"/>
                  <a:gd name="T98" fmla="*/ 71 w 263"/>
                  <a:gd name="T99" fmla="*/ 198 h 206"/>
                  <a:gd name="T100" fmla="*/ 32 w 263"/>
                  <a:gd name="T101" fmla="*/ 178 h 206"/>
                  <a:gd name="T102" fmla="*/ 9 w 263"/>
                  <a:gd name="T103" fmla="*/ 96 h 206"/>
                  <a:gd name="T104" fmla="*/ 71 w 263"/>
                  <a:gd name="T105" fmla="*/ 78 h 206"/>
                  <a:gd name="T106" fmla="*/ 95 w 263"/>
                  <a:gd name="T107" fmla="*/ 160 h 206"/>
                  <a:gd name="T108" fmla="*/ 32 w 263"/>
                  <a:gd name="T109" fmla="*/ 178 h 206"/>
                  <a:gd name="T110" fmla="*/ 9 w 263"/>
                  <a:gd name="T111" fmla="*/ 96 h 206"/>
                  <a:gd name="T112" fmla="*/ 0 w 263"/>
                  <a:gd name="T113" fmla="*/ 68 h 206"/>
                  <a:gd name="T114" fmla="*/ 31 w 263"/>
                  <a:gd name="T115" fmla="*/ 59 h 206"/>
                  <a:gd name="T116" fmla="*/ 40 w 263"/>
                  <a:gd name="T117" fmla="*/ 87 h 206"/>
                  <a:gd name="T118" fmla="*/ 9 w 263"/>
                  <a:gd name="T119" fmla="*/ 9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63" h="206">
                    <a:moveTo>
                      <a:pt x="31" y="59"/>
                    </a:moveTo>
                    <a:lnTo>
                      <a:pt x="210" y="8"/>
                    </a:lnTo>
                    <a:lnTo>
                      <a:pt x="227" y="64"/>
                    </a:lnTo>
                    <a:lnTo>
                      <a:pt x="47" y="115"/>
                    </a:lnTo>
                    <a:lnTo>
                      <a:pt x="31" y="59"/>
                    </a:lnTo>
                    <a:close/>
                    <a:moveTo>
                      <a:pt x="210" y="8"/>
                    </a:moveTo>
                    <a:lnTo>
                      <a:pt x="242" y="0"/>
                    </a:lnTo>
                    <a:lnTo>
                      <a:pt x="249" y="27"/>
                    </a:lnTo>
                    <a:lnTo>
                      <a:pt x="218" y="36"/>
                    </a:lnTo>
                    <a:lnTo>
                      <a:pt x="210" y="8"/>
                    </a:lnTo>
                    <a:close/>
                    <a:moveTo>
                      <a:pt x="249" y="27"/>
                    </a:moveTo>
                    <a:lnTo>
                      <a:pt x="254" y="44"/>
                    </a:lnTo>
                    <a:lnTo>
                      <a:pt x="192" y="62"/>
                    </a:lnTo>
                    <a:lnTo>
                      <a:pt x="187" y="44"/>
                    </a:lnTo>
                    <a:lnTo>
                      <a:pt x="249" y="27"/>
                    </a:lnTo>
                    <a:close/>
                    <a:moveTo>
                      <a:pt x="254" y="44"/>
                    </a:moveTo>
                    <a:lnTo>
                      <a:pt x="263" y="73"/>
                    </a:lnTo>
                    <a:lnTo>
                      <a:pt x="232" y="82"/>
                    </a:lnTo>
                    <a:lnTo>
                      <a:pt x="223" y="53"/>
                    </a:lnTo>
                    <a:lnTo>
                      <a:pt x="254" y="44"/>
                    </a:lnTo>
                    <a:close/>
                    <a:moveTo>
                      <a:pt x="232" y="82"/>
                    </a:moveTo>
                    <a:lnTo>
                      <a:pt x="73" y="127"/>
                    </a:lnTo>
                    <a:lnTo>
                      <a:pt x="57" y="71"/>
                    </a:lnTo>
                    <a:lnTo>
                      <a:pt x="215" y="26"/>
                    </a:lnTo>
                    <a:lnTo>
                      <a:pt x="232" y="82"/>
                    </a:lnTo>
                    <a:close/>
                    <a:moveTo>
                      <a:pt x="35" y="108"/>
                    </a:moveTo>
                    <a:lnTo>
                      <a:pt x="26" y="79"/>
                    </a:lnTo>
                    <a:lnTo>
                      <a:pt x="57" y="71"/>
                    </a:lnTo>
                    <a:lnTo>
                      <a:pt x="66" y="98"/>
                    </a:lnTo>
                    <a:lnTo>
                      <a:pt x="35" y="108"/>
                    </a:lnTo>
                    <a:close/>
                    <a:moveTo>
                      <a:pt x="97" y="89"/>
                    </a:moveTo>
                    <a:lnTo>
                      <a:pt x="116" y="154"/>
                    </a:lnTo>
                    <a:lnTo>
                      <a:pt x="53" y="173"/>
                    </a:lnTo>
                    <a:lnTo>
                      <a:pt x="35" y="108"/>
                    </a:lnTo>
                    <a:lnTo>
                      <a:pt x="97" y="89"/>
                    </a:lnTo>
                    <a:close/>
                    <a:moveTo>
                      <a:pt x="116" y="154"/>
                    </a:moveTo>
                    <a:lnTo>
                      <a:pt x="123" y="183"/>
                    </a:lnTo>
                    <a:lnTo>
                      <a:pt x="92" y="191"/>
                    </a:lnTo>
                    <a:lnTo>
                      <a:pt x="85" y="163"/>
                    </a:lnTo>
                    <a:lnTo>
                      <a:pt x="116" y="154"/>
                    </a:lnTo>
                    <a:close/>
                    <a:moveTo>
                      <a:pt x="92" y="191"/>
                    </a:moveTo>
                    <a:lnTo>
                      <a:pt x="71" y="198"/>
                    </a:lnTo>
                    <a:lnTo>
                      <a:pt x="55" y="142"/>
                    </a:lnTo>
                    <a:lnTo>
                      <a:pt x="76" y="135"/>
                    </a:lnTo>
                    <a:lnTo>
                      <a:pt x="92" y="191"/>
                    </a:lnTo>
                    <a:close/>
                    <a:moveTo>
                      <a:pt x="71" y="198"/>
                    </a:moveTo>
                    <a:lnTo>
                      <a:pt x="40" y="206"/>
                    </a:lnTo>
                    <a:lnTo>
                      <a:pt x="32" y="178"/>
                    </a:lnTo>
                    <a:lnTo>
                      <a:pt x="63" y="169"/>
                    </a:lnTo>
                    <a:lnTo>
                      <a:pt x="71" y="198"/>
                    </a:lnTo>
                    <a:close/>
                    <a:moveTo>
                      <a:pt x="32" y="178"/>
                    </a:moveTo>
                    <a:lnTo>
                      <a:pt x="9" y="96"/>
                    </a:lnTo>
                    <a:lnTo>
                      <a:pt x="71" y="78"/>
                    </a:lnTo>
                    <a:lnTo>
                      <a:pt x="95" y="160"/>
                    </a:lnTo>
                    <a:lnTo>
                      <a:pt x="32" y="178"/>
                    </a:lnTo>
                    <a:close/>
                    <a:moveTo>
                      <a:pt x="9" y="96"/>
                    </a:moveTo>
                    <a:lnTo>
                      <a:pt x="0" y="68"/>
                    </a:lnTo>
                    <a:lnTo>
                      <a:pt x="31" y="59"/>
                    </a:lnTo>
                    <a:lnTo>
                      <a:pt x="40" y="87"/>
                    </a:lnTo>
                    <a:lnTo>
                      <a:pt x="9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6" name="Freeform 2056"/>
              <p:cNvSpPr>
                <a:spLocks noEditPoints="1"/>
              </p:cNvSpPr>
              <p:nvPr/>
            </p:nvSpPr>
            <p:spPr bwMode="auto">
              <a:xfrm>
                <a:off x="1156" y="2618"/>
                <a:ext cx="41" cy="39"/>
              </a:xfrm>
              <a:custGeom>
                <a:avLst/>
                <a:gdLst>
                  <a:gd name="T0" fmla="*/ 19 w 206"/>
                  <a:gd name="T1" fmla="*/ 125 h 194"/>
                  <a:gd name="T2" fmla="*/ 13 w 206"/>
                  <a:gd name="T3" fmla="*/ 118 h 194"/>
                  <a:gd name="T4" fmla="*/ 65 w 206"/>
                  <a:gd name="T5" fmla="*/ 80 h 194"/>
                  <a:gd name="T6" fmla="*/ 64 w 206"/>
                  <a:gd name="T7" fmla="*/ 75 h 194"/>
                  <a:gd name="T8" fmla="*/ 64 w 206"/>
                  <a:gd name="T9" fmla="*/ 75 h 194"/>
                  <a:gd name="T10" fmla="*/ 23 w 206"/>
                  <a:gd name="T11" fmla="*/ 33 h 194"/>
                  <a:gd name="T12" fmla="*/ 64 w 206"/>
                  <a:gd name="T13" fmla="*/ 75 h 194"/>
                  <a:gd name="T14" fmla="*/ 70 w 206"/>
                  <a:gd name="T15" fmla="*/ 72 h 194"/>
                  <a:gd name="T16" fmla="*/ 74 w 206"/>
                  <a:gd name="T17" fmla="*/ 72 h 194"/>
                  <a:gd name="T18" fmla="*/ 89 w 206"/>
                  <a:gd name="T19" fmla="*/ 14 h 194"/>
                  <a:gd name="T20" fmla="*/ 106 w 206"/>
                  <a:gd name="T21" fmla="*/ 19 h 194"/>
                  <a:gd name="T22" fmla="*/ 105 w 206"/>
                  <a:gd name="T23" fmla="*/ 59 h 194"/>
                  <a:gd name="T24" fmla="*/ 82 w 206"/>
                  <a:gd name="T25" fmla="*/ 84 h 194"/>
                  <a:gd name="T26" fmla="*/ 91 w 206"/>
                  <a:gd name="T27" fmla="*/ 102 h 194"/>
                  <a:gd name="T28" fmla="*/ 148 w 206"/>
                  <a:gd name="T29" fmla="*/ 71 h 194"/>
                  <a:gd name="T30" fmla="*/ 120 w 206"/>
                  <a:gd name="T31" fmla="*/ 70 h 194"/>
                  <a:gd name="T32" fmla="*/ 141 w 206"/>
                  <a:gd name="T33" fmla="*/ 123 h 194"/>
                  <a:gd name="T34" fmla="*/ 173 w 206"/>
                  <a:gd name="T35" fmla="*/ 106 h 194"/>
                  <a:gd name="T36" fmla="*/ 124 w 206"/>
                  <a:gd name="T37" fmla="*/ 74 h 194"/>
                  <a:gd name="T38" fmla="*/ 155 w 206"/>
                  <a:gd name="T39" fmla="*/ 77 h 194"/>
                  <a:gd name="T40" fmla="*/ 122 w 206"/>
                  <a:gd name="T41" fmla="*/ 72 h 194"/>
                  <a:gd name="T42" fmla="*/ 171 w 206"/>
                  <a:gd name="T43" fmla="*/ 31 h 194"/>
                  <a:gd name="T44" fmla="*/ 140 w 206"/>
                  <a:gd name="T45" fmla="*/ 19 h 194"/>
                  <a:gd name="T46" fmla="*/ 124 w 206"/>
                  <a:gd name="T47" fmla="*/ 76 h 194"/>
                  <a:gd name="T48" fmla="*/ 90 w 206"/>
                  <a:gd name="T49" fmla="*/ 51 h 194"/>
                  <a:gd name="T50" fmla="*/ 117 w 206"/>
                  <a:gd name="T51" fmla="*/ 1 h 194"/>
                  <a:gd name="T52" fmla="*/ 132 w 206"/>
                  <a:gd name="T53" fmla="*/ 60 h 194"/>
                  <a:gd name="T54" fmla="*/ 173 w 206"/>
                  <a:gd name="T55" fmla="*/ 11 h 194"/>
                  <a:gd name="T56" fmla="*/ 136 w 206"/>
                  <a:gd name="T57" fmla="*/ 61 h 194"/>
                  <a:gd name="T58" fmla="*/ 203 w 206"/>
                  <a:gd name="T59" fmla="*/ 54 h 194"/>
                  <a:gd name="T60" fmla="*/ 142 w 206"/>
                  <a:gd name="T61" fmla="*/ 80 h 194"/>
                  <a:gd name="T62" fmla="*/ 193 w 206"/>
                  <a:gd name="T63" fmla="*/ 113 h 194"/>
                  <a:gd name="T64" fmla="*/ 142 w 206"/>
                  <a:gd name="T65" fmla="*/ 80 h 194"/>
                  <a:gd name="T66" fmla="*/ 151 w 206"/>
                  <a:gd name="T67" fmla="*/ 138 h 194"/>
                  <a:gd name="T68" fmla="*/ 142 w 206"/>
                  <a:gd name="T69" fmla="*/ 141 h 194"/>
                  <a:gd name="T70" fmla="*/ 96 w 206"/>
                  <a:gd name="T71" fmla="*/ 94 h 194"/>
                  <a:gd name="T72" fmla="*/ 79 w 206"/>
                  <a:gd name="T73" fmla="*/ 160 h 194"/>
                  <a:gd name="T74" fmla="*/ 75 w 206"/>
                  <a:gd name="T75" fmla="*/ 162 h 194"/>
                  <a:gd name="T76" fmla="*/ 51 w 206"/>
                  <a:gd name="T77" fmla="*/ 142 h 194"/>
                  <a:gd name="T78" fmla="*/ 48 w 206"/>
                  <a:gd name="T79" fmla="*/ 126 h 194"/>
                  <a:gd name="T80" fmla="*/ 45 w 206"/>
                  <a:gd name="T81" fmla="*/ 94 h 194"/>
                  <a:gd name="T82" fmla="*/ 77 w 206"/>
                  <a:gd name="T83" fmla="*/ 91 h 194"/>
                  <a:gd name="T84" fmla="*/ 102 w 206"/>
                  <a:gd name="T85" fmla="*/ 92 h 194"/>
                  <a:gd name="T86" fmla="*/ 65 w 206"/>
                  <a:gd name="T87" fmla="*/ 91 h 194"/>
                  <a:gd name="T88" fmla="*/ 117 w 206"/>
                  <a:gd name="T89" fmla="*/ 54 h 194"/>
                  <a:gd name="T90" fmla="*/ 63 w 206"/>
                  <a:gd name="T91" fmla="*/ 86 h 194"/>
                  <a:gd name="T92" fmla="*/ 82 w 206"/>
                  <a:gd name="T93" fmla="*/ 62 h 194"/>
                  <a:gd name="T94" fmla="*/ 71 w 206"/>
                  <a:gd name="T95" fmla="*/ 90 h 194"/>
                  <a:gd name="T96" fmla="*/ 65 w 206"/>
                  <a:gd name="T97" fmla="*/ 33 h 194"/>
                  <a:gd name="T98" fmla="*/ 40 w 206"/>
                  <a:gd name="T99" fmla="*/ 42 h 194"/>
                  <a:gd name="T100" fmla="*/ 76 w 206"/>
                  <a:gd name="T101" fmla="*/ 89 h 194"/>
                  <a:gd name="T102" fmla="*/ 25 w 206"/>
                  <a:gd name="T103" fmla="*/ 59 h 194"/>
                  <a:gd name="T104" fmla="*/ 82 w 206"/>
                  <a:gd name="T105" fmla="*/ 79 h 194"/>
                  <a:gd name="T106" fmla="*/ 82 w 206"/>
                  <a:gd name="T107" fmla="*/ 79 h 194"/>
                  <a:gd name="T108" fmla="*/ 82 w 206"/>
                  <a:gd name="T109" fmla="*/ 79 h 194"/>
                  <a:gd name="T110" fmla="*/ 63 w 206"/>
                  <a:gd name="T111" fmla="*/ 136 h 194"/>
                  <a:gd name="T112" fmla="*/ 81 w 206"/>
                  <a:gd name="T113" fmla="*/ 137 h 194"/>
                  <a:gd name="T114" fmla="*/ 95 w 206"/>
                  <a:gd name="T115" fmla="*/ 76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6" h="194">
                    <a:moveTo>
                      <a:pt x="46" y="143"/>
                    </a:moveTo>
                    <a:lnTo>
                      <a:pt x="39" y="140"/>
                    </a:lnTo>
                    <a:lnTo>
                      <a:pt x="31" y="136"/>
                    </a:lnTo>
                    <a:lnTo>
                      <a:pt x="71" y="87"/>
                    </a:lnTo>
                    <a:lnTo>
                      <a:pt x="75" y="90"/>
                    </a:lnTo>
                    <a:lnTo>
                      <a:pt x="77" y="91"/>
                    </a:lnTo>
                    <a:lnTo>
                      <a:pt x="46" y="143"/>
                    </a:lnTo>
                    <a:close/>
                    <a:moveTo>
                      <a:pt x="31" y="136"/>
                    </a:moveTo>
                    <a:lnTo>
                      <a:pt x="25" y="131"/>
                    </a:lnTo>
                    <a:lnTo>
                      <a:pt x="19" y="125"/>
                    </a:lnTo>
                    <a:lnTo>
                      <a:pt x="68" y="85"/>
                    </a:lnTo>
                    <a:lnTo>
                      <a:pt x="69" y="86"/>
                    </a:lnTo>
                    <a:lnTo>
                      <a:pt x="71" y="87"/>
                    </a:lnTo>
                    <a:lnTo>
                      <a:pt x="31" y="136"/>
                    </a:lnTo>
                    <a:close/>
                    <a:moveTo>
                      <a:pt x="68" y="85"/>
                    </a:moveTo>
                    <a:lnTo>
                      <a:pt x="68" y="85"/>
                    </a:lnTo>
                    <a:lnTo>
                      <a:pt x="43" y="105"/>
                    </a:lnTo>
                    <a:lnTo>
                      <a:pt x="68" y="85"/>
                    </a:lnTo>
                    <a:close/>
                    <a:moveTo>
                      <a:pt x="19" y="125"/>
                    </a:moveTo>
                    <a:lnTo>
                      <a:pt x="13" y="118"/>
                    </a:lnTo>
                    <a:lnTo>
                      <a:pt x="9" y="112"/>
                    </a:lnTo>
                    <a:lnTo>
                      <a:pt x="65" y="82"/>
                    </a:lnTo>
                    <a:lnTo>
                      <a:pt x="66" y="84"/>
                    </a:lnTo>
                    <a:lnTo>
                      <a:pt x="68" y="85"/>
                    </a:lnTo>
                    <a:lnTo>
                      <a:pt x="19" y="125"/>
                    </a:lnTo>
                    <a:close/>
                    <a:moveTo>
                      <a:pt x="9" y="112"/>
                    </a:moveTo>
                    <a:lnTo>
                      <a:pt x="5" y="105"/>
                    </a:lnTo>
                    <a:lnTo>
                      <a:pt x="1" y="97"/>
                    </a:lnTo>
                    <a:lnTo>
                      <a:pt x="64" y="79"/>
                    </a:lnTo>
                    <a:lnTo>
                      <a:pt x="65" y="80"/>
                    </a:lnTo>
                    <a:lnTo>
                      <a:pt x="65" y="82"/>
                    </a:lnTo>
                    <a:lnTo>
                      <a:pt x="9" y="112"/>
                    </a:lnTo>
                    <a:close/>
                    <a:moveTo>
                      <a:pt x="64" y="79"/>
                    </a:moveTo>
                    <a:lnTo>
                      <a:pt x="64" y="79"/>
                    </a:lnTo>
                    <a:lnTo>
                      <a:pt x="33" y="87"/>
                    </a:lnTo>
                    <a:lnTo>
                      <a:pt x="64" y="79"/>
                    </a:lnTo>
                    <a:close/>
                    <a:moveTo>
                      <a:pt x="1" y="97"/>
                    </a:moveTo>
                    <a:lnTo>
                      <a:pt x="0" y="85"/>
                    </a:lnTo>
                    <a:lnTo>
                      <a:pt x="0" y="72"/>
                    </a:lnTo>
                    <a:lnTo>
                      <a:pt x="64" y="75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1" y="97"/>
                    </a:lnTo>
                    <a:close/>
                    <a:moveTo>
                      <a:pt x="0" y="72"/>
                    </a:moveTo>
                    <a:lnTo>
                      <a:pt x="1" y="66"/>
                    </a:lnTo>
                    <a:lnTo>
                      <a:pt x="3" y="60"/>
                    </a:lnTo>
                    <a:lnTo>
                      <a:pt x="5" y="54"/>
                    </a:lnTo>
                    <a:lnTo>
                      <a:pt x="9" y="47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0" y="72"/>
                    </a:lnTo>
                    <a:close/>
                    <a:moveTo>
                      <a:pt x="64" y="75"/>
                    </a:moveTo>
                    <a:lnTo>
                      <a:pt x="64" y="75"/>
                    </a:lnTo>
                    <a:lnTo>
                      <a:pt x="36" y="61"/>
                    </a:lnTo>
                    <a:lnTo>
                      <a:pt x="64" y="75"/>
                    </a:lnTo>
                    <a:close/>
                    <a:moveTo>
                      <a:pt x="9" y="47"/>
                    </a:moveTo>
                    <a:lnTo>
                      <a:pt x="13" y="42"/>
                    </a:lnTo>
                    <a:lnTo>
                      <a:pt x="18" y="37"/>
                    </a:lnTo>
                    <a:lnTo>
                      <a:pt x="23" y="33"/>
                    </a:lnTo>
                    <a:lnTo>
                      <a:pt x="28" y="28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9" y="47"/>
                    </a:lnTo>
                    <a:close/>
                    <a:moveTo>
                      <a:pt x="28" y="28"/>
                    </a:moveTo>
                    <a:lnTo>
                      <a:pt x="39" y="21"/>
                    </a:lnTo>
                    <a:lnTo>
                      <a:pt x="53" y="16"/>
                    </a:lnTo>
                    <a:lnTo>
                      <a:pt x="69" y="72"/>
                    </a:lnTo>
                    <a:lnTo>
                      <a:pt x="66" y="74"/>
                    </a:lnTo>
                    <a:lnTo>
                      <a:pt x="64" y="75"/>
                    </a:lnTo>
                    <a:lnTo>
                      <a:pt x="28" y="28"/>
                    </a:lnTo>
                    <a:close/>
                    <a:moveTo>
                      <a:pt x="53" y="16"/>
                    </a:moveTo>
                    <a:lnTo>
                      <a:pt x="53" y="16"/>
                    </a:lnTo>
                    <a:lnTo>
                      <a:pt x="60" y="45"/>
                    </a:lnTo>
                    <a:lnTo>
                      <a:pt x="53" y="16"/>
                    </a:lnTo>
                    <a:close/>
                    <a:moveTo>
                      <a:pt x="53" y="16"/>
                    </a:moveTo>
                    <a:lnTo>
                      <a:pt x="61" y="15"/>
                    </a:lnTo>
                    <a:lnTo>
                      <a:pt x="71" y="14"/>
                    </a:lnTo>
                    <a:lnTo>
                      <a:pt x="72" y="72"/>
                    </a:lnTo>
                    <a:lnTo>
                      <a:pt x="70" y="72"/>
                    </a:lnTo>
                    <a:lnTo>
                      <a:pt x="69" y="72"/>
                    </a:lnTo>
                    <a:lnTo>
                      <a:pt x="53" y="16"/>
                    </a:lnTo>
                    <a:close/>
                    <a:moveTo>
                      <a:pt x="71" y="14"/>
                    </a:moveTo>
                    <a:lnTo>
                      <a:pt x="80" y="14"/>
                    </a:lnTo>
                    <a:lnTo>
                      <a:pt x="89" y="14"/>
                    </a:lnTo>
                    <a:lnTo>
                      <a:pt x="74" y="72"/>
                    </a:lnTo>
                    <a:lnTo>
                      <a:pt x="74" y="72"/>
                    </a:lnTo>
                    <a:lnTo>
                      <a:pt x="72" y="72"/>
                    </a:lnTo>
                    <a:lnTo>
                      <a:pt x="71" y="14"/>
                    </a:lnTo>
                    <a:close/>
                    <a:moveTo>
                      <a:pt x="74" y="72"/>
                    </a:moveTo>
                    <a:lnTo>
                      <a:pt x="74" y="72"/>
                    </a:lnTo>
                    <a:lnTo>
                      <a:pt x="81" y="44"/>
                    </a:lnTo>
                    <a:lnTo>
                      <a:pt x="74" y="72"/>
                    </a:lnTo>
                    <a:close/>
                    <a:moveTo>
                      <a:pt x="89" y="14"/>
                    </a:moveTo>
                    <a:lnTo>
                      <a:pt x="97" y="16"/>
                    </a:lnTo>
                    <a:lnTo>
                      <a:pt x="106" y="19"/>
                    </a:lnTo>
                    <a:lnTo>
                      <a:pt x="75" y="72"/>
                    </a:lnTo>
                    <a:lnTo>
                      <a:pt x="75" y="72"/>
                    </a:lnTo>
                    <a:lnTo>
                      <a:pt x="74" y="72"/>
                    </a:lnTo>
                    <a:lnTo>
                      <a:pt x="89" y="14"/>
                    </a:lnTo>
                    <a:close/>
                    <a:moveTo>
                      <a:pt x="75" y="72"/>
                    </a:moveTo>
                    <a:lnTo>
                      <a:pt x="75" y="72"/>
                    </a:lnTo>
                    <a:lnTo>
                      <a:pt x="91" y="46"/>
                    </a:lnTo>
                    <a:lnTo>
                      <a:pt x="75" y="72"/>
                    </a:lnTo>
                    <a:close/>
                    <a:moveTo>
                      <a:pt x="106" y="19"/>
                    </a:moveTo>
                    <a:lnTo>
                      <a:pt x="114" y="24"/>
                    </a:lnTo>
                    <a:lnTo>
                      <a:pt x="121" y="29"/>
                    </a:lnTo>
                    <a:lnTo>
                      <a:pt x="76" y="72"/>
                    </a:lnTo>
                    <a:lnTo>
                      <a:pt x="75" y="72"/>
                    </a:lnTo>
                    <a:lnTo>
                      <a:pt x="106" y="19"/>
                    </a:lnTo>
                    <a:close/>
                    <a:moveTo>
                      <a:pt x="121" y="29"/>
                    </a:moveTo>
                    <a:lnTo>
                      <a:pt x="127" y="35"/>
                    </a:lnTo>
                    <a:lnTo>
                      <a:pt x="132" y="42"/>
                    </a:lnTo>
                    <a:lnTo>
                      <a:pt x="77" y="75"/>
                    </a:lnTo>
                    <a:lnTo>
                      <a:pt x="76" y="74"/>
                    </a:lnTo>
                    <a:lnTo>
                      <a:pt x="76" y="72"/>
                    </a:lnTo>
                    <a:lnTo>
                      <a:pt x="121" y="29"/>
                    </a:lnTo>
                    <a:close/>
                    <a:moveTo>
                      <a:pt x="132" y="42"/>
                    </a:moveTo>
                    <a:lnTo>
                      <a:pt x="132" y="42"/>
                    </a:lnTo>
                    <a:lnTo>
                      <a:pt x="105" y="59"/>
                    </a:lnTo>
                    <a:lnTo>
                      <a:pt x="132" y="42"/>
                    </a:lnTo>
                    <a:close/>
                    <a:moveTo>
                      <a:pt x="132" y="42"/>
                    </a:moveTo>
                    <a:lnTo>
                      <a:pt x="137" y="50"/>
                    </a:lnTo>
                    <a:lnTo>
                      <a:pt x="141" y="57"/>
                    </a:lnTo>
                    <a:lnTo>
                      <a:pt x="82" y="84"/>
                    </a:lnTo>
                    <a:lnTo>
                      <a:pt x="80" y="79"/>
                    </a:lnTo>
                    <a:lnTo>
                      <a:pt x="77" y="75"/>
                    </a:lnTo>
                    <a:lnTo>
                      <a:pt x="132" y="42"/>
                    </a:lnTo>
                    <a:close/>
                    <a:moveTo>
                      <a:pt x="82" y="84"/>
                    </a:moveTo>
                    <a:lnTo>
                      <a:pt x="82" y="84"/>
                    </a:lnTo>
                    <a:lnTo>
                      <a:pt x="112" y="71"/>
                    </a:lnTo>
                    <a:lnTo>
                      <a:pt x="82" y="84"/>
                    </a:lnTo>
                    <a:close/>
                    <a:moveTo>
                      <a:pt x="141" y="57"/>
                    </a:moveTo>
                    <a:lnTo>
                      <a:pt x="145" y="65"/>
                    </a:lnTo>
                    <a:lnTo>
                      <a:pt x="148" y="71"/>
                    </a:lnTo>
                    <a:lnTo>
                      <a:pt x="91" y="101"/>
                    </a:lnTo>
                    <a:lnTo>
                      <a:pt x="87" y="94"/>
                    </a:lnTo>
                    <a:lnTo>
                      <a:pt x="82" y="84"/>
                    </a:lnTo>
                    <a:lnTo>
                      <a:pt x="141" y="57"/>
                    </a:lnTo>
                    <a:close/>
                    <a:moveTo>
                      <a:pt x="91" y="102"/>
                    </a:moveTo>
                    <a:lnTo>
                      <a:pt x="91" y="101"/>
                    </a:lnTo>
                    <a:lnTo>
                      <a:pt x="120" y="86"/>
                    </a:lnTo>
                    <a:lnTo>
                      <a:pt x="91" y="102"/>
                    </a:lnTo>
                    <a:close/>
                    <a:moveTo>
                      <a:pt x="148" y="71"/>
                    </a:moveTo>
                    <a:lnTo>
                      <a:pt x="151" y="76"/>
                    </a:lnTo>
                    <a:lnTo>
                      <a:pt x="153" y="79"/>
                    </a:lnTo>
                    <a:lnTo>
                      <a:pt x="102" y="116"/>
                    </a:lnTo>
                    <a:lnTo>
                      <a:pt x="97" y="110"/>
                    </a:lnTo>
                    <a:lnTo>
                      <a:pt x="91" y="102"/>
                    </a:lnTo>
                    <a:lnTo>
                      <a:pt x="148" y="71"/>
                    </a:lnTo>
                    <a:close/>
                    <a:moveTo>
                      <a:pt x="135" y="126"/>
                    </a:moveTo>
                    <a:lnTo>
                      <a:pt x="115" y="131"/>
                    </a:lnTo>
                    <a:lnTo>
                      <a:pt x="102" y="116"/>
                    </a:lnTo>
                    <a:lnTo>
                      <a:pt x="127" y="97"/>
                    </a:lnTo>
                    <a:lnTo>
                      <a:pt x="135" y="126"/>
                    </a:lnTo>
                    <a:close/>
                    <a:moveTo>
                      <a:pt x="120" y="70"/>
                    </a:moveTo>
                    <a:lnTo>
                      <a:pt x="126" y="67"/>
                    </a:lnTo>
                    <a:lnTo>
                      <a:pt x="141" y="123"/>
                    </a:lnTo>
                    <a:lnTo>
                      <a:pt x="135" y="126"/>
                    </a:lnTo>
                    <a:lnTo>
                      <a:pt x="120" y="70"/>
                    </a:lnTo>
                    <a:close/>
                    <a:moveTo>
                      <a:pt x="141" y="123"/>
                    </a:moveTo>
                    <a:lnTo>
                      <a:pt x="141" y="123"/>
                    </a:lnTo>
                    <a:lnTo>
                      <a:pt x="134" y="96"/>
                    </a:lnTo>
                    <a:lnTo>
                      <a:pt x="141" y="123"/>
                    </a:lnTo>
                    <a:close/>
                    <a:moveTo>
                      <a:pt x="125" y="67"/>
                    </a:moveTo>
                    <a:lnTo>
                      <a:pt x="127" y="67"/>
                    </a:lnTo>
                    <a:lnTo>
                      <a:pt x="129" y="66"/>
                    </a:lnTo>
                    <a:lnTo>
                      <a:pt x="160" y="116"/>
                    </a:lnTo>
                    <a:lnTo>
                      <a:pt x="151" y="121"/>
                    </a:lnTo>
                    <a:lnTo>
                      <a:pt x="141" y="123"/>
                    </a:lnTo>
                    <a:lnTo>
                      <a:pt x="125" y="67"/>
                    </a:lnTo>
                    <a:close/>
                    <a:moveTo>
                      <a:pt x="160" y="116"/>
                    </a:moveTo>
                    <a:lnTo>
                      <a:pt x="160" y="116"/>
                    </a:lnTo>
                    <a:lnTo>
                      <a:pt x="145" y="91"/>
                    </a:lnTo>
                    <a:lnTo>
                      <a:pt x="160" y="116"/>
                    </a:lnTo>
                    <a:close/>
                    <a:moveTo>
                      <a:pt x="129" y="66"/>
                    </a:moveTo>
                    <a:lnTo>
                      <a:pt x="126" y="70"/>
                    </a:lnTo>
                    <a:lnTo>
                      <a:pt x="125" y="71"/>
                    </a:lnTo>
                    <a:lnTo>
                      <a:pt x="177" y="101"/>
                    </a:lnTo>
                    <a:lnTo>
                      <a:pt x="173" y="106"/>
                    </a:lnTo>
                    <a:lnTo>
                      <a:pt x="170" y="110"/>
                    </a:lnTo>
                    <a:lnTo>
                      <a:pt x="165" y="113"/>
                    </a:lnTo>
                    <a:lnTo>
                      <a:pt x="160" y="116"/>
                    </a:lnTo>
                    <a:lnTo>
                      <a:pt x="129" y="66"/>
                    </a:lnTo>
                    <a:close/>
                    <a:moveTo>
                      <a:pt x="125" y="71"/>
                    </a:moveTo>
                    <a:lnTo>
                      <a:pt x="125" y="71"/>
                    </a:lnTo>
                    <a:lnTo>
                      <a:pt x="151" y="86"/>
                    </a:lnTo>
                    <a:lnTo>
                      <a:pt x="125" y="71"/>
                    </a:lnTo>
                    <a:close/>
                    <a:moveTo>
                      <a:pt x="125" y="71"/>
                    </a:moveTo>
                    <a:lnTo>
                      <a:pt x="124" y="74"/>
                    </a:lnTo>
                    <a:lnTo>
                      <a:pt x="122" y="75"/>
                    </a:lnTo>
                    <a:lnTo>
                      <a:pt x="186" y="79"/>
                    </a:lnTo>
                    <a:lnTo>
                      <a:pt x="186" y="85"/>
                    </a:lnTo>
                    <a:lnTo>
                      <a:pt x="183" y="91"/>
                    </a:lnTo>
                    <a:lnTo>
                      <a:pt x="181" y="96"/>
                    </a:lnTo>
                    <a:lnTo>
                      <a:pt x="177" y="102"/>
                    </a:lnTo>
                    <a:lnTo>
                      <a:pt x="125" y="71"/>
                    </a:lnTo>
                    <a:close/>
                    <a:moveTo>
                      <a:pt x="122" y="75"/>
                    </a:moveTo>
                    <a:lnTo>
                      <a:pt x="122" y="75"/>
                    </a:lnTo>
                    <a:lnTo>
                      <a:pt x="155" y="77"/>
                    </a:lnTo>
                    <a:lnTo>
                      <a:pt x="122" y="75"/>
                    </a:lnTo>
                    <a:close/>
                    <a:moveTo>
                      <a:pt x="122" y="75"/>
                    </a:moveTo>
                    <a:lnTo>
                      <a:pt x="122" y="75"/>
                    </a:lnTo>
                    <a:lnTo>
                      <a:pt x="122" y="75"/>
                    </a:lnTo>
                    <a:lnTo>
                      <a:pt x="185" y="56"/>
                    </a:lnTo>
                    <a:lnTo>
                      <a:pt x="187" y="67"/>
                    </a:lnTo>
                    <a:lnTo>
                      <a:pt x="186" y="79"/>
                    </a:lnTo>
                    <a:lnTo>
                      <a:pt x="122" y="75"/>
                    </a:lnTo>
                    <a:close/>
                    <a:moveTo>
                      <a:pt x="122" y="75"/>
                    </a:moveTo>
                    <a:lnTo>
                      <a:pt x="122" y="72"/>
                    </a:lnTo>
                    <a:lnTo>
                      <a:pt x="121" y="72"/>
                    </a:lnTo>
                    <a:lnTo>
                      <a:pt x="177" y="40"/>
                    </a:lnTo>
                    <a:lnTo>
                      <a:pt x="181" y="47"/>
                    </a:lnTo>
                    <a:lnTo>
                      <a:pt x="185" y="56"/>
                    </a:lnTo>
                    <a:lnTo>
                      <a:pt x="122" y="75"/>
                    </a:lnTo>
                    <a:close/>
                    <a:moveTo>
                      <a:pt x="121" y="72"/>
                    </a:moveTo>
                    <a:lnTo>
                      <a:pt x="124" y="74"/>
                    </a:lnTo>
                    <a:lnTo>
                      <a:pt x="125" y="75"/>
                    </a:lnTo>
                    <a:lnTo>
                      <a:pt x="162" y="25"/>
                    </a:lnTo>
                    <a:lnTo>
                      <a:pt x="171" y="31"/>
                    </a:lnTo>
                    <a:lnTo>
                      <a:pt x="177" y="40"/>
                    </a:lnTo>
                    <a:lnTo>
                      <a:pt x="121" y="72"/>
                    </a:lnTo>
                    <a:close/>
                    <a:moveTo>
                      <a:pt x="162" y="25"/>
                    </a:moveTo>
                    <a:lnTo>
                      <a:pt x="162" y="25"/>
                    </a:lnTo>
                    <a:lnTo>
                      <a:pt x="143" y="50"/>
                    </a:lnTo>
                    <a:lnTo>
                      <a:pt x="162" y="25"/>
                    </a:lnTo>
                    <a:close/>
                    <a:moveTo>
                      <a:pt x="125" y="75"/>
                    </a:moveTo>
                    <a:lnTo>
                      <a:pt x="126" y="75"/>
                    </a:lnTo>
                    <a:lnTo>
                      <a:pt x="129" y="76"/>
                    </a:lnTo>
                    <a:lnTo>
                      <a:pt x="140" y="19"/>
                    </a:lnTo>
                    <a:lnTo>
                      <a:pt x="152" y="21"/>
                    </a:lnTo>
                    <a:lnTo>
                      <a:pt x="162" y="25"/>
                    </a:lnTo>
                    <a:lnTo>
                      <a:pt x="125" y="75"/>
                    </a:lnTo>
                    <a:close/>
                    <a:moveTo>
                      <a:pt x="129" y="76"/>
                    </a:moveTo>
                    <a:lnTo>
                      <a:pt x="129" y="76"/>
                    </a:lnTo>
                    <a:lnTo>
                      <a:pt x="135" y="47"/>
                    </a:lnTo>
                    <a:lnTo>
                      <a:pt x="129" y="76"/>
                    </a:lnTo>
                    <a:close/>
                    <a:moveTo>
                      <a:pt x="129" y="76"/>
                    </a:moveTo>
                    <a:lnTo>
                      <a:pt x="126" y="76"/>
                    </a:lnTo>
                    <a:lnTo>
                      <a:pt x="124" y="76"/>
                    </a:lnTo>
                    <a:lnTo>
                      <a:pt x="120" y="19"/>
                    </a:lnTo>
                    <a:lnTo>
                      <a:pt x="131" y="18"/>
                    </a:lnTo>
                    <a:lnTo>
                      <a:pt x="141" y="19"/>
                    </a:lnTo>
                    <a:lnTo>
                      <a:pt x="129" y="76"/>
                    </a:lnTo>
                    <a:close/>
                    <a:moveTo>
                      <a:pt x="124" y="76"/>
                    </a:moveTo>
                    <a:lnTo>
                      <a:pt x="92" y="80"/>
                    </a:lnTo>
                    <a:lnTo>
                      <a:pt x="90" y="51"/>
                    </a:lnTo>
                    <a:lnTo>
                      <a:pt x="121" y="47"/>
                    </a:lnTo>
                    <a:lnTo>
                      <a:pt x="124" y="76"/>
                    </a:lnTo>
                    <a:close/>
                    <a:moveTo>
                      <a:pt x="90" y="51"/>
                    </a:moveTo>
                    <a:lnTo>
                      <a:pt x="89" y="34"/>
                    </a:lnTo>
                    <a:lnTo>
                      <a:pt x="152" y="26"/>
                    </a:lnTo>
                    <a:lnTo>
                      <a:pt x="153" y="44"/>
                    </a:lnTo>
                    <a:lnTo>
                      <a:pt x="90" y="51"/>
                    </a:lnTo>
                    <a:close/>
                    <a:moveTo>
                      <a:pt x="89" y="34"/>
                    </a:moveTo>
                    <a:lnTo>
                      <a:pt x="86" y="5"/>
                    </a:lnTo>
                    <a:lnTo>
                      <a:pt x="117" y="1"/>
                    </a:lnTo>
                    <a:lnTo>
                      <a:pt x="120" y="30"/>
                    </a:lnTo>
                    <a:lnTo>
                      <a:pt x="89" y="34"/>
                    </a:lnTo>
                    <a:close/>
                    <a:moveTo>
                      <a:pt x="117" y="1"/>
                    </a:moveTo>
                    <a:lnTo>
                      <a:pt x="132" y="0"/>
                    </a:lnTo>
                    <a:lnTo>
                      <a:pt x="146" y="1"/>
                    </a:lnTo>
                    <a:lnTo>
                      <a:pt x="132" y="60"/>
                    </a:lnTo>
                    <a:lnTo>
                      <a:pt x="129" y="59"/>
                    </a:lnTo>
                    <a:lnTo>
                      <a:pt x="122" y="60"/>
                    </a:lnTo>
                    <a:lnTo>
                      <a:pt x="117" y="1"/>
                    </a:lnTo>
                    <a:close/>
                    <a:moveTo>
                      <a:pt x="132" y="60"/>
                    </a:moveTo>
                    <a:lnTo>
                      <a:pt x="132" y="60"/>
                    </a:lnTo>
                    <a:lnTo>
                      <a:pt x="140" y="30"/>
                    </a:lnTo>
                    <a:lnTo>
                      <a:pt x="132" y="60"/>
                    </a:lnTo>
                    <a:close/>
                    <a:moveTo>
                      <a:pt x="146" y="1"/>
                    </a:moveTo>
                    <a:lnTo>
                      <a:pt x="153" y="3"/>
                    </a:lnTo>
                    <a:lnTo>
                      <a:pt x="161" y="5"/>
                    </a:lnTo>
                    <a:lnTo>
                      <a:pt x="167" y="8"/>
                    </a:lnTo>
                    <a:lnTo>
                      <a:pt x="173" y="11"/>
                    </a:lnTo>
                    <a:lnTo>
                      <a:pt x="135" y="60"/>
                    </a:lnTo>
                    <a:lnTo>
                      <a:pt x="134" y="60"/>
                    </a:lnTo>
                    <a:lnTo>
                      <a:pt x="132" y="60"/>
                    </a:lnTo>
                    <a:lnTo>
                      <a:pt x="146" y="1"/>
                    </a:lnTo>
                    <a:close/>
                    <a:moveTo>
                      <a:pt x="173" y="11"/>
                    </a:moveTo>
                    <a:lnTo>
                      <a:pt x="173" y="11"/>
                    </a:lnTo>
                    <a:lnTo>
                      <a:pt x="153" y="36"/>
                    </a:lnTo>
                    <a:lnTo>
                      <a:pt x="173" y="11"/>
                    </a:lnTo>
                    <a:close/>
                    <a:moveTo>
                      <a:pt x="173" y="11"/>
                    </a:moveTo>
                    <a:lnTo>
                      <a:pt x="178" y="15"/>
                    </a:lnTo>
                    <a:lnTo>
                      <a:pt x="183" y="20"/>
                    </a:lnTo>
                    <a:lnTo>
                      <a:pt x="188" y="25"/>
                    </a:lnTo>
                    <a:lnTo>
                      <a:pt x="192" y="30"/>
                    </a:lnTo>
                    <a:lnTo>
                      <a:pt x="137" y="62"/>
                    </a:lnTo>
                    <a:lnTo>
                      <a:pt x="136" y="61"/>
                    </a:lnTo>
                    <a:lnTo>
                      <a:pt x="135" y="60"/>
                    </a:lnTo>
                    <a:lnTo>
                      <a:pt x="173" y="11"/>
                    </a:lnTo>
                    <a:close/>
                    <a:moveTo>
                      <a:pt x="192" y="30"/>
                    </a:moveTo>
                    <a:lnTo>
                      <a:pt x="198" y="41"/>
                    </a:lnTo>
                    <a:lnTo>
                      <a:pt x="203" y="54"/>
                    </a:lnTo>
                    <a:lnTo>
                      <a:pt x="141" y="71"/>
                    </a:lnTo>
                    <a:lnTo>
                      <a:pt x="139" y="66"/>
                    </a:lnTo>
                    <a:lnTo>
                      <a:pt x="137" y="62"/>
                    </a:lnTo>
                    <a:lnTo>
                      <a:pt x="192" y="30"/>
                    </a:lnTo>
                    <a:close/>
                    <a:moveTo>
                      <a:pt x="203" y="54"/>
                    </a:moveTo>
                    <a:lnTo>
                      <a:pt x="206" y="64"/>
                    </a:lnTo>
                    <a:lnTo>
                      <a:pt x="206" y="75"/>
                    </a:lnTo>
                    <a:lnTo>
                      <a:pt x="142" y="79"/>
                    </a:lnTo>
                    <a:lnTo>
                      <a:pt x="142" y="76"/>
                    </a:lnTo>
                    <a:lnTo>
                      <a:pt x="141" y="71"/>
                    </a:lnTo>
                    <a:lnTo>
                      <a:pt x="203" y="54"/>
                    </a:lnTo>
                    <a:close/>
                    <a:moveTo>
                      <a:pt x="206" y="75"/>
                    </a:moveTo>
                    <a:lnTo>
                      <a:pt x="206" y="86"/>
                    </a:lnTo>
                    <a:lnTo>
                      <a:pt x="203" y="96"/>
                    </a:lnTo>
                    <a:lnTo>
                      <a:pt x="142" y="80"/>
                    </a:lnTo>
                    <a:lnTo>
                      <a:pt x="142" y="80"/>
                    </a:lnTo>
                    <a:lnTo>
                      <a:pt x="142" y="79"/>
                    </a:lnTo>
                    <a:lnTo>
                      <a:pt x="206" y="75"/>
                    </a:lnTo>
                    <a:close/>
                    <a:moveTo>
                      <a:pt x="142" y="80"/>
                    </a:moveTo>
                    <a:lnTo>
                      <a:pt x="142" y="80"/>
                    </a:lnTo>
                    <a:lnTo>
                      <a:pt x="172" y="89"/>
                    </a:lnTo>
                    <a:lnTo>
                      <a:pt x="142" y="80"/>
                    </a:lnTo>
                    <a:close/>
                    <a:moveTo>
                      <a:pt x="203" y="96"/>
                    </a:moveTo>
                    <a:lnTo>
                      <a:pt x="198" y="105"/>
                    </a:lnTo>
                    <a:lnTo>
                      <a:pt x="193" y="113"/>
                    </a:lnTo>
                    <a:lnTo>
                      <a:pt x="142" y="80"/>
                    </a:lnTo>
                    <a:lnTo>
                      <a:pt x="142" y="80"/>
                    </a:lnTo>
                    <a:lnTo>
                      <a:pt x="142" y="80"/>
                    </a:lnTo>
                    <a:lnTo>
                      <a:pt x="203" y="96"/>
                    </a:lnTo>
                    <a:close/>
                    <a:moveTo>
                      <a:pt x="193" y="113"/>
                    </a:moveTo>
                    <a:lnTo>
                      <a:pt x="185" y="122"/>
                    </a:lnTo>
                    <a:lnTo>
                      <a:pt x="176" y="128"/>
                    </a:lnTo>
                    <a:lnTo>
                      <a:pt x="145" y="79"/>
                    </a:lnTo>
                    <a:lnTo>
                      <a:pt x="143" y="80"/>
                    </a:lnTo>
                    <a:lnTo>
                      <a:pt x="142" y="80"/>
                    </a:lnTo>
                    <a:lnTo>
                      <a:pt x="193" y="113"/>
                    </a:lnTo>
                    <a:close/>
                    <a:moveTo>
                      <a:pt x="176" y="128"/>
                    </a:moveTo>
                    <a:lnTo>
                      <a:pt x="168" y="131"/>
                    </a:lnTo>
                    <a:lnTo>
                      <a:pt x="160" y="135"/>
                    </a:lnTo>
                    <a:lnTo>
                      <a:pt x="139" y="81"/>
                    </a:lnTo>
                    <a:lnTo>
                      <a:pt x="141" y="80"/>
                    </a:lnTo>
                    <a:lnTo>
                      <a:pt x="145" y="79"/>
                    </a:lnTo>
                    <a:lnTo>
                      <a:pt x="176" y="128"/>
                    </a:lnTo>
                    <a:close/>
                    <a:moveTo>
                      <a:pt x="160" y="135"/>
                    </a:moveTo>
                    <a:lnTo>
                      <a:pt x="151" y="138"/>
                    </a:lnTo>
                    <a:lnTo>
                      <a:pt x="142" y="141"/>
                    </a:lnTo>
                    <a:lnTo>
                      <a:pt x="126" y="85"/>
                    </a:lnTo>
                    <a:lnTo>
                      <a:pt x="134" y="82"/>
                    </a:lnTo>
                    <a:lnTo>
                      <a:pt x="139" y="81"/>
                    </a:lnTo>
                    <a:lnTo>
                      <a:pt x="160" y="135"/>
                    </a:lnTo>
                    <a:close/>
                    <a:moveTo>
                      <a:pt x="126" y="85"/>
                    </a:moveTo>
                    <a:lnTo>
                      <a:pt x="126" y="85"/>
                    </a:lnTo>
                    <a:lnTo>
                      <a:pt x="134" y="113"/>
                    </a:lnTo>
                    <a:lnTo>
                      <a:pt x="126" y="85"/>
                    </a:lnTo>
                    <a:close/>
                    <a:moveTo>
                      <a:pt x="142" y="141"/>
                    </a:moveTo>
                    <a:lnTo>
                      <a:pt x="112" y="150"/>
                    </a:lnTo>
                    <a:lnTo>
                      <a:pt x="96" y="94"/>
                    </a:lnTo>
                    <a:lnTo>
                      <a:pt x="126" y="85"/>
                    </a:lnTo>
                    <a:lnTo>
                      <a:pt x="142" y="141"/>
                    </a:lnTo>
                    <a:close/>
                    <a:moveTo>
                      <a:pt x="112" y="150"/>
                    </a:moveTo>
                    <a:lnTo>
                      <a:pt x="100" y="153"/>
                    </a:lnTo>
                    <a:lnTo>
                      <a:pt x="89" y="157"/>
                    </a:lnTo>
                    <a:lnTo>
                      <a:pt x="71" y="101"/>
                    </a:lnTo>
                    <a:lnTo>
                      <a:pt x="82" y="99"/>
                    </a:lnTo>
                    <a:lnTo>
                      <a:pt x="96" y="94"/>
                    </a:lnTo>
                    <a:lnTo>
                      <a:pt x="112" y="150"/>
                    </a:lnTo>
                    <a:close/>
                    <a:moveTo>
                      <a:pt x="89" y="157"/>
                    </a:moveTo>
                    <a:lnTo>
                      <a:pt x="82" y="158"/>
                    </a:lnTo>
                    <a:lnTo>
                      <a:pt x="79" y="160"/>
                    </a:lnTo>
                    <a:lnTo>
                      <a:pt x="54" y="107"/>
                    </a:lnTo>
                    <a:lnTo>
                      <a:pt x="60" y="105"/>
                    </a:lnTo>
                    <a:lnTo>
                      <a:pt x="71" y="101"/>
                    </a:lnTo>
                    <a:lnTo>
                      <a:pt x="89" y="157"/>
                    </a:lnTo>
                    <a:close/>
                    <a:moveTo>
                      <a:pt x="79" y="160"/>
                    </a:moveTo>
                    <a:lnTo>
                      <a:pt x="79" y="160"/>
                    </a:lnTo>
                    <a:lnTo>
                      <a:pt x="66" y="133"/>
                    </a:lnTo>
                    <a:lnTo>
                      <a:pt x="79" y="160"/>
                    </a:lnTo>
                    <a:close/>
                    <a:moveTo>
                      <a:pt x="79" y="160"/>
                    </a:moveTo>
                    <a:lnTo>
                      <a:pt x="76" y="161"/>
                    </a:lnTo>
                    <a:lnTo>
                      <a:pt x="75" y="162"/>
                    </a:lnTo>
                    <a:lnTo>
                      <a:pt x="43" y="113"/>
                    </a:lnTo>
                    <a:lnTo>
                      <a:pt x="48" y="110"/>
                    </a:lnTo>
                    <a:lnTo>
                      <a:pt x="54" y="107"/>
                    </a:lnTo>
                    <a:lnTo>
                      <a:pt x="79" y="160"/>
                    </a:lnTo>
                    <a:close/>
                    <a:moveTo>
                      <a:pt x="75" y="162"/>
                    </a:moveTo>
                    <a:lnTo>
                      <a:pt x="74" y="163"/>
                    </a:lnTo>
                    <a:lnTo>
                      <a:pt x="72" y="165"/>
                    </a:lnTo>
                    <a:lnTo>
                      <a:pt x="31" y="121"/>
                    </a:lnTo>
                    <a:lnTo>
                      <a:pt x="36" y="117"/>
                    </a:lnTo>
                    <a:lnTo>
                      <a:pt x="43" y="113"/>
                    </a:lnTo>
                    <a:lnTo>
                      <a:pt x="75" y="162"/>
                    </a:lnTo>
                    <a:close/>
                    <a:moveTo>
                      <a:pt x="72" y="165"/>
                    </a:moveTo>
                    <a:lnTo>
                      <a:pt x="33" y="194"/>
                    </a:lnTo>
                    <a:lnTo>
                      <a:pt x="20" y="151"/>
                    </a:lnTo>
                    <a:lnTo>
                      <a:pt x="51" y="142"/>
                    </a:lnTo>
                    <a:lnTo>
                      <a:pt x="72" y="165"/>
                    </a:lnTo>
                    <a:close/>
                    <a:moveTo>
                      <a:pt x="20" y="151"/>
                    </a:moveTo>
                    <a:lnTo>
                      <a:pt x="16" y="135"/>
                    </a:lnTo>
                    <a:lnTo>
                      <a:pt x="79" y="116"/>
                    </a:lnTo>
                    <a:lnTo>
                      <a:pt x="82" y="133"/>
                    </a:lnTo>
                    <a:lnTo>
                      <a:pt x="20" y="151"/>
                    </a:lnTo>
                    <a:close/>
                    <a:moveTo>
                      <a:pt x="16" y="135"/>
                    </a:moveTo>
                    <a:lnTo>
                      <a:pt x="10" y="116"/>
                    </a:lnTo>
                    <a:lnTo>
                      <a:pt x="28" y="103"/>
                    </a:lnTo>
                    <a:lnTo>
                      <a:pt x="48" y="126"/>
                    </a:lnTo>
                    <a:lnTo>
                      <a:pt x="16" y="135"/>
                    </a:lnTo>
                    <a:close/>
                    <a:moveTo>
                      <a:pt x="28" y="103"/>
                    </a:moveTo>
                    <a:lnTo>
                      <a:pt x="33" y="100"/>
                    </a:lnTo>
                    <a:lnTo>
                      <a:pt x="39" y="96"/>
                    </a:lnTo>
                    <a:lnTo>
                      <a:pt x="69" y="146"/>
                    </a:lnTo>
                    <a:lnTo>
                      <a:pt x="68" y="147"/>
                    </a:lnTo>
                    <a:lnTo>
                      <a:pt x="66" y="147"/>
                    </a:lnTo>
                    <a:lnTo>
                      <a:pt x="28" y="103"/>
                    </a:lnTo>
                    <a:close/>
                    <a:moveTo>
                      <a:pt x="39" y="96"/>
                    </a:moveTo>
                    <a:lnTo>
                      <a:pt x="45" y="94"/>
                    </a:lnTo>
                    <a:lnTo>
                      <a:pt x="51" y="91"/>
                    </a:lnTo>
                    <a:lnTo>
                      <a:pt x="72" y="145"/>
                    </a:lnTo>
                    <a:lnTo>
                      <a:pt x="71" y="146"/>
                    </a:lnTo>
                    <a:lnTo>
                      <a:pt x="69" y="146"/>
                    </a:lnTo>
                    <a:lnTo>
                      <a:pt x="39" y="96"/>
                    </a:lnTo>
                    <a:close/>
                    <a:moveTo>
                      <a:pt x="77" y="91"/>
                    </a:moveTo>
                    <a:lnTo>
                      <a:pt x="139" y="120"/>
                    </a:lnTo>
                    <a:lnTo>
                      <a:pt x="72" y="145"/>
                    </a:lnTo>
                    <a:lnTo>
                      <a:pt x="63" y="117"/>
                    </a:lnTo>
                    <a:lnTo>
                      <a:pt x="77" y="91"/>
                    </a:lnTo>
                    <a:close/>
                    <a:moveTo>
                      <a:pt x="86" y="122"/>
                    </a:moveTo>
                    <a:lnTo>
                      <a:pt x="81" y="116"/>
                    </a:lnTo>
                    <a:lnTo>
                      <a:pt x="75" y="108"/>
                    </a:lnTo>
                    <a:lnTo>
                      <a:pt x="131" y="76"/>
                    </a:lnTo>
                    <a:lnTo>
                      <a:pt x="132" y="80"/>
                    </a:lnTo>
                    <a:lnTo>
                      <a:pt x="135" y="82"/>
                    </a:lnTo>
                    <a:lnTo>
                      <a:pt x="86" y="122"/>
                    </a:lnTo>
                    <a:close/>
                    <a:moveTo>
                      <a:pt x="131" y="76"/>
                    </a:moveTo>
                    <a:lnTo>
                      <a:pt x="131" y="76"/>
                    </a:lnTo>
                    <a:lnTo>
                      <a:pt x="102" y="92"/>
                    </a:lnTo>
                    <a:lnTo>
                      <a:pt x="131" y="76"/>
                    </a:lnTo>
                    <a:close/>
                    <a:moveTo>
                      <a:pt x="75" y="108"/>
                    </a:moveTo>
                    <a:lnTo>
                      <a:pt x="70" y="101"/>
                    </a:lnTo>
                    <a:lnTo>
                      <a:pt x="65" y="92"/>
                    </a:lnTo>
                    <a:lnTo>
                      <a:pt x="124" y="65"/>
                    </a:lnTo>
                    <a:lnTo>
                      <a:pt x="127" y="71"/>
                    </a:lnTo>
                    <a:lnTo>
                      <a:pt x="131" y="76"/>
                    </a:lnTo>
                    <a:lnTo>
                      <a:pt x="75" y="108"/>
                    </a:lnTo>
                    <a:close/>
                    <a:moveTo>
                      <a:pt x="65" y="92"/>
                    </a:moveTo>
                    <a:lnTo>
                      <a:pt x="65" y="91"/>
                    </a:lnTo>
                    <a:lnTo>
                      <a:pt x="95" y="79"/>
                    </a:lnTo>
                    <a:lnTo>
                      <a:pt x="65" y="92"/>
                    </a:lnTo>
                    <a:close/>
                    <a:moveTo>
                      <a:pt x="65" y="91"/>
                    </a:moveTo>
                    <a:lnTo>
                      <a:pt x="64" y="89"/>
                    </a:lnTo>
                    <a:lnTo>
                      <a:pt x="63" y="86"/>
                    </a:lnTo>
                    <a:lnTo>
                      <a:pt x="119" y="54"/>
                    </a:lnTo>
                    <a:lnTo>
                      <a:pt x="121" y="59"/>
                    </a:lnTo>
                    <a:lnTo>
                      <a:pt x="124" y="65"/>
                    </a:lnTo>
                    <a:lnTo>
                      <a:pt x="65" y="91"/>
                    </a:lnTo>
                    <a:close/>
                    <a:moveTo>
                      <a:pt x="117" y="54"/>
                    </a:moveTo>
                    <a:lnTo>
                      <a:pt x="119" y="54"/>
                    </a:lnTo>
                    <a:lnTo>
                      <a:pt x="90" y="70"/>
                    </a:lnTo>
                    <a:lnTo>
                      <a:pt x="117" y="54"/>
                    </a:lnTo>
                    <a:close/>
                    <a:moveTo>
                      <a:pt x="63" y="86"/>
                    </a:moveTo>
                    <a:lnTo>
                      <a:pt x="63" y="86"/>
                    </a:lnTo>
                    <a:lnTo>
                      <a:pt x="63" y="86"/>
                    </a:lnTo>
                    <a:lnTo>
                      <a:pt x="110" y="44"/>
                    </a:lnTo>
                    <a:lnTo>
                      <a:pt x="114" y="49"/>
                    </a:lnTo>
                    <a:lnTo>
                      <a:pt x="117" y="54"/>
                    </a:lnTo>
                    <a:lnTo>
                      <a:pt x="63" y="86"/>
                    </a:lnTo>
                    <a:close/>
                    <a:moveTo>
                      <a:pt x="63" y="86"/>
                    </a:moveTo>
                    <a:lnTo>
                      <a:pt x="64" y="87"/>
                    </a:lnTo>
                    <a:lnTo>
                      <a:pt x="66" y="89"/>
                    </a:lnTo>
                    <a:lnTo>
                      <a:pt x="99" y="36"/>
                    </a:lnTo>
                    <a:lnTo>
                      <a:pt x="104" y="40"/>
                    </a:lnTo>
                    <a:lnTo>
                      <a:pt x="110" y="44"/>
                    </a:lnTo>
                    <a:lnTo>
                      <a:pt x="63" y="86"/>
                    </a:lnTo>
                    <a:close/>
                    <a:moveTo>
                      <a:pt x="99" y="36"/>
                    </a:moveTo>
                    <a:lnTo>
                      <a:pt x="99" y="36"/>
                    </a:lnTo>
                    <a:lnTo>
                      <a:pt x="82" y="62"/>
                    </a:lnTo>
                    <a:lnTo>
                      <a:pt x="99" y="36"/>
                    </a:lnTo>
                    <a:close/>
                    <a:moveTo>
                      <a:pt x="66" y="89"/>
                    </a:moveTo>
                    <a:lnTo>
                      <a:pt x="68" y="89"/>
                    </a:lnTo>
                    <a:lnTo>
                      <a:pt x="69" y="90"/>
                    </a:lnTo>
                    <a:lnTo>
                      <a:pt x="85" y="33"/>
                    </a:lnTo>
                    <a:lnTo>
                      <a:pt x="92" y="34"/>
                    </a:lnTo>
                    <a:lnTo>
                      <a:pt x="99" y="36"/>
                    </a:lnTo>
                    <a:lnTo>
                      <a:pt x="66" y="89"/>
                    </a:lnTo>
                    <a:close/>
                    <a:moveTo>
                      <a:pt x="69" y="90"/>
                    </a:moveTo>
                    <a:lnTo>
                      <a:pt x="71" y="90"/>
                    </a:lnTo>
                    <a:lnTo>
                      <a:pt x="72" y="90"/>
                    </a:lnTo>
                    <a:lnTo>
                      <a:pt x="71" y="31"/>
                    </a:lnTo>
                    <a:lnTo>
                      <a:pt x="79" y="31"/>
                    </a:lnTo>
                    <a:lnTo>
                      <a:pt x="85" y="33"/>
                    </a:lnTo>
                    <a:lnTo>
                      <a:pt x="69" y="90"/>
                    </a:lnTo>
                    <a:close/>
                    <a:moveTo>
                      <a:pt x="72" y="90"/>
                    </a:moveTo>
                    <a:lnTo>
                      <a:pt x="74" y="90"/>
                    </a:lnTo>
                    <a:lnTo>
                      <a:pt x="74" y="90"/>
                    </a:lnTo>
                    <a:lnTo>
                      <a:pt x="58" y="34"/>
                    </a:lnTo>
                    <a:lnTo>
                      <a:pt x="65" y="33"/>
                    </a:lnTo>
                    <a:lnTo>
                      <a:pt x="71" y="31"/>
                    </a:lnTo>
                    <a:lnTo>
                      <a:pt x="72" y="90"/>
                    </a:lnTo>
                    <a:close/>
                    <a:moveTo>
                      <a:pt x="74" y="90"/>
                    </a:moveTo>
                    <a:lnTo>
                      <a:pt x="74" y="90"/>
                    </a:lnTo>
                    <a:lnTo>
                      <a:pt x="66" y="61"/>
                    </a:lnTo>
                    <a:lnTo>
                      <a:pt x="74" y="90"/>
                    </a:lnTo>
                    <a:close/>
                    <a:moveTo>
                      <a:pt x="74" y="90"/>
                    </a:moveTo>
                    <a:lnTo>
                      <a:pt x="75" y="89"/>
                    </a:lnTo>
                    <a:lnTo>
                      <a:pt x="76" y="89"/>
                    </a:lnTo>
                    <a:lnTo>
                      <a:pt x="40" y="42"/>
                    </a:lnTo>
                    <a:lnTo>
                      <a:pt x="49" y="37"/>
                    </a:lnTo>
                    <a:lnTo>
                      <a:pt x="58" y="34"/>
                    </a:lnTo>
                    <a:lnTo>
                      <a:pt x="74" y="90"/>
                    </a:lnTo>
                    <a:close/>
                    <a:moveTo>
                      <a:pt x="76" y="89"/>
                    </a:moveTo>
                    <a:lnTo>
                      <a:pt x="79" y="86"/>
                    </a:lnTo>
                    <a:lnTo>
                      <a:pt x="81" y="85"/>
                    </a:lnTo>
                    <a:lnTo>
                      <a:pt x="25" y="57"/>
                    </a:lnTo>
                    <a:lnTo>
                      <a:pt x="31" y="50"/>
                    </a:lnTo>
                    <a:lnTo>
                      <a:pt x="40" y="42"/>
                    </a:lnTo>
                    <a:lnTo>
                      <a:pt x="76" y="89"/>
                    </a:lnTo>
                    <a:close/>
                    <a:moveTo>
                      <a:pt x="25" y="59"/>
                    </a:moveTo>
                    <a:lnTo>
                      <a:pt x="25" y="57"/>
                    </a:lnTo>
                    <a:lnTo>
                      <a:pt x="53" y="71"/>
                    </a:lnTo>
                    <a:lnTo>
                      <a:pt x="25" y="59"/>
                    </a:lnTo>
                    <a:close/>
                    <a:moveTo>
                      <a:pt x="81" y="84"/>
                    </a:moveTo>
                    <a:lnTo>
                      <a:pt x="81" y="81"/>
                    </a:lnTo>
                    <a:lnTo>
                      <a:pt x="82" y="80"/>
                    </a:lnTo>
                    <a:lnTo>
                      <a:pt x="19" y="77"/>
                    </a:lnTo>
                    <a:lnTo>
                      <a:pt x="20" y="67"/>
                    </a:lnTo>
                    <a:lnTo>
                      <a:pt x="25" y="59"/>
                    </a:lnTo>
                    <a:lnTo>
                      <a:pt x="81" y="84"/>
                    </a:lnTo>
                    <a:close/>
                    <a:moveTo>
                      <a:pt x="82" y="80"/>
                    </a:moveTo>
                    <a:lnTo>
                      <a:pt x="82" y="79"/>
                    </a:lnTo>
                    <a:lnTo>
                      <a:pt x="82" y="79"/>
                    </a:lnTo>
                    <a:lnTo>
                      <a:pt x="20" y="96"/>
                    </a:lnTo>
                    <a:lnTo>
                      <a:pt x="19" y="86"/>
                    </a:lnTo>
                    <a:lnTo>
                      <a:pt x="19" y="77"/>
                    </a:lnTo>
                    <a:lnTo>
                      <a:pt x="82" y="80"/>
                    </a:lnTo>
                    <a:close/>
                    <a:moveTo>
                      <a:pt x="82" y="79"/>
                    </a:moveTo>
                    <a:lnTo>
                      <a:pt x="82" y="79"/>
                    </a:lnTo>
                    <a:lnTo>
                      <a:pt x="51" y="87"/>
                    </a:lnTo>
                    <a:lnTo>
                      <a:pt x="82" y="79"/>
                    </a:lnTo>
                    <a:close/>
                    <a:moveTo>
                      <a:pt x="82" y="79"/>
                    </a:moveTo>
                    <a:lnTo>
                      <a:pt x="82" y="79"/>
                    </a:lnTo>
                    <a:lnTo>
                      <a:pt x="28" y="111"/>
                    </a:lnTo>
                    <a:lnTo>
                      <a:pt x="23" y="103"/>
                    </a:lnTo>
                    <a:lnTo>
                      <a:pt x="20" y="96"/>
                    </a:lnTo>
                    <a:lnTo>
                      <a:pt x="82" y="79"/>
                    </a:lnTo>
                    <a:close/>
                    <a:moveTo>
                      <a:pt x="82" y="79"/>
                    </a:moveTo>
                    <a:lnTo>
                      <a:pt x="82" y="79"/>
                    </a:lnTo>
                    <a:lnTo>
                      <a:pt x="55" y="95"/>
                    </a:lnTo>
                    <a:lnTo>
                      <a:pt x="82" y="79"/>
                    </a:lnTo>
                    <a:close/>
                    <a:moveTo>
                      <a:pt x="82" y="79"/>
                    </a:moveTo>
                    <a:lnTo>
                      <a:pt x="82" y="79"/>
                    </a:lnTo>
                    <a:lnTo>
                      <a:pt x="82" y="79"/>
                    </a:lnTo>
                    <a:lnTo>
                      <a:pt x="39" y="123"/>
                    </a:lnTo>
                    <a:lnTo>
                      <a:pt x="33" y="117"/>
                    </a:lnTo>
                    <a:lnTo>
                      <a:pt x="28" y="111"/>
                    </a:lnTo>
                    <a:lnTo>
                      <a:pt x="82" y="79"/>
                    </a:lnTo>
                    <a:close/>
                    <a:moveTo>
                      <a:pt x="82" y="79"/>
                    </a:moveTo>
                    <a:lnTo>
                      <a:pt x="82" y="79"/>
                    </a:lnTo>
                    <a:lnTo>
                      <a:pt x="54" y="132"/>
                    </a:lnTo>
                    <a:lnTo>
                      <a:pt x="46" y="128"/>
                    </a:lnTo>
                    <a:lnTo>
                      <a:pt x="39" y="123"/>
                    </a:lnTo>
                    <a:lnTo>
                      <a:pt x="82" y="79"/>
                    </a:lnTo>
                    <a:close/>
                    <a:moveTo>
                      <a:pt x="82" y="79"/>
                    </a:moveTo>
                    <a:lnTo>
                      <a:pt x="82" y="79"/>
                    </a:lnTo>
                    <a:lnTo>
                      <a:pt x="82" y="79"/>
                    </a:lnTo>
                    <a:lnTo>
                      <a:pt x="71" y="137"/>
                    </a:lnTo>
                    <a:lnTo>
                      <a:pt x="63" y="136"/>
                    </a:lnTo>
                    <a:lnTo>
                      <a:pt x="54" y="132"/>
                    </a:lnTo>
                    <a:lnTo>
                      <a:pt x="82" y="79"/>
                    </a:lnTo>
                    <a:close/>
                    <a:moveTo>
                      <a:pt x="82" y="79"/>
                    </a:moveTo>
                    <a:lnTo>
                      <a:pt x="84" y="79"/>
                    </a:lnTo>
                    <a:lnTo>
                      <a:pt x="77" y="108"/>
                    </a:lnTo>
                    <a:lnTo>
                      <a:pt x="82" y="79"/>
                    </a:lnTo>
                    <a:close/>
                    <a:moveTo>
                      <a:pt x="84" y="79"/>
                    </a:moveTo>
                    <a:lnTo>
                      <a:pt x="85" y="79"/>
                    </a:lnTo>
                    <a:lnTo>
                      <a:pt x="91" y="137"/>
                    </a:lnTo>
                    <a:lnTo>
                      <a:pt x="81" y="137"/>
                    </a:lnTo>
                    <a:lnTo>
                      <a:pt x="71" y="137"/>
                    </a:lnTo>
                    <a:lnTo>
                      <a:pt x="84" y="79"/>
                    </a:lnTo>
                    <a:close/>
                    <a:moveTo>
                      <a:pt x="85" y="79"/>
                    </a:moveTo>
                    <a:lnTo>
                      <a:pt x="89" y="77"/>
                    </a:lnTo>
                    <a:lnTo>
                      <a:pt x="95" y="76"/>
                    </a:lnTo>
                    <a:lnTo>
                      <a:pt x="111" y="132"/>
                    </a:lnTo>
                    <a:lnTo>
                      <a:pt x="101" y="135"/>
                    </a:lnTo>
                    <a:lnTo>
                      <a:pt x="91" y="137"/>
                    </a:lnTo>
                    <a:lnTo>
                      <a:pt x="85" y="79"/>
                    </a:lnTo>
                    <a:close/>
                    <a:moveTo>
                      <a:pt x="95" y="76"/>
                    </a:moveTo>
                    <a:lnTo>
                      <a:pt x="102" y="75"/>
                    </a:lnTo>
                    <a:lnTo>
                      <a:pt x="119" y="130"/>
                    </a:lnTo>
                    <a:lnTo>
                      <a:pt x="111" y="132"/>
                    </a:lnTo>
                    <a:lnTo>
                      <a:pt x="95" y="76"/>
                    </a:lnTo>
                    <a:close/>
                    <a:moveTo>
                      <a:pt x="135" y="82"/>
                    </a:moveTo>
                    <a:lnTo>
                      <a:pt x="168" y="116"/>
                    </a:lnTo>
                    <a:lnTo>
                      <a:pt x="119" y="130"/>
                    </a:lnTo>
                    <a:lnTo>
                      <a:pt x="111" y="102"/>
                    </a:lnTo>
                    <a:lnTo>
                      <a:pt x="135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" name="Freeform 2057"/>
              <p:cNvSpPr>
                <a:spLocks noEditPoints="1"/>
              </p:cNvSpPr>
              <p:nvPr/>
            </p:nvSpPr>
            <p:spPr bwMode="auto">
              <a:xfrm>
                <a:off x="1160" y="2637"/>
                <a:ext cx="44" cy="37"/>
              </a:xfrm>
              <a:custGeom>
                <a:avLst/>
                <a:gdLst>
                  <a:gd name="T0" fmla="*/ 31 w 218"/>
                  <a:gd name="T1" fmla="*/ 46 h 188"/>
                  <a:gd name="T2" fmla="*/ 161 w 218"/>
                  <a:gd name="T3" fmla="*/ 8 h 188"/>
                  <a:gd name="T4" fmla="*/ 199 w 218"/>
                  <a:gd name="T5" fmla="*/ 27 h 188"/>
                  <a:gd name="T6" fmla="*/ 204 w 218"/>
                  <a:gd name="T7" fmla="*/ 42 h 188"/>
                  <a:gd name="T8" fmla="*/ 181 w 218"/>
                  <a:gd name="T9" fmla="*/ 78 h 188"/>
                  <a:gd name="T10" fmla="*/ 162 w 218"/>
                  <a:gd name="T11" fmla="*/ 27 h 188"/>
                  <a:gd name="T12" fmla="*/ 146 w 218"/>
                  <a:gd name="T13" fmla="*/ 84 h 188"/>
                  <a:gd name="T14" fmla="*/ 152 w 218"/>
                  <a:gd name="T15" fmla="*/ 87 h 188"/>
                  <a:gd name="T16" fmla="*/ 196 w 218"/>
                  <a:gd name="T17" fmla="*/ 42 h 188"/>
                  <a:gd name="T18" fmla="*/ 208 w 218"/>
                  <a:gd name="T19" fmla="*/ 56 h 188"/>
                  <a:gd name="T20" fmla="*/ 208 w 218"/>
                  <a:gd name="T21" fmla="*/ 56 h 188"/>
                  <a:gd name="T22" fmla="*/ 152 w 218"/>
                  <a:gd name="T23" fmla="*/ 87 h 188"/>
                  <a:gd name="T24" fmla="*/ 153 w 218"/>
                  <a:gd name="T25" fmla="*/ 91 h 188"/>
                  <a:gd name="T26" fmla="*/ 217 w 218"/>
                  <a:gd name="T27" fmla="*/ 92 h 188"/>
                  <a:gd name="T28" fmla="*/ 218 w 218"/>
                  <a:gd name="T29" fmla="*/ 84 h 188"/>
                  <a:gd name="T30" fmla="*/ 217 w 218"/>
                  <a:gd name="T31" fmla="*/ 98 h 188"/>
                  <a:gd name="T32" fmla="*/ 217 w 218"/>
                  <a:gd name="T33" fmla="*/ 98 h 188"/>
                  <a:gd name="T34" fmla="*/ 153 w 218"/>
                  <a:gd name="T35" fmla="*/ 92 h 188"/>
                  <a:gd name="T36" fmla="*/ 153 w 218"/>
                  <a:gd name="T37" fmla="*/ 92 h 188"/>
                  <a:gd name="T38" fmla="*/ 153 w 218"/>
                  <a:gd name="T39" fmla="*/ 92 h 188"/>
                  <a:gd name="T40" fmla="*/ 153 w 218"/>
                  <a:gd name="T41" fmla="*/ 92 h 188"/>
                  <a:gd name="T42" fmla="*/ 152 w 218"/>
                  <a:gd name="T43" fmla="*/ 92 h 188"/>
                  <a:gd name="T44" fmla="*/ 167 w 218"/>
                  <a:gd name="T45" fmla="*/ 118 h 188"/>
                  <a:gd name="T46" fmla="*/ 146 w 218"/>
                  <a:gd name="T47" fmla="*/ 96 h 188"/>
                  <a:gd name="T48" fmla="*/ 146 w 218"/>
                  <a:gd name="T49" fmla="*/ 96 h 188"/>
                  <a:gd name="T50" fmla="*/ 148 w 218"/>
                  <a:gd name="T51" fmla="*/ 155 h 188"/>
                  <a:gd name="T52" fmla="*/ 148 w 218"/>
                  <a:gd name="T53" fmla="*/ 155 h 188"/>
                  <a:gd name="T54" fmla="*/ 70 w 218"/>
                  <a:gd name="T55" fmla="*/ 178 h 188"/>
                  <a:gd name="T56" fmla="*/ 39 w 218"/>
                  <a:gd name="T57" fmla="*/ 188 h 188"/>
                  <a:gd name="T58" fmla="*/ 26 w 218"/>
                  <a:gd name="T59" fmla="*/ 143 h 188"/>
                  <a:gd name="T60" fmla="*/ 18 w 218"/>
                  <a:gd name="T61" fmla="*/ 116 h 188"/>
                  <a:gd name="T62" fmla="*/ 127 w 218"/>
                  <a:gd name="T63" fmla="*/ 84 h 188"/>
                  <a:gd name="T64" fmla="*/ 127 w 218"/>
                  <a:gd name="T65" fmla="*/ 83 h 188"/>
                  <a:gd name="T66" fmla="*/ 136 w 218"/>
                  <a:gd name="T67" fmla="*/ 81 h 188"/>
                  <a:gd name="T68" fmla="*/ 136 w 218"/>
                  <a:gd name="T69" fmla="*/ 81 h 188"/>
                  <a:gd name="T70" fmla="*/ 160 w 218"/>
                  <a:gd name="T71" fmla="*/ 134 h 188"/>
                  <a:gd name="T72" fmla="*/ 175 w 218"/>
                  <a:gd name="T73" fmla="*/ 127 h 188"/>
                  <a:gd name="T74" fmla="*/ 181 w 218"/>
                  <a:gd name="T75" fmla="*/ 122 h 188"/>
                  <a:gd name="T76" fmla="*/ 133 w 218"/>
                  <a:gd name="T77" fmla="*/ 86 h 188"/>
                  <a:gd name="T78" fmla="*/ 194 w 218"/>
                  <a:gd name="T79" fmla="*/ 102 h 188"/>
                  <a:gd name="T80" fmla="*/ 133 w 218"/>
                  <a:gd name="T81" fmla="*/ 87 h 188"/>
                  <a:gd name="T82" fmla="*/ 133 w 218"/>
                  <a:gd name="T83" fmla="*/ 86 h 188"/>
                  <a:gd name="T84" fmla="*/ 197 w 218"/>
                  <a:gd name="T85" fmla="*/ 81 h 188"/>
                  <a:gd name="T86" fmla="*/ 135 w 218"/>
                  <a:gd name="T87" fmla="*/ 92 h 188"/>
                  <a:gd name="T88" fmla="*/ 196 w 218"/>
                  <a:gd name="T89" fmla="*/ 73 h 188"/>
                  <a:gd name="T90" fmla="*/ 162 w 218"/>
                  <a:gd name="T91" fmla="*/ 40 h 188"/>
                  <a:gd name="T92" fmla="*/ 135 w 218"/>
                  <a:gd name="T93" fmla="*/ 92 h 188"/>
                  <a:gd name="T94" fmla="*/ 136 w 218"/>
                  <a:gd name="T95" fmla="*/ 94 h 188"/>
                  <a:gd name="T96" fmla="*/ 150 w 218"/>
                  <a:gd name="T97" fmla="*/ 36 h 188"/>
                  <a:gd name="T98" fmla="*/ 130 w 218"/>
                  <a:gd name="T99" fmla="*/ 96 h 188"/>
                  <a:gd name="T100" fmla="*/ 136 w 218"/>
                  <a:gd name="T101" fmla="*/ 94 h 188"/>
                  <a:gd name="T102" fmla="*/ 122 w 218"/>
                  <a:gd name="T103" fmla="*/ 97 h 188"/>
                  <a:gd name="T104" fmla="*/ 52 w 218"/>
                  <a:gd name="T105" fmla="*/ 117 h 188"/>
                  <a:gd name="T106" fmla="*/ 13 w 218"/>
                  <a:gd name="T107" fmla="*/ 98 h 188"/>
                  <a:gd name="T108" fmla="*/ 8 w 218"/>
                  <a:gd name="T109" fmla="*/ 8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18" h="188">
                    <a:moveTo>
                      <a:pt x="31" y="46"/>
                    </a:moveTo>
                    <a:lnTo>
                      <a:pt x="161" y="8"/>
                    </a:lnTo>
                    <a:lnTo>
                      <a:pt x="177" y="65"/>
                    </a:lnTo>
                    <a:lnTo>
                      <a:pt x="48" y="101"/>
                    </a:lnTo>
                    <a:lnTo>
                      <a:pt x="31" y="46"/>
                    </a:lnTo>
                    <a:close/>
                    <a:moveTo>
                      <a:pt x="161" y="8"/>
                    </a:moveTo>
                    <a:lnTo>
                      <a:pt x="192" y="0"/>
                    </a:lnTo>
                    <a:lnTo>
                      <a:pt x="199" y="27"/>
                    </a:lnTo>
                    <a:lnTo>
                      <a:pt x="168" y="36"/>
                    </a:lnTo>
                    <a:lnTo>
                      <a:pt x="161" y="8"/>
                    </a:lnTo>
                    <a:close/>
                    <a:moveTo>
                      <a:pt x="199" y="27"/>
                    </a:moveTo>
                    <a:lnTo>
                      <a:pt x="204" y="42"/>
                    </a:lnTo>
                    <a:lnTo>
                      <a:pt x="142" y="60"/>
                    </a:lnTo>
                    <a:lnTo>
                      <a:pt x="137" y="45"/>
                    </a:lnTo>
                    <a:lnTo>
                      <a:pt x="199" y="27"/>
                    </a:lnTo>
                    <a:close/>
                    <a:moveTo>
                      <a:pt x="204" y="42"/>
                    </a:moveTo>
                    <a:lnTo>
                      <a:pt x="212" y="70"/>
                    </a:lnTo>
                    <a:lnTo>
                      <a:pt x="181" y="78"/>
                    </a:lnTo>
                    <a:lnTo>
                      <a:pt x="173" y="51"/>
                    </a:lnTo>
                    <a:lnTo>
                      <a:pt x="204" y="42"/>
                    </a:lnTo>
                    <a:close/>
                    <a:moveTo>
                      <a:pt x="181" y="78"/>
                    </a:moveTo>
                    <a:lnTo>
                      <a:pt x="162" y="84"/>
                    </a:lnTo>
                    <a:lnTo>
                      <a:pt x="146" y="28"/>
                    </a:lnTo>
                    <a:lnTo>
                      <a:pt x="165" y="22"/>
                    </a:lnTo>
                    <a:lnTo>
                      <a:pt x="181" y="78"/>
                    </a:lnTo>
                    <a:close/>
                    <a:moveTo>
                      <a:pt x="146" y="84"/>
                    </a:moveTo>
                    <a:lnTo>
                      <a:pt x="146" y="28"/>
                    </a:lnTo>
                    <a:lnTo>
                      <a:pt x="155" y="56"/>
                    </a:lnTo>
                    <a:lnTo>
                      <a:pt x="146" y="84"/>
                    </a:lnTo>
                    <a:close/>
                    <a:moveTo>
                      <a:pt x="162" y="27"/>
                    </a:moveTo>
                    <a:lnTo>
                      <a:pt x="172" y="30"/>
                    </a:lnTo>
                    <a:lnTo>
                      <a:pt x="180" y="32"/>
                    </a:lnTo>
                    <a:lnTo>
                      <a:pt x="151" y="86"/>
                    </a:lnTo>
                    <a:lnTo>
                      <a:pt x="148" y="86"/>
                    </a:lnTo>
                    <a:lnTo>
                      <a:pt x="146" y="84"/>
                    </a:lnTo>
                    <a:lnTo>
                      <a:pt x="162" y="27"/>
                    </a:lnTo>
                    <a:close/>
                    <a:moveTo>
                      <a:pt x="180" y="32"/>
                    </a:moveTo>
                    <a:lnTo>
                      <a:pt x="188" y="37"/>
                    </a:lnTo>
                    <a:lnTo>
                      <a:pt x="196" y="42"/>
                    </a:lnTo>
                    <a:lnTo>
                      <a:pt x="152" y="87"/>
                    </a:lnTo>
                    <a:lnTo>
                      <a:pt x="151" y="87"/>
                    </a:lnTo>
                    <a:lnTo>
                      <a:pt x="151" y="86"/>
                    </a:lnTo>
                    <a:lnTo>
                      <a:pt x="180" y="32"/>
                    </a:lnTo>
                    <a:close/>
                    <a:moveTo>
                      <a:pt x="196" y="42"/>
                    </a:moveTo>
                    <a:lnTo>
                      <a:pt x="196" y="42"/>
                    </a:lnTo>
                    <a:lnTo>
                      <a:pt x="175" y="65"/>
                    </a:lnTo>
                    <a:lnTo>
                      <a:pt x="196" y="42"/>
                    </a:lnTo>
                    <a:close/>
                    <a:moveTo>
                      <a:pt x="196" y="42"/>
                    </a:moveTo>
                    <a:lnTo>
                      <a:pt x="203" y="48"/>
                    </a:lnTo>
                    <a:lnTo>
                      <a:pt x="208" y="56"/>
                    </a:lnTo>
                    <a:lnTo>
                      <a:pt x="152" y="87"/>
                    </a:lnTo>
                    <a:lnTo>
                      <a:pt x="152" y="87"/>
                    </a:lnTo>
                    <a:lnTo>
                      <a:pt x="152" y="87"/>
                    </a:lnTo>
                    <a:lnTo>
                      <a:pt x="196" y="42"/>
                    </a:lnTo>
                    <a:close/>
                    <a:moveTo>
                      <a:pt x="208" y="56"/>
                    </a:moveTo>
                    <a:lnTo>
                      <a:pt x="212" y="63"/>
                    </a:lnTo>
                    <a:lnTo>
                      <a:pt x="216" y="71"/>
                    </a:lnTo>
                    <a:lnTo>
                      <a:pt x="153" y="89"/>
                    </a:lnTo>
                    <a:lnTo>
                      <a:pt x="152" y="88"/>
                    </a:lnTo>
                    <a:lnTo>
                      <a:pt x="152" y="87"/>
                    </a:lnTo>
                    <a:lnTo>
                      <a:pt x="208" y="56"/>
                    </a:lnTo>
                    <a:close/>
                    <a:moveTo>
                      <a:pt x="216" y="71"/>
                    </a:moveTo>
                    <a:lnTo>
                      <a:pt x="217" y="78"/>
                    </a:lnTo>
                    <a:lnTo>
                      <a:pt x="218" y="84"/>
                    </a:lnTo>
                    <a:lnTo>
                      <a:pt x="153" y="91"/>
                    </a:lnTo>
                    <a:lnTo>
                      <a:pt x="153" y="89"/>
                    </a:lnTo>
                    <a:lnTo>
                      <a:pt x="153" y="89"/>
                    </a:lnTo>
                    <a:lnTo>
                      <a:pt x="216" y="71"/>
                    </a:lnTo>
                    <a:close/>
                    <a:moveTo>
                      <a:pt x="218" y="84"/>
                    </a:moveTo>
                    <a:lnTo>
                      <a:pt x="217" y="92"/>
                    </a:lnTo>
                    <a:lnTo>
                      <a:pt x="217" y="99"/>
                    </a:lnTo>
                    <a:lnTo>
                      <a:pt x="153" y="92"/>
                    </a:lnTo>
                    <a:lnTo>
                      <a:pt x="153" y="91"/>
                    </a:lnTo>
                    <a:lnTo>
                      <a:pt x="153" y="91"/>
                    </a:lnTo>
                    <a:lnTo>
                      <a:pt x="218" y="84"/>
                    </a:lnTo>
                    <a:close/>
                    <a:moveTo>
                      <a:pt x="153" y="92"/>
                    </a:moveTo>
                    <a:lnTo>
                      <a:pt x="153" y="92"/>
                    </a:lnTo>
                    <a:lnTo>
                      <a:pt x="185" y="96"/>
                    </a:lnTo>
                    <a:lnTo>
                      <a:pt x="153" y="92"/>
                    </a:lnTo>
                    <a:close/>
                    <a:moveTo>
                      <a:pt x="217" y="98"/>
                    </a:moveTo>
                    <a:lnTo>
                      <a:pt x="214" y="106"/>
                    </a:lnTo>
                    <a:lnTo>
                      <a:pt x="212" y="112"/>
                    </a:lnTo>
                    <a:lnTo>
                      <a:pt x="153" y="92"/>
                    </a:lnTo>
                    <a:lnTo>
                      <a:pt x="153" y="92"/>
                    </a:lnTo>
                    <a:lnTo>
                      <a:pt x="217" y="98"/>
                    </a:lnTo>
                    <a:close/>
                    <a:moveTo>
                      <a:pt x="212" y="112"/>
                    </a:moveTo>
                    <a:lnTo>
                      <a:pt x="209" y="118"/>
                    </a:lnTo>
                    <a:lnTo>
                      <a:pt x="204" y="124"/>
                    </a:lnTo>
                    <a:lnTo>
                      <a:pt x="153" y="92"/>
                    </a:lnTo>
                    <a:lnTo>
                      <a:pt x="153" y="92"/>
                    </a:lnTo>
                    <a:lnTo>
                      <a:pt x="212" y="112"/>
                    </a:lnTo>
                    <a:close/>
                    <a:moveTo>
                      <a:pt x="153" y="92"/>
                    </a:moveTo>
                    <a:lnTo>
                      <a:pt x="153" y="92"/>
                    </a:lnTo>
                    <a:lnTo>
                      <a:pt x="180" y="108"/>
                    </a:lnTo>
                    <a:lnTo>
                      <a:pt x="153" y="92"/>
                    </a:lnTo>
                    <a:close/>
                    <a:moveTo>
                      <a:pt x="206" y="124"/>
                    </a:moveTo>
                    <a:lnTo>
                      <a:pt x="201" y="129"/>
                    </a:lnTo>
                    <a:lnTo>
                      <a:pt x="194" y="136"/>
                    </a:lnTo>
                    <a:lnTo>
                      <a:pt x="153" y="92"/>
                    </a:lnTo>
                    <a:lnTo>
                      <a:pt x="153" y="92"/>
                    </a:lnTo>
                    <a:lnTo>
                      <a:pt x="206" y="124"/>
                    </a:lnTo>
                    <a:close/>
                    <a:moveTo>
                      <a:pt x="153" y="92"/>
                    </a:moveTo>
                    <a:lnTo>
                      <a:pt x="153" y="92"/>
                    </a:lnTo>
                    <a:lnTo>
                      <a:pt x="175" y="113"/>
                    </a:lnTo>
                    <a:lnTo>
                      <a:pt x="153" y="92"/>
                    </a:lnTo>
                    <a:close/>
                    <a:moveTo>
                      <a:pt x="194" y="136"/>
                    </a:moveTo>
                    <a:lnTo>
                      <a:pt x="188" y="139"/>
                    </a:lnTo>
                    <a:lnTo>
                      <a:pt x="182" y="143"/>
                    </a:lnTo>
                    <a:lnTo>
                      <a:pt x="151" y="93"/>
                    </a:lnTo>
                    <a:lnTo>
                      <a:pt x="152" y="92"/>
                    </a:lnTo>
                    <a:lnTo>
                      <a:pt x="153" y="92"/>
                    </a:lnTo>
                    <a:lnTo>
                      <a:pt x="194" y="136"/>
                    </a:lnTo>
                    <a:close/>
                    <a:moveTo>
                      <a:pt x="151" y="93"/>
                    </a:moveTo>
                    <a:lnTo>
                      <a:pt x="151" y="93"/>
                    </a:lnTo>
                    <a:lnTo>
                      <a:pt x="167" y="118"/>
                    </a:lnTo>
                    <a:lnTo>
                      <a:pt x="151" y="93"/>
                    </a:lnTo>
                    <a:close/>
                    <a:moveTo>
                      <a:pt x="182" y="143"/>
                    </a:moveTo>
                    <a:lnTo>
                      <a:pt x="176" y="147"/>
                    </a:lnTo>
                    <a:lnTo>
                      <a:pt x="167" y="150"/>
                    </a:lnTo>
                    <a:lnTo>
                      <a:pt x="146" y="96"/>
                    </a:lnTo>
                    <a:lnTo>
                      <a:pt x="150" y="94"/>
                    </a:lnTo>
                    <a:lnTo>
                      <a:pt x="151" y="93"/>
                    </a:lnTo>
                    <a:lnTo>
                      <a:pt x="182" y="143"/>
                    </a:lnTo>
                    <a:close/>
                    <a:moveTo>
                      <a:pt x="146" y="96"/>
                    </a:moveTo>
                    <a:lnTo>
                      <a:pt x="146" y="96"/>
                    </a:lnTo>
                    <a:lnTo>
                      <a:pt x="156" y="123"/>
                    </a:lnTo>
                    <a:lnTo>
                      <a:pt x="146" y="96"/>
                    </a:lnTo>
                    <a:close/>
                    <a:moveTo>
                      <a:pt x="167" y="150"/>
                    </a:moveTo>
                    <a:lnTo>
                      <a:pt x="160" y="153"/>
                    </a:lnTo>
                    <a:lnTo>
                      <a:pt x="148" y="155"/>
                    </a:lnTo>
                    <a:lnTo>
                      <a:pt x="133" y="99"/>
                    </a:lnTo>
                    <a:lnTo>
                      <a:pt x="140" y="98"/>
                    </a:lnTo>
                    <a:lnTo>
                      <a:pt x="146" y="96"/>
                    </a:lnTo>
                    <a:lnTo>
                      <a:pt x="167" y="150"/>
                    </a:lnTo>
                    <a:close/>
                    <a:moveTo>
                      <a:pt x="148" y="155"/>
                    </a:moveTo>
                    <a:lnTo>
                      <a:pt x="148" y="155"/>
                    </a:lnTo>
                    <a:lnTo>
                      <a:pt x="141" y="128"/>
                    </a:lnTo>
                    <a:lnTo>
                      <a:pt x="148" y="155"/>
                    </a:lnTo>
                    <a:close/>
                    <a:moveTo>
                      <a:pt x="148" y="155"/>
                    </a:moveTo>
                    <a:lnTo>
                      <a:pt x="70" y="178"/>
                    </a:lnTo>
                    <a:lnTo>
                      <a:pt x="54" y="122"/>
                    </a:lnTo>
                    <a:lnTo>
                      <a:pt x="133" y="99"/>
                    </a:lnTo>
                    <a:lnTo>
                      <a:pt x="148" y="155"/>
                    </a:lnTo>
                    <a:close/>
                    <a:moveTo>
                      <a:pt x="70" y="178"/>
                    </a:moveTo>
                    <a:lnTo>
                      <a:pt x="39" y="188"/>
                    </a:lnTo>
                    <a:lnTo>
                      <a:pt x="30" y="159"/>
                    </a:lnTo>
                    <a:lnTo>
                      <a:pt x="61" y="150"/>
                    </a:lnTo>
                    <a:lnTo>
                      <a:pt x="70" y="178"/>
                    </a:lnTo>
                    <a:close/>
                    <a:moveTo>
                      <a:pt x="30" y="159"/>
                    </a:moveTo>
                    <a:lnTo>
                      <a:pt x="26" y="143"/>
                    </a:lnTo>
                    <a:lnTo>
                      <a:pt x="89" y="126"/>
                    </a:lnTo>
                    <a:lnTo>
                      <a:pt x="92" y="142"/>
                    </a:lnTo>
                    <a:lnTo>
                      <a:pt x="30" y="159"/>
                    </a:lnTo>
                    <a:close/>
                    <a:moveTo>
                      <a:pt x="26" y="143"/>
                    </a:moveTo>
                    <a:lnTo>
                      <a:pt x="18" y="116"/>
                    </a:lnTo>
                    <a:lnTo>
                      <a:pt x="49" y="107"/>
                    </a:lnTo>
                    <a:lnTo>
                      <a:pt x="57" y="134"/>
                    </a:lnTo>
                    <a:lnTo>
                      <a:pt x="26" y="143"/>
                    </a:lnTo>
                    <a:close/>
                    <a:moveTo>
                      <a:pt x="49" y="107"/>
                    </a:moveTo>
                    <a:lnTo>
                      <a:pt x="127" y="84"/>
                    </a:lnTo>
                    <a:lnTo>
                      <a:pt x="143" y="139"/>
                    </a:lnTo>
                    <a:lnTo>
                      <a:pt x="65" y="162"/>
                    </a:lnTo>
                    <a:lnTo>
                      <a:pt x="49" y="107"/>
                    </a:lnTo>
                    <a:close/>
                    <a:moveTo>
                      <a:pt x="127" y="84"/>
                    </a:moveTo>
                    <a:lnTo>
                      <a:pt x="127" y="83"/>
                    </a:lnTo>
                    <a:lnTo>
                      <a:pt x="136" y="112"/>
                    </a:lnTo>
                    <a:lnTo>
                      <a:pt x="127" y="84"/>
                    </a:lnTo>
                    <a:close/>
                    <a:moveTo>
                      <a:pt x="127" y="83"/>
                    </a:moveTo>
                    <a:lnTo>
                      <a:pt x="132" y="82"/>
                    </a:lnTo>
                    <a:lnTo>
                      <a:pt x="136" y="81"/>
                    </a:lnTo>
                    <a:lnTo>
                      <a:pt x="160" y="134"/>
                    </a:lnTo>
                    <a:lnTo>
                      <a:pt x="152" y="137"/>
                    </a:lnTo>
                    <a:lnTo>
                      <a:pt x="143" y="139"/>
                    </a:lnTo>
                    <a:lnTo>
                      <a:pt x="127" y="83"/>
                    </a:lnTo>
                    <a:close/>
                    <a:moveTo>
                      <a:pt x="136" y="81"/>
                    </a:moveTo>
                    <a:lnTo>
                      <a:pt x="137" y="81"/>
                    </a:lnTo>
                    <a:lnTo>
                      <a:pt x="137" y="81"/>
                    </a:lnTo>
                    <a:lnTo>
                      <a:pt x="173" y="127"/>
                    </a:lnTo>
                    <a:lnTo>
                      <a:pt x="167" y="131"/>
                    </a:lnTo>
                    <a:lnTo>
                      <a:pt x="160" y="134"/>
                    </a:lnTo>
                    <a:lnTo>
                      <a:pt x="136" y="81"/>
                    </a:lnTo>
                    <a:close/>
                    <a:moveTo>
                      <a:pt x="175" y="127"/>
                    </a:moveTo>
                    <a:lnTo>
                      <a:pt x="173" y="127"/>
                    </a:lnTo>
                    <a:lnTo>
                      <a:pt x="156" y="103"/>
                    </a:lnTo>
                    <a:lnTo>
                      <a:pt x="175" y="127"/>
                    </a:lnTo>
                    <a:close/>
                    <a:moveTo>
                      <a:pt x="137" y="81"/>
                    </a:moveTo>
                    <a:lnTo>
                      <a:pt x="136" y="82"/>
                    </a:lnTo>
                    <a:lnTo>
                      <a:pt x="136" y="82"/>
                    </a:lnTo>
                    <a:lnTo>
                      <a:pt x="186" y="116"/>
                    </a:lnTo>
                    <a:lnTo>
                      <a:pt x="181" y="122"/>
                    </a:lnTo>
                    <a:lnTo>
                      <a:pt x="175" y="127"/>
                    </a:lnTo>
                    <a:lnTo>
                      <a:pt x="137" y="81"/>
                    </a:lnTo>
                    <a:close/>
                    <a:moveTo>
                      <a:pt x="136" y="82"/>
                    </a:moveTo>
                    <a:lnTo>
                      <a:pt x="135" y="83"/>
                    </a:lnTo>
                    <a:lnTo>
                      <a:pt x="133" y="86"/>
                    </a:lnTo>
                    <a:lnTo>
                      <a:pt x="193" y="103"/>
                    </a:lnTo>
                    <a:lnTo>
                      <a:pt x="191" y="109"/>
                    </a:lnTo>
                    <a:lnTo>
                      <a:pt x="186" y="116"/>
                    </a:lnTo>
                    <a:lnTo>
                      <a:pt x="136" y="82"/>
                    </a:lnTo>
                    <a:close/>
                    <a:moveTo>
                      <a:pt x="194" y="102"/>
                    </a:moveTo>
                    <a:lnTo>
                      <a:pt x="193" y="103"/>
                    </a:lnTo>
                    <a:lnTo>
                      <a:pt x="163" y="94"/>
                    </a:lnTo>
                    <a:lnTo>
                      <a:pt x="194" y="102"/>
                    </a:lnTo>
                    <a:close/>
                    <a:moveTo>
                      <a:pt x="133" y="86"/>
                    </a:moveTo>
                    <a:lnTo>
                      <a:pt x="133" y="87"/>
                    </a:lnTo>
                    <a:lnTo>
                      <a:pt x="133" y="88"/>
                    </a:lnTo>
                    <a:lnTo>
                      <a:pt x="197" y="88"/>
                    </a:lnTo>
                    <a:lnTo>
                      <a:pt x="196" y="96"/>
                    </a:lnTo>
                    <a:lnTo>
                      <a:pt x="194" y="102"/>
                    </a:lnTo>
                    <a:lnTo>
                      <a:pt x="133" y="86"/>
                    </a:lnTo>
                    <a:close/>
                    <a:moveTo>
                      <a:pt x="133" y="88"/>
                    </a:moveTo>
                    <a:lnTo>
                      <a:pt x="133" y="89"/>
                    </a:lnTo>
                    <a:lnTo>
                      <a:pt x="133" y="91"/>
                    </a:lnTo>
                    <a:lnTo>
                      <a:pt x="196" y="73"/>
                    </a:lnTo>
                    <a:lnTo>
                      <a:pt x="197" y="81"/>
                    </a:lnTo>
                    <a:lnTo>
                      <a:pt x="197" y="88"/>
                    </a:lnTo>
                    <a:lnTo>
                      <a:pt x="133" y="88"/>
                    </a:lnTo>
                    <a:close/>
                    <a:moveTo>
                      <a:pt x="133" y="91"/>
                    </a:moveTo>
                    <a:lnTo>
                      <a:pt x="133" y="92"/>
                    </a:lnTo>
                    <a:lnTo>
                      <a:pt x="135" y="92"/>
                    </a:lnTo>
                    <a:lnTo>
                      <a:pt x="183" y="52"/>
                    </a:lnTo>
                    <a:lnTo>
                      <a:pt x="187" y="57"/>
                    </a:lnTo>
                    <a:lnTo>
                      <a:pt x="191" y="62"/>
                    </a:lnTo>
                    <a:lnTo>
                      <a:pt x="193" y="67"/>
                    </a:lnTo>
                    <a:lnTo>
                      <a:pt x="196" y="73"/>
                    </a:lnTo>
                    <a:lnTo>
                      <a:pt x="133" y="91"/>
                    </a:lnTo>
                    <a:close/>
                    <a:moveTo>
                      <a:pt x="135" y="92"/>
                    </a:moveTo>
                    <a:lnTo>
                      <a:pt x="135" y="93"/>
                    </a:lnTo>
                    <a:lnTo>
                      <a:pt x="136" y="94"/>
                    </a:lnTo>
                    <a:lnTo>
                      <a:pt x="162" y="40"/>
                    </a:lnTo>
                    <a:lnTo>
                      <a:pt x="168" y="42"/>
                    </a:lnTo>
                    <a:lnTo>
                      <a:pt x="175" y="45"/>
                    </a:lnTo>
                    <a:lnTo>
                      <a:pt x="180" y="48"/>
                    </a:lnTo>
                    <a:lnTo>
                      <a:pt x="183" y="52"/>
                    </a:lnTo>
                    <a:lnTo>
                      <a:pt x="135" y="92"/>
                    </a:lnTo>
                    <a:close/>
                    <a:moveTo>
                      <a:pt x="162" y="40"/>
                    </a:moveTo>
                    <a:lnTo>
                      <a:pt x="162" y="40"/>
                    </a:lnTo>
                    <a:lnTo>
                      <a:pt x="150" y="67"/>
                    </a:lnTo>
                    <a:lnTo>
                      <a:pt x="162" y="40"/>
                    </a:lnTo>
                    <a:close/>
                    <a:moveTo>
                      <a:pt x="136" y="94"/>
                    </a:moveTo>
                    <a:lnTo>
                      <a:pt x="136" y="94"/>
                    </a:lnTo>
                    <a:lnTo>
                      <a:pt x="136" y="94"/>
                    </a:lnTo>
                    <a:lnTo>
                      <a:pt x="133" y="36"/>
                    </a:lnTo>
                    <a:lnTo>
                      <a:pt x="142" y="36"/>
                    </a:lnTo>
                    <a:lnTo>
                      <a:pt x="150" y="36"/>
                    </a:lnTo>
                    <a:lnTo>
                      <a:pt x="156" y="37"/>
                    </a:lnTo>
                    <a:lnTo>
                      <a:pt x="162" y="40"/>
                    </a:lnTo>
                    <a:lnTo>
                      <a:pt x="136" y="94"/>
                    </a:lnTo>
                    <a:close/>
                    <a:moveTo>
                      <a:pt x="136" y="94"/>
                    </a:moveTo>
                    <a:lnTo>
                      <a:pt x="130" y="96"/>
                    </a:lnTo>
                    <a:lnTo>
                      <a:pt x="122" y="97"/>
                    </a:lnTo>
                    <a:lnTo>
                      <a:pt x="106" y="41"/>
                    </a:lnTo>
                    <a:lnTo>
                      <a:pt x="121" y="37"/>
                    </a:lnTo>
                    <a:lnTo>
                      <a:pt x="133" y="36"/>
                    </a:lnTo>
                    <a:lnTo>
                      <a:pt x="136" y="94"/>
                    </a:lnTo>
                    <a:close/>
                    <a:moveTo>
                      <a:pt x="122" y="97"/>
                    </a:moveTo>
                    <a:lnTo>
                      <a:pt x="122" y="97"/>
                    </a:lnTo>
                    <a:lnTo>
                      <a:pt x="115" y="70"/>
                    </a:lnTo>
                    <a:lnTo>
                      <a:pt x="122" y="97"/>
                    </a:lnTo>
                    <a:close/>
                    <a:moveTo>
                      <a:pt x="122" y="97"/>
                    </a:moveTo>
                    <a:lnTo>
                      <a:pt x="52" y="117"/>
                    </a:lnTo>
                    <a:lnTo>
                      <a:pt x="36" y="61"/>
                    </a:lnTo>
                    <a:lnTo>
                      <a:pt x="106" y="41"/>
                    </a:lnTo>
                    <a:lnTo>
                      <a:pt x="122" y="97"/>
                    </a:lnTo>
                    <a:close/>
                    <a:moveTo>
                      <a:pt x="52" y="117"/>
                    </a:moveTo>
                    <a:lnTo>
                      <a:pt x="21" y="126"/>
                    </a:lnTo>
                    <a:lnTo>
                      <a:pt x="13" y="98"/>
                    </a:lnTo>
                    <a:lnTo>
                      <a:pt x="44" y="89"/>
                    </a:lnTo>
                    <a:lnTo>
                      <a:pt x="52" y="117"/>
                    </a:lnTo>
                    <a:close/>
                    <a:moveTo>
                      <a:pt x="13" y="98"/>
                    </a:moveTo>
                    <a:lnTo>
                      <a:pt x="8" y="82"/>
                    </a:lnTo>
                    <a:lnTo>
                      <a:pt x="70" y="65"/>
                    </a:lnTo>
                    <a:lnTo>
                      <a:pt x="75" y="81"/>
                    </a:lnTo>
                    <a:lnTo>
                      <a:pt x="13" y="98"/>
                    </a:lnTo>
                    <a:close/>
                    <a:moveTo>
                      <a:pt x="8" y="82"/>
                    </a:moveTo>
                    <a:lnTo>
                      <a:pt x="0" y="55"/>
                    </a:lnTo>
                    <a:lnTo>
                      <a:pt x="31" y="46"/>
                    </a:lnTo>
                    <a:lnTo>
                      <a:pt x="39" y="73"/>
                    </a:lnTo>
                    <a:lnTo>
                      <a:pt x="8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" name="Freeform 2058"/>
              <p:cNvSpPr>
                <a:spLocks noEditPoints="1"/>
              </p:cNvSpPr>
              <p:nvPr/>
            </p:nvSpPr>
            <p:spPr bwMode="auto">
              <a:xfrm>
                <a:off x="1169" y="2661"/>
                <a:ext cx="40" cy="32"/>
              </a:xfrm>
              <a:custGeom>
                <a:avLst/>
                <a:gdLst>
                  <a:gd name="T0" fmla="*/ 120 w 202"/>
                  <a:gd name="T1" fmla="*/ 125 h 159"/>
                  <a:gd name="T2" fmla="*/ 74 w 202"/>
                  <a:gd name="T3" fmla="*/ 158 h 159"/>
                  <a:gd name="T4" fmla="*/ 60 w 202"/>
                  <a:gd name="T5" fmla="*/ 157 h 159"/>
                  <a:gd name="T6" fmla="*/ 60 w 202"/>
                  <a:gd name="T7" fmla="*/ 157 h 159"/>
                  <a:gd name="T8" fmla="*/ 67 w 202"/>
                  <a:gd name="T9" fmla="*/ 96 h 159"/>
                  <a:gd name="T10" fmla="*/ 3 w 202"/>
                  <a:gd name="T11" fmla="*/ 108 h 159"/>
                  <a:gd name="T12" fmla="*/ 65 w 202"/>
                  <a:gd name="T13" fmla="*/ 90 h 159"/>
                  <a:gd name="T14" fmla="*/ 0 w 202"/>
                  <a:gd name="T15" fmla="*/ 83 h 159"/>
                  <a:gd name="T16" fmla="*/ 1 w 202"/>
                  <a:gd name="T17" fmla="*/ 76 h 159"/>
                  <a:gd name="T18" fmla="*/ 65 w 202"/>
                  <a:gd name="T19" fmla="*/ 80 h 159"/>
                  <a:gd name="T20" fmla="*/ 35 w 202"/>
                  <a:gd name="T21" fmla="*/ 26 h 159"/>
                  <a:gd name="T22" fmla="*/ 44 w 202"/>
                  <a:gd name="T23" fmla="*/ 21 h 159"/>
                  <a:gd name="T24" fmla="*/ 44 w 202"/>
                  <a:gd name="T25" fmla="*/ 21 h 159"/>
                  <a:gd name="T26" fmla="*/ 90 w 202"/>
                  <a:gd name="T27" fmla="*/ 4 h 159"/>
                  <a:gd name="T28" fmla="*/ 95 w 202"/>
                  <a:gd name="T29" fmla="*/ 62 h 159"/>
                  <a:gd name="T30" fmla="*/ 154 w 202"/>
                  <a:gd name="T31" fmla="*/ 5 h 159"/>
                  <a:gd name="T32" fmla="*/ 154 w 202"/>
                  <a:gd name="T33" fmla="*/ 5 h 159"/>
                  <a:gd name="T34" fmla="*/ 177 w 202"/>
                  <a:gd name="T35" fmla="*/ 17 h 159"/>
                  <a:gd name="T36" fmla="*/ 183 w 202"/>
                  <a:gd name="T37" fmla="*/ 22 h 159"/>
                  <a:gd name="T38" fmla="*/ 136 w 202"/>
                  <a:gd name="T39" fmla="*/ 66 h 159"/>
                  <a:gd name="T40" fmla="*/ 202 w 202"/>
                  <a:gd name="T41" fmla="*/ 75 h 159"/>
                  <a:gd name="T42" fmla="*/ 201 w 202"/>
                  <a:gd name="T43" fmla="*/ 82 h 159"/>
                  <a:gd name="T44" fmla="*/ 137 w 202"/>
                  <a:gd name="T45" fmla="*/ 76 h 159"/>
                  <a:gd name="T46" fmla="*/ 186 w 202"/>
                  <a:gd name="T47" fmla="*/ 112 h 159"/>
                  <a:gd name="T48" fmla="*/ 126 w 202"/>
                  <a:gd name="T49" fmla="*/ 86 h 159"/>
                  <a:gd name="T50" fmla="*/ 122 w 202"/>
                  <a:gd name="T51" fmla="*/ 149 h 159"/>
                  <a:gd name="T52" fmla="*/ 121 w 202"/>
                  <a:gd name="T53" fmla="*/ 151 h 159"/>
                  <a:gd name="T54" fmla="*/ 106 w 202"/>
                  <a:gd name="T55" fmla="*/ 93 h 159"/>
                  <a:gd name="T56" fmla="*/ 116 w 202"/>
                  <a:gd name="T57" fmla="*/ 152 h 159"/>
                  <a:gd name="T58" fmla="*/ 78 w 202"/>
                  <a:gd name="T59" fmla="*/ 25 h 159"/>
                  <a:gd name="T60" fmla="*/ 91 w 202"/>
                  <a:gd name="T61" fmla="*/ 82 h 159"/>
                  <a:gd name="T62" fmla="*/ 86 w 202"/>
                  <a:gd name="T63" fmla="*/ 85 h 159"/>
                  <a:gd name="T64" fmla="*/ 83 w 202"/>
                  <a:gd name="T65" fmla="*/ 87 h 159"/>
                  <a:gd name="T66" fmla="*/ 86 w 202"/>
                  <a:gd name="T67" fmla="*/ 85 h 159"/>
                  <a:gd name="T68" fmla="*/ 25 w 202"/>
                  <a:gd name="T69" fmla="*/ 66 h 159"/>
                  <a:gd name="T70" fmla="*/ 82 w 202"/>
                  <a:gd name="T71" fmla="*/ 85 h 159"/>
                  <a:gd name="T72" fmla="*/ 82 w 202"/>
                  <a:gd name="T73" fmla="*/ 87 h 159"/>
                  <a:gd name="T74" fmla="*/ 81 w 202"/>
                  <a:gd name="T75" fmla="*/ 83 h 159"/>
                  <a:gd name="T76" fmla="*/ 21 w 202"/>
                  <a:gd name="T77" fmla="*/ 103 h 159"/>
                  <a:gd name="T78" fmla="*/ 80 w 202"/>
                  <a:gd name="T79" fmla="*/ 82 h 159"/>
                  <a:gd name="T80" fmla="*/ 54 w 202"/>
                  <a:gd name="T81" fmla="*/ 137 h 159"/>
                  <a:gd name="T82" fmla="*/ 86 w 202"/>
                  <a:gd name="T83" fmla="*/ 112 h 159"/>
                  <a:gd name="T84" fmla="*/ 137 w 202"/>
                  <a:gd name="T85" fmla="*/ 40 h 159"/>
                  <a:gd name="T86" fmla="*/ 111 w 202"/>
                  <a:gd name="T87" fmla="*/ 75 h 159"/>
                  <a:gd name="T88" fmla="*/ 111 w 202"/>
                  <a:gd name="T89" fmla="*/ 75 h 159"/>
                  <a:gd name="T90" fmla="*/ 151 w 202"/>
                  <a:gd name="T91" fmla="*/ 120 h 159"/>
                  <a:gd name="T92" fmla="*/ 179 w 202"/>
                  <a:gd name="T93" fmla="*/ 88 h 159"/>
                  <a:gd name="T94" fmla="*/ 120 w 202"/>
                  <a:gd name="T95" fmla="*/ 72 h 159"/>
                  <a:gd name="T96" fmla="*/ 182 w 202"/>
                  <a:gd name="T97" fmla="*/ 82 h 159"/>
                  <a:gd name="T98" fmla="*/ 120 w 202"/>
                  <a:gd name="T99" fmla="*/ 74 h 159"/>
                  <a:gd name="T100" fmla="*/ 179 w 202"/>
                  <a:gd name="T101" fmla="*/ 50 h 159"/>
                  <a:gd name="T102" fmla="*/ 169 w 202"/>
                  <a:gd name="T103" fmla="*/ 35 h 159"/>
                  <a:gd name="T104" fmla="*/ 161 w 202"/>
                  <a:gd name="T105" fmla="*/ 27 h 159"/>
                  <a:gd name="T106" fmla="*/ 120 w 202"/>
                  <a:gd name="T107" fmla="*/ 76 h 159"/>
                  <a:gd name="T108" fmla="*/ 120 w 202"/>
                  <a:gd name="T109" fmla="*/ 76 h 159"/>
                  <a:gd name="T110" fmla="*/ 100 w 202"/>
                  <a:gd name="T111" fmla="*/ 20 h 159"/>
                  <a:gd name="T112" fmla="*/ 100 w 202"/>
                  <a:gd name="T113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2" h="159">
                    <a:moveTo>
                      <a:pt x="117" y="107"/>
                    </a:moveTo>
                    <a:lnTo>
                      <a:pt x="120" y="125"/>
                    </a:lnTo>
                    <a:lnTo>
                      <a:pt x="56" y="133"/>
                    </a:lnTo>
                    <a:lnTo>
                      <a:pt x="54" y="116"/>
                    </a:lnTo>
                    <a:lnTo>
                      <a:pt x="117" y="107"/>
                    </a:lnTo>
                    <a:close/>
                    <a:moveTo>
                      <a:pt x="120" y="125"/>
                    </a:moveTo>
                    <a:lnTo>
                      <a:pt x="123" y="156"/>
                    </a:lnTo>
                    <a:lnTo>
                      <a:pt x="88" y="158"/>
                    </a:lnTo>
                    <a:lnTo>
                      <a:pt x="87" y="130"/>
                    </a:lnTo>
                    <a:lnTo>
                      <a:pt x="120" y="125"/>
                    </a:lnTo>
                    <a:close/>
                    <a:moveTo>
                      <a:pt x="88" y="158"/>
                    </a:moveTo>
                    <a:lnTo>
                      <a:pt x="74" y="158"/>
                    </a:lnTo>
                    <a:lnTo>
                      <a:pt x="60" y="157"/>
                    </a:lnTo>
                    <a:lnTo>
                      <a:pt x="75" y="100"/>
                    </a:lnTo>
                    <a:lnTo>
                      <a:pt x="81" y="100"/>
                    </a:lnTo>
                    <a:lnTo>
                      <a:pt x="86" y="100"/>
                    </a:lnTo>
                    <a:lnTo>
                      <a:pt x="88" y="158"/>
                    </a:lnTo>
                    <a:close/>
                    <a:moveTo>
                      <a:pt x="60" y="157"/>
                    </a:moveTo>
                    <a:lnTo>
                      <a:pt x="46" y="153"/>
                    </a:lnTo>
                    <a:lnTo>
                      <a:pt x="34" y="148"/>
                    </a:lnTo>
                    <a:lnTo>
                      <a:pt x="70" y="98"/>
                    </a:lnTo>
                    <a:lnTo>
                      <a:pt x="72" y="98"/>
                    </a:lnTo>
                    <a:lnTo>
                      <a:pt x="75" y="100"/>
                    </a:lnTo>
                    <a:lnTo>
                      <a:pt x="60" y="157"/>
                    </a:lnTo>
                    <a:close/>
                    <a:moveTo>
                      <a:pt x="34" y="148"/>
                    </a:moveTo>
                    <a:lnTo>
                      <a:pt x="29" y="145"/>
                    </a:lnTo>
                    <a:lnTo>
                      <a:pt x="22" y="140"/>
                    </a:lnTo>
                    <a:lnTo>
                      <a:pt x="19" y="136"/>
                    </a:lnTo>
                    <a:lnTo>
                      <a:pt x="14" y="131"/>
                    </a:lnTo>
                    <a:lnTo>
                      <a:pt x="67" y="96"/>
                    </a:lnTo>
                    <a:lnTo>
                      <a:pt x="69" y="97"/>
                    </a:lnTo>
                    <a:lnTo>
                      <a:pt x="70" y="98"/>
                    </a:lnTo>
                    <a:lnTo>
                      <a:pt x="34" y="148"/>
                    </a:lnTo>
                    <a:close/>
                    <a:moveTo>
                      <a:pt x="14" y="131"/>
                    </a:moveTo>
                    <a:lnTo>
                      <a:pt x="7" y="120"/>
                    </a:lnTo>
                    <a:lnTo>
                      <a:pt x="3" y="108"/>
                    </a:lnTo>
                    <a:lnTo>
                      <a:pt x="65" y="90"/>
                    </a:lnTo>
                    <a:lnTo>
                      <a:pt x="66" y="93"/>
                    </a:lnTo>
                    <a:lnTo>
                      <a:pt x="67" y="96"/>
                    </a:lnTo>
                    <a:lnTo>
                      <a:pt x="14" y="131"/>
                    </a:lnTo>
                    <a:close/>
                    <a:moveTo>
                      <a:pt x="65" y="90"/>
                    </a:moveTo>
                    <a:lnTo>
                      <a:pt x="65" y="90"/>
                    </a:lnTo>
                    <a:lnTo>
                      <a:pt x="34" y="98"/>
                    </a:lnTo>
                    <a:lnTo>
                      <a:pt x="65" y="90"/>
                    </a:lnTo>
                    <a:close/>
                    <a:moveTo>
                      <a:pt x="3" y="108"/>
                    </a:moveTo>
                    <a:lnTo>
                      <a:pt x="1" y="100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1" y="76"/>
                    </a:lnTo>
                    <a:lnTo>
                      <a:pt x="65" y="83"/>
                    </a:lnTo>
                    <a:lnTo>
                      <a:pt x="65" y="86"/>
                    </a:lnTo>
                    <a:lnTo>
                      <a:pt x="65" y="90"/>
                    </a:lnTo>
                    <a:lnTo>
                      <a:pt x="3" y="108"/>
                    </a:lnTo>
                    <a:close/>
                    <a:moveTo>
                      <a:pt x="1" y="76"/>
                    </a:moveTo>
                    <a:lnTo>
                      <a:pt x="4" y="67"/>
                    </a:lnTo>
                    <a:lnTo>
                      <a:pt x="6" y="60"/>
                    </a:lnTo>
                    <a:lnTo>
                      <a:pt x="11" y="52"/>
                    </a:lnTo>
                    <a:lnTo>
                      <a:pt x="16" y="45"/>
                    </a:lnTo>
                    <a:lnTo>
                      <a:pt x="67" y="77"/>
                    </a:lnTo>
                    <a:lnTo>
                      <a:pt x="65" y="80"/>
                    </a:lnTo>
                    <a:lnTo>
                      <a:pt x="65" y="83"/>
                    </a:lnTo>
                    <a:lnTo>
                      <a:pt x="1" y="76"/>
                    </a:lnTo>
                    <a:close/>
                    <a:moveTo>
                      <a:pt x="16" y="45"/>
                    </a:moveTo>
                    <a:lnTo>
                      <a:pt x="21" y="39"/>
                    </a:lnTo>
                    <a:lnTo>
                      <a:pt x="27" y="32"/>
                    </a:lnTo>
                    <a:lnTo>
                      <a:pt x="35" y="26"/>
                    </a:lnTo>
                    <a:lnTo>
                      <a:pt x="44" y="21"/>
                    </a:lnTo>
                    <a:lnTo>
                      <a:pt x="76" y="70"/>
                    </a:lnTo>
                    <a:lnTo>
                      <a:pt x="71" y="74"/>
                    </a:lnTo>
                    <a:lnTo>
                      <a:pt x="67" y="77"/>
                    </a:lnTo>
                    <a:lnTo>
                      <a:pt x="16" y="45"/>
                    </a:lnTo>
                    <a:close/>
                    <a:moveTo>
                      <a:pt x="44" y="21"/>
                    </a:moveTo>
                    <a:lnTo>
                      <a:pt x="60" y="14"/>
                    </a:lnTo>
                    <a:lnTo>
                      <a:pt x="80" y="6"/>
                    </a:lnTo>
                    <a:lnTo>
                      <a:pt x="95" y="62"/>
                    </a:lnTo>
                    <a:lnTo>
                      <a:pt x="85" y="66"/>
                    </a:lnTo>
                    <a:lnTo>
                      <a:pt x="76" y="70"/>
                    </a:lnTo>
                    <a:lnTo>
                      <a:pt x="44" y="21"/>
                    </a:lnTo>
                    <a:close/>
                    <a:moveTo>
                      <a:pt x="80" y="6"/>
                    </a:moveTo>
                    <a:lnTo>
                      <a:pt x="80" y="6"/>
                    </a:lnTo>
                    <a:lnTo>
                      <a:pt x="87" y="35"/>
                    </a:lnTo>
                    <a:lnTo>
                      <a:pt x="80" y="6"/>
                    </a:lnTo>
                    <a:close/>
                    <a:moveTo>
                      <a:pt x="80" y="6"/>
                    </a:moveTo>
                    <a:lnTo>
                      <a:pt x="90" y="4"/>
                    </a:lnTo>
                    <a:lnTo>
                      <a:pt x="100" y="3"/>
                    </a:lnTo>
                    <a:lnTo>
                      <a:pt x="108" y="0"/>
                    </a:lnTo>
                    <a:lnTo>
                      <a:pt x="118" y="0"/>
                    </a:lnTo>
                    <a:lnTo>
                      <a:pt x="117" y="59"/>
                    </a:lnTo>
                    <a:lnTo>
                      <a:pt x="107" y="60"/>
                    </a:lnTo>
                    <a:lnTo>
                      <a:pt x="95" y="62"/>
                    </a:lnTo>
                    <a:lnTo>
                      <a:pt x="80" y="6"/>
                    </a:lnTo>
                    <a:close/>
                    <a:moveTo>
                      <a:pt x="118" y="0"/>
                    </a:moveTo>
                    <a:lnTo>
                      <a:pt x="128" y="0"/>
                    </a:lnTo>
                    <a:lnTo>
                      <a:pt x="137" y="1"/>
                    </a:lnTo>
                    <a:lnTo>
                      <a:pt x="147" y="3"/>
                    </a:lnTo>
                    <a:lnTo>
                      <a:pt x="154" y="5"/>
                    </a:lnTo>
                    <a:lnTo>
                      <a:pt x="128" y="60"/>
                    </a:lnTo>
                    <a:lnTo>
                      <a:pt x="123" y="59"/>
                    </a:lnTo>
                    <a:lnTo>
                      <a:pt x="117" y="59"/>
                    </a:lnTo>
                    <a:lnTo>
                      <a:pt x="118" y="0"/>
                    </a:lnTo>
                    <a:close/>
                    <a:moveTo>
                      <a:pt x="154" y="5"/>
                    </a:moveTo>
                    <a:lnTo>
                      <a:pt x="154" y="5"/>
                    </a:lnTo>
                    <a:lnTo>
                      <a:pt x="142" y="32"/>
                    </a:lnTo>
                    <a:lnTo>
                      <a:pt x="154" y="5"/>
                    </a:lnTo>
                    <a:close/>
                    <a:moveTo>
                      <a:pt x="154" y="5"/>
                    </a:moveTo>
                    <a:lnTo>
                      <a:pt x="163" y="9"/>
                    </a:lnTo>
                    <a:lnTo>
                      <a:pt x="171" y="13"/>
                    </a:lnTo>
                    <a:lnTo>
                      <a:pt x="177" y="17"/>
                    </a:lnTo>
                    <a:lnTo>
                      <a:pt x="183" y="22"/>
                    </a:lnTo>
                    <a:lnTo>
                      <a:pt x="135" y="64"/>
                    </a:lnTo>
                    <a:lnTo>
                      <a:pt x="132" y="61"/>
                    </a:lnTo>
                    <a:lnTo>
                      <a:pt x="128" y="60"/>
                    </a:lnTo>
                    <a:lnTo>
                      <a:pt x="154" y="5"/>
                    </a:lnTo>
                    <a:close/>
                    <a:moveTo>
                      <a:pt x="183" y="22"/>
                    </a:moveTo>
                    <a:lnTo>
                      <a:pt x="189" y="29"/>
                    </a:lnTo>
                    <a:lnTo>
                      <a:pt x="193" y="36"/>
                    </a:lnTo>
                    <a:lnTo>
                      <a:pt x="197" y="42"/>
                    </a:lnTo>
                    <a:lnTo>
                      <a:pt x="199" y="51"/>
                    </a:lnTo>
                    <a:lnTo>
                      <a:pt x="137" y="69"/>
                    </a:lnTo>
                    <a:lnTo>
                      <a:pt x="136" y="66"/>
                    </a:lnTo>
                    <a:lnTo>
                      <a:pt x="135" y="64"/>
                    </a:lnTo>
                    <a:lnTo>
                      <a:pt x="183" y="22"/>
                    </a:lnTo>
                    <a:close/>
                    <a:moveTo>
                      <a:pt x="199" y="51"/>
                    </a:moveTo>
                    <a:lnTo>
                      <a:pt x="202" y="59"/>
                    </a:lnTo>
                    <a:lnTo>
                      <a:pt x="202" y="66"/>
                    </a:lnTo>
                    <a:lnTo>
                      <a:pt x="202" y="75"/>
                    </a:lnTo>
                    <a:lnTo>
                      <a:pt x="201" y="82"/>
                    </a:lnTo>
                    <a:lnTo>
                      <a:pt x="138" y="74"/>
                    </a:lnTo>
                    <a:lnTo>
                      <a:pt x="138" y="71"/>
                    </a:lnTo>
                    <a:lnTo>
                      <a:pt x="137" y="69"/>
                    </a:lnTo>
                    <a:lnTo>
                      <a:pt x="199" y="51"/>
                    </a:lnTo>
                    <a:close/>
                    <a:moveTo>
                      <a:pt x="201" y="82"/>
                    </a:moveTo>
                    <a:lnTo>
                      <a:pt x="198" y="90"/>
                    </a:lnTo>
                    <a:lnTo>
                      <a:pt x="196" y="97"/>
                    </a:lnTo>
                    <a:lnTo>
                      <a:pt x="191" y="105"/>
                    </a:lnTo>
                    <a:lnTo>
                      <a:pt x="186" y="112"/>
                    </a:lnTo>
                    <a:lnTo>
                      <a:pt x="135" y="79"/>
                    </a:lnTo>
                    <a:lnTo>
                      <a:pt x="137" y="76"/>
                    </a:lnTo>
                    <a:lnTo>
                      <a:pt x="138" y="74"/>
                    </a:lnTo>
                    <a:lnTo>
                      <a:pt x="201" y="82"/>
                    </a:lnTo>
                    <a:close/>
                    <a:moveTo>
                      <a:pt x="186" y="112"/>
                    </a:moveTo>
                    <a:lnTo>
                      <a:pt x="186" y="112"/>
                    </a:lnTo>
                    <a:lnTo>
                      <a:pt x="161" y="96"/>
                    </a:lnTo>
                    <a:lnTo>
                      <a:pt x="186" y="112"/>
                    </a:lnTo>
                    <a:close/>
                    <a:moveTo>
                      <a:pt x="186" y="112"/>
                    </a:moveTo>
                    <a:lnTo>
                      <a:pt x="179" y="118"/>
                    </a:lnTo>
                    <a:lnTo>
                      <a:pt x="173" y="125"/>
                    </a:lnTo>
                    <a:lnTo>
                      <a:pt x="166" y="130"/>
                    </a:lnTo>
                    <a:lnTo>
                      <a:pt x="158" y="136"/>
                    </a:lnTo>
                    <a:lnTo>
                      <a:pt x="126" y="86"/>
                    </a:lnTo>
                    <a:lnTo>
                      <a:pt x="131" y="82"/>
                    </a:lnTo>
                    <a:lnTo>
                      <a:pt x="135" y="79"/>
                    </a:lnTo>
                    <a:lnTo>
                      <a:pt x="186" y="112"/>
                    </a:lnTo>
                    <a:close/>
                    <a:moveTo>
                      <a:pt x="158" y="136"/>
                    </a:moveTo>
                    <a:lnTo>
                      <a:pt x="141" y="143"/>
                    </a:lnTo>
                    <a:lnTo>
                      <a:pt x="122" y="149"/>
                    </a:lnTo>
                    <a:lnTo>
                      <a:pt x="106" y="95"/>
                    </a:lnTo>
                    <a:lnTo>
                      <a:pt x="117" y="90"/>
                    </a:lnTo>
                    <a:lnTo>
                      <a:pt x="126" y="86"/>
                    </a:lnTo>
                    <a:lnTo>
                      <a:pt x="158" y="136"/>
                    </a:lnTo>
                    <a:close/>
                    <a:moveTo>
                      <a:pt x="122" y="149"/>
                    </a:moveTo>
                    <a:lnTo>
                      <a:pt x="121" y="151"/>
                    </a:lnTo>
                    <a:lnTo>
                      <a:pt x="113" y="122"/>
                    </a:lnTo>
                    <a:lnTo>
                      <a:pt x="122" y="149"/>
                    </a:lnTo>
                    <a:close/>
                    <a:moveTo>
                      <a:pt x="121" y="151"/>
                    </a:moveTo>
                    <a:lnTo>
                      <a:pt x="116" y="152"/>
                    </a:lnTo>
                    <a:lnTo>
                      <a:pt x="101" y="96"/>
                    </a:lnTo>
                    <a:lnTo>
                      <a:pt x="106" y="93"/>
                    </a:lnTo>
                    <a:lnTo>
                      <a:pt x="121" y="151"/>
                    </a:lnTo>
                    <a:close/>
                    <a:moveTo>
                      <a:pt x="116" y="152"/>
                    </a:moveTo>
                    <a:lnTo>
                      <a:pt x="85" y="159"/>
                    </a:lnTo>
                    <a:lnTo>
                      <a:pt x="77" y="132"/>
                    </a:lnTo>
                    <a:lnTo>
                      <a:pt x="108" y="123"/>
                    </a:lnTo>
                    <a:lnTo>
                      <a:pt x="116" y="152"/>
                    </a:lnTo>
                    <a:close/>
                    <a:moveTo>
                      <a:pt x="77" y="132"/>
                    </a:moveTo>
                    <a:lnTo>
                      <a:pt x="56" y="61"/>
                    </a:lnTo>
                    <a:lnTo>
                      <a:pt x="118" y="44"/>
                    </a:lnTo>
                    <a:lnTo>
                      <a:pt x="140" y="115"/>
                    </a:lnTo>
                    <a:lnTo>
                      <a:pt x="77" y="132"/>
                    </a:lnTo>
                    <a:close/>
                    <a:moveTo>
                      <a:pt x="78" y="25"/>
                    </a:moveTo>
                    <a:lnTo>
                      <a:pt x="110" y="14"/>
                    </a:lnTo>
                    <a:lnTo>
                      <a:pt x="118" y="44"/>
                    </a:lnTo>
                    <a:lnTo>
                      <a:pt x="87" y="52"/>
                    </a:lnTo>
                    <a:lnTo>
                      <a:pt x="78" y="25"/>
                    </a:lnTo>
                    <a:close/>
                    <a:moveTo>
                      <a:pt x="97" y="80"/>
                    </a:moveTo>
                    <a:lnTo>
                      <a:pt x="91" y="82"/>
                    </a:lnTo>
                    <a:lnTo>
                      <a:pt x="86" y="85"/>
                    </a:lnTo>
                    <a:lnTo>
                      <a:pt x="52" y="36"/>
                    </a:lnTo>
                    <a:lnTo>
                      <a:pt x="65" y="30"/>
                    </a:lnTo>
                    <a:lnTo>
                      <a:pt x="78" y="25"/>
                    </a:lnTo>
                    <a:lnTo>
                      <a:pt x="97" y="80"/>
                    </a:lnTo>
                    <a:close/>
                    <a:moveTo>
                      <a:pt x="86" y="85"/>
                    </a:moveTo>
                    <a:lnTo>
                      <a:pt x="86" y="85"/>
                    </a:lnTo>
                    <a:lnTo>
                      <a:pt x="70" y="61"/>
                    </a:lnTo>
                    <a:lnTo>
                      <a:pt x="86" y="85"/>
                    </a:lnTo>
                    <a:close/>
                    <a:moveTo>
                      <a:pt x="86" y="85"/>
                    </a:moveTo>
                    <a:lnTo>
                      <a:pt x="83" y="86"/>
                    </a:lnTo>
                    <a:lnTo>
                      <a:pt x="83" y="87"/>
                    </a:lnTo>
                    <a:lnTo>
                      <a:pt x="31" y="55"/>
                    </a:lnTo>
                    <a:lnTo>
                      <a:pt x="36" y="50"/>
                    </a:lnTo>
                    <a:lnTo>
                      <a:pt x="41" y="45"/>
                    </a:lnTo>
                    <a:lnTo>
                      <a:pt x="46" y="41"/>
                    </a:lnTo>
                    <a:lnTo>
                      <a:pt x="52" y="36"/>
                    </a:lnTo>
                    <a:lnTo>
                      <a:pt x="86" y="85"/>
                    </a:lnTo>
                    <a:close/>
                    <a:moveTo>
                      <a:pt x="83" y="87"/>
                    </a:moveTo>
                    <a:lnTo>
                      <a:pt x="83" y="87"/>
                    </a:lnTo>
                    <a:lnTo>
                      <a:pt x="82" y="87"/>
                    </a:lnTo>
                    <a:lnTo>
                      <a:pt x="20" y="77"/>
                    </a:lnTo>
                    <a:lnTo>
                      <a:pt x="22" y="72"/>
                    </a:lnTo>
                    <a:lnTo>
                      <a:pt x="25" y="66"/>
                    </a:lnTo>
                    <a:lnTo>
                      <a:pt x="27" y="60"/>
                    </a:lnTo>
                    <a:lnTo>
                      <a:pt x="31" y="55"/>
                    </a:lnTo>
                    <a:lnTo>
                      <a:pt x="83" y="87"/>
                    </a:lnTo>
                    <a:close/>
                    <a:moveTo>
                      <a:pt x="82" y="87"/>
                    </a:moveTo>
                    <a:lnTo>
                      <a:pt x="82" y="86"/>
                    </a:lnTo>
                    <a:lnTo>
                      <a:pt x="82" y="85"/>
                    </a:lnTo>
                    <a:lnTo>
                      <a:pt x="21" y="102"/>
                    </a:lnTo>
                    <a:lnTo>
                      <a:pt x="20" y="96"/>
                    </a:lnTo>
                    <a:lnTo>
                      <a:pt x="19" y="90"/>
                    </a:lnTo>
                    <a:lnTo>
                      <a:pt x="19" y="83"/>
                    </a:lnTo>
                    <a:lnTo>
                      <a:pt x="20" y="77"/>
                    </a:lnTo>
                    <a:lnTo>
                      <a:pt x="82" y="87"/>
                    </a:lnTo>
                    <a:close/>
                    <a:moveTo>
                      <a:pt x="82" y="85"/>
                    </a:moveTo>
                    <a:lnTo>
                      <a:pt x="83" y="85"/>
                    </a:lnTo>
                    <a:lnTo>
                      <a:pt x="52" y="93"/>
                    </a:lnTo>
                    <a:lnTo>
                      <a:pt x="82" y="85"/>
                    </a:lnTo>
                    <a:close/>
                    <a:moveTo>
                      <a:pt x="83" y="85"/>
                    </a:moveTo>
                    <a:lnTo>
                      <a:pt x="81" y="83"/>
                    </a:lnTo>
                    <a:lnTo>
                      <a:pt x="80" y="82"/>
                    </a:lnTo>
                    <a:lnTo>
                      <a:pt x="46" y="133"/>
                    </a:lnTo>
                    <a:lnTo>
                      <a:pt x="37" y="127"/>
                    </a:lnTo>
                    <a:lnTo>
                      <a:pt x="30" y="121"/>
                    </a:lnTo>
                    <a:lnTo>
                      <a:pt x="25" y="112"/>
                    </a:lnTo>
                    <a:lnTo>
                      <a:pt x="21" y="103"/>
                    </a:lnTo>
                    <a:lnTo>
                      <a:pt x="83" y="85"/>
                    </a:lnTo>
                    <a:close/>
                    <a:moveTo>
                      <a:pt x="46" y="133"/>
                    </a:moveTo>
                    <a:lnTo>
                      <a:pt x="46" y="133"/>
                    </a:lnTo>
                    <a:lnTo>
                      <a:pt x="62" y="107"/>
                    </a:lnTo>
                    <a:lnTo>
                      <a:pt x="46" y="133"/>
                    </a:lnTo>
                    <a:close/>
                    <a:moveTo>
                      <a:pt x="80" y="82"/>
                    </a:moveTo>
                    <a:lnTo>
                      <a:pt x="82" y="82"/>
                    </a:lnTo>
                    <a:lnTo>
                      <a:pt x="87" y="82"/>
                    </a:lnTo>
                    <a:lnTo>
                      <a:pt x="85" y="141"/>
                    </a:lnTo>
                    <a:lnTo>
                      <a:pt x="74" y="141"/>
                    </a:lnTo>
                    <a:lnTo>
                      <a:pt x="64" y="140"/>
                    </a:lnTo>
                    <a:lnTo>
                      <a:pt x="54" y="137"/>
                    </a:lnTo>
                    <a:lnTo>
                      <a:pt x="46" y="133"/>
                    </a:lnTo>
                    <a:lnTo>
                      <a:pt x="80" y="82"/>
                    </a:lnTo>
                    <a:close/>
                    <a:moveTo>
                      <a:pt x="87" y="82"/>
                    </a:moveTo>
                    <a:lnTo>
                      <a:pt x="115" y="82"/>
                    </a:lnTo>
                    <a:lnTo>
                      <a:pt x="117" y="107"/>
                    </a:lnTo>
                    <a:lnTo>
                      <a:pt x="86" y="112"/>
                    </a:lnTo>
                    <a:lnTo>
                      <a:pt x="87" y="82"/>
                    </a:lnTo>
                    <a:close/>
                    <a:moveTo>
                      <a:pt x="137" y="40"/>
                    </a:moveTo>
                    <a:lnTo>
                      <a:pt x="152" y="92"/>
                    </a:lnTo>
                    <a:lnTo>
                      <a:pt x="90" y="111"/>
                    </a:lnTo>
                    <a:lnTo>
                      <a:pt x="75" y="57"/>
                    </a:lnTo>
                    <a:lnTo>
                      <a:pt x="137" y="40"/>
                    </a:lnTo>
                    <a:close/>
                    <a:moveTo>
                      <a:pt x="131" y="128"/>
                    </a:moveTo>
                    <a:lnTo>
                      <a:pt x="98" y="141"/>
                    </a:lnTo>
                    <a:lnTo>
                      <a:pt x="90" y="111"/>
                    </a:lnTo>
                    <a:lnTo>
                      <a:pt x="121" y="101"/>
                    </a:lnTo>
                    <a:lnTo>
                      <a:pt x="131" y="128"/>
                    </a:lnTo>
                    <a:close/>
                    <a:moveTo>
                      <a:pt x="111" y="75"/>
                    </a:moveTo>
                    <a:lnTo>
                      <a:pt x="116" y="72"/>
                    </a:lnTo>
                    <a:lnTo>
                      <a:pt x="118" y="71"/>
                    </a:lnTo>
                    <a:lnTo>
                      <a:pt x="151" y="120"/>
                    </a:lnTo>
                    <a:lnTo>
                      <a:pt x="142" y="125"/>
                    </a:lnTo>
                    <a:lnTo>
                      <a:pt x="131" y="128"/>
                    </a:lnTo>
                    <a:lnTo>
                      <a:pt x="111" y="75"/>
                    </a:lnTo>
                    <a:close/>
                    <a:moveTo>
                      <a:pt x="118" y="71"/>
                    </a:moveTo>
                    <a:lnTo>
                      <a:pt x="120" y="71"/>
                    </a:lnTo>
                    <a:lnTo>
                      <a:pt x="120" y="70"/>
                    </a:lnTo>
                    <a:lnTo>
                      <a:pt x="169" y="106"/>
                    </a:lnTo>
                    <a:lnTo>
                      <a:pt x="161" y="113"/>
                    </a:lnTo>
                    <a:lnTo>
                      <a:pt x="151" y="120"/>
                    </a:lnTo>
                    <a:lnTo>
                      <a:pt x="118" y="71"/>
                    </a:lnTo>
                    <a:close/>
                    <a:moveTo>
                      <a:pt x="120" y="70"/>
                    </a:moveTo>
                    <a:lnTo>
                      <a:pt x="120" y="71"/>
                    </a:lnTo>
                    <a:lnTo>
                      <a:pt x="120" y="71"/>
                    </a:lnTo>
                    <a:lnTo>
                      <a:pt x="182" y="82"/>
                    </a:lnTo>
                    <a:lnTo>
                      <a:pt x="179" y="88"/>
                    </a:lnTo>
                    <a:lnTo>
                      <a:pt x="177" y="93"/>
                    </a:lnTo>
                    <a:lnTo>
                      <a:pt x="173" y="100"/>
                    </a:lnTo>
                    <a:lnTo>
                      <a:pt x="169" y="106"/>
                    </a:lnTo>
                    <a:lnTo>
                      <a:pt x="120" y="70"/>
                    </a:lnTo>
                    <a:close/>
                    <a:moveTo>
                      <a:pt x="120" y="71"/>
                    </a:moveTo>
                    <a:lnTo>
                      <a:pt x="120" y="72"/>
                    </a:lnTo>
                    <a:lnTo>
                      <a:pt x="120" y="74"/>
                    </a:lnTo>
                    <a:lnTo>
                      <a:pt x="182" y="56"/>
                    </a:lnTo>
                    <a:lnTo>
                      <a:pt x="183" y="62"/>
                    </a:lnTo>
                    <a:lnTo>
                      <a:pt x="183" y="69"/>
                    </a:lnTo>
                    <a:lnTo>
                      <a:pt x="183" y="75"/>
                    </a:lnTo>
                    <a:lnTo>
                      <a:pt x="182" y="82"/>
                    </a:lnTo>
                    <a:lnTo>
                      <a:pt x="120" y="71"/>
                    </a:lnTo>
                    <a:close/>
                    <a:moveTo>
                      <a:pt x="182" y="56"/>
                    </a:moveTo>
                    <a:lnTo>
                      <a:pt x="182" y="56"/>
                    </a:lnTo>
                    <a:lnTo>
                      <a:pt x="151" y="65"/>
                    </a:lnTo>
                    <a:lnTo>
                      <a:pt x="182" y="56"/>
                    </a:lnTo>
                    <a:close/>
                    <a:moveTo>
                      <a:pt x="120" y="74"/>
                    </a:moveTo>
                    <a:lnTo>
                      <a:pt x="121" y="75"/>
                    </a:lnTo>
                    <a:lnTo>
                      <a:pt x="121" y="76"/>
                    </a:lnTo>
                    <a:lnTo>
                      <a:pt x="169" y="35"/>
                    </a:lnTo>
                    <a:lnTo>
                      <a:pt x="173" y="40"/>
                    </a:lnTo>
                    <a:lnTo>
                      <a:pt x="177" y="45"/>
                    </a:lnTo>
                    <a:lnTo>
                      <a:pt x="179" y="50"/>
                    </a:lnTo>
                    <a:lnTo>
                      <a:pt x="182" y="56"/>
                    </a:lnTo>
                    <a:lnTo>
                      <a:pt x="120" y="74"/>
                    </a:lnTo>
                    <a:close/>
                    <a:moveTo>
                      <a:pt x="169" y="35"/>
                    </a:moveTo>
                    <a:lnTo>
                      <a:pt x="169" y="35"/>
                    </a:lnTo>
                    <a:lnTo>
                      <a:pt x="146" y="55"/>
                    </a:lnTo>
                    <a:lnTo>
                      <a:pt x="169" y="35"/>
                    </a:lnTo>
                    <a:close/>
                    <a:moveTo>
                      <a:pt x="121" y="76"/>
                    </a:moveTo>
                    <a:lnTo>
                      <a:pt x="121" y="76"/>
                    </a:lnTo>
                    <a:lnTo>
                      <a:pt x="121" y="76"/>
                    </a:lnTo>
                    <a:lnTo>
                      <a:pt x="149" y="21"/>
                    </a:lnTo>
                    <a:lnTo>
                      <a:pt x="154" y="25"/>
                    </a:lnTo>
                    <a:lnTo>
                      <a:pt x="161" y="27"/>
                    </a:lnTo>
                    <a:lnTo>
                      <a:pt x="166" y="31"/>
                    </a:lnTo>
                    <a:lnTo>
                      <a:pt x="169" y="35"/>
                    </a:lnTo>
                    <a:lnTo>
                      <a:pt x="121" y="76"/>
                    </a:lnTo>
                    <a:close/>
                    <a:moveTo>
                      <a:pt x="121" y="76"/>
                    </a:moveTo>
                    <a:lnTo>
                      <a:pt x="121" y="76"/>
                    </a:lnTo>
                    <a:lnTo>
                      <a:pt x="120" y="76"/>
                    </a:lnTo>
                    <a:lnTo>
                      <a:pt x="125" y="17"/>
                    </a:lnTo>
                    <a:lnTo>
                      <a:pt x="137" y="19"/>
                    </a:lnTo>
                    <a:lnTo>
                      <a:pt x="149" y="21"/>
                    </a:lnTo>
                    <a:lnTo>
                      <a:pt x="121" y="76"/>
                    </a:lnTo>
                    <a:close/>
                    <a:moveTo>
                      <a:pt x="120" y="76"/>
                    </a:moveTo>
                    <a:lnTo>
                      <a:pt x="120" y="76"/>
                    </a:lnTo>
                    <a:lnTo>
                      <a:pt x="122" y="46"/>
                    </a:lnTo>
                    <a:lnTo>
                      <a:pt x="120" y="76"/>
                    </a:lnTo>
                    <a:close/>
                    <a:moveTo>
                      <a:pt x="120" y="76"/>
                    </a:moveTo>
                    <a:lnTo>
                      <a:pt x="116" y="76"/>
                    </a:lnTo>
                    <a:lnTo>
                      <a:pt x="112" y="76"/>
                    </a:lnTo>
                    <a:lnTo>
                      <a:pt x="100" y="20"/>
                    </a:lnTo>
                    <a:lnTo>
                      <a:pt x="112" y="17"/>
                    </a:lnTo>
                    <a:lnTo>
                      <a:pt x="125" y="17"/>
                    </a:lnTo>
                    <a:lnTo>
                      <a:pt x="120" y="76"/>
                    </a:lnTo>
                    <a:close/>
                    <a:moveTo>
                      <a:pt x="75" y="57"/>
                    </a:moveTo>
                    <a:lnTo>
                      <a:pt x="66" y="27"/>
                    </a:lnTo>
                    <a:lnTo>
                      <a:pt x="100" y="20"/>
                    </a:lnTo>
                    <a:lnTo>
                      <a:pt x="106" y="49"/>
                    </a:lnTo>
                    <a:lnTo>
                      <a:pt x="75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9" name="Freeform 2059"/>
              <p:cNvSpPr>
                <a:spLocks/>
              </p:cNvSpPr>
              <p:nvPr/>
            </p:nvSpPr>
            <p:spPr bwMode="auto">
              <a:xfrm>
                <a:off x="1099" y="2402"/>
                <a:ext cx="43" cy="35"/>
              </a:xfrm>
              <a:custGeom>
                <a:avLst/>
                <a:gdLst>
                  <a:gd name="T0" fmla="*/ 0 w 214"/>
                  <a:gd name="T1" fmla="*/ 51 h 177"/>
                  <a:gd name="T2" fmla="*/ 179 w 214"/>
                  <a:gd name="T3" fmla="*/ 0 h 177"/>
                  <a:gd name="T4" fmla="*/ 187 w 214"/>
                  <a:gd name="T5" fmla="*/ 26 h 177"/>
                  <a:gd name="T6" fmla="*/ 68 w 214"/>
                  <a:gd name="T7" fmla="*/ 94 h 177"/>
                  <a:gd name="T8" fmla="*/ 45 w 214"/>
                  <a:gd name="T9" fmla="*/ 107 h 177"/>
                  <a:gd name="T10" fmla="*/ 57 w 214"/>
                  <a:gd name="T11" fmla="*/ 106 h 177"/>
                  <a:gd name="T12" fmla="*/ 75 w 214"/>
                  <a:gd name="T13" fmla="*/ 106 h 177"/>
                  <a:gd name="T14" fmla="*/ 208 w 214"/>
                  <a:gd name="T15" fmla="*/ 102 h 177"/>
                  <a:gd name="T16" fmla="*/ 214 w 214"/>
                  <a:gd name="T17" fmla="*/ 126 h 177"/>
                  <a:gd name="T18" fmla="*/ 36 w 214"/>
                  <a:gd name="T19" fmla="*/ 177 h 177"/>
                  <a:gd name="T20" fmla="*/ 31 w 214"/>
                  <a:gd name="T21" fmla="*/ 160 h 177"/>
                  <a:gd name="T22" fmla="*/ 182 w 214"/>
                  <a:gd name="T23" fmla="*/ 117 h 177"/>
                  <a:gd name="T24" fmla="*/ 21 w 214"/>
                  <a:gd name="T25" fmla="*/ 121 h 177"/>
                  <a:gd name="T26" fmla="*/ 16 w 214"/>
                  <a:gd name="T27" fmla="*/ 106 h 177"/>
                  <a:gd name="T28" fmla="*/ 158 w 214"/>
                  <a:gd name="T29" fmla="*/ 24 h 177"/>
                  <a:gd name="T30" fmla="*/ 5 w 214"/>
                  <a:gd name="T31" fmla="*/ 68 h 177"/>
                  <a:gd name="T32" fmla="*/ 0 w 214"/>
                  <a:gd name="T33" fmla="*/ 5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4" h="177">
                    <a:moveTo>
                      <a:pt x="0" y="51"/>
                    </a:moveTo>
                    <a:lnTo>
                      <a:pt x="179" y="0"/>
                    </a:lnTo>
                    <a:lnTo>
                      <a:pt x="187" y="26"/>
                    </a:lnTo>
                    <a:lnTo>
                      <a:pt x="68" y="94"/>
                    </a:lnTo>
                    <a:lnTo>
                      <a:pt x="45" y="107"/>
                    </a:lnTo>
                    <a:lnTo>
                      <a:pt x="57" y="106"/>
                    </a:lnTo>
                    <a:lnTo>
                      <a:pt x="75" y="106"/>
                    </a:lnTo>
                    <a:lnTo>
                      <a:pt x="208" y="102"/>
                    </a:lnTo>
                    <a:lnTo>
                      <a:pt x="214" y="126"/>
                    </a:lnTo>
                    <a:lnTo>
                      <a:pt x="36" y="177"/>
                    </a:lnTo>
                    <a:lnTo>
                      <a:pt x="31" y="160"/>
                    </a:lnTo>
                    <a:lnTo>
                      <a:pt x="182" y="117"/>
                    </a:lnTo>
                    <a:lnTo>
                      <a:pt x="21" y="121"/>
                    </a:lnTo>
                    <a:lnTo>
                      <a:pt x="16" y="106"/>
                    </a:lnTo>
                    <a:lnTo>
                      <a:pt x="158" y="24"/>
                    </a:lnTo>
                    <a:lnTo>
                      <a:pt x="5" y="68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" name="Freeform 2060"/>
              <p:cNvSpPr>
                <a:spLocks noEditPoints="1"/>
              </p:cNvSpPr>
              <p:nvPr/>
            </p:nvSpPr>
            <p:spPr bwMode="auto">
              <a:xfrm>
                <a:off x="1109" y="2437"/>
                <a:ext cx="28" cy="23"/>
              </a:xfrm>
              <a:custGeom>
                <a:avLst/>
                <a:gdLst>
                  <a:gd name="T0" fmla="*/ 19 w 143"/>
                  <a:gd name="T1" fmla="*/ 83 h 112"/>
                  <a:gd name="T2" fmla="*/ 6 w 143"/>
                  <a:gd name="T3" fmla="*/ 68 h 112"/>
                  <a:gd name="T4" fmla="*/ 0 w 143"/>
                  <a:gd name="T5" fmla="*/ 51 h 112"/>
                  <a:gd name="T6" fmla="*/ 2 w 143"/>
                  <a:gd name="T7" fmla="*/ 38 h 112"/>
                  <a:gd name="T8" fmla="*/ 8 w 143"/>
                  <a:gd name="T9" fmla="*/ 26 h 112"/>
                  <a:gd name="T10" fmla="*/ 21 w 143"/>
                  <a:gd name="T11" fmla="*/ 18 h 112"/>
                  <a:gd name="T12" fmla="*/ 39 w 143"/>
                  <a:gd name="T13" fmla="*/ 13 h 112"/>
                  <a:gd name="T14" fmla="*/ 54 w 143"/>
                  <a:gd name="T15" fmla="*/ 15 h 112"/>
                  <a:gd name="T16" fmla="*/ 63 w 143"/>
                  <a:gd name="T17" fmla="*/ 19 h 112"/>
                  <a:gd name="T18" fmla="*/ 73 w 143"/>
                  <a:gd name="T19" fmla="*/ 29 h 112"/>
                  <a:gd name="T20" fmla="*/ 88 w 143"/>
                  <a:gd name="T21" fmla="*/ 58 h 112"/>
                  <a:gd name="T22" fmla="*/ 102 w 143"/>
                  <a:gd name="T23" fmla="*/ 66 h 112"/>
                  <a:gd name="T24" fmla="*/ 113 w 143"/>
                  <a:gd name="T25" fmla="*/ 61 h 112"/>
                  <a:gd name="T26" fmla="*/ 119 w 143"/>
                  <a:gd name="T27" fmla="*/ 56 h 112"/>
                  <a:gd name="T28" fmla="*/ 123 w 143"/>
                  <a:gd name="T29" fmla="*/ 48 h 112"/>
                  <a:gd name="T30" fmla="*/ 122 w 143"/>
                  <a:gd name="T31" fmla="*/ 36 h 112"/>
                  <a:gd name="T32" fmla="*/ 118 w 143"/>
                  <a:gd name="T33" fmla="*/ 26 h 112"/>
                  <a:gd name="T34" fmla="*/ 112 w 143"/>
                  <a:gd name="T35" fmla="*/ 20 h 112"/>
                  <a:gd name="T36" fmla="*/ 103 w 143"/>
                  <a:gd name="T37" fmla="*/ 18 h 112"/>
                  <a:gd name="T38" fmla="*/ 89 w 143"/>
                  <a:gd name="T39" fmla="*/ 18 h 112"/>
                  <a:gd name="T40" fmla="*/ 99 w 143"/>
                  <a:gd name="T41" fmla="*/ 0 h 112"/>
                  <a:gd name="T42" fmla="*/ 115 w 143"/>
                  <a:gd name="T43" fmla="*/ 3 h 112"/>
                  <a:gd name="T44" fmla="*/ 128 w 143"/>
                  <a:gd name="T45" fmla="*/ 10 h 112"/>
                  <a:gd name="T46" fmla="*/ 137 w 143"/>
                  <a:gd name="T47" fmla="*/ 24 h 112"/>
                  <a:gd name="T48" fmla="*/ 142 w 143"/>
                  <a:gd name="T49" fmla="*/ 40 h 112"/>
                  <a:gd name="T50" fmla="*/ 142 w 143"/>
                  <a:gd name="T51" fmla="*/ 53 h 112"/>
                  <a:gd name="T52" fmla="*/ 139 w 143"/>
                  <a:gd name="T53" fmla="*/ 64 h 112"/>
                  <a:gd name="T54" fmla="*/ 133 w 143"/>
                  <a:gd name="T55" fmla="*/ 71 h 112"/>
                  <a:gd name="T56" fmla="*/ 118 w 143"/>
                  <a:gd name="T57" fmla="*/ 79 h 112"/>
                  <a:gd name="T58" fmla="*/ 73 w 143"/>
                  <a:gd name="T59" fmla="*/ 92 h 112"/>
                  <a:gd name="T60" fmla="*/ 48 w 143"/>
                  <a:gd name="T61" fmla="*/ 100 h 112"/>
                  <a:gd name="T62" fmla="*/ 34 w 143"/>
                  <a:gd name="T63" fmla="*/ 104 h 112"/>
                  <a:gd name="T64" fmla="*/ 21 w 143"/>
                  <a:gd name="T65" fmla="*/ 112 h 112"/>
                  <a:gd name="T66" fmla="*/ 22 w 143"/>
                  <a:gd name="T67" fmla="*/ 91 h 112"/>
                  <a:gd name="T68" fmla="*/ 79 w 143"/>
                  <a:gd name="T69" fmla="*/ 73 h 112"/>
                  <a:gd name="T70" fmla="*/ 63 w 143"/>
                  <a:gd name="T71" fmla="*/ 49 h 112"/>
                  <a:gd name="T72" fmla="*/ 54 w 143"/>
                  <a:gd name="T73" fmla="*/ 35 h 112"/>
                  <a:gd name="T74" fmla="*/ 46 w 143"/>
                  <a:gd name="T75" fmla="*/ 31 h 112"/>
                  <a:gd name="T76" fmla="*/ 34 w 143"/>
                  <a:gd name="T77" fmla="*/ 33 h 112"/>
                  <a:gd name="T78" fmla="*/ 27 w 143"/>
                  <a:gd name="T79" fmla="*/ 36 h 112"/>
                  <a:gd name="T80" fmla="*/ 21 w 143"/>
                  <a:gd name="T81" fmla="*/ 41 h 112"/>
                  <a:gd name="T82" fmla="*/ 18 w 143"/>
                  <a:gd name="T83" fmla="*/ 49 h 112"/>
                  <a:gd name="T84" fmla="*/ 19 w 143"/>
                  <a:gd name="T85" fmla="*/ 58 h 112"/>
                  <a:gd name="T86" fmla="*/ 23 w 143"/>
                  <a:gd name="T87" fmla="*/ 65 h 112"/>
                  <a:gd name="T88" fmla="*/ 29 w 143"/>
                  <a:gd name="T89" fmla="*/ 71 h 112"/>
                  <a:gd name="T90" fmla="*/ 37 w 143"/>
                  <a:gd name="T91" fmla="*/ 76 h 112"/>
                  <a:gd name="T92" fmla="*/ 46 w 143"/>
                  <a:gd name="T93" fmla="*/ 79 h 112"/>
                  <a:gd name="T94" fmla="*/ 71 w 143"/>
                  <a:gd name="T95" fmla="*/ 7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3" h="112">
                    <a:moveTo>
                      <a:pt x="31" y="88"/>
                    </a:moveTo>
                    <a:lnTo>
                      <a:pt x="19" y="83"/>
                    </a:lnTo>
                    <a:lnTo>
                      <a:pt x="11" y="75"/>
                    </a:lnTo>
                    <a:lnTo>
                      <a:pt x="6" y="68"/>
                    </a:lnTo>
                    <a:lnTo>
                      <a:pt x="1" y="59"/>
                    </a:lnTo>
                    <a:lnTo>
                      <a:pt x="0" y="51"/>
                    </a:lnTo>
                    <a:lnTo>
                      <a:pt x="0" y="44"/>
                    </a:lnTo>
                    <a:lnTo>
                      <a:pt x="2" y="38"/>
                    </a:lnTo>
                    <a:lnTo>
                      <a:pt x="5" y="31"/>
                    </a:lnTo>
                    <a:lnTo>
                      <a:pt x="8" y="26"/>
                    </a:lnTo>
                    <a:lnTo>
                      <a:pt x="15" y="22"/>
                    </a:lnTo>
                    <a:lnTo>
                      <a:pt x="21" y="18"/>
                    </a:lnTo>
                    <a:lnTo>
                      <a:pt x="29" y="15"/>
                    </a:lnTo>
                    <a:lnTo>
                      <a:pt x="39" y="13"/>
                    </a:lnTo>
                    <a:lnTo>
                      <a:pt x="49" y="14"/>
                    </a:lnTo>
                    <a:lnTo>
                      <a:pt x="54" y="15"/>
                    </a:lnTo>
                    <a:lnTo>
                      <a:pt x="59" y="17"/>
                    </a:lnTo>
                    <a:lnTo>
                      <a:pt x="63" y="19"/>
                    </a:lnTo>
                    <a:lnTo>
                      <a:pt x="67" y="22"/>
                    </a:lnTo>
                    <a:lnTo>
                      <a:pt x="73" y="29"/>
                    </a:lnTo>
                    <a:lnTo>
                      <a:pt x="81" y="41"/>
                    </a:lnTo>
                    <a:lnTo>
                      <a:pt x="88" y="58"/>
                    </a:lnTo>
                    <a:lnTo>
                      <a:pt x="95" y="68"/>
                    </a:lnTo>
                    <a:lnTo>
                      <a:pt x="102" y="66"/>
                    </a:lnTo>
                    <a:lnTo>
                      <a:pt x="108" y="64"/>
                    </a:lnTo>
                    <a:lnTo>
                      <a:pt x="113" y="61"/>
                    </a:lnTo>
                    <a:lnTo>
                      <a:pt x="117" y="59"/>
                    </a:lnTo>
                    <a:lnTo>
                      <a:pt x="119" y="56"/>
                    </a:lnTo>
                    <a:lnTo>
                      <a:pt x="122" y="53"/>
                    </a:lnTo>
                    <a:lnTo>
                      <a:pt x="123" y="48"/>
                    </a:lnTo>
                    <a:lnTo>
                      <a:pt x="123" y="41"/>
                    </a:lnTo>
                    <a:lnTo>
                      <a:pt x="122" y="36"/>
                    </a:lnTo>
                    <a:lnTo>
                      <a:pt x="120" y="30"/>
                    </a:lnTo>
                    <a:lnTo>
                      <a:pt x="118" y="26"/>
                    </a:lnTo>
                    <a:lnTo>
                      <a:pt x="115" y="23"/>
                    </a:lnTo>
                    <a:lnTo>
                      <a:pt x="112" y="20"/>
                    </a:lnTo>
                    <a:lnTo>
                      <a:pt x="108" y="19"/>
                    </a:lnTo>
                    <a:lnTo>
                      <a:pt x="103" y="18"/>
                    </a:lnTo>
                    <a:lnTo>
                      <a:pt x="97" y="18"/>
                    </a:lnTo>
                    <a:lnTo>
                      <a:pt x="89" y="18"/>
                    </a:lnTo>
                    <a:lnTo>
                      <a:pt x="88" y="0"/>
                    </a:lnTo>
                    <a:lnTo>
                      <a:pt x="99" y="0"/>
                    </a:lnTo>
                    <a:lnTo>
                      <a:pt x="108" y="2"/>
                    </a:lnTo>
                    <a:lnTo>
                      <a:pt x="115" y="3"/>
                    </a:lnTo>
                    <a:lnTo>
                      <a:pt x="123" y="7"/>
                    </a:lnTo>
                    <a:lnTo>
                      <a:pt x="128" y="10"/>
                    </a:lnTo>
                    <a:lnTo>
                      <a:pt x="133" y="17"/>
                    </a:lnTo>
                    <a:lnTo>
                      <a:pt x="137" y="24"/>
                    </a:lnTo>
                    <a:lnTo>
                      <a:pt x="140" y="33"/>
                    </a:lnTo>
                    <a:lnTo>
                      <a:pt x="142" y="40"/>
                    </a:lnTo>
                    <a:lnTo>
                      <a:pt x="143" y="46"/>
                    </a:lnTo>
                    <a:lnTo>
                      <a:pt x="142" y="53"/>
                    </a:lnTo>
                    <a:lnTo>
                      <a:pt x="140" y="59"/>
                    </a:lnTo>
                    <a:lnTo>
                      <a:pt x="139" y="64"/>
                    </a:lnTo>
                    <a:lnTo>
                      <a:pt x="135" y="68"/>
                    </a:lnTo>
                    <a:lnTo>
                      <a:pt x="133" y="71"/>
                    </a:lnTo>
                    <a:lnTo>
                      <a:pt x="128" y="74"/>
                    </a:lnTo>
                    <a:lnTo>
                      <a:pt x="118" y="79"/>
                    </a:lnTo>
                    <a:lnTo>
                      <a:pt x="102" y="84"/>
                    </a:lnTo>
                    <a:lnTo>
                      <a:pt x="73" y="92"/>
                    </a:lnTo>
                    <a:lnTo>
                      <a:pt x="59" y="96"/>
                    </a:lnTo>
                    <a:lnTo>
                      <a:pt x="48" y="100"/>
                    </a:lnTo>
                    <a:lnTo>
                      <a:pt x="39" y="102"/>
                    </a:lnTo>
                    <a:lnTo>
                      <a:pt x="34" y="104"/>
                    </a:lnTo>
                    <a:lnTo>
                      <a:pt x="27" y="107"/>
                    </a:lnTo>
                    <a:lnTo>
                      <a:pt x="21" y="112"/>
                    </a:lnTo>
                    <a:lnTo>
                      <a:pt x="16" y="96"/>
                    </a:lnTo>
                    <a:lnTo>
                      <a:pt x="22" y="91"/>
                    </a:lnTo>
                    <a:lnTo>
                      <a:pt x="31" y="88"/>
                    </a:lnTo>
                    <a:close/>
                    <a:moveTo>
                      <a:pt x="79" y="73"/>
                    </a:moveTo>
                    <a:lnTo>
                      <a:pt x="71" y="63"/>
                    </a:lnTo>
                    <a:lnTo>
                      <a:pt x="63" y="49"/>
                    </a:lnTo>
                    <a:lnTo>
                      <a:pt x="58" y="40"/>
                    </a:lnTo>
                    <a:lnTo>
                      <a:pt x="54" y="35"/>
                    </a:lnTo>
                    <a:lnTo>
                      <a:pt x="51" y="33"/>
                    </a:lnTo>
                    <a:lnTo>
                      <a:pt x="46" y="31"/>
                    </a:lnTo>
                    <a:lnTo>
                      <a:pt x="41" y="31"/>
                    </a:lnTo>
                    <a:lnTo>
                      <a:pt x="34" y="33"/>
                    </a:lnTo>
                    <a:lnTo>
                      <a:pt x="31" y="34"/>
                    </a:lnTo>
                    <a:lnTo>
                      <a:pt x="27" y="36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5"/>
                    </a:lnTo>
                    <a:lnTo>
                      <a:pt x="18" y="49"/>
                    </a:lnTo>
                    <a:lnTo>
                      <a:pt x="18" y="53"/>
                    </a:lnTo>
                    <a:lnTo>
                      <a:pt x="19" y="58"/>
                    </a:lnTo>
                    <a:lnTo>
                      <a:pt x="21" y="61"/>
                    </a:lnTo>
                    <a:lnTo>
                      <a:pt x="23" y="65"/>
                    </a:lnTo>
                    <a:lnTo>
                      <a:pt x="26" y="69"/>
                    </a:lnTo>
                    <a:lnTo>
                      <a:pt x="29" y="71"/>
                    </a:lnTo>
                    <a:lnTo>
                      <a:pt x="33" y="74"/>
                    </a:lnTo>
                    <a:lnTo>
                      <a:pt x="37" y="76"/>
                    </a:lnTo>
                    <a:lnTo>
                      <a:pt x="41" y="78"/>
                    </a:lnTo>
                    <a:lnTo>
                      <a:pt x="46" y="79"/>
                    </a:lnTo>
                    <a:lnTo>
                      <a:pt x="57" y="78"/>
                    </a:lnTo>
                    <a:lnTo>
                      <a:pt x="71" y="75"/>
                    </a:lnTo>
                    <a:lnTo>
                      <a:pt x="79" y="7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" name="Freeform 2061"/>
              <p:cNvSpPr>
                <a:spLocks/>
              </p:cNvSpPr>
              <p:nvPr/>
            </p:nvSpPr>
            <p:spPr bwMode="auto">
              <a:xfrm>
                <a:off x="1114" y="2457"/>
                <a:ext cx="30" cy="23"/>
              </a:xfrm>
              <a:custGeom>
                <a:avLst/>
                <a:gdLst>
                  <a:gd name="T0" fmla="*/ 0 w 146"/>
                  <a:gd name="T1" fmla="*/ 38 h 115"/>
                  <a:gd name="T2" fmla="*/ 129 w 146"/>
                  <a:gd name="T3" fmla="*/ 0 h 115"/>
                  <a:gd name="T4" fmla="*/ 133 w 146"/>
                  <a:gd name="T5" fmla="*/ 15 h 115"/>
                  <a:gd name="T6" fmla="*/ 115 w 146"/>
                  <a:gd name="T7" fmla="*/ 20 h 115"/>
                  <a:gd name="T8" fmla="*/ 120 w 146"/>
                  <a:gd name="T9" fmla="*/ 21 h 115"/>
                  <a:gd name="T10" fmla="*/ 126 w 146"/>
                  <a:gd name="T11" fmla="*/ 24 h 115"/>
                  <a:gd name="T12" fmla="*/ 130 w 146"/>
                  <a:gd name="T13" fmla="*/ 26 h 115"/>
                  <a:gd name="T14" fmla="*/ 135 w 146"/>
                  <a:gd name="T15" fmla="*/ 29 h 115"/>
                  <a:gd name="T16" fmla="*/ 137 w 146"/>
                  <a:gd name="T17" fmla="*/ 31 h 115"/>
                  <a:gd name="T18" fmla="*/ 141 w 146"/>
                  <a:gd name="T19" fmla="*/ 35 h 115"/>
                  <a:gd name="T20" fmla="*/ 142 w 146"/>
                  <a:gd name="T21" fmla="*/ 40 h 115"/>
                  <a:gd name="T22" fmla="*/ 145 w 146"/>
                  <a:gd name="T23" fmla="*/ 45 h 115"/>
                  <a:gd name="T24" fmla="*/ 146 w 146"/>
                  <a:gd name="T25" fmla="*/ 52 h 115"/>
                  <a:gd name="T26" fmla="*/ 145 w 146"/>
                  <a:gd name="T27" fmla="*/ 60 h 115"/>
                  <a:gd name="T28" fmla="*/ 143 w 146"/>
                  <a:gd name="T29" fmla="*/ 66 h 115"/>
                  <a:gd name="T30" fmla="*/ 140 w 146"/>
                  <a:gd name="T31" fmla="*/ 72 h 115"/>
                  <a:gd name="T32" fmla="*/ 135 w 146"/>
                  <a:gd name="T33" fmla="*/ 77 h 115"/>
                  <a:gd name="T34" fmla="*/ 127 w 146"/>
                  <a:gd name="T35" fmla="*/ 82 h 115"/>
                  <a:gd name="T36" fmla="*/ 116 w 146"/>
                  <a:gd name="T37" fmla="*/ 87 h 115"/>
                  <a:gd name="T38" fmla="*/ 101 w 146"/>
                  <a:gd name="T39" fmla="*/ 92 h 115"/>
                  <a:gd name="T40" fmla="*/ 21 w 146"/>
                  <a:gd name="T41" fmla="*/ 115 h 115"/>
                  <a:gd name="T42" fmla="*/ 18 w 146"/>
                  <a:gd name="T43" fmla="*/ 99 h 115"/>
                  <a:gd name="T44" fmla="*/ 96 w 146"/>
                  <a:gd name="T45" fmla="*/ 76 h 115"/>
                  <a:gd name="T46" fmla="*/ 107 w 146"/>
                  <a:gd name="T47" fmla="*/ 72 h 115"/>
                  <a:gd name="T48" fmla="*/ 116 w 146"/>
                  <a:gd name="T49" fmla="*/ 69 h 115"/>
                  <a:gd name="T50" fmla="*/ 121 w 146"/>
                  <a:gd name="T51" fmla="*/ 64 h 115"/>
                  <a:gd name="T52" fmla="*/ 124 w 146"/>
                  <a:gd name="T53" fmla="*/ 59 h 115"/>
                  <a:gd name="T54" fmla="*/ 125 w 146"/>
                  <a:gd name="T55" fmla="*/ 52 h 115"/>
                  <a:gd name="T56" fmla="*/ 125 w 146"/>
                  <a:gd name="T57" fmla="*/ 46 h 115"/>
                  <a:gd name="T58" fmla="*/ 122 w 146"/>
                  <a:gd name="T59" fmla="*/ 41 h 115"/>
                  <a:gd name="T60" fmla="*/ 120 w 146"/>
                  <a:gd name="T61" fmla="*/ 36 h 115"/>
                  <a:gd name="T62" fmla="*/ 115 w 146"/>
                  <a:gd name="T63" fmla="*/ 34 h 115"/>
                  <a:gd name="T64" fmla="*/ 110 w 146"/>
                  <a:gd name="T65" fmla="*/ 31 h 115"/>
                  <a:gd name="T66" fmla="*/ 104 w 146"/>
                  <a:gd name="T67" fmla="*/ 30 h 115"/>
                  <a:gd name="T68" fmla="*/ 95 w 146"/>
                  <a:gd name="T69" fmla="*/ 30 h 115"/>
                  <a:gd name="T70" fmla="*/ 86 w 146"/>
                  <a:gd name="T71" fmla="*/ 31 h 115"/>
                  <a:gd name="T72" fmla="*/ 75 w 146"/>
                  <a:gd name="T73" fmla="*/ 34 h 115"/>
                  <a:gd name="T74" fmla="*/ 4 w 146"/>
                  <a:gd name="T75" fmla="*/ 54 h 115"/>
                  <a:gd name="T76" fmla="*/ 0 w 146"/>
                  <a:gd name="T77" fmla="*/ 3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6" h="115">
                    <a:moveTo>
                      <a:pt x="0" y="38"/>
                    </a:moveTo>
                    <a:lnTo>
                      <a:pt x="129" y="0"/>
                    </a:lnTo>
                    <a:lnTo>
                      <a:pt x="133" y="15"/>
                    </a:lnTo>
                    <a:lnTo>
                      <a:pt x="115" y="20"/>
                    </a:lnTo>
                    <a:lnTo>
                      <a:pt x="120" y="21"/>
                    </a:lnTo>
                    <a:lnTo>
                      <a:pt x="126" y="24"/>
                    </a:lnTo>
                    <a:lnTo>
                      <a:pt x="130" y="26"/>
                    </a:lnTo>
                    <a:lnTo>
                      <a:pt x="135" y="29"/>
                    </a:lnTo>
                    <a:lnTo>
                      <a:pt x="137" y="31"/>
                    </a:lnTo>
                    <a:lnTo>
                      <a:pt x="141" y="35"/>
                    </a:lnTo>
                    <a:lnTo>
                      <a:pt x="142" y="40"/>
                    </a:lnTo>
                    <a:lnTo>
                      <a:pt x="145" y="45"/>
                    </a:lnTo>
                    <a:lnTo>
                      <a:pt x="146" y="52"/>
                    </a:lnTo>
                    <a:lnTo>
                      <a:pt x="145" y="60"/>
                    </a:lnTo>
                    <a:lnTo>
                      <a:pt x="143" y="66"/>
                    </a:lnTo>
                    <a:lnTo>
                      <a:pt x="140" y="72"/>
                    </a:lnTo>
                    <a:lnTo>
                      <a:pt x="135" y="77"/>
                    </a:lnTo>
                    <a:lnTo>
                      <a:pt x="127" y="82"/>
                    </a:lnTo>
                    <a:lnTo>
                      <a:pt x="116" y="87"/>
                    </a:lnTo>
                    <a:lnTo>
                      <a:pt x="101" y="92"/>
                    </a:lnTo>
                    <a:lnTo>
                      <a:pt x="21" y="115"/>
                    </a:lnTo>
                    <a:lnTo>
                      <a:pt x="18" y="99"/>
                    </a:lnTo>
                    <a:lnTo>
                      <a:pt x="96" y="76"/>
                    </a:lnTo>
                    <a:lnTo>
                      <a:pt x="107" y="72"/>
                    </a:lnTo>
                    <a:lnTo>
                      <a:pt x="116" y="69"/>
                    </a:lnTo>
                    <a:lnTo>
                      <a:pt x="121" y="64"/>
                    </a:lnTo>
                    <a:lnTo>
                      <a:pt x="124" y="59"/>
                    </a:lnTo>
                    <a:lnTo>
                      <a:pt x="125" y="52"/>
                    </a:lnTo>
                    <a:lnTo>
                      <a:pt x="125" y="46"/>
                    </a:lnTo>
                    <a:lnTo>
                      <a:pt x="122" y="41"/>
                    </a:lnTo>
                    <a:lnTo>
                      <a:pt x="120" y="36"/>
                    </a:lnTo>
                    <a:lnTo>
                      <a:pt x="115" y="34"/>
                    </a:lnTo>
                    <a:lnTo>
                      <a:pt x="110" y="31"/>
                    </a:lnTo>
                    <a:lnTo>
                      <a:pt x="104" y="30"/>
                    </a:lnTo>
                    <a:lnTo>
                      <a:pt x="95" y="30"/>
                    </a:lnTo>
                    <a:lnTo>
                      <a:pt x="86" y="31"/>
                    </a:lnTo>
                    <a:lnTo>
                      <a:pt x="75" y="34"/>
                    </a:lnTo>
                    <a:lnTo>
                      <a:pt x="4" y="54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" name="Freeform 2062"/>
              <p:cNvSpPr>
                <a:spLocks noEditPoints="1"/>
              </p:cNvSpPr>
              <p:nvPr/>
            </p:nvSpPr>
            <p:spPr bwMode="auto">
              <a:xfrm>
                <a:off x="1122" y="2481"/>
                <a:ext cx="39" cy="21"/>
              </a:xfrm>
              <a:custGeom>
                <a:avLst/>
                <a:gdLst>
                  <a:gd name="T0" fmla="*/ 29 w 195"/>
                  <a:gd name="T1" fmla="*/ 87 h 107"/>
                  <a:gd name="T2" fmla="*/ 12 w 195"/>
                  <a:gd name="T3" fmla="*/ 80 h 107"/>
                  <a:gd name="T4" fmla="*/ 5 w 195"/>
                  <a:gd name="T5" fmla="*/ 73 h 107"/>
                  <a:gd name="T6" fmla="*/ 2 w 195"/>
                  <a:gd name="T7" fmla="*/ 66 h 107"/>
                  <a:gd name="T8" fmla="*/ 2 w 195"/>
                  <a:gd name="T9" fmla="*/ 50 h 107"/>
                  <a:gd name="T10" fmla="*/ 12 w 195"/>
                  <a:gd name="T11" fmla="*/ 32 h 107"/>
                  <a:gd name="T12" fmla="*/ 30 w 195"/>
                  <a:gd name="T13" fmla="*/ 16 h 107"/>
                  <a:gd name="T14" fmla="*/ 58 w 195"/>
                  <a:gd name="T15" fmla="*/ 5 h 107"/>
                  <a:gd name="T16" fmla="*/ 79 w 195"/>
                  <a:gd name="T17" fmla="*/ 1 h 107"/>
                  <a:gd name="T18" fmla="*/ 96 w 195"/>
                  <a:gd name="T19" fmla="*/ 0 h 107"/>
                  <a:gd name="T20" fmla="*/ 111 w 195"/>
                  <a:gd name="T21" fmla="*/ 2 h 107"/>
                  <a:gd name="T22" fmla="*/ 124 w 195"/>
                  <a:gd name="T23" fmla="*/ 9 h 107"/>
                  <a:gd name="T24" fmla="*/ 131 w 195"/>
                  <a:gd name="T25" fmla="*/ 16 h 107"/>
                  <a:gd name="T26" fmla="*/ 136 w 195"/>
                  <a:gd name="T27" fmla="*/ 26 h 107"/>
                  <a:gd name="T28" fmla="*/ 136 w 195"/>
                  <a:gd name="T29" fmla="*/ 42 h 107"/>
                  <a:gd name="T30" fmla="*/ 126 w 195"/>
                  <a:gd name="T31" fmla="*/ 57 h 107"/>
                  <a:gd name="T32" fmla="*/ 195 w 195"/>
                  <a:gd name="T33" fmla="*/ 56 h 107"/>
                  <a:gd name="T34" fmla="*/ 13 w 195"/>
                  <a:gd name="T35" fmla="*/ 92 h 107"/>
                  <a:gd name="T36" fmla="*/ 50 w 195"/>
                  <a:gd name="T37" fmla="*/ 26 h 107"/>
                  <a:gd name="T38" fmla="*/ 33 w 195"/>
                  <a:gd name="T39" fmla="*/ 35 h 107"/>
                  <a:gd name="T40" fmla="*/ 23 w 195"/>
                  <a:gd name="T41" fmla="*/ 46 h 107"/>
                  <a:gd name="T42" fmla="*/ 19 w 195"/>
                  <a:gd name="T43" fmla="*/ 57 h 107"/>
                  <a:gd name="T44" fmla="*/ 23 w 195"/>
                  <a:gd name="T45" fmla="*/ 67 h 107"/>
                  <a:gd name="T46" fmla="*/ 30 w 195"/>
                  <a:gd name="T47" fmla="*/ 75 h 107"/>
                  <a:gd name="T48" fmla="*/ 44 w 195"/>
                  <a:gd name="T49" fmla="*/ 78 h 107"/>
                  <a:gd name="T50" fmla="*/ 64 w 195"/>
                  <a:gd name="T51" fmla="*/ 77 h 107"/>
                  <a:gd name="T52" fmla="*/ 88 w 195"/>
                  <a:gd name="T53" fmla="*/ 70 h 107"/>
                  <a:gd name="T54" fmla="*/ 106 w 195"/>
                  <a:gd name="T55" fmla="*/ 61 h 107"/>
                  <a:gd name="T56" fmla="*/ 116 w 195"/>
                  <a:gd name="T57" fmla="*/ 50 h 107"/>
                  <a:gd name="T58" fmla="*/ 120 w 195"/>
                  <a:gd name="T59" fmla="*/ 39 h 107"/>
                  <a:gd name="T60" fmla="*/ 117 w 195"/>
                  <a:gd name="T61" fmla="*/ 27 h 107"/>
                  <a:gd name="T62" fmla="*/ 109 w 195"/>
                  <a:gd name="T63" fmla="*/ 21 h 107"/>
                  <a:gd name="T64" fmla="*/ 94 w 195"/>
                  <a:gd name="T65" fmla="*/ 17 h 107"/>
                  <a:gd name="T66" fmla="*/ 74 w 195"/>
                  <a:gd name="T67" fmla="*/ 1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5" h="107">
                    <a:moveTo>
                      <a:pt x="13" y="92"/>
                    </a:moveTo>
                    <a:lnTo>
                      <a:pt x="29" y="87"/>
                    </a:lnTo>
                    <a:lnTo>
                      <a:pt x="19" y="85"/>
                    </a:lnTo>
                    <a:lnTo>
                      <a:pt x="12" y="80"/>
                    </a:lnTo>
                    <a:lnTo>
                      <a:pt x="8" y="77"/>
                    </a:lnTo>
                    <a:lnTo>
                      <a:pt x="5" y="73"/>
                    </a:lnTo>
                    <a:lnTo>
                      <a:pt x="3" y="70"/>
                    </a:lnTo>
                    <a:lnTo>
                      <a:pt x="2" y="66"/>
                    </a:lnTo>
                    <a:lnTo>
                      <a:pt x="0" y="57"/>
                    </a:lnTo>
                    <a:lnTo>
                      <a:pt x="2" y="50"/>
                    </a:lnTo>
                    <a:lnTo>
                      <a:pt x="5" y="41"/>
                    </a:lnTo>
                    <a:lnTo>
                      <a:pt x="12" y="32"/>
                    </a:lnTo>
                    <a:lnTo>
                      <a:pt x="19" y="24"/>
                    </a:lnTo>
                    <a:lnTo>
                      <a:pt x="30" y="16"/>
                    </a:lnTo>
                    <a:lnTo>
                      <a:pt x="43" y="10"/>
                    </a:lnTo>
                    <a:lnTo>
                      <a:pt x="58" y="5"/>
                    </a:lnTo>
                    <a:lnTo>
                      <a:pt x="69" y="2"/>
                    </a:lnTo>
                    <a:lnTo>
                      <a:pt x="79" y="1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5" y="1"/>
                    </a:lnTo>
                    <a:lnTo>
                      <a:pt x="111" y="2"/>
                    </a:lnTo>
                    <a:lnTo>
                      <a:pt x="117" y="5"/>
                    </a:lnTo>
                    <a:lnTo>
                      <a:pt x="124" y="9"/>
                    </a:lnTo>
                    <a:lnTo>
                      <a:pt x="127" y="12"/>
                    </a:lnTo>
                    <a:lnTo>
                      <a:pt x="131" y="16"/>
                    </a:lnTo>
                    <a:lnTo>
                      <a:pt x="135" y="21"/>
                    </a:lnTo>
                    <a:lnTo>
                      <a:pt x="136" y="26"/>
                    </a:lnTo>
                    <a:lnTo>
                      <a:pt x="137" y="35"/>
                    </a:lnTo>
                    <a:lnTo>
                      <a:pt x="136" y="42"/>
                    </a:lnTo>
                    <a:lnTo>
                      <a:pt x="132" y="51"/>
                    </a:lnTo>
                    <a:lnTo>
                      <a:pt x="126" y="57"/>
                    </a:lnTo>
                    <a:lnTo>
                      <a:pt x="191" y="40"/>
                    </a:lnTo>
                    <a:lnTo>
                      <a:pt x="195" y="56"/>
                    </a:lnTo>
                    <a:lnTo>
                      <a:pt x="17" y="107"/>
                    </a:lnTo>
                    <a:lnTo>
                      <a:pt x="13" y="92"/>
                    </a:lnTo>
                    <a:close/>
                    <a:moveTo>
                      <a:pt x="63" y="22"/>
                    </a:moveTo>
                    <a:lnTo>
                      <a:pt x="50" y="26"/>
                    </a:lnTo>
                    <a:lnTo>
                      <a:pt x="41" y="30"/>
                    </a:lnTo>
                    <a:lnTo>
                      <a:pt x="33" y="35"/>
                    </a:lnTo>
                    <a:lnTo>
                      <a:pt x="26" y="41"/>
                    </a:lnTo>
                    <a:lnTo>
                      <a:pt x="23" y="46"/>
                    </a:lnTo>
                    <a:lnTo>
                      <a:pt x="20" y="51"/>
                    </a:lnTo>
                    <a:lnTo>
                      <a:pt x="19" y="57"/>
                    </a:lnTo>
                    <a:lnTo>
                      <a:pt x="20" y="62"/>
                    </a:lnTo>
                    <a:lnTo>
                      <a:pt x="23" y="67"/>
                    </a:lnTo>
                    <a:lnTo>
                      <a:pt x="25" y="71"/>
                    </a:lnTo>
                    <a:lnTo>
                      <a:pt x="30" y="75"/>
                    </a:lnTo>
                    <a:lnTo>
                      <a:pt x="36" y="77"/>
                    </a:lnTo>
                    <a:lnTo>
                      <a:pt x="44" y="78"/>
                    </a:lnTo>
                    <a:lnTo>
                      <a:pt x="54" y="78"/>
                    </a:lnTo>
                    <a:lnTo>
                      <a:pt x="64" y="77"/>
                    </a:lnTo>
                    <a:lnTo>
                      <a:pt x="75" y="75"/>
                    </a:lnTo>
                    <a:lnTo>
                      <a:pt x="88" y="70"/>
                    </a:lnTo>
                    <a:lnTo>
                      <a:pt x="97" y="66"/>
                    </a:lnTo>
                    <a:lnTo>
                      <a:pt x="106" y="61"/>
                    </a:lnTo>
                    <a:lnTo>
                      <a:pt x="112" y="55"/>
                    </a:lnTo>
                    <a:lnTo>
                      <a:pt x="116" y="50"/>
                    </a:lnTo>
                    <a:lnTo>
                      <a:pt x="119" y="44"/>
                    </a:lnTo>
                    <a:lnTo>
                      <a:pt x="120" y="39"/>
                    </a:lnTo>
                    <a:lnTo>
                      <a:pt x="119" y="32"/>
                    </a:lnTo>
                    <a:lnTo>
                      <a:pt x="117" y="27"/>
                    </a:lnTo>
                    <a:lnTo>
                      <a:pt x="114" y="24"/>
                    </a:lnTo>
                    <a:lnTo>
                      <a:pt x="109" y="21"/>
                    </a:lnTo>
                    <a:lnTo>
                      <a:pt x="102" y="19"/>
                    </a:lnTo>
                    <a:lnTo>
                      <a:pt x="94" y="17"/>
                    </a:lnTo>
                    <a:lnTo>
                      <a:pt x="85" y="17"/>
                    </a:lnTo>
                    <a:lnTo>
                      <a:pt x="74" y="19"/>
                    </a:lnTo>
                    <a:lnTo>
                      <a:pt x="63" y="2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" name="Freeform 2063"/>
              <p:cNvSpPr>
                <a:spLocks noEditPoints="1"/>
              </p:cNvSpPr>
              <p:nvPr/>
            </p:nvSpPr>
            <p:spPr bwMode="auto">
              <a:xfrm>
                <a:off x="1128" y="2502"/>
                <a:ext cx="28" cy="20"/>
              </a:xfrm>
              <a:custGeom>
                <a:avLst/>
                <a:gdLst>
                  <a:gd name="T0" fmla="*/ 55 w 138"/>
                  <a:gd name="T1" fmla="*/ 101 h 101"/>
                  <a:gd name="T2" fmla="*/ 35 w 138"/>
                  <a:gd name="T3" fmla="*/ 100 h 101"/>
                  <a:gd name="T4" fmla="*/ 20 w 138"/>
                  <a:gd name="T5" fmla="*/ 95 h 101"/>
                  <a:gd name="T6" fmla="*/ 8 w 138"/>
                  <a:gd name="T7" fmla="*/ 85 h 101"/>
                  <a:gd name="T8" fmla="*/ 1 w 138"/>
                  <a:gd name="T9" fmla="*/ 70 h 101"/>
                  <a:gd name="T10" fmla="*/ 0 w 138"/>
                  <a:gd name="T11" fmla="*/ 51 h 101"/>
                  <a:gd name="T12" fmla="*/ 8 w 138"/>
                  <a:gd name="T13" fmla="*/ 33 h 101"/>
                  <a:gd name="T14" fmla="*/ 27 w 138"/>
                  <a:gd name="T15" fmla="*/ 18 h 101"/>
                  <a:gd name="T16" fmla="*/ 55 w 138"/>
                  <a:gd name="T17" fmla="*/ 7 h 101"/>
                  <a:gd name="T18" fmla="*/ 84 w 138"/>
                  <a:gd name="T19" fmla="*/ 0 h 101"/>
                  <a:gd name="T20" fmla="*/ 109 w 138"/>
                  <a:gd name="T21" fmla="*/ 4 h 101"/>
                  <a:gd name="T22" fmla="*/ 127 w 138"/>
                  <a:gd name="T23" fmla="*/ 15 h 101"/>
                  <a:gd name="T24" fmla="*/ 135 w 138"/>
                  <a:gd name="T25" fmla="*/ 31 h 101"/>
                  <a:gd name="T26" fmla="*/ 137 w 138"/>
                  <a:gd name="T27" fmla="*/ 49 h 101"/>
                  <a:gd name="T28" fmla="*/ 128 w 138"/>
                  <a:gd name="T29" fmla="*/ 68 h 101"/>
                  <a:gd name="T30" fmla="*/ 109 w 138"/>
                  <a:gd name="T31" fmla="*/ 83 h 101"/>
                  <a:gd name="T32" fmla="*/ 81 w 138"/>
                  <a:gd name="T33" fmla="*/ 94 h 101"/>
                  <a:gd name="T34" fmla="*/ 55 w 138"/>
                  <a:gd name="T35" fmla="*/ 24 h 101"/>
                  <a:gd name="T36" fmla="*/ 37 w 138"/>
                  <a:gd name="T37" fmla="*/ 33 h 101"/>
                  <a:gd name="T38" fmla="*/ 25 w 138"/>
                  <a:gd name="T39" fmla="*/ 43 h 101"/>
                  <a:gd name="T40" fmla="*/ 18 w 138"/>
                  <a:gd name="T41" fmla="*/ 54 h 101"/>
                  <a:gd name="T42" fmla="*/ 20 w 138"/>
                  <a:gd name="T43" fmla="*/ 65 h 101"/>
                  <a:gd name="T44" fmla="*/ 23 w 138"/>
                  <a:gd name="T45" fmla="*/ 74 h 101"/>
                  <a:gd name="T46" fmla="*/ 30 w 138"/>
                  <a:gd name="T47" fmla="*/ 79 h 101"/>
                  <a:gd name="T48" fmla="*/ 40 w 138"/>
                  <a:gd name="T49" fmla="*/ 83 h 101"/>
                  <a:gd name="T50" fmla="*/ 53 w 138"/>
                  <a:gd name="T51" fmla="*/ 84 h 101"/>
                  <a:gd name="T52" fmla="*/ 88 w 138"/>
                  <a:gd name="T53" fmla="*/ 73 h 101"/>
                  <a:gd name="T54" fmla="*/ 103 w 138"/>
                  <a:gd name="T55" fmla="*/ 66 h 101"/>
                  <a:gd name="T56" fmla="*/ 112 w 138"/>
                  <a:gd name="T57" fmla="*/ 59 h 101"/>
                  <a:gd name="T58" fmla="*/ 118 w 138"/>
                  <a:gd name="T59" fmla="*/ 48 h 101"/>
                  <a:gd name="T60" fmla="*/ 118 w 138"/>
                  <a:gd name="T61" fmla="*/ 36 h 101"/>
                  <a:gd name="T62" fmla="*/ 113 w 138"/>
                  <a:gd name="T63" fmla="*/ 26 h 101"/>
                  <a:gd name="T64" fmla="*/ 103 w 138"/>
                  <a:gd name="T65" fmla="*/ 20 h 101"/>
                  <a:gd name="T66" fmla="*/ 89 w 138"/>
                  <a:gd name="T67" fmla="*/ 18 h 101"/>
                  <a:gd name="T68" fmla="*/ 73 w 138"/>
                  <a:gd name="T69" fmla="*/ 2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8" h="101">
                    <a:moveTo>
                      <a:pt x="53" y="84"/>
                    </a:moveTo>
                    <a:lnTo>
                      <a:pt x="55" y="101"/>
                    </a:lnTo>
                    <a:lnTo>
                      <a:pt x="45" y="101"/>
                    </a:lnTo>
                    <a:lnTo>
                      <a:pt x="35" y="100"/>
                    </a:lnTo>
                    <a:lnTo>
                      <a:pt x="27" y="97"/>
                    </a:lnTo>
                    <a:lnTo>
                      <a:pt x="20" y="95"/>
                    </a:lnTo>
                    <a:lnTo>
                      <a:pt x="13" y="90"/>
                    </a:lnTo>
                    <a:lnTo>
                      <a:pt x="8" y="85"/>
                    </a:lnTo>
                    <a:lnTo>
                      <a:pt x="3" y="78"/>
                    </a:lnTo>
                    <a:lnTo>
                      <a:pt x="1" y="70"/>
                    </a:lnTo>
                    <a:lnTo>
                      <a:pt x="0" y="60"/>
                    </a:lnTo>
                    <a:lnTo>
                      <a:pt x="0" y="51"/>
                    </a:lnTo>
                    <a:lnTo>
                      <a:pt x="3" y="41"/>
                    </a:lnTo>
                    <a:lnTo>
                      <a:pt x="8" y="33"/>
                    </a:lnTo>
                    <a:lnTo>
                      <a:pt x="17" y="25"/>
                    </a:lnTo>
                    <a:lnTo>
                      <a:pt x="27" y="18"/>
                    </a:lnTo>
                    <a:lnTo>
                      <a:pt x="40" y="12"/>
                    </a:lnTo>
                    <a:lnTo>
                      <a:pt x="55" y="7"/>
                    </a:lnTo>
                    <a:lnTo>
                      <a:pt x="71" y="3"/>
                    </a:lnTo>
                    <a:lnTo>
                      <a:pt x="84" y="0"/>
                    </a:lnTo>
                    <a:lnTo>
                      <a:pt x="98" y="2"/>
                    </a:lnTo>
                    <a:lnTo>
                      <a:pt x="109" y="4"/>
                    </a:lnTo>
                    <a:lnTo>
                      <a:pt x="119" y="9"/>
                    </a:lnTo>
                    <a:lnTo>
                      <a:pt x="127" y="15"/>
                    </a:lnTo>
                    <a:lnTo>
                      <a:pt x="132" y="23"/>
                    </a:lnTo>
                    <a:lnTo>
                      <a:pt x="135" y="31"/>
                    </a:lnTo>
                    <a:lnTo>
                      <a:pt x="138" y="40"/>
                    </a:lnTo>
                    <a:lnTo>
                      <a:pt x="137" y="49"/>
                    </a:lnTo>
                    <a:lnTo>
                      <a:pt x="133" y="59"/>
                    </a:lnTo>
                    <a:lnTo>
                      <a:pt x="128" y="68"/>
                    </a:lnTo>
                    <a:lnTo>
                      <a:pt x="119" y="75"/>
                    </a:lnTo>
                    <a:lnTo>
                      <a:pt x="109" y="83"/>
                    </a:lnTo>
                    <a:lnTo>
                      <a:pt x="97" y="89"/>
                    </a:lnTo>
                    <a:lnTo>
                      <a:pt x="81" y="94"/>
                    </a:lnTo>
                    <a:lnTo>
                      <a:pt x="76" y="95"/>
                    </a:lnTo>
                    <a:lnTo>
                      <a:pt x="55" y="24"/>
                    </a:lnTo>
                    <a:lnTo>
                      <a:pt x="45" y="28"/>
                    </a:lnTo>
                    <a:lnTo>
                      <a:pt x="37" y="33"/>
                    </a:lnTo>
                    <a:lnTo>
                      <a:pt x="30" y="38"/>
                    </a:lnTo>
                    <a:lnTo>
                      <a:pt x="25" y="43"/>
                    </a:lnTo>
                    <a:lnTo>
                      <a:pt x="21" y="48"/>
                    </a:lnTo>
                    <a:lnTo>
                      <a:pt x="18" y="54"/>
                    </a:lnTo>
                    <a:lnTo>
                      <a:pt x="18" y="60"/>
                    </a:lnTo>
                    <a:lnTo>
                      <a:pt x="20" y="65"/>
                    </a:lnTo>
                    <a:lnTo>
                      <a:pt x="21" y="70"/>
                    </a:lnTo>
                    <a:lnTo>
                      <a:pt x="23" y="74"/>
                    </a:lnTo>
                    <a:lnTo>
                      <a:pt x="26" y="76"/>
                    </a:lnTo>
                    <a:lnTo>
                      <a:pt x="30" y="79"/>
                    </a:lnTo>
                    <a:lnTo>
                      <a:pt x="35" y="81"/>
                    </a:lnTo>
                    <a:lnTo>
                      <a:pt x="40" y="83"/>
                    </a:lnTo>
                    <a:lnTo>
                      <a:pt x="46" y="83"/>
                    </a:lnTo>
                    <a:lnTo>
                      <a:pt x="53" y="84"/>
                    </a:lnTo>
                    <a:close/>
                    <a:moveTo>
                      <a:pt x="73" y="20"/>
                    </a:moveTo>
                    <a:lnTo>
                      <a:pt x="88" y="73"/>
                    </a:lnTo>
                    <a:lnTo>
                      <a:pt x="96" y="70"/>
                    </a:lnTo>
                    <a:lnTo>
                      <a:pt x="103" y="66"/>
                    </a:lnTo>
                    <a:lnTo>
                      <a:pt x="108" y="63"/>
                    </a:lnTo>
                    <a:lnTo>
                      <a:pt x="112" y="59"/>
                    </a:lnTo>
                    <a:lnTo>
                      <a:pt x="116" y="54"/>
                    </a:lnTo>
                    <a:lnTo>
                      <a:pt x="118" y="48"/>
                    </a:lnTo>
                    <a:lnTo>
                      <a:pt x="119" y="43"/>
                    </a:lnTo>
                    <a:lnTo>
                      <a:pt x="118" y="36"/>
                    </a:lnTo>
                    <a:lnTo>
                      <a:pt x="116" y="31"/>
                    </a:lnTo>
                    <a:lnTo>
                      <a:pt x="113" y="26"/>
                    </a:lnTo>
                    <a:lnTo>
                      <a:pt x="108" y="23"/>
                    </a:lnTo>
                    <a:lnTo>
                      <a:pt x="103" y="20"/>
                    </a:lnTo>
                    <a:lnTo>
                      <a:pt x="96" y="19"/>
                    </a:lnTo>
                    <a:lnTo>
                      <a:pt x="89" y="18"/>
                    </a:lnTo>
                    <a:lnTo>
                      <a:pt x="82" y="18"/>
                    </a:lnTo>
                    <a:lnTo>
                      <a:pt x="73" y="2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" name="Freeform 2064"/>
              <p:cNvSpPr>
                <a:spLocks/>
              </p:cNvSpPr>
              <p:nvPr/>
            </p:nvSpPr>
            <p:spPr bwMode="auto">
              <a:xfrm>
                <a:off x="1135" y="2521"/>
                <a:ext cx="28" cy="17"/>
              </a:xfrm>
              <a:custGeom>
                <a:avLst/>
                <a:gdLst>
                  <a:gd name="T0" fmla="*/ 0 w 143"/>
                  <a:gd name="T1" fmla="*/ 73 h 88"/>
                  <a:gd name="T2" fmla="*/ 118 w 143"/>
                  <a:gd name="T3" fmla="*/ 0 h 88"/>
                  <a:gd name="T4" fmla="*/ 123 w 143"/>
                  <a:gd name="T5" fmla="*/ 17 h 88"/>
                  <a:gd name="T6" fmla="*/ 51 w 143"/>
                  <a:gd name="T7" fmla="*/ 59 h 88"/>
                  <a:gd name="T8" fmla="*/ 40 w 143"/>
                  <a:gd name="T9" fmla="*/ 66 h 88"/>
                  <a:gd name="T10" fmla="*/ 28 w 143"/>
                  <a:gd name="T11" fmla="*/ 73 h 88"/>
                  <a:gd name="T12" fmla="*/ 40 w 143"/>
                  <a:gd name="T13" fmla="*/ 73 h 88"/>
                  <a:gd name="T14" fmla="*/ 54 w 143"/>
                  <a:gd name="T15" fmla="*/ 71 h 88"/>
                  <a:gd name="T16" fmla="*/ 138 w 143"/>
                  <a:gd name="T17" fmla="*/ 70 h 88"/>
                  <a:gd name="T18" fmla="*/ 143 w 143"/>
                  <a:gd name="T19" fmla="*/ 88 h 88"/>
                  <a:gd name="T20" fmla="*/ 4 w 143"/>
                  <a:gd name="T21" fmla="*/ 88 h 88"/>
                  <a:gd name="T22" fmla="*/ 0 w 143"/>
                  <a:gd name="T23" fmla="*/ 7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3" h="88">
                    <a:moveTo>
                      <a:pt x="0" y="73"/>
                    </a:moveTo>
                    <a:lnTo>
                      <a:pt x="118" y="0"/>
                    </a:lnTo>
                    <a:lnTo>
                      <a:pt x="123" y="17"/>
                    </a:lnTo>
                    <a:lnTo>
                      <a:pt x="51" y="59"/>
                    </a:lnTo>
                    <a:lnTo>
                      <a:pt x="40" y="66"/>
                    </a:lnTo>
                    <a:lnTo>
                      <a:pt x="28" y="73"/>
                    </a:lnTo>
                    <a:lnTo>
                      <a:pt x="40" y="73"/>
                    </a:lnTo>
                    <a:lnTo>
                      <a:pt x="54" y="71"/>
                    </a:lnTo>
                    <a:lnTo>
                      <a:pt x="138" y="70"/>
                    </a:lnTo>
                    <a:lnTo>
                      <a:pt x="143" y="88"/>
                    </a:lnTo>
                    <a:lnTo>
                      <a:pt x="4" y="88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" name="Freeform 2065"/>
              <p:cNvSpPr>
                <a:spLocks noEditPoints="1"/>
              </p:cNvSpPr>
              <p:nvPr/>
            </p:nvSpPr>
            <p:spPr bwMode="auto">
              <a:xfrm>
                <a:off x="1139" y="2539"/>
                <a:ext cx="36" cy="14"/>
              </a:xfrm>
              <a:custGeom>
                <a:avLst/>
                <a:gdLst>
                  <a:gd name="T0" fmla="*/ 153 w 183"/>
                  <a:gd name="T1" fmla="*/ 7 h 67"/>
                  <a:gd name="T2" fmla="*/ 178 w 183"/>
                  <a:gd name="T3" fmla="*/ 0 h 67"/>
                  <a:gd name="T4" fmla="*/ 183 w 183"/>
                  <a:gd name="T5" fmla="*/ 16 h 67"/>
                  <a:gd name="T6" fmla="*/ 158 w 183"/>
                  <a:gd name="T7" fmla="*/ 23 h 67"/>
                  <a:gd name="T8" fmla="*/ 153 w 183"/>
                  <a:gd name="T9" fmla="*/ 7 h 67"/>
                  <a:gd name="T10" fmla="*/ 0 w 183"/>
                  <a:gd name="T11" fmla="*/ 51 h 67"/>
                  <a:gd name="T12" fmla="*/ 130 w 183"/>
                  <a:gd name="T13" fmla="*/ 15 h 67"/>
                  <a:gd name="T14" fmla="*/ 133 w 183"/>
                  <a:gd name="T15" fmla="*/ 30 h 67"/>
                  <a:gd name="T16" fmla="*/ 5 w 183"/>
                  <a:gd name="T17" fmla="*/ 67 h 67"/>
                  <a:gd name="T18" fmla="*/ 0 w 183"/>
                  <a:gd name="T19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67">
                    <a:moveTo>
                      <a:pt x="153" y="7"/>
                    </a:moveTo>
                    <a:lnTo>
                      <a:pt x="178" y="0"/>
                    </a:lnTo>
                    <a:lnTo>
                      <a:pt x="183" y="16"/>
                    </a:lnTo>
                    <a:lnTo>
                      <a:pt x="158" y="23"/>
                    </a:lnTo>
                    <a:lnTo>
                      <a:pt x="153" y="7"/>
                    </a:lnTo>
                    <a:close/>
                    <a:moveTo>
                      <a:pt x="0" y="51"/>
                    </a:moveTo>
                    <a:lnTo>
                      <a:pt x="130" y="15"/>
                    </a:lnTo>
                    <a:lnTo>
                      <a:pt x="133" y="30"/>
                    </a:lnTo>
                    <a:lnTo>
                      <a:pt x="5" y="67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" name="Freeform 2066"/>
              <p:cNvSpPr>
                <a:spLocks/>
              </p:cNvSpPr>
              <p:nvPr/>
            </p:nvSpPr>
            <p:spPr bwMode="auto">
              <a:xfrm>
                <a:off x="1141" y="2549"/>
                <a:ext cx="37" cy="13"/>
              </a:xfrm>
              <a:custGeom>
                <a:avLst/>
                <a:gdLst>
                  <a:gd name="T0" fmla="*/ 0 w 183"/>
                  <a:gd name="T1" fmla="*/ 51 h 66"/>
                  <a:gd name="T2" fmla="*/ 178 w 183"/>
                  <a:gd name="T3" fmla="*/ 0 h 66"/>
                  <a:gd name="T4" fmla="*/ 183 w 183"/>
                  <a:gd name="T5" fmla="*/ 15 h 66"/>
                  <a:gd name="T6" fmla="*/ 3 w 183"/>
                  <a:gd name="T7" fmla="*/ 66 h 66"/>
                  <a:gd name="T8" fmla="*/ 0 w 183"/>
                  <a:gd name="T9" fmla="*/ 5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66">
                    <a:moveTo>
                      <a:pt x="0" y="51"/>
                    </a:moveTo>
                    <a:lnTo>
                      <a:pt x="178" y="0"/>
                    </a:lnTo>
                    <a:lnTo>
                      <a:pt x="183" y="15"/>
                    </a:lnTo>
                    <a:lnTo>
                      <a:pt x="3" y="66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" name="Freeform 2067"/>
              <p:cNvSpPr>
                <a:spLocks/>
              </p:cNvSpPr>
              <p:nvPr/>
            </p:nvSpPr>
            <p:spPr bwMode="auto">
              <a:xfrm>
                <a:off x="1144" y="2558"/>
                <a:ext cx="36" cy="13"/>
              </a:xfrm>
              <a:custGeom>
                <a:avLst/>
                <a:gdLst>
                  <a:gd name="T0" fmla="*/ 0 w 183"/>
                  <a:gd name="T1" fmla="*/ 51 h 67"/>
                  <a:gd name="T2" fmla="*/ 180 w 183"/>
                  <a:gd name="T3" fmla="*/ 0 h 67"/>
                  <a:gd name="T4" fmla="*/ 183 w 183"/>
                  <a:gd name="T5" fmla="*/ 16 h 67"/>
                  <a:gd name="T6" fmla="*/ 5 w 183"/>
                  <a:gd name="T7" fmla="*/ 67 h 67"/>
                  <a:gd name="T8" fmla="*/ 0 w 183"/>
                  <a:gd name="T9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67">
                    <a:moveTo>
                      <a:pt x="0" y="51"/>
                    </a:moveTo>
                    <a:lnTo>
                      <a:pt x="180" y="0"/>
                    </a:lnTo>
                    <a:lnTo>
                      <a:pt x="183" y="16"/>
                    </a:lnTo>
                    <a:lnTo>
                      <a:pt x="5" y="67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" name="Freeform 2068"/>
              <p:cNvSpPr>
                <a:spLocks noEditPoints="1"/>
              </p:cNvSpPr>
              <p:nvPr/>
            </p:nvSpPr>
            <p:spPr bwMode="auto">
              <a:xfrm>
                <a:off x="1148" y="2572"/>
                <a:ext cx="27" cy="20"/>
              </a:xfrm>
              <a:custGeom>
                <a:avLst/>
                <a:gdLst>
                  <a:gd name="T0" fmla="*/ 55 w 137"/>
                  <a:gd name="T1" fmla="*/ 99 h 99"/>
                  <a:gd name="T2" fmla="*/ 35 w 137"/>
                  <a:gd name="T3" fmla="*/ 98 h 99"/>
                  <a:gd name="T4" fmla="*/ 20 w 137"/>
                  <a:gd name="T5" fmla="*/ 93 h 99"/>
                  <a:gd name="T6" fmla="*/ 9 w 137"/>
                  <a:gd name="T7" fmla="*/ 83 h 99"/>
                  <a:gd name="T8" fmla="*/ 2 w 137"/>
                  <a:gd name="T9" fmla="*/ 70 h 99"/>
                  <a:gd name="T10" fmla="*/ 0 w 137"/>
                  <a:gd name="T11" fmla="*/ 50 h 99"/>
                  <a:gd name="T12" fmla="*/ 9 w 137"/>
                  <a:gd name="T13" fmla="*/ 31 h 99"/>
                  <a:gd name="T14" fmla="*/ 28 w 137"/>
                  <a:gd name="T15" fmla="*/ 16 h 99"/>
                  <a:gd name="T16" fmla="*/ 55 w 137"/>
                  <a:gd name="T17" fmla="*/ 5 h 99"/>
                  <a:gd name="T18" fmla="*/ 85 w 137"/>
                  <a:gd name="T19" fmla="*/ 0 h 99"/>
                  <a:gd name="T20" fmla="*/ 110 w 137"/>
                  <a:gd name="T21" fmla="*/ 2 h 99"/>
                  <a:gd name="T22" fmla="*/ 127 w 137"/>
                  <a:gd name="T23" fmla="*/ 13 h 99"/>
                  <a:gd name="T24" fmla="*/ 136 w 137"/>
                  <a:gd name="T25" fmla="*/ 30 h 99"/>
                  <a:gd name="T26" fmla="*/ 137 w 137"/>
                  <a:gd name="T27" fmla="*/ 48 h 99"/>
                  <a:gd name="T28" fmla="*/ 129 w 137"/>
                  <a:gd name="T29" fmla="*/ 66 h 99"/>
                  <a:gd name="T30" fmla="*/ 110 w 137"/>
                  <a:gd name="T31" fmla="*/ 81 h 99"/>
                  <a:gd name="T32" fmla="*/ 81 w 137"/>
                  <a:gd name="T33" fmla="*/ 92 h 99"/>
                  <a:gd name="T34" fmla="*/ 55 w 137"/>
                  <a:gd name="T35" fmla="*/ 22 h 99"/>
                  <a:gd name="T36" fmla="*/ 36 w 137"/>
                  <a:gd name="T37" fmla="*/ 31 h 99"/>
                  <a:gd name="T38" fmla="*/ 25 w 137"/>
                  <a:gd name="T39" fmla="*/ 41 h 99"/>
                  <a:gd name="T40" fmla="*/ 19 w 137"/>
                  <a:gd name="T41" fmla="*/ 52 h 99"/>
                  <a:gd name="T42" fmla="*/ 19 w 137"/>
                  <a:gd name="T43" fmla="*/ 65 h 99"/>
                  <a:gd name="T44" fmla="*/ 24 w 137"/>
                  <a:gd name="T45" fmla="*/ 72 h 99"/>
                  <a:gd name="T46" fmla="*/ 30 w 137"/>
                  <a:gd name="T47" fmla="*/ 78 h 99"/>
                  <a:gd name="T48" fmla="*/ 40 w 137"/>
                  <a:gd name="T49" fmla="*/ 81 h 99"/>
                  <a:gd name="T50" fmla="*/ 53 w 137"/>
                  <a:gd name="T51" fmla="*/ 82 h 99"/>
                  <a:gd name="T52" fmla="*/ 89 w 137"/>
                  <a:gd name="T53" fmla="*/ 72 h 99"/>
                  <a:gd name="T54" fmla="*/ 103 w 137"/>
                  <a:gd name="T55" fmla="*/ 66 h 99"/>
                  <a:gd name="T56" fmla="*/ 112 w 137"/>
                  <a:gd name="T57" fmla="*/ 58 h 99"/>
                  <a:gd name="T58" fmla="*/ 119 w 137"/>
                  <a:gd name="T59" fmla="*/ 47 h 99"/>
                  <a:gd name="T60" fmla="*/ 119 w 137"/>
                  <a:gd name="T61" fmla="*/ 35 h 99"/>
                  <a:gd name="T62" fmla="*/ 112 w 137"/>
                  <a:gd name="T63" fmla="*/ 26 h 99"/>
                  <a:gd name="T64" fmla="*/ 103 w 137"/>
                  <a:gd name="T65" fmla="*/ 20 h 99"/>
                  <a:gd name="T66" fmla="*/ 90 w 137"/>
                  <a:gd name="T67" fmla="*/ 17 h 99"/>
                  <a:gd name="T68" fmla="*/ 74 w 137"/>
                  <a:gd name="T69" fmla="*/ 1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7" h="99">
                    <a:moveTo>
                      <a:pt x="53" y="82"/>
                    </a:moveTo>
                    <a:lnTo>
                      <a:pt x="55" y="99"/>
                    </a:lnTo>
                    <a:lnTo>
                      <a:pt x="45" y="99"/>
                    </a:lnTo>
                    <a:lnTo>
                      <a:pt x="35" y="98"/>
                    </a:lnTo>
                    <a:lnTo>
                      <a:pt x="28" y="97"/>
                    </a:lnTo>
                    <a:lnTo>
                      <a:pt x="20" y="93"/>
                    </a:lnTo>
                    <a:lnTo>
                      <a:pt x="14" y="88"/>
                    </a:lnTo>
                    <a:lnTo>
                      <a:pt x="9" y="83"/>
                    </a:lnTo>
                    <a:lnTo>
                      <a:pt x="4" y="77"/>
                    </a:lnTo>
                    <a:lnTo>
                      <a:pt x="2" y="70"/>
                    </a:lnTo>
                    <a:lnTo>
                      <a:pt x="0" y="60"/>
                    </a:lnTo>
                    <a:lnTo>
                      <a:pt x="0" y="50"/>
                    </a:lnTo>
                    <a:lnTo>
                      <a:pt x="4" y="41"/>
                    </a:lnTo>
                    <a:lnTo>
                      <a:pt x="9" y="31"/>
                    </a:lnTo>
                    <a:lnTo>
                      <a:pt x="18" y="23"/>
                    </a:lnTo>
                    <a:lnTo>
                      <a:pt x="28" y="16"/>
                    </a:lnTo>
                    <a:lnTo>
                      <a:pt x="40" y="10"/>
                    </a:lnTo>
                    <a:lnTo>
                      <a:pt x="55" y="5"/>
                    </a:lnTo>
                    <a:lnTo>
                      <a:pt x="71" y="1"/>
                    </a:lnTo>
                    <a:lnTo>
                      <a:pt x="85" y="0"/>
                    </a:lnTo>
                    <a:lnTo>
                      <a:pt x="99" y="0"/>
                    </a:lnTo>
                    <a:lnTo>
                      <a:pt x="110" y="2"/>
                    </a:lnTo>
                    <a:lnTo>
                      <a:pt x="120" y="7"/>
                    </a:lnTo>
                    <a:lnTo>
                      <a:pt x="127" y="13"/>
                    </a:lnTo>
                    <a:lnTo>
                      <a:pt x="132" y="21"/>
                    </a:lnTo>
                    <a:lnTo>
                      <a:pt x="136" y="30"/>
                    </a:lnTo>
                    <a:lnTo>
                      <a:pt x="137" y="40"/>
                    </a:lnTo>
                    <a:lnTo>
                      <a:pt x="137" y="48"/>
                    </a:lnTo>
                    <a:lnTo>
                      <a:pt x="134" y="57"/>
                    </a:lnTo>
                    <a:lnTo>
                      <a:pt x="129" y="66"/>
                    </a:lnTo>
                    <a:lnTo>
                      <a:pt x="120" y="73"/>
                    </a:lnTo>
                    <a:lnTo>
                      <a:pt x="110" y="81"/>
                    </a:lnTo>
                    <a:lnTo>
                      <a:pt x="96" y="87"/>
                    </a:lnTo>
                    <a:lnTo>
                      <a:pt x="81" y="92"/>
                    </a:lnTo>
                    <a:lnTo>
                      <a:pt x="76" y="94"/>
                    </a:lnTo>
                    <a:lnTo>
                      <a:pt x="55" y="22"/>
                    </a:lnTo>
                    <a:lnTo>
                      <a:pt x="45" y="26"/>
                    </a:lnTo>
                    <a:lnTo>
                      <a:pt x="36" y="31"/>
                    </a:lnTo>
                    <a:lnTo>
                      <a:pt x="30" y="36"/>
                    </a:lnTo>
                    <a:lnTo>
                      <a:pt x="25" y="41"/>
                    </a:lnTo>
                    <a:lnTo>
                      <a:pt x="22" y="47"/>
                    </a:lnTo>
                    <a:lnTo>
                      <a:pt x="19" y="52"/>
                    </a:lnTo>
                    <a:lnTo>
                      <a:pt x="19" y="58"/>
                    </a:lnTo>
                    <a:lnTo>
                      <a:pt x="19" y="65"/>
                    </a:lnTo>
                    <a:lnTo>
                      <a:pt x="22" y="68"/>
                    </a:lnTo>
                    <a:lnTo>
                      <a:pt x="24" y="72"/>
                    </a:lnTo>
                    <a:lnTo>
                      <a:pt x="27" y="76"/>
                    </a:lnTo>
                    <a:lnTo>
                      <a:pt x="30" y="78"/>
                    </a:lnTo>
                    <a:lnTo>
                      <a:pt x="35" y="79"/>
                    </a:lnTo>
                    <a:lnTo>
                      <a:pt x="40" y="81"/>
                    </a:lnTo>
                    <a:lnTo>
                      <a:pt x="46" y="82"/>
                    </a:lnTo>
                    <a:lnTo>
                      <a:pt x="53" y="82"/>
                    </a:lnTo>
                    <a:close/>
                    <a:moveTo>
                      <a:pt x="74" y="18"/>
                    </a:moveTo>
                    <a:lnTo>
                      <a:pt x="89" y="72"/>
                    </a:lnTo>
                    <a:lnTo>
                      <a:pt x="96" y="68"/>
                    </a:lnTo>
                    <a:lnTo>
                      <a:pt x="103" y="66"/>
                    </a:lnTo>
                    <a:lnTo>
                      <a:pt x="109" y="62"/>
                    </a:lnTo>
                    <a:lnTo>
                      <a:pt x="112" y="58"/>
                    </a:lnTo>
                    <a:lnTo>
                      <a:pt x="116" y="52"/>
                    </a:lnTo>
                    <a:lnTo>
                      <a:pt x="119" y="47"/>
                    </a:lnTo>
                    <a:lnTo>
                      <a:pt x="120" y="41"/>
                    </a:lnTo>
                    <a:lnTo>
                      <a:pt x="119" y="35"/>
                    </a:lnTo>
                    <a:lnTo>
                      <a:pt x="116" y="30"/>
                    </a:lnTo>
                    <a:lnTo>
                      <a:pt x="112" y="26"/>
                    </a:lnTo>
                    <a:lnTo>
                      <a:pt x="109" y="22"/>
                    </a:lnTo>
                    <a:lnTo>
                      <a:pt x="103" y="20"/>
                    </a:lnTo>
                    <a:lnTo>
                      <a:pt x="96" y="17"/>
                    </a:lnTo>
                    <a:lnTo>
                      <a:pt x="90" y="17"/>
                    </a:lnTo>
                    <a:lnTo>
                      <a:pt x="83" y="17"/>
                    </a:lnTo>
                    <a:lnTo>
                      <a:pt x="74" y="1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" name="Freeform 2069"/>
              <p:cNvSpPr>
                <a:spLocks/>
              </p:cNvSpPr>
              <p:nvPr/>
            </p:nvSpPr>
            <p:spPr bwMode="auto">
              <a:xfrm>
                <a:off x="1156" y="2598"/>
                <a:ext cx="36" cy="27"/>
              </a:xfrm>
              <a:custGeom>
                <a:avLst/>
                <a:gdLst>
                  <a:gd name="T0" fmla="*/ 0 w 183"/>
                  <a:gd name="T1" fmla="*/ 51 h 133"/>
                  <a:gd name="T2" fmla="*/ 178 w 183"/>
                  <a:gd name="T3" fmla="*/ 0 h 133"/>
                  <a:gd name="T4" fmla="*/ 183 w 183"/>
                  <a:gd name="T5" fmla="*/ 17 h 133"/>
                  <a:gd name="T6" fmla="*/ 26 w 183"/>
                  <a:gd name="T7" fmla="*/ 62 h 133"/>
                  <a:gd name="T8" fmla="*/ 45 w 183"/>
                  <a:gd name="T9" fmla="*/ 127 h 133"/>
                  <a:gd name="T10" fmla="*/ 23 w 183"/>
                  <a:gd name="T11" fmla="*/ 133 h 133"/>
                  <a:gd name="T12" fmla="*/ 0 w 183"/>
                  <a:gd name="T13" fmla="*/ 5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133">
                    <a:moveTo>
                      <a:pt x="0" y="51"/>
                    </a:moveTo>
                    <a:lnTo>
                      <a:pt x="178" y="0"/>
                    </a:lnTo>
                    <a:lnTo>
                      <a:pt x="183" y="17"/>
                    </a:lnTo>
                    <a:lnTo>
                      <a:pt x="26" y="62"/>
                    </a:lnTo>
                    <a:lnTo>
                      <a:pt x="45" y="127"/>
                    </a:lnTo>
                    <a:lnTo>
                      <a:pt x="23" y="133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" name="Freeform 2070"/>
              <p:cNvSpPr>
                <a:spLocks noEditPoints="1"/>
              </p:cNvSpPr>
              <p:nvPr/>
            </p:nvSpPr>
            <p:spPr bwMode="auto">
              <a:xfrm>
                <a:off x="1162" y="2624"/>
                <a:ext cx="29" cy="22"/>
              </a:xfrm>
              <a:custGeom>
                <a:avLst/>
                <a:gdLst>
                  <a:gd name="T0" fmla="*/ 20 w 144"/>
                  <a:gd name="T1" fmla="*/ 81 h 112"/>
                  <a:gd name="T2" fmla="*/ 5 w 144"/>
                  <a:gd name="T3" fmla="*/ 67 h 112"/>
                  <a:gd name="T4" fmla="*/ 0 w 144"/>
                  <a:gd name="T5" fmla="*/ 51 h 112"/>
                  <a:gd name="T6" fmla="*/ 2 w 144"/>
                  <a:gd name="T7" fmla="*/ 37 h 112"/>
                  <a:gd name="T8" fmla="*/ 9 w 144"/>
                  <a:gd name="T9" fmla="*/ 26 h 112"/>
                  <a:gd name="T10" fmla="*/ 22 w 144"/>
                  <a:gd name="T11" fmla="*/ 17 h 112"/>
                  <a:gd name="T12" fmla="*/ 40 w 144"/>
                  <a:gd name="T13" fmla="*/ 12 h 112"/>
                  <a:gd name="T14" fmla="*/ 55 w 144"/>
                  <a:gd name="T15" fmla="*/ 14 h 112"/>
                  <a:gd name="T16" fmla="*/ 64 w 144"/>
                  <a:gd name="T17" fmla="*/ 17 h 112"/>
                  <a:gd name="T18" fmla="*/ 74 w 144"/>
                  <a:gd name="T19" fmla="*/ 29 h 112"/>
                  <a:gd name="T20" fmla="*/ 89 w 144"/>
                  <a:gd name="T21" fmla="*/ 56 h 112"/>
                  <a:gd name="T22" fmla="*/ 103 w 144"/>
                  <a:gd name="T23" fmla="*/ 66 h 112"/>
                  <a:gd name="T24" fmla="*/ 114 w 144"/>
                  <a:gd name="T25" fmla="*/ 61 h 112"/>
                  <a:gd name="T26" fmla="*/ 120 w 144"/>
                  <a:gd name="T27" fmla="*/ 56 h 112"/>
                  <a:gd name="T28" fmla="*/ 124 w 144"/>
                  <a:gd name="T29" fmla="*/ 47 h 112"/>
                  <a:gd name="T30" fmla="*/ 122 w 144"/>
                  <a:gd name="T31" fmla="*/ 36 h 112"/>
                  <a:gd name="T32" fmla="*/ 119 w 144"/>
                  <a:gd name="T33" fmla="*/ 26 h 112"/>
                  <a:gd name="T34" fmla="*/ 112 w 144"/>
                  <a:gd name="T35" fmla="*/ 20 h 112"/>
                  <a:gd name="T36" fmla="*/ 104 w 144"/>
                  <a:gd name="T37" fmla="*/ 17 h 112"/>
                  <a:gd name="T38" fmla="*/ 90 w 144"/>
                  <a:gd name="T39" fmla="*/ 17 h 112"/>
                  <a:gd name="T40" fmla="*/ 99 w 144"/>
                  <a:gd name="T41" fmla="*/ 0 h 112"/>
                  <a:gd name="T42" fmla="*/ 116 w 144"/>
                  <a:gd name="T43" fmla="*/ 3 h 112"/>
                  <a:gd name="T44" fmla="*/ 129 w 144"/>
                  <a:gd name="T45" fmla="*/ 10 h 112"/>
                  <a:gd name="T46" fmla="*/ 137 w 144"/>
                  <a:gd name="T47" fmla="*/ 24 h 112"/>
                  <a:gd name="T48" fmla="*/ 142 w 144"/>
                  <a:gd name="T49" fmla="*/ 40 h 112"/>
                  <a:gd name="T50" fmla="*/ 142 w 144"/>
                  <a:gd name="T51" fmla="*/ 52 h 112"/>
                  <a:gd name="T52" fmla="*/ 139 w 144"/>
                  <a:gd name="T53" fmla="*/ 62 h 112"/>
                  <a:gd name="T54" fmla="*/ 132 w 144"/>
                  <a:gd name="T55" fmla="*/ 71 h 112"/>
                  <a:gd name="T56" fmla="*/ 119 w 144"/>
                  <a:gd name="T57" fmla="*/ 78 h 112"/>
                  <a:gd name="T58" fmla="*/ 74 w 144"/>
                  <a:gd name="T59" fmla="*/ 91 h 112"/>
                  <a:gd name="T60" fmla="*/ 49 w 144"/>
                  <a:gd name="T61" fmla="*/ 98 h 112"/>
                  <a:gd name="T62" fmla="*/ 35 w 144"/>
                  <a:gd name="T63" fmla="*/ 103 h 112"/>
                  <a:gd name="T64" fmla="*/ 20 w 144"/>
                  <a:gd name="T65" fmla="*/ 112 h 112"/>
                  <a:gd name="T66" fmla="*/ 23 w 144"/>
                  <a:gd name="T67" fmla="*/ 91 h 112"/>
                  <a:gd name="T68" fmla="*/ 80 w 144"/>
                  <a:gd name="T69" fmla="*/ 72 h 112"/>
                  <a:gd name="T70" fmla="*/ 64 w 144"/>
                  <a:gd name="T71" fmla="*/ 49 h 112"/>
                  <a:gd name="T72" fmla="*/ 55 w 144"/>
                  <a:gd name="T73" fmla="*/ 35 h 112"/>
                  <a:gd name="T74" fmla="*/ 46 w 144"/>
                  <a:gd name="T75" fmla="*/ 31 h 112"/>
                  <a:gd name="T76" fmla="*/ 35 w 144"/>
                  <a:gd name="T77" fmla="*/ 31 h 112"/>
                  <a:gd name="T78" fmla="*/ 28 w 144"/>
                  <a:gd name="T79" fmla="*/ 35 h 112"/>
                  <a:gd name="T80" fmla="*/ 22 w 144"/>
                  <a:gd name="T81" fmla="*/ 41 h 112"/>
                  <a:gd name="T82" fmla="*/ 19 w 144"/>
                  <a:gd name="T83" fmla="*/ 49 h 112"/>
                  <a:gd name="T84" fmla="*/ 20 w 144"/>
                  <a:gd name="T85" fmla="*/ 57 h 112"/>
                  <a:gd name="T86" fmla="*/ 24 w 144"/>
                  <a:gd name="T87" fmla="*/ 65 h 112"/>
                  <a:gd name="T88" fmla="*/ 30 w 144"/>
                  <a:gd name="T89" fmla="*/ 71 h 112"/>
                  <a:gd name="T90" fmla="*/ 38 w 144"/>
                  <a:gd name="T91" fmla="*/ 76 h 112"/>
                  <a:gd name="T92" fmla="*/ 46 w 144"/>
                  <a:gd name="T93" fmla="*/ 78 h 112"/>
                  <a:gd name="T94" fmla="*/ 71 w 144"/>
                  <a:gd name="T95" fmla="*/ 7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4" h="112">
                    <a:moveTo>
                      <a:pt x="32" y="87"/>
                    </a:moveTo>
                    <a:lnTo>
                      <a:pt x="20" y="81"/>
                    </a:lnTo>
                    <a:lnTo>
                      <a:pt x="12" y="75"/>
                    </a:lnTo>
                    <a:lnTo>
                      <a:pt x="5" y="67"/>
                    </a:lnTo>
                    <a:lnTo>
                      <a:pt x="2" y="57"/>
                    </a:lnTo>
                    <a:lnTo>
                      <a:pt x="0" y="51"/>
                    </a:lnTo>
                    <a:lnTo>
                      <a:pt x="0" y="44"/>
                    </a:lnTo>
                    <a:lnTo>
                      <a:pt x="2" y="37"/>
                    </a:lnTo>
                    <a:lnTo>
                      <a:pt x="5" y="31"/>
                    </a:lnTo>
                    <a:lnTo>
                      <a:pt x="9" y="26"/>
                    </a:lnTo>
                    <a:lnTo>
                      <a:pt x="15" y="21"/>
                    </a:lnTo>
                    <a:lnTo>
                      <a:pt x="22" y="17"/>
                    </a:lnTo>
                    <a:lnTo>
                      <a:pt x="29" y="15"/>
                    </a:lnTo>
                    <a:lnTo>
                      <a:pt x="40" y="12"/>
                    </a:lnTo>
                    <a:lnTo>
                      <a:pt x="50" y="14"/>
                    </a:lnTo>
                    <a:lnTo>
                      <a:pt x="55" y="14"/>
                    </a:lnTo>
                    <a:lnTo>
                      <a:pt x="60" y="16"/>
                    </a:lnTo>
                    <a:lnTo>
                      <a:pt x="64" y="17"/>
                    </a:lnTo>
                    <a:lnTo>
                      <a:pt x="68" y="21"/>
                    </a:lnTo>
                    <a:lnTo>
                      <a:pt x="74" y="29"/>
                    </a:lnTo>
                    <a:lnTo>
                      <a:pt x="81" y="41"/>
                    </a:lnTo>
                    <a:lnTo>
                      <a:pt x="89" y="56"/>
                    </a:lnTo>
                    <a:lnTo>
                      <a:pt x="96" y="67"/>
                    </a:lnTo>
                    <a:lnTo>
                      <a:pt x="103" y="66"/>
                    </a:lnTo>
                    <a:lnTo>
                      <a:pt x="109" y="64"/>
                    </a:lnTo>
                    <a:lnTo>
                      <a:pt x="114" y="61"/>
                    </a:lnTo>
                    <a:lnTo>
                      <a:pt x="117" y="59"/>
                    </a:lnTo>
                    <a:lnTo>
                      <a:pt x="120" y="56"/>
                    </a:lnTo>
                    <a:lnTo>
                      <a:pt x="122" y="52"/>
                    </a:lnTo>
                    <a:lnTo>
                      <a:pt x="124" y="47"/>
                    </a:lnTo>
                    <a:lnTo>
                      <a:pt x="124" y="41"/>
                    </a:lnTo>
                    <a:lnTo>
                      <a:pt x="122" y="36"/>
                    </a:lnTo>
                    <a:lnTo>
                      <a:pt x="120" y="30"/>
                    </a:lnTo>
                    <a:lnTo>
                      <a:pt x="119" y="26"/>
                    </a:lnTo>
                    <a:lnTo>
                      <a:pt x="115" y="22"/>
                    </a:lnTo>
                    <a:lnTo>
                      <a:pt x="112" y="20"/>
                    </a:lnTo>
                    <a:lnTo>
                      <a:pt x="109" y="19"/>
                    </a:lnTo>
                    <a:lnTo>
                      <a:pt x="104" y="17"/>
                    </a:lnTo>
                    <a:lnTo>
                      <a:pt x="98" y="17"/>
                    </a:lnTo>
                    <a:lnTo>
                      <a:pt x="90" y="17"/>
                    </a:lnTo>
                    <a:lnTo>
                      <a:pt x="89" y="0"/>
                    </a:lnTo>
                    <a:lnTo>
                      <a:pt x="99" y="0"/>
                    </a:lnTo>
                    <a:lnTo>
                      <a:pt x="109" y="0"/>
                    </a:lnTo>
                    <a:lnTo>
                      <a:pt x="116" y="3"/>
                    </a:lnTo>
                    <a:lnTo>
                      <a:pt x="122" y="6"/>
                    </a:lnTo>
                    <a:lnTo>
                      <a:pt x="129" y="10"/>
                    </a:lnTo>
                    <a:lnTo>
                      <a:pt x="134" y="16"/>
                    </a:lnTo>
                    <a:lnTo>
                      <a:pt x="137" y="24"/>
                    </a:lnTo>
                    <a:lnTo>
                      <a:pt x="141" y="32"/>
                    </a:lnTo>
                    <a:lnTo>
                      <a:pt x="142" y="40"/>
                    </a:lnTo>
                    <a:lnTo>
                      <a:pt x="144" y="46"/>
                    </a:lnTo>
                    <a:lnTo>
                      <a:pt x="142" y="52"/>
                    </a:lnTo>
                    <a:lnTo>
                      <a:pt x="141" y="59"/>
                    </a:lnTo>
                    <a:lnTo>
                      <a:pt x="139" y="62"/>
                    </a:lnTo>
                    <a:lnTo>
                      <a:pt x="136" y="67"/>
                    </a:lnTo>
                    <a:lnTo>
                      <a:pt x="132" y="71"/>
                    </a:lnTo>
                    <a:lnTo>
                      <a:pt x="129" y="73"/>
                    </a:lnTo>
                    <a:lnTo>
                      <a:pt x="119" y="78"/>
                    </a:lnTo>
                    <a:lnTo>
                      <a:pt x="103" y="83"/>
                    </a:lnTo>
                    <a:lnTo>
                      <a:pt x="74" y="91"/>
                    </a:lnTo>
                    <a:lnTo>
                      <a:pt x="60" y="96"/>
                    </a:lnTo>
                    <a:lnTo>
                      <a:pt x="49" y="98"/>
                    </a:lnTo>
                    <a:lnTo>
                      <a:pt x="40" y="102"/>
                    </a:lnTo>
                    <a:lnTo>
                      <a:pt x="35" y="103"/>
                    </a:lnTo>
                    <a:lnTo>
                      <a:pt x="28" y="107"/>
                    </a:lnTo>
                    <a:lnTo>
                      <a:pt x="20" y="112"/>
                    </a:lnTo>
                    <a:lnTo>
                      <a:pt x="17" y="96"/>
                    </a:lnTo>
                    <a:lnTo>
                      <a:pt x="23" y="91"/>
                    </a:lnTo>
                    <a:lnTo>
                      <a:pt x="32" y="87"/>
                    </a:lnTo>
                    <a:close/>
                    <a:moveTo>
                      <a:pt x="80" y="72"/>
                    </a:moveTo>
                    <a:lnTo>
                      <a:pt x="71" y="62"/>
                    </a:lnTo>
                    <a:lnTo>
                      <a:pt x="64" y="49"/>
                    </a:lnTo>
                    <a:lnTo>
                      <a:pt x="59" y="40"/>
                    </a:lnTo>
                    <a:lnTo>
                      <a:pt x="55" y="35"/>
                    </a:lnTo>
                    <a:lnTo>
                      <a:pt x="51" y="32"/>
                    </a:lnTo>
                    <a:lnTo>
                      <a:pt x="46" y="31"/>
                    </a:lnTo>
                    <a:lnTo>
                      <a:pt x="41" y="31"/>
                    </a:lnTo>
                    <a:lnTo>
                      <a:pt x="35" y="31"/>
                    </a:lnTo>
                    <a:lnTo>
                      <a:pt x="30" y="34"/>
                    </a:lnTo>
                    <a:lnTo>
                      <a:pt x="28" y="35"/>
                    </a:lnTo>
                    <a:lnTo>
                      <a:pt x="24" y="39"/>
                    </a:lnTo>
                    <a:lnTo>
                      <a:pt x="22" y="41"/>
                    </a:lnTo>
                    <a:lnTo>
                      <a:pt x="20" y="45"/>
                    </a:lnTo>
                    <a:lnTo>
                      <a:pt x="19" y="49"/>
                    </a:lnTo>
                    <a:lnTo>
                      <a:pt x="19" y="52"/>
                    </a:lnTo>
                    <a:lnTo>
                      <a:pt x="20" y="57"/>
                    </a:lnTo>
                    <a:lnTo>
                      <a:pt x="22" y="61"/>
                    </a:lnTo>
                    <a:lnTo>
                      <a:pt x="24" y="65"/>
                    </a:lnTo>
                    <a:lnTo>
                      <a:pt x="27" y="69"/>
                    </a:lnTo>
                    <a:lnTo>
                      <a:pt x="30" y="71"/>
                    </a:lnTo>
                    <a:lnTo>
                      <a:pt x="34" y="73"/>
                    </a:lnTo>
                    <a:lnTo>
                      <a:pt x="38" y="76"/>
                    </a:lnTo>
                    <a:lnTo>
                      <a:pt x="41" y="77"/>
                    </a:lnTo>
                    <a:lnTo>
                      <a:pt x="46" y="78"/>
                    </a:lnTo>
                    <a:lnTo>
                      <a:pt x="58" y="77"/>
                    </a:lnTo>
                    <a:lnTo>
                      <a:pt x="71" y="75"/>
                    </a:lnTo>
                    <a:lnTo>
                      <a:pt x="80" y="7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" name="Freeform 2071"/>
              <p:cNvSpPr>
                <a:spLocks/>
              </p:cNvSpPr>
              <p:nvPr/>
            </p:nvSpPr>
            <p:spPr bwMode="auto">
              <a:xfrm>
                <a:off x="1168" y="2644"/>
                <a:ext cx="29" cy="23"/>
              </a:xfrm>
              <a:custGeom>
                <a:avLst/>
                <a:gdLst>
                  <a:gd name="T0" fmla="*/ 0 w 147"/>
                  <a:gd name="T1" fmla="*/ 37 h 114"/>
                  <a:gd name="T2" fmla="*/ 129 w 147"/>
                  <a:gd name="T3" fmla="*/ 0 h 114"/>
                  <a:gd name="T4" fmla="*/ 134 w 147"/>
                  <a:gd name="T5" fmla="*/ 15 h 114"/>
                  <a:gd name="T6" fmla="*/ 116 w 147"/>
                  <a:gd name="T7" fmla="*/ 20 h 114"/>
                  <a:gd name="T8" fmla="*/ 121 w 147"/>
                  <a:gd name="T9" fmla="*/ 21 h 114"/>
                  <a:gd name="T10" fmla="*/ 127 w 147"/>
                  <a:gd name="T11" fmla="*/ 24 h 114"/>
                  <a:gd name="T12" fmla="*/ 131 w 147"/>
                  <a:gd name="T13" fmla="*/ 26 h 114"/>
                  <a:gd name="T14" fmla="*/ 136 w 147"/>
                  <a:gd name="T15" fmla="*/ 29 h 114"/>
                  <a:gd name="T16" fmla="*/ 138 w 147"/>
                  <a:gd name="T17" fmla="*/ 31 h 114"/>
                  <a:gd name="T18" fmla="*/ 142 w 147"/>
                  <a:gd name="T19" fmla="*/ 35 h 114"/>
                  <a:gd name="T20" fmla="*/ 143 w 147"/>
                  <a:gd name="T21" fmla="*/ 40 h 114"/>
                  <a:gd name="T22" fmla="*/ 146 w 147"/>
                  <a:gd name="T23" fmla="*/ 45 h 114"/>
                  <a:gd name="T24" fmla="*/ 147 w 147"/>
                  <a:gd name="T25" fmla="*/ 52 h 114"/>
                  <a:gd name="T26" fmla="*/ 146 w 147"/>
                  <a:gd name="T27" fmla="*/ 60 h 114"/>
                  <a:gd name="T28" fmla="*/ 144 w 147"/>
                  <a:gd name="T29" fmla="*/ 66 h 114"/>
                  <a:gd name="T30" fmla="*/ 141 w 147"/>
                  <a:gd name="T31" fmla="*/ 72 h 114"/>
                  <a:gd name="T32" fmla="*/ 136 w 147"/>
                  <a:gd name="T33" fmla="*/ 77 h 114"/>
                  <a:gd name="T34" fmla="*/ 128 w 147"/>
                  <a:gd name="T35" fmla="*/ 82 h 114"/>
                  <a:gd name="T36" fmla="*/ 117 w 147"/>
                  <a:gd name="T37" fmla="*/ 87 h 114"/>
                  <a:gd name="T38" fmla="*/ 102 w 147"/>
                  <a:gd name="T39" fmla="*/ 92 h 114"/>
                  <a:gd name="T40" fmla="*/ 22 w 147"/>
                  <a:gd name="T41" fmla="*/ 114 h 114"/>
                  <a:gd name="T42" fmla="*/ 18 w 147"/>
                  <a:gd name="T43" fmla="*/ 98 h 114"/>
                  <a:gd name="T44" fmla="*/ 97 w 147"/>
                  <a:gd name="T45" fmla="*/ 76 h 114"/>
                  <a:gd name="T46" fmla="*/ 108 w 147"/>
                  <a:gd name="T47" fmla="*/ 72 h 114"/>
                  <a:gd name="T48" fmla="*/ 117 w 147"/>
                  <a:gd name="T49" fmla="*/ 67 h 114"/>
                  <a:gd name="T50" fmla="*/ 122 w 147"/>
                  <a:gd name="T51" fmla="*/ 63 h 114"/>
                  <a:gd name="T52" fmla="*/ 124 w 147"/>
                  <a:gd name="T53" fmla="*/ 58 h 114"/>
                  <a:gd name="T54" fmla="*/ 126 w 147"/>
                  <a:gd name="T55" fmla="*/ 52 h 114"/>
                  <a:gd name="T56" fmla="*/ 126 w 147"/>
                  <a:gd name="T57" fmla="*/ 46 h 114"/>
                  <a:gd name="T58" fmla="*/ 123 w 147"/>
                  <a:gd name="T59" fmla="*/ 41 h 114"/>
                  <a:gd name="T60" fmla="*/ 119 w 147"/>
                  <a:gd name="T61" fmla="*/ 36 h 114"/>
                  <a:gd name="T62" fmla="*/ 116 w 147"/>
                  <a:gd name="T63" fmla="*/ 34 h 114"/>
                  <a:gd name="T64" fmla="*/ 111 w 147"/>
                  <a:gd name="T65" fmla="*/ 31 h 114"/>
                  <a:gd name="T66" fmla="*/ 104 w 147"/>
                  <a:gd name="T67" fmla="*/ 29 h 114"/>
                  <a:gd name="T68" fmla="*/ 96 w 147"/>
                  <a:gd name="T69" fmla="*/ 29 h 114"/>
                  <a:gd name="T70" fmla="*/ 87 w 147"/>
                  <a:gd name="T71" fmla="*/ 31 h 114"/>
                  <a:gd name="T72" fmla="*/ 76 w 147"/>
                  <a:gd name="T73" fmla="*/ 34 h 114"/>
                  <a:gd name="T74" fmla="*/ 5 w 147"/>
                  <a:gd name="T75" fmla="*/ 53 h 114"/>
                  <a:gd name="T76" fmla="*/ 0 w 147"/>
                  <a:gd name="T7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7" h="114">
                    <a:moveTo>
                      <a:pt x="0" y="37"/>
                    </a:moveTo>
                    <a:lnTo>
                      <a:pt x="129" y="0"/>
                    </a:lnTo>
                    <a:lnTo>
                      <a:pt x="134" y="15"/>
                    </a:lnTo>
                    <a:lnTo>
                      <a:pt x="116" y="20"/>
                    </a:lnTo>
                    <a:lnTo>
                      <a:pt x="121" y="21"/>
                    </a:lnTo>
                    <a:lnTo>
                      <a:pt x="127" y="24"/>
                    </a:lnTo>
                    <a:lnTo>
                      <a:pt x="131" y="26"/>
                    </a:lnTo>
                    <a:lnTo>
                      <a:pt x="136" y="29"/>
                    </a:lnTo>
                    <a:lnTo>
                      <a:pt x="138" y="31"/>
                    </a:lnTo>
                    <a:lnTo>
                      <a:pt x="142" y="35"/>
                    </a:lnTo>
                    <a:lnTo>
                      <a:pt x="143" y="40"/>
                    </a:lnTo>
                    <a:lnTo>
                      <a:pt x="146" y="45"/>
                    </a:lnTo>
                    <a:lnTo>
                      <a:pt x="147" y="52"/>
                    </a:lnTo>
                    <a:lnTo>
                      <a:pt x="146" y="60"/>
                    </a:lnTo>
                    <a:lnTo>
                      <a:pt x="144" y="66"/>
                    </a:lnTo>
                    <a:lnTo>
                      <a:pt x="141" y="72"/>
                    </a:lnTo>
                    <a:lnTo>
                      <a:pt x="136" y="77"/>
                    </a:lnTo>
                    <a:lnTo>
                      <a:pt x="128" y="82"/>
                    </a:lnTo>
                    <a:lnTo>
                      <a:pt x="117" y="87"/>
                    </a:lnTo>
                    <a:lnTo>
                      <a:pt x="102" y="92"/>
                    </a:lnTo>
                    <a:lnTo>
                      <a:pt x="22" y="114"/>
                    </a:lnTo>
                    <a:lnTo>
                      <a:pt x="18" y="98"/>
                    </a:lnTo>
                    <a:lnTo>
                      <a:pt x="97" y="76"/>
                    </a:lnTo>
                    <a:lnTo>
                      <a:pt x="108" y="72"/>
                    </a:lnTo>
                    <a:lnTo>
                      <a:pt x="117" y="67"/>
                    </a:lnTo>
                    <a:lnTo>
                      <a:pt x="122" y="63"/>
                    </a:lnTo>
                    <a:lnTo>
                      <a:pt x="124" y="58"/>
                    </a:lnTo>
                    <a:lnTo>
                      <a:pt x="126" y="52"/>
                    </a:lnTo>
                    <a:lnTo>
                      <a:pt x="126" y="46"/>
                    </a:lnTo>
                    <a:lnTo>
                      <a:pt x="123" y="41"/>
                    </a:lnTo>
                    <a:lnTo>
                      <a:pt x="119" y="36"/>
                    </a:lnTo>
                    <a:lnTo>
                      <a:pt x="116" y="34"/>
                    </a:lnTo>
                    <a:lnTo>
                      <a:pt x="111" y="31"/>
                    </a:lnTo>
                    <a:lnTo>
                      <a:pt x="104" y="29"/>
                    </a:lnTo>
                    <a:lnTo>
                      <a:pt x="96" y="29"/>
                    </a:lnTo>
                    <a:lnTo>
                      <a:pt x="87" y="31"/>
                    </a:lnTo>
                    <a:lnTo>
                      <a:pt x="76" y="34"/>
                    </a:lnTo>
                    <a:lnTo>
                      <a:pt x="5" y="5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" name="Freeform 2072"/>
              <p:cNvSpPr>
                <a:spLocks noEditPoints="1"/>
              </p:cNvSpPr>
              <p:nvPr/>
            </p:nvSpPr>
            <p:spPr bwMode="auto">
              <a:xfrm>
                <a:off x="1175" y="2667"/>
                <a:ext cx="28" cy="20"/>
              </a:xfrm>
              <a:custGeom>
                <a:avLst/>
                <a:gdLst>
                  <a:gd name="T0" fmla="*/ 55 w 139"/>
                  <a:gd name="T1" fmla="*/ 101 h 101"/>
                  <a:gd name="T2" fmla="*/ 35 w 139"/>
                  <a:gd name="T3" fmla="*/ 99 h 101"/>
                  <a:gd name="T4" fmla="*/ 20 w 139"/>
                  <a:gd name="T5" fmla="*/ 94 h 101"/>
                  <a:gd name="T6" fmla="*/ 9 w 139"/>
                  <a:gd name="T7" fmla="*/ 84 h 101"/>
                  <a:gd name="T8" fmla="*/ 2 w 139"/>
                  <a:gd name="T9" fmla="*/ 69 h 101"/>
                  <a:gd name="T10" fmla="*/ 0 w 139"/>
                  <a:gd name="T11" fmla="*/ 51 h 101"/>
                  <a:gd name="T12" fmla="*/ 9 w 139"/>
                  <a:gd name="T13" fmla="*/ 32 h 101"/>
                  <a:gd name="T14" fmla="*/ 28 w 139"/>
                  <a:gd name="T15" fmla="*/ 17 h 101"/>
                  <a:gd name="T16" fmla="*/ 55 w 139"/>
                  <a:gd name="T17" fmla="*/ 6 h 101"/>
                  <a:gd name="T18" fmla="*/ 85 w 139"/>
                  <a:gd name="T19" fmla="*/ 0 h 101"/>
                  <a:gd name="T20" fmla="*/ 110 w 139"/>
                  <a:gd name="T21" fmla="*/ 3 h 101"/>
                  <a:gd name="T22" fmla="*/ 127 w 139"/>
                  <a:gd name="T23" fmla="*/ 15 h 101"/>
                  <a:gd name="T24" fmla="*/ 136 w 139"/>
                  <a:gd name="T25" fmla="*/ 31 h 101"/>
                  <a:gd name="T26" fmla="*/ 137 w 139"/>
                  <a:gd name="T27" fmla="*/ 48 h 101"/>
                  <a:gd name="T28" fmla="*/ 129 w 139"/>
                  <a:gd name="T29" fmla="*/ 67 h 101"/>
                  <a:gd name="T30" fmla="*/ 110 w 139"/>
                  <a:gd name="T31" fmla="*/ 82 h 101"/>
                  <a:gd name="T32" fmla="*/ 81 w 139"/>
                  <a:gd name="T33" fmla="*/ 93 h 101"/>
                  <a:gd name="T34" fmla="*/ 55 w 139"/>
                  <a:gd name="T35" fmla="*/ 23 h 101"/>
                  <a:gd name="T36" fmla="*/ 38 w 139"/>
                  <a:gd name="T37" fmla="*/ 32 h 101"/>
                  <a:gd name="T38" fmla="*/ 25 w 139"/>
                  <a:gd name="T39" fmla="*/ 42 h 101"/>
                  <a:gd name="T40" fmla="*/ 19 w 139"/>
                  <a:gd name="T41" fmla="*/ 53 h 101"/>
                  <a:gd name="T42" fmla="*/ 20 w 139"/>
                  <a:gd name="T43" fmla="*/ 64 h 101"/>
                  <a:gd name="T44" fmla="*/ 24 w 139"/>
                  <a:gd name="T45" fmla="*/ 73 h 101"/>
                  <a:gd name="T46" fmla="*/ 30 w 139"/>
                  <a:gd name="T47" fmla="*/ 78 h 101"/>
                  <a:gd name="T48" fmla="*/ 40 w 139"/>
                  <a:gd name="T49" fmla="*/ 82 h 101"/>
                  <a:gd name="T50" fmla="*/ 54 w 139"/>
                  <a:gd name="T51" fmla="*/ 83 h 101"/>
                  <a:gd name="T52" fmla="*/ 89 w 139"/>
                  <a:gd name="T53" fmla="*/ 72 h 101"/>
                  <a:gd name="T54" fmla="*/ 103 w 139"/>
                  <a:gd name="T55" fmla="*/ 66 h 101"/>
                  <a:gd name="T56" fmla="*/ 113 w 139"/>
                  <a:gd name="T57" fmla="*/ 58 h 101"/>
                  <a:gd name="T58" fmla="*/ 119 w 139"/>
                  <a:gd name="T59" fmla="*/ 47 h 101"/>
                  <a:gd name="T60" fmla="*/ 119 w 139"/>
                  <a:gd name="T61" fmla="*/ 36 h 101"/>
                  <a:gd name="T62" fmla="*/ 114 w 139"/>
                  <a:gd name="T63" fmla="*/ 26 h 101"/>
                  <a:gd name="T64" fmla="*/ 104 w 139"/>
                  <a:gd name="T65" fmla="*/ 20 h 101"/>
                  <a:gd name="T66" fmla="*/ 90 w 139"/>
                  <a:gd name="T67" fmla="*/ 17 h 101"/>
                  <a:gd name="T68" fmla="*/ 74 w 139"/>
                  <a:gd name="T69" fmla="*/ 2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9" h="101">
                    <a:moveTo>
                      <a:pt x="54" y="83"/>
                    </a:moveTo>
                    <a:lnTo>
                      <a:pt x="55" y="101"/>
                    </a:lnTo>
                    <a:lnTo>
                      <a:pt x="45" y="101"/>
                    </a:lnTo>
                    <a:lnTo>
                      <a:pt x="35" y="99"/>
                    </a:lnTo>
                    <a:lnTo>
                      <a:pt x="28" y="97"/>
                    </a:lnTo>
                    <a:lnTo>
                      <a:pt x="20" y="94"/>
                    </a:lnTo>
                    <a:lnTo>
                      <a:pt x="14" y="89"/>
                    </a:lnTo>
                    <a:lnTo>
                      <a:pt x="9" y="84"/>
                    </a:lnTo>
                    <a:lnTo>
                      <a:pt x="4" y="77"/>
                    </a:lnTo>
                    <a:lnTo>
                      <a:pt x="2" y="69"/>
                    </a:lnTo>
                    <a:lnTo>
                      <a:pt x="0" y="59"/>
                    </a:lnTo>
                    <a:lnTo>
                      <a:pt x="0" y="51"/>
                    </a:lnTo>
                    <a:lnTo>
                      <a:pt x="4" y="41"/>
                    </a:lnTo>
                    <a:lnTo>
                      <a:pt x="9" y="32"/>
                    </a:lnTo>
                    <a:lnTo>
                      <a:pt x="18" y="25"/>
                    </a:lnTo>
                    <a:lnTo>
                      <a:pt x="28" y="17"/>
                    </a:lnTo>
                    <a:lnTo>
                      <a:pt x="40" y="11"/>
                    </a:lnTo>
                    <a:lnTo>
                      <a:pt x="55" y="6"/>
                    </a:lnTo>
                    <a:lnTo>
                      <a:pt x="71" y="2"/>
                    </a:lnTo>
                    <a:lnTo>
                      <a:pt x="85" y="0"/>
                    </a:lnTo>
                    <a:lnTo>
                      <a:pt x="99" y="1"/>
                    </a:lnTo>
                    <a:lnTo>
                      <a:pt x="110" y="3"/>
                    </a:lnTo>
                    <a:lnTo>
                      <a:pt x="120" y="8"/>
                    </a:lnTo>
                    <a:lnTo>
                      <a:pt x="127" y="15"/>
                    </a:lnTo>
                    <a:lnTo>
                      <a:pt x="132" y="22"/>
                    </a:lnTo>
                    <a:lnTo>
                      <a:pt x="136" y="31"/>
                    </a:lnTo>
                    <a:lnTo>
                      <a:pt x="139" y="40"/>
                    </a:lnTo>
                    <a:lnTo>
                      <a:pt x="137" y="48"/>
                    </a:lnTo>
                    <a:lnTo>
                      <a:pt x="134" y="58"/>
                    </a:lnTo>
                    <a:lnTo>
                      <a:pt x="129" y="67"/>
                    </a:lnTo>
                    <a:lnTo>
                      <a:pt x="120" y="74"/>
                    </a:lnTo>
                    <a:lnTo>
                      <a:pt x="110" y="82"/>
                    </a:lnTo>
                    <a:lnTo>
                      <a:pt x="98" y="88"/>
                    </a:lnTo>
                    <a:lnTo>
                      <a:pt x="81" y="93"/>
                    </a:lnTo>
                    <a:lnTo>
                      <a:pt x="76" y="94"/>
                    </a:lnTo>
                    <a:lnTo>
                      <a:pt x="55" y="23"/>
                    </a:lnTo>
                    <a:lnTo>
                      <a:pt x="45" y="27"/>
                    </a:lnTo>
                    <a:lnTo>
                      <a:pt x="38" y="32"/>
                    </a:lnTo>
                    <a:lnTo>
                      <a:pt x="30" y="37"/>
                    </a:lnTo>
                    <a:lnTo>
                      <a:pt x="25" y="42"/>
                    </a:lnTo>
                    <a:lnTo>
                      <a:pt x="22" y="47"/>
                    </a:lnTo>
                    <a:lnTo>
                      <a:pt x="19" y="53"/>
                    </a:lnTo>
                    <a:lnTo>
                      <a:pt x="19" y="59"/>
                    </a:lnTo>
                    <a:lnTo>
                      <a:pt x="20" y="64"/>
                    </a:lnTo>
                    <a:lnTo>
                      <a:pt x="22" y="69"/>
                    </a:lnTo>
                    <a:lnTo>
                      <a:pt x="24" y="73"/>
                    </a:lnTo>
                    <a:lnTo>
                      <a:pt x="27" y="76"/>
                    </a:lnTo>
                    <a:lnTo>
                      <a:pt x="30" y="78"/>
                    </a:lnTo>
                    <a:lnTo>
                      <a:pt x="35" y="81"/>
                    </a:lnTo>
                    <a:lnTo>
                      <a:pt x="40" y="82"/>
                    </a:lnTo>
                    <a:lnTo>
                      <a:pt x="46" y="82"/>
                    </a:lnTo>
                    <a:lnTo>
                      <a:pt x="54" y="83"/>
                    </a:lnTo>
                    <a:close/>
                    <a:moveTo>
                      <a:pt x="74" y="20"/>
                    </a:moveTo>
                    <a:lnTo>
                      <a:pt x="89" y="72"/>
                    </a:lnTo>
                    <a:lnTo>
                      <a:pt x="96" y="69"/>
                    </a:lnTo>
                    <a:lnTo>
                      <a:pt x="103" y="66"/>
                    </a:lnTo>
                    <a:lnTo>
                      <a:pt x="109" y="63"/>
                    </a:lnTo>
                    <a:lnTo>
                      <a:pt x="113" y="58"/>
                    </a:lnTo>
                    <a:lnTo>
                      <a:pt x="116" y="53"/>
                    </a:lnTo>
                    <a:lnTo>
                      <a:pt x="119" y="47"/>
                    </a:lnTo>
                    <a:lnTo>
                      <a:pt x="120" y="42"/>
                    </a:lnTo>
                    <a:lnTo>
                      <a:pt x="119" y="36"/>
                    </a:lnTo>
                    <a:lnTo>
                      <a:pt x="116" y="31"/>
                    </a:lnTo>
                    <a:lnTo>
                      <a:pt x="114" y="26"/>
                    </a:lnTo>
                    <a:lnTo>
                      <a:pt x="109" y="22"/>
                    </a:lnTo>
                    <a:lnTo>
                      <a:pt x="104" y="20"/>
                    </a:lnTo>
                    <a:lnTo>
                      <a:pt x="96" y="18"/>
                    </a:lnTo>
                    <a:lnTo>
                      <a:pt x="90" y="17"/>
                    </a:lnTo>
                    <a:lnTo>
                      <a:pt x="83" y="17"/>
                    </a:lnTo>
                    <a:lnTo>
                      <a:pt x="74" y="2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3" name="Rectangle 2073"/>
              <p:cNvSpPr>
                <a:spLocks noChangeArrowheads="1"/>
              </p:cNvSpPr>
              <p:nvPr/>
            </p:nvSpPr>
            <p:spPr bwMode="auto">
              <a:xfrm rot="19980000">
                <a:off x="2210" y="200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" name="Rectangle 2074"/>
              <p:cNvSpPr>
                <a:spLocks noChangeArrowheads="1"/>
              </p:cNvSpPr>
              <p:nvPr/>
            </p:nvSpPr>
            <p:spPr bwMode="auto">
              <a:xfrm rot="19980000">
                <a:off x="2222" y="199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" name="Rectangle 2075"/>
              <p:cNvSpPr>
                <a:spLocks noChangeArrowheads="1"/>
              </p:cNvSpPr>
              <p:nvPr/>
            </p:nvSpPr>
            <p:spPr bwMode="auto">
              <a:xfrm rot="19980000">
                <a:off x="2233" y="199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" name="Rectangle 2076"/>
              <p:cNvSpPr>
                <a:spLocks noChangeArrowheads="1"/>
              </p:cNvSpPr>
              <p:nvPr/>
            </p:nvSpPr>
            <p:spPr bwMode="auto">
              <a:xfrm rot="19980000">
                <a:off x="2239" y="198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" name="Rectangle 2077"/>
              <p:cNvSpPr>
                <a:spLocks noChangeArrowheads="1"/>
              </p:cNvSpPr>
              <p:nvPr/>
            </p:nvSpPr>
            <p:spPr bwMode="auto">
              <a:xfrm rot="19980000">
                <a:off x="2251" y="198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8" name="Rectangle 2078"/>
              <p:cNvSpPr>
                <a:spLocks noChangeArrowheads="1"/>
              </p:cNvSpPr>
              <p:nvPr/>
            </p:nvSpPr>
            <p:spPr bwMode="auto">
              <a:xfrm rot="19980000">
                <a:off x="2259" y="1981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9" name="Rectangle 2079"/>
              <p:cNvSpPr>
                <a:spLocks noChangeArrowheads="1"/>
              </p:cNvSpPr>
              <p:nvPr/>
            </p:nvSpPr>
            <p:spPr bwMode="auto">
              <a:xfrm rot="19980000">
                <a:off x="2263" y="197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0" name="Rectangle 2080"/>
              <p:cNvSpPr>
                <a:spLocks noChangeArrowheads="1"/>
              </p:cNvSpPr>
              <p:nvPr/>
            </p:nvSpPr>
            <p:spPr bwMode="auto">
              <a:xfrm rot="19980000">
                <a:off x="2277" y="197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1" name="Rectangle 2081"/>
              <p:cNvSpPr>
                <a:spLocks noChangeArrowheads="1"/>
              </p:cNvSpPr>
              <p:nvPr/>
            </p:nvSpPr>
            <p:spPr bwMode="auto">
              <a:xfrm rot="19980000">
                <a:off x="2283" y="1967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2" name="Rectangle 2082"/>
              <p:cNvSpPr>
                <a:spLocks noChangeArrowheads="1"/>
              </p:cNvSpPr>
              <p:nvPr/>
            </p:nvSpPr>
            <p:spPr bwMode="auto">
              <a:xfrm rot="19980000">
                <a:off x="2288" y="196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3" name="Rectangle 2083"/>
              <p:cNvSpPr>
                <a:spLocks noChangeArrowheads="1"/>
              </p:cNvSpPr>
              <p:nvPr/>
            </p:nvSpPr>
            <p:spPr bwMode="auto">
              <a:xfrm rot="19980000">
                <a:off x="2300" y="195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4" name="Rectangle 2084"/>
              <p:cNvSpPr>
                <a:spLocks noChangeArrowheads="1"/>
              </p:cNvSpPr>
              <p:nvPr/>
            </p:nvSpPr>
            <p:spPr bwMode="auto">
              <a:xfrm>
                <a:off x="240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5" name="Rectangle 2085"/>
              <p:cNvSpPr>
                <a:spLocks noChangeArrowheads="1"/>
              </p:cNvSpPr>
              <p:nvPr/>
            </p:nvSpPr>
            <p:spPr bwMode="auto">
              <a:xfrm>
                <a:off x="256" y="190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6" name="Rectangle 2086"/>
              <p:cNvSpPr>
                <a:spLocks noChangeArrowheads="1"/>
              </p:cNvSpPr>
              <p:nvPr/>
            </p:nvSpPr>
            <p:spPr bwMode="auto">
              <a:xfrm>
                <a:off x="262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7" name="Rectangle 2087"/>
              <p:cNvSpPr>
                <a:spLocks noChangeArrowheads="1"/>
              </p:cNvSpPr>
              <p:nvPr/>
            </p:nvSpPr>
            <p:spPr bwMode="auto">
              <a:xfrm>
                <a:off x="281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8" name="Rectangle 2088"/>
              <p:cNvSpPr>
                <a:spLocks noChangeArrowheads="1"/>
              </p:cNvSpPr>
              <p:nvPr/>
            </p:nvSpPr>
            <p:spPr bwMode="auto">
              <a:xfrm>
                <a:off x="294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9" name="Rectangle 2089"/>
              <p:cNvSpPr>
                <a:spLocks noChangeArrowheads="1"/>
              </p:cNvSpPr>
              <p:nvPr/>
            </p:nvSpPr>
            <p:spPr bwMode="auto">
              <a:xfrm>
                <a:off x="307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0" name="Rectangle 2090"/>
              <p:cNvSpPr>
                <a:spLocks noChangeArrowheads="1"/>
              </p:cNvSpPr>
              <p:nvPr/>
            </p:nvSpPr>
            <p:spPr bwMode="auto">
              <a:xfrm>
                <a:off x="320" y="190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1" name="Rectangle 2091"/>
              <p:cNvSpPr>
                <a:spLocks noChangeArrowheads="1"/>
              </p:cNvSpPr>
              <p:nvPr/>
            </p:nvSpPr>
            <p:spPr bwMode="auto">
              <a:xfrm>
                <a:off x="329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2" name="Rectangle 2092"/>
              <p:cNvSpPr>
                <a:spLocks noChangeArrowheads="1"/>
              </p:cNvSpPr>
              <p:nvPr/>
            </p:nvSpPr>
            <p:spPr bwMode="auto">
              <a:xfrm>
                <a:off x="341" y="190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3" name="Rectangle 2093"/>
              <p:cNvSpPr>
                <a:spLocks noChangeArrowheads="1"/>
              </p:cNvSpPr>
              <p:nvPr/>
            </p:nvSpPr>
            <p:spPr bwMode="auto">
              <a:xfrm>
                <a:off x="347" y="1908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4" name="Rectangle 2094"/>
              <p:cNvSpPr>
                <a:spLocks noChangeArrowheads="1"/>
              </p:cNvSpPr>
              <p:nvPr/>
            </p:nvSpPr>
            <p:spPr bwMode="auto">
              <a:xfrm>
                <a:off x="353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5" name="Rectangle 2095"/>
              <p:cNvSpPr>
                <a:spLocks noChangeArrowheads="1"/>
              </p:cNvSpPr>
              <p:nvPr/>
            </p:nvSpPr>
            <p:spPr bwMode="auto">
              <a:xfrm>
                <a:off x="370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6" name="Rectangle 2096"/>
              <p:cNvSpPr>
                <a:spLocks noChangeArrowheads="1"/>
              </p:cNvSpPr>
              <p:nvPr/>
            </p:nvSpPr>
            <p:spPr bwMode="auto">
              <a:xfrm>
                <a:off x="383" y="19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7" name="Rectangle 2097"/>
              <p:cNvSpPr>
                <a:spLocks noChangeArrowheads="1"/>
              </p:cNvSpPr>
              <p:nvPr/>
            </p:nvSpPr>
            <p:spPr bwMode="auto">
              <a:xfrm>
                <a:off x="718" y="1414"/>
                <a:ext cx="19" cy="2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8" name="Freeform 2098"/>
              <p:cNvSpPr>
                <a:spLocks/>
              </p:cNvSpPr>
              <p:nvPr/>
            </p:nvSpPr>
            <p:spPr bwMode="auto">
              <a:xfrm>
                <a:off x="723" y="1402"/>
                <a:ext cx="14" cy="8"/>
              </a:xfrm>
              <a:custGeom>
                <a:avLst/>
                <a:gdLst>
                  <a:gd name="T0" fmla="*/ 71 w 71"/>
                  <a:gd name="T1" fmla="*/ 42 h 42"/>
                  <a:gd name="T2" fmla="*/ 1 w 71"/>
                  <a:gd name="T3" fmla="*/ 42 h 42"/>
                  <a:gd name="T4" fmla="*/ 1 w 71"/>
                  <a:gd name="T5" fmla="*/ 35 h 42"/>
                  <a:gd name="T6" fmla="*/ 11 w 71"/>
                  <a:gd name="T7" fmla="*/ 35 h 42"/>
                  <a:gd name="T8" fmla="*/ 6 w 71"/>
                  <a:gd name="T9" fmla="*/ 31 h 42"/>
                  <a:gd name="T10" fmla="*/ 2 w 71"/>
                  <a:gd name="T11" fmla="*/ 27 h 42"/>
                  <a:gd name="T12" fmla="*/ 0 w 71"/>
                  <a:gd name="T13" fmla="*/ 23 h 42"/>
                  <a:gd name="T14" fmla="*/ 0 w 71"/>
                  <a:gd name="T15" fmla="*/ 17 h 42"/>
                  <a:gd name="T16" fmla="*/ 0 w 71"/>
                  <a:gd name="T17" fmla="*/ 14 h 42"/>
                  <a:gd name="T18" fmla="*/ 1 w 71"/>
                  <a:gd name="T19" fmla="*/ 10 h 42"/>
                  <a:gd name="T20" fmla="*/ 4 w 71"/>
                  <a:gd name="T21" fmla="*/ 7 h 42"/>
                  <a:gd name="T22" fmla="*/ 6 w 71"/>
                  <a:gd name="T23" fmla="*/ 5 h 42"/>
                  <a:gd name="T24" fmla="*/ 10 w 71"/>
                  <a:gd name="T25" fmla="*/ 2 h 42"/>
                  <a:gd name="T26" fmla="*/ 14 w 71"/>
                  <a:gd name="T27" fmla="*/ 1 h 42"/>
                  <a:gd name="T28" fmla="*/ 20 w 71"/>
                  <a:gd name="T29" fmla="*/ 1 h 42"/>
                  <a:gd name="T30" fmla="*/ 28 w 71"/>
                  <a:gd name="T31" fmla="*/ 0 h 42"/>
                  <a:gd name="T32" fmla="*/ 71 w 71"/>
                  <a:gd name="T33" fmla="*/ 0 h 42"/>
                  <a:gd name="T34" fmla="*/ 71 w 71"/>
                  <a:gd name="T35" fmla="*/ 9 h 42"/>
                  <a:gd name="T36" fmla="*/ 28 w 71"/>
                  <a:gd name="T37" fmla="*/ 9 h 42"/>
                  <a:gd name="T38" fmla="*/ 22 w 71"/>
                  <a:gd name="T39" fmla="*/ 10 h 42"/>
                  <a:gd name="T40" fmla="*/ 17 w 71"/>
                  <a:gd name="T41" fmla="*/ 10 h 42"/>
                  <a:gd name="T42" fmla="*/ 14 w 71"/>
                  <a:gd name="T43" fmla="*/ 12 h 42"/>
                  <a:gd name="T44" fmla="*/ 12 w 71"/>
                  <a:gd name="T45" fmla="*/ 14 h 42"/>
                  <a:gd name="T46" fmla="*/ 10 w 71"/>
                  <a:gd name="T47" fmla="*/ 16 h 42"/>
                  <a:gd name="T48" fmla="*/ 10 w 71"/>
                  <a:gd name="T49" fmla="*/ 20 h 42"/>
                  <a:gd name="T50" fmla="*/ 10 w 71"/>
                  <a:gd name="T51" fmla="*/ 22 h 42"/>
                  <a:gd name="T52" fmla="*/ 11 w 71"/>
                  <a:gd name="T53" fmla="*/ 25 h 42"/>
                  <a:gd name="T54" fmla="*/ 12 w 71"/>
                  <a:gd name="T55" fmla="*/ 27 h 42"/>
                  <a:gd name="T56" fmla="*/ 15 w 71"/>
                  <a:gd name="T57" fmla="*/ 30 h 42"/>
                  <a:gd name="T58" fmla="*/ 19 w 71"/>
                  <a:gd name="T59" fmla="*/ 31 h 42"/>
                  <a:gd name="T60" fmla="*/ 22 w 71"/>
                  <a:gd name="T61" fmla="*/ 32 h 42"/>
                  <a:gd name="T62" fmla="*/ 27 w 71"/>
                  <a:gd name="T63" fmla="*/ 33 h 42"/>
                  <a:gd name="T64" fmla="*/ 33 w 71"/>
                  <a:gd name="T65" fmla="*/ 33 h 42"/>
                  <a:gd name="T66" fmla="*/ 71 w 71"/>
                  <a:gd name="T67" fmla="*/ 33 h 42"/>
                  <a:gd name="T68" fmla="*/ 71 w 71"/>
                  <a:gd name="T6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" h="42">
                    <a:moveTo>
                      <a:pt x="71" y="42"/>
                    </a:moveTo>
                    <a:lnTo>
                      <a:pt x="1" y="42"/>
                    </a:lnTo>
                    <a:lnTo>
                      <a:pt x="1" y="35"/>
                    </a:lnTo>
                    <a:lnTo>
                      <a:pt x="11" y="35"/>
                    </a:lnTo>
                    <a:lnTo>
                      <a:pt x="6" y="31"/>
                    </a:lnTo>
                    <a:lnTo>
                      <a:pt x="2" y="27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4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4" y="1"/>
                    </a:lnTo>
                    <a:lnTo>
                      <a:pt x="20" y="1"/>
                    </a:lnTo>
                    <a:lnTo>
                      <a:pt x="28" y="0"/>
                    </a:lnTo>
                    <a:lnTo>
                      <a:pt x="71" y="0"/>
                    </a:lnTo>
                    <a:lnTo>
                      <a:pt x="71" y="9"/>
                    </a:lnTo>
                    <a:lnTo>
                      <a:pt x="28" y="9"/>
                    </a:lnTo>
                    <a:lnTo>
                      <a:pt x="22" y="10"/>
                    </a:lnTo>
                    <a:lnTo>
                      <a:pt x="17" y="10"/>
                    </a:lnTo>
                    <a:lnTo>
                      <a:pt x="14" y="12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10" y="20"/>
                    </a:lnTo>
                    <a:lnTo>
                      <a:pt x="10" y="22"/>
                    </a:lnTo>
                    <a:lnTo>
                      <a:pt x="11" y="25"/>
                    </a:lnTo>
                    <a:lnTo>
                      <a:pt x="12" y="27"/>
                    </a:lnTo>
                    <a:lnTo>
                      <a:pt x="15" y="30"/>
                    </a:lnTo>
                    <a:lnTo>
                      <a:pt x="19" y="31"/>
                    </a:lnTo>
                    <a:lnTo>
                      <a:pt x="22" y="32"/>
                    </a:lnTo>
                    <a:lnTo>
                      <a:pt x="27" y="33"/>
                    </a:lnTo>
                    <a:lnTo>
                      <a:pt x="33" y="33"/>
                    </a:lnTo>
                    <a:lnTo>
                      <a:pt x="71" y="33"/>
                    </a:lnTo>
                    <a:lnTo>
                      <a:pt x="71" y="4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9" name="Freeform 2099"/>
              <p:cNvSpPr>
                <a:spLocks/>
              </p:cNvSpPr>
              <p:nvPr/>
            </p:nvSpPr>
            <p:spPr bwMode="auto">
              <a:xfrm>
                <a:off x="718" y="1395"/>
                <a:ext cx="19" cy="5"/>
              </a:xfrm>
              <a:custGeom>
                <a:avLst/>
                <a:gdLst>
                  <a:gd name="T0" fmla="*/ 85 w 96"/>
                  <a:gd name="T1" fmla="*/ 1 h 25"/>
                  <a:gd name="T2" fmla="*/ 95 w 96"/>
                  <a:gd name="T3" fmla="*/ 0 h 25"/>
                  <a:gd name="T4" fmla="*/ 96 w 96"/>
                  <a:gd name="T5" fmla="*/ 3 h 25"/>
                  <a:gd name="T6" fmla="*/ 96 w 96"/>
                  <a:gd name="T7" fmla="*/ 6 h 25"/>
                  <a:gd name="T8" fmla="*/ 96 w 96"/>
                  <a:gd name="T9" fmla="*/ 11 h 25"/>
                  <a:gd name="T10" fmla="*/ 94 w 96"/>
                  <a:gd name="T11" fmla="*/ 13 h 25"/>
                  <a:gd name="T12" fmla="*/ 92 w 96"/>
                  <a:gd name="T13" fmla="*/ 16 h 25"/>
                  <a:gd name="T14" fmla="*/ 89 w 96"/>
                  <a:gd name="T15" fmla="*/ 17 h 25"/>
                  <a:gd name="T16" fmla="*/ 84 w 96"/>
                  <a:gd name="T17" fmla="*/ 18 h 25"/>
                  <a:gd name="T18" fmla="*/ 75 w 96"/>
                  <a:gd name="T19" fmla="*/ 18 h 25"/>
                  <a:gd name="T20" fmla="*/ 34 w 96"/>
                  <a:gd name="T21" fmla="*/ 18 h 25"/>
                  <a:gd name="T22" fmla="*/ 34 w 96"/>
                  <a:gd name="T23" fmla="*/ 25 h 25"/>
                  <a:gd name="T24" fmla="*/ 25 w 96"/>
                  <a:gd name="T25" fmla="*/ 25 h 25"/>
                  <a:gd name="T26" fmla="*/ 25 w 96"/>
                  <a:gd name="T27" fmla="*/ 18 h 25"/>
                  <a:gd name="T28" fmla="*/ 8 w 96"/>
                  <a:gd name="T29" fmla="*/ 18 h 25"/>
                  <a:gd name="T30" fmla="*/ 0 w 96"/>
                  <a:gd name="T31" fmla="*/ 10 h 25"/>
                  <a:gd name="T32" fmla="*/ 25 w 96"/>
                  <a:gd name="T33" fmla="*/ 10 h 25"/>
                  <a:gd name="T34" fmla="*/ 25 w 96"/>
                  <a:gd name="T35" fmla="*/ 1 h 25"/>
                  <a:gd name="T36" fmla="*/ 34 w 96"/>
                  <a:gd name="T37" fmla="*/ 1 h 25"/>
                  <a:gd name="T38" fmla="*/ 34 w 96"/>
                  <a:gd name="T39" fmla="*/ 10 h 25"/>
                  <a:gd name="T40" fmla="*/ 75 w 96"/>
                  <a:gd name="T41" fmla="*/ 10 h 25"/>
                  <a:gd name="T42" fmla="*/ 80 w 96"/>
                  <a:gd name="T43" fmla="*/ 10 h 25"/>
                  <a:gd name="T44" fmla="*/ 82 w 96"/>
                  <a:gd name="T45" fmla="*/ 10 h 25"/>
                  <a:gd name="T46" fmla="*/ 85 w 96"/>
                  <a:gd name="T47" fmla="*/ 7 h 25"/>
                  <a:gd name="T48" fmla="*/ 85 w 96"/>
                  <a:gd name="T49" fmla="*/ 5 h 25"/>
                  <a:gd name="T50" fmla="*/ 85 w 96"/>
                  <a:gd name="T51" fmla="*/ 3 h 25"/>
                  <a:gd name="T52" fmla="*/ 85 w 96"/>
                  <a:gd name="T53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6" h="25">
                    <a:moveTo>
                      <a:pt x="85" y="1"/>
                    </a:moveTo>
                    <a:lnTo>
                      <a:pt x="95" y="0"/>
                    </a:lnTo>
                    <a:lnTo>
                      <a:pt x="96" y="3"/>
                    </a:lnTo>
                    <a:lnTo>
                      <a:pt x="96" y="6"/>
                    </a:lnTo>
                    <a:lnTo>
                      <a:pt x="96" y="11"/>
                    </a:lnTo>
                    <a:lnTo>
                      <a:pt x="94" y="13"/>
                    </a:lnTo>
                    <a:lnTo>
                      <a:pt x="92" y="16"/>
                    </a:lnTo>
                    <a:lnTo>
                      <a:pt x="89" y="17"/>
                    </a:lnTo>
                    <a:lnTo>
                      <a:pt x="84" y="18"/>
                    </a:lnTo>
                    <a:lnTo>
                      <a:pt x="75" y="18"/>
                    </a:lnTo>
                    <a:lnTo>
                      <a:pt x="34" y="18"/>
                    </a:lnTo>
                    <a:lnTo>
                      <a:pt x="34" y="25"/>
                    </a:lnTo>
                    <a:lnTo>
                      <a:pt x="25" y="25"/>
                    </a:lnTo>
                    <a:lnTo>
                      <a:pt x="25" y="18"/>
                    </a:lnTo>
                    <a:lnTo>
                      <a:pt x="8" y="18"/>
                    </a:lnTo>
                    <a:lnTo>
                      <a:pt x="0" y="10"/>
                    </a:lnTo>
                    <a:lnTo>
                      <a:pt x="25" y="10"/>
                    </a:lnTo>
                    <a:lnTo>
                      <a:pt x="25" y="1"/>
                    </a:lnTo>
                    <a:lnTo>
                      <a:pt x="34" y="1"/>
                    </a:lnTo>
                    <a:lnTo>
                      <a:pt x="34" y="10"/>
                    </a:lnTo>
                    <a:lnTo>
                      <a:pt x="75" y="10"/>
                    </a:lnTo>
                    <a:lnTo>
                      <a:pt x="80" y="10"/>
                    </a:lnTo>
                    <a:lnTo>
                      <a:pt x="82" y="10"/>
                    </a:lnTo>
                    <a:lnTo>
                      <a:pt x="85" y="7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5" y="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0" name="Freeform 2100"/>
              <p:cNvSpPr>
                <a:spLocks noEditPoints="1"/>
              </p:cNvSpPr>
              <p:nvPr/>
            </p:nvSpPr>
            <p:spPr bwMode="auto">
              <a:xfrm>
                <a:off x="723" y="1384"/>
                <a:ext cx="14" cy="9"/>
              </a:xfrm>
              <a:custGeom>
                <a:avLst/>
                <a:gdLst>
                  <a:gd name="T0" fmla="*/ 48 w 73"/>
                  <a:gd name="T1" fmla="*/ 9 h 47"/>
                  <a:gd name="T2" fmla="*/ 50 w 73"/>
                  <a:gd name="T3" fmla="*/ 0 h 47"/>
                  <a:gd name="T4" fmla="*/ 56 w 73"/>
                  <a:gd name="T5" fmla="*/ 1 h 47"/>
                  <a:gd name="T6" fmla="*/ 60 w 73"/>
                  <a:gd name="T7" fmla="*/ 4 h 47"/>
                  <a:gd name="T8" fmla="*/ 63 w 73"/>
                  <a:gd name="T9" fmla="*/ 5 h 47"/>
                  <a:gd name="T10" fmla="*/ 67 w 73"/>
                  <a:gd name="T11" fmla="*/ 9 h 47"/>
                  <a:gd name="T12" fmla="*/ 70 w 73"/>
                  <a:gd name="T13" fmla="*/ 11 h 47"/>
                  <a:gd name="T14" fmla="*/ 71 w 73"/>
                  <a:gd name="T15" fmla="*/ 15 h 47"/>
                  <a:gd name="T16" fmla="*/ 72 w 73"/>
                  <a:gd name="T17" fmla="*/ 19 h 47"/>
                  <a:gd name="T18" fmla="*/ 73 w 73"/>
                  <a:gd name="T19" fmla="*/ 23 h 47"/>
                  <a:gd name="T20" fmla="*/ 72 w 73"/>
                  <a:gd name="T21" fmla="*/ 29 h 47"/>
                  <a:gd name="T22" fmla="*/ 71 w 73"/>
                  <a:gd name="T23" fmla="*/ 33 h 47"/>
                  <a:gd name="T24" fmla="*/ 67 w 73"/>
                  <a:gd name="T25" fmla="*/ 38 h 47"/>
                  <a:gd name="T26" fmla="*/ 63 w 73"/>
                  <a:gd name="T27" fmla="*/ 41 h 47"/>
                  <a:gd name="T28" fmla="*/ 58 w 73"/>
                  <a:gd name="T29" fmla="*/ 44 h 47"/>
                  <a:gd name="T30" fmla="*/ 52 w 73"/>
                  <a:gd name="T31" fmla="*/ 46 h 47"/>
                  <a:gd name="T32" fmla="*/ 45 w 73"/>
                  <a:gd name="T33" fmla="*/ 47 h 47"/>
                  <a:gd name="T34" fmla="*/ 37 w 73"/>
                  <a:gd name="T35" fmla="*/ 47 h 47"/>
                  <a:gd name="T36" fmla="*/ 28 w 73"/>
                  <a:gd name="T37" fmla="*/ 47 h 47"/>
                  <a:gd name="T38" fmla="*/ 21 w 73"/>
                  <a:gd name="T39" fmla="*/ 46 h 47"/>
                  <a:gd name="T40" fmla="*/ 15 w 73"/>
                  <a:gd name="T41" fmla="*/ 44 h 47"/>
                  <a:gd name="T42" fmla="*/ 9 w 73"/>
                  <a:gd name="T43" fmla="*/ 41 h 47"/>
                  <a:gd name="T44" fmla="*/ 5 w 73"/>
                  <a:gd name="T45" fmla="*/ 38 h 47"/>
                  <a:gd name="T46" fmla="*/ 2 w 73"/>
                  <a:gd name="T47" fmla="*/ 33 h 47"/>
                  <a:gd name="T48" fmla="*/ 0 w 73"/>
                  <a:gd name="T49" fmla="*/ 29 h 47"/>
                  <a:gd name="T50" fmla="*/ 0 w 73"/>
                  <a:gd name="T51" fmla="*/ 24 h 47"/>
                  <a:gd name="T52" fmla="*/ 0 w 73"/>
                  <a:gd name="T53" fmla="*/ 19 h 47"/>
                  <a:gd name="T54" fmla="*/ 2 w 73"/>
                  <a:gd name="T55" fmla="*/ 14 h 47"/>
                  <a:gd name="T56" fmla="*/ 5 w 73"/>
                  <a:gd name="T57" fmla="*/ 10 h 47"/>
                  <a:gd name="T58" fmla="*/ 9 w 73"/>
                  <a:gd name="T59" fmla="*/ 6 h 47"/>
                  <a:gd name="T60" fmla="*/ 14 w 73"/>
                  <a:gd name="T61" fmla="*/ 4 h 47"/>
                  <a:gd name="T62" fmla="*/ 20 w 73"/>
                  <a:gd name="T63" fmla="*/ 1 h 47"/>
                  <a:gd name="T64" fmla="*/ 27 w 73"/>
                  <a:gd name="T65" fmla="*/ 0 h 47"/>
                  <a:gd name="T66" fmla="*/ 36 w 73"/>
                  <a:gd name="T67" fmla="*/ 0 h 47"/>
                  <a:gd name="T68" fmla="*/ 40 w 73"/>
                  <a:gd name="T69" fmla="*/ 0 h 47"/>
                  <a:gd name="T70" fmla="*/ 40 w 73"/>
                  <a:gd name="T71" fmla="*/ 39 h 47"/>
                  <a:gd name="T72" fmla="*/ 45 w 73"/>
                  <a:gd name="T73" fmla="*/ 38 h 47"/>
                  <a:gd name="T74" fmla="*/ 50 w 73"/>
                  <a:gd name="T75" fmla="*/ 38 h 47"/>
                  <a:gd name="T76" fmla="*/ 53 w 73"/>
                  <a:gd name="T77" fmla="*/ 36 h 47"/>
                  <a:gd name="T78" fmla="*/ 57 w 73"/>
                  <a:gd name="T79" fmla="*/ 34 h 47"/>
                  <a:gd name="T80" fmla="*/ 60 w 73"/>
                  <a:gd name="T81" fmla="*/ 31 h 47"/>
                  <a:gd name="T82" fmla="*/ 62 w 73"/>
                  <a:gd name="T83" fmla="*/ 29 h 47"/>
                  <a:gd name="T84" fmla="*/ 62 w 73"/>
                  <a:gd name="T85" fmla="*/ 26 h 47"/>
                  <a:gd name="T86" fmla="*/ 63 w 73"/>
                  <a:gd name="T87" fmla="*/ 23 h 47"/>
                  <a:gd name="T88" fmla="*/ 62 w 73"/>
                  <a:gd name="T89" fmla="*/ 19 h 47"/>
                  <a:gd name="T90" fmla="*/ 60 w 73"/>
                  <a:gd name="T91" fmla="*/ 15 h 47"/>
                  <a:gd name="T92" fmla="*/ 55 w 73"/>
                  <a:gd name="T93" fmla="*/ 11 h 47"/>
                  <a:gd name="T94" fmla="*/ 48 w 73"/>
                  <a:gd name="T95" fmla="*/ 9 h 47"/>
                  <a:gd name="T96" fmla="*/ 30 w 73"/>
                  <a:gd name="T97" fmla="*/ 38 h 47"/>
                  <a:gd name="T98" fmla="*/ 30 w 73"/>
                  <a:gd name="T99" fmla="*/ 9 h 47"/>
                  <a:gd name="T100" fmla="*/ 21 w 73"/>
                  <a:gd name="T101" fmla="*/ 10 h 47"/>
                  <a:gd name="T102" fmla="*/ 16 w 73"/>
                  <a:gd name="T103" fmla="*/ 13 h 47"/>
                  <a:gd name="T104" fmla="*/ 14 w 73"/>
                  <a:gd name="T105" fmla="*/ 15 h 47"/>
                  <a:gd name="T106" fmla="*/ 11 w 73"/>
                  <a:gd name="T107" fmla="*/ 18 h 47"/>
                  <a:gd name="T108" fmla="*/ 10 w 73"/>
                  <a:gd name="T109" fmla="*/ 20 h 47"/>
                  <a:gd name="T110" fmla="*/ 10 w 73"/>
                  <a:gd name="T111" fmla="*/ 24 h 47"/>
                  <a:gd name="T112" fmla="*/ 10 w 73"/>
                  <a:gd name="T113" fmla="*/ 26 h 47"/>
                  <a:gd name="T114" fmla="*/ 11 w 73"/>
                  <a:gd name="T115" fmla="*/ 29 h 47"/>
                  <a:gd name="T116" fmla="*/ 12 w 73"/>
                  <a:gd name="T117" fmla="*/ 31 h 47"/>
                  <a:gd name="T118" fmla="*/ 15 w 73"/>
                  <a:gd name="T119" fmla="*/ 34 h 47"/>
                  <a:gd name="T120" fmla="*/ 21 w 73"/>
                  <a:gd name="T121" fmla="*/ 36 h 47"/>
                  <a:gd name="T122" fmla="*/ 30 w 73"/>
                  <a:gd name="T123" fmla="*/ 3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" h="47">
                    <a:moveTo>
                      <a:pt x="48" y="9"/>
                    </a:moveTo>
                    <a:lnTo>
                      <a:pt x="50" y="0"/>
                    </a:lnTo>
                    <a:lnTo>
                      <a:pt x="56" y="1"/>
                    </a:lnTo>
                    <a:lnTo>
                      <a:pt x="60" y="4"/>
                    </a:lnTo>
                    <a:lnTo>
                      <a:pt x="63" y="5"/>
                    </a:lnTo>
                    <a:lnTo>
                      <a:pt x="67" y="9"/>
                    </a:lnTo>
                    <a:lnTo>
                      <a:pt x="70" y="11"/>
                    </a:lnTo>
                    <a:lnTo>
                      <a:pt x="71" y="15"/>
                    </a:lnTo>
                    <a:lnTo>
                      <a:pt x="72" y="19"/>
                    </a:lnTo>
                    <a:lnTo>
                      <a:pt x="73" y="23"/>
                    </a:lnTo>
                    <a:lnTo>
                      <a:pt x="72" y="29"/>
                    </a:lnTo>
                    <a:lnTo>
                      <a:pt x="71" y="33"/>
                    </a:lnTo>
                    <a:lnTo>
                      <a:pt x="67" y="38"/>
                    </a:lnTo>
                    <a:lnTo>
                      <a:pt x="63" y="41"/>
                    </a:lnTo>
                    <a:lnTo>
                      <a:pt x="58" y="44"/>
                    </a:lnTo>
                    <a:lnTo>
                      <a:pt x="52" y="46"/>
                    </a:lnTo>
                    <a:lnTo>
                      <a:pt x="45" y="47"/>
                    </a:lnTo>
                    <a:lnTo>
                      <a:pt x="37" y="47"/>
                    </a:lnTo>
                    <a:lnTo>
                      <a:pt x="28" y="47"/>
                    </a:lnTo>
                    <a:lnTo>
                      <a:pt x="21" y="46"/>
                    </a:lnTo>
                    <a:lnTo>
                      <a:pt x="15" y="44"/>
                    </a:lnTo>
                    <a:lnTo>
                      <a:pt x="9" y="41"/>
                    </a:lnTo>
                    <a:lnTo>
                      <a:pt x="5" y="38"/>
                    </a:lnTo>
                    <a:lnTo>
                      <a:pt x="2" y="33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2" y="14"/>
                    </a:lnTo>
                    <a:lnTo>
                      <a:pt x="5" y="10"/>
                    </a:lnTo>
                    <a:lnTo>
                      <a:pt x="9" y="6"/>
                    </a:lnTo>
                    <a:lnTo>
                      <a:pt x="14" y="4"/>
                    </a:lnTo>
                    <a:lnTo>
                      <a:pt x="20" y="1"/>
                    </a:lnTo>
                    <a:lnTo>
                      <a:pt x="27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0" y="39"/>
                    </a:lnTo>
                    <a:lnTo>
                      <a:pt x="45" y="38"/>
                    </a:lnTo>
                    <a:lnTo>
                      <a:pt x="50" y="38"/>
                    </a:lnTo>
                    <a:lnTo>
                      <a:pt x="53" y="36"/>
                    </a:lnTo>
                    <a:lnTo>
                      <a:pt x="57" y="34"/>
                    </a:lnTo>
                    <a:lnTo>
                      <a:pt x="60" y="31"/>
                    </a:lnTo>
                    <a:lnTo>
                      <a:pt x="62" y="29"/>
                    </a:lnTo>
                    <a:lnTo>
                      <a:pt x="62" y="26"/>
                    </a:lnTo>
                    <a:lnTo>
                      <a:pt x="63" y="23"/>
                    </a:lnTo>
                    <a:lnTo>
                      <a:pt x="62" y="19"/>
                    </a:lnTo>
                    <a:lnTo>
                      <a:pt x="60" y="15"/>
                    </a:lnTo>
                    <a:lnTo>
                      <a:pt x="55" y="11"/>
                    </a:lnTo>
                    <a:lnTo>
                      <a:pt x="48" y="9"/>
                    </a:lnTo>
                    <a:close/>
                    <a:moveTo>
                      <a:pt x="30" y="38"/>
                    </a:moveTo>
                    <a:lnTo>
                      <a:pt x="30" y="9"/>
                    </a:lnTo>
                    <a:lnTo>
                      <a:pt x="21" y="10"/>
                    </a:lnTo>
                    <a:lnTo>
                      <a:pt x="16" y="13"/>
                    </a:lnTo>
                    <a:lnTo>
                      <a:pt x="14" y="15"/>
                    </a:lnTo>
                    <a:lnTo>
                      <a:pt x="11" y="18"/>
                    </a:lnTo>
                    <a:lnTo>
                      <a:pt x="10" y="2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11" y="29"/>
                    </a:lnTo>
                    <a:lnTo>
                      <a:pt x="12" y="31"/>
                    </a:lnTo>
                    <a:lnTo>
                      <a:pt x="15" y="34"/>
                    </a:lnTo>
                    <a:lnTo>
                      <a:pt x="21" y="36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1" name="Freeform 2101"/>
              <p:cNvSpPr>
                <a:spLocks/>
              </p:cNvSpPr>
              <p:nvPr/>
            </p:nvSpPr>
            <p:spPr bwMode="auto">
              <a:xfrm>
                <a:off x="723" y="1376"/>
                <a:ext cx="14" cy="5"/>
              </a:xfrm>
              <a:custGeom>
                <a:avLst/>
                <a:gdLst>
                  <a:gd name="T0" fmla="*/ 71 w 71"/>
                  <a:gd name="T1" fmla="*/ 27 h 27"/>
                  <a:gd name="T2" fmla="*/ 1 w 71"/>
                  <a:gd name="T3" fmla="*/ 27 h 27"/>
                  <a:gd name="T4" fmla="*/ 1 w 71"/>
                  <a:gd name="T5" fmla="*/ 20 h 27"/>
                  <a:gd name="T6" fmla="*/ 12 w 71"/>
                  <a:gd name="T7" fmla="*/ 20 h 27"/>
                  <a:gd name="T8" fmla="*/ 6 w 71"/>
                  <a:gd name="T9" fmla="*/ 17 h 27"/>
                  <a:gd name="T10" fmla="*/ 2 w 71"/>
                  <a:gd name="T11" fmla="*/ 15 h 27"/>
                  <a:gd name="T12" fmla="*/ 0 w 71"/>
                  <a:gd name="T13" fmla="*/ 11 h 27"/>
                  <a:gd name="T14" fmla="*/ 0 w 71"/>
                  <a:gd name="T15" fmla="*/ 9 h 27"/>
                  <a:gd name="T16" fmla="*/ 1 w 71"/>
                  <a:gd name="T17" fmla="*/ 5 h 27"/>
                  <a:gd name="T18" fmla="*/ 4 w 71"/>
                  <a:gd name="T19" fmla="*/ 0 h 27"/>
                  <a:gd name="T20" fmla="*/ 15 w 71"/>
                  <a:gd name="T21" fmla="*/ 3 h 27"/>
                  <a:gd name="T22" fmla="*/ 12 w 71"/>
                  <a:gd name="T23" fmla="*/ 6 h 27"/>
                  <a:gd name="T24" fmla="*/ 12 w 71"/>
                  <a:gd name="T25" fmla="*/ 9 h 27"/>
                  <a:gd name="T26" fmla="*/ 12 w 71"/>
                  <a:gd name="T27" fmla="*/ 11 h 27"/>
                  <a:gd name="T28" fmla="*/ 14 w 71"/>
                  <a:gd name="T29" fmla="*/ 14 h 27"/>
                  <a:gd name="T30" fmla="*/ 16 w 71"/>
                  <a:gd name="T31" fmla="*/ 16 h 27"/>
                  <a:gd name="T32" fmla="*/ 20 w 71"/>
                  <a:gd name="T33" fmla="*/ 17 h 27"/>
                  <a:gd name="T34" fmla="*/ 27 w 71"/>
                  <a:gd name="T35" fmla="*/ 19 h 27"/>
                  <a:gd name="T36" fmla="*/ 35 w 71"/>
                  <a:gd name="T37" fmla="*/ 19 h 27"/>
                  <a:gd name="T38" fmla="*/ 71 w 71"/>
                  <a:gd name="T39" fmla="*/ 19 h 27"/>
                  <a:gd name="T40" fmla="*/ 71 w 71"/>
                  <a:gd name="T4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27">
                    <a:moveTo>
                      <a:pt x="71" y="27"/>
                    </a:moveTo>
                    <a:lnTo>
                      <a:pt x="1" y="27"/>
                    </a:lnTo>
                    <a:lnTo>
                      <a:pt x="1" y="20"/>
                    </a:lnTo>
                    <a:lnTo>
                      <a:pt x="12" y="20"/>
                    </a:lnTo>
                    <a:lnTo>
                      <a:pt x="6" y="17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15" y="3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2" y="11"/>
                    </a:lnTo>
                    <a:lnTo>
                      <a:pt x="14" y="14"/>
                    </a:lnTo>
                    <a:lnTo>
                      <a:pt x="16" y="16"/>
                    </a:lnTo>
                    <a:lnTo>
                      <a:pt x="20" y="17"/>
                    </a:lnTo>
                    <a:lnTo>
                      <a:pt x="27" y="19"/>
                    </a:lnTo>
                    <a:lnTo>
                      <a:pt x="35" y="19"/>
                    </a:lnTo>
                    <a:lnTo>
                      <a:pt x="71" y="19"/>
                    </a:lnTo>
                    <a:lnTo>
                      <a:pt x="71" y="2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2" name="Freeform 2102"/>
              <p:cNvSpPr>
                <a:spLocks/>
              </p:cNvSpPr>
              <p:nvPr/>
            </p:nvSpPr>
            <p:spPr bwMode="auto">
              <a:xfrm>
                <a:off x="723" y="1366"/>
                <a:ext cx="14" cy="8"/>
              </a:xfrm>
              <a:custGeom>
                <a:avLst/>
                <a:gdLst>
                  <a:gd name="T0" fmla="*/ 71 w 71"/>
                  <a:gd name="T1" fmla="*/ 43 h 43"/>
                  <a:gd name="T2" fmla="*/ 1 w 71"/>
                  <a:gd name="T3" fmla="*/ 43 h 43"/>
                  <a:gd name="T4" fmla="*/ 1 w 71"/>
                  <a:gd name="T5" fmla="*/ 35 h 43"/>
                  <a:gd name="T6" fmla="*/ 11 w 71"/>
                  <a:gd name="T7" fmla="*/ 35 h 43"/>
                  <a:gd name="T8" fmla="*/ 6 w 71"/>
                  <a:gd name="T9" fmla="*/ 31 h 43"/>
                  <a:gd name="T10" fmla="*/ 2 w 71"/>
                  <a:gd name="T11" fmla="*/ 28 h 43"/>
                  <a:gd name="T12" fmla="*/ 0 w 71"/>
                  <a:gd name="T13" fmla="*/ 24 h 43"/>
                  <a:gd name="T14" fmla="*/ 0 w 71"/>
                  <a:gd name="T15" fmla="*/ 19 h 43"/>
                  <a:gd name="T16" fmla="*/ 0 w 71"/>
                  <a:gd name="T17" fmla="*/ 14 h 43"/>
                  <a:gd name="T18" fmla="*/ 1 w 71"/>
                  <a:gd name="T19" fmla="*/ 10 h 43"/>
                  <a:gd name="T20" fmla="*/ 4 w 71"/>
                  <a:gd name="T21" fmla="*/ 8 h 43"/>
                  <a:gd name="T22" fmla="*/ 6 w 71"/>
                  <a:gd name="T23" fmla="*/ 5 h 43"/>
                  <a:gd name="T24" fmla="*/ 10 w 71"/>
                  <a:gd name="T25" fmla="*/ 3 h 43"/>
                  <a:gd name="T26" fmla="*/ 14 w 71"/>
                  <a:gd name="T27" fmla="*/ 1 h 43"/>
                  <a:gd name="T28" fmla="*/ 20 w 71"/>
                  <a:gd name="T29" fmla="*/ 1 h 43"/>
                  <a:gd name="T30" fmla="*/ 28 w 71"/>
                  <a:gd name="T31" fmla="*/ 0 h 43"/>
                  <a:gd name="T32" fmla="*/ 71 w 71"/>
                  <a:gd name="T33" fmla="*/ 0 h 43"/>
                  <a:gd name="T34" fmla="*/ 71 w 71"/>
                  <a:gd name="T35" fmla="*/ 9 h 43"/>
                  <a:gd name="T36" fmla="*/ 28 w 71"/>
                  <a:gd name="T37" fmla="*/ 9 h 43"/>
                  <a:gd name="T38" fmla="*/ 22 w 71"/>
                  <a:gd name="T39" fmla="*/ 10 h 43"/>
                  <a:gd name="T40" fmla="*/ 17 w 71"/>
                  <a:gd name="T41" fmla="*/ 10 h 43"/>
                  <a:gd name="T42" fmla="*/ 14 w 71"/>
                  <a:gd name="T43" fmla="*/ 13 h 43"/>
                  <a:gd name="T44" fmla="*/ 12 w 71"/>
                  <a:gd name="T45" fmla="*/ 14 h 43"/>
                  <a:gd name="T46" fmla="*/ 10 w 71"/>
                  <a:gd name="T47" fmla="*/ 16 h 43"/>
                  <a:gd name="T48" fmla="*/ 10 w 71"/>
                  <a:gd name="T49" fmla="*/ 20 h 43"/>
                  <a:gd name="T50" fmla="*/ 10 w 71"/>
                  <a:gd name="T51" fmla="*/ 23 h 43"/>
                  <a:gd name="T52" fmla="*/ 11 w 71"/>
                  <a:gd name="T53" fmla="*/ 26 h 43"/>
                  <a:gd name="T54" fmla="*/ 12 w 71"/>
                  <a:gd name="T55" fmla="*/ 28 h 43"/>
                  <a:gd name="T56" fmla="*/ 15 w 71"/>
                  <a:gd name="T57" fmla="*/ 30 h 43"/>
                  <a:gd name="T58" fmla="*/ 19 w 71"/>
                  <a:gd name="T59" fmla="*/ 31 h 43"/>
                  <a:gd name="T60" fmla="*/ 22 w 71"/>
                  <a:gd name="T61" fmla="*/ 33 h 43"/>
                  <a:gd name="T62" fmla="*/ 27 w 71"/>
                  <a:gd name="T63" fmla="*/ 34 h 43"/>
                  <a:gd name="T64" fmla="*/ 33 w 71"/>
                  <a:gd name="T65" fmla="*/ 34 h 43"/>
                  <a:gd name="T66" fmla="*/ 71 w 71"/>
                  <a:gd name="T67" fmla="*/ 34 h 43"/>
                  <a:gd name="T68" fmla="*/ 71 w 71"/>
                  <a:gd name="T6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" h="43">
                    <a:moveTo>
                      <a:pt x="71" y="43"/>
                    </a:moveTo>
                    <a:lnTo>
                      <a:pt x="1" y="43"/>
                    </a:lnTo>
                    <a:lnTo>
                      <a:pt x="1" y="35"/>
                    </a:lnTo>
                    <a:lnTo>
                      <a:pt x="11" y="35"/>
                    </a:lnTo>
                    <a:lnTo>
                      <a:pt x="6" y="31"/>
                    </a:lnTo>
                    <a:lnTo>
                      <a:pt x="2" y="28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4" y="8"/>
                    </a:lnTo>
                    <a:lnTo>
                      <a:pt x="6" y="5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20" y="1"/>
                    </a:lnTo>
                    <a:lnTo>
                      <a:pt x="28" y="0"/>
                    </a:lnTo>
                    <a:lnTo>
                      <a:pt x="71" y="0"/>
                    </a:lnTo>
                    <a:lnTo>
                      <a:pt x="71" y="9"/>
                    </a:lnTo>
                    <a:lnTo>
                      <a:pt x="28" y="9"/>
                    </a:lnTo>
                    <a:lnTo>
                      <a:pt x="22" y="10"/>
                    </a:lnTo>
                    <a:lnTo>
                      <a:pt x="17" y="10"/>
                    </a:lnTo>
                    <a:lnTo>
                      <a:pt x="14" y="13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10" y="20"/>
                    </a:lnTo>
                    <a:lnTo>
                      <a:pt x="10" y="23"/>
                    </a:lnTo>
                    <a:lnTo>
                      <a:pt x="11" y="26"/>
                    </a:lnTo>
                    <a:lnTo>
                      <a:pt x="12" y="28"/>
                    </a:lnTo>
                    <a:lnTo>
                      <a:pt x="15" y="30"/>
                    </a:lnTo>
                    <a:lnTo>
                      <a:pt x="19" y="31"/>
                    </a:lnTo>
                    <a:lnTo>
                      <a:pt x="22" y="33"/>
                    </a:lnTo>
                    <a:lnTo>
                      <a:pt x="27" y="34"/>
                    </a:lnTo>
                    <a:lnTo>
                      <a:pt x="33" y="34"/>
                    </a:lnTo>
                    <a:lnTo>
                      <a:pt x="71" y="34"/>
                    </a:lnTo>
                    <a:lnTo>
                      <a:pt x="71" y="4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3" name="Freeform 2103"/>
              <p:cNvSpPr>
                <a:spLocks noEditPoints="1"/>
              </p:cNvSpPr>
              <p:nvPr/>
            </p:nvSpPr>
            <p:spPr bwMode="auto">
              <a:xfrm>
                <a:off x="723" y="1354"/>
                <a:ext cx="14" cy="9"/>
              </a:xfrm>
              <a:custGeom>
                <a:avLst/>
                <a:gdLst>
                  <a:gd name="T0" fmla="*/ 67 w 73"/>
                  <a:gd name="T1" fmla="*/ 15 h 48"/>
                  <a:gd name="T2" fmla="*/ 72 w 73"/>
                  <a:gd name="T3" fmla="*/ 25 h 48"/>
                  <a:gd name="T4" fmla="*/ 72 w 73"/>
                  <a:gd name="T5" fmla="*/ 34 h 48"/>
                  <a:gd name="T6" fmla="*/ 70 w 73"/>
                  <a:gd name="T7" fmla="*/ 40 h 48"/>
                  <a:gd name="T8" fmla="*/ 65 w 73"/>
                  <a:gd name="T9" fmla="*/ 45 h 48"/>
                  <a:gd name="T10" fmla="*/ 57 w 73"/>
                  <a:gd name="T11" fmla="*/ 48 h 48"/>
                  <a:gd name="T12" fmla="*/ 47 w 73"/>
                  <a:gd name="T13" fmla="*/ 48 h 48"/>
                  <a:gd name="T14" fmla="*/ 37 w 73"/>
                  <a:gd name="T15" fmla="*/ 43 h 48"/>
                  <a:gd name="T16" fmla="*/ 32 w 73"/>
                  <a:gd name="T17" fmla="*/ 34 h 48"/>
                  <a:gd name="T18" fmla="*/ 28 w 73"/>
                  <a:gd name="T19" fmla="*/ 18 h 48"/>
                  <a:gd name="T20" fmla="*/ 24 w 73"/>
                  <a:gd name="T21" fmla="*/ 12 h 48"/>
                  <a:gd name="T22" fmla="*/ 14 w 73"/>
                  <a:gd name="T23" fmla="*/ 14 h 48"/>
                  <a:gd name="T24" fmla="*/ 10 w 73"/>
                  <a:gd name="T25" fmla="*/ 18 h 48"/>
                  <a:gd name="T26" fmla="*/ 10 w 73"/>
                  <a:gd name="T27" fmla="*/ 24 h 48"/>
                  <a:gd name="T28" fmla="*/ 12 w 73"/>
                  <a:gd name="T29" fmla="*/ 33 h 48"/>
                  <a:gd name="T30" fmla="*/ 22 w 73"/>
                  <a:gd name="T31" fmla="*/ 38 h 48"/>
                  <a:gd name="T32" fmla="*/ 16 w 73"/>
                  <a:gd name="T33" fmla="*/ 45 h 48"/>
                  <a:gd name="T34" fmla="*/ 7 w 73"/>
                  <a:gd name="T35" fmla="*/ 42 h 48"/>
                  <a:gd name="T36" fmla="*/ 2 w 73"/>
                  <a:gd name="T37" fmla="*/ 37 h 48"/>
                  <a:gd name="T38" fmla="*/ 0 w 73"/>
                  <a:gd name="T39" fmla="*/ 28 h 48"/>
                  <a:gd name="T40" fmla="*/ 0 w 73"/>
                  <a:gd name="T41" fmla="*/ 15 h 48"/>
                  <a:gd name="T42" fmla="*/ 7 w 73"/>
                  <a:gd name="T43" fmla="*/ 7 h 48"/>
                  <a:gd name="T44" fmla="*/ 17 w 73"/>
                  <a:gd name="T45" fmla="*/ 3 h 48"/>
                  <a:gd name="T46" fmla="*/ 42 w 73"/>
                  <a:gd name="T47" fmla="*/ 3 h 48"/>
                  <a:gd name="T48" fmla="*/ 63 w 73"/>
                  <a:gd name="T49" fmla="*/ 3 h 48"/>
                  <a:gd name="T50" fmla="*/ 71 w 73"/>
                  <a:gd name="T51" fmla="*/ 0 h 48"/>
                  <a:gd name="T52" fmla="*/ 67 w 73"/>
                  <a:gd name="T53" fmla="*/ 10 h 48"/>
                  <a:gd name="T54" fmla="*/ 36 w 73"/>
                  <a:gd name="T55" fmla="*/ 12 h 48"/>
                  <a:gd name="T56" fmla="*/ 41 w 73"/>
                  <a:gd name="T57" fmla="*/ 27 h 48"/>
                  <a:gd name="T58" fmla="*/ 43 w 73"/>
                  <a:gd name="T59" fmla="*/ 34 h 48"/>
                  <a:gd name="T60" fmla="*/ 47 w 73"/>
                  <a:gd name="T61" fmla="*/ 38 h 48"/>
                  <a:gd name="T62" fmla="*/ 52 w 73"/>
                  <a:gd name="T63" fmla="*/ 39 h 48"/>
                  <a:gd name="T64" fmla="*/ 61 w 73"/>
                  <a:gd name="T65" fmla="*/ 35 h 48"/>
                  <a:gd name="T66" fmla="*/ 63 w 73"/>
                  <a:gd name="T67" fmla="*/ 28 h 48"/>
                  <a:gd name="T68" fmla="*/ 61 w 73"/>
                  <a:gd name="T69" fmla="*/ 19 h 48"/>
                  <a:gd name="T70" fmla="*/ 53 w 73"/>
                  <a:gd name="T71" fmla="*/ 14 h 48"/>
                  <a:gd name="T72" fmla="*/ 41 w 73"/>
                  <a:gd name="T73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8">
                    <a:moveTo>
                      <a:pt x="62" y="12"/>
                    </a:moveTo>
                    <a:lnTo>
                      <a:pt x="67" y="15"/>
                    </a:lnTo>
                    <a:lnTo>
                      <a:pt x="71" y="20"/>
                    </a:lnTo>
                    <a:lnTo>
                      <a:pt x="72" y="25"/>
                    </a:lnTo>
                    <a:lnTo>
                      <a:pt x="73" y="30"/>
                    </a:lnTo>
                    <a:lnTo>
                      <a:pt x="72" y="34"/>
                    </a:lnTo>
                    <a:lnTo>
                      <a:pt x="71" y="38"/>
                    </a:lnTo>
                    <a:lnTo>
                      <a:pt x="70" y="40"/>
                    </a:lnTo>
                    <a:lnTo>
                      <a:pt x="67" y="43"/>
                    </a:lnTo>
                    <a:lnTo>
                      <a:pt x="65" y="45"/>
                    </a:lnTo>
                    <a:lnTo>
                      <a:pt x="61" y="47"/>
                    </a:lnTo>
                    <a:lnTo>
                      <a:pt x="57" y="48"/>
                    </a:lnTo>
                    <a:lnTo>
                      <a:pt x="53" y="48"/>
                    </a:lnTo>
                    <a:lnTo>
                      <a:pt x="47" y="48"/>
                    </a:lnTo>
                    <a:lnTo>
                      <a:pt x="42" y="45"/>
                    </a:lnTo>
                    <a:lnTo>
                      <a:pt x="37" y="43"/>
                    </a:lnTo>
                    <a:lnTo>
                      <a:pt x="35" y="39"/>
                    </a:lnTo>
                    <a:lnTo>
                      <a:pt x="32" y="34"/>
                    </a:lnTo>
                    <a:lnTo>
                      <a:pt x="31" y="28"/>
                    </a:lnTo>
                    <a:lnTo>
                      <a:pt x="28" y="18"/>
                    </a:lnTo>
                    <a:lnTo>
                      <a:pt x="27" y="12"/>
                    </a:lnTo>
                    <a:lnTo>
                      <a:pt x="24" y="12"/>
                    </a:lnTo>
                    <a:lnTo>
                      <a:pt x="17" y="13"/>
                    </a:lnTo>
                    <a:lnTo>
                      <a:pt x="14" y="14"/>
                    </a:lnTo>
                    <a:lnTo>
                      <a:pt x="11" y="17"/>
                    </a:lnTo>
                    <a:lnTo>
                      <a:pt x="10" y="18"/>
                    </a:lnTo>
                    <a:lnTo>
                      <a:pt x="10" y="22"/>
                    </a:lnTo>
                    <a:lnTo>
                      <a:pt x="10" y="24"/>
                    </a:lnTo>
                    <a:lnTo>
                      <a:pt x="10" y="29"/>
                    </a:lnTo>
                    <a:lnTo>
                      <a:pt x="12" y="33"/>
                    </a:lnTo>
                    <a:lnTo>
                      <a:pt x="16" y="37"/>
                    </a:lnTo>
                    <a:lnTo>
                      <a:pt x="22" y="38"/>
                    </a:lnTo>
                    <a:lnTo>
                      <a:pt x="21" y="47"/>
                    </a:lnTo>
                    <a:lnTo>
                      <a:pt x="16" y="45"/>
                    </a:lnTo>
                    <a:lnTo>
                      <a:pt x="11" y="44"/>
                    </a:lnTo>
                    <a:lnTo>
                      <a:pt x="7" y="42"/>
                    </a:lnTo>
                    <a:lnTo>
                      <a:pt x="5" y="39"/>
                    </a:lnTo>
                    <a:lnTo>
                      <a:pt x="2" y="37"/>
                    </a:lnTo>
                    <a:lnTo>
                      <a:pt x="1" y="33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15"/>
                    </a:lnTo>
                    <a:lnTo>
                      <a:pt x="2" y="10"/>
                    </a:lnTo>
                    <a:lnTo>
                      <a:pt x="7" y="7"/>
                    </a:lnTo>
                    <a:lnTo>
                      <a:pt x="11" y="4"/>
                    </a:lnTo>
                    <a:lnTo>
                      <a:pt x="17" y="3"/>
                    </a:lnTo>
                    <a:lnTo>
                      <a:pt x="26" y="3"/>
                    </a:lnTo>
                    <a:lnTo>
                      <a:pt x="42" y="3"/>
                    </a:lnTo>
                    <a:lnTo>
                      <a:pt x="56" y="3"/>
                    </a:lnTo>
                    <a:lnTo>
                      <a:pt x="63" y="3"/>
                    </a:lnTo>
                    <a:lnTo>
                      <a:pt x="67" y="2"/>
                    </a:lnTo>
                    <a:lnTo>
                      <a:pt x="71" y="0"/>
                    </a:lnTo>
                    <a:lnTo>
                      <a:pt x="71" y="9"/>
                    </a:lnTo>
                    <a:lnTo>
                      <a:pt x="67" y="10"/>
                    </a:lnTo>
                    <a:lnTo>
                      <a:pt x="62" y="12"/>
                    </a:lnTo>
                    <a:close/>
                    <a:moveTo>
                      <a:pt x="36" y="12"/>
                    </a:moveTo>
                    <a:lnTo>
                      <a:pt x="38" y="18"/>
                    </a:lnTo>
                    <a:lnTo>
                      <a:pt x="41" y="27"/>
                    </a:lnTo>
                    <a:lnTo>
                      <a:pt x="42" y="32"/>
                    </a:lnTo>
                    <a:lnTo>
                      <a:pt x="43" y="34"/>
                    </a:lnTo>
                    <a:lnTo>
                      <a:pt x="45" y="37"/>
                    </a:lnTo>
                    <a:lnTo>
                      <a:pt x="47" y="38"/>
                    </a:lnTo>
                    <a:lnTo>
                      <a:pt x="50" y="38"/>
                    </a:lnTo>
                    <a:lnTo>
                      <a:pt x="52" y="39"/>
                    </a:lnTo>
                    <a:lnTo>
                      <a:pt x="57" y="38"/>
                    </a:lnTo>
                    <a:lnTo>
                      <a:pt x="61" y="35"/>
                    </a:lnTo>
                    <a:lnTo>
                      <a:pt x="63" y="33"/>
                    </a:lnTo>
                    <a:lnTo>
                      <a:pt x="63" y="28"/>
                    </a:lnTo>
                    <a:lnTo>
                      <a:pt x="63" y="24"/>
                    </a:lnTo>
                    <a:lnTo>
                      <a:pt x="61" y="19"/>
                    </a:lnTo>
                    <a:lnTo>
                      <a:pt x="57" y="17"/>
                    </a:lnTo>
                    <a:lnTo>
                      <a:pt x="53" y="14"/>
                    </a:lnTo>
                    <a:lnTo>
                      <a:pt x="48" y="13"/>
                    </a:lnTo>
                    <a:lnTo>
                      <a:pt x="41" y="12"/>
                    </a:lnTo>
                    <a:lnTo>
                      <a:pt x="36" y="1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4" name="Freeform 2104"/>
              <p:cNvSpPr>
                <a:spLocks/>
              </p:cNvSpPr>
              <p:nvPr/>
            </p:nvSpPr>
            <p:spPr bwMode="auto">
              <a:xfrm>
                <a:off x="718" y="1347"/>
                <a:ext cx="19" cy="5"/>
              </a:xfrm>
              <a:custGeom>
                <a:avLst/>
                <a:gdLst>
                  <a:gd name="T0" fmla="*/ 85 w 96"/>
                  <a:gd name="T1" fmla="*/ 1 h 25"/>
                  <a:gd name="T2" fmla="*/ 95 w 96"/>
                  <a:gd name="T3" fmla="*/ 0 h 25"/>
                  <a:gd name="T4" fmla="*/ 96 w 96"/>
                  <a:gd name="T5" fmla="*/ 4 h 25"/>
                  <a:gd name="T6" fmla="*/ 96 w 96"/>
                  <a:gd name="T7" fmla="*/ 6 h 25"/>
                  <a:gd name="T8" fmla="*/ 96 w 96"/>
                  <a:gd name="T9" fmla="*/ 10 h 25"/>
                  <a:gd name="T10" fmla="*/ 94 w 96"/>
                  <a:gd name="T11" fmla="*/ 14 h 25"/>
                  <a:gd name="T12" fmla="*/ 92 w 96"/>
                  <a:gd name="T13" fmla="*/ 16 h 25"/>
                  <a:gd name="T14" fmla="*/ 89 w 96"/>
                  <a:gd name="T15" fmla="*/ 17 h 25"/>
                  <a:gd name="T16" fmla="*/ 84 w 96"/>
                  <a:gd name="T17" fmla="*/ 19 h 25"/>
                  <a:gd name="T18" fmla="*/ 75 w 96"/>
                  <a:gd name="T19" fmla="*/ 19 h 25"/>
                  <a:gd name="T20" fmla="*/ 34 w 96"/>
                  <a:gd name="T21" fmla="*/ 19 h 25"/>
                  <a:gd name="T22" fmla="*/ 34 w 96"/>
                  <a:gd name="T23" fmla="*/ 25 h 25"/>
                  <a:gd name="T24" fmla="*/ 25 w 96"/>
                  <a:gd name="T25" fmla="*/ 25 h 25"/>
                  <a:gd name="T26" fmla="*/ 25 w 96"/>
                  <a:gd name="T27" fmla="*/ 19 h 25"/>
                  <a:gd name="T28" fmla="*/ 8 w 96"/>
                  <a:gd name="T29" fmla="*/ 19 h 25"/>
                  <a:gd name="T30" fmla="*/ 0 w 96"/>
                  <a:gd name="T31" fmla="*/ 10 h 25"/>
                  <a:gd name="T32" fmla="*/ 25 w 96"/>
                  <a:gd name="T33" fmla="*/ 10 h 25"/>
                  <a:gd name="T34" fmla="*/ 25 w 96"/>
                  <a:gd name="T35" fmla="*/ 1 h 25"/>
                  <a:gd name="T36" fmla="*/ 34 w 96"/>
                  <a:gd name="T37" fmla="*/ 1 h 25"/>
                  <a:gd name="T38" fmla="*/ 34 w 96"/>
                  <a:gd name="T39" fmla="*/ 10 h 25"/>
                  <a:gd name="T40" fmla="*/ 75 w 96"/>
                  <a:gd name="T41" fmla="*/ 10 h 25"/>
                  <a:gd name="T42" fmla="*/ 80 w 96"/>
                  <a:gd name="T43" fmla="*/ 10 h 25"/>
                  <a:gd name="T44" fmla="*/ 82 w 96"/>
                  <a:gd name="T45" fmla="*/ 9 h 25"/>
                  <a:gd name="T46" fmla="*/ 85 w 96"/>
                  <a:gd name="T47" fmla="*/ 7 h 25"/>
                  <a:gd name="T48" fmla="*/ 85 w 96"/>
                  <a:gd name="T49" fmla="*/ 5 h 25"/>
                  <a:gd name="T50" fmla="*/ 85 w 96"/>
                  <a:gd name="T51" fmla="*/ 4 h 25"/>
                  <a:gd name="T52" fmla="*/ 85 w 96"/>
                  <a:gd name="T53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6" h="25">
                    <a:moveTo>
                      <a:pt x="85" y="1"/>
                    </a:moveTo>
                    <a:lnTo>
                      <a:pt x="95" y="0"/>
                    </a:lnTo>
                    <a:lnTo>
                      <a:pt x="96" y="4"/>
                    </a:lnTo>
                    <a:lnTo>
                      <a:pt x="96" y="6"/>
                    </a:lnTo>
                    <a:lnTo>
                      <a:pt x="96" y="10"/>
                    </a:lnTo>
                    <a:lnTo>
                      <a:pt x="94" y="14"/>
                    </a:lnTo>
                    <a:lnTo>
                      <a:pt x="92" y="16"/>
                    </a:lnTo>
                    <a:lnTo>
                      <a:pt x="89" y="17"/>
                    </a:lnTo>
                    <a:lnTo>
                      <a:pt x="84" y="19"/>
                    </a:lnTo>
                    <a:lnTo>
                      <a:pt x="75" y="19"/>
                    </a:lnTo>
                    <a:lnTo>
                      <a:pt x="34" y="19"/>
                    </a:lnTo>
                    <a:lnTo>
                      <a:pt x="34" y="25"/>
                    </a:lnTo>
                    <a:lnTo>
                      <a:pt x="25" y="25"/>
                    </a:lnTo>
                    <a:lnTo>
                      <a:pt x="25" y="19"/>
                    </a:lnTo>
                    <a:lnTo>
                      <a:pt x="8" y="19"/>
                    </a:lnTo>
                    <a:lnTo>
                      <a:pt x="0" y="10"/>
                    </a:lnTo>
                    <a:lnTo>
                      <a:pt x="25" y="10"/>
                    </a:lnTo>
                    <a:lnTo>
                      <a:pt x="25" y="1"/>
                    </a:lnTo>
                    <a:lnTo>
                      <a:pt x="34" y="1"/>
                    </a:lnTo>
                    <a:lnTo>
                      <a:pt x="34" y="10"/>
                    </a:lnTo>
                    <a:lnTo>
                      <a:pt x="75" y="10"/>
                    </a:lnTo>
                    <a:lnTo>
                      <a:pt x="80" y="10"/>
                    </a:lnTo>
                    <a:lnTo>
                      <a:pt x="82" y="9"/>
                    </a:lnTo>
                    <a:lnTo>
                      <a:pt x="85" y="7"/>
                    </a:lnTo>
                    <a:lnTo>
                      <a:pt x="85" y="5"/>
                    </a:lnTo>
                    <a:lnTo>
                      <a:pt x="85" y="4"/>
                    </a:lnTo>
                    <a:lnTo>
                      <a:pt x="85" y="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5" name="Freeform 2105"/>
              <p:cNvSpPr>
                <a:spLocks noEditPoints="1"/>
              </p:cNvSpPr>
              <p:nvPr/>
            </p:nvSpPr>
            <p:spPr bwMode="auto">
              <a:xfrm>
                <a:off x="718" y="1343"/>
                <a:ext cx="19" cy="2"/>
              </a:xfrm>
              <a:custGeom>
                <a:avLst/>
                <a:gdLst>
                  <a:gd name="T0" fmla="*/ 14 w 96"/>
                  <a:gd name="T1" fmla="*/ 9 h 9"/>
                  <a:gd name="T2" fmla="*/ 0 w 96"/>
                  <a:gd name="T3" fmla="*/ 9 h 9"/>
                  <a:gd name="T4" fmla="*/ 0 w 96"/>
                  <a:gd name="T5" fmla="*/ 0 h 9"/>
                  <a:gd name="T6" fmla="*/ 14 w 96"/>
                  <a:gd name="T7" fmla="*/ 0 h 9"/>
                  <a:gd name="T8" fmla="*/ 14 w 96"/>
                  <a:gd name="T9" fmla="*/ 9 h 9"/>
                  <a:gd name="T10" fmla="*/ 96 w 96"/>
                  <a:gd name="T11" fmla="*/ 9 h 9"/>
                  <a:gd name="T12" fmla="*/ 26 w 96"/>
                  <a:gd name="T13" fmla="*/ 9 h 9"/>
                  <a:gd name="T14" fmla="*/ 26 w 96"/>
                  <a:gd name="T15" fmla="*/ 0 h 9"/>
                  <a:gd name="T16" fmla="*/ 96 w 96"/>
                  <a:gd name="T17" fmla="*/ 0 h 9"/>
                  <a:gd name="T18" fmla="*/ 96 w 96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9">
                    <a:moveTo>
                      <a:pt x="14" y="9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9"/>
                    </a:lnTo>
                    <a:close/>
                    <a:moveTo>
                      <a:pt x="96" y="9"/>
                    </a:moveTo>
                    <a:lnTo>
                      <a:pt x="26" y="9"/>
                    </a:lnTo>
                    <a:lnTo>
                      <a:pt x="26" y="0"/>
                    </a:lnTo>
                    <a:lnTo>
                      <a:pt x="96" y="0"/>
                    </a:lnTo>
                    <a:lnTo>
                      <a:pt x="96" y="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6" name="Freeform 2106"/>
              <p:cNvSpPr>
                <a:spLocks noEditPoints="1"/>
              </p:cNvSpPr>
              <p:nvPr/>
            </p:nvSpPr>
            <p:spPr bwMode="auto">
              <a:xfrm>
                <a:off x="723" y="1331"/>
                <a:ext cx="14" cy="10"/>
              </a:xfrm>
              <a:custGeom>
                <a:avLst/>
                <a:gdLst>
                  <a:gd name="T0" fmla="*/ 27 w 73"/>
                  <a:gd name="T1" fmla="*/ 48 h 49"/>
                  <a:gd name="T2" fmla="*/ 14 w 73"/>
                  <a:gd name="T3" fmla="*/ 44 h 49"/>
                  <a:gd name="T4" fmla="*/ 5 w 73"/>
                  <a:gd name="T5" fmla="*/ 38 h 49"/>
                  <a:gd name="T6" fmla="*/ 0 w 73"/>
                  <a:gd name="T7" fmla="*/ 29 h 49"/>
                  <a:gd name="T8" fmla="*/ 0 w 73"/>
                  <a:gd name="T9" fmla="*/ 19 h 49"/>
                  <a:gd name="T10" fmla="*/ 5 w 73"/>
                  <a:gd name="T11" fmla="*/ 10 h 49"/>
                  <a:gd name="T12" fmla="*/ 14 w 73"/>
                  <a:gd name="T13" fmla="*/ 4 h 49"/>
                  <a:gd name="T14" fmla="*/ 27 w 73"/>
                  <a:gd name="T15" fmla="*/ 0 h 49"/>
                  <a:gd name="T16" fmla="*/ 45 w 73"/>
                  <a:gd name="T17" fmla="*/ 0 h 49"/>
                  <a:gd name="T18" fmla="*/ 58 w 73"/>
                  <a:gd name="T19" fmla="*/ 4 h 49"/>
                  <a:gd name="T20" fmla="*/ 67 w 73"/>
                  <a:gd name="T21" fmla="*/ 10 h 49"/>
                  <a:gd name="T22" fmla="*/ 72 w 73"/>
                  <a:gd name="T23" fmla="*/ 19 h 49"/>
                  <a:gd name="T24" fmla="*/ 72 w 73"/>
                  <a:gd name="T25" fmla="*/ 29 h 49"/>
                  <a:gd name="T26" fmla="*/ 67 w 73"/>
                  <a:gd name="T27" fmla="*/ 38 h 49"/>
                  <a:gd name="T28" fmla="*/ 58 w 73"/>
                  <a:gd name="T29" fmla="*/ 44 h 49"/>
                  <a:gd name="T30" fmla="*/ 45 w 73"/>
                  <a:gd name="T31" fmla="*/ 48 h 49"/>
                  <a:gd name="T32" fmla="*/ 36 w 73"/>
                  <a:gd name="T33" fmla="*/ 39 h 49"/>
                  <a:gd name="T34" fmla="*/ 48 w 73"/>
                  <a:gd name="T35" fmla="*/ 38 h 49"/>
                  <a:gd name="T36" fmla="*/ 56 w 73"/>
                  <a:gd name="T37" fmla="*/ 35 h 49"/>
                  <a:gd name="T38" fmla="*/ 61 w 73"/>
                  <a:gd name="T39" fmla="*/ 30 h 49"/>
                  <a:gd name="T40" fmla="*/ 63 w 73"/>
                  <a:gd name="T41" fmla="*/ 24 h 49"/>
                  <a:gd name="T42" fmla="*/ 61 w 73"/>
                  <a:gd name="T43" fmla="*/ 18 h 49"/>
                  <a:gd name="T44" fmla="*/ 56 w 73"/>
                  <a:gd name="T45" fmla="*/ 13 h 49"/>
                  <a:gd name="T46" fmla="*/ 48 w 73"/>
                  <a:gd name="T47" fmla="*/ 10 h 49"/>
                  <a:gd name="T48" fmla="*/ 36 w 73"/>
                  <a:gd name="T49" fmla="*/ 9 h 49"/>
                  <a:gd name="T50" fmla="*/ 25 w 73"/>
                  <a:gd name="T51" fmla="*/ 10 h 49"/>
                  <a:gd name="T52" fmla="*/ 16 w 73"/>
                  <a:gd name="T53" fmla="*/ 14 h 49"/>
                  <a:gd name="T54" fmla="*/ 11 w 73"/>
                  <a:gd name="T55" fmla="*/ 18 h 49"/>
                  <a:gd name="T56" fmla="*/ 10 w 73"/>
                  <a:gd name="T57" fmla="*/ 24 h 49"/>
                  <a:gd name="T58" fmla="*/ 11 w 73"/>
                  <a:gd name="T59" fmla="*/ 30 h 49"/>
                  <a:gd name="T60" fmla="*/ 16 w 73"/>
                  <a:gd name="T61" fmla="*/ 35 h 49"/>
                  <a:gd name="T62" fmla="*/ 25 w 73"/>
                  <a:gd name="T63" fmla="*/ 38 h 49"/>
                  <a:gd name="T64" fmla="*/ 36 w 73"/>
                  <a:gd name="T65" fmla="*/ 3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49">
                    <a:moveTo>
                      <a:pt x="36" y="49"/>
                    </a:moveTo>
                    <a:lnTo>
                      <a:pt x="27" y="48"/>
                    </a:lnTo>
                    <a:lnTo>
                      <a:pt x="20" y="46"/>
                    </a:lnTo>
                    <a:lnTo>
                      <a:pt x="14" y="44"/>
                    </a:lnTo>
                    <a:lnTo>
                      <a:pt x="9" y="42"/>
                    </a:lnTo>
                    <a:lnTo>
                      <a:pt x="5" y="38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2" y="15"/>
                    </a:lnTo>
                    <a:lnTo>
                      <a:pt x="5" y="10"/>
                    </a:lnTo>
                    <a:lnTo>
                      <a:pt x="9" y="7"/>
                    </a:lnTo>
                    <a:lnTo>
                      <a:pt x="14" y="4"/>
                    </a:lnTo>
                    <a:lnTo>
                      <a:pt x="20" y="2"/>
                    </a:lnTo>
                    <a:lnTo>
                      <a:pt x="27" y="0"/>
                    </a:lnTo>
                    <a:lnTo>
                      <a:pt x="36" y="0"/>
                    </a:lnTo>
                    <a:lnTo>
                      <a:pt x="45" y="0"/>
                    </a:lnTo>
                    <a:lnTo>
                      <a:pt x="52" y="2"/>
                    </a:lnTo>
                    <a:lnTo>
                      <a:pt x="58" y="4"/>
                    </a:lnTo>
                    <a:lnTo>
                      <a:pt x="63" y="7"/>
                    </a:lnTo>
                    <a:lnTo>
                      <a:pt x="67" y="10"/>
                    </a:lnTo>
                    <a:lnTo>
                      <a:pt x="71" y="14"/>
                    </a:lnTo>
                    <a:lnTo>
                      <a:pt x="72" y="19"/>
                    </a:lnTo>
                    <a:lnTo>
                      <a:pt x="73" y="24"/>
                    </a:lnTo>
                    <a:lnTo>
                      <a:pt x="72" y="29"/>
                    </a:lnTo>
                    <a:lnTo>
                      <a:pt x="71" y="34"/>
                    </a:lnTo>
                    <a:lnTo>
                      <a:pt x="67" y="38"/>
                    </a:lnTo>
                    <a:lnTo>
                      <a:pt x="63" y="42"/>
                    </a:lnTo>
                    <a:lnTo>
                      <a:pt x="58" y="44"/>
                    </a:lnTo>
                    <a:lnTo>
                      <a:pt x="52" y="46"/>
                    </a:lnTo>
                    <a:lnTo>
                      <a:pt x="45" y="48"/>
                    </a:lnTo>
                    <a:lnTo>
                      <a:pt x="36" y="49"/>
                    </a:lnTo>
                    <a:close/>
                    <a:moveTo>
                      <a:pt x="36" y="39"/>
                    </a:moveTo>
                    <a:lnTo>
                      <a:pt x="42" y="39"/>
                    </a:lnTo>
                    <a:lnTo>
                      <a:pt x="48" y="38"/>
                    </a:lnTo>
                    <a:lnTo>
                      <a:pt x="52" y="37"/>
                    </a:lnTo>
                    <a:lnTo>
                      <a:pt x="56" y="35"/>
                    </a:lnTo>
                    <a:lnTo>
                      <a:pt x="60" y="33"/>
                    </a:lnTo>
                    <a:lnTo>
                      <a:pt x="61" y="30"/>
                    </a:lnTo>
                    <a:lnTo>
                      <a:pt x="62" y="27"/>
                    </a:lnTo>
                    <a:lnTo>
                      <a:pt x="63" y="24"/>
                    </a:lnTo>
                    <a:lnTo>
                      <a:pt x="62" y="22"/>
                    </a:lnTo>
                    <a:lnTo>
                      <a:pt x="61" y="18"/>
                    </a:lnTo>
                    <a:lnTo>
                      <a:pt x="60" y="15"/>
                    </a:lnTo>
                    <a:lnTo>
                      <a:pt x="56" y="13"/>
                    </a:lnTo>
                    <a:lnTo>
                      <a:pt x="52" y="12"/>
                    </a:lnTo>
                    <a:lnTo>
                      <a:pt x="48" y="10"/>
                    </a:lnTo>
                    <a:lnTo>
                      <a:pt x="42" y="9"/>
                    </a:lnTo>
                    <a:lnTo>
                      <a:pt x="36" y="9"/>
                    </a:lnTo>
                    <a:lnTo>
                      <a:pt x="30" y="9"/>
                    </a:lnTo>
                    <a:lnTo>
                      <a:pt x="25" y="10"/>
                    </a:lnTo>
                    <a:lnTo>
                      <a:pt x="20" y="12"/>
                    </a:lnTo>
                    <a:lnTo>
                      <a:pt x="16" y="14"/>
                    </a:lnTo>
                    <a:lnTo>
                      <a:pt x="14" y="15"/>
                    </a:lnTo>
                    <a:lnTo>
                      <a:pt x="11" y="18"/>
                    </a:lnTo>
                    <a:lnTo>
                      <a:pt x="10" y="22"/>
                    </a:lnTo>
                    <a:lnTo>
                      <a:pt x="10" y="24"/>
                    </a:lnTo>
                    <a:lnTo>
                      <a:pt x="10" y="28"/>
                    </a:lnTo>
                    <a:lnTo>
                      <a:pt x="11" y="30"/>
                    </a:lnTo>
                    <a:lnTo>
                      <a:pt x="14" y="33"/>
                    </a:lnTo>
                    <a:lnTo>
                      <a:pt x="16" y="35"/>
                    </a:lnTo>
                    <a:lnTo>
                      <a:pt x="20" y="37"/>
                    </a:lnTo>
                    <a:lnTo>
                      <a:pt x="25" y="38"/>
                    </a:lnTo>
                    <a:lnTo>
                      <a:pt x="30" y="39"/>
                    </a:lnTo>
                    <a:lnTo>
                      <a:pt x="36" y="3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7" name="Freeform 2107"/>
              <p:cNvSpPr>
                <a:spLocks/>
              </p:cNvSpPr>
              <p:nvPr/>
            </p:nvSpPr>
            <p:spPr bwMode="auto">
              <a:xfrm>
                <a:off x="723" y="1321"/>
                <a:ext cx="14" cy="8"/>
              </a:xfrm>
              <a:custGeom>
                <a:avLst/>
                <a:gdLst>
                  <a:gd name="T0" fmla="*/ 71 w 71"/>
                  <a:gd name="T1" fmla="*/ 42 h 42"/>
                  <a:gd name="T2" fmla="*/ 1 w 71"/>
                  <a:gd name="T3" fmla="*/ 42 h 42"/>
                  <a:gd name="T4" fmla="*/ 1 w 71"/>
                  <a:gd name="T5" fmla="*/ 33 h 42"/>
                  <a:gd name="T6" fmla="*/ 11 w 71"/>
                  <a:gd name="T7" fmla="*/ 33 h 42"/>
                  <a:gd name="T8" fmla="*/ 6 w 71"/>
                  <a:gd name="T9" fmla="*/ 31 h 42"/>
                  <a:gd name="T10" fmla="*/ 2 w 71"/>
                  <a:gd name="T11" fmla="*/ 27 h 42"/>
                  <a:gd name="T12" fmla="*/ 0 w 71"/>
                  <a:gd name="T13" fmla="*/ 22 h 42"/>
                  <a:gd name="T14" fmla="*/ 0 w 71"/>
                  <a:gd name="T15" fmla="*/ 17 h 42"/>
                  <a:gd name="T16" fmla="*/ 0 w 71"/>
                  <a:gd name="T17" fmla="*/ 13 h 42"/>
                  <a:gd name="T18" fmla="*/ 1 w 71"/>
                  <a:gd name="T19" fmla="*/ 10 h 42"/>
                  <a:gd name="T20" fmla="*/ 4 w 71"/>
                  <a:gd name="T21" fmla="*/ 6 h 42"/>
                  <a:gd name="T22" fmla="*/ 6 w 71"/>
                  <a:gd name="T23" fmla="*/ 3 h 42"/>
                  <a:gd name="T24" fmla="*/ 10 w 71"/>
                  <a:gd name="T25" fmla="*/ 2 h 42"/>
                  <a:gd name="T26" fmla="*/ 14 w 71"/>
                  <a:gd name="T27" fmla="*/ 1 h 42"/>
                  <a:gd name="T28" fmla="*/ 20 w 71"/>
                  <a:gd name="T29" fmla="*/ 0 h 42"/>
                  <a:gd name="T30" fmla="*/ 28 w 71"/>
                  <a:gd name="T31" fmla="*/ 0 h 42"/>
                  <a:gd name="T32" fmla="*/ 71 w 71"/>
                  <a:gd name="T33" fmla="*/ 0 h 42"/>
                  <a:gd name="T34" fmla="*/ 71 w 71"/>
                  <a:gd name="T35" fmla="*/ 8 h 42"/>
                  <a:gd name="T36" fmla="*/ 28 w 71"/>
                  <a:gd name="T37" fmla="*/ 8 h 42"/>
                  <a:gd name="T38" fmla="*/ 22 w 71"/>
                  <a:gd name="T39" fmla="*/ 8 h 42"/>
                  <a:gd name="T40" fmla="*/ 17 w 71"/>
                  <a:gd name="T41" fmla="*/ 10 h 42"/>
                  <a:gd name="T42" fmla="*/ 14 w 71"/>
                  <a:gd name="T43" fmla="*/ 11 h 42"/>
                  <a:gd name="T44" fmla="*/ 12 w 71"/>
                  <a:gd name="T45" fmla="*/ 13 h 42"/>
                  <a:gd name="T46" fmla="*/ 10 w 71"/>
                  <a:gd name="T47" fmla="*/ 16 h 42"/>
                  <a:gd name="T48" fmla="*/ 10 w 71"/>
                  <a:gd name="T49" fmla="*/ 20 h 42"/>
                  <a:gd name="T50" fmla="*/ 10 w 71"/>
                  <a:gd name="T51" fmla="*/ 22 h 42"/>
                  <a:gd name="T52" fmla="*/ 11 w 71"/>
                  <a:gd name="T53" fmla="*/ 25 h 42"/>
                  <a:gd name="T54" fmla="*/ 12 w 71"/>
                  <a:gd name="T55" fmla="*/ 27 h 42"/>
                  <a:gd name="T56" fmla="*/ 15 w 71"/>
                  <a:gd name="T57" fmla="*/ 30 h 42"/>
                  <a:gd name="T58" fmla="*/ 19 w 71"/>
                  <a:gd name="T59" fmla="*/ 31 h 42"/>
                  <a:gd name="T60" fmla="*/ 22 w 71"/>
                  <a:gd name="T61" fmla="*/ 32 h 42"/>
                  <a:gd name="T62" fmla="*/ 27 w 71"/>
                  <a:gd name="T63" fmla="*/ 32 h 42"/>
                  <a:gd name="T64" fmla="*/ 33 w 71"/>
                  <a:gd name="T65" fmla="*/ 33 h 42"/>
                  <a:gd name="T66" fmla="*/ 71 w 71"/>
                  <a:gd name="T67" fmla="*/ 33 h 42"/>
                  <a:gd name="T68" fmla="*/ 71 w 71"/>
                  <a:gd name="T6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" h="42">
                    <a:moveTo>
                      <a:pt x="71" y="42"/>
                    </a:moveTo>
                    <a:lnTo>
                      <a:pt x="1" y="42"/>
                    </a:lnTo>
                    <a:lnTo>
                      <a:pt x="1" y="33"/>
                    </a:lnTo>
                    <a:lnTo>
                      <a:pt x="11" y="33"/>
                    </a:lnTo>
                    <a:lnTo>
                      <a:pt x="6" y="31"/>
                    </a:lnTo>
                    <a:lnTo>
                      <a:pt x="2" y="27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6" y="3"/>
                    </a:lnTo>
                    <a:lnTo>
                      <a:pt x="10" y="2"/>
                    </a:lnTo>
                    <a:lnTo>
                      <a:pt x="14" y="1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71" y="0"/>
                    </a:lnTo>
                    <a:lnTo>
                      <a:pt x="71" y="8"/>
                    </a:lnTo>
                    <a:lnTo>
                      <a:pt x="28" y="8"/>
                    </a:lnTo>
                    <a:lnTo>
                      <a:pt x="22" y="8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3"/>
                    </a:lnTo>
                    <a:lnTo>
                      <a:pt x="10" y="16"/>
                    </a:lnTo>
                    <a:lnTo>
                      <a:pt x="10" y="20"/>
                    </a:lnTo>
                    <a:lnTo>
                      <a:pt x="10" y="22"/>
                    </a:lnTo>
                    <a:lnTo>
                      <a:pt x="11" y="25"/>
                    </a:lnTo>
                    <a:lnTo>
                      <a:pt x="12" y="27"/>
                    </a:lnTo>
                    <a:lnTo>
                      <a:pt x="15" y="30"/>
                    </a:lnTo>
                    <a:lnTo>
                      <a:pt x="19" y="31"/>
                    </a:lnTo>
                    <a:lnTo>
                      <a:pt x="22" y="32"/>
                    </a:lnTo>
                    <a:lnTo>
                      <a:pt x="27" y="32"/>
                    </a:lnTo>
                    <a:lnTo>
                      <a:pt x="33" y="33"/>
                    </a:lnTo>
                    <a:lnTo>
                      <a:pt x="71" y="33"/>
                    </a:lnTo>
                    <a:lnTo>
                      <a:pt x="71" y="4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8" name="Freeform 2108"/>
              <p:cNvSpPr>
                <a:spLocks noEditPoints="1"/>
              </p:cNvSpPr>
              <p:nvPr/>
            </p:nvSpPr>
            <p:spPr bwMode="auto">
              <a:xfrm>
                <a:off x="723" y="1309"/>
                <a:ext cx="14" cy="9"/>
              </a:xfrm>
              <a:custGeom>
                <a:avLst/>
                <a:gdLst>
                  <a:gd name="T0" fmla="*/ 67 w 73"/>
                  <a:gd name="T1" fmla="*/ 15 h 47"/>
                  <a:gd name="T2" fmla="*/ 72 w 73"/>
                  <a:gd name="T3" fmla="*/ 25 h 47"/>
                  <a:gd name="T4" fmla="*/ 72 w 73"/>
                  <a:gd name="T5" fmla="*/ 33 h 47"/>
                  <a:gd name="T6" fmla="*/ 70 w 73"/>
                  <a:gd name="T7" fmla="*/ 40 h 47"/>
                  <a:gd name="T8" fmla="*/ 65 w 73"/>
                  <a:gd name="T9" fmla="*/ 45 h 47"/>
                  <a:gd name="T10" fmla="*/ 57 w 73"/>
                  <a:gd name="T11" fmla="*/ 47 h 47"/>
                  <a:gd name="T12" fmla="*/ 47 w 73"/>
                  <a:gd name="T13" fmla="*/ 46 h 47"/>
                  <a:gd name="T14" fmla="*/ 37 w 73"/>
                  <a:gd name="T15" fmla="*/ 42 h 47"/>
                  <a:gd name="T16" fmla="*/ 32 w 73"/>
                  <a:gd name="T17" fmla="*/ 33 h 47"/>
                  <a:gd name="T18" fmla="*/ 28 w 73"/>
                  <a:gd name="T19" fmla="*/ 17 h 47"/>
                  <a:gd name="T20" fmla="*/ 24 w 73"/>
                  <a:gd name="T21" fmla="*/ 11 h 47"/>
                  <a:gd name="T22" fmla="*/ 14 w 73"/>
                  <a:gd name="T23" fmla="*/ 14 h 47"/>
                  <a:gd name="T24" fmla="*/ 10 w 73"/>
                  <a:gd name="T25" fmla="*/ 17 h 47"/>
                  <a:gd name="T26" fmla="*/ 10 w 73"/>
                  <a:gd name="T27" fmla="*/ 24 h 47"/>
                  <a:gd name="T28" fmla="*/ 12 w 73"/>
                  <a:gd name="T29" fmla="*/ 32 h 47"/>
                  <a:gd name="T30" fmla="*/ 22 w 73"/>
                  <a:gd name="T31" fmla="*/ 37 h 47"/>
                  <a:gd name="T32" fmla="*/ 16 w 73"/>
                  <a:gd name="T33" fmla="*/ 45 h 47"/>
                  <a:gd name="T34" fmla="*/ 7 w 73"/>
                  <a:gd name="T35" fmla="*/ 41 h 47"/>
                  <a:gd name="T36" fmla="*/ 2 w 73"/>
                  <a:gd name="T37" fmla="*/ 35 h 47"/>
                  <a:gd name="T38" fmla="*/ 0 w 73"/>
                  <a:gd name="T39" fmla="*/ 27 h 47"/>
                  <a:gd name="T40" fmla="*/ 0 w 73"/>
                  <a:gd name="T41" fmla="*/ 15 h 47"/>
                  <a:gd name="T42" fmla="*/ 7 w 73"/>
                  <a:gd name="T43" fmla="*/ 5 h 47"/>
                  <a:gd name="T44" fmla="*/ 17 w 73"/>
                  <a:gd name="T45" fmla="*/ 2 h 47"/>
                  <a:gd name="T46" fmla="*/ 42 w 73"/>
                  <a:gd name="T47" fmla="*/ 2 h 47"/>
                  <a:gd name="T48" fmla="*/ 63 w 73"/>
                  <a:gd name="T49" fmla="*/ 1 h 47"/>
                  <a:gd name="T50" fmla="*/ 71 w 73"/>
                  <a:gd name="T51" fmla="*/ 0 h 47"/>
                  <a:gd name="T52" fmla="*/ 67 w 73"/>
                  <a:gd name="T53" fmla="*/ 10 h 47"/>
                  <a:gd name="T54" fmla="*/ 36 w 73"/>
                  <a:gd name="T55" fmla="*/ 11 h 47"/>
                  <a:gd name="T56" fmla="*/ 41 w 73"/>
                  <a:gd name="T57" fmla="*/ 25 h 47"/>
                  <a:gd name="T58" fmla="*/ 43 w 73"/>
                  <a:gd name="T59" fmla="*/ 33 h 47"/>
                  <a:gd name="T60" fmla="*/ 47 w 73"/>
                  <a:gd name="T61" fmla="*/ 36 h 47"/>
                  <a:gd name="T62" fmla="*/ 52 w 73"/>
                  <a:gd name="T63" fmla="*/ 37 h 47"/>
                  <a:gd name="T64" fmla="*/ 61 w 73"/>
                  <a:gd name="T65" fmla="*/ 35 h 47"/>
                  <a:gd name="T66" fmla="*/ 63 w 73"/>
                  <a:gd name="T67" fmla="*/ 27 h 47"/>
                  <a:gd name="T68" fmla="*/ 61 w 73"/>
                  <a:gd name="T69" fmla="*/ 19 h 47"/>
                  <a:gd name="T70" fmla="*/ 53 w 73"/>
                  <a:gd name="T71" fmla="*/ 12 h 47"/>
                  <a:gd name="T72" fmla="*/ 41 w 73"/>
                  <a:gd name="T73" fmla="*/ 1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7">
                    <a:moveTo>
                      <a:pt x="62" y="10"/>
                    </a:moveTo>
                    <a:lnTo>
                      <a:pt x="67" y="15"/>
                    </a:lnTo>
                    <a:lnTo>
                      <a:pt x="71" y="20"/>
                    </a:lnTo>
                    <a:lnTo>
                      <a:pt x="72" y="25"/>
                    </a:lnTo>
                    <a:lnTo>
                      <a:pt x="73" y="30"/>
                    </a:lnTo>
                    <a:lnTo>
                      <a:pt x="72" y="33"/>
                    </a:lnTo>
                    <a:lnTo>
                      <a:pt x="71" y="36"/>
                    </a:lnTo>
                    <a:lnTo>
                      <a:pt x="70" y="40"/>
                    </a:lnTo>
                    <a:lnTo>
                      <a:pt x="67" y="42"/>
                    </a:lnTo>
                    <a:lnTo>
                      <a:pt x="65" y="45"/>
                    </a:lnTo>
                    <a:lnTo>
                      <a:pt x="61" y="46"/>
                    </a:lnTo>
                    <a:lnTo>
                      <a:pt x="57" y="47"/>
                    </a:lnTo>
                    <a:lnTo>
                      <a:pt x="53" y="47"/>
                    </a:lnTo>
                    <a:lnTo>
                      <a:pt x="47" y="46"/>
                    </a:lnTo>
                    <a:lnTo>
                      <a:pt x="42" y="45"/>
                    </a:lnTo>
                    <a:lnTo>
                      <a:pt x="37" y="42"/>
                    </a:lnTo>
                    <a:lnTo>
                      <a:pt x="35" y="38"/>
                    </a:lnTo>
                    <a:lnTo>
                      <a:pt x="32" y="33"/>
                    </a:lnTo>
                    <a:lnTo>
                      <a:pt x="31" y="27"/>
                    </a:lnTo>
                    <a:lnTo>
                      <a:pt x="28" y="17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17" y="11"/>
                    </a:lnTo>
                    <a:lnTo>
                      <a:pt x="14" y="14"/>
                    </a:lnTo>
                    <a:lnTo>
                      <a:pt x="11" y="15"/>
                    </a:lnTo>
                    <a:lnTo>
                      <a:pt x="10" y="17"/>
                    </a:lnTo>
                    <a:lnTo>
                      <a:pt x="10" y="20"/>
                    </a:lnTo>
                    <a:lnTo>
                      <a:pt x="10" y="24"/>
                    </a:lnTo>
                    <a:lnTo>
                      <a:pt x="10" y="28"/>
                    </a:lnTo>
                    <a:lnTo>
                      <a:pt x="12" y="32"/>
                    </a:lnTo>
                    <a:lnTo>
                      <a:pt x="16" y="35"/>
                    </a:lnTo>
                    <a:lnTo>
                      <a:pt x="22" y="37"/>
                    </a:lnTo>
                    <a:lnTo>
                      <a:pt x="21" y="46"/>
                    </a:lnTo>
                    <a:lnTo>
                      <a:pt x="16" y="45"/>
                    </a:lnTo>
                    <a:lnTo>
                      <a:pt x="11" y="42"/>
                    </a:lnTo>
                    <a:lnTo>
                      <a:pt x="7" y="41"/>
                    </a:lnTo>
                    <a:lnTo>
                      <a:pt x="5" y="38"/>
                    </a:lnTo>
                    <a:lnTo>
                      <a:pt x="2" y="35"/>
                    </a:lnTo>
                    <a:lnTo>
                      <a:pt x="1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2" y="10"/>
                    </a:lnTo>
                    <a:lnTo>
                      <a:pt x="7" y="5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6" y="2"/>
                    </a:lnTo>
                    <a:lnTo>
                      <a:pt x="42" y="2"/>
                    </a:lnTo>
                    <a:lnTo>
                      <a:pt x="56" y="2"/>
                    </a:lnTo>
                    <a:lnTo>
                      <a:pt x="63" y="1"/>
                    </a:lnTo>
                    <a:lnTo>
                      <a:pt x="67" y="1"/>
                    </a:lnTo>
                    <a:lnTo>
                      <a:pt x="71" y="0"/>
                    </a:lnTo>
                    <a:lnTo>
                      <a:pt x="71" y="9"/>
                    </a:lnTo>
                    <a:lnTo>
                      <a:pt x="67" y="10"/>
                    </a:lnTo>
                    <a:lnTo>
                      <a:pt x="62" y="10"/>
                    </a:lnTo>
                    <a:close/>
                    <a:moveTo>
                      <a:pt x="36" y="11"/>
                    </a:moveTo>
                    <a:lnTo>
                      <a:pt x="38" y="17"/>
                    </a:lnTo>
                    <a:lnTo>
                      <a:pt x="41" y="25"/>
                    </a:lnTo>
                    <a:lnTo>
                      <a:pt x="42" y="30"/>
                    </a:lnTo>
                    <a:lnTo>
                      <a:pt x="43" y="33"/>
                    </a:lnTo>
                    <a:lnTo>
                      <a:pt x="45" y="35"/>
                    </a:lnTo>
                    <a:lnTo>
                      <a:pt x="47" y="36"/>
                    </a:lnTo>
                    <a:lnTo>
                      <a:pt x="50" y="37"/>
                    </a:lnTo>
                    <a:lnTo>
                      <a:pt x="52" y="37"/>
                    </a:lnTo>
                    <a:lnTo>
                      <a:pt x="57" y="37"/>
                    </a:lnTo>
                    <a:lnTo>
                      <a:pt x="61" y="35"/>
                    </a:lnTo>
                    <a:lnTo>
                      <a:pt x="63" y="31"/>
                    </a:lnTo>
                    <a:lnTo>
                      <a:pt x="63" y="27"/>
                    </a:lnTo>
                    <a:lnTo>
                      <a:pt x="63" y="22"/>
                    </a:lnTo>
                    <a:lnTo>
                      <a:pt x="61" y="19"/>
                    </a:lnTo>
                    <a:lnTo>
                      <a:pt x="57" y="15"/>
                    </a:lnTo>
                    <a:lnTo>
                      <a:pt x="53" y="12"/>
                    </a:lnTo>
                    <a:lnTo>
                      <a:pt x="48" y="11"/>
                    </a:lnTo>
                    <a:lnTo>
                      <a:pt x="41" y="11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9" name="Rectangle 2109"/>
              <p:cNvSpPr>
                <a:spLocks noChangeArrowheads="1"/>
              </p:cNvSpPr>
              <p:nvPr/>
            </p:nvSpPr>
            <p:spPr bwMode="auto">
              <a:xfrm>
                <a:off x="718" y="1304"/>
                <a:ext cx="19" cy="2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0" name="Freeform 2110"/>
              <p:cNvSpPr>
                <a:spLocks/>
              </p:cNvSpPr>
              <p:nvPr/>
            </p:nvSpPr>
            <p:spPr bwMode="auto">
              <a:xfrm>
                <a:off x="718" y="1287"/>
                <a:ext cx="19" cy="9"/>
              </a:xfrm>
              <a:custGeom>
                <a:avLst/>
                <a:gdLst>
                  <a:gd name="T0" fmla="*/ 96 w 96"/>
                  <a:gd name="T1" fmla="*/ 45 h 45"/>
                  <a:gd name="T2" fmla="*/ 0 w 96"/>
                  <a:gd name="T3" fmla="*/ 45 h 45"/>
                  <a:gd name="T4" fmla="*/ 0 w 96"/>
                  <a:gd name="T5" fmla="*/ 35 h 45"/>
                  <a:gd name="T6" fmla="*/ 85 w 96"/>
                  <a:gd name="T7" fmla="*/ 35 h 45"/>
                  <a:gd name="T8" fmla="*/ 85 w 96"/>
                  <a:gd name="T9" fmla="*/ 0 h 45"/>
                  <a:gd name="T10" fmla="*/ 96 w 96"/>
                  <a:gd name="T11" fmla="*/ 0 h 45"/>
                  <a:gd name="T12" fmla="*/ 96 w 96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5">
                    <a:moveTo>
                      <a:pt x="96" y="45"/>
                    </a:moveTo>
                    <a:lnTo>
                      <a:pt x="0" y="45"/>
                    </a:lnTo>
                    <a:lnTo>
                      <a:pt x="0" y="35"/>
                    </a:lnTo>
                    <a:lnTo>
                      <a:pt x="85" y="35"/>
                    </a:lnTo>
                    <a:lnTo>
                      <a:pt x="85" y="0"/>
                    </a:lnTo>
                    <a:lnTo>
                      <a:pt x="96" y="0"/>
                    </a:lnTo>
                    <a:lnTo>
                      <a:pt x="96" y="4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1" name="Freeform 2111"/>
              <p:cNvSpPr>
                <a:spLocks noEditPoints="1"/>
              </p:cNvSpPr>
              <p:nvPr/>
            </p:nvSpPr>
            <p:spPr bwMode="auto">
              <a:xfrm>
                <a:off x="723" y="1275"/>
                <a:ext cx="14" cy="10"/>
              </a:xfrm>
              <a:custGeom>
                <a:avLst/>
                <a:gdLst>
                  <a:gd name="T0" fmla="*/ 67 w 73"/>
                  <a:gd name="T1" fmla="*/ 16 h 47"/>
                  <a:gd name="T2" fmla="*/ 72 w 73"/>
                  <a:gd name="T3" fmla="*/ 25 h 47"/>
                  <a:gd name="T4" fmla="*/ 72 w 73"/>
                  <a:gd name="T5" fmla="*/ 34 h 47"/>
                  <a:gd name="T6" fmla="*/ 70 w 73"/>
                  <a:gd name="T7" fmla="*/ 40 h 47"/>
                  <a:gd name="T8" fmla="*/ 65 w 73"/>
                  <a:gd name="T9" fmla="*/ 45 h 47"/>
                  <a:gd name="T10" fmla="*/ 57 w 73"/>
                  <a:gd name="T11" fmla="*/ 47 h 47"/>
                  <a:gd name="T12" fmla="*/ 47 w 73"/>
                  <a:gd name="T13" fmla="*/ 47 h 47"/>
                  <a:gd name="T14" fmla="*/ 37 w 73"/>
                  <a:gd name="T15" fmla="*/ 42 h 47"/>
                  <a:gd name="T16" fmla="*/ 32 w 73"/>
                  <a:gd name="T17" fmla="*/ 35 h 47"/>
                  <a:gd name="T18" fmla="*/ 28 w 73"/>
                  <a:gd name="T19" fmla="*/ 19 h 47"/>
                  <a:gd name="T20" fmla="*/ 24 w 73"/>
                  <a:gd name="T21" fmla="*/ 11 h 47"/>
                  <a:gd name="T22" fmla="*/ 14 w 73"/>
                  <a:gd name="T23" fmla="*/ 14 h 47"/>
                  <a:gd name="T24" fmla="*/ 10 w 73"/>
                  <a:gd name="T25" fmla="*/ 19 h 47"/>
                  <a:gd name="T26" fmla="*/ 10 w 73"/>
                  <a:gd name="T27" fmla="*/ 24 h 47"/>
                  <a:gd name="T28" fmla="*/ 12 w 73"/>
                  <a:gd name="T29" fmla="*/ 34 h 47"/>
                  <a:gd name="T30" fmla="*/ 22 w 73"/>
                  <a:gd name="T31" fmla="*/ 37 h 47"/>
                  <a:gd name="T32" fmla="*/ 16 w 73"/>
                  <a:gd name="T33" fmla="*/ 45 h 47"/>
                  <a:gd name="T34" fmla="*/ 7 w 73"/>
                  <a:gd name="T35" fmla="*/ 41 h 47"/>
                  <a:gd name="T36" fmla="*/ 2 w 73"/>
                  <a:gd name="T37" fmla="*/ 36 h 47"/>
                  <a:gd name="T38" fmla="*/ 0 w 73"/>
                  <a:gd name="T39" fmla="*/ 27 h 47"/>
                  <a:gd name="T40" fmla="*/ 0 w 73"/>
                  <a:gd name="T41" fmla="*/ 16 h 47"/>
                  <a:gd name="T42" fmla="*/ 7 w 73"/>
                  <a:gd name="T43" fmla="*/ 6 h 47"/>
                  <a:gd name="T44" fmla="*/ 17 w 73"/>
                  <a:gd name="T45" fmla="*/ 4 h 47"/>
                  <a:gd name="T46" fmla="*/ 42 w 73"/>
                  <a:gd name="T47" fmla="*/ 2 h 47"/>
                  <a:gd name="T48" fmla="*/ 63 w 73"/>
                  <a:gd name="T49" fmla="*/ 2 h 47"/>
                  <a:gd name="T50" fmla="*/ 71 w 73"/>
                  <a:gd name="T51" fmla="*/ 0 h 47"/>
                  <a:gd name="T52" fmla="*/ 67 w 73"/>
                  <a:gd name="T53" fmla="*/ 10 h 47"/>
                  <a:gd name="T54" fmla="*/ 36 w 73"/>
                  <a:gd name="T55" fmla="*/ 12 h 47"/>
                  <a:gd name="T56" fmla="*/ 41 w 73"/>
                  <a:gd name="T57" fmla="*/ 26 h 47"/>
                  <a:gd name="T58" fmla="*/ 43 w 73"/>
                  <a:gd name="T59" fmla="*/ 34 h 47"/>
                  <a:gd name="T60" fmla="*/ 47 w 73"/>
                  <a:gd name="T61" fmla="*/ 37 h 47"/>
                  <a:gd name="T62" fmla="*/ 52 w 73"/>
                  <a:gd name="T63" fmla="*/ 39 h 47"/>
                  <a:gd name="T64" fmla="*/ 61 w 73"/>
                  <a:gd name="T65" fmla="*/ 36 h 47"/>
                  <a:gd name="T66" fmla="*/ 63 w 73"/>
                  <a:gd name="T67" fmla="*/ 29 h 47"/>
                  <a:gd name="T68" fmla="*/ 61 w 73"/>
                  <a:gd name="T69" fmla="*/ 20 h 47"/>
                  <a:gd name="T70" fmla="*/ 53 w 73"/>
                  <a:gd name="T71" fmla="*/ 14 h 47"/>
                  <a:gd name="T72" fmla="*/ 41 w 73"/>
                  <a:gd name="T73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7">
                    <a:moveTo>
                      <a:pt x="62" y="11"/>
                    </a:moveTo>
                    <a:lnTo>
                      <a:pt x="67" y="16"/>
                    </a:lnTo>
                    <a:lnTo>
                      <a:pt x="71" y="20"/>
                    </a:lnTo>
                    <a:lnTo>
                      <a:pt x="72" y="25"/>
                    </a:lnTo>
                    <a:lnTo>
                      <a:pt x="73" y="30"/>
                    </a:lnTo>
                    <a:lnTo>
                      <a:pt x="72" y="34"/>
                    </a:lnTo>
                    <a:lnTo>
                      <a:pt x="71" y="37"/>
                    </a:lnTo>
                    <a:lnTo>
                      <a:pt x="70" y="40"/>
                    </a:lnTo>
                    <a:lnTo>
                      <a:pt x="67" y="44"/>
                    </a:lnTo>
                    <a:lnTo>
                      <a:pt x="65" y="45"/>
                    </a:lnTo>
                    <a:lnTo>
                      <a:pt x="61" y="46"/>
                    </a:lnTo>
                    <a:lnTo>
                      <a:pt x="57" y="47"/>
                    </a:lnTo>
                    <a:lnTo>
                      <a:pt x="53" y="47"/>
                    </a:lnTo>
                    <a:lnTo>
                      <a:pt x="47" y="47"/>
                    </a:lnTo>
                    <a:lnTo>
                      <a:pt x="42" y="46"/>
                    </a:lnTo>
                    <a:lnTo>
                      <a:pt x="37" y="42"/>
                    </a:lnTo>
                    <a:lnTo>
                      <a:pt x="35" y="40"/>
                    </a:lnTo>
                    <a:lnTo>
                      <a:pt x="32" y="35"/>
                    </a:lnTo>
                    <a:lnTo>
                      <a:pt x="31" y="27"/>
                    </a:lnTo>
                    <a:lnTo>
                      <a:pt x="28" y="19"/>
                    </a:lnTo>
                    <a:lnTo>
                      <a:pt x="27" y="12"/>
                    </a:lnTo>
                    <a:lnTo>
                      <a:pt x="24" y="11"/>
                    </a:lnTo>
                    <a:lnTo>
                      <a:pt x="17" y="12"/>
                    </a:lnTo>
                    <a:lnTo>
                      <a:pt x="14" y="14"/>
                    </a:lnTo>
                    <a:lnTo>
                      <a:pt x="11" y="16"/>
                    </a:lnTo>
                    <a:lnTo>
                      <a:pt x="10" y="19"/>
                    </a:lnTo>
                    <a:lnTo>
                      <a:pt x="10" y="21"/>
                    </a:lnTo>
                    <a:lnTo>
                      <a:pt x="10" y="24"/>
                    </a:lnTo>
                    <a:lnTo>
                      <a:pt x="10" y="30"/>
                    </a:lnTo>
                    <a:lnTo>
                      <a:pt x="12" y="34"/>
                    </a:lnTo>
                    <a:lnTo>
                      <a:pt x="16" y="36"/>
                    </a:lnTo>
                    <a:lnTo>
                      <a:pt x="22" y="37"/>
                    </a:lnTo>
                    <a:lnTo>
                      <a:pt x="21" y="46"/>
                    </a:lnTo>
                    <a:lnTo>
                      <a:pt x="16" y="45"/>
                    </a:lnTo>
                    <a:lnTo>
                      <a:pt x="11" y="44"/>
                    </a:lnTo>
                    <a:lnTo>
                      <a:pt x="7" y="41"/>
                    </a:lnTo>
                    <a:lnTo>
                      <a:pt x="5" y="39"/>
                    </a:lnTo>
                    <a:lnTo>
                      <a:pt x="2" y="36"/>
                    </a:lnTo>
                    <a:lnTo>
                      <a:pt x="1" y="32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7" y="6"/>
                    </a:lnTo>
                    <a:lnTo>
                      <a:pt x="11" y="4"/>
                    </a:lnTo>
                    <a:lnTo>
                      <a:pt x="17" y="4"/>
                    </a:lnTo>
                    <a:lnTo>
                      <a:pt x="26" y="2"/>
                    </a:lnTo>
                    <a:lnTo>
                      <a:pt x="42" y="2"/>
                    </a:lnTo>
                    <a:lnTo>
                      <a:pt x="56" y="2"/>
                    </a:lnTo>
                    <a:lnTo>
                      <a:pt x="63" y="2"/>
                    </a:lnTo>
                    <a:lnTo>
                      <a:pt x="67" y="1"/>
                    </a:lnTo>
                    <a:lnTo>
                      <a:pt x="71" y="0"/>
                    </a:lnTo>
                    <a:lnTo>
                      <a:pt x="71" y="10"/>
                    </a:lnTo>
                    <a:lnTo>
                      <a:pt x="67" y="10"/>
                    </a:lnTo>
                    <a:lnTo>
                      <a:pt x="62" y="11"/>
                    </a:lnTo>
                    <a:close/>
                    <a:moveTo>
                      <a:pt x="36" y="12"/>
                    </a:moveTo>
                    <a:lnTo>
                      <a:pt x="38" y="17"/>
                    </a:lnTo>
                    <a:lnTo>
                      <a:pt x="41" y="26"/>
                    </a:lnTo>
                    <a:lnTo>
                      <a:pt x="42" y="31"/>
                    </a:lnTo>
                    <a:lnTo>
                      <a:pt x="43" y="34"/>
                    </a:lnTo>
                    <a:lnTo>
                      <a:pt x="45" y="36"/>
                    </a:lnTo>
                    <a:lnTo>
                      <a:pt x="47" y="37"/>
                    </a:lnTo>
                    <a:lnTo>
                      <a:pt x="50" y="39"/>
                    </a:lnTo>
                    <a:lnTo>
                      <a:pt x="52" y="39"/>
                    </a:lnTo>
                    <a:lnTo>
                      <a:pt x="57" y="37"/>
                    </a:lnTo>
                    <a:lnTo>
                      <a:pt x="61" y="36"/>
                    </a:lnTo>
                    <a:lnTo>
                      <a:pt x="63" y="32"/>
                    </a:lnTo>
                    <a:lnTo>
                      <a:pt x="63" y="29"/>
                    </a:lnTo>
                    <a:lnTo>
                      <a:pt x="63" y="24"/>
                    </a:lnTo>
                    <a:lnTo>
                      <a:pt x="61" y="20"/>
                    </a:lnTo>
                    <a:lnTo>
                      <a:pt x="57" y="16"/>
                    </a:lnTo>
                    <a:lnTo>
                      <a:pt x="53" y="14"/>
                    </a:lnTo>
                    <a:lnTo>
                      <a:pt x="48" y="12"/>
                    </a:lnTo>
                    <a:lnTo>
                      <a:pt x="41" y="12"/>
                    </a:lnTo>
                    <a:lnTo>
                      <a:pt x="36" y="1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2" name="Freeform 2112"/>
              <p:cNvSpPr>
                <a:spLocks/>
              </p:cNvSpPr>
              <p:nvPr/>
            </p:nvSpPr>
            <p:spPr bwMode="auto">
              <a:xfrm>
                <a:off x="723" y="1264"/>
                <a:ext cx="14" cy="9"/>
              </a:xfrm>
              <a:custGeom>
                <a:avLst/>
                <a:gdLst>
                  <a:gd name="T0" fmla="*/ 71 w 71"/>
                  <a:gd name="T1" fmla="*/ 43 h 43"/>
                  <a:gd name="T2" fmla="*/ 1 w 71"/>
                  <a:gd name="T3" fmla="*/ 43 h 43"/>
                  <a:gd name="T4" fmla="*/ 1 w 71"/>
                  <a:gd name="T5" fmla="*/ 34 h 43"/>
                  <a:gd name="T6" fmla="*/ 11 w 71"/>
                  <a:gd name="T7" fmla="*/ 34 h 43"/>
                  <a:gd name="T8" fmla="*/ 6 w 71"/>
                  <a:gd name="T9" fmla="*/ 31 h 43"/>
                  <a:gd name="T10" fmla="*/ 2 w 71"/>
                  <a:gd name="T11" fmla="*/ 28 h 43"/>
                  <a:gd name="T12" fmla="*/ 0 w 71"/>
                  <a:gd name="T13" fmla="*/ 23 h 43"/>
                  <a:gd name="T14" fmla="*/ 0 w 71"/>
                  <a:gd name="T15" fmla="*/ 18 h 43"/>
                  <a:gd name="T16" fmla="*/ 0 w 71"/>
                  <a:gd name="T17" fmla="*/ 14 h 43"/>
                  <a:gd name="T18" fmla="*/ 1 w 71"/>
                  <a:gd name="T19" fmla="*/ 10 h 43"/>
                  <a:gd name="T20" fmla="*/ 4 w 71"/>
                  <a:gd name="T21" fmla="*/ 8 h 43"/>
                  <a:gd name="T22" fmla="*/ 6 w 71"/>
                  <a:gd name="T23" fmla="*/ 5 h 43"/>
                  <a:gd name="T24" fmla="*/ 10 w 71"/>
                  <a:gd name="T25" fmla="*/ 3 h 43"/>
                  <a:gd name="T26" fmla="*/ 14 w 71"/>
                  <a:gd name="T27" fmla="*/ 1 h 43"/>
                  <a:gd name="T28" fmla="*/ 20 w 71"/>
                  <a:gd name="T29" fmla="*/ 0 h 43"/>
                  <a:gd name="T30" fmla="*/ 28 w 71"/>
                  <a:gd name="T31" fmla="*/ 0 h 43"/>
                  <a:gd name="T32" fmla="*/ 71 w 71"/>
                  <a:gd name="T33" fmla="*/ 0 h 43"/>
                  <a:gd name="T34" fmla="*/ 71 w 71"/>
                  <a:gd name="T35" fmla="*/ 9 h 43"/>
                  <a:gd name="T36" fmla="*/ 28 w 71"/>
                  <a:gd name="T37" fmla="*/ 9 h 43"/>
                  <a:gd name="T38" fmla="*/ 22 w 71"/>
                  <a:gd name="T39" fmla="*/ 9 h 43"/>
                  <a:gd name="T40" fmla="*/ 17 w 71"/>
                  <a:gd name="T41" fmla="*/ 10 h 43"/>
                  <a:gd name="T42" fmla="*/ 14 w 71"/>
                  <a:gd name="T43" fmla="*/ 11 h 43"/>
                  <a:gd name="T44" fmla="*/ 12 w 71"/>
                  <a:gd name="T45" fmla="*/ 14 h 43"/>
                  <a:gd name="T46" fmla="*/ 10 w 71"/>
                  <a:gd name="T47" fmla="*/ 16 h 43"/>
                  <a:gd name="T48" fmla="*/ 10 w 71"/>
                  <a:gd name="T49" fmla="*/ 20 h 43"/>
                  <a:gd name="T50" fmla="*/ 10 w 71"/>
                  <a:gd name="T51" fmla="*/ 23 h 43"/>
                  <a:gd name="T52" fmla="*/ 11 w 71"/>
                  <a:gd name="T53" fmla="*/ 25 h 43"/>
                  <a:gd name="T54" fmla="*/ 12 w 71"/>
                  <a:gd name="T55" fmla="*/ 28 h 43"/>
                  <a:gd name="T56" fmla="*/ 15 w 71"/>
                  <a:gd name="T57" fmla="*/ 30 h 43"/>
                  <a:gd name="T58" fmla="*/ 19 w 71"/>
                  <a:gd name="T59" fmla="*/ 31 h 43"/>
                  <a:gd name="T60" fmla="*/ 22 w 71"/>
                  <a:gd name="T61" fmla="*/ 33 h 43"/>
                  <a:gd name="T62" fmla="*/ 27 w 71"/>
                  <a:gd name="T63" fmla="*/ 34 h 43"/>
                  <a:gd name="T64" fmla="*/ 33 w 71"/>
                  <a:gd name="T65" fmla="*/ 34 h 43"/>
                  <a:gd name="T66" fmla="*/ 71 w 71"/>
                  <a:gd name="T67" fmla="*/ 34 h 43"/>
                  <a:gd name="T68" fmla="*/ 71 w 71"/>
                  <a:gd name="T6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" h="43">
                    <a:moveTo>
                      <a:pt x="71" y="43"/>
                    </a:moveTo>
                    <a:lnTo>
                      <a:pt x="1" y="43"/>
                    </a:lnTo>
                    <a:lnTo>
                      <a:pt x="1" y="34"/>
                    </a:lnTo>
                    <a:lnTo>
                      <a:pt x="11" y="34"/>
                    </a:lnTo>
                    <a:lnTo>
                      <a:pt x="6" y="31"/>
                    </a:lnTo>
                    <a:lnTo>
                      <a:pt x="2" y="28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4" y="8"/>
                    </a:lnTo>
                    <a:lnTo>
                      <a:pt x="6" y="5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71" y="0"/>
                    </a:lnTo>
                    <a:lnTo>
                      <a:pt x="71" y="9"/>
                    </a:lnTo>
                    <a:lnTo>
                      <a:pt x="28" y="9"/>
                    </a:lnTo>
                    <a:lnTo>
                      <a:pt x="22" y="9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10" y="20"/>
                    </a:lnTo>
                    <a:lnTo>
                      <a:pt x="10" y="23"/>
                    </a:lnTo>
                    <a:lnTo>
                      <a:pt x="11" y="25"/>
                    </a:lnTo>
                    <a:lnTo>
                      <a:pt x="12" y="28"/>
                    </a:lnTo>
                    <a:lnTo>
                      <a:pt x="15" y="30"/>
                    </a:lnTo>
                    <a:lnTo>
                      <a:pt x="19" y="31"/>
                    </a:lnTo>
                    <a:lnTo>
                      <a:pt x="22" y="33"/>
                    </a:lnTo>
                    <a:lnTo>
                      <a:pt x="27" y="34"/>
                    </a:lnTo>
                    <a:lnTo>
                      <a:pt x="33" y="34"/>
                    </a:lnTo>
                    <a:lnTo>
                      <a:pt x="71" y="34"/>
                    </a:lnTo>
                    <a:lnTo>
                      <a:pt x="71" y="4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" name="Freeform 2113"/>
              <p:cNvSpPr>
                <a:spLocks noEditPoints="1"/>
              </p:cNvSpPr>
              <p:nvPr/>
            </p:nvSpPr>
            <p:spPr bwMode="auto">
              <a:xfrm>
                <a:off x="723" y="1252"/>
                <a:ext cx="14" cy="10"/>
              </a:xfrm>
              <a:custGeom>
                <a:avLst/>
                <a:gdLst>
                  <a:gd name="T0" fmla="*/ 48 w 73"/>
                  <a:gd name="T1" fmla="*/ 9 h 48"/>
                  <a:gd name="T2" fmla="*/ 50 w 73"/>
                  <a:gd name="T3" fmla="*/ 0 h 48"/>
                  <a:gd name="T4" fmla="*/ 56 w 73"/>
                  <a:gd name="T5" fmla="*/ 2 h 48"/>
                  <a:gd name="T6" fmla="*/ 60 w 73"/>
                  <a:gd name="T7" fmla="*/ 3 h 48"/>
                  <a:gd name="T8" fmla="*/ 63 w 73"/>
                  <a:gd name="T9" fmla="*/ 5 h 48"/>
                  <a:gd name="T10" fmla="*/ 67 w 73"/>
                  <a:gd name="T11" fmla="*/ 8 h 48"/>
                  <a:gd name="T12" fmla="*/ 70 w 73"/>
                  <a:gd name="T13" fmla="*/ 12 h 48"/>
                  <a:gd name="T14" fmla="*/ 71 w 73"/>
                  <a:gd name="T15" fmla="*/ 15 h 48"/>
                  <a:gd name="T16" fmla="*/ 72 w 73"/>
                  <a:gd name="T17" fmla="*/ 19 h 48"/>
                  <a:gd name="T18" fmla="*/ 73 w 73"/>
                  <a:gd name="T19" fmla="*/ 23 h 48"/>
                  <a:gd name="T20" fmla="*/ 72 w 73"/>
                  <a:gd name="T21" fmla="*/ 28 h 48"/>
                  <a:gd name="T22" fmla="*/ 71 w 73"/>
                  <a:gd name="T23" fmla="*/ 33 h 48"/>
                  <a:gd name="T24" fmla="*/ 67 w 73"/>
                  <a:gd name="T25" fmla="*/ 38 h 48"/>
                  <a:gd name="T26" fmla="*/ 63 w 73"/>
                  <a:gd name="T27" fmla="*/ 40 h 48"/>
                  <a:gd name="T28" fmla="*/ 58 w 73"/>
                  <a:gd name="T29" fmla="*/ 44 h 48"/>
                  <a:gd name="T30" fmla="*/ 52 w 73"/>
                  <a:gd name="T31" fmla="*/ 46 h 48"/>
                  <a:gd name="T32" fmla="*/ 45 w 73"/>
                  <a:gd name="T33" fmla="*/ 48 h 48"/>
                  <a:gd name="T34" fmla="*/ 37 w 73"/>
                  <a:gd name="T35" fmla="*/ 48 h 48"/>
                  <a:gd name="T36" fmla="*/ 28 w 73"/>
                  <a:gd name="T37" fmla="*/ 48 h 48"/>
                  <a:gd name="T38" fmla="*/ 21 w 73"/>
                  <a:gd name="T39" fmla="*/ 46 h 48"/>
                  <a:gd name="T40" fmla="*/ 15 w 73"/>
                  <a:gd name="T41" fmla="*/ 44 h 48"/>
                  <a:gd name="T42" fmla="*/ 9 w 73"/>
                  <a:gd name="T43" fmla="*/ 40 h 48"/>
                  <a:gd name="T44" fmla="*/ 5 w 73"/>
                  <a:gd name="T45" fmla="*/ 37 h 48"/>
                  <a:gd name="T46" fmla="*/ 2 w 73"/>
                  <a:gd name="T47" fmla="*/ 33 h 48"/>
                  <a:gd name="T48" fmla="*/ 0 w 73"/>
                  <a:gd name="T49" fmla="*/ 29 h 48"/>
                  <a:gd name="T50" fmla="*/ 0 w 73"/>
                  <a:gd name="T51" fmla="*/ 23 h 48"/>
                  <a:gd name="T52" fmla="*/ 0 w 73"/>
                  <a:gd name="T53" fmla="*/ 19 h 48"/>
                  <a:gd name="T54" fmla="*/ 2 w 73"/>
                  <a:gd name="T55" fmla="*/ 14 h 48"/>
                  <a:gd name="T56" fmla="*/ 5 w 73"/>
                  <a:gd name="T57" fmla="*/ 10 h 48"/>
                  <a:gd name="T58" fmla="*/ 9 w 73"/>
                  <a:gd name="T59" fmla="*/ 7 h 48"/>
                  <a:gd name="T60" fmla="*/ 14 w 73"/>
                  <a:gd name="T61" fmla="*/ 4 h 48"/>
                  <a:gd name="T62" fmla="*/ 20 w 73"/>
                  <a:gd name="T63" fmla="*/ 2 h 48"/>
                  <a:gd name="T64" fmla="*/ 27 w 73"/>
                  <a:gd name="T65" fmla="*/ 0 h 48"/>
                  <a:gd name="T66" fmla="*/ 36 w 73"/>
                  <a:gd name="T67" fmla="*/ 0 h 48"/>
                  <a:gd name="T68" fmla="*/ 40 w 73"/>
                  <a:gd name="T69" fmla="*/ 0 h 48"/>
                  <a:gd name="T70" fmla="*/ 40 w 73"/>
                  <a:gd name="T71" fmla="*/ 39 h 48"/>
                  <a:gd name="T72" fmla="*/ 45 w 73"/>
                  <a:gd name="T73" fmla="*/ 38 h 48"/>
                  <a:gd name="T74" fmla="*/ 50 w 73"/>
                  <a:gd name="T75" fmla="*/ 38 h 48"/>
                  <a:gd name="T76" fmla="*/ 53 w 73"/>
                  <a:gd name="T77" fmla="*/ 35 h 48"/>
                  <a:gd name="T78" fmla="*/ 57 w 73"/>
                  <a:gd name="T79" fmla="*/ 34 h 48"/>
                  <a:gd name="T80" fmla="*/ 60 w 73"/>
                  <a:gd name="T81" fmla="*/ 32 h 48"/>
                  <a:gd name="T82" fmla="*/ 62 w 73"/>
                  <a:gd name="T83" fmla="*/ 29 h 48"/>
                  <a:gd name="T84" fmla="*/ 62 w 73"/>
                  <a:gd name="T85" fmla="*/ 27 h 48"/>
                  <a:gd name="T86" fmla="*/ 63 w 73"/>
                  <a:gd name="T87" fmla="*/ 23 h 48"/>
                  <a:gd name="T88" fmla="*/ 62 w 73"/>
                  <a:gd name="T89" fmla="*/ 18 h 48"/>
                  <a:gd name="T90" fmla="*/ 60 w 73"/>
                  <a:gd name="T91" fmla="*/ 14 h 48"/>
                  <a:gd name="T92" fmla="*/ 55 w 73"/>
                  <a:gd name="T93" fmla="*/ 12 h 48"/>
                  <a:gd name="T94" fmla="*/ 48 w 73"/>
                  <a:gd name="T95" fmla="*/ 9 h 48"/>
                  <a:gd name="T96" fmla="*/ 30 w 73"/>
                  <a:gd name="T97" fmla="*/ 38 h 48"/>
                  <a:gd name="T98" fmla="*/ 30 w 73"/>
                  <a:gd name="T99" fmla="*/ 9 h 48"/>
                  <a:gd name="T100" fmla="*/ 21 w 73"/>
                  <a:gd name="T101" fmla="*/ 10 h 48"/>
                  <a:gd name="T102" fmla="*/ 16 w 73"/>
                  <a:gd name="T103" fmla="*/ 13 h 48"/>
                  <a:gd name="T104" fmla="*/ 14 w 73"/>
                  <a:gd name="T105" fmla="*/ 15 h 48"/>
                  <a:gd name="T106" fmla="*/ 11 w 73"/>
                  <a:gd name="T107" fmla="*/ 18 h 48"/>
                  <a:gd name="T108" fmla="*/ 10 w 73"/>
                  <a:gd name="T109" fmla="*/ 20 h 48"/>
                  <a:gd name="T110" fmla="*/ 10 w 73"/>
                  <a:gd name="T111" fmla="*/ 24 h 48"/>
                  <a:gd name="T112" fmla="*/ 10 w 73"/>
                  <a:gd name="T113" fmla="*/ 27 h 48"/>
                  <a:gd name="T114" fmla="*/ 11 w 73"/>
                  <a:gd name="T115" fmla="*/ 29 h 48"/>
                  <a:gd name="T116" fmla="*/ 12 w 73"/>
                  <a:gd name="T117" fmla="*/ 32 h 48"/>
                  <a:gd name="T118" fmla="*/ 15 w 73"/>
                  <a:gd name="T119" fmla="*/ 34 h 48"/>
                  <a:gd name="T120" fmla="*/ 21 w 73"/>
                  <a:gd name="T121" fmla="*/ 37 h 48"/>
                  <a:gd name="T122" fmla="*/ 30 w 73"/>
                  <a:gd name="T123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" h="48">
                    <a:moveTo>
                      <a:pt x="48" y="9"/>
                    </a:moveTo>
                    <a:lnTo>
                      <a:pt x="50" y="0"/>
                    </a:lnTo>
                    <a:lnTo>
                      <a:pt x="56" y="2"/>
                    </a:lnTo>
                    <a:lnTo>
                      <a:pt x="60" y="3"/>
                    </a:lnTo>
                    <a:lnTo>
                      <a:pt x="63" y="5"/>
                    </a:lnTo>
                    <a:lnTo>
                      <a:pt x="67" y="8"/>
                    </a:lnTo>
                    <a:lnTo>
                      <a:pt x="70" y="12"/>
                    </a:lnTo>
                    <a:lnTo>
                      <a:pt x="71" y="15"/>
                    </a:lnTo>
                    <a:lnTo>
                      <a:pt x="72" y="19"/>
                    </a:lnTo>
                    <a:lnTo>
                      <a:pt x="73" y="23"/>
                    </a:lnTo>
                    <a:lnTo>
                      <a:pt x="72" y="28"/>
                    </a:lnTo>
                    <a:lnTo>
                      <a:pt x="71" y="33"/>
                    </a:lnTo>
                    <a:lnTo>
                      <a:pt x="67" y="38"/>
                    </a:lnTo>
                    <a:lnTo>
                      <a:pt x="63" y="40"/>
                    </a:lnTo>
                    <a:lnTo>
                      <a:pt x="58" y="44"/>
                    </a:lnTo>
                    <a:lnTo>
                      <a:pt x="52" y="46"/>
                    </a:lnTo>
                    <a:lnTo>
                      <a:pt x="45" y="48"/>
                    </a:lnTo>
                    <a:lnTo>
                      <a:pt x="37" y="48"/>
                    </a:lnTo>
                    <a:lnTo>
                      <a:pt x="28" y="48"/>
                    </a:lnTo>
                    <a:lnTo>
                      <a:pt x="21" y="46"/>
                    </a:lnTo>
                    <a:lnTo>
                      <a:pt x="15" y="44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2" y="33"/>
                    </a:lnTo>
                    <a:lnTo>
                      <a:pt x="0" y="29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2" y="14"/>
                    </a:lnTo>
                    <a:lnTo>
                      <a:pt x="5" y="10"/>
                    </a:lnTo>
                    <a:lnTo>
                      <a:pt x="9" y="7"/>
                    </a:lnTo>
                    <a:lnTo>
                      <a:pt x="14" y="4"/>
                    </a:lnTo>
                    <a:lnTo>
                      <a:pt x="20" y="2"/>
                    </a:lnTo>
                    <a:lnTo>
                      <a:pt x="27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0" y="39"/>
                    </a:lnTo>
                    <a:lnTo>
                      <a:pt x="45" y="38"/>
                    </a:lnTo>
                    <a:lnTo>
                      <a:pt x="50" y="38"/>
                    </a:lnTo>
                    <a:lnTo>
                      <a:pt x="53" y="35"/>
                    </a:lnTo>
                    <a:lnTo>
                      <a:pt x="57" y="34"/>
                    </a:lnTo>
                    <a:lnTo>
                      <a:pt x="60" y="32"/>
                    </a:lnTo>
                    <a:lnTo>
                      <a:pt x="62" y="29"/>
                    </a:lnTo>
                    <a:lnTo>
                      <a:pt x="62" y="27"/>
                    </a:lnTo>
                    <a:lnTo>
                      <a:pt x="63" y="23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5" y="12"/>
                    </a:lnTo>
                    <a:lnTo>
                      <a:pt x="48" y="9"/>
                    </a:lnTo>
                    <a:close/>
                    <a:moveTo>
                      <a:pt x="30" y="38"/>
                    </a:moveTo>
                    <a:lnTo>
                      <a:pt x="30" y="9"/>
                    </a:lnTo>
                    <a:lnTo>
                      <a:pt x="21" y="10"/>
                    </a:lnTo>
                    <a:lnTo>
                      <a:pt x="16" y="13"/>
                    </a:lnTo>
                    <a:lnTo>
                      <a:pt x="14" y="15"/>
                    </a:lnTo>
                    <a:lnTo>
                      <a:pt x="11" y="18"/>
                    </a:lnTo>
                    <a:lnTo>
                      <a:pt x="10" y="20"/>
                    </a:lnTo>
                    <a:lnTo>
                      <a:pt x="10" y="24"/>
                    </a:lnTo>
                    <a:lnTo>
                      <a:pt x="10" y="27"/>
                    </a:lnTo>
                    <a:lnTo>
                      <a:pt x="11" y="29"/>
                    </a:lnTo>
                    <a:lnTo>
                      <a:pt x="12" y="32"/>
                    </a:lnTo>
                    <a:lnTo>
                      <a:pt x="15" y="34"/>
                    </a:lnTo>
                    <a:lnTo>
                      <a:pt x="21" y="37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4" name="Rectangle 2114"/>
              <p:cNvSpPr>
                <a:spLocks noChangeArrowheads="1"/>
              </p:cNvSpPr>
              <p:nvPr/>
            </p:nvSpPr>
            <p:spPr bwMode="auto">
              <a:xfrm rot="20760000">
                <a:off x="477" y="272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5" name="Rectangle 2115"/>
              <p:cNvSpPr>
                <a:spLocks noChangeArrowheads="1"/>
              </p:cNvSpPr>
              <p:nvPr/>
            </p:nvSpPr>
            <p:spPr bwMode="auto">
              <a:xfrm rot="20760000">
                <a:off x="489" y="272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6" name="Rectangle 2116"/>
              <p:cNvSpPr>
                <a:spLocks noChangeArrowheads="1"/>
              </p:cNvSpPr>
              <p:nvPr/>
            </p:nvSpPr>
            <p:spPr bwMode="auto">
              <a:xfrm rot="20760000">
                <a:off x="504" y="2719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7" name="Rectangle 2117"/>
              <p:cNvSpPr>
                <a:spLocks noChangeArrowheads="1"/>
              </p:cNvSpPr>
              <p:nvPr/>
            </p:nvSpPr>
            <p:spPr bwMode="auto">
              <a:xfrm rot="20760000">
                <a:off x="509" y="2716"/>
                <a:ext cx="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8" name="Rectangle 2118"/>
              <p:cNvSpPr>
                <a:spLocks noChangeArrowheads="1"/>
              </p:cNvSpPr>
              <p:nvPr/>
            </p:nvSpPr>
            <p:spPr bwMode="auto">
              <a:xfrm rot="20760000">
                <a:off x="518" y="27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9" name="Rectangle 2119"/>
              <p:cNvSpPr>
                <a:spLocks noChangeArrowheads="1"/>
              </p:cNvSpPr>
              <p:nvPr/>
            </p:nvSpPr>
            <p:spPr bwMode="auto">
              <a:xfrm rot="20760000">
                <a:off x="529" y="271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0" name="Rectangle 2120"/>
              <p:cNvSpPr>
                <a:spLocks noChangeArrowheads="1"/>
              </p:cNvSpPr>
              <p:nvPr/>
            </p:nvSpPr>
            <p:spPr bwMode="auto">
              <a:xfrm rot="20760000">
                <a:off x="534" y="271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1" name="Rectangle 2121"/>
              <p:cNvSpPr>
                <a:spLocks noChangeArrowheads="1"/>
              </p:cNvSpPr>
              <p:nvPr/>
            </p:nvSpPr>
            <p:spPr bwMode="auto">
              <a:xfrm rot="20760000">
                <a:off x="540" y="27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2" name="Rectangle 2122"/>
              <p:cNvSpPr>
                <a:spLocks noChangeArrowheads="1"/>
              </p:cNvSpPr>
              <p:nvPr/>
            </p:nvSpPr>
            <p:spPr bwMode="auto">
              <a:xfrm rot="20700000">
                <a:off x="479" y="278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3" name="Rectangle 2123"/>
              <p:cNvSpPr>
                <a:spLocks noChangeArrowheads="1"/>
              </p:cNvSpPr>
              <p:nvPr/>
            </p:nvSpPr>
            <p:spPr bwMode="auto">
              <a:xfrm rot="20700000">
                <a:off x="493" y="277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4" name="Rectangle 2124"/>
              <p:cNvSpPr>
                <a:spLocks noChangeArrowheads="1"/>
              </p:cNvSpPr>
              <p:nvPr/>
            </p:nvSpPr>
            <p:spPr bwMode="auto">
              <a:xfrm rot="20700000">
                <a:off x="505" y="277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5" name="Rectangle 2125"/>
              <p:cNvSpPr>
                <a:spLocks noChangeArrowheads="1"/>
              </p:cNvSpPr>
              <p:nvPr/>
            </p:nvSpPr>
            <p:spPr bwMode="auto">
              <a:xfrm rot="20700000">
                <a:off x="517" y="277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6" name="Rectangle 2126"/>
              <p:cNvSpPr>
                <a:spLocks noChangeArrowheads="1"/>
              </p:cNvSpPr>
              <p:nvPr/>
            </p:nvSpPr>
            <p:spPr bwMode="auto">
              <a:xfrm rot="20700000">
                <a:off x="525" y="277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7" name="Rectangle 2127"/>
              <p:cNvSpPr>
                <a:spLocks noChangeArrowheads="1"/>
              </p:cNvSpPr>
              <p:nvPr/>
            </p:nvSpPr>
            <p:spPr bwMode="auto">
              <a:xfrm rot="20700000">
                <a:off x="536" y="276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8" name="Rectangle 2128"/>
              <p:cNvSpPr>
                <a:spLocks noChangeArrowheads="1"/>
              </p:cNvSpPr>
              <p:nvPr/>
            </p:nvSpPr>
            <p:spPr bwMode="auto">
              <a:xfrm rot="20700000">
                <a:off x="487" y="280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9" name="Rectangle 2129"/>
              <p:cNvSpPr>
                <a:spLocks noChangeArrowheads="1"/>
              </p:cNvSpPr>
              <p:nvPr/>
            </p:nvSpPr>
            <p:spPr bwMode="auto">
              <a:xfrm rot="20700000">
                <a:off x="501" y="280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0" name="Rectangle 2130"/>
              <p:cNvSpPr>
                <a:spLocks noChangeArrowheads="1"/>
              </p:cNvSpPr>
              <p:nvPr/>
            </p:nvSpPr>
            <p:spPr bwMode="auto">
              <a:xfrm rot="20700000">
                <a:off x="508" y="280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1" name="Rectangle 2131"/>
              <p:cNvSpPr>
                <a:spLocks noChangeArrowheads="1"/>
              </p:cNvSpPr>
              <p:nvPr/>
            </p:nvSpPr>
            <p:spPr bwMode="auto">
              <a:xfrm rot="20700000">
                <a:off x="513" y="28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2" name="Rectangle 2132"/>
              <p:cNvSpPr>
                <a:spLocks noChangeArrowheads="1"/>
              </p:cNvSpPr>
              <p:nvPr/>
            </p:nvSpPr>
            <p:spPr bwMode="auto">
              <a:xfrm rot="20700000">
                <a:off x="525" y="279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3" name="Rectangle 2133"/>
              <p:cNvSpPr>
                <a:spLocks noChangeArrowheads="1"/>
              </p:cNvSpPr>
              <p:nvPr/>
            </p:nvSpPr>
            <p:spPr bwMode="auto">
              <a:xfrm rot="16860000">
                <a:off x="609" y="387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4" name="Rectangle 2134"/>
              <p:cNvSpPr>
                <a:spLocks noChangeArrowheads="1"/>
              </p:cNvSpPr>
              <p:nvPr/>
            </p:nvSpPr>
            <p:spPr bwMode="auto">
              <a:xfrm rot="16860000">
                <a:off x="612" y="386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5" name="Rectangle 2135"/>
              <p:cNvSpPr>
                <a:spLocks noChangeArrowheads="1"/>
              </p:cNvSpPr>
              <p:nvPr/>
            </p:nvSpPr>
            <p:spPr bwMode="auto">
              <a:xfrm rot="16860000">
                <a:off x="618" y="3851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6" name="Rectangle 2136"/>
              <p:cNvSpPr>
                <a:spLocks noChangeArrowheads="1"/>
              </p:cNvSpPr>
              <p:nvPr/>
            </p:nvSpPr>
            <p:spPr bwMode="auto">
              <a:xfrm rot="16860000">
                <a:off x="620" y="3843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7" name="Rectangle 2137"/>
              <p:cNvSpPr>
                <a:spLocks noChangeArrowheads="1"/>
              </p:cNvSpPr>
              <p:nvPr/>
            </p:nvSpPr>
            <p:spPr bwMode="auto">
              <a:xfrm rot="16860000">
                <a:off x="617" y="383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8" name="Rectangle 2138"/>
              <p:cNvSpPr>
                <a:spLocks noChangeArrowheads="1"/>
              </p:cNvSpPr>
              <p:nvPr/>
            </p:nvSpPr>
            <p:spPr bwMode="auto">
              <a:xfrm rot="16860000">
                <a:off x="620" y="382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9" name="Rectangle 2139"/>
              <p:cNvSpPr>
                <a:spLocks noChangeArrowheads="1"/>
              </p:cNvSpPr>
              <p:nvPr/>
            </p:nvSpPr>
            <p:spPr bwMode="auto">
              <a:xfrm rot="16860000">
                <a:off x="632" y="3812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0" name="Rectangle 2140"/>
              <p:cNvSpPr>
                <a:spLocks noChangeArrowheads="1"/>
              </p:cNvSpPr>
              <p:nvPr/>
            </p:nvSpPr>
            <p:spPr bwMode="auto">
              <a:xfrm rot="16860000">
                <a:off x="623" y="380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1" name="Rectangle 2141"/>
              <p:cNvSpPr>
                <a:spLocks noChangeArrowheads="1"/>
              </p:cNvSpPr>
              <p:nvPr/>
            </p:nvSpPr>
            <p:spPr bwMode="auto">
              <a:xfrm rot="16860000">
                <a:off x="630" y="3791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2" name="Rectangle 2142"/>
              <p:cNvSpPr>
                <a:spLocks noChangeArrowheads="1"/>
              </p:cNvSpPr>
              <p:nvPr/>
            </p:nvSpPr>
            <p:spPr bwMode="auto">
              <a:xfrm rot="16860000">
                <a:off x="627" y="378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3" name="Rectangle 2143"/>
              <p:cNvSpPr>
                <a:spLocks noChangeArrowheads="1"/>
              </p:cNvSpPr>
              <p:nvPr/>
            </p:nvSpPr>
            <p:spPr bwMode="auto">
              <a:xfrm rot="16860000">
                <a:off x="630" y="376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4" name="Rectangle 2144"/>
              <p:cNvSpPr>
                <a:spLocks noChangeArrowheads="1"/>
              </p:cNvSpPr>
              <p:nvPr/>
            </p:nvSpPr>
            <p:spPr bwMode="auto">
              <a:xfrm rot="16860000">
                <a:off x="632" y="375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5" name="Rectangle 2145"/>
              <p:cNvSpPr>
                <a:spLocks noChangeArrowheads="1"/>
              </p:cNvSpPr>
              <p:nvPr/>
            </p:nvSpPr>
            <p:spPr bwMode="auto">
              <a:xfrm rot="16860000">
                <a:off x="644" y="3748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6" name="Rectangle 2146"/>
              <p:cNvSpPr>
                <a:spLocks noChangeArrowheads="1"/>
              </p:cNvSpPr>
              <p:nvPr/>
            </p:nvSpPr>
            <p:spPr bwMode="auto">
              <a:xfrm rot="16860000">
                <a:off x="635" y="373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7" name="Rectangle 2147"/>
              <p:cNvSpPr>
                <a:spLocks noChangeArrowheads="1"/>
              </p:cNvSpPr>
              <p:nvPr/>
            </p:nvSpPr>
            <p:spPr bwMode="auto">
              <a:xfrm rot="16860000">
                <a:off x="639" y="372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8" name="Rectangle 2148"/>
              <p:cNvSpPr>
                <a:spLocks noChangeArrowheads="1"/>
              </p:cNvSpPr>
              <p:nvPr/>
            </p:nvSpPr>
            <p:spPr bwMode="auto">
              <a:xfrm rot="16860000">
                <a:off x="641" y="371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9" name="Rectangle 2149"/>
              <p:cNvSpPr>
                <a:spLocks noChangeArrowheads="1"/>
              </p:cNvSpPr>
              <p:nvPr/>
            </p:nvSpPr>
            <p:spPr bwMode="auto">
              <a:xfrm rot="16860000">
                <a:off x="644" y="369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0" name="Rectangle 2150"/>
              <p:cNvSpPr>
                <a:spLocks noChangeArrowheads="1"/>
              </p:cNvSpPr>
              <p:nvPr/>
            </p:nvSpPr>
            <p:spPr bwMode="auto">
              <a:xfrm rot="3540000">
                <a:off x="976" y="270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1" name="Rectangle 2151"/>
              <p:cNvSpPr>
                <a:spLocks noChangeArrowheads="1"/>
              </p:cNvSpPr>
              <p:nvPr/>
            </p:nvSpPr>
            <p:spPr bwMode="auto">
              <a:xfrm rot="3540000">
                <a:off x="983" y="272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2" name="Rectangle 2152"/>
              <p:cNvSpPr>
                <a:spLocks noChangeArrowheads="1"/>
              </p:cNvSpPr>
              <p:nvPr/>
            </p:nvSpPr>
            <p:spPr bwMode="auto">
              <a:xfrm rot="3540000">
                <a:off x="989" y="273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3" name="Rectangle 2153"/>
              <p:cNvSpPr>
                <a:spLocks noChangeArrowheads="1"/>
              </p:cNvSpPr>
              <p:nvPr/>
            </p:nvSpPr>
            <p:spPr bwMode="auto">
              <a:xfrm rot="3540000">
                <a:off x="995" y="274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4" name="Rectangle 2154"/>
              <p:cNvSpPr>
                <a:spLocks noChangeArrowheads="1"/>
              </p:cNvSpPr>
              <p:nvPr/>
            </p:nvSpPr>
            <p:spPr bwMode="auto">
              <a:xfrm rot="3540000">
                <a:off x="1005" y="275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5" name="Rectangle 2155"/>
              <p:cNvSpPr>
                <a:spLocks noChangeArrowheads="1"/>
              </p:cNvSpPr>
              <p:nvPr/>
            </p:nvSpPr>
            <p:spPr bwMode="auto">
              <a:xfrm rot="3540000">
                <a:off x="1005" y="275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6" name="Rectangle 2156"/>
              <p:cNvSpPr>
                <a:spLocks noChangeArrowheads="1"/>
              </p:cNvSpPr>
              <p:nvPr/>
            </p:nvSpPr>
            <p:spPr bwMode="auto">
              <a:xfrm rot="3540000">
                <a:off x="1011" y="276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7" name="Rectangle 2157"/>
              <p:cNvSpPr>
                <a:spLocks noChangeArrowheads="1"/>
              </p:cNvSpPr>
              <p:nvPr/>
            </p:nvSpPr>
            <p:spPr bwMode="auto">
              <a:xfrm rot="3540000">
                <a:off x="1022" y="2777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8" name="Rectangle 2158"/>
              <p:cNvSpPr>
                <a:spLocks noChangeArrowheads="1"/>
              </p:cNvSpPr>
              <p:nvPr/>
            </p:nvSpPr>
            <p:spPr bwMode="auto">
              <a:xfrm rot="3540000">
                <a:off x="1021" y="278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9" name="Rectangle 2159"/>
              <p:cNvSpPr>
                <a:spLocks noChangeArrowheads="1"/>
              </p:cNvSpPr>
              <p:nvPr/>
            </p:nvSpPr>
            <p:spPr bwMode="auto">
              <a:xfrm rot="3540000">
                <a:off x="1028" y="279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0" name="Rectangle 2160"/>
              <p:cNvSpPr>
                <a:spLocks noChangeArrowheads="1"/>
              </p:cNvSpPr>
              <p:nvPr/>
            </p:nvSpPr>
            <p:spPr bwMode="auto">
              <a:xfrm rot="3540000">
                <a:off x="1042" y="280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1" name="Rectangle 2161"/>
              <p:cNvSpPr>
                <a:spLocks noChangeArrowheads="1"/>
              </p:cNvSpPr>
              <p:nvPr/>
            </p:nvSpPr>
            <p:spPr bwMode="auto">
              <a:xfrm rot="3540000">
                <a:off x="1039" y="28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2" name="Rectangle 2162"/>
              <p:cNvSpPr>
                <a:spLocks noChangeArrowheads="1"/>
              </p:cNvSpPr>
              <p:nvPr/>
            </p:nvSpPr>
            <p:spPr bwMode="auto">
              <a:xfrm rot="3540000">
                <a:off x="1050" y="282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3" name="Rectangle 2163"/>
              <p:cNvSpPr>
                <a:spLocks noChangeArrowheads="1"/>
              </p:cNvSpPr>
              <p:nvPr/>
            </p:nvSpPr>
            <p:spPr bwMode="auto">
              <a:xfrm rot="3540000">
                <a:off x="1050" y="283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" name="Rectangle 2164"/>
              <p:cNvSpPr>
                <a:spLocks noChangeArrowheads="1"/>
              </p:cNvSpPr>
              <p:nvPr/>
            </p:nvSpPr>
            <p:spPr bwMode="auto">
              <a:xfrm rot="3540000">
                <a:off x="1057" y="284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" name="Rectangle 2165"/>
              <p:cNvSpPr>
                <a:spLocks noChangeArrowheads="1"/>
              </p:cNvSpPr>
              <p:nvPr/>
            </p:nvSpPr>
            <p:spPr bwMode="auto">
              <a:xfrm rot="3540000">
                <a:off x="1063" y="285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" name="Rectangle 2166"/>
              <p:cNvSpPr>
                <a:spLocks noChangeArrowheads="1"/>
              </p:cNvSpPr>
              <p:nvPr/>
            </p:nvSpPr>
            <p:spPr bwMode="auto">
              <a:xfrm rot="3540000">
                <a:off x="1078" y="286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" name="Rectangle 2167"/>
              <p:cNvSpPr>
                <a:spLocks noChangeArrowheads="1"/>
              </p:cNvSpPr>
              <p:nvPr/>
            </p:nvSpPr>
            <p:spPr bwMode="auto">
              <a:xfrm rot="3540000">
                <a:off x="1072" y="287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" name="Rectangle 2168"/>
              <p:cNvSpPr>
                <a:spLocks noChangeArrowheads="1"/>
              </p:cNvSpPr>
              <p:nvPr/>
            </p:nvSpPr>
            <p:spPr bwMode="auto">
              <a:xfrm rot="3540000">
                <a:off x="1079" y="288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" name="Rectangle 2169"/>
              <p:cNvSpPr>
                <a:spLocks noChangeArrowheads="1"/>
              </p:cNvSpPr>
              <p:nvPr/>
            </p:nvSpPr>
            <p:spPr bwMode="auto">
              <a:xfrm rot="3540000">
                <a:off x="1085" y="289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" name="Rectangle 2170"/>
              <p:cNvSpPr>
                <a:spLocks noChangeArrowheads="1"/>
              </p:cNvSpPr>
              <p:nvPr/>
            </p:nvSpPr>
            <p:spPr bwMode="auto">
              <a:xfrm rot="3540000">
                <a:off x="1092" y="290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" name="Rectangle 2171"/>
              <p:cNvSpPr>
                <a:spLocks noChangeArrowheads="1"/>
              </p:cNvSpPr>
              <p:nvPr/>
            </p:nvSpPr>
            <p:spPr bwMode="auto">
              <a:xfrm rot="16440000">
                <a:off x="958" y="317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" name="Rectangle 2172"/>
              <p:cNvSpPr>
                <a:spLocks noChangeArrowheads="1"/>
              </p:cNvSpPr>
              <p:nvPr/>
            </p:nvSpPr>
            <p:spPr bwMode="auto">
              <a:xfrm rot="16440000">
                <a:off x="959" y="316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" name="Rectangle 2173"/>
              <p:cNvSpPr>
                <a:spLocks noChangeArrowheads="1"/>
              </p:cNvSpPr>
              <p:nvPr/>
            </p:nvSpPr>
            <p:spPr bwMode="auto">
              <a:xfrm rot="16440000">
                <a:off x="965" y="315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" name="Rectangle 2174"/>
              <p:cNvSpPr>
                <a:spLocks noChangeArrowheads="1"/>
              </p:cNvSpPr>
              <p:nvPr/>
            </p:nvSpPr>
            <p:spPr bwMode="auto">
              <a:xfrm rot="16440000">
                <a:off x="961" y="314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" name="Rectangle 2175"/>
              <p:cNvSpPr>
                <a:spLocks noChangeArrowheads="1"/>
              </p:cNvSpPr>
              <p:nvPr/>
            </p:nvSpPr>
            <p:spPr bwMode="auto">
              <a:xfrm rot="16440000">
                <a:off x="973" y="3136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" name="Rectangle 2176"/>
              <p:cNvSpPr>
                <a:spLocks noChangeArrowheads="1"/>
              </p:cNvSpPr>
              <p:nvPr/>
            </p:nvSpPr>
            <p:spPr bwMode="auto">
              <a:xfrm rot="16440000">
                <a:off x="962" y="312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" name="Rectangle 2177"/>
              <p:cNvSpPr>
                <a:spLocks noChangeArrowheads="1"/>
              </p:cNvSpPr>
              <p:nvPr/>
            </p:nvSpPr>
            <p:spPr bwMode="auto">
              <a:xfrm rot="16440000">
                <a:off x="963" y="31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" name="Rectangle 2178"/>
              <p:cNvSpPr>
                <a:spLocks noChangeArrowheads="1"/>
              </p:cNvSpPr>
              <p:nvPr/>
            </p:nvSpPr>
            <p:spPr bwMode="auto">
              <a:xfrm rot="16440000">
                <a:off x="964" y="310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" name="Rectangle 2179"/>
              <p:cNvSpPr>
                <a:spLocks noChangeArrowheads="1"/>
              </p:cNvSpPr>
              <p:nvPr/>
            </p:nvSpPr>
            <p:spPr bwMode="auto">
              <a:xfrm rot="16440000">
                <a:off x="965" y="308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" name="Rectangle 2180"/>
              <p:cNvSpPr>
                <a:spLocks noChangeArrowheads="1"/>
              </p:cNvSpPr>
              <p:nvPr/>
            </p:nvSpPr>
            <p:spPr bwMode="auto">
              <a:xfrm rot="720000">
                <a:off x="3522" y="269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" name="Rectangle 2181"/>
              <p:cNvSpPr>
                <a:spLocks noChangeArrowheads="1"/>
              </p:cNvSpPr>
              <p:nvPr/>
            </p:nvSpPr>
            <p:spPr bwMode="auto">
              <a:xfrm rot="720000">
                <a:off x="3535" y="270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2" name="Rectangle 2182"/>
              <p:cNvSpPr>
                <a:spLocks noChangeArrowheads="1"/>
              </p:cNvSpPr>
              <p:nvPr/>
            </p:nvSpPr>
            <p:spPr bwMode="auto">
              <a:xfrm rot="720000">
                <a:off x="3541" y="27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3" name="Rectangle 2183"/>
              <p:cNvSpPr>
                <a:spLocks noChangeArrowheads="1"/>
              </p:cNvSpPr>
              <p:nvPr/>
            </p:nvSpPr>
            <p:spPr bwMode="auto">
              <a:xfrm rot="720000">
                <a:off x="3554" y="270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4" name="Rectangle 2184"/>
              <p:cNvSpPr>
                <a:spLocks noChangeArrowheads="1"/>
              </p:cNvSpPr>
              <p:nvPr/>
            </p:nvSpPr>
            <p:spPr bwMode="auto">
              <a:xfrm rot="720000">
                <a:off x="3566" y="270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5" name="Rectangle 2185"/>
              <p:cNvSpPr>
                <a:spLocks noChangeArrowheads="1"/>
              </p:cNvSpPr>
              <p:nvPr/>
            </p:nvSpPr>
            <p:spPr bwMode="auto">
              <a:xfrm rot="720000">
                <a:off x="3578" y="271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" name="Rectangle 2186"/>
              <p:cNvSpPr>
                <a:spLocks noChangeArrowheads="1"/>
              </p:cNvSpPr>
              <p:nvPr/>
            </p:nvSpPr>
            <p:spPr bwMode="auto">
              <a:xfrm rot="720000">
                <a:off x="3593" y="271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" name="Rectangle 2187"/>
              <p:cNvSpPr>
                <a:spLocks noChangeArrowheads="1"/>
              </p:cNvSpPr>
              <p:nvPr/>
            </p:nvSpPr>
            <p:spPr bwMode="auto">
              <a:xfrm rot="720000">
                <a:off x="3598" y="27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" name="Rectangle 2188"/>
              <p:cNvSpPr>
                <a:spLocks noChangeArrowheads="1"/>
              </p:cNvSpPr>
              <p:nvPr/>
            </p:nvSpPr>
            <p:spPr bwMode="auto">
              <a:xfrm rot="720000">
                <a:off x="3610" y="271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" name="Rectangle 2189"/>
              <p:cNvSpPr>
                <a:spLocks noChangeArrowheads="1"/>
              </p:cNvSpPr>
              <p:nvPr/>
            </p:nvSpPr>
            <p:spPr bwMode="auto">
              <a:xfrm rot="720000">
                <a:off x="3616" y="271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" name="Rectangle 2190"/>
              <p:cNvSpPr>
                <a:spLocks noChangeArrowheads="1"/>
              </p:cNvSpPr>
              <p:nvPr/>
            </p:nvSpPr>
            <p:spPr bwMode="auto">
              <a:xfrm rot="720000">
                <a:off x="3622" y="272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" name="Rectangle 2191"/>
              <p:cNvSpPr>
                <a:spLocks noChangeArrowheads="1"/>
              </p:cNvSpPr>
              <p:nvPr/>
            </p:nvSpPr>
            <p:spPr bwMode="auto">
              <a:xfrm rot="720000">
                <a:off x="3633" y="272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" name="Rectangle 2192"/>
              <p:cNvSpPr>
                <a:spLocks noChangeArrowheads="1"/>
              </p:cNvSpPr>
              <p:nvPr/>
            </p:nvSpPr>
            <p:spPr bwMode="auto">
              <a:xfrm rot="720000">
                <a:off x="3639" y="27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" name="Rectangle 2193"/>
              <p:cNvSpPr>
                <a:spLocks noChangeArrowheads="1"/>
              </p:cNvSpPr>
              <p:nvPr/>
            </p:nvSpPr>
            <p:spPr bwMode="auto">
              <a:xfrm rot="18720000">
                <a:off x="1914" y="55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" name="Rectangle 2194"/>
              <p:cNvSpPr>
                <a:spLocks noChangeArrowheads="1"/>
              </p:cNvSpPr>
              <p:nvPr/>
            </p:nvSpPr>
            <p:spPr bwMode="auto">
              <a:xfrm rot="18720000">
                <a:off x="1923" y="54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" name="Rectangle 2195"/>
              <p:cNvSpPr>
                <a:spLocks noChangeArrowheads="1"/>
              </p:cNvSpPr>
              <p:nvPr/>
            </p:nvSpPr>
            <p:spPr bwMode="auto">
              <a:xfrm rot="18720000">
                <a:off x="1934" y="53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" name="Rectangle 2196"/>
              <p:cNvSpPr>
                <a:spLocks noChangeArrowheads="1"/>
              </p:cNvSpPr>
              <p:nvPr/>
            </p:nvSpPr>
            <p:spPr bwMode="auto">
              <a:xfrm rot="18720000">
                <a:off x="1935" y="52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" name="Rectangle 2197"/>
              <p:cNvSpPr>
                <a:spLocks noChangeArrowheads="1"/>
              </p:cNvSpPr>
              <p:nvPr/>
            </p:nvSpPr>
            <p:spPr bwMode="auto">
              <a:xfrm rot="18720000">
                <a:off x="1944" y="51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" name="Rectangle 2198"/>
              <p:cNvSpPr>
                <a:spLocks noChangeArrowheads="1"/>
              </p:cNvSpPr>
              <p:nvPr/>
            </p:nvSpPr>
            <p:spPr bwMode="auto">
              <a:xfrm rot="18720000">
                <a:off x="1952" y="50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" name="Rectangle 2199"/>
              <p:cNvSpPr>
                <a:spLocks noChangeArrowheads="1"/>
              </p:cNvSpPr>
              <p:nvPr/>
            </p:nvSpPr>
            <p:spPr bwMode="auto">
              <a:xfrm rot="18720000">
                <a:off x="1960" y="49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" name="Rectangle 2200"/>
              <p:cNvSpPr>
                <a:spLocks noChangeArrowheads="1"/>
              </p:cNvSpPr>
              <p:nvPr/>
            </p:nvSpPr>
            <p:spPr bwMode="auto">
              <a:xfrm rot="18720000">
                <a:off x="1978" y="492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" name="Rectangle 2201"/>
              <p:cNvSpPr>
                <a:spLocks noChangeArrowheads="1"/>
              </p:cNvSpPr>
              <p:nvPr/>
            </p:nvSpPr>
            <p:spPr bwMode="auto">
              <a:xfrm rot="18720000">
                <a:off x="1974" y="48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" name="Rectangle 2202"/>
              <p:cNvSpPr>
                <a:spLocks noChangeArrowheads="1"/>
              </p:cNvSpPr>
              <p:nvPr/>
            </p:nvSpPr>
            <p:spPr bwMode="auto">
              <a:xfrm rot="18720000">
                <a:off x="1984" y="47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" name="Rectangle 2203"/>
              <p:cNvSpPr>
                <a:spLocks noChangeArrowheads="1"/>
              </p:cNvSpPr>
              <p:nvPr/>
            </p:nvSpPr>
            <p:spPr bwMode="auto">
              <a:xfrm rot="18720000">
                <a:off x="1993" y="46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" name="Rectangle 2204"/>
              <p:cNvSpPr>
                <a:spLocks noChangeArrowheads="1"/>
              </p:cNvSpPr>
              <p:nvPr/>
            </p:nvSpPr>
            <p:spPr bwMode="auto">
              <a:xfrm rot="18720000">
                <a:off x="2006" y="45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" name="Rectangle 2205"/>
              <p:cNvSpPr>
                <a:spLocks noChangeArrowheads="1"/>
              </p:cNvSpPr>
              <p:nvPr/>
            </p:nvSpPr>
            <p:spPr bwMode="auto">
              <a:xfrm rot="18720000">
                <a:off x="2006" y="44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" name="Rectangle 2206"/>
              <p:cNvSpPr>
                <a:spLocks noChangeArrowheads="1"/>
              </p:cNvSpPr>
              <p:nvPr/>
            </p:nvSpPr>
            <p:spPr bwMode="auto">
              <a:xfrm rot="18720000">
                <a:off x="2019" y="44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" name="Rectangle 2207"/>
              <p:cNvSpPr>
                <a:spLocks noChangeArrowheads="1"/>
              </p:cNvSpPr>
              <p:nvPr/>
            </p:nvSpPr>
            <p:spPr bwMode="auto">
              <a:xfrm rot="18720000">
                <a:off x="2029" y="435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" name="Rectangle 2208"/>
              <p:cNvSpPr>
                <a:spLocks noChangeArrowheads="1"/>
              </p:cNvSpPr>
              <p:nvPr/>
            </p:nvSpPr>
            <p:spPr bwMode="auto">
              <a:xfrm rot="18720000">
                <a:off x="2025" y="42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" name="Rectangle 2209"/>
              <p:cNvSpPr>
                <a:spLocks noChangeArrowheads="1"/>
              </p:cNvSpPr>
              <p:nvPr/>
            </p:nvSpPr>
            <p:spPr bwMode="auto">
              <a:xfrm rot="18720000">
                <a:off x="2039" y="417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" name="Rectangle 2210"/>
              <p:cNvSpPr>
                <a:spLocks noChangeArrowheads="1"/>
              </p:cNvSpPr>
              <p:nvPr/>
            </p:nvSpPr>
            <p:spPr bwMode="auto">
              <a:xfrm rot="18720000">
                <a:off x="2044" y="41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" name="Rectangle 2211"/>
              <p:cNvSpPr>
                <a:spLocks noChangeArrowheads="1"/>
              </p:cNvSpPr>
              <p:nvPr/>
            </p:nvSpPr>
            <p:spPr bwMode="auto">
              <a:xfrm rot="18720000">
                <a:off x="2045" y="40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" name="Rectangle 2212"/>
              <p:cNvSpPr>
                <a:spLocks noChangeArrowheads="1"/>
              </p:cNvSpPr>
              <p:nvPr/>
            </p:nvSpPr>
            <p:spPr bwMode="auto">
              <a:xfrm rot="18720000">
                <a:off x="2053" y="39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" name="Rectangle 2213"/>
              <p:cNvSpPr>
                <a:spLocks noChangeArrowheads="1"/>
              </p:cNvSpPr>
              <p:nvPr/>
            </p:nvSpPr>
            <p:spPr bwMode="auto">
              <a:xfrm rot="5100000">
                <a:off x="1113" y="14"/>
                <a:ext cx="13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" name="Rectangle 2214"/>
              <p:cNvSpPr>
                <a:spLocks noChangeArrowheads="1"/>
              </p:cNvSpPr>
              <p:nvPr/>
            </p:nvSpPr>
            <p:spPr bwMode="auto">
              <a:xfrm rot="5100000">
                <a:off x="1110" y="2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0" name="Group 2416"/>
            <p:cNvGrpSpPr>
              <a:grpSpLocks/>
            </p:cNvGrpSpPr>
            <p:nvPr/>
          </p:nvGrpSpPr>
          <p:grpSpPr bwMode="auto">
            <a:xfrm>
              <a:off x="225" y="39"/>
              <a:ext cx="2092" cy="2509"/>
              <a:chOff x="225" y="39"/>
              <a:chExt cx="2092" cy="2509"/>
            </a:xfrm>
          </p:grpSpPr>
          <p:sp>
            <p:nvSpPr>
              <p:cNvPr id="475" name="Rectangle 2216"/>
              <p:cNvSpPr>
                <a:spLocks noChangeArrowheads="1"/>
              </p:cNvSpPr>
              <p:nvPr/>
            </p:nvSpPr>
            <p:spPr bwMode="auto">
              <a:xfrm rot="5100000">
                <a:off x="1111" y="3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6" name="Rectangle 2217"/>
              <p:cNvSpPr>
                <a:spLocks noChangeArrowheads="1"/>
              </p:cNvSpPr>
              <p:nvPr/>
            </p:nvSpPr>
            <p:spPr bwMode="auto">
              <a:xfrm rot="5100000">
                <a:off x="1112" y="5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7" name="Rectangle 2218"/>
              <p:cNvSpPr>
                <a:spLocks noChangeArrowheads="1"/>
              </p:cNvSpPr>
              <p:nvPr/>
            </p:nvSpPr>
            <p:spPr bwMode="auto">
              <a:xfrm rot="5100000">
                <a:off x="1124" y="61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8" name="Rectangle 2219"/>
              <p:cNvSpPr>
                <a:spLocks noChangeArrowheads="1"/>
              </p:cNvSpPr>
              <p:nvPr/>
            </p:nvSpPr>
            <p:spPr bwMode="auto">
              <a:xfrm rot="5100000">
                <a:off x="1118" y="70"/>
                <a:ext cx="13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9" name="Rectangle 2220"/>
              <p:cNvSpPr>
                <a:spLocks noChangeArrowheads="1"/>
              </p:cNvSpPr>
              <p:nvPr/>
            </p:nvSpPr>
            <p:spPr bwMode="auto">
              <a:xfrm rot="5100000">
                <a:off x="1115" y="8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0" name="Rectangle 2221"/>
              <p:cNvSpPr>
                <a:spLocks noChangeArrowheads="1"/>
              </p:cNvSpPr>
              <p:nvPr/>
            </p:nvSpPr>
            <p:spPr bwMode="auto">
              <a:xfrm rot="5100000">
                <a:off x="1116" y="9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1" name="Rectangle 2222"/>
              <p:cNvSpPr>
                <a:spLocks noChangeArrowheads="1"/>
              </p:cNvSpPr>
              <p:nvPr/>
            </p:nvSpPr>
            <p:spPr bwMode="auto">
              <a:xfrm rot="5100000">
                <a:off x="1128" y="103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2" name="Rectangle 2223"/>
              <p:cNvSpPr>
                <a:spLocks noChangeArrowheads="1"/>
              </p:cNvSpPr>
              <p:nvPr/>
            </p:nvSpPr>
            <p:spPr bwMode="auto">
              <a:xfrm rot="5100000">
                <a:off x="1119" y="1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3" name="Rectangle 2224"/>
              <p:cNvSpPr>
                <a:spLocks noChangeArrowheads="1"/>
              </p:cNvSpPr>
              <p:nvPr/>
            </p:nvSpPr>
            <p:spPr bwMode="auto">
              <a:xfrm rot="5100000">
                <a:off x="1119" y="12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4" name="Rectangle 2225"/>
              <p:cNvSpPr>
                <a:spLocks noChangeArrowheads="1"/>
              </p:cNvSpPr>
              <p:nvPr/>
            </p:nvSpPr>
            <p:spPr bwMode="auto">
              <a:xfrm rot="5100000">
                <a:off x="1120" y="14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5" name="Rectangle 2226"/>
              <p:cNvSpPr>
                <a:spLocks noChangeArrowheads="1"/>
              </p:cNvSpPr>
              <p:nvPr/>
            </p:nvSpPr>
            <p:spPr bwMode="auto">
              <a:xfrm rot="5100000">
                <a:off x="1121" y="15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6" name="Rectangle 2227"/>
              <p:cNvSpPr>
                <a:spLocks noChangeArrowheads="1"/>
              </p:cNvSpPr>
              <p:nvPr/>
            </p:nvSpPr>
            <p:spPr bwMode="auto">
              <a:xfrm rot="5100000">
                <a:off x="1128" y="16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7" name="Rectangle 2228"/>
              <p:cNvSpPr>
                <a:spLocks noChangeArrowheads="1"/>
              </p:cNvSpPr>
              <p:nvPr/>
            </p:nvSpPr>
            <p:spPr bwMode="auto">
              <a:xfrm rot="5100000">
                <a:off x="1123" y="17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8" name="Rectangle 2229"/>
              <p:cNvSpPr>
                <a:spLocks noChangeArrowheads="1"/>
              </p:cNvSpPr>
              <p:nvPr/>
            </p:nvSpPr>
            <p:spPr bwMode="auto">
              <a:xfrm rot="5100000">
                <a:off x="1124" y="18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9" name="Rectangle 2230"/>
              <p:cNvSpPr>
                <a:spLocks noChangeArrowheads="1"/>
              </p:cNvSpPr>
              <p:nvPr/>
            </p:nvSpPr>
            <p:spPr bwMode="auto">
              <a:xfrm rot="5100000">
                <a:off x="1136" y="19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0" name="Rectangle 2231"/>
              <p:cNvSpPr>
                <a:spLocks noChangeArrowheads="1"/>
              </p:cNvSpPr>
              <p:nvPr/>
            </p:nvSpPr>
            <p:spPr bwMode="auto">
              <a:xfrm rot="5100000">
                <a:off x="1127" y="20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1" name="Rectangle 2232"/>
              <p:cNvSpPr>
                <a:spLocks noChangeArrowheads="1"/>
              </p:cNvSpPr>
              <p:nvPr/>
            </p:nvSpPr>
            <p:spPr bwMode="auto">
              <a:xfrm rot="5100000">
                <a:off x="1132" y="21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2" name="Rectangle 2233"/>
              <p:cNvSpPr>
                <a:spLocks noChangeArrowheads="1"/>
              </p:cNvSpPr>
              <p:nvPr/>
            </p:nvSpPr>
            <p:spPr bwMode="auto">
              <a:xfrm rot="5100000">
                <a:off x="1133" y="22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3" name="Rectangle 2234"/>
              <p:cNvSpPr>
                <a:spLocks noChangeArrowheads="1"/>
              </p:cNvSpPr>
              <p:nvPr/>
            </p:nvSpPr>
            <p:spPr bwMode="auto">
              <a:xfrm rot="5100000">
                <a:off x="1128" y="23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4" name="Rectangle 2235"/>
              <p:cNvSpPr>
                <a:spLocks noChangeArrowheads="1"/>
              </p:cNvSpPr>
              <p:nvPr/>
            </p:nvSpPr>
            <p:spPr bwMode="auto">
              <a:xfrm rot="5100000">
                <a:off x="1129" y="24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5" name="Freeform 2236"/>
              <p:cNvSpPr>
                <a:spLocks noEditPoints="1"/>
              </p:cNvSpPr>
              <p:nvPr/>
            </p:nvSpPr>
            <p:spPr bwMode="auto">
              <a:xfrm>
                <a:off x="1372" y="2449"/>
                <a:ext cx="21" cy="16"/>
              </a:xfrm>
              <a:custGeom>
                <a:avLst/>
                <a:gdLst>
                  <a:gd name="T0" fmla="*/ 0 w 103"/>
                  <a:gd name="T1" fmla="*/ 16 h 78"/>
                  <a:gd name="T2" fmla="*/ 96 w 103"/>
                  <a:gd name="T3" fmla="*/ 0 h 78"/>
                  <a:gd name="T4" fmla="*/ 101 w 103"/>
                  <a:gd name="T5" fmla="*/ 31 h 78"/>
                  <a:gd name="T6" fmla="*/ 103 w 103"/>
                  <a:gd name="T7" fmla="*/ 40 h 78"/>
                  <a:gd name="T8" fmla="*/ 101 w 103"/>
                  <a:gd name="T9" fmla="*/ 46 h 78"/>
                  <a:gd name="T10" fmla="*/ 99 w 103"/>
                  <a:gd name="T11" fmla="*/ 51 h 78"/>
                  <a:gd name="T12" fmla="*/ 94 w 103"/>
                  <a:gd name="T13" fmla="*/ 55 h 78"/>
                  <a:gd name="T14" fmla="*/ 88 w 103"/>
                  <a:gd name="T15" fmla="*/ 58 h 78"/>
                  <a:gd name="T16" fmla="*/ 80 w 103"/>
                  <a:gd name="T17" fmla="*/ 60 h 78"/>
                  <a:gd name="T18" fmla="*/ 75 w 103"/>
                  <a:gd name="T19" fmla="*/ 61 h 78"/>
                  <a:gd name="T20" fmla="*/ 70 w 103"/>
                  <a:gd name="T21" fmla="*/ 61 h 78"/>
                  <a:gd name="T22" fmla="*/ 65 w 103"/>
                  <a:gd name="T23" fmla="*/ 60 h 78"/>
                  <a:gd name="T24" fmla="*/ 61 w 103"/>
                  <a:gd name="T25" fmla="*/ 58 h 78"/>
                  <a:gd name="T26" fmla="*/ 58 w 103"/>
                  <a:gd name="T27" fmla="*/ 56 h 78"/>
                  <a:gd name="T28" fmla="*/ 55 w 103"/>
                  <a:gd name="T29" fmla="*/ 53 h 78"/>
                  <a:gd name="T30" fmla="*/ 53 w 103"/>
                  <a:gd name="T31" fmla="*/ 50 h 78"/>
                  <a:gd name="T32" fmla="*/ 50 w 103"/>
                  <a:gd name="T33" fmla="*/ 45 h 78"/>
                  <a:gd name="T34" fmla="*/ 49 w 103"/>
                  <a:gd name="T35" fmla="*/ 48 h 78"/>
                  <a:gd name="T36" fmla="*/ 47 w 103"/>
                  <a:gd name="T37" fmla="*/ 52 h 78"/>
                  <a:gd name="T38" fmla="*/ 42 w 103"/>
                  <a:gd name="T39" fmla="*/ 57 h 78"/>
                  <a:gd name="T40" fmla="*/ 35 w 103"/>
                  <a:gd name="T41" fmla="*/ 61 h 78"/>
                  <a:gd name="T42" fmla="*/ 12 w 103"/>
                  <a:gd name="T43" fmla="*/ 78 h 78"/>
                  <a:gd name="T44" fmla="*/ 9 w 103"/>
                  <a:gd name="T45" fmla="*/ 67 h 78"/>
                  <a:gd name="T46" fmla="*/ 28 w 103"/>
                  <a:gd name="T47" fmla="*/ 53 h 78"/>
                  <a:gd name="T48" fmla="*/ 37 w 103"/>
                  <a:gd name="T49" fmla="*/ 47 h 78"/>
                  <a:gd name="T50" fmla="*/ 42 w 103"/>
                  <a:gd name="T51" fmla="*/ 42 h 78"/>
                  <a:gd name="T52" fmla="*/ 45 w 103"/>
                  <a:gd name="T53" fmla="*/ 40 h 78"/>
                  <a:gd name="T54" fmla="*/ 47 w 103"/>
                  <a:gd name="T55" fmla="*/ 36 h 78"/>
                  <a:gd name="T56" fmla="*/ 47 w 103"/>
                  <a:gd name="T57" fmla="*/ 33 h 78"/>
                  <a:gd name="T58" fmla="*/ 47 w 103"/>
                  <a:gd name="T59" fmla="*/ 29 h 78"/>
                  <a:gd name="T60" fmla="*/ 44 w 103"/>
                  <a:gd name="T61" fmla="*/ 19 h 78"/>
                  <a:gd name="T62" fmla="*/ 2 w 103"/>
                  <a:gd name="T63" fmla="*/ 26 h 78"/>
                  <a:gd name="T64" fmla="*/ 0 w 103"/>
                  <a:gd name="T65" fmla="*/ 16 h 78"/>
                  <a:gd name="T66" fmla="*/ 55 w 103"/>
                  <a:gd name="T67" fmla="*/ 16 h 78"/>
                  <a:gd name="T68" fmla="*/ 59 w 103"/>
                  <a:gd name="T69" fmla="*/ 36 h 78"/>
                  <a:gd name="T70" fmla="*/ 60 w 103"/>
                  <a:gd name="T71" fmla="*/ 42 h 78"/>
                  <a:gd name="T72" fmla="*/ 63 w 103"/>
                  <a:gd name="T73" fmla="*/ 46 h 78"/>
                  <a:gd name="T74" fmla="*/ 65 w 103"/>
                  <a:gd name="T75" fmla="*/ 48 h 78"/>
                  <a:gd name="T76" fmla="*/ 69 w 103"/>
                  <a:gd name="T77" fmla="*/ 50 h 78"/>
                  <a:gd name="T78" fmla="*/ 74 w 103"/>
                  <a:gd name="T79" fmla="*/ 51 h 78"/>
                  <a:gd name="T80" fmla="*/ 78 w 103"/>
                  <a:gd name="T81" fmla="*/ 51 h 78"/>
                  <a:gd name="T82" fmla="*/ 84 w 103"/>
                  <a:gd name="T83" fmla="*/ 48 h 78"/>
                  <a:gd name="T84" fmla="*/ 89 w 103"/>
                  <a:gd name="T85" fmla="*/ 45 h 78"/>
                  <a:gd name="T86" fmla="*/ 90 w 103"/>
                  <a:gd name="T87" fmla="*/ 42 h 78"/>
                  <a:gd name="T88" fmla="*/ 91 w 103"/>
                  <a:gd name="T89" fmla="*/ 40 h 78"/>
                  <a:gd name="T90" fmla="*/ 91 w 103"/>
                  <a:gd name="T91" fmla="*/ 36 h 78"/>
                  <a:gd name="T92" fmla="*/ 91 w 103"/>
                  <a:gd name="T93" fmla="*/ 33 h 78"/>
                  <a:gd name="T94" fmla="*/ 88 w 103"/>
                  <a:gd name="T95" fmla="*/ 11 h 78"/>
                  <a:gd name="T96" fmla="*/ 55 w 103"/>
                  <a:gd name="T97" fmla="*/ 1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3" h="78">
                    <a:moveTo>
                      <a:pt x="0" y="16"/>
                    </a:moveTo>
                    <a:lnTo>
                      <a:pt x="96" y="0"/>
                    </a:lnTo>
                    <a:lnTo>
                      <a:pt x="101" y="31"/>
                    </a:lnTo>
                    <a:lnTo>
                      <a:pt x="103" y="40"/>
                    </a:lnTo>
                    <a:lnTo>
                      <a:pt x="101" y="46"/>
                    </a:lnTo>
                    <a:lnTo>
                      <a:pt x="99" y="51"/>
                    </a:lnTo>
                    <a:lnTo>
                      <a:pt x="94" y="55"/>
                    </a:lnTo>
                    <a:lnTo>
                      <a:pt x="88" y="58"/>
                    </a:lnTo>
                    <a:lnTo>
                      <a:pt x="80" y="60"/>
                    </a:lnTo>
                    <a:lnTo>
                      <a:pt x="75" y="61"/>
                    </a:lnTo>
                    <a:lnTo>
                      <a:pt x="70" y="61"/>
                    </a:lnTo>
                    <a:lnTo>
                      <a:pt x="65" y="60"/>
                    </a:lnTo>
                    <a:lnTo>
                      <a:pt x="61" y="58"/>
                    </a:lnTo>
                    <a:lnTo>
                      <a:pt x="58" y="56"/>
                    </a:lnTo>
                    <a:lnTo>
                      <a:pt x="55" y="53"/>
                    </a:lnTo>
                    <a:lnTo>
                      <a:pt x="53" y="50"/>
                    </a:lnTo>
                    <a:lnTo>
                      <a:pt x="50" y="45"/>
                    </a:lnTo>
                    <a:lnTo>
                      <a:pt x="49" y="48"/>
                    </a:lnTo>
                    <a:lnTo>
                      <a:pt x="47" y="52"/>
                    </a:lnTo>
                    <a:lnTo>
                      <a:pt x="42" y="57"/>
                    </a:lnTo>
                    <a:lnTo>
                      <a:pt x="35" y="61"/>
                    </a:lnTo>
                    <a:lnTo>
                      <a:pt x="12" y="78"/>
                    </a:lnTo>
                    <a:lnTo>
                      <a:pt x="9" y="67"/>
                    </a:lnTo>
                    <a:lnTo>
                      <a:pt x="28" y="53"/>
                    </a:lnTo>
                    <a:lnTo>
                      <a:pt x="37" y="47"/>
                    </a:lnTo>
                    <a:lnTo>
                      <a:pt x="42" y="42"/>
                    </a:lnTo>
                    <a:lnTo>
                      <a:pt x="45" y="40"/>
                    </a:lnTo>
                    <a:lnTo>
                      <a:pt x="47" y="36"/>
                    </a:lnTo>
                    <a:lnTo>
                      <a:pt x="47" y="33"/>
                    </a:lnTo>
                    <a:lnTo>
                      <a:pt x="47" y="29"/>
                    </a:lnTo>
                    <a:lnTo>
                      <a:pt x="44" y="19"/>
                    </a:lnTo>
                    <a:lnTo>
                      <a:pt x="2" y="26"/>
                    </a:lnTo>
                    <a:lnTo>
                      <a:pt x="0" y="16"/>
                    </a:lnTo>
                    <a:close/>
                    <a:moveTo>
                      <a:pt x="55" y="16"/>
                    </a:moveTo>
                    <a:lnTo>
                      <a:pt x="59" y="36"/>
                    </a:lnTo>
                    <a:lnTo>
                      <a:pt x="60" y="42"/>
                    </a:lnTo>
                    <a:lnTo>
                      <a:pt x="63" y="46"/>
                    </a:lnTo>
                    <a:lnTo>
                      <a:pt x="65" y="48"/>
                    </a:lnTo>
                    <a:lnTo>
                      <a:pt x="69" y="50"/>
                    </a:lnTo>
                    <a:lnTo>
                      <a:pt x="74" y="51"/>
                    </a:lnTo>
                    <a:lnTo>
                      <a:pt x="78" y="51"/>
                    </a:lnTo>
                    <a:lnTo>
                      <a:pt x="84" y="48"/>
                    </a:lnTo>
                    <a:lnTo>
                      <a:pt x="89" y="45"/>
                    </a:lnTo>
                    <a:lnTo>
                      <a:pt x="90" y="42"/>
                    </a:lnTo>
                    <a:lnTo>
                      <a:pt x="91" y="40"/>
                    </a:lnTo>
                    <a:lnTo>
                      <a:pt x="91" y="36"/>
                    </a:lnTo>
                    <a:lnTo>
                      <a:pt x="91" y="33"/>
                    </a:lnTo>
                    <a:lnTo>
                      <a:pt x="88" y="11"/>
                    </a:lnTo>
                    <a:lnTo>
                      <a:pt x="55" y="1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6" name="Freeform 2237"/>
              <p:cNvSpPr>
                <a:spLocks/>
              </p:cNvSpPr>
              <p:nvPr/>
            </p:nvSpPr>
            <p:spPr bwMode="auto">
              <a:xfrm>
                <a:off x="1375" y="2464"/>
                <a:ext cx="15" cy="11"/>
              </a:xfrm>
              <a:custGeom>
                <a:avLst/>
                <a:gdLst>
                  <a:gd name="T0" fmla="*/ 4 w 75"/>
                  <a:gd name="T1" fmla="*/ 45 h 54"/>
                  <a:gd name="T2" fmla="*/ 14 w 75"/>
                  <a:gd name="T3" fmla="*/ 44 h 54"/>
                  <a:gd name="T4" fmla="*/ 9 w 75"/>
                  <a:gd name="T5" fmla="*/ 41 h 54"/>
                  <a:gd name="T6" fmla="*/ 4 w 75"/>
                  <a:gd name="T7" fmla="*/ 39 h 54"/>
                  <a:gd name="T8" fmla="*/ 2 w 75"/>
                  <a:gd name="T9" fmla="*/ 35 h 54"/>
                  <a:gd name="T10" fmla="*/ 0 w 75"/>
                  <a:gd name="T11" fmla="*/ 30 h 54"/>
                  <a:gd name="T12" fmla="*/ 0 w 75"/>
                  <a:gd name="T13" fmla="*/ 24 h 54"/>
                  <a:gd name="T14" fmla="*/ 2 w 75"/>
                  <a:gd name="T15" fmla="*/ 19 h 54"/>
                  <a:gd name="T16" fmla="*/ 5 w 75"/>
                  <a:gd name="T17" fmla="*/ 15 h 54"/>
                  <a:gd name="T18" fmla="*/ 10 w 75"/>
                  <a:gd name="T19" fmla="*/ 11 h 54"/>
                  <a:gd name="T20" fmla="*/ 17 w 75"/>
                  <a:gd name="T21" fmla="*/ 9 h 54"/>
                  <a:gd name="T22" fmla="*/ 25 w 75"/>
                  <a:gd name="T23" fmla="*/ 8 h 54"/>
                  <a:gd name="T24" fmla="*/ 68 w 75"/>
                  <a:gd name="T25" fmla="*/ 0 h 54"/>
                  <a:gd name="T26" fmla="*/ 69 w 75"/>
                  <a:gd name="T27" fmla="*/ 9 h 54"/>
                  <a:gd name="T28" fmla="*/ 30 w 75"/>
                  <a:gd name="T29" fmla="*/ 15 h 54"/>
                  <a:gd name="T30" fmla="*/ 22 w 75"/>
                  <a:gd name="T31" fmla="*/ 17 h 54"/>
                  <a:gd name="T32" fmla="*/ 17 w 75"/>
                  <a:gd name="T33" fmla="*/ 19 h 54"/>
                  <a:gd name="T34" fmla="*/ 14 w 75"/>
                  <a:gd name="T35" fmla="*/ 20 h 54"/>
                  <a:gd name="T36" fmla="*/ 12 w 75"/>
                  <a:gd name="T37" fmla="*/ 24 h 54"/>
                  <a:gd name="T38" fmla="*/ 10 w 75"/>
                  <a:gd name="T39" fmla="*/ 26 h 54"/>
                  <a:gd name="T40" fmla="*/ 10 w 75"/>
                  <a:gd name="T41" fmla="*/ 30 h 54"/>
                  <a:gd name="T42" fmla="*/ 12 w 75"/>
                  <a:gd name="T43" fmla="*/ 32 h 54"/>
                  <a:gd name="T44" fmla="*/ 13 w 75"/>
                  <a:gd name="T45" fmla="*/ 35 h 54"/>
                  <a:gd name="T46" fmla="*/ 15 w 75"/>
                  <a:gd name="T47" fmla="*/ 37 h 54"/>
                  <a:gd name="T48" fmla="*/ 18 w 75"/>
                  <a:gd name="T49" fmla="*/ 39 h 54"/>
                  <a:gd name="T50" fmla="*/ 25 w 75"/>
                  <a:gd name="T51" fmla="*/ 40 h 54"/>
                  <a:gd name="T52" fmla="*/ 37 w 75"/>
                  <a:gd name="T53" fmla="*/ 39 h 54"/>
                  <a:gd name="T54" fmla="*/ 74 w 75"/>
                  <a:gd name="T55" fmla="*/ 32 h 54"/>
                  <a:gd name="T56" fmla="*/ 75 w 75"/>
                  <a:gd name="T57" fmla="*/ 41 h 54"/>
                  <a:gd name="T58" fmla="*/ 5 w 75"/>
                  <a:gd name="T59" fmla="*/ 54 h 54"/>
                  <a:gd name="T60" fmla="*/ 4 w 75"/>
                  <a:gd name="T61" fmla="*/ 4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" h="54">
                    <a:moveTo>
                      <a:pt x="4" y="45"/>
                    </a:moveTo>
                    <a:lnTo>
                      <a:pt x="14" y="44"/>
                    </a:lnTo>
                    <a:lnTo>
                      <a:pt x="9" y="41"/>
                    </a:lnTo>
                    <a:lnTo>
                      <a:pt x="4" y="39"/>
                    </a:lnTo>
                    <a:lnTo>
                      <a:pt x="2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5"/>
                    </a:lnTo>
                    <a:lnTo>
                      <a:pt x="10" y="11"/>
                    </a:lnTo>
                    <a:lnTo>
                      <a:pt x="17" y="9"/>
                    </a:lnTo>
                    <a:lnTo>
                      <a:pt x="25" y="8"/>
                    </a:lnTo>
                    <a:lnTo>
                      <a:pt x="68" y="0"/>
                    </a:lnTo>
                    <a:lnTo>
                      <a:pt x="69" y="9"/>
                    </a:lnTo>
                    <a:lnTo>
                      <a:pt x="30" y="15"/>
                    </a:lnTo>
                    <a:lnTo>
                      <a:pt x="22" y="17"/>
                    </a:lnTo>
                    <a:lnTo>
                      <a:pt x="17" y="19"/>
                    </a:lnTo>
                    <a:lnTo>
                      <a:pt x="14" y="20"/>
                    </a:lnTo>
                    <a:lnTo>
                      <a:pt x="12" y="24"/>
                    </a:lnTo>
                    <a:lnTo>
                      <a:pt x="10" y="26"/>
                    </a:lnTo>
                    <a:lnTo>
                      <a:pt x="10" y="30"/>
                    </a:lnTo>
                    <a:lnTo>
                      <a:pt x="12" y="32"/>
                    </a:lnTo>
                    <a:lnTo>
                      <a:pt x="13" y="35"/>
                    </a:lnTo>
                    <a:lnTo>
                      <a:pt x="15" y="37"/>
                    </a:lnTo>
                    <a:lnTo>
                      <a:pt x="18" y="39"/>
                    </a:lnTo>
                    <a:lnTo>
                      <a:pt x="25" y="40"/>
                    </a:lnTo>
                    <a:lnTo>
                      <a:pt x="37" y="39"/>
                    </a:lnTo>
                    <a:lnTo>
                      <a:pt x="74" y="32"/>
                    </a:lnTo>
                    <a:lnTo>
                      <a:pt x="75" y="41"/>
                    </a:lnTo>
                    <a:lnTo>
                      <a:pt x="5" y="54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" name="Freeform 2238"/>
              <p:cNvSpPr>
                <a:spLocks noEditPoints="1"/>
              </p:cNvSpPr>
              <p:nvPr/>
            </p:nvSpPr>
            <p:spPr bwMode="auto">
              <a:xfrm>
                <a:off x="1372" y="2476"/>
                <a:ext cx="20" cy="10"/>
              </a:xfrm>
              <a:custGeom>
                <a:avLst/>
                <a:gdLst>
                  <a:gd name="T0" fmla="*/ 0 w 102"/>
                  <a:gd name="T1" fmla="*/ 18 h 53"/>
                  <a:gd name="T2" fmla="*/ 96 w 102"/>
                  <a:gd name="T3" fmla="*/ 0 h 53"/>
                  <a:gd name="T4" fmla="*/ 97 w 102"/>
                  <a:gd name="T5" fmla="*/ 9 h 53"/>
                  <a:gd name="T6" fmla="*/ 88 w 102"/>
                  <a:gd name="T7" fmla="*/ 10 h 53"/>
                  <a:gd name="T8" fmla="*/ 93 w 102"/>
                  <a:gd name="T9" fmla="*/ 13 h 53"/>
                  <a:gd name="T10" fmla="*/ 97 w 102"/>
                  <a:gd name="T11" fmla="*/ 15 h 53"/>
                  <a:gd name="T12" fmla="*/ 99 w 102"/>
                  <a:gd name="T13" fmla="*/ 19 h 53"/>
                  <a:gd name="T14" fmla="*/ 102 w 102"/>
                  <a:gd name="T15" fmla="*/ 23 h 53"/>
                  <a:gd name="T16" fmla="*/ 102 w 102"/>
                  <a:gd name="T17" fmla="*/ 29 h 53"/>
                  <a:gd name="T18" fmla="*/ 99 w 102"/>
                  <a:gd name="T19" fmla="*/ 35 h 53"/>
                  <a:gd name="T20" fmla="*/ 96 w 102"/>
                  <a:gd name="T21" fmla="*/ 40 h 53"/>
                  <a:gd name="T22" fmla="*/ 88 w 102"/>
                  <a:gd name="T23" fmla="*/ 45 h 53"/>
                  <a:gd name="T24" fmla="*/ 79 w 102"/>
                  <a:gd name="T25" fmla="*/ 49 h 53"/>
                  <a:gd name="T26" fmla="*/ 69 w 102"/>
                  <a:gd name="T27" fmla="*/ 51 h 53"/>
                  <a:gd name="T28" fmla="*/ 61 w 102"/>
                  <a:gd name="T29" fmla="*/ 53 h 53"/>
                  <a:gd name="T30" fmla="*/ 53 w 102"/>
                  <a:gd name="T31" fmla="*/ 53 h 53"/>
                  <a:gd name="T32" fmla="*/ 47 w 102"/>
                  <a:gd name="T33" fmla="*/ 51 h 53"/>
                  <a:gd name="T34" fmla="*/ 41 w 102"/>
                  <a:gd name="T35" fmla="*/ 49 h 53"/>
                  <a:gd name="T36" fmla="*/ 37 w 102"/>
                  <a:gd name="T37" fmla="*/ 46 h 53"/>
                  <a:gd name="T38" fmla="*/ 33 w 102"/>
                  <a:gd name="T39" fmla="*/ 43 h 53"/>
                  <a:gd name="T40" fmla="*/ 31 w 102"/>
                  <a:gd name="T41" fmla="*/ 39 h 53"/>
                  <a:gd name="T42" fmla="*/ 30 w 102"/>
                  <a:gd name="T43" fmla="*/ 35 h 53"/>
                  <a:gd name="T44" fmla="*/ 28 w 102"/>
                  <a:gd name="T45" fmla="*/ 31 h 53"/>
                  <a:gd name="T46" fmla="*/ 30 w 102"/>
                  <a:gd name="T47" fmla="*/ 28 h 53"/>
                  <a:gd name="T48" fmla="*/ 32 w 102"/>
                  <a:gd name="T49" fmla="*/ 24 h 53"/>
                  <a:gd name="T50" fmla="*/ 36 w 102"/>
                  <a:gd name="T51" fmla="*/ 20 h 53"/>
                  <a:gd name="T52" fmla="*/ 2 w 102"/>
                  <a:gd name="T53" fmla="*/ 26 h 53"/>
                  <a:gd name="T54" fmla="*/ 0 w 102"/>
                  <a:gd name="T55" fmla="*/ 18 h 53"/>
                  <a:gd name="T56" fmla="*/ 62 w 102"/>
                  <a:gd name="T57" fmla="*/ 15 h 53"/>
                  <a:gd name="T58" fmla="*/ 56 w 102"/>
                  <a:gd name="T59" fmla="*/ 17 h 53"/>
                  <a:gd name="T60" fmla="*/ 51 w 102"/>
                  <a:gd name="T61" fmla="*/ 18 h 53"/>
                  <a:gd name="T62" fmla="*/ 47 w 102"/>
                  <a:gd name="T63" fmla="*/ 20 h 53"/>
                  <a:gd name="T64" fmla="*/ 43 w 102"/>
                  <a:gd name="T65" fmla="*/ 23 h 53"/>
                  <a:gd name="T66" fmla="*/ 41 w 102"/>
                  <a:gd name="T67" fmla="*/ 25 h 53"/>
                  <a:gd name="T68" fmla="*/ 40 w 102"/>
                  <a:gd name="T69" fmla="*/ 28 h 53"/>
                  <a:gd name="T70" fmla="*/ 38 w 102"/>
                  <a:gd name="T71" fmla="*/ 30 h 53"/>
                  <a:gd name="T72" fmla="*/ 38 w 102"/>
                  <a:gd name="T73" fmla="*/ 33 h 53"/>
                  <a:gd name="T74" fmla="*/ 40 w 102"/>
                  <a:gd name="T75" fmla="*/ 35 h 53"/>
                  <a:gd name="T76" fmla="*/ 41 w 102"/>
                  <a:gd name="T77" fmla="*/ 38 h 53"/>
                  <a:gd name="T78" fmla="*/ 43 w 102"/>
                  <a:gd name="T79" fmla="*/ 40 h 53"/>
                  <a:gd name="T80" fmla="*/ 47 w 102"/>
                  <a:gd name="T81" fmla="*/ 41 h 53"/>
                  <a:gd name="T82" fmla="*/ 51 w 102"/>
                  <a:gd name="T83" fmla="*/ 43 h 53"/>
                  <a:gd name="T84" fmla="*/ 56 w 102"/>
                  <a:gd name="T85" fmla="*/ 43 h 53"/>
                  <a:gd name="T86" fmla="*/ 61 w 102"/>
                  <a:gd name="T87" fmla="*/ 43 h 53"/>
                  <a:gd name="T88" fmla="*/ 68 w 102"/>
                  <a:gd name="T89" fmla="*/ 43 h 53"/>
                  <a:gd name="T90" fmla="*/ 74 w 102"/>
                  <a:gd name="T91" fmla="*/ 41 h 53"/>
                  <a:gd name="T92" fmla="*/ 79 w 102"/>
                  <a:gd name="T93" fmla="*/ 39 h 53"/>
                  <a:gd name="T94" fmla="*/ 83 w 102"/>
                  <a:gd name="T95" fmla="*/ 36 h 53"/>
                  <a:gd name="T96" fmla="*/ 87 w 102"/>
                  <a:gd name="T97" fmla="*/ 35 h 53"/>
                  <a:gd name="T98" fmla="*/ 89 w 102"/>
                  <a:gd name="T99" fmla="*/ 31 h 53"/>
                  <a:gd name="T100" fmla="*/ 91 w 102"/>
                  <a:gd name="T101" fmla="*/ 29 h 53"/>
                  <a:gd name="T102" fmla="*/ 92 w 102"/>
                  <a:gd name="T103" fmla="*/ 26 h 53"/>
                  <a:gd name="T104" fmla="*/ 92 w 102"/>
                  <a:gd name="T105" fmla="*/ 24 h 53"/>
                  <a:gd name="T106" fmla="*/ 91 w 102"/>
                  <a:gd name="T107" fmla="*/ 22 h 53"/>
                  <a:gd name="T108" fmla="*/ 89 w 102"/>
                  <a:gd name="T109" fmla="*/ 19 h 53"/>
                  <a:gd name="T110" fmla="*/ 87 w 102"/>
                  <a:gd name="T111" fmla="*/ 18 h 53"/>
                  <a:gd name="T112" fmla="*/ 83 w 102"/>
                  <a:gd name="T113" fmla="*/ 15 h 53"/>
                  <a:gd name="T114" fmla="*/ 79 w 102"/>
                  <a:gd name="T115" fmla="*/ 14 h 53"/>
                  <a:gd name="T116" fmla="*/ 74 w 102"/>
                  <a:gd name="T117" fmla="*/ 14 h 53"/>
                  <a:gd name="T118" fmla="*/ 68 w 102"/>
                  <a:gd name="T119" fmla="*/ 14 h 53"/>
                  <a:gd name="T120" fmla="*/ 62 w 102"/>
                  <a:gd name="T121" fmla="*/ 1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2" h="53">
                    <a:moveTo>
                      <a:pt x="0" y="18"/>
                    </a:moveTo>
                    <a:lnTo>
                      <a:pt x="96" y="0"/>
                    </a:lnTo>
                    <a:lnTo>
                      <a:pt x="97" y="9"/>
                    </a:lnTo>
                    <a:lnTo>
                      <a:pt x="88" y="10"/>
                    </a:lnTo>
                    <a:lnTo>
                      <a:pt x="93" y="13"/>
                    </a:lnTo>
                    <a:lnTo>
                      <a:pt x="97" y="15"/>
                    </a:lnTo>
                    <a:lnTo>
                      <a:pt x="99" y="19"/>
                    </a:lnTo>
                    <a:lnTo>
                      <a:pt x="102" y="23"/>
                    </a:lnTo>
                    <a:lnTo>
                      <a:pt x="102" y="29"/>
                    </a:lnTo>
                    <a:lnTo>
                      <a:pt x="99" y="35"/>
                    </a:lnTo>
                    <a:lnTo>
                      <a:pt x="96" y="40"/>
                    </a:lnTo>
                    <a:lnTo>
                      <a:pt x="88" y="45"/>
                    </a:lnTo>
                    <a:lnTo>
                      <a:pt x="79" y="49"/>
                    </a:lnTo>
                    <a:lnTo>
                      <a:pt x="69" y="51"/>
                    </a:lnTo>
                    <a:lnTo>
                      <a:pt x="61" y="53"/>
                    </a:lnTo>
                    <a:lnTo>
                      <a:pt x="53" y="53"/>
                    </a:lnTo>
                    <a:lnTo>
                      <a:pt x="47" y="51"/>
                    </a:lnTo>
                    <a:lnTo>
                      <a:pt x="41" y="49"/>
                    </a:lnTo>
                    <a:lnTo>
                      <a:pt x="37" y="46"/>
                    </a:lnTo>
                    <a:lnTo>
                      <a:pt x="33" y="43"/>
                    </a:lnTo>
                    <a:lnTo>
                      <a:pt x="31" y="39"/>
                    </a:lnTo>
                    <a:lnTo>
                      <a:pt x="30" y="35"/>
                    </a:lnTo>
                    <a:lnTo>
                      <a:pt x="28" y="31"/>
                    </a:lnTo>
                    <a:lnTo>
                      <a:pt x="30" y="28"/>
                    </a:lnTo>
                    <a:lnTo>
                      <a:pt x="32" y="24"/>
                    </a:lnTo>
                    <a:lnTo>
                      <a:pt x="36" y="20"/>
                    </a:lnTo>
                    <a:lnTo>
                      <a:pt x="2" y="26"/>
                    </a:lnTo>
                    <a:lnTo>
                      <a:pt x="0" y="18"/>
                    </a:lnTo>
                    <a:close/>
                    <a:moveTo>
                      <a:pt x="62" y="15"/>
                    </a:moveTo>
                    <a:lnTo>
                      <a:pt x="56" y="17"/>
                    </a:lnTo>
                    <a:lnTo>
                      <a:pt x="51" y="18"/>
                    </a:lnTo>
                    <a:lnTo>
                      <a:pt x="47" y="20"/>
                    </a:lnTo>
                    <a:lnTo>
                      <a:pt x="43" y="23"/>
                    </a:lnTo>
                    <a:lnTo>
                      <a:pt x="41" y="25"/>
                    </a:lnTo>
                    <a:lnTo>
                      <a:pt x="40" y="28"/>
                    </a:lnTo>
                    <a:lnTo>
                      <a:pt x="38" y="30"/>
                    </a:lnTo>
                    <a:lnTo>
                      <a:pt x="38" y="33"/>
                    </a:lnTo>
                    <a:lnTo>
                      <a:pt x="40" y="35"/>
                    </a:lnTo>
                    <a:lnTo>
                      <a:pt x="41" y="38"/>
                    </a:lnTo>
                    <a:lnTo>
                      <a:pt x="43" y="40"/>
                    </a:lnTo>
                    <a:lnTo>
                      <a:pt x="47" y="41"/>
                    </a:lnTo>
                    <a:lnTo>
                      <a:pt x="51" y="43"/>
                    </a:lnTo>
                    <a:lnTo>
                      <a:pt x="56" y="43"/>
                    </a:lnTo>
                    <a:lnTo>
                      <a:pt x="61" y="43"/>
                    </a:lnTo>
                    <a:lnTo>
                      <a:pt x="68" y="43"/>
                    </a:lnTo>
                    <a:lnTo>
                      <a:pt x="74" y="41"/>
                    </a:lnTo>
                    <a:lnTo>
                      <a:pt x="79" y="39"/>
                    </a:lnTo>
                    <a:lnTo>
                      <a:pt x="83" y="36"/>
                    </a:lnTo>
                    <a:lnTo>
                      <a:pt x="87" y="35"/>
                    </a:lnTo>
                    <a:lnTo>
                      <a:pt x="89" y="31"/>
                    </a:lnTo>
                    <a:lnTo>
                      <a:pt x="91" y="29"/>
                    </a:lnTo>
                    <a:lnTo>
                      <a:pt x="92" y="26"/>
                    </a:lnTo>
                    <a:lnTo>
                      <a:pt x="92" y="24"/>
                    </a:lnTo>
                    <a:lnTo>
                      <a:pt x="91" y="22"/>
                    </a:lnTo>
                    <a:lnTo>
                      <a:pt x="89" y="19"/>
                    </a:lnTo>
                    <a:lnTo>
                      <a:pt x="87" y="18"/>
                    </a:lnTo>
                    <a:lnTo>
                      <a:pt x="83" y="15"/>
                    </a:lnTo>
                    <a:lnTo>
                      <a:pt x="79" y="14"/>
                    </a:lnTo>
                    <a:lnTo>
                      <a:pt x="74" y="14"/>
                    </a:lnTo>
                    <a:lnTo>
                      <a:pt x="68" y="14"/>
                    </a:lnTo>
                    <a:lnTo>
                      <a:pt x="62" y="1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8" name="Freeform 2239"/>
              <p:cNvSpPr>
                <a:spLocks noEditPoints="1"/>
              </p:cNvSpPr>
              <p:nvPr/>
            </p:nvSpPr>
            <p:spPr bwMode="auto">
              <a:xfrm>
                <a:off x="1379" y="2488"/>
                <a:ext cx="15" cy="10"/>
              </a:xfrm>
              <a:custGeom>
                <a:avLst/>
                <a:gdLst>
                  <a:gd name="T0" fmla="*/ 28 w 74"/>
                  <a:gd name="T1" fmla="*/ 40 h 50"/>
                  <a:gd name="T2" fmla="*/ 28 w 74"/>
                  <a:gd name="T3" fmla="*/ 50 h 50"/>
                  <a:gd name="T4" fmla="*/ 21 w 74"/>
                  <a:gd name="T5" fmla="*/ 49 h 50"/>
                  <a:gd name="T6" fmla="*/ 17 w 74"/>
                  <a:gd name="T7" fmla="*/ 49 h 50"/>
                  <a:gd name="T8" fmla="*/ 13 w 74"/>
                  <a:gd name="T9" fmla="*/ 46 h 50"/>
                  <a:gd name="T10" fmla="*/ 9 w 74"/>
                  <a:gd name="T11" fmla="*/ 45 h 50"/>
                  <a:gd name="T12" fmla="*/ 7 w 74"/>
                  <a:gd name="T13" fmla="*/ 43 h 50"/>
                  <a:gd name="T14" fmla="*/ 4 w 74"/>
                  <a:gd name="T15" fmla="*/ 39 h 50"/>
                  <a:gd name="T16" fmla="*/ 2 w 74"/>
                  <a:gd name="T17" fmla="*/ 35 h 50"/>
                  <a:gd name="T18" fmla="*/ 2 w 74"/>
                  <a:gd name="T19" fmla="*/ 31 h 50"/>
                  <a:gd name="T20" fmla="*/ 0 w 74"/>
                  <a:gd name="T21" fmla="*/ 27 h 50"/>
                  <a:gd name="T22" fmla="*/ 2 w 74"/>
                  <a:gd name="T23" fmla="*/ 22 h 50"/>
                  <a:gd name="T24" fmla="*/ 4 w 74"/>
                  <a:gd name="T25" fmla="*/ 17 h 50"/>
                  <a:gd name="T26" fmla="*/ 7 w 74"/>
                  <a:gd name="T27" fmla="*/ 13 h 50"/>
                  <a:gd name="T28" fmla="*/ 12 w 74"/>
                  <a:gd name="T29" fmla="*/ 8 h 50"/>
                  <a:gd name="T30" fmla="*/ 18 w 74"/>
                  <a:gd name="T31" fmla="*/ 5 h 50"/>
                  <a:gd name="T32" fmla="*/ 24 w 74"/>
                  <a:gd name="T33" fmla="*/ 3 h 50"/>
                  <a:gd name="T34" fmla="*/ 33 w 74"/>
                  <a:gd name="T35" fmla="*/ 0 h 50"/>
                  <a:gd name="T36" fmla="*/ 40 w 74"/>
                  <a:gd name="T37" fmla="*/ 0 h 50"/>
                  <a:gd name="T38" fmla="*/ 49 w 74"/>
                  <a:gd name="T39" fmla="*/ 0 h 50"/>
                  <a:gd name="T40" fmla="*/ 55 w 74"/>
                  <a:gd name="T41" fmla="*/ 0 h 50"/>
                  <a:gd name="T42" fmla="*/ 61 w 74"/>
                  <a:gd name="T43" fmla="*/ 3 h 50"/>
                  <a:gd name="T44" fmla="*/ 65 w 74"/>
                  <a:gd name="T45" fmla="*/ 5 h 50"/>
                  <a:gd name="T46" fmla="*/ 69 w 74"/>
                  <a:gd name="T47" fmla="*/ 9 h 50"/>
                  <a:gd name="T48" fmla="*/ 71 w 74"/>
                  <a:gd name="T49" fmla="*/ 14 h 50"/>
                  <a:gd name="T50" fmla="*/ 74 w 74"/>
                  <a:gd name="T51" fmla="*/ 18 h 50"/>
                  <a:gd name="T52" fmla="*/ 74 w 74"/>
                  <a:gd name="T53" fmla="*/ 23 h 50"/>
                  <a:gd name="T54" fmla="*/ 73 w 74"/>
                  <a:gd name="T55" fmla="*/ 28 h 50"/>
                  <a:gd name="T56" fmla="*/ 70 w 74"/>
                  <a:gd name="T57" fmla="*/ 33 h 50"/>
                  <a:gd name="T58" fmla="*/ 66 w 74"/>
                  <a:gd name="T59" fmla="*/ 36 h 50"/>
                  <a:gd name="T60" fmla="*/ 63 w 74"/>
                  <a:gd name="T61" fmla="*/ 40 h 50"/>
                  <a:gd name="T62" fmla="*/ 56 w 74"/>
                  <a:gd name="T63" fmla="*/ 44 h 50"/>
                  <a:gd name="T64" fmla="*/ 49 w 74"/>
                  <a:gd name="T65" fmla="*/ 46 h 50"/>
                  <a:gd name="T66" fmla="*/ 41 w 74"/>
                  <a:gd name="T67" fmla="*/ 48 h 50"/>
                  <a:gd name="T68" fmla="*/ 38 w 74"/>
                  <a:gd name="T69" fmla="*/ 48 h 50"/>
                  <a:gd name="T70" fmla="*/ 31 w 74"/>
                  <a:gd name="T71" fmla="*/ 10 h 50"/>
                  <a:gd name="T72" fmla="*/ 26 w 74"/>
                  <a:gd name="T73" fmla="*/ 12 h 50"/>
                  <a:gd name="T74" fmla="*/ 21 w 74"/>
                  <a:gd name="T75" fmla="*/ 14 h 50"/>
                  <a:gd name="T76" fmla="*/ 18 w 74"/>
                  <a:gd name="T77" fmla="*/ 15 h 50"/>
                  <a:gd name="T78" fmla="*/ 15 w 74"/>
                  <a:gd name="T79" fmla="*/ 18 h 50"/>
                  <a:gd name="T80" fmla="*/ 13 w 74"/>
                  <a:gd name="T81" fmla="*/ 20 h 50"/>
                  <a:gd name="T82" fmla="*/ 12 w 74"/>
                  <a:gd name="T83" fmla="*/ 24 h 50"/>
                  <a:gd name="T84" fmla="*/ 10 w 74"/>
                  <a:gd name="T85" fmla="*/ 27 h 50"/>
                  <a:gd name="T86" fmla="*/ 10 w 74"/>
                  <a:gd name="T87" fmla="*/ 30 h 50"/>
                  <a:gd name="T88" fmla="*/ 13 w 74"/>
                  <a:gd name="T89" fmla="*/ 34 h 50"/>
                  <a:gd name="T90" fmla="*/ 15 w 74"/>
                  <a:gd name="T91" fmla="*/ 38 h 50"/>
                  <a:gd name="T92" fmla="*/ 20 w 74"/>
                  <a:gd name="T93" fmla="*/ 40 h 50"/>
                  <a:gd name="T94" fmla="*/ 28 w 74"/>
                  <a:gd name="T95" fmla="*/ 40 h 50"/>
                  <a:gd name="T96" fmla="*/ 41 w 74"/>
                  <a:gd name="T97" fmla="*/ 9 h 50"/>
                  <a:gd name="T98" fmla="*/ 46 w 74"/>
                  <a:gd name="T99" fmla="*/ 38 h 50"/>
                  <a:gd name="T100" fmla="*/ 54 w 74"/>
                  <a:gd name="T101" fmla="*/ 35 h 50"/>
                  <a:gd name="T102" fmla="*/ 59 w 74"/>
                  <a:gd name="T103" fmla="*/ 31 h 50"/>
                  <a:gd name="T104" fmla="*/ 61 w 74"/>
                  <a:gd name="T105" fmla="*/ 29 h 50"/>
                  <a:gd name="T106" fmla="*/ 63 w 74"/>
                  <a:gd name="T107" fmla="*/ 27 h 50"/>
                  <a:gd name="T108" fmla="*/ 64 w 74"/>
                  <a:gd name="T109" fmla="*/ 23 h 50"/>
                  <a:gd name="T110" fmla="*/ 64 w 74"/>
                  <a:gd name="T111" fmla="*/ 20 h 50"/>
                  <a:gd name="T112" fmla="*/ 63 w 74"/>
                  <a:gd name="T113" fmla="*/ 18 h 50"/>
                  <a:gd name="T114" fmla="*/ 61 w 74"/>
                  <a:gd name="T115" fmla="*/ 15 h 50"/>
                  <a:gd name="T116" fmla="*/ 59 w 74"/>
                  <a:gd name="T117" fmla="*/ 13 h 50"/>
                  <a:gd name="T118" fmla="*/ 56 w 74"/>
                  <a:gd name="T119" fmla="*/ 12 h 50"/>
                  <a:gd name="T120" fmla="*/ 50 w 74"/>
                  <a:gd name="T121" fmla="*/ 9 h 50"/>
                  <a:gd name="T122" fmla="*/ 41 w 74"/>
                  <a:gd name="T123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4" h="50">
                    <a:moveTo>
                      <a:pt x="28" y="40"/>
                    </a:moveTo>
                    <a:lnTo>
                      <a:pt x="28" y="50"/>
                    </a:lnTo>
                    <a:lnTo>
                      <a:pt x="21" y="49"/>
                    </a:lnTo>
                    <a:lnTo>
                      <a:pt x="17" y="49"/>
                    </a:lnTo>
                    <a:lnTo>
                      <a:pt x="13" y="46"/>
                    </a:lnTo>
                    <a:lnTo>
                      <a:pt x="9" y="45"/>
                    </a:lnTo>
                    <a:lnTo>
                      <a:pt x="7" y="43"/>
                    </a:lnTo>
                    <a:lnTo>
                      <a:pt x="4" y="39"/>
                    </a:lnTo>
                    <a:lnTo>
                      <a:pt x="2" y="35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4" y="17"/>
                    </a:lnTo>
                    <a:lnTo>
                      <a:pt x="7" y="13"/>
                    </a:lnTo>
                    <a:lnTo>
                      <a:pt x="12" y="8"/>
                    </a:lnTo>
                    <a:lnTo>
                      <a:pt x="18" y="5"/>
                    </a:lnTo>
                    <a:lnTo>
                      <a:pt x="24" y="3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9" y="0"/>
                    </a:lnTo>
                    <a:lnTo>
                      <a:pt x="55" y="0"/>
                    </a:lnTo>
                    <a:lnTo>
                      <a:pt x="61" y="3"/>
                    </a:lnTo>
                    <a:lnTo>
                      <a:pt x="65" y="5"/>
                    </a:lnTo>
                    <a:lnTo>
                      <a:pt x="69" y="9"/>
                    </a:lnTo>
                    <a:lnTo>
                      <a:pt x="71" y="14"/>
                    </a:lnTo>
                    <a:lnTo>
                      <a:pt x="74" y="18"/>
                    </a:lnTo>
                    <a:lnTo>
                      <a:pt x="74" y="23"/>
                    </a:lnTo>
                    <a:lnTo>
                      <a:pt x="73" y="28"/>
                    </a:lnTo>
                    <a:lnTo>
                      <a:pt x="70" y="33"/>
                    </a:lnTo>
                    <a:lnTo>
                      <a:pt x="66" y="36"/>
                    </a:lnTo>
                    <a:lnTo>
                      <a:pt x="63" y="40"/>
                    </a:lnTo>
                    <a:lnTo>
                      <a:pt x="56" y="44"/>
                    </a:lnTo>
                    <a:lnTo>
                      <a:pt x="49" y="46"/>
                    </a:lnTo>
                    <a:lnTo>
                      <a:pt x="41" y="48"/>
                    </a:lnTo>
                    <a:lnTo>
                      <a:pt x="38" y="48"/>
                    </a:lnTo>
                    <a:lnTo>
                      <a:pt x="31" y="10"/>
                    </a:lnTo>
                    <a:lnTo>
                      <a:pt x="26" y="12"/>
                    </a:lnTo>
                    <a:lnTo>
                      <a:pt x="21" y="14"/>
                    </a:lnTo>
                    <a:lnTo>
                      <a:pt x="18" y="15"/>
                    </a:lnTo>
                    <a:lnTo>
                      <a:pt x="15" y="18"/>
                    </a:lnTo>
                    <a:lnTo>
                      <a:pt x="13" y="20"/>
                    </a:lnTo>
                    <a:lnTo>
                      <a:pt x="12" y="24"/>
                    </a:lnTo>
                    <a:lnTo>
                      <a:pt x="10" y="27"/>
                    </a:lnTo>
                    <a:lnTo>
                      <a:pt x="10" y="30"/>
                    </a:lnTo>
                    <a:lnTo>
                      <a:pt x="13" y="34"/>
                    </a:lnTo>
                    <a:lnTo>
                      <a:pt x="15" y="38"/>
                    </a:lnTo>
                    <a:lnTo>
                      <a:pt x="20" y="40"/>
                    </a:lnTo>
                    <a:lnTo>
                      <a:pt x="28" y="40"/>
                    </a:lnTo>
                    <a:close/>
                    <a:moveTo>
                      <a:pt x="41" y="9"/>
                    </a:moveTo>
                    <a:lnTo>
                      <a:pt x="46" y="38"/>
                    </a:lnTo>
                    <a:lnTo>
                      <a:pt x="54" y="35"/>
                    </a:lnTo>
                    <a:lnTo>
                      <a:pt x="59" y="31"/>
                    </a:lnTo>
                    <a:lnTo>
                      <a:pt x="61" y="29"/>
                    </a:lnTo>
                    <a:lnTo>
                      <a:pt x="63" y="27"/>
                    </a:lnTo>
                    <a:lnTo>
                      <a:pt x="64" y="23"/>
                    </a:lnTo>
                    <a:lnTo>
                      <a:pt x="64" y="20"/>
                    </a:lnTo>
                    <a:lnTo>
                      <a:pt x="63" y="18"/>
                    </a:lnTo>
                    <a:lnTo>
                      <a:pt x="61" y="15"/>
                    </a:lnTo>
                    <a:lnTo>
                      <a:pt x="59" y="13"/>
                    </a:lnTo>
                    <a:lnTo>
                      <a:pt x="56" y="12"/>
                    </a:lnTo>
                    <a:lnTo>
                      <a:pt x="50" y="9"/>
                    </a:lnTo>
                    <a:lnTo>
                      <a:pt x="41" y="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" name="Freeform 2240"/>
              <p:cNvSpPr>
                <a:spLocks/>
              </p:cNvSpPr>
              <p:nvPr/>
            </p:nvSpPr>
            <p:spPr bwMode="auto">
              <a:xfrm>
                <a:off x="1381" y="2499"/>
                <a:ext cx="15" cy="6"/>
              </a:xfrm>
              <a:custGeom>
                <a:avLst/>
                <a:gdLst>
                  <a:gd name="T0" fmla="*/ 0 w 74"/>
                  <a:gd name="T1" fmla="*/ 13 h 29"/>
                  <a:gd name="T2" fmla="*/ 70 w 74"/>
                  <a:gd name="T3" fmla="*/ 0 h 29"/>
                  <a:gd name="T4" fmla="*/ 71 w 74"/>
                  <a:gd name="T5" fmla="*/ 9 h 29"/>
                  <a:gd name="T6" fmla="*/ 60 w 74"/>
                  <a:gd name="T7" fmla="*/ 10 h 29"/>
                  <a:gd name="T8" fmla="*/ 66 w 74"/>
                  <a:gd name="T9" fmla="*/ 11 h 29"/>
                  <a:gd name="T10" fmla="*/ 71 w 74"/>
                  <a:gd name="T11" fmla="*/ 14 h 29"/>
                  <a:gd name="T12" fmla="*/ 74 w 74"/>
                  <a:gd name="T13" fmla="*/ 16 h 29"/>
                  <a:gd name="T14" fmla="*/ 74 w 74"/>
                  <a:gd name="T15" fmla="*/ 19 h 29"/>
                  <a:gd name="T16" fmla="*/ 74 w 74"/>
                  <a:gd name="T17" fmla="*/ 24 h 29"/>
                  <a:gd name="T18" fmla="*/ 72 w 74"/>
                  <a:gd name="T19" fmla="*/ 29 h 29"/>
                  <a:gd name="T20" fmla="*/ 60 w 74"/>
                  <a:gd name="T21" fmla="*/ 28 h 29"/>
                  <a:gd name="T22" fmla="*/ 62 w 74"/>
                  <a:gd name="T23" fmla="*/ 24 h 29"/>
                  <a:gd name="T24" fmla="*/ 62 w 74"/>
                  <a:gd name="T25" fmla="*/ 21 h 29"/>
                  <a:gd name="T26" fmla="*/ 61 w 74"/>
                  <a:gd name="T27" fmla="*/ 19 h 29"/>
                  <a:gd name="T28" fmla="*/ 59 w 74"/>
                  <a:gd name="T29" fmla="*/ 16 h 29"/>
                  <a:gd name="T30" fmla="*/ 56 w 74"/>
                  <a:gd name="T31" fmla="*/ 15 h 29"/>
                  <a:gd name="T32" fmla="*/ 52 w 74"/>
                  <a:gd name="T33" fmla="*/ 14 h 29"/>
                  <a:gd name="T34" fmla="*/ 45 w 74"/>
                  <a:gd name="T35" fmla="*/ 14 h 29"/>
                  <a:gd name="T36" fmla="*/ 37 w 74"/>
                  <a:gd name="T37" fmla="*/ 15 h 29"/>
                  <a:gd name="T38" fmla="*/ 1 w 74"/>
                  <a:gd name="T39" fmla="*/ 21 h 29"/>
                  <a:gd name="T40" fmla="*/ 0 w 74"/>
                  <a:gd name="T41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4" h="29">
                    <a:moveTo>
                      <a:pt x="0" y="13"/>
                    </a:moveTo>
                    <a:lnTo>
                      <a:pt x="70" y="0"/>
                    </a:lnTo>
                    <a:lnTo>
                      <a:pt x="71" y="9"/>
                    </a:lnTo>
                    <a:lnTo>
                      <a:pt x="60" y="10"/>
                    </a:lnTo>
                    <a:lnTo>
                      <a:pt x="66" y="11"/>
                    </a:lnTo>
                    <a:lnTo>
                      <a:pt x="71" y="14"/>
                    </a:lnTo>
                    <a:lnTo>
                      <a:pt x="74" y="16"/>
                    </a:lnTo>
                    <a:lnTo>
                      <a:pt x="74" y="19"/>
                    </a:lnTo>
                    <a:lnTo>
                      <a:pt x="74" y="24"/>
                    </a:lnTo>
                    <a:lnTo>
                      <a:pt x="72" y="29"/>
                    </a:lnTo>
                    <a:lnTo>
                      <a:pt x="60" y="28"/>
                    </a:lnTo>
                    <a:lnTo>
                      <a:pt x="62" y="24"/>
                    </a:lnTo>
                    <a:lnTo>
                      <a:pt x="62" y="21"/>
                    </a:lnTo>
                    <a:lnTo>
                      <a:pt x="61" y="19"/>
                    </a:lnTo>
                    <a:lnTo>
                      <a:pt x="59" y="16"/>
                    </a:lnTo>
                    <a:lnTo>
                      <a:pt x="56" y="15"/>
                    </a:lnTo>
                    <a:lnTo>
                      <a:pt x="52" y="14"/>
                    </a:lnTo>
                    <a:lnTo>
                      <a:pt x="45" y="14"/>
                    </a:lnTo>
                    <a:lnTo>
                      <a:pt x="37" y="15"/>
                    </a:lnTo>
                    <a:lnTo>
                      <a:pt x="1" y="21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0" name="Freeform 2241"/>
              <p:cNvSpPr>
                <a:spLocks/>
              </p:cNvSpPr>
              <p:nvPr/>
            </p:nvSpPr>
            <p:spPr bwMode="auto">
              <a:xfrm>
                <a:off x="1383" y="2506"/>
                <a:ext cx="18" cy="7"/>
              </a:xfrm>
              <a:custGeom>
                <a:avLst/>
                <a:gdLst>
                  <a:gd name="T0" fmla="*/ 12 w 93"/>
                  <a:gd name="T1" fmla="*/ 33 h 36"/>
                  <a:gd name="T2" fmla="*/ 2 w 93"/>
                  <a:gd name="T3" fmla="*/ 36 h 36"/>
                  <a:gd name="T4" fmla="*/ 1 w 93"/>
                  <a:gd name="T5" fmla="*/ 33 h 36"/>
                  <a:gd name="T6" fmla="*/ 0 w 93"/>
                  <a:gd name="T7" fmla="*/ 29 h 36"/>
                  <a:gd name="T8" fmla="*/ 0 w 93"/>
                  <a:gd name="T9" fmla="*/ 26 h 36"/>
                  <a:gd name="T10" fmla="*/ 1 w 93"/>
                  <a:gd name="T11" fmla="*/ 22 h 36"/>
                  <a:gd name="T12" fmla="*/ 3 w 93"/>
                  <a:gd name="T13" fmla="*/ 19 h 36"/>
                  <a:gd name="T14" fmla="*/ 6 w 93"/>
                  <a:gd name="T15" fmla="*/ 17 h 36"/>
                  <a:gd name="T16" fmla="*/ 11 w 93"/>
                  <a:gd name="T17" fmla="*/ 16 h 36"/>
                  <a:gd name="T18" fmla="*/ 19 w 93"/>
                  <a:gd name="T19" fmla="*/ 14 h 36"/>
                  <a:gd name="T20" fmla="*/ 59 w 93"/>
                  <a:gd name="T21" fmla="*/ 7 h 36"/>
                  <a:gd name="T22" fmla="*/ 58 w 93"/>
                  <a:gd name="T23" fmla="*/ 1 h 36"/>
                  <a:gd name="T24" fmla="*/ 67 w 93"/>
                  <a:gd name="T25" fmla="*/ 0 h 36"/>
                  <a:gd name="T26" fmla="*/ 68 w 93"/>
                  <a:gd name="T27" fmla="*/ 6 h 36"/>
                  <a:gd name="T28" fmla="*/ 85 w 93"/>
                  <a:gd name="T29" fmla="*/ 2 h 36"/>
                  <a:gd name="T30" fmla="*/ 93 w 93"/>
                  <a:gd name="T31" fmla="*/ 9 h 36"/>
                  <a:gd name="T32" fmla="*/ 69 w 93"/>
                  <a:gd name="T33" fmla="*/ 14 h 36"/>
                  <a:gd name="T34" fmla="*/ 71 w 93"/>
                  <a:gd name="T35" fmla="*/ 23 h 36"/>
                  <a:gd name="T36" fmla="*/ 62 w 93"/>
                  <a:gd name="T37" fmla="*/ 24 h 36"/>
                  <a:gd name="T38" fmla="*/ 61 w 93"/>
                  <a:gd name="T39" fmla="*/ 16 h 36"/>
                  <a:gd name="T40" fmla="*/ 19 w 93"/>
                  <a:gd name="T41" fmla="*/ 23 h 36"/>
                  <a:gd name="T42" fmla="*/ 16 w 93"/>
                  <a:gd name="T43" fmla="*/ 23 h 36"/>
                  <a:gd name="T44" fmla="*/ 13 w 93"/>
                  <a:gd name="T45" fmla="*/ 24 h 36"/>
                  <a:gd name="T46" fmla="*/ 11 w 93"/>
                  <a:gd name="T47" fmla="*/ 27 h 36"/>
                  <a:gd name="T48" fmla="*/ 11 w 93"/>
                  <a:gd name="T49" fmla="*/ 29 h 36"/>
                  <a:gd name="T50" fmla="*/ 12 w 93"/>
                  <a:gd name="T51" fmla="*/ 31 h 36"/>
                  <a:gd name="T52" fmla="*/ 12 w 93"/>
                  <a:gd name="T53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3" h="36">
                    <a:moveTo>
                      <a:pt x="12" y="33"/>
                    </a:moveTo>
                    <a:lnTo>
                      <a:pt x="2" y="36"/>
                    </a:lnTo>
                    <a:lnTo>
                      <a:pt x="1" y="33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1" y="22"/>
                    </a:lnTo>
                    <a:lnTo>
                      <a:pt x="3" y="19"/>
                    </a:lnTo>
                    <a:lnTo>
                      <a:pt x="6" y="17"/>
                    </a:lnTo>
                    <a:lnTo>
                      <a:pt x="11" y="16"/>
                    </a:lnTo>
                    <a:lnTo>
                      <a:pt x="19" y="14"/>
                    </a:lnTo>
                    <a:lnTo>
                      <a:pt x="59" y="7"/>
                    </a:lnTo>
                    <a:lnTo>
                      <a:pt x="58" y="1"/>
                    </a:lnTo>
                    <a:lnTo>
                      <a:pt x="67" y="0"/>
                    </a:lnTo>
                    <a:lnTo>
                      <a:pt x="68" y="6"/>
                    </a:lnTo>
                    <a:lnTo>
                      <a:pt x="85" y="2"/>
                    </a:lnTo>
                    <a:lnTo>
                      <a:pt x="93" y="9"/>
                    </a:lnTo>
                    <a:lnTo>
                      <a:pt x="69" y="14"/>
                    </a:lnTo>
                    <a:lnTo>
                      <a:pt x="71" y="23"/>
                    </a:lnTo>
                    <a:lnTo>
                      <a:pt x="62" y="24"/>
                    </a:lnTo>
                    <a:lnTo>
                      <a:pt x="61" y="16"/>
                    </a:lnTo>
                    <a:lnTo>
                      <a:pt x="19" y="23"/>
                    </a:lnTo>
                    <a:lnTo>
                      <a:pt x="16" y="23"/>
                    </a:lnTo>
                    <a:lnTo>
                      <a:pt x="13" y="24"/>
                    </a:lnTo>
                    <a:lnTo>
                      <a:pt x="11" y="27"/>
                    </a:lnTo>
                    <a:lnTo>
                      <a:pt x="11" y="29"/>
                    </a:lnTo>
                    <a:lnTo>
                      <a:pt x="12" y="31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" name="Freeform 2242"/>
              <p:cNvSpPr>
                <a:spLocks/>
              </p:cNvSpPr>
              <p:nvPr/>
            </p:nvSpPr>
            <p:spPr bwMode="auto">
              <a:xfrm>
                <a:off x="1384" y="2512"/>
                <a:ext cx="15" cy="11"/>
              </a:xfrm>
              <a:custGeom>
                <a:avLst/>
                <a:gdLst>
                  <a:gd name="T0" fmla="*/ 3 w 74"/>
                  <a:gd name="T1" fmla="*/ 46 h 54"/>
                  <a:gd name="T2" fmla="*/ 13 w 74"/>
                  <a:gd name="T3" fmla="*/ 45 h 54"/>
                  <a:gd name="T4" fmla="*/ 8 w 74"/>
                  <a:gd name="T5" fmla="*/ 42 h 54"/>
                  <a:gd name="T6" fmla="*/ 3 w 74"/>
                  <a:gd name="T7" fmla="*/ 39 h 54"/>
                  <a:gd name="T8" fmla="*/ 1 w 74"/>
                  <a:gd name="T9" fmla="*/ 35 h 54"/>
                  <a:gd name="T10" fmla="*/ 0 w 74"/>
                  <a:gd name="T11" fmla="*/ 30 h 54"/>
                  <a:gd name="T12" fmla="*/ 0 w 74"/>
                  <a:gd name="T13" fmla="*/ 25 h 54"/>
                  <a:gd name="T14" fmla="*/ 1 w 74"/>
                  <a:gd name="T15" fmla="*/ 20 h 54"/>
                  <a:gd name="T16" fmla="*/ 5 w 74"/>
                  <a:gd name="T17" fmla="*/ 15 h 54"/>
                  <a:gd name="T18" fmla="*/ 10 w 74"/>
                  <a:gd name="T19" fmla="*/ 13 h 54"/>
                  <a:gd name="T20" fmla="*/ 16 w 74"/>
                  <a:gd name="T21" fmla="*/ 10 h 54"/>
                  <a:gd name="T22" fmla="*/ 25 w 74"/>
                  <a:gd name="T23" fmla="*/ 9 h 54"/>
                  <a:gd name="T24" fmla="*/ 67 w 74"/>
                  <a:gd name="T25" fmla="*/ 0 h 54"/>
                  <a:gd name="T26" fmla="*/ 68 w 74"/>
                  <a:gd name="T27" fmla="*/ 9 h 54"/>
                  <a:gd name="T28" fmla="*/ 30 w 74"/>
                  <a:gd name="T29" fmla="*/ 16 h 54"/>
                  <a:gd name="T30" fmla="*/ 21 w 74"/>
                  <a:gd name="T31" fmla="*/ 18 h 54"/>
                  <a:gd name="T32" fmla="*/ 16 w 74"/>
                  <a:gd name="T33" fmla="*/ 20 h 54"/>
                  <a:gd name="T34" fmla="*/ 13 w 74"/>
                  <a:gd name="T35" fmla="*/ 21 h 54"/>
                  <a:gd name="T36" fmla="*/ 11 w 74"/>
                  <a:gd name="T37" fmla="*/ 24 h 54"/>
                  <a:gd name="T38" fmla="*/ 10 w 74"/>
                  <a:gd name="T39" fmla="*/ 28 h 54"/>
                  <a:gd name="T40" fmla="*/ 10 w 74"/>
                  <a:gd name="T41" fmla="*/ 30 h 54"/>
                  <a:gd name="T42" fmla="*/ 11 w 74"/>
                  <a:gd name="T43" fmla="*/ 34 h 54"/>
                  <a:gd name="T44" fmla="*/ 12 w 74"/>
                  <a:gd name="T45" fmla="*/ 36 h 54"/>
                  <a:gd name="T46" fmla="*/ 15 w 74"/>
                  <a:gd name="T47" fmla="*/ 38 h 54"/>
                  <a:gd name="T48" fmla="*/ 17 w 74"/>
                  <a:gd name="T49" fmla="*/ 40 h 54"/>
                  <a:gd name="T50" fmla="*/ 25 w 74"/>
                  <a:gd name="T51" fmla="*/ 41 h 54"/>
                  <a:gd name="T52" fmla="*/ 36 w 74"/>
                  <a:gd name="T53" fmla="*/ 40 h 54"/>
                  <a:gd name="T54" fmla="*/ 73 w 74"/>
                  <a:gd name="T55" fmla="*/ 34 h 54"/>
                  <a:gd name="T56" fmla="*/ 74 w 74"/>
                  <a:gd name="T57" fmla="*/ 42 h 54"/>
                  <a:gd name="T58" fmla="*/ 5 w 74"/>
                  <a:gd name="T59" fmla="*/ 54 h 54"/>
                  <a:gd name="T60" fmla="*/ 3 w 74"/>
                  <a:gd name="T61" fmla="*/ 4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4" h="54">
                    <a:moveTo>
                      <a:pt x="3" y="46"/>
                    </a:moveTo>
                    <a:lnTo>
                      <a:pt x="13" y="45"/>
                    </a:lnTo>
                    <a:lnTo>
                      <a:pt x="8" y="42"/>
                    </a:lnTo>
                    <a:lnTo>
                      <a:pt x="3" y="39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1" y="20"/>
                    </a:lnTo>
                    <a:lnTo>
                      <a:pt x="5" y="15"/>
                    </a:lnTo>
                    <a:lnTo>
                      <a:pt x="10" y="13"/>
                    </a:lnTo>
                    <a:lnTo>
                      <a:pt x="16" y="10"/>
                    </a:lnTo>
                    <a:lnTo>
                      <a:pt x="25" y="9"/>
                    </a:lnTo>
                    <a:lnTo>
                      <a:pt x="67" y="0"/>
                    </a:lnTo>
                    <a:lnTo>
                      <a:pt x="68" y="9"/>
                    </a:lnTo>
                    <a:lnTo>
                      <a:pt x="30" y="16"/>
                    </a:lnTo>
                    <a:lnTo>
                      <a:pt x="21" y="18"/>
                    </a:lnTo>
                    <a:lnTo>
                      <a:pt x="16" y="20"/>
                    </a:lnTo>
                    <a:lnTo>
                      <a:pt x="13" y="21"/>
                    </a:lnTo>
                    <a:lnTo>
                      <a:pt x="11" y="24"/>
                    </a:lnTo>
                    <a:lnTo>
                      <a:pt x="10" y="28"/>
                    </a:lnTo>
                    <a:lnTo>
                      <a:pt x="10" y="30"/>
                    </a:lnTo>
                    <a:lnTo>
                      <a:pt x="11" y="34"/>
                    </a:lnTo>
                    <a:lnTo>
                      <a:pt x="12" y="36"/>
                    </a:lnTo>
                    <a:lnTo>
                      <a:pt x="15" y="38"/>
                    </a:lnTo>
                    <a:lnTo>
                      <a:pt x="17" y="40"/>
                    </a:lnTo>
                    <a:lnTo>
                      <a:pt x="25" y="41"/>
                    </a:lnTo>
                    <a:lnTo>
                      <a:pt x="36" y="40"/>
                    </a:lnTo>
                    <a:lnTo>
                      <a:pt x="73" y="34"/>
                    </a:lnTo>
                    <a:lnTo>
                      <a:pt x="74" y="42"/>
                    </a:lnTo>
                    <a:lnTo>
                      <a:pt x="5" y="54"/>
                    </a:lnTo>
                    <a:lnTo>
                      <a:pt x="3" y="4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" name="Freeform 2243"/>
              <p:cNvSpPr>
                <a:spLocks/>
              </p:cNvSpPr>
              <p:nvPr/>
            </p:nvSpPr>
            <p:spPr bwMode="auto">
              <a:xfrm>
                <a:off x="1386" y="2524"/>
                <a:ext cx="14" cy="10"/>
              </a:xfrm>
              <a:custGeom>
                <a:avLst/>
                <a:gdLst>
                  <a:gd name="T0" fmla="*/ 21 w 72"/>
                  <a:gd name="T1" fmla="*/ 12 h 47"/>
                  <a:gd name="T2" fmla="*/ 11 w 72"/>
                  <a:gd name="T3" fmla="*/ 19 h 47"/>
                  <a:gd name="T4" fmla="*/ 10 w 72"/>
                  <a:gd name="T5" fmla="*/ 27 h 47"/>
                  <a:gd name="T6" fmla="*/ 13 w 72"/>
                  <a:gd name="T7" fmla="*/ 36 h 47"/>
                  <a:gd name="T8" fmla="*/ 22 w 72"/>
                  <a:gd name="T9" fmla="*/ 37 h 47"/>
                  <a:gd name="T10" fmla="*/ 28 w 72"/>
                  <a:gd name="T11" fmla="*/ 34 h 47"/>
                  <a:gd name="T12" fmla="*/ 31 w 72"/>
                  <a:gd name="T13" fmla="*/ 25 h 47"/>
                  <a:gd name="T14" fmla="*/ 35 w 72"/>
                  <a:gd name="T15" fmla="*/ 10 h 47"/>
                  <a:gd name="T16" fmla="*/ 40 w 72"/>
                  <a:gd name="T17" fmla="*/ 4 h 47"/>
                  <a:gd name="T18" fmla="*/ 48 w 72"/>
                  <a:gd name="T19" fmla="*/ 0 h 47"/>
                  <a:gd name="T20" fmla="*/ 57 w 72"/>
                  <a:gd name="T21" fmla="*/ 0 h 47"/>
                  <a:gd name="T22" fmla="*/ 63 w 72"/>
                  <a:gd name="T23" fmla="*/ 2 h 47"/>
                  <a:gd name="T24" fmla="*/ 69 w 72"/>
                  <a:gd name="T25" fmla="*/ 9 h 47"/>
                  <a:gd name="T26" fmla="*/ 72 w 72"/>
                  <a:gd name="T27" fmla="*/ 16 h 47"/>
                  <a:gd name="T28" fmla="*/ 71 w 72"/>
                  <a:gd name="T29" fmla="*/ 26 h 47"/>
                  <a:gd name="T30" fmla="*/ 66 w 72"/>
                  <a:gd name="T31" fmla="*/ 34 h 47"/>
                  <a:gd name="T32" fmla="*/ 56 w 72"/>
                  <a:gd name="T33" fmla="*/ 39 h 47"/>
                  <a:gd name="T34" fmla="*/ 57 w 72"/>
                  <a:gd name="T35" fmla="*/ 29 h 47"/>
                  <a:gd name="T36" fmla="*/ 62 w 72"/>
                  <a:gd name="T37" fmla="*/ 22 h 47"/>
                  <a:gd name="T38" fmla="*/ 61 w 72"/>
                  <a:gd name="T39" fmla="*/ 12 h 47"/>
                  <a:gd name="T40" fmla="*/ 55 w 72"/>
                  <a:gd name="T41" fmla="*/ 9 h 47"/>
                  <a:gd name="T42" fmla="*/ 48 w 72"/>
                  <a:gd name="T43" fmla="*/ 10 h 47"/>
                  <a:gd name="T44" fmla="*/ 45 w 72"/>
                  <a:gd name="T45" fmla="*/ 15 h 47"/>
                  <a:gd name="T46" fmla="*/ 42 w 72"/>
                  <a:gd name="T47" fmla="*/ 31 h 47"/>
                  <a:gd name="T48" fmla="*/ 37 w 72"/>
                  <a:gd name="T49" fmla="*/ 40 h 47"/>
                  <a:gd name="T50" fmla="*/ 31 w 72"/>
                  <a:gd name="T51" fmla="*/ 45 h 47"/>
                  <a:gd name="T52" fmla="*/ 21 w 72"/>
                  <a:gd name="T53" fmla="*/ 47 h 47"/>
                  <a:gd name="T54" fmla="*/ 12 w 72"/>
                  <a:gd name="T55" fmla="*/ 45 h 47"/>
                  <a:gd name="T56" fmla="*/ 5 w 72"/>
                  <a:gd name="T57" fmla="*/ 41 h 47"/>
                  <a:gd name="T58" fmla="*/ 1 w 72"/>
                  <a:gd name="T59" fmla="*/ 34 h 47"/>
                  <a:gd name="T60" fmla="*/ 0 w 72"/>
                  <a:gd name="T61" fmla="*/ 25 h 47"/>
                  <a:gd name="T62" fmla="*/ 1 w 72"/>
                  <a:gd name="T63" fmla="*/ 17 h 47"/>
                  <a:gd name="T64" fmla="*/ 6 w 72"/>
                  <a:gd name="T65" fmla="*/ 11 h 47"/>
                  <a:gd name="T66" fmla="*/ 13 w 72"/>
                  <a:gd name="T67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47">
                    <a:moveTo>
                      <a:pt x="18" y="4"/>
                    </a:moveTo>
                    <a:lnTo>
                      <a:pt x="21" y="12"/>
                    </a:lnTo>
                    <a:lnTo>
                      <a:pt x="15" y="15"/>
                    </a:lnTo>
                    <a:lnTo>
                      <a:pt x="11" y="19"/>
                    </a:lnTo>
                    <a:lnTo>
                      <a:pt x="10" y="22"/>
                    </a:lnTo>
                    <a:lnTo>
                      <a:pt x="10" y="27"/>
                    </a:lnTo>
                    <a:lnTo>
                      <a:pt x="11" y="32"/>
                    </a:lnTo>
                    <a:lnTo>
                      <a:pt x="13" y="36"/>
                    </a:lnTo>
                    <a:lnTo>
                      <a:pt x="18" y="37"/>
                    </a:lnTo>
                    <a:lnTo>
                      <a:pt x="22" y="37"/>
                    </a:lnTo>
                    <a:lnTo>
                      <a:pt x="26" y="36"/>
                    </a:lnTo>
                    <a:lnTo>
                      <a:pt x="28" y="34"/>
                    </a:lnTo>
                    <a:lnTo>
                      <a:pt x="30" y="31"/>
                    </a:lnTo>
                    <a:lnTo>
                      <a:pt x="31" y="25"/>
                    </a:lnTo>
                    <a:lnTo>
                      <a:pt x="32" y="16"/>
                    </a:lnTo>
                    <a:lnTo>
                      <a:pt x="35" y="10"/>
                    </a:lnTo>
                    <a:lnTo>
                      <a:pt x="36" y="6"/>
                    </a:lnTo>
                    <a:lnTo>
                      <a:pt x="40" y="4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7" y="0"/>
                    </a:lnTo>
                    <a:lnTo>
                      <a:pt x="61" y="1"/>
                    </a:lnTo>
                    <a:lnTo>
                      <a:pt x="63" y="2"/>
                    </a:lnTo>
                    <a:lnTo>
                      <a:pt x="67" y="5"/>
                    </a:lnTo>
                    <a:lnTo>
                      <a:pt x="69" y="9"/>
                    </a:lnTo>
                    <a:lnTo>
                      <a:pt x="71" y="11"/>
                    </a:lnTo>
                    <a:lnTo>
                      <a:pt x="72" y="16"/>
                    </a:lnTo>
                    <a:lnTo>
                      <a:pt x="72" y="21"/>
                    </a:lnTo>
                    <a:lnTo>
                      <a:pt x="71" y="26"/>
                    </a:lnTo>
                    <a:lnTo>
                      <a:pt x="69" y="31"/>
                    </a:lnTo>
                    <a:lnTo>
                      <a:pt x="66" y="34"/>
                    </a:lnTo>
                    <a:lnTo>
                      <a:pt x="62" y="36"/>
                    </a:lnTo>
                    <a:lnTo>
                      <a:pt x="56" y="39"/>
                    </a:lnTo>
                    <a:lnTo>
                      <a:pt x="52" y="31"/>
                    </a:lnTo>
                    <a:lnTo>
                      <a:pt x="57" y="29"/>
                    </a:lnTo>
                    <a:lnTo>
                      <a:pt x="61" y="26"/>
                    </a:lnTo>
                    <a:lnTo>
                      <a:pt x="62" y="22"/>
                    </a:lnTo>
                    <a:lnTo>
                      <a:pt x="62" y="17"/>
                    </a:lnTo>
                    <a:lnTo>
                      <a:pt x="61" y="12"/>
                    </a:lnTo>
                    <a:lnTo>
                      <a:pt x="58" y="10"/>
                    </a:lnTo>
                    <a:lnTo>
                      <a:pt x="55" y="9"/>
                    </a:lnTo>
                    <a:lnTo>
                      <a:pt x="51" y="9"/>
                    </a:lnTo>
                    <a:lnTo>
                      <a:pt x="48" y="10"/>
                    </a:lnTo>
                    <a:lnTo>
                      <a:pt x="46" y="12"/>
                    </a:lnTo>
                    <a:lnTo>
                      <a:pt x="45" y="15"/>
                    </a:lnTo>
                    <a:lnTo>
                      <a:pt x="43" y="22"/>
                    </a:lnTo>
                    <a:lnTo>
                      <a:pt x="42" y="31"/>
                    </a:lnTo>
                    <a:lnTo>
                      <a:pt x="40" y="37"/>
                    </a:lnTo>
                    <a:lnTo>
                      <a:pt x="37" y="40"/>
                    </a:lnTo>
                    <a:lnTo>
                      <a:pt x="35" y="44"/>
                    </a:lnTo>
                    <a:lnTo>
                      <a:pt x="31" y="45"/>
                    </a:lnTo>
                    <a:lnTo>
                      <a:pt x="26" y="46"/>
                    </a:lnTo>
                    <a:lnTo>
                      <a:pt x="21" y="47"/>
                    </a:lnTo>
                    <a:lnTo>
                      <a:pt x="16" y="46"/>
                    </a:lnTo>
                    <a:lnTo>
                      <a:pt x="12" y="45"/>
                    </a:lnTo>
                    <a:lnTo>
                      <a:pt x="8" y="44"/>
                    </a:lnTo>
                    <a:lnTo>
                      <a:pt x="5" y="41"/>
                    </a:lnTo>
                    <a:lnTo>
                      <a:pt x="2" y="37"/>
                    </a:lnTo>
                    <a:lnTo>
                      <a:pt x="1" y="34"/>
                    </a:lnTo>
                    <a:lnTo>
                      <a:pt x="0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1" y="17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8" y="9"/>
                    </a:lnTo>
                    <a:lnTo>
                      <a:pt x="13" y="6"/>
                    </a:lnTo>
                    <a:lnTo>
                      <a:pt x="18" y="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3" name="Rectangle 2244"/>
              <p:cNvSpPr>
                <a:spLocks noChangeArrowheads="1"/>
              </p:cNvSpPr>
              <p:nvPr/>
            </p:nvSpPr>
            <p:spPr bwMode="auto">
              <a:xfrm rot="4800000">
                <a:off x="1330" y="2499"/>
                <a:ext cx="3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4" name="Rectangle 2245"/>
              <p:cNvSpPr>
                <a:spLocks noChangeArrowheads="1"/>
              </p:cNvSpPr>
              <p:nvPr/>
            </p:nvSpPr>
            <p:spPr bwMode="auto">
              <a:xfrm rot="4800000">
                <a:off x="1337" y="25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5" name="Rectangle 2246"/>
              <p:cNvSpPr>
                <a:spLocks noChangeArrowheads="1"/>
              </p:cNvSpPr>
              <p:nvPr/>
            </p:nvSpPr>
            <p:spPr bwMode="auto">
              <a:xfrm rot="4800000">
                <a:off x="1340" y="252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6" name="Rectangle 2247"/>
              <p:cNvSpPr>
                <a:spLocks noChangeArrowheads="1"/>
              </p:cNvSpPr>
              <p:nvPr/>
            </p:nvSpPr>
            <p:spPr bwMode="auto">
              <a:xfrm rot="2760000">
                <a:off x="1827" y="214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7" name="Rectangle 2248"/>
              <p:cNvSpPr>
                <a:spLocks noChangeArrowheads="1"/>
              </p:cNvSpPr>
              <p:nvPr/>
            </p:nvSpPr>
            <p:spPr bwMode="auto">
              <a:xfrm rot="2760000">
                <a:off x="1841" y="214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8" name="Rectangle 2249"/>
              <p:cNvSpPr>
                <a:spLocks noChangeArrowheads="1"/>
              </p:cNvSpPr>
              <p:nvPr/>
            </p:nvSpPr>
            <p:spPr bwMode="auto">
              <a:xfrm rot="2760000">
                <a:off x="1847" y="215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9" name="Rectangle 2250"/>
              <p:cNvSpPr>
                <a:spLocks noChangeArrowheads="1"/>
              </p:cNvSpPr>
              <p:nvPr/>
            </p:nvSpPr>
            <p:spPr bwMode="auto">
              <a:xfrm rot="2760000">
                <a:off x="1851" y="215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0" name="Rectangle 2251"/>
              <p:cNvSpPr>
                <a:spLocks noChangeArrowheads="1"/>
              </p:cNvSpPr>
              <p:nvPr/>
            </p:nvSpPr>
            <p:spPr bwMode="auto">
              <a:xfrm rot="2760000">
                <a:off x="1852" y="216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1" name="Rectangle 2252"/>
              <p:cNvSpPr>
                <a:spLocks noChangeArrowheads="1"/>
              </p:cNvSpPr>
              <p:nvPr/>
            </p:nvSpPr>
            <p:spPr bwMode="auto">
              <a:xfrm rot="2760000">
                <a:off x="1864" y="217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2" name="Rectangle 2253"/>
              <p:cNvSpPr>
                <a:spLocks noChangeArrowheads="1"/>
              </p:cNvSpPr>
              <p:nvPr/>
            </p:nvSpPr>
            <p:spPr bwMode="auto">
              <a:xfrm rot="2760000">
                <a:off x="1865" y="217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3" name="Rectangle 2254"/>
              <p:cNvSpPr>
                <a:spLocks noChangeArrowheads="1"/>
              </p:cNvSpPr>
              <p:nvPr/>
            </p:nvSpPr>
            <p:spPr bwMode="auto">
              <a:xfrm rot="2760000">
                <a:off x="1882" y="2185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4" name="Rectangle 2255"/>
              <p:cNvSpPr>
                <a:spLocks noChangeArrowheads="1"/>
              </p:cNvSpPr>
              <p:nvPr/>
            </p:nvSpPr>
            <p:spPr bwMode="auto">
              <a:xfrm rot="2760000">
                <a:off x="1877" y="219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5" name="Rectangle 2256"/>
              <p:cNvSpPr>
                <a:spLocks noChangeArrowheads="1"/>
              </p:cNvSpPr>
              <p:nvPr/>
            </p:nvSpPr>
            <p:spPr bwMode="auto">
              <a:xfrm rot="2760000">
                <a:off x="1886" y="220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" name="Rectangle 2257"/>
              <p:cNvSpPr>
                <a:spLocks noChangeArrowheads="1"/>
              </p:cNvSpPr>
              <p:nvPr/>
            </p:nvSpPr>
            <p:spPr bwMode="auto">
              <a:xfrm rot="2760000">
                <a:off x="1895" y="22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" name="Rectangle 2258"/>
              <p:cNvSpPr>
                <a:spLocks noChangeArrowheads="1"/>
              </p:cNvSpPr>
              <p:nvPr/>
            </p:nvSpPr>
            <p:spPr bwMode="auto">
              <a:xfrm rot="2760000">
                <a:off x="1904" y="222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" name="Rectangle 2259"/>
              <p:cNvSpPr>
                <a:spLocks noChangeArrowheads="1"/>
              </p:cNvSpPr>
              <p:nvPr/>
            </p:nvSpPr>
            <p:spPr bwMode="auto">
              <a:xfrm rot="2820000">
                <a:off x="1551" y="163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" name="Rectangle 2260"/>
              <p:cNvSpPr>
                <a:spLocks noChangeArrowheads="1"/>
              </p:cNvSpPr>
              <p:nvPr/>
            </p:nvSpPr>
            <p:spPr bwMode="auto">
              <a:xfrm rot="2820000">
                <a:off x="1561" y="164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" name="Rectangle 2261"/>
              <p:cNvSpPr>
                <a:spLocks noChangeArrowheads="1"/>
              </p:cNvSpPr>
              <p:nvPr/>
            </p:nvSpPr>
            <p:spPr bwMode="auto">
              <a:xfrm rot="2820000">
                <a:off x="1570" y="165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" name="Rectangle 2262"/>
              <p:cNvSpPr>
                <a:spLocks noChangeArrowheads="1"/>
              </p:cNvSpPr>
              <p:nvPr/>
            </p:nvSpPr>
            <p:spPr bwMode="auto">
              <a:xfrm rot="2820000">
                <a:off x="1582" y="166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" name="Rectangle 2263"/>
              <p:cNvSpPr>
                <a:spLocks noChangeArrowheads="1"/>
              </p:cNvSpPr>
              <p:nvPr/>
            </p:nvSpPr>
            <p:spPr bwMode="auto">
              <a:xfrm rot="2820000">
                <a:off x="1583" y="167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" name="Rectangle 2264"/>
              <p:cNvSpPr>
                <a:spLocks noChangeArrowheads="1"/>
              </p:cNvSpPr>
              <p:nvPr/>
            </p:nvSpPr>
            <p:spPr bwMode="auto">
              <a:xfrm rot="2820000">
                <a:off x="1592" y="168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" name="Rectangle 2265"/>
              <p:cNvSpPr>
                <a:spLocks noChangeArrowheads="1"/>
              </p:cNvSpPr>
              <p:nvPr/>
            </p:nvSpPr>
            <p:spPr bwMode="auto">
              <a:xfrm rot="2820000">
                <a:off x="1600" y="169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" name="Rectangle 2266"/>
              <p:cNvSpPr>
                <a:spLocks noChangeArrowheads="1"/>
              </p:cNvSpPr>
              <p:nvPr/>
            </p:nvSpPr>
            <p:spPr bwMode="auto">
              <a:xfrm rot="2820000">
                <a:off x="1612" y="170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" name="Rectangle 2267"/>
              <p:cNvSpPr>
                <a:spLocks noChangeArrowheads="1"/>
              </p:cNvSpPr>
              <p:nvPr/>
            </p:nvSpPr>
            <p:spPr bwMode="auto">
              <a:xfrm rot="2820000">
                <a:off x="1615" y="170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" name="Rectangle 2268"/>
              <p:cNvSpPr>
                <a:spLocks noChangeArrowheads="1"/>
              </p:cNvSpPr>
              <p:nvPr/>
            </p:nvSpPr>
            <p:spPr bwMode="auto">
              <a:xfrm rot="2820000">
                <a:off x="1631" y="1713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" name="Rectangle 2269"/>
              <p:cNvSpPr>
                <a:spLocks noChangeArrowheads="1"/>
              </p:cNvSpPr>
              <p:nvPr/>
            </p:nvSpPr>
            <p:spPr bwMode="auto">
              <a:xfrm rot="2820000">
                <a:off x="1627" y="172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" name="Rectangle 2270"/>
              <p:cNvSpPr>
                <a:spLocks noChangeArrowheads="1"/>
              </p:cNvSpPr>
              <p:nvPr/>
            </p:nvSpPr>
            <p:spPr bwMode="auto">
              <a:xfrm rot="2820000">
                <a:off x="1636" y="172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0" name="Rectangle 2271"/>
              <p:cNvSpPr>
                <a:spLocks noChangeArrowheads="1"/>
              </p:cNvSpPr>
              <p:nvPr/>
            </p:nvSpPr>
            <p:spPr bwMode="auto">
              <a:xfrm rot="2820000">
                <a:off x="1645" y="173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1" name="Rectangle 2272"/>
              <p:cNvSpPr>
                <a:spLocks noChangeArrowheads="1"/>
              </p:cNvSpPr>
              <p:nvPr/>
            </p:nvSpPr>
            <p:spPr bwMode="auto">
              <a:xfrm rot="2820000">
                <a:off x="1654" y="174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2" name="Rectangle 2273"/>
              <p:cNvSpPr>
                <a:spLocks noChangeArrowheads="1"/>
              </p:cNvSpPr>
              <p:nvPr/>
            </p:nvSpPr>
            <p:spPr bwMode="auto">
              <a:xfrm rot="16200000">
                <a:off x="1183" y="166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3" name="Rectangle 2274"/>
              <p:cNvSpPr>
                <a:spLocks noChangeArrowheads="1"/>
              </p:cNvSpPr>
              <p:nvPr/>
            </p:nvSpPr>
            <p:spPr bwMode="auto">
              <a:xfrm rot="16200000">
                <a:off x="1183" y="16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4" name="Rectangle 2275"/>
              <p:cNvSpPr>
                <a:spLocks noChangeArrowheads="1"/>
              </p:cNvSpPr>
              <p:nvPr/>
            </p:nvSpPr>
            <p:spPr bwMode="auto">
              <a:xfrm rot="16200000">
                <a:off x="1183" y="16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5" name="Rectangle 2276"/>
              <p:cNvSpPr>
                <a:spLocks noChangeArrowheads="1"/>
              </p:cNvSpPr>
              <p:nvPr/>
            </p:nvSpPr>
            <p:spPr bwMode="auto">
              <a:xfrm rot="16200000">
                <a:off x="1183" y="161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6" name="Rectangle 2277"/>
              <p:cNvSpPr>
                <a:spLocks noChangeArrowheads="1"/>
              </p:cNvSpPr>
              <p:nvPr/>
            </p:nvSpPr>
            <p:spPr bwMode="auto">
              <a:xfrm rot="16200000">
                <a:off x="1188" y="161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7" name="Rectangle 2278"/>
              <p:cNvSpPr>
                <a:spLocks noChangeArrowheads="1"/>
              </p:cNvSpPr>
              <p:nvPr/>
            </p:nvSpPr>
            <p:spPr bwMode="auto">
              <a:xfrm rot="16200000">
                <a:off x="1183" y="160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8" name="Rectangle 2279"/>
              <p:cNvSpPr>
                <a:spLocks noChangeArrowheads="1"/>
              </p:cNvSpPr>
              <p:nvPr/>
            </p:nvSpPr>
            <p:spPr bwMode="auto">
              <a:xfrm rot="16200000">
                <a:off x="1183" y="158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9" name="Rectangle 2280"/>
              <p:cNvSpPr>
                <a:spLocks noChangeArrowheads="1"/>
              </p:cNvSpPr>
              <p:nvPr/>
            </p:nvSpPr>
            <p:spPr bwMode="auto">
              <a:xfrm rot="16200000">
                <a:off x="1194" y="1580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0" name="Rectangle 2281"/>
              <p:cNvSpPr>
                <a:spLocks noChangeArrowheads="1"/>
              </p:cNvSpPr>
              <p:nvPr/>
            </p:nvSpPr>
            <p:spPr bwMode="auto">
              <a:xfrm rot="16200000">
                <a:off x="1183" y="157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1" name="Rectangle 2282"/>
              <p:cNvSpPr>
                <a:spLocks noChangeArrowheads="1"/>
              </p:cNvSpPr>
              <p:nvPr/>
            </p:nvSpPr>
            <p:spPr bwMode="auto">
              <a:xfrm rot="16200000">
                <a:off x="1183" y="155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2" name="Rectangle 2283"/>
              <p:cNvSpPr>
                <a:spLocks noChangeArrowheads="1"/>
              </p:cNvSpPr>
              <p:nvPr/>
            </p:nvSpPr>
            <p:spPr bwMode="auto">
              <a:xfrm rot="16200000">
                <a:off x="1183" y="15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3" name="Rectangle 2284"/>
              <p:cNvSpPr>
                <a:spLocks noChangeArrowheads="1"/>
              </p:cNvSpPr>
              <p:nvPr/>
            </p:nvSpPr>
            <p:spPr bwMode="auto">
              <a:xfrm rot="16200000">
                <a:off x="1183" y="15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4" name="Rectangle 2285"/>
              <p:cNvSpPr>
                <a:spLocks noChangeArrowheads="1"/>
              </p:cNvSpPr>
              <p:nvPr/>
            </p:nvSpPr>
            <p:spPr bwMode="auto">
              <a:xfrm rot="4860000">
                <a:off x="2049" y="206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5" name="Rectangle 2286"/>
              <p:cNvSpPr>
                <a:spLocks noChangeArrowheads="1"/>
              </p:cNvSpPr>
              <p:nvPr/>
            </p:nvSpPr>
            <p:spPr bwMode="auto">
              <a:xfrm rot="4860000">
                <a:off x="2051" y="208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6" name="Rectangle 2287"/>
              <p:cNvSpPr>
                <a:spLocks noChangeArrowheads="1"/>
              </p:cNvSpPr>
              <p:nvPr/>
            </p:nvSpPr>
            <p:spPr bwMode="auto">
              <a:xfrm rot="4860000">
                <a:off x="2053" y="209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7" name="Rectangle 2288"/>
              <p:cNvSpPr>
                <a:spLocks noChangeArrowheads="1"/>
              </p:cNvSpPr>
              <p:nvPr/>
            </p:nvSpPr>
            <p:spPr bwMode="auto">
              <a:xfrm rot="4860000">
                <a:off x="2055" y="211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8" name="Rectangle 2289"/>
              <p:cNvSpPr>
                <a:spLocks noChangeArrowheads="1"/>
              </p:cNvSpPr>
              <p:nvPr/>
            </p:nvSpPr>
            <p:spPr bwMode="auto">
              <a:xfrm rot="4860000">
                <a:off x="2057" y="212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9" name="Rectangle 2290"/>
              <p:cNvSpPr>
                <a:spLocks noChangeArrowheads="1"/>
              </p:cNvSpPr>
              <p:nvPr/>
            </p:nvSpPr>
            <p:spPr bwMode="auto">
              <a:xfrm rot="4860000">
                <a:off x="2070" y="213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0" name="Rectangle 2291"/>
              <p:cNvSpPr>
                <a:spLocks noChangeArrowheads="1"/>
              </p:cNvSpPr>
              <p:nvPr/>
            </p:nvSpPr>
            <p:spPr bwMode="auto">
              <a:xfrm rot="4860000">
                <a:off x="2060" y="214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1" name="Rectangle 2292"/>
              <p:cNvSpPr>
                <a:spLocks noChangeArrowheads="1"/>
              </p:cNvSpPr>
              <p:nvPr/>
            </p:nvSpPr>
            <p:spPr bwMode="auto">
              <a:xfrm rot="4860000">
                <a:off x="2062" y="215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2" name="Rectangle 2293"/>
              <p:cNvSpPr>
                <a:spLocks noChangeArrowheads="1"/>
              </p:cNvSpPr>
              <p:nvPr/>
            </p:nvSpPr>
            <p:spPr bwMode="auto">
              <a:xfrm rot="4860000">
                <a:off x="2064" y="216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3" name="Rectangle 2294"/>
              <p:cNvSpPr>
                <a:spLocks noChangeArrowheads="1"/>
              </p:cNvSpPr>
              <p:nvPr/>
            </p:nvSpPr>
            <p:spPr bwMode="auto">
              <a:xfrm rot="4860000">
                <a:off x="2066" y="218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4" name="Rectangle 2295"/>
              <p:cNvSpPr>
                <a:spLocks noChangeArrowheads="1"/>
              </p:cNvSpPr>
              <p:nvPr/>
            </p:nvSpPr>
            <p:spPr bwMode="auto">
              <a:xfrm rot="21540000">
                <a:off x="945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5" name="Rectangle 2296"/>
              <p:cNvSpPr>
                <a:spLocks noChangeArrowheads="1"/>
              </p:cNvSpPr>
              <p:nvPr/>
            </p:nvSpPr>
            <p:spPr bwMode="auto">
              <a:xfrm rot="21540000">
                <a:off x="958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6" name="Rectangle 2297"/>
              <p:cNvSpPr>
                <a:spLocks noChangeArrowheads="1"/>
              </p:cNvSpPr>
              <p:nvPr/>
            </p:nvSpPr>
            <p:spPr bwMode="auto">
              <a:xfrm rot="21540000">
                <a:off x="970" y="152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7" name="Rectangle 2298"/>
              <p:cNvSpPr>
                <a:spLocks noChangeArrowheads="1"/>
              </p:cNvSpPr>
              <p:nvPr/>
            </p:nvSpPr>
            <p:spPr bwMode="auto">
              <a:xfrm rot="21540000">
                <a:off x="977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8" name="Rectangle 2299"/>
              <p:cNvSpPr>
                <a:spLocks noChangeArrowheads="1"/>
              </p:cNvSpPr>
              <p:nvPr/>
            </p:nvSpPr>
            <p:spPr bwMode="auto">
              <a:xfrm rot="21540000">
                <a:off x="990" y="152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9" name="Rectangle 2300"/>
              <p:cNvSpPr>
                <a:spLocks noChangeArrowheads="1"/>
              </p:cNvSpPr>
              <p:nvPr/>
            </p:nvSpPr>
            <p:spPr bwMode="auto">
              <a:xfrm rot="21540000">
                <a:off x="999" y="1523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0" name="Rectangle 2301"/>
              <p:cNvSpPr>
                <a:spLocks noChangeArrowheads="1"/>
              </p:cNvSpPr>
              <p:nvPr/>
            </p:nvSpPr>
            <p:spPr bwMode="auto">
              <a:xfrm rot="21540000">
                <a:off x="1004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1" name="Rectangle 2302"/>
              <p:cNvSpPr>
                <a:spLocks noChangeArrowheads="1"/>
              </p:cNvSpPr>
              <p:nvPr/>
            </p:nvSpPr>
            <p:spPr bwMode="auto">
              <a:xfrm rot="21540000">
                <a:off x="1016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2" name="Rectangle 2303"/>
              <p:cNvSpPr>
                <a:spLocks noChangeArrowheads="1"/>
              </p:cNvSpPr>
              <p:nvPr/>
            </p:nvSpPr>
            <p:spPr bwMode="auto">
              <a:xfrm rot="21540000">
                <a:off x="1029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" name="Rectangle 2304"/>
              <p:cNvSpPr>
                <a:spLocks noChangeArrowheads="1"/>
              </p:cNvSpPr>
              <p:nvPr/>
            </p:nvSpPr>
            <p:spPr bwMode="auto">
              <a:xfrm rot="21540000">
                <a:off x="1041" y="152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4" name="Rectangle 2305"/>
              <p:cNvSpPr>
                <a:spLocks noChangeArrowheads="1"/>
              </p:cNvSpPr>
              <p:nvPr/>
            </p:nvSpPr>
            <p:spPr bwMode="auto">
              <a:xfrm rot="16140000">
                <a:off x="2295" y="153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5" name="Rectangle 2306"/>
              <p:cNvSpPr>
                <a:spLocks noChangeArrowheads="1"/>
              </p:cNvSpPr>
              <p:nvPr/>
            </p:nvSpPr>
            <p:spPr bwMode="auto">
              <a:xfrm rot="16140000">
                <a:off x="2300" y="1521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6" name="Rectangle 2307"/>
              <p:cNvSpPr>
                <a:spLocks noChangeArrowheads="1"/>
              </p:cNvSpPr>
              <p:nvPr/>
            </p:nvSpPr>
            <p:spPr bwMode="auto">
              <a:xfrm rot="16140000">
                <a:off x="2295" y="15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7" name="Rectangle 2308"/>
              <p:cNvSpPr>
                <a:spLocks noChangeArrowheads="1"/>
              </p:cNvSpPr>
              <p:nvPr/>
            </p:nvSpPr>
            <p:spPr bwMode="auto">
              <a:xfrm rot="16140000">
                <a:off x="2295" y="149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8" name="Rectangle 2309"/>
              <p:cNvSpPr>
                <a:spLocks noChangeArrowheads="1"/>
              </p:cNvSpPr>
              <p:nvPr/>
            </p:nvSpPr>
            <p:spPr bwMode="auto">
              <a:xfrm rot="16140000">
                <a:off x="2295" y="148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9" name="Rectangle 2310"/>
              <p:cNvSpPr>
                <a:spLocks noChangeArrowheads="1"/>
              </p:cNvSpPr>
              <p:nvPr/>
            </p:nvSpPr>
            <p:spPr bwMode="auto">
              <a:xfrm rot="16140000">
                <a:off x="2295" y="147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0" name="Rectangle 2311"/>
              <p:cNvSpPr>
                <a:spLocks noChangeArrowheads="1"/>
              </p:cNvSpPr>
              <p:nvPr/>
            </p:nvSpPr>
            <p:spPr bwMode="auto">
              <a:xfrm rot="16140000">
                <a:off x="2295" y="145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1" name="Rectangle 2312"/>
              <p:cNvSpPr>
                <a:spLocks noChangeArrowheads="1"/>
              </p:cNvSpPr>
              <p:nvPr/>
            </p:nvSpPr>
            <p:spPr bwMode="auto">
              <a:xfrm rot="16140000">
                <a:off x="2295" y="14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2" name="Rectangle 2313"/>
              <p:cNvSpPr>
                <a:spLocks noChangeArrowheads="1"/>
              </p:cNvSpPr>
              <p:nvPr/>
            </p:nvSpPr>
            <p:spPr bwMode="auto">
              <a:xfrm rot="16140000">
                <a:off x="2295" y="14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" name="Rectangle 2314"/>
              <p:cNvSpPr>
                <a:spLocks noChangeArrowheads="1"/>
              </p:cNvSpPr>
              <p:nvPr/>
            </p:nvSpPr>
            <p:spPr bwMode="auto">
              <a:xfrm rot="16140000">
                <a:off x="2295" y="142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4" name="Rectangle 2315"/>
              <p:cNvSpPr>
                <a:spLocks noChangeArrowheads="1"/>
              </p:cNvSpPr>
              <p:nvPr/>
            </p:nvSpPr>
            <p:spPr bwMode="auto">
              <a:xfrm rot="16140000">
                <a:off x="2306" y="1411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5" name="Rectangle 2316"/>
              <p:cNvSpPr>
                <a:spLocks noChangeArrowheads="1"/>
              </p:cNvSpPr>
              <p:nvPr/>
            </p:nvSpPr>
            <p:spPr bwMode="auto">
              <a:xfrm rot="16140000">
                <a:off x="2295" y="140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6" name="Rectangle 2317"/>
              <p:cNvSpPr>
                <a:spLocks noChangeArrowheads="1"/>
              </p:cNvSpPr>
              <p:nvPr/>
            </p:nvSpPr>
            <p:spPr bwMode="auto">
              <a:xfrm rot="16140000">
                <a:off x="2295" y="138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7" name="Rectangle 2318"/>
              <p:cNvSpPr>
                <a:spLocks noChangeArrowheads="1"/>
              </p:cNvSpPr>
              <p:nvPr/>
            </p:nvSpPr>
            <p:spPr bwMode="auto">
              <a:xfrm rot="16140000">
                <a:off x="2295" y="137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8" name="Rectangle 2319"/>
              <p:cNvSpPr>
                <a:spLocks noChangeArrowheads="1"/>
              </p:cNvSpPr>
              <p:nvPr/>
            </p:nvSpPr>
            <p:spPr bwMode="auto">
              <a:xfrm rot="16140000">
                <a:off x="2295" y="136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9" name="Freeform 2320"/>
              <p:cNvSpPr>
                <a:spLocks noEditPoints="1"/>
              </p:cNvSpPr>
              <p:nvPr/>
            </p:nvSpPr>
            <p:spPr bwMode="auto">
              <a:xfrm>
                <a:off x="1473" y="2316"/>
                <a:ext cx="16" cy="21"/>
              </a:xfrm>
              <a:custGeom>
                <a:avLst/>
                <a:gdLst>
                  <a:gd name="T0" fmla="*/ 16 w 79"/>
                  <a:gd name="T1" fmla="*/ 102 h 102"/>
                  <a:gd name="T2" fmla="*/ 0 w 79"/>
                  <a:gd name="T3" fmla="*/ 6 h 102"/>
                  <a:gd name="T4" fmla="*/ 31 w 79"/>
                  <a:gd name="T5" fmla="*/ 1 h 102"/>
                  <a:gd name="T6" fmla="*/ 40 w 79"/>
                  <a:gd name="T7" fmla="*/ 0 h 102"/>
                  <a:gd name="T8" fmla="*/ 46 w 79"/>
                  <a:gd name="T9" fmla="*/ 1 h 102"/>
                  <a:gd name="T10" fmla="*/ 51 w 79"/>
                  <a:gd name="T11" fmla="*/ 4 h 102"/>
                  <a:gd name="T12" fmla="*/ 55 w 79"/>
                  <a:gd name="T13" fmla="*/ 9 h 102"/>
                  <a:gd name="T14" fmla="*/ 59 w 79"/>
                  <a:gd name="T15" fmla="*/ 15 h 102"/>
                  <a:gd name="T16" fmla="*/ 61 w 79"/>
                  <a:gd name="T17" fmla="*/ 23 h 102"/>
                  <a:gd name="T18" fmla="*/ 61 w 79"/>
                  <a:gd name="T19" fmla="*/ 28 h 102"/>
                  <a:gd name="T20" fmla="*/ 61 w 79"/>
                  <a:gd name="T21" fmla="*/ 33 h 102"/>
                  <a:gd name="T22" fmla="*/ 60 w 79"/>
                  <a:gd name="T23" fmla="*/ 37 h 102"/>
                  <a:gd name="T24" fmla="*/ 59 w 79"/>
                  <a:gd name="T25" fmla="*/ 41 h 102"/>
                  <a:gd name="T26" fmla="*/ 56 w 79"/>
                  <a:gd name="T27" fmla="*/ 45 h 102"/>
                  <a:gd name="T28" fmla="*/ 54 w 79"/>
                  <a:gd name="T29" fmla="*/ 47 h 102"/>
                  <a:gd name="T30" fmla="*/ 50 w 79"/>
                  <a:gd name="T31" fmla="*/ 50 h 102"/>
                  <a:gd name="T32" fmla="*/ 45 w 79"/>
                  <a:gd name="T33" fmla="*/ 52 h 102"/>
                  <a:gd name="T34" fmla="*/ 49 w 79"/>
                  <a:gd name="T35" fmla="*/ 55 h 102"/>
                  <a:gd name="T36" fmla="*/ 52 w 79"/>
                  <a:gd name="T37" fmla="*/ 56 h 102"/>
                  <a:gd name="T38" fmla="*/ 57 w 79"/>
                  <a:gd name="T39" fmla="*/ 61 h 102"/>
                  <a:gd name="T40" fmla="*/ 61 w 79"/>
                  <a:gd name="T41" fmla="*/ 67 h 102"/>
                  <a:gd name="T42" fmla="*/ 79 w 79"/>
                  <a:gd name="T43" fmla="*/ 91 h 102"/>
                  <a:gd name="T44" fmla="*/ 66 w 79"/>
                  <a:gd name="T45" fmla="*/ 94 h 102"/>
                  <a:gd name="T46" fmla="*/ 54 w 79"/>
                  <a:gd name="T47" fmla="*/ 75 h 102"/>
                  <a:gd name="T48" fmla="*/ 47 w 79"/>
                  <a:gd name="T49" fmla="*/ 66 h 102"/>
                  <a:gd name="T50" fmla="*/ 43 w 79"/>
                  <a:gd name="T51" fmla="*/ 61 h 102"/>
                  <a:gd name="T52" fmla="*/ 40 w 79"/>
                  <a:gd name="T53" fmla="*/ 57 h 102"/>
                  <a:gd name="T54" fmla="*/ 36 w 79"/>
                  <a:gd name="T55" fmla="*/ 56 h 102"/>
                  <a:gd name="T56" fmla="*/ 34 w 79"/>
                  <a:gd name="T57" fmla="*/ 56 h 102"/>
                  <a:gd name="T58" fmla="*/ 29 w 79"/>
                  <a:gd name="T59" fmla="*/ 56 h 102"/>
                  <a:gd name="T60" fmla="*/ 19 w 79"/>
                  <a:gd name="T61" fmla="*/ 57 h 102"/>
                  <a:gd name="T62" fmla="*/ 25 w 79"/>
                  <a:gd name="T63" fmla="*/ 100 h 102"/>
                  <a:gd name="T64" fmla="*/ 16 w 79"/>
                  <a:gd name="T65" fmla="*/ 102 h 102"/>
                  <a:gd name="T66" fmla="*/ 16 w 79"/>
                  <a:gd name="T67" fmla="*/ 47 h 102"/>
                  <a:gd name="T68" fmla="*/ 36 w 79"/>
                  <a:gd name="T69" fmla="*/ 44 h 102"/>
                  <a:gd name="T70" fmla="*/ 43 w 79"/>
                  <a:gd name="T71" fmla="*/ 42 h 102"/>
                  <a:gd name="T72" fmla="*/ 46 w 79"/>
                  <a:gd name="T73" fmla="*/ 40 h 102"/>
                  <a:gd name="T74" fmla="*/ 49 w 79"/>
                  <a:gd name="T75" fmla="*/ 37 h 102"/>
                  <a:gd name="T76" fmla="*/ 51 w 79"/>
                  <a:gd name="T77" fmla="*/ 34 h 102"/>
                  <a:gd name="T78" fmla="*/ 51 w 79"/>
                  <a:gd name="T79" fmla="*/ 29 h 102"/>
                  <a:gd name="T80" fmla="*/ 51 w 79"/>
                  <a:gd name="T81" fmla="*/ 25 h 102"/>
                  <a:gd name="T82" fmla="*/ 49 w 79"/>
                  <a:gd name="T83" fmla="*/ 19 h 102"/>
                  <a:gd name="T84" fmla="*/ 45 w 79"/>
                  <a:gd name="T85" fmla="*/ 14 h 102"/>
                  <a:gd name="T86" fmla="*/ 43 w 79"/>
                  <a:gd name="T87" fmla="*/ 13 h 102"/>
                  <a:gd name="T88" fmla="*/ 40 w 79"/>
                  <a:gd name="T89" fmla="*/ 11 h 102"/>
                  <a:gd name="T90" fmla="*/ 38 w 79"/>
                  <a:gd name="T91" fmla="*/ 11 h 102"/>
                  <a:gd name="T92" fmla="*/ 34 w 79"/>
                  <a:gd name="T93" fmla="*/ 11 h 102"/>
                  <a:gd name="T94" fmla="*/ 11 w 79"/>
                  <a:gd name="T95" fmla="*/ 15 h 102"/>
                  <a:gd name="T96" fmla="*/ 16 w 79"/>
                  <a:gd name="T97" fmla="*/ 4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9" h="102">
                    <a:moveTo>
                      <a:pt x="16" y="102"/>
                    </a:moveTo>
                    <a:lnTo>
                      <a:pt x="0" y="6"/>
                    </a:lnTo>
                    <a:lnTo>
                      <a:pt x="31" y="1"/>
                    </a:lnTo>
                    <a:lnTo>
                      <a:pt x="40" y="0"/>
                    </a:lnTo>
                    <a:lnTo>
                      <a:pt x="46" y="1"/>
                    </a:lnTo>
                    <a:lnTo>
                      <a:pt x="51" y="4"/>
                    </a:lnTo>
                    <a:lnTo>
                      <a:pt x="55" y="9"/>
                    </a:lnTo>
                    <a:lnTo>
                      <a:pt x="59" y="15"/>
                    </a:lnTo>
                    <a:lnTo>
                      <a:pt x="61" y="23"/>
                    </a:lnTo>
                    <a:lnTo>
                      <a:pt x="61" y="28"/>
                    </a:lnTo>
                    <a:lnTo>
                      <a:pt x="61" y="33"/>
                    </a:lnTo>
                    <a:lnTo>
                      <a:pt x="60" y="37"/>
                    </a:lnTo>
                    <a:lnTo>
                      <a:pt x="59" y="41"/>
                    </a:lnTo>
                    <a:lnTo>
                      <a:pt x="56" y="45"/>
                    </a:lnTo>
                    <a:lnTo>
                      <a:pt x="54" y="47"/>
                    </a:lnTo>
                    <a:lnTo>
                      <a:pt x="50" y="50"/>
                    </a:lnTo>
                    <a:lnTo>
                      <a:pt x="45" y="52"/>
                    </a:lnTo>
                    <a:lnTo>
                      <a:pt x="49" y="55"/>
                    </a:lnTo>
                    <a:lnTo>
                      <a:pt x="52" y="56"/>
                    </a:lnTo>
                    <a:lnTo>
                      <a:pt x="57" y="61"/>
                    </a:lnTo>
                    <a:lnTo>
                      <a:pt x="61" y="67"/>
                    </a:lnTo>
                    <a:lnTo>
                      <a:pt x="79" y="91"/>
                    </a:lnTo>
                    <a:lnTo>
                      <a:pt x="66" y="94"/>
                    </a:lnTo>
                    <a:lnTo>
                      <a:pt x="54" y="75"/>
                    </a:lnTo>
                    <a:lnTo>
                      <a:pt x="47" y="66"/>
                    </a:lnTo>
                    <a:lnTo>
                      <a:pt x="43" y="61"/>
                    </a:lnTo>
                    <a:lnTo>
                      <a:pt x="40" y="57"/>
                    </a:lnTo>
                    <a:lnTo>
                      <a:pt x="36" y="56"/>
                    </a:lnTo>
                    <a:lnTo>
                      <a:pt x="34" y="56"/>
                    </a:lnTo>
                    <a:lnTo>
                      <a:pt x="29" y="56"/>
                    </a:lnTo>
                    <a:lnTo>
                      <a:pt x="19" y="57"/>
                    </a:lnTo>
                    <a:lnTo>
                      <a:pt x="25" y="100"/>
                    </a:lnTo>
                    <a:lnTo>
                      <a:pt x="16" y="102"/>
                    </a:lnTo>
                    <a:close/>
                    <a:moveTo>
                      <a:pt x="16" y="47"/>
                    </a:moveTo>
                    <a:lnTo>
                      <a:pt x="36" y="44"/>
                    </a:lnTo>
                    <a:lnTo>
                      <a:pt x="43" y="42"/>
                    </a:lnTo>
                    <a:lnTo>
                      <a:pt x="46" y="40"/>
                    </a:lnTo>
                    <a:lnTo>
                      <a:pt x="49" y="37"/>
                    </a:lnTo>
                    <a:lnTo>
                      <a:pt x="51" y="34"/>
                    </a:lnTo>
                    <a:lnTo>
                      <a:pt x="51" y="29"/>
                    </a:lnTo>
                    <a:lnTo>
                      <a:pt x="51" y="25"/>
                    </a:lnTo>
                    <a:lnTo>
                      <a:pt x="49" y="19"/>
                    </a:lnTo>
                    <a:lnTo>
                      <a:pt x="45" y="14"/>
                    </a:lnTo>
                    <a:lnTo>
                      <a:pt x="43" y="13"/>
                    </a:lnTo>
                    <a:lnTo>
                      <a:pt x="40" y="11"/>
                    </a:lnTo>
                    <a:lnTo>
                      <a:pt x="38" y="11"/>
                    </a:lnTo>
                    <a:lnTo>
                      <a:pt x="34" y="11"/>
                    </a:lnTo>
                    <a:lnTo>
                      <a:pt x="11" y="15"/>
                    </a:lnTo>
                    <a:lnTo>
                      <a:pt x="16" y="4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0" name="Freeform 2321"/>
              <p:cNvSpPr>
                <a:spLocks/>
              </p:cNvSpPr>
              <p:nvPr/>
            </p:nvSpPr>
            <p:spPr bwMode="auto">
              <a:xfrm>
                <a:off x="1489" y="2319"/>
                <a:ext cx="10" cy="15"/>
              </a:xfrm>
              <a:custGeom>
                <a:avLst/>
                <a:gdLst>
                  <a:gd name="T0" fmla="*/ 45 w 53"/>
                  <a:gd name="T1" fmla="*/ 70 h 75"/>
                  <a:gd name="T2" fmla="*/ 44 w 53"/>
                  <a:gd name="T3" fmla="*/ 60 h 75"/>
                  <a:gd name="T4" fmla="*/ 41 w 53"/>
                  <a:gd name="T5" fmla="*/ 66 h 75"/>
                  <a:gd name="T6" fmla="*/ 38 w 53"/>
                  <a:gd name="T7" fmla="*/ 70 h 75"/>
                  <a:gd name="T8" fmla="*/ 34 w 53"/>
                  <a:gd name="T9" fmla="*/ 73 h 75"/>
                  <a:gd name="T10" fmla="*/ 29 w 53"/>
                  <a:gd name="T11" fmla="*/ 75 h 75"/>
                  <a:gd name="T12" fmla="*/ 24 w 53"/>
                  <a:gd name="T13" fmla="*/ 75 h 75"/>
                  <a:gd name="T14" fmla="*/ 19 w 53"/>
                  <a:gd name="T15" fmla="*/ 72 h 75"/>
                  <a:gd name="T16" fmla="*/ 14 w 53"/>
                  <a:gd name="T17" fmla="*/ 68 h 75"/>
                  <a:gd name="T18" fmla="*/ 12 w 53"/>
                  <a:gd name="T19" fmla="*/ 65 h 75"/>
                  <a:gd name="T20" fmla="*/ 9 w 53"/>
                  <a:gd name="T21" fmla="*/ 58 h 75"/>
                  <a:gd name="T22" fmla="*/ 8 w 53"/>
                  <a:gd name="T23" fmla="*/ 50 h 75"/>
                  <a:gd name="T24" fmla="*/ 0 w 53"/>
                  <a:gd name="T25" fmla="*/ 6 h 75"/>
                  <a:gd name="T26" fmla="*/ 9 w 53"/>
                  <a:gd name="T27" fmla="*/ 5 h 75"/>
                  <a:gd name="T28" fmla="*/ 15 w 53"/>
                  <a:gd name="T29" fmla="*/ 43 h 75"/>
                  <a:gd name="T30" fmla="*/ 17 w 53"/>
                  <a:gd name="T31" fmla="*/ 52 h 75"/>
                  <a:gd name="T32" fmla="*/ 19 w 53"/>
                  <a:gd name="T33" fmla="*/ 57 h 75"/>
                  <a:gd name="T34" fmla="*/ 20 w 53"/>
                  <a:gd name="T35" fmla="*/ 61 h 75"/>
                  <a:gd name="T36" fmla="*/ 23 w 53"/>
                  <a:gd name="T37" fmla="*/ 62 h 75"/>
                  <a:gd name="T38" fmla="*/ 27 w 53"/>
                  <a:gd name="T39" fmla="*/ 63 h 75"/>
                  <a:gd name="T40" fmla="*/ 29 w 53"/>
                  <a:gd name="T41" fmla="*/ 63 h 75"/>
                  <a:gd name="T42" fmla="*/ 33 w 53"/>
                  <a:gd name="T43" fmla="*/ 63 h 75"/>
                  <a:gd name="T44" fmla="*/ 35 w 53"/>
                  <a:gd name="T45" fmla="*/ 62 h 75"/>
                  <a:gd name="T46" fmla="*/ 37 w 53"/>
                  <a:gd name="T47" fmla="*/ 60 h 75"/>
                  <a:gd name="T48" fmla="*/ 39 w 53"/>
                  <a:gd name="T49" fmla="*/ 57 h 75"/>
                  <a:gd name="T50" fmla="*/ 40 w 53"/>
                  <a:gd name="T51" fmla="*/ 50 h 75"/>
                  <a:gd name="T52" fmla="*/ 39 w 53"/>
                  <a:gd name="T53" fmla="*/ 38 h 75"/>
                  <a:gd name="T54" fmla="*/ 33 w 53"/>
                  <a:gd name="T55" fmla="*/ 1 h 75"/>
                  <a:gd name="T56" fmla="*/ 41 w 53"/>
                  <a:gd name="T57" fmla="*/ 0 h 75"/>
                  <a:gd name="T58" fmla="*/ 53 w 53"/>
                  <a:gd name="T59" fmla="*/ 68 h 75"/>
                  <a:gd name="T60" fmla="*/ 45 w 53"/>
                  <a:gd name="T61" fmla="*/ 7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" h="75">
                    <a:moveTo>
                      <a:pt x="45" y="70"/>
                    </a:moveTo>
                    <a:lnTo>
                      <a:pt x="44" y="60"/>
                    </a:lnTo>
                    <a:lnTo>
                      <a:pt x="41" y="66"/>
                    </a:lnTo>
                    <a:lnTo>
                      <a:pt x="38" y="70"/>
                    </a:lnTo>
                    <a:lnTo>
                      <a:pt x="34" y="73"/>
                    </a:lnTo>
                    <a:lnTo>
                      <a:pt x="29" y="75"/>
                    </a:lnTo>
                    <a:lnTo>
                      <a:pt x="24" y="75"/>
                    </a:lnTo>
                    <a:lnTo>
                      <a:pt x="19" y="72"/>
                    </a:lnTo>
                    <a:lnTo>
                      <a:pt x="14" y="68"/>
                    </a:lnTo>
                    <a:lnTo>
                      <a:pt x="12" y="65"/>
                    </a:lnTo>
                    <a:lnTo>
                      <a:pt x="9" y="58"/>
                    </a:lnTo>
                    <a:lnTo>
                      <a:pt x="8" y="50"/>
                    </a:lnTo>
                    <a:lnTo>
                      <a:pt x="0" y="6"/>
                    </a:lnTo>
                    <a:lnTo>
                      <a:pt x="9" y="5"/>
                    </a:lnTo>
                    <a:lnTo>
                      <a:pt x="15" y="43"/>
                    </a:lnTo>
                    <a:lnTo>
                      <a:pt x="17" y="52"/>
                    </a:lnTo>
                    <a:lnTo>
                      <a:pt x="19" y="57"/>
                    </a:lnTo>
                    <a:lnTo>
                      <a:pt x="20" y="61"/>
                    </a:lnTo>
                    <a:lnTo>
                      <a:pt x="23" y="62"/>
                    </a:lnTo>
                    <a:lnTo>
                      <a:pt x="27" y="63"/>
                    </a:lnTo>
                    <a:lnTo>
                      <a:pt x="29" y="63"/>
                    </a:lnTo>
                    <a:lnTo>
                      <a:pt x="33" y="63"/>
                    </a:lnTo>
                    <a:lnTo>
                      <a:pt x="35" y="62"/>
                    </a:lnTo>
                    <a:lnTo>
                      <a:pt x="37" y="60"/>
                    </a:lnTo>
                    <a:lnTo>
                      <a:pt x="39" y="57"/>
                    </a:lnTo>
                    <a:lnTo>
                      <a:pt x="40" y="50"/>
                    </a:lnTo>
                    <a:lnTo>
                      <a:pt x="39" y="38"/>
                    </a:lnTo>
                    <a:lnTo>
                      <a:pt x="33" y="1"/>
                    </a:lnTo>
                    <a:lnTo>
                      <a:pt x="41" y="0"/>
                    </a:lnTo>
                    <a:lnTo>
                      <a:pt x="53" y="68"/>
                    </a:lnTo>
                    <a:lnTo>
                      <a:pt x="45" y="7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1" name="Freeform 2322"/>
              <p:cNvSpPr>
                <a:spLocks noEditPoints="1"/>
              </p:cNvSpPr>
              <p:nvPr/>
            </p:nvSpPr>
            <p:spPr bwMode="auto">
              <a:xfrm>
                <a:off x="1501" y="2317"/>
                <a:ext cx="10" cy="20"/>
              </a:xfrm>
              <a:custGeom>
                <a:avLst/>
                <a:gdLst>
                  <a:gd name="T0" fmla="*/ 16 w 51"/>
                  <a:gd name="T1" fmla="*/ 101 h 101"/>
                  <a:gd name="T2" fmla="*/ 0 w 51"/>
                  <a:gd name="T3" fmla="*/ 5 h 101"/>
                  <a:gd name="T4" fmla="*/ 7 w 51"/>
                  <a:gd name="T5" fmla="*/ 4 h 101"/>
                  <a:gd name="T6" fmla="*/ 9 w 51"/>
                  <a:gd name="T7" fmla="*/ 14 h 101"/>
                  <a:gd name="T8" fmla="*/ 11 w 51"/>
                  <a:gd name="T9" fmla="*/ 8 h 101"/>
                  <a:gd name="T10" fmla="*/ 14 w 51"/>
                  <a:gd name="T11" fmla="*/ 4 h 101"/>
                  <a:gd name="T12" fmla="*/ 17 w 51"/>
                  <a:gd name="T13" fmla="*/ 1 h 101"/>
                  <a:gd name="T14" fmla="*/ 22 w 51"/>
                  <a:gd name="T15" fmla="*/ 0 h 101"/>
                  <a:gd name="T16" fmla="*/ 27 w 51"/>
                  <a:gd name="T17" fmla="*/ 0 h 101"/>
                  <a:gd name="T18" fmla="*/ 34 w 51"/>
                  <a:gd name="T19" fmla="*/ 3 h 101"/>
                  <a:gd name="T20" fmla="*/ 39 w 51"/>
                  <a:gd name="T21" fmla="*/ 6 h 101"/>
                  <a:gd name="T22" fmla="*/ 44 w 51"/>
                  <a:gd name="T23" fmla="*/ 14 h 101"/>
                  <a:gd name="T24" fmla="*/ 47 w 51"/>
                  <a:gd name="T25" fmla="*/ 21 h 101"/>
                  <a:gd name="T26" fmla="*/ 50 w 51"/>
                  <a:gd name="T27" fmla="*/ 32 h 101"/>
                  <a:gd name="T28" fmla="*/ 51 w 51"/>
                  <a:gd name="T29" fmla="*/ 41 h 101"/>
                  <a:gd name="T30" fmla="*/ 51 w 51"/>
                  <a:gd name="T31" fmla="*/ 49 h 101"/>
                  <a:gd name="T32" fmla="*/ 50 w 51"/>
                  <a:gd name="T33" fmla="*/ 55 h 101"/>
                  <a:gd name="T34" fmla="*/ 47 w 51"/>
                  <a:gd name="T35" fmla="*/ 61 h 101"/>
                  <a:gd name="T36" fmla="*/ 45 w 51"/>
                  <a:gd name="T37" fmla="*/ 65 h 101"/>
                  <a:gd name="T38" fmla="*/ 41 w 51"/>
                  <a:gd name="T39" fmla="*/ 69 h 101"/>
                  <a:gd name="T40" fmla="*/ 37 w 51"/>
                  <a:gd name="T41" fmla="*/ 71 h 101"/>
                  <a:gd name="T42" fmla="*/ 34 w 51"/>
                  <a:gd name="T43" fmla="*/ 72 h 101"/>
                  <a:gd name="T44" fmla="*/ 30 w 51"/>
                  <a:gd name="T45" fmla="*/ 72 h 101"/>
                  <a:gd name="T46" fmla="*/ 26 w 51"/>
                  <a:gd name="T47" fmla="*/ 72 h 101"/>
                  <a:gd name="T48" fmla="*/ 22 w 51"/>
                  <a:gd name="T49" fmla="*/ 70 h 101"/>
                  <a:gd name="T50" fmla="*/ 19 w 51"/>
                  <a:gd name="T51" fmla="*/ 66 h 101"/>
                  <a:gd name="T52" fmla="*/ 24 w 51"/>
                  <a:gd name="T53" fmla="*/ 100 h 101"/>
                  <a:gd name="T54" fmla="*/ 16 w 51"/>
                  <a:gd name="T55" fmla="*/ 101 h 101"/>
                  <a:gd name="T56" fmla="*/ 14 w 51"/>
                  <a:gd name="T57" fmla="*/ 40 h 101"/>
                  <a:gd name="T58" fmla="*/ 15 w 51"/>
                  <a:gd name="T59" fmla="*/ 46 h 101"/>
                  <a:gd name="T60" fmla="*/ 16 w 51"/>
                  <a:gd name="T61" fmla="*/ 51 h 101"/>
                  <a:gd name="T62" fmla="*/ 19 w 51"/>
                  <a:gd name="T63" fmla="*/ 55 h 101"/>
                  <a:gd name="T64" fmla="*/ 21 w 51"/>
                  <a:gd name="T65" fmla="*/ 59 h 101"/>
                  <a:gd name="T66" fmla="*/ 24 w 51"/>
                  <a:gd name="T67" fmla="*/ 61 h 101"/>
                  <a:gd name="T68" fmla="*/ 26 w 51"/>
                  <a:gd name="T69" fmla="*/ 62 h 101"/>
                  <a:gd name="T70" fmla="*/ 29 w 51"/>
                  <a:gd name="T71" fmla="*/ 64 h 101"/>
                  <a:gd name="T72" fmla="*/ 31 w 51"/>
                  <a:gd name="T73" fmla="*/ 64 h 101"/>
                  <a:gd name="T74" fmla="*/ 34 w 51"/>
                  <a:gd name="T75" fmla="*/ 62 h 101"/>
                  <a:gd name="T76" fmla="*/ 36 w 51"/>
                  <a:gd name="T77" fmla="*/ 61 h 101"/>
                  <a:gd name="T78" fmla="*/ 39 w 51"/>
                  <a:gd name="T79" fmla="*/ 59 h 101"/>
                  <a:gd name="T80" fmla="*/ 40 w 51"/>
                  <a:gd name="T81" fmla="*/ 55 h 101"/>
                  <a:gd name="T82" fmla="*/ 41 w 51"/>
                  <a:gd name="T83" fmla="*/ 51 h 101"/>
                  <a:gd name="T84" fmla="*/ 41 w 51"/>
                  <a:gd name="T85" fmla="*/ 46 h 101"/>
                  <a:gd name="T86" fmla="*/ 41 w 51"/>
                  <a:gd name="T87" fmla="*/ 40 h 101"/>
                  <a:gd name="T88" fmla="*/ 41 w 51"/>
                  <a:gd name="T89" fmla="*/ 34 h 101"/>
                  <a:gd name="T90" fmla="*/ 40 w 51"/>
                  <a:gd name="T91" fmla="*/ 28 h 101"/>
                  <a:gd name="T92" fmla="*/ 37 w 51"/>
                  <a:gd name="T93" fmla="*/ 23 h 101"/>
                  <a:gd name="T94" fmla="*/ 36 w 51"/>
                  <a:gd name="T95" fmla="*/ 18 h 101"/>
                  <a:gd name="T96" fmla="*/ 34 w 51"/>
                  <a:gd name="T97" fmla="*/ 15 h 101"/>
                  <a:gd name="T98" fmla="*/ 31 w 51"/>
                  <a:gd name="T99" fmla="*/ 13 h 101"/>
                  <a:gd name="T100" fmla="*/ 29 w 51"/>
                  <a:gd name="T101" fmla="*/ 10 h 101"/>
                  <a:gd name="T102" fmla="*/ 25 w 51"/>
                  <a:gd name="T103" fmla="*/ 10 h 101"/>
                  <a:gd name="T104" fmla="*/ 22 w 51"/>
                  <a:gd name="T105" fmla="*/ 10 h 101"/>
                  <a:gd name="T106" fmla="*/ 20 w 51"/>
                  <a:gd name="T107" fmla="*/ 10 h 101"/>
                  <a:gd name="T108" fmla="*/ 17 w 51"/>
                  <a:gd name="T109" fmla="*/ 13 h 101"/>
                  <a:gd name="T110" fmla="*/ 16 w 51"/>
                  <a:gd name="T111" fmla="*/ 15 h 101"/>
                  <a:gd name="T112" fmla="*/ 14 w 51"/>
                  <a:gd name="T113" fmla="*/ 19 h 101"/>
                  <a:gd name="T114" fmla="*/ 12 w 51"/>
                  <a:gd name="T115" fmla="*/ 23 h 101"/>
                  <a:gd name="T116" fmla="*/ 12 w 51"/>
                  <a:gd name="T117" fmla="*/ 28 h 101"/>
                  <a:gd name="T118" fmla="*/ 12 w 51"/>
                  <a:gd name="T119" fmla="*/ 32 h 101"/>
                  <a:gd name="T120" fmla="*/ 14 w 51"/>
                  <a:gd name="T121" fmla="*/ 4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" h="101">
                    <a:moveTo>
                      <a:pt x="16" y="101"/>
                    </a:moveTo>
                    <a:lnTo>
                      <a:pt x="0" y="5"/>
                    </a:lnTo>
                    <a:lnTo>
                      <a:pt x="7" y="4"/>
                    </a:lnTo>
                    <a:lnTo>
                      <a:pt x="9" y="14"/>
                    </a:lnTo>
                    <a:lnTo>
                      <a:pt x="11" y="8"/>
                    </a:lnTo>
                    <a:lnTo>
                      <a:pt x="14" y="4"/>
                    </a:lnTo>
                    <a:lnTo>
                      <a:pt x="17" y="1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34" y="3"/>
                    </a:lnTo>
                    <a:lnTo>
                      <a:pt x="39" y="6"/>
                    </a:lnTo>
                    <a:lnTo>
                      <a:pt x="44" y="14"/>
                    </a:lnTo>
                    <a:lnTo>
                      <a:pt x="47" y="21"/>
                    </a:lnTo>
                    <a:lnTo>
                      <a:pt x="50" y="32"/>
                    </a:lnTo>
                    <a:lnTo>
                      <a:pt x="51" y="41"/>
                    </a:lnTo>
                    <a:lnTo>
                      <a:pt x="51" y="49"/>
                    </a:lnTo>
                    <a:lnTo>
                      <a:pt x="50" y="55"/>
                    </a:lnTo>
                    <a:lnTo>
                      <a:pt x="47" y="61"/>
                    </a:lnTo>
                    <a:lnTo>
                      <a:pt x="45" y="65"/>
                    </a:lnTo>
                    <a:lnTo>
                      <a:pt x="41" y="69"/>
                    </a:lnTo>
                    <a:lnTo>
                      <a:pt x="37" y="71"/>
                    </a:lnTo>
                    <a:lnTo>
                      <a:pt x="34" y="72"/>
                    </a:lnTo>
                    <a:lnTo>
                      <a:pt x="30" y="72"/>
                    </a:lnTo>
                    <a:lnTo>
                      <a:pt x="26" y="72"/>
                    </a:lnTo>
                    <a:lnTo>
                      <a:pt x="22" y="70"/>
                    </a:lnTo>
                    <a:lnTo>
                      <a:pt x="19" y="66"/>
                    </a:lnTo>
                    <a:lnTo>
                      <a:pt x="24" y="100"/>
                    </a:lnTo>
                    <a:lnTo>
                      <a:pt x="16" y="101"/>
                    </a:lnTo>
                    <a:close/>
                    <a:moveTo>
                      <a:pt x="14" y="40"/>
                    </a:moveTo>
                    <a:lnTo>
                      <a:pt x="15" y="46"/>
                    </a:lnTo>
                    <a:lnTo>
                      <a:pt x="16" y="51"/>
                    </a:lnTo>
                    <a:lnTo>
                      <a:pt x="19" y="55"/>
                    </a:lnTo>
                    <a:lnTo>
                      <a:pt x="21" y="59"/>
                    </a:lnTo>
                    <a:lnTo>
                      <a:pt x="24" y="61"/>
                    </a:lnTo>
                    <a:lnTo>
                      <a:pt x="26" y="62"/>
                    </a:lnTo>
                    <a:lnTo>
                      <a:pt x="29" y="64"/>
                    </a:lnTo>
                    <a:lnTo>
                      <a:pt x="31" y="64"/>
                    </a:lnTo>
                    <a:lnTo>
                      <a:pt x="34" y="62"/>
                    </a:lnTo>
                    <a:lnTo>
                      <a:pt x="36" y="61"/>
                    </a:lnTo>
                    <a:lnTo>
                      <a:pt x="39" y="59"/>
                    </a:lnTo>
                    <a:lnTo>
                      <a:pt x="40" y="55"/>
                    </a:lnTo>
                    <a:lnTo>
                      <a:pt x="41" y="51"/>
                    </a:lnTo>
                    <a:lnTo>
                      <a:pt x="41" y="46"/>
                    </a:lnTo>
                    <a:lnTo>
                      <a:pt x="41" y="40"/>
                    </a:lnTo>
                    <a:lnTo>
                      <a:pt x="41" y="34"/>
                    </a:lnTo>
                    <a:lnTo>
                      <a:pt x="40" y="28"/>
                    </a:lnTo>
                    <a:lnTo>
                      <a:pt x="37" y="23"/>
                    </a:lnTo>
                    <a:lnTo>
                      <a:pt x="36" y="18"/>
                    </a:lnTo>
                    <a:lnTo>
                      <a:pt x="34" y="15"/>
                    </a:lnTo>
                    <a:lnTo>
                      <a:pt x="31" y="13"/>
                    </a:lnTo>
                    <a:lnTo>
                      <a:pt x="29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3"/>
                    </a:lnTo>
                    <a:lnTo>
                      <a:pt x="16" y="15"/>
                    </a:lnTo>
                    <a:lnTo>
                      <a:pt x="14" y="19"/>
                    </a:lnTo>
                    <a:lnTo>
                      <a:pt x="12" y="23"/>
                    </a:lnTo>
                    <a:lnTo>
                      <a:pt x="12" y="28"/>
                    </a:lnTo>
                    <a:lnTo>
                      <a:pt x="12" y="32"/>
                    </a:lnTo>
                    <a:lnTo>
                      <a:pt x="14" y="4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2" name="Freeform 2323"/>
              <p:cNvSpPr>
                <a:spLocks noEditPoints="1"/>
              </p:cNvSpPr>
              <p:nvPr/>
            </p:nvSpPr>
            <p:spPr bwMode="auto">
              <a:xfrm>
                <a:off x="1513" y="2315"/>
                <a:ext cx="10" cy="15"/>
              </a:xfrm>
              <a:custGeom>
                <a:avLst/>
                <a:gdLst>
                  <a:gd name="T0" fmla="*/ 41 w 50"/>
                  <a:gd name="T1" fmla="*/ 46 h 73"/>
                  <a:gd name="T2" fmla="*/ 50 w 50"/>
                  <a:gd name="T3" fmla="*/ 46 h 73"/>
                  <a:gd name="T4" fmla="*/ 50 w 50"/>
                  <a:gd name="T5" fmla="*/ 51 h 73"/>
                  <a:gd name="T6" fmla="*/ 48 w 50"/>
                  <a:gd name="T7" fmla="*/ 56 h 73"/>
                  <a:gd name="T8" fmla="*/ 46 w 50"/>
                  <a:gd name="T9" fmla="*/ 60 h 73"/>
                  <a:gd name="T10" fmla="*/ 45 w 50"/>
                  <a:gd name="T11" fmla="*/ 64 h 73"/>
                  <a:gd name="T12" fmla="*/ 41 w 50"/>
                  <a:gd name="T13" fmla="*/ 68 h 73"/>
                  <a:gd name="T14" fmla="*/ 38 w 50"/>
                  <a:gd name="T15" fmla="*/ 69 h 73"/>
                  <a:gd name="T16" fmla="*/ 35 w 50"/>
                  <a:gd name="T17" fmla="*/ 71 h 73"/>
                  <a:gd name="T18" fmla="*/ 31 w 50"/>
                  <a:gd name="T19" fmla="*/ 73 h 73"/>
                  <a:gd name="T20" fmla="*/ 26 w 50"/>
                  <a:gd name="T21" fmla="*/ 73 h 73"/>
                  <a:gd name="T22" fmla="*/ 21 w 50"/>
                  <a:gd name="T23" fmla="*/ 71 h 73"/>
                  <a:gd name="T24" fmla="*/ 16 w 50"/>
                  <a:gd name="T25" fmla="*/ 69 h 73"/>
                  <a:gd name="T26" fmla="*/ 11 w 50"/>
                  <a:gd name="T27" fmla="*/ 66 h 73"/>
                  <a:gd name="T28" fmla="*/ 7 w 50"/>
                  <a:gd name="T29" fmla="*/ 61 h 73"/>
                  <a:gd name="T30" fmla="*/ 5 w 50"/>
                  <a:gd name="T31" fmla="*/ 55 h 73"/>
                  <a:gd name="T32" fmla="*/ 2 w 50"/>
                  <a:gd name="T33" fmla="*/ 49 h 73"/>
                  <a:gd name="T34" fmla="*/ 1 w 50"/>
                  <a:gd name="T35" fmla="*/ 40 h 73"/>
                  <a:gd name="T36" fmla="*/ 0 w 50"/>
                  <a:gd name="T37" fmla="*/ 33 h 73"/>
                  <a:gd name="T38" fmla="*/ 0 w 50"/>
                  <a:gd name="T39" fmla="*/ 24 h 73"/>
                  <a:gd name="T40" fmla="*/ 1 w 50"/>
                  <a:gd name="T41" fmla="*/ 18 h 73"/>
                  <a:gd name="T42" fmla="*/ 2 w 50"/>
                  <a:gd name="T43" fmla="*/ 13 h 73"/>
                  <a:gd name="T44" fmla="*/ 6 w 50"/>
                  <a:gd name="T45" fmla="*/ 8 h 73"/>
                  <a:gd name="T46" fmla="*/ 10 w 50"/>
                  <a:gd name="T47" fmla="*/ 4 h 73"/>
                  <a:gd name="T48" fmla="*/ 13 w 50"/>
                  <a:gd name="T49" fmla="*/ 2 h 73"/>
                  <a:gd name="T50" fmla="*/ 18 w 50"/>
                  <a:gd name="T51" fmla="*/ 0 h 73"/>
                  <a:gd name="T52" fmla="*/ 23 w 50"/>
                  <a:gd name="T53" fmla="*/ 0 h 73"/>
                  <a:gd name="T54" fmla="*/ 27 w 50"/>
                  <a:gd name="T55" fmla="*/ 0 h 73"/>
                  <a:gd name="T56" fmla="*/ 32 w 50"/>
                  <a:gd name="T57" fmla="*/ 3 h 73"/>
                  <a:gd name="T58" fmla="*/ 36 w 50"/>
                  <a:gd name="T59" fmla="*/ 7 h 73"/>
                  <a:gd name="T60" fmla="*/ 40 w 50"/>
                  <a:gd name="T61" fmla="*/ 12 h 73"/>
                  <a:gd name="T62" fmla="*/ 43 w 50"/>
                  <a:gd name="T63" fmla="*/ 17 h 73"/>
                  <a:gd name="T64" fmla="*/ 46 w 50"/>
                  <a:gd name="T65" fmla="*/ 24 h 73"/>
                  <a:gd name="T66" fmla="*/ 47 w 50"/>
                  <a:gd name="T67" fmla="*/ 32 h 73"/>
                  <a:gd name="T68" fmla="*/ 48 w 50"/>
                  <a:gd name="T69" fmla="*/ 35 h 73"/>
                  <a:gd name="T70" fmla="*/ 10 w 50"/>
                  <a:gd name="T71" fmla="*/ 41 h 73"/>
                  <a:gd name="T72" fmla="*/ 11 w 50"/>
                  <a:gd name="T73" fmla="*/ 46 h 73"/>
                  <a:gd name="T74" fmla="*/ 13 w 50"/>
                  <a:gd name="T75" fmla="*/ 51 h 73"/>
                  <a:gd name="T76" fmla="*/ 15 w 50"/>
                  <a:gd name="T77" fmla="*/ 55 h 73"/>
                  <a:gd name="T78" fmla="*/ 17 w 50"/>
                  <a:gd name="T79" fmla="*/ 59 h 73"/>
                  <a:gd name="T80" fmla="*/ 20 w 50"/>
                  <a:gd name="T81" fmla="*/ 60 h 73"/>
                  <a:gd name="T82" fmla="*/ 23 w 50"/>
                  <a:gd name="T83" fmla="*/ 63 h 73"/>
                  <a:gd name="T84" fmla="*/ 26 w 50"/>
                  <a:gd name="T85" fmla="*/ 63 h 73"/>
                  <a:gd name="T86" fmla="*/ 30 w 50"/>
                  <a:gd name="T87" fmla="*/ 63 h 73"/>
                  <a:gd name="T88" fmla="*/ 33 w 50"/>
                  <a:gd name="T89" fmla="*/ 61 h 73"/>
                  <a:gd name="T90" fmla="*/ 37 w 50"/>
                  <a:gd name="T91" fmla="*/ 58 h 73"/>
                  <a:gd name="T92" fmla="*/ 40 w 50"/>
                  <a:gd name="T93" fmla="*/ 53 h 73"/>
                  <a:gd name="T94" fmla="*/ 41 w 50"/>
                  <a:gd name="T95" fmla="*/ 46 h 73"/>
                  <a:gd name="T96" fmla="*/ 8 w 50"/>
                  <a:gd name="T97" fmla="*/ 32 h 73"/>
                  <a:gd name="T98" fmla="*/ 37 w 50"/>
                  <a:gd name="T99" fmla="*/ 27 h 73"/>
                  <a:gd name="T100" fmla="*/ 35 w 50"/>
                  <a:gd name="T101" fmla="*/ 19 h 73"/>
                  <a:gd name="T102" fmla="*/ 31 w 50"/>
                  <a:gd name="T103" fmla="*/ 14 h 73"/>
                  <a:gd name="T104" fmla="*/ 28 w 50"/>
                  <a:gd name="T105" fmla="*/ 12 h 73"/>
                  <a:gd name="T106" fmla="*/ 26 w 50"/>
                  <a:gd name="T107" fmla="*/ 10 h 73"/>
                  <a:gd name="T108" fmla="*/ 23 w 50"/>
                  <a:gd name="T109" fmla="*/ 9 h 73"/>
                  <a:gd name="T110" fmla="*/ 20 w 50"/>
                  <a:gd name="T111" fmla="*/ 9 h 73"/>
                  <a:gd name="T112" fmla="*/ 17 w 50"/>
                  <a:gd name="T113" fmla="*/ 10 h 73"/>
                  <a:gd name="T114" fmla="*/ 15 w 50"/>
                  <a:gd name="T115" fmla="*/ 12 h 73"/>
                  <a:gd name="T116" fmla="*/ 12 w 50"/>
                  <a:gd name="T117" fmla="*/ 14 h 73"/>
                  <a:gd name="T118" fmla="*/ 11 w 50"/>
                  <a:gd name="T119" fmla="*/ 17 h 73"/>
                  <a:gd name="T120" fmla="*/ 8 w 50"/>
                  <a:gd name="T121" fmla="*/ 24 h 73"/>
                  <a:gd name="T122" fmla="*/ 8 w 50"/>
                  <a:gd name="T123" fmla="*/ 3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" h="73">
                    <a:moveTo>
                      <a:pt x="41" y="46"/>
                    </a:moveTo>
                    <a:lnTo>
                      <a:pt x="50" y="46"/>
                    </a:lnTo>
                    <a:lnTo>
                      <a:pt x="50" y="51"/>
                    </a:lnTo>
                    <a:lnTo>
                      <a:pt x="48" y="56"/>
                    </a:lnTo>
                    <a:lnTo>
                      <a:pt x="46" y="60"/>
                    </a:lnTo>
                    <a:lnTo>
                      <a:pt x="45" y="64"/>
                    </a:lnTo>
                    <a:lnTo>
                      <a:pt x="41" y="68"/>
                    </a:lnTo>
                    <a:lnTo>
                      <a:pt x="38" y="69"/>
                    </a:lnTo>
                    <a:lnTo>
                      <a:pt x="35" y="71"/>
                    </a:lnTo>
                    <a:lnTo>
                      <a:pt x="31" y="73"/>
                    </a:lnTo>
                    <a:lnTo>
                      <a:pt x="26" y="73"/>
                    </a:lnTo>
                    <a:lnTo>
                      <a:pt x="21" y="71"/>
                    </a:lnTo>
                    <a:lnTo>
                      <a:pt x="16" y="69"/>
                    </a:lnTo>
                    <a:lnTo>
                      <a:pt x="11" y="66"/>
                    </a:lnTo>
                    <a:lnTo>
                      <a:pt x="7" y="61"/>
                    </a:lnTo>
                    <a:lnTo>
                      <a:pt x="5" y="55"/>
                    </a:lnTo>
                    <a:lnTo>
                      <a:pt x="2" y="49"/>
                    </a:lnTo>
                    <a:lnTo>
                      <a:pt x="1" y="40"/>
                    </a:lnTo>
                    <a:lnTo>
                      <a:pt x="0" y="33"/>
                    </a:lnTo>
                    <a:lnTo>
                      <a:pt x="0" y="24"/>
                    </a:lnTo>
                    <a:lnTo>
                      <a:pt x="1" y="18"/>
                    </a:lnTo>
                    <a:lnTo>
                      <a:pt x="2" y="13"/>
                    </a:lnTo>
                    <a:lnTo>
                      <a:pt x="6" y="8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2" y="3"/>
                    </a:lnTo>
                    <a:lnTo>
                      <a:pt x="36" y="7"/>
                    </a:lnTo>
                    <a:lnTo>
                      <a:pt x="40" y="12"/>
                    </a:lnTo>
                    <a:lnTo>
                      <a:pt x="43" y="17"/>
                    </a:lnTo>
                    <a:lnTo>
                      <a:pt x="46" y="24"/>
                    </a:lnTo>
                    <a:lnTo>
                      <a:pt x="47" y="32"/>
                    </a:lnTo>
                    <a:lnTo>
                      <a:pt x="48" y="35"/>
                    </a:lnTo>
                    <a:lnTo>
                      <a:pt x="10" y="41"/>
                    </a:lnTo>
                    <a:lnTo>
                      <a:pt x="11" y="46"/>
                    </a:lnTo>
                    <a:lnTo>
                      <a:pt x="13" y="51"/>
                    </a:lnTo>
                    <a:lnTo>
                      <a:pt x="15" y="55"/>
                    </a:lnTo>
                    <a:lnTo>
                      <a:pt x="17" y="59"/>
                    </a:lnTo>
                    <a:lnTo>
                      <a:pt x="20" y="60"/>
                    </a:lnTo>
                    <a:lnTo>
                      <a:pt x="23" y="63"/>
                    </a:lnTo>
                    <a:lnTo>
                      <a:pt x="26" y="63"/>
                    </a:lnTo>
                    <a:lnTo>
                      <a:pt x="30" y="63"/>
                    </a:lnTo>
                    <a:lnTo>
                      <a:pt x="33" y="61"/>
                    </a:lnTo>
                    <a:lnTo>
                      <a:pt x="37" y="58"/>
                    </a:lnTo>
                    <a:lnTo>
                      <a:pt x="40" y="53"/>
                    </a:lnTo>
                    <a:lnTo>
                      <a:pt x="41" y="46"/>
                    </a:lnTo>
                    <a:close/>
                    <a:moveTo>
                      <a:pt x="8" y="32"/>
                    </a:moveTo>
                    <a:lnTo>
                      <a:pt x="37" y="27"/>
                    </a:lnTo>
                    <a:lnTo>
                      <a:pt x="35" y="19"/>
                    </a:lnTo>
                    <a:lnTo>
                      <a:pt x="31" y="14"/>
                    </a:lnTo>
                    <a:lnTo>
                      <a:pt x="28" y="12"/>
                    </a:lnTo>
                    <a:lnTo>
                      <a:pt x="26" y="10"/>
                    </a:lnTo>
                    <a:lnTo>
                      <a:pt x="23" y="9"/>
                    </a:lnTo>
                    <a:lnTo>
                      <a:pt x="20" y="9"/>
                    </a:lnTo>
                    <a:lnTo>
                      <a:pt x="17" y="10"/>
                    </a:lnTo>
                    <a:lnTo>
                      <a:pt x="15" y="12"/>
                    </a:lnTo>
                    <a:lnTo>
                      <a:pt x="12" y="14"/>
                    </a:lnTo>
                    <a:lnTo>
                      <a:pt x="11" y="17"/>
                    </a:lnTo>
                    <a:lnTo>
                      <a:pt x="8" y="24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" name="Freeform 2324"/>
              <p:cNvSpPr>
                <a:spLocks/>
              </p:cNvSpPr>
              <p:nvPr/>
            </p:nvSpPr>
            <p:spPr bwMode="auto">
              <a:xfrm>
                <a:off x="1524" y="2313"/>
                <a:ext cx="5" cy="15"/>
              </a:xfrm>
              <a:custGeom>
                <a:avLst/>
                <a:gdLst>
                  <a:gd name="T0" fmla="*/ 11 w 27"/>
                  <a:gd name="T1" fmla="*/ 74 h 74"/>
                  <a:gd name="T2" fmla="*/ 0 w 27"/>
                  <a:gd name="T3" fmla="*/ 5 h 74"/>
                  <a:gd name="T4" fmla="*/ 7 w 27"/>
                  <a:gd name="T5" fmla="*/ 4 h 74"/>
                  <a:gd name="T6" fmla="*/ 8 w 27"/>
                  <a:gd name="T7" fmla="*/ 14 h 74"/>
                  <a:gd name="T8" fmla="*/ 11 w 27"/>
                  <a:gd name="T9" fmla="*/ 8 h 74"/>
                  <a:gd name="T10" fmla="*/ 13 w 27"/>
                  <a:gd name="T11" fmla="*/ 4 h 74"/>
                  <a:gd name="T12" fmla="*/ 15 w 27"/>
                  <a:gd name="T13" fmla="*/ 2 h 74"/>
                  <a:gd name="T14" fmla="*/ 18 w 27"/>
                  <a:gd name="T15" fmla="*/ 0 h 74"/>
                  <a:gd name="T16" fmla="*/ 22 w 27"/>
                  <a:gd name="T17" fmla="*/ 0 h 74"/>
                  <a:gd name="T18" fmla="*/ 27 w 27"/>
                  <a:gd name="T19" fmla="*/ 3 h 74"/>
                  <a:gd name="T20" fmla="*/ 26 w 27"/>
                  <a:gd name="T21" fmla="*/ 14 h 74"/>
                  <a:gd name="T22" fmla="*/ 23 w 27"/>
                  <a:gd name="T23" fmla="*/ 13 h 74"/>
                  <a:gd name="T24" fmla="*/ 20 w 27"/>
                  <a:gd name="T25" fmla="*/ 13 h 74"/>
                  <a:gd name="T26" fmla="*/ 17 w 27"/>
                  <a:gd name="T27" fmla="*/ 14 h 74"/>
                  <a:gd name="T28" fmla="*/ 15 w 27"/>
                  <a:gd name="T29" fmla="*/ 15 h 74"/>
                  <a:gd name="T30" fmla="*/ 13 w 27"/>
                  <a:gd name="T31" fmla="*/ 19 h 74"/>
                  <a:gd name="T32" fmla="*/ 13 w 27"/>
                  <a:gd name="T33" fmla="*/ 23 h 74"/>
                  <a:gd name="T34" fmla="*/ 12 w 27"/>
                  <a:gd name="T35" fmla="*/ 29 h 74"/>
                  <a:gd name="T36" fmla="*/ 13 w 27"/>
                  <a:gd name="T37" fmla="*/ 37 h 74"/>
                  <a:gd name="T38" fmla="*/ 20 w 27"/>
                  <a:gd name="T39" fmla="*/ 73 h 74"/>
                  <a:gd name="T40" fmla="*/ 11 w 27"/>
                  <a:gd name="T4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74">
                    <a:moveTo>
                      <a:pt x="11" y="74"/>
                    </a:moveTo>
                    <a:lnTo>
                      <a:pt x="0" y="5"/>
                    </a:lnTo>
                    <a:lnTo>
                      <a:pt x="7" y="4"/>
                    </a:lnTo>
                    <a:lnTo>
                      <a:pt x="8" y="14"/>
                    </a:lnTo>
                    <a:lnTo>
                      <a:pt x="11" y="8"/>
                    </a:lnTo>
                    <a:lnTo>
                      <a:pt x="13" y="4"/>
                    </a:lnTo>
                    <a:lnTo>
                      <a:pt x="15" y="2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7" y="3"/>
                    </a:lnTo>
                    <a:lnTo>
                      <a:pt x="26" y="14"/>
                    </a:lnTo>
                    <a:lnTo>
                      <a:pt x="23" y="13"/>
                    </a:lnTo>
                    <a:lnTo>
                      <a:pt x="20" y="13"/>
                    </a:lnTo>
                    <a:lnTo>
                      <a:pt x="17" y="14"/>
                    </a:lnTo>
                    <a:lnTo>
                      <a:pt x="15" y="15"/>
                    </a:lnTo>
                    <a:lnTo>
                      <a:pt x="13" y="19"/>
                    </a:lnTo>
                    <a:lnTo>
                      <a:pt x="13" y="23"/>
                    </a:lnTo>
                    <a:lnTo>
                      <a:pt x="12" y="29"/>
                    </a:lnTo>
                    <a:lnTo>
                      <a:pt x="13" y="37"/>
                    </a:lnTo>
                    <a:lnTo>
                      <a:pt x="20" y="73"/>
                    </a:lnTo>
                    <a:lnTo>
                      <a:pt x="11" y="7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4" name="Freeform 2325"/>
              <p:cNvSpPr>
                <a:spLocks/>
              </p:cNvSpPr>
              <p:nvPr/>
            </p:nvSpPr>
            <p:spPr bwMode="auto">
              <a:xfrm>
                <a:off x="1530" y="2308"/>
                <a:ext cx="7" cy="19"/>
              </a:xfrm>
              <a:custGeom>
                <a:avLst/>
                <a:gdLst>
                  <a:gd name="T0" fmla="*/ 34 w 36"/>
                  <a:gd name="T1" fmla="*/ 82 h 95"/>
                  <a:gd name="T2" fmla="*/ 36 w 36"/>
                  <a:gd name="T3" fmla="*/ 92 h 95"/>
                  <a:gd name="T4" fmla="*/ 34 w 36"/>
                  <a:gd name="T5" fmla="*/ 93 h 95"/>
                  <a:gd name="T6" fmla="*/ 30 w 36"/>
                  <a:gd name="T7" fmla="*/ 93 h 95"/>
                  <a:gd name="T8" fmla="*/ 26 w 36"/>
                  <a:gd name="T9" fmla="*/ 95 h 95"/>
                  <a:gd name="T10" fmla="*/ 22 w 36"/>
                  <a:gd name="T11" fmla="*/ 93 h 95"/>
                  <a:gd name="T12" fmla="*/ 20 w 36"/>
                  <a:gd name="T13" fmla="*/ 91 h 95"/>
                  <a:gd name="T14" fmla="*/ 17 w 36"/>
                  <a:gd name="T15" fmla="*/ 88 h 95"/>
                  <a:gd name="T16" fmla="*/ 16 w 36"/>
                  <a:gd name="T17" fmla="*/ 83 h 95"/>
                  <a:gd name="T18" fmla="*/ 15 w 36"/>
                  <a:gd name="T19" fmla="*/ 75 h 95"/>
                  <a:gd name="T20" fmla="*/ 7 w 36"/>
                  <a:gd name="T21" fmla="*/ 35 h 95"/>
                  <a:gd name="T22" fmla="*/ 1 w 36"/>
                  <a:gd name="T23" fmla="*/ 36 h 95"/>
                  <a:gd name="T24" fmla="*/ 0 w 36"/>
                  <a:gd name="T25" fmla="*/ 27 h 95"/>
                  <a:gd name="T26" fmla="*/ 6 w 36"/>
                  <a:gd name="T27" fmla="*/ 26 h 95"/>
                  <a:gd name="T28" fmla="*/ 4 w 36"/>
                  <a:gd name="T29" fmla="*/ 9 h 95"/>
                  <a:gd name="T30" fmla="*/ 11 w 36"/>
                  <a:gd name="T31" fmla="*/ 0 h 95"/>
                  <a:gd name="T32" fmla="*/ 15 w 36"/>
                  <a:gd name="T33" fmla="*/ 25 h 95"/>
                  <a:gd name="T34" fmla="*/ 24 w 36"/>
                  <a:gd name="T35" fmla="*/ 22 h 95"/>
                  <a:gd name="T36" fmla="*/ 25 w 36"/>
                  <a:gd name="T37" fmla="*/ 32 h 95"/>
                  <a:gd name="T38" fmla="*/ 16 w 36"/>
                  <a:gd name="T39" fmla="*/ 34 h 95"/>
                  <a:gd name="T40" fmla="*/ 24 w 36"/>
                  <a:gd name="T41" fmla="*/ 74 h 95"/>
                  <a:gd name="T42" fmla="*/ 25 w 36"/>
                  <a:gd name="T43" fmla="*/ 78 h 95"/>
                  <a:gd name="T44" fmla="*/ 25 w 36"/>
                  <a:gd name="T45" fmla="*/ 81 h 95"/>
                  <a:gd name="T46" fmla="*/ 27 w 36"/>
                  <a:gd name="T47" fmla="*/ 82 h 95"/>
                  <a:gd name="T48" fmla="*/ 30 w 36"/>
                  <a:gd name="T49" fmla="*/ 83 h 95"/>
                  <a:gd name="T50" fmla="*/ 31 w 36"/>
                  <a:gd name="T51" fmla="*/ 82 h 95"/>
                  <a:gd name="T52" fmla="*/ 34 w 36"/>
                  <a:gd name="T53" fmla="*/ 8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" h="95">
                    <a:moveTo>
                      <a:pt x="34" y="82"/>
                    </a:moveTo>
                    <a:lnTo>
                      <a:pt x="36" y="92"/>
                    </a:lnTo>
                    <a:lnTo>
                      <a:pt x="34" y="93"/>
                    </a:lnTo>
                    <a:lnTo>
                      <a:pt x="30" y="93"/>
                    </a:lnTo>
                    <a:lnTo>
                      <a:pt x="26" y="95"/>
                    </a:lnTo>
                    <a:lnTo>
                      <a:pt x="22" y="93"/>
                    </a:lnTo>
                    <a:lnTo>
                      <a:pt x="20" y="91"/>
                    </a:lnTo>
                    <a:lnTo>
                      <a:pt x="17" y="88"/>
                    </a:lnTo>
                    <a:lnTo>
                      <a:pt x="16" y="83"/>
                    </a:lnTo>
                    <a:lnTo>
                      <a:pt x="15" y="75"/>
                    </a:lnTo>
                    <a:lnTo>
                      <a:pt x="7" y="35"/>
                    </a:lnTo>
                    <a:lnTo>
                      <a:pt x="1" y="36"/>
                    </a:lnTo>
                    <a:lnTo>
                      <a:pt x="0" y="27"/>
                    </a:lnTo>
                    <a:lnTo>
                      <a:pt x="6" y="26"/>
                    </a:lnTo>
                    <a:lnTo>
                      <a:pt x="4" y="9"/>
                    </a:lnTo>
                    <a:lnTo>
                      <a:pt x="11" y="0"/>
                    </a:lnTo>
                    <a:lnTo>
                      <a:pt x="15" y="25"/>
                    </a:lnTo>
                    <a:lnTo>
                      <a:pt x="24" y="22"/>
                    </a:lnTo>
                    <a:lnTo>
                      <a:pt x="25" y="32"/>
                    </a:lnTo>
                    <a:lnTo>
                      <a:pt x="16" y="34"/>
                    </a:lnTo>
                    <a:lnTo>
                      <a:pt x="24" y="74"/>
                    </a:lnTo>
                    <a:lnTo>
                      <a:pt x="25" y="78"/>
                    </a:lnTo>
                    <a:lnTo>
                      <a:pt x="25" y="81"/>
                    </a:lnTo>
                    <a:lnTo>
                      <a:pt x="27" y="82"/>
                    </a:lnTo>
                    <a:lnTo>
                      <a:pt x="30" y="83"/>
                    </a:lnTo>
                    <a:lnTo>
                      <a:pt x="31" y="82"/>
                    </a:lnTo>
                    <a:lnTo>
                      <a:pt x="34" y="8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5" name="Freeform 2326"/>
              <p:cNvSpPr>
                <a:spLocks/>
              </p:cNvSpPr>
              <p:nvPr/>
            </p:nvSpPr>
            <p:spPr bwMode="auto">
              <a:xfrm>
                <a:off x="1537" y="2311"/>
                <a:ext cx="10" cy="15"/>
              </a:xfrm>
              <a:custGeom>
                <a:avLst/>
                <a:gdLst>
                  <a:gd name="T0" fmla="*/ 45 w 52"/>
                  <a:gd name="T1" fmla="*/ 71 h 76"/>
                  <a:gd name="T2" fmla="*/ 43 w 52"/>
                  <a:gd name="T3" fmla="*/ 61 h 76"/>
                  <a:gd name="T4" fmla="*/ 41 w 52"/>
                  <a:gd name="T5" fmla="*/ 66 h 76"/>
                  <a:gd name="T6" fmla="*/ 37 w 52"/>
                  <a:gd name="T7" fmla="*/ 71 h 76"/>
                  <a:gd name="T8" fmla="*/ 33 w 52"/>
                  <a:gd name="T9" fmla="*/ 73 h 76"/>
                  <a:gd name="T10" fmla="*/ 28 w 52"/>
                  <a:gd name="T11" fmla="*/ 74 h 76"/>
                  <a:gd name="T12" fmla="*/ 23 w 52"/>
                  <a:gd name="T13" fmla="*/ 76 h 76"/>
                  <a:gd name="T14" fmla="*/ 18 w 52"/>
                  <a:gd name="T15" fmla="*/ 73 h 76"/>
                  <a:gd name="T16" fmla="*/ 13 w 52"/>
                  <a:gd name="T17" fmla="*/ 69 h 76"/>
                  <a:gd name="T18" fmla="*/ 11 w 52"/>
                  <a:gd name="T19" fmla="*/ 64 h 76"/>
                  <a:gd name="T20" fmla="*/ 9 w 52"/>
                  <a:gd name="T21" fmla="*/ 58 h 76"/>
                  <a:gd name="T22" fmla="*/ 7 w 52"/>
                  <a:gd name="T23" fmla="*/ 50 h 76"/>
                  <a:gd name="T24" fmla="*/ 0 w 52"/>
                  <a:gd name="T25" fmla="*/ 7 h 76"/>
                  <a:gd name="T26" fmla="*/ 9 w 52"/>
                  <a:gd name="T27" fmla="*/ 6 h 76"/>
                  <a:gd name="T28" fmla="*/ 15 w 52"/>
                  <a:gd name="T29" fmla="*/ 45 h 76"/>
                  <a:gd name="T30" fmla="*/ 16 w 52"/>
                  <a:gd name="T31" fmla="*/ 53 h 76"/>
                  <a:gd name="T32" fmla="*/ 18 w 52"/>
                  <a:gd name="T33" fmla="*/ 58 h 76"/>
                  <a:gd name="T34" fmla="*/ 20 w 52"/>
                  <a:gd name="T35" fmla="*/ 61 h 76"/>
                  <a:gd name="T36" fmla="*/ 22 w 52"/>
                  <a:gd name="T37" fmla="*/ 63 h 76"/>
                  <a:gd name="T38" fmla="*/ 26 w 52"/>
                  <a:gd name="T39" fmla="*/ 64 h 76"/>
                  <a:gd name="T40" fmla="*/ 28 w 52"/>
                  <a:gd name="T41" fmla="*/ 64 h 76"/>
                  <a:gd name="T42" fmla="*/ 32 w 52"/>
                  <a:gd name="T43" fmla="*/ 63 h 76"/>
                  <a:gd name="T44" fmla="*/ 35 w 52"/>
                  <a:gd name="T45" fmla="*/ 62 h 76"/>
                  <a:gd name="T46" fmla="*/ 36 w 52"/>
                  <a:gd name="T47" fmla="*/ 60 h 76"/>
                  <a:gd name="T48" fmla="*/ 38 w 52"/>
                  <a:gd name="T49" fmla="*/ 57 h 76"/>
                  <a:gd name="T50" fmla="*/ 40 w 52"/>
                  <a:gd name="T51" fmla="*/ 50 h 76"/>
                  <a:gd name="T52" fmla="*/ 38 w 52"/>
                  <a:gd name="T53" fmla="*/ 38 h 76"/>
                  <a:gd name="T54" fmla="*/ 32 w 52"/>
                  <a:gd name="T55" fmla="*/ 2 h 76"/>
                  <a:gd name="T56" fmla="*/ 41 w 52"/>
                  <a:gd name="T57" fmla="*/ 0 h 76"/>
                  <a:gd name="T58" fmla="*/ 52 w 52"/>
                  <a:gd name="T59" fmla="*/ 69 h 76"/>
                  <a:gd name="T60" fmla="*/ 45 w 52"/>
                  <a:gd name="T61" fmla="*/ 7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2" h="76">
                    <a:moveTo>
                      <a:pt x="45" y="71"/>
                    </a:moveTo>
                    <a:lnTo>
                      <a:pt x="43" y="61"/>
                    </a:lnTo>
                    <a:lnTo>
                      <a:pt x="41" y="66"/>
                    </a:lnTo>
                    <a:lnTo>
                      <a:pt x="37" y="71"/>
                    </a:lnTo>
                    <a:lnTo>
                      <a:pt x="33" y="73"/>
                    </a:lnTo>
                    <a:lnTo>
                      <a:pt x="28" y="74"/>
                    </a:lnTo>
                    <a:lnTo>
                      <a:pt x="23" y="76"/>
                    </a:lnTo>
                    <a:lnTo>
                      <a:pt x="18" y="73"/>
                    </a:lnTo>
                    <a:lnTo>
                      <a:pt x="13" y="69"/>
                    </a:lnTo>
                    <a:lnTo>
                      <a:pt x="11" y="64"/>
                    </a:lnTo>
                    <a:lnTo>
                      <a:pt x="9" y="58"/>
                    </a:lnTo>
                    <a:lnTo>
                      <a:pt x="7" y="50"/>
                    </a:lnTo>
                    <a:lnTo>
                      <a:pt x="0" y="7"/>
                    </a:lnTo>
                    <a:lnTo>
                      <a:pt x="9" y="6"/>
                    </a:lnTo>
                    <a:lnTo>
                      <a:pt x="15" y="45"/>
                    </a:lnTo>
                    <a:lnTo>
                      <a:pt x="16" y="53"/>
                    </a:lnTo>
                    <a:lnTo>
                      <a:pt x="18" y="58"/>
                    </a:lnTo>
                    <a:lnTo>
                      <a:pt x="20" y="61"/>
                    </a:lnTo>
                    <a:lnTo>
                      <a:pt x="22" y="63"/>
                    </a:lnTo>
                    <a:lnTo>
                      <a:pt x="26" y="64"/>
                    </a:lnTo>
                    <a:lnTo>
                      <a:pt x="28" y="64"/>
                    </a:lnTo>
                    <a:lnTo>
                      <a:pt x="32" y="63"/>
                    </a:lnTo>
                    <a:lnTo>
                      <a:pt x="35" y="62"/>
                    </a:lnTo>
                    <a:lnTo>
                      <a:pt x="36" y="60"/>
                    </a:lnTo>
                    <a:lnTo>
                      <a:pt x="38" y="57"/>
                    </a:lnTo>
                    <a:lnTo>
                      <a:pt x="40" y="50"/>
                    </a:lnTo>
                    <a:lnTo>
                      <a:pt x="38" y="38"/>
                    </a:lnTo>
                    <a:lnTo>
                      <a:pt x="32" y="2"/>
                    </a:lnTo>
                    <a:lnTo>
                      <a:pt x="41" y="0"/>
                    </a:lnTo>
                    <a:lnTo>
                      <a:pt x="52" y="69"/>
                    </a:lnTo>
                    <a:lnTo>
                      <a:pt x="45" y="7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6" name="Freeform 2327"/>
              <p:cNvSpPr>
                <a:spLocks/>
              </p:cNvSpPr>
              <p:nvPr/>
            </p:nvSpPr>
            <p:spPr bwMode="auto">
              <a:xfrm>
                <a:off x="1549" y="2309"/>
                <a:ext cx="9" cy="15"/>
              </a:xfrm>
              <a:custGeom>
                <a:avLst/>
                <a:gdLst>
                  <a:gd name="T0" fmla="*/ 13 w 48"/>
                  <a:gd name="T1" fmla="*/ 51 h 74"/>
                  <a:gd name="T2" fmla="*/ 19 w 48"/>
                  <a:gd name="T3" fmla="*/ 61 h 74"/>
                  <a:gd name="T4" fmla="*/ 29 w 48"/>
                  <a:gd name="T5" fmla="*/ 64 h 74"/>
                  <a:gd name="T6" fmla="*/ 36 w 48"/>
                  <a:gd name="T7" fmla="*/ 59 h 74"/>
                  <a:gd name="T8" fmla="*/ 39 w 48"/>
                  <a:gd name="T9" fmla="*/ 50 h 74"/>
                  <a:gd name="T10" fmla="*/ 35 w 48"/>
                  <a:gd name="T11" fmla="*/ 45 h 74"/>
                  <a:gd name="T12" fmla="*/ 25 w 48"/>
                  <a:gd name="T13" fmla="*/ 43 h 74"/>
                  <a:gd name="T14" fmla="*/ 10 w 48"/>
                  <a:gd name="T15" fmla="*/ 39 h 74"/>
                  <a:gd name="T16" fmla="*/ 4 w 48"/>
                  <a:gd name="T17" fmla="*/ 33 h 74"/>
                  <a:gd name="T18" fmla="*/ 2 w 48"/>
                  <a:gd name="T19" fmla="*/ 24 h 74"/>
                  <a:gd name="T20" fmla="*/ 2 w 48"/>
                  <a:gd name="T21" fmla="*/ 16 h 74"/>
                  <a:gd name="T22" fmla="*/ 4 w 48"/>
                  <a:gd name="T23" fmla="*/ 9 h 74"/>
                  <a:gd name="T24" fmla="*/ 9 w 48"/>
                  <a:gd name="T25" fmla="*/ 4 h 74"/>
                  <a:gd name="T26" fmla="*/ 17 w 48"/>
                  <a:gd name="T27" fmla="*/ 2 h 74"/>
                  <a:gd name="T28" fmla="*/ 28 w 48"/>
                  <a:gd name="T29" fmla="*/ 2 h 74"/>
                  <a:gd name="T30" fmla="*/ 35 w 48"/>
                  <a:gd name="T31" fmla="*/ 6 h 74"/>
                  <a:gd name="T32" fmla="*/ 40 w 48"/>
                  <a:gd name="T33" fmla="*/ 18 h 74"/>
                  <a:gd name="T34" fmla="*/ 30 w 48"/>
                  <a:gd name="T35" fmla="*/ 15 h 74"/>
                  <a:gd name="T36" fmla="*/ 24 w 48"/>
                  <a:gd name="T37" fmla="*/ 10 h 74"/>
                  <a:gd name="T38" fmla="*/ 14 w 48"/>
                  <a:gd name="T39" fmla="*/ 11 h 74"/>
                  <a:gd name="T40" fmla="*/ 9 w 48"/>
                  <a:gd name="T41" fmla="*/ 18 h 74"/>
                  <a:gd name="T42" fmla="*/ 10 w 48"/>
                  <a:gd name="T43" fmla="*/ 25 h 74"/>
                  <a:gd name="T44" fmla="*/ 17 w 48"/>
                  <a:gd name="T45" fmla="*/ 28 h 74"/>
                  <a:gd name="T46" fmla="*/ 33 w 48"/>
                  <a:gd name="T47" fmla="*/ 31 h 74"/>
                  <a:gd name="T48" fmla="*/ 41 w 48"/>
                  <a:gd name="T49" fmla="*/ 35 h 74"/>
                  <a:gd name="T50" fmla="*/ 45 w 48"/>
                  <a:gd name="T51" fmla="*/ 43 h 74"/>
                  <a:gd name="T52" fmla="*/ 48 w 48"/>
                  <a:gd name="T53" fmla="*/ 53 h 74"/>
                  <a:gd name="T54" fmla="*/ 46 w 48"/>
                  <a:gd name="T55" fmla="*/ 61 h 74"/>
                  <a:gd name="T56" fmla="*/ 41 w 48"/>
                  <a:gd name="T57" fmla="*/ 68 h 74"/>
                  <a:gd name="T58" fmla="*/ 34 w 48"/>
                  <a:gd name="T59" fmla="*/ 72 h 74"/>
                  <a:gd name="T60" fmla="*/ 25 w 48"/>
                  <a:gd name="T61" fmla="*/ 74 h 74"/>
                  <a:gd name="T62" fmla="*/ 18 w 48"/>
                  <a:gd name="T63" fmla="*/ 72 h 74"/>
                  <a:gd name="T64" fmla="*/ 12 w 48"/>
                  <a:gd name="T65" fmla="*/ 68 h 74"/>
                  <a:gd name="T66" fmla="*/ 7 w 48"/>
                  <a:gd name="T67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8" h="74">
                    <a:moveTo>
                      <a:pt x="4" y="55"/>
                    </a:moveTo>
                    <a:lnTo>
                      <a:pt x="13" y="51"/>
                    </a:lnTo>
                    <a:lnTo>
                      <a:pt x="15" y="58"/>
                    </a:lnTo>
                    <a:lnTo>
                      <a:pt x="19" y="61"/>
                    </a:lnTo>
                    <a:lnTo>
                      <a:pt x="23" y="64"/>
                    </a:lnTo>
                    <a:lnTo>
                      <a:pt x="29" y="64"/>
                    </a:lnTo>
                    <a:lnTo>
                      <a:pt x="34" y="63"/>
                    </a:lnTo>
                    <a:lnTo>
                      <a:pt x="36" y="59"/>
                    </a:lnTo>
                    <a:lnTo>
                      <a:pt x="39" y="55"/>
                    </a:lnTo>
                    <a:lnTo>
                      <a:pt x="39" y="50"/>
                    </a:lnTo>
                    <a:lnTo>
                      <a:pt x="38" y="48"/>
                    </a:lnTo>
                    <a:lnTo>
                      <a:pt x="35" y="45"/>
                    </a:lnTo>
                    <a:lnTo>
                      <a:pt x="31" y="44"/>
                    </a:lnTo>
                    <a:lnTo>
                      <a:pt x="25" y="43"/>
                    </a:lnTo>
                    <a:lnTo>
                      <a:pt x="17" y="40"/>
                    </a:lnTo>
                    <a:lnTo>
                      <a:pt x="10" y="39"/>
                    </a:lnTo>
                    <a:lnTo>
                      <a:pt x="8" y="36"/>
                    </a:lnTo>
                    <a:lnTo>
                      <a:pt x="4" y="33"/>
                    </a:lnTo>
                    <a:lnTo>
                      <a:pt x="3" y="29"/>
                    </a:lnTo>
                    <a:lnTo>
                      <a:pt x="2" y="24"/>
                    </a:lnTo>
                    <a:lnTo>
                      <a:pt x="0" y="20"/>
                    </a:lnTo>
                    <a:lnTo>
                      <a:pt x="2" y="16"/>
                    </a:lnTo>
                    <a:lnTo>
                      <a:pt x="2" y="13"/>
                    </a:lnTo>
                    <a:lnTo>
                      <a:pt x="4" y="9"/>
                    </a:lnTo>
                    <a:lnTo>
                      <a:pt x="7" y="6"/>
                    </a:lnTo>
                    <a:lnTo>
                      <a:pt x="9" y="4"/>
                    </a:lnTo>
                    <a:lnTo>
                      <a:pt x="13" y="2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1" y="4"/>
                    </a:lnTo>
                    <a:lnTo>
                      <a:pt x="35" y="6"/>
                    </a:lnTo>
                    <a:lnTo>
                      <a:pt x="38" y="11"/>
                    </a:lnTo>
                    <a:lnTo>
                      <a:pt x="40" y="18"/>
                    </a:lnTo>
                    <a:lnTo>
                      <a:pt x="31" y="20"/>
                    </a:lnTo>
                    <a:lnTo>
                      <a:pt x="30" y="15"/>
                    </a:lnTo>
                    <a:lnTo>
                      <a:pt x="26" y="13"/>
                    </a:lnTo>
                    <a:lnTo>
                      <a:pt x="24" y="10"/>
                    </a:lnTo>
                    <a:lnTo>
                      <a:pt x="19" y="10"/>
                    </a:lnTo>
                    <a:lnTo>
                      <a:pt x="14" y="11"/>
                    </a:lnTo>
                    <a:lnTo>
                      <a:pt x="10" y="14"/>
                    </a:lnTo>
                    <a:lnTo>
                      <a:pt x="9" y="18"/>
                    </a:lnTo>
                    <a:lnTo>
                      <a:pt x="9" y="21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7" y="28"/>
                    </a:lnTo>
                    <a:lnTo>
                      <a:pt x="23" y="30"/>
                    </a:lnTo>
                    <a:lnTo>
                      <a:pt x="33" y="31"/>
                    </a:lnTo>
                    <a:lnTo>
                      <a:pt x="38" y="33"/>
                    </a:lnTo>
                    <a:lnTo>
                      <a:pt x="41" y="35"/>
                    </a:lnTo>
                    <a:lnTo>
                      <a:pt x="44" y="39"/>
                    </a:lnTo>
                    <a:lnTo>
                      <a:pt x="45" y="43"/>
                    </a:lnTo>
                    <a:lnTo>
                      <a:pt x="46" y="48"/>
                    </a:lnTo>
                    <a:lnTo>
                      <a:pt x="48" y="53"/>
                    </a:lnTo>
                    <a:lnTo>
                      <a:pt x="48" y="56"/>
                    </a:lnTo>
                    <a:lnTo>
                      <a:pt x="46" y="61"/>
                    </a:lnTo>
                    <a:lnTo>
                      <a:pt x="44" y="65"/>
                    </a:lnTo>
                    <a:lnTo>
                      <a:pt x="41" y="68"/>
                    </a:lnTo>
                    <a:lnTo>
                      <a:pt x="38" y="70"/>
                    </a:lnTo>
                    <a:lnTo>
                      <a:pt x="34" y="72"/>
                    </a:lnTo>
                    <a:lnTo>
                      <a:pt x="30" y="74"/>
                    </a:lnTo>
                    <a:lnTo>
                      <a:pt x="25" y="74"/>
                    </a:lnTo>
                    <a:lnTo>
                      <a:pt x="22" y="74"/>
                    </a:lnTo>
                    <a:lnTo>
                      <a:pt x="18" y="72"/>
                    </a:lnTo>
                    <a:lnTo>
                      <a:pt x="14" y="70"/>
                    </a:lnTo>
                    <a:lnTo>
                      <a:pt x="12" y="68"/>
                    </a:lnTo>
                    <a:lnTo>
                      <a:pt x="9" y="64"/>
                    </a:lnTo>
                    <a:lnTo>
                      <a:pt x="7" y="60"/>
                    </a:lnTo>
                    <a:lnTo>
                      <a:pt x="4" y="5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7" name="Freeform 2328"/>
              <p:cNvSpPr>
                <a:spLocks/>
              </p:cNvSpPr>
              <p:nvPr/>
            </p:nvSpPr>
            <p:spPr bwMode="auto">
              <a:xfrm>
                <a:off x="1563" y="2302"/>
                <a:ext cx="12" cy="19"/>
              </a:xfrm>
              <a:custGeom>
                <a:avLst/>
                <a:gdLst>
                  <a:gd name="T0" fmla="*/ 16 w 59"/>
                  <a:gd name="T1" fmla="*/ 97 h 97"/>
                  <a:gd name="T2" fmla="*/ 0 w 59"/>
                  <a:gd name="T3" fmla="*/ 3 h 97"/>
                  <a:gd name="T4" fmla="*/ 10 w 59"/>
                  <a:gd name="T5" fmla="*/ 0 h 97"/>
                  <a:gd name="T6" fmla="*/ 23 w 59"/>
                  <a:gd name="T7" fmla="*/ 85 h 97"/>
                  <a:gd name="T8" fmla="*/ 58 w 59"/>
                  <a:gd name="T9" fmla="*/ 79 h 97"/>
                  <a:gd name="T10" fmla="*/ 59 w 59"/>
                  <a:gd name="T11" fmla="*/ 90 h 97"/>
                  <a:gd name="T12" fmla="*/ 16 w 59"/>
                  <a:gd name="T13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7">
                    <a:moveTo>
                      <a:pt x="16" y="97"/>
                    </a:moveTo>
                    <a:lnTo>
                      <a:pt x="0" y="3"/>
                    </a:lnTo>
                    <a:lnTo>
                      <a:pt x="10" y="0"/>
                    </a:lnTo>
                    <a:lnTo>
                      <a:pt x="23" y="85"/>
                    </a:lnTo>
                    <a:lnTo>
                      <a:pt x="58" y="79"/>
                    </a:lnTo>
                    <a:lnTo>
                      <a:pt x="59" y="90"/>
                    </a:lnTo>
                    <a:lnTo>
                      <a:pt x="16" y="9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8" name="Freeform 2329"/>
              <p:cNvSpPr>
                <a:spLocks noEditPoints="1"/>
              </p:cNvSpPr>
              <p:nvPr/>
            </p:nvSpPr>
            <p:spPr bwMode="auto">
              <a:xfrm>
                <a:off x="1576" y="2305"/>
                <a:ext cx="11" cy="14"/>
              </a:xfrm>
              <a:custGeom>
                <a:avLst/>
                <a:gdLst>
                  <a:gd name="T0" fmla="*/ 39 w 54"/>
                  <a:gd name="T1" fmla="*/ 65 h 73"/>
                  <a:gd name="T2" fmla="*/ 30 w 54"/>
                  <a:gd name="T3" fmla="*/ 72 h 73"/>
                  <a:gd name="T4" fmla="*/ 21 w 54"/>
                  <a:gd name="T5" fmla="*/ 73 h 73"/>
                  <a:gd name="T6" fmla="*/ 14 w 54"/>
                  <a:gd name="T7" fmla="*/ 72 h 73"/>
                  <a:gd name="T8" fmla="*/ 9 w 54"/>
                  <a:gd name="T9" fmla="*/ 67 h 73"/>
                  <a:gd name="T10" fmla="*/ 5 w 54"/>
                  <a:gd name="T11" fmla="*/ 61 h 73"/>
                  <a:gd name="T12" fmla="*/ 4 w 54"/>
                  <a:gd name="T13" fmla="*/ 51 h 73"/>
                  <a:gd name="T14" fmla="*/ 6 w 54"/>
                  <a:gd name="T15" fmla="*/ 41 h 73"/>
                  <a:gd name="T16" fmla="*/ 14 w 54"/>
                  <a:gd name="T17" fmla="*/ 35 h 73"/>
                  <a:gd name="T18" fmla="*/ 29 w 54"/>
                  <a:gd name="T19" fmla="*/ 28 h 73"/>
                  <a:gd name="T20" fmla="*/ 35 w 54"/>
                  <a:gd name="T21" fmla="*/ 22 h 73"/>
                  <a:gd name="T22" fmla="*/ 31 w 54"/>
                  <a:gd name="T23" fmla="*/ 12 h 73"/>
                  <a:gd name="T24" fmla="*/ 26 w 54"/>
                  <a:gd name="T25" fmla="*/ 10 h 73"/>
                  <a:gd name="T26" fmla="*/ 20 w 54"/>
                  <a:gd name="T27" fmla="*/ 10 h 73"/>
                  <a:gd name="T28" fmla="*/ 11 w 54"/>
                  <a:gd name="T29" fmla="*/ 14 h 73"/>
                  <a:gd name="T30" fmla="*/ 9 w 54"/>
                  <a:gd name="T31" fmla="*/ 25 h 73"/>
                  <a:gd name="T32" fmla="*/ 0 w 54"/>
                  <a:gd name="T33" fmla="*/ 20 h 73"/>
                  <a:gd name="T34" fmla="*/ 3 w 54"/>
                  <a:gd name="T35" fmla="*/ 11 h 73"/>
                  <a:gd name="T36" fmla="*/ 8 w 54"/>
                  <a:gd name="T37" fmla="*/ 5 h 73"/>
                  <a:gd name="T38" fmla="*/ 15 w 54"/>
                  <a:gd name="T39" fmla="*/ 1 h 73"/>
                  <a:gd name="T40" fmla="*/ 28 w 54"/>
                  <a:gd name="T41" fmla="*/ 0 h 73"/>
                  <a:gd name="T42" fmla="*/ 37 w 54"/>
                  <a:gd name="T43" fmla="*/ 4 h 73"/>
                  <a:gd name="T44" fmla="*/ 42 w 54"/>
                  <a:gd name="T45" fmla="*/ 15 h 73"/>
                  <a:gd name="T46" fmla="*/ 46 w 54"/>
                  <a:gd name="T47" fmla="*/ 38 h 73"/>
                  <a:gd name="T48" fmla="*/ 50 w 54"/>
                  <a:gd name="T49" fmla="*/ 58 h 73"/>
                  <a:gd name="T50" fmla="*/ 54 w 54"/>
                  <a:gd name="T51" fmla="*/ 67 h 73"/>
                  <a:gd name="T52" fmla="*/ 44 w 54"/>
                  <a:gd name="T53" fmla="*/ 65 h 73"/>
                  <a:gd name="T54" fmla="*/ 36 w 54"/>
                  <a:gd name="T55" fmla="*/ 33 h 73"/>
                  <a:gd name="T56" fmla="*/ 24 w 54"/>
                  <a:gd name="T57" fmla="*/ 41 h 73"/>
                  <a:gd name="T58" fmla="*/ 16 w 54"/>
                  <a:gd name="T59" fmla="*/ 45 h 73"/>
                  <a:gd name="T60" fmla="*/ 14 w 54"/>
                  <a:gd name="T61" fmla="*/ 48 h 73"/>
                  <a:gd name="T62" fmla="*/ 13 w 54"/>
                  <a:gd name="T63" fmla="*/ 55 h 73"/>
                  <a:gd name="T64" fmla="*/ 18 w 54"/>
                  <a:gd name="T65" fmla="*/ 62 h 73"/>
                  <a:gd name="T66" fmla="*/ 25 w 54"/>
                  <a:gd name="T67" fmla="*/ 63 h 73"/>
                  <a:gd name="T68" fmla="*/ 34 w 54"/>
                  <a:gd name="T69" fmla="*/ 60 h 73"/>
                  <a:gd name="T70" fmla="*/ 37 w 54"/>
                  <a:gd name="T71" fmla="*/ 52 h 73"/>
                  <a:gd name="T72" fmla="*/ 37 w 54"/>
                  <a:gd name="T73" fmla="*/ 3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4" h="73">
                    <a:moveTo>
                      <a:pt x="41" y="60"/>
                    </a:moveTo>
                    <a:lnTo>
                      <a:pt x="39" y="65"/>
                    </a:lnTo>
                    <a:lnTo>
                      <a:pt x="34" y="70"/>
                    </a:lnTo>
                    <a:lnTo>
                      <a:pt x="30" y="72"/>
                    </a:lnTo>
                    <a:lnTo>
                      <a:pt x="25" y="73"/>
                    </a:lnTo>
                    <a:lnTo>
                      <a:pt x="21" y="73"/>
                    </a:lnTo>
                    <a:lnTo>
                      <a:pt x="18" y="73"/>
                    </a:lnTo>
                    <a:lnTo>
                      <a:pt x="14" y="72"/>
                    </a:lnTo>
                    <a:lnTo>
                      <a:pt x="11" y="70"/>
                    </a:lnTo>
                    <a:lnTo>
                      <a:pt x="9" y="67"/>
                    </a:lnTo>
                    <a:lnTo>
                      <a:pt x="6" y="65"/>
                    </a:lnTo>
                    <a:lnTo>
                      <a:pt x="5" y="61"/>
                    </a:lnTo>
                    <a:lnTo>
                      <a:pt x="4" y="56"/>
                    </a:lnTo>
                    <a:lnTo>
                      <a:pt x="4" y="51"/>
                    </a:lnTo>
                    <a:lnTo>
                      <a:pt x="4" y="46"/>
                    </a:lnTo>
                    <a:lnTo>
                      <a:pt x="6" y="41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20" y="31"/>
                    </a:lnTo>
                    <a:lnTo>
                      <a:pt x="29" y="28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6"/>
                    </a:lnTo>
                    <a:lnTo>
                      <a:pt x="31" y="12"/>
                    </a:lnTo>
                    <a:lnTo>
                      <a:pt x="29" y="11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5" y="11"/>
                    </a:lnTo>
                    <a:lnTo>
                      <a:pt x="11" y="14"/>
                    </a:lnTo>
                    <a:lnTo>
                      <a:pt x="10" y="19"/>
                    </a:lnTo>
                    <a:lnTo>
                      <a:pt x="9" y="25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1" y="15"/>
                    </a:lnTo>
                    <a:lnTo>
                      <a:pt x="3" y="11"/>
                    </a:lnTo>
                    <a:lnTo>
                      <a:pt x="5" y="7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5" y="1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33" y="1"/>
                    </a:lnTo>
                    <a:lnTo>
                      <a:pt x="37" y="4"/>
                    </a:lnTo>
                    <a:lnTo>
                      <a:pt x="40" y="9"/>
                    </a:lnTo>
                    <a:lnTo>
                      <a:pt x="42" y="15"/>
                    </a:lnTo>
                    <a:lnTo>
                      <a:pt x="44" y="22"/>
                    </a:lnTo>
                    <a:lnTo>
                      <a:pt x="46" y="38"/>
                    </a:lnTo>
                    <a:lnTo>
                      <a:pt x="49" y="52"/>
                    </a:lnTo>
                    <a:lnTo>
                      <a:pt x="50" y="58"/>
                    </a:lnTo>
                    <a:lnTo>
                      <a:pt x="52" y="63"/>
                    </a:lnTo>
                    <a:lnTo>
                      <a:pt x="54" y="67"/>
                    </a:lnTo>
                    <a:lnTo>
                      <a:pt x="45" y="68"/>
                    </a:lnTo>
                    <a:lnTo>
                      <a:pt x="44" y="65"/>
                    </a:lnTo>
                    <a:lnTo>
                      <a:pt x="41" y="60"/>
                    </a:lnTo>
                    <a:close/>
                    <a:moveTo>
                      <a:pt x="36" y="33"/>
                    </a:moveTo>
                    <a:lnTo>
                      <a:pt x="31" y="37"/>
                    </a:lnTo>
                    <a:lnTo>
                      <a:pt x="24" y="41"/>
                    </a:lnTo>
                    <a:lnTo>
                      <a:pt x="19" y="42"/>
                    </a:lnTo>
                    <a:lnTo>
                      <a:pt x="16" y="45"/>
                    </a:lnTo>
                    <a:lnTo>
                      <a:pt x="15" y="46"/>
                    </a:lnTo>
                    <a:lnTo>
                      <a:pt x="14" y="48"/>
                    </a:lnTo>
                    <a:lnTo>
                      <a:pt x="13" y="51"/>
                    </a:lnTo>
                    <a:lnTo>
                      <a:pt x="13" y="55"/>
                    </a:lnTo>
                    <a:lnTo>
                      <a:pt x="15" y="58"/>
                    </a:lnTo>
                    <a:lnTo>
                      <a:pt x="18" y="62"/>
                    </a:lnTo>
                    <a:lnTo>
                      <a:pt x="21" y="63"/>
                    </a:lnTo>
                    <a:lnTo>
                      <a:pt x="25" y="63"/>
                    </a:lnTo>
                    <a:lnTo>
                      <a:pt x="30" y="62"/>
                    </a:lnTo>
                    <a:lnTo>
                      <a:pt x="34" y="60"/>
                    </a:lnTo>
                    <a:lnTo>
                      <a:pt x="36" y="56"/>
                    </a:lnTo>
                    <a:lnTo>
                      <a:pt x="37" y="52"/>
                    </a:lnTo>
                    <a:lnTo>
                      <a:pt x="39" y="46"/>
                    </a:lnTo>
                    <a:lnTo>
                      <a:pt x="37" y="38"/>
                    </a:lnTo>
                    <a:lnTo>
                      <a:pt x="36" y="3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" name="Freeform 2330"/>
              <p:cNvSpPr>
                <a:spLocks/>
              </p:cNvSpPr>
              <p:nvPr/>
            </p:nvSpPr>
            <p:spPr bwMode="auto">
              <a:xfrm>
                <a:off x="1587" y="2303"/>
                <a:ext cx="11" cy="15"/>
              </a:xfrm>
              <a:custGeom>
                <a:avLst/>
                <a:gdLst>
                  <a:gd name="T0" fmla="*/ 11 w 54"/>
                  <a:gd name="T1" fmla="*/ 75 h 75"/>
                  <a:gd name="T2" fmla="*/ 0 w 54"/>
                  <a:gd name="T3" fmla="*/ 5 h 75"/>
                  <a:gd name="T4" fmla="*/ 8 w 54"/>
                  <a:gd name="T5" fmla="*/ 4 h 75"/>
                  <a:gd name="T6" fmla="*/ 10 w 54"/>
                  <a:gd name="T7" fmla="*/ 14 h 75"/>
                  <a:gd name="T8" fmla="*/ 13 w 54"/>
                  <a:gd name="T9" fmla="*/ 9 h 75"/>
                  <a:gd name="T10" fmla="*/ 15 w 54"/>
                  <a:gd name="T11" fmla="*/ 4 h 75"/>
                  <a:gd name="T12" fmla="*/ 19 w 54"/>
                  <a:gd name="T13" fmla="*/ 1 h 75"/>
                  <a:gd name="T14" fmla="*/ 24 w 54"/>
                  <a:gd name="T15" fmla="*/ 0 h 75"/>
                  <a:gd name="T16" fmla="*/ 28 w 54"/>
                  <a:gd name="T17" fmla="*/ 0 h 75"/>
                  <a:gd name="T18" fmla="*/ 33 w 54"/>
                  <a:gd name="T19" fmla="*/ 0 h 75"/>
                  <a:gd name="T20" fmla="*/ 35 w 54"/>
                  <a:gd name="T21" fmla="*/ 2 h 75"/>
                  <a:gd name="T22" fmla="*/ 39 w 54"/>
                  <a:gd name="T23" fmla="*/ 4 h 75"/>
                  <a:gd name="T24" fmla="*/ 41 w 54"/>
                  <a:gd name="T25" fmla="*/ 7 h 75"/>
                  <a:gd name="T26" fmla="*/ 43 w 54"/>
                  <a:gd name="T27" fmla="*/ 11 h 75"/>
                  <a:gd name="T28" fmla="*/ 45 w 54"/>
                  <a:gd name="T29" fmla="*/ 16 h 75"/>
                  <a:gd name="T30" fmla="*/ 46 w 54"/>
                  <a:gd name="T31" fmla="*/ 25 h 75"/>
                  <a:gd name="T32" fmla="*/ 54 w 54"/>
                  <a:gd name="T33" fmla="*/ 67 h 75"/>
                  <a:gd name="T34" fmla="*/ 45 w 54"/>
                  <a:gd name="T35" fmla="*/ 68 h 75"/>
                  <a:gd name="T36" fmla="*/ 38 w 54"/>
                  <a:gd name="T37" fmla="*/ 27 h 75"/>
                  <a:gd name="T38" fmla="*/ 36 w 54"/>
                  <a:gd name="T39" fmla="*/ 20 h 75"/>
                  <a:gd name="T40" fmla="*/ 35 w 54"/>
                  <a:gd name="T41" fmla="*/ 16 h 75"/>
                  <a:gd name="T42" fmla="*/ 33 w 54"/>
                  <a:gd name="T43" fmla="*/ 14 h 75"/>
                  <a:gd name="T44" fmla="*/ 30 w 54"/>
                  <a:gd name="T45" fmla="*/ 11 h 75"/>
                  <a:gd name="T46" fmla="*/ 28 w 54"/>
                  <a:gd name="T47" fmla="*/ 10 h 75"/>
                  <a:gd name="T48" fmla="*/ 24 w 54"/>
                  <a:gd name="T49" fmla="*/ 10 h 75"/>
                  <a:gd name="T50" fmla="*/ 21 w 54"/>
                  <a:gd name="T51" fmla="*/ 11 h 75"/>
                  <a:gd name="T52" fmla="*/ 19 w 54"/>
                  <a:gd name="T53" fmla="*/ 12 h 75"/>
                  <a:gd name="T54" fmla="*/ 16 w 54"/>
                  <a:gd name="T55" fmla="*/ 15 h 75"/>
                  <a:gd name="T56" fmla="*/ 15 w 54"/>
                  <a:gd name="T57" fmla="*/ 17 h 75"/>
                  <a:gd name="T58" fmla="*/ 14 w 54"/>
                  <a:gd name="T59" fmla="*/ 20 h 75"/>
                  <a:gd name="T60" fmla="*/ 14 w 54"/>
                  <a:gd name="T61" fmla="*/ 25 h 75"/>
                  <a:gd name="T62" fmla="*/ 14 w 54"/>
                  <a:gd name="T63" fmla="*/ 30 h 75"/>
                  <a:gd name="T64" fmla="*/ 14 w 54"/>
                  <a:gd name="T65" fmla="*/ 35 h 75"/>
                  <a:gd name="T66" fmla="*/ 20 w 54"/>
                  <a:gd name="T67" fmla="*/ 73 h 75"/>
                  <a:gd name="T68" fmla="*/ 11 w 54"/>
                  <a:gd name="T6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75">
                    <a:moveTo>
                      <a:pt x="11" y="75"/>
                    </a:moveTo>
                    <a:lnTo>
                      <a:pt x="0" y="5"/>
                    </a:lnTo>
                    <a:lnTo>
                      <a:pt x="8" y="4"/>
                    </a:lnTo>
                    <a:lnTo>
                      <a:pt x="10" y="14"/>
                    </a:lnTo>
                    <a:lnTo>
                      <a:pt x="13" y="9"/>
                    </a:lnTo>
                    <a:lnTo>
                      <a:pt x="15" y="4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8" y="0"/>
                    </a:lnTo>
                    <a:lnTo>
                      <a:pt x="33" y="0"/>
                    </a:lnTo>
                    <a:lnTo>
                      <a:pt x="35" y="2"/>
                    </a:lnTo>
                    <a:lnTo>
                      <a:pt x="39" y="4"/>
                    </a:lnTo>
                    <a:lnTo>
                      <a:pt x="41" y="7"/>
                    </a:lnTo>
                    <a:lnTo>
                      <a:pt x="43" y="11"/>
                    </a:lnTo>
                    <a:lnTo>
                      <a:pt x="45" y="16"/>
                    </a:lnTo>
                    <a:lnTo>
                      <a:pt x="46" y="25"/>
                    </a:lnTo>
                    <a:lnTo>
                      <a:pt x="54" y="67"/>
                    </a:lnTo>
                    <a:lnTo>
                      <a:pt x="45" y="68"/>
                    </a:lnTo>
                    <a:lnTo>
                      <a:pt x="38" y="27"/>
                    </a:lnTo>
                    <a:lnTo>
                      <a:pt x="36" y="20"/>
                    </a:lnTo>
                    <a:lnTo>
                      <a:pt x="35" y="16"/>
                    </a:lnTo>
                    <a:lnTo>
                      <a:pt x="33" y="14"/>
                    </a:lnTo>
                    <a:lnTo>
                      <a:pt x="30" y="11"/>
                    </a:lnTo>
                    <a:lnTo>
                      <a:pt x="28" y="10"/>
                    </a:lnTo>
                    <a:lnTo>
                      <a:pt x="24" y="10"/>
                    </a:lnTo>
                    <a:lnTo>
                      <a:pt x="21" y="11"/>
                    </a:lnTo>
                    <a:lnTo>
                      <a:pt x="19" y="12"/>
                    </a:lnTo>
                    <a:lnTo>
                      <a:pt x="16" y="15"/>
                    </a:lnTo>
                    <a:lnTo>
                      <a:pt x="15" y="17"/>
                    </a:lnTo>
                    <a:lnTo>
                      <a:pt x="14" y="20"/>
                    </a:lnTo>
                    <a:lnTo>
                      <a:pt x="14" y="25"/>
                    </a:lnTo>
                    <a:lnTo>
                      <a:pt x="14" y="30"/>
                    </a:lnTo>
                    <a:lnTo>
                      <a:pt x="14" y="35"/>
                    </a:lnTo>
                    <a:lnTo>
                      <a:pt x="20" y="73"/>
                    </a:lnTo>
                    <a:lnTo>
                      <a:pt x="11" y="7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" name="Freeform 2331"/>
              <p:cNvSpPr>
                <a:spLocks noEditPoints="1"/>
              </p:cNvSpPr>
              <p:nvPr/>
            </p:nvSpPr>
            <p:spPr bwMode="auto">
              <a:xfrm>
                <a:off x="1599" y="2301"/>
                <a:ext cx="10" cy="14"/>
              </a:xfrm>
              <a:custGeom>
                <a:avLst/>
                <a:gdLst>
                  <a:gd name="T0" fmla="*/ 41 w 50"/>
                  <a:gd name="T1" fmla="*/ 47 h 73"/>
                  <a:gd name="T2" fmla="*/ 50 w 50"/>
                  <a:gd name="T3" fmla="*/ 47 h 73"/>
                  <a:gd name="T4" fmla="*/ 50 w 50"/>
                  <a:gd name="T5" fmla="*/ 52 h 73"/>
                  <a:gd name="T6" fmla="*/ 49 w 50"/>
                  <a:gd name="T7" fmla="*/ 57 h 73"/>
                  <a:gd name="T8" fmla="*/ 47 w 50"/>
                  <a:gd name="T9" fmla="*/ 61 h 73"/>
                  <a:gd name="T10" fmla="*/ 45 w 50"/>
                  <a:gd name="T11" fmla="*/ 65 h 73"/>
                  <a:gd name="T12" fmla="*/ 42 w 50"/>
                  <a:gd name="T13" fmla="*/ 67 h 73"/>
                  <a:gd name="T14" fmla="*/ 39 w 50"/>
                  <a:gd name="T15" fmla="*/ 70 h 73"/>
                  <a:gd name="T16" fmla="*/ 36 w 50"/>
                  <a:gd name="T17" fmla="*/ 72 h 73"/>
                  <a:gd name="T18" fmla="*/ 31 w 50"/>
                  <a:gd name="T19" fmla="*/ 72 h 73"/>
                  <a:gd name="T20" fmla="*/ 26 w 50"/>
                  <a:gd name="T21" fmla="*/ 73 h 73"/>
                  <a:gd name="T22" fmla="*/ 21 w 50"/>
                  <a:gd name="T23" fmla="*/ 72 h 73"/>
                  <a:gd name="T24" fmla="*/ 16 w 50"/>
                  <a:gd name="T25" fmla="*/ 70 h 73"/>
                  <a:gd name="T26" fmla="*/ 12 w 50"/>
                  <a:gd name="T27" fmla="*/ 66 h 73"/>
                  <a:gd name="T28" fmla="*/ 9 w 50"/>
                  <a:gd name="T29" fmla="*/ 62 h 73"/>
                  <a:gd name="T30" fmla="*/ 5 w 50"/>
                  <a:gd name="T31" fmla="*/ 56 h 73"/>
                  <a:gd name="T32" fmla="*/ 2 w 50"/>
                  <a:gd name="T33" fmla="*/ 50 h 73"/>
                  <a:gd name="T34" fmla="*/ 1 w 50"/>
                  <a:gd name="T35" fmla="*/ 41 h 73"/>
                  <a:gd name="T36" fmla="*/ 0 w 50"/>
                  <a:gd name="T37" fmla="*/ 32 h 73"/>
                  <a:gd name="T38" fmla="*/ 0 w 50"/>
                  <a:gd name="T39" fmla="*/ 25 h 73"/>
                  <a:gd name="T40" fmla="*/ 1 w 50"/>
                  <a:gd name="T41" fmla="*/ 19 h 73"/>
                  <a:gd name="T42" fmla="*/ 4 w 50"/>
                  <a:gd name="T43" fmla="*/ 12 h 73"/>
                  <a:gd name="T44" fmla="*/ 6 w 50"/>
                  <a:gd name="T45" fmla="*/ 9 h 73"/>
                  <a:gd name="T46" fmla="*/ 10 w 50"/>
                  <a:gd name="T47" fmla="*/ 5 h 73"/>
                  <a:gd name="T48" fmla="*/ 14 w 50"/>
                  <a:gd name="T49" fmla="*/ 2 h 73"/>
                  <a:gd name="T50" fmla="*/ 19 w 50"/>
                  <a:gd name="T51" fmla="*/ 0 h 73"/>
                  <a:gd name="T52" fmla="*/ 24 w 50"/>
                  <a:gd name="T53" fmla="*/ 0 h 73"/>
                  <a:gd name="T54" fmla="*/ 29 w 50"/>
                  <a:gd name="T55" fmla="*/ 1 h 73"/>
                  <a:gd name="T56" fmla="*/ 32 w 50"/>
                  <a:gd name="T57" fmla="*/ 4 h 73"/>
                  <a:gd name="T58" fmla="*/ 37 w 50"/>
                  <a:gd name="T59" fmla="*/ 7 h 73"/>
                  <a:gd name="T60" fmla="*/ 41 w 50"/>
                  <a:gd name="T61" fmla="*/ 11 h 73"/>
                  <a:gd name="T62" fmla="*/ 44 w 50"/>
                  <a:gd name="T63" fmla="*/ 17 h 73"/>
                  <a:gd name="T64" fmla="*/ 46 w 50"/>
                  <a:gd name="T65" fmla="*/ 25 h 73"/>
                  <a:gd name="T66" fmla="*/ 49 w 50"/>
                  <a:gd name="T67" fmla="*/ 32 h 73"/>
                  <a:gd name="T68" fmla="*/ 49 w 50"/>
                  <a:gd name="T69" fmla="*/ 36 h 73"/>
                  <a:gd name="T70" fmla="*/ 10 w 50"/>
                  <a:gd name="T71" fmla="*/ 42 h 73"/>
                  <a:gd name="T72" fmla="*/ 12 w 50"/>
                  <a:gd name="T73" fmla="*/ 47 h 73"/>
                  <a:gd name="T74" fmla="*/ 14 w 50"/>
                  <a:gd name="T75" fmla="*/ 52 h 73"/>
                  <a:gd name="T76" fmla="*/ 16 w 50"/>
                  <a:gd name="T77" fmla="*/ 56 h 73"/>
                  <a:gd name="T78" fmla="*/ 19 w 50"/>
                  <a:gd name="T79" fmla="*/ 58 h 73"/>
                  <a:gd name="T80" fmla="*/ 21 w 50"/>
                  <a:gd name="T81" fmla="*/ 61 h 73"/>
                  <a:gd name="T82" fmla="*/ 24 w 50"/>
                  <a:gd name="T83" fmla="*/ 62 h 73"/>
                  <a:gd name="T84" fmla="*/ 27 w 50"/>
                  <a:gd name="T85" fmla="*/ 63 h 73"/>
                  <a:gd name="T86" fmla="*/ 30 w 50"/>
                  <a:gd name="T87" fmla="*/ 63 h 73"/>
                  <a:gd name="T88" fmla="*/ 35 w 50"/>
                  <a:gd name="T89" fmla="*/ 61 h 73"/>
                  <a:gd name="T90" fmla="*/ 37 w 50"/>
                  <a:gd name="T91" fmla="*/ 58 h 73"/>
                  <a:gd name="T92" fmla="*/ 40 w 50"/>
                  <a:gd name="T93" fmla="*/ 53 h 73"/>
                  <a:gd name="T94" fmla="*/ 41 w 50"/>
                  <a:gd name="T95" fmla="*/ 47 h 73"/>
                  <a:gd name="T96" fmla="*/ 10 w 50"/>
                  <a:gd name="T97" fmla="*/ 32 h 73"/>
                  <a:gd name="T98" fmla="*/ 37 w 50"/>
                  <a:gd name="T99" fmla="*/ 27 h 73"/>
                  <a:gd name="T100" fmla="*/ 35 w 50"/>
                  <a:gd name="T101" fmla="*/ 20 h 73"/>
                  <a:gd name="T102" fmla="*/ 32 w 50"/>
                  <a:gd name="T103" fmla="*/ 15 h 73"/>
                  <a:gd name="T104" fmla="*/ 30 w 50"/>
                  <a:gd name="T105" fmla="*/ 12 h 73"/>
                  <a:gd name="T106" fmla="*/ 26 w 50"/>
                  <a:gd name="T107" fmla="*/ 11 h 73"/>
                  <a:gd name="T108" fmla="*/ 24 w 50"/>
                  <a:gd name="T109" fmla="*/ 10 h 73"/>
                  <a:gd name="T110" fmla="*/ 21 w 50"/>
                  <a:gd name="T111" fmla="*/ 10 h 73"/>
                  <a:gd name="T112" fmla="*/ 17 w 50"/>
                  <a:gd name="T113" fmla="*/ 11 h 73"/>
                  <a:gd name="T114" fmla="*/ 15 w 50"/>
                  <a:gd name="T115" fmla="*/ 12 h 73"/>
                  <a:gd name="T116" fmla="*/ 14 w 50"/>
                  <a:gd name="T117" fmla="*/ 15 h 73"/>
                  <a:gd name="T118" fmla="*/ 11 w 50"/>
                  <a:gd name="T119" fmla="*/ 17 h 73"/>
                  <a:gd name="T120" fmla="*/ 10 w 50"/>
                  <a:gd name="T121" fmla="*/ 24 h 73"/>
                  <a:gd name="T122" fmla="*/ 10 w 50"/>
                  <a:gd name="T123" fmla="*/ 3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" h="73">
                    <a:moveTo>
                      <a:pt x="41" y="47"/>
                    </a:moveTo>
                    <a:lnTo>
                      <a:pt x="50" y="47"/>
                    </a:lnTo>
                    <a:lnTo>
                      <a:pt x="50" y="52"/>
                    </a:lnTo>
                    <a:lnTo>
                      <a:pt x="49" y="57"/>
                    </a:lnTo>
                    <a:lnTo>
                      <a:pt x="47" y="61"/>
                    </a:lnTo>
                    <a:lnTo>
                      <a:pt x="45" y="65"/>
                    </a:lnTo>
                    <a:lnTo>
                      <a:pt x="42" y="67"/>
                    </a:lnTo>
                    <a:lnTo>
                      <a:pt x="39" y="70"/>
                    </a:lnTo>
                    <a:lnTo>
                      <a:pt x="36" y="72"/>
                    </a:lnTo>
                    <a:lnTo>
                      <a:pt x="31" y="72"/>
                    </a:lnTo>
                    <a:lnTo>
                      <a:pt x="26" y="73"/>
                    </a:lnTo>
                    <a:lnTo>
                      <a:pt x="21" y="72"/>
                    </a:lnTo>
                    <a:lnTo>
                      <a:pt x="16" y="70"/>
                    </a:lnTo>
                    <a:lnTo>
                      <a:pt x="12" y="66"/>
                    </a:lnTo>
                    <a:lnTo>
                      <a:pt x="9" y="62"/>
                    </a:lnTo>
                    <a:lnTo>
                      <a:pt x="5" y="56"/>
                    </a:lnTo>
                    <a:lnTo>
                      <a:pt x="2" y="50"/>
                    </a:lnTo>
                    <a:lnTo>
                      <a:pt x="1" y="41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4" y="12"/>
                    </a:lnTo>
                    <a:lnTo>
                      <a:pt x="6" y="9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2" y="4"/>
                    </a:lnTo>
                    <a:lnTo>
                      <a:pt x="37" y="7"/>
                    </a:lnTo>
                    <a:lnTo>
                      <a:pt x="41" y="11"/>
                    </a:lnTo>
                    <a:lnTo>
                      <a:pt x="44" y="17"/>
                    </a:lnTo>
                    <a:lnTo>
                      <a:pt x="46" y="25"/>
                    </a:lnTo>
                    <a:lnTo>
                      <a:pt x="49" y="32"/>
                    </a:lnTo>
                    <a:lnTo>
                      <a:pt x="49" y="36"/>
                    </a:lnTo>
                    <a:lnTo>
                      <a:pt x="10" y="42"/>
                    </a:lnTo>
                    <a:lnTo>
                      <a:pt x="12" y="47"/>
                    </a:lnTo>
                    <a:lnTo>
                      <a:pt x="14" y="52"/>
                    </a:lnTo>
                    <a:lnTo>
                      <a:pt x="16" y="56"/>
                    </a:lnTo>
                    <a:lnTo>
                      <a:pt x="19" y="58"/>
                    </a:lnTo>
                    <a:lnTo>
                      <a:pt x="21" y="61"/>
                    </a:lnTo>
                    <a:lnTo>
                      <a:pt x="24" y="62"/>
                    </a:lnTo>
                    <a:lnTo>
                      <a:pt x="27" y="63"/>
                    </a:lnTo>
                    <a:lnTo>
                      <a:pt x="30" y="63"/>
                    </a:lnTo>
                    <a:lnTo>
                      <a:pt x="35" y="61"/>
                    </a:lnTo>
                    <a:lnTo>
                      <a:pt x="37" y="58"/>
                    </a:lnTo>
                    <a:lnTo>
                      <a:pt x="40" y="53"/>
                    </a:lnTo>
                    <a:lnTo>
                      <a:pt x="41" y="47"/>
                    </a:lnTo>
                    <a:close/>
                    <a:moveTo>
                      <a:pt x="10" y="32"/>
                    </a:moveTo>
                    <a:lnTo>
                      <a:pt x="37" y="27"/>
                    </a:lnTo>
                    <a:lnTo>
                      <a:pt x="35" y="20"/>
                    </a:lnTo>
                    <a:lnTo>
                      <a:pt x="32" y="15"/>
                    </a:lnTo>
                    <a:lnTo>
                      <a:pt x="30" y="12"/>
                    </a:lnTo>
                    <a:lnTo>
                      <a:pt x="26" y="11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7" y="11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1" y="17"/>
                    </a:lnTo>
                    <a:lnTo>
                      <a:pt x="10" y="24"/>
                    </a:lnTo>
                    <a:lnTo>
                      <a:pt x="10" y="3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" name="Rectangle 2332"/>
              <p:cNvSpPr>
                <a:spLocks noChangeArrowheads="1"/>
              </p:cNvSpPr>
              <p:nvPr/>
            </p:nvSpPr>
            <p:spPr bwMode="auto">
              <a:xfrm>
                <a:off x="225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2" name="Rectangle 2333"/>
              <p:cNvSpPr>
                <a:spLocks noChangeArrowheads="1"/>
              </p:cNvSpPr>
              <p:nvPr/>
            </p:nvSpPr>
            <p:spPr bwMode="auto">
              <a:xfrm>
                <a:off x="241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3" name="Rectangle 2334"/>
              <p:cNvSpPr>
                <a:spLocks noChangeArrowheads="1"/>
              </p:cNvSpPr>
              <p:nvPr/>
            </p:nvSpPr>
            <p:spPr bwMode="auto">
              <a:xfrm>
                <a:off x="253" y="14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4" name="Rectangle 2335"/>
              <p:cNvSpPr>
                <a:spLocks noChangeArrowheads="1"/>
              </p:cNvSpPr>
              <p:nvPr/>
            </p:nvSpPr>
            <p:spPr bwMode="auto">
              <a:xfrm>
                <a:off x="260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5" name="Rectangle 2336"/>
              <p:cNvSpPr>
                <a:spLocks noChangeArrowheads="1"/>
              </p:cNvSpPr>
              <p:nvPr/>
            </p:nvSpPr>
            <p:spPr bwMode="auto">
              <a:xfrm>
                <a:off x="273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6" name="Rectangle 2337"/>
              <p:cNvSpPr>
                <a:spLocks noChangeArrowheads="1"/>
              </p:cNvSpPr>
              <p:nvPr/>
            </p:nvSpPr>
            <p:spPr bwMode="auto">
              <a:xfrm>
                <a:off x="286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7" name="Rectangle 2338"/>
              <p:cNvSpPr>
                <a:spLocks noChangeArrowheads="1"/>
              </p:cNvSpPr>
              <p:nvPr/>
            </p:nvSpPr>
            <p:spPr bwMode="auto">
              <a:xfrm>
                <a:off x="298" y="14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8" name="Rectangle 2339"/>
              <p:cNvSpPr>
                <a:spLocks noChangeArrowheads="1"/>
              </p:cNvSpPr>
              <p:nvPr/>
            </p:nvSpPr>
            <p:spPr bwMode="auto">
              <a:xfrm>
                <a:off x="304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9" name="Rectangle 2340"/>
              <p:cNvSpPr>
                <a:spLocks noChangeArrowheads="1"/>
              </p:cNvSpPr>
              <p:nvPr/>
            </p:nvSpPr>
            <p:spPr bwMode="auto">
              <a:xfrm>
                <a:off x="316" y="146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0" name="Rectangle 2341"/>
              <p:cNvSpPr>
                <a:spLocks noChangeArrowheads="1"/>
              </p:cNvSpPr>
              <p:nvPr/>
            </p:nvSpPr>
            <p:spPr bwMode="auto">
              <a:xfrm>
                <a:off x="322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1" name="Rectangle 2342"/>
              <p:cNvSpPr>
                <a:spLocks noChangeArrowheads="1"/>
              </p:cNvSpPr>
              <p:nvPr/>
            </p:nvSpPr>
            <p:spPr bwMode="auto">
              <a:xfrm>
                <a:off x="335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2" name="Rectangle 2343"/>
              <p:cNvSpPr>
                <a:spLocks noChangeArrowheads="1"/>
              </p:cNvSpPr>
              <p:nvPr/>
            </p:nvSpPr>
            <p:spPr bwMode="auto">
              <a:xfrm>
                <a:off x="348" y="146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3" name="Rectangle 2344"/>
              <p:cNvSpPr>
                <a:spLocks noChangeArrowheads="1"/>
              </p:cNvSpPr>
              <p:nvPr/>
            </p:nvSpPr>
            <p:spPr bwMode="auto">
              <a:xfrm>
                <a:off x="354" y="1460"/>
                <a:ext cx="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4" name="Rectangle 2345"/>
              <p:cNvSpPr>
                <a:spLocks noChangeArrowheads="1"/>
              </p:cNvSpPr>
              <p:nvPr/>
            </p:nvSpPr>
            <p:spPr bwMode="auto">
              <a:xfrm>
                <a:off x="366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5" name="Rectangle 2346"/>
              <p:cNvSpPr>
                <a:spLocks noChangeArrowheads="1"/>
              </p:cNvSpPr>
              <p:nvPr/>
            </p:nvSpPr>
            <p:spPr bwMode="auto">
              <a:xfrm>
                <a:off x="379" y="14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6" name="Rectangle 2347"/>
              <p:cNvSpPr>
                <a:spLocks noChangeArrowheads="1"/>
              </p:cNvSpPr>
              <p:nvPr/>
            </p:nvSpPr>
            <p:spPr bwMode="auto">
              <a:xfrm>
                <a:off x="385" y="14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7" name="Rectangle 2348"/>
              <p:cNvSpPr>
                <a:spLocks noChangeArrowheads="1"/>
              </p:cNvSpPr>
              <p:nvPr/>
            </p:nvSpPr>
            <p:spPr bwMode="auto">
              <a:xfrm>
                <a:off x="390" y="1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8" name="Rectangle 2349"/>
              <p:cNvSpPr>
                <a:spLocks noChangeArrowheads="1"/>
              </p:cNvSpPr>
              <p:nvPr/>
            </p:nvSpPr>
            <p:spPr bwMode="auto">
              <a:xfrm rot="1560000">
                <a:off x="628" y="54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9" name="Rectangle 2350"/>
              <p:cNvSpPr>
                <a:spLocks noChangeArrowheads="1"/>
              </p:cNvSpPr>
              <p:nvPr/>
            </p:nvSpPr>
            <p:spPr bwMode="auto">
              <a:xfrm rot="1560000">
                <a:off x="641" y="55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0" name="Rectangle 2351"/>
              <p:cNvSpPr>
                <a:spLocks noChangeArrowheads="1"/>
              </p:cNvSpPr>
              <p:nvPr/>
            </p:nvSpPr>
            <p:spPr bwMode="auto">
              <a:xfrm rot="1560000">
                <a:off x="653" y="55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1" name="Rectangle 2352"/>
              <p:cNvSpPr>
                <a:spLocks noChangeArrowheads="1"/>
              </p:cNvSpPr>
              <p:nvPr/>
            </p:nvSpPr>
            <p:spPr bwMode="auto">
              <a:xfrm rot="1560000">
                <a:off x="660" y="56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2" name="Rectangle 2353"/>
              <p:cNvSpPr>
                <a:spLocks noChangeArrowheads="1"/>
              </p:cNvSpPr>
              <p:nvPr/>
            </p:nvSpPr>
            <p:spPr bwMode="auto">
              <a:xfrm rot="1500000">
                <a:off x="666" y="56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3" name="Rectangle 2354"/>
              <p:cNvSpPr>
                <a:spLocks noChangeArrowheads="1"/>
              </p:cNvSpPr>
              <p:nvPr/>
            </p:nvSpPr>
            <p:spPr bwMode="auto">
              <a:xfrm rot="1380000">
                <a:off x="685" y="5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" name="Rectangle 2355"/>
              <p:cNvSpPr>
                <a:spLocks noChangeArrowheads="1"/>
              </p:cNvSpPr>
              <p:nvPr/>
            </p:nvSpPr>
            <p:spPr bwMode="auto">
              <a:xfrm rot="1260000">
                <a:off x="698" y="57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" name="Rectangle 2356"/>
              <p:cNvSpPr>
                <a:spLocks noChangeArrowheads="1"/>
              </p:cNvSpPr>
              <p:nvPr/>
            </p:nvSpPr>
            <p:spPr bwMode="auto">
              <a:xfrm rot="1140000">
                <a:off x="710" y="58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" name="Rectangle 2357"/>
              <p:cNvSpPr>
                <a:spLocks noChangeArrowheads="1"/>
              </p:cNvSpPr>
              <p:nvPr/>
            </p:nvSpPr>
            <p:spPr bwMode="auto">
              <a:xfrm rot="960000">
                <a:off x="715" y="58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" name="Rectangle 2358"/>
              <p:cNvSpPr>
                <a:spLocks noChangeArrowheads="1"/>
              </p:cNvSpPr>
              <p:nvPr/>
            </p:nvSpPr>
            <p:spPr bwMode="auto">
              <a:xfrm rot="780000">
                <a:off x="729" y="58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" name="Rectangle 2359"/>
              <p:cNvSpPr>
                <a:spLocks noChangeArrowheads="1"/>
              </p:cNvSpPr>
              <p:nvPr/>
            </p:nvSpPr>
            <p:spPr bwMode="auto">
              <a:xfrm rot="360000">
                <a:off x="744" y="58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" name="Rectangle 2360"/>
              <p:cNvSpPr>
                <a:spLocks noChangeArrowheads="1"/>
              </p:cNvSpPr>
              <p:nvPr/>
            </p:nvSpPr>
            <p:spPr bwMode="auto">
              <a:xfrm rot="180000">
                <a:off x="759" y="58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" name="Rectangle 2361"/>
              <p:cNvSpPr>
                <a:spLocks noChangeArrowheads="1"/>
              </p:cNvSpPr>
              <p:nvPr/>
            </p:nvSpPr>
            <p:spPr bwMode="auto">
              <a:xfrm rot="60000">
                <a:off x="767" y="58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dirty="0" err="1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" name="Rectangle 2362"/>
              <p:cNvSpPr>
                <a:spLocks noChangeArrowheads="1"/>
              </p:cNvSpPr>
              <p:nvPr/>
            </p:nvSpPr>
            <p:spPr bwMode="auto">
              <a:xfrm rot="21480000">
                <a:off x="772" y="58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" name="Rectangle 2363"/>
              <p:cNvSpPr>
                <a:spLocks noChangeArrowheads="1"/>
              </p:cNvSpPr>
              <p:nvPr/>
            </p:nvSpPr>
            <p:spPr bwMode="auto">
              <a:xfrm rot="21360000">
                <a:off x="785" y="58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" name="Rectangle 2364"/>
              <p:cNvSpPr>
                <a:spLocks noChangeArrowheads="1"/>
              </p:cNvSpPr>
              <p:nvPr/>
            </p:nvSpPr>
            <p:spPr bwMode="auto">
              <a:xfrm rot="16320000">
                <a:off x="594" y="107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" name="Rectangle 2365"/>
              <p:cNvSpPr>
                <a:spLocks noChangeArrowheads="1"/>
              </p:cNvSpPr>
              <p:nvPr/>
            </p:nvSpPr>
            <p:spPr bwMode="auto">
              <a:xfrm rot="16320000">
                <a:off x="594" y="105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" name="Rectangle 2366"/>
              <p:cNvSpPr>
                <a:spLocks noChangeArrowheads="1"/>
              </p:cNvSpPr>
              <p:nvPr/>
            </p:nvSpPr>
            <p:spPr bwMode="auto">
              <a:xfrm rot="16320000">
                <a:off x="595" y="10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" name="Rectangle 2367"/>
              <p:cNvSpPr>
                <a:spLocks noChangeArrowheads="1"/>
              </p:cNvSpPr>
              <p:nvPr/>
            </p:nvSpPr>
            <p:spPr bwMode="auto">
              <a:xfrm rot="16320000">
                <a:off x="595" y="10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" name="Rectangle 2368"/>
              <p:cNvSpPr>
                <a:spLocks noChangeArrowheads="1"/>
              </p:cNvSpPr>
              <p:nvPr/>
            </p:nvSpPr>
            <p:spPr bwMode="auto">
              <a:xfrm rot="16320000">
                <a:off x="601" y="102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" name="Rectangle 2369"/>
              <p:cNvSpPr>
                <a:spLocks noChangeArrowheads="1"/>
              </p:cNvSpPr>
              <p:nvPr/>
            </p:nvSpPr>
            <p:spPr bwMode="auto">
              <a:xfrm rot="16320000">
                <a:off x="596" y="101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" name="Rectangle 2370"/>
              <p:cNvSpPr>
                <a:spLocks noChangeArrowheads="1"/>
              </p:cNvSpPr>
              <p:nvPr/>
            </p:nvSpPr>
            <p:spPr bwMode="auto">
              <a:xfrm rot="16320000">
                <a:off x="602" y="100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" name="Rectangle 2371"/>
              <p:cNvSpPr>
                <a:spLocks noChangeArrowheads="1"/>
              </p:cNvSpPr>
              <p:nvPr/>
            </p:nvSpPr>
            <p:spPr bwMode="auto">
              <a:xfrm rot="16320000">
                <a:off x="597" y="99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" name="Rectangle 2372"/>
              <p:cNvSpPr>
                <a:spLocks noChangeArrowheads="1"/>
              </p:cNvSpPr>
              <p:nvPr/>
            </p:nvSpPr>
            <p:spPr bwMode="auto">
              <a:xfrm rot="16320000">
                <a:off x="609" y="984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" name="Rectangle 2373"/>
              <p:cNvSpPr>
                <a:spLocks noChangeArrowheads="1"/>
              </p:cNvSpPr>
              <p:nvPr/>
            </p:nvSpPr>
            <p:spPr bwMode="auto">
              <a:xfrm rot="16320000">
                <a:off x="598" y="97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" name="Rectangle 2374"/>
              <p:cNvSpPr>
                <a:spLocks noChangeArrowheads="1"/>
              </p:cNvSpPr>
              <p:nvPr/>
            </p:nvSpPr>
            <p:spPr bwMode="auto">
              <a:xfrm rot="16320000">
                <a:off x="603" y="96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4" name="Rectangle 2375"/>
              <p:cNvSpPr>
                <a:spLocks noChangeArrowheads="1"/>
              </p:cNvSpPr>
              <p:nvPr/>
            </p:nvSpPr>
            <p:spPr bwMode="auto">
              <a:xfrm rot="16320000">
                <a:off x="604" y="953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5" name="Rectangle 2376"/>
              <p:cNvSpPr>
                <a:spLocks noChangeArrowheads="1"/>
              </p:cNvSpPr>
              <p:nvPr/>
            </p:nvSpPr>
            <p:spPr bwMode="auto">
              <a:xfrm rot="16320000">
                <a:off x="599" y="94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6" name="Rectangle 2377"/>
              <p:cNvSpPr>
                <a:spLocks noChangeArrowheads="1"/>
              </p:cNvSpPr>
              <p:nvPr/>
            </p:nvSpPr>
            <p:spPr bwMode="auto">
              <a:xfrm rot="16320000">
                <a:off x="600" y="9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7" name="Rectangle 2378"/>
              <p:cNvSpPr>
                <a:spLocks noChangeArrowheads="1"/>
              </p:cNvSpPr>
              <p:nvPr/>
            </p:nvSpPr>
            <p:spPr bwMode="auto">
              <a:xfrm rot="16320000">
                <a:off x="611" y="923"/>
                <a:ext cx="0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8" name="Rectangle 2379"/>
              <p:cNvSpPr>
                <a:spLocks noChangeArrowheads="1"/>
              </p:cNvSpPr>
              <p:nvPr/>
            </p:nvSpPr>
            <p:spPr bwMode="auto">
              <a:xfrm rot="16320000">
                <a:off x="600" y="91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9" name="Rectangle 2380"/>
              <p:cNvSpPr>
                <a:spLocks noChangeArrowheads="1"/>
              </p:cNvSpPr>
              <p:nvPr/>
            </p:nvSpPr>
            <p:spPr bwMode="auto">
              <a:xfrm rot="16320000">
                <a:off x="601" y="89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0" name="Rectangle 2381"/>
              <p:cNvSpPr>
                <a:spLocks noChangeArrowheads="1"/>
              </p:cNvSpPr>
              <p:nvPr/>
            </p:nvSpPr>
            <p:spPr bwMode="auto">
              <a:xfrm rot="16320000">
                <a:off x="606" y="886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1" name="Rectangle 2382"/>
              <p:cNvSpPr>
                <a:spLocks noChangeArrowheads="1"/>
              </p:cNvSpPr>
              <p:nvPr/>
            </p:nvSpPr>
            <p:spPr bwMode="auto">
              <a:xfrm rot="16320000">
                <a:off x="608" y="87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2" name="Rectangle 2383"/>
              <p:cNvSpPr>
                <a:spLocks noChangeArrowheads="1"/>
              </p:cNvSpPr>
              <p:nvPr/>
            </p:nvSpPr>
            <p:spPr bwMode="auto">
              <a:xfrm rot="16320000">
                <a:off x="602" y="86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3" name="Rectangle 2384"/>
              <p:cNvSpPr>
                <a:spLocks noChangeArrowheads="1"/>
              </p:cNvSpPr>
              <p:nvPr/>
            </p:nvSpPr>
            <p:spPr bwMode="auto">
              <a:xfrm>
                <a:off x="490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4" name="Rectangle 2385"/>
              <p:cNvSpPr>
                <a:spLocks noChangeArrowheads="1"/>
              </p:cNvSpPr>
              <p:nvPr/>
            </p:nvSpPr>
            <p:spPr bwMode="auto">
              <a:xfrm>
                <a:off x="504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5" name="Rectangle 2386"/>
              <p:cNvSpPr>
                <a:spLocks noChangeArrowheads="1"/>
              </p:cNvSpPr>
              <p:nvPr/>
            </p:nvSpPr>
            <p:spPr bwMode="auto">
              <a:xfrm>
                <a:off x="516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" name="Rectangle 2387"/>
              <p:cNvSpPr>
                <a:spLocks noChangeArrowheads="1"/>
              </p:cNvSpPr>
              <p:nvPr/>
            </p:nvSpPr>
            <p:spPr bwMode="auto">
              <a:xfrm>
                <a:off x="528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7" name="Rectangle 2388"/>
              <p:cNvSpPr>
                <a:spLocks noChangeArrowheads="1"/>
              </p:cNvSpPr>
              <p:nvPr/>
            </p:nvSpPr>
            <p:spPr bwMode="auto">
              <a:xfrm>
                <a:off x="540" y="239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8" name="Rectangle 2389"/>
              <p:cNvSpPr>
                <a:spLocks noChangeArrowheads="1"/>
              </p:cNvSpPr>
              <p:nvPr/>
            </p:nvSpPr>
            <p:spPr bwMode="auto">
              <a:xfrm>
                <a:off x="545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9" name="Rectangle 2390"/>
              <p:cNvSpPr>
                <a:spLocks noChangeArrowheads="1"/>
              </p:cNvSpPr>
              <p:nvPr/>
            </p:nvSpPr>
            <p:spPr bwMode="auto">
              <a:xfrm>
                <a:off x="557" y="239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0" name="Rectangle 2391"/>
              <p:cNvSpPr>
                <a:spLocks noChangeArrowheads="1"/>
              </p:cNvSpPr>
              <p:nvPr/>
            </p:nvSpPr>
            <p:spPr bwMode="auto">
              <a:xfrm>
                <a:off x="565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1" name="Rectangle 2392"/>
              <p:cNvSpPr>
                <a:spLocks noChangeArrowheads="1"/>
              </p:cNvSpPr>
              <p:nvPr/>
            </p:nvSpPr>
            <p:spPr bwMode="auto">
              <a:xfrm>
                <a:off x="576" y="239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2" name="Rectangle 2393"/>
              <p:cNvSpPr>
                <a:spLocks noChangeArrowheads="1"/>
              </p:cNvSpPr>
              <p:nvPr/>
            </p:nvSpPr>
            <p:spPr bwMode="auto">
              <a:xfrm>
                <a:off x="582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3" name="Rectangle 2394"/>
              <p:cNvSpPr>
                <a:spLocks noChangeArrowheads="1"/>
              </p:cNvSpPr>
              <p:nvPr/>
            </p:nvSpPr>
            <p:spPr bwMode="auto">
              <a:xfrm>
                <a:off x="594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4" name="Rectangle 2395"/>
              <p:cNvSpPr>
                <a:spLocks noChangeArrowheads="1"/>
              </p:cNvSpPr>
              <p:nvPr/>
            </p:nvSpPr>
            <p:spPr bwMode="auto">
              <a:xfrm>
                <a:off x="607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5" name="Rectangle 2396"/>
              <p:cNvSpPr>
                <a:spLocks noChangeArrowheads="1"/>
              </p:cNvSpPr>
              <p:nvPr/>
            </p:nvSpPr>
            <p:spPr bwMode="auto">
              <a:xfrm>
                <a:off x="619" y="239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6" name="Rectangle 2397"/>
              <p:cNvSpPr>
                <a:spLocks noChangeArrowheads="1"/>
              </p:cNvSpPr>
              <p:nvPr/>
            </p:nvSpPr>
            <p:spPr bwMode="auto">
              <a:xfrm>
                <a:off x="621" y="21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7" name="Rectangle 2398"/>
              <p:cNvSpPr>
                <a:spLocks noChangeArrowheads="1"/>
              </p:cNvSpPr>
              <p:nvPr/>
            </p:nvSpPr>
            <p:spPr bwMode="auto">
              <a:xfrm>
                <a:off x="639" y="21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8" name="Rectangle 2399"/>
              <p:cNvSpPr>
                <a:spLocks noChangeArrowheads="1"/>
              </p:cNvSpPr>
              <p:nvPr/>
            </p:nvSpPr>
            <p:spPr bwMode="auto">
              <a:xfrm>
                <a:off x="652" y="210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9" name="Rectangle 2400"/>
              <p:cNvSpPr>
                <a:spLocks noChangeArrowheads="1"/>
              </p:cNvSpPr>
              <p:nvPr/>
            </p:nvSpPr>
            <p:spPr bwMode="auto">
              <a:xfrm>
                <a:off x="657" y="210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0" name="Rectangle 2401"/>
              <p:cNvSpPr>
                <a:spLocks noChangeArrowheads="1"/>
              </p:cNvSpPr>
              <p:nvPr/>
            </p:nvSpPr>
            <p:spPr bwMode="auto">
              <a:xfrm>
                <a:off x="664" y="2101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1" name="Rectangle 2402"/>
              <p:cNvSpPr>
                <a:spLocks noChangeArrowheads="1"/>
              </p:cNvSpPr>
              <p:nvPr/>
            </p:nvSpPr>
            <p:spPr bwMode="auto">
              <a:xfrm>
                <a:off x="670" y="21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2" name="Rectangle 2403"/>
              <p:cNvSpPr>
                <a:spLocks noChangeArrowheads="1"/>
              </p:cNvSpPr>
              <p:nvPr/>
            </p:nvSpPr>
            <p:spPr bwMode="auto">
              <a:xfrm>
                <a:off x="682" y="21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3" name="Rectangle 2404"/>
              <p:cNvSpPr>
                <a:spLocks noChangeArrowheads="1"/>
              </p:cNvSpPr>
              <p:nvPr/>
            </p:nvSpPr>
            <p:spPr bwMode="auto">
              <a:xfrm>
                <a:off x="695" y="21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" name="Rectangle 2405"/>
              <p:cNvSpPr>
                <a:spLocks noChangeArrowheads="1"/>
              </p:cNvSpPr>
              <p:nvPr/>
            </p:nvSpPr>
            <p:spPr bwMode="auto">
              <a:xfrm>
                <a:off x="707" y="210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" name="Rectangle 2406"/>
              <p:cNvSpPr>
                <a:spLocks noChangeArrowheads="1"/>
              </p:cNvSpPr>
              <p:nvPr/>
            </p:nvSpPr>
            <p:spPr bwMode="auto">
              <a:xfrm>
                <a:off x="557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" name="Rectangle 2407"/>
              <p:cNvSpPr>
                <a:spLocks noChangeArrowheads="1"/>
              </p:cNvSpPr>
              <p:nvPr/>
            </p:nvSpPr>
            <p:spPr bwMode="auto">
              <a:xfrm>
                <a:off x="576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" name="Rectangle 2408"/>
              <p:cNvSpPr>
                <a:spLocks noChangeArrowheads="1"/>
              </p:cNvSpPr>
              <p:nvPr/>
            </p:nvSpPr>
            <p:spPr bwMode="auto">
              <a:xfrm>
                <a:off x="588" y="18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8" name="Rectangle 2409"/>
              <p:cNvSpPr>
                <a:spLocks noChangeArrowheads="1"/>
              </p:cNvSpPr>
              <p:nvPr/>
            </p:nvSpPr>
            <p:spPr bwMode="auto">
              <a:xfrm>
                <a:off x="593" y="18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" name="Rectangle 2410"/>
              <p:cNvSpPr>
                <a:spLocks noChangeArrowheads="1"/>
              </p:cNvSpPr>
              <p:nvPr/>
            </p:nvSpPr>
            <p:spPr bwMode="auto">
              <a:xfrm>
                <a:off x="600" y="189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" name="Rectangle 2411"/>
              <p:cNvSpPr>
                <a:spLocks noChangeArrowheads="1"/>
              </p:cNvSpPr>
              <p:nvPr/>
            </p:nvSpPr>
            <p:spPr bwMode="auto">
              <a:xfrm>
                <a:off x="607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1" name="Rectangle 2412"/>
              <p:cNvSpPr>
                <a:spLocks noChangeArrowheads="1"/>
              </p:cNvSpPr>
              <p:nvPr/>
            </p:nvSpPr>
            <p:spPr bwMode="auto">
              <a:xfrm>
                <a:off x="623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2" name="Rectangle 2413"/>
              <p:cNvSpPr>
                <a:spLocks noChangeArrowheads="1"/>
              </p:cNvSpPr>
              <p:nvPr/>
            </p:nvSpPr>
            <p:spPr bwMode="auto">
              <a:xfrm>
                <a:off x="635" y="18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3" name="Rectangle 2414"/>
              <p:cNvSpPr>
                <a:spLocks noChangeArrowheads="1"/>
              </p:cNvSpPr>
              <p:nvPr/>
            </p:nvSpPr>
            <p:spPr bwMode="auto">
              <a:xfrm>
                <a:off x="640" y="18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4" name="Rectangle 2415"/>
              <p:cNvSpPr>
                <a:spLocks noChangeArrowheads="1"/>
              </p:cNvSpPr>
              <p:nvPr/>
            </p:nvSpPr>
            <p:spPr bwMode="auto">
              <a:xfrm>
                <a:off x="645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Group 2617"/>
            <p:cNvGrpSpPr>
              <a:grpSpLocks/>
            </p:cNvGrpSpPr>
            <p:nvPr/>
          </p:nvGrpSpPr>
          <p:grpSpPr bwMode="auto">
            <a:xfrm>
              <a:off x="476" y="1432"/>
              <a:ext cx="3641" cy="2494"/>
              <a:chOff x="476" y="1432"/>
              <a:chExt cx="3641" cy="2494"/>
            </a:xfrm>
          </p:grpSpPr>
          <p:sp>
            <p:nvSpPr>
              <p:cNvPr id="275" name="Rectangle 2417"/>
              <p:cNvSpPr>
                <a:spLocks noChangeArrowheads="1"/>
              </p:cNvSpPr>
              <p:nvPr/>
            </p:nvSpPr>
            <p:spPr bwMode="auto">
              <a:xfrm>
                <a:off x="657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" name="Rectangle 2418"/>
              <p:cNvSpPr>
                <a:spLocks noChangeArrowheads="1"/>
              </p:cNvSpPr>
              <p:nvPr/>
            </p:nvSpPr>
            <p:spPr bwMode="auto">
              <a:xfrm>
                <a:off x="670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" name="Rectangle 2419"/>
              <p:cNvSpPr>
                <a:spLocks noChangeArrowheads="1"/>
              </p:cNvSpPr>
              <p:nvPr/>
            </p:nvSpPr>
            <p:spPr bwMode="auto">
              <a:xfrm>
                <a:off x="682" y="189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" name="Rectangle 2420"/>
              <p:cNvSpPr>
                <a:spLocks noChangeArrowheads="1"/>
              </p:cNvSpPr>
              <p:nvPr/>
            </p:nvSpPr>
            <p:spPr bwMode="auto">
              <a:xfrm>
                <a:off x="688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9" name="Rectangle 2421"/>
              <p:cNvSpPr>
                <a:spLocks noChangeArrowheads="1"/>
              </p:cNvSpPr>
              <p:nvPr/>
            </p:nvSpPr>
            <p:spPr bwMode="auto">
              <a:xfrm>
                <a:off x="704" y="18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0" name="Rectangle 2422"/>
              <p:cNvSpPr>
                <a:spLocks noChangeArrowheads="1"/>
              </p:cNvSpPr>
              <p:nvPr/>
            </p:nvSpPr>
            <p:spPr bwMode="auto">
              <a:xfrm>
                <a:off x="711" y="18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1" name="Rectangle 2423"/>
              <p:cNvSpPr>
                <a:spLocks noChangeArrowheads="1"/>
              </p:cNvSpPr>
              <p:nvPr/>
            </p:nvSpPr>
            <p:spPr bwMode="auto">
              <a:xfrm>
                <a:off x="716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2" name="Rectangle 2424"/>
              <p:cNvSpPr>
                <a:spLocks noChangeArrowheads="1"/>
              </p:cNvSpPr>
              <p:nvPr/>
            </p:nvSpPr>
            <p:spPr bwMode="auto">
              <a:xfrm>
                <a:off x="727" y="18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3" name="Rectangle 2425"/>
              <p:cNvSpPr>
                <a:spLocks noChangeArrowheads="1"/>
              </p:cNvSpPr>
              <p:nvPr/>
            </p:nvSpPr>
            <p:spPr bwMode="auto">
              <a:xfrm>
                <a:off x="476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4" name="Rectangle 2426"/>
              <p:cNvSpPr>
                <a:spLocks noChangeArrowheads="1"/>
              </p:cNvSpPr>
              <p:nvPr/>
            </p:nvSpPr>
            <p:spPr bwMode="auto">
              <a:xfrm>
                <a:off x="490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5" name="Rectangle 2427"/>
              <p:cNvSpPr>
                <a:spLocks noChangeArrowheads="1"/>
              </p:cNvSpPr>
              <p:nvPr/>
            </p:nvSpPr>
            <p:spPr bwMode="auto">
              <a:xfrm>
                <a:off x="503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6" name="Rectangle 2428"/>
              <p:cNvSpPr>
                <a:spLocks noChangeArrowheads="1"/>
              </p:cNvSpPr>
              <p:nvPr/>
            </p:nvSpPr>
            <p:spPr bwMode="auto">
              <a:xfrm>
                <a:off x="515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7" name="Rectangle 2429"/>
              <p:cNvSpPr>
                <a:spLocks noChangeArrowheads="1"/>
              </p:cNvSpPr>
              <p:nvPr/>
            </p:nvSpPr>
            <p:spPr bwMode="auto">
              <a:xfrm>
                <a:off x="527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8" name="Rectangle 2430"/>
              <p:cNvSpPr>
                <a:spLocks noChangeArrowheads="1"/>
              </p:cNvSpPr>
              <p:nvPr/>
            </p:nvSpPr>
            <p:spPr bwMode="auto">
              <a:xfrm>
                <a:off x="540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9" name="Rectangle 2431"/>
              <p:cNvSpPr>
                <a:spLocks noChangeArrowheads="1"/>
              </p:cNvSpPr>
              <p:nvPr/>
            </p:nvSpPr>
            <p:spPr bwMode="auto">
              <a:xfrm>
                <a:off x="552" y="143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0" name="Rectangle 2432"/>
              <p:cNvSpPr>
                <a:spLocks noChangeArrowheads="1"/>
              </p:cNvSpPr>
              <p:nvPr/>
            </p:nvSpPr>
            <p:spPr bwMode="auto">
              <a:xfrm>
                <a:off x="558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1" name="Rectangle 2433"/>
              <p:cNvSpPr>
                <a:spLocks noChangeArrowheads="1"/>
              </p:cNvSpPr>
              <p:nvPr/>
            </p:nvSpPr>
            <p:spPr bwMode="auto">
              <a:xfrm>
                <a:off x="574" y="143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2" name="Rectangle 2434"/>
              <p:cNvSpPr>
                <a:spLocks noChangeArrowheads="1"/>
              </p:cNvSpPr>
              <p:nvPr/>
            </p:nvSpPr>
            <p:spPr bwMode="auto">
              <a:xfrm>
                <a:off x="582" y="143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3" name="Rectangle 2435"/>
              <p:cNvSpPr>
                <a:spLocks noChangeArrowheads="1"/>
              </p:cNvSpPr>
              <p:nvPr/>
            </p:nvSpPr>
            <p:spPr bwMode="auto">
              <a:xfrm>
                <a:off x="587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4" name="Rectangle 2436"/>
              <p:cNvSpPr>
                <a:spLocks noChangeArrowheads="1"/>
              </p:cNvSpPr>
              <p:nvPr/>
            </p:nvSpPr>
            <p:spPr bwMode="auto">
              <a:xfrm>
                <a:off x="598" y="143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5" name="Rectangle 2437"/>
              <p:cNvSpPr>
                <a:spLocks noChangeArrowheads="1"/>
              </p:cNvSpPr>
              <p:nvPr/>
            </p:nvSpPr>
            <p:spPr bwMode="auto">
              <a:xfrm>
                <a:off x="651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6" name="Rectangle 2438"/>
              <p:cNvSpPr>
                <a:spLocks noChangeArrowheads="1"/>
              </p:cNvSpPr>
              <p:nvPr/>
            </p:nvSpPr>
            <p:spPr bwMode="auto">
              <a:xfrm>
                <a:off x="664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7" name="Rectangle 2439"/>
              <p:cNvSpPr>
                <a:spLocks noChangeArrowheads="1"/>
              </p:cNvSpPr>
              <p:nvPr/>
            </p:nvSpPr>
            <p:spPr bwMode="auto">
              <a:xfrm>
                <a:off x="676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8" name="Rectangle 2440"/>
              <p:cNvSpPr>
                <a:spLocks noChangeArrowheads="1"/>
              </p:cNvSpPr>
              <p:nvPr/>
            </p:nvSpPr>
            <p:spPr bwMode="auto">
              <a:xfrm>
                <a:off x="688" y="147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9" name="Rectangle 2441"/>
              <p:cNvSpPr>
                <a:spLocks noChangeArrowheads="1"/>
              </p:cNvSpPr>
              <p:nvPr/>
            </p:nvSpPr>
            <p:spPr bwMode="auto">
              <a:xfrm>
                <a:off x="694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0" name="Rectangle 2442"/>
              <p:cNvSpPr>
                <a:spLocks noChangeArrowheads="1"/>
              </p:cNvSpPr>
              <p:nvPr/>
            </p:nvSpPr>
            <p:spPr bwMode="auto">
              <a:xfrm>
                <a:off x="706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1" name="Rectangle 2443"/>
              <p:cNvSpPr>
                <a:spLocks noChangeArrowheads="1"/>
              </p:cNvSpPr>
              <p:nvPr/>
            </p:nvSpPr>
            <p:spPr bwMode="auto">
              <a:xfrm>
                <a:off x="718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2" name="Rectangle 2444"/>
              <p:cNvSpPr>
                <a:spLocks noChangeArrowheads="1"/>
              </p:cNvSpPr>
              <p:nvPr/>
            </p:nvSpPr>
            <p:spPr bwMode="auto">
              <a:xfrm>
                <a:off x="730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3" name="Rectangle 2445"/>
              <p:cNvSpPr>
                <a:spLocks noChangeArrowheads="1"/>
              </p:cNvSpPr>
              <p:nvPr/>
            </p:nvSpPr>
            <p:spPr bwMode="auto">
              <a:xfrm>
                <a:off x="742" y="147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4" name="Rectangle 2446"/>
              <p:cNvSpPr>
                <a:spLocks noChangeArrowheads="1"/>
              </p:cNvSpPr>
              <p:nvPr/>
            </p:nvSpPr>
            <p:spPr bwMode="auto">
              <a:xfrm>
                <a:off x="747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5" name="Rectangle 2447"/>
              <p:cNvSpPr>
                <a:spLocks noChangeArrowheads="1"/>
              </p:cNvSpPr>
              <p:nvPr/>
            </p:nvSpPr>
            <p:spPr bwMode="auto">
              <a:xfrm>
                <a:off x="765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6" name="Rectangle 2448"/>
              <p:cNvSpPr>
                <a:spLocks noChangeArrowheads="1"/>
              </p:cNvSpPr>
              <p:nvPr/>
            </p:nvSpPr>
            <p:spPr bwMode="auto">
              <a:xfrm>
                <a:off x="777" y="147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7" name="Rectangle 2449"/>
              <p:cNvSpPr>
                <a:spLocks noChangeArrowheads="1"/>
              </p:cNvSpPr>
              <p:nvPr/>
            </p:nvSpPr>
            <p:spPr bwMode="auto">
              <a:xfrm>
                <a:off x="784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" name="Rectangle 2450"/>
              <p:cNvSpPr>
                <a:spLocks noChangeArrowheads="1"/>
              </p:cNvSpPr>
              <p:nvPr/>
            </p:nvSpPr>
            <p:spPr bwMode="auto">
              <a:xfrm>
                <a:off x="795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" name="Rectangle 2451"/>
              <p:cNvSpPr>
                <a:spLocks noChangeArrowheads="1"/>
              </p:cNvSpPr>
              <p:nvPr/>
            </p:nvSpPr>
            <p:spPr bwMode="auto">
              <a:xfrm>
                <a:off x="806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" name="Rectangle 2452"/>
              <p:cNvSpPr>
                <a:spLocks noChangeArrowheads="1"/>
              </p:cNvSpPr>
              <p:nvPr/>
            </p:nvSpPr>
            <p:spPr bwMode="auto">
              <a:xfrm>
                <a:off x="818" y="147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" name="Rectangle 2453"/>
              <p:cNvSpPr>
                <a:spLocks noChangeArrowheads="1"/>
              </p:cNvSpPr>
              <p:nvPr/>
            </p:nvSpPr>
            <p:spPr bwMode="auto">
              <a:xfrm>
                <a:off x="822" y="147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" name="Rectangle 2454"/>
              <p:cNvSpPr>
                <a:spLocks noChangeArrowheads="1"/>
              </p:cNvSpPr>
              <p:nvPr/>
            </p:nvSpPr>
            <p:spPr bwMode="auto">
              <a:xfrm>
                <a:off x="827" y="147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" name="Rectangle 2455"/>
              <p:cNvSpPr>
                <a:spLocks noChangeArrowheads="1"/>
              </p:cNvSpPr>
              <p:nvPr/>
            </p:nvSpPr>
            <p:spPr bwMode="auto">
              <a:xfrm>
                <a:off x="832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" name="Rectangle 2456"/>
              <p:cNvSpPr>
                <a:spLocks noChangeArrowheads="1"/>
              </p:cNvSpPr>
              <p:nvPr/>
            </p:nvSpPr>
            <p:spPr bwMode="auto">
              <a:xfrm>
                <a:off x="844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" name="Rectangle 2457"/>
              <p:cNvSpPr>
                <a:spLocks noChangeArrowheads="1"/>
              </p:cNvSpPr>
              <p:nvPr/>
            </p:nvSpPr>
            <p:spPr bwMode="auto">
              <a:xfrm>
                <a:off x="856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" name="Rectangle 2458"/>
              <p:cNvSpPr>
                <a:spLocks noChangeArrowheads="1"/>
              </p:cNvSpPr>
              <p:nvPr/>
            </p:nvSpPr>
            <p:spPr bwMode="auto">
              <a:xfrm>
                <a:off x="868" y="147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" name="Rectangle 2459"/>
              <p:cNvSpPr>
                <a:spLocks noChangeArrowheads="1"/>
              </p:cNvSpPr>
              <p:nvPr/>
            </p:nvSpPr>
            <p:spPr bwMode="auto">
              <a:xfrm rot="17580000">
                <a:off x="832" y="344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" name="Rectangle 2460"/>
              <p:cNvSpPr>
                <a:spLocks noChangeArrowheads="1"/>
              </p:cNvSpPr>
              <p:nvPr/>
            </p:nvSpPr>
            <p:spPr bwMode="auto">
              <a:xfrm rot="17820000">
                <a:off x="839" y="343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" name="Rectangle 2461"/>
              <p:cNvSpPr>
                <a:spLocks noChangeArrowheads="1"/>
              </p:cNvSpPr>
              <p:nvPr/>
            </p:nvSpPr>
            <p:spPr bwMode="auto">
              <a:xfrm rot="18120000">
                <a:off x="847" y="341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" name="Rectangle 2462"/>
              <p:cNvSpPr>
                <a:spLocks noChangeArrowheads="1"/>
              </p:cNvSpPr>
              <p:nvPr/>
            </p:nvSpPr>
            <p:spPr bwMode="auto">
              <a:xfrm rot="18360000">
                <a:off x="853" y="340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" name="Rectangle 2463"/>
              <p:cNvSpPr>
                <a:spLocks noChangeArrowheads="1"/>
              </p:cNvSpPr>
              <p:nvPr/>
            </p:nvSpPr>
            <p:spPr bwMode="auto">
              <a:xfrm rot="18600000">
                <a:off x="861" y="339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" name="Rectangle 2464"/>
              <p:cNvSpPr>
                <a:spLocks noChangeArrowheads="1"/>
              </p:cNvSpPr>
              <p:nvPr/>
            </p:nvSpPr>
            <p:spPr bwMode="auto">
              <a:xfrm rot="18780000">
                <a:off x="874" y="3391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" name="Rectangle 2465"/>
              <p:cNvSpPr>
                <a:spLocks noChangeArrowheads="1"/>
              </p:cNvSpPr>
              <p:nvPr/>
            </p:nvSpPr>
            <p:spPr bwMode="auto">
              <a:xfrm rot="18960000">
                <a:off x="880" y="337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" name="Rectangle 2466"/>
              <p:cNvSpPr>
                <a:spLocks noChangeArrowheads="1"/>
              </p:cNvSpPr>
              <p:nvPr/>
            </p:nvSpPr>
            <p:spPr bwMode="auto">
              <a:xfrm rot="19260000">
                <a:off x="889" y="3367"/>
                <a:ext cx="18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" name="Rectangle 2467"/>
              <p:cNvSpPr>
                <a:spLocks noChangeArrowheads="1"/>
              </p:cNvSpPr>
              <p:nvPr/>
            </p:nvSpPr>
            <p:spPr bwMode="auto">
              <a:xfrm rot="19500000">
                <a:off x="907" y="335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" name="Rectangle 2468"/>
              <p:cNvSpPr>
                <a:spLocks noChangeArrowheads="1"/>
              </p:cNvSpPr>
              <p:nvPr/>
            </p:nvSpPr>
            <p:spPr bwMode="auto">
              <a:xfrm rot="19560000">
                <a:off x="917" y="335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" name="Rectangle 2469"/>
              <p:cNvSpPr>
                <a:spLocks noChangeArrowheads="1"/>
              </p:cNvSpPr>
              <p:nvPr/>
            </p:nvSpPr>
            <p:spPr bwMode="auto">
              <a:xfrm rot="19560000">
                <a:off x="921" y="334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" name="Rectangle 2470"/>
              <p:cNvSpPr>
                <a:spLocks noChangeArrowheads="1"/>
              </p:cNvSpPr>
              <p:nvPr/>
            </p:nvSpPr>
            <p:spPr bwMode="auto">
              <a:xfrm rot="19380000">
                <a:off x="930" y="3338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" name="Rectangle 2471"/>
              <p:cNvSpPr>
                <a:spLocks noChangeArrowheads="1"/>
              </p:cNvSpPr>
              <p:nvPr/>
            </p:nvSpPr>
            <p:spPr bwMode="auto">
              <a:xfrm rot="18600000">
                <a:off x="940" y="333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" name="Rectangle 2472"/>
              <p:cNvSpPr>
                <a:spLocks noChangeArrowheads="1"/>
              </p:cNvSpPr>
              <p:nvPr/>
            </p:nvSpPr>
            <p:spPr bwMode="auto">
              <a:xfrm rot="17880000">
                <a:off x="947" y="332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" name="Rectangle 2473"/>
              <p:cNvSpPr>
                <a:spLocks noChangeArrowheads="1"/>
              </p:cNvSpPr>
              <p:nvPr/>
            </p:nvSpPr>
            <p:spPr bwMode="auto">
              <a:xfrm rot="16980000">
                <a:off x="950" y="330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" name="Rectangle 2474"/>
              <p:cNvSpPr>
                <a:spLocks noChangeArrowheads="1"/>
              </p:cNvSpPr>
              <p:nvPr/>
            </p:nvSpPr>
            <p:spPr bwMode="auto">
              <a:xfrm rot="16500000">
                <a:off x="951" y="329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" name="Rectangle 2475"/>
              <p:cNvSpPr>
                <a:spLocks noChangeArrowheads="1"/>
              </p:cNvSpPr>
              <p:nvPr/>
            </p:nvSpPr>
            <p:spPr bwMode="auto">
              <a:xfrm rot="20100000">
                <a:off x="514" y="347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" name="Rectangle 2476"/>
              <p:cNvSpPr>
                <a:spLocks noChangeArrowheads="1"/>
              </p:cNvSpPr>
              <p:nvPr/>
            </p:nvSpPr>
            <p:spPr bwMode="auto">
              <a:xfrm rot="20100000">
                <a:off x="527" y="347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" name="Rectangle 2477"/>
              <p:cNvSpPr>
                <a:spLocks noChangeArrowheads="1"/>
              </p:cNvSpPr>
              <p:nvPr/>
            </p:nvSpPr>
            <p:spPr bwMode="auto">
              <a:xfrm rot="20100000">
                <a:off x="537" y="346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" name="Rectangle 2478"/>
              <p:cNvSpPr>
                <a:spLocks noChangeArrowheads="1"/>
              </p:cNvSpPr>
              <p:nvPr/>
            </p:nvSpPr>
            <p:spPr bwMode="auto">
              <a:xfrm rot="20100000">
                <a:off x="548" y="346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" name="Rectangle 2479"/>
              <p:cNvSpPr>
                <a:spLocks noChangeArrowheads="1"/>
              </p:cNvSpPr>
              <p:nvPr/>
            </p:nvSpPr>
            <p:spPr bwMode="auto">
              <a:xfrm rot="20100000">
                <a:off x="558" y="345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" name="Rectangle 2480"/>
              <p:cNvSpPr>
                <a:spLocks noChangeArrowheads="1"/>
              </p:cNvSpPr>
              <p:nvPr/>
            </p:nvSpPr>
            <p:spPr bwMode="auto">
              <a:xfrm rot="20100000">
                <a:off x="563" y="345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" name="Rectangle 2481"/>
              <p:cNvSpPr>
                <a:spLocks noChangeArrowheads="1"/>
              </p:cNvSpPr>
              <p:nvPr/>
            </p:nvSpPr>
            <p:spPr bwMode="auto">
              <a:xfrm rot="20100000">
                <a:off x="568" y="345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" name="Rectangle 2482"/>
              <p:cNvSpPr>
                <a:spLocks noChangeArrowheads="1"/>
              </p:cNvSpPr>
              <p:nvPr/>
            </p:nvSpPr>
            <p:spPr bwMode="auto">
              <a:xfrm rot="20040000">
                <a:off x="587" y="344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1" name="Rectangle 2483"/>
              <p:cNvSpPr>
                <a:spLocks noChangeArrowheads="1"/>
              </p:cNvSpPr>
              <p:nvPr/>
            </p:nvSpPr>
            <p:spPr bwMode="auto">
              <a:xfrm rot="20040000">
                <a:off x="599" y="343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2" name="Rectangle 2484"/>
              <p:cNvSpPr>
                <a:spLocks noChangeArrowheads="1"/>
              </p:cNvSpPr>
              <p:nvPr/>
            </p:nvSpPr>
            <p:spPr bwMode="auto">
              <a:xfrm rot="19980000">
                <a:off x="609" y="343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3" name="Rectangle 2485"/>
              <p:cNvSpPr>
                <a:spLocks noChangeArrowheads="1"/>
              </p:cNvSpPr>
              <p:nvPr/>
            </p:nvSpPr>
            <p:spPr bwMode="auto">
              <a:xfrm rot="19980000">
                <a:off x="614" y="342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" name="Rectangle 2486"/>
              <p:cNvSpPr>
                <a:spLocks noChangeArrowheads="1"/>
              </p:cNvSpPr>
              <p:nvPr/>
            </p:nvSpPr>
            <p:spPr bwMode="auto">
              <a:xfrm rot="19920000">
                <a:off x="618" y="342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" name="Rectangle 2487"/>
              <p:cNvSpPr>
                <a:spLocks noChangeArrowheads="1"/>
              </p:cNvSpPr>
              <p:nvPr/>
            </p:nvSpPr>
            <p:spPr bwMode="auto">
              <a:xfrm rot="19800000">
                <a:off x="629" y="341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" name="Rectangle 2488"/>
              <p:cNvSpPr>
                <a:spLocks noChangeArrowheads="1"/>
              </p:cNvSpPr>
              <p:nvPr/>
            </p:nvSpPr>
            <p:spPr bwMode="auto">
              <a:xfrm rot="19740000">
                <a:off x="640" y="341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" name="Rectangle 2489"/>
              <p:cNvSpPr>
                <a:spLocks noChangeArrowheads="1"/>
              </p:cNvSpPr>
              <p:nvPr/>
            </p:nvSpPr>
            <p:spPr bwMode="auto">
              <a:xfrm rot="19440000">
                <a:off x="657" y="34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8" name="Rectangle 2490"/>
              <p:cNvSpPr>
                <a:spLocks noChangeArrowheads="1"/>
              </p:cNvSpPr>
              <p:nvPr/>
            </p:nvSpPr>
            <p:spPr bwMode="auto">
              <a:xfrm rot="19200000">
                <a:off x="668" y="339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9" name="Rectangle 2491"/>
              <p:cNvSpPr>
                <a:spLocks noChangeArrowheads="1"/>
              </p:cNvSpPr>
              <p:nvPr/>
            </p:nvSpPr>
            <p:spPr bwMode="auto">
              <a:xfrm rot="19080000">
                <a:off x="673" y="3389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0" name="Rectangle 2492"/>
              <p:cNvSpPr>
                <a:spLocks noChangeArrowheads="1"/>
              </p:cNvSpPr>
              <p:nvPr/>
            </p:nvSpPr>
            <p:spPr bwMode="auto">
              <a:xfrm rot="18660000">
                <a:off x="671" y="339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1" name="Rectangle 2493"/>
              <p:cNvSpPr>
                <a:spLocks noChangeArrowheads="1"/>
              </p:cNvSpPr>
              <p:nvPr/>
            </p:nvSpPr>
            <p:spPr bwMode="auto">
              <a:xfrm rot="18060000">
                <a:off x="677" y="338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2" name="Rectangle 2494"/>
              <p:cNvSpPr>
                <a:spLocks noChangeArrowheads="1"/>
              </p:cNvSpPr>
              <p:nvPr/>
            </p:nvSpPr>
            <p:spPr bwMode="auto">
              <a:xfrm rot="3900000">
                <a:off x="857" y="366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3" name="Rectangle 2495"/>
              <p:cNvSpPr>
                <a:spLocks noChangeArrowheads="1"/>
              </p:cNvSpPr>
              <p:nvPr/>
            </p:nvSpPr>
            <p:spPr bwMode="auto">
              <a:xfrm rot="3960000">
                <a:off x="863" y="3680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4" name="Rectangle 2496"/>
              <p:cNvSpPr>
                <a:spLocks noChangeArrowheads="1"/>
              </p:cNvSpPr>
              <p:nvPr/>
            </p:nvSpPr>
            <p:spPr bwMode="auto">
              <a:xfrm rot="3960000">
                <a:off x="875" y="3698"/>
                <a:ext cx="13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5" name="Rectangle 2497"/>
              <p:cNvSpPr>
                <a:spLocks noChangeArrowheads="1"/>
              </p:cNvSpPr>
              <p:nvPr/>
            </p:nvSpPr>
            <p:spPr bwMode="auto">
              <a:xfrm rot="4020000">
                <a:off x="876" y="370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6" name="Rectangle 2498"/>
              <p:cNvSpPr>
                <a:spLocks noChangeArrowheads="1"/>
              </p:cNvSpPr>
              <p:nvPr/>
            </p:nvSpPr>
            <p:spPr bwMode="auto">
              <a:xfrm rot="4020000">
                <a:off x="885" y="371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7" name="Rectangle 2499"/>
              <p:cNvSpPr>
                <a:spLocks noChangeArrowheads="1"/>
              </p:cNvSpPr>
              <p:nvPr/>
            </p:nvSpPr>
            <p:spPr bwMode="auto">
              <a:xfrm rot="4020000">
                <a:off x="888" y="372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8" name="Rectangle 2500"/>
              <p:cNvSpPr>
                <a:spLocks noChangeArrowheads="1"/>
              </p:cNvSpPr>
              <p:nvPr/>
            </p:nvSpPr>
            <p:spPr bwMode="auto">
              <a:xfrm rot="4080000">
                <a:off x="885" y="373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9" name="Rectangle 2501"/>
              <p:cNvSpPr>
                <a:spLocks noChangeArrowheads="1"/>
              </p:cNvSpPr>
              <p:nvPr/>
            </p:nvSpPr>
            <p:spPr bwMode="auto">
              <a:xfrm rot="4080000">
                <a:off x="893" y="375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0" name="Rectangle 2502"/>
              <p:cNvSpPr>
                <a:spLocks noChangeArrowheads="1"/>
              </p:cNvSpPr>
              <p:nvPr/>
            </p:nvSpPr>
            <p:spPr bwMode="auto">
              <a:xfrm rot="4080000">
                <a:off x="899" y="376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1" name="Rectangle 2503"/>
              <p:cNvSpPr>
                <a:spLocks noChangeArrowheads="1"/>
              </p:cNvSpPr>
              <p:nvPr/>
            </p:nvSpPr>
            <p:spPr bwMode="auto">
              <a:xfrm rot="4140000">
                <a:off x="903" y="377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2" name="Rectangle 2504"/>
              <p:cNvSpPr>
                <a:spLocks noChangeArrowheads="1"/>
              </p:cNvSpPr>
              <p:nvPr/>
            </p:nvSpPr>
            <p:spPr bwMode="auto">
              <a:xfrm rot="4140000">
                <a:off x="908" y="378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3" name="Rectangle 2505"/>
              <p:cNvSpPr>
                <a:spLocks noChangeArrowheads="1"/>
              </p:cNvSpPr>
              <p:nvPr/>
            </p:nvSpPr>
            <p:spPr bwMode="auto">
              <a:xfrm rot="4140000">
                <a:off x="917" y="3798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4" name="Rectangle 2506"/>
              <p:cNvSpPr>
                <a:spLocks noChangeArrowheads="1"/>
              </p:cNvSpPr>
              <p:nvPr/>
            </p:nvSpPr>
            <p:spPr bwMode="auto">
              <a:xfrm rot="4200000">
                <a:off x="915" y="380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5" name="Rectangle 2507"/>
              <p:cNvSpPr>
                <a:spLocks noChangeArrowheads="1"/>
              </p:cNvSpPr>
              <p:nvPr/>
            </p:nvSpPr>
            <p:spPr bwMode="auto">
              <a:xfrm rot="4200000">
                <a:off x="921" y="382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6" name="Rectangle 2508"/>
              <p:cNvSpPr>
                <a:spLocks noChangeArrowheads="1"/>
              </p:cNvSpPr>
              <p:nvPr/>
            </p:nvSpPr>
            <p:spPr bwMode="auto">
              <a:xfrm rot="4260000">
                <a:off x="931" y="3837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7" name="Rectangle 2509"/>
              <p:cNvSpPr>
                <a:spLocks noChangeArrowheads="1"/>
              </p:cNvSpPr>
              <p:nvPr/>
            </p:nvSpPr>
            <p:spPr bwMode="auto">
              <a:xfrm rot="4260000">
                <a:off x="934" y="384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" name="Rectangle 2510"/>
              <p:cNvSpPr>
                <a:spLocks noChangeArrowheads="1"/>
              </p:cNvSpPr>
              <p:nvPr/>
            </p:nvSpPr>
            <p:spPr bwMode="auto">
              <a:xfrm rot="4260000">
                <a:off x="932" y="385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9" name="Rectangle 2511"/>
              <p:cNvSpPr>
                <a:spLocks noChangeArrowheads="1"/>
              </p:cNvSpPr>
              <p:nvPr/>
            </p:nvSpPr>
            <p:spPr bwMode="auto">
              <a:xfrm rot="4260000">
                <a:off x="936" y="386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0" name="Rectangle 2512"/>
              <p:cNvSpPr>
                <a:spLocks noChangeArrowheads="1"/>
              </p:cNvSpPr>
              <p:nvPr/>
            </p:nvSpPr>
            <p:spPr bwMode="auto">
              <a:xfrm rot="4320000">
                <a:off x="942" y="388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1" name="Rectangle 2513"/>
              <p:cNvSpPr>
                <a:spLocks noChangeArrowheads="1"/>
              </p:cNvSpPr>
              <p:nvPr/>
            </p:nvSpPr>
            <p:spPr bwMode="auto">
              <a:xfrm rot="4320000">
                <a:off x="947" y="389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2" name="Rectangle 2514"/>
              <p:cNvSpPr>
                <a:spLocks noChangeArrowheads="1"/>
              </p:cNvSpPr>
              <p:nvPr/>
            </p:nvSpPr>
            <p:spPr bwMode="auto">
              <a:xfrm rot="4320000">
                <a:off x="955" y="3910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3" name="Rectangle 2515"/>
              <p:cNvSpPr>
                <a:spLocks noChangeArrowheads="1"/>
              </p:cNvSpPr>
              <p:nvPr/>
            </p:nvSpPr>
            <p:spPr bwMode="auto">
              <a:xfrm rot="16440000">
                <a:off x="2545" y="254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4" name="Rectangle 2516"/>
              <p:cNvSpPr>
                <a:spLocks noChangeArrowheads="1"/>
              </p:cNvSpPr>
              <p:nvPr/>
            </p:nvSpPr>
            <p:spPr bwMode="auto">
              <a:xfrm rot="16500000">
                <a:off x="2546" y="252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5" name="Rectangle 2517"/>
              <p:cNvSpPr>
                <a:spLocks noChangeArrowheads="1"/>
              </p:cNvSpPr>
              <p:nvPr/>
            </p:nvSpPr>
            <p:spPr bwMode="auto">
              <a:xfrm rot="16500000">
                <a:off x="2547" y="251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6" name="Rectangle 2518"/>
              <p:cNvSpPr>
                <a:spLocks noChangeArrowheads="1"/>
              </p:cNvSpPr>
              <p:nvPr/>
            </p:nvSpPr>
            <p:spPr bwMode="auto">
              <a:xfrm rot="16620000">
                <a:off x="2554" y="250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7" name="Rectangle 2519"/>
              <p:cNvSpPr>
                <a:spLocks noChangeArrowheads="1"/>
              </p:cNvSpPr>
              <p:nvPr/>
            </p:nvSpPr>
            <p:spPr bwMode="auto">
              <a:xfrm rot="16620000">
                <a:off x="2550" y="2496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8" name="Rectangle 2520"/>
              <p:cNvSpPr>
                <a:spLocks noChangeArrowheads="1"/>
              </p:cNvSpPr>
              <p:nvPr/>
            </p:nvSpPr>
            <p:spPr bwMode="auto">
              <a:xfrm rot="16740000">
                <a:off x="2551" y="248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" name="Rectangle 2521"/>
              <p:cNvSpPr>
                <a:spLocks noChangeArrowheads="1"/>
              </p:cNvSpPr>
              <p:nvPr/>
            </p:nvSpPr>
            <p:spPr bwMode="auto">
              <a:xfrm rot="16860000">
                <a:off x="2558" y="247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" name="Rectangle 2522"/>
              <p:cNvSpPr>
                <a:spLocks noChangeArrowheads="1"/>
              </p:cNvSpPr>
              <p:nvPr/>
            </p:nvSpPr>
            <p:spPr bwMode="auto">
              <a:xfrm rot="17220000">
                <a:off x="2559" y="2457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" name="Rectangle 2523"/>
              <p:cNvSpPr>
                <a:spLocks noChangeArrowheads="1"/>
              </p:cNvSpPr>
              <p:nvPr/>
            </p:nvSpPr>
            <p:spPr bwMode="auto">
              <a:xfrm rot="17460000">
                <a:off x="2563" y="2443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" name="Rectangle 2524"/>
              <p:cNvSpPr>
                <a:spLocks noChangeArrowheads="1"/>
              </p:cNvSpPr>
              <p:nvPr/>
            </p:nvSpPr>
            <p:spPr bwMode="auto">
              <a:xfrm rot="17760000">
                <a:off x="2569" y="2431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" name="Rectangle 2525"/>
              <p:cNvSpPr>
                <a:spLocks noChangeArrowheads="1"/>
              </p:cNvSpPr>
              <p:nvPr/>
            </p:nvSpPr>
            <p:spPr bwMode="auto">
              <a:xfrm rot="17880000">
                <a:off x="2580" y="2423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" name="Rectangle 2526"/>
              <p:cNvSpPr>
                <a:spLocks noChangeArrowheads="1"/>
              </p:cNvSpPr>
              <p:nvPr/>
            </p:nvSpPr>
            <p:spPr bwMode="auto">
              <a:xfrm rot="18060000">
                <a:off x="2579" y="241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" name="Rectangle 2527"/>
              <p:cNvSpPr>
                <a:spLocks noChangeArrowheads="1"/>
              </p:cNvSpPr>
              <p:nvPr/>
            </p:nvSpPr>
            <p:spPr bwMode="auto">
              <a:xfrm rot="18180000">
                <a:off x="2590" y="2405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" name="Rectangle 2528"/>
              <p:cNvSpPr>
                <a:spLocks noChangeArrowheads="1"/>
              </p:cNvSpPr>
              <p:nvPr/>
            </p:nvSpPr>
            <p:spPr bwMode="auto">
              <a:xfrm rot="18240000">
                <a:off x="2595" y="2389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" name="Rectangle 2529"/>
              <p:cNvSpPr>
                <a:spLocks noChangeArrowheads="1"/>
              </p:cNvSpPr>
              <p:nvPr/>
            </p:nvSpPr>
            <p:spPr bwMode="auto">
              <a:xfrm rot="18240000">
                <a:off x="2608" y="237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" name="Rectangle 2530"/>
              <p:cNvSpPr>
                <a:spLocks noChangeArrowheads="1"/>
              </p:cNvSpPr>
              <p:nvPr/>
            </p:nvSpPr>
            <p:spPr bwMode="auto">
              <a:xfrm rot="18240000">
                <a:off x="2611" y="2372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" name="Rectangle 2531"/>
              <p:cNvSpPr>
                <a:spLocks noChangeArrowheads="1"/>
              </p:cNvSpPr>
              <p:nvPr/>
            </p:nvSpPr>
            <p:spPr bwMode="auto">
              <a:xfrm rot="18240000">
                <a:off x="2611" y="236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" name="Rectangle 2532"/>
              <p:cNvSpPr>
                <a:spLocks noChangeArrowheads="1"/>
              </p:cNvSpPr>
              <p:nvPr/>
            </p:nvSpPr>
            <p:spPr bwMode="auto">
              <a:xfrm rot="18240000">
                <a:off x="2618" y="2355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" name="Rectangle 2533"/>
              <p:cNvSpPr>
                <a:spLocks noChangeArrowheads="1"/>
              </p:cNvSpPr>
              <p:nvPr/>
            </p:nvSpPr>
            <p:spPr bwMode="auto">
              <a:xfrm>
                <a:off x="3453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" name="Rectangle 2534"/>
              <p:cNvSpPr>
                <a:spLocks noChangeArrowheads="1"/>
              </p:cNvSpPr>
              <p:nvPr/>
            </p:nvSpPr>
            <p:spPr bwMode="auto">
              <a:xfrm>
                <a:off x="3470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" name="Rectangle 2535"/>
              <p:cNvSpPr>
                <a:spLocks noChangeArrowheads="1"/>
              </p:cNvSpPr>
              <p:nvPr/>
            </p:nvSpPr>
            <p:spPr bwMode="auto">
              <a:xfrm>
                <a:off x="3483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" name="Rectangle 2536"/>
              <p:cNvSpPr>
                <a:spLocks noChangeArrowheads="1"/>
              </p:cNvSpPr>
              <p:nvPr/>
            </p:nvSpPr>
            <p:spPr bwMode="auto">
              <a:xfrm>
                <a:off x="3496" y="232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" name="Rectangle 2537"/>
              <p:cNvSpPr>
                <a:spLocks noChangeArrowheads="1"/>
              </p:cNvSpPr>
              <p:nvPr/>
            </p:nvSpPr>
            <p:spPr bwMode="auto">
              <a:xfrm>
                <a:off x="3502" y="232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" name="Rectangle 2538"/>
              <p:cNvSpPr>
                <a:spLocks noChangeArrowheads="1"/>
              </p:cNvSpPr>
              <p:nvPr/>
            </p:nvSpPr>
            <p:spPr bwMode="auto">
              <a:xfrm>
                <a:off x="3509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" name="Rectangle 2539"/>
              <p:cNvSpPr>
                <a:spLocks noChangeArrowheads="1"/>
              </p:cNvSpPr>
              <p:nvPr/>
            </p:nvSpPr>
            <p:spPr bwMode="auto">
              <a:xfrm>
                <a:off x="3521" y="2326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" name="Rectangle 2540"/>
              <p:cNvSpPr>
                <a:spLocks noChangeArrowheads="1"/>
              </p:cNvSpPr>
              <p:nvPr/>
            </p:nvSpPr>
            <p:spPr bwMode="auto">
              <a:xfrm>
                <a:off x="3527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" name="Rectangle 2541"/>
              <p:cNvSpPr>
                <a:spLocks noChangeArrowheads="1"/>
              </p:cNvSpPr>
              <p:nvPr/>
            </p:nvSpPr>
            <p:spPr bwMode="auto">
              <a:xfrm>
                <a:off x="3543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" name="Rectangle 2542"/>
              <p:cNvSpPr>
                <a:spLocks noChangeArrowheads="1"/>
              </p:cNvSpPr>
              <p:nvPr/>
            </p:nvSpPr>
            <p:spPr bwMode="auto">
              <a:xfrm>
                <a:off x="3555" y="232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" name="Rectangle 2543"/>
              <p:cNvSpPr>
                <a:spLocks noChangeArrowheads="1"/>
              </p:cNvSpPr>
              <p:nvPr/>
            </p:nvSpPr>
            <p:spPr bwMode="auto">
              <a:xfrm>
                <a:off x="3560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" name="Rectangle 2544"/>
              <p:cNvSpPr>
                <a:spLocks noChangeArrowheads="1"/>
              </p:cNvSpPr>
              <p:nvPr/>
            </p:nvSpPr>
            <p:spPr bwMode="auto">
              <a:xfrm>
                <a:off x="3574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" name="Rectangle 2545"/>
              <p:cNvSpPr>
                <a:spLocks noChangeArrowheads="1"/>
              </p:cNvSpPr>
              <p:nvPr/>
            </p:nvSpPr>
            <p:spPr bwMode="auto">
              <a:xfrm>
                <a:off x="3587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" name="Rectangle 2546"/>
              <p:cNvSpPr>
                <a:spLocks noChangeArrowheads="1"/>
              </p:cNvSpPr>
              <p:nvPr/>
            </p:nvSpPr>
            <p:spPr bwMode="auto">
              <a:xfrm>
                <a:off x="3598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" name="Rectangle 2547"/>
              <p:cNvSpPr>
                <a:spLocks noChangeArrowheads="1"/>
              </p:cNvSpPr>
              <p:nvPr/>
            </p:nvSpPr>
            <p:spPr bwMode="auto">
              <a:xfrm>
                <a:off x="3612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" name="Rectangle 2548"/>
              <p:cNvSpPr>
                <a:spLocks noChangeArrowheads="1"/>
              </p:cNvSpPr>
              <p:nvPr/>
            </p:nvSpPr>
            <p:spPr bwMode="auto">
              <a:xfrm>
                <a:off x="3623" y="2326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" name="Rectangle 2549"/>
              <p:cNvSpPr>
                <a:spLocks noChangeArrowheads="1"/>
              </p:cNvSpPr>
              <p:nvPr/>
            </p:nvSpPr>
            <p:spPr bwMode="auto">
              <a:xfrm>
                <a:off x="3629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" name="Rectangle 2550"/>
              <p:cNvSpPr>
                <a:spLocks noChangeArrowheads="1"/>
              </p:cNvSpPr>
              <p:nvPr/>
            </p:nvSpPr>
            <p:spPr bwMode="auto">
              <a:xfrm>
                <a:off x="3646" y="232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" name="Rectangle 2551"/>
              <p:cNvSpPr>
                <a:spLocks noChangeArrowheads="1"/>
              </p:cNvSpPr>
              <p:nvPr/>
            </p:nvSpPr>
            <p:spPr bwMode="auto">
              <a:xfrm>
                <a:off x="3654" y="232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" name="Rectangle 2552"/>
              <p:cNvSpPr>
                <a:spLocks noChangeArrowheads="1"/>
              </p:cNvSpPr>
              <p:nvPr/>
            </p:nvSpPr>
            <p:spPr bwMode="auto">
              <a:xfrm>
                <a:off x="3660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" name="Rectangle 2553"/>
              <p:cNvSpPr>
                <a:spLocks noChangeArrowheads="1"/>
              </p:cNvSpPr>
              <p:nvPr/>
            </p:nvSpPr>
            <p:spPr bwMode="auto">
              <a:xfrm>
                <a:off x="3672" y="232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" name="Rectangle 2554"/>
              <p:cNvSpPr>
                <a:spLocks noChangeArrowheads="1"/>
              </p:cNvSpPr>
              <p:nvPr/>
            </p:nvSpPr>
            <p:spPr bwMode="auto">
              <a:xfrm>
                <a:off x="3940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" name="Rectangle 2555"/>
              <p:cNvSpPr>
                <a:spLocks noChangeArrowheads="1"/>
              </p:cNvSpPr>
              <p:nvPr/>
            </p:nvSpPr>
            <p:spPr bwMode="auto">
              <a:xfrm>
                <a:off x="3955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" name="Rectangle 2556"/>
              <p:cNvSpPr>
                <a:spLocks noChangeArrowheads="1"/>
              </p:cNvSpPr>
              <p:nvPr/>
            </p:nvSpPr>
            <p:spPr bwMode="auto">
              <a:xfrm>
                <a:off x="3967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" name="Rectangle 2557"/>
              <p:cNvSpPr>
                <a:spLocks noChangeArrowheads="1"/>
              </p:cNvSpPr>
              <p:nvPr/>
            </p:nvSpPr>
            <p:spPr bwMode="auto">
              <a:xfrm>
                <a:off x="3978" y="261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" name="Rectangle 2558"/>
              <p:cNvSpPr>
                <a:spLocks noChangeArrowheads="1"/>
              </p:cNvSpPr>
              <p:nvPr/>
            </p:nvSpPr>
            <p:spPr bwMode="auto">
              <a:xfrm>
                <a:off x="3985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" name="Rectangle 2559"/>
              <p:cNvSpPr>
                <a:spLocks noChangeArrowheads="1"/>
              </p:cNvSpPr>
              <p:nvPr/>
            </p:nvSpPr>
            <p:spPr bwMode="auto">
              <a:xfrm>
                <a:off x="3997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" name="Rectangle 2560"/>
              <p:cNvSpPr>
                <a:spLocks noChangeArrowheads="1"/>
              </p:cNvSpPr>
              <p:nvPr/>
            </p:nvSpPr>
            <p:spPr bwMode="auto">
              <a:xfrm>
                <a:off x="4009" y="261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" name="Rectangle 2561"/>
              <p:cNvSpPr>
                <a:spLocks noChangeArrowheads="1"/>
              </p:cNvSpPr>
              <p:nvPr/>
            </p:nvSpPr>
            <p:spPr bwMode="auto">
              <a:xfrm>
                <a:off x="4015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" name="Rectangle 2562"/>
              <p:cNvSpPr>
                <a:spLocks noChangeArrowheads="1"/>
              </p:cNvSpPr>
              <p:nvPr/>
            </p:nvSpPr>
            <p:spPr bwMode="auto">
              <a:xfrm>
                <a:off x="4028" y="2614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" name="Rectangle 2563"/>
              <p:cNvSpPr>
                <a:spLocks noChangeArrowheads="1"/>
              </p:cNvSpPr>
              <p:nvPr/>
            </p:nvSpPr>
            <p:spPr bwMode="auto">
              <a:xfrm>
                <a:off x="4034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" name="Rectangle 2564"/>
              <p:cNvSpPr>
                <a:spLocks noChangeArrowheads="1"/>
              </p:cNvSpPr>
              <p:nvPr/>
            </p:nvSpPr>
            <p:spPr bwMode="auto">
              <a:xfrm>
                <a:off x="4052" y="261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" name="Rectangle 2565"/>
              <p:cNvSpPr>
                <a:spLocks noChangeArrowheads="1"/>
              </p:cNvSpPr>
              <p:nvPr/>
            </p:nvSpPr>
            <p:spPr bwMode="auto">
              <a:xfrm>
                <a:off x="4065" y="261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" name="Rectangle 2566"/>
              <p:cNvSpPr>
                <a:spLocks noChangeArrowheads="1"/>
              </p:cNvSpPr>
              <p:nvPr/>
            </p:nvSpPr>
            <p:spPr bwMode="auto">
              <a:xfrm>
                <a:off x="4070" y="261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" name="Rectangle 2567"/>
              <p:cNvSpPr>
                <a:spLocks noChangeArrowheads="1"/>
              </p:cNvSpPr>
              <p:nvPr/>
            </p:nvSpPr>
            <p:spPr bwMode="auto">
              <a:xfrm>
                <a:off x="3940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" name="Rectangle 2568"/>
              <p:cNvSpPr>
                <a:spLocks noChangeArrowheads="1"/>
              </p:cNvSpPr>
              <p:nvPr/>
            </p:nvSpPr>
            <p:spPr bwMode="auto">
              <a:xfrm>
                <a:off x="3954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" name="Rectangle 2569"/>
              <p:cNvSpPr>
                <a:spLocks noChangeArrowheads="1"/>
              </p:cNvSpPr>
              <p:nvPr/>
            </p:nvSpPr>
            <p:spPr bwMode="auto">
              <a:xfrm>
                <a:off x="3965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" name="Rectangle 2570"/>
              <p:cNvSpPr>
                <a:spLocks noChangeArrowheads="1"/>
              </p:cNvSpPr>
              <p:nvPr/>
            </p:nvSpPr>
            <p:spPr bwMode="auto">
              <a:xfrm>
                <a:off x="3978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" name="Rectangle 2571"/>
              <p:cNvSpPr>
                <a:spLocks noChangeArrowheads="1"/>
              </p:cNvSpPr>
              <p:nvPr/>
            </p:nvSpPr>
            <p:spPr bwMode="auto">
              <a:xfrm>
                <a:off x="3989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u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" name="Rectangle 2572"/>
              <p:cNvSpPr>
                <a:spLocks noChangeArrowheads="1"/>
              </p:cNvSpPr>
              <p:nvPr/>
            </p:nvSpPr>
            <p:spPr bwMode="auto">
              <a:xfrm>
                <a:off x="4001" y="290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" name="Rectangle 2573"/>
              <p:cNvSpPr>
                <a:spLocks noChangeArrowheads="1"/>
              </p:cNvSpPr>
              <p:nvPr/>
            </p:nvSpPr>
            <p:spPr bwMode="auto">
              <a:xfrm>
                <a:off x="4007" y="290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" name="Rectangle 2574"/>
              <p:cNvSpPr>
                <a:spLocks noChangeArrowheads="1"/>
              </p:cNvSpPr>
              <p:nvPr/>
            </p:nvSpPr>
            <p:spPr bwMode="auto">
              <a:xfrm>
                <a:off x="4012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3" name="Rectangle 2575"/>
              <p:cNvSpPr>
                <a:spLocks noChangeArrowheads="1"/>
              </p:cNvSpPr>
              <p:nvPr/>
            </p:nvSpPr>
            <p:spPr bwMode="auto">
              <a:xfrm>
                <a:off x="4023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4" name="Rectangle 2576"/>
              <p:cNvSpPr>
                <a:spLocks noChangeArrowheads="1"/>
              </p:cNvSpPr>
              <p:nvPr/>
            </p:nvSpPr>
            <p:spPr bwMode="auto">
              <a:xfrm>
                <a:off x="4036" y="2902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5" name="Rectangle 2577"/>
              <p:cNvSpPr>
                <a:spLocks noChangeArrowheads="1"/>
              </p:cNvSpPr>
              <p:nvPr/>
            </p:nvSpPr>
            <p:spPr bwMode="auto">
              <a:xfrm>
                <a:off x="4042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" name="Rectangle 2578"/>
              <p:cNvSpPr>
                <a:spLocks noChangeArrowheads="1"/>
              </p:cNvSpPr>
              <p:nvPr/>
            </p:nvSpPr>
            <p:spPr bwMode="auto">
              <a:xfrm>
                <a:off x="4058" y="290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7" name="Rectangle 2579"/>
              <p:cNvSpPr>
                <a:spLocks noChangeArrowheads="1"/>
              </p:cNvSpPr>
              <p:nvPr/>
            </p:nvSpPr>
            <p:spPr bwMode="auto">
              <a:xfrm>
                <a:off x="4065" y="290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8" name="Rectangle 2580"/>
              <p:cNvSpPr>
                <a:spLocks noChangeArrowheads="1"/>
              </p:cNvSpPr>
              <p:nvPr/>
            </p:nvSpPr>
            <p:spPr bwMode="auto">
              <a:xfrm>
                <a:off x="4070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9" name="Rectangle 2581"/>
              <p:cNvSpPr>
                <a:spLocks noChangeArrowheads="1"/>
              </p:cNvSpPr>
              <p:nvPr/>
            </p:nvSpPr>
            <p:spPr bwMode="auto">
              <a:xfrm>
                <a:off x="4081" y="290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0" name="Rectangle 2582"/>
              <p:cNvSpPr>
                <a:spLocks noChangeArrowheads="1"/>
              </p:cNvSpPr>
              <p:nvPr/>
            </p:nvSpPr>
            <p:spPr bwMode="auto">
              <a:xfrm>
                <a:off x="3936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" name="Rectangle 2583"/>
              <p:cNvSpPr>
                <a:spLocks noChangeArrowheads="1"/>
              </p:cNvSpPr>
              <p:nvPr/>
            </p:nvSpPr>
            <p:spPr bwMode="auto">
              <a:xfrm>
                <a:off x="3952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2" name="Rectangle 2584"/>
              <p:cNvSpPr>
                <a:spLocks noChangeArrowheads="1"/>
              </p:cNvSpPr>
              <p:nvPr/>
            </p:nvSpPr>
            <p:spPr bwMode="auto">
              <a:xfrm>
                <a:off x="3964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3" name="Rectangle 2585"/>
              <p:cNvSpPr>
                <a:spLocks noChangeArrowheads="1"/>
              </p:cNvSpPr>
              <p:nvPr/>
            </p:nvSpPr>
            <p:spPr bwMode="auto">
              <a:xfrm>
                <a:off x="3976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4" name="Rectangle 2586"/>
              <p:cNvSpPr>
                <a:spLocks noChangeArrowheads="1"/>
              </p:cNvSpPr>
              <p:nvPr/>
            </p:nvSpPr>
            <p:spPr bwMode="auto">
              <a:xfrm>
                <a:off x="3989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" name="Rectangle 2587"/>
              <p:cNvSpPr>
                <a:spLocks noChangeArrowheads="1"/>
              </p:cNvSpPr>
              <p:nvPr/>
            </p:nvSpPr>
            <p:spPr bwMode="auto">
              <a:xfrm>
                <a:off x="4001" y="330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6" name="Rectangle 2588"/>
              <p:cNvSpPr>
                <a:spLocks noChangeArrowheads="1"/>
              </p:cNvSpPr>
              <p:nvPr/>
            </p:nvSpPr>
            <p:spPr bwMode="auto">
              <a:xfrm>
                <a:off x="4007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7" name="Rectangle 2589"/>
              <p:cNvSpPr>
                <a:spLocks noChangeArrowheads="1"/>
              </p:cNvSpPr>
              <p:nvPr/>
            </p:nvSpPr>
            <p:spPr bwMode="auto">
              <a:xfrm>
                <a:off x="4018" y="330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" name="Rectangle 2590"/>
              <p:cNvSpPr>
                <a:spLocks noChangeArrowheads="1"/>
              </p:cNvSpPr>
              <p:nvPr/>
            </p:nvSpPr>
            <p:spPr bwMode="auto">
              <a:xfrm>
                <a:off x="4024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" name="Rectangle 2591"/>
              <p:cNvSpPr>
                <a:spLocks noChangeArrowheads="1"/>
              </p:cNvSpPr>
              <p:nvPr/>
            </p:nvSpPr>
            <p:spPr bwMode="auto">
              <a:xfrm>
                <a:off x="4039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" name="Rectangle 2592"/>
              <p:cNvSpPr>
                <a:spLocks noChangeArrowheads="1"/>
              </p:cNvSpPr>
              <p:nvPr/>
            </p:nvSpPr>
            <p:spPr bwMode="auto">
              <a:xfrm>
                <a:off x="4052" y="3300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1" name="Rectangle 2593"/>
              <p:cNvSpPr>
                <a:spLocks noChangeArrowheads="1"/>
              </p:cNvSpPr>
              <p:nvPr/>
            </p:nvSpPr>
            <p:spPr bwMode="auto">
              <a:xfrm>
                <a:off x="4059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2" name="Rectangle 2594"/>
              <p:cNvSpPr>
                <a:spLocks noChangeArrowheads="1"/>
              </p:cNvSpPr>
              <p:nvPr/>
            </p:nvSpPr>
            <p:spPr bwMode="auto">
              <a:xfrm>
                <a:off x="4070" y="330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3" name="Rectangle 2595"/>
              <p:cNvSpPr>
                <a:spLocks noChangeArrowheads="1"/>
              </p:cNvSpPr>
              <p:nvPr/>
            </p:nvSpPr>
            <p:spPr bwMode="auto">
              <a:xfrm>
                <a:off x="4076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4" name="Rectangle 2596"/>
              <p:cNvSpPr>
                <a:spLocks noChangeArrowheads="1"/>
              </p:cNvSpPr>
              <p:nvPr/>
            </p:nvSpPr>
            <p:spPr bwMode="auto">
              <a:xfrm>
                <a:off x="4092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5" name="Rectangle 2597"/>
              <p:cNvSpPr>
                <a:spLocks noChangeArrowheads="1"/>
              </p:cNvSpPr>
              <p:nvPr/>
            </p:nvSpPr>
            <p:spPr bwMode="auto">
              <a:xfrm>
                <a:off x="4105" y="33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6" name="Rectangle 2598"/>
              <p:cNvSpPr>
                <a:spLocks noChangeArrowheads="1"/>
              </p:cNvSpPr>
              <p:nvPr/>
            </p:nvSpPr>
            <p:spPr bwMode="auto">
              <a:xfrm rot="840000">
                <a:off x="3383" y="368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7" name="Rectangle 2599"/>
              <p:cNvSpPr>
                <a:spLocks noChangeArrowheads="1"/>
              </p:cNvSpPr>
              <p:nvPr/>
            </p:nvSpPr>
            <p:spPr bwMode="auto">
              <a:xfrm rot="720000">
                <a:off x="3396" y="368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8" name="Rectangle 2600"/>
              <p:cNvSpPr>
                <a:spLocks noChangeArrowheads="1"/>
              </p:cNvSpPr>
              <p:nvPr/>
            </p:nvSpPr>
            <p:spPr bwMode="auto">
              <a:xfrm rot="600000">
                <a:off x="3419" y="3691"/>
                <a:ext cx="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9" name="Rectangle 2601"/>
              <p:cNvSpPr>
                <a:spLocks noChangeArrowheads="1"/>
              </p:cNvSpPr>
              <p:nvPr/>
            </p:nvSpPr>
            <p:spPr bwMode="auto">
              <a:xfrm rot="480000">
                <a:off x="3429" y="369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" name="Rectangle 2602"/>
              <p:cNvSpPr>
                <a:spLocks noChangeArrowheads="1"/>
              </p:cNvSpPr>
              <p:nvPr/>
            </p:nvSpPr>
            <p:spPr bwMode="auto">
              <a:xfrm rot="420000">
                <a:off x="3440" y="369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" name="Rectangle 2603"/>
              <p:cNvSpPr>
                <a:spLocks noChangeArrowheads="1"/>
              </p:cNvSpPr>
              <p:nvPr/>
            </p:nvSpPr>
            <p:spPr bwMode="auto">
              <a:xfrm rot="360000">
                <a:off x="3446" y="3694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" name="Rectangle 2604"/>
              <p:cNvSpPr>
                <a:spLocks noChangeArrowheads="1"/>
              </p:cNvSpPr>
              <p:nvPr/>
            </p:nvSpPr>
            <p:spPr bwMode="auto">
              <a:xfrm rot="240000">
                <a:off x="3452" y="369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" name="Rectangle 2605"/>
              <p:cNvSpPr>
                <a:spLocks noChangeArrowheads="1"/>
              </p:cNvSpPr>
              <p:nvPr/>
            </p:nvSpPr>
            <p:spPr bwMode="auto">
              <a:xfrm rot="60000">
                <a:off x="3474" y="369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" name="Rectangle 2606"/>
              <p:cNvSpPr>
                <a:spLocks noChangeArrowheads="1"/>
              </p:cNvSpPr>
              <p:nvPr/>
            </p:nvSpPr>
            <p:spPr bwMode="auto">
              <a:xfrm>
                <a:off x="3484" y="369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" name="Rectangle 2607"/>
              <p:cNvSpPr>
                <a:spLocks noChangeArrowheads="1"/>
              </p:cNvSpPr>
              <p:nvPr/>
            </p:nvSpPr>
            <p:spPr bwMode="auto">
              <a:xfrm>
                <a:off x="3489" y="3693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" name="Rectangle 2608"/>
              <p:cNvSpPr>
                <a:spLocks noChangeArrowheads="1"/>
              </p:cNvSpPr>
              <p:nvPr/>
            </p:nvSpPr>
            <p:spPr bwMode="auto">
              <a:xfrm rot="21480000">
                <a:off x="3498" y="369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7" name="Rectangle 2609"/>
              <p:cNvSpPr>
                <a:spLocks noChangeArrowheads="1"/>
              </p:cNvSpPr>
              <p:nvPr/>
            </p:nvSpPr>
            <p:spPr bwMode="auto">
              <a:xfrm rot="21480000">
                <a:off x="3505" y="369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8" name="Rectangle 2610"/>
              <p:cNvSpPr>
                <a:spLocks noChangeArrowheads="1"/>
              </p:cNvSpPr>
              <p:nvPr/>
            </p:nvSpPr>
            <p:spPr bwMode="auto">
              <a:xfrm rot="21360000">
                <a:off x="3518" y="369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9" name="Rectangle 2611"/>
              <p:cNvSpPr>
                <a:spLocks noChangeArrowheads="1"/>
              </p:cNvSpPr>
              <p:nvPr/>
            </p:nvSpPr>
            <p:spPr bwMode="auto">
              <a:xfrm rot="21240000">
                <a:off x="3532" y="3693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0" name="Rectangle 2612"/>
              <p:cNvSpPr>
                <a:spLocks noChangeArrowheads="1"/>
              </p:cNvSpPr>
              <p:nvPr/>
            </p:nvSpPr>
            <p:spPr bwMode="auto">
              <a:xfrm rot="21060000">
                <a:off x="3553" y="369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1" name="Rectangle 2613"/>
              <p:cNvSpPr>
                <a:spLocks noChangeArrowheads="1"/>
              </p:cNvSpPr>
              <p:nvPr/>
            </p:nvSpPr>
            <p:spPr bwMode="auto">
              <a:xfrm rot="21000000">
                <a:off x="3568" y="368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2" name="Rectangle 2614"/>
              <p:cNvSpPr>
                <a:spLocks noChangeArrowheads="1"/>
              </p:cNvSpPr>
              <p:nvPr/>
            </p:nvSpPr>
            <p:spPr bwMode="auto">
              <a:xfrm rot="20940000">
                <a:off x="3575" y="3687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3" name="Rectangle 2615"/>
              <p:cNvSpPr>
                <a:spLocks noChangeArrowheads="1"/>
              </p:cNvSpPr>
              <p:nvPr/>
            </p:nvSpPr>
            <p:spPr bwMode="auto">
              <a:xfrm rot="20880000">
                <a:off x="3581" y="368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4" name="Rectangle 2616"/>
              <p:cNvSpPr>
                <a:spLocks noChangeArrowheads="1"/>
              </p:cNvSpPr>
              <p:nvPr/>
            </p:nvSpPr>
            <p:spPr bwMode="auto">
              <a:xfrm rot="20820000">
                <a:off x="3593" y="368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" name="Group 2818"/>
            <p:cNvGrpSpPr>
              <a:grpSpLocks/>
            </p:cNvGrpSpPr>
            <p:nvPr/>
          </p:nvGrpSpPr>
          <p:grpSpPr bwMode="auto">
            <a:xfrm>
              <a:off x="360" y="62"/>
              <a:ext cx="3518" cy="3588"/>
              <a:chOff x="360" y="62"/>
              <a:chExt cx="3518" cy="3588"/>
            </a:xfrm>
          </p:grpSpPr>
          <p:sp>
            <p:nvSpPr>
              <p:cNvPr id="122" name="Rectangle 2665"/>
              <p:cNvSpPr>
                <a:spLocks noChangeArrowheads="1"/>
              </p:cNvSpPr>
              <p:nvPr/>
            </p:nvSpPr>
            <p:spPr bwMode="auto">
              <a:xfrm>
                <a:off x="483" y="1380"/>
                <a:ext cx="347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dirty="0" smtClean="0">
                    <a:solidFill>
                      <a:srgbClr val="373435"/>
                    </a:solidFill>
                    <a:latin typeface="Arial Narrow" pitchFamily="34" charset="0"/>
                    <a:cs typeface="Arial" pitchFamily="34" charset="0"/>
                  </a:rPr>
                  <a:t>Parking</a:t>
                </a:r>
                <a:endParaRPr lang="en-US" sz="400" b="1" dirty="0">
                  <a:solidFill>
                    <a:srgbClr val="373435"/>
                  </a:solidFill>
                  <a:latin typeface="Arial Narrow" pitchFamily="34" charset="0"/>
                  <a:cs typeface="Arial" pitchFamily="34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en-US" sz="4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Rectangle 2618"/>
              <p:cNvSpPr>
                <a:spLocks noChangeArrowheads="1"/>
              </p:cNvSpPr>
              <p:nvPr/>
            </p:nvSpPr>
            <p:spPr bwMode="auto">
              <a:xfrm rot="1620000">
                <a:off x="2837" y="340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6" name="Rectangle 2619"/>
              <p:cNvSpPr>
                <a:spLocks noChangeArrowheads="1"/>
              </p:cNvSpPr>
              <p:nvPr/>
            </p:nvSpPr>
            <p:spPr bwMode="auto">
              <a:xfrm rot="1620000">
                <a:off x="2849" y="341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Rectangle 2620"/>
              <p:cNvSpPr>
                <a:spLocks noChangeArrowheads="1"/>
              </p:cNvSpPr>
              <p:nvPr/>
            </p:nvSpPr>
            <p:spPr bwMode="auto">
              <a:xfrm rot="1620000">
                <a:off x="2863" y="3420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" name="Rectangle 2621"/>
              <p:cNvSpPr>
                <a:spLocks noChangeArrowheads="1"/>
              </p:cNvSpPr>
              <p:nvPr/>
            </p:nvSpPr>
            <p:spPr bwMode="auto">
              <a:xfrm rot="1620000">
                <a:off x="2868" y="3424"/>
                <a:ext cx="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Rectangle 2622"/>
              <p:cNvSpPr>
                <a:spLocks noChangeArrowheads="1"/>
              </p:cNvSpPr>
              <p:nvPr/>
            </p:nvSpPr>
            <p:spPr bwMode="auto">
              <a:xfrm rot="1620000">
                <a:off x="2876" y="342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" name="Rectangle 2623"/>
              <p:cNvSpPr>
                <a:spLocks noChangeArrowheads="1"/>
              </p:cNvSpPr>
              <p:nvPr/>
            </p:nvSpPr>
            <p:spPr bwMode="auto">
              <a:xfrm rot="1620000">
                <a:off x="2887" y="3435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" name="Rectangle 2624"/>
              <p:cNvSpPr>
                <a:spLocks noChangeArrowheads="1"/>
              </p:cNvSpPr>
              <p:nvPr/>
            </p:nvSpPr>
            <p:spPr bwMode="auto">
              <a:xfrm rot="1620000">
                <a:off x="2892" y="3437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Rectangle 2625"/>
              <p:cNvSpPr>
                <a:spLocks noChangeArrowheads="1"/>
              </p:cNvSpPr>
              <p:nvPr/>
            </p:nvSpPr>
            <p:spPr bwMode="auto">
              <a:xfrm rot="1620000">
                <a:off x="2898" y="344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Rectangle 2626"/>
              <p:cNvSpPr>
                <a:spLocks noChangeArrowheads="1"/>
              </p:cNvSpPr>
              <p:nvPr/>
            </p:nvSpPr>
            <p:spPr bwMode="auto">
              <a:xfrm rot="1620000">
                <a:off x="2912" y="3446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" name="Rectangle 2627"/>
              <p:cNvSpPr>
                <a:spLocks noChangeArrowheads="1"/>
              </p:cNvSpPr>
              <p:nvPr/>
            </p:nvSpPr>
            <p:spPr bwMode="auto">
              <a:xfrm rot="1620000">
                <a:off x="2915" y="345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Rectangle 2628"/>
              <p:cNvSpPr>
                <a:spLocks noChangeArrowheads="1"/>
              </p:cNvSpPr>
              <p:nvPr/>
            </p:nvSpPr>
            <p:spPr bwMode="auto">
              <a:xfrm rot="1620000">
                <a:off x="2927" y="345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" name="Rectangle 2629"/>
              <p:cNvSpPr>
                <a:spLocks noChangeArrowheads="1"/>
              </p:cNvSpPr>
              <p:nvPr/>
            </p:nvSpPr>
            <p:spPr bwMode="auto">
              <a:xfrm rot="1620000">
                <a:off x="2932" y="3458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Rectangle 2630"/>
              <p:cNvSpPr>
                <a:spLocks noChangeArrowheads="1"/>
              </p:cNvSpPr>
              <p:nvPr/>
            </p:nvSpPr>
            <p:spPr bwMode="auto">
              <a:xfrm rot="1620000">
                <a:off x="2937" y="3461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Rectangle 2631"/>
              <p:cNvSpPr>
                <a:spLocks noChangeArrowheads="1"/>
              </p:cNvSpPr>
              <p:nvPr/>
            </p:nvSpPr>
            <p:spPr bwMode="auto">
              <a:xfrm rot="1620000">
                <a:off x="2943" y="346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Rectangle 2632"/>
              <p:cNvSpPr>
                <a:spLocks noChangeArrowheads="1"/>
              </p:cNvSpPr>
              <p:nvPr/>
            </p:nvSpPr>
            <p:spPr bwMode="auto">
              <a:xfrm rot="1620000">
                <a:off x="2955" y="3471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Rectangle 2633"/>
              <p:cNvSpPr>
                <a:spLocks noChangeArrowheads="1"/>
              </p:cNvSpPr>
              <p:nvPr/>
            </p:nvSpPr>
            <p:spPr bwMode="auto">
              <a:xfrm rot="1620000">
                <a:off x="2966" y="3477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Rectangle 2634"/>
              <p:cNvSpPr>
                <a:spLocks noChangeArrowheads="1"/>
              </p:cNvSpPr>
              <p:nvPr/>
            </p:nvSpPr>
            <p:spPr bwMode="auto">
              <a:xfrm rot="1620000">
                <a:off x="2980" y="3481"/>
                <a:ext cx="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Rectangle 2635"/>
              <p:cNvSpPr>
                <a:spLocks noChangeArrowheads="1"/>
              </p:cNvSpPr>
              <p:nvPr/>
            </p:nvSpPr>
            <p:spPr bwMode="auto">
              <a:xfrm rot="1620000">
                <a:off x="2985" y="3486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Rectangle 2636"/>
              <p:cNvSpPr>
                <a:spLocks noChangeArrowheads="1"/>
              </p:cNvSpPr>
              <p:nvPr/>
            </p:nvSpPr>
            <p:spPr bwMode="auto">
              <a:xfrm rot="1620000">
                <a:off x="2998" y="3492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Rectangle 2637"/>
              <p:cNvSpPr>
                <a:spLocks noChangeArrowheads="1"/>
              </p:cNvSpPr>
              <p:nvPr/>
            </p:nvSpPr>
            <p:spPr bwMode="auto">
              <a:xfrm rot="1620000">
                <a:off x="3004" y="3496"/>
                <a:ext cx="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Rectangle 2638"/>
              <p:cNvSpPr>
                <a:spLocks noChangeArrowheads="1"/>
              </p:cNvSpPr>
              <p:nvPr/>
            </p:nvSpPr>
            <p:spPr bwMode="auto">
              <a:xfrm rot="1620000">
                <a:off x="3009" y="3500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Rectangle 2639"/>
              <p:cNvSpPr>
                <a:spLocks noChangeArrowheads="1"/>
              </p:cNvSpPr>
              <p:nvPr/>
            </p:nvSpPr>
            <p:spPr bwMode="auto">
              <a:xfrm rot="1620000">
                <a:off x="3021" y="3505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Rectangle 2640"/>
              <p:cNvSpPr>
                <a:spLocks noChangeArrowheads="1"/>
              </p:cNvSpPr>
              <p:nvPr/>
            </p:nvSpPr>
            <p:spPr bwMode="auto">
              <a:xfrm rot="4140000">
                <a:off x="2033" y="2204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Rectangle 2641"/>
              <p:cNvSpPr>
                <a:spLocks noChangeArrowheads="1"/>
              </p:cNvSpPr>
              <p:nvPr/>
            </p:nvSpPr>
            <p:spPr bwMode="auto">
              <a:xfrm rot="4020000">
                <a:off x="2043" y="2214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Rectangle 2642"/>
              <p:cNvSpPr>
                <a:spLocks noChangeArrowheads="1"/>
              </p:cNvSpPr>
              <p:nvPr/>
            </p:nvSpPr>
            <p:spPr bwMode="auto">
              <a:xfrm rot="3840000">
                <a:off x="2043" y="2222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Rectangle 2643"/>
              <p:cNvSpPr>
                <a:spLocks noChangeArrowheads="1"/>
              </p:cNvSpPr>
              <p:nvPr/>
            </p:nvSpPr>
            <p:spPr bwMode="auto">
              <a:xfrm rot="3600000">
                <a:off x="2052" y="2229"/>
                <a:ext cx="11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Rectangle 2644"/>
              <p:cNvSpPr>
                <a:spLocks noChangeArrowheads="1"/>
              </p:cNvSpPr>
              <p:nvPr/>
            </p:nvSpPr>
            <p:spPr bwMode="auto">
              <a:xfrm rot="3300000">
                <a:off x="2052" y="2238"/>
                <a:ext cx="22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Rectangle 2645"/>
              <p:cNvSpPr>
                <a:spLocks noChangeArrowheads="1"/>
              </p:cNvSpPr>
              <p:nvPr/>
            </p:nvSpPr>
            <p:spPr bwMode="auto">
              <a:xfrm rot="2640000">
                <a:off x="2071" y="224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Rectangle 2646"/>
              <p:cNvSpPr>
                <a:spLocks noChangeArrowheads="1"/>
              </p:cNvSpPr>
              <p:nvPr/>
            </p:nvSpPr>
            <p:spPr bwMode="auto">
              <a:xfrm rot="2100000">
                <a:off x="2082" y="2252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Rectangle 2647"/>
              <p:cNvSpPr>
                <a:spLocks noChangeArrowheads="1"/>
              </p:cNvSpPr>
              <p:nvPr/>
            </p:nvSpPr>
            <p:spPr bwMode="auto">
              <a:xfrm rot="1740000">
                <a:off x="2093" y="2259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Rectangle 2648"/>
              <p:cNvSpPr>
                <a:spLocks noChangeArrowheads="1"/>
              </p:cNvSpPr>
              <p:nvPr/>
            </p:nvSpPr>
            <p:spPr bwMode="auto">
              <a:xfrm rot="1380000">
                <a:off x="2106" y="2264"/>
                <a:ext cx="1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Rectangle 2649"/>
              <p:cNvSpPr>
                <a:spLocks noChangeArrowheads="1"/>
              </p:cNvSpPr>
              <p:nvPr/>
            </p:nvSpPr>
            <p:spPr bwMode="auto">
              <a:xfrm>
                <a:off x="3491" y="1678"/>
                <a:ext cx="5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Preuss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Rectangle 2650"/>
              <p:cNvSpPr>
                <a:spLocks noChangeArrowheads="1"/>
              </p:cNvSpPr>
              <p:nvPr/>
            </p:nvSpPr>
            <p:spPr bwMode="auto">
              <a:xfrm>
                <a:off x="3491" y="1705"/>
                <a:ext cx="5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School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Rectangle 2651"/>
              <p:cNvSpPr>
                <a:spLocks noChangeArrowheads="1"/>
              </p:cNvSpPr>
              <p:nvPr/>
            </p:nvSpPr>
            <p:spPr bwMode="auto">
              <a:xfrm>
                <a:off x="2864" y="2376"/>
                <a:ext cx="6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Thornton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Rectangle 2652"/>
              <p:cNvSpPr>
                <a:spLocks noChangeArrowheads="1"/>
              </p:cNvSpPr>
              <p:nvPr/>
            </p:nvSpPr>
            <p:spPr bwMode="auto">
              <a:xfrm>
                <a:off x="2869" y="2403"/>
                <a:ext cx="59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Hospital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Rectangle 2653"/>
              <p:cNvSpPr>
                <a:spLocks noChangeArrowheads="1"/>
              </p:cNvSpPr>
              <p:nvPr/>
            </p:nvSpPr>
            <p:spPr bwMode="auto">
              <a:xfrm>
                <a:off x="919" y="698"/>
                <a:ext cx="81" cy="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5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Visitor</a:t>
                </a:r>
                <a:endParaRPr kumimoji="0" lang="en-US" sz="45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Rectangle 2654"/>
              <p:cNvSpPr>
                <a:spLocks noChangeArrowheads="1"/>
              </p:cNvSpPr>
              <p:nvPr/>
            </p:nvSpPr>
            <p:spPr bwMode="auto">
              <a:xfrm>
                <a:off x="890" y="725"/>
                <a:ext cx="145" cy="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5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Information</a:t>
                </a:r>
                <a:endParaRPr kumimoji="0" lang="en-US" sz="4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Rectangle 2655"/>
              <p:cNvSpPr>
                <a:spLocks noChangeArrowheads="1"/>
              </p:cNvSpPr>
              <p:nvPr/>
            </p:nvSpPr>
            <p:spPr bwMode="auto">
              <a:xfrm>
                <a:off x="918" y="752"/>
                <a:ext cx="83" cy="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5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4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Rectangle 2656"/>
              <p:cNvSpPr>
                <a:spLocks noChangeArrowheads="1"/>
              </p:cNvSpPr>
              <p:nvPr/>
            </p:nvSpPr>
            <p:spPr bwMode="auto">
              <a:xfrm>
                <a:off x="361" y="303"/>
                <a:ext cx="4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Torrey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Rectangle 2657"/>
              <p:cNvSpPr>
                <a:spLocks noChangeArrowheads="1"/>
              </p:cNvSpPr>
              <p:nvPr/>
            </p:nvSpPr>
            <p:spPr bwMode="auto">
              <a:xfrm>
                <a:off x="366" y="330"/>
                <a:ext cx="4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Pines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Rectangle 2658"/>
              <p:cNvSpPr>
                <a:spLocks noChangeArrowheads="1"/>
              </p:cNvSpPr>
              <p:nvPr/>
            </p:nvSpPr>
            <p:spPr bwMode="auto">
              <a:xfrm>
                <a:off x="360" y="358"/>
                <a:ext cx="4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Rectangle 2659"/>
              <p:cNvSpPr>
                <a:spLocks noChangeArrowheads="1"/>
              </p:cNvSpPr>
              <p:nvPr/>
            </p:nvSpPr>
            <p:spPr bwMode="auto">
              <a:xfrm>
                <a:off x="364" y="384"/>
                <a:ext cx="4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South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Rectangle 2660"/>
              <p:cNvSpPr>
                <a:spLocks noChangeArrowheads="1"/>
              </p:cNvSpPr>
              <p:nvPr/>
            </p:nvSpPr>
            <p:spPr bwMode="auto">
              <a:xfrm>
                <a:off x="491" y="185"/>
                <a:ext cx="4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Torrey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Rectangle 2661"/>
              <p:cNvSpPr>
                <a:spLocks noChangeArrowheads="1"/>
              </p:cNvSpPr>
              <p:nvPr/>
            </p:nvSpPr>
            <p:spPr bwMode="auto">
              <a:xfrm>
                <a:off x="495" y="212"/>
                <a:ext cx="4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Pines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Rectangle 2662"/>
              <p:cNvSpPr>
                <a:spLocks noChangeArrowheads="1"/>
              </p:cNvSpPr>
              <p:nvPr/>
            </p:nvSpPr>
            <p:spPr bwMode="auto">
              <a:xfrm>
                <a:off x="489" y="239"/>
                <a:ext cx="4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Rectangle 2663"/>
              <p:cNvSpPr>
                <a:spLocks noChangeArrowheads="1"/>
              </p:cNvSpPr>
              <p:nvPr/>
            </p:nvSpPr>
            <p:spPr bwMode="auto">
              <a:xfrm>
                <a:off x="495" y="266"/>
                <a:ext cx="4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North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Rectangle 2664"/>
              <p:cNvSpPr>
                <a:spLocks noChangeArrowheads="1"/>
              </p:cNvSpPr>
              <p:nvPr/>
            </p:nvSpPr>
            <p:spPr bwMode="auto">
              <a:xfrm>
                <a:off x="484" y="1353"/>
                <a:ext cx="118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Pangea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Rectangle 2666"/>
              <p:cNvSpPr>
                <a:spLocks noChangeArrowheads="1"/>
              </p:cNvSpPr>
              <p:nvPr/>
            </p:nvSpPr>
            <p:spPr bwMode="auto">
              <a:xfrm>
                <a:off x="457" y="1629"/>
                <a:ext cx="6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Extended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Rectangle 2667"/>
              <p:cNvSpPr>
                <a:spLocks noChangeArrowheads="1"/>
              </p:cNvSpPr>
              <p:nvPr/>
            </p:nvSpPr>
            <p:spPr bwMode="auto">
              <a:xfrm>
                <a:off x="467" y="1655"/>
                <a:ext cx="54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Studies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Rectangle 2668"/>
              <p:cNvSpPr>
                <a:spLocks noChangeArrowheads="1"/>
              </p:cNvSpPr>
              <p:nvPr/>
            </p:nvSpPr>
            <p:spPr bwMode="auto">
              <a:xfrm>
                <a:off x="489" y="1683"/>
                <a:ext cx="2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and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Rectangle 2669"/>
              <p:cNvSpPr>
                <a:spLocks noChangeArrowheads="1"/>
              </p:cNvSpPr>
              <p:nvPr/>
            </p:nvSpPr>
            <p:spPr bwMode="auto">
              <a:xfrm>
                <a:off x="474" y="1709"/>
                <a:ext cx="4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Public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Rectangle 2670"/>
              <p:cNvSpPr>
                <a:spLocks noChangeArrowheads="1"/>
              </p:cNvSpPr>
              <p:nvPr/>
            </p:nvSpPr>
            <p:spPr bwMode="auto">
              <a:xfrm>
                <a:off x="455" y="1737"/>
                <a:ext cx="7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Programs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Rectangle 2671"/>
              <p:cNvSpPr>
                <a:spLocks noChangeArrowheads="1"/>
              </p:cNvSpPr>
              <p:nvPr/>
            </p:nvSpPr>
            <p:spPr bwMode="auto">
              <a:xfrm>
                <a:off x="1164" y="1842"/>
                <a:ext cx="4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Geisel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Rectangle 2672"/>
              <p:cNvSpPr>
                <a:spLocks noChangeArrowheads="1"/>
              </p:cNvSpPr>
              <p:nvPr/>
            </p:nvSpPr>
            <p:spPr bwMode="auto">
              <a:xfrm>
                <a:off x="1159" y="1869"/>
                <a:ext cx="51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Library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Rectangle 2673"/>
              <p:cNvSpPr>
                <a:spLocks noChangeArrowheads="1"/>
              </p:cNvSpPr>
              <p:nvPr/>
            </p:nvSpPr>
            <p:spPr bwMode="auto">
              <a:xfrm>
                <a:off x="1033" y="2094"/>
                <a:ext cx="5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Faculty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Rectangle 2674"/>
              <p:cNvSpPr>
                <a:spLocks noChangeArrowheads="1"/>
              </p:cNvSpPr>
              <p:nvPr/>
            </p:nvSpPr>
            <p:spPr bwMode="auto">
              <a:xfrm>
                <a:off x="1049" y="2121"/>
                <a:ext cx="33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Club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Rectangle 2675"/>
              <p:cNvSpPr>
                <a:spLocks noChangeArrowheads="1"/>
              </p:cNvSpPr>
              <p:nvPr/>
            </p:nvSpPr>
            <p:spPr bwMode="auto">
              <a:xfrm>
                <a:off x="1301" y="2245"/>
                <a:ext cx="89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Chancellor’s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Rectangle 2676"/>
              <p:cNvSpPr>
                <a:spLocks noChangeArrowheads="1"/>
              </p:cNvSpPr>
              <p:nvPr/>
            </p:nvSpPr>
            <p:spPr bwMode="auto">
              <a:xfrm>
                <a:off x="1323" y="2272"/>
                <a:ext cx="63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Complex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Freeform 2677"/>
              <p:cNvSpPr>
                <a:spLocks noEditPoints="1"/>
              </p:cNvSpPr>
              <p:nvPr/>
            </p:nvSpPr>
            <p:spPr bwMode="auto">
              <a:xfrm>
                <a:off x="637" y="2325"/>
                <a:ext cx="54" cy="64"/>
              </a:xfrm>
              <a:custGeom>
                <a:avLst/>
                <a:gdLst>
                  <a:gd name="T0" fmla="*/ 0 w 266"/>
                  <a:gd name="T1" fmla="*/ 32 h 320"/>
                  <a:gd name="T2" fmla="*/ 65 w 266"/>
                  <a:gd name="T3" fmla="*/ 288 h 320"/>
                  <a:gd name="T4" fmla="*/ 0 w 266"/>
                  <a:gd name="T5" fmla="*/ 32 h 320"/>
                  <a:gd name="T6" fmla="*/ 32 w 266"/>
                  <a:gd name="T7" fmla="*/ 0 h 320"/>
                  <a:gd name="T8" fmla="*/ 0 w 266"/>
                  <a:gd name="T9" fmla="*/ 32 h 320"/>
                  <a:gd name="T10" fmla="*/ 95 w 266"/>
                  <a:gd name="T11" fmla="*/ 0 h 320"/>
                  <a:gd name="T12" fmla="*/ 32 w 266"/>
                  <a:gd name="T13" fmla="*/ 65 h 320"/>
                  <a:gd name="T14" fmla="*/ 95 w 266"/>
                  <a:gd name="T15" fmla="*/ 0 h 320"/>
                  <a:gd name="T16" fmla="*/ 127 w 266"/>
                  <a:gd name="T17" fmla="*/ 26 h 320"/>
                  <a:gd name="T18" fmla="*/ 95 w 266"/>
                  <a:gd name="T19" fmla="*/ 0 h 320"/>
                  <a:gd name="T20" fmla="*/ 164 w 266"/>
                  <a:gd name="T21" fmla="*/ 200 h 320"/>
                  <a:gd name="T22" fmla="*/ 63 w 266"/>
                  <a:gd name="T23" fmla="*/ 40 h 320"/>
                  <a:gd name="T24" fmla="*/ 164 w 266"/>
                  <a:gd name="T25" fmla="*/ 213 h 320"/>
                  <a:gd name="T26" fmla="*/ 133 w 266"/>
                  <a:gd name="T27" fmla="*/ 207 h 320"/>
                  <a:gd name="T28" fmla="*/ 101 w 266"/>
                  <a:gd name="T29" fmla="*/ 200 h 320"/>
                  <a:gd name="T30" fmla="*/ 202 w 266"/>
                  <a:gd name="T31" fmla="*/ 39 h 320"/>
                  <a:gd name="T32" fmla="*/ 101 w 266"/>
                  <a:gd name="T33" fmla="*/ 200 h 320"/>
                  <a:gd name="T34" fmla="*/ 144 w 266"/>
                  <a:gd name="T35" fmla="*/ 0 h 320"/>
                  <a:gd name="T36" fmla="*/ 170 w 266"/>
                  <a:gd name="T37" fmla="*/ 32 h 320"/>
                  <a:gd name="T38" fmla="*/ 170 w 266"/>
                  <a:gd name="T39" fmla="*/ 0 h 320"/>
                  <a:gd name="T40" fmla="*/ 234 w 266"/>
                  <a:gd name="T41" fmla="*/ 65 h 320"/>
                  <a:gd name="T42" fmla="*/ 170 w 266"/>
                  <a:gd name="T43" fmla="*/ 0 h 320"/>
                  <a:gd name="T44" fmla="*/ 266 w 266"/>
                  <a:gd name="T45" fmla="*/ 0 h 320"/>
                  <a:gd name="T46" fmla="*/ 234 w 266"/>
                  <a:gd name="T47" fmla="*/ 32 h 320"/>
                  <a:gd name="T48" fmla="*/ 266 w 266"/>
                  <a:gd name="T49" fmla="*/ 32 h 320"/>
                  <a:gd name="T50" fmla="*/ 202 w 266"/>
                  <a:gd name="T51" fmla="*/ 288 h 320"/>
                  <a:gd name="T52" fmla="*/ 266 w 266"/>
                  <a:gd name="T53" fmla="*/ 32 h 320"/>
                  <a:gd name="T54" fmla="*/ 266 w 266"/>
                  <a:gd name="T55" fmla="*/ 320 h 320"/>
                  <a:gd name="T56" fmla="*/ 234 w 266"/>
                  <a:gd name="T57" fmla="*/ 288 h 320"/>
                  <a:gd name="T58" fmla="*/ 234 w 266"/>
                  <a:gd name="T59" fmla="*/ 320 h 320"/>
                  <a:gd name="T60" fmla="*/ 194 w 266"/>
                  <a:gd name="T61" fmla="*/ 255 h 320"/>
                  <a:gd name="T62" fmla="*/ 234 w 266"/>
                  <a:gd name="T63" fmla="*/ 320 h 320"/>
                  <a:gd name="T64" fmla="*/ 162 w 266"/>
                  <a:gd name="T65" fmla="*/ 320 h 320"/>
                  <a:gd name="T66" fmla="*/ 194 w 266"/>
                  <a:gd name="T67" fmla="*/ 288 h 320"/>
                  <a:gd name="T68" fmla="*/ 162 w 266"/>
                  <a:gd name="T69" fmla="*/ 288 h 320"/>
                  <a:gd name="T70" fmla="*/ 227 w 266"/>
                  <a:gd name="T71" fmla="*/ 86 h 320"/>
                  <a:gd name="T72" fmla="*/ 162 w 266"/>
                  <a:gd name="T73" fmla="*/ 288 h 320"/>
                  <a:gd name="T74" fmla="*/ 227 w 266"/>
                  <a:gd name="T75" fmla="*/ 86 h 320"/>
                  <a:gd name="T76" fmla="*/ 163 w 266"/>
                  <a:gd name="T77" fmla="*/ 80 h 320"/>
                  <a:gd name="T78" fmla="*/ 184 w 266"/>
                  <a:gd name="T79" fmla="*/ 294 h 320"/>
                  <a:gd name="T80" fmla="*/ 163 w 266"/>
                  <a:gd name="T81" fmla="*/ 80 h 320"/>
                  <a:gd name="T82" fmla="*/ 184 w 266"/>
                  <a:gd name="T83" fmla="*/ 294 h 320"/>
                  <a:gd name="T84" fmla="*/ 153 w 266"/>
                  <a:gd name="T85" fmla="*/ 320 h 320"/>
                  <a:gd name="T86" fmla="*/ 184 w 266"/>
                  <a:gd name="T87" fmla="*/ 294 h 320"/>
                  <a:gd name="T88" fmla="*/ 113 w 266"/>
                  <a:gd name="T89" fmla="*/ 320 h 320"/>
                  <a:gd name="T90" fmla="*/ 153 w 266"/>
                  <a:gd name="T91" fmla="*/ 255 h 320"/>
                  <a:gd name="T92" fmla="*/ 113 w 266"/>
                  <a:gd name="T93" fmla="*/ 320 h 320"/>
                  <a:gd name="T94" fmla="*/ 81 w 266"/>
                  <a:gd name="T95" fmla="*/ 294 h 320"/>
                  <a:gd name="T96" fmla="*/ 113 w 266"/>
                  <a:gd name="T97" fmla="*/ 320 h 320"/>
                  <a:gd name="T98" fmla="*/ 40 w 266"/>
                  <a:gd name="T99" fmla="*/ 93 h 320"/>
                  <a:gd name="T100" fmla="*/ 144 w 266"/>
                  <a:gd name="T101" fmla="*/ 281 h 320"/>
                  <a:gd name="T102" fmla="*/ 38 w 266"/>
                  <a:gd name="T103" fmla="*/ 86 h 320"/>
                  <a:gd name="T104" fmla="*/ 71 w 266"/>
                  <a:gd name="T105" fmla="*/ 86 h 320"/>
                  <a:gd name="T106" fmla="*/ 103 w 266"/>
                  <a:gd name="T107" fmla="*/ 86 h 320"/>
                  <a:gd name="T108" fmla="*/ 38 w 266"/>
                  <a:gd name="T109" fmla="*/ 288 h 320"/>
                  <a:gd name="T110" fmla="*/ 103 w 266"/>
                  <a:gd name="T111" fmla="*/ 86 h 320"/>
                  <a:gd name="T112" fmla="*/ 103 w 266"/>
                  <a:gd name="T113" fmla="*/ 320 h 320"/>
                  <a:gd name="T114" fmla="*/ 71 w 266"/>
                  <a:gd name="T115" fmla="*/ 288 h 320"/>
                  <a:gd name="T116" fmla="*/ 71 w 266"/>
                  <a:gd name="T117" fmla="*/ 320 h 320"/>
                  <a:gd name="T118" fmla="*/ 32 w 266"/>
                  <a:gd name="T119" fmla="*/ 255 h 320"/>
                  <a:gd name="T120" fmla="*/ 71 w 266"/>
                  <a:gd name="T121" fmla="*/ 320 h 320"/>
                  <a:gd name="T122" fmla="*/ 0 w 266"/>
                  <a:gd name="T123" fmla="*/ 320 h 320"/>
                  <a:gd name="T124" fmla="*/ 32 w 266"/>
                  <a:gd name="T125" fmla="*/ 28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6" h="320">
                    <a:moveTo>
                      <a:pt x="0" y="288"/>
                    </a:moveTo>
                    <a:lnTo>
                      <a:pt x="0" y="32"/>
                    </a:lnTo>
                    <a:lnTo>
                      <a:pt x="65" y="32"/>
                    </a:lnTo>
                    <a:lnTo>
                      <a:pt x="65" y="288"/>
                    </a:lnTo>
                    <a:lnTo>
                      <a:pt x="0" y="288"/>
                    </a:lnTo>
                    <a:close/>
                    <a:moveTo>
                      <a:pt x="0" y="32"/>
                    </a:moveTo>
                    <a:lnTo>
                      <a:pt x="0" y="0"/>
                    </a:lnTo>
                    <a:lnTo>
                      <a:pt x="32" y="0"/>
                    </a:lnTo>
                    <a:lnTo>
                      <a:pt x="32" y="32"/>
                    </a:lnTo>
                    <a:lnTo>
                      <a:pt x="0" y="32"/>
                    </a:lnTo>
                    <a:close/>
                    <a:moveTo>
                      <a:pt x="32" y="0"/>
                    </a:moveTo>
                    <a:lnTo>
                      <a:pt x="95" y="0"/>
                    </a:lnTo>
                    <a:lnTo>
                      <a:pt x="95" y="65"/>
                    </a:lnTo>
                    <a:lnTo>
                      <a:pt x="32" y="65"/>
                    </a:lnTo>
                    <a:lnTo>
                      <a:pt x="32" y="0"/>
                    </a:lnTo>
                    <a:close/>
                    <a:moveTo>
                      <a:pt x="95" y="0"/>
                    </a:moveTo>
                    <a:lnTo>
                      <a:pt x="121" y="0"/>
                    </a:lnTo>
                    <a:lnTo>
                      <a:pt x="127" y="26"/>
                    </a:lnTo>
                    <a:lnTo>
                      <a:pt x="95" y="32"/>
                    </a:lnTo>
                    <a:lnTo>
                      <a:pt x="95" y="0"/>
                    </a:lnTo>
                    <a:close/>
                    <a:moveTo>
                      <a:pt x="127" y="26"/>
                    </a:moveTo>
                    <a:lnTo>
                      <a:pt x="164" y="200"/>
                    </a:lnTo>
                    <a:lnTo>
                      <a:pt x="101" y="214"/>
                    </a:lnTo>
                    <a:lnTo>
                      <a:pt x="63" y="40"/>
                    </a:lnTo>
                    <a:lnTo>
                      <a:pt x="127" y="26"/>
                    </a:lnTo>
                    <a:close/>
                    <a:moveTo>
                      <a:pt x="164" y="213"/>
                    </a:moveTo>
                    <a:lnTo>
                      <a:pt x="101" y="214"/>
                    </a:lnTo>
                    <a:lnTo>
                      <a:pt x="133" y="207"/>
                    </a:lnTo>
                    <a:lnTo>
                      <a:pt x="164" y="213"/>
                    </a:lnTo>
                    <a:close/>
                    <a:moveTo>
                      <a:pt x="101" y="200"/>
                    </a:moveTo>
                    <a:lnTo>
                      <a:pt x="138" y="26"/>
                    </a:lnTo>
                    <a:lnTo>
                      <a:pt x="202" y="39"/>
                    </a:lnTo>
                    <a:lnTo>
                      <a:pt x="164" y="213"/>
                    </a:lnTo>
                    <a:lnTo>
                      <a:pt x="101" y="200"/>
                    </a:lnTo>
                    <a:close/>
                    <a:moveTo>
                      <a:pt x="138" y="26"/>
                    </a:moveTo>
                    <a:lnTo>
                      <a:pt x="144" y="0"/>
                    </a:lnTo>
                    <a:lnTo>
                      <a:pt x="170" y="0"/>
                    </a:lnTo>
                    <a:lnTo>
                      <a:pt x="170" y="32"/>
                    </a:lnTo>
                    <a:lnTo>
                      <a:pt x="138" y="26"/>
                    </a:lnTo>
                    <a:close/>
                    <a:moveTo>
                      <a:pt x="170" y="0"/>
                    </a:moveTo>
                    <a:lnTo>
                      <a:pt x="234" y="0"/>
                    </a:lnTo>
                    <a:lnTo>
                      <a:pt x="234" y="65"/>
                    </a:lnTo>
                    <a:lnTo>
                      <a:pt x="170" y="65"/>
                    </a:lnTo>
                    <a:lnTo>
                      <a:pt x="170" y="0"/>
                    </a:lnTo>
                    <a:close/>
                    <a:moveTo>
                      <a:pt x="234" y="0"/>
                    </a:moveTo>
                    <a:lnTo>
                      <a:pt x="266" y="0"/>
                    </a:lnTo>
                    <a:lnTo>
                      <a:pt x="266" y="32"/>
                    </a:lnTo>
                    <a:lnTo>
                      <a:pt x="234" y="32"/>
                    </a:lnTo>
                    <a:lnTo>
                      <a:pt x="234" y="0"/>
                    </a:lnTo>
                    <a:close/>
                    <a:moveTo>
                      <a:pt x="266" y="32"/>
                    </a:moveTo>
                    <a:lnTo>
                      <a:pt x="266" y="288"/>
                    </a:lnTo>
                    <a:lnTo>
                      <a:pt x="202" y="288"/>
                    </a:lnTo>
                    <a:lnTo>
                      <a:pt x="202" y="32"/>
                    </a:lnTo>
                    <a:lnTo>
                      <a:pt x="266" y="32"/>
                    </a:lnTo>
                    <a:close/>
                    <a:moveTo>
                      <a:pt x="266" y="288"/>
                    </a:moveTo>
                    <a:lnTo>
                      <a:pt x="266" y="320"/>
                    </a:lnTo>
                    <a:lnTo>
                      <a:pt x="234" y="320"/>
                    </a:lnTo>
                    <a:lnTo>
                      <a:pt x="234" y="288"/>
                    </a:lnTo>
                    <a:lnTo>
                      <a:pt x="266" y="288"/>
                    </a:lnTo>
                    <a:close/>
                    <a:moveTo>
                      <a:pt x="234" y="320"/>
                    </a:moveTo>
                    <a:lnTo>
                      <a:pt x="194" y="320"/>
                    </a:lnTo>
                    <a:lnTo>
                      <a:pt x="194" y="255"/>
                    </a:lnTo>
                    <a:lnTo>
                      <a:pt x="234" y="255"/>
                    </a:lnTo>
                    <a:lnTo>
                      <a:pt x="234" y="320"/>
                    </a:lnTo>
                    <a:close/>
                    <a:moveTo>
                      <a:pt x="194" y="320"/>
                    </a:moveTo>
                    <a:lnTo>
                      <a:pt x="162" y="320"/>
                    </a:lnTo>
                    <a:lnTo>
                      <a:pt x="162" y="288"/>
                    </a:lnTo>
                    <a:lnTo>
                      <a:pt x="194" y="288"/>
                    </a:lnTo>
                    <a:lnTo>
                      <a:pt x="194" y="320"/>
                    </a:lnTo>
                    <a:close/>
                    <a:moveTo>
                      <a:pt x="162" y="288"/>
                    </a:moveTo>
                    <a:lnTo>
                      <a:pt x="162" y="86"/>
                    </a:lnTo>
                    <a:lnTo>
                      <a:pt x="227" y="86"/>
                    </a:lnTo>
                    <a:lnTo>
                      <a:pt x="227" y="288"/>
                    </a:lnTo>
                    <a:lnTo>
                      <a:pt x="162" y="288"/>
                    </a:lnTo>
                    <a:close/>
                    <a:moveTo>
                      <a:pt x="163" y="80"/>
                    </a:moveTo>
                    <a:lnTo>
                      <a:pt x="227" y="86"/>
                    </a:lnTo>
                    <a:lnTo>
                      <a:pt x="194" y="86"/>
                    </a:lnTo>
                    <a:lnTo>
                      <a:pt x="163" y="80"/>
                    </a:lnTo>
                    <a:close/>
                    <a:moveTo>
                      <a:pt x="227" y="93"/>
                    </a:moveTo>
                    <a:lnTo>
                      <a:pt x="184" y="294"/>
                    </a:lnTo>
                    <a:lnTo>
                      <a:pt x="122" y="281"/>
                    </a:lnTo>
                    <a:lnTo>
                      <a:pt x="163" y="80"/>
                    </a:lnTo>
                    <a:lnTo>
                      <a:pt x="227" y="93"/>
                    </a:lnTo>
                    <a:close/>
                    <a:moveTo>
                      <a:pt x="184" y="294"/>
                    </a:moveTo>
                    <a:lnTo>
                      <a:pt x="179" y="320"/>
                    </a:lnTo>
                    <a:lnTo>
                      <a:pt x="153" y="320"/>
                    </a:lnTo>
                    <a:lnTo>
                      <a:pt x="153" y="288"/>
                    </a:lnTo>
                    <a:lnTo>
                      <a:pt x="184" y="294"/>
                    </a:lnTo>
                    <a:close/>
                    <a:moveTo>
                      <a:pt x="153" y="320"/>
                    </a:moveTo>
                    <a:lnTo>
                      <a:pt x="113" y="320"/>
                    </a:lnTo>
                    <a:lnTo>
                      <a:pt x="113" y="255"/>
                    </a:lnTo>
                    <a:lnTo>
                      <a:pt x="153" y="255"/>
                    </a:lnTo>
                    <a:lnTo>
                      <a:pt x="153" y="320"/>
                    </a:lnTo>
                    <a:close/>
                    <a:moveTo>
                      <a:pt x="113" y="320"/>
                    </a:moveTo>
                    <a:lnTo>
                      <a:pt x="86" y="320"/>
                    </a:lnTo>
                    <a:lnTo>
                      <a:pt x="81" y="294"/>
                    </a:lnTo>
                    <a:lnTo>
                      <a:pt x="113" y="288"/>
                    </a:lnTo>
                    <a:lnTo>
                      <a:pt x="113" y="320"/>
                    </a:lnTo>
                    <a:close/>
                    <a:moveTo>
                      <a:pt x="81" y="294"/>
                    </a:moveTo>
                    <a:lnTo>
                      <a:pt x="40" y="93"/>
                    </a:lnTo>
                    <a:lnTo>
                      <a:pt x="102" y="80"/>
                    </a:lnTo>
                    <a:lnTo>
                      <a:pt x="144" y="281"/>
                    </a:lnTo>
                    <a:lnTo>
                      <a:pt x="81" y="294"/>
                    </a:lnTo>
                    <a:close/>
                    <a:moveTo>
                      <a:pt x="38" y="86"/>
                    </a:moveTo>
                    <a:lnTo>
                      <a:pt x="102" y="80"/>
                    </a:lnTo>
                    <a:lnTo>
                      <a:pt x="71" y="86"/>
                    </a:lnTo>
                    <a:lnTo>
                      <a:pt x="38" y="86"/>
                    </a:lnTo>
                    <a:close/>
                    <a:moveTo>
                      <a:pt x="103" y="86"/>
                    </a:moveTo>
                    <a:lnTo>
                      <a:pt x="103" y="288"/>
                    </a:lnTo>
                    <a:lnTo>
                      <a:pt x="38" y="288"/>
                    </a:lnTo>
                    <a:lnTo>
                      <a:pt x="38" y="86"/>
                    </a:lnTo>
                    <a:lnTo>
                      <a:pt x="103" y="86"/>
                    </a:lnTo>
                    <a:close/>
                    <a:moveTo>
                      <a:pt x="103" y="288"/>
                    </a:moveTo>
                    <a:lnTo>
                      <a:pt x="103" y="320"/>
                    </a:lnTo>
                    <a:lnTo>
                      <a:pt x="71" y="320"/>
                    </a:lnTo>
                    <a:lnTo>
                      <a:pt x="71" y="288"/>
                    </a:lnTo>
                    <a:lnTo>
                      <a:pt x="103" y="288"/>
                    </a:lnTo>
                    <a:close/>
                    <a:moveTo>
                      <a:pt x="71" y="320"/>
                    </a:moveTo>
                    <a:lnTo>
                      <a:pt x="32" y="320"/>
                    </a:lnTo>
                    <a:lnTo>
                      <a:pt x="32" y="255"/>
                    </a:lnTo>
                    <a:lnTo>
                      <a:pt x="71" y="255"/>
                    </a:lnTo>
                    <a:lnTo>
                      <a:pt x="71" y="320"/>
                    </a:lnTo>
                    <a:close/>
                    <a:moveTo>
                      <a:pt x="32" y="320"/>
                    </a:moveTo>
                    <a:lnTo>
                      <a:pt x="0" y="320"/>
                    </a:lnTo>
                    <a:lnTo>
                      <a:pt x="0" y="288"/>
                    </a:lnTo>
                    <a:lnTo>
                      <a:pt x="32" y="288"/>
                    </a:lnTo>
                    <a:lnTo>
                      <a:pt x="32" y="3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678"/>
              <p:cNvSpPr>
                <a:spLocks noEditPoints="1"/>
              </p:cNvSpPr>
              <p:nvPr/>
            </p:nvSpPr>
            <p:spPr bwMode="auto">
              <a:xfrm>
                <a:off x="683" y="2338"/>
                <a:ext cx="45" cy="52"/>
              </a:xfrm>
              <a:custGeom>
                <a:avLst/>
                <a:gdLst>
                  <a:gd name="T0" fmla="*/ 39 w 224"/>
                  <a:gd name="T1" fmla="*/ 86 h 258"/>
                  <a:gd name="T2" fmla="*/ 20 w 224"/>
                  <a:gd name="T3" fmla="*/ 46 h 258"/>
                  <a:gd name="T4" fmla="*/ 81 w 224"/>
                  <a:gd name="T5" fmla="*/ 70 h 258"/>
                  <a:gd name="T6" fmla="*/ 89 w 224"/>
                  <a:gd name="T7" fmla="*/ 66 h 258"/>
                  <a:gd name="T8" fmla="*/ 89 w 224"/>
                  <a:gd name="T9" fmla="*/ 66 h 258"/>
                  <a:gd name="T10" fmla="*/ 134 w 224"/>
                  <a:gd name="T11" fmla="*/ 2 h 258"/>
                  <a:gd name="T12" fmla="*/ 178 w 224"/>
                  <a:gd name="T13" fmla="*/ 25 h 258"/>
                  <a:gd name="T14" fmla="*/ 132 w 224"/>
                  <a:gd name="T15" fmla="*/ 71 h 258"/>
                  <a:gd name="T16" fmla="*/ 200 w 224"/>
                  <a:gd name="T17" fmla="*/ 72 h 258"/>
                  <a:gd name="T18" fmla="*/ 136 w 224"/>
                  <a:gd name="T19" fmla="*/ 90 h 258"/>
                  <a:gd name="T20" fmla="*/ 136 w 224"/>
                  <a:gd name="T21" fmla="*/ 161 h 258"/>
                  <a:gd name="T22" fmla="*/ 201 w 224"/>
                  <a:gd name="T23" fmla="*/ 179 h 258"/>
                  <a:gd name="T24" fmla="*/ 137 w 224"/>
                  <a:gd name="T25" fmla="*/ 193 h 258"/>
                  <a:gd name="T26" fmla="*/ 203 w 224"/>
                  <a:gd name="T27" fmla="*/ 200 h 258"/>
                  <a:gd name="T28" fmla="*/ 203 w 224"/>
                  <a:gd name="T29" fmla="*/ 200 h 258"/>
                  <a:gd name="T30" fmla="*/ 177 w 224"/>
                  <a:gd name="T31" fmla="*/ 254 h 258"/>
                  <a:gd name="T32" fmla="*/ 112 w 224"/>
                  <a:gd name="T33" fmla="*/ 254 h 258"/>
                  <a:gd name="T34" fmla="*/ 107 w 224"/>
                  <a:gd name="T35" fmla="*/ 181 h 258"/>
                  <a:gd name="T36" fmla="*/ 104 w 224"/>
                  <a:gd name="T37" fmla="*/ 184 h 258"/>
                  <a:gd name="T38" fmla="*/ 125 w 224"/>
                  <a:gd name="T39" fmla="*/ 248 h 258"/>
                  <a:gd name="T40" fmla="*/ 92 w 224"/>
                  <a:gd name="T41" fmla="*/ 192 h 258"/>
                  <a:gd name="T42" fmla="*/ 106 w 224"/>
                  <a:gd name="T43" fmla="*/ 255 h 258"/>
                  <a:gd name="T44" fmla="*/ 85 w 224"/>
                  <a:gd name="T45" fmla="*/ 258 h 258"/>
                  <a:gd name="T46" fmla="*/ 53 w 224"/>
                  <a:gd name="T47" fmla="*/ 252 h 258"/>
                  <a:gd name="T48" fmla="*/ 8 w 224"/>
                  <a:gd name="T49" fmla="*/ 204 h 258"/>
                  <a:gd name="T50" fmla="*/ 3 w 224"/>
                  <a:gd name="T51" fmla="*/ 171 h 258"/>
                  <a:gd name="T52" fmla="*/ 68 w 224"/>
                  <a:gd name="T53" fmla="*/ 167 h 258"/>
                  <a:gd name="T54" fmla="*/ 4 w 224"/>
                  <a:gd name="T55" fmla="*/ 149 h 258"/>
                  <a:gd name="T56" fmla="*/ 23 w 224"/>
                  <a:gd name="T57" fmla="*/ 112 h 258"/>
                  <a:gd name="T58" fmla="*/ 23 w 224"/>
                  <a:gd name="T59" fmla="*/ 112 h 258"/>
                  <a:gd name="T60" fmla="*/ 78 w 224"/>
                  <a:gd name="T61" fmla="*/ 151 h 258"/>
                  <a:gd name="T62" fmla="*/ 59 w 224"/>
                  <a:gd name="T63" fmla="*/ 88 h 258"/>
                  <a:gd name="T64" fmla="*/ 111 w 224"/>
                  <a:gd name="T65" fmla="*/ 141 h 258"/>
                  <a:gd name="T66" fmla="*/ 105 w 224"/>
                  <a:gd name="T67" fmla="*/ 76 h 258"/>
                  <a:gd name="T68" fmla="*/ 161 w 224"/>
                  <a:gd name="T69" fmla="*/ 85 h 258"/>
                  <a:gd name="T70" fmla="*/ 161 w 224"/>
                  <a:gd name="T71" fmla="*/ 85 h 258"/>
                  <a:gd name="T72" fmla="*/ 147 w 224"/>
                  <a:gd name="T73" fmla="*/ 54 h 258"/>
                  <a:gd name="T74" fmla="*/ 147 w 224"/>
                  <a:gd name="T75" fmla="*/ 54 h 258"/>
                  <a:gd name="T76" fmla="*/ 102 w 224"/>
                  <a:gd name="T77" fmla="*/ 37 h 258"/>
                  <a:gd name="T78" fmla="*/ 84 w 224"/>
                  <a:gd name="T79" fmla="*/ 40 h 258"/>
                  <a:gd name="T80" fmla="*/ 84 w 224"/>
                  <a:gd name="T81" fmla="*/ 40 h 258"/>
                  <a:gd name="T82" fmla="*/ 109 w 224"/>
                  <a:gd name="T83" fmla="*/ 97 h 258"/>
                  <a:gd name="T84" fmla="*/ 69 w 224"/>
                  <a:gd name="T85" fmla="*/ 124 h 258"/>
                  <a:gd name="T86" fmla="*/ 141 w 224"/>
                  <a:gd name="T87" fmla="*/ 162 h 258"/>
                  <a:gd name="T88" fmla="*/ 104 w 224"/>
                  <a:gd name="T89" fmla="*/ 107 h 258"/>
                  <a:gd name="T90" fmla="*/ 114 w 224"/>
                  <a:gd name="T91" fmla="*/ 171 h 258"/>
                  <a:gd name="T92" fmla="*/ 66 w 224"/>
                  <a:gd name="T93" fmla="*/ 121 h 258"/>
                  <a:gd name="T94" fmla="*/ 107 w 224"/>
                  <a:gd name="T95" fmla="*/ 169 h 258"/>
                  <a:gd name="T96" fmla="*/ 107 w 224"/>
                  <a:gd name="T97" fmla="*/ 168 h 258"/>
                  <a:gd name="T98" fmla="*/ 46 w 224"/>
                  <a:gd name="T99" fmla="*/ 187 h 258"/>
                  <a:gd name="T100" fmla="*/ 46 w 224"/>
                  <a:gd name="T101" fmla="*/ 187 h 258"/>
                  <a:gd name="T102" fmla="*/ 75 w 224"/>
                  <a:gd name="T103" fmla="*/ 219 h 258"/>
                  <a:gd name="T104" fmla="*/ 75 w 224"/>
                  <a:gd name="T105" fmla="*/ 219 h 258"/>
                  <a:gd name="T106" fmla="*/ 95 w 224"/>
                  <a:gd name="T107" fmla="*/ 159 h 258"/>
                  <a:gd name="T108" fmla="*/ 115 w 224"/>
                  <a:gd name="T109" fmla="*/ 186 h 258"/>
                  <a:gd name="T110" fmla="*/ 96 w 224"/>
                  <a:gd name="T111" fmla="*/ 158 h 258"/>
                  <a:gd name="T112" fmla="*/ 126 w 224"/>
                  <a:gd name="T113" fmla="*/ 172 h 258"/>
                  <a:gd name="T114" fmla="*/ 96 w 224"/>
                  <a:gd name="T115" fmla="*/ 157 h 258"/>
                  <a:gd name="T116" fmla="*/ 96 w 224"/>
                  <a:gd name="T117" fmla="*/ 157 h 258"/>
                  <a:gd name="T118" fmla="*/ 130 w 224"/>
                  <a:gd name="T119" fmla="*/ 132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4" h="258">
                    <a:moveTo>
                      <a:pt x="69" y="124"/>
                    </a:moveTo>
                    <a:lnTo>
                      <a:pt x="33" y="117"/>
                    </a:lnTo>
                    <a:lnTo>
                      <a:pt x="46" y="54"/>
                    </a:lnTo>
                    <a:lnTo>
                      <a:pt x="82" y="61"/>
                    </a:lnTo>
                    <a:lnTo>
                      <a:pt x="69" y="124"/>
                    </a:lnTo>
                    <a:close/>
                    <a:moveTo>
                      <a:pt x="33" y="117"/>
                    </a:moveTo>
                    <a:lnTo>
                      <a:pt x="0" y="111"/>
                    </a:lnTo>
                    <a:lnTo>
                      <a:pt x="8" y="78"/>
                    </a:lnTo>
                    <a:lnTo>
                      <a:pt x="39" y="86"/>
                    </a:lnTo>
                    <a:lnTo>
                      <a:pt x="33" y="117"/>
                    </a:lnTo>
                    <a:close/>
                    <a:moveTo>
                      <a:pt x="8" y="78"/>
                    </a:moveTo>
                    <a:lnTo>
                      <a:pt x="13" y="61"/>
                    </a:lnTo>
                    <a:lnTo>
                      <a:pt x="20" y="46"/>
                    </a:lnTo>
                    <a:lnTo>
                      <a:pt x="76" y="76"/>
                    </a:lnTo>
                    <a:lnTo>
                      <a:pt x="74" y="83"/>
                    </a:lnTo>
                    <a:lnTo>
                      <a:pt x="71" y="92"/>
                    </a:lnTo>
                    <a:lnTo>
                      <a:pt x="8" y="78"/>
                    </a:lnTo>
                    <a:close/>
                    <a:moveTo>
                      <a:pt x="20" y="46"/>
                    </a:moveTo>
                    <a:lnTo>
                      <a:pt x="24" y="39"/>
                    </a:lnTo>
                    <a:lnTo>
                      <a:pt x="29" y="31"/>
                    </a:lnTo>
                    <a:lnTo>
                      <a:pt x="35" y="25"/>
                    </a:lnTo>
                    <a:lnTo>
                      <a:pt x="41" y="20"/>
                    </a:lnTo>
                    <a:lnTo>
                      <a:pt x="81" y="70"/>
                    </a:lnTo>
                    <a:lnTo>
                      <a:pt x="79" y="72"/>
                    </a:lnTo>
                    <a:lnTo>
                      <a:pt x="76" y="76"/>
                    </a:lnTo>
                    <a:lnTo>
                      <a:pt x="20" y="46"/>
                    </a:lnTo>
                    <a:close/>
                    <a:moveTo>
                      <a:pt x="81" y="70"/>
                    </a:moveTo>
                    <a:lnTo>
                      <a:pt x="81" y="70"/>
                    </a:lnTo>
                    <a:lnTo>
                      <a:pt x="61" y="45"/>
                    </a:lnTo>
                    <a:lnTo>
                      <a:pt x="81" y="70"/>
                    </a:lnTo>
                    <a:close/>
                    <a:moveTo>
                      <a:pt x="40" y="20"/>
                    </a:moveTo>
                    <a:lnTo>
                      <a:pt x="48" y="15"/>
                    </a:lnTo>
                    <a:lnTo>
                      <a:pt x="55" y="11"/>
                    </a:lnTo>
                    <a:lnTo>
                      <a:pt x="63" y="7"/>
                    </a:lnTo>
                    <a:lnTo>
                      <a:pt x="71" y="4"/>
                    </a:lnTo>
                    <a:lnTo>
                      <a:pt x="89" y="66"/>
                    </a:lnTo>
                    <a:lnTo>
                      <a:pt x="85" y="68"/>
                    </a:lnTo>
                    <a:lnTo>
                      <a:pt x="81" y="70"/>
                    </a:lnTo>
                    <a:lnTo>
                      <a:pt x="40" y="20"/>
                    </a:lnTo>
                    <a:close/>
                    <a:moveTo>
                      <a:pt x="71" y="4"/>
                    </a:moveTo>
                    <a:lnTo>
                      <a:pt x="87" y="1"/>
                    </a:lnTo>
                    <a:lnTo>
                      <a:pt x="105" y="0"/>
                    </a:lnTo>
                    <a:lnTo>
                      <a:pt x="105" y="65"/>
                    </a:lnTo>
                    <a:lnTo>
                      <a:pt x="96" y="65"/>
                    </a:lnTo>
                    <a:lnTo>
                      <a:pt x="89" y="66"/>
                    </a:lnTo>
                    <a:lnTo>
                      <a:pt x="71" y="4"/>
                    </a:lnTo>
                    <a:close/>
                    <a:moveTo>
                      <a:pt x="105" y="0"/>
                    </a:moveTo>
                    <a:lnTo>
                      <a:pt x="120" y="0"/>
                    </a:lnTo>
                    <a:lnTo>
                      <a:pt x="134" y="2"/>
                    </a:lnTo>
                    <a:lnTo>
                      <a:pt x="121" y="66"/>
                    </a:lnTo>
                    <a:lnTo>
                      <a:pt x="114" y="65"/>
                    </a:lnTo>
                    <a:lnTo>
                      <a:pt x="105" y="65"/>
                    </a:lnTo>
                    <a:lnTo>
                      <a:pt x="105" y="0"/>
                    </a:lnTo>
                    <a:close/>
                    <a:moveTo>
                      <a:pt x="134" y="2"/>
                    </a:moveTo>
                    <a:lnTo>
                      <a:pt x="147" y="6"/>
                    </a:lnTo>
                    <a:lnTo>
                      <a:pt x="158" y="11"/>
                    </a:lnTo>
                    <a:lnTo>
                      <a:pt x="129" y="68"/>
                    </a:lnTo>
                    <a:lnTo>
                      <a:pt x="126" y="67"/>
                    </a:lnTo>
                    <a:lnTo>
                      <a:pt x="121" y="66"/>
                    </a:lnTo>
                    <a:lnTo>
                      <a:pt x="134" y="2"/>
                    </a:lnTo>
                    <a:close/>
                    <a:moveTo>
                      <a:pt x="158" y="11"/>
                    </a:moveTo>
                    <a:lnTo>
                      <a:pt x="170" y="17"/>
                    </a:lnTo>
                    <a:lnTo>
                      <a:pt x="178" y="25"/>
                    </a:lnTo>
                    <a:lnTo>
                      <a:pt x="132" y="71"/>
                    </a:lnTo>
                    <a:lnTo>
                      <a:pt x="131" y="70"/>
                    </a:lnTo>
                    <a:lnTo>
                      <a:pt x="129" y="68"/>
                    </a:lnTo>
                    <a:lnTo>
                      <a:pt x="158" y="11"/>
                    </a:lnTo>
                    <a:close/>
                    <a:moveTo>
                      <a:pt x="178" y="25"/>
                    </a:moveTo>
                    <a:lnTo>
                      <a:pt x="186" y="35"/>
                    </a:lnTo>
                    <a:lnTo>
                      <a:pt x="192" y="45"/>
                    </a:lnTo>
                    <a:lnTo>
                      <a:pt x="134" y="72"/>
                    </a:lnTo>
                    <a:lnTo>
                      <a:pt x="132" y="71"/>
                    </a:lnTo>
                    <a:lnTo>
                      <a:pt x="132" y="71"/>
                    </a:lnTo>
                    <a:lnTo>
                      <a:pt x="178" y="25"/>
                    </a:lnTo>
                    <a:close/>
                    <a:moveTo>
                      <a:pt x="192" y="45"/>
                    </a:moveTo>
                    <a:lnTo>
                      <a:pt x="192" y="45"/>
                    </a:lnTo>
                    <a:lnTo>
                      <a:pt x="162" y="58"/>
                    </a:lnTo>
                    <a:lnTo>
                      <a:pt x="192" y="45"/>
                    </a:lnTo>
                    <a:close/>
                    <a:moveTo>
                      <a:pt x="192" y="45"/>
                    </a:moveTo>
                    <a:lnTo>
                      <a:pt x="196" y="57"/>
                    </a:lnTo>
                    <a:lnTo>
                      <a:pt x="200" y="72"/>
                    </a:lnTo>
                    <a:lnTo>
                      <a:pt x="135" y="80"/>
                    </a:lnTo>
                    <a:lnTo>
                      <a:pt x="135" y="75"/>
                    </a:lnTo>
                    <a:lnTo>
                      <a:pt x="134" y="72"/>
                    </a:lnTo>
                    <a:lnTo>
                      <a:pt x="192" y="45"/>
                    </a:lnTo>
                    <a:close/>
                    <a:moveTo>
                      <a:pt x="200" y="72"/>
                    </a:moveTo>
                    <a:lnTo>
                      <a:pt x="201" y="87"/>
                    </a:lnTo>
                    <a:lnTo>
                      <a:pt x="201" y="103"/>
                    </a:lnTo>
                    <a:lnTo>
                      <a:pt x="136" y="103"/>
                    </a:lnTo>
                    <a:lnTo>
                      <a:pt x="136" y="90"/>
                    </a:lnTo>
                    <a:lnTo>
                      <a:pt x="135" y="80"/>
                    </a:lnTo>
                    <a:lnTo>
                      <a:pt x="200" y="72"/>
                    </a:lnTo>
                    <a:close/>
                    <a:moveTo>
                      <a:pt x="201" y="103"/>
                    </a:moveTo>
                    <a:lnTo>
                      <a:pt x="201" y="103"/>
                    </a:lnTo>
                    <a:lnTo>
                      <a:pt x="168" y="103"/>
                    </a:lnTo>
                    <a:lnTo>
                      <a:pt x="201" y="103"/>
                    </a:lnTo>
                    <a:close/>
                    <a:moveTo>
                      <a:pt x="201" y="103"/>
                    </a:moveTo>
                    <a:lnTo>
                      <a:pt x="201" y="161"/>
                    </a:lnTo>
                    <a:lnTo>
                      <a:pt x="136" y="161"/>
                    </a:lnTo>
                    <a:lnTo>
                      <a:pt x="136" y="103"/>
                    </a:lnTo>
                    <a:lnTo>
                      <a:pt x="201" y="103"/>
                    </a:lnTo>
                    <a:close/>
                    <a:moveTo>
                      <a:pt x="136" y="161"/>
                    </a:moveTo>
                    <a:lnTo>
                      <a:pt x="136" y="161"/>
                    </a:lnTo>
                    <a:lnTo>
                      <a:pt x="168" y="161"/>
                    </a:lnTo>
                    <a:lnTo>
                      <a:pt x="136" y="161"/>
                    </a:lnTo>
                    <a:close/>
                    <a:moveTo>
                      <a:pt x="201" y="161"/>
                    </a:moveTo>
                    <a:lnTo>
                      <a:pt x="201" y="172"/>
                    </a:lnTo>
                    <a:lnTo>
                      <a:pt x="201" y="179"/>
                    </a:lnTo>
                    <a:lnTo>
                      <a:pt x="136" y="183"/>
                    </a:lnTo>
                    <a:lnTo>
                      <a:pt x="136" y="172"/>
                    </a:lnTo>
                    <a:lnTo>
                      <a:pt x="136" y="161"/>
                    </a:lnTo>
                    <a:lnTo>
                      <a:pt x="201" y="161"/>
                    </a:lnTo>
                    <a:close/>
                    <a:moveTo>
                      <a:pt x="201" y="179"/>
                    </a:moveTo>
                    <a:lnTo>
                      <a:pt x="201" y="187"/>
                    </a:lnTo>
                    <a:lnTo>
                      <a:pt x="202" y="192"/>
                    </a:lnTo>
                    <a:lnTo>
                      <a:pt x="139" y="202"/>
                    </a:lnTo>
                    <a:lnTo>
                      <a:pt x="137" y="193"/>
                    </a:lnTo>
                    <a:lnTo>
                      <a:pt x="136" y="183"/>
                    </a:lnTo>
                    <a:lnTo>
                      <a:pt x="201" y="179"/>
                    </a:lnTo>
                    <a:close/>
                    <a:moveTo>
                      <a:pt x="139" y="202"/>
                    </a:moveTo>
                    <a:lnTo>
                      <a:pt x="139" y="202"/>
                    </a:lnTo>
                    <a:lnTo>
                      <a:pt x="170" y="197"/>
                    </a:lnTo>
                    <a:lnTo>
                      <a:pt x="139" y="202"/>
                    </a:lnTo>
                    <a:close/>
                    <a:moveTo>
                      <a:pt x="202" y="192"/>
                    </a:moveTo>
                    <a:lnTo>
                      <a:pt x="202" y="195"/>
                    </a:lnTo>
                    <a:lnTo>
                      <a:pt x="203" y="200"/>
                    </a:lnTo>
                    <a:lnTo>
                      <a:pt x="141" y="218"/>
                    </a:lnTo>
                    <a:lnTo>
                      <a:pt x="140" y="209"/>
                    </a:lnTo>
                    <a:lnTo>
                      <a:pt x="139" y="202"/>
                    </a:lnTo>
                    <a:lnTo>
                      <a:pt x="202" y="192"/>
                    </a:lnTo>
                    <a:close/>
                    <a:moveTo>
                      <a:pt x="203" y="200"/>
                    </a:moveTo>
                    <a:lnTo>
                      <a:pt x="203" y="200"/>
                    </a:lnTo>
                    <a:lnTo>
                      <a:pt x="172" y="209"/>
                    </a:lnTo>
                    <a:lnTo>
                      <a:pt x="203" y="200"/>
                    </a:lnTo>
                    <a:close/>
                    <a:moveTo>
                      <a:pt x="203" y="200"/>
                    </a:moveTo>
                    <a:lnTo>
                      <a:pt x="206" y="204"/>
                    </a:lnTo>
                    <a:lnTo>
                      <a:pt x="207" y="209"/>
                    </a:lnTo>
                    <a:lnTo>
                      <a:pt x="147" y="233"/>
                    </a:lnTo>
                    <a:lnTo>
                      <a:pt x="144" y="225"/>
                    </a:lnTo>
                    <a:lnTo>
                      <a:pt x="141" y="217"/>
                    </a:lnTo>
                    <a:lnTo>
                      <a:pt x="203" y="200"/>
                    </a:lnTo>
                    <a:close/>
                    <a:moveTo>
                      <a:pt x="207" y="209"/>
                    </a:moveTo>
                    <a:lnTo>
                      <a:pt x="224" y="254"/>
                    </a:lnTo>
                    <a:lnTo>
                      <a:pt x="177" y="254"/>
                    </a:lnTo>
                    <a:lnTo>
                      <a:pt x="177" y="222"/>
                    </a:lnTo>
                    <a:lnTo>
                      <a:pt x="207" y="209"/>
                    </a:lnTo>
                    <a:close/>
                    <a:moveTo>
                      <a:pt x="177" y="254"/>
                    </a:moveTo>
                    <a:lnTo>
                      <a:pt x="137" y="254"/>
                    </a:lnTo>
                    <a:lnTo>
                      <a:pt x="137" y="189"/>
                    </a:lnTo>
                    <a:lnTo>
                      <a:pt x="177" y="189"/>
                    </a:lnTo>
                    <a:lnTo>
                      <a:pt x="177" y="254"/>
                    </a:lnTo>
                    <a:close/>
                    <a:moveTo>
                      <a:pt x="137" y="254"/>
                    </a:moveTo>
                    <a:lnTo>
                      <a:pt x="112" y="254"/>
                    </a:lnTo>
                    <a:lnTo>
                      <a:pt x="106" y="229"/>
                    </a:lnTo>
                    <a:lnTo>
                      <a:pt x="137" y="222"/>
                    </a:lnTo>
                    <a:lnTo>
                      <a:pt x="137" y="254"/>
                    </a:lnTo>
                    <a:close/>
                    <a:moveTo>
                      <a:pt x="106" y="229"/>
                    </a:moveTo>
                    <a:lnTo>
                      <a:pt x="101" y="209"/>
                    </a:lnTo>
                    <a:lnTo>
                      <a:pt x="163" y="193"/>
                    </a:lnTo>
                    <a:lnTo>
                      <a:pt x="168" y="213"/>
                    </a:lnTo>
                    <a:lnTo>
                      <a:pt x="106" y="229"/>
                    </a:lnTo>
                    <a:close/>
                    <a:moveTo>
                      <a:pt x="107" y="181"/>
                    </a:moveTo>
                    <a:lnTo>
                      <a:pt x="147" y="132"/>
                    </a:lnTo>
                    <a:lnTo>
                      <a:pt x="163" y="193"/>
                    </a:lnTo>
                    <a:lnTo>
                      <a:pt x="132" y="202"/>
                    </a:lnTo>
                    <a:lnTo>
                      <a:pt x="107" y="181"/>
                    </a:lnTo>
                    <a:close/>
                    <a:moveTo>
                      <a:pt x="157" y="222"/>
                    </a:moveTo>
                    <a:lnTo>
                      <a:pt x="150" y="230"/>
                    </a:lnTo>
                    <a:lnTo>
                      <a:pt x="142" y="237"/>
                    </a:lnTo>
                    <a:lnTo>
                      <a:pt x="101" y="187"/>
                    </a:lnTo>
                    <a:lnTo>
                      <a:pt x="104" y="184"/>
                    </a:lnTo>
                    <a:lnTo>
                      <a:pt x="107" y="181"/>
                    </a:lnTo>
                    <a:lnTo>
                      <a:pt x="157" y="222"/>
                    </a:lnTo>
                    <a:close/>
                    <a:moveTo>
                      <a:pt x="142" y="237"/>
                    </a:moveTo>
                    <a:lnTo>
                      <a:pt x="142" y="237"/>
                    </a:lnTo>
                    <a:lnTo>
                      <a:pt x="121" y="212"/>
                    </a:lnTo>
                    <a:lnTo>
                      <a:pt x="142" y="237"/>
                    </a:lnTo>
                    <a:close/>
                    <a:moveTo>
                      <a:pt x="142" y="237"/>
                    </a:moveTo>
                    <a:lnTo>
                      <a:pt x="134" y="243"/>
                    </a:lnTo>
                    <a:lnTo>
                      <a:pt x="125" y="248"/>
                    </a:lnTo>
                    <a:lnTo>
                      <a:pt x="95" y="190"/>
                    </a:lnTo>
                    <a:lnTo>
                      <a:pt x="99" y="189"/>
                    </a:lnTo>
                    <a:lnTo>
                      <a:pt x="101" y="187"/>
                    </a:lnTo>
                    <a:lnTo>
                      <a:pt x="142" y="237"/>
                    </a:lnTo>
                    <a:close/>
                    <a:moveTo>
                      <a:pt x="125" y="248"/>
                    </a:moveTo>
                    <a:lnTo>
                      <a:pt x="116" y="253"/>
                    </a:lnTo>
                    <a:lnTo>
                      <a:pt x="106" y="255"/>
                    </a:lnTo>
                    <a:lnTo>
                      <a:pt x="90" y="193"/>
                    </a:lnTo>
                    <a:lnTo>
                      <a:pt x="92" y="192"/>
                    </a:lnTo>
                    <a:lnTo>
                      <a:pt x="95" y="190"/>
                    </a:lnTo>
                    <a:lnTo>
                      <a:pt x="125" y="248"/>
                    </a:lnTo>
                    <a:close/>
                    <a:moveTo>
                      <a:pt x="106" y="255"/>
                    </a:moveTo>
                    <a:lnTo>
                      <a:pt x="95" y="258"/>
                    </a:lnTo>
                    <a:lnTo>
                      <a:pt x="85" y="258"/>
                    </a:lnTo>
                    <a:lnTo>
                      <a:pt x="85" y="193"/>
                    </a:lnTo>
                    <a:lnTo>
                      <a:pt x="89" y="193"/>
                    </a:lnTo>
                    <a:lnTo>
                      <a:pt x="90" y="193"/>
                    </a:lnTo>
                    <a:lnTo>
                      <a:pt x="106" y="255"/>
                    </a:lnTo>
                    <a:close/>
                    <a:moveTo>
                      <a:pt x="85" y="258"/>
                    </a:moveTo>
                    <a:lnTo>
                      <a:pt x="76" y="258"/>
                    </a:lnTo>
                    <a:lnTo>
                      <a:pt x="69" y="256"/>
                    </a:lnTo>
                    <a:lnTo>
                      <a:pt x="60" y="254"/>
                    </a:lnTo>
                    <a:lnTo>
                      <a:pt x="53" y="252"/>
                    </a:lnTo>
                    <a:lnTo>
                      <a:pt x="78" y="192"/>
                    </a:lnTo>
                    <a:lnTo>
                      <a:pt x="81" y="193"/>
                    </a:lnTo>
                    <a:lnTo>
                      <a:pt x="85" y="193"/>
                    </a:lnTo>
                    <a:lnTo>
                      <a:pt x="85" y="258"/>
                    </a:lnTo>
                    <a:close/>
                    <a:moveTo>
                      <a:pt x="53" y="252"/>
                    </a:moveTo>
                    <a:lnTo>
                      <a:pt x="45" y="248"/>
                    </a:lnTo>
                    <a:lnTo>
                      <a:pt x="39" y="244"/>
                    </a:lnTo>
                    <a:lnTo>
                      <a:pt x="31" y="239"/>
                    </a:lnTo>
                    <a:lnTo>
                      <a:pt x="25" y="233"/>
                    </a:lnTo>
                    <a:lnTo>
                      <a:pt x="73" y="189"/>
                    </a:lnTo>
                    <a:lnTo>
                      <a:pt x="75" y="190"/>
                    </a:lnTo>
                    <a:lnTo>
                      <a:pt x="78" y="192"/>
                    </a:lnTo>
                    <a:lnTo>
                      <a:pt x="53" y="252"/>
                    </a:lnTo>
                    <a:close/>
                    <a:moveTo>
                      <a:pt x="73" y="188"/>
                    </a:moveTo>
                    <a:lnTo>
                      <a:pt x="73" y="189"/>
                    </a:lnTo>
                    <a:lnTo>
                      <a:pt x="49" y="210"/>
                    </a:lnTo>
                    <a:lnTo>
                      <a:pt x="73" y="188"/>
                    </a:lnTo>
                    <a:close/>
                    <a:moveTo>
                      <a:pt x="25" y="233"/>
                    </a:moveTo>
                    <a:lnTo>
                      <a:pt x="20" y="227"/>
                    </a:lnTo>
                    <a:lnTo>
                      <a:pt x="15" y="219"/>
                    </a:lnTo>
                    <a:lnTo>
                      <a:pt x="11" y="212"/>
                    </a:lnTo>
                    <a:lnTo>
                      <a:pt x="8" y="204"/>
                    </a:lnTo>
                    <a:lnTo>
                      <a:pt x="69" y="183"/>
                    </a:lnTo>
                    <a:lnTo>
                      <a:pt x="70" y="186"/>
                    </a:lnTo>
                    <a:lnTo>
                      <a:pt x="73" y="188"/>
                    </a:lnTo>
                    <a:lnTo>
                      <a:pt x="25" y="233"/>
                    </a:lnTo>
                    <a:close/>
                    <a:moveTo>
                      <a:pt x="8" y="204"/>
                    </a:moveTo>
                    <a:lnTo>
                      <a:pt x="5" y="197"/>
                    </a:lnTo>
                    <a:lnTo>
                      <a:pt x="4" y="188"/>
                    </a:lnTo>
                    <a:lnTo>
                      <a:pt x="3" y="181"/>
                    </a:lnTo>
                    <a:lnTo>
                      <a:pt x="3" y="171"/>
                    </a:lnTo>
                    <a:lnTo>
                      <a:pt x="68" y="171"/>
                    </a:lnTo>
                    <a:lnTo>
                      <a:pt x="68" y="178"/>
                    </a:lnTo>
                    <a:lnTo>
                      <a:pt x="69" y="183"/>
                    </a:lnTo>
                    <a:lnTo>
                      <a:pt x="8" y="204"/>
                    </a:lnTo>
                    <a:close/>
                    <a:moveTo>
                      <a:pt x="3" y="171"/>
                    </a:moveTo>
                    <a:lnTo>
                      <a:pt x="3" y="161"/>
                    </a:lnTo>
                    <a:lnTo>
                      <a:pt x="4" y="149"/>
                    </a:lnTo>
                    <a:lnTo>
                      <a:pt x="68" y="163"/>
                    </a:lnTo>
                    <a:lnTo>
                      <a:pt x="68" y="167"/>
                    </a:lnTo>
                    <a:lnTo>
                      <a:pt x="68" y="171"/>
                    </a:lnTo>
                    <a:lnTo>
                      <a:pt x="3" y="171"/>
                    </a:lnTo>
                    <a:close/>
                    <a:moveTo>
                      <a:pt x="4" y="149"/>
                    </a:moveTo>
                    <a:lnTo>
                      <a:pt x="8" y="139"/>
                    </a:lnTo>
                    <a:lnTo>
                      <a:pt x="11" y="129"/>
                    </a:lnTo>
                    <a:lnTo>
                      <a:pt x="70" y="158"/>
                    </a:lnTo>
                    <a:lnTo>
                      <a:pt x="69" y="161"/>
                    </a:lnTo>
                    <a:lnTo>
                      <a:pt x="68" y="163"/>
                    </a:lnTo>
                    <a:lnTo>
                      <a:pt x="4" y="149"/>
                    </a:lnTo>
                    <a:close/>
                    <a:moveTo>
                      <a:pt x="11" y="129"/>
                    </a:moveTo>
                    <a:lnTo>
                      <a:pt x="16" y="121"/>
                    </a:lnTo>
                    <a:lnTo>
                      <a:pt x="23" y="112"/>
                    </a:lnTo>
                    <a:lnTo>
                      <a:pt x="73" y="154"/>
                    </a:lnTo>
                    <a:lnTo>
                      <a:pt x="71" y="156"/>
                    </a:lnTo>
                    <a:lnTo>
                      <a:pt x="70" y="158"/>
                    </a:lnTo>
                    <a:lnTo>
                      <a:pt x="11" y="129"/>
                    </a:lnTo>
                    <a:close/>
                    <a:moveTo>
                      <a:pt x="23" y="112"/>
                    </a:moveTo>
                    <a:lnTo>
                      <a:pt x="23" y="112"/>
                    </a:lnTo>
                    <a:lnTo>
                      <a:pt x="48" y="133"/>
                    </a:lnTo>
                    <a:lnTo>
                      <a:pt x="23" y="112"/>
                    </a:lnTo>
                    <a:close/>
                    <a:moveTo>
                      <a:pt x="23" y="112"/>
                    </a:moveTo>
                    <a:lnTo>
                      <a:pt x="30" y="105"/>
                    </a:lnTo>
                    <a:lnTo>
                      <a:pt x="39" y="98"/>
                    </a:lnTo>
                    <a:lnTo>
                      <a:pt x="75" y="152"/>
                    </a:lnTo>
                    <a:lnTo>
                      <a:pt x="74" y="153"/>
                    </a:lnTo>
                    <a:lnTo>
                      <a:pt x="73" y="154"/>
                    </a:lnTo>
                    <a:lnTo>
                      <a:pt x="23" y="112"/>
                    </a:lnTo>
                    <a:close/>
                    <a:moveTo>
                      <a:pt x="39" y="98"/>
                    </a:moveTo>
                    <a:lnTo>
                      <a:pt x="39" y="98"/>
                    </a:lnTo>
                    <a:lnTo>
                      <a:pt x="56" y="124"/>
                    </a:lnTo>
                    <a:lnTo>
                      <a:pt x="39" y="98"/>
                    </a:lnTo>
                    <a:close/>
                    <a:moveTo>
                      <a:pt x="39" y="98"/>
                    </a:moveTo>
                    <a:lnTo>
                      <a:pt x="49" y="93"/>
                    </a:lnTo>
                    <a:lnTo>
                      <a:pt x="59" y="88"/>
                    </a:lnTo>
                    <a:lnTo>
                      <a:pt x="81" y="149"/>
                    </a:lnTo>
                    <a:lnTo>
                      <a:pt x="78" y="151"/>
                    </a:lnTo>
                    <a:lnTo>
                      <a:pt x="75" y="152"/>
                    </a:lnTo>
                    <a:lnTo>
                      <a:pt x="39" y="98"/>
                    </a:lnTo>
                    <a:close/>
                    <a:moveTo>
                      <a:pt x="59" y="88"/>
                    </a:moveTo>
                    <a:lnTo>
                      <a:pt x="70" y="85"/>
                    </a:lnTo>
                    <a:lnTo>
                      <a:pt x="84" y="81"/>
                    </a:lnTo>
                    <a:lnTo>
                      <a:pt x="97" y="144"/>
                    </a:lnTo>
                    <a:lnTo>
                      <a:pt x="89" y="147"/>
                    </a:lnTo>
                    <a:lnTo>
                      <a:pt x="81" y="149"/>
                    </a:lnTo>
                    <a:lnTo>
                      <a:pt x="59" y="88"/>
                    </a:lnTo>
                    <a:close/>
                    <a:moveTo>
                      <a:pt x="97" y="144"/>
                    </a:moveTo>
                    <a:lnTo>
                      <a:pt x="97" y="144"/>
                    </a:lnTo>
                    <a:lnTo>
                      <a:pt x="90" y="113"/>
                    </a:lnTo>
                    <a:lnTo>
                      <a:pt x="97" y="144"/>
                    </a:lnTo>
                    <a:close/>
                    <a:moveTo>
                      <a:pt x="82" y="81"/>
                    </a:moveTo>
                    <a:lnTo>
                      <a:pt x="95" y="78"/>
                    </a:lnTo>
                    <a:lnTo>
                      <a:pt x="105" y="76"/>
                    </a:lnTo>
                    <a:lnTo>
                      <a:pt x="124" y="137"/>
                    </a:lnTo>
                    <a:lnTo>
                      <a:pt x="111" y="141"/>
                    </a:lnTo>
                    <a:lnTo>
                      <a:pt x="97" y="144"/>
                    </a:lnTo>
                    <a:lnTo>
                      <a:pt x="82" y="81"/>
                    </a:lnTo>
                    <a:close/>
                    <a:moveTo>
                      <a:pt x="105" y="76"/>
                    </a:moveTo>
                    <a:lnTo>
                      <a:pt x="111" y="73"/>
                    </a:lnTo>
                    <a:lnTo>
                      <a:pt x="115" y="72"/>
                    </a:lnTo>
                    <a:lnTo>
                      <a:pt x="144" y="129"/>
                    </a:lnTo>
                    <a:lnTo>
                      <a:pt x="135" y="133"/>
                    </a:lnTo>
                    <a:lnTo>
                      <a:pt x="124" y="137"/>
                    </a:lnTo>
                    <a:lnTo>
                      <a:pt x="105" y="76"/>
                    </a:lnTo>
                    <a:close/>
                    <a:moveTo>
                      <a:pt x="162" y="101"/>
                    </a:moveTo>
                    <a:lnTo>
                      <a:pt x="162" y="121"/>
                    </a:lnTo>
                    <a:lnTo>
                      <a:pt x="144" y="129"/>
                    </a:lnTo>
                    <a:lnTo>
                      <a:pt x="130" y="101"/>
                    </a:lnTo>
                    <a:lnTo>
                      <a:pt x="162" y="101"/>
                    </a:lnTo>
                    <a:close/>
                    <a:moveTo>
                      <a:pt x="97" y="101"/>
                    </a:moveTo>
                    <a:lnTo>
                      <a:pt x="96" y="95"/>
                    </a:lnTo>
                    <a:lnTo>
                      <a:pt x="96" y="91"/>
                    </a:lnTo>
                    <a:lnTo>
                      <a:pt x="161" y="85"/>
                    </a:lnTo>
                    <a:lnTo>
                      <a:pt x="161" y="92"/>
                    </a:lnTo>
                    <a:lnTo>
                      <a:pt x="162" y="101"/>
                    </a:lnTo>
                    <a:lnTo>
                      <a:pt x="97" y="101"/>
                    </a:lnTo>
                    <a:close/>
                    <a:moveTo>
                      <a:pt x="96" y="91"/>
                    </a:moveTo>
                    <a:lnTo>
                      <a:pt x="97" y="93"/>
                    </a:lnTo>
                    <a:lnTo>
                      <a:pt x="97" y="95"/>
                    </a:lnTo>
                    <a:lnTo>
                      <a:pt x="156" y="67"/>
                    </a:lnTo>
                    <a:lnTo>
                      <a:pt x="160" y="75"/>
                    </a:lnTo>
                    <a:lnTo>
                      <a:pt x="161" y="85"/>
                    </a:lnTo>
                    <a:lnTo>
                      <a:pt x="96" y="91"/>
                    </a:lnTo>
                    <a:close/>
                    <a:moveTo>
                      <a:pt x="97" y="95"/>
                    </a:moveTo>
                    <a:lnTo>
                      <a:pt x="97" y="93"/>
                    </a:lnTo>
                    <a:lnTo>
                      <a:pt x="127" y="81"/>
                    </a:lnTo>
                    <a:lnTo>
                      <a:pt x="97" y="95"/>
                    </a:lnTo>
                    <a:close/>
                    <a:moveTo>
                      <a:pt x="97" y="93"/>
                    </a:moveTo>
                    <a:lnTo>
                      <a:pt x="100" y="96"/>
                    </a:lnTo>
                    <a:lnTo>
                      <a:pt x="101" y="100"/>
                    </a:lnTo>
                    <a:lnTo>
                      <a:pt x="147" y="54"/>
                    </a:lnTo>
                    <a:lnTo>
                      <a:pt x="152" y="60"/>
                    </a:lnTo>
                    <a:lnTo>
                      <a:pt x="156" y="67"/>
                    </a:lnTo>
                    <a:lnTo>
                      <a:pt x="97" y="93"/>
                    </a:lnTo>
                    <a:close/>
                    <a:moveTo>
                      <a:pt x="101" y="100"/>
                    </a:moveTo>
                    <a:lnTo>
                      <a:pt x="102" y="100"/>
                    </a:lnTo>
                    <a:lnTo>
                      <a:pt x="104" y="101"/>
                    </a:lnTo>
                    <a:lnTo>
                      <a:pt x="135" y="45"/>
                    </a:lnTo>
                    <a:lnTo>
                      <a:pt x="141" y="49"/>
                    </a:lnTo>
                    <a:lnTo>
                      <a:pt x="147" y="54"/>
                    </a:lnTo>
                    <a:lnTo>
                      <a:pt x="101" y="100"/>
                    </a:lnTo>
                    <a:close/>
                    <a:moveTo>
                      <a:pt x="134" y="44"/>
                    </a:moveTo>
                    <a:lnTo>
                      <a:pt x="135" y="45"/>
                    </a:lnTo>
                    <a:lnTo>
                      <a:pt x="119" y="72"/>
                    </a:lnTo>
                    <a:lnTo>
                      <a:pt x="134" y="44"/>
                    </a:lnTo>
                    <a:close/>
                    <a:moveTo>
                      <a:pt x="104" y="101"/>
                    </a:moveTo>
                    <a:lnTo>
                      <a:pt x="104" y="102"/>
                    </a:lnTo>
                    <a:lnTo>
                      <a:pt x="102" y="102"/>
                    </a:lnTo>
                    <a:lnTo>
                      <a:pt x="102" y="37"/>
                    </a:lnTo>
                    <a:lnTo>
                      <a:pt x="111" y="37"/>
                    </a:lnTo>
                    <a:lnTo>
                      <a:pt x="120" y="39"/>
                    </a:lnTo>
                    <a:lnTo>
                      <a:pt x="127" y="41"/>
                    </a:lnTo>
                    <a:lnTo>
                      <a:pt x="134" y="44"/>
                    </a:lnTo>
                    <a:lnTo>
                      <a:pt x="104" y="101"/>
                    </a:lnTo>
                    <a:close/>
                    <a:moveTo>
                      <a:pt x="102" y="102"/>
                    </a:moveTo>
                    <a:lnTo>
                      <a:pt x="102" y="102"/>
                    </a:lnTo>
                    <a:lnTo>
                      <a:pt x="102" y="102"/>
                    </a:lnTo>
                    <a:lnTo>
                      <a:pt x="84" y="40"/>
                    </a:lnTo>
                    <a:lnTo>
                      <a:pt x="94" y="37"/>
                    </a:lnTo>
                    <a:lnTo>
                      <a:pt x="102" y="37"/>
                    </a:lnTo>
                    <a:lnTo>
                      <a:pt x="102" y="102"/>
                    </a:lnTo>
                    <a:close/>
                    <a:moveTo>
                      <a:pt x="102" y="102"/>
                    </a:moveTo>
                    <a:lnTo>
                      <a:pt x="104" y="101"/>
                    </a:lnTo>
                    <a:lnTo>
                      <a:pt x="106" y="100"/>
                    </a:lnTo>
                    <a:lnTo>
                      <a:pt x="65" y="50"/>
                    </a:lnTo>
                    <a:lnTo>
                      <a:pt x="75" y="44"/>
                    </a:lnTo>
                    <a:lnTo>
                      <a:pt x="84" y="40"/>
                    </a:lnTo>
                    <a:lnTo>
                      <a:pt x="102" y="102"/>
                    </a:lnTo>
                    <a:close/>
                    <a:moveTo>
                      <a:pt x="106" y="100"/>
                    </a:moveTo>
                    <a:lnTo>
                      <a:pt x="107" y="98"/>
                    </a:lnTo>
                    <a:lnTo>
                      <a:pt x="109" y="97"/>
                    </a:lnTo>
                    <a:lnTo>
                      <a:pt x="51" y="66"/>
                    </a:lnTo>
                    <a:lnTo>
                      <a:pt x="58" y="57"/>
                    </a:lnTo>
                    <a:lnTo>
                      <a:pt x="65" y="50"/>
                    </a:lnTo>
                    <a:lnTo>
                      <a:pt x="106" y="100"/>
                    </a:lnTo>
                    <a:close/>
                    <a:moveTo>
                      <a:pt x="109" y="97"/>
                    </a:moveTo>
                    <a:lnTo>
                      <a:pt x="107" y="98"/>
                    </a:lnTo>
                    <a:lnTo>
                      <a:pt x="107" y="102"/>
                    </a:lnTo>
                    <a:lnTo>
                      <a:pt x="45" y="83"/>
                    </a:lnTo>
                    <a:lnTo>
                      <a:pt x="48" y="75"/>
                    </a:lnTo>
                    <a:lnTo>
                      <a:pt x="51" y="66"/>
                    </a:lnTo>
                    <a:lnTo>
                      <a:pt x="109" y="97"/>
                    </a:lnTo>
                    <a:close/>
                    <a:moveTo>
                      <a:pt x="107" y="102"/>
                    </a:moveTo>
                    <a:lnTo>
                      <a:pt x="99" y="131"/>
                    </a:lnTo>
                    <a:lnTo>
                      <a:pt x="69" y="124"/>
                    </a:lnTo>
                    <a:lnTo>
                      <a:pt x="76" y="93"/>
                    </a:lnTo>
                    <a:lnTo>
                      <a:pt x="107" y="102"/>
                    </a:lnTo>
                    <a:close/>
                    <a:moveTo>
                      <a:pt x="141" y="162"/>
                    </a:moveTo>
                    <a:lnTo>
                      <a:pt x="136" y="164"/>
                    </a:lnTo>
                    <a:lnTo>
                      <a:pt x="129" y="167"/>
                    </a:lnTo>
                    <a:lnTo>
                      <a:pt x="110" y="105"/>
                    </a:lnTo>
                    <a:lnTo>
                      <a:pt x="114" y="103"/>
                    </a:lnTo>
                    <a:lnTo>
                      <a:pt x="117" y="102"/>
                    </a:lnTo>
                    <a:lnTo>
                      <a:pt x="141" y="162"/>
                    </a:lnTo>
                    <a:close/>
                    <a:moveTo>
                      <a:pt x="129" y="167"/>
                    </a:moveTo>
                    <a:lnTo>
                      <a:pt x="129" y="167"/>
                    </a:lnTo>
                    <a:lnTo>
                      <a:pt x="120" y="136"/>
                    </a:lnTo>
                    <a:lnTo>
                      <a:pt x="129" y="167"/>
                    </a:lnTo>
                    <a:close/>
                    <a:moveTo>
                      <a:pt x="129" y="167"/>
                    </a:moveTo>
                    <a:lnTo>
                      <a:pt x="121" y="169"/>
                    </a:lnTo>
                    <a:lnTo>
                      <a:pt x="114" y="171"/>
                    </a:lnTo>
                    <a:lnTo>
                      <a:pt x="97" y="108"/>
                    </a:lnTo>
                    <a:lnTo>
                      <a:pt x="104" y="107"/>
                    </a:lnTo>
                    <a:lnTo>
                      <a:pt x="110" y="105"/>
                    </a:lnTo>
                    <a:lnTo>
                      <a:pt x="129" y="167"/>
                    </a:lnTo>
                    <a:close/>
                    <a:moveTo>
                      <a:pt x="114" y="171"/>
                    </a:moveTo>
                    <a:lnTo>
                      <a:pt x="107" y="173"/>
                    </a:lnTo>
                    <a:lnTo>
                      <a:pt x="102" y="174"/>
                    </a:lnTo>
                    <a:lnTo>
                      <a:pt x="78" y="116"/>
                    </a:lnTo>
                    <a:lnTo>
                      <a:pt x="86" y="112"/>
                    </a:lnTo>
                    <a:lnTo>
                      <a:pt x="97" y="108"/>
                    </a:lnTo>
                    <a:lnTo>
                      <a:pt x="114" y="171"/>
                    </a:lnTo>
                    <a:close/>
                    <a:moveTo>
                      <a:pt x="78" y="116"/>
                    </a:moveTo>
                    <a:lnTo>
                      <a:pt x="78" y="116"/>
                    </a:lnTo>
                    <a:lnTo>
                      <a:pt x="90" y="144"/>
                    </a:lnTo>
                    <a:lnTo>
                      <a:pt x="78" y="116"/>
                    </a:lnTo>
                    <a:close/>
                    <a:moveTo>
                      <a:pt x="102" y="174"/>
                    </a:moveTo>
                    <a:lnTo>
                      <a:pt x="104" y="173"/>
                    </a:lnTo>
                    <a:lnTo>
                      <a:pt x="104" y="173"/>
                    </a:lnTo>
                    <a:lnTo>
                      <a:pt x="58" y="128"/>
                    </a:lnTo>
                    <a:lnTo>
                      <a:pt x="66" y="121"/>
                    </a:lnTo>
                    <a:lnTo>
                      <a:pt x="78" y="116"/>
                    </a:lnTo>
                    <a:lnTo>
                      <a:pt x="102" y="174"/>
                    </a:lnTo>
                    <a:close/>
                    <a:moveTo>
                      <a:pt x="58" y="128"/>
                    </a:moveTo>
                    <a:lnTo>
                      <a:pt x="58" y="128"/>
                    </a:lnTo>
                    <a:lnTo>
                      <a:pt x="81" y="151"/>
                    </a:lnTo>
                    <a:lnTo>
                      <a:pt x="58" y="128"/>
                    </a:lnTo>
                    <a:close/>
                    <a:moveTo>
                      <a:pt x="104" y="173"/>
                    </a:moveTo>
                    <a:lnTo>
                      <a:pt x="105" y="171"/>
                    </a:lnTo>
                    <a:lnTo>
                      <a:pt x="107" y="169"/>
                    </a:lnTo>
                    <a:lnTo>
                      <a:pt x="46" y="146"/>
                    </a:lnTo>
                    <a:lnTo>
                      <a:pt x="51" y="137"/>
                    </a:lnTo>
                    <a:lnTo>
                      <a:pt x="58" y="128"/>
                    </a:lnTo>
                    <a:lnTo>
                      <a:pt x="104" y="173"/>
                    </a:lnTo>
                    <a:close/>
                    <a:moveTo>
                      <a:pt x="46" y="146"/>
                    </a:moveTo>
                    <a:lnTo>
                      <a:pt x="46" y="146"/>
                    </a:lnTo>
                    <a:lnTo>
                      <a:pt x="76" y="157"/>
                    </a:lnTo>
                    <a:lnTo>
                      <a:pt x="46" y="146"/>
                    </a:lnTo>
                    <a:close/>
                    <a:moveTo>
                      <a:pt x="107" y="168"/>
                    </a:moveTo>
                    <a:lnTo>
                      <a:pt x="107" y="168"/>
                    </a:lnTo>
                    <a:lnTo>
                      <a:pt x="107" y="166"/>
                    </a:lnTo>
                    <a:lnTo>
                      <a:pt x="43" y="166"/>
                    </a:lnTo>
                    <a:lnTo>
                      <a:pt x="44" y="156"/>
                    </a:lnTo>
                    <a:lnTo>
                      <a:pt x="46" y="146"/>
                    </a:lnTo>
                    <a:lnTo>
                      <a:pt x="107" y="168"/>
                    </a:lnTo>
                    <a:close/>
                    <a:moveTo>
                      <a:pt x="107" y="166"/>
                    </a:moveTo>
                    <a:lnTo>
                      <a:pt x="107" y="166"/>
                    </a:lnTo>
                    <a:lnTo>
                      <a:pt x="46" y="187"/>
                    </a:lnTo>
                    <a:lnTo>
                      <a:pt x="44" y="177"/>
                    </a:lnTo>
                    <a:lnTo>
                      <a:pt x="43" y="166"/>
                    </a:lnTo>
                    <a:lnTo>
                      <a:pt x="107" y="166"/>
                    </a:lnTo>
                    <a:close/>
                    <a:moveTo>
                      <a:pt x="107" y="166"/>
                    </a:moveTo>
                    <a:lnTo>
                      <a:pt x="106" y="164"/>
                    </a:lnTo>
                    <a:lnTo>
                      <a:pt x="106" y="163"/>
                    </a:lnTo>
                    <a:lnTo>
                      <a:pt x="58" y="205"/>
                    </a:lnTo>
                    <a:lnTo>
                      <a:pt x="50" y="197"/>
                    </a:lnTo>
                    <a:lnTo>
                      <a:pt x="46" y="187"/>
                    </a:lnTo>
                    <a:lnTo>
                      <a:pt x="107" y="166"/>
                    </a:lnTo>
                    <a:close/>
                    <a:moveTo>
                      <a:pt x="58" y="205"/>
                    </a:moveTo>
                    <a:lnTo>
                      <a:pt x="58" y="205"/>
                    </a:lnTo>
                    <a:lnTo>
                      <a:pt x="81" y="184"/>
                    </a:lnTo>
                    <a:lnTo>
                      <a:pt x="58" y="205"/>
                    </a:lnTo>
                    <a:close/>
                    <a:moveTo>
                      <a:pt x="105" y="162"/>
                    </a:moveTo>
                    <a:lnTo>
                      <a:pt x="104" y="162"/>
                    </a:lnTo>
                    <a:lnTo>
                      <a:pt x="102" y="159"/>
                    </a:lnTo>
                    <a:lnTo>
                      <a:pt x="75" y="219"/>
                    </a:lnTo>
                    <a:lnTo>
                      <a:pt x="66" y="213"/>
                    </a:lnTo>
                    <a:lnTo>
                      <a:pt x="58" y="205"/>
                    </a:lnTo>
                    <a:lnTo>
                      <a:pt x="105" y="162"/>
                    </a:lnTo>
                    <a:close/>
                    <a:moveTo>
                      <a:pt x="102" y="159"/>
                    </a:moveTo>
                    <a:lnTo>
                      <a:pt x="100" y="159"/>
                    </a:lnTo>
                    <a:lnTo>
                      <a:pt x="97" y="159"/>
                    </a:lnTo>
                    <a:lnTo>
                      <a:pt x="97" y="224"/>
                    </a:lnTo>
                    <a:lnTo>
                      <a:pt x="86" y="223"/>
                    </a:lnTo>
                    <a:lnTo>
                      <a:pt x="75" y="219"/>
                    </a:lnTo>
                    <a:lnTo>
                      <a:pt x="102" y="159"/>
                    </a:lnTo>
                    <a:close/>
                    <a:moveTo>
                      <a:pt x="97" y="159"/>
                    </a:moveTo>
                    <a:lnTo>
                      <a:pt x="96" y="159"/>
                    </a:lnTo>
                    <a:lnTo>
                      <a:pt x="95" y="159"/>
                    </a:lnTo>
                    <a:lnTo>
                      <a:pt x="116" y="220"/>
                    </a:lnTo>
                    <a:lnTo>
                      <a:pt x="107" y="223"/>
                    </a:lnTo>
                    <a:lnTo>
                      <a:pt x="97" y="224"/>
                    </a:lnTo>
                    <a:lnTo>
                      <a:pt x="97" y="159"/>
                    </a:lnTo>
                    <a:close/>
                    <a:moveTo>
                      <a:pt x="95" y="159"/>
                    </a:moveTo>
                    <a:lnTo>
                      <a:pt x="95" y="159"/>
                    </a:lnTo>
                    <a:lnTo>
                      <a:pt x="96" y="159"/>
                    </a:lnTo>
                    <a:lnTo>
                      <a:pt x="134" y="212"/>
                    </a:lnTo>
                    <a:lnTo>
                      <a:pt x="125" y="217"/>
                    </a:lnTo>
                    <a:lnTo>
                      <a:pt x="116" y="220"/>
                    </a:lnTo>
                    <a:lnTo>
                      <a:pt x="95" y="159"/>
                    </a:lnTo>
                    <a:close/>
                    <a:moveTo>
                      <a:pt x="96" y="159"/>
                    </a:moveTo>
                    <a:lnTo>
                      <a:pt x="96" y="159"/>
                    </a:lnTo>
                    <a:lnTo>
                      <a:pt x="115" y="186"/>
                    </a:lnTo>
                    <a:lnTo>
                      <a:pt x="96" y="159"/>
                    </a:lnTo>
                    <a:close/>
                    <a:moveTo>
                      <a:pt x="96" y="159"/>
                    </a:moveTo>
                    <a:lnTo>
                      <a:pt x="96" y="158"/>
                    </a:lnTo>
                    <a:lnTo>
                      <a:pt x="96" y="158"/>
                    </a:lnTo>
                    <a:lnTo>
                      <a:pt x="146" y="199"/>
                    </a:lnTo>
                    <a:lnTo>
                      <a:pt x="140" y="205"/>
                    </a:lnTo>
                    <a:lnTo>
                      <a:pt x="132" y="212"/>
                    </a:lnTo>
                    <a:lnTo>
                      <a:pt x="96" y="159"/>
                    </a:lnTo>
                    <a:close/>
                    <a:moveTo>
                      <a:pt x="96" y="158"/>
                    </a:moveTo>
                    <a:lnTo>
                      <a:pt x="96" y="159"/>
                    </a:lnTo>
                    <a:lnTo>
                      <a:pt x="96" y="159"/>
                    </a:lnTo>
                    <a:lnTo>
                      <a:pt x="156" y="184"/>
                    </a:lnTo>
                    <a:lnTo>
                      <a:pt x="152" y="192"/>
                    </a:lnTo>
                    <a:lnTo>
                      <a:pt x="146" y="199"/>
                    </a:lnTo>
                    <a:lnTo>
                      <a:pt x="96" y="158"/>
                    </a:lnTo>
                    <a:close/>
                    <a:moveTo>
                      <a:pt x="156" y="183"/>
                    </a:moveTo>
                    <a:lnTo>
                      <a:pt x="156" y="184"/>
                    </a:lnTo>
                    <a:lnTo>
                      <a:pt x="126" y="172"/>
                    </a:lnTo>
                    <a:lnTo>
                      <a:pt x="156" y="183"/>
                    </a:lnTo>
                    <a:close/>
                    <a:moveTo>
                      <a:pt x="96" y="159"/>
                    </a:moveTo>
                    <a:lnTo>
                      <a:pt x="96" y="157"/>
                    </a:lnTo>
                    <a:lnTo>
                      <a:pt x="161" y="163"/>
                    </a:lnTo>
                    <a:lnTo>
                      <a:pt x="158" y="174"/>
                    </a:lnTo>
                    <a:lnTo>
                      <a:pt x="156" y="183"/>
                    </a:lnTo>
                    <a:lnTo>
                      <a:pt x="96" y="159"/>
                    </a:lnTo>
                    <a:close/>
                    <a:moveTo>
                      <a:pt x="96" y="157"/>
                    </a:moveTo>
                    <a:lnTo>
                      <a:pt x="96" y="157"/>
                    </a:lnTo>
                    <a:lnTo>
                      <a:pt x="129" y="161"/>
                    </a:lnTo>
                    <a:lnTo>
                      <a:pt x="96" y="157"/>
                    </a:lnTo>
                    <a:close/>
                    <a:moveTo>
                      <a:pt x="96" y="157"/>
                    </a:moveTo>
                    <a:lnTo>
                      <a:pt x="96" y="151"/>
                    </a:lnTo>
                    <a:lnTo>
                      <a:pt x="97" y="142"/>
                    </a:lnTo>
                    <a:lnTo>
                      <a:pt x="162" y="142"/>
                    </a:lnTo>
                    <a:lnTo>
                      <a:pt x="161" y="153"/>
                    </a:lnTo>
                    <a:lnTo>
                      <a:pt x="161" y="163"/>
                    </a:lnTo>
                    <a:lnTo>
                      <a:pt x="96" y="157"/>
                    </a:lnTo>
                    <a:close/>
                    <a:moveTo>
                      <a:pt x="97" y="142"/>
                    </a:moveTo>
                    <a:lnTo>
                      <a:pt x="97" y="132"/>
                    </a:lnTo>
                    <a:lnTo>
                      <a:pt x="162" y="132"/>
                    </a:lnTo>
                    <a:lnTo>
                      <a:pt x="162" y="142"/>
                    </a:lnTo>
                    <a:lnTo>
                      <a:pt x="97" y="142"/>
                    </a:lnTo>
                    <a:close/>
                    <a:moveTo>
                      <a:pt x="117" y="102"/>
                    </a:moveTo>
                    <a:lnTo>
                      <a:pt x="162" y="85"/>
                    </a:lnTo>
                    <a:lnTo>
                      <a:pt x="162" y="132"/>
                    </a:lnTo>
                    <a:lnTo>
                      <a:pt x="130" y="132"/>
                    </a:lnTo>
                    <a:lnTo>
                      <a:pt x="117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679"/>
              <p:cNvSpPr>
                <a:spLocks noEditPoints="1"/>
              </p:cNvSpPr>
              <p:nvPr/>
            </p:nvSpPr>
            <p:spPr bwMode="auto">
              <a:xfrm>
                <a:off x="718" y="2338"/>
                <a:ext cx="41" cy="51"/>
              </a:xfrm>
              <a:custGeom>
                <a:avLst/>
                <a:gdLst>
                  <a:gd name="T0" fmla="*/ 170 w 203"/>
                  <a:gd name="T1" fmla="*/ 189 h 254"/>
                  <a:gd name="T2" fmla="*/ 98 w 203"/>
                  <a:gd name="T3" fmla="*/ 222 h 254"/>
                  <a:gd name="T4" fmla="*/ 98 w 203"/>
                  <a:gd name="T5" fmla="*/ 127 h 254"/>
                  <a:gd name="T6" fmla="*/ 98 w 203"/>
                  <a:gd name="T7" fmla="*/ 127 h 254"/>
                  <a:gd name="T8" fmla="*/ 163 w 203"/>
                  <a:gd name="T9" fmla="*/ 113 h 254"/>
                  <a:gd name="T10" fmla="*/ 97 w 203"/>
                  <a:gd name="T11" fmla="*/ 100 h 254"/>
                  <a:gd name="T12" fmla="*/ 162 w 203"/>
                  <a:gd name="T13" fmla="*/ 102 h 254"/>
                  <a:gd name="T14" fmla="*/ 128 w 203"/>
                  <a:gd name="T15" fmla="*/ 90 h 254"/>
                  <a:gd name="T16" fmla="*/ 153 w 203"/>
                  <a:gd name="T17" fmla="*/ 65 h 254"/>
                  <a:gd name="T18" fmla="*/ 97 w 203"/>
                  <a:gd name="T19" fmla="*/ 97 h 254"/>
                  <a:gd name="T20" fmla="*/ 147 w 203"/>
                  <a:gd name="T21" fmla="*/ 57 h 254"/>
                  <a:gd name="T22" fmla="*/ 101 w 203"/>
                  <a:gd name="T23" fmla="*/ 101 h 254"/>
                  <a:gd name="T24" fmla="*/ 140 w 203"/>
                  <a:gd name="T25" fmla="*/ 50 h 254"/>
                  <a:gd name="T26" fmla="*/ 106 w 203"/>
                  <a:gd name="T27" fmla="*/ 102 h 254"/>
                  <a:gd name="T28" fmla="*/ 102 w 203"/>
                  <a:gd name="T29" fmla="*/ 101 h 254"/>
                  <a:gd name="T30" fmla="*/ 86 w 203"/>
                  <a:gd name="T31" fmla="*/ 41 h 254"/>
                  <a:gd name="T32" fmla="*/ 107 w 203"/>
                  <a:gd name="T33" fmla="*/ 102 h 254"/>
                  <a:gd name="T34" fmla="*/ 107 w 203"/>
                  <a:gd name="T35" fmla="*/ 102 h 254"/>
                  <a:gd name="T36" fmla="*/ 76 w 203"/>
                  <a:gd name="T37" fmla="*/ 45 h 254"/>
                  <a:gd name="T38" fmla="*/ 108 w 203"/>
                  <a:gd name="T39" fmla="*/ 101 h 254"/>
                  <a:gd name="T40" fmla="*/ 108 w 203"/>
                  <a:gd name="T41" fmla="*/ 102 h 254"/>
                  <a:gd name="T42" fmla="*/ 45 w 203"/>
                  <a:gd name="T43" fmla="*/ 86 h 254"/>
                  <a:gd name="T44" fmla="*/ 107 w 203"/>
                  <a:gd name="T45" fmla="*/ 103 h 254"/>
                  <a:gd name="T46" fmla="*/ 42 w 203"/>
                  <a:gd name="T47" fmla="*/ 96 h 254"/>
                  <a:gd name="T48" fmla="*/ 106 w 203"/>
                  <a:gd name="T49" fmla="*/ 124 h 254"/>
                  <a:gd name="T50" fmla="*/ 41 w 203"/>
                  <a:gd name="T51" fmla="*/ 108 h 254"/>
                  <a:gd name="T52" fmla="*/ 41 w 203"/>
                  <a:gd name="T53" fmla="*/ 222 h 254"/>
                  <a:gd name="T54" fmla="*/ 106 w 203"/>
                  <a:gd name="T55" fmla="*/ 254 h 254"/>
                  <a:gd name="T56" fmla="*/ 73 w 203"/>
                  <a:gd name="T57" fmla="*/ 254 h 254"/>
                  <a:gd name="T58" fmla="*/ 73 w 203"/>
                  <a:gd name="T59" fmla="*/ 254 h 254"/>
                  <a:gd name="T60" fmla="*/ 32 w 203"/>
                  <a:gd name="T61" fmla="*/ 222 h 254"/>
                  <a:gd name="T62" fmla="*/ 64 w 203"/>
                  <a:gd name="T63" fmla="*/ 36 h 254"/>
                  <a:gd name="T64" fmla="*/ 0 w 203"/>
                  <a:gd name="T65" fmla="*/ 4 h 254"/>
                  <a:gd name="T66" fmla="*/ 32 w 203"/>
                  <a:gd name="T67" fmla="*/ 4 h 254"/>
                  <a:gd name="T68" fmla="*/ 32 w 203"/>
                  <a:gd name="T69" fmla="*/ 4 h 254"/>
                  <a:gd name="T70" fmla="*/ 69 w 203"/>
                  <a:gd name="T71" fmla="*/ 36 h 254"/>
                  <a:gd name="T72" fmla="*/ 37 w 203"/>
                  <a:gd name="T73" fmla="*/ 63 h 254"/>
                  <a:gd name="T74" fmla="*/ 37 w 203"/>
                  <a:gd name="T75" fmla="*/ 176 h 254"/>
                  <a:gd name="T76" fmla="*/ 42 w 203"/>
                  <a:gd name="T77" fmla="*/ 46 h 254"/>
                  <a:gd name="T78" fmla="*/ 101 w 203"/>
                  <a:gd name="T79" fmla="*/ 76 h 254"/>
                  <a:gd name="T80" fmla="*/ 66 w 203"/>
                  <a:gd name="T81" fmla="*/ 20 h 254"/>
                  <a:gd name="T82" fmla="*/ 103 w 203"/>
                  <a:gd name="T83" fmla="*/ 72 h 254"/>
                  <a:gd name="T84" fmla="*/ 92 w 203"/>
                  <a:gd name="T85" fmla="*/ 40 h 254"/>
                  <a:gd name="T86" fmla="*/ 97 w 203"/>
                  <a:gd name="T87" fmla="*/ 4 h 254"/>
                  <a:gd name="T88" fmla="*/ 74 w 203"/>
                  <a:gd name="T89" fmla="*/ 12 h 254"/>
                  <a:gd name="T90" fmla="*/ 119 w 203"/>
                  <a:gd name="T91" fmla="*/ 65 h 254"/>
                  <a:gd name="T92" fmla="*/ 119 w 203"/>
                  <a:gd name="T93" fmla="*/ 0 h 254"/>
                  <a:gd name="T94" fmla="*/ 123 w 203"/>
                  <a:gd name="T95" fmla="*/ 65 h 254"/>
                  <a:gd name="T96" fmla="*/ 158 w 203"/>
                  <a:gd name="T97" fmla="*/ 9 h 254"/>
                  <a:gd name="T98" fmla="*/ 127 w 203"/>
                  <a:gd name="T99" fmla="*/ 66 h 254"/>
                  <a:gd name="T100" fmla="*/ 149 w 203"/>
                  <a:gd name="T101" fmla="*/ 41 h 254"/>
                  <a:gd name="T102" fmla="*/ 185 w 203"/>
                  <a:gd name="T103" fmla="*/ 34 h 254"/>
                  <a:gd name="T104" fmla="*/ 169 w 203"/>
                  <a:gd name="T105" fmla="*/ 16 h 254"/>
                  <a:gd name="T106" fmla="*/ 185 w 203"/>
                  <a:gd name="T107" fmla="*/ 34 h 254"/>
                  <a:gd name="T108" fmla="*/ 135 w 203"/>
                  <a:gd name="T109" fmla="*/ 75 h 254"/>
                  <a:gd name="T110" fmla="*/ 135 w 203"/>
                  <a:gd name="T111" fmla="*/ 75 h 254"/>
                  <a:gd name="T112" fmla="*/ 196 w 203"/>
                  <a:gd name="T113" fmla="*/ 55 h 254"/>
                  <a:gd name="T114" fmla="*/ 137 w 203"/>
                  <a:gd name="T115" fmla="*/ 80 h 254"/>
                  <a:gd name="T116" fmla="*/ 203 w 203"/>
                  <a:gd name="T117" fmla="*/ 92 h 254"/>
                  <a:gd name="T118" fmla="*/ 137 w 203"/>
                  <a:gd name="T119" fmla="*/ 86 h 254"/>
                  <a:gd name="T120" fmla="*/ 138 w 203"/>
                  <a:gd name="T121" fmla="*/ 222 h 254"/>
                  <a:gd name="T122" fmla="*/ 203 w 203"/>
                  <a:gd name="T123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3" h="254">
                    <a:moveTo>
                      <a:pt x="170" y="254"/>
                    </a:moveTo>
                    <a:lnTo>
                      <a:pt x="130" y="254"/>
                    </a:lnTo>
                    <a:lnTo>
                      <a:pt x="130" y="189"/>
                    </a:lnTo>
                    <a:lnTo>
                      <a:pt x="170" y="189"/>
                    </a:lnTo>
                    <a:lnTo>
                      <a:pt x="170" y="254"/>
                    </a:lnTo>
                    <a:close/>
                    <a:moveTo>
                      <a:pt x="130" y="254"/>
                    </a:moveTo>
                    <a:lnTo>
                      <a:pt x="98" y="254"/>
                    </a:lnTo>
                    <a:lnTo>
                      <a:pt x="98" y="222"/>
                    </a:lnTo>
                    <a:lnTo>
                      <a:pt x="130" y="222"/>
                    </a:lnTo>
                    <a:lnTo>
                      <a:pt x="130" y="254"/>
                    </a:lnTo>
                    <a:close/>
                    <a:moveTo>
                      <a:pt x="98" y="222"/>
                    </a:moveTo>
                    <a:lnTo>
                      <a:pt x="98" y="127"/>
                    </a:lnTo>
                    <a:lnTo>
                      <a:pt x="163" y="127"/>
                    </a:lnTo>
                    <a:lnTo>
                      <a:pt x="163" y="222"/>
                    </a:lnTo>
                    <a:lnTo>
                      <a:pt x="98" y="222"/>
                    </a:lnTo>
                    <a:close/>
                    <a:moveTo>
                      <a:pt x="98" y="127"/>
                    </a:moveTo>
                    <a:lnTo>
                      <a:pt x="98" y="115"/>
                    </a:lnTo>
                    <a:lnTo>
                      <a:pt x="98" y="106"/>
                    </a:lnTo>
                    <a:lnTo>
                      <a:pt x="162" y="102"/>
                    </a:lnTo>
                    <a:lnTo>
                      <a:pt x="163" y="113"/>
                    </a:lnTo>
                    <a:lnTo>
                      <a:pt x="163" y="127"/>
                    </a:lnTo>
                    <a:lnTo>
                      <a:pt x="98" y="127"/>
                    </a:lnTo>
                    <a:close/>
                    <a:moveTo>
                      <a:pt x="98" y="106"/>
                    </a:moveTo>
                    <a:lnTo>
                      <a:pt x="97" y="100"/>
                    </a:lnTo>
                    <a:lnTo>
                      <a:pt x="97" y="97"/>
                    </a:lnTo>
                    <a:lnTo>
                      <a:pt x="159" y="82"/>
                    </a:lnTo>
                    <a:lnTo>
                      <a:pt x="162" y="91"/>
                    </a:lnTo>
                    <a:lnTo>
                      <a:pt x="162" y="102"/>
                    </a:lnTo>
                    <a:lnTo>
                      <a:pt x="98" y="106"/>
                    </a:lnTo>
                    <a:close/>
                    <a:moveTo>
                      <a:pt x="97" y="97"/>
                    </a:moveTo>
                    <a:lnTo>
                      <a:pt x="97" y="97"/>
                    </a:lnTo>
                    <a:lnTo>
                      <a:pt x="128" y="90"/>
                    </a:lnTo>
                    <a:lnTo>
                      <a:pt x="97" y="97"/>
                    </a:lnTo>
                    <a:close/>
                    <a:moveTo>
                      <a:pt x="97" y="97"/>
                    </a:moveTo>
                    <a:lnTo>
                      <a:pt x="97" y="97"/>
                    </a:lnTo>
                    <a:lnTo>
                      <a:pt x="153" y="65"/>
                    </a:lnTo>
                    <a:lnTo>
                      <a:pt x="157" y="73"/>
                    </a:lnTo>
                    <a:lnTo>
                      <a:pt x="159" y="82"/>
                    </a:lnTo>
                    <a:lnTo>
                      <a:pt x="97" y="97"/>
                    </a:lnTo>
                    <a:close/>
                    <a:moveTo>
                      <a:pt x="97" y="97"/>
                    </a:moveTo>
                    <a:lnTo>
                      <a:pt x="98" y="98"/>
                    </a:lnTo>
                    <a:lnTo>
                      <a:pt x="99" y="100"/>
                    </a:lnTo>
                    <a:lnTo>
                      <a:pt x="140" y="50"/>
                    </a:lnTo>
                    <a:lnTo>
                      <a:pt x="147" y="57"/>
                    </a:lnTo>
                    <a:lnTo>
                      <a:pt x="153" y="65"/>
                    </a:lnTo>
                    <a:lnTo>
                      <a:pt x="97" y="97"/>
                    </a:lnTo>
                    <a:close/>
                    <a:moveTo>
                      <a:pt x="99" y="100"/>
                    </a:moveTo>
                    <a:lnTo>
                      <a:pt x="101" y="101"/>
                    </a:lnTo>
                    <a:lnTo>
                      <a:pt x="102" y="101"/>
                    </a:lnTo>
                    <a:lnTo>
                      <a:pt x="124" y="41"/>
                    </a:lnTo>
                    <a:lnTo>
                      <a:pt x="133" y="45"/>
                    </a:lnTo>
                    <a:lnTo>
                      <a:pt x="140" y="50"/>
                    </a:lnTo>
                    <a:lnTo>
                      <a:pt x="99" y="100"/>
                    </a:lnTo>
                    <a:close/>
                    <a:moveTo>
                      <a:pt x="102" y="101"/>
                    </a:moveTo>
                    <a:lnTo>
                      <a:pt x="104" y="102"/>
                    </a:lnTo>
                    <a:lnTo>
                      <a:pt x="106" y="102"/>
                    </a:lnTo>
                    <a:lnTo>
                      <a:pt x="106" y="37"/>
                    </a:lnTo>
                    <a:lnTo>
                      <a:pt x="114" y="39"/>
                    </a:lnTo>
                    <a:lnTo>
                      <a:pt x="124" y="41"/>
                    </a:lnTo>
                    <a:lnTo>
                      <a:pt x="102" y="101"/>
                    </a:lnTo>
                    <a:close/>
                    <a:moveTo>
                      <a:pt x="106" y="102"/>
                    </a:moveTo>
                    <a:lnTo>
                      <a:pt x="107" y="102"/>
                    </a:lnTo>
                    <a:lnTo>
                      <a:pt x="107" y="102"/>
                    </a:lnTo>
                    <a:lnTo>
                      <a:pt x="86" y="41"/>
                    </a:lnTo>
                    <a:lnTo>
                      <a:pt x="96" y="39"/>
                    </a:lnTo>
                    <a:lnTo>
                      <a:pt x="106" y="37"/>
                    </a:lnTo>
                    <a:lnTo>
                      <a:pt x="106" y="102"/>
                    </a:lnTo>
                    <a:close/>
                    <a:moveTo>
                      <a:pt x="107" y="102"/>
                    </a:moveTo>
                    <a:lnTo>
                      <a:pt x="107" y="102"/>
                    </a:lnTo>
                    <a:lnTo>
                      <a:pt x="96" y="71"/>
                    </a:lnTo>
                    <a:lnTo>
                      <a:pt x="107" y="102"/>
                    </a:lnTo>
                    <a:close/>
                    <a:moveTo>
                      <a:pt x="107" y="102"/>
                    </a:moveTo>
                    <a:lnTo>
                      <a:pt x="107" y="102"/>
                    </a:lnTo>
                    <a:lnTo>
                      <a:pt x="108" y="102"/>
                    </a:lnTo>
                    <a:lnTo>
                      <a:pt x="67" y="51"/>
                    </a:lnTo>
                    <a:lnTo>
                      <a:pt x="76" y="45"/>
                    </a:lnTo>
                    <a:lnTo>
                      <a:pt x="86" y="41"/>
                    </a:lnTo>
                    <a:lnTo>
                      <a:pt x="107" y="102"/>
                    </a:lnTo>
                    <a:close/>
                    <a:moveTo>
                      <a:pt x="108" y="102"/>
                    </a:moveTo>
                    <a:lnTo>
                      <a:pt x="108" y="101"/>
                    </a:lnTo>
                    <a:lnTo>
                      <a:pt x="53" y="67"/>
                    </a:lnTo>
                    <a:lnTo>
                      <a:pt x="59" y="58"/>
                    </a:lnTo>
                    <a:lnTo>
                      <a:pt x="67" y="51"/>
                    </a:lnTo>
                    <a:lnTo>
                      <a:pt x="108" y="102"/>
                    </a:lnTo>
                    <a:close/>
                    <a:moveTo>
                      <a:pt x="108" y="101"/>
                    </a:moveTo>
                    <a:lnTo>
                      <a:pt x="107" y="102"/>
                    </a:lnTo>
                    <a:lnTo>
                      <a:pt x="107" y="103"/>
                    </a:lnTo>
                    <a:lnTo>
                      <a:pt x="45" y="86"/>
                    </a:lnTo>
                    <a:lnTo>
                      <a:pt x="48" y="76"/>
                    </a:lnTo>
                    <a:lnTo>
                      <a:pt x="53" y="67"/>
                    </a:lnTo>
                    <a:lnTo>
                      <a:pt x="108" y="101"/>
                    </a:lnTo>
                    <a:close/>
                    <a:moveTo>
                      <a:pt x="107" y="103"/>
                    </a:moveTo>
                    <a:lnTo>
                      <a:pt x="107" y="107"/>
                    </a:lnTo>
                    <a:lnTo>
                      <a:pt x="106" y="113"/>
                    </a:lnTo>
                    <a:lnTo>
                      <a:pt x="41" y="108"/>
                    </a:lnTo>
                    <a:lnTo>
                      <a:pt x="42" y="96"/>
                    </a:lnTo>
                    <a:lnTo>
                      <a:pt x="45" y="86"/>
                    </a:lnTo>
                    <a:lnTo>
                      <a:pt x="107" y="103"/>
                    </a:lnTo>
                    <a:close/>
                    <a:moveTo>
                      <a:pt x="106" y="113"/>
                    </a:moveTo>
                    <a:lnTo>
                      <a:pt x="106" y="124"/>
                    </a:lnTo>
                    <a:lnTo>
                      <a:pt x="106" y="138"/>
                    </a:lnTo>
                    <a:lnTo>
                      <a:pt x="41" y="138"/>
                    </a:lnTo>
                    <a:lnTo>
                      <a:pt x="41" y="122"/>
                    </a:lnTo>
                    <a:lnTo>
                      <a:pt x="41" y="108"/>
                    </a:lnTo>
                    <a:lnTo>
                      <a:pt x="106" y="113"/>
                    </a:lnTo>
                    <a:close/>
                    <a:moveTo>
                      <a:pt x="106" y="138"/>
                    </a:moveTo>
                    <a:lnTo>
                      <a:pt x="106" y="222"/>
                    </a:lnTo>
                    <a:lnTo>
                      <a:pt x="41" y="222"/>
                    </a:lnTo>
                    <a:lnTo>
                      <a:pt x="41" y="138"/>
                    </a:lnTo>
                    <a:lnTo>
                      <a:pt x="106" y="138"/>
                    </a:lnTo>
                    <a:close/>
                    <a:moveTo>
                      <a:pt x="106" y="222"/>
                    </a:moveTo>
                    <a:lnTo>
                      <a:pt x="106" y="254"/>
                    </a:lnTo>
                    <a:lnTo>
                      <a:pt x="73" y="254"/>
                    </a:lnTo>
                    <a:lnTo>
                      <a:pt x="73" y="222"/>
                    </a:lnTo>
                    <a:lnTo>
                      <a:pt x="106" y="222"/>
                    </a:lnTo>
                    <a:close/>
                    <a:moveTo>
                      <a:pt x="73" y="254"/>
                    </a:moveTo>
                    <a:lnTo>
                      <a:pt x="32" y="254"/>
                    </a:lnTo>
                    <a:lnTo>
                      <a:pt x="32" y="189"/>
                    </a:lnTo>
                    <a:lnTo>
                      <a:pt x="73" y="189"/>
                    </a:lnTo>
                    <a:lnTo>
                      <a:pt x="73" y="254"/>
                    </a:lnTo>
                    <a:close/>
                    <a:moveTo>
                      <a:pt x="32" y="254"/>
                    </a:moveTo>
                    <a:lnTo>
                      <a:pt x="0" y="254"/>
                    </a:lnTo>
                    <a:lnTo>
                      <a:pt x="0" y="222"/>
                    </a:lnTo>
                    <a:lnTo>
                      <a:pt x="32" y="222"/>
                    </a:lnTo>
                    <a:lnTo>
                      <a:pt x="32" y="254"/>
                    </a:lnTo>
                    <a:close/>
                    <a:moveTo>
                      <a:pt x="0" y="222"/>
                    </a:moveTo>
                    <a:lnTo>
                      <a:pt x="0" y="36"/>
                    </a:lnTo>
                    <a:lnTo>
                      <a:pt x="64" y="36"/>
                    </a:lnTo>
                    <a:lnTo>
                      <a:pt x="64" y="222"/>
                    </a:lnTo>
                    <a:lnTo>
                      <a:pt x="0" y="222"/>
                    </a:lnTo>
                    <a:close/>
                    <a:moveTo>
                      <a:pt x="0" y="36"/>
                    </a:moveTo>
                    <a:lnTo>
                      <a:pt x="0" y="4"/>
                    </a:lnTo>
                    <a:lnTo>
                      <a:pt x="32" y="4"/>
                    </a:lnTo>
                    <a:lnTo>
                      <a:pt x="32" y="36"/>
                    </a:lnTo>
                    <a:lnTo>
                      <a:pt x="0" y="36"/>
                    </a:lnTo>
                    <a:close/>
                    <a:moveTo>
                      <a:pt x="32" y="4"/>
                    </a:moveTo>
                    <a:lnTo>
                      <a:pt x="69" y="4"/>
                    </a:lnTo>
                    <a:lnTo>
                      <a:pt x="69" y="68"/>
                    </a:lnTo>
                    <a:lnTo>
                      <a:pt x="32" y="68"/>
                    </a:lnTo>
                    <a:lnTo>
                      <a:pt x="32" y="4"/>
                    </a:lnTo>
                    <a:close/>
                    <a:moveTo>
                      <a:pt x="69" y="4"/>
                    </a:moveTo>
                    <a:lnTo>
                      <a:pt x="102" y="4"/>
                    </a:lnTo>
                    <a:lnTo>
                      <a:pt x="102" y="36"/>
                    </a:lnTo>
                    <a:lnTo>
                      <a:pt x="69" y="36"/>
                    </a:lnTo>
                    <a:lnTo>
                      <a:pt x="69" y="4"/>
                    </a:lnTo>
                    <a:close/>
                    <a:moveTo>
                      <a:pt x="102" y="36"/>
                    </a:moveTo>
                    <a:lnTo>
                      <a:pt x="102" y="63"/>
                    </a:lnTo>
                    <a:lnTo>
                      <a:pt x="37" y="63"/>
                    </a:lnTo>
                    <a:lnTo>
                      <a:pt x="37" y="36"/>
                    </a:lnTo>
                    <a:lnTo>
                      <a:pt x="102" y="36"/>
                    </a:lnTo>
                    <a:close/>
                    <a:moveTo>
                      <a:pt x="97" y="81"/>
                    </a:moveTo>
                    <a:lnTo>
                      <a:pt x="37" y="176"/>
                    </a:lnTo>
                    <a:lnTo>
                      <a:pt x="37" y="63"/>
                    </a:lnTo>
                    <a:lnTo>
                      <a:pt x="69" y="63"/>
                    </a:lnTo>
                    <a:lnTo>
                      <a:pt x="97" y="81"/>
                    </a:lnTo>
                    <a:close/>
                    <a:moveTo>
                      <a:pt x="42" y="46"/>
                    </a:moveTo>
                    <a:lnTo>
                      <a:pt x="49" y="36"/>
                    </a:lnTo>
                    <a:lnTo>
                      <a:pt x="57" y="27"/>
                    </a:lnTo>
                    <a:lnTo>
                      <a:pt x="103" y="72"/>
                    </a:lnTo>
                    <a:lnTo>
                      <a:pt x="101" y="76"/>
                    </a:lnTo>
                    <a:lnTo>
                      <a:pt x="97" y="81"/>
                    </a:lnTo>
                    <a:lnTo>
                      <a:pt x="42" y="46"/>
                    </a:lnTo>
                    <a:close/>
                    <a:moveTo>
                      <a:pt x="57" y="27"/>
                    </a:moveTo>
                    <a:lnTo>
                      <a:pt x="66" y="20"/>
                    </a:lnTo>
                    <a:lnTo>
                      <a:pt x="74" y="12"/>
                    </a:lnTo>
                    <a:lnTo>
                      <a:pt x="109" y="67"/>
                    </a:lnTo>
                    <a:lnTo>
                      <a:pt x="107" y="70"/>
                    </a:lnTo>
                    <a:lnTo>
                      <a:pt x="103" y="72"/>
                    </a:lnTo>
                    <a:lnTo>
                      <a:pt x="57" y="27"/>
                    </a:lnTo>
                    <a:close/>
                    <a:moveTo>
                      <a:pt x="74" y="12"/>
                    </a:moveTo>
                    <a:lnTo>
                      <a:pt x="74" y="12"/>
                    </a:lnTo>
                    <a:lnTo>
                      <a:pt x="92" y="40"/>
                    </a:lnTo>
                    <a:lnTo>
                      <a:pt x="74" y="12"/>
                    </a:lnTo>
                    <a:close/>
                    <a:moveTo>
                      <a:pt x="74" y="12"/>
                    </a:moveTo>
                    <a:lnTo>
                      <a:pt x="86" y="7"/>
                    </a:lnTo>
                    <a:lnTo>
                      <a:pt x="97" y="4"/>
                    </a:lnTo>
                    <a:lnTo>
                      <a:pt x="114" y="66"/>
                    </a:lnTo>
                    <a:lnTo>
                      <a:pt x="112" y="66"/>
                    </a:lnTo>
                    <a:lnTo>
                      <a:pt x="109" y="67"/>
                    </a:lnTo>
                    <a:lnTo>
                      <a:pt x="74" y="12"/>
                    </a:lnTo>
                    <a:close/>
                    <a:moveTo>
                      <a:pt x="97" y="4"/>
                    </a:moveTo>
                    <a:lnTo>
                      <a:pt x="108" y="1"/>
                    </a:lnTo>
                    <a:lnTo>
                      <a:pt x="119" y="0"/>
                    </a:lnTo>
                    <a:lnTo>
                      <a:pt x="119" y="65"/>
                    </a:lnTo>
                    <a:lnTo>
                      <a:pt x="117" y="65"/>
                    </a:lnTo>
                    <a:lnTo>
                      <a:pt x="114" y="66"/>
                    </a:lnTo>
                    <a:lnTo>
                      <a:pt x="97" y="4"/>
                    </a:lnTo>
                    <a:close/>
                    <a:moveTo>
                      <a:pt x="119" y="0"/>
                    </a:moveTo>
                    <a:lnTo>
                      <a:pt x="133" y="1"/>
                    </a:lnTo>
                    <a:lnTo>
                      <a:pt x="145" y="4"/>
                    </a:lnTo>
                    <a:lnTo>
                      <a:pt x="127" y="66"/>
                    </a:lnTo>
                    <a:lnTo>
                      <a:pt x="123" y="65"/>
                    </a:lnTo>
                    <a:lnTo>
                      <a:pt x="119" y="65"/>
                    </a:lnTo>
                    <a:lnTo>
                      <a:pt x="119" y="0"/>
                    </a:lnTo>
                    <a:close/>
                    <a:moveTo>
                      <a:pt x="145" y="4"/>
                    </a:moveTo>
                    <a:lnTo>
                      <a:pt x="158" y="9"/>
                    </a:lnTo>
                    <a:lnTo>
                      <a:pt x="169" y="16"/>
                    </a:lnTo>
                    <a:lnTo>
                      <a:pt x="129" y="67"/>
                    </a:lnTo>
                    <a:lnTo>
                      <a:pt x="128" y="66"/>
                    </a:lnTo>
                    <a:lnTo>
                      <a:pt x="127" y="66"/>
                    </a:lnTo>
                    <a:lnTo>
                      <a:pt x="145" y="4"/>
                    </a:lnTo>
                    <a:close/>
                    <a:moveTo>
                      <a:pt x="129" y="67"/>
                    </a:moveTo>
                    <a:lnTo>
                      <a:pt x="129" y="67"/>
                    </a:lnTo>
                    <a:lnTo>
                      <a:pt x="149" y="41"/>
                    </a:lnTo>
                    <a:lnTo>
                      <a:pt x="129" y="67"/>
                    </a:lnTo>
                    <a:close/>
                    <a:moveTo>
                      <a:pt x="169" y="16"/>
                    </a:moveTo>
                    <a:lnTo>
                      <a:pt x="178" y="24"/>
                    </a:lnTo>
                    <a:lnTo>
                      <a:pt x="185" y="34"/>
                    </a:lnTo>
                    <a:lnTo>
                      <a:pt x="133" y="71"/>
                    </a:lnTo>
                    <a:lnTo>
                      <a:pt x="132" y="68"/>
                    </a:lnTo>
                    <a:lnTo>
                      <a:pt x="129" y="67"/>
                    </a:lnTo>
                    <a:lnTo>
                      <a:pt x="169" y="16"/>
                    </a:lnTo>
                    <a:close/>
                    <a:moveTo>
                      <a:pt x="185" y="34"/>
                    </a:moveTo>
                    <a:lnTo>
                      <a:pt x="187" y="34"/>
                    </a:lnTo>
                    <a:lnTo>
                      <a:pt x="159" y="52"/>
                    </a:lnTo>
                    <a:lnTo>
                      <a:pt x="185" y="34"/>
                    </a:lnTo>
                    <a:close/>
                    <a:moveTo>
                      <a:pt x="187" y="34"/>
                    </a:moveTo>
                    <a:lnTo>
                      <a:pt x="193" y="44"/>
                    </a:lnTo>
                    <a:lnTo>
                      <a:pt x="196" y="55"/>
                    </a:lnTo>
                    <a:lnTo>
                      <a:pt x="135" y="75"/>
                    </a:lnTo>
                    <a:lnTo>
                      <a:pt x="134" y="72"/>
                    </a:lnTo>
                    <a:lnTo>
                      <a:pt x="133" y="71"/>
                    </a:lnTo>
                    <a:lnTo>
                      <a:pt x="187" y="34"/>
                    </a:lnTo>
                    <a:close/>
                    <a:moveTo>
                      <a:pt x="135" y="75"/>
                    </a:moveTo>
                    <a:lnTo>
                      <a:pt x="135" y="75"/>
                    </a:lnTo>
                    <a:lnTo>
                      <a:pt x="165" y="65"/>
                    </a:lnTo>
                    <a:lnTo>
                      <a:pt x="135" y="75"/>
                    </a:lnTo>
                    <a:close/>
                    <a:moveTo>
                      <a:pt x="196" y="55"/>
                    </a:moveTo>
                    <a:lnTo>
                      <a:pt x="200" y="66"/>
                    </a:lnTo>
                    <a:lnTo>
                      <a:pt x="201" y="78"/>
                    </a:lnTo>
                    <a:lnTo>
                      <a:pt x="137" y="86"/>
                    </a:lnTo>
                    <a:lnTo>
                      <a:pt x="137" y="80"/>
                    </a:lnTo>
                    <a:lnTo>
                      <a:pt x="135" y="75"/>
                    </a:lnTo>
                    <a:lnTo>
                      <a:pt x="196" y="55"/>
                    </a:lnTo>
                    <a:close/>
                    <a:moveTo>
                      <a:pt x="201" y="78"/>
                    </a:moveTo>
                    <a:lnTo>
                      <a:pt x="203" y="92"/>
                    </a:lnTo>
                    <a:lnTo>
                      <a:pt x="203" y="107"/>
                    </a:lnTo>
                    <a:lnTo>
                      <a:pt x="138" y="107"/>
                    </a:lnTo>
                    <a:lnTo>
                      <a:pt x="138" y="95"/>
                    </a:lnTo>
                    <a:lnTo>
                      <a:pt x="137" y="86"/>
                    </a:lnTo>
                    <a:lnTo>
                      <a:pt x="201" y="78"/>
                    </a:lnTo>
                    <a:close/>
                    <a:moveTo>
                      <a:pt x="203" y="107"/>
                    </a:moveTo>
                    <a:lnTo>
                      <a:pt x="203" y="222"/>
                    </a:lnTo>
                    <a:lnTo>
                      <a:pt x="138" y="222"/>
                    </a:lnTo>
                    <a:lnTo>
                      <a:pt x="138" y="107"/>
                    </a:lnTo>
                    <a:lnTo>
                      <a:pt x="203" y="107"/>
                    </a:lnTo>
                    <a:close/>
                    <a:moveTo>
                      <a:pt x="203" y="222"/>
                    </a:moveTo>
                    <a:lnTo>
                      <a:pt x="203" y="254"/>
                    </a:lnTo>
                    <a:lnTo>
                      <a:pt x="170" y="254"/>
                    </a:lnTo>
                    <a:lnTo>
                      <a:pt x="170" y="222"/>
                    </a:lnTo>
                    <a:lnTo>
                      <a:pt x="203" y="2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2680"/>
              <p:cNvSpPr>
                <a:spLocks noEditPoints="1"/>
              </p:cNvSpPr>
              <p:nvPr/>
            </p:nvSpPr>
            <p:spPr bwMode="auto">
              <a:xfrm>
                <a:off x="752" y="2325"/>
                <a:ext cx="43" cy="65"/>
              </a:xfrm>
              <a:custGeom>
                <a:avLst/>
                <a:gdLst>
                  <a:gd name="T0" fmla="*/ 144 w 213"/>
                  <a:gd name="T1" fmla="*/ 320 h 324"/>
                  <a:gd name="T2" fmla="*/ 111 w 213"/>
                  <a:gd name="T3" fmla="*/ 260 h 324"/>
                  <a:gd name="T4" fmla="*/ 176 w 213"/>
                  <a:gd name="T5" fmla="*/ 260 h 324"/>
                  <a:gd name="T6" fmla="*/ 110 w 213"/>
                  <a:gd name="T7" fmla="*/ 253 h 324"/>
                  <a:gd name="T8" fmla="*/ 139 w 213"/>
                  <a:gd name="T9" fmla="*/ 311 h 324"/>
                  <a:gd name="T10" fmla="*/ 104 w 213"/>
                  <a:gd name="T11" fmla="*/ 256 h 324"/>
                  <a:gd name="T12" fmla="*/ 99 w 213"/>
                  <a:gd name="T13" fmla="*/ 259 h 324"/>
                  <a:gd name="T14" fmla="*/ 96 w 213"/>
                  <a:gd name="T15" fmla="*/ 324 h 324"/>
                  <a:gd name="T16" fmla="*/ 85 w 213"/>
                  <a:gd name="T17" fmla="*/ 324 h 324"/>
                  <a:gd name="T18" fmla="*/ 96 w 213"/>
                  <a:gd name="T19" fmla="*/ 259 h 324"/>
                  <a:gd name="T20" fmla="*/ 25 w 213"/>
                  <a:gd name="T21" fmla="*/ 285 h 324"/>
                  <a:gd name="T22" fmla="*/ 19 w 213"/>
                  <a:gd name="T23" fmla="*/ 276 h 324"/>
                  <a:gd name="T24" fmla="*/ 78 w 213"/>
                  <a:gd name="T25" fmla="*/ 248 h 324"/>
                  <a:gd name="T26" fmla="*/ 0 w 213"/>
                  <a:gd name="T27" fmla="*/ 194 h 324"/>
                  <a:gd name="T28" fmla="*/ 0 w 213"/>
                  <a:gd name="T29" fmla="*/ 181 h 324"/>
                  <a:gd name="T30" fmla="*/ 65 w 213"/>
                  <a:gd name="T31" fmla="*/ 194 h 324"/>
                  <a:gd name="T32" fmla="*/ 25 w 213"/>
                  <a:gd name="T33" fmla="*/ 103 h 324"/>
                  <a:gd name="T34" fmla="*/ 33 w 213"/>
                  <a:gd name="T35" fmla="*/ 95 h 324"/>
                  <a:gd name="T36" fmla="*/ 76 w 213"/>
                  <a:gd name="T37" fmla="*/ 142 h 324"/>
                  <a:gd name="T38" fmla="*/ 56 w 213"/>
                  <a:gd name="T39" fmla="*/ 76 h 324"/>
                  <a:gd name="T40" fmla="*/ 91 w 213"/>
                  <a:gd name="T41" fmla="*/ 131 h 324"/>
                  <a:gd name="T42" fmla="*/ 100 w 213"/>
                  <a:gd name="T43" fmla="*/ 131 h 324"/>
                  <a:gd name="T44" fmla="*/ 109 w 213"/>
                  <a:gd name="T45" fmla="*/ 100 h 324"/>
                  <a:gd name="T46" fmla="*/ 102 w 213"/>
                  <a:gd name="T47" fmla="*/ 132 h 324"/>
                  <a:gd name="T48" fmla="*/ 136 w 213"/>
                  <a:gd name="T49" fmla="*/ 77 h 324"/>
                  <a:gd name="T50" fmla="*/ 104 w 213"/>
                  <a:gd name="T51" fmla="*/ 132 h 324"/>
                  <a:gd name="T52" fmla="*/ 111 w 213"/>
                  <a:gd name="T53" fmla="*/ 139 h 324"/>
                  <a:gd name="T54" fmla="*/ 140 w 213"/>
                  <a:gd name="T55" fmla="*/ 124 h 324"/>
                  <a:gd name="T56" fmla="*/ 107 w 213"/>
                  <a:gd name="T57" fmla="*/ 124 h 324"/>
                  <a:gd name="T58" fmla="*/ 140 w 213"/>
                  <a:gd name="T59" fmla="*/ 0 h 324"/>
                  <a:gd name="T60" fmla="*/ 213 w 213"/>
                  <a:gd name="T61" fmla="*/ 0 h 324"/>
                  <a:gd name="T62" fmla="*/ 149 w 213"/>
                  <a:gd name="T63" fmla="*/ 288 h 324"/>
                  <a:gd name="T64" fmla="*/ 181 w 213"/>
                  <a:gd name="T65" fmla="*/ 288 h 324"/>
                  <a:gd name="T66" fmla="*/ 41 w 213"/>
                  <a:gd name="T67" fmla="*/ 204 h 324"/>
                  <a:gd name="T68" fmla="*/ 43 w 213"/>
                  <a:gd name="T69" fmla="*/ 217 h 324"/>
                  <a:gd name="T70" fmla="*/ 43 w 213"/>
                  <a:gd name="T71" fmla="*/ 217 h 324"/>
                  <a:gd name="T72" fmla="*/ 109 w 213"/>
                  <a:gd name="T73" fmla="*/ 218 h 324"/>
                  <a:gd name="T74" fmla="*/ 109 w 213"/>
                  <a:gd name="T75" fmla="*/ 218 h 324"/>
                  <a:gd name="T76" fmla="*/ 110 w 213"/>
                  <a:gd name="T77" fmla="*/ 222 h 324"/>
                  <a:gd name="T78" fmla="*/ 70 w 213"/>
                  <a:gd name="T79" fmla="*/ 273 h 324"/>
                  <a:gd name="T80" fmla="*/ 109 w 213"/>
                  <a:gd name="T81" fmla="*/ 222 h 324"/>
                  <a:gd name="T82" fmla="*/ 109 w 213"/>
                  <a:gd name="T83" fmla="*/ 222 h 324"/>
                  <a:gd name="T84" fmla="*/ 107 w 213"/>
                  <a:gd name="T85" fmla="*/ 220 h 324"/>
                  <a:gd name="T86" fmla="*/ 116 w 213"/>
                  <a:gd name="T87" fmla="*/ 285 h 324"/>
                  <a:gd name="T88" fmla="*/ 102 w 213"/>
                  <a:gd name="T89" fmla="*/ 223 h 324"/>
                  <a:gd name="T90" fmla="*/ 149 w 213"/>
                  <a:gd name="T91" fmla="*/ 269 h 324"/>
                  <a:gd name="T92" fmla="*/ 106 w 213"/>
                  <a:gd name="T93" fmla="*/ 214 h 324"/>
                  <a:gd name="T94" fmla="*/ 104 w 213"/>
                  <a:gd name="T95" fmla="*/ 220 h 324"/>
                  <a:gd name="T96" fmla="*/ 170 w 213"/>
                  <a:gd name="T97" fmla="*/ 228 h 324"/>
                  <a:gd name="T98" fmla="*/ 172 w 213"/>
                  <a:gd name="T99" fmla="*/ 178 h 324"/>
                  <a:gd name="T100" fmla="*/ 157 w 213"/>
                  <a:gd name="T101" fmla="*/ 132 h 324"/>
                  <a:gd name="T102" fmla="*/ 104 w 213"/>
                  <a:gd name="T103" fmla="*/ 168 h 324"/>
                  <a:gd name="T104" fmla="*/ 154 w 213"/>
                  <a:gd name="T105" fmla="*/ 126 h 324"/>
                  <a:gd name="T106" fmla="*/ 136 w 213"/>
                  <a:gd name="T107" fmla="*/ 111 h 324"/>
                  <a:gd name="T108" fmla="*/ 122 w 213"/>
                  <a:gd name="T109" fmla="*/ 106 h 324"/>
                  <a:gd name="T110" fmla="*/ 110 w 213"/>
                  <a:gd name="T111" fmla="*/ 167 h 324"/>
                  <a:gd name="T112" fmla="*/ 107 w 213"/>
                  <a:gd name="T113" fmla="*/ 168 h 324"/>
                  <a:gd name="T114" fmla="*/ 110 w 213"/>
                  <a:gd name="T115" fmla="*/ 167 h 324"/>
                  <a:gd name="T116" fmla="*/ 78 w 213"/>
                  <a:gd name="T117" fmla="*/ 111 h 324"/>
                  <a:gd name="T118" fmla="*/ 46 w 213"/>
                  <a:gd name="T119" fmla="*/ 152 h 324"/>
                  <a:gd name="T120" fmla="*/ 106 w 213"/>
                  <a:gd name="T121" fmla="*/ 182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3" h="324">
                    <a:moveTo>
                      <a:pt x="181" y="320"/>
                    </a:moveTo>
                    <a:lnTo>
                      <a:pt x="144" y="320"/>
                    </a:lnTo>
                    <a:lnTo>
                      <a:pt x="144" y="255"/>
                    </a:lnTo>
                    <a:lnTo>
                      <a:pt x="181" y="255"/>
                    </a:lnTo>
                    <a:lnTo>
                      <a:pt x="181" y="320"/>
                    </a:lnTo>
                    <a:close/>
                    <a:moveTo>
                      <a:pt x="144" y="320"/>
                    </a:moveTo>
                    <a:lnTo>
                      <a:pt x="111" y="320"/>
                    </a:lnTo>
                    <a:lnTo>
                      <a:pt x="111" y="288"/>
                    </a:lnTo>
                    <a:lnTo>
                      <a:pt x="144" y="288"/>
                    </a:lnTo>
                    <a:lnTo>
                      <a:pt x="144" y="320"/>
                    </a:lnTo>
                    <a:close/>
                    <a:moveTo>
                      <a:pt x="111" y="288"/>
                    </a:moveTo>
                    <a:lnTo>
                      <a:pt x="111" y="260"/>
                    </a:lnTo>
                    <a:lnTo>
                      <a:pt x="176" y="260"/>
                    </a:lnTo>
                    <a:lnTo>
                      <a:pt x="176" y="288"/>
                    </a:lnTo>
                    <a:lnTo>
                      <a:pt x="111" y="288"/>
                    </a:lnTo>
                    <a:close/>
                    <a:moveTo>
                      <a:pt x="115" y="244"/>
                    </a:moveTo>
                    <a:lnTo>
                      <a:pt x="176" y="141"/>
                    </a:lnTo>
                    <a:lnTo>
                      <a:pt x="176" y="260"/>
                    </a:lnTo>
                    <a:lnTo>
                      <a:pt x="144" y="260"/>
                    </a:lnTo>
                    <a:lnTo>
                      <a:pt x="115" y="244"/>
                    </a:lnTo>
                    <a:close/>
                    <a:moveTo>
                      <a:pt x="171" y="276"/>
                    </a:moveTo>
                    <a:lnTo>
                      <a:pt x="165" y="286"/>
                    </a:lnTo>
                    <a:lnTo>
                      <a:pt x="157" y="296"/>
                    </a:lnTo>
                    <a:lnTo>
                      <a:pt x="110" y="253"/>
                    </a:lnTo>
                    <a:lnTo>
                      <a:pt x="112" y="249"/>
                    </a:lnTo>
                    <a:lnTo>
                      <a:pt x="115" y="244"/>
                    </a:lnTo>
                    <a:lnTo>
                      <a:pt x="171" y="276"/>
                    </a:lnTo>
                    <a:close/>
                    <a:moveTo>
                      <a:pt x="157" y="296"/>
                    </a:moveTo>
                    <a:lnTo>
                      <a:pt x="147" y="305"/>
                    </a:lnTo>
                    <a:lnTo>
                      <a:pt x="139" y="311"/>
                    </a:lnTo>
                    <a:lnTo>
                      <a:pt x="104" y="256"/>
                    </a:lnTo>
                    <a:lnTo>
                      <a:pt x="107" y="254"/>
                    </a:lnTo>
                    <a:lnTo>
                      <a:pt x="110" y="253"/>
                    </a:lnTo>
                    <a:lnTo>
                      <a:pt x="157" y="296"/>
                    </a:lnTo>
                    <a:close/>
                    <a:moveTo>
                      <a:pt x="104" y="256"/>
                    </a:moveTo>
                    <a:lnTo>
                      <a:pt x="104" y="256"/>
                    </a:lnTo>
                    <a:lnTo>
                      <a:pt x="121" y="284"/>
                    </a:lnTo>
                    <a:lnTo>
                      <a:pt x="104" y="256"/>
                    </a:lnTo>
                    <a:close/>
                    <a:moveTo>
                      <a:pt x="139" y="311"/>
                    </a:moveTo>
                    <a:lnTo>
                      <a:pt x="129" y="316"/>
                    </a:lnTo>
                    <a:lnTo>
                      <a:pt x="119" y="321"/>
                    </a:lnTo>
                    <a:lnTo>
                      <a:pt x="99" y="259"/>
                    </a:lnTo>
                    <a:lnTo>
                      <a:pt x="101" y="258"/>
                    </a:lnTo>
                    <a:lnTo>
                      <a:pt x="104" y="256"/>
                    </a:lnTo>
                    <a:lnTo>
                      <a:pt x="139" y="311"/>
                    </a:lnTo>
                    <a:close/>
                    <a:moveTo>
                      <a:pt x="119" y="321"/>
                    </a:moveTo>
                    <a:lnTo>
                      <a:pt x="107" y="324"/>
                    </a:lnTo>
                    <a:lnTo>
                      <a:pt x="96" y="324"/>
                    </a:lnTo>
                    <a:lnTo>
                      <a:pt x="96" y="259"/>
                    </a:lnTo>
                    <a:lnTo>
                      <a:pt x="97" y="259"/>
                    </a:lnTo>
                    <a:lnTo>
                      <a:pt x="99" y="259"/>
                    </a:lnTo>
                    <a:lnTo>
                      <a:pt x="119" y="321"/>
                    </a:lnTo>
                    <a:close/>
                    <a:moveTo>
                      <a:pt x="96" y="324"/>
                    </a:moveTo>
                    <a:lnTo>
                      <a:pt x="85" y="324"/>
                    </a:lnTo>
                    <a:lnTo>
                      <a:pt x="75" y="321"/>
                    </a:lnTo>
                    <a:lnTo>
                      <a:pt x="65" y="319"/>
                    </a:lnTo>
                    <a:lnTo>
                      <a:pt x="56" y="314"/>
                    </a:lnTo>
                    <a:lnTo>
                      <a:pt x="88" y="258"/>
                    </a:lnTo>
                    <a:lnTo>
                      <a:pt x="91" y="259"/>
                    </a:lnTo>
                    <a:lnTo>
                      <a:pt x="96" y="259"/>
                    </a:lnTo>
                    <a:lnTo>
                      <a:pt x="96" y="324"/>
                    </a:lnTo>
                    <a:close/>
                    <a:moveTo>
                      <a:pt x="56" y="314"/>
                    </a:moveTo>
                    <a:lnTo>
                      <a:pt x="48" y="308"/>
                    </a:lnTo>
                    <a:lnTo>
                      <a:pt x="40" y="301"/>
                    </a:lnTo>
                    <a:lnTo>
                      <a:pt x="33" y="294"/>
                    </a:lnTo>
                    <a:lnTo>
                      <a:pt x="25" y="285"/>
                    </a:lnTo>
                    <a:lnTo>
                      <a:pt x="78" y="248"/>
                    </a:lnTo>
                    <a:lnTo>
                      <a:pt x="83" y="253"/>
                    </a:lnTo>
                    <a:lnTo>
                      <a:pt x="88" y="258"/>
                    </a:lnTo>
                    <a:lnTo>
                      <a:pt x="56" y="314"/>
                    </a:lnTo>
                    <a:close/>
                    <a:moveTo>
                      <a:pt x="25" y="285"/>
                    </a:moveTo>
                    <a:lnTo>
                      <a:pt x="19" y="276"/>
                    </a:lnTo>
                    <a:lnTo>
                      <a:pt x="14" y="266"/>
                    </a:lnTo>
                    <a:lnTo>
                      <a:pt x="10" y="255"/>
                    </a:lnTo>
                    <a:lnTo>
                      <a:pt x="7" y="244"/>
                    </a:lnTo>
                    <a:lnTo>
                      <a:pt x="69" y="228"/>
                    </a:lnTo>
                    <a:lnTo>
                      <a:pt x="73" y="238"/>
                    </a:lnTo>
                    <a:lnTo>
                      <a:pt x="78" y="248"/>
                    </a:lnTo>
                    <a:lnTo>
                      <a:pt x="25" y="285"/>
                    </a:lnTo>
                    <a:close/>
                    <a:moveTo>
                      <a:pt x="7" y="244"/>
                    </a:moveTo>
                    <a:lnTo>
                      <a:pt x="4" y="232"/>
                    </a:lnTo>
                    <a:lnTo>
                      <a:pt x="2" y="220"/>
                    </a:lnTo>
                    <a:lnTo>
                      <a:pt x="0" y="208"/>
                    </a:lnTo>
                    <a:lnTo>
                      <a:pt x="0" y="194"/>
                    </a:lnTo>
                    <a:lnTo>
                      <a:pt x="65" y="194"/>
                    </a:lnTo>
                    <a:lnTo>
                      <a:pt x="66" y="212"/>
                    </a:lnTo>
                    <a:lnTo>
                      <a:pt x="69" y="228"/>
                    </a:lnTo>
                    <a:lnTo>
                      <a:pt x="7" y="244"/>
                    </a:lnTo>
                    <a:close/>
                    <a:moveTo>
                      <a:pt x="0" y="194"/>
                    </a:moveTo>
                    <a:lnTo>
                      <a:pt x="0" y="181"/>
                    </a:lnTo>
                    <a:lnTo>
                      <a:pt x="2" y="168"/>
                    </a:lnTo>
                    <a:lnTo>
                      <a:pt x="4" y="156"/>
                    </a:lnTo>
                    <a:lnTo>
                      <a:pt x="7" y="144"/>
                    </a:lnTo>
                    <a:lnTo>
                      <a:pt x="69" y="161"/>
                    </a:lnTo>
                    <a:lnTo>
                      <a:pt x="66" y="176"/>
                    </a:lnTo>
                    <a:lnTo>
                      <a:pt x="65" y="194"/>
                    </a:lnTo>
                    <a:lnTo>
                      <a:pt x="0" y="194"/>
                    </a:lnTo>
                    <a:close/>
                    <a:moveTo>
                      <a:pt x="7" y="144"/>
                    </a:moveTo>
                    <a:lnTo>
                      <a:pt x="9" y="133"/>
                    </a:lnTo>
                    <a:lnTo>
                      <a:pt x="14" y="122"/>
                    </a:lnTo>
                    <a:lnTo>
                      <a:pt x="19" y="112"/>
                    </a:lnTo>
                    <a:lnTo>
                      <a:pt x="25" y="103"/>
                    </a:lnTo>
                    <a:lnTo>
                      <a:pt x="76" y="142"/>
                    </a:lnTo>
                    <a:lnTo>
                      <a:pt x="73" y="151"/>
                    </a:lnTo>
                    <a:lnTo>
                      <a:pt x="69" y="161"/>
                    </a:lnTo>
                    <a:lnTo>
                      <a:pt x="7" y="144"/>
                    </a:lnTo>
                    <a:close/>
                    <a:moveTo>
                      <a:pt x="25" y="103"/>
                    </a:moveTo>
                    <a:lnTo>
                      <a:pt x="33" y="95"/>
                    </a:lnTo>
                    <a:lnTo>
                      <a:pt x="40" y="87"/>
                    </a:lnTo>
                    <a:lnTo>
                      <a:pt x="48" y="81"/>
                    </a:lnTo>
                    <a:lnTo>
                      <a:pt x="56" y="76"/>
                    </a:lnTo>
                    <a:lnTo>
                      <a:pt x="86" y="133"/>
                    </a:lnTo>
                    <a:lnTo>
                      <a:pt x="81" y="137"/>
                    </a:lnTo>
                    <a:lnTo>
                      <a:pt x="76" y="142"/>
                    </a:lnTo>
                    <a:lnTo>
                      <a:pt x="25" y="103"/>
                    </a:lnTo>
                    <a:close/>
                    <a:moveTo>
                      <a:pt x="86" y="133"/>
                    </a:moveTo>
                    <a:lnTo>
                      <a:pt x="86" y="133"/>
                    </a:lnTo>
                    <a:lnTo>
                      <a:pt x="71" y="105"/>
                    </a:lnTo>
                    <a:lnTo>
                      <a:pt x="86" y="133"/>
                    </a:lnTo>
                    <a:close/>
                    <a:moveTo>
                      <a:pt x="56" y="76"/>
                    </a:moveTo>
                    <a:lnTo>
                      <a:pt x="66" y="71"/>
                    </a:lnTo>
                    <a:lnTo>
                      <a:pt x="76" y="68"/>
                    </a:lnTo>
                    <a:lnTo>
                      <a:pt x="86" y="66"/>
                    </a:lnTo>
                    <a:lnTo>
                      <a:pt x="96" y="66"/>
                    </a:lnTo>
                    <a:lnTo>
                      <a:pt x="96" y="131"/>
                    </a:lnTo>
                    <a:lnTo>
                      <a:pt x="91" y="131"/>
                    </a:lnTo>
                    <a:lnTo>
                      <a:pt x="86" y="133"/>
                    </a:lnTo>
                    <a:lnTo>
                      <a:pt x="56" y="76"/>
                    </a:lnTo>
                    <a:close/>
                    <a:moveTo>
                      <a:pt x="96" y="66"/>
                    </a:moveTo>
                    <a:lnTo>
                      <a:pt x="107" y="67"/>
                    </a:lnTo>
                    <a:lnTo>
                      <a:pt x="117" y="68"/>
                    </a:lnTo>
                    <a:lnTo>
                      <a:pt x="100" y="131"/>
                    </a:lnTo>
                    <a:lnTo>
                      <a:pt x="99" y="131"/>
                    </a:lnTo>
                    <a:lnTo>
                      <a:pt x="96" y="131"/>
                    </a:lnTo>
                    <a:lnTo>
                      <a:pt x="96" y="66"/>
                    </a:lnTo>
                    <a:close/>
                    <a:moveTo>
                      <a:pt x="100" y="131"/>
                    </a:moveTo>
                    <a:lnTo>
                      <a:pt x="100" y="131"/>
                    </a:lnTo>
                    <a:lnTo>
                      <a:pt x="109" y="100"/>
                    </a:lnTo>
                    <a:lnTo>
                      <a:pt x="100" y="131"/>
                    </a:lnTo>
                    <a:close/>
                    <a:moveTo>
                      <a:pt x="117" y="68"/>
                    </a:moveTo>
                    <a:lnTo>
                      <a:pt x="127" y="72"/>
                    </a:lnTo>
                    <a:lnTo>
                      <a:pt x="136" y="77"/>
                    </a:lnTo>
                    <a:lnTo>
                      <a:pt x="104" y="133"/>
                    </a:lnTo>
                    <a:lnTo>
                      <a:pt x="102" y="132"/>
                    </a:lnTo>
                    <a:lnTo>
                      <a:pt x="100" y="131"/>
                    </a:lnTo>
                    <a:lnTo>
                      <a:pt x="117" y="68"/>
                    </a:lnTo>
                    <a:close/>
                    <a:moveTo>
                      <a:pt x="136" y="77"/>
                    </a:moveTo>
                    <a:lnTo>
                      <a:pt x="136" y="77"/>
                    </a:lnTo>
                    <a:lnTo>
                      <a:pt x="120" y="105"/>
                    </a:lnTo>
                    <a:lnTo>
                      <a:pt x="136" y="77"/>
                    </a:lnTo>
                    <a:close/>
                    <a:moveTo>
                      <a:pt x="136" y="77"/>
                    </a:moveTo>
                    <a:lnTo>
                      <a:pt x="145" y="82"/>
                    </a:lnTo>
                    <a:lnTo>
                      <a:pt x="154" y="90"/>
                    </a:lnTo>
                    <a:lnTo>
                      <a:pt x="109" y="136"/>
                    </a:lnTo>
                    <a:lnTo>
                      <a:pt x="106" y="134"/>
                    </a:lnTo>
                    <a:lnTo>
                      <a:pt x="104" y="132"/>
                    </a:lnTo>
                    <a:lnTo>
                      <a:pt x="136" y="77"/>
                    </a:lnTo>
                    <a:close/>
                    <a:moveTo>
                      <a:pt x="154" y="90"/>
                    </a:moveTo>
                    <a:lnTo>
                      <a:pt x="160" y="97"/>
                    </a:lnTo>
                    <a:lnTo>
                      <a:pt x="166" y="106"/>
                    </a:lnTo>
                    <a:lnTo>
                      <a:pt x="114" y="143"/>
                    </a:lnTo>
                    <a:lnTo>
                      <a:pt x="111" y="139"/>
                    </a:lnTo>
                    <a:lnTo>
                      <a:pt x="109" y="136"/>
                    </a:lnTo>
                    <a:lnTo>
                      <a:pt x="154" y="90"/>
                    </a:lnTo>
                    <a:close/>
                    <a:moveTo>
                      <a:pt x="172" y="124"/>
                    </a:moveTo>
                    <a:lnTo>
                      <a:pt x="172" y="225"/>
                    </a:lnTo>
                    <a:lnTo>
                      <a:pt x="114" y="143"/>
                    </a:lnTo>
                    <a:lnTo>
                      <a:pt x="140" y="124"/>
                    </a:lnTo>
                    <a:lnTo>
                      <a:pt x="172" y="124"/>
                    </a:lnTo>
                    <a:close/>
                    <a:moveTo>
                      <a:pt x="107" y="124"/>
                    </a:moveTo>
                    <a:lnTo>
                      <a:pt x="107" y="32"/>
                    </a:lnTo>
                    <a:lnTo>
                      <a:pt x="172" y="32"/>
                    </a:lnTo>
                    <a:lnTo>
                      <a:pt x="172" y="124"/>
                    </a:lnTo>
                    <a:lnTo>
                      <a:pt x="107" y="124"/>
                    </a:lnTo>
                    <a:close/>
                    <a:moveTo>
                      <a:pt x="107" y="32"/>
                    </a:moveTo>
                    <a:lnTo>
                      <a:pt x="107" y="0"/>
                    </a:lnTo>
                    <a:lnTo>
                      <a:pt x="140" y="0"/>
                    </a:lnTo>
                    <a:lnTo>
                      <a:pt x="140" y="32"/>
                    </a:lnTo>
                    <a:lnTo>
                      <a:pt x="107" y="32"/>
                    </a:lnTo>
                    <a:close/>
                    <a:moveTo>
                      <a:pt x="140" y="0"/>
                    </a:moveTo>
                    <a:lnTo>
                      <a:pt x="181" y="0"/>
                    </a:lnTo>
                    <a:lnTo>
                      <a:pt x="181" y="65"/>
                    </a:lnTo>
                    <a:lnTo>
                      <a:pt x="140" y="65"/>
                    </a:lnTo>
                    <a:lnTo>
                      <a:pt x="140" y="0"/>
                    </a:lnTo>
                    <a:close/>
                    <a:moveTo>
                      <a:pt x="181" y="0"/>
                    </a:moveTo>
                    <a:lnTo>
                      <a:pt x="213" y="0"/>
                    </a:lnTo>
                    <a:lnTo>
                      <a:pt x="213" y="32"/>
                    </a:lnTo>
                    <a:lnTo>
                      <a:pt x="181" y="32"/>
                    </a:lnTo>
                    <a:lnTo>
                      <a:pt x="181" y="0"/>
                    </a:lnTo>
                    <a:close/>
                    <a:moveTo>
                      <a:pt x="213" y="32"/>
                    </a:moveTo>
                    <a:lnTo>
                      <a:pt x="213" y="288"/>
                    </a:lnTo>
                    <a:lnTo>
                      <a:pt x="149" y="288"/>
                    </a:lnTo>
                    <a:lnTo>
                      <a:pt x="149" y="32"/>
                    </a:lnTo>
                    <a:lnTo>
                      <a:pt x="213" y="32"/>
                    </a:lnTo>
                    <a:close/>
                    <a:moveTo>
                      <a:pt x="213" y="288"/>
                    </a:moveTo>
                    <a:lnTo>
                      <a:pt x="213" y="320"/>
                    </a:lnTo>
                    <a:lnTo>
                      <a:pt x="181" y="320"/>
                    </a:lnTo>
                    <a:lnTo>
                      <a:pt x="181" y="288"/>
                    </a:lnTo>
                    <a:lnTo>
                      <a:pt x="213" y="288"/>
                    </a:lnTo>
                    <a:close/>
                    <a:moveTo>
                      <a:pt x="106" y="190"/>
                    </a:moveTo>
                    <a:lnTo>
                      <a:pt x="106" y="202"/>
                    </a:lnTo>
                    <a:lnTo>
                      <a:pt x="107" y="209"/>
                    </a:lnTo>
                    <a:lnTo>
                      <a:pt x="43" y="217"/>
                    </a:lnTo>
                    <a:lnTo>
                      <a:pt x="41" y="204"/>
                    </a:lnTo>
                    <a:lnTo>
                      <a:pt x="41" y="190"/>
                    </a:lnTo>
                    <a:lnTo>
                      <a:pt x="106" y="190"/>
                    </a:lnTo>
                    <a:close/>
                    <a:moveTo>
                      <a:pt x="43" y="217"/>
                    </a:moveTo>
                    <a:lnTo>
                      <a:pt x="43" y="217"/>
                    </a:lnTo>
                    <a:lnTo>
                      <a:pt x="75" y="213"/>
                    </a:lnTo>
                    <a:lnTo>
                      <a:pt x="43" y="217"/>
                    </a:lnTo>
                    <a:close/>
                    <a:moveTo>
                      <a:pt x="107" y="209"/>
                    </a:moveTo>
                    <a:lnTo>
                      <a:pt x="107" y="214"/>
                    </a:lnTo>
                    <a:lnTo>
                      <a:pt x="109" y="218"/>
                    </a:lnTo>
                    <a:lnTo>
                      <a:pt x="48" y="239"/>
                    </a:lnTo>
                    <a:lnTo>
                      <a:pt x="44" y="229"/>
                    </a:lnTo>
                    <a:lnTo>
                      <a:pt x="43" y="217"/>
                    </a:lnTo>
                    <a:lnTo>
                      <a:pt x="107" y="209"/>
                    </a:lnTo>
                    <a:close/>
                    <a:moveTo>
                      <a:pt x="109" y="218"/>
                    </a:moveTo>
                    <a:lnTo>
                      <a:pt x="109" y="218"/>
                    </a:lnTo>
                    <a:lnTo>
                      <a:pt x="78" y="229"/>
                    </a:lnTo>
                    <a:lnTo>
                      <a:pt x="109" y="218"/>
                    </a:lnTo>
                    <a:close/>
                    <a:moveTo>
                      <a:pt x="109" y="218"/>
                    </a:moveTo>
                    <a:lnTo>
                      <a:pt x="110" y="220"/>
                    </a:lnTo>
                    <a:lnTo>
                      <a:pt x="110" y="222"/>
                    </a:lnTo>
                    <a:lnTo>
                      <a:pt x="56" y="256"/>
                    </a:lnTo>
                    <a:lnTo>
                      <a:pt x="51" y="248"/>
                    </a:lnTo>
                    <a:lnTo>
                      <a:pt x="48" y="239"/>
                    </a:lnTo>
                    <a:lnTo>
                      <a:pt x="109" y="218"/>
                    </a:lnTo>
                    <a:close/>
                    <a:moveTo>
                      <a:pt x="56" y="256"/>
                    </a:moveTo>
                    <a:lnTo>
                      <a:pt x="56" y="256"/>
                    </a:lnTo>
                    <a:lnTo>
                      <a:pt x="83" y="239"/>
                    </a:lnTo>
                    <a:lnTo>
                      <a:pt x="56" y="256"/>
                    </a:lnTo>
                    <a:close/>
                    <a:moveTo>
                      <a:pt x="110" y="222"/>
                    </a:moveTo>
                    <a:lnTo>
                      <a:pt x="110" y="222"/>
                    </a:lnTo>
                    <a:lnTo>
                      <a:pt x="110" y="222"/>
                    </a:lnTo>
                    <a:lnTo>
                      <a:pt x="70" y="273"/>
                    </a:lnTo>
                    <a:lnTo>
                      <a:pt x="63" y="265"/>
                    </a:lnTo>
                    <a:lnTo>
                      <a:pt x="56" y="256"/>
                    </a:lnTo>
                    <a:lnTo>
                      <a:pt x="110" y="222"/>
                    </a:lnTo>
                    <a:close/>
                    <a:moveTo>
                      <a:pt x="70" y="273"/>
                    </a:moveTo>
                    <a:lnTo>
                      <a:pt x="70" y="273"/>
                    </a:lnTo>
                    <a:lnTo>
                      <a:pt x="90" y="247"/>
                    </a:lnTo>
                    <a:lnTo>
                      <a:pt x="70" y="273"/>
                    </a:lnTo>
                    <a:close/>
                    <a:moveTo>
                      <a:pt x="110" y="222"/>
                    </a:moveTo>
                    <a:lnTo>
                      <a:pt x="110" y="222"/>
                    </a:lnTo>
                    <a:lnTo>
                      <a:pt x="109" y="222"/>
                    </a:lnTo>
                    <a:lnTo>
                      <a:pt x="88" y="283"/>
                    </a:lnTo>
                    <a:lnTo>
                      <a:pt x="79" y="278"/>
                    </a:lnTo>
                    <a:lnTo>
                      <a:pt x="70" y="273"/>
                    </a:lnTo>
                    <a:lnTo>
                      <a:pt x="110" y="222"/>
                    </a:lnTo>
                    <a:close/>
                    <a:moveTo>
                      <a:pt x="109" y="222"/>
                    </a:moveTo>
                    <a:lnTo>
                      <a:pt x="109" y="222"/>
                    </a:lnTo>
                    <a:lnTo>
                      <a:pt x="107" y="220"/>
                    </a:lnTo>
                    <a:lnTo>
                      <a:pt x="107" y="285"/>
                    </a:lnTo>
                    <a:lnTo>
                      <a:pt x="97" y="285"/>
                    </a:lnTo>
                    <a:lnTo>
                      <a:pt x="88" y="283"/>
                    </a:lnTo>
                    <a:lnTo>
                      <a:pt x="109" y="222"/>
                    </a:lnTo>
                    <a:close/>
                    <a:moveTo>
                      <a:pt x="107" y="220"/>
                    </a:moveTo>
                    <a:lnTo>
                      <a:pt x="105" y="222"/>
                    </a:lnTo>
                    <a:lnTo>
                      <a:pt x="102" y="223"/>
                    </a:lnTo>
                    <a:lnTo>
                      <a:pt x="137" y="276"/>
                    </a:lnTo>
                    <a:lnTo>
                      <a:pt x="130" y="281"/>
                    </a:lnTo>
                    <a:lnTo>
                      <a:pt x="124" y="284"/>
                    </a:lnTo>
                    <a:lnTo>
                      <a:pt x="116" y="285"/>
                    </a:lnTo>
                    <a:lnTo>
                      <a:pt x="107" y="285"/>
                    </a:lnTo>
                    <a:lnTo>
                      <a:pt x="107" y="220"/>
                    </a:lnTo>
                    <a:close/>
                    <a:moveTo>
                      <a:pt x="102" y="223"/>
                    </a:moveTo>
                    <a:lnTo>
                      <a:pt x="102" y="223"/>
                    </a:lnTo>
                    <a:lnTo>
                      <a:pt x="120" y="250"/>
                    </a:lnTo>
                    <a:lnTo>
                      <a:pt x="102" y="223"/>
                    </a:lnTo>
                    <a:close/>
                    <a:moveTo>
                      <a:pt x="102" y="223"/>
                    </a:moveTo>
                    <a:lnTo>
                      <a:pt x="104" y="222"/>
                    </a:lnTo>
                    <a:lnTo>
                      <a:pt x="104" y="220"/>
                    </a:lnTo>
                    <a:lnTo>
                      <a:pt x="157" y="256"/>
                    </a:lnTo>
                    <a:lnTo>
                      <a:pt x="152" y="263"/>
                    </a:lnTo>
                    <a:lnTo>
                      <a:pt x="149" y="269"/>
                    </a:lnTo>
                    <a:lnTo>
                      <a:pt x="142" y="273"/>
                    </a:lnTo>
                    <a:lnTo>
                      <a:pt x="137" y="276"/>
                    </a:lnTo>
                    <a:lnTo>
                      <a:pt x="102" y="223"/>
                    </a:lnTo>
                    <a:close/>
                    <a:moveTo>
                      <a:pt x="104" y="220"/>
                    </a:moveTo>
                    <a:lnTo>
                      <a:pt x="105" y="218"/>
                    </a:lnTo>
                    <a:lnTo>
                      <a:pt x="106" y="214"/>
                    </a:lnTo>
                    <a:lnTo>
                      <a:pt x="170" y="228"/>
                    </a:lnTo>
                    <a:lnTo>
                      <a:pt x="167" y="237"/>
                    </a:lnTo>
                    <a:lnTo>
                      <a:pt x="165" y="244"/>
                    </a:lnTo>
                    <a:lnTo>
                      <a:pt x="161" y="250"/>
                    </a:lnTo>
                    <a:lnTo>
                      <a:pt x="157" y="256"/>
                    </a:lnTo>
                    <a:lnTo>
                      <a:pt x="104" y="220"/>
                    </a:lnTo>
                    <a:close/>
                    <a:moveTo>
                      <a:pt x="106" y="214"/>
                    </a:moveTo>
                    <a:lnTo>
                      <a:pt x="107" y="205"/>
                    </a:lnTo>
                    <a:lnTo>
                      <a:pt x="107" y="195"/>
                    </a:lnTo>
                    <a:lnTo>
                      <a:pt x="173" y="195"/>
                    </a:lnTo>
                    <a:lnTo>
                      <a:pt x="172" y="213"/>
                    </a:lnTo>
                    <a:lnTo>
                      <a:pt x="170" y="228"/>
                    </a:lnTo>
                    <a:lnTo>
                      <a:pt x="106" y="214"/>
                    </a:lnTo>
                    <a:close/>
                    <a:moveTo>
                      <a:pt x="107" y="195"/>
                    </a:moveTo>
                    <a:lnTo>
                      <a:pt x="107" y="184"/>
                    </a:lnTo>
                    <a:lnTo>
                      <a:pt x="106" y="174"/>
                    </a:lnTo>
                    <a:lnTo>
                      <a:pt x="170" y="162"/>
                    </a:lnTo>
                    <a:lnTo>
                      <a:pt x="172" y="178"/>
                    </a:lnTo>
                    <a:lnTo>
                      <a:pt x="173" y="195"/>
                    </a:lnTo>
                    <a:lnTo>
                      <a:pt x="107" y="195"/>
                    </a:lnTo>
                    <a:close/>
                    <a:moveTo>
                      <a:pt x="106" y="174"/>
                    </a:moveTo>
                    <a:lnTo>
                      <a:pt x="105" y="171"/>
                    </a:lnTo>
                    <a:lnTo>
                      <a:pt x="104" y="168"/>
                    </a:lnTo>
                    <a:lnTo>
                      <a:pt x="157" y="132"/>
                    </a:lnTo>
                    <a:lnTo>
                      <a:pt x="162" y="138"/>
                    </a:lnTo>
                    <a:lnTo>
                      <a:pt x="165" y="146"/>
                    </a:lnTo>
                    <a:lnTo>
                      <a:pt x="167" y="153"/>
                    </a:lnTo>
                    <a:lnTo>
                      <a:pt x="170" y="162"/>
                    </a:lnTo>
                    <a:lnTo>
                      <a:pt x="106" y="174"/>
                    </a:lnTo>
                    <a:close/>
                    <a:moveTo>
                      <a:pt x="104" y="168"/>
                    </a:moveTo>
                    <a:lnTo>
                      <a:pt x="104" y="167"/>
                    </a:lnTo>
                    <a:lnTo>
                      <a:pt x="104" y="167"/>
                    </a:lnTo>
                    <a:lnTo>
                      <a:pt x="136" y="111"/>
                    </a:lnTo>
                    <a:lnTo>
                      <a:pt x="142" y="116"/>
                    </a:lnTo>
                    <a:lnTo>
                      <a:pt x="149" y="121"/>
                    </a:lnTo>
                    <a:lnTo>
                      <a:pt x="154" y="126"/>
                    </a:lnTo>
                    <a:lnTo>
                      <a:pt x="157" y="132"/>
                    </a:lnTo>
                    <a:lnTo>
                      <a:pt x="104" y="168"/>
                    </a:lnTo>
                    <a:close/>
                    <a:moveTo>
                      <a:pt x="136" y="111"/>
                    </a:moveTo>
                    <a:lnTo>
                      <a:pt x="136" y="111"/>
                    </a:lnTo>
                    <a:lnTo>
                      <a:pt x="120" y="139"/>
                    </a:lnTo>
                    <a:lnTo>
                      <a:pt x="136" y="111"/>
                    </a:lnTo>
                    <a:close/>
                    <a:moveTo>
                      <a:pt x="104" y="167"/>
                    </a:moveTo>
                    <a:lnTo>
                      <a:pt x="105" y="167"/>
                    </a:lnTo>
                    <a:lnTo>
                      <a:pt x="107" y="168"/>
                    </a:lnTo>
                    <a:lnTo>
                      <a:pt x="107" y="103"/>
                    </a:lnTo>
                    <a:lnTo>
                      <a:pt x="115" y="103"/>
                    </a:lnTo>
                    <a:lnTo>
                      <a:pt x="122" y="106"/>
                    </a:lnTo>
                    <a:lnTo>
                      <a:pt x="130" y="108"/>
                    </a:lnTo>
                    <a:lnTo>
                      <a:pt x="136" y="111"/>
                    </a:lnTo>
                    <a:lnTo>
                      <a:pt x="104" y="167"/>
                    </a:lnTo>
                    <a:close/>
                    <a:moveTo>
                      <a:pt x="107" y="168"/>
                    </a:moveTo>
                    <a:lnTo>
                      <a:pt x="109" y="167"/>
                    </a:lnTo>
                    <a:lnTo>
                      <a:pt x="110" y="167"/>
                    </a:lnTo>
                    <a:lnTo>
                      <a:pt x="78" y="111"/>
                    </a:lnTo>
                    <a:lnTo>
                      <a:pt x="85" y="108"/>
                    </a:lnTo>
                    <a:lnTo>
                      <a:pt x="93" y="106"/>
                    </a:lnTo>
                    <a:lnTo>
                      <a:pt x="99" y="103"/>
                    </a:lnTo>
                    <a:lnTo>
                      <a:pt x="107" y="103"/>
                    </a:lnTo>
                    <a:lnTo>
                      <a:pt x="107" y="168"/>
                    </a:lnTo>
                    <a:close/>
                    <a:moveTo>
                      <a:pt x="78" y="111"/>
                    </a:moveTo>
                    <a:lnTo>
                      <a:pt x="78" y="111"/>
                    </a:lnTo>
                    <a:lnTo>
                      <a:pt x="94" y="139"/>
                    </a:lnTo>
                    <a:lnTo>
                      <a:pt x="78" y="111"/>
                    </a:lnTo>
                    <a:close/>
                    <a:moveTo>
                      <a:pt x="110" y="167"/>
                    </a:moveTo>
                    <a:lnTo>
                      <a:pt x="110" y="167"/>
                    </a:lnTo>
                    <a:lnTo>
                      <a:pt x="110" y="168"/>
                    </a:lnTo>
                    <a:lnTo>
                      <a:pt x="56" y="131"/>
                    </a:lnTo>
                    <a:lnTo>
                      <a:pt x="61" y="124"/>
                    </a:lnTo>
                    <a:lnTo>
                      <a:pt x="66" y="120"/>
                    </a:lnTo>
                    <a:lnTo>
                      <a:pt x="73" y="116"/>
                    </a:lnTo>
                    <a:lnTo>
                      <a:pt x="78" y="111"/>
                    </a:lnTo>
                    <a:lnTo>
                      <a:pt x="110" y="167"/>
                    </a:lnTo>
                    <a:close/>
                    <a:moveTo>
                      <a:pt x="110" y="168"/>
                    </a:moveTo>
                    <a:lnTo>
                      <a:pt x="109" y="171"/>
                    </a:lnTo>
                    <a:lnTo>
                      <a:pt x="107" y="174"/>
                    </a:lnTo>
                    <a:lnTo>
                      <a:pt x="45" y="159"/>
                    </a:lnTo>
                    <a:lnTo>
                      <a:pt x="46" y="152"/>
                    </a:lnTo>
                    <a:lnTo>
                      <a:pt x="50" y="144"/>
                    </a:lnTo>
                    <a:lnTo>
                      <a:pt x="53" y="137"/>
                    </a:lnTo>
                    <a:lnTo>
                      <a:pt x="56" y="131"/>
                    </a:lnTo>
                    <a:lnTo>
                      <a:pt x="110" y="168"/>
                    </a:lnTo>
                    <a:close/>
                    <a:moveTo>
                      <a:pt x="107" y="174"/>
                    </a:moveTo>
                    <a:lnTo>
                      <a:pt x="106" y="182"/>
                    </a:lnTo>
                    <a:lnTo>
                      <a:pt x="106" y="190"/>
                    </a:lnTo>
                    <a:lnTo>
                      <a:pt x="41" y="190"/>
                    </a:lnTo>
                    <a:lnTo>
                      <a:pt x="43" y="174"/>
                    </a:lnTo>
                    <a:lnTo>
                      <a:pt x="45" y="159"/>
                    </a:lnTo>
                    <a:lnTo>
                      <a:pt x="107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2681"/>
              <p:cNvSpPr>
                <a:spLocks noEditPoints="1"/>
              </p:cNvSpPr>
              <p:nvPr/>
            </p:nvSpPr>
            <p:spPr bwMode="auto">
              <a:xfrm>
                <a:off x="788" y="2338"/>
                <a:ext cx="42" cy="52"/>
              </a:xfrm>
              <a:custGeom>
                <a:avLst/>
                <a:gdLst>
                  <a:gd name="T0" fmla="*/ 178 w 213"/>
                  <a:gd name="T1" fmla="*/ 139 h 258"/>
                  <a:gd name="T2" fmla="*/ 197 w 213"/>
                  <a:gd name="T3" fmla="*/ 197 h 258"/>
                  <a:gd name="T4" fmla="*/ 189 w 213"/>
                  <a:gd name="T5" fmla="*/ 212 h 258"/>
                  <a:gd name="T6" fmla="*/ 131 w 213"/>
                  <a:gd name="T7" fmla="*/ 183 h 258"/>
                  <a:gd name="T8" fmla="*/ 167 w 213"/>
                  <a:gd name="T9" fmla="*/ 238 h 258"/>
                  <a:gd name="T10" fmla="*/ 118 w 213"/>
                  <a:gd name="T11" fmla="*/ 192 h 258"/>
                  <a:gd name="T12" fmla="*/ 122 w 213"/>
                  <a:gd name="T13" fmla="*/ 256 h 258"/>
                  <a:gd name="T14" fmla="*/ 138 w 213"/>
                  <a:gd name="T15" fmla="*/ 253 h 258"/>
                  <a:gd name="T16" fmla="*/ 88 w 213"/>
                  <a:gd name="T17" fmla="*/ 190 h 258"/>
                  <a:gd name="T18" fmla="*/ 45 w 213"/>
                  <a:gd name="T19" fmla="*/ 239 h 258"/>
                  <a:gd name="T20" fmla="*/ 63 w 213"/>
                  <a:gd name="T21" fmla="*/ 250 h 258"/>
                  <a:gd name="T22" fmla="*/ 22 w 213"/>
                  <a:gd name="T23" fmla="*/ 214 h 258"/>
                  <a:gd name="T24" fmla="*/ 78 w 213"/>
                  <a:gd name="T25" fmla="*/ 183 h 258"/>
                  <a:gd name="T26" fmla="*/ 0 w 213"/>
                  <a:gd name="T27" fmla="*/ 131 h 258"/>
                  <a:gd name="T28" fmla="*/ 0 w 213"/>
                  <a:gd name="T29" fmla="*/ 116 h 258"/>
                  <a:gd name="T30" fmla="*/ 22 w 213"/>
                  <a:gd name="T31" fmla="*/ 46 h 258"/>
                  <a:gd name="T32" fmla="*/ 68 w 213"/>
                  <a:gd name="T33" fmla="*/ 98 h 258"/>
                  <a:gd name="T34" fmla="*/ 44 w 213"/>
                  <a:gd name="T35" fmla="*/ 20 h 258"/>
                  <a:gd name="T36" fmla="*/ 29 w 213"/>
                  <a:gd name="T37" fmla="*/ 36 h 258"/>
                  <a:gd name="T38" fmla="*/ 102 w 213"/>
                  <a:gd name="T39" fmla="*/ 65 h 258"/>
                  <a:gd name="T40" fmla="*/ 125 w 213"/>
                  <a:gd name="T41" fmla="*/ 2 h 258"/>
                  <a:gd name="T42" fmla="*/ 178 w 213"/>
                  <a:gd name="T43" fmla="*/ 37 h 258"/>
                  <a:gd name="T44" fmla="*/ 102 w 213"/>
                  <a:gd name="T45" fmla="*/ 0 h 258"/>
                  <a:gd name="T46" fmla="*/ 186 w 213"/>
                  <a:gd name="T47" fmla="*/ 46 h 258"/>
                  <a:gd name="T48" fmla="*/ 127 w 213"/>
                  <a:gd name="T49" fmla="*/ 76 h 258"/>
                  <a:gd name="T50" fmla="*/ 207 w 213"/>
                  <a:gd name="T51" fmla="*/ 137 h 258"/>
                  <a:gd name="T52" fmla="*/ 201 w 213"/>
                  <a:gd name="T53" fmla="*/ 82 h 258"/>
                  <a:gd name="T54" fmla="*/ 205 w 213"/>
                  <a:gd name="T55" fmla="*/ 144 h 258"/>
                  <a:gd name="T56" fmla="*/ 174 w 213"/>
                  <a:gd name="T57" fmla="*/ 176 h 258"/>
                  <a:gd name="T58" fmla="*/ 174 w 213"/>
                  <a:gd name="T59" fmla="*/ 111 h 258"/>
                  <a:gd name="T60" fmla="*/ 41 w 213"/>
                  <a:gd name="T61" fmla="*/ 143 h 258"/>
                  <a:gd name="T62" fmla="*/ 41 w 213"/>
                  <a:gd name="T63" fmla="*/ 143 h 258"/>
                  <a:gd name="T64" fmla="*/ 54 w 213"/>
                  <a:gd name="T65" fmla="*/ 192 h 258"/>
                  <a:gd name="T66" fmla="*/ 108 w 213"/>
                  <a:gd name="T67" fmla="*/ 157 h 258"/>
                  <a:gd name="T68" fmla="*/ 78 w 213"/>
                  <a:gd name="T69" fmla="*/ 214 h 258"/>
                  <a:gd name="T70" fmla="*/ 108 w 213"/>
                  <a:gd name="T71" fmla="*/ 157 h 258"/>
                  <a:gd name="T72" fmla="*/ 86 w 213"/>
                  <a:gd name="T73" fmla="*/ 218 h 258"/>
                  <a:gd name="T74" fmla="*/ 146 w 213"/>
                  <a:gd name="T75" fmla="*/ 205 h 258"/>
                  <a:gd name="T76" fmla="*/ 100 w 213"/>
                  <a:gd name="T77" fmla="*/ 159 h 258"/>
                  <a:gd name="T78" fmla="*/ 152 w 213"/>
                  <a:gd name="T79" fmla="*/ 198 h 258"/>
                  <a:gd name="T80" fmla="*/ 132 w 213"/>
                  <a:gd name="T81" fmla="*/ 163 h 258"/>
                  <a:gd name="T82" fmla="*/ 166 w 213"/>
                  <a:gd name="T83" fmla="*/ 98 h 258"/>
                  <a:gd name="T84" fmla="*/ 101 w 213"/>
                  <a:gd name="T85" fmla="*/ 103 h 258"/>
                  <a:gd name="T86" fmla="*/ 158 w 213"/>
                  <a:gd name="T87" fmla="*/ 72 h 258"/>
                  <a:gd name="T88" fmla="*/ 125 w 213"/>
                  <a:gd name="T89" fmla="*/ 81 h 258"/>
                  <a:gd name="T90" fmla="*/ 136 w 213"/>
                  <a:gd name="T91" fmla="*/ 47 h 258"/>
                  <a:gd name="T92" fmla="*/ 102 w 213"/>
                  <a:gd name="T93" fmla="*/ 101 h 258"/>
                  <a:gd name="T94" fmla="*/ 131 w 213"/>
                  <a:gd name="T95" fmla="*/ 44 h 258"/>
                  <a:gd name="T96" fmla="*/ 83 w 213"/>
                  <a:gd name="T97" fmla="*/ 41 h 258"/>
                  <a:gd name="T98" fmla="*/ 108 w 213"/>
                  <a:gd name="T99" fmla="*/ 101 h 258"/>
                  <a:gd name="T100" fmla="*/ 77 w 213"/>
                  <a:gd name="T101" fmla="*/ 44 h 258"/>
                  <a:gd name="T102" fmla="*/ 47 w 213"/>
                  <a:gd name="T103" fmla="*/ 80 h 258"/>
                  <a:gd name="T104" fmla="*/ 45 w 213"/>
                  <a:gd name="T105" fmla="*/ 86 h 258"/>
                  <a:gd name="T106" fmla="*/ 42 w 213"/>
                  <a:gd name="T107" fmla="*/ 113 h 258"/>
                  <a:gd name="T108" fmla="*/ 42 w 213"/>
                  <a:gd name="T109" fmla="*/ 113 h 258"/>
                  <a:gd name="T110" fmla="*/ 73 w 213"/>
                  <a:gd name="T111" fmla="*/ 146 h 258"/>
                  <a:gd name="T112" fmla="*/ 167 w 213"/>
                  <a:gd name="T113" fmla="*/ 112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3" h="258">
                    <a:moveTo>
                      <a:pt x="138" y="131"/>
                    </a:moveTo>
                    <a:lnTo>
                      <a:pt x="178" y="139"/>
                    </a:lnTo>
                    <a:lnTo>
                      <a:pt x="166" y="203"/>
                    </a:lnTo>
                    <a:lnTo>
                      <a:pt x="126" y="194"/>
                    </a:lnTo>
                    <a:lnTo>
                      <a:pt x="138" y="131"/>
                    </a:lnTo>
                    <a:close/>
                    <a:moveTo>
                      <a:pt x="178" y="139"/>
                    </a:moveTo>
                    <a:lnTo>
                      <a:pt x="213" y="147"/>
                    </a:lnTo>
                    <a:lnTo>
                      <a:pt x="203" y="179"/>
                    </a:lnTo>
                    <a:lnTo>
                      <a:pt x="172" y="171"/>
                    </a:lnTo>
                    <a:lnTo>
                      <a:pt x="178" y="139"/>
                    </a:lnTo>
                    <a:close/>
                    <a:moveTo>
                      <a:pt x="203" y="179"/>
                    </a:moveTo>
                    <a:lnTo>
                      <a:pt x="197" y="197"/>
                    </a:lnTo>
                    <a:lnTo>
                      <a:pt x="189" y="212"/>
                    </a:lnTo>
                    <a:lnTo>
                      <a:pt x="134" y="178"/>
                    </a:lnTo>
                    <a:lnTo>
                      <a:pt x="138" y="171"/>
                    </a:lnTo>
                    <a:lnTo>
                      <a:pt x="141" y="162"/>
                    </a:lnTo>
                    <a:lnTo>
                      <a:pt x="203" y="179"/>
                    </a:lnTo>
                    <a:close/>
                    <a:moveTo>
                      <a:pt x="189" y="212"/>
                    </a:moveTo>
                    <a:lnTo>
                      <a:pt x="184" y="219"/>
                    </a:lnTo>
                    <a:lnTo>
                      <a:pt x="179" y="225"/>
                    </a:lnTo>
                    <a:lnTo>
                      <a:pt x="173" y="232"/>
                    </a:lnTo>
                    <a:lnTo>
                      <a:pt x="167" y="238"/>
                    </a:lnTo>
                    <a:lnTo>
                      <a:pt x="127" y="187"/>
                    </a:lnTo>
                    <a:lnTo>
                      <a:pt x="131" y="183"/>
                    </a:lnTo>
                    <a:lnTo>
                      <a:pt x="134" y="178"/>
                    </a:lnTo>
                    <a:lnTo>
                      <a:pt x="189" y="212"/>
                    </a:lnTo>
                    <a:close/>
                    <a:moveTo>
                      <a:pt x="167" y="238"/>
                    </a:moveTo>
                    <a:lnTo>
                      <a:pt x="167" y="238"/>
                    </a:lnTo>
                    <a:lnTo>
                      <a:pt x="147" y="212"/>
                    </a:lnTo>
                    <a:lnTo>
                      <a:pt x="167" y="238"/>
                    </a:lnTo>
                    <a:close/>
                    <a:moveTo>
                      <a:pt x="167" y="238"/>
                    </a:moveTo>
                    <a:lnTo>
                      <a:pt x="161" y="243"/>
                    </a:lnTo>
                    <a:lnTo>
                      <a:pt x="153" y="247"/>
                    </a:lnTo>
                    <a:lnTo>
                      <a:pt x="146" y="250"/>
                    </a:lnTo>
                    <a:lnTo>
                      <a:pt x="138" y="253"/>
                    </a:lnTo>
                    <a:lnTo>
                      <a:pt x="118" y="192"/>
                    </a:lnTo>
                    <a:lnTo>
                      <a:pt x="123" y="189"/>
                    </a:lnTo>
                    <a:lnTo>
                      <a:pt x="127" y="187"/>
                    </a:lnTo>
                    <a:lnTo>
                      <a:pt x="167" y="238"/>
                    </a:lnTo>
                    <a:close/>
                    <a:moveTo>
                      <a:pt x="138" y="253"/>
                    </a:moveTo>
                    <a:lnTo>
                      <a:pt x="131" y="255"/>
                    </a:lnTo>
                    <a:lnTo>
                      <a:pt x="122" y="256"/>
                    </a:lnTo>
                    <a:lnTo>
                      <a:pt x="115" y="258"/>
                    </a:lnTo>
                    <a:lnTo>
                      <a:pt x="106" y="258"/>
                    </a:lnTo>
                    <a:lnTo>
                      <a:pt x="106" y="193"/>
                    </a:lnTo>
                    <a:lnTo>
                      <a:pt x="112" y="193"/>
                    </a:lnTo>
                    <a:lnTo>
                      <a:pt x="118" y="192"/>
                    </a:lnTo>
                    <a:lnTo>
                      <a:pt x="138" y="253"/>
                    </a:lnTo>
                    <a:close/>
                    <a:moveTo>
                      <a:pt x="106" y="258"/>
                    </a:moveTo>
                    <a:lnTo>
                      <a:pt x="95" y="258"/>
                    </a:lnTo>
                    <a:lnTo>
                      <a:pt x="83" y="256"/>
                    </a:lnTo>
                    <a:lnTo>
                      <a:pt x="73" y="254"/>
                    </a:lnTo>
                    <a:lnTo>
                      <a:pt x="63" y="250"/>
                    </a:lnTo>
                    <a:lnTo>
                      <a:pt x="88" y="190"/>
                    </a:lnTo>
                    <a:lnTo>
                      <a:pt x="96" y="193"/>
                    </a:lnTo>
                    <a:lnTo>
                      <a:pt x="106" y="193"/>
                    </a:lnTo>
                    <a:lnTo>
                      <a:pt x="106" y="258"/>
                    </a:lnTo>
                    <a:close/>
                    <a:moveTo>
                      <a:pt x="63" y="250"/>
                    </a:moveTo>
                    <a:lnTo>
                      <a:pt x="54" y="245"/>
                    </a:lnTo>
                    <a:lnTo>
                      <a:pt x="45" y="239"/>
                    </a:lnTo>
                    <a:lnTo>
                      <a:pt x="36" y="232"/>
                    </a:lnTo>
                    <a:lnTo>
                      <a:pt x="29" y="224"/>
                    </a:lnTo>
                    <a:lnTo>
                      <a:pt x="78" y="183"/>
                    </a:lnTo>
                    <a:lnTo>
                      <a:pt x="83" y="188"/>
                    </a:lnTo>
                    <a:lnTo>
                      <a:pt x="88" y="190"/>
                    </a:lnTo>
                    <a:lnTo>
                      <a:pt x="63" y="250"/>
                    </a:lnTo>
                    <a:close/>
                    <a:moveTo>
                      <a:pt x="78" y="183"/>
                    </a:moveTo>
                    <a:lnTo>
                      <a:pt x="78" y="183"/>
                    </a:lnTo>
                    <a:lnTo>
                      <a:pt x="54" y="203"/>
                    </a:lnTo>
                    <a:lnTo>
                      <a:pt x="78" y="183"/>
                    </a:lnTo>
                    <a:close/>
                    <a:moveTo>
                      <a:pt x="29" y="224"/>
                    </a:moveTo>
                    <a:lnTo>
                      <a:pt x="22" y="214"/>
                    </a:lnTo>
                    <a:lnTo>
                      <a:pt x="16" y="204"/>
                    </a:lnTo>
                    <a:lnTo>
                      <a:pt x="11" y="193"/>
                    </a:lnTo>
                    <a:lnTo>
                      <a:pt x="6" y="181"/>
                    </a:lnTo>
                    <a:lnTo>
                      <a:pt x="68" y="163"/>
                    </a:lnTo>
                    <a:lnTo>
                      <a:pt x="73" y="174"/>
                    </a:lnTo>
                    <a:lnTo>
                      <a:pt x="78" y="183"/>
                    </a:lnTo>
                    <a:lnTo>
                      <a:pt x="29" y="224"/>
                    </a:lnTo>
                    <a:close/>
                    <a:moveTo>
                      <a:pt x="6" y="181"/>
                    </a:moveTo>
                    <a:lnTo>
                      <a:pt x="4" y="169"/>
                    </a:lnTo>
                    <a:lnTo>
                      <a:pt x="1" y="157"/>
                    </a:lnTo>
                    <a:lnTo>
                      <a:pt x="0" y="143"/>
                    </a:lnTo>
                    <a:lnTo>
                      <a:pt x="0" y="131"/>
                    </a:lnTo>
                    <a:lnTo>
                      <a:pt x="65" y="131"/>
                    </a:lnTo>
                    <a:lnTo>
                      <a:pt x="66" y="148"/>
                    </a:lnTo>
                    <a:lnTo>
                      <a:pt x="68" y="163"/>
                    </a:lnTo>
                    <a:lnTo>
                      <a:pt x="6" y="181"/>
                    </a:lnTo>
                    <a:close/>
                    <a:moveTo>
                      <a:pt x="0" y="131"/>
                    </a:moveTo>
                    <a:lnTo>
                      <a:pt x="0" y="116"/>
                    </a:lnTo>
                    <a:lnTo>
                      <a:pt x="1" y="103"/>
                    </a:lnTo>
                    <a:lnTo>
                      <a:pt x="4" y="90"/>
                    </a:lnTo>
                    <a:lnTo>
                      <a:pt x="7" y="78"/>
                    </a:lnTo>
                    <a:lnTo>
                      <a:pt x="11" y="66"/>
                    </a:lnTo>
                    <a:lnTo>
                      <a:pt x="16" y="56"/>
                    </a:lnTo>
                    <a:lnTo>
                      <a:pt x="22" y="46"/>
                    </a:lnTo>
                    <a:lnTo>
                      <a:pt x="29" y="36"/>
                    </a:lnTo>
                    <a:lnTo>
                      <a:pt x="80" y="76"/>
                    </a:lnTo>
                    <a:lnTo>
                      <a:pt x="76" y="81"/>
                    </a:lnTo>
                    <a:lnTo>
                      <a:pt x="73" y="86"/>
                    </a:lnTo>
                    <a:lnTo>
                      <a:pt x="71" y="92"/>
                    </a:lnTo>
                    <a:lnTo>
                      <a:pt x="68" y="98"/>
                    </a:lnTo>
                    <a:lnTo>
                      <a:pt x="66" y="113"/>
                    </a:lnTo>
                    <a:lnTo>
                      <a:pt x="65" y="131"/>
                    </a:lnTo>
                    <a:lnTo>
                      <a:pt x="0" y="131"/>
                    </a:lnTo>
                    <a:close/>
                    <a:moveTo>
                      <a:pt x="29" y="36"/>
                    </a:moveTo>
                    <a:lnTo>
                      <a:pt x="36" y="27"/>
                    </a:lnTo>
                    <a:lnTo>
                      <a:pt x="44" y="20"/>
                    </a:lnTo>
                    <a:lnTo>
                      <a:pt x="52" y="15"/>
                    </a:lnTo>
                    <a:lnTo>
                      <a:pt x="61" y="9"/>
                    </a:lnTo>
                    <a:lnTo>
                      <a:pt x="90" y="67"/>
                    </a:lnTo>
                    <a:lnTo>
                      <a:pt x="85" y="71"/>
                    </a:lnTo>
                    <a:lnTo>
                      <a:pt x="80" y="76"/>
                    </a:lnTo>
                    <a:lnTo>
                      <a:pt x="29" y="36"/>
                    </a:lnTo>
                    <a:close/>
                    <a:moveTo>
                      <a:pt x="61" y="9"/>
                    </a:moveTo>
                    <a:lnTo>
                      <a:pt x="71" y="5"/>
                    </a:lnTo>
                    <a:lnTo>
                      <a:pt x="81" y="2"/>
                    </a:lnTo>
                    <a:lnTo>
                      <a:pt x="91" y="0"/>
                    </a:lnTo>
                    <a:lnTo>
                      <a:pt x="102" y="0"/>
                    </a:lnTo>
                    <a:lnTo>
                      <a:pt x="102" y="65"/>
                    </a:lnTo>
                    <a:lnTo>
                      <a:pt x="95" y="65"/>
                    </a:lnTo>
                    <a:lnTo>
                      <a:pt x="90" y="67"/>
                    </a:lnTo>
                    <a:lnTo>
                      <a:pt x="61" y="9"/>
                    </a:lnTo>
                    <a:close/>
                    <a:moveTo>
                      <a:pt x="102" y="0"/>
                    </a:moveTo>
                    <a:lnTo>
                      <a:pt x="113" y="0"/>
                    </a:lnTo>
                    <a:lnTo>
                      <a:pt x="125" y="2"/>
                    </a:lnTo>
                    <a:lnTo>
                      <a:pt x="136" y="5"/>
                    </a:lnTo>
                    <a:lnTo>
                      <a:pt x="146" y="9"/>
                    </a:lnTo>
                    <a:lnTo>
                      <a:pt x="154" y="15"/>
                    </a:lnTo>
                    <a:lnTo>
                      <a:pt x="163" y="21"/>
                    </a:lnTo>
                    <a:lnTo>
                      <a:pt x="171" y="29"/>
                    </a:lnTo>
                    <a:lnTo>
                      <a:pt x="178" y="37"/>
                    </a:lnTo>
                    <a:lnTo>
                      <a:pt x="127" y="76"/>
                    </a:lnTo>
                    <a:lnTo>
                      <a:pt x="122" y="71"/>
                    </a:lnTo>
                    <a:lnTo>
                      <a:pt x="116" y="67"/>
                    </a:lnTo>
                    <a:lnTo>
                      <a:pt x="110" y="66"/>
                    </a:lnTo>
                    <a:lnTo>
                      <a:pt x="102" y="65"/>
                    </a:lnTo>
                    <a:lnTo>
                      <a:pt x="102" y="0"/>
                    </a:lnTo>
                    <a:close/>
                    <a:moveTo>
                      <a:pt x="127" y="76"/>
                    </a:moveTo>
                    <a:lnTo>
                      <a:pt x="127" y="76"/>
                    </a:lnTo>
                    <a:lnTo>
                      <a:pt x="153" y="56"/>
                    </a:lnTo>
                    <a:lnTo>
                      <a:pt x="127" y="76"/>
                    </a:lnTo>
                    <a:close/>
                    <a:moveTo>
                      <a:pt x="178" y="36"/>
                    </a:moveTo>
                    <a:lnTo>
                      <a:pt x="186" y="46"/>
                    </a:lnTo>
                    <a:lnTo>
                      <a:pt x="191" y="57"/>
                    </a:lnTo>
                    <a:lnTo>
                      <a:pt x="196" y="70"/>
                    </a:lnTo>
                    <a:lnTo>
                      <a:pt x="201" y="82"/>
                    </a:lnTo>
                    <a:lnTo>
                      <a:pt x="137" y="98"/>
                    </a:lnTo>
                    <a:lnTo>
                      <a:pt x="133" y="86"/>
                    </a:lnTo>
                    <a:lnTo>
                      <a:pt x="127" y="76"/>
                    </a:lnTo>
                    <a:lnTo>
                      <a:pt x="178" y="36"/>
                    </a:lnTo>
                    <a:close/>
                    <a:moveTo>
                      <a:pt x="201" y="82"/>
                    </a:moveTo>
                    <a:lnTo>
                      <a:pt x="203" y="95"/>
                    </a:lnTo>
                    <a:lnTo>
                      <a:pt x="204" y="108"/>
                    </a:lnTo>
                    <a:lnTo>
                      <a:pt x="205" y="122"/>
                    </a:lnTo>
                    <a:lnTo>
                      <a:pt x="207" y="137"/>
                    </a:lnTo>
                    <a:lnTo>
                      <a:pt x="142" y="137"/>
                    </a:lnTo>
                    <a:lnTo>
                      <a:pt x="141" y="127"/>
                    </a:lnTo>
                    <a:lnTo>
                      <a:pt x="141" y="116"/>
                    </a:lnTo>
                    <a:lnTo>
                      <a:pt x="139" y="107"/>
                    </a:lnTo>
                    <a:lnTo>
                      <a:pt x="137" y="98"/>
                    </a:lnTo>
                    <a:lnTo>
                      <a:pt x="201" y="82"/>
                    </a:lnTo>
                    <a:close/>
                    <a:moveTo>
                      <a:pt x="207" y="137"/>
                    </a:moveTo>
                    <a:lnTo>
                      <a:pt x="207" y="138"/>
                    </a:lnTo>
                    <a:lnTo>
                      <a:pt x="174" y="137"/>
                    </a:lnTo>
                    <a:lnTo>
                      <a:pt x="207" y="137"/>
                    </a:lnTo>
                    <a:close/>
                    <a:moveTo>
                      <a:pt x="207" y="138"/>
                    </a:moveTo>
                    <a:lnTo>
                      <a:pt x="205" y="144"/>
                    </a:lnTo>
                    <a:lnTo>
                      <a:pt x="142" y="142"/>
                    </a:lnTo>
                    <a:lnTo>
                      <a:pt x="142" y="137"/>
                    </a:lnTo>
                    <a:lnTo>
                      <a:pt x="207" y="138"/>
                    </a:lnTo>
                    <a:close/>
                    <a:moveTo>
                      <a:pt x="205" y="144"/>
                    </a:moveTo>
                    <a:lnTo>
                      <a:pt x="205" y="176"/>
                    </a:lnTo>
                    <a:lnTo>
                      <a:pt x="174" y="176"/>
                    </a:lnTo>
                    <a:lnTo>
                      <a:pt x="174" y="143"/>
                    </a:lnTo>
                    <a:lnTo>
                      <a:pt x="205" y="144"/>
                    </a:lnTo>
                    <a:close/>
                    <a:moveTo>
                      <a:pt x="174" y="176"/>
                    </a:moveTo>
                    <a:lnTo>
                      <a:pt x="73" y="176"/>
                    </a:lnTo>
                    <a:lnTo>
                      <a:pt x="73" y="111"/>
                    </a:lnTo>
                    <a:lnTo>
                      <a:pt x="174" y="111"/>
                    </a:lnTo>
                    <a:lnTo>
                      <a:pt x="174" y="176"/>
                    </a:lnTo>
                    <a:close/>
                    <a:moveTo>
                      <a:pt x="41" y="143"/>
                    </a:moveTo>
                    <a:lnTo>
                      <a:pt x="41" y="111"/>
                    </a:lnTo>
                    <a:lnTo>
                      <a:pt x="73" y="111"/>
                    </a:lnTo>
                    <a:lnTo>
                      <a:pt x="73" y="143"/>
                    </a:lnTo>
                    <a:lnTo>
                      <a:pt x="41" y="143"/>
                    </a:lnTo>
                    <a:close/>
                    <a:moveTo>
                      <a:pt x="106" y="143"/>
                    </a:moveTo>
                    <a:lnTo>
                      <a:pt x="106" y="148"/>
                    </a:lnTo>
                    <a:lnTo>
                      <a:pt x="107" y="153"/>
                    </a:lnTo>
                    <a:lnTo>
                      <a:pt x="45" y="172"/>
                    </a:lnTo>
                    <a:lnTo>
                      <a:pt x="42" y="158"/>
                    </a:lnTo>
                    <a:lnTo>
                      <a:pt x="41" y="143"/>
                    </a:lnTo>
                    <a:lnTo>
                      <a:pt x="106" y="143"/>
                    </a:lnTo>
                    <a:close/>
                    <a:moveTo>
                      <a:pt x="107" y="153"/>
                    </a:moveTo>
                    <a:lnTo>
                      <a:pt x="107" y="156"/>
                    </a:lnTo>
                    <a:lnTo>
                      <a:pt x="108" y="157"/>
                    </a:lnTo>
                    <a:lnTo>
                      <a:pt x="59" y="197"/>
                    </a:lnTo>
                    <a:lnTo>
                      <a:pt x="54" y="192"/>
                    </a:lnTo>
                    <a:lnTo>
                      <a:pt x="50" y="186"/>
                    </a:lnTo>
                    <a:lnTo>
                      <a:pt x="47" y="179"/>
                    </a:lnTo>
                    <a:lnTo>
                      <a:pt x="45" y="172"/>
                    </a:lnTo>
                    <a:lnTo>
                      <a:pt x="107" y="153"/>
                    </a:lnTo>
                    <a:close/>
                    <a:moveTo>
                      <a:pt x="108" y="157"/>
                    </a:moveTo>
                    <a:lnTo>
                      <a:pt x="108" y="157"/>
                    </a:lnTo>
                    <a:lnTo>
                      <a:pt x="83" y="177"/>
                    </a:lnTo>
                    <a:lnTo>
                      <a:pt x="108" y="157"/>
                    </a:lnTo>
                    <a:close/>
                    <a:moveTo>
                      <a:pt x="108" y="157"/>
                    </a:moveTo>
                    <a:lnTo>
                      <a:pt x="108" y="157"/>
                    </a:lnTo>
                    <a:lnTo>
                      <a:pt x="108" y="157"/>
                    </a:lnTo>
                    <a:lnTo>
                      <a:pt x="78" y="214"/>
                    </a:lnTo>
                    <a:lnTo>
                      <a:pt x="73" y="212"/>
                    </a:lnTo>
                    <a:lnTo>
                      <a:pt x="67" y="207"/>
                    </a:lnTo>
                    <a:lnTo>
                      <a:pt x="62" y="203"/>
                    </a:lnTo>
                    <a:lnTo>
                      <a:pt x="59" y="197"/>
                    </a:lnTo>
                    <a:lnTo>
                      <a:pt x="108" y="157"/>
                    </a:lnTo>
                    <a:close/>
                    <a:moveTo>
                      <a:pt x="108" y="157"/>
                    </a:moveTo>
                    <a:lnTo>
                      <a:pt x="107" y="157"/>
                    </a:lnTo>
                    <a:lnTo>
                      <a:pt x="106" y="157"/>
                    </a:lnTo>
                    <a:lnTo>
                      <a:pt x="106" y="222"/>
                    </a:lnTo>
                    <a:lnTo>
                      <a:pt x="100" y="222"/>
                    </a:lnTo>
                    <a:lnTo>
                      <a:pt x="92" y="219"/>
                    </a:lnTo>
                    <a:lnTo>
                      <a:pt x="86" y="218"/>
                    </a:lnTo>
                    <a:lnTo>
                      <a:pt x="78" y="214"/>
                    </a:lnTo>
                    <a:lnTo>
                      <a:pt x="108" y="157"/>
                    </a:lnTo>
                    <a:close/>
                    <a:moveTo>
                      <a:pt x="106" y="157"/>
                    </a:moveTo>
                    <a:lnTo>
                      <a:pt x="103" y="159"/>
                    </a:lnTo>
                    <a:lnTo>
                      <a:pt x="100" y="159"/>
                    </a:lnTo>
                    <a:lnTo>
                      <a:pt x="146" y="205"/>
                    </a:lnTo>
                    <a:lnTo>
                      <a:pt x="137" y="212"/>
                    </a:lnTo>
                    <a:lnTo>
                      <a:pt x="127" y="218"/>
                    </a:lnTo>
                    <a:lnTo>
                      <a:pt x="117" y="220"/>
                    </a:lnTo>
                    <a:lnTo>
                      <a:pt x="106" y="222"/>
                    </a:lnTo>
                    <a:lnTo>
                      <a:pt x="106" y="157"/>
                    </a:lnTo>
                    <a:close/>
                    <a:moveTo>
                      <a:pt x="100" y="159"/>
                    </a:moveTo>
                    <a:lnTo>
                      <a:pt x="100" y="158"/>
                    </a:lnTo>
                    <a:lnTo>
                      <a:pt x="101" y="154"/>
                    </a:lnTo>
                    <a:lnTo>
                      <a:pt x="163" y="171"/>
                    </a:lnTo>
                    <a:lnTo>
                      <a:pt x="161" y="181"/>
                    </a:lnTo>
                    <a:lnTo>
                      <a:pt x="157" y="190"/>
                    </a:lnTo>
                    <a:lnTo>
                      <a:pt x="152" y="198"/>
                    </a:lnTo>
                    <a:lnTo>
                      <a:pt x="146" y="205"/>
                    </a:lnTo>
                    <a:lnTo>
                      <a:pt x="100" y="159"/>
                    </a:lnTo>
                    <a:close/>
                    <a:moveTo>
                      <a:pt x="101" y="154"/>
                    </a:moveTo>
                    <a:lnTo>
                      <a:pt x="108" y="124"/>
                    </a:lnTo>
                    <a:lnTo>
                      <a:pt x="138" y="131"/>
                    </a:lnTo>
                    <a:lnTo>
                      <a:pt x="132" y="163"/>
                    </a:lnTo>
                    <a:lnTo>
                      <a:pt x="101" y="154"/>
                    </a:lnTo>
                    <a:close/>
                    <a:moveTo>
                      <a:pt x="102" y="115"/>
                    </a:moveTo>
                    <a:lnTo>
                      <a:pt x="102" y="108"/>
                    </a:lnTo>
                    <a:lnTo>
                      <a:pt x="101" y="103"/>
                    </a:lnTo>
                    <a:lnTo>
                      <a:pt x="163" y="86"/>
                    </a:lnTo>
                    <a:lnTo>
                      <a:pt x="166" y="98"/>
                    </a:lnTo>
                    <a:lnTo>
                      <a:pt x="167" y="112"/>
                    </a:lnTo>
                    <a:lnTo>
                      <a:pt x="102" y="115"/>
                    </a:lnTo>
                    <a:close/>
                    <a:moveTo>
                      <a:pt x="101" y="103"/>
                    </a:moveTo>
                    <a:lnTo>
                      <a:pt x="101" y="103"/>
                    </a:lnTo>
                    <a:lnTo>
                      <a:pt x="132" y="95"/>
                    </a:lnTo>
                    <a:lnTo>
                      <a:pt x="101" y="103"/>
                    </a:lnTo>
                    <a:close/>
                    <a:moveTo>
                      <a:pt x="101" y="103"/>
                    </a:moveTo>
                    <a:lnTo>
                      <a:pt x="100" y="102"/>
                    </a:lnTo>
                    <a:lnTo>
                      <a:pt x="100" y="101"/>
                    </a:lnTo>
                    <a:lnTo>
                      <a:pt x="151" y="61"/>
                    </a:lnTo>
                    <a:lnTo>
                      <a:pt x="154" y="66"/>
                    </a:lnTo>
                    <a:lnTo>
                      <a:pt x="158" y="72"/>
                    </a:lnTo>
                    <a:lnTo>
                      <a:pt x="161" y="78"/>
                    </a:lnTo>
                    <a:lnTo>
                      <a:pt x="163" y="86"/>
                    </a:lnTo>
                    <a:lnTo>
                      <a:pt x="101" y="103"/>
                    </a:lnTo>
                    <a:close/>
                    <a:moveTo>
                      <a:pt x="100" y="101"/>
                    </a:moveTo>
                    <a:lnTo>
                      <a:pt x="100" y="101"/>
                    </a:lnTo>
                    <a:lnTo>
                      <a:pt x="125" y="81"/>
                    </a:lnTo>
                    <a:lnTo>
                      <a:pt x="100" y="101"/>
                    </a:lnTo>
                    <a:close/>
                    <a:moveTo>
                      <a:pt x="100" y="101"/>
                    </a:moveTo>
                    <a:lnTo>
                      <a:pt x="100" y="101"/>
                    </a:lnTo>
                    <a:lnTo>
                      <a:pt x="101" y="101"/>
                    </a:lnTo>
                    <a:lnTo>
                      <a:pt x="131" y="44"/>
                    </a:lnTo>
                    <a:lnTo>
                      <a:pt x="136" y="47"/>
                    </a:lnTo>
                    <a:lnTo>
                      <a:pt x="141" y="51"/>
                    </a:lnTo>
                    <a:lnTo>
                      <a:pt x="146" y="56"/>
                    </a:lnTo>
                    <a:lnTo>
                      <a:pt x="151" y="61"/>
                    </a:lnTo>
                    <a:lnTo>
                      <a:pt x="100" y="101"/>
                    </a:lnTo>
                    <a:close/>
                    <a:moveTo>
                      <a:pt x="101" y="101"/>
                    </a:moveTo>
                    <a:lnTo>
                      <a:pt x="102" y="101"/>
                    </a:lnTo>
                    <a:lnTo>
                      <a:pt x="105" y="102"/>
                    </a:lnTo>
                    <a:lnTo>
                      <a:pt x="105" y="37"/>
                    </a:lnTo>
                    <a:lnTo>
                      <a:pt x="111" y="37"/>
                    </a:lnTo>
                    <a:lnTo>
                      <a:pt x="118" y="39"/>
                    </a:lnTo>
                    <a:lnTo>
                      <a:pt x="125" y="41"/>
                    </a:lnTo>
                    <a:lnTo>
                      <a:pt x="131" y="44"/>
                    </a:lnTo>
                    <a:lnTo>
                      <a:pt x="101" y="101"/>
                    </a:lnTo>
                    <a:close/>
                    <a:moveTo>
                      <a:pt x="105" y="102"/>
                    </a:moveTo>
                    <a:lnTo>
                      <a:pt x="106" y="101"/>
                    </a:lnTo>
                    <a:lnTo>
                      <a:pt x="107" y="101"/>
                    </a:lnTo>
                    <a:lnTo>
                      <a:pt x="77" y="44"/>
                    </a:lnTo>
                    <a:lnTo>
                      <a:pt x="83" y="41"/>
                    </a:lnTo>
                    <a:lnTo>
                      <a:pt x="91" y="39"/>
                    </a:lnTo>
                    <a:lnTo>
                      <a:pt x="97" y="37"/>
                    </a:lnTo>
                    <a:lnTo>
                      <a:pt x="105" y="37"/>
                    </a:lnTo>
                    <a:lnTo>
                      <a:pt x="105" y="102"/>
                    </a:lnTo>
                    <a:close/>
                    <a:moveTo>
                      <a:pt x="107" y="101"/>
                    </a:moveTo>
                    <a:lnTo>
                      <a:pt x="108" y="101"/>
                    </a:lnTo>
                    <a:lnTo>
                      <a:pt x="108" y="101"/>
                    </a:lnTo>
                    <a:lnTo>
                      <a:pt x="57" y="61"/>
                    </a:lnTo>
                    <a:lnTo>
                      <a:pt x="62" y="56"/>
                    </a:lnTo>
                    <a:lnTo>
                      <a:pt x="66" y="51"/>
                    </a:lnTo>
                    <a:lnTo>
                      <a:pt x="72" y="47"/>
                    </a:lnTo>
                    <a:lnTo>
                      <a:pt x="77" y="44"/>
                    </a:lnTo>
                    <a:lnTo>
                      <a:pt x="107" y="101"/>
                    </a:lnTo>
                    <a:close/>
                    <a:moveTo>
                      <a:pt x="108" y="101"/>
                    </a:moveTo>
                    <a:lnTo>
                      <a:pt x="108" y="102"/>
                    </a:lnTo>
                    <a:lnTo>
                      <a:pt x="107" y="103"/>
                    </a:lnTo>
                    <a:lnTo>
                      <a:pt x="45" y="86"/>
                    </a:lnTo>
                    <a:lnTo>
                      <a:pt x="47" y="80"/>
                    </a:lnTo>
                    <a:lnTo>
                      <a:pt x="50" y="73"/>
                    </a:lnTo>
                    <a:lnTo>
                      <a:pt x="54" y="67"/>
                    </a:lnTo>
                    <a:lnTo>
                      <a:pt x="57" y="61"/>
                    </a:lnTo>
                    <a:lnTo>
                      <a:pt x="108" y="101"/>
                    </a:lnTo>
                    <a:close/>
                    <a:moveTo>
                      <a:pt x="45" y="86"/>
                    </a:moveTo>
                    <a:lnTo>
                      <a:pt x="45" y="86"/>
                    </a:lnTo>
                    <a:lnTo>
                      <a:pt x="76" y="95"/>
                    </a:lnTo>
                    <a:lnTo>
                      <a:pt x="45" y="86"/>
                    </a:lnTo>
                    <a:close/>
                    <a:moveTo>
                      <a:pt x="107" y="103"/>
                    </a:moveTo>
                    <a:lnTo>
                      <a:pt x="107" y="108"/>
                    </a:lnTo>
                    <a:lnTo>
                      <a:pt x="106" y="113"/>
                    </a:lnTo>
                    <a:lnTo>
                      <a:pt x="42" y="113"/>
                    </a:lnTo>
                    <a:lnTo>
                      <a:pt x="42" y="100"/>
                    </a:lnTo>
                    <a:lnTo>
                      <a:pt x="45" y="86"/>
                    </a:lnTo>
                    <a:lnTo>
                      <a:pt x="107" y="103"/>
                    </a:lnTo>
                    <a:close/>
                    <a:moveTo>
                      <a:pt x="73" y="146"/>
                    </a:moveTo>
                    <a:lnTo>
                      <a:pt x="42" y="146"/>
                    </a:lnTo>
                    <a:lnTo>
                      <a:pt x="42" y="113"/>
                    </a:lnTo>
                    <a:lnTo>
                      <a:pt x="73" y="113"/>
                    </a:lnTo>
                    <a:lnTo>
                      <a:pt x="73" y="146"/>
                    </a:lnTo>
                    <a:close/>
                    <a:moveTo>
                      <a:pt x="73" y="81"/>
                    </a:moveTo>
                    <a:lnTo>
                      <a:pt x="134" y="81"/>
                    </a:lnTo>
                    <a:lnTo>
                      <a:pt x="134" y="146"/>
                    </a:lnTo>
                    <a:lnTo>
                      <a:pt x="73" y="146"/>
                    </a:lnTo>
                    <a:lnTo>
                      <a:pt x="73" y="81"/>
                    </a:lnTo>
                    <a:close/>
                    <a:moveTo>
                      <a:pt x="167" y="112"/>
                    </a:moveTo>
                    <a:lnTo>
                      <a:pt x="167" y="146"/>
                    </a:lnTo>
                    <a:lnTo>
                      <a:pt x="134" y="146"/>
                    </a:lnTo>
                    <a:lnTo>
                      <a:pt x="134" y="113"/>
                    </a:lnTo>
                    <a:lnTo>
                      <a:pt x="167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2682"/>
              <p:cNvSpPr>
                <a:spLocks noEditPoints="1"/>
              </p:cNvSpPr>
              <p:nvPr/>
            </p:nvSpPr>
            <p:spPr bwMode="auto">
              <a:xfrm>
                <a:off x="816" y="2339"/>
                <a:ext cx="49" cy="57"/>
              </a:xfrm>
              <a:custGeom>
                <a:avLst/>
                <a:gdLst>
                  <a:gd name="T0" fmla="*/ 14 w 247"/>
                  <a:gd name="T1" fmla="*/ 42 h 284"/>
                  <a:gd name="T2" fmla="*/ 137 w 247"/>
                  <a:gd name="T3" fmla="*/ 208 h 284"/>
                  <a:gd name="T4" fmla="*/ 14 w 247"/>
                  <a:gd name="T5" fmla="*/ 42 h 284"/>
                  <a:gd name="T6" fmla="*/ 45 w 247"/>
                  <a:gd name="T7" fmla="*/ 0 h 284"/>
                  <a:gd name="T8" fmla="*/ 14 w 247"/>
                  <a:gd name="T9" fmla="*/ 42 h 284"/>
                  <a:gd name="T10" fmla="*/ 87 w 247"/>
                  <a:gd name="T11" fmla="*/ 0 h 284"/>
                  <a:gd name="T12" fmla="*/ 45 w 247"/>
                  <a:gd name="T13" fmla="*/ 64 h 284"/>
                  <a:gd name="T14" fmla="*/ 87 w 247"/>
                  <a:gd name="T15" fmla="*/ 0 h 284"/>
                  <a:gd name="T16" fmla="*/ 118 w 247"/>
                  <a:gd name="T17" fmla="*/ 23 h 284"/>
                  <a:gd name="T18" fmla="*/ 87 w 247"/>
                  <a:gd name="T19" fmla="*/ 0 h 284"/>
                  <a:gd name="T20" fmla="*/ 147 w 247"/>
                  <a:gd name="T21" fmla="*/ 118 h 284"/>
                  <a:gd name="T22" fmla="*/ 56 w 247"/>
                  <a:gd name="T23" fmla="*/ 42 h 284"/>
                  <a:gd name="T24" fmla="*/ 147 w 247"/>
                  <a:gd name="T25" fmla="*/ 118 h 284"/>
                  <a:gd name="T26" fmla="*/ 116 w 247"/>
                  <a:gd name="T27" fmla="*/ 127 h 284"/>
                  <a:gd name="T28" fmla="*/ 147 w 247"/>
                  <a:gd name="T29" fmla="*/ 119 h 284"/>
                  <a:gd name="T30" fmla="*/ 92 w 247"/>
                  <a:gd name="T31" fmla="*/ 167 h 284"/>
                  <a:gd name="T32" fmla="*/ 147 w 247"/>
                  <a:gd name="T33" fmla="*/ 119 h 284"/>
                  <a:gd name="T34" fmla="*/ 123 w 247"/>
                  <a:gd name="T35" fmla="*/ 284 h 284"/>
                  <a:gd name="T36" fmla="*/ 125 w 247"/>
                  <a:gd name="T37" fmla="*/ 159 h 284"/>
                  <a:gd name="T38" fmla="*/ 92 w 247"/>
                  <a:gd name="T39" fmla="*/ 150 h 284"/>
                  <a:gd name="T40" fmla="*/ 163 w 247"/>
                  <a:gd name="T41" fmla="*/ 135 h 284"/>
                  <a:gd name="T42" fmla="*/ 92 w 247"/>
                  <a:gd name="T43" fmla="*/ 150 h 284"/>
                  <a:gd name="T44" fmla="*/ 102 w 247"/>
                  <a:gd name="T45" fmla="*/ 118 h 284"/>
                  <a:gd name="T46" fmla="*/ 101 w 247"/>
                  <a:gd name="T47" fmla="*/ 119 h 284"/>
                  <a:gd name="T48" fmla="*/ 131 w 247"/>
                  <a:gd name="T49" fmla="*/ 23 h 284"/>
                  <a:gd name="T50" fmla="*/ 163 w 247"/>
                  <a:gd name="T51" fmla="*/ 137 h 284"/>
                  <a:gd name="T52" fmla="*/ 131 w 247"/>
                  <a:gd name="T53" fmla="*/ 23 h 284"/>
                  <a:gd name="T54" fmla="*/ 161 w 247"/>
                  <a:gd name="T55" fmla="*/ 0 h 284"/>
                  <a:gd name="T56" fmla="*/ 131 w 247"/>
                  <a:gd name="T57" fmla="*/ 23 h 284"/>
                  <a:gd name="T58" fmla="*/ 202 w 247"/>
                  <a:gd name="T59" fmla="*/ 0 h 284"/>
                  <a:gd name="T60" fmla="*/ 161 w 247"/>
                  <a:gd name="T61" fmla="*/ 64 h 284"/>
                  <a:gd name="T62" fmla="*/ 202 w 247"/>
                  <a:gd name="T63" fmla="*/ 0 h 284"/>
                  <a:gd name="T64" fmla="*/ 233 w 247"/>
                  <a:gd name="T65" fmla="*/ 42 h 284"/>
                  <a:gd name="T66" fmla="*/ 202 w 247"/>
                  <a:gd name="T67" fmla="*/ 0 h 284"/>
                  <a:gd name="T68" fmla="*/ 173 w 247"/>
                  <a:gd name="T69" fmla="*/ 228 h 284"/>
                  <a:gd name="T70" fmla="*/ 172 w 247"/>
                  <a:gd name="T71" fmla="*/ 22 h 284"/>
                  <a:gd name="T72" fmla="*/ 173 w 247"/>
                  <a:gd name="T73" fmla="*/ 228 h 284"/>
                  <a:gd name="T74" fmla="*/ 142 w 247"/>
                  <a:gd name="T75" fmla="*/ 250 h 284"/>
                  <a:gd name="T76" fmla="*/ 173 w 247"/>
                  <a:gd name="T77" fmla="*/ 228 h 284"/>
                  <a:gd name="T78" fmla="*/ 106 w 247"/>
                  <a:gd name="T79" fmla="*/ 250 h 284"/>
                  <a:gd name="T80" fmla="*/ 142 w 247"/>
                  <a:gd name="T81" fmla="*/ 185 h 284"/>
                  <a:gd name="T82" fmla="*/ 106 w 247"/>
                  <a:gd name="T83" fmla="*/ 250 h 284"/>
                  <a:gd name="T84" fmla="*/ 75 w 247"/>
                  <a:gd name="T85" fmla="*/ 228 h 284"/>
                  <a:gd name="T86" fmla="*/ 106 w 247"/>
                  <a:gd name="T87" fmla="*/ 25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7" h="284">
                    <a:moveTo>
                      <a:pt x="75" y="228"/>
                    </a:moveTo>
                    <a:lnTo>
                      <a:pt x="14" y="42"/>
                    </a:lnTo>
                    <a:lnTo>
                      <a:pt x="76" y="22"/>
                    </a:lnTo>
                    <a:lnTo>
                      <a:pt x="137" y="208"/>
                    </a:lnTo>
                    <a:lnTo>
                      <a:pt x="75" y="228"/>
                    </a:lnTo>
                    <a:close/>
                    <a:moveTo>
                      <a:pt x="14" y="42"/>
                    </a:moveTo>
                    <a:lnTo>
                      <a:pt x="0" y="0"/>
                    </a:lnTo>
                    <a:lnTo>
                      <a:pt x="45" y="0"/>
                    </a:lnTo>
                    <a:lnTo>
                      <a:pt x="45" y="32"/>
                    </a:lnTo>
                    <a:lnTo>
                      <a:pt x="14" y="42"/>
                    </a:lnTo>
                    <a:close/>
                    <a:moveTo>
                      <a:pt x="45" y="0"/>
                    </a:moveTo>
                    <a:lnTo>
                      <a:pt x="87" y="0"/>
                    </a:lnTo>
                    <a:lnTo>
                      <a:pt x="87" y="64"/>
                    </a:lnTo>
                    <a:lnTo>
                      <a:pt x="45" y="64"/>
                    </a:lnTo>
                    <a:lnTo>
                      <a:pt x="45" y="0"/>
                    </a:lnTo>
                    <a:close/>
                    <a:moveTo>
                      <a:pt x="87" y="0"/>
                    </a:moveTo>
                    <a:lnTo>
                      <a:pt x="111" y="0"/>
                    </a:lnTo>
                    <a:lnTo>
                      <a:pt x="118" y="23"/>
                    </a:lnTo>
                    <a:lnTo>
                      <a:pt x="87" y="32"/>
                    </a:lnTo>
                    <a:lnTo>
                      <a:pt x="87" y="0"/>
                    </a:lnTo>
                    <a:close/>
                    <a:moveTo>
                      <a:pt x="118" y="23"/>
                    </a:moveTo>
                    <a:lnTo>
                      <a:pt x="147" y="118"/>
                    </a:lnTo>
                    <a:lnTo>
                      <a:pt x="85" y="137"/>
                    </a:lnTo>
                    <a:lnTo>
                      <a:pt x="56" y="42"/>
                    </a:lnTo>
                    <a:lnTo>
                      <a:pt x="118" y="23"/>
                    </a:lnTo>
                    <a:close/>
                    <a:moveTo>
                      <a:pt x="147" y="118"/>
                    </a:moveTo>
                    <a:lnTo>
                      <a:pt x="147" y="119"/>
                    </a:lnTo>
                    <a:lnTo>
                      <a:pt x="116" y="127"/>
                    </a:lnTo>
                    <a:lnTo>
                      <a:pt x="147" y="118"/>
                    </a:lnTo>
                    <a:close/>
                    <a:moveTo>
                      <a:pt x="147" y="119"/>
                    </a:moveTo>
                    <a:lnTo>
                      <a:pt x="156" y="150"/>
                    </a:lnTo>
                    <a:lnTo>
                      <a:pt x="92" y="167"/>
                    </a:lnTo>
                    <a:lnTo>
                      <a:pt x="85" y="135"/>
                    </a:lnTo>
                    <a:lnTo>
                      <a:pt x="147" y="119"/>
                    </a:lnTo>
                    <a:close/>
                    <a:moveTo>
                      <a:pt x="156" y="167"/>
                    </a:moveTo>
                    <a:lnTo>
                      <a:pt x="123" y="284"/>
                    </a:lnTo>
                    <a:lnTo>
                      <a:pt x="92" y="167"/>
                    </a:lnTo>
                    <a:lnTo>
                      <a:pt x="125" y="159"/>
                    </a:lnTo>
                    <a:lnTo>
                      <a:pt x="156" y="167"/>
                    </a:lnTo>
                    <a:close/>
                    <a:moveTo>
                      <a:pt x="92" y="150"/>
                    </a:moveTo>
                    <a:lnTo>
                      <a:pt x="101" y="119"/>
                    </a:lnTo>
                    <a:lnTo>
                      <a:pt x="163" y="135"/>
                    </a:lnTo>
                    <a:lnTo>
                      <a:pt x="156" y="167"/>
                    </a:lnTo>
                    <a:lnTo>
                      <a:pt x="92" y="150"/>
                    </a:lnTo>
                    <a:close/>
                    <a:moveTo>
                      <a:pt x="101" y="119"/>
                    </a:moveTo>
                    <a:lnTo>
                      <a:pt x="102" y="118"/>
                    </a:lnTo>
                    <a:lnTo>
                      <a:pt x="132" y="127"/>
                    </a:lnTo>
                    <a:lnTo>
                      <a:pt x="101" y="119"/>
                    </a:lnTo>
                    <a:close/>
                    <a:moveTo>
                      <a:pt x="102" y="118"/>
                    </a:moveTo>
                    <a:lnTo>
                      <a:pt x="131" y="23"/>
                    </a:lnTo>
                    <a:lnTo>
                      <a:pt x="192" y="42"/>
                    </a:lnTo>
                    <a:lnTo>
                      <a:pt x="163" y="137"/>
                    </a:lnTo>
                    <a:lnTo>
                      <a:pt x="102" y="118"/>
                    </a:lnTo>
                    <a:close/>
                    <a:moveTo>
                      <a:pt x="131" y="23"/>
                    </a:moveTo>
                    <a:lnTo>
                      <a:pt x="137" y="0"/>
                    </a:lnTo>
                    <a:lnTo>
                      <a:pt x="161" y="0"/>
                    </a:lnTo>
                    <a:lnTo>
                      <a:pt x="161" y="32"/>
                    </a:lnTo>
                    <a:lnTo>
                      <a:pt x="131" y="23"/>
                    </a:lnTo>
                    <a:close/>
                    <a:moveTo>
                      <a:pt x="161" y="0"/>
                    </a:moveTo>
                    <a:lnTo>
                      <a:pt x="202" y="0"/>
                    </a:lnTo>
                    <a:lnTo>
                      <a:pt x="202" y="64"/>
                    </a:lnTo>
                    <a:lnTo>
                      <a:pt x="161" y="64"/>
                    </a:lnTo>
                    <a:lnTo>
                      <a:pt x="161" y="0"/>
                    </a:lnTo>
                    <a:close/>
                    <a:moveTo>
                      <a:pt x="202" y="0"/>
                    </a:moveTo>
                    <a:lnTo>
                      <a:pt x="247" y="0"/>
                    </a:lnTo>
                    <a:lnTo>
                      <a:pt x="233" y="42"/>
                    </a:lnTo>
                    <a:lnTo>
                      <a:pt x="202" y="32"/>
                    </a:lnTo>
                    <a:lnTo>
                      <a:pt x="202" y="0"/>
                    </a:lnTo>
                    <a:close/>
                    <a:moveTo>
                      <a:pt x="233" y="42"/>
                    </a:moveTo>
                    <a:lnTo>
                      <a:pt x="173" y="228"/>
                    </a:lnTo>
                    <a:lnTo>
                      <a:pt x="112" y="208"/>
                    </a:lnTo>
                    <a:lnTo>
                      <a:pt x="172" y="22"/>
                    </a:lnTo>
                    <a:lnTo>
                      <a:pt x="233" y="42"/>
                    </a:lnTo>
                    <a:close/>
                    <a:moveTo>
                      <a:pt x="173" y="228"/>
                    </a:moveTo>
                    <a:lnTo>
                      <a:pt x="166" y="250"/>
                    </a:lnTo>
                    <a:lnTo>
                      <a:pt x="142" y="250"/>
                    </a:lnTo>
                    <a:lnTo>
                      <a:pt x="142" y="218"/>
                    </a:lnTo>
                    <a:lnTo>
                      <a:pt x="173" y="228"/>
                    </a:lnTo>
                    <a:close/>
                    <a:moveTo>
                      <a:pt x="142" y="250"/>
                    </a:moveTo>
                    <a:lnTo>
                      <a:pt x="106" y="250"/>
                    </a:lnTo>
                    <a:lnTo>
                      <a:pt x="106" y="185"/>
                    </a:lnTo>
                    <a:lnTo>
                      <a:pt x="142" y="185"/>
                    </a:lnTo>
                    <a:lnTo>
                      <a:pt x="142" y="250"/>
                    </a:lnTo>
                    <a:close/>
                    <a:moveTo>
                      <a:pt x="106" y="250"/>
                    </a:moveTo>
                    <a:lnTo>
                      <a:pt x="82" y="250"/>
                    </a:lnTo>
                    <a:lnTo>
                      <a:pt x="75" y="228"/>
                    </a:lnTo>
                    <a:lnTo>
                      <a:pt x="106" y="218"/>
                    </a:lnTo>
                    <a:lnTo>
                      <a:pt x="106" y="2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683"/>
              <p:cNvSpPr>
                <a:spLocks noEditPoints="1"/>
              </p:cNvSpPr>
              <p:nvPr/>
            </p:nvSpPr>
            <p:spPr bwMode="auto">
              <a:xfrm>
                <a:off x="855" y="2325"/>
                <a:ext cx="21" cy="64"/>
              </a:xfrm>
              <a:custGeom>
                <a:avLst/>
                <a:gdLst>
                  <a:gd name="T0" fmla="*/ 0 w 106"/>
                  <a:gd name="T1" fmla="*/ 32 h 320"/>
                  <a:gd name="T2" fmla="*/ 65 w 106"/>
                  <a:gd name="T3" fmla="*/ 77 h 320"/>
                  <a:gd name="T4" fmla="*/ 0 w 106"/>
                  <a:gd name="T5" fmla="*/ 32 h 320"/>
                  <a:gd name="T6" fmla="*/ 33 w 106"/>
                  <a:gd name="T7" fmla="*/ 0 h 320"/>
                  <a:gd name="T8" fmla="*/ 0 w 106"/>
                  <a:gd name="T9" fmla="*/ 32 h 320"/>
                  <a:gd name="T10" fmla="*/ 74 w 106"/>
                  <a:gd name="T11" fmla="*/ 0 h 320"/>
                  <a:gd name="T12" fmla="*/ 33 w 106"/>
                  <a:gd name="T13" fmla="*/ 65 h 320"/>
                  <a:gd name="T14" fmla="*/ 74 w 106"/>
                  <a:gd name="T15" fmla="*/ 0 h 320"/>
                  <a:gd name="T16" fmla="*/ 106 w 106"/>
                  <a:gd name="T17" fmla="*/ 32 h 320"/>
                  <a:gd name="T18" fmla="*/ 74 w 106"/>
                  <a:gd name="T19" fmla="*/ 0 h 320"/>
                  <a:gd name="T20" fmla="*/ 106 w 106"/>
                  <a:gd name="T21" fmla="*/ 77 h 320"/>
                  <a:gd name="T22" fmla="*/ 41 w 106"/>
                  <a:gd name="T23" fmla="*/ 32 h 320"/>
                  <a:gd name="T24" fmla="*/ 106 w 106"/>
                  <a:gd name="T25" fmla="*/ 77 h 320"/>
                  <a:gd name="T26" fmla="*/ 74 w 106"/>
                  <a:gd name="T27" fmla="*/ 110 h 320"/>
                  <a:gd name="T28" fmla="*/ 106 w 106"/>
                  <a:gd name="T29" fmla="*/ 77 h 320"/>
                  <a:gd name="T30" fmla="*/ 33 w 106"/>
                  <a:gd name="T31" fmla="*/ 110 h 320"/>
                  <a:gd name="T32" fmla="*/ 74 w 106"/>
                  <a:gd name="T33" fmla="*/ 45 h 320"/>
                  <a:gd name="T34" fmla="*/ 33 w 106"/>
                  <a:gd name="T35" fmla="*/ 110 h 320"/>
                  <a:gd name="T36" fmla="*/ 0 w 106"/>
                  <a:gd name="T37" fmla="*/ 77 h 320"/>
                  <a:gd name="T38" fmla="*/ 33 w 106"/>
                  <a:gd name="T39" fmla="*/ 110 h 320"/>
                  <a:gd name="T40" fmla="*/ 0 w 106"/>
                  <a:gd name="T41" fmla="*/ 102 h 320"/>
                  <a:gd name="T42" fmla="*/ 65 w 106"/>
                  <a:gd name="T43" fmla="*/ 288 h 320"/>
                  <a:gd name="T44" fmla="*/ 0 w 106"/>
                  <a:gd name="T45" fmla="*/ 102 h 320"/>
                  <a:gd name="T46" fmla="*/ 33 w 106"/>
                  <a:gd name="T47" fmla="*/ 70 h 320"/>
                  <a:gd name="T48" fmla="*/ 0 w 106"/>
                  <a:gd name="T49" fmla="*/ 102 h 320"/>
                  <a:gd name="T50" fmla="*/ 74 w 106"/>
                  <a:gd name="T51" fmla="*/ 70 h 320"/>
                  <a:gd name="T52" fmla="*/ 33 w 106"/>
                  <a:gd name="T53" fmla="*/ 134 h 320"/>
                  <a:gd name="T54" fmla="*/ 74 w 106"/>
                  <a:gd name="T55" fmla="*/ 70 h 320"/>
                  <a:gd name="T56" fmla="*/ 106 w 106"/>
                  <a:gd name="T57" fmla="*/ 102 h 320"/>
                  <a:gd name="T58" fmla="*/ 74 w 106"/>
                  <a:gd name="T59" fmla="*/ 70 h 320"/>
                  <a:gd name="T60" fmla="*/ 106 w 106"/>
                  <a:gd name="T61" fmla="*/ 288 h 320"/>
                  <a:gd name="T62" fmla="*/ 41 w 106"/>
                  <a:gd name="T63" fmla="*/ 102 h 320"/>
                  <a:gd name="T64" fmla="*/ 106 w 106"/>
                  <a:gd name="T65" fmla="*/ 288 h 320"/>
                  <a:gd name="T66" fmla="*/ 74 w 106"/>
                  <a:gd name="T67" fmla="*/ 320 h 320"/>
                  <a:gd name="T68" fmla="*/ 106 w 106"/>
                  <a:gd name="T69" fmla="*/ 288 h 320"/>
                  <a:gd name="T70" fmla="*/ 33 w 106"/>
                  <a:gd name="T71" fmla="*/ 320 h 320"/>
                  <a:gd name="T72" fmla="*/ 74 w 106"/>
                  <a:gd name="T73" fmla="*/ 255 h 320"/>
                  <a:gd name="T74" fmla="*/ 33 w 106"/>
                  <a:gd name="T75" fmla="*/ 320 h 320"/>
                  <a:gd name="T76" fmla="*/ 0 w 106"/>
                  <a:gd name="T77" fmla="*/ 288 h 320"/>
                  <a:gd name="T78" fmla="*/ 33 w 106"/>
                  <a:gd name="T79" fmla="*/ 3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6" h="320">
                    <a:moveTo>
                      <a:pt x="0" y="77"/>
                    </a:moveTo>
                    <a:lnTo>
                      <a:pt x="0" y="32"/>
                    </a:lnTo>
                    <a:lnTo>
                      <a:pt x="65" y="32"/>
                    </a:lnTo>
                    <a:lnTo>
                      <a:pt x="65" y="77"/>
                    </a:lnTo>
                    <a:lnTo>
                      <a:pt x="0" y="77"/>
                    </a:lnTo>
                    <a:close/>
                    <a:moveTo>
                      <a:pt x="0" y="32"/>
                    </a:moveTo>
                    <a:lnTo>
                      <a:pt x="0" y="0"/>
                    </a:lnTo>
                    <a:lnTo>
                      <a:pt x="33" y="0"/>
                    </a:lnTo>
                    <a:lnTo>
                      <a:pt x="33" y="32"/>
                    </a:lnTo>
                    <a:lnTo>
                      <a:pt x="0" y="32"/>
                    </a:lnTo>
                    <a:close/>
                    <a:moveTo>
                      <a:pt x="33" y="0"/>
                    </a:moveTo>
                    <a:lnTo>
                      <a:pt x="74" y="0"/>
                    </a:lnTo>
                    <a:lnTo>
                      <a:pt x="74" y="65"/>
                    </a:lnTo>
                    <a:lnTo>
                      <a:pt x="33" y="65"/>
                    </a:lnTo>
                    <a:lnTo>
                      <a:pt x="33" y="0"/>
                    </a:lnTo>
                    <a:close/>
                    <a:moveTo>
                      <a:pt x="74" y="0"/>
                    </a:moveTo>
                    <a:lnTo>
                      <a:pt x="106" y="0"/>
                    </a:lnTo>
                    <a:lnTo>
                      <a:pt x="106" y="32"/>
                    </a:lnTo>
                    <a:lnTo>
                      <a:pt x="74" y="32"/>
                    </a:lnTo>
                    <a:lnTo>
                      <a:pt x="74" y="0"/>
                    </a:lnTo>
                    <a:close/>
                    <a:moveTo>
                      <a:pt x="106" y="32"/>
                    </a:moveTo>
                    <a:lnTo>
                      <a:pt x="106" y="77"/>
                    </a:lnTo>
                    <a:lnTo>
                      <a:pt x="41" y="77"/>
                    </a:lnTo>
                    <a:lnTo>
                      <a:pt x="41" y="32"/>
                    </a:lnTo>
                    <a:lnTo>
                      <a:pt x="106" y="32"/>
                    </a:lnTo>
                    <a:close/>
                    <a:moveTo>
                      <a:pt x="106" y="77"/>
                    </a:moveTo>
                    <a:lnTo>
                      <a:pt x="106" y="110"/>
                    </a:lnTo>
                    <a:lnTo>
                      <a:pt x="74" y="110"/>
                    </a:lnTo>
                    <a:lnTo>
                      <a:pt x="74" y="77"/>
                    </a:lnTo>
                    <a:lnTo>
                      <a:pt x="106" y="77"/>
                    </a:lnTo>
                    <a:close/>
                    <a:moveTo>
                      <a:pt x="74" y="110"/>
                    </a:moveTo>
                    <a:lnTo>
                      <a:pt x="33" y="110"/>
                    </a:lnTo>
                    <a:lnTo>
                      <a:pt x="33" y="45"/>
                    </a:lnTo>
                    <a:lnTo>
                      <a:pt x="74" y="45"/>
                    </a:lnTo>
                    <a:lnTo>
                      <a:pt x="74" y="110"/>
                    </a:lnTo>
                    <a:close/>
                    <a:moveTo>
                      <a:pt x="33" y="110"/>
                    </a:moveTo>
                    <a:lnTo>
                      <a:pt x="0" y="110"/>
                    </a:lnTo>
                    <a:lnTo>
                      <a:pt x="0" y="77"/>
                    </a:lnTo>
                    <a:lnTo>
                      <a:pt x="33" y="77"/>
                    </a:lnTo>
                    <a:lnTo>
                      <a:pt x="33" y="110"/>
                    </a:lnTo>
                    <a:close/>
                    <a:moveTo>
                      <a:pt x="0" y="288"/>
                    </a:moveTo>
                    <a:lnTo>
                      <a:pt x="0" y="102"/>
                    </a:lnTo>
                    <a:lnTo>
                      <a:pt x="65" y="102"/>
                    </a:lnTo>
                    <a:lnTo>
                      <a:pt x="65" y="288"/>
                    </a:lnTo>
                    <a:lnTo>
                      <a:pt x="0" y="288"/>
                    </a:lnTo>
                    <a:close/>
                    <a:moveTo>
                      <a:pt x="0" y="102"/>
                    </a:moveTo>
                    <a:lnTo>
                      <a:pt x="0" y="70"/>
                    </a:lnTo>
                    <a:lnTo>
                      <a:pt x="33" y="70"/>
                    </a:lnTo>
                    <a:lnTo>
                      <a:pt x="33" y="102"/>
                    </a:lnTo>
                    <a:lnTo>
                      <a:pt x="0" y="102"/>
                    </a:lnTo>
                    <a:close/>
                    <a:moveTo>
                      <a:pt x="33" y="70"/>
                    </a:moveTo>
                    <a:lnTo>
                      <a:pt x="74" y="70"/>
                    </a:lnTo>
                    <a:lnTo>
                      <a:pt x="74" y="134"/>
                    </a:lnTo>
                    <a:lnTo>
                      <a:pt x="33" y="134"/>
                    </a:lnTo>
                    <a:lnTo>
                      <a:pt x="33" y="70"/>
                    </a:lnTo>
                    <a:close/>
                    <a:moveTo>
                      <a:pt x="74" y="70"/>
                    </a:moveTo>
                    <a:lnTo>
                      <a:pt x="106" y="70"/>
                    </a:lnTo>
                    <a:lnTo>
                      <a:pt x="106" y="102"/>
                    </a:lnTo>
                    <a:lnTo>
                      <a:pt x="74" y="102"/>
                    </a:lnTo>
                    <a:lnTo>
                      <a:pt x="74" y="70"/>
                    </a:lnTo>
                    <a:close/>
                    <a:moveTo>
                      <a:pt x="106" y="102"/>
                    </a:moveTo>
                    <a:lnTo>
                      <a:pt x="106" y="288"/>
                    </a:lnTo>
                    <a:lnTo>
                      <a:pt x="41" y="288"/>
                    </a:lnTo>
                    <a:lnTo>
                      <a:pt x="41" y="102"/>
                    </a:lnTo>
                    <a:lnTo>
                      <a:pt x="106" y="102"/>
                    </a:lnTo>
                    <a:close/>
                    <a:moveTo>
                      <a:pt x="106" y="288"/>
                    </a:moveTo>
                    <a:lnTo>
                      <a:pt x="106" y="320"/>
                    </a:lnTo>
                    <a:lnTo>
                      <a:pt x="74" y="320"/>
                    </a:lnTo>
                    <a:lnTo>
                      <a:pt x="74" y="288"/>
                    </a:lnTo>
                    <a:lnTo>
                      <a:pt x="106" y="288"/>
                    </a:lnTo>
                    <a:close/>
                    <a:moveTo>
                      <a:pt x="74" y="320"/>
                    </a:moveTo>
                    <a:lnTo>
                      <a:pt x="33" y="320"/>
                    </a:lnTo>
                    <a:lnTo>
                      <a:pt x="33" y="255"/>
                    </a:lnTo>
                    <a:lnTo>
                      <a:pt x="74" y="255"/>
                    </a:lnTo>
                    <a:lnTo>
                      <a:pt x="74" y="320"/>
                    </a:lnTo>
                    <a:close/>
                    <a:moveTo>
                      <a:pt x="33" y="320"/>
                    </a:moveTo>
                    <a:lnTo>
                      <a:pt x="0" y="320"/>
                    </a:lnTo>
                    <a:lnTo>
                      <a:pt x="0" y="288"/>
                    </a:lnTo>
                    <a:lnTo>
                      <a:pt x="33" y="288"/>
                    </a:lnTo>
                    <a:lnTo>
                      <a:pt x="33" y="3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684"/>
              <p:cNvSpPr>
                <a:spLocks noEditPoints="1"/>
              </p:cNvSpPr>
              <p:nvPr/>
            </p:nvSpPr>
            <p:spPr bwMode="auto">
              <a:xfrm>
                <a:off x="871" y="2325"/>
                <a:ext cx="21" cy="64"/>
              </a:xfrm>
              <a:custGeom>
                <a:avLst/>
                <a:gdLst>
                  <a:gd name="T0" fmla="*/ 0 w 105"/>
                  <a:gd name="T1" fmla="*/ 288 h 320"/>
                  <a:gd name="T2" fmla="*/ 0 w 105"/>
                  <a:gd name="T3" fmla="*/ 32 h 320"/>
                  <a:gd name="T4" fmla="*/ 65 w 105"/>
                  <a:gd name="T5" fmla="*/ 32 h 320"/>
                  <a:gd name="T6" fmla="*/ 65 w 105"/>
                  <a:gd name="T7" fmla="*/ 288 h 320"/>
                  <a:gd name="T8" fmla="*/ 0 w 105"/>
                  <a:gd name="T9" fmla="*/ 288 h 320"/>
                  <a:gd name="T10" fmla="*/ 0 w 105"/>
                  <a:gd name="T11" fmla="*/ 32 h 320"/>
                  <a:gd name="T12" fmla="*/ 0 w 105"/>
                  <a:gd name="T13" fmla="*/ 0 h 320"/>
                  <a:gd name="T14" fmla="*/ 33 w 105"/>
                  <a:gd name="T15" fmla="*/ 0 h 320"/>
                  <a:gd name="T16" fmla="*/ 33 w 105"/>
                  <a:gd name="T17" fmla="*/ 32 h 320"/>
                  <a:gd name="T18" fmla="*/ 0 w 105"/>
                  <a:gd name="T19" fmla="*/ 32 h 320"/>
                  <a:gd name="T20" fmla="*/ 33 w 105"/>
                  <a:gd name="T21" fmla="*/ 0 h 320"/>
                  <a:gd name="T22" fmla="*/ 73 w 105"/>
                  <a:gd name="T23" fmla="*/ 0 h 320"/>
                  <a:gd name="T24" fmla="*/ 73 w 105"/>
                  <a:gd name="T25" fmla="*/ 65 h 320"/>
                  <a:gd name="T26" fmla="*/ 33 w 105"/>
                  <a:gd name="T27" fmla="*/ 65 h 320"/>
                  <a:gd name="T28" fmla="*/ 33 w 105"/>
                  <a:gd name="T29" fmla="*/ 0 h 320"/>
                  <a:gd name="T30" fmla="*/ 73 w 105"/>
                  <a:gd name="T31" fmla="*/ 0 h 320"/>
                  <a:gd name="T32" fmla="*/ 105 w 105"/>
                  <a:gd name="T33" fmla="*/ 0 h 320"/>
                  <a:gd name="T34" fmla="*/ 105 w 105"/>
                  <a:gd name="T35" fmla="*/ 32 h 320"/>
                  <a:gd name="T36" fmla="*/ 73 w 105"/>
                  <a:gd name="T37" fmla="*/ 32 h 320"/>
                  <a:gd name="T38" fmla="*/ 73 w 105"/>
                  <a:gd name="T39" fmla="*/ 0 h 320"/>
                  <a:gd name="T40" fmla="*/ 105 w 105"/>
                  <a:gd name="T41" fmla="*/ 32 h 320"/>
                  <a:gd name="T42" fmla="*/ 105 w 105"/>
                  <a:gd name="T43" fmla="*/ 288 h 320"/>
                  <a:gd name="T44" fmla="*/ 40 w 105"/>
                  <a:gd name="T45" fmla="*/ 288 h 320"/>
                  <a:gd name="T46" fmla="*/ 40 w 105"/>
                  <a:gd name="T47" fmla="*/ 32 h 320"/>
                  <a:gd name="T48" fmla="*/ 105 w 105"/>
                  <a:gd name="T49" fmla="*/ 32 h 320"/>
                  <a:gd name="T50" fmla="*/ 105 w 105"/>
                  <a:gd name="T51" fmla="*/ 288 h 320"/>
                  <a:gd name="T52" fmla="*/ 105 w 105"/>
                  <a:gd name="T53" fmla="*/ 320 h 320"/>
                  <a:gd name="T54" fmla="*/ 73 w 105"/>
                  <a:gd name="T55" fmla="*/ 320 h 320"/>
                  <a:gd name="T56" fmla="*/ 73 w 105"/>
                  <a:gd name="T57" fmla="*/ 288 h 320"/>
                  <a:gd name="T58" fmla="*/ 105 w 105"/>
                  <a:gd name="T59" fmla="*/ 288 h 320"/>
                  <a:gd name="T60" fmla="*/ 73 w 105"/>
                  <a:gd name="T61" fmla="*/ 320 h 320"/>
                  <a:gd name="T62" fmla="*/ 33 w 105"/>
                  <a:gd name="T63" fmla="*/ 320 h 320"/>
                  <a:gd name="T64" fmla="*/ 33 w 105"/>
                  <a:gd name="T65" fmla="*/ 255 h 320"/>
                  <a:gd name="T66" fmla="*/ 73 w 105"/>
                  <a:gd name="T67" fmla="*/ 255 h 320"/>
                  <a:gd name="T68" fmla="*/ 73 w 105"/>
                  <a:gd name="T69" fmla="*/ 320 h 320"/>
                  <a:gd name="T70" fmla="*/ 33 w 105"/>
                  <a:gd name="T71" fmla="*/ 320 h 320"/>
                  <a:gd name="T72" fmla="*/ 0 w 105"/>
                  <a:gd name="T73" fmla="*/ 320 h 320"/>
                  <a:gd name="T74" fmla="*/ 0 w 105"/>
                  <a:gd name="T75" fmla="*/ 288 h 320"/>
                  <a:gd name="T76" fmla="*/ 33 w 105"/>
                  <a:gd name="T77" fmla="*/ 288 h 320"/>
                  <a:gd name="T78" fmla="*/ 33 w 105"/>
                  <a:gd name="T79" fmla="*/ 3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5" h="320">
                    <a:moveTo>
                      <a:pt x="0" y="288"/>
                    </a:moveTo>
                    <a:lnTo>
                      <a:pt x="0" y="32"/>
                    </a:lnTo>
                    <a:lnTo>
                      <a:pt x="65" y="32"/>
                    </a:lnTo>
                    <a:lnTo>
                      <a:pt x="65" y="288"/>
                    </a:lnTo>
                    <a:lnTo>
                      <a:pt x="0" y="288"/>
                    </a:lnTo>
                    <a:close/>
                    <a:moveTo>
                      <a:pt x="0" y="32"/>
                    </a:moveTo>
                    <a:lnTo>
                      <a:pt x="0" y="0"/>
                    </a:lnTo>
                    <a:lnTo>
                      <a:pt x="33" y="0"/>
                    </a:lnTo>
                    <a:lnTo>
                      <a:pt x="33" y="32"/>
                    </a:lnTo>
                    <a:lnTo>
                      <a:pt x="0" y="32"/>
                    </a:lnTo>
                    <a:close/>
                    <a:moveTo>
                      <a:pt x="33" y="0"/>
                    </a:moveTo>
                    <a:lnTo>
                      <a:pt x="73" y="0"/>
                    </a:lnTo>
                    <a:lnTo>
                      <a:pt x="73" y="65"/>
                    </a:lnTo>
                    <a:lnTo>
                      <a:pt x="33" y="65"/>
                    </a:lnTo>
                    <a:lnTo>
                      <a:pt x="33" y="0"/>
                    </a:lnTo>
                    <a:close/>
                    <a:moveTo>
                      <a:pt x="73" y="0"/>
                    </a:moveTo>
                    <a:lnTo>
                      <a:pt x="105" y="0"/>
                    </a:lnTo>
                    <a:lnTo>
                      <a:pt x="105" y="32"/>
                    </a:lnTo>
                    <a:lnTo>
                      <a:pt x="73" y="32"/>
                    </a:lnTo>
                    <a:lnTo>
                      <a:pt x="73" y="0"/>
                    </a:lnTo>
                    <a:close/>
                    <a:moveTo>
                      <a:pt x="105" y="32"/>
                    </a:moveTo>
                    <a:lnTo>
                      <a:pt x="105" y="288"/>
                    </a:lnTo>
                    <a:lnTo>
                      <a:pt x="40" y="288"/>
                    </a:lnTo>
                    <a:lnTo>
                      <a:pt x="40" y="32"/>
                    </a:lnTo>
                    <a:lnTo>
                      <a:pt x="105" y="32"/>
                    </a:lnTo>
                    <a:close/>
                    <a:moveTo>
                      <a:pt x="105" y="288"/>
                    </a:moveTo>
                    <a:lnTo>
                      <a:pt x="105" y="320"/>
                    </a:lnTo>
                    <a:lnTo>
                      <a:pt x="73" y="320"/>
                    </a:lnTo>
                    <a:lnTo>
                      <a:pt x="73" y="288"/>
                    </a:lnTo>
                    <a:lnTo>
                      <a:pt x="105" y="288"/>
                    </a:lnTo>
                    <a:close/>
                    <a:moveTo>
                      <a:pt x="73" y="320"/>
                    </a:moveTo>
                    <a:lnTo>
                      <a:pt x="33" y="320"/>
                    </a:lnTo>
                    <a:lnTo>
                      <a:pt x="33" y="255"/>
                    </a:lnTo>
                    <a:lnTo>
                      <a:pt x="73" y="255"/>
                    </a:lnTo>
                    <a:lnTo>
                      <a:pt x="73" y="320"/>
                    </a:lnTo>
                    <a:close/>
                    <a:moveTo>
                      <a:pt x="33" y="320"/>
                    </a:moveTo>
                    <a:lnTo>
                      <a:pt x="0" y="320"/>
                    </a:lnTo>
                    <a:lnTo>
                      <a:pt x="0" y="288"/>
                    </a:lnTo>
                    <a:lnTo>
                      <a:pt x="33" y="288"/>
                    </a:lnTo>
                    <a:lnTo>
                      <a:pt x="33" y="3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685"/>
              <p:cNvSpPr>
                <a:spLocks noEditPoints="1"/>
              </p:cNvSpPr>
              <p:nvPr/>
            </p:nvSpPr>
            <p:spPr bwMode="auto">
              <a:xfrm>
                <a:off x="887" y="2325"/>
                <a:ext cx="21" cy="64"/>
              </a:xfrm>
              <a:custGeom>
                <a:avLst/>
                <a:gdLst>
                  <a:gd name="T0" fmla="*/ 0 w 105"/>
                  <a:gd name="T1" fmla="*/ 288 h 320"/>
                  <a:gd name="T2" fmla="*/ 0 w 105"/>
                  <a:gd name="T3" fmla="*/ 32 h 320"/>
                  <a:gd name="T4" fmla="*/ 65 w 105"/>
                  <a:gd name="T5" fmla="*/ 32 h 320"/>
                  <a:gd name="T6" fmla="*/ 65 w 105"/>
                  <a:gd name="T7" fmla="*/ 288 h 320"/>
                  <a:gd name="T8" fmla="*/ 0 w 105"/>
                  <a:gd name="T9" fmla="*/ 288 h 320"/>
                  <a:gd name="T10" fmla="*/ 0 w 105"/>
                  <a:gd name="T11" fmla="*/ 32 h 320"/>
                  <a:gd name="T12" fmla="*/ 0 w 105"/>
                  <a:gd name="T13" fmla="*/ 0 h 320"/>
                  <a:gd name="T14" fmla="*/ 33 w 105"/>
                  <a:gd name="T15" fmla="*/ 0 h 320"/>
                  <a:gd name="T16" fmla="*/ 33 w 105"/>
                  <a:gd name="T17" fmla="*/ 32 h 320"/>
                  <a:gd name="T18" fmla="*/ 0 w 105"/>
                  <a:gd name="T19" fmla="*/ 32 h 320"/>
                  <a:gd name="T20" fmla="*/ 33 w 105"/>
                  <a:gd name="T21" fmla="*/ 0 h 320"/>
                  <a:gd name="T22" fmla="*/ 73 w 105"/>
                  <a:gd name="T23" fmla="*/ 0 h 320"/>
                  <a:gd name="T24" fmla="*/ 73 w 105"/>
                  <a:gd name="T25" fmla="*/ 65 h 320"/>
                  <a:gd name="T26" fmla="*/ 33 w 105"/>
                  <a:gd name="T27" fmla="*/ 65 h 320"/>
                  <a:gd name="T28" fmla="*/ 33 w 105"/>
                  <a:gd name="T29" fmla="*/ 0 h 320"/>
                  <a:gd name="T30" fmla="*/ 73 w 105"/>
                  <a:gd name="T31" fmla="*/ 0 h 320"/>
                  <a:gd name="T32" fmla="*/ 105 w 105"/>
                  <a:gd name="T33" fmla="*/ 0 h 320"/>
                  <a:gd name="T34" fmla="*/ 105 w 105"/>
                  <a:gd name="T35" fmla="*/ 32 h 320"/>
                  <a:gd name="T36" fmla="*/ 73 w 105"/>
                  <a:gd name="T37" fmla="*/ 32 h 320"/>
                  <a:gd name="T38" fmla="*/ 73 w 105"/>
                  <a:gd name="T39" fmla="*/ 0 h 320"/>
                  <a:gd name="T40" fmla="*/ 105 w 105"/>
                  <a:gd name="T41" fmla="*/ 32 h 320"/>
                  <a:gd name="T42" fmla="*/ 105 w 105"/>
                  <a:gd name="T43" fmla="*/ 288 h 320"/>
                  <a:gd name="T44" fmla="*/ 40 w 105"/>
                  <a:gd name="T45" fmla="*/ 288 h 320"/>
                  <a:gd name="T46" fmla="*/ 40 w 105"/>
                  <a:gd name="T47" fmla="*/ 32 h 320"/>
                  <a:gd name="T48" fmla="*/ 105 w 105"/>
                  <a:gd name="T49" fmla="*/ 32 h 320"/>
                  <a:gd name="T50" fmla="*/ 105 w 105"/>
                  <a:gd name="T51" fmla="*/ 288 h 320"/>
                  <a:gd name="T52" fmla="*/ 105 w 105"/>
                  <a:gd name="T53" fmla="*/ 320 h 320"/>
                  <a:gd name="T54" fmla="*/ 73 w 105"/>
                  <a:gd name="T55" fmla="*/ 320 h 320"/>
                  <a:gd name="T56" fmla="*/ 73 w 105"/>
                  <a:gd name="T57" fmla="*/ 288 h 320"/>
                  <a:gd name="T58" fmla="*/ 105 w 105"/>
                  <a:gd name="T59" fmla="*/ 288 h 320"/>
                  <a:gd name="T60" fmla="*/ 73 w 105"/>
                  <a:gd name="T61" fmla="*/ 320 h 320"/>
                  <a:gd name="T62" fmla="*/ 33 w 105"/>
                  <a:gd name="T63" fmla="*/ 320 h 320"/>
                  <a:gd name="T64" fmla="*/ 33 w 105"/>
                  <a:gd name="T65" fmla="*/ 255 h 320"/>
                  <a:gd name="T66" fmla="*/ 73 w 105"/>
                  <a:gd name="T67" fmla="*/ 255 h 320"/>
                  <a:gd name="T68" fmla="*/ 73 w 105"/>
                  <a:gd name="T69" fmla="*/ 320 h 320"/>
                  <a:gd name="T70" fmla="*/ 33 w 105"/>
                  <a:gd name="T71" fmla="*/ 320 h 320"/>
                  <a:gd name="T72" fmla="*/ 0 w 105"/>
                  <a:gd name="T73" fmla="*/ 320 h 320"/>
                  <a:gd name="T74" fmla="*/ 0 w 105"/>
                  <a:gd name="T75" fmla="*/ 288 h 320"/>
                  <a:gd name="T76" fmla="*/ 33 w 105"/>
                  <a:gd name="T77" fmla="*/ 288 h 320"/>
                  <a:gd name="T78" fmla="*/ 33 w 105"/>
                  <a:gd name="T79" fmla="*/ 3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5" h="320">
                    <a:moveTo>
                      <a:pt x="0" y="288"/>
                    </a:moveTo>
                    <a:lnTo>
                      <a:pt x="0" y="32"/>
                    </a:lnTo>
                    <a:lnTo>
                      <a:pt x="65" y="32"/>
                    </a:lnTo>
                    <a:lnTo>
                      <a:pt x="65" y="288"/>
                    </a:lnTo>
                    <a:lnTo>
                      <a:pt x="0" y="288"/>
                    </a:lnTo>
                    <a:close/>
                    <a:moveTo>
                      <a:pt x="0" y="32"/>
                    </a:moveTo>
                    <a:lnTo>
                      <a:pt x="0" y="0"/>
                    </a:lnTo>
                    <a:lnTo>
                      <a:pt x="33" y="0"/>
                    </a:lnTo>
                    <a:lnTo>
                      <a:pt x="33" y="32"/>
                    </a:lnTo>
                    <a:lnTo>
                      <a:pt x="0" y="32"/>
                    </a:lnTo>
                    <a:close/>
                    <a:moveTo>
                      <a:pt x="33" y="0"/>
                    </a:moveTo>
                    <a:lnTo>
                      <a:pt x="73" y="0"/>
                    </a:lnTo>
                    <a:lnTo>
                      <a:pt x="73" y="65"/>
                    </a:lnTo>
                    <a:lnTo>
                      <a:pt x="33" y="65"/>
                    </a:lnTo>
                    <a:lnTo>
                      <a:pt x="33" y="0"/>
                    </a:lnTo>
                    <a:close/>
                    <a:moveTo>
                      <a:pt x="73" y="0"/>
                    </a:moveTo>
                    <a:lnTo>
                      <a:pt x="105" y="0"/>
                    </a:lnTo>
                    <a:lnTo>
                      <a:pt x="105" y="32"/>
                    </a:lnTo>
                    <a:lnTo>
                      <a:pt x="73" y="32"/>
                    </a:lnTo>
                    <a:lnTo>
                      <a:pt x="73" y="0"/>
                    </a:lnTo>
                    <a:close/>
                    <a:moveTo>
                      <a:pt x="105" y="32"/>
                    </a:moveTo>
                    <a:lnTo>
                      <a:pt x="105" y="288"/>
                    </a:lnTo>
                    <a:lnTo>
                      <a:pt x="40" y="288"/>
                    </a:lnTo>
                    <a:lnTo>
                      <a:pt x="40" y="32"/>
                    </a:lnTo>
                    <a:lnTo>
                      <a:pt x="105" y="32"/>
                    </a:lnTo>
                    <a:close/>
                    <a:moveTo>
                      <a:pt x="105" y="288"/>
                    </a:moveTo>
                    <a:lnTo>
                      <a:pt x="105" y="320"/>
                    </a:lnTo>
                    <a:lnTo>
                      <a:pt x="73" y="320"/>
                    </a:lnTo>
                    <a:lnTo>
                      <a:pt x="73" y="288"/>
                    </a:lnTo>
                    <a:lnTo>
                      <a:pt x="105" y="288"/>
                    </a:lnTo>
                    <a:close/>
                    <a:moveTo>
                      <a:pt x="73" y="320"/>
                    </a:moveTo>
                    <a:lnTo>
                      <a:pt x="33" y="320"/>
                    </a:lnTo>
                    <a:lnTo>
                      <a:pt x="33" y="255"/>
                    </a:lnTo>
                    <a:lnTo>
                      <a:pt x="73" y="255"/>
                    </a:lnTo>
                    <a:lnTo>
                      <a:pt x="73" y="320"/>
                    </a:lnTo>
                    <a:close/>
                    <a:moveTo>
                      <a:pt x="33" y="320"/>
                    </a:moveTo>
                    <a:lnTo>
                      <a:pt x="0" y="320"/>
                    </a:lnTo>
                    <a:lnTo>
                      <a:pt x="0" y="288"/>
                    </a:lnTo>
                    <a:lnTo>
                      <a:pt x="33" y="288"/>
                    </a:lnTo>
                    <a:lnTo>
                      <a:pt x="33" y="3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686"/>
              <p:cNvSpPr>
                <a:spLocks noEditPoints="1"/>
              </p:cNvSpPr>
              <p:nvPr/>
            </p:nvSpPr>
            <p:spPr bwMode="auto">
              <a:xfrm>
                <a:off x="901" y="2338"/>
                <a:ext cx="43" cy="52"/>
              </a:xfrm>
              <a:custGeom>
                <a:avLst/>
                <a:gdLst>
                  <a:gd name="T0" fmla="*/ 178 w 212"/>
                  <a:gd name="T1" fmla="*/ 139 h 258"/>
                  <a:gd name="T2" fmla="*/ 197 w 212"/>
                  <a:gd name="T3" fmla="*/ 197 h 258"/>
                  <a:gd name="T4" fmla="*/ 190 w 212"/>
                  <a:gd name="T5" fmla="*/ 212 h 258"/>
                  <a:gd name="T6" fmla="*/ 130 w 212"/>
                  <a:gd name="T7" fmla="*/ 183 h 258"/>
                  <a:gd name="T8" fmla="*/ 167 w 212"/>
                  <a:gd name="T9" fmla="*/ 238 h 258"/>
                  <a:gd name="T10" fmla="*/ 119 w 212"/>
                  <a:gd name="T11" fmla="*/ 192 h 258"/>
                  <a:gd name="T12" fmla="*/ 122 w 212"/>
                  <a:gd name="T13" fmla="*/ 256 h 258"/>
                  <a:gd name="T14" fmla="*/ 138 w 212"/>
                  <a:gd name="T15" fmla="*/ 253 h 258"/>
                  <a:gd name="T16" fmla="*/ 89 w 212"/>
                  <a:gd name="T17" fmla="*/ 190 h 258"/>
                  <a:gd name="T18" fmla="*/ 44 w 212"/>
                  <a:gd name="T19" fmla="*/ 239 h 258"/>
                  <a:gd name="T20" fmla="*/ 62 w 212"/>
                  <a:gd name="T21" fmla="*/ 250 h 258"/>
                  <a:gd name="T22" fmla="*/ 21 w 212"/>
                  <a:gd name="T23" fmla="*/ 214 h 258"/>
                  <a:gd name="T24" fmla="*/ 79 w 212"/>
                  <a:gd name="T25" fmla="*/ 183 h 258"/>
                  <a:gd name="T26" fmla="*/ 0 w 212"/>
                  <a:gd name="T27" fmla="*/ 131 h 258"/>
                  <a:gd name="T28" fmla="*/ 0 w 212"/>
                  <a:gd name="T29" fmla="*/ 116 h 258"/>
                  <a:gd name="T30" fmla="*/ 21 w 212"/>
                  <a:gd name="T31" fmla="*/ 46 h 258"/>
                  <a:gd name="T32" fmla="*/ 69 w 212"/>
                  <a:gd name="T33" fmla="*/ 98 h 258"/>
                  <a:gd name="T34" fmla="*/ 44 w 212"/>
                  <a:gd name="T35" fmla="*/ 20 h 258"/>
                  <a:gd name="T36" fmla="*/ 29 w 212"/>
                  <a:gd name="T37" fmla="*/ 36 h 258"/>
                  <a:gd name="T38" fmla="*/ 101 w 212"/>
                  <a:gd name="T39" fmla="*/ 65 h 258"/>
                  <a:gd name="T40" fmla="*/ 125 w 212"/>
                  <a:gd name="T41" fmla="*/ 2 h 258"/>
                  <a:gd name="T42" fmla="*/ 178 w 212"/>
                  <a:gd name="T43" fmla="*/ 37 h 258"/>
                  <a:gd name="T44" fmla="*/ 101 w 212"/>
                  <a:gd name="T45" fmla="*/ 0 h 258"/>
                  <a:gd name="T46" fmla="*/ 185 w 212"/>
                  <a:gd name="T47" fmla="*/ 46 h 258"/>
                  <a:gd name="T48" fmla="*/ 127 w 212"/>
                  <a:gd name="T49" fmla="*/ 76 h 258"/>
                  <a:gd name="T50" fmla="*/ 206 w 212"/>
                  <a:gd name="T51" fmla="*/ 137 h 258"/>
                  <a:gd name="T52" fmla="*/ 200 w 212"/>
                  <a:gd name="T53" fmla="*/ 82 h 258"/>
                  <a:gd name="T54" fmla="*/ 206 w 212"/>
                  <a:gd name="T55" fmla="*/ 144 h 258"/>
                  <a:gd name="T56" fmla="*/ 173 w 212"/>
                  <a:gd name="T57" fmla="*/ 176 h 258"/>
                  <a:gd name="T58" fmla="*/ 173 w 212"/>
                  <a:gd name="T59" fmla="*/ 111 h 258"/>
                  <a:gd name="T60" fmla="*/ 41 w 212"/>
                  <a:gd name="T61" fmla="*/ 143 h 258"/>
                  <a:gd name="T62" fmla="*/ 41 w 212"/>
                  <a:gd name="T63" fmla="*/ 143 h 258"/>
                  <a:gd name="T64" fmla="*/ 54 w 212"/>
                  <a:gd name="T65" fmla="*/ 192 h 258"/>
                  <a:gd name="T66" fmla="*/ 109 w 212"/>
                  <a:gd name="T67" fmla="*/ 157 h 258"/>
                  <a:gd name="T68" fmla="*/ 79 w 212"/>
                  <a:gd name="T69" fmla="*/ 214 h 258"/>
                  <a:gd name="T70" fmla="*/ 109 w 212"/>
                  <a:gd name="T71" fmla="*/ 157 h 258"/>
                  <a:gd name="T72" fmla="*/ 85 w 212"/>
                  <a:gd name="T73" fmla="*/ 218 h 258"/>
                  <a:gd name="T74" fmla="*/ 145 w 212"/>
                  <a:gd name="T75" fmla="*/ 205 h 258"/>
                  <a:gd name="T76" fmla="*/ 99 w 212"/>
                  <a:gd name="T77" fmla="*/ 159 h 258"/>
                  <a:gd name="T78" fmla="*/ 151 w 212"/>
                  <a:gd name="T79" fmla="*/ 198 h 258"/>
                  <a:gd name="T80" fmla="*/ 132 w 212"/>
                  <a:gd name="T81" fmla="*/ 163 h 258"/>
                  <a:gd name="T82" fmla="*/ 165 w 212"/>
                  <a:gd name="T83" fmla="*/ 98 h 258"/>
                  <a:gd name="T84" fmla="*/ 100 w 212"/>
                  <a:gd name="T85" fmla="*/ 103 h 258"/>
                  <a:gd name="T86" fmla="*/ 157 w 212"/>
                  <a:gd name="T87" fmla="*/ 72 h 258"/>
                  <a:gd name="T88" fmla="*/ 125 w 212"/>
                  <a:gd name="T89" fmla="*/ 81 h 258"/>
                  <a:gd name="T90" fmla="*/ 136 w 212"/>
                  <a:gd name="T91" fmla="*/ 47 h 258"/>
                  <a:gd name="T92" fmla="*/ 102 w 212"/>
                  <a:gd name="T93" fmla="*/ 101 h 258"/>
                  <a:gd name="T94" fmla="*/ 130 w 212"/>
                  <a:gd name="T95" fmla="*/ 44 h 258"/>
                  <a:gd name="T96" fmla="*/ 84 w 212"/>
                  <a:gd name="T97" fmla="*/ 41 h 258"/>
                  <a:gd name="T98" fmla="*/ 107 w 212"/>
                  <a:gd name="T99" fmla="*/ 101 h 258"/>
                  <a:gd name="T100" fmla="*/ 77 w 212"/>
                  <a:gd name="T101" fmla="*/ 44 h 258"/>
                  <a:gd name="T102" fmla="*/ 48 w 212"/>
                  <a:gd name="T103" fmla="*/ 80 h 258"/>
                  <a:gd name="T104" fmla="*/ 45 w 212"/>
                  <a:gd name="T105" fmla="*/ 86 h 258"/>
                  <a:gd name="T106" fmla="*/ 41 w 212"/>
                  <a:gd name="T107" fmla="*/ 113 h 258"/>
                  <a:gd name="T108" fmla="*/ 41 w 212"/>
                  <a:gd name="T109" fmla="*/ 113 h 258"/>
                  <a:gd name="T110" fmla="*/ 74 w 212"/>
                  <a:gd name="T111" fmla="*/ 146 h 258"/>
                  <a:gd name="T112" fmla="*/ 166 w 212"/>
                  <a:gd name="T113" fmla="*/ 112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2" h="258">
                    <a:moveTo>
                      <a:pt x="138" y="131"/>
                    </a:moveTo>
                    <a:lnTo>
                      <a:pt x="178" y="139"/>
                    </a:lnTo>
                    <a:lnTo>
                      <a:pt x="166" y="203"/>
                    </a:lnTo>
                    <a:lnTo>
                      <a:pt x="126" y="194"/>
                    </a:lnTo>
                    <a:lnTo>
                      <a:pt x="138" y="131"/>
                    </a:lnTo>
                    <a:close/>
                    <a:moveTo>
                      <a:pt x="178" y="139"/>
                    </a:moveTo>
                    <a:lnTo>
                      <a:pt x="212" y="147"/>
                    </a:lnTo>
                    <a:lnTo>
                      <a:pt x="203" y="179"/>
                    </a:lnTo>
                    <a:lnTo>
                      <a:pt x="172" y="171"/>
                    </a:lnTo>
                    <a:lnTo>
                      <a:pt x="178" y="139"/>
                    </a:lnTo>
                    <a:close/>
                    <a:moveTo>
                      <a:pt x="203" y="179"/>
                    </a:moveTo>
                    <a:lnTo>
                      <a:pt x="197" y="197"/>
                    </a:lnTo>
                    <a:lnTo>
                      <a:pt x="190" y="212"/>
                    </a:lnTo>
                    <a:lnTo>
                      <a:pt x="133" y="178"/>
                    </a:lnTo>
                    <a:lnTo>
                      <a:pt x="137" y="171"/>
                    </a:lnTo>
                    <a:lnTo>
                      <a:pt x="141" y="162"/>
                    </a:lnTo>
                    <a:lnTo>
                      <a:pt x="203" y="179"/>
                    </a:lnTo>
                    <a:close/>
                    <a:moveTo>
                      <a:pt x="190" y="212"/>
                    </a:moveTo>
                    <a:lnTo>
                      <a:pt x="185" y="219"/>
                    </a:lnTo>
                    <a:lnTo>
                      <a:pt x="180" y="225"/>
                    </a:lnTo>
                    <a:lnTo>
                      <a:pt x="173" y="232"/>
                    </a:lnTo>
                    <a:lnTo>
                      <a:pt x="167" y="238"/>
                    </a:lnTo>
                    <a:lnTo>
                      <a:pt x="126" y="187"/>
                    </a:lnTo>
                    <a:lnTo>
                      <a:pt x="130" y="183"/>
                    </a:lnTo>
                    <a:lnTo>
                      <a:pt x="133" y="178"/>
                    </a:lnTo>
                    <a:lnTo>
                      <a:pt x="190" y="212"/>
                    </a:lnTo>
                    <a:close/>
                    <a:moveTo>
                      <a:pt x="167" y="238"/>
                    </a:moveTo>
                    <a:lnTo>
                      <a:pt x="167" y="238"/>
                    </a:lnTo>
                    <a:lnTo>
                      <a:pt x="147" y="212"/>
                    </a:lnTo>
                    <a:lnTo>
                      <a:pt x="167" y="238"/>
                    </a:lnTo>
                    <a:close/>
                    <a:moveTo>
                      <a:pt x="167" y="238"/>
                    </a:moveTo>
                    <a:lnTo>
                      <a:pt x="160" y="243"/>
                    </a:lnTo>
                    <a:lnTo>
                      <a:pt x="153" y="247"/>
                    </a:lnTo>
                    <a:lnTo>
                      <a:pt x="146" y="250"/>
                    </a:lnTo>
                    <a:lnTo>
                      <a:pt x="138" y="253"/>
                    </a:lnTo>
                    <a:lnTo>
                      <a:pt x="119" y="192"/>
                    </a:lnTo>
                    <a:lnTo>
                      <a:pt x="122" y="189"/>
                    </a:lnTo>
                    <a:lnTo>
                      <a:pt x="127" y="187"/>
                    </a:lnTo>
                    <a:lnTo>
                      <a:pt x="167" y="238"/>
                    </a:lnTo>
                    <a:close/>
                    <a:moveTo>
                      <a:pt x="138" y="253"/>
                    </a:moveTo>
                    <a:lnTo>
                      <a:pt x="130" y="255"/>
                    </a:lnTo>
                    <a:lnTo>
                      <a:pt x="122" y="256"/>
                    </a:lnTo>
                    <a:lnTo>
                      <a:pt x="114" y="258"/>
                    </a:lnTo>
                    <a:lnTo>
                      <a:pt x="106" y="258"/>
                    </a:lnTo>
                    <a:lnTo>
                      <a:pt x="106" y="193"/>
                    </a:lnTo>
                    <a:lnTo>
                      <a:pt x="112" y="193"/>
                    </a:lnTo>
                    <a:lnTo>
                      <a:pt x="119" y="192"/>
                    </a:lnTo>
                    <a:lnTo>
                      <a:pt x="138" y="253"/>
                    </a:lnTo>
                    <a:close/>
                    <a:moveTo>
                      <a:pt x="106" y="258"/>
                    </a:moveTo>
                    <a:lnTo>
                      <a:pt x="95" y="258"/>
                    </a:lnTo>
                    <a:lnTo>
                      <a:pt x="84" y="256"/>
                    </a:lnTo>
                    <a:lnTo>
                      <a:pt x="72" y="254"/>
                    </a:lnTo>
                    <a:lnTo>
                      <a:pt x="62" y="250"/>
                    </a:lnTo>
                    <a:lnTo>
                      <a:pt x="89" y="190"/>
                    </a:lnTo>
                    <a:lnTo>
                      <a:pt x="96" y="193"/>
                    </a:lnTo>
                    <a:lnTo>
                      <a:pt x="106" y="193"/>
                    </a:lnTo>
                    <a:lnTo>
                      <a:pt x="106" y="258"/>
                    </a:lnTo>
                    <a:close/>
                    <a:moveTo>
                      <a:pt x="62" y="250"/>
                    </a:moveTo>
                    <a:lnTo>
                      <a:pt x="54" y="245"/>
                    </a:lnTo>
                    <a:lnTo>
                      <a:pt x="44" y="239"/>
                    </a:lnTo>
                    <a:lnTo>
                      <a:pt x="36" y="232"/>
                    </a:lnTo>
                    <a:lnTo>
                      <a:pt x="29" y="224"/>
                    </a:lnTo>
                    <a:lnTo>
                      <a:pt x="79" y="183"/>
                    </a:lnTo>
                    <a:lnTo>
                      <a:pt x="84" y="188"/>
                    </a:lnTo>
                    <a:lnTo>
                      <a:pt x="89" y="190"/>
                    </a:lnTo>
                    <a:lnTo>
                      <a:pt x="62" y="250"/>
                    </a:lnTo>
                    <a:close/>
                    <a:moveTo>
                      <a:pt x="79" y="183"/>
                    </a:moveTo>
                    <a:lnTo>
                      <a:pt x="79" y="183"/>
                    </a:lnTo>
                    <a:lnTo>
                      <a:pt x="54" y="203"/>
                    </a:lnTo>
                    <a:lnTo>
                      <a:pt x="79" y="183"/>
                    </a:lnTo>
                    <a:close/>
                    <a:moveTo>
                      <a:pt x="29" y="224"/>
                    </a:moveTo>
                    <a:lnTo>
                      <a:pt x="21" y="214"/>
                    </a:lnTo>
                    <a:lnTo>
                      <a:pt x="15" y="204"/>
                    </a:lnTo>
                    <a:lnTo>
                      <a:pt x="10" y="193"/>
                    </a:lnTo>
                    <a:lnTo>
                      <a:pt x="6" y="181"/>
                    </a:lnTo>
                    <a:lnTo>
                      <a:pt x="69" y="163"/>
                    </a:lnTo>
                    <a:lnTo>
                      <a:pt x="72" y="174"/>
                    </a:lnTo>
                    <a:lnTo>
                      <a:pt x="79" y="183"/>
                    </a:lnTo>
                    <a:lnTo>
                      <a:pt x="29" y="224"/>
                    </a:lnTo>
                    <a:close/>
                    <a:moveTo>
                      <a:pt x="6" y="181"/>
                    </a:moveTo>
                    <a:lnTo>
                      <a:pt x="4" y="169"/>
                    </a:lnTo>
                    <a:lnTo>
                      <a:pt x="1" y="157"/>
                    </a:lnTo>
                    <a:lnTo>
                      <a:pt x="0" y="143"/>
                    </a:lnTo>
                    <a:lnTo>
                      <a:pt x="0" y="131"/>
                    </a:lnTo>
                    <a:lnTo>
                      <a:pt x="65" y="131"/>
                    </a:lnTo>
                    <a:lnTo>
                      <a:pt x="65" y="148"/>
                    </a:lnTo>
                    <a:lnTo>
                      <a:pt x="69" y="163"/>
                    </a:lnTo>
                    <a:lnTo>
                      <a:pt x="6" y="181"/>
                    </a:lnTo>
                    <a:close/>
                    <a:moveTo>
                      <a:pt x="0" y="131"/>
                    </a:moveTo>
                    <a:lnTo>
                      <a:pt x="0" y="116"/>
                    </a:lnTo>
                    <a:lnTo>
                      <a:pt x="1" y="103"/>
                    </a:lnTo>
                    <a:lnTo>
                      <a:pt x="4" y="90"/>
                    </a:lnTo>
                    <a:lnTo>
                      <a:pt x="6" y="78"/>
                    </a:lnTo>
                    <a:lnTo>
                      <a:pt x="11" y="66"/>
                    </a:lnTo>
                    <a:lnTo>
                      <a:pt x="16" y="56"/>
                    </a:lnTo>
                    <a:lnTo>
                      <a:pt x="21" y="46"/>
                    </a:lnTo>
                    <a:lnTo>
                      <a:pt x="29" y="36"/>
                    </a:lnTo>
                    <a:lnTo>
                      <a:pt x="79" y="76"/>
                    </a:lnTo>
                    <a:lnTo>
                      <a:pt x="76" y="81"/>
                    </a:lnTo>
                    <a:lnTo>
                      <a:pt x="72" y="86"/>
                    </a:lnTo>
                    <a:lnTo>
                      <a:pt x="70" y="92"/>
                    </a:lnTo>
                    <a:lnTo>
                      <a:pt x="69" y="98"/>
                    </a:lnTo>
                    <a:lnTo>
                      <a:pt x="65" y="113"/>
                    </a:lnTo>
                    <a:lnTo>
                      <a:pt x="65" y="131"/>
                    </a:lnTo>
                    <a:lnTo>
                      <a:pt x="0" y="131"/>
                    </a:lnTo>
                    <a:close/>
                    <a:moveTo>
                      <a:pt x="29" y="36"/>
                    </a:moveTo>
                    <a:lnTo>
                      <a:pt x="35" y="27"/>
                    </a:lnTo>
                    <a:lnTo>
                      <a:pt x="44" y="20"/>
                    </a:lnTo>
                    <a:lnTo>
                      <a:pt x="51" y="15"/>
                    </a:lnTo>
                    <a:lnTo>
                      <a:pt x="61" y="9"/>
                    </a:lnTo>
                    <a:lnTo>
                      <a:pt x="89" y="67"/>
                    </a:lnTo>
                    <a:lnTo>
                      <a:pt x="84" y="71"/>
                    </a:lnTo>
                    <a:lnTo>
                      <a:pt x="79" y="76"/>
                    </a:lnTo>
                    <a:lnTo>
                      <a:pt x="29" y="36"/>
                    </a:lnTo>
                    <a:close/>
                    <a:moveTo>
                      <a:pt x="61" y="9"/>
                    </a:moveTo>
                    <a:lnTo>
                      <a:pt x="70" y="5"/>
                    </a:lnTo>
                    <a:lnTo>
                      <a:pt x="80" y="2"/>
                    </a:lnTo>
                    <a:lnTo>
                      <a:pt x="91" y="0"/>
                    </a:lnTo>
                    <a:lnTo>
                      <a:pt x="101" y="0"/>
                    </a:lnTo>
                    <a:lnTo>
                      <a:pt x="101" y="65"/>
                    </a:lnTo>
                    <a:lnTo>
                      <a:pt x="95" y="65"/>
                    </a:lnTo>
                    <a:lnTo>
                      <a:pt x="89" y="67"/>
                    </a:lnTo>
                    <a:lnTo>
                      <a:pt x="61" y="9"/>
                    </a:lnTo>
                    <a:close/>
                    <a:moveTo>
                      <a:pt x="101" y="0"/>
                    </a:moveTo>
                    <a:lnTo>
                      <a:pt x="114" y="0"/>
                    </a:lnTo>
                    <a:lnTo>
                      <a:pt x="125" y="2"/>
                    </a:lnTo>
                    <a:lnTo>
                      <a:pt x="135" y="5"/>
                    </a:lnTo>
                    <a:lnTo>
                      <a:pt x="145" y="9"/>
                    </a:lnTo>
                    <a:lnTo>
                      <a:pt x="155" y="15"/>
                    </a:lnTo>
                    <a:lnTo>
                      <a:pt x="163" y="21"/>
                    </a:lnTo>
                    <a:lnTo>
                      <a:pt x="171" y="29"/>
                    </a:lnTo>
                    <a:lnTo>
                      <a:pt x="178" y="37"/>
                    </a:lnTo>
                    <a:lnTo>
                      <a:pt x="127" y="76"/>
                    </a:lnTo>
                    <a:lnTo>
                      <a:pt x="122" y="71"/>
                    </a:lnTo>
                    <a:lnTo>
                      <a:pt x="116" y="67"/>
                    </a:lnTo>
                    <a:lnTo>
                      <a:pt x="110" y="66"/>
                    </a:lnTo>
                    <a:lnTo>
                      <a:pt x="101" y="65"/>
                    </a:lnTo>
                    <a:lnTo>
                      <a:pt x="101" y="0"/>
                    </a:lnTo>
                    <a:close/>
                    <a:moveTo>
                      <a:pt x="127" y="76"/>
                    </a:moveTo>
                    <a:lnTo>
                      <a:pt x="127" y="76"/>
                    </a:lnTo>
                    <a:lnTo>
                      <a:pt x="152" y="56"/>
                    </a:lnTo>
                    <a:lnTo>
                      <a:pt x="127" y="76"/>
                    </a:lnTo>
                    <a:close/>
                    <a:moveTo>
                      <a:pt x="178" y="36"/>
                    </a:moveTo>
                    <a:lnTo>
                      <a:pt x="185" y="46"/>
                    </a:lnTo>
                    <a:lnTo>
                      <a:pt x="191" y="57"/>
                    </a:lnTo>
                    <a:lnTo>
                      <a:pt x="196" y="70"/>
                    </a:lnTo>
                    <a:lnTo>
                      <a:pt x="200" y="82"/>
                    </a:lnTo>
                    <a:lnTo>
                      <a:pt x="137" y="98"/>
                    </a:lnTo>
                    <a:lnTo>
                      <a:pt x="132" y="86"/>
                    </a:lnTo>
                    <a:lnTo>
                      <a:pt x="127" y="76"/>
                    </a:lnTo>
                    <a:lnTo>
                      <a:pt x="178" y="36"/>
                    </a:lnTo>
                    <a:close/>
                    <a:moveTo>
                      <a:pt x="200" y="82"/>
                    </a:moveTo>
                    <a:lnTo>
                      <a:pt x="202" y="95"/>
                    </a:lnTo>
                    <a:lnTo>
                      <a:pt x="204" y="108"/>
                    </a:lnTo>
                    <a:lnTo>
                      <a:pt x="206" y="122"/>
                    </a:lnTo>
                    <a:lnTo>
                      <a:pt x="206" y="137"/>
                    </a:lnTo>
                    <a:lnTo>
                      <a:pt x="141" y="137"/>
                    </a:lnTo>
                    <a:lnTo>
                      <a:pt x="141" y="127"/>
                    </a:lnTo>
                    <a:lnTo>
                      <a:pt x="140" y="116"/>
                    </a:lnTo>
                    <a:lnTo>
                      <a:pt x="138" y="107"/>
                    </a:lnTo>
                    <a:lnTo>
                      <a:pt x="137" y="98"/>
                    </a:lnTo>
                    <a:lnTo>
                      <a:pt x="200" y="82"/>
                    </a:lnTo>
                    <a:close/>
                    <a:moveTo>
                      <a:pt x="206" y="137"/>
                    </a:moveTo>
                    <a:lnTo>
                      <a:pt x="206" y="138"/>
                    </a:lnTo>
                    <a:lnTo>
                      <a:pt x="173" y="137"/>
                    </a:lnTo>
                    <a:lnTo>
                      <a:pt x="206" y="137"/>
                    </a:lnTo>
                    <a:close/>
                    <a:moveTo>
                      <a:pt x="206" y="138"/>
                    </a:moveTo>
                    <a:lnTo>
                      <a:pt x="206" y="144"/>
                    </a:lnTo>
                    <a:lnTo>
                      <a:pt x="141" y="142"/>
                    </a:lnTo>
                    <a:lnTo>
                      <a:pt x="141" y="137"/>
                    </a:lnTo>
                    <a:lnTo>
                      <a:pt x="206" y="138"/>
                    </a:lnTo>
                    <a:close/>
                    <a:moveTo>
                      <a:pt x="206" y="144"/>
                    </a:moveTo>
                    <a:lnTo>
                      <a:pt x="204" y="176"/>
                    </a:lnTo>
                    <a:lnTo>
                      <a:pt x="173" y="176"/>
                    </a:lnTo>
                    <a:lnTo>
                      <a:pt x="173" y="143"/>
                    </a:lnTo>
                    <a:lnTo>
                      <a:pt x="206" y="144"/>
                    </a:lnTo>
                    <a:close/>
                    <a:moveTo>
                      <a:pt x="173" y="176"/>
                    </a:moveTo>
                    <a:lnTo>
                      <a:pt x="72" y="176"/>
                    </a:lnTo>
                    <a:lnTo>
                      <a:pt x="72" y="111"/>
                    </a:lnTo>
                    <a:lnTo>
                      <a:pt x="173" y="111"/>
                    </a:lnTo>
                    <a:lnTo>
                      <a:pt x="173" y="176"/>
                    </a:lnTo>
                    <a:close/>
                    <a:moveTo>
                      <a:pt x="41" y="143"/>
                    </a:moveTo>
                    <a:lnTo>
                      <a:pt x="40" y="111"/>
                    </a:lnTo>
                    <a:lnTo>
                      <a:pt x="72" y="111"/>
                    </a:lnTo>
                    <a:lnTo>
                      <a:pt x="72" y="143"/>
                    </a:lnTo>
                    <a:lnTo>
                      <a:pt x="41" y="143"/>
                    </a:lnTo>
                    <a:close/>
                    <a:moveTo>
                      <a:pt x="105" y="143"/>
                    </a:moveTo>
                    <a:lnTo>
                      <a:pt x="106" y="148"/>
                    </a:lnTo>
                    <a:lnTo>
                      <a:pt x="107" y="153"/>
                    </a:lnTo>
                    <a:lnTo>
                      <a:pt x="45" y="172"/>
                    </a:lnTo>
                    <a:lnTo>
                      <a:pt x="41" y="158"/>
                    </a:lnTo>
                    <a:lnTo>
                      <a:pt x="41" y="143"/>
                    </a:lnTo>
                    <a:lnTo>
                      <a:pt x="105" y="143"/>
                    </a:lnTo>
                    <a:close/>
                    <a:moveTo>
                      <a:pt x="107" y="153"/>
                    </a:moveTo>
                    <a:lnTo>
                      <a:pt x="107" y="156"/>
                    </a:lnTo>
                    <a:lnTo>
                      <a:pt x="109" y="157"/>
                    </a:lnTo>
                    <a:lnTo>
                      <a:pt x="58" y="197"/>
                    </a:lnTo>
                    <a:lnTo>
                      <a:pt x="54" y="192"/>
                    </a:lnTo>
                    <a:lnTo>
                      <a:pt x="50" y="186"/>
                    </a:lnTo>
                    <a:lnTo>
                      <a:pt x="48" y="179"/>
                    </a:lnTo>
                    <a:lnTo>
                      <a:pt x="45" y="172"/>
                    </a:lnTo>
                    <a:lnTo>
                      <a:pt x="107" y="153"/>
                    </a:lnTo>
                    <a:close/>
                    <a:moveTo>
                      <a:pt x="109" y="157"/>
                    </a:moveTo>
                    <a:lnTo>
                      <a:pt x="109" y="157"/>
                    </a:lnTo>
                    <a:lnTo>
                      <a:pt x="82" y="177"/>
                    </a:lnTo>
                    <a:lnTo>
                      <a:pt x="109" y="157"/>
                    </a:lnTo>
                    <a:close/>
                    <a:moveTo>
                      <a:pt x="109" y="157"/>
                    </a:moveTo>
                    <a:lnTo>
                      <a:pt x="109" y="157"/>
                    </a:lnTo>
                    <a:lnTo>
                      <a:pt x="109" y="157"/>
                    </a:lnTo>
                    <a:lnTo>
                      <a:pt x="79" y="214"/>
                    </a:lnTo>
                    <a:lnTo>
                      <a:pt x="72" y="212"/>
                    </a:lnTo>
                    <a:lnTo>
                      <a:pt x="67" y="207"/>
                    </a:lnTo>
                    <a:lnTo>
                      <a:pt x="62" y="203"/>
                    </a:lnTo>
                    <a:lnTo>
                      <a:pt x="58" y="197"/>
                    </a:lnTo>
                    <a:lnTo>
                      <a:pt x="109" y="157"/>
                    </a:lnTo>
                    <a:close/>
                    <a:moveTo>
                      <a:pt x="109" y="157"/>
                    </a:moveTo>
                    <a:lnTo>
                      <a:pt x="107" y="157"/>
                    </a:lnTo>
                    <a:lnTo>
                      <a:pt x="106" y="157"/>
                    </a:lnTo>
                    <a:lnTo>
                      <a:pt x="106" y="222"/>
                    </a:lnTo>
                    <a:lnTo>
                      <a:pt x="99" y="222"/>
                    </a:lnTo>
                    <a:lnTo>
                      <a:pt x="92" y="219"/>
                    </a:lnTo>
                    <a:lnTo>
                      <a:pt x="85" y="218"/>
                    </a:lnTo>
                    <a:lnTo>
                      <a:pt x="79" y="214"/>
                    </a:lnTo>
                    <a:lnTo>
                      <a:pt x="109" y="157"/>
                    </a:lnTo>
                    <a:close/>
                    <a:moveTo>
                      <a:pt x="106" y="157"/>
                    </a:moveTo>
                    <a:lnTo>
                      <a:pt x="102" y="159"/>
                    </a:lnTo>
                    <a:lnTo>
                      <a:pt x="99" y="159"/>
                    </a:lnTo>
                    <a:lnTo>
                      <a:pt x="145" y="205"/>
                    </a:lnTo>
                    <a:lnTo>
                      <a:pt x="137" y="212"/>
                    </a:lnTo>
                    <a:lnTo>
                      <a:pt x="127" y="218"/>
                    </a:lnTo>
                    <a:lnTo>
                      <a:pt x="117" y="220"/>
                    </a:lnTo>
                    <a:lnTo>
                      <a:pt x="106" y="222"/>
                    </a:lnTo>
                    <a:lnTo>
                      <a:pt x="106" y="157"/>
                    </a:lnTo>
                    <a:close/>
                    <a:moveTo>
                      <a:pt x="99" y="159"/>
                    </a:moveTo>
                    <a:lnTo>
                      <a:pt x="100" y="158"/>
                    </a:lnTo>
                    <a:lnTo>
                      <a:pt x="100" y="154"/>
                    </a:lnTo>
                    <a:lnTo>
                      <a:pt x="163" y="171"/>
                    </a:lnTo>
                    <a:lnTo>
                      <a:pt x="160" y="181"/>
                    </a:lnTo>
                    <a:lnTo>
                      <a:pt x="156" y="190"/>
                    </a:lnTo>
                    <a:lnTo>
                      <a:pt x="151" y="198"/>
                    </a:lnTo>
                    <a:lnTo>
                      <a:pt x="145" y="205"/>
                    </a:lnTo>
                    <a:lnTo>
                      <a:pt x="99" y="159"/>
                    </a:lnTo>
                    <a:close/>
                    <a:moveTo>
                      <a:pt x="100" y="154"/>
                    </a:moveTo>
                    <a:lnTo>
                      <a:pt x="107" y="124"/>
                    </a:lnTo>
                    <a:lnTo>
                      <a:pt x="138" y="131"/>
                    </a:lnTo>
                    <a:lnTo>
                      <a:pt x="132" y="163"/>
                    </a:lnTo>
                    <a:lnTo>
                      <a:pt x="100" y="154"/>
                    </a:lnTo>
                    <a:close/>
                    <a:moveTo>
                      <a:pt x="102" y="115"/>
                    </a:moveTo>
                    <a:lnTo>
                      <a:pt x="101" y="108"/>
                    </a:lnTo>
                    <a:lnTo>
                      <a:pt x="100" y="103"/>
                    </a:lnTo>
                    <a:lnTo>
                      <a:pt x="162" y="86"/>
                    </a:lnTo>
                    <a:lnTo>
                      <a:pt x="165" y="98"/>
                    </a:lnTo>
                    <a:lnTo>
                      <a:pt x="166" y="112"/>
                    </a:lnTo>
                    <a:lnTo>
                      <a:pt x="102" y="115"/>
                    </a:lnTo>
                    <a:close/>
                    <a:moveTo>
                      <a:pt x="100" y="103"/>
                    </a:moveTo>
                    <a:lnTo>
                      <a:pt x="100" y="103"/>
                    </a:lnTo>
                    <a:lnTo>
                      <a:pt x="131" y="95"/>
                    </a:lnTo>
                    <a:lnTo>
                      <a:pt x="100" y="103"/>
                    </a:lnTo>
                    <a:close/>
                    <a:moveTo>
                      <a:pt x="100" y="103"/>
                    </a:moveTo>
                    <a:lnTo>
                      <a:pt x="100" y="102"/>
                    </a:lnTo>
                    <a:lnTo>
                      <a:pt x="100" y="101"/>
                    </a:lnTo>
                    <a:lnTo>
                      <a:pt x="150" y="61"/>
                    </a:lnTo>
                    <a:lnTo>
                      <a:pt x="153" y="66"/>
                    </a:lnTo>
                    <a:lnTo>
                      <a:pt x="157" y="72"/>
                    </a:lnTo>
                    <a:lnTo>
                      <a:pt x="160" y="78"/>
                    </a:lnTo>
                    <a:lnTo>
                      <a:pt x="162" y="86"/>
                    </a:lnTo>
                    <a:lnTo>
                      <a:pt x="100" y="103"/>
                    </a:lnTo>
                    <a:close/>
                    <a:moveTo>
                      <a:pt x="100" y="101"/>
                    </a:moveTo>
                    <a:lnTo>
                      <a:pt x="100" y="101"/>
                    </a:lnTo>
                    <a:lnTo>
                      <a:pt x="125" y="81"/>
                    </a:lnTo>
                    <a:lnTo>
                      <a:pt x="100" y="101"/>
                    </a:lnTo>
                    <a:close/>
                    <a:moveTo>
                      <a:pt x="100" y="101"/>
                    </a:moveTo>
                    <a:lnTo>
                      <a:pt x="100" y="101"/>
                    </a:lnTo>
                    <a:lnTo>
                      <a:pt x="100" y="101"/>
                    </a:lnTo>
                    <a:lnTo>
                      <a:pt x="130" y="44"/>
                    </a:lnTo>
                    <a:lnTo>
                      <a:pt x="136" y="47"/>
                    </a:lnTo>
                    <a:lnTo>
                      <a:pt x="141" y="51"/>
                    </a:lnTo>
                    <a:lnTo>
                      <a:pt x="146" y="56"/>
                    </a:lnTo>
                    <a:lnTo>
                      <a:pt x="150" y="61"/>
                    </a:lnTo>
                    <a:lnTo>
                      <a:pt x="100" y="101"/>
                    </a:lnTo>
                    <a:close/>
                    <a:moveTo>
                      <a:pt x="100" y="101"/>
                    </a:moveTo>
                    <a:lnTo>
                      <a:pt x="102" y="101"/>
                    </a:lnTo>
                    <a:lnTo>
                      <a:pt x="104" y="102"/>
                    </a:lnTo>
                    <a:lnTo>
                      <a:pt x="104" y="37"/>
                    </a:lnTo>
                    <a:lnTo>
                      <a:pt x="111" y="37"/>
                    </a:lnTo>
                    <a:lnTo>
                      <a:pt x="117" y="39"/>
                    </a:lnTo>
                    <a:lnTo>
                      <a:pt x="124" y="41"/>
                    </a:lnTo>
                    <a:lnTo>
                      <a:pt x="130" y="44"/>
                    </a:lnTo>
                    <a:lnTo>
                      <a:pt x="100" y="101"/>
                    </a:lnTo>
                    <a:close/>
                    <a:moveTo>
                      <a:pt x="104" y="102"/>
                    </a:moveTo>
                    <a:lnTo>
                      <a:pt x="106" y="101"/>
                    </a:lnTo>
                    <a:lnTo>
                      <a:pt x="107" y="101"/>
                    </a:lnTo>
                    <a:lnTo>
                      <a:pt x="77" y="44"/>
                    </a:lnTo>
                    <a:lnTo>
                      <a:pt x="84" y="41"/>
                    </a:lnTo>
                    <a:lnTo>
                      <a:pt x="90" y="39"/>
                    </a:lnTo>
                    <a:lnTo>
                      <a:pt x="97" y="37"/>
                    </a:lnTo>
                    <a:lnTo>
                      <a:pt x="104" y="37"/>
                    </a:lnTo>
                    <a:lnTo>
                      <a:pt x="104" y="102"/>
                    </a:lnTo>
                    <a:close/>
                    <a:moveTo>
                      <a:pt x="107" y="101"/>
                    </a:moveTo>
                    <a:lnTo>
                      <a:pt x="107" y="101"/>
                    </a:lnTo>
                    <a:lnTo>
                      <a:pt x="109" y="101"/>
                    </a:lnTo>
                    <a:lnTo>
                      <a:pt x="58" y="61"/>
                    </a:lnTo>
                    <a:lnTo>
                      <a:pt x="61" y="56"/>
                    </a:lnTo>
                    <a:lnTo>
                      <a:pt x="66" y="51"/>
                    </a:lnTo>
                    <a:lnTo>
                      <a:pt x="71" y="47"/>
                    </a:lnTo>
                    <a:lnTo>
                      <a:pt x="77" y="44"/>
                    </a:lnTo>
                    <a:lnTo>
                      <a:pt x="107" y="101"/>
                    </a:lnTo>
                    <a:close/>
                    <a:moveTo>
                      <a:pt x="109" y="101"/>
                    </a:moveTo>
                    <a:lnTo>
                      <a:pt x="107" y="102"/>
                    </a:lnTo>
                    <a:lnTo>
                      <a:pt x="107" y="103"/>
                    </a:lnTo>
                    <a:lnTo>
                      <a:pt x="45" y="86"/>
                    </a:lnTo>
                    <a:lnTo>
                      <a:pt x="48" y="80"/>
                    </a:lnTo>
                    <a:lnTo>
                      <a:pt x="50" y="73"/>
                    </a:lnTo>
                    <a:lnTo>
                      <a:pt x="53" y="67"/>
                    </a:lnTo>
                    <a:lnTo>
                      <a:pt x="58" y="61"/>
                    </a:lnTo>
                    <a:lnTo>
                      <a:pt x="109" y="101"/>
                    </a:lnTo>
                    <a:close/>
                    <a:moveTo>
                      <a:pt x="45" y="86"/>
                    </a:moveTo>
                    <a:lnTo>
                      <a:pt x="45" y="86"/>
                    </a:lnTo>
                    <a:lnTo>
                      <a:pt x="76" y="95"/>
                    </a:lnTo>
                    <a:lnTo>
                      <a:pt x="45" y="86"/>
                    </a:lnTo>
                    <a:close/>
                    <a:moveTo>
                      <a:pt x="107" y="103"/>
                    </a:moveTo>
                    <a:lnTo>
                      <a:pt x="106" y="108"/>
                    </a:lnTo>
                    <a:lnTo>
                      <a:pt x="106" y="113"/>
                    </a:lnTo>
                    <a:lnTo>
                      <a:pt x="41" y="113"/>
                    </a:lnTo>
                    <a:lnTo>
                      <a:pt x="43" y="100"/>
                    </a:lnTo>
                    <a:lnTo>
                      <a:pt x="45" y="86"/>
                    </a:lnTo>
                    <a:lnTo>
                      <a:pt x="107" y="103"/>
                    </a:lnTo>
                    <a:close/>
                    <a:moveTo>
                      <a:pt x="74" y="146"/>
                    </a:moveTo>
                    <a:lnTo>
                      <a:pt x="41" y="146"/>
                    </a:lnTo>
                    <a:lnTo>
                      <a:pt x="41" y="113"/>
                    </a:lnTo>
                    <a:lnTo>
                      <a:pt x="74" y="113"/>
                    </a:lnTo>
                    <a:lnTo>
                      <a:pt x="74" y="146"/>
                    </a:lnTo>
                    <a:close/>
                    <a:moveTo>
                      <a:pt x="74" y="81"/>
                    </a:moveTo>
                    <a:lnTo>
                      <a:pt x="133" y="81"/>
                    </a:lnTo>
                    <a:lnTo>
                      <a:pt x="133" y="146"/>
                    </a:lnTo>
                    <a:lnTo>
                      <a:pt x="74" y="146"/>
                    </a:lnTo>
                    <a:lnTo>
                      <a:pt x="74" y="81"/>
                    </a:lnTo>
                    <a:close/>
                    <a:moveTo>
                      <a:pt x="166" y="112"/>
                    </a:moveTo>
                    <a:lnTo>
                      <a:pt x="167" y="146"/>
                    </a:lnTo>
                    <a:lnTo>
                      <a:pt x="133" y="146"/>
                    </a:lnTo>
                    <a:lnTo>
                      <a:pt x="133" y="113"/>
                    </a:lnTo>
                    <a:lnTo>
                      <a:pt x="166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687"/>
              <p:cNvSpPr>
                <a:spLocks noEditPoints="1"/>
              </p:cNvSpPr>
              <p:nvPr/>
            </p:nvSpPr>
            <p:spPr bwMode="auto">
              <a:xfrm>
                <a:off x="951" y="2324"/>
                <a:ext cx="51" cy="66"/>
              </a:xfrm>
              <a:custGeom>
                <a:avLst/>
                <a:gdLst>
                  <a:gd name="T0" fmla="*/ 226 w 253"/>
                  <a:gd name="T1" fmla="*/ 183 h 328"/>
                  <a:gd name="T2" fmla="*/ 243 w 253"/>
                  <a:gd name="T3" fmla="*/ 233 h 328"/>
                  <a:gd name="T4" fmla="*/ 183 w 253"/>
                  <a:gd name="T5" fmla="*/ 206 h 328"/>
                  <a:gd name="T6" fmla="*/ 204 w 253"/>
                  <a:gd name="T7" fmla="*/ 300 h 328"/>
                  <a:gd name="T8" fmla="*/ 196 w 253"/>
                  <a:gd name="T9" fmla="*/ 307 h 328"/>
                  <a:gd name="T10" fmla="*/ 161 w 253"/>
                  <a:gd name="T11" fmla="*/ 252 h 328"/>
                  <a:gd name="T12" fmla="*/ 128 w 253"/>
                  <a:gd name="T13" fmla="*/ 328 h 328"/>
                  <a:gd name="T14" fmla="*/ 115 w 253"/>
                  <a:gd name="T15" fmla="*/ 328 h 328"/>
                  <a:gd name="T16" fmla="*/ 116 w 253"/>
                  <a:gd name="T17" fmla="*/ 262 h 328"/>
                  <a:gd name="T18" fmla="*/ 55 w 253"/>
                  <a:gd name="T19" fmla="*/ 303 h 328"/>
                  <a:gd name="T20" fmla="*/ 100 w 253"/>
                  <a:gd name="T21" fmla="*/ 256 h 328"/>
                  <a:gd name="T22" fmla="*/ 14 w 253"/>
                  <a:gd name="T23" fmla="*/ 246 h 328"/>
                  <a:gd name="T24" fmla="*/ 87 w 253"/>
                  <a:gd name="T25" fmla="*/ 244 h 328"/>
                  <a:gd name="T26" fmla="*/ 0 w 253"/>
                  <a:gd name="T27" fmla="*/ 166 h 328"/>
                  <a:gd name="T28" fmla="*/ 9 w 253"/>
                  <a:gd name="T29" fmla="*/ 231 h 328"/>
                  <a:gd name="T30" fmla="*/ 71 w 253"/>
                  <a:gd name="T31" fmla="*/ 117 h 328"/>
                  <a:gd name="T32" fmla="*/ 71 w 253"/>
                  <a:gd name="T33" fmla="*/ 117 h 328"/>
                  <a:gd name="T34" fmla="*/ 20 w 253"/>
                  <a:gd name="T35" fmla="*/ 70 h 328"/>
                  <a:gd name="T36" fmla="*/ 74 w 253"/>
                  <a:gd name="T37" fmla="*/ 107 h 328"/>
                  <a:gd name="T38" fmla="*/ 36 w 253"/>
                  <a:gd name="T39" fmla="*/ 44 h 328"/>
                  <a:gd name="T40" fmla="*/ 106 w 253"/>
                  <a:gd name="T41" fmla="*/ 70 h 328"/>
                  <a:gd name="T42" fmla="*/ 106 w 253"/>
                  <a:gd name="T43" fmla="*/ 70 h 328"/>
                  <a:gd name="T44" fmla="*/ 103 w 253"/>
                  <a:gd name="T45" fmla="*/ 3 h 328"/>
                  <a:gd name="T46" fmla="*/ 111 w 253"/>
                  <a:gd name="T47" fmla="*/ 67 h 328"/>
                  <a:gd name="T48" fmla="*/ 165 w 253"/>
                  <a:gd name="T49" fmla="*/ 4 h 328"/>
                  <a:gd name="T50" fmla="*/ 167 w 253"/>
                  <a:gd name="T51" fmla="*/ 79 h 328"/>
                  <a:gd name="T52" fmla="*/ 213 w 253"/>
                  <a:gd name="T53" fmla="*/ 34 h 328"/>
                  <a:gd name="T54" fmla="*/ 171 w 253"/>
                  <a:gd name="T55" fmla="*/ 85 h 328"/>
                  <a:gd name="T56" fmla="*/ 233 w 253"/>
                  <a:gd name="T57" fmla="*/ 64 h 328"/>
                  <a:gd name="T58" fmla="*/ 174 w 253"/>
                  <a:gd name="T59" fmla="*/ 91 h 328"/>
                  <a:gd name="T60" fmla="*/ 245 w 253"/>
                  <a:gd name="T61" fmla="*/ 100 h 328"/>
                  <a:gd name="T62" fmla="*/ 182 w 253"/>
                  <a:gd name="T63" fmla="*/ 150 h 328"/>
                  <a:gd name="T64" fmla="*/ 140 w 253"/>
                  <a:gd name="T65" fmla="*/ 120 h 328"/>
                  <a:gd name="T66" fmla="*/ 137 w 253"/>
                  <a:gd name="T67" fmla="*/ 115 h 328"/>
                  <a:gd name="T68" fmla="*/ 135 w 253"/>
                  <a:gd name="T69" fmla="*/ 111 h 328"/>
                  <a:gd name="T70" fmla="*/ 137 w 253"/>
                  <a:gd name="T71" fmla="*/ 115 h 328"/>
                  <a:gd name="T72" fmla="*/ 132 w 253"/>
                  <a:gd name="T73" fmla="*/ 110 h 328"/>
                  <a:gd name="T74" fmla="*/ 156 w 253"/>
                  <a:gd name="T75" fmla="*/ 49 h 328"/>
                  <a:gd name="T76" fmla="*/ 128 w 253"/>
                  <a:gd name="T77" fmla="*/ 109 h 328"/>
                  <a:gd name="T78" fmla="*/ 118 w 253"/>
                  <a:gd name="T79" fmla="*/ 45 h 328"/>
                  <a:gd name="T80" fmla="*/ 65 w 253"/>
                  <a:gd name="T81" fmla="*/ 77 h 328"/>
                  <a:gd name="T82" fmla="*/ 117 w 253"/>
                  <a:gd name="T83" fmla="*/ 115 h 328"/>
                  <a:gd name="T84" fmla="*/ 111 w 253"/>
                  <a:gd name="T85" fmla="*/ 130 h 328"/>
                  <a:gd name="T86" fmla="*/ 117 w 253"/>
                  <a:gd name="T87" fmla="*/ 116 h 328"/>
                  <a:gd name="T88" fmla="*/ 45 w 253"/>
                  <a:gd name="T89" fmla="*/ 138 h 328"/>
                  <a:gd name="T90" fmla="*/ 111 w 253"/>
                  <a:gd name="T91" fmla="*/ 197 h 328"/>
                  <a:gd name="T92" fmla="*/ 108 w 253"/>
                  <a:gd name="T93" fmla="*/ 163 h 328"/>
                  <a:gd name="T94" fmla="*/ 55 w 253"/>
                  <a:gd name="T95" fmla="*/ 232 h 328"/>
                  <a:gd name="T96" fmla="*/ 90 w 253"/>
                  <a:gd name="T97" fmla="*/ 232 h 328"/>
                  <a:gd name="T98" fmla="*/ 84 w 253"/>
                  <a:gd name="T99" fmla="*/ 270 h 328"/>
                  <a:gd name="T100" fmla="*/ 125 w 253"/>
                  <a:gd name="T101" fmla="*/ 219 h 328"/>
                  <a:gd name="T102" fmla="*/ 91 w 253"/>
                  <a:gd name="T103" fmla="*/ 275 h 328"/>
                  <a:gd name="T104" fmla="*/ 150 w 253"/>
                  <a:gd name="T105" fmla="*/ 280 h 328"/>
                  <a:gd name="T106" fmla="*/ 131 w 253"/>
                  <a:gd name="T107" fmla="*/ 218 h 328"/>
                  <a:gd name="T108" fmla="*/ 156 w 253"/>
                  <a:gd name="T109" fmla="*/ 278 h 328"/>
                  <a:gd name="T110" fmla="*/ 132 w 253"/>
                  <a:gd name="T111" fmla="*/ 217 h 328"/>
                  <a:gd name="T112" fmla="*/ 184 w 253"/>
                  <a:gd name="T113" fmla="*/ 256 h 328"/>
                  <a:gd name="T114" fmla="*/ 206 w 253"/>
                  <a:gd name="T115" fmla="*/ 203 h 328"/>
                  <a:gd name="T116" fmla="*/ 186 w 253"/>
                  <a:gd name="T117" fmla="*/ 1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3" h="328">
                    <a:moveTo>
                      <a:pt x="186" y="167"/>
                    </a:moveTo>
                    <a:lnTo>
                      <a:pt x="226" y="183"/>
                    </a:lnTo>
                    <a:lnTo>
                      <a:pt x="203" y="243"/>
                    </a:lnTo>
                    <a:lnTo>
                      <a:pt x="162" y="228"/>
                    </a:lnTo>
                    <a:lnTo>
                      <a:pt x="186" y="167"/>
                    </a:lnTo>
                    <a:close/>
                    <a:moveTo>
                      <a:pt x="226" y="183"/>
                    </a:moveTo>
                    <a:lnTo>
                      <a:pt x="252" y="193"/>
                    </a:lnTo>
                    <a:lnTo>
                      <a:pt x="245" y="221"/>
                    </a:lnTo>
                    <a:lnTo>
                      <a:pt x="214" y="213"/>
                    </a:lnTo>
                    <a:lnTo>
                      <a:pt x="226" y="183"/>
                    </a:lnTo>
                    <a:close/>
                    <a:moveTo>
                      <a:pt x="245" y="221"/>
                    </a:moveTo>
                    <a:lnTo>
                      <a:pt x="243" y="233"/>
                    </a:lnTo>
                    <a:lnTo>
                      <a:pt x="239" y="244"/>
                    </a:lnTo>
                    <a:lnTo>
                      <a:pt x="236" y="254"/>
                    </a:lnTo>
                    <a:lnTo>
                      <a:pt x="231" y="264"/>
                    </a:lnTo>
                    <a:lnTo>
                      <a:pt x="173" y="236"/>
                    </a:lnTo>
                    <a:lnTo>
                      <a:pt x="178" y="222"/>
                    </a:lnTo>
                    <a:lnTo>
                      <a:pt x="183" y="206"/>
                    </a:lnTo>
                    <a:lnTo>
                      <a:pt x="245" y="221"/>
                    </a:lnTo>
                    <a:close/>
                    <a:moveTo>
                      <a:pt x="231" y="264"/>
                    </a:moveTo>
                    <a:lnTo>
                      <a:pt x="226" y="275"/>
                    </a:lnTo>
                    <a:lnTo>
                      <a:pt x="218" y="284"/>
                    </a:lnTo>
                    <a:lnTo>
                      <a:pt x="212" y="293"/>
                    </a:lnTo>
                    <a:lnTo>
                      <a:pt x="204" y="300"/>
                    </a:lnTo>
                    <a:lnTo>
                      <a:pt x="161" y="252"/>
                    </a:lnTo>
                    <a:lnTo>
                      <a:pt x="167" y="244"/>
                    </a:lnTo>
                    <a:lnTo>
                      <a:pt x="173" y="236"/>
                    </a:lnTo>
                    <a:lnTo>
                      <a:pt x="231" y="264"/>
                    </a:lnTo>
                    <a:close/>
                    <a:moveTo>
                      <a:pt x="204" y="300"/>
                    </a:moveTo>
                    <a:lnTo>
                      <a:pt x="196" y="307"/>
                    </a:lnTo>
                    <a:lnTo>
                      <a:pt x="188" y="313"/>
                    </a:lnTo>
                    <a:lnTo>
                      <a:pt x="178" y="318"/>
                    </a:lnTo>
                    <a:lnTo>
                      <a:pt x="169" y="322"/>
                    </a:lnTo>
                    <a:lnTo>
                      <a:pt x="147" y="260"/>
                    </a:lnTo>
                    <a:lnTo>
                      <a:pt x="155" y="257"/>
                    </a:lnTo>
                    <a:lnTo>
                      <a:pt x="161" y="252"/>
                    </a:lnTo>
                    <a:lnTo>
                      <a:pt x="204" y="300"/>
                    </a:lnTo>
                    <a:close/>
                    <a:moveTo>
                      <a:pt x="169" y="322"/>
                    </a:moveTo>
                    <a:lnTo>
                      <a:pt x="160" y="324"/>
                    </a:lnTo>
                    <a:lnTo>
                      <a:pt x="150" y="326"/>
                    </a:lnTo>
                    <a:lnTo>
                      <a:pt x="138" y="328"/>
                    </a:lnTo>
                    <a:lnTo>
                      <a:pt x="128" y="328"/>
                    </a:lnTo>
                    <a:lnTo>
                      <a:pt x="128" y="263"/>
                    </a:lnTo>
                    <a:lnTo>
                      <a:pt x="138" y="263"/>
                    </a:lnTo>
                    <a:lnTo>
                      <a:pt x="147" y="260"/>
                    </a:lnTo>
                    <a:lnTo>
                      <a:pt x="169" y="322"/>
                    </a:lnTo>
                    <a:close/>
                    <a:moveTo>
                      <a:pt x="128" y="328"/>
                    </a:moveTo>
                    <a:lnTo>
                      <a:pt x="115" y="328"/>
                    </a:lnTo>
                    <a:lnTo>
                      <a:pt x="101" y="325"/>
                    </a:lnTo>
                    <a:lnTo>
                      <a:pt x="89" y="322"/>
                    </a:lnTo>
                    <a:lnTo>
                      <a:pt x="77" y="317"/>
                    </a:lnTo>
                    <a:lnTo>
                      <a:pt x="105" y="259"/>
                    </a:lnTo>
                    <a:lnTo>
                      <a:pt x="110" y="260"/>
                    </a:lnTo>
                    <a:lnTo>
                      <a:pt x="116" y="262"/>
                    </a:lnTo>
                    <a:lnTo>
                      <a:pt x="121" y="263"/>
                    </a:lnTo>
                    <a:lnTo>
                      <a:pt x="128" y="263"/>
                    </a:lnTo>
                    <a:lnTo>
                      <a:pt x="128" y="328"/>
                    </a:lnTo>
                    <a:close/>
                    <a:moveTo>
                      <a:pt x="77" y="317"/>
                    </a:moveTo>
                    <a:lnTo>
                      <a:pt x="66" y="310"/>
                    </a:lnTo>
                    <a:lnTo>
                      <a:pt x="55" y="303"/>
                    </a:lnTo>
                    <a:lnTo>
                      <a:pt x="46" y="294"/>
                    </a:lnTo>
                    <a:lnTo>
                      <a:pt x="36" y="284"/>
                    </a:lnTo>
                    <a:lnTo>
                      <a:pt x="87" y="244"/>
                    </a:lnTo>
                    <a:lnTo>
                      <a:pt x="91" y="249"/>
                    </a:lnTo>
                    <a:lnTo>
                      <a:pt x="95" y="253"/>
                    </a:lnTo>
                    <a:lnTo>
                      <a:pt x="100" y="256"/>
                    </a:lnTo>
                    <a:lnTo>
                      <a:pt x="105" y="259"/>
                    </a:lnTo>
                    <a:lnTo>
                      <a:pt x="77" y="317"/>
                    </a:lnTo>
                    <a:close/>
                    <a:moveTo>
                      <a:pt x="36" y="284"/>
                    </a:moveTo>
                    <a:lnTo>
                      <a:pt x="27" y="273"/>
                    </a:lnTo>
                    <a:lnTo>
                      <a:pt x="20" y="259"/>
                    </a:lnTo>
                    <a:lnTo>
                      <a:pt x="14" y="246"/>
                    </a:lnTo>
                    <a:lnTo>
                      <a:pt x="9" y="231"/>
                    </a:lnTo>
                    <a:lnTo>
                      <a:pt x="71" y="212"/>
                    </a:lnTo>
                    <a:lnTo>
                      <a:pt x="74" y="222"/>
                    </a:lnTo>
                    <a:lnTo>
                      <a:pt x="77" y="229"/>
                    </a:lnTo>
                    <a:lnTo>
                      <a:pt x="82" y="237"/>
                    </a:lnTo>
                    <a:lnTo>
                      <a:pt x="87" y="244"/>
                    </a:lnTo>
                    <a:lnTo>
                      <a:pt x="36" y="284"/>
                    </a:lnTo>
                    <a:close/>
                    <a:moveTo>
                      <a:pt x="9" y="231"/>
                    </a:moveTo>
                    <a:lnTo>
                      <a:pt x="5" y="216"/>
                    </a:lnTo>
                    <a:lnTo>
                      <a:pt x="3" y="199"/>
                    </a:lnTo>
                    <a:lnTo>
                      <a:pt x="0" y="183"/>
                    </a:lnTo>
                    <a:lnTo>
                      <a:pt x="0" y="166"/>
                    </a:lnTo>
                    <a:lnTo>
                      <a:pt x="65" y="166"/>
                    </a:lnTo>
                    <a:lnTo>
                      <a:pt x="65" y="180"/>
                    </a:lnTo>
                    <a:lnTo>
                      <a:pt x="66" y="191"/>
                    </a:lnTo>
                    <a:lnTo>
                      <a:pt x="69" y="202"/>
                    </a:lnTo>
                    <a:lnTo>
                      <a:pt x="71" y="212"/>
                    </a:lnTo>
                    <a:lnTo>
                      <a:pt x="9" y="231"/>
                    </a:lnTo>
                    <a:close/>
                    <a:moveTo>
                      <a:pt x="0" y="166"/>
                    </a:moveTo>
                    <a:lnTo>
                      <a:pt x="0" y="148"/>
                    </a:lnTo>
                    <a:lnTo>
                      <a:pt x="3" y="131"/>
                    </a:lnTo>
                    <a:lnTo>
                      <a:pt x="5" y="115"/>
                    </a:lnTo>
                    <a:lnTo>
                      <a:pt x="9" y="99"/>
                    </a:lnTo>
                    <a:lnTo>
                      <a:pt x="71" y="117"/>
                    </a:lnTo>
                    <a:lnTo>
                      <a:pt x="69" y="127"/>
                    </a:lnTo>
                    <a:lnTo>
                      <a:pt x="66" y="140"/>
                    </a:lnTo>
                    <a:lnTo>
                      <a:pt x="65" y="152"/>
                    </a:lnTo>
                    <a:lnTo>
                      <a:pt x="65" y="166"/>
                    </a:lnTo>
                    <a:lnTo>
                      <a:pt x="0" y="166"/>
                    </a:lnTo>
                    <a:close/>
                    <a:moveTo>
                      <a:pt x="71" y="117"/>
                    </a:moveTo>
                    <a:lnTo>
                      <a:pt x="71" y="117"/>
                    </a:lnTo>
                    <a:lnTo>
                      <a:pt x="40" y="109"/>
                    </a:lnTo>
                    <a:lnTo>
                      <a:pt x="71" y="117"/>
                    </a:lnTo>
                    <a:close/>
                    <a:moveTo>
                      <a:pt x="9" y="99"/>
                    </a:moveTo>
                    <a:lnTo>
                      <a:pt x="14" y="84"/>
                    </a:lnTo>
                    <a:lnTo>
                      <a:pt x="20" y="70"/>
                    </a:lnTo>
                    <a:lnTo>
                      <a:pt x="27" y="56"/>
                    </a:lnTo>
                    <a:lnTo>
                      <a:pt x="36" y="44"/>
                    </a:lnTo>
                    <a:lnTo>
                      <a:pt x="87" y="84"/>
                    </a:lnTo>
                    <a:lnTo>
                      <a:pt x="82" y="91"/>
                    </a:lnTo>
                    <a:lnTo>
                      <a:pt x="77" y="99"/>
                    </a:lnTo>
                    <a:lnTo>
                      <a:pt x="74" y="107"/>
                    </a:lnTo>
                    <a:lnTo>
                      <a:pt x="71" y="117"/>
                    </a:lnTo>
                    <a:lnTo>
                      <a:pt x="9" y="99"/>
                    </a:lnTo>
                    <a:close/>
                    <a:moveTo>
                      <a:pt x="36" y="44"/>
                    </a:moveTo>
                    <a:lnTo>
                      <a:pt x="36" y="44"/>
                    </a:lnTo>
                    <a:lnTo>
                      <a:pt x="62" y="64"/>
                    </a:lnTo>
                    <a:lnTo>
                      <a:pt x="36" y="44"/>
                    </a:lnTo>
                    <a:close/>
                    <a:moveTo>
                      <a:pt x="36" y="44"/>
                    </a:moveTo>
                    <a:lnTo>
                      <a:pt x="46" y="34"/>
                    </a:lnTo>
                    <a:lnTo>
                      <a:pt x="56" y="25"/>
                    </a:lnTo>
                    <a:lnTo>
                      <a:pt x="66" y="18"/>
                    </a:lnTo>
                    <a:lnTo>
                      <a:pt x="79" y="10"/>
                    </a:lnTo>
                    <a:lnTo>
                      <a:pt x="106" y="70"/>
                    </a:lnTo>
                    <a:lnTo>
                      <a:pt x="101" y="72"/>
                    </a:lnTo>
                    <a:lnTo>
                      <a:pt x="96" y="76"/>
                    </a:lnTo>
                    <a:lnTo>
                      <a:pt x="91" y="80"/>
                    </a:lnTo>
                    <a:lnTo>
                      <a:pt x="87" y="85"/>
                    </a:lnTo>
                    <a:lnTo>
                      <a:pt x="36" y="44"/>
                    </a:lnTo>
                    <a:close/>
                    <a:moveTo>
                      <a:pt x="106" y="70"/>
                    </a:moveTo>
                    <a:lnTo>
                      <a:pt x="106" y="70"/>
                    </a:lnTo>
                    <a:lnTo>
                      <a:pt x="92" y="40"/>
                    </a:lnTo>
                    <a:lnTo>
                      <a:pt x="106" y="70"/>
                    </a:lnTo>
                    <a:close/>
                    <a:moveTo>
                      <a:pt x="79" y="10"/>
                    </a:moveTo>
                    <a:lnTo>
                      <a:pt x="90" y="6"/>
                    </a:lnTo>
                    <a:lnTo>
                      <a:pt x="103" y="3"/>
                    </a:lnTo>
                    <a:lnTo>
                      <a:pt x="117" y="0"/>
                    </a:lnTo>
                    <a:lnTo>
                      <a:pt x="131" y="0"/>
                    </a:lnTo>
                    <a:lnTo>
                      <a:pt x="131" y="65"/>
                    </a:lnTo>
                    <a:lnTo>
                      <a:pt x="123" y="65"/>
                    </a:lnTo>
                    <a:lnTo>
                      <a:pt x="117" y="66"/>
                    </a:lnTo>
                    <a:lnTo>
                      <a:pt x="111" y="67"/>
                    </a:lnTo>
                    <a:lnTo>
                      <a:pt x="106" y="70"/>
                    </a:lnTo>
                    <a:lnTo>
                      <a:pt x="79" y="10"/>
                    </a:lnTo>
                    <a:close/>
                    <a:moveTo>
                      <a:pt x="131" y="0"/>
                    </a:moveTo>
                    <a:lnTo>
                      <a:pt x="142" y="0"/>
                    </a:lnTo>
                    <a:lnTo>
                      <a:pt x="155" y="1"/>
                    </a:lnTo>
                    <a:lnTo>
                      <a:pt x="165" y="4"/>
                    </a:lnTo>
                    <a:lnTo>
                      <a:pt x="176" y="8"/>
                    </a:lnTo>
                    <a:lnTo>
                      <a:pt x="186" y="13"/>
                    </a:lnTo>
                    <a:lnTo>
                      <a:pt x="194" y="19"/>
                    </a:lnTo>
                    <a:lnTo>
                      <a:pt x="204" y="25"/>
                    </a:lnTo>
                    <a:lnTo>
                      <a:pt x="213" y="34"/>
                    </a:lnTo>
                    <a:lnTo>
                      <a:pt x="167" y="79"/>
                    </a:lnTo>
                    <a:lnTo>
                      <a:pt x="160" y="72"/>
                    </a:lnTo>
                    <a:lnTo>
                      <a:pt x="151" y="67"/>
                    </a:lnTo>
                    <a:lnTo>
                      <a:pt x="141" y="65"/>
                    </a:lnTo>
                    <a:lnTo>
                      <a:pt x="131" y="65"/>
                    </a:lnTo>
                    <a:lnTo>
                      <a:pt x="131" y="0"/>
                    </a:lnTo>
                    <a:close/>
                    <a:moveTo>
                      <a:pt x="213" y="34"/>
                    </a:moveTo>
                    <a:lnTo>
                      <a:pt x="218" y="40"/>
                    </a:lnTo>
                    <a:lnTo>
                      <a:pt x="224" y="48"/>
                    </a:lnTo>
                    <a:lnTo>
                      <a:pt x="229" y="55"/>
                    </a:lnTo>
                    <a:lnTo>
                      <a:pt x="233" y="64"/>
                    </a:lnTo>
                    <a:lnTo>
                      <a:pt x="174" y="91"/>
                    </a:lnTo>
                    <a:lnTo>
                      <a:pt x="171" y="85"/>
                    </a:lnTo>
                    <a:lnTo>
                      <a:pt x="167" y="79"/>
                    </a:lnTo>
                    <a:lnTo>
                      <a:pt x="213" y="34"/>
                    </a:lnTo>
                    <a:close/>
                    <a:moveTo>
                      <a:pt x="233" y="64"/>
                    </a:moveTo>
                    <a:lnTo>
                      <a:pt x="233" y="64"/>
                    </a:lnTo>
                    <a:lnTo>
                      <a:pt x="204" y="77"/>
                    </a:lnTo>
                    <a:lnTo>
                      <a:pt x="233" y="64"/>
                    </a:lnTo>
                    <a:close/>
                    <a:moveTo>
                      <a:pt x="233" y="64"/>
                    </a:moveTo>
                    <a:lnTo>
                      <a:pt x="240" y="80"/>
                    </a:lnTo>
                    <a:lnTo>
                      <a:pt x="245" y="100"/>
                    </a:lnTo>
                    <a:lnTo>
                      <a:pt x="183" y="114"/>
                    </a:lnTo>
                    <a:lnTo>
                      <a:pt x="179" y="102"/>
                    </a:lnTo>
                    <a:lnTo>
                      <a:pt x="174" y="91"/>
                    </a:lnTo>
                    <a:lnTo>
                      <a:pt x="233" y="64"/>
                    </a:lnTo>
                    <a:close/>
                    <a:moveTo>
                      <a:pt x="245" y="100"/>
                    </a:moveTo>
                    <a:lnTo>
                      <a:pt x="253" y="130"/>
                    </a:lnTo>
                    <a:lnTo>
                      <a:pt x="223" y="138"/>
                    </a:lnTo>
                    <a:lnTo>
                      <a:pt x="214" y="107"/>
                    </a:lnTo>
                    <a:lnTo>
                      <a:pt x="245" y="100"/>
                    </a:lnTo>
                    <a:close/>
                    <a:moveTo>
                      <a:pt x="223" y="138"/>
                    </a:moveTo>
                    <a:lnTo>
                      <a:pt x="182" y="150"/>
                    </a:lnTo>
                    <a:lnTo>
                      <a:pt x="163" y="89"/>
                    </a:lnTo>
                    <a:lnTo>
                      <a:pt x="206" y="76"/>
                    </a:lnTo>
                    <a:lnTo>
                      <a:pt x="223" y="138"/>
                    </a:lnTo>
                    <a:close/>
                    <a:moveTo>
                      <a:pt x="182" y="150"/>
                    </a:moveTo>
                    <a:lnTo>
                      <a:pt x="147" y="160"/>
                    </a:lnTo>
                    <a:lnTo>
                      <a:pt x="141" y="125"/>
                    </a:lnTo>
                    <a:lnTo>
                      <a:pt x="172" y="119"/>
                    </a:lnTo>
                    <a:lnTo>
                      <a:pt x="182" y="150"/>
                    </a:lnTo>
                    <a:close/>
                    <a:moveTo>
                      <a:pt x="141" y="125"/>
                    </a:moveTo>
                    <a:lnTo>
                      <a:pt x="140" y="120"/>
                    </a:lnTo>
                    <a:lnTo>
                      <a:pt x="137" y="115"/>
                    </a:lnTo>
                    <a:lnTo>
                      <a:pt x="196" y="86"/>
                    </a:lnTo>
                    <a:lnTo>
                      <a:pt x="201" y="99"/>
                    </a:lnTo>
                    <a:lnTo>
                      <a:pt x="204" y="114"/>
                    </a:lnTo>
                    <a:lnTo>
                      <a:pt x="141" y="125"/>
                    </a:lnTo>
                    <a:close/>
                    <a:moveTo>
                      <a:pt x="137" y="115"/>
                    </a:moveTo>
                    <a:lnTo>
                      <a:pt x="137" y="115"/>
                    </a:lnTo>
                    <a:lnTo>
                      <a:pt x="167" y="101"/>
                    </a:lnTo>
                    <a:lnTo>
                      <a:pt x="137" y="115"/>
                    </a:lnTo>
                    <a:close/>
                    <a:moveTo>
                      <a:pt x="137" y="115"/>
                    </a:moveTo>
                    <a:lnTo>
                      <a:pt x="136" y="114"/>
                    </a:lnTo>
                    <a:lnTo>
                      <a:pt x="135" y="111"/>
                    </a:lnTo>
                    <a:lnTo>
                      <a:pt x="178" y="64"/>
                    </a:lnTo>
                    <a:lnTo>
                      <a:pt x="183" y="69"/>
                    </a:lnTo>
                    <a:lnTo>
                      <a:pt x="188" y="74"/>
                    </a:lnTo>
                    <a:lnTo>
                      <a:pt x="192" y="80"/>
                    </a:lnTo>
                    <a:lnTo>
                      <a:pt x="196" y="86"/>
                    </a:lnTo>
                    <a:lnTo>
                      <a:pt x="137" y="115"/>
                    </a:lnTo>
                    <a:close/>
                    <a:moveTo>
                      <a:pt x="135" y="111"/>
                    </a:moveTo>
                    <a:lnTo>
                      <a:pt x="135" y="111"/>
                    </a:lnTo>
                    <a:lnTo>
                      <a:pt x="157" y="87"/>
                    </a:lnTo>
                    <a:lnTo>
                      <a:pt x="135" y="111"/>
                    </a:lnTo>
                    <a:close/>
                    <a:moveTo>
                      <a:pt x="135" y="111"/>
                    </a:moveTo>
                    <a:lnTo>
                      <a:pt x="132" y="110"/>
                    </a:lnTo>
                    <a:lnTo>
                      <a:pt x="128" y="109"/>
                    </a:lnTo>
                    <a:lnTo>
                      <a:pt x="128" y="44"/>
                    </a:lnTo>
                    <a:lnTo>
                      <a:pt x="136" y="44"/>
                    </a:lnTo>
                    <a:lnTo>
                      <a:pt x="142" y="45"/>
                    </a:lnTo>
                    <a:lnTo>
                      <a:pt x="148" y="46"/>
                    </a:lnTo>
                    <a:lnTo>
                      <a:pt x="156" y="49"/>
                    </a:lnTo>
                    <a:lnTo>
                      <a:pt x="161" y="51"/>
                    </a:lnTo>
                    <a:lnTo>
                      <a:pt x="167" y="55"/>
                    </a:lnTo>
                    <a:lnTo>
                      <a:pt x="173" y="59"/>
                    </a:lnTo>
                    <a:lnTo>
                      <a:pt x="178" y="64"/>
                    </a:lnTo>
                    <a:lnTo>
                      <a:pt x="135" y="111"/>
                    </a:lnTo>
                    <a:close/>
                    <a:moveTo>
                      <a:pt x="128" y="109"/>
                    </a:moveTo>
                    <a:lnTo>
                      <a:pt x="125" y="109"/>
                    </a:lnTo>
                    <a:lnTo>
                      <a:pt x="122" y="110"/>
                    </a:lnTo>
                    <a:lnTo>
                      <a:pt x="92" y="53"/>
                    </a:lnTo>
                    <a:lnTo>
                      <a:pt x="101" y="49"/>
                    </a:lnTo>
                    <a:lnTo>
                      <a:pt x="110" y="46"/>
                    </a:lnTo>
                    <a:lnTo>
                      <a:pt x="118" y="45"/>
                    </a:lnTo>
                    <a:lnTo>
                      <a:pt x="128" y="44"/>
                    </a:lnTo>
                    <a:lnTo>
                      <a:pt x="128" y="109"/>
                    </a:lnTo>
                    <a:close/>
                    <a:moveTo>
                      <a:pt x="122" y="110"/>
                    </a:moveTo>
                    <a:lnTo>
                      <a:pt x="120" y="112"/>
                    </a:lnTo>
                    <a:lnTo>
                      <a:pt x="117" y="115"/>
                    </a:lnTo>
                    <a:lnTo>
                      <a:pt x="65" y="77"/>
                    </a:lnTo>
                    <a:lnTo>
                      <a:pt x="71" y="70"/>
                    </a:lnTo>
                    <a:lnTo>
                      <a:pt x="77" y="64"/>
                    </a:lnTo>
                    <a:lnTo>
                      <a:pt x="85" y="58"/>
                    </a:lnTo>
                    <a:lnTo>
                      <a:pt x="92" y="53"/>
                    </a:lnTo>
                    <a:lnTo>
                      <a:pt x="122" y="110"/>
                    </a:lnTo>
                    <a:close/>
                    <a:moveTo>
                      <a:pt x="117" y="115"/>
                    </a:moveTo>
                    <a:lnTo>
                      <a:pt x="117" y="116"/>
                    </a:lnTo>
                    <a:lnTo>
                      <a:pt x="91" y="96"/>
                    </a:lnTo>
                    <a:lnTo>
                      <a:pt x="117" y="115"/>
                    </a:lnTo>
                    <a:close/>
                    <a:moveTo>
                      <a:pt x="117" y="116"/>
                    </a:moveTo>
                    <a:lnTo>
                      <a:pt x="113" y="121"/>
                    </a:lnTo>
                    <a:lnTo>
                      <a:pt x="111" y="130"/>
                    </a:lnTo>
                    <a:lnTo>
                      <a:pt x="49" y="116"/>
                    </a:lnTo>
                    <a:lnTo>
                      <a:pt x="51" y="105"/>
                    </a:lnTo>
                    <a:lnTo>
                      <a:pt x="55" y="95"/>
                    </a:lnTo>
                    <a:lnTo>
                      <a:pt x="60" y="86"/>
                    </a:lnTo>
                    <a:lnTo>
                      <a:pt x="65" y="77"/>
                    </a:lnTo>
                    <a:lnTo>
                      <a:pt x="117" y="116"/>
                    </a:lnTo>
                    <a:close/>
                    <a:moveTo>
                      <a:pt x="111" y="130"/>
                    </a:moveTo>
                    <a:lnTo>
                      <a:pt x="108" y="145"/>
                    </a:lnTo>
                    <a:lnTo>
                      <a:pt x="108" y="163"/>
                    </a:lnTo>
                    <a:lnTo>
                      <a:pt x="44" y="163"/>
                    </a:lnTo>
                    <a:lnTo>
                      <a:pt x="44" y="150"/>
                    </a:lnTo>
                    <a:lnTo>
                      <a:pt x="45" y="138"/>
                    </a:lnTo>
                    <a:lnTo>
                      <a:pt x="46" y="127"/>
                    </a:lnTo>
                    <a:lnTo>
                      <a:pt x="49" y="116"/>
                    </a:lnTo>
                    <a:lnTo>
                      <a:pt x="111" y="130"/>
                    </a:lnTo>
                    <a:close/>
                    <a:moveTo>
                      <a:pt x="108" y="163"/>
                    </a:moveTo>
                    <a:lnTo>
                      <a:pt x="108" y="182"/>
                    </a:lnTo>
                    <a:lnTo>
                      <a:pt x="111" y="197"/>
                    </a:lnTo>
                    <a:lnTo>
                      <a:pt x="47" y="211"/>
                    </a:lnTo>
                    <a:lnTo>
                      <a:pt x="46" y="199"/>
                    </a:lnTo>
                    <a:lnTo>
                      <a:pt x="45" y="188"/>
                    </a:lnTo>
                    <a:lnTo>
                      <a:pt x="44" y="176"/>
                    </a:lnTo>
                    <a:lnTo>
                      <a:pt x="44" y="163"/>
                    </a:lnTo>
                    <a:lnTo>
                      <a:pt x="108" y="163"/>
                    </a:lnTo>
                    <a:close/>
                    <a:moveTo>
                      <a:pt x="111" y="197"/>
                    </a:moveTo>
                    <a:lnTo>
                      <a:pt x="113" y="207"/>
                    </a:lnTo>
                    <a:lnTo>
                      <a:pt x="117" y="213"/>
                    </a:lnTo>
                    <a:lnTo>
                      <a:pt x="64" y="249"/>
                    </a:lnTo>
                    <a:lnTo>
                      <a:pt x="59" y="242"/>
                    </a:lnTo>
                    <a:lnTo>
                      <a:pt x="55" y="232"/>
                    </a:lnTo>
                    <a:lnTo>
                      <a:pt x="51" y="222"/>
                    </a:lnTo>
                    <a:lnTo>
                      <a:pt x="47" y="211"/>
                    </a:lnTo>
                    <a:lnTo>
                      <a:pt x="111" y="197"/>
                    </a:lnTo>
                    <a:close/>
                    <a:moveTo>
                      <a:pt x="117" y="213"/>
                    </a:moveTo>
                    <a:lnTo>
                      <a:pt x="117" y="213"/>
                    </a:lnTo>
                    <a:lnTo>
                      <a:pt x="90" y="232"/>
                    </a:lnTo>
                    <a:lnTo>
                      <a:pt x="117" y="213"/>
                    </a:lnTo>
                    <a:close/>
                    <a:moveTo>
                      <a:pt x="117" y="213"/>
                    </a:moveTo>
                    <a:lnTo>
                      <a:pt x="120" y="216"/>
                    </a:lnTo>
                    <a:lnTo>
                      <a:pt x="122" y="218"/>
                    </a:lnTo>
                    <a:lnTo>
                      <a:pt x="91" y="275"/>
                    </a:lnTo>
                    <a:lnTo>
                      <a:pt x="84" y="270"/>
                    </a:lnTo>
                    <a:lnTo>
                      <a:pt x="76" y="264"/>
                    </a:lnTo>
                    <a:lnTo>
                      <a:pt x="70" y="258"/>
                    </a:lnTo>
                    <a:lnTo>
                      <a:pt x="64" y="249"/>
                    </a:lnTo>
                    <a:lnTo>
                      <a:pt x="117" y="213"/>
                    </a:lnTo>
                    <a:close/>
                    <a:moveTo>
                      <a:pt x="122" y="218"/>
                    </a:moveTo>
                    <a:lnTo>
                      <a:pt x="125" y="219"/>
                    </a:lnTo>
                    <a:lnTo>
                      <a:pt x="127" y="219"/>
                    </a:lnTo>
                    <a:lnTo>
                      <a:pt x="127" y="284"/>
                    </a:lnTo>
                    <a:lnTo>
                      <a:pt x="117" y="283"/>
                    </a:lnTo>
                    <a:lnTo>
                      <a:pt x="108" y="282"/>
                    </a:lnTo>
                    <a:lnTo>
                      <a:pt x="100" y="279"/>
                    </a:lnTo>
                    <a:lnTo>
                      <a:pt x="91" y="275"/>
                    </a:lnTo>
                    <a:lnTo>
                      <a:pt x="122" y="218"/>
                    </a:lnTo>
                    <a:close/>
                    <a:moveTo>
                      <a:pt x="127" y="219"/>
                    </a:moveTo>
                    <a:lnTo>
                      <a:pt x="128" y="219"/>
                    </a:lnTo>
                    <a:lnTo>
                      <a:pt x="130" y="219"/>
                    </a:lnTo>
                    <a:lnTo>
                      <a:pt x="156" y="278"/>
                    </a:lnTo>
                    <a:lnTo>
                      <a:pt x="150" y="280"/>
                    </a:lnTo>
                    <a:lnTo>
                      <a:pt x="142" y="283"/>
                    </a:lnTo>
                    <a:lnTo>
                      <a:pt x="135" y="284"/>
                    </a:lnTo>
                    <a:lnTo>
                      <a:pt x="127" y="284"/>
                    </a:lnTo>
                    <a:lnTo>
                      <a:pt x="127" y="219"/>
                    </a:lnTo>
                    <a:close/>
                    <a:moveTo>
                      <a:pt x="130" y="219"/>
                    </a:moveTo>
                    <a:lnTo>
                      <a:pt x="131" y="218"/>
                    </a:lnTo>
                    <a:lnTo>
                      <a:pt x="132" y="217"/>
                    </a:lnTo>
                    <a:lnTo>
                      <a:pt x="179" y="260"/>
                    </a:lnTo>
                    <a:lnTo>
                      <a:pt x="174" y="265"/>
                    </a:lnTo>
                    <a:lnTo>
                      <a:pt x="168" y="270"/>
                    </a:lnTo>
                    <a:lnTo>
                      <a:pt x="162" y="274"/>
                    </a:lnTo>
                    <a:lnTo>
                      <a:pt x="156" y="278"/>
                    </a:lnTo>
                    <a:lnTo>
                      <a:pt x="130" y="219"/>
                    </a:lnTo>
                    <a:close/>
                    <a:moveTo>
                      <a:pt x="179" y="260"/>
                    </a:moveTo>
                    <a:lnTo>
                      <a:pt x="179" y="260"/>
                    </a:lnTo>
                    <a:lnTo>
                      <a:pt x="156" y="238"/>
                    </a:lnTo>
                    <a:lnTo>
                      <a:pt x="179" y="260"/>
                    </a:lnTo>
                    <a:close/>
                    <a:moveTo>
                      <a:pt x="132" y="217"/>
                    </a:moveTo>
                    <a:lnTo>
                      <a:pt x="135" y="213"/>
                    </a:lnTo>
                    <a:lnTo>
                      <a:pt x="137" y="209"/>
                    </a:lnTo>
                    <a:lnTo>
                      <a:pt x="197" y="234"/>
                    </a:lnTo>
                    <a:lnTo>
                      <a:pt x="193" y="242"/>
                    </a:lnTo>
                    <a:lnTo>
                      <a:pt x="189" y="249"/>
                    </a:lnTo>
                    <a:lnTo>
                      <a:pt x="184" y="256"/>
                    </a:lnTo>
                    <a:lnTo>
                      <a:pt x="179" y="260"/>
                    </a:lnTo>
                    <a:lnTo>
                      <a:pt x="132" y="217"/>
                    </a:lnTo>
                    <a:close/>
                    <a:moveTo>
                      <a:pt x="137" y="209"/>
                    </a:moveTo>
                    <a:lnTo>
                      <a:pt x="140" y="201"/>
                    </a:lnTo>
                    <a:lnTo>
                      <a:pt x="142" y="192"/>
                    </a:lnTo>
                    <a:lnTo>
                      <a:pt x="206" y="203"/>
                    </a:lnTo>
                    <a:lnTo>
                      <a:pt x="202" y="219"/>
                    </a:lnTo>
                    <a:lnTo>
                      <a:pt x="197" y="234"/>
                    </a:lnTo>
                    <a:lnTo>
                      <a:pt x="137" y="209"/>
                    </a:lnTo>
                    <a:close/>
                    <a:moveTo>
                      <a:pt x="142" y="192"/>
                    </a:moveTo>
                    <a:lnTo>
                      <a:pt x="150" y="153"/>
                    </a:lnTo>
                    <a:lnTo>
                      <a:pt x="186" y="167"/>
                    </a:lnTo>
                    <a:lnTo>
                      <a:pt x="173" y="197"/>
                    </a:lnTo>
                    <a:lnTo>
                      <a:pt x="142" y="1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688"/>
              <p:cNvSpPr>
                <a:spLocks noEditPoints="1"/>
              </p:cNvSpPr>
              <p:nvPr/>
            </p:nvSpPr>
            <p:spPr bwMode="auto">
              <a:xfrm>
                <a:off x="992" y="2338"/>
                <a:ext cx="43" cy="52"/>
              </a:xfrm>
              <a:custGeom>
                <a:avLst/>
                <a:gdLst>
                  <a:gd name="T0" fmla="*/ 178 w 212"/>
                  <a:gd name="T1" fmla="*/ 139 h 258"/>
                  <a:gd name="T2" fmla="*/ 197 w 212"/>
                  <a:gd name="T3" fmla="*/ 197 h 258"/>
                  <a:gd name="T4" fmla="*/ 189 w 212"/>
                  <a:gd name="T5" fmla="*/ 212 h 258"/>
                  <a:gd name="T6" fmla="*/ 129 w 212"/>
                  <a:gd name="T7" fmla="*/ 183 h 258"/>
                  <a:gd name="T8" fmla="*/ 167 w 212"/>
                  <a:gd name="T9" fmla="*/ 238 h 258"/>
                  <a:gd name="T10" fmla="*/ 118 w 212"/>
                  <a:gd name="T11" fmla="*/ 192 h 258"/>
                  <a:gd name="T12" fmla="*/ 122 w 212"/>
                  <a:gd name="T13" fmla="*/ 256 h 258"/>
                  <a:gd name="T14" fmla="*/ 138 w 212"/>
                  <a:gd name="T15" fmla="*/ 253 h 258"/>
                  <a:gd name="T16" fmla="*/ 88 w 212"/>
                  <a:gd name="T17" fmla="*/ 190 h 258"/>
                  <a:gd name="T18" fmla="*/ 43 w 212"/>
                  <a:gd name="T19" fmla="*/ 239 h 258"/>
                  <a:gd name="T20" fmla="*/ 62 w 212"/>
                  <a:gd name="T21" fmla="*/ 250 h 258"/>
                  <a:gd name="T22" fmla="*/ 21 w 212"/>
                  <a:gd name="T23" fmla="*/ 214 h 258"/>
                  <a:gd name="T24" fmla="*/ 78 w 212"/>
                  <a:gd name="T25" fmla="*/ 183 h 258"/>
                  <a:gd name="T26" fmla="*/ 0 w 212"/>
                  <a:gd name="T27" fmla="*/ 131 h 258"/>
                  <a:gd name="T28" fmla="*/ 0 w 212"/>
                  <a:gd name="T29" fmla="*/ 116 h 258"/>
                  <a:gd name="T30" fmla="*/ 21 w 212"/>
                  <a:gd name="T31" fmla="*/ 46 h 258"/>
                  <a:gd name="T32" fmla="*/ 68 w 212"/>
                  <a:gd name="T33" fmla="*/ 98 h 258"/>
                  <a:gd name="T34" fmla="*/ 43 w 212"/>
                  <a:gd name="T35" fmla="*/ 20 h 258"/>
                  <a:gd name="T36" fmla="*/ 29 w 212"/>
                  <a:gd name="T37" fmla="*/ 36 h 258"/>
                  <a:gd name="T38" fmla="*/ 101 w 212"/>
                  <a:gd name="T39" fmla="*/ 65 h 258"/>
                  <a:gd name="T40" fmla="*/ 124 w 212"/>
                  <a:gd name="T41" fmla="*/ 2 h 258"/>
                  <a:gd name="T42" fmla="*/ 178 w 212"/>
                  <a:gd name="T43" fmla="*/ 37 h 258"/>
                  <a:gd name="T44" fmla="*/ 101 w 212"/>
                  <a:gd name="T45" fmla="*/ 0 h 258"/>
                  <a:gd name="T46" fmla="*/ 184 w 212"/>
                  <a:gd name="T47" fmla="*/ 46 h 258"/>
                  <a:gd name="T48" fmla="*/ 127 w 212"/>
                  <a:gd name="T49" fmla="*/ 76 h 258"/>
                  <a:gd name="T50" fmla="*/ 205 w 212"/>
                  <a:gd name="T51" fmla="*/ 137 h 258"/>
                  <a:gd name="T52" fmla="*/ 199 w 212"/>
                  <a:gd name="T53" fmla="*/ 82 h 258"/>
                  <a:gd name="T54" fmla="*/ 205 w 212"/>
                  <a:gd name="T55" fmla="*/ 144 h 258"/>
                  <a:gd name="T56" fmla="*/ 173 w 212"/>
                  <a:gd name="T57" fmla="*/ 176 h 258"/>
                  <a:gd name="T58" fmla="*/ 173 w 212"/>
                  <a:gd name="T59" fmla="*/ 111 h 258"/>
                  <a:gd name="T60" fmla="*/ 41 w 212"/>
                  <a:gd name="T61" fmla="*/ 143 h 258"/>
                  <a:gd name="T62" fmla="*/ 41 w 212"/>
                  <a:gd name="T63" fmla="*/ 143 h 258"/>
                  <a:gd name="T64" fmla="*/ 53 w 212"/>
                  <a:gd name="T65" fmla="*/ 192 h 258"/>
                  <a:gd name="T66" fmla="*/ 108 w 212"/>
                  <a:gd name="T67" fmla="*/ 157 h 258"/>
                  <a:gd name="T68" fmla="*/ 78 w 212"/>
                  <a:gd name="T69" fmla="*/ 214 h 258"/>
                  <a:gd name="T70" fmla="*/ 108 w 212"/>
                  <a:gd name="T71" fmla="*/ 157 h 258"/>
                  <a:gd name="T72" fmla="*/ 85 w 212"/>
                  <a:gd name="T73" fmla="*/ 218 h 258"/>
                  <a:gd name="T74" fmla="*/ 144 w 212"/>
                  <a:gd name="T75" fmla="*/ 205 h 258"/>
                  <a:gd name="T76" fmla="*/ 98 w 212"/>
                  <a:gd name="T77" fmla="*/ 159 h 258"/>
                  <a:gd name="T78" fmla="*/ 151 w 212"/>
                  <a:gd name="T79" fmla="*/ 198 h 258"/>
                  <a:gd name="T80" fmla="*/ 132 w 212"/>
                  <a:gd name="T81" fmla="*/ 163 h 258"/>
                  <a:gd name="T82" fmla="*/ 164 w 212"/>
                  <a:gd name="T83" fmla="*/ 98 h 258"/>
                  <a:gd name="T84" fmla="*/ 100 w 212"/>
                  <a:gd name="T85" fmla="*/ 103 h 258"/>
                  <a:gd name="T86" fmla="*/ 157 w 212"/>
                  <a:gd name="T87" fmla="*/ 72 h 258"/>
                  <a:gd name="T88" fmla="*/ 124 w 212"/>
                  <a:gd name="T89" fmla="*/ 81 h 258"/>
                  <a:gd name="T90" fmla="*/ 136 w 212"/>
                  <a:gd name="T91" fmla="*/ 47 h 258"/>
                  <a:gd name="T92" fmla="*/ 102 w 212"/>
                  <a:gd name="T93" fmla="*/ 101 h 258"/>
                  <a:gd name="T94" fmla="*/ 129 w 212"/>
                  <a:gd name="T95" fmla="*/ 44 h 258"/>
                  <a:gd name="T96" fmla="*/ 83 w 212"/>
                  <a:gd name="T97" fmla="*/ 41 h 258"/>
                  <a:gd name="T98" fmla="*/ 107 w 212"/>
                  <a:gd name="T99" fmla="*/ 101 h 258"/>
                  <a:gd name="T100" fmla="*/ 77 w 212"/>
                  <a:gd name="T101" fmla="*/ 44 h 258"/>
                  <a:gd name="T102" fmla="*/ 47 w 212"/>
                  <a:gd name="T103" fmla="*/ 80 h 258"/>
                  <a:gd name="T104" fmla="*/ 45 w 212"/>
                  <a:gd name="T105" fmla="*/ 86 h 258"/>
                  <a:gd name="T106" fmla="*/ 41 w 212"/>
                  <a:gd name="T107" fmla="*/ 113 h 258"/>
                  <a:gd name="T108" fmla="*/ 41 w 212"/>
                  <a:gd name="T109" fmla="*/ 113 h 258"/>
                  <a:gd name="T110" fmla="*/ 73 w 212"/>
                  <a:gd name="T111" fmla="*/ 146 h 258"/>
                  <a:gd name="T112" fmla="*/ 166 w 212"/>
                  <a:gd name="T113" fmla="*/ 112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2" h="258">
                    <a:moveTo>
                      <a:pt x="138" y="131"/>
                    </a:moveTo>
                    <a:lnTo>
                      <a:pt x="178" y="139"/>
                    </a:lnTo>
                    <a:lnTo>
                      <a:pt x="166" y="203"/>
                    </a:lnTo>
                    <a:lnTo>
                      <a:pt x="126" y="194"/>
                    </a:lnTo>
                    <a:lnTo>
                      <a:pt x="138" y="131"/>
                    </a:lnTo>
                    <a:close/>
                    <a:moveTo>
                      <a:pt x="178" y="139"/>
                    </a:moveTo>
                    <a:lnTo>
                      <a:pt x="212" y="147"/>
                    </a:lnTo>
                    <a:lnTo>
                      <a:pt x="203" y="179"/>
                    </a:lnTo>
                    <a:lnTo>
                      <a:pt x="172" y="171"/>
                    </a:lnTo>
                    <a:lnTo>
                      <a:pt x="178" y="139"/>
                    </a:lnTo>
                    <a:close/>
                    <a:moveTo>
                      <a:pt x="203" y="179"/>
                    </a:moveTo>
                    <a:lnTo>
                      <a:pt x="197" y="197"/>
                    </a:lnTo>
                    <a:lnTo>
                      <a:pt x="189" y="212"/>
                    </a:lnTo>
                    <a:lnTo>
                      <a:pt x="133" y="178"/>
                    </a:lnTo>
                    <a:lnTo>
                      <a:pt x="137" y="171"/>
                    </a:lnTo>
                    <a:lnTo>
                      <a:pt x="141" y="162"/>
                    </a:lnTo>
                    <a:lnTo>
                      <a:pt x="203" y="179"/>
                    </a:lnTo>
                    <a:close/>
                    <a:moveTo>
                      <a:pt x="189" y="212"/>
                    </a:moveTo>
                    <a:lnTo>
                      <a:pt x="184" y="219"/>
                    </a:lnTo>
                    <a:lnTo>
                      <a:pt x="179" y="225"/>
                    </a:lnTo>
                    <a:lnTo>
                      <a:pt x="173" y="232"/>
                    </a:lnTo>
                    <a:lnTo>
                      <a:pt x="167" y="238"/>
                    </a:lnTo>
                    <a:lnTo>
                      <a:pt x="126" y="187"/>
                    </a:lnTo>
                    <a:lnTo>
                      <a:pt x="129" y="183"/>
                    </a:lnTo>
                    <a:lnTo>
                      <a:pt x="133" y="178"/>
                    </a:lnTo>
                    <a:lnTo>
                      <a:pt x="189" y="212"/>
                    </a:lnTo>
                    <a:close/>
                    <a:moveTo>
                      <a:pt x="167" y="238"/>
                    </a:moveTo>
                    <a:lnTo>
                      <a:pt x="167" y="238"/>
                    </a:lnTo>
                    <a:lnTo>
                      <a:pt x="147" y="212"/>
                    </a:lnTo>
                    <a:lnTo>
                      <a:pt x="167" y="238"/>
                    </a:lnTo>
                    <a:close/>
                    <a:moveTo>
                      <a:pt x="167" y="238"/>
                    </a:moveTo>
                    <a:lnTo>
                      <a:pt x="159" y="243"/>
                    </a:lnTo>
                    <a:lnTo>
                      <a:pt x="153" y="247"/>
                    </a:lnTo>
                    <a:lnTo>
                      <a:pt x="146" y="250"/>
                    </a:lnTo>
                    <a:lnTo>
                      <a:pt x="138" y="253"/>
                    </a:lnTo>
                    <a:lnTo>
                      <a:pt x="118" y="192"/>
                    </a:lnTo>
                    <a:lnTo>
                      <a:pt x="122" y="189"/>
                    </a:lnTo>
                    <a:lnTo>
                      <a:pt x="127" y="187"/>
                    </a:lnTo>
                    <a:lnTo>
                      <a:pt x="167" y="238"/>
                    </a:lnTo>
                    <a:close/>
                    <a:moveTo>
                      <a:pt x="138" y="253"/>
                    </a:moveTo>
                    <a:lnTo>
                      <a:pt x="129" y="255"/>
                    </a:lnTo>
                    <a:lnTo>
                      <a:pt x="122" y="256"/>
                    </a:lnTo>
                    <a:lnTo>
                      <a:pt x="113" y="258"/>
                    </a:lnTo>
                    <a:lnTo>
                      <a:pt x="106" y="258"/>
                    </a:lnTo>
                    <a:lnTo>
                      <a:pt x="106" y="193"/>
                    </a:lnTo>
                    <a:lnTo>
                      <a:pt x="112" y="193"/>
                    </a:lnTo>
                    <a:lnTo>
                      <a:pt x="118" y="192"/>
                    </a:lnTo>
                    <a:lnTo>
                      <a:pt x="138" y="253"/>
                    </a:lnTo>
                    <a:close/>
                    <a:moveTo>
                      <a:pt x="106" y="258"/>
                    </a:moveTo>
                    <a:lnTo>
                      <a:pt x="95" y="258"/>
                    </a:lnTo>
                    <a:lnTo>
                      <a:pt x="83" y="256"/>
                    </a:lnTo>
                    <a:lnTo>
                      <a:pt x="72" y="254"/>
                    </a:lnTo>
                    <a:lnTo>
                      <a:pt x="62" y="250"/>
                    </a:lnTo>
                    <a:lnTo>
                      <a:pt x="88" y="190"/>
                    </a:lnTo>
                    <a:lnTo>
                      <a:pt x="96" y="193"/>
                    </a:lnTo>
                    <a:lnTo>
                      <a:pt x="106" y="193"/>
                    </a:lnTo>
                    <a:lnTo>
                      <a:pt x="106" y="258"/>
                    </a:lnTo>
                    <a:close/>
                    <a:moveTo>
                      <a:pt x="62" y="250"/>
                    </a:moveTo>
                    <a:lnTo>
                      <a:pt x="53" y="245"/>
                    </a:lnTo>
                    <a:lnTo>
                      <a:pt x="43" y="239"/>
                    </a:lnTo>
                    <a:lnTo>
                      <a:pt x="36" y="232"/>
                    </a:lnTo>
                    <a:lnTo>
                      <a:pt x="29" y="224"/>
                    </a:lnTo>
                    <a:lnTo>
                      <a:pt x="78" y="183"/>
                    </a:lnTo>
                    <a:lnTo>
                      <a:pt x="83" y="188"/>
                    </a:lnTo>
                    <a:lnTo>
                      <a:pt x="88" y="190"/>
                    </a:lnTo>
                    <a:lnTo>
                      <a:pt x="62" y="250"/>
                    </a:lnTo>
                    <a:close/>
                    <a:moveTo>
                      <a:pt x="78" y="183"/>
                    </a:moveTo>
                    <a:lnTo>
                      <a:pt x="78" y="183"/>
                    </a:lnTo>
                    <a:lnTo>
                      <a:pt x="53" y="203"/>
                    </a:lnTo>
                    <a:lnTo>
                      <a:pt x="78" y="183"/>
                    </a:lnTo>
                    <a:close/>
                    <a:moveTo>
                      <a:pt x="29" y="224"/>
                    </a:moveTo>
                    <a:lnTo>
                      <a:pt x="21" y="214"/>
                    </a:lnTo>
                    <a:lnTo>
                      <a:pt x="15" y="204"/>
                    </a:lnTo>
                    <a:lnTo>
                      <a:pt x="10" y="193"/>
                    </a:lnTo>
                    <a:lnTo>
                      <a:pt x="6" y="181"/>
                    </a:lnTo>
                    <a:lnTo>
                      <a:pt x="68" y="163"/>
                    </a:lnTo>
                    <a:lnTo>
                      <a:pt x="72" y="174"/>
                    </a:lnTo>
                    <a:lnTo>
                      <a:pt x="78" y="183"/>
                    </a:lnTo>
                    <a:lnTo>
                      <a:pt x="29" y="224"/>
                    </a:lnTo>
                    <a:close/>
                    <a:moveTo>
                      <a:pt x="6" y="181"/>
                    </a:moveTo>
                    <a:lnTo>
                      <a:pt x="4" y="169"/>
                    </a:lnTo>
                    <a:lnTo>
                      <a:pt x="1" y="157"/>
                    </a:lnTo>
                    <a:lnTo>
                      <a:pt x="0" y="143"/>
                    </a:lnTo>
                    <a:lnTo>
                      <a:pt x="0" y="131"/>
                    </a:lnTo>
                    <a:lnTo>
                      <a:pt x="65" y="131"/>
                    </a:lnTo>
                    <a:lnTo>
                      <a:pt x="65" y="148"/>
                    </a:lnTo>
                    <a:lnTo>
                      <a:pt x="68" y="163"/>
                    </a:lnTo>
                    <a:lnTo>
                      <a:pt x="6" y="181"/>
                    </a:lnTo>
                    <a:close/>
                    <a:moveTo>
                      <a:pt x="0" y="131"/>
                    </a:moveTo>
                    <a:lnTo>
                      <a:pt x="0" y="116"/>
                    </a:lnTo>
                    <a:lnTo>
                      <a:pt x="1" y="103"/>
                    </a:lnTo>
                    <a:lnTo>
                      <a:pt x="4" y="90"/>
                    </a:lnTo>
                    <a:lnTo>
                      <a:pt x="6" y="78"/>
                    </a:lnTo>
                    <a:lnTo>
                      <a:pt x="11" y="66"/>
                    </a:lnTo>
                    <a:lnTo>
                      <a:pt x="16" y="56"/>
                    </a:lnTo>
                    <a:lnTo>
                      <a:pt x="21" y="46"/>
                    </a:lnTo>
                    <a:lnTo>
                      <a:pt x="29" y="36"/>
                    </a:lnTo>
                    <a:lnTo>
                      <a:pt x="78" y="76"/>
                    </a:lnTo>
                    <a:lnTo>
                      <a:pt x="76" y="81"/>
                    </a:lnTo>
                    <a:lnTo>
                      <a:pt x="72" y="86"/>
                    </a:lnTo>
                    <a:lnTo>
                      <a:pt x="70" y="92"/>
                    </a:lnTo>
                    <a:lnTo>
                      <a:pt x="68" y="98"/>
                    </a:lnTo>
                    <a:lnTo>
                      <a:pt x="65" y="113"/>
                    </a:lnTo>
                    <a:lnTo>
                      <a:pt x="65" y="131"/>
                    </a:lnTo>
                    <a:lnTo>
                      <a:pt x="0" y="131"/>
                    </a:lnTo>
                    <a:close/>
                    <a:moveTo>
                      <a:pt x="29" y="36"/>
                    </a:moveTo>
                    <a:lnTo>
                      <a:pt x="35" y="27"/>
                    </a:lnTo>
                    <a:lnTo>
                      <a:pt x="43" y="20"/>
                    </a:lnTo>
                    <a:lnTo>
                      <a:pt x="51" y="15"/>
                    </a:lnTo>
                    <a:lnTo>
                      <a:pt x="61" y="9"/>
                    </a:lnTo>
                    <a:lnTo>
                      <a:pt x="88" y="67"/>
                    </a:lnTo>
                    <a:lnTo>
                      <a:pt x="83" y="71"/>
                    </a:lnTo>
                    <a:lnTo>
                      <a:pt x="78" y="76"/>
                    </a:lnTo>
                    <a:lnTo>
                      <a:pt x="29" y="36"/>
                    </a:lnTo>
                    <a:close/>
                    <a:moveTo>
                      <a:pt x="61" y="9"/>
                    </a:moveTo>
                    <a:lnTo>
                      <a:pt x="70" y="5"/>
                    </a:lnTo>
                    <a:lnTo>
                      <a:pt x="80" y="2"/>
                    </a:lnTo>
                    <a:lnTo>
                      <a:pt x="91" y="0"/>
                    </a:lnTo>
                    <a:lnTo>
                      <a:pt x="101" y="0"/>
                    </a:lnTo>
                    <a:lnTo>
                      <a:pt x="101" y="65"/>
                    </a:lnTo>
                    <a:lnTo>
                      <a:pt x="95" y="65"/>
                    </a:lnTo>
                    <a:lnTo>
                      <a:pt x="88" y="67"/>
                    </a:lnTo>
                    <a:lnTo>
                      <a:pt x="61" y="9"/>
                    </a:lnTo>
                    <a:close/>
                    <a:moveTo>
                      <a:pt x="101" y="0"/>
                    </a:moveTo>
                    <a:lnTo>
                      <a:pt x="113" y="0"/>
                    </a:lnTo>
                    <a:lnTo>
                      <a:pt x="124" y="2"/>
                    </a:lnTo>
                    <a:lnTo>
                      <a:pt x="134" y="5"/>
                    </a:lnTo>
                    <a:lnTo>
                      <a:pt x="144" y="9"/>
                    </a:lnTo>
                    <a:lnTo>
                      <a:pt x="154" y="15"/>
                    </a:lnTo>
                    <a:lnTo>
                      <a:pt x="163" y="21"/>
                    </a:lnTo>
                    <a:lnTo>
                      <a:pt x="171" y="29"/>
                    </a:lnTo>
                    <a:lnTo>
                      <a:pt x="178" y="37"/>
                    </a:lnTo>
                    <a:lnTo>
                      <a:pt x="127" y="76"/>
                    </a:lnTo>
                    <a:lnTo>
                      <a:pt x="122" y="71"/>
                    </a:lnTo>
                    <a:lnTo>
                      <a:pt x="116" y="67"/>
                    </a:lnTo>
                    <a:lnTo>
                      <a:pt x="109" y="66"/>
                    </a:lnTo>
                    <a:lnTo>
                      <a:pt x="101" y="65"/>
                    </a:lnTo>
                    <a:lnTo>
                      <a:pt x="101" y="0"/>
                    </a:lnTo>
                    <a:close/>
                    <a:moveTo>
                      <a:pt x="127" y="76"/>
                    </a:moveTo>
                    <a:lnTo>
                      <a:pt x="127" y="76"/>
                    </a:lnTo>
                    <a:lnTo>
                      <a:pt x="152" y="56"/>
                    </a:lnTo>
                    <a:lnTo>
                      <a:pt x="127" y="76"/>
                    </a:lnTo>
                    <a:close/>
                    <a:moveTo>
                      <a:pt x="178" y="36"/>
                    </a:moveTo>
                    <a:lnTo>
                      <a:pt x="184" y="46"/>
                    </a:lnTo>
                    <a:lnTo>
                      <a:pt x="190" y="57"/>
                    </a:lnTo>
                    <a:lnTo>
                      <a:pt x="195" y="70"/>
                    </a:lnTo>
                    <a:lnTo>
                      <a:pt x="199" y="82"/>
                    </a:lnTo>
                    <a:lnTo>
                      <a:pt x="137" y="98"/>
                    </a:lnTo>
                    <a:lnTo>
                      <a:pt x="132" y="86"/>
                    </a:lnTo>
                    <a:lnTo>
                      <a:pt x="127" y="76"/>
                    </a:lnTo>
                    <a:lnTo>
                      <a:pt x="178" y="36"/>
                    </a:lnTo>
                    <a:close/>
                    <a:moveTo>
                      <a:pt x="199" y="82"/>
                    </a:moveTo>
                    <a:lnTo>
                      <a:pt x="202" y="95"/>
                    </a:lnTo>
                    <a:lnTo>
                      <a:pt x="204" y="108"/>
                    </a:lnTo>
                    <a:lnTo>
                      <a:pt x="205" y="122"/>
                    </a:lnTo>
                    <a:lnTo>
                      <a:pt x="205" y="137"/>
                    </a:lnTo>
                    <a:lnTo>
                      <a:pt x="141" y="137"/>
                    </a:lnTo>
                    <a:lnTo>
                      <a:pt x="141" y="127"/>
                    </a:lnTo>
                    <a:lnTo>
                      <a:pt x="139" y="116"/>
                    </a:lnTo>
                    <a:lnTo>
                      <a:pt x="138" y="107"/>
                    </a:lnTo>
                    <a:lnTo>
                      <a:pt x="137" y="98"/>
                    </a:lnTo>
                    <a:lnTo>
                      <a:pt x="199" y="82"/>
                    </a:lnTo>
                    <a:close/>
                    <a:moveTo>
                      <a:pt x="205" y="137"/>
                    </a:moveTo>
                    <a:lnTo>
                      <a:pt x="205" y="138"/>
                    </a:lnTo>
                    <a:lnTo>
                      <a:pt x="173" y="137"/>
                    </a:lnTo>
                    <a:lnTo>
                      <a:pt x="205" y="137"/>
                    </a:lnTo>
                    <a:close/>
                    <a:moveTo>
                      <a:pt x="205" y="138"/>
                    </a:moveTo>
                    <a:lnTo>
                      <a:pt x="205" y="144"/>
                    </a:lnTo>
                    <a:lnTo>
                      <a:pt x="141" y="142"/>
                    </a:lnTo>
                    <a:lnTo>
                      <a:pt x="141" y="137"/>
                    </a:lnTo>
                    <a:lnTo>
                      <a:pt x="205" y="138"/>
                    </a:lnTo>
                    <a:close/>
                    <a:moveTo>
                      <a:pt x="205" y="144"/>
                    </a:moveTo>
                    <a:lnTo>
                      <a:pt x="204" y="176"/>
                    </a:lnTo>
                    <a:lnTo>
                      <a:pt x="173" y="176"/>
                    </a:lnTo>
                    <a:lnTo>
                      <a:pt x="173" y="143"/>
                    </a:lnTo>
                    <a:lnTo>
                      <a:pt x="205" y="144"/>
                    </a:lnTo>
                    <a:close/>
                    <a:moveTo>
                      <a:pt x="173" y="176"/>
                    </a:moveTo>
                    <a:lnTo>
                      <a:pt x="72" y="176"/>
                    </a:lnTo>
                    <a:lnTo>
                      <a:pt x="72" y="111"/>
                    </a:lnTo>
                    <a:lnTo>
                      <a:pt x="173" y="111"/>
                    </a:lnTo>
                    <a:lnTo>
                      <a:pt x="173" y="176"/>
                    </a:lnTo>
                    <a:close/>
                    <a:moveTo>
                      <a:pt x="41" y="143"/>
                    </a:moveTo>
                    <a:lnTo>
                      <a:pt x="40" y="111"/>
                    </a:lnTo>
                    <a:lnTo>
                      <a:pt x="72" y="111"/>
                    </a:lnTo>
                    <a:lnTo>
                      <a:pt x="72" y="143"/>
                    </a:lnTo>
                    <a:lnTo>
                      <a:pt x="41" y="143"/>
                    </a:lnTo>
                    <a:close/>
                    <a:moveTo>
                      <a:pt x="104" y="143"/>
                    </a:moveTo>
                    <a:lnTo>
                      <a:pt x="106" y="148"/>
                    </a:lnTo>
                    <a:lnTo>
                      <a:pt x="106" y="153"/>
                    </a:lnTo>
                    <a:lnTo>
                      <a:pt x="45" y="172"/>
                    </a:lnTo>
                    <a:lnTo>
                      <a:pt x="41" y="158"/>
                    </a:lnTo>
                    <a:lnTo>
                      <a:pt x="41" y="143"/>
                    </a:lnTo>
                    <a:lnTo>
                      <a:pt x="104" y="143"/>
                    </a:lnTo>
                    <a:close/>
                    <a:moveTo>
                      <a:pt x="106" y="153"/>
                    </a:moveTo>
                    <a:lnTo>
                      <a:pt x="107" y="156"/>
                    </a:lnTo>
                    <a:lnTo>
                      <a:pt x="108" y="157"/>
                    </a:lnTo>
                    <a:lnTo>
                      <a:pt x="57" y="197"/>
                    </a:lnTo>
                    <a:lnTo>
                      <a:pt x="53" y="192"/>
                    </a:lnTo>
                    <a:lnTo>
                      <a:pt x="50" y="186"/>
                    </a:lnTo>
                    <a:lnTo>
                      <a:pt x="47" y="179"/>
                    </a:lnTo>
                    <a:lnTo>
                      <a:pt x="45" y="172"/>
                    </a:lnTo>
                    <a:lnTo>
                      <a:pt x="106" y="153"/>
                    </a:lnTo>
                    <a:close/>
                    <a:moveTo>
                      <a:pt x="108" y="157"/>
                    </a:moveTo>
                    <a:lnTo>
                      <a:pt x="108" y="157"/>
                    </a:lnTo>
                    <a:lnTo>
                      <a:pt x="82" y="177"/>
                    </a:lnTo>
                    <a:lnTo>
                      <a:pt x="108" y="157"/>
                    </a:lnTo>
                    <a:close/>
                    <a:moveTo>
                      <a:pt x="108" y="157"/>
                    </a:moveTo>
                    <a:lnTo>
                      <a:pt x="108" y="157"/>
                    </a:lnTo>
                    <a:lnTo>
                      <a:pt x="108" y="157"/>
                    </a:lnTo>
                    <a:lnTo>
                      <a:pt x="78" y="214"/>
                    </a:lnTo>
                    <a:lnTo>
                      <a:pt x="72" y="212"/>
                    </a:lnTo>
                    <a:lnTo>
                      <a:pt x="67" y="207"/>
                    </a:lnTo>
                    <a:lnTo>
                      <a:pt x="62" y="203"/>
                    </a:lnTo>
                    <a:lnTo>
                      <a:pt x="57" y="197"/>
                    </a:lnTo>
                    <a:lnTo>
                      <a:pt x="108" y="157"/>
                    </a:lnTo>
                    <a:close/>
                    <a:moveTo>
                      <a:pt x="108" y="157"/>
                    </a:moveTo>
                    <a:lnTo>
                      <a:pt x="107" y="157"/>
                    </a:lnTo>
                    <a:lnTo>
                      <a:pt x="106" y="157"/>
                    </a:lnTo>
                    <a:lnTo>
                      <a:pt x="106" y="222"/>
                    </a:lnTo>
                    <a:lnTo>
                      <a:pt x="98" y="222"/>
                    </a:lnTo>
                    <a:lnTo>
                      <a:pt x="92" y="219"/>
                    </a:lnTo>
                    <a:lnTo>
                      <a:pt x="85" y="218"/>
                    </a:lnTo>
                    <a:lnTo>
                      <a:pt x="78" y="214"/>
                    </a:lnTo>
                    <a:lnTo>
                      <a:pt x="108" y="157"/>
                    </a:lnTo>
                    <a:close/>
                    <a:moveTo>
                      <a:pt x="106" y="157"/>
                    </a:moveTo>
                    <a:lnTo>
                      <a:pt x="102" y="159"/>
                    </a:lnTo>
                    <a:lnTo>
                      <a:pt x="98" y="159"/>
                    </a:lnTo>
                    <a:lnTo>
                      <a:pt x="144" y="205"/>
                    </a:lnTo>
                    <a:lnTo>
                      <a:pt x="137" y="212"/>
                    </a:lnTo>
                    <a:lnTo>
                      <a:pt x="127" y="218"/>
                    </a:lnTo>
                    <a:lnTo>
                      <a:pt x="117" y="220"/>
                    </a:lnTo>
                    <a:lnTo>
                      <a:pt x="106" y="222"/>
                    </a:lnTo>
                    <a:lnTo>
                      <a:pt x="106" y="157"/>
                    </a:lnTo>
                    <a:close/>
                    <a:moveTo>
                      <a:pt x="98" y="159"/>
                    </a:moveTo>
                    <a:lnTo>
                      <a:pt x="100" y="158"/>
                    </a:lnTo>
                    <a:lnTo>
                      <a:pt x="100" y="154"/>
                    </a:lnTo>
                    <a:lnTo>
                      <a:pt x="163" y="171"/>
                    </a:lnTo>
                    <a:lnTo>
                      <a:pt x="159" y="181"/>
                    </a:lnTo>
                    <a:lnTo>
                      <a:pt x="156" y="190"/>
                    </a:lnTo>
                    <a:lnTo>
                      <a:pt x="151" y="198"/>
                    </a:lnTo>
                    <a:lnTo>
                      <a:pt x="144" y="205"/>
                    </a:lnTo>
                    <a:lnTo>
                      <a:pt x="98" y="159"/>
                    </a:lnTo>
                    <a:close/>
                    <a:moveTo>
                      <a:pt x="100" y="154"/>
                    </a:moveTo>
                    <a:lnTo>
                      <a:pt x="107" y="124"/>
                    </a:lnTo>
                    <a:lnTo>
                      <a:pt x="138" y="131"/>
                    </a:lnTo>
                    <a:lnTo>
                      <a:pt x="132" y="163"/>
                    </a:lnTo>
                    <a:lnTo>
                      <a:pt x="100" y="154"/>
                    </a:lnTo>
                    <a:close/>
                    <a:moveTo>
                      <a:pt x="102" y="115"/>
                    </a:moveTo>
                    <a:lnTo>
                      <a:pt x="101" y="108"/>
                    </a:lnTo>
                    <a:lnTo>
                      <a:pt x="100" y="103"/>
                    </a:lnTo>
                    <a:lnTo>
                      <a:pt x="162" y="86"/>
                    </a:lnTo>
                    <a:lnTo>
                      <a:pt x="164" y="98"/>
                    </a:lnTo>
                    <a:lnTo>
                      <a:pt x="166" y="112"/>
                    </a:lnTo>
                    <a:lnTo>
                      <a:pt x="102" y="115"/>
                    </a:lnTo>
                    <a:close/>
                    <a:moveTo>
                      <a:pt x="100" y="103"/>
                    </a:moveTo>
                    <a:lnTo>
                      <a:pt x="100" y="103"/>
                    </a:lnTo>
                    <a:lnTo>
                      <a:pt x="131" y="95"/>
                    </a:lnTo>
                    <a:lnTo>
                      <a:pt x="100" y="103"/>
                    </a:lnTo>
                    <a:close/>
                    <a:moveTo>
                      <a:pt x="100" y="103"/>
                    </a:moveTo>
                    <a:lnTo>
                      <a:pt x="100" y="102"/>
                    </a:lnTo>
                    <a:lnTo>
                      <a:pt x="100" y="101"/>
                    </a:lnTo>
                    <a:lnTo>
                      <a:pt x="149" y="61"/>
                    </a:lnTo>
                    <a:lnTo>
                      <a:pt x="153" y="66"/>
                    </a:lnTo>
                    <a:lnTo>
                      <a:pt x="157" y="72"/>
                    </a:lnTo>
                    <a:lnTo>
                      <a:pt x="159" y="78"/>
                    </a:lnTo>
                    <a:lnTo>
                      <a:pt x="162" y="86"/>
                    </a:lnTo>
                    <a:lnTo>
                      <a:pt x="100" y="103"/>
                    </a:lnTo>
                    <a:close/>
                    <a:moveTo>
                      <a:pt x="100" y="101"/>
                    </a:moveTo>
                    <a:lnTo>
                      <a:pt x="100" y="101"/>
                    </a:lnTo>
                    <a:lnTo>
                      <a:pt x="124" y="81"/>
                    </a:lnTo>
                    <a:lnTo>
                      <a:pt x="100" y="101"/>
                    </a:lnTo>
                    <a:close/>
                    <a:moveTo>
                      <a:pt x="100" y="101"/>
                    </a:moveTo>
                    <a:lnTo>
                      <a:pt x="100" y="101"/>
                    </a:lnTo>
                    <a:lnTo>
                      <a:pt x="100" y="101"/>
                    </a:lnTo>
                    <a:lnTo>
                      <a:pt x="129" y="44"/>
                    </a:lnTo>
                    <a:lnTo>
                      <a:pt x="136" y="47"/>
                    </a:lnTo>
                    <a:lnTo>
                      <a:pt x="141" y="51"/>
                    </a:lnTo>
                    <a:lnTo>
                      <a:pt x="146" y="56"/>
                    </a:lnTo>
                    <a:lnTo>
                      <a:pt x="149" y="61"/>
                    </a:lnTo>
                    <a:lnTo>
                      <a:pt x="100" y="101"/>
                    </a:lnTo>
                    <a:close/>
                    <a:moveTo>
                      <a:pt x="100" y="101"/>
                    </a:moveTo>
                    <a:lnTo>
                      <a:pt x="102" y="101"/>
                    </a:lnTo>
                    <a:lnTo>
                      <a:pt x="103" y="102"/>
                    </a:lnTo>
                    <a:lnTo>
                      <a:pt x="103" y="37"/>
                    </a:lnTo>
                    <a:lnTo>
                      <a:pt x="111" y="37"/>
                    </a:lnTo>
                    <a:lnTo>
                      <a:pt x="117" y="39"/>
                    </a:lnTo>
                    <a:lnTo>
                      <a:pt x="123" y="41"/>
                    </a:lnTo>
                    <a:lnTo>
                      <a:pt x="129" y="44"/>
                    </a:lnTo>
                    <a:lnTo>
                      <a:pt x="100" y="101"/>
                    </a:lnTo>
                    <a:close/>
                    <a:moveTo>
                      <a:pt x="103" y="102"/>
                    </a:moveTo>
                    <a:lnTo>
                      <a:pt x="106" y="101"/>
                    </a:lnTo>
                    <a:lnTo>
                      <a:pt x="107" y="101"/>
                    </a:lnTo>
                    <a:lnTo>
                      <a:pt x="77" y="44"/>
                    </a:lnTo>
                    <a:lnTo>
                      <a:pt x="83" y="41"/>
                    </a:lnTo>
                    <a:lnTo>
                      <a:pt x="90" y="39"/>
                    </a:lnTo>
                    <a:lnTo>
                      <a:pt x="97" y="37"/>
                    </a:lnTo>
                    <a:lnTo>
                      <a:pt x="103" y="37"/>
                    </a:lnTo>
                    <a:lnTo>
                      <a:pt x="103" y="102"/>
                    </a:lnTo>
                    <a:close/>
                    <a:moveTo>
                      <a:pt x="107" y="101"/>
                    </a:moveTo>
                    <a:lnTo>
                      <a:pt x="107" y="101"/>
                    </a:lnTo>
                    <a:lnTo>
                      <a:pt x="108" y="101"/>
                    </a:lnTo>
                    <a:lnTo>
                      <a:pt x="57" y="61"/>
                    </a:lnTo>
                    <a:lnTo>
                      <a:pt x="61" y="56"/>
                    </a:lnTo>
                    <a:lnTo>
                      <a:pt x="66" y="51"/>
                    </a:lnTo>
                    <a:lnTo>
                      <a:pt x="71" y="47"/>
                    </a:lnTo>
                    <a:lnTo>
                      <a:pt x="77" y="44"/>
                    </a:lnTo>
                    <a:lnTo>
                      <a:pt x="107" y="101"/>
                    </a:lnTo>
                    <a:close/>
                    <a:moveTo>
                      <a:pt x="108" y="101"/>
                    </a:moveTo>
                    <a:lnTo>
                      <a:pt x="107" y="102"/>
                    </a:lnTo>
                    <a:lnTo>
                      <a:pt x="107" y="103"/>
                    </a:lnTo>
                    <a:lnTo>
                      <a:pt x="45" y="86"/>
                    </a:lnTo>
                    <a:lnTo>
                      <a:pt x="47" y="80"/>
                    </a:lnTo>
                    <a:lnTo>
                      <a:pt x="50" y="73"/>
                    </a:lnTo>
                    <a:lnTo>
                      <a:pt x="52" y="67"/>
                    </a:lnTo>
                    <a:lnTo>
                      <a:pt x="57" y="61"/>
                    </a:lnTo>
                    <a:lnTo>
                      <a:pt x="108" y="101"/>
                    </a:lnTo>
                    <a:close/>
                    <a:moveTo>
                      <a:pt x="45" y="86"/>
                    </a:moveTo>
                    <a:lnTo>
                      <a:pt x="45" y="86"/>
                    </a:lnTo>
                    <a:lnTo>
                      <a:pt x="76" y="95"/>
                    </a:lnTo>
                    <a:lnTo>
                      <a:pt x="45" y="86"/>
                    </a:lnTo>
                    <a:close/>
                    <a:moveTo>
                      <a:pt x="107" y="103"/>
                    </a:moveTo>
                    <a:lnTo>
                      <a:pt x="106" y="108"/>
                    </a:lnTo>
                    <a:lnTo>
                      <a:pt x="106" y="113"/>
                    </a:lnTo>
                    <a:lnTo>
                      <a:pt x="41" y="113"/>
                    </a:lnTo>
                    <a:lnTo>
                      <a:pt x="42" y="100"/>
                    </a:lnTo>
                    <a:lnTo>
                      <a:pt x="45" y="86"/>
                    </a:lnTo>
                    <a:lnTo>
                      <a:pt x="107" y="103"/>
                    </a:lnTo>
                    <a:close/>
                    <a:moveTo>
                      <a:pt x="73" y="146"/>
                    </a:moveTo>
                    <a:lnTo>
                      <a:pt x="41" y="146"/>
                    </a:lnTo>
                    <a:lnTo>
                      <a:pt x="41" y="113"/>
                    </a:lnTo>
                    <a:lnTo>
                      <a:pt x="73" y="113"/>
                    </a:lnTo>
                    <a:lnTo>
                      <a:pt x="73" y="146"/>
                    </a:lnTo>
                    <a:close/>
                    <a:moveTo>
                      <a:pt x="73" y="81"/>
                    </a:moveTo>
                    <a:lnTo>
                      <a:pt x="133" y="81"/>
                    </a:lnTo>
                    <a:lnTo>
                      <a:pt x="133" y="146"/>
                    </a:lnTo>
                    <a:lnTo>
                      <a:pt x="73" y="146"/>
                    </a:lnTo>
                    <a:lnTo>
                      <a:pt x="73" y="81"/>
                    </a:lnTo>
                    <a:close/>
                    <a:moveTo>
                      <a:pt x="166" y="112"/>
                    </a:moveTo>
                    <a:lnTo>
                      <a:pt x="167" y="146"/>
                    </a:lnTo>
                    <a:lnTo>
                      <a:pt x="133" y="146"/>
                    </a:lnTo>
                    <a:lnTo>
                      <a:pt x="133" y="113"/>
                    </a:lnTo>
                    <a:lnTo>
                      <a:pt x="166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89"/>
              <p:cNvSpPr>
                <a:spLocks noEditPoints="1"/>
              </p:cNvSpPr>
              <p:nvPr/>
            </p:nvSpPr>
            <p:spPr bwMode="auto">
              <a:xfrm>
                <a:off x="1027" y="2338"/>
                <a:ext cx="41" cy="51"/>
              </a:xfrm>
              <a:custGeom>
                <a:avLst/>
                <a:gdLst>
                  <a:gd name="T0" fmla="*/ 171 w 203"/>
                  <a:gd name="T1" fmla="*/ 189 h 254"/>
                  <a:gd name="T2" fmla="*/ 98 w 203"/>
                  <a:gd name="T3" fmla="*/ 222 h 254"/>
                  <a:gd name="T4" fmla="*/ 98 w 203"/>
                  <a:gd name="T5" fmla="*/ 127 h 254"/>
                  <a:gd name="T6" fmla="*/ 98 w 203"/>
                  <a:gd name="T7" fmla="*/ 127 h 254"/>
                  <a:gd name="T8" fmla="*/ 162 w 203"/>
                  <a:gd name="T9" fmla="*/ 113 h 254"/>
                  <a:gd name="T10" fmla="*/ 97 w 203"/>
                  <a:gd name="T11" fmla="*/ 100 h 254"/>
                  <a:gd name="T12" fmla="*/ 162 w 203"/>
                  <a:gd name="T13" fmla="*/ 102 h 254"/>
                  <a:gd name="T14" fmla="*/ 128 w 203"/>
                  <a:gd name="T15" fmla="*/ 90 h 254"/>
                  <a:gd name="T16" fmla="*/ 153 w 203"/>
                  <a:gd name="T17" fmla="*/ 65 h 254"/>
                  <a:gd name="T18" fmla="*/ 97 w 203"/>
                  <a:gd name="T19" fmla="*/ 97 h 254"/>
                  <a:gd name="T20" fmla="*/ 147 w 203"/>
                  <a:gd name="T21" fmla="*/ 57 h 254"/>
                  <a:gd name="T22" fmla="*/ 101 w 203"/>
                  <a:gd name="T23" fmla="*/ 101 h 254"/>
                  <a:gd name="T24" fmla="*/ 141 w 203"/>
                  <a:gd name="T25" fmla="*/ 50 h 254"/>
                  <a:gd name="T26" fmla="*/ 106 w 203"/>
                  <a:gd name="T27" fmla="*/ 102 h 254"/>
                  <a:gd name="T28" fmla="*/ 102 w 203"/>
                  <a:gd name="T29" fmla="*/ 101 h 254"/>
                  <a:gd name="T30" fmla="*/ 85 w 203"/>
                  <a:gd name="T31" fmla="*/ 41 h 254"/>
                  <a:gd name="T32" fmla="*/ 107 w 203"/>
                  <a:gd name="T33" fmla="*/ 102 h 254"/>
                  <a:gd name="T34" fmla="*/ 107 w 203"/>
                  <a:gd name="T35" fmla="*/ 102 h 254"/>
                  <a:gd name="T36" fmla="*/ 76 w 203"/>
                  <a:gd name="T37" fmla="*/ 45 h 254"/>
                  <a:gd name="T38" fmla="*/ 107 w 203"/>
                  <a:gd name="T39" fmla="*/ 101 h 254"/>
                  <a:gd name="T40" fmla="*/ 107 w 203"/>
                  <a:gd name="T41" fmla="*/ 102 h 254"/>
                  <a:gd name="T42" fmla="*/ 45 w 203"/>
                  <a:gd name="T43" fmla="*/ 86 h 254"/>
                  <a:gd name="T44" fmla="*/ 107 w 203"/>
                  <a:gd name="T45" fmla="*/ 103 h 254"/>
                  <a:gd name="T46" fmla="*/ 42 w 203"/>
                  <a:gd name="T47" fmla="*/ 96 h 254"/>
                  <a:gd name="T48" fmla="*/ 105 w 203"/>
                  <a:gd name="T49" fmla="*/ 124 h 254"/>
                  <a:gd name="T50" fmla="*/ 41 w 203"/>
                  <a:gd name="T51" fmla="*/ 108 h 254"/>
                  <a:gd name="T52" fmla="*/ 40 w 203"/>
                  <a:gd name="T53" fmla="*/ 222 h 254"/>
                  <a:gd name="T54" fmla="*/ 105 w 203"/>
                  <a:gd name="T55" fmla="*/ 254 h 254"/>
                  <a:gd name="T56" fmla="*/ 72 w 203"/>
                  <a:gd name="T57" fmla="*/ 254 h 254"/>
                  <a:gd name="T58" fmla="*/ 72 w 203"/>
                  <a:gd name="T59" fmla="*/ 254 h 254"/>
                  <a:gd name="T60" fmla="*/ 32 w 203"/>
                  <a:gd name="T61" fmla="*/ 222 h 254"/>
                  <a:gd name="T62" fmla="*/ 65 w 203"/>
                  <a:gd name="T63" fmla="*/ 36 h 254"/>
                  <a:gd name="T64" fmla="*/ 0 w 203"/>
                  <a:gd name="T65" fmla="*/ 4 h 254"/>
                  <a:gd name="T66" fmla="*/ 32 w 203"/>
                  <a:gd name="T67" fmla="*/ 4 h 254"/>
                  <a:gd name="T68" fmla="*/ 32 w 203"/>
                  <a:gd name="T69" fmla="*/ 4 h 254"/>
                  <a:gd name="T70" fmla="*/ 70 w 203"/>
                  <a:gd name="T71" fmla="*/ 36 h 254"/>
                  <a:gd name="T72" fmla="*/ 37 w 203"/>
                  <a:gd name="T73" fmla="*/ 63 h 254"/>
                  <a:gd name="T74" fmla="*/ 37 w 203"/>
                  <a:gd name="T75" fmla="*/ 176 h 254"/>
                  <a:gd name="T76" fmla="*/ 42 w 203"/>
                  <a:gd name="T77" fmla="*/ 46 h 254"/>
                  <a:gd name="T78" fmla="*/ 101 w 203"/>
                  <a:gd name="T79" fmla="*/ 76 h 254"/>
                  <a:gd name="T80" fmla="*/ 66 w 203"/>
                  <a:gd name="T81" fmla="*/ 20 h 254"/>
                  <a:gd name="T82" fmla="*/ 103 w 203"/>
                  <a:gd name="T83" fmla="*/ 72 h 254"/>
                  <a:gd name="T84" fmla="*/ 92 w 203"/>
                  <a:gd name="T85" fmla="*/ 40 h 254"/>
                  <a:gd name="T86" fmla="*/ 96 w 203"/>
                  <a:gd name="T87" fmla="*/ 4 h 254"/>
                  <a:gd name="T88" fmla="*/ 75 w 203"/>
                  <a:gd name="T89" fmla="*/ 12 h 254"/>
                  <a:gd name="T90" fmla="*/ 120 w 203"/>
                  <a:gd name="T91" fmla="*/ 65 h 254"/>
                  <a:gd name="T92" fmla="*/ 120 w 203"/>
                  <a:gd name="T93" fmla="*/ 0 h 254"/>
                  <a:gd name="T94" fmla="*/ 123 w 203"/>
                  <a:gd name="T95" fmla="*/ 65 h 254"/>
                  <a:gd name="T96" fmla="*/ 158 w 203"/>
                  <a:gd name="T97" fmla="*/ 9 h 254"/>
                  <a:gd name="T98" fmla="*/ 126 w 203"/>
                  <a:gd name="T99" fmla="*/ 66 h 254"/>
                  <a:gd name="T100" fmla="*/ 149 w 203"/>
                  <a:gd name="T101" fmla="*/ 41 h 254"/>
                  <a:gd name="T102" fmla="*/ 186 w 203"/>
                  <a:gd name="T103" fmla="*/ 34 h 254"/>
                  <a:gd name="T104" fmla="*/ 168 w 203"/>
                  <a:gd name="T105" fmla="*/ 16 h 254"/>
                  <a:gd name="T106" fmla="*/ 186 w 203"/>
                  <a:gd name="T107" fmla="*/ 34 h 254"/>
                  <a:gd name="T108" fmla="*/ 135 w 203"/>
                  <a:gd name="T109" fmla="*/ 75 h 254"/>
                  <a:gd name="T110" fmla="*/ 136 w 203"/>
                  <a:gd name="T111" fmla="*/ 75 h 254"/>
                  <a:gd name="T112" fmla="*/ 197 w 203"/>
                  <a:gd name="T113" fmla="*/ 55 h 254"/>
                  <a:gd name="T114" fmla="*/ 136 w 203"/>
                  <a:gd name="T115" fmla="*/ 80 h 254"/>
                  <a:gd name="T116" fmla="*/ 203 w 203"/>
                  <a:gd name="T117" fmla="*/ 92 h 254"/>
                  <a:gd name="T118" fmla="*/ 137 w 203"/>
                  <a:gd name="T119" fmla="*/ 86 h 254"/>
                  <a:gd name="T120" fmla="*/ 138 w 203"/>
                  <a:gd name="T121" fmla="*/ 222 h 254"/>
                  <a:gd name="T122" fmla="*/ 203 w 203"/>
                  <a:gd name="T123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3" h="254">
                    <a:moveTo>
                      <a:pt x="171" y="254"/>
                    </a:moveTo>
                    <a:lnTo>
                      <a:pt x="131" y="254"/>
                    </a:lnTo>
                    <a:lnTo>
                      <a:pt x="131" y="189"/>
                    </a:lnTo>
                    <a:lnTo>
                      <a:pt x="171" y="189"/>
                    </a:lnTo>
                    <a:lnTo>
                      <a:pt x="171" y="254"/>
                    </a:lnTo>
                    <a:close/>
                    <a:moveTo>
                      <a:pt x="131" y="254"/>
                    </a:moveTo>
                    <a:lnTo>
                      <a:pt x="98" y="254"/>
                    </a:lnTo>
                    <a:lnTo>
                      <a:pt x="98" y="222"/>
                    </a:lnTo>
                    <a:lnTo>
                      <a:pt x="131" y="222"/>
                    </a:lnTo>
                    <a:lnTo>
                      <a:pt x="131" y="254"/>
                    </a:lnTo>
                    <a:close/>
                    <a:moveTo>
                      <a:pt x="98" y="222"/>
                    </a:moveTo>
                    <a:lnTo>
                      <a:pt x="98" y="127"/>
                    </a:lnTo>
                    <a:lnTo>
                      <a:pt x="163" y="127"/>
                    </a:lnTo>
                    <a:lnTo>
                      <a:pt x="163" y="222"/>
                    </a:lnTo>
                    <a:lnTo>
                      <a:pt x="98" y="222"/>
                    </a:lnTo>
                    <a:close/>
                    <a:moveTo>
                      <a:pt x="98" y="127"/>
                    </a:moveTo>
                    <a:lnTo>
                      <a:pt x="97" y="115"/>
                    </a:lnTo>
                    <a:lnTo>
                      <a:pt x="97" y="106"/>
                    </a:lnTo>
                    <a:lnTo>
                      <a:pt x="162" y="102"/>
                    </a:lnTo>
                    <a:lnTo>
                      <a:pt x="162" y="113"/>
                    </a:lnTo>
                    <a:lnTo>
                      <a:pt x="163" y="127"/>
                    </a:lnTo>
                    <a:lnTo>
                      <a:pt x="98" y="127"/>
                    </a:lnTo>
                    <a:close/>
                    <a:moveTo>
                      <a:pt x="97" y="106"/>
                    </a:moveTo>
                    <a:lnTo>
                      <a:pt x="97" y="100"/>
                    </a:lnTo>
                    <a:lnTo>
                      <a:pt x="96" y="97"/>
                    </a:lnTo>
                    <a:lnTo>
                      <a:pt x="159" y="82"/>
                    </a:lnTo>
                    <a:lnTo>
                      <a:pt x="161" y="91"/>
                    </a:lnTo>
                    <a:lnTo>
                      <a:pt x="162" y="102"/>
                    </a:lnTo>
                    <a:lnTo>
                      <a:pt x="97" y="106"/>
                    </a:lnTo>
                    <a:close/>
                    <a:moveTo>
                      <a:pt x="96" y="97"/>
                    </a:moveTo>
                    <a:lnTo>
                      <a:pt x="96" y="97"/>
                    </a:lnTo>
                    <a:lnTo>
                      <a:pt x="128" y="90"/>
                    </a:lnTo>
                    <a:lnTo>
                      <a:pt x="96" y="97"/>
                    </a:lnTo>
                    <a:close/>
                    <a:moveTo>
                      <a:pt x="96" y="97"/>
                    </a:moveTo>
                    <a:lnTo>
                      <a:pt x="97" y="97"/>
                    </a:lnTo>
                    <a:lnTo>
                      <a:pt x="153" y="65"/>
                    </a:lnTo>
                    <a:lnTo>
                      <a:pt x="157" y="73"/>
                    </a:lnTo>
                    <a:lnTo>
                      <a:pt x="159" y="82"/>
                    </a:lnTo>
                    <a:lnTo>
                      <a:pt x="96" y="97"/>
                    </a:lnTo>
                    <a:close/>
                    <a:moveTo>
                      <a:pt x="97" y="97"/>
                    </a:moveTo>
                    <a:lnTo>
                      <a:pt x="98" y="98"/>
                    </a:lnTo>
                    <a:lnTo>
                      <a:pt x="98" y="100"/>
                    </a:lnTo>
                    <a:lnTo>
                      <a:pt x="141" y="50"/>
                    </a:lnTo>
                    <a:lnTo>
                      <a:pt x="147" y="57"/>
                    </a:lnTo>
                    <a:lnTo>
                      <a:pt x="153" y="65"/>
                    </a:lnTo>
                    <a:lnTo>
                      <a:pt x="97" y="97"/>
                    </a:lnTo>
                    <a:close/>
                    <a:moveTo>
                      <a:pt x="98" y="100"/>
                    </a:moveTo>
                    <a:lnTo>
                      <a:pt x="101" y="101"/>
                    </a:lnTo>
                    <a:lnTo>
                      <a:pt x="102" y="101"/>
                    </a:lnTo>
                    <a:lnTo>
                      <a:pt x="123" y="41"/>
                    </a:lnTo>
                    <a:lnTo>
                      <a:pt x="132" y="45"/>
                    </a:lnTo>
                    <a:lnTo>
                      <a:pt x="141" y="50"/>
                    </a:lnTo>
                    <a:lnTo>
                      <a:pt x="98" y="100"/>
                    </a:lnTo>
                    <a:close/>
                    <a:moveTo>
                      <a:pt x="102" y="101"/>
                    </a:moveTo>
                    <a:lnTo>
                      <a:pt x="103" y="102"/>
                    </a:lnTo>
                    <a:lnTo>
                      <a:pt x="106" y="102"/>
                    </a:lnTo>
                    <a:lnTo>
                      <a:pt x="106" y="37"/>
                    </a:lnTo>
                    <a:lnTo>
                      <a:pt x="115" y="39"/>
                    </a:lnTo>
                    <a:lnTo>
                      <a:pt x="123" y="41"/>
                    </a:lnTo>
                    <a:lnTo>
                      <a:pt x="102" y="101"/>
                    </a:lnTo>
                    <a:close/>
                    <a:moveTo>
                      <a:pt x="106" y="102"/>
                    </a:moveTo>
                    <a:lnTo>
                      <a:pt x="106" y="102"/>
                    </a:lnTo>
                    <a:lnTo>
                      <a:pt x="107" y="102"/>
                    </a:lnTo>
                    <a:lnTo>
                      <a:pt x="85" y="41"/>
                    </a:lnTo>
                    <a:lnTo>
                      <a:pt x="96" y="39"/>
                    </a:lnTo>
                    <a:lnTo>
                      <a:pt x="106" y="37"/>
                    </a:lnTo>
                    <a:lnTo>
                      <a:pt x="106" y="102"/>
                    </a:lnTo>
                    <a:close/>
                    <a:moveTo>
                      <a:pt x="107" y="102"/>
                    </a:moveTo>
                    <a:lnTo>
                      <a:pt x="107" y="102"/>
                    </a:lnTo>
                    <a:lnTo>
                      <a:pt x="96" y="71"/>
                    </a:lnTo>
                    <a:lnTo>
                      <a:pt x="107" y="102"/>
                    </a:lnTo>
                    <a:close/>
                    <a:moveTo>
                      <a:pt x="107" y="102"/>
                    </a:moveTo>
                    <a:lnTo>
                      <a:pt x="107" y="102"/>
                    </a:lnTo>
                    <a:lnTo>
                      <a:pt x="107" y="102"/>
                    </a:lnTo>
                    <a:lnTo>
                      <a:pt x="67" y="51"/>
                    </a:lnTo>
                    <a:lnTo>
                      <a:pt x="76" y="45"/>
                    </a:lnTo>
                    <a:lnTo>
                      <a:pt x="85" y="41"/>
                    </a:lnTo>
                    <a:lnTo>
                      <a:pt x="107" y="102"/>
                    </a:lnTo>
                    <a:close/>
                    <a:moveTo>
                      <a:pt x="107" y="102"/>
                    </a:moveTo>
                    <a:lnTo>
                      <a:pt x="107" y="101"/>
                    </a:lnTo>
                    <a:lnTo>
                      <a:pt x="54" y="67"/>
                    </a:lnTo>
                    <a:lnTo>
                      <a:pt x="60" y="58"/>
                    </a:lnTo>
                    <a:lnTo>
                      <a:pt x="67" y="51"/>
                    </a:lnTo>
                    <a:lnTo>
                      <a:pt x="107" y="102"/>
                    </a:lnTo>
                    <a:close/>
                    <a:moveTo>
                      <a:pt x="107" y="101"/>
                    </a:moveTo>
                    <a:lnTo>
                      <a:pt x="107" y="102"/>
                    </a:lnTo>
                    <a:lnTo>
                      <a:pt x="107" y="103"/>
                    </a:lnTo>
                    <a:lnTo>
                      <a:pt x="45" y="86"/>
                    </a:lnTo>
                    <a:lnTo>
                      <a:pt x="49" y="76"/>
                    </a:lnTo>
                    <a:lnTo>
                      <a:pt x="54" y="67"/>
                    </a:lnTo>
                    <a:lnTo>
                      <a:pt x="107" y="101"/>
                    </a:lnTo>
                    <a:close/>
                    <a:moveTo>
                      <a:pt x="107" y="103"/>
                    </a:moveTo>
                    <a:lnTo>
                      <a:pt x="106" y="107"/>
                    </a:lnTo>
                    <a:lnTo>
                      <a:pt x="106" y="113"/>
                    </a:lnTo>
                    <a:lnTo>
                      <a:pt x="41" y="108"/>
                    </a:lnTo>
                    <a:lnTo>
                      <a:pt x="42" y="96"/>
                    </a:lnTo>
                    <a:lnTo>
                      <a:pt x="45" y="86"/>
                    </a:lnTo>
                    <a:lnTo>
                      <a:pt x="107" y="103"/>
                    </a:lnTo>
                    <a:close/>
                    <a:moveTo>
                      <a:pt x="106" y="113"/>
                    </a:moveTo>
                    <a:lnTo>
                      <a:pt x="105" y="124"/>
                    </a:lnTo>
                    <a:lnTo>
                      <a:pt x="105" y="138"/>
                    </a:lnTo>
                    <a:lnTo>
                      <a:pt x="40" y="138"/>
                    </a:lnTo>
                    <a:lnTo>
                      <a:pt x="40" y="122"/>
                    </a:lnTo>
                    <a:lnTo>
                      <a:pt x="41" y="108"/>
                    </a:lnTo>
                    <a:lnTo>
                      <a:pt x="106" y="113"/>
                    </a:lnTo>
                    <a:close/>
                    <a:moveTo>
                      <a:pt x="105" y="138"/>
                    </a:moveTo>
                    <a:lnTo>
                      <a:pt x="105" y="222"/>
                    </a:lnTo>
                    <a:lnTo>
                      <a:pt x="40" y="222"/>
                    </a:lnTo>
                    <a:lnTo>
                      <a:pt x="40" y="138"/>
                    </a:lnTo>
                    <a:lnTo>
                      <a:pt x="105" y="138"/>
                    </a:lnTo>
                    <a:close/>
                    <a:moveTo>
                      <a:pt x="105" y="222"/>
                    </a:moveTo>
                    <a:lnTo>
                      <a:pt x="105" y="254"/>
                    </a:lnTo>
                    <a:lnTo>
                      <a:pt x="72" y="254"/>
                    </a:lnTo>
                    <a:lnTo>
                      <a:pt x="72" y="222"/>
                    </a:lnTo>
                    <a:lnTo>
                      <a:pt x="105" y="222"/>
                    </a:lnTo>
                    <a:close/>
                    <a:moveTo>
                      <a:pt x="72" y="254"/>
                    </a:moveTo>
                    <a:lnTo>
                      <a:pt x="32" y="254"/>
                    </a:lnTo>
                    <a:lnTo>
                      <a:pt x="32" y="189"/>
                    </a:lnTo>
                    <a:lnTo>
                      <a:pt x="72" y="189"/>
                    </a:lnTo>
                    <a:lnTo>
                      <a:pt x="72" y="254"/>
                    </a:lnTo>
                    <a:close/>
                    <a:moveTo>
                      <a:pt x="32" y="254"/>
                    </a:moveTo>
                    <a:lnTo>
                      <a:pt x="0" y="254"/>
                    </a:lnTo>
                    <a:lnTo>
                      <a:pt x="0" y="222"/>
                    </a:lnTo>
                    <a:lnTo>
                      <a:pt x="32" y="222"/>
                    </a:lnTo>
                    <a:lnTo>
                      <a:pt x="32" y="254"/>
                    </a:lnTo>
                    <a:close/>
                    <a:moveTo>
                      <a:pt x="0" y="222"/>
                    </a:moveTo>
                    <a:lnTo>
                      <a:pt x="0" y="36"/>
                    </a:lnTo>
                    <a:lnTo>
                      <a:pt x="65" y="36"/>
                    </a:lnTo>
                    <a:lnTo>
                      <a:pt x="65" y="222"/>
                    </a:lnTo>
                    <a:lnTo>
                      <a:pt x="0" y="222"/>
                    </a:lnTo>
                    <a:close/>
                    <a:moveTo>
                      <a:pt x="0" y="36"/>
                    </a:moveTo>
                    <a:lnTo>
                      <a:pt x="0" y="4"/>
                    </a:lnTo>
                    <a:lnTo>
                      <a:pt x="32" y="4"/>
                    </a:lnTo>
                    <a:lnTo>
                      <a:pt x="32" y="36"/>
                    </a:lnTo>
                    <a:lnTo>
                      <a:pt x="0" y="36"/>
                    </a:lnTo>
                    <a:close/>
                    <a:moveTo>
                      <a:pt x="32" y="4"/>
                    </a:moveTo>
                    <a:lnTo>
                      <a:pt x="70" y="4"/>
                    </a:lnTo>
                    <a:lnTo>
                      <a:pt x="70" y="68"/>
                    </a:lnTo>
                    <a:lnTo>
                      <a:pt x="32" y="68"/>
                    </a:lnTo>
                    <a:lnTo>
                      <a:pt x="32" y="4"/>
                    </a:lnTo>
                    <a:close/>
                    <a:moveTo>
                      <a:pt x="70" y="4"/>
                    </a:moveTo>
                    <a:lnTo>
                      <a:pt x="102" y="4"/>
                    </a:lnTo>
                    <a:lnTo>
                      <a:pt x="102" y="36"/>
                    </a:lnTo>
                    <a:lnTo>
                      <a:pt x="70" y="36"/>
                    </a:lnTo>
                    <a:lnTo>
                      <a:pt x="70" y="4"/>
                    </a:lnTo>
                    <a:close/>
                    <a:moveTo>
                      <a:pt x="102" y="36"/>
                    </a:moveTo>
                    <a:lnTo>
                      <a:pt x="102" y="63"/>
                    </a:lnTo>
                    <a:lnTo>
                      <a:pt x="37" y="63"/>
                    </a:lnTo>
                    <a:lnTo>
                      <a:pt x="37" y="36"/>
                    </a:lnTo>
                    <a:lnTo>
                      <a:pt x="102" y="36"/>
                    </a:lnTo>
                    <a:close/>
                    <a:moveTo>
                      <a:pt x="97" y="81"/>
                    </a:moveTo>
                    <a:lnTo>
                      <a:pt x="37" y="176"/>
                    </a:lnTo>
                    <a:lnTo>
                      <a:pt x="37" y="63"/>
                    </a:lnTo>
                    <a:lnTo>
                      <a:pt x="70" y="63"/>
                    </a:lnTo>
                    <a:lnTo>
                      <a:pt x="97" y="81"/>
                    </a:lnTo>
                    <a:close/>
                    <a:moveTo>
                      <a:pt x="42" y="46"/>
                    </a:moveTo>
                    <a:lnTo>
                      <a:pt x="50" y="36"/>
                    </a:lnTo>
                    <a:lnTo>
                      <a:pt x="57" y="27"/>
                    </a:lnTo>
                    <a:lnTo>
                      <a:pt x="103" y="72"/>
                    </a:lnTo>
                    <a:lnTo>
                      <a:pt x="101" y="76"/>
                    </a:lnTo>
                    <a:lnTo>
                      <a:pt x="97" y="81"/>
                    </a:lnTo>
                    <a:lnTo>
                      <a:pt x="42" y="46"/>
                    </a:lnTo>
                    <a:close/>
                    <a:moveTo>
                      <a:pt x="57" y="27"/>
                    </a:moveTo>
                    <a:lnTo>
                      <a:pt x="66" y="20"/>
                    </a:lnTo>
                    <a:lnTo>
                      <a:pt x="75" y="12"/>
                    </a:lnTo>
                    <a:lnTo>
                      <a:pt x="110" y="67"/>
                    </a:lnTo>
                    <a:lnTo>
                      <a:pt x="106" y="70"/>
                    </a:lnTo>
                    <a:lnTo>
                      <a:pt x="103" y="72"/>
                    </a:lnTo>
                    <a:lnTo>
                      <a:pt x="57" y="27"/>
                    </a:lnTo>
                    <a:close/>
                    <a:moveTo>
                      <a:pt x="75" y="12"/>
                    </a:moveTo>
                    <a:lnTo>
                      <a:pt x="75" y="12"/>
                    </a:lnTo>
                    <a:lnTo>
                      <a:pt x="92" y="40"/>
                    </a:lnTo>
                    <a:lnTo>
                      <a:pt x="75" y="12"/>
                    </a:lnTo>
                    <a:close/>
                    <a:moveTo>
                      <a:pt x="75" y="12"/>
                    </a:moveTo>
                    <a:lnTo>
                      <a:pt x="86" y="7"/>
                    </a:lnTo>
                    <a:lnTo>
                      <a:pt x="96" y="4"/>
                    </a:lnTo>
                    <a:lnTo>
                      <a:pt x="113" y="66"/>
                    </a:lnTo>
                    <a:lnTo>
                      <a:pt x="111" y="66"/>
                    </a:lnTo>
                    <a:lnTo>
                      <a:pt x="110" y="67"/>
                    </a:lnTo>
                    <a:lnTo>
                      <a:pt x="75" y="12"/>
                    </a:lnTo>
                    <a:close/>
                    <a:moveTo>
                      <a:pt x="96" y="4"/>
                    </a:moveTo>
                    <a:lnTo>
                      <a:pt x="108" y="1"/>
                    </a:lnTo>
                    <a:lnTo>
                      <a:pt x="120" y="0"/>
                    </a:lnTo>
                    <a:lnTo>
                      <a:pt x="120" y="65"/>
                    </a:lnTo>
                    <a:lnTo>
                      <a:pt x="117" y="65"/>
                    </a:lnTo>
                    <a:lnTo>
                      <a:pt x="113" y="66"/>
                    </a:lnTo>
                    <a:lnTo>
                      <a:pt x="96" y="4"/>
                    </a:lnTo>
                    <a:close/>
                    <a:moveTo>
                      <a:pt x="120" y="0"/>
                    </a:moveTo>
                    <a:lnTo>
                      <a:pt x="133" y="1"/>
                    </a:lnTo>
                    <a:lnTo>
                      <a:pt x="146" y="4"/>
                    </a:lnTo>
                    <a:lnTo>
                      <a:pt x="126" y="66"/>
                    </a:lnTo>
                    <a:lnTo>
                      <a:pt x="123" y="65"/>
                    </a:lnTo>
                    <a:lnTo>
                      <a:pt x="120" y="65"/>
                    </a:lnTo>
                    <a:lnTo>
                      <a:pt x="120" y="0"/>
                    </a:lnTo>
                    <a:close/>
                    <a:moveTo>
                      <a:pt x="146" y="4"/>
                    </a:moveTo>
                    <a:lnTo>
                      <a:pt x="158" y="9"/>
                    </a:lnTo>
                    <a:lnTo>
                      <a:pt x="169" y="16"/>
                    </a:lnTo>
                    <a:lnTo>
                      <a:pt x="130" y="67"/>
                    </a:lnTo>
                    <a:lnTo>
                      <a:pt x="128" y="66"/>
                    </a:lnTo>
                    <a:lnTo>
                      <a:pt x="126" y="66"/>
                    </a:lnTo>
                    <a:lnTo>
                      <a:pt x="146" y="4"/>
                    </a:lnTo>
                    <a:close/>
                    <a:moveTo>
                      <a:pt x="130" y="67"/>
                    </a:moveTo>
                    <a:lnTo>
                      <a:pt x="130" y="67"/>
                    </a:lnTo>
                    <a:lnTo>
                      <a:pt x="149" y="41"/>
                    </a:lnTo>
                    <a:lnTo>
                      <a:pt x="130" y="67"/>
                    </a:lnTo>
                    <a:close/>
                    <a:moveTo>
                      <a:pt x="168" y="16"/>
                    </a:moveTo>
                    <a:lnTo>
                      <a:pt x="178" y="24"/>
                    </a:lnTo>
                    <a:lnTo>
                      <a:pt x="186" y="34"/>
                    </a:lnTo>
                    <a:lnTo>
                      <a:pt x="133" y="71"/>
                    </a:lnTo>
                    <a:lnTo>
                      <a:pt x="132" y="68"/>
                    </a:lnTo>
                    <a:lnTo>
                      <a:pt x="130" y="67"/>
                    </a:lnTo>
                    <a:lnTo>
                      <a:pt x="168" y="16"/>
                    </a:lnTo>
                    <a:close/>
                    <a:moveTo>
                      <a:pt x="186" y="34"/>
                    </a:moveTo>
                    <a:lnTo>
                      <a:pt x="186" y="34"/>
                    </a:lnTo>
                    <a:lnTo>
                      <a:pt x="159" y="52"/>
                    </a:lnTo>
                    <a:lnTo>
                      <a:pt x="186" y="34"/>
                    </a:lnTo>
                    <a:close/>
                    <a:moveTo>
                      <a:pt x="186" y="34"/>
                    </a:moveTo>
                    <a:lnTo>
                      <a:pt x="192" y="44"/>
                    </a:lnTo>
                    <a:lnTo>
                      <a:pt x="197" y="55"/>
                    </a:lnTo>
                    <a:lnTo>
                      <a:pt x="135" y="75"/>
                    </a:lnTo>
                    <a:lnTo>
                      <a:pt x="135" y="72"/>
                    </a:lnTo>
                    <a:lnTo>
                      <a:pt x="133" y="71"/>
                    </a:lnTo>
                    <a:lnTo>
                      <a:pt x="186" y="34"/>
                    </a:lnTo>
                    <a:close/>
                    <a:moveTo>
                      <a:pt x="136" y="75"/>
                    </a:moveTo>
                    <a:lnTo>
                      <a:pt x="135" y="75"/>
                    </a:lnTo>
                    <a:lnTo>
                      <a:pt x="166" y="65"/>
                    </a:lnTo>
                    <a:lnTo>
                      <a:pt x="136" y="75"/>
                    </a:lnTo>
                    <a:close/>
                    <a:moveTo>
                      <a:pt x="197" y="55"/>
                    </a:moveTo>
                    <a:lnTo>
                      <a:pt x="199" y="66"/>
                    </a:lnTo>
                    <a:lnTo>
                      <a:pt x="202" y="78"/>
                    </a:lnTo>
                    <a:lnTo>
                      <a:pt x="137" y="86"/>
                    </a:lnTo>
                    <a:lnTo>
                      <a:pt x="136" y="80"/>
                    </a:lnTo>
                    <a:lnTo>
                      <a:pt x="136" y="75"/>
                    </a:lnTo>
                    <a:lnTo>
                      <a:pt x="197" y="55"/>
                    </a:lnTo>
                    <a:close/>
                    <a:moveTo>
                      <a:pt x="202" y="78"/>
                    </a:moveTo>
                    <a:lnTo>
                      <a:pt x="203" y="92"/>
                    </a:lnTo>
                    <a:lnTo>
                      <a:pt x="203" y="107"/>
                    </a:lnTo>
                    <a:lnTo>
                      <a:pt x="138" y="107"/>
                    </a:lnTo>
                    <a:lnTo>
                      <a:pt x="138" y="95"/>
                    </a:lnTo>
                    <a:lnTo>
                      <a:pt x="137" y="86"/>
                    </a:lnTo>
                    <a:lnTo>
                      <a:pt x="202" y="78"/>
                    </a:lnTo>
                    <a:close/>
                    <a:moveTo>
                      <a:pt x="203" y="107"/>
                    </a:moveTo>
                    <a:lnTo>
                      <a:pt x="203" y="222"/>
                    </a:lnTo>
                    <a:lnTo>
                      <a:pt x="138" y="222"/>
                    </a:lnTo>
                    <a:lnTo>
                      <a:pt x="138" y="107"/>
                    </a:lnTo>
                    <a:lnTo>
                      <a:pt x="203" y="107"/>
                    </a:lnTo>
                    <a:close/>
                    <a:moveTo>
                      <a:pt x="203" y="222"/>
                    </a:moveTo>
                    <a:lnTo>
                      <a:pt x="203" y="254"/>
                    </a:lnTo>
                    <a:lnTo>
                      <a:pt x="171" y="254"/>
                    </a:lnTo>
                    <a:lnTo>
                      <a:pt x="171" y="222"/>
                    </a:lnTo>
                    <a:lnTo>
                      <a:pt x="203" y="2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690"/>
              <p:cNvSpPr>
                <a:spLocks noEditPoints="1"/>
              </p:cNvSpPr>
              <p:nvPr/>
            </p:nvSpPr>
            <p:spPr bwMode="auto">
              <a:xfrm>
                <a:off x="1059" y="2320"/>
                <a:ext cx="32" cy="70"/>
              </a:xfrm>
              <a:custGeom>
                <a:avLst/>
                <a:gdLst>
                  <a:gd name="T0" fmla="*/ 87 w 157"/>
                  <a:gd name="T1" fmla="*/ 127 h 349"/>
                  <a:gd name="T2" fmla="*/ 120 w 157"/>
                  <a:gd name="T3" fmla="*/ 199 h 349"/>
                  <a:gd name="T4" fmla="*/ 92 w 157"/>
                  <a:gd name="T5" fmla="*/ 199 h 349"/>
                  <a:gd name="T6" fmla="*/ 60 w 157"/>
                  <a:gd name="T7" fmla="*/ 167 h 349"/>
                  <a:gd name="T8" fmla="*/ 60 w 157"/>
                  <a:gd name="T9" fmla="*/ 167 h 349"/>
                  <a:gd name="T10" fmla="*/ 60 w 157"/>
                  <a:gd name="T11" fmla="*/ 167 h 349"/>
                  <a:gd name="T12" fmla="*/ 124 w 157"/>
                  <a:gd name="T13" fmla="*/ 259 h 349"/>
                  <a:gd name="T14" fmla="*/ 124 w 157"/>
                  <a:gd name="T15" fmla="*/ 242 h 349"/>
                  <a:gd name="T16" fmla="*/ 62 w 157"/>
                  <a:gd name="T17" fmla="*/ 279 h 349"/>
                  <a:gd name="T18" fmla="*/ 62 w 157"/>
                  <a:gd name="T19" fmla="*/ 279 h 349"/>
                  <a:gd name="T20" fmla="*/ 123 w 157"/>
                  <a:gd name="T21" fmla="*/ 259 h 349"/>
                  <a:gd name="T22" fmla="*/ 72 w 157"/>
                  <a:gd name="T23" fmla="*/ 296 h 349"/>
                  <a:gd name="T24" fmla="*/ 123 w 157"/>
                  <a:gd name="T25" fmla="*/ 259 h 349"/>
                  <a:gd name="T26" fmla="*/ 115 w 157"/>
                  <a:gd name="T27" fmla="*/ 248 h 349"/>
                  <a:gd name="T28" fmla="*/ 103 w 157"/>
                  <a:gd name="T29" fmla="*/ 309 h 349"/>
                  <a:gd name="T30" fmla="*/ 77 w 157"/>
                  <a:gd name="T31" fmla="*/ 300 h 349"/>
                  <a:gd name="T32" fmla="*/ 101 w 157"/>
                  <a:gd name="T33" fmla="*/ 244 h 349"/>
                  <a:gd name="T34" fmla="*/ 103 w 157"/>
                  <a:gd name="T35" fmla="*/ 244 h 349"/>
                  <a:gd name="T36" fmla="*/ 118 w 157"/>
                  <a:gd name="T37" fmla="*/ 306 h 349"/>
                  <a:gd name="T38" fmla="*/ 132 w 157"/>
                  <a:gd name="T39" fmla="*/ 301 h 349"/>
                  <a:gd name="T40" fmla="*/ 106 w 157"/>
                  <a:gd name="T41" fmla="*/ 242 h 349"/>
                  <a:gd name="T42" fmla="*/ 106 w 157"/>
                  <a:gd name="T43" fmla="*/ 242 h 349"/>
                  <a:gd name="T44" fmla="*/ 87 w 157"/>
                  <a:gd name="T45" fmla="*/ 274 h 349"/>
                  <a:gd name="T46" fmla="*/ 137 w 157"/>
                  <a:gd name="T47" fmla="*/ 338 h 349"/>
                  <a:gd name="T48" fmla="*/ 126 w 157"/>
                  <a:gd name="T49" fmla="*/ 343 h 349"/>
                  <a:gd name="T50" fmla="*/ 107 w 157"/>
                  <a:gd name="T51" fmla="*/ 280 h 349"/>
                  <a:gd name="T52" fmla="*/ 91 w 157"/>
                  <a:gd name="T53" fmla="*/ 349 h 349"/>
                  <a:gd name="T54" fmla="*/ 115 w 157"/>
                  <a:gd name="T55" fmla="*/ 346 h 349"/>
                  <a:gd name="T56" fmla="*/ 86 w 157"/>
                  <a:gd name="T57" fmla="*/ 284 h 349"/>
                  <a:gd name="T58" fmla="*/ 67 w 157"/>
                  <a:gd name="T59" fmla="*/ 346 h 349"/>
                  <a:gd name="T60" fmla="*/ 86 w 157"/>
                  <a:gd name="T61" fmla="*/ 284 h 349"/>
                  <a:gd name="T62" fmla="*/ 46 w 157"/>
                  <a:gd name="T63" fmla="*/ 335 h 349"/>
                  <a:gd name="T64" fmla="*/ 37 w 157"/>
                  <a:gd name="T65" fmla="*/ 326 h 349"/>
                  <a:gd name="T66" fmla="*/ 86 w 157"/>
                  <a:gd name="T67" fmla="*/ 284 h 349"/>
                  <a:gd name="T68" fmla="*/ 22 w 157"/>
                  <a:gd name="T69" fmla="*/ 295 h 349"/>
                  <a:gd name="T70" fmla="*/ 30 w 157"/>
                  <a:gd name="T71" fmla="*/ 316 h 349"/>
                  <a:gd name="T72" fmla="*/ 85 w 157"/>
                  <a:gd name="T73" fmla="*/ 280 h 349"/>
                  <a:gd name="T74" fmla="*/ 85 w 157"/>
                  <a:gd name="T75" fmla="*/ 272 h 349"/>
                  <a:gd name="T76" fmla="*/ 20 w 157"/>
                  <a:gd name="T77" fmla="*/ 275 h 349"/>
                  <a:gd name="T78" fmla="*/ 83 w 157"/>
                  <a:gd name="T79" fmla="*/ 262 h 349"/>
                  <a:gd name="T80" fmla="*/ 19 w 157"/>
                  <a:gd name="T81" fmla="*/ 167 h 349"/>
                  <a:gd name="T82" fmla="*/ 51 w 157"/>
                  <a:gd name="T83" fmla="*/ 135 h 349"/>
                  <a:gd name="T84" fmla="*/ 51 w 157"/>
                  <a:gd name="T85" fmla="*/ 135 h 349"/>
                  <a:gd name="T86" fmla="*/ 51 w 157"/>
                  <a:gd name="T87" fmla="*/ 135 h 349"/>
                  <a:gd name="T88" fmla="*/ 0 w 157"/>
                  <a:gd name="T89" fmla="*/ 167 h 349"/>
                  <a:gd name="T90" fmla="*/ 0 w 157"/>
                  <a:gd name="T91" fmla="*/ 127 h 349"/>
                  <a:gd name="T92" fmla="*/ 0 w 157"/>
                  <a:gd name="T93" fmla="*/ 127 h 349"/>
                  <a:gd name="T94" fmla="*/ 0 w 157"/>
                  <a:gd name="T95" fmla="*/ 127 h 349"/>
                  <a:gd name="T96" fmla="*/ 32 w 157"/>
                  <a:gd name="T97" fmla="*/ 159 h 349"/>
                  <a:gd name="T98" fmla="*/ 51 w 157"/>
                  <a:gd name="T99" fmla="*/ 159 h 349"/>
                  <a:gd name="T100" fmla="*/ 19 w 157"/>
                  <a:gd name="T101" fmla="*/ 91 h 349"/>
                  <a:gd name="T102" fmla="*/ 19 w 157"/>
                  <a:gd name="T103" fmla="*/ 91 h 349"/>
                  <a:gd name="T104" fmla="*/ 19 w 157"/>
                  <a:gd name="T105" fmla="*/ 91 h 349"/>
                  <a:gd name="T106" fmla="*/ 70 w 157"/>
                  <a:gd name="T107" fmla="*/ 117 h 349"/>
                  <a:gd name="T108" fmla="*/ 124 w 157"/>
                  <a:gd name="T109" fmla="*/ 62 h 349"/>
                  <a:gd name="T110" fmla="*/ 124 w 157"/>
                  <a:gd name="T111" fmla="*/ 127 h 349"/>
                  <a:gd name="T112" fmla="*/ 92 w 157"/>
                  <a:gd name="T113" fmla="*/ 159 h 349"/>
                  <a:gd name="T114" fmla="*/ 92 w 157"/>
                  <a:gd name="T115" fmla="*/ 159 h 349"/>
                  <a:gd name="T116" fmla="*/ 92 w 157"/>
                  <a:gd name="T117" fmla="*/ 159 h 349"/>
                  <a:gd name="T118" fmla="*/ 152 w 157"/>
                  <a:gd name="T119" fmla="*/ 127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7" h="349">
                    <a:moveTo>
                      <a:pt x="152" y="127"/>
                    </a:moveTo>
                    <a:lnTo>
                      <a:pt x="152" y="167"/>
                    </a:lnTo>
                    <a:lnTo>
                      <a:pt x="87" y="167"/>
                    </a:lnTo>
                    <a:lnTo>
                      <a:pt x="87" y="127"/>
                    </a:lnTo>
                    <a:lnTo>
                      <a:pt x="152" y="127"/>
                    </a:lnTo>
                    <a:close/>
                    <a:moveTo>
                      <a:pt x="152" y="167"/>
                    </a:moveTo>
                    <a:lnTo>
                      <a:pt x="152" y="199"/>
                    </a:lnTo>
                    <a:lnTo>
                      <a:pt x="120" y="199"/>
                    </a:lnTo>
                    <a:lnTo>
                      <a:pt x="120" y="167"/>
                    </a:lnTo>
                    <a:lnTo>
                      <a:pt x="152" y="167"/>
                    </a:lnTo>
                    <a:close/>
                    <a:moveTo>
                      <a:pt x="120" y="199"/>
                    </a:moveTo>
                    <a:lnTo>
                      <a:pt x="92" y="199"/>
                    </a:lnTo>
                    <a:lnTo>
                      <a:pt x="92" y="135"/>
                    </a:lnTo>
                    <a:lnTo>
                      <a:pt x="120" y="135"/>
                    </a:lnTo>
                    <a:lnTo>
                      <a:pt x="120" y="199"/>
                    </a:lnTo>
                    <a:close/>
                    <a:moveTo>
                      <a:pt x="60" y="167"/>
                    </a:moveTo>
                    <a:lnTo>
                      <a:pt x="60" y="135"/>
                    </a:lnTo>
                    <a:lnTo>
                      <a:pt x="92" y="135"/>
                    </a:lnTo>
                    <a:lnTo>
                      <a:pt x="92" y="167"/>
                    </a:lnTo>
                    <a:lnTo>
                      <a:pt x="60" y="167"/>
                    </a:lnTo>
                    <a:close/>
                    <a:moveTo>
                      <a:pt x="124" y="167"/>
                    </a:moveTo>
                    <a:lnTo>
                      <a:pt x="124" y="242"/>
                    </a:lnTo>
                    <a:lnTo>
                      <a:pt x="60" y="242"/>
                    </a:lnTo>
                    <a:lnTo>
                      <a:pt x="60" y="167"/>
                    </a:lnTo>
                    <a:lnTo>
                      <a:pt x="124" y="167"/>
                    </a:lnTo>
                    <a:close/>
                    <a:moveTo>
                      <a:pt x="124" y="242"/>
                    </a:moveTo>
                    <a:lnTo>
                      <a:pt x="124" y="253"/>
                    </a:lnTo>
                    <a:lnTo>
                      <a:pt x="124" y="259"/>
                    </a:lnTo>
                    <a:lnTo>
                      <a:pt x="60" y="262"/>
                    </a:lnTo>
                    <a:lnTo>
                      <a:pt x="60" y="252"/>
                    </a:lnTo>
                    <a:lnTo>
                      <a:pt x="60" y="242"/>
                    </a:lnTo>
                    <a:lnTo>
                      <a:pt x="124" y="242"/>
                    </a:lnTo>
                    <a:close/>
                    <a:moveTo>
                      <a:pt x="124" y="259"/>
                    </a:moveTo>
                    <a:lnTo>
                      <a:pt x="123" y="259"/>
                    </a:lnTo>
                    <a:lnTo>
                      <a:pt x="123" y="259"/>
                    </a:lnTo>
                    <a:lnTo>
                      <a:pt x="62" y="279"/>
                    </a:lnTo>
                    <a:lnTo>
                      <a:pt x="61" y="272"/>
                    </a:lnTo>
                    <a:lnTo>
                      <a:pt x="60" y="262"/>
                    </a:lnTo>
                    <a:lnTo>
                      <a:pt x="124" y="259"/>
                    </a:lnTo>
                    <a:close/>
                    <a:moveTo>
                      <a:pt x="62" y="279"/>
                    </a:moveTo>
                    <a:lnTo>
                      <a:pt x="62" y="279"/>
                    </a:lnTo>
                    <a:lnTo>
                      <a:pt x="93" y="269"/>
                    </a:lnTo>
                    <a:lnTo>
                      <a:pt x="62" y="279"/>
                    </a:lnTo>
                    <a:close/>
                    <a:moveTo>
                      <a:pt x="123" y="259"/>
                    </a:moveTo>
                    <a:lnTo>
                      <a:pt x="118" y="254"/>
                    </a:lnTo>
                    <a:lnTo>
                      <a:pt x="115" y="248"/>
                    </a:lnTo>
                    <a:lnTo>
                      <a:pt x="78" y="301"/>
                    </a:lnTo>
                    <a:lnTo>
                      <a:pt x="72" y="296"/>
                    </a:lnTo>
                    <a:lnTo>
                      <a:pt x="68" y="291"/>
                    </a:lnTo>
                    <a:lnTo>
                      <a:pt x="65" y="286"/>
                    </a:lnTo>
                    <a:lnTo>
                      <a:pt x="62" y="279"/>
                    </a:lnTo>
                    <a:lnTo>
                      <a:pt x="123" y="259"/>
                    </a:lnTo>
                    <a:close/>
                    <a:moveTo>
                      <a:pt x="115" y="248"/>
                    </a:moveTo>
                    <a:lnTo>
                      <a:pt x="116" y="248"/>
                    </a:lnTo>
                    <a:lnTo>
                      <a:pt x="97" y="274"/>
                    </a:lnTo>
                    <a:lnTo>
                      <a:pt x="115" y="248"/>
                    </a:lnTo>
                    <a:close/>
                    <a:moveTo>
                      <a:pt x="116" y="248"/>
                    </a:moveTo>
                    <a:lnTo>
                      <a:pt x="108" y="247"/>
                    </a:lnTo>
                    <a:lnTo>
                      <a:pt x="103" y="244"/>
                    </a:lnTo>
                    <a:lnTo>
                      <a:pt x="103" y="309"/>
                    </a:lnTo>
                    <a:lnTo>
                      <a:pt x="96" y="308"/>
                    </a:lnTo>
                    <a:lnTo>
                      <a:pt x="90" y="306"/>
                    </a:lnTo>
                    <a:lnTo>
                      <a:pt x="83" y="304"/>
                    </a:lnTo>
                    <a:lnTo>
                      <a:pt x="77" y="300"/>
                    </a:lnTo>
                    <a:lnTo>
                      <a:pt x="116" y="248"/>
                    </a:lnTo>
                    <a:close/>
                    <a:moveTo>
                      <a:pt x="103" y="244"/>
                    </a:moveTo>
                    <a:lnTo>
                      <a:pt x="102" y="244"/>
                    </a:lnTo>
                    <a:lnTo>
                      <a:pt x="101" y="244"/>
                    </a:lnTo>
                    <a:lnTo>
                      <a:pt x="118" y="306"/>
                    </a:lnTo>
                    <a:lnTo>
                      <a:pt x="111" y="308"/>
                    </a:lnTo>
                    <a:lnTo>
                      <a:pt x="103" y="309"/>
                    </a:lnTo>
                    <a:lnTo>
                      <a:pt x="103" y="244"/>
                    </a:lnTo>
                    <a:close/>
                    <a:moveTo>
                      <a:pt x="118" y="306"/>
                    </a:moveTo>
                    <a:lnTo>
                      <a:pt x="118" y="306"/>
                    </a:lnTo>
                    <a:lnTo>
                      <a:pt x="110" y="275"/>
                    </a:lnTo>
                    <a:lnTo>
                      <a:pt x="118" y="306"/>
                    </a:lnTo>
                    <a:close/>
                    <a:moveTo>
                      <a:pt x="101" y="244"/>
                    </a:moveTo>
                    <a:lnTo>
                      <a:pt x="102" y="243"/>
                    </a:lnTo>
                    <a:lnTo>
                      <a:pt x="106" y="242"/>
                    </a:lnTo>
                    <a:lnTo>
                      <a:pt x="132" y="301"/>
                    </a:lnTo>
                    <a:lnTo>
                      <a:pt x="126" y="304"/>
                    </a:lnTo>
                    <a:lnTo>
                      <a:pt x="118" y="306"/>
                    </a:lnTo>
                    <a:lnTo>
                      <a:pt x="101" y="244"/>
                    </a:lnTo>
                    <a:close/>
                    <a:moveTo>
                      <a:pt x="106" y="242"/>
                    </a:moveTo>
                    <a:lnTo>
                      <a:pt x="147" y="223"/>
                    </a:lnTo>
                    <a:lnTo>
                      <a:pt x="151" y="269"/>
                    </a:lnTo>
                    <a:lnTo>
                      <a:pt x="118" y="272"/>
                    </a:lnTo>
                    <a:lnTo>
                      <a:pt x="106" y="242"/>
                    </a:lnTo>
                    <a:close/>
                    <a:moveTo>
                      <a:pt x="151" y="269"/>
                    </a:moveTo>
                    <a:lnTo>
                      <a:pt x="154" y="306"/>
                    </a:lnTo>
                    <a:lnTo>
                      <a:pt x="90" y="313"/>
                    </a:lnTo>
                    <a:lnTo>
                      <a:pt x="87" y="274"/>
                    </a:lnTo>
                    <a:lnTo>
                      <a:pt x="151" y="269"/>
                    </a:lnTo>
                    <a:close/>
                    <a:moveTo>
                      <a:pt x="154" y="306"/>
                    </a:moveTo>
                    <a:lnTo>
                      <a:pt x="157" y="328"/>
                    </a:lnTo>
                    <a:lnTo>
                      <a:pt x="137" y="338"/>
                    </a:lnTo>
                    <a:lnTo>
                      <a:pt x="122" y="309"/>
                    </a:lnTo>
                    <a:lnTo>
                      <a:pt x="154" y="306"/>
                    </a:lnTo>
                    <a:close/>
                    <a:moveTo>
                      <a:pt x="137" y="338"/>
                    </a:moveTo>
                    <a:lnTo>
                      <a:pt x="126" y="343"/>
                    </a:lnTo>
                    <a:lnTo>
                      <a:pt x="115" y="346"/>
                    </a:lnTo>
                    <a:lnTo>
                      <a:pt x="100" y="284"/>
                    </a:lnTo>
                    <a:lnTo>
                      <a:pt x="105" y="283"/>
                    </a:lnTo>
                    <a:lnTo>
                      <a:pt x="107" y="280"/>
                    </a:lnTo>
                    <a:lnTo>
                      <a:pt x="137" y="338"/>
                    </a:lnTo>
                    <a:close/>
                    <a:moveTo>
                      <a:pt x="115" y="346"/>
                    </a:moveTo>
                    <a:lnTo>
                      <a:pt x="103" y="349"/>
                    </a:lnTo>
                    <a:lnTo>
                      <a:pt x="91" y="349"/>
                    </a:lnTo>
                    <a:lnTo>
                      <a:pt x="91" y="284"/>
                    </a:lnTo>
                    <a:lnTo>
                      <a:pt x="96" y="284"/>
                    </a:lnTo>
                    <a:lnTo>
                      <a:pt x="100" y="284"/>
                    </a:lnTo>
                    <a:lnTo>
                      <a:pt x="115" y="346"/>
                    </a:lnTo>
                    <a:close/>
                    <a:moveTo>
                      <a:pt x="91" y="349"/>
                    </a:moveTo>
                    <a:lnTo>
                      <a:pt x="78" y="349"/>
                    </a:lnTo>
                    <a:lnTo>
                      <a:pt x="67" y="346"/>
                    </a:lnTo>
                    <a:lnTo>
                      <a:pt x="86" y="284"/>
                    </a:lnTo>
                    <a:lnTo>
                      <a:pt x="88" y="284"/>
                    </a:lnTo>
                    <a:lnTo>
                      <a:pt x="91" y="284"/>
                    </a:lnTo>
                    <a:lnTo>
                      <a:pt x="91" y="349"/>
                    </a:lnTo>
                    <a:close/>
                    <a:moveTo>
                      <a:pt x="67" y="346"/>
                    </a:moveTo>
                    <a:lnTo>
                      <a:pt x="56" y="341"/>
                    </a:lnTo>
                    <a:lnTo>
                      <a:pt x="46" y="335"/>
                    </a:lnTo>
                    <a:lnTo>
                      <a:pt x="86" y="284"/>
                    </a:lnTo>
                    <a:lnTo>
                      <a:pt x="86" y="284"/>
                    </a:lnTo>
                    <a:lnTo>
                      <a:pt x="86" y="284"/>
                    </a:lnTo>
                    <a:lnTo>
                      <a:pt x="67" y="346"/>
                    </a:lnTo>
                    <a:close/>
                    <a:moveTo>
                      <a:pt x="46" y="335"/>
                    </a:moveTo>
                    <a:lnTo>
                      <a:pt x="46" y="335"/>
                    </a:lnTo>
                    <a:lnTo>
                      <a:pt x="66" y="309"/>
                    </a:lnTo>
                    <a:lnTo>
                      <a:pt x="46" y="335"/>
                    </a:lnTo>
                    <a:close/>
                    <a:moveTo>
                      <a:pt x="46" y="335"/>
                    </a:moveTo>
                    <a:lnTo>
                      <a:pt x="37" y="326"/>
                    </a:lnTo>
                    <a:lnTo>
                      <a:pt x="30" y="316"/>
                    </a:lnTo>
                    <a:lnTo>
                      <a:pt x="86" y="284"/>
                    </a:lnTo>
                    <a:lnTo>
                      <a:pt x="86" y="284"/>
                    </a:lnTo>
                    <a:lnTo>
                      <a:pt x="86" y="284"/>
                    </a:lnTo>
                    <a:lnTo>
                      <a:pt x="46" y="335"/>
                    </a:lnTo>
                    <a:close/>
                    <a:moveTo>
                      <a:pt x="30" y="316"/>
                    </a:moveTo>
                    <a:lnTo>
                      <a:pt x="26" y="306"/>
                    </a:lnTo>
                    <a:lnTo>
                      <a:pt x="22" y="295"/>
                    </a:lnTo>
                    <a:lnTo>
                      <a:pt x="86" y="281"/>
                    </a:lnTo>
                    <a:lnTo>
                      <a:pt x="86" y="283"/>
                    </a:lnTo>
                    <a:lnTo>
                      <a:pt x="86" y="284"/>
                    </a:lnTo>
                    <a:lnTo>
                      <a:pt x="30" y="316"/>
                    </a:lnTo>
                    <a:close/>
                    <a:moveTo>
                      <a:pt x="85" y="280"/>
                    </a:moveTo>
                    <a:lnTo>
                      <a:pt x="86" y="281"/>
                    </a:lnTo>
                    <a:lnTo>
                      <a:pt x="53" y="288"/>
                    </a:lnTo>
                    <a:lnTo>
                      <a:pt x="85" y="280"/>
                    </a:lnTo>
                    <a:close/>
                    <a:moveTo>
                      <a:pt x="22" y="296"/>
                    </a:moveTo>
                    <a:lnTo>
                      <a:pt x="21" y="286"/>
                    </a:lnTo>
                    <a:lnTo>
                      <a:pt x="20" y="275"/>
                    </a:lnTo>
                    <a:lnTo>
                      <a:pt x="85" y="272"/>
                    </a:lnTo>
                    <a:lnTo>
                      <a:pt x="85" y="278"/>
                    </a:lnTo>
                    <a:lnTo>
                      <a:pt x="85" y="280"/>
                    </a:lnTo>
                    <a:lnTo>
                      <a:pt x="22" y="296"/>
                    </a:lnTo>
                    <a:close/>
                    <a:moveTo>
                      <a:pt x="20" y="275"/>
                    </a:moveTo>
                    <a:lnTo>
                      <a:pt x="19" y="262"/>
                    </a:lnTo>
                    <a:lnTo>
                      <a:pt x="19" y="247"/>
                    </a:lnTo>
                    <a:lnTo>
                      <a:pt x="83" y="247"/>
                    </a:lnTo>
                    <a:lnTo>
                      <a:pt x="83" y="262"/>
                    </a:lnTo>
                    <a:lnTo>
                      <a:pt x="85" y="272"/>
                    </a:lnTo>
                    <a:lnTo>
                      <a:pt x="20" y="275"/>
                    </a:lnTo>
                    <a:close/>
                    <a:moveTo>
                      <a:pt x="19" y="247"/>
                    </a:moveTo>
                    <a:lnTo>
                      <a:pt x="19" y="167"/>
                    </a:lnTo>
                    <a:lnTo>
                      <a:pt x="83" y="167"/>
                    </a:lnTo>
                    <a:lnTo>
                      <a:pt x="83" y="247"/>
                    </a:lnTo>
                    <a:lnTo>
                      <a:pt x="19" y="247"/>
                    </a:lnTo>
                    <a:close/>
                    <a:moveTo>
                      <a:pt x="51" y="135"/>
                    </a:moveTo>
                    <a:lnTo>
                      <a:pt x="83" y="135"/>
                    </a:lnTo>
                    <a:lnTo>
                      <a:pt x="83" y="167"/>
                    </a:lnTo>
                    <a:lnTo>
                      <a:pt x="51" y="167"/>
                    </a:lnTo>
                    <a:lnTo>
                      <a:pt x="51" y="135"/>
                    </a:lnTo>
                    <a:close/>
                    <a:moveTo>
                      <a:pt x="51" y="199"/>
                    </a:moveTo>
                    <a:lnTo>
                      <a:pt x="32" y="199"/>
                    </a:lnTo>
                    <a:lnTo>
                      <a:pt x="32" y="135"/>
                    </a:lnTo>
                    <a:lnTo>
                      <a:pt x="51" y="135"/>
                    </a:lnTo>
                    <a:lnTo>
                      <a:pt x="51" y="199"/>
                    </a:lnTo>
                    <a:close/>
                    <a:moveTo>
                      <a:pt x="32" y="199"/>
                    </a:moveTo>
                    <a:lnTo>
                      <a:pt x="0" y="199"/>
                    </a:lnTo>
                    <a:lnTo>
                      <a:pt x="0" y="167"/>
                    </a:lnTo>
                    <a:lnTo>
                      <a:pt x="32" y="167"/>
                    </a:lnTo>
                    <a:lnTo>
                      <a:pt x="32" y="199"/>
                    </a:lnTo>
                    <a:close/>
                    <a:moveTo>
                      <a:pt x="0" y="167"/>
                    </a:moveTo>
                    <a:lnTo>
                      <a:pt x="0" y="127"/>
                    </a:lnTo>
                    <a:lnTo>
                      <a:pt x="65" y="127"/>
                    </a:lnTo>
                    <a:lnTo>
                      <a:pt x="65" y="167"/>
                    </a:lnTo>
                    <a:lnTo>
                      <a:pt x="0" y="167"/>
                    </a:lnTo>
                    <a:close/>
                    <a:moveTo>
                      <a:pt x="0" y="127"/>
                    </a:moveTo>
                    <a:lnTo>
                      <a:pt x="0" y="95"/>
                    </a:lnTo>
                    <a:lnTo>
                      <a:pt x="32" y="95"/>
                    </a:lnTo>
                    <a:lnTo>
                      <a:pt x="32" y="127"/>
                    </a:lnTo>
                    <a:lnTo>
                      <a:pt x="0" y="127"/>
                    </a:lnTo>
                    <a:close/>
                    <a:moveTo>
                      <a:pt x="32" y="95"/>
                    </a:moveTo>
                    <a:lnTo>
                      <a:pt x="51" y="95"/>
                    </a:lnTo>
                    <a:lnTo>
                      <a:pt x="51" y="159"/>
                    </a:lnTo>
                    <a:lnTo>
                      <a:pt x="32" y="159"/>
                    </a:lnTo>
                    <a:lnTo>
                      <a:pt x="32" y="95"/>
                    </a:lnTo>
                    <a:close/>
                    <a:moveTo>
                      <a:pt x="83" y="127"/>
                    </a:moveTo>
                    <a:lnTo>
                      <a:pt x="83" y="159"/>
                    </a:lnTo>
                    <a:lnTo>
                      <a:pt x="51" y="159"/>
                    </a:lnTo>
                    <a:lnTo>
                      <a:pt x="51" y="127"/>
                    </a:lnTo>
                    <a:lnTo>
                      <a:pt x="83" y="127"/>
                    </a:lnTo>
                    <a:close/>
                    <a:moveTo>
                      <a:pt x="19" y="127"/>
                    </a:moveTo>
                    <a:lnTo>
                      <a:pt x="19" y="91"/>
                    </a:lnTo>
                    <a:lnTo>
                      <a:pt x="83" y="91"/>
                    </a:lnTo>
                    <a:lnTo>
                      <a:pt x="83" y="127"/>
                    </a:lnTo>
                    <a:lnTo>
                      <a:pt x="19" y="127"/>
                    </a:lnTo>
                    <a:close/>
                    <a:moveTo>
                      <a:pt x="19" y="91"/>
                    </a:moveTo>
                    <a:lnTo>
                      <a:pt x="19" y="75"/>
                    </a:lnTo>
                    <a:lnTo>
                      <a:pt x="32" y="65"/>
                    </a:lnTo>
                    <a:lnTo>
                      <a:pt x="51" y="91"/>
                    </a:lnTo>
                    <a:lnTo>
                      <a:pt x="19" y="91"/>
                    </a:lnTo>
                    <a:close/>
                    <a:moveTo>
                      <a:pt x="32" y="65"/>
                    </a:moveTo>
                    <a:lnTo>
                      <a:pt x="73" y="36"/>
                    </a:lnTo>
                    <a:lnTo>
                      <a:pt x="111" y="88"/>
                    </a:lnTo>
                    <a:lnTo>
                      <a:pt x="70" y="117"/>
                    </a:lnTo>
                    <a:lnTo>
                      <a:pt x="32" y="65"/>
                    </a:lnTo>
                    <a:close/>
                    <a:moveTo>
                      <a:pt x="73" y="36"/>
                    </a:moveTo>
                    <a:lnTo>
                      <a:pt x="124" y="0"/>
                    </a:lnTo>
                    <a:lnTo>
                      <a:pt x="124" y="62"/>
                    </a:lnTo>
                    <a:lnTo>
                      <a:pt x="92" y="62"/>
                    </a:lnTo>
                    <a:lnTo>
                      <a:pt x="73" y="36"/>
                    </a:lnTo>
                    <a:close/>
                    <a:moveTo>
                      <a:pt x="124" y="62"/>
                    </a:moveTo>
                    <a:lnTo>
                      <a:pt x="124" y="127"/>
                    </a:lnTo>
                    <a:lnTo>
                      <a:pt x="60" y="127"/>
                    </a:lnTo>
                    <a:lnTo>
                      <a:pt x="60" y="62"/>
                    </a:lnTo>
                    <a:lnTo>
                      <a:pt x="124" y="62"/>
                    </a:lnTo>
                    <a:close/>
                    <a:moveTo>
                      <a:pt x="92" y="159"/>
                    </a:moveTo>
                    <a:lnTo>
                      <a:pt x="60" y="159"/>
                    </a:lnTo>
                    <a:lnTo>
                      <a:pt x="60" y="127"/>
                    </a:lnTo>
                    <a:lnTo>
                      <a:pt x="92" y="127"/>
                    </a:lnTo>
                    <a:lnTo>
                      <a:pt x="92" y="159"/>
                    </a:lnTo>
                    <a:close/>
                    <a:moveTo>
                      <a:pt x="92" y="95"/>
                    </a:moveTo>
                    <a:lnTo>
                      <a:pt x="120" y="95"/>
                    </a:lnTo>
                    <a:lnTo>
                      <a:pt x="120" y="159"/>
                    </a:lnTo>
                    <a:lnTo>
                      <a:pt x="92" y="159"/>
                    </a:lnTo>
                    <a:lnTo>
                      <a:pt x="92" y="95"/>
                    </a:lnTo>
                    <a:close/>
                    <a:moveTo>
                      <a:pt x="120" y="95"/>
                    </a:moveTo>
                    <a:lnTo>
                      <a:pt x="152" y="95"/>
                    </a:lnTo>
                    <a:lnTo>
                      <a:pt x="152" y="127"/>
                    </a:lnTo>
                    <a:lnTo>
                      <a:pt x="120" y="127"/>
                    </a:lnTo>
                    <a:lnTo>
                      <a:pt x="120" y="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691"/>
              <p:cNvSpPr>
                <a:spLocks noEditPoints="1"/>
              </p:cNvSpPr>
              <p:nvPr/>
            </p:nvSpPr>
            <p:spPr bwMode="auto">
              <a:xfrm>
                <a:off x="1080" y="2338"/>
                <a:ext cx="42" cy="52"/>
              </a:xfrm>
              <a:custGeom>
                <a:avLst/>
                <a:gdLst>
                  <a:gd name="T0" fmla="*/ 179 w 213"/>
                  <a:gd name="T1" fmla="*/ 139 h 258"/>
                  <a:gd name="T2" fmla="*/ 198 w 213"/>
                  <a:gd name="T3" fmla="*/ 197 h 258"/>
                  <a:gd name="T4" fmla="*/ 191 w 213"/>
                  <a:gd name="T5" fmla="*/ 212 h 258"/>
                  <a:gd name="T6" fmla="*/ 131 w 213"/>
                  <a:gd name="T7" fmla="*/ 183 h 258"/>
                  <a:gd name="T8" fmla="*/ 168 w 213"/>
                  <a:gd name="T9" fmla="*/ 238 h 258"/>
                  <a:gd name="T10" fmla="*/ 120 w 213"/>
                  <a:gd name="T11" fmla="*/ 192 h 258"/>
                  <a:gd name="T12" fmla="*/ 123 w 213"/>
                  <a:gd name="T13" fmla="*/ 256 h 258"/>
                  <a:gd name="T14" fmla="*/ 140 w 213"/>
                  <a:gd name="T15" fmla="*/ 253 h 258"/>
                  <a:gd name="T16" fmla="*/ 90 w 213"/>
                  <a:gd name="T17" fmla="*/ 190 h 258"/>
                  <a:gd name="T18" fmla="*/ 45 w 213"/>
                  <a:gd name="T19" fmla="*/ 239 h 258"/>
                  <a:gd name="T20" fmla="*/ 64 w 213"/>
                  <a:gd name="T21" fmla="*/ 250 h 258"/>
                  <a:gd name="T22" fmla="*/ 22 w 213"/>
                  <a:gd name="T23" fmla="*/ 214 h 258"/>
                  <a:gd name="T24" fmla="*/ 80 w 213"/>
                  <a:gd name="T25" fmla="*/ 183 h 258"/>
                  <a:gd name="T26" fmla="*/ 0 w 213"/>
                  <a:gd name="T27" fmla="*/ 131 h 258"/>
                  <a:gd name="T28" fmla="*/ 1 w 213"/>
                  <a:gd name="T29" fmla="*/ 116 h 258"/>
                  <a:gd name="T30" fmla="*/ 22 w 213"/>
                  <a:gd name="T31" fmla="*/ 46 h 258"/>
                  <a:gd name="T32" fmla="*/ 69 w 213"/>
                  <a:gd name="T33" fmla="*/ 98 h 258"/>
                  <a:gd name="T34" fmla="*/ 45 w 213"/>
                  <a:gd name="T35" fmla="*/ 20 h 258"/>
                  <a:gd name="T36" fmla="*/ 30 w 213"/>
                  <a:gd name="T37" fmla="*/ 36 h 258"/>
                  <a:gd name="T38" fmla="*/ 102 w 213"/>
                  <a:gd name="T39" fmla="*/ 65 h 258"/>
                  <a:gd name="T40" fmla="*/ 126 w 213"/>
                  <a:gd name="T41" fmla="*/ 2 h 258"/>
                  <a:gd name="T42" fmla="*/ 179 w 213"/>
                  <a:gd name="T43" fmla="*/ 37 h 258"/>
                  <a:gd name="T44" fmla="*/ 102 w 213"/>
                  <a:gd name="T45" fmla="*/ 0 h 258"/>
                  <a:gd name="T46" fmla="*/ 186 w 213"/>
                  <a:gd name="T47" fmla="*/ 46 h 258"/>
                  <a:gd name="T48" fmla="*/ 128 w 213"/>
                  <a:gd name="T49" fmla="*/ 76 h 258"/>
                  <a:gd name="T50" fmla="*/ 207 w 213"/>
                  <a:gd name="T51" fmla="*/ 137 h 258"/>
                  <a:gd name="T52" fmla="*/ 201 w 213"/>
                  <a:gd name="T53" fmla="*/ 82 h 258"/>
                  <a:gd name="T54" fmla="*/ 207 w 213"/>
                  <a:gd name="T55" fmla="*/ 144 h 258"/>
                  <a:gd name="T56" fmla="*/ 174 w 213"/>
                  <a:gd name="T57" fmla="*/ 176 h 258"/>
                  <a:gd name="T58" fmla="*/ 174 w 213"/>
                  <a:gd name="T59" fmla="*/ 111 h 258"/>
                  <a:gd name="T60" fmla="*/ 41 w 213"/>
                  <a:gd name="T61" fmla="*/ 143 h 258"/>
                  <a:gd name="T62" fmla="*/ 41 w 213"/>
                  <a:gd name="T63" fmla="*/ 143 h 258"/>
                  <a:gd name="T64" fmla="*/ 55 w 213"/>
                  <a:gd name="T65" fmla="*/ 192 h 258"/>
                  <a:gd name="T66" fmla="*/ 110 w 213"/>
                  <a:gd name="T67" fmla="*/ 157 h 258"/>
                  <a:gd name="T68" fmla="*/ 80 w 213"/>
                  <a:gd name="T69" fmla="*/ 214 h 258"/>
                  <a:gd name="T70" fmla="*/ 110 w 213"/>
                  <a:gd name="T71" fmla="*/ 157 h 258"/>
                  <a:gd name="T72" fmla="*/ 86 w 213"/>
                  <a:gd name="T73" fmla="*/ 218 h 258"/>
                  <a:gd name="T74" fmla="*/ 146 w 213"/>
                  <a:gd name="T75" fmla="*/ 205 h 258"/>
                  <a:gd name="T76" fmla="*/ 100 w 213"/>
                  <a:gd name="T77" fmla="*/ 159 h 258"/>
                  <a:gd name="T78" fmla="*/ 152 w 213"/>
                  <a:gd name="T79" fmla="*/ 198 h 258"/>
                  <a:gd name="T80" fmla="*/ 133 w 213"/>
                  <a:gd name="T81" fmla="*/ 163 h 258"/>
                  <a:gd name="T82" fmla="*/ 166 w 213"/>
                  <a:gd name="T83" fmla="*/ 98 h 258"/>
                  <a:gd name="T84" fmla="*/ 101 w 213"/>
                  <a:gd name="T85" fmla="*/ 103 h 258"/>
                  <a:gd name="T86" fmla="*/ 158 w 213"/>
                  <a:gd name="T87" fmla="*/ 72 h 258"/>
                  <a:gd name="T88" fmla="*/ 126 w 213"/>
                  <a:gd name="T89" fmla="*/ 81 h 258"/>
                  <a:gd name="T90" fmla="*/ 137 w 213"/>
                  <a:gd name="T91" fmla="*/ 47 h 258"/>
                  <a:gd name="T92" fmla="*/ 103 w 213"/>
                  <a:gd name="T93" fmla="*/ 101 h 258"/>
                  <a:gd name="T94" fmla="*/ 131 w 213"/>
                  <a:gd name="T95" fmla="*/ 44 h 258"/>
                  <a:gd name="T96" fmla="*/ 85 w 213"/>
                  <a:gd name="T97" fmla="*/ 41 h 258"/>
                  <a:gd name="T98" fmla="*/ 108 w 213"/>
                  <a:gd name="T99" fmla="*/ 101 h 258"/>
                  <a:gd name="T100" fmla="*/ 79 w 213"/>
                  <a:gd name="T101" fmla="*/ 44 h 258"/>
                  <a:gd name="T102" fmla="*/ 47 w 213"/>
                  <a:gd name="T103" fmla="*/ 80 h 258"/>
                  <a:gd name="T104" fmla="*/ 46 w 213"/>
                  <a:gd name="T105" fmla="*/ 86 h 258"/>
                  <a:gd name="T106" fmla="*/ 42 w 213"/>
                  <a:gd name="T107" fmla="*/ 113 h 258"/>
                  <a:gd name="T108" fmla="*/ 42 w 213"/>
                  <a:gd name="T109" fmla="*/ 113 h 258"/>
                  <a:gd name="T110" fmla="*/ 75 w 213"/>
                  <a:gd name="T111" fmla="*/ 146 h 258"/>
                  <a:gd name="T112" fmla="*/ 167 w 213"/>
                  <a:gd name="T113" fmla="*/ 112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3" h="258">
                    <a:moveTo>
                      <a:pt x="140" y="131"/>
                    </a:moveTo>
                    <a:lnTo>
                      <a:pt x="179" y="139"/>
                    </a:lnTo>
                    <a:lnTo>
                      <a:pt x="166" y="203"/>
                    </a:lnTo>
                    <a:lnTo>
                      <a:pt x="126" y="194"/>
                    </a:lnTo>
                    <a:lnTo>
                      <a:pt x="140" y="131"/>
                    </a:lnTo>
                    <a:close/>
                    <a:moveTo>
                      <a:pt x="179" y="139"/>
                    </a:moveTo>
                    <a:lnTo>
                      <a:pt x="213" y="147"/>
                    </a:lnTo>
                    <a:lnTo>
                      <a:pt x="204" y="179"/>
                    </a:lnTo>
                    <a:lnTo>
                      <a:pt x="173" y="171"/>
                    </a:lnTo>
                    <a:lnTo>
                      <a:pt x="179" y="139"/>
                    </a:lnTo>
                    <a:close/>
                    <a:moveTo>
                      <a:pt x="204" y="179"/>
                    </a:moveTo>
                    <a:lnTo>
                      <a:pt x="198" y="197"/>
                    </a:lnTo>
                    <a:lnTo>
                      <a:pt x="191" y="212"/>
                    </a:lnTo>
                    <a:lnTo>
                      <a:pt x="135" y="178"/>
                    </a:lnTo>
                    <a:lnTo>
                      <a:pt x="138" y="171"/>
                    </a:lnTo>
                    <a:lnTo>
                      <a:pt x="142" y="162"/>
                    </a:lnTo>
                    <a:lnTo>
                      <a:pt x="204" y="179"/>
                    </a:lnTo>
                    <a:close/>
                    <a:moveTo>
                      <a:pt x="191" y="212"/>
                    </a:moveTo>
                    <a:lnTo>
                      <a:pt x="186" y="219"/>
                    </a:lnTo>
                    <a:lnTo>
                      <a:pt x="181" y="225"/>
                    </a:lnTo>
                    <a:lnTo>
                      <a:pt x="174" y="232"/>
                    </a:lnTo>
                    <a:lnTo>
                      <a:pt x="168" y="238"/>
                    </a:lnTo>
                    <a:lnTo>
                      <a:pt x="127" y="187"/>
                    </a:lnTo>
                    <a:lnTo>
                      <a:pt x="131" y="183"/>
                    </a:lnTo>
                    <a:lnTo>
                      <a:pt x="135" y="178"/>
                    </a:lnTo>
                    <a:lnTo>
                      <a:pt x="191" y="212"/>
                    </a:lnTo>
                    <a:close/>
                    <a:moveTo>
                      <a:pt x="168" y="238"/>
                    </a:moveTo>
                    <a:lnTo>
                      <a:pt x="168" y="238"/>
                    </a:lnTo>
                    <a:lnTo>
                      <a:pt x="148" y="212"/>
                    </a:lnTo>
                    <a:lnTo>
                      <a:pt x="168" y="238"/>
                    </a:lnTo>
                    <a:close/>
                    <a:moveTo>
                      <a:pt x="168" y="238"/>
                    </a:moveTo>
                    <a:lnTo>
                      <a:pt x="161" y="243"/>
                    </a:lnTo>
                    <a:lnTo>
                      <a:pt x="155" y="247"/>
                    </a:lnTo>
                    <a:lnTo>
                      <a:pt x="147" y="250"/>
                    </a:lnTo>
                    <a:lnTo>
                      <a:pt x="140" y="253"/>
                    </a:lnTo>
                    <a:lnTo>
                      <a:pt x="120" y="192"/>
                    </a:lnTo>
                    <a:lnTo>
                      <a:pt x="123" y="189"/>
                    </a:lnTo>
                    <a:lnTo>
                      <a:pt x="127" y="187"/>
                    </a:lnTo>
                    <a:lnTo>
                      <a:pt x="168" y="238"/>
                    </a:lnTo>
                    <a:close/>
                    <a:moveTo>
                      <a:pt x="140" y="253"/>
                    </a:moveTo>
                    <a:lnTo>
                      <a:pt x="131" y="255"/>
                    </a:lnTo>
                    <a:lnTo>
                      <a:pt x="123" y="256"/>
                    </a:lnTo>
                    <a:lnTo>
                      <a:pt x="115" y="258"/>
                    </a:lnTo>
                    <a:lnTo>
                      <a:pt x="107" y="258"/>
                    </a:lnTo>
                    <a:lnTo>
                      <a:pt x="107" y="193"/>
                    </a:lnTo>
                    <a:lnTo>
                      <a:pt x="113" y="193"/>
                    </a:lnTo>
                    <a:lnTo>
                      <a:pt x="120" y="192"/>
                    </a:lnTo>
                    <a:lnTo>
                      <a:pt x="140" y="253"/>
                    </a:lnTo>
                    <a:close/>
                    <a:moveTo>
                      <a:pt x="107" y="258"/>
                    </a:moveTo>
                    <a:lnTo>
                      <a:pt x="95" y="258"/>
                    </a:lnTo>
                    <a:lnTo>
                      <a:pt x="85" y="256"/>
                    </a:lnTo>
                    <a:lnTo>
                      <a:pt x="74" y="254"/>
                    </a:lnTo>
                    <a:lnTo>
                      <a:pt x="64" y="250"/>
                    </a:lnTo>
                    <a:lnTo>
                      <a:pt x="90" y="190"/>
                    </a:lnTo>
                    <a:lnTo>
                      <a:pt x="97" y="193"/>
                    </a:lnTo>
                    <a:lnTo>
                      <a:pt x="107" y="193"/>
                    </a:lnTo>
                    <a:lnTo>
                      <a:pt x="107" y="258"/>
                    </a:lnTo>
                    <a:close/>
                    <a:moveTo>
                      <a:pt x="64" y="250"/>
                    </a:moveTo>
                    <a:lnTo>
                      <a:pt x="54" y="245"/>
                    </a:lnTo>
                    <a:lnTo>
                      <a:pt x="45" y="239"/>
                    </a:lnTo>
                    <a:lnTo>
                      <a:pt x="37" y="232"/>
                    </a:lnTo>
                    <a:lnTo>
                      <a:pt x="30" y="224"/>
                    </a:lnTo>
                    <a:lnTo>
                      <a:pt x="80" y="183"/>
                    </a:lnTo>
                    <a:lnTo>
                      <a:pt x="85" y="188"/>
                    </a:lnTo>
                    <a:lnTo>
                      <a:pt x="90" y="190"/>
                    </a:lnTo>
                    <a:lnTo>
                      <a:pt x="64" y="250"/>
                    </a:lnTo>
                    <a:close/>
                    <a:moveTo>
                      <a:pt x="80" y="183"/>
                    </a:moveTo>
                    <a:lnTo>
                      <a:pt x="80" y="183"/>
                    </a:lnTo>
                    <a:lnTo>
                      <a:pt x="55" y="203"/>
                    </a:lnTo>
                    <a:lnTo>
                      <a:pt x="80" y="183"/>
                    </a:lnTo>
                    <a:close/>
                    <a:moveTo>
                      <a:pt x="30" y="224"/>
                    </a:moveTo>
                    <a:lnTo>
                      <a:pt x="22" y="214"/>
                    </a:lnTo>
                    <a:lnTo>
                      <a:pt x="16" y="204"/>
                    </a:lnTo>
                    <a:lnTo>
                      <a:pt x="11" y="193"/>
                    </a:lnTo>
                    <a:lnTo>
                      <a:pt x="8" y="181"/>
                    </a:lnTo>
                    <a:lnTo>
                      <a:pt x="70" y="163"/>
                    </a:lnTo>
                    <a:lnTo>
                      <a:pt x="74" y="174"/>
                    </a:lnTo>
                    <a:lnTo>
                      <a:pt x="80" y="183"/>
                    </a:lnTo>
                    <a:lnTo>
                      <a:pt x="30" y="224"/>
                    </a:lnTo>
                    <a:close/>
                    <a:moveTo>
                      <a:pt x="8" y="181"/>
                    </a:moveTo>
                    <a:lnTo>
                      <a:pt x="5" y="169"/>
                    </a:lnTo>
                    <a:lnTo>
                      <a:pt x="3" y="157"/>
                    </a:lnTo>
                    <a:lnTo>
                      <a:pt x="1" y="143"/>
                    </a:lnTo>
                    <a:lnTo>
                      <a:pt x="0" y="131"/>
                    </a:lnTo>
                    <a:lnTo>
                      <a:pt x="65" y="131"/>
                    </a:lnTo>
                    <a:lnTo>
                      <a:pt x="66" y="148"/>
                    </a:lnTo>
                    <a:lnTo>
                      <a:pt x="70" y="163"/>
                    </a:lnTo>
                    <a:lnTo>
                      <a:pt x="8" y="181"/>
                    </a:lnTo>
                    <a:close/>
                    <a:moveTo>
                      <a:pt x="0" y="131"/>
                    </a:moveTo>
                    <a:lnTo>
                      <a:pt x="1" y="116"/>
                    </a:lnTo>
                    <a:lnTo>
                      <a:pt x="3" y="103"/>
                    </a:lnTo>
                    <a:lnTo>
                      <a:pt x="5" y="90"/>
                    </a:lnTo>
                    <a:lnTo>
                      <a:pt x="8" y="78"/>
                    </a:lnTo>
                    <a:lnTo>
                      <a:pt x="11" y="66"/>
                    </a:lnTo>
                    <a:lnTo>
                      <a:pt x="16" y="56"/>
                    </a:lnTo>
                    <a:lnTo>
                      <a:pt x="22" y="46"/>
                    </a:lnTo>
                    <a:lnTo>
                      <a:pt x="30" y="36"/>
                    </a:lnTo>
                    <a:lnTo>
                      <a:pt x="80" y="76"/>
                    </a:lnTo>
                    <a:lnTo>
                      <a:pt x="77" y="81"/>
                    </a:lnTo>
                    <a:lnTo>
                      <a:pt x="74" y="86"/>
                    </a:lnTo>
                    <a:lnTo>
                      <a:pt x="71" y="92"/>
                    </a:lnTo>
                    <a:lnTo>
                      <a:pt x="69" y="98"/>
                    </a:lnTo>
                    <a:lnTo>
                      <a:pt x="66" y="113"/>
                    </a:lnTo>
                    <a:lnTo>
                      <a:pt x="65" y="131"/>
                    </a:lnTo>
                    <a:lnTo>
                      <a:pt x="0" y="131"/>
                    </a:lnTo>
                    <a:close/>
                    <a:moveTo>
                      <a:pt x="30" y="36"/>
                    </a:moveTo>
                    <a:lnTo>
                      <a:pt x="36" y="27"/>
                    </a:lnTo>
                    <a:lnTo>
                      <a:pt x="45" y="20"/>
                    </a:lnTo>
                    <a:lnTo>
                      <a:pt x="52" y="15"/>
                    </a:lnTo>
                    <a:lnTo>
                      <a:pt x="61" y="9"/>
                    </a:lnTo>
                    <a:lnTo>
                      <a:pt x="90" y="67"/>
                    </a:lnTo>
                    <a:lnTo>
                      <a:pt x="85" y="71"/>
                    </a:lnTo>
                    <a:lnTo>
                      <a:pt x="80" y="76"/>
                    </a:lnTo>
                    <a:lnTo>
                      <a:pt x="30" y="36"/>
                    </a:lnTo>
                    <a:close/>
                    <a:moveTo>
                      <a:pt x="61" y="9"/>
                    </a:moveTo>
                    <a:lnTo>
                      <a:pt x="71" y="5"/>
                    </a:lnTo>
                    <a:lnTo>
                      <a:pt x="81" y="2"/>
                    </a:lnTo>
                    <a:lnTo>
                      <a:pt x="92" y="0"/>
                    </a:lnTo>
                    <a:lnTo>
                      <a:pt x="102" y="0"/>
                    </a:lnTo>
                    <a:lnTo>
                      <a:pt x="102" y="65"/>
                    </a:lnTo>
                    <a:lnTo>
                      <a:pt x="96" y="65"/>
                    </a:lnTo>
                    <a:lnTo>
                      <a:pt x="90" y="67"/>
                    </a:lnTo>
                    <a:lnTo>
                      <a:pt x="61" y="9"/>
                    </a:lnTo>
                    <a:close/>
                    <a:moveTo>
                      <a:pt x="102" y="0"/>
                    </a:moveTo>
                    <a:lnTo>
                      <a:pt x="115" y="0"/>
                    </a:lnTo>
                    <a:lnTo>
                      <a:pt x="126" y="2"/>
                    </a:lnTo>
                    <a:lnTo>
                      <a:pt x="136" y="5"/>
                    </a:lnTo>
                    <a:lnTo>
                      <a:pt x="146" y="9"/>
                    </a:lnTo>
                    <a:lnTo>
                      <a:pt x="155" y="15"/>
                    </a:lnTo>
                    <a:lnTo>
                      <a:pt x="163" y="21"/>
                    </a:lnTo>
                    <a:lnTo>
                      <a:pt x="172" y="29"/>
                    </a:lnTo>
                    <a:lnTo>
                      <a:pt x="179" y="37"/>
                    </a:lnTo>
                    <a:lnTo>
                      <a:pt x="127" y="76"/>
                    </a:lnTo>
                    <a:lnTo>
                      <a:pt x="123" y="71"/>
                    </a:lnTo>
                    <a:lnTo>
                      <a:pt x="117" y="67"/>
                    </a:lnTo>
                    <a:lnTo>
                      <a:pt x="110" y="66"/>
                    </a:lnTo>
                    <a:lnTo>
                      <a:pt x="102" y="65"/>
                    </a:lnTo>
                    <a:lnTo>
                      <a:pt x="102" y="0"/>
                    </a:lnTo>
                    <a:close/>
                    <a:moveTo>
                      <a:pt x="128" y="76"/>
                    </a:moveTo>
                    <a:lnTo>
                      <a:pt x="127" y="76"/>
                    </a:lnTo>
                    <a:lnTo>
                      <a:pt x="153" y="56"/>
                    </a:lnTo>
                    <a:lnTo>
                      <a:pt x="128" y="76"/>
                    </a:lnTo>
                    <a:close/>
                    <a:moveTo>
                      <a:pt x="179" y="36"/>
                    </a:moveTo>
                    <a:lnTo>
                      <a:pt x="186" y="46"/>
                    </a:lnTo>
                    <a:lnTo>
                      <a:pt x="192" y="57"/>
                    </a:lnTo>
                    <a:lnTo>
                      <a:pt x="197" y="70"/>
                    </a:lnTo>
                    <a:lnTo>
                      <a:pt x="201" y="82"/>
                    </a:lnTo>
                    <a:lnTo>
                      <a:pt x="138" y="98"/>
                    </a:lnTo>
                    <a:lnTo>
                      <a:pt x="133" y="86"/>
                    </a:lnTo>
                    <a:lnTo>
                      <a:pt x="128" y="76"/>
                    </a:lnTo>
                    <a:lnTo>
                      <a:pt x="179" y="36"/>
                    </a:lnTo>
                    <a:close/>
                    <a:moveTo>
                      <a:pt x="201" y="82"/>
                    </a:moveTo>
                    <a:lnTo>
                      <a:pt x="203" y="95"/>
                    </a:lnTo>
                    <a:lnTo>
                      <a:pt x="206" y="108"/>
                    </a:lnTo>
                    <a:lnTo>
                      <a:pt x="207" y="122"/>
                    </a:lnTo>
                    <a:lnTo>
                      <a:pt x="207" y="137"/>
                    </a:lnTo>
                    <a:lnTo>
                      <a:pt x="142" y="137"/>
                    </a:lnTo>
                    <a:lnTo>
                      <a:pt x="142" y="127"/>
                    </a:lnTo>
                    <a:lnTo>
                      <a:pt x="141" y="116"/>
                    </a:lnTo>
                    <a:lnTo>
                      <a:pt x="140" y="107"/>
                    </a:lnTo>
                    <a:lnTo>
                      <a:pt x="138" y="98"/>
                    </a:lnTo>
                    <a:lnTo>
                      <a:pt x="201" y="82"/>
                    </a:lnTo>
                    <a:close/>
                    <a:moveTo>
                      <a:pt x="207" y="137"/>
                    </a:moveTo>
                    <a:lnTo>
                      <a:pt x="207" y="138"/>
                    </a:lnTo>
                    <a:lnTo>
                      <a:pt x="174" y="137"/>
                    </a:lnTo>
                    <a:lnTo>
                      <a:pt x="207" y="137"/>
                    </a:lnTo>
                    <a:close/>
                    <a:moveTo>
                      <a:pt x="207" y="138"/>
                    </a:moveTo>
                    <a:lnTo>
                      <a:pt x="207" y="144"/>
                    </a:lnTo>
                    <a:lnTo>
                      <a:pt x="142" y="142"/>
                    </a:lnTo>
                    <a:lnTo>
                      <a:pt x="142" y="137"/>
                    </a:lnTo>
                    <a:lnTo>
                      <a:pt x="207" y="138"/>
                    </a:lnTo>
                    <a:close/>
                    <a:moveTo>
                      <a:pt x="207" y="144"/>
                    </a:moveTo>
                    <a:lnTo>
                      <a:pt x="206" y="176"/>
                    </a:lnTo>
                    <a:lnTo>
                      <a:pt x="174" y="176"/>
                    </a:lnTo>
                    <a:lnTo>
                      <a:pt x="174" y="143"/>
                    </a:lnTo>
                    <a:lnTo>
                      <a:pt x="207" y="144"/>
                    </a:lnTo>
                    <a:close/>
                    <a:moveTo>
                      <a:pt x="174" y="176"/>
                    </a:moveTo>
                    <a:lnTo>
                      <a:pt x="74" y="176"/>
                    </a:lnTo>
                    <a:lnTo>
                      <a:pt x="74" y="111"/>
                    </a:lnTo>
                    <a:lnTo>
                      <a:pt x="174" y="111"/>
                    </a:lnTo>
                    <a:lnTo>
                      <a:pt x="174" y="176"/>
                    </a:lnTo>
                    <a:close/>
                    <a:moveTo>
                      <a:pt x="41" y="143"/>
                    </a:moveTo>
                    <a:lnTo>
                      <a:pt x="41" y="111"/>
                    </a:lnTo>
                    <a:lnTo>
                      <a:pt x="74" y="111"/>
                    </a:lnTo>
                    <a:lnTo>
                      <a:pt x="74" y="143"/>
                    </a:lnTo>
                    <a:lnTo>
                      <a:pt x="41" y="143"/>
                    </a:lnTo>
                    <a:close/>
                    <a:moveTo>
                      <a:pt x="106" y="143"/>
                    </a:moveTo>
                    <a:lnTo>
                      <a:pt x="107" y="148"/>
                    </a:lnTo>
                    <a:lnTo>
                      <a:pt x="107" y="153"/>
                    </a:lnTo>
                    <a:lnTo>
                      <a:pt x="46" y="172"/>
                    </a:lnTo>
                    <a:lnTo>
                      <a:pt x="42" y="158"/>
                    </a:lnTo>
                    <a:lnTo>
                      <a:pt x="41" y="143"/>
                    </a:lnTo>
                    <a:lnTo>
                      <a:pt x="106" y="143"/>
                    </a:lnTo>
                    <a:close/>
                    <a:moveTo>
                      <a:pt x="107" y="153"/>
                    </a:moveTo>
                    <a:lnTo>
                      <a:pt x="108" y="156"/>
                    </a:lnTo>
                    <a:lnTo>
                      <a:pt x="110" y="157"/>
                    </a:lnTo>
                    <a:lnTo>
                      <a:pt x="59" y="197"/>
                    </a:lnTo>
                    <a:lnTo>
                      <a:pt x="55" y="192"/>
                    </a:lnTo>
                    <a:lnTo>
                      <a:pt x="51" y="186"/>
                    </a:lnTo>
                    <a:lnTo>
                      <a:pt x="49" y="179"/>
                    </a:lnTo>
                    <a:lnTo>
                      <a:pt x="46" y="172"/>
                    </a:lnTo>
                    <a:lnTo>
                      <a:pt x="107" y="153"/>
                    </a:lnTo>
                    <a:close/>
                    <a:moveTo>
                      <a:pt x="110" y="157"/>
                    </a:moveTo>
                    <a:lnTo>
                      <a:pt x="110" y="157"/>
                    </a:lnTo>
                    <a:lnTo>
                      <a:pt x="84" y="177"/>
                    </a:lnTo>
                    <a:lnTo>
                      <a:pt x="110" y="157"/>
                    </a:lnTo>
                    <a:close/>
                    <a:moveTo>
                      <a:pt x="110" y="157"/>
                    </a:moveTo>
                    <a:lnTo>
                      <a:pt x="110" y="157"/>
                    </a:lnTo>
                    <a:lnTo>
                      <a:pt x="110" y="157"/>
                    </a:lnTo>
                    <a:lnTo>
                      <a:pt x="80" y="214"/>
                    </a:lnTo>
                    <a:lnTo>
                      <a:pt x="74" y="212"/>
                    </a:lnTo>
                    <a:lnTo>
                      <a:pt x="69" y="207"/>
                    </a:lnTo>
                    <a:lnTo>
                      <a:pt x="64" y="203"/>
                    </a:lnTo>
                    <a:lnTo>
                      <a:pt x="59" y="197"/>
                    </a:lnTo>
                    <a:lnTo>
                      <a:pt x="110" y="157"/>
                    </a:lnTo>
                    <a:close/>
                    <a:moveTo>
                      <a:pt x="110" y="157"/>
                    </a:moveTo>
                    <a:lnTo>
                      <a:pt x="108" y="157"/>
                    </a:lnTo>
                    <a:lnTo>
                      <a:pt x="107" y="157"/>
                    </a:lnTo>
                    <a:lnTo>
                      <a:pt x="107" y="222"/>
                    </a:lnTo>
                    <a:lnTo>
                      <a:pt x="100" y="222"/>
                    </a:lnTo>
                    <a:lnTo>
                      <a:pt x="93" y="219"/>
                    </a:lnTo>
                    <a:lnTo>
                      <a:pt x="86" y="218"/>
                    </a:lnTo>
                    <a:lnTo>
                      <a:pt x="80" y="214"/>
                    </a:lnTo>
                    <a:lnTo>
                      <a:pt x="110" y="157"/>
                    </a:lnTo>
                    <a:close/>
                    <a:moveTo>
                      <a:pt x="107" y="157"/>
                    </a:moveTo>
                    <a:lnTo>
                      <a:pt x="103" y="159"/>
                    </a:lnTo>
                    <a:lnTo>
                      <a:pt x="100" y="159"/>
                    </a:lnTo>
                    <a:lnTo>
                      <a:pt x="146" y="205"/>
                    </a:lnTo>
                    <a:lnTo>
                      <a:pt x="137" y="212"/>
                    </a:lnTo>
                    <a:lnTo>
                      <a:pt x="128" y="218"/>
                    </a:lnTo>
                    <a:lnTo>
                      <a:pt x="118" y="220"/>
                    </a:lnTo>
                    <a:lnTo>
                      <a:pt x="107" y="222"/>
                    </a:lnTo>
                    <a:lnTo>
                      <a:pt x="107" y="157"/>
                    </a:lnTo>
                    <a:close/>
                    <a:moveTo>
                      <a:pt x="100" y="159"/>
                    </a:moveTo>
                    <a:lnTo>
                      <a:pt x="101" y="158"/>
                    </a:lnTo>
                    <a:lnTo>
                      <a:pt x="101" y="154"/>
                    </a:lnTo>
                    <a:lnTo>
                      <a:pt x="164" y="171"/>
                    </a:lnTo>
                    <a:lnTo>
                      <a:pt x="161" y="181"/>
                    </a:lnTo>
                    <a:lnTo>
                      <a:pt x="157" y="190"/>
                    </a:lnTo>
                    <a:lnTo>
                      <a:pt x="152" y="198"/>
                    </a:lnTo>
                    <a:lnTo>
                      <a:pt x="146" y="205"/>
                    </a:lnTo>
                    <a:lnTo>
                      <a:pt x="100" y="159"/>
                    </a:lnTo>
                    <a:close/>
                    <a:moveTo>
                      <a:pt x="101" y="154"/>
                    </a:moveTo>
                    <a:lnTo>
                      <a:pt x="108" y="124"/>
                    </a:lnTo>
                    <a:lnTo>
                      <a:pt x="140" y="131"/>
                    </a:lnTo>
                    <a:lnTo>
                      <a:pt x="133" y="163"/>
                    </a:lnTo>
                    <a:lnTo>
                      <a:pt x="101" y="154"/>
                    </a:lnTo>
                    <a:close/>
                    <a:moveTo>
                      <a:pt x="102" y="115"/>
                    </a:moveTo>
                    <a:lnTo>
                      <a:pt x="102" y="108"/>
                    </a:lnTo>
                    <a:lnTo>
                      <a:pt x="101" y="103"/>
                    </a:lnTo>
                    <a:lnTo>
                      <a:pt x="163" y="86"/>
                    </a:lnTo>
                    <a:lnTo>
                      <a:pt x="166" y="98"/>
                    </a:lnTo>
                    <a:lnTo>
                      <a:pt x="167" y="112"/>
                    </a:lnTo>
                    <a:lnTo>
                      <a:pt x="102" y="115"/>
                    </a:lnTo>
                    <a:close/>
                    <a:moveTo>
                      <a:pt x="101" y="103"/>
                    </a:moveTo>
                    <a:lnTo>
                      <a:pt x="101" y="103"/>
                    </a:lnTo>
                    <a:lnTo>
                      <a:pt x="132" y="95"/>
                    </a:lnTo>
                    <a:lnTo>
                      <a:pt x="101" y="103"/>
                    </a:lnTo>
                    <a:close/>
                    <a:moveTo>
                      <a:pt x="101" y="103"/>
                    </a:moveTo>
                    <a:lnTo>
                      <a:pt x="101" y="102"/>
                    </a:lnTo>
                    <a:lnTo>
                      <a:pt x="101" y="101"/>
                    </a:lnTo>
                    <a:lnTo>
                      <a:pt x="151" y="61"/>
                    </a:lnTo>
                    <a:lnTo>
                      <a:pt x="155" y="66"/>
                    </a:lnTo>
                    <a:lnTo>
                      <a:pt x="158" y="72"/>
                    </a:lnTo>
                    <a:lnTo>
                      <a:pt x="161" y="78"/>
                    </a:lnTo>
                    <a:lnTo>
                      <a:pt x="163" y="86"/>
                    </a:lnTo>
                    <a:lnTo>
                      <a:pt x="101" y="103"/>
                    </a:lnTo>
                    <a:close/>
                    <a:moveTo>
                      <a:pt x="101" y="101"/>
                    </a:moveTo>
                    <a:lnTo>
                      <a:pt x="101" y="101"/>
                    </a:lnTo>
                    <a:lnTo>
                      <a:pt x="126" y="81"/>
                    </a:lnTo>
                    <a:lnTo>
                      <a:pt x="101" y="101"/>
                    </a:lnTo>
                    <a:close/>
                    <a:moveTo>
                      <a:pt x="101" y="101"/>
                    </a:moveTo>
                    <a:lnTo>
                      <a:pt x="101" y="101"/>
                    </a:lnTo>
                    <a:lnTo>
                      <a:pt x="101" y="101"/>
                    </a:lnTo>
                    <a:lnTo>
                      <a:pt x="131" y="44"/>
                    </a:lnTo>
                    <a:lnTo>
                      <a:pt x="137" y="47"/>
                    </a:lnTo>
                    <a:lnTo>
                      <a:pt x="142" y="51"/>
                    </a:lnTo>
                    <a:lnTo>
                      <a:pt x="147" y="56"/>
                    </a:lnTo>
                    <a:lnTo>
                      <a:pt x="151" y="61"/>
                    </a:lnTo>
                    <a:lnTo>
                      <a:pt x="101" y="101"/>
                    </a:lnTo>
                    <a:close/>
                    <a:moveTo>
                      <a:pt x="101" y="101"/>
                    </a:moveTo>
                    <a:lnTo>
                      <a:pt x="103" y="101"/>
                    </a:lnTo>
                    <a:lnTo>
                      <a:pt x="105" y="102"/>
                    </a:lnTo>
                    <a:lnTo>
                      <a:pt x="105" y="37"/>
                    </a:lnTo>
                    <a:lnTo>
                      <a:pt x="112" y="37"/>
                    </a:lnTo>
                    <a:lnTo>
                      <a:pt x="118" y="39"/>
                    </a:lnTo>
                    <a:lnTo>
                      <a:pt x="125" y="41"/>
                    </a:lnTo>
                    <a:lnTo>
                      <a:pt x="131" y="44"/>
                    </a:lnTo>
                    <a:lnTo>
                      <a:pt x="101" y="101"/>
                    </a:lnTo>
                    <a:close/>
                    <a:moveTo>
                      <a:pt x="105" y="102"/>
                    </a:moveTo>
                    <a:lnTo>
                      <a:pt x="107" y="101"/>
                    </a:lnTo>
                    <a:lnTo>
                      <a:pt x="108" y="101"/>
                    </a:lnTo>
                    <a:lnTo>
                      <a:pt x="79" y="44"/>
                    </a:lnTo>
                    <a:lnTo>
                      <a:pt x="85" y="41"/>
                    </a:lnTo>
                    <a:lnTo>
                      <a:pt x="91" y="39"/>
                    </a:lnTo>
                    <a:lnTo>
                      <a:pt x="98" y="37"/>
                    </a:lnTo>
                    <a:lnTo>
                      <a:pt x="105" y="37"/>
                    </a:lnTo>
                    <a:lnTo>
                      <a:pt x="105" y="102"/>
                    </a:lnTo>
                    <a:close/>
                    <a:moveTo>
                      <a:pt x="108" y="101"/>
                    </a:moveTo>
                    <a:lnTo>
                      <a:pt x="108" y="101"/>
                    </a:lnTo>
                    <a:lnTo>
                      <a:pt x="108" y="101"/>
                    </a:lnTo>
                    <a:lnTo>
                      <a:pt x="57" y="61"/>
                    </a:lnTo>
                    <a:lnTo>
                      <a:pt x="62" y="56"/>
                    </a:lnTo>
                    <a:lnTo>
                      <a:pt x="67" y="51"/>
                    </a:lnTo>
                    <a:lnTo>
                      <a:pt x="72" y="47"/>
                    </a:lnTo>
                    <a:lnTo>
                      <a:pt x="79" y="44"/>
                    </a:lnTo>
                    <a:lnTo>
                      <a:pt x="108" y="101"/>
                    </a:lnTo>
                    <a:close/>
                    <a:moveTo>
                      <a:pt x="108" y="101"/>
                    </a:moveTo>
                    <a:lnTo>
                      <a:pt x="108" y="102"/>
                    </a:lnTo>
                    <a:lnTo>
                      <a:pt x="108" y="103"/>
                    </a:lnTo>
                    <a:lnTo>
                      <a:pt x="46" y="86"/>
                    </a:lnTo>
                    <a:lnTo>
                      <a:pt x="47" y="80"/>
                    </a:lnTo>
                    <a:lnTo>
                      <a:pt x="51" y="73"/>
                    </a:lnTo>
                    <a:lnTo>
                      <a:pt x="54" y="67"/>
                    </a:lnTo>
                    <a:lnTo>
                      <a:pt x="57" y="61"/>
                    </a:lnTo>
                    <a:lnTo>
                      <a:pt x="108" y="101"/>
                    </a:lnTo>
                    <a:close/>
                    <a:moveTo>
                      <a:pt x="46" y="86"/>
                    </a:moveTo>
                    <a:lnTo>
                      <a:pt x="46" y="86"/>
                    </a:lnTo>
                    <a:lnTo>
                      <a:pt x="77" y="95"/>
                    </a:lnTo>
                    <a:lnTo>
                      <a:pt x="46" y="86"/>
                    </a:lnTo>
                    <a:close/>
                    <a:moveTo>
                      <a:pt x="108" y="103"/>
                    </a:moveTo>
                    <a:lnTo>
                      <a:pt x="107" y="108"/>
                    </a:lnTo>
                    <a:lnTo>
                      <a:pt x="107" y="113"/>
                    </a:lnTo>
                    <a:lnTo>
                      <a:pt x="42" y="113"/>
                    </a:lnTo>
                    <a:lnTo>
                      <a:pt x="44" y="100"/>
                    </a:lnTo>
                    <a:lnTo>
                      <a:pt x="46" y="86"/>
                    </a:lnTo>
                    <a:lnTo>
                      <a:pt x="108" y="103"/>
                    </a:lnTo>
                    <a:close/>
                    <a:moveTo>
                      <a:pt x="75" y="146"/>
                    </a:moveTo>
                    <a:lnTo>
                      <a:pt x="42" y="146"/>
                    </a:lnTo>
                    <a:lnTo>
                      <a:pt x="42" y="113"/>
                    </a:lnTo>
                    <a:lnTo>
                      <a:pt x="75" y="113"/>
                    </a:lnTo>
                    <a:lnTo>
                      <a:pt x="75" y="146"/>
                    </a:lnTo>
                    <a:close/>
                    <a:moveTo>
                      <a:pt x="75" y="81"/>
                    </a:moveTo>
                    <a:lnTo>
                      <a:pt x="135" y="81"/>
                    </a:lnTo>
                    <a:lnTo>
                      <a:pt x="135" y="146"/>
                    </a:lnTo>
                    <a:lnTo>
                      <a:pt x="75" y="146"/>
                    </a:lnTo>
                    <a:lnTo>
                      <a:pt x="75" y="81"/>
                    </a:lnTo>
                    <a:close/>
                    <a:moveTo>
                      <a:pt x="167" y="112"/>
                    </a:moveTo>
                    <a:lnTo>
                      <a:pt x="168" y="146"/>
                    </a:lnTo>
                    <a:lnTo>
                      <a:pt x="135" y="146"/>
                    </a:lnTo>
                    <a:lnTo>
                      <a:pt x="135" y="113"/>
                    </a:lnTo>
                    <a:lnTo>
                      <a:pt x="167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692"/>
              <p:cNvSpPr>
                <a:spLocks noEditPoints="1"/>
              </p:cNvSpPr>
              <p:nvPr/>
            </p:nvSpPr>
            <p:spPr bwMode="auto">
              <a:xfrm>
                <a:off x="1114" y="2338"/>
                <a:ext cx="34" cy="51"/>
              </a:xfrm>
              <a:custGeom>
                <a:avLst/>
                <a:gdLst>
                  <a:gd name="T0" fmla="*/ 33 w 168"/>
                  <a:gd name="T1" fmla="*/ 189 h 254"/>
                  <a:gd name="T2" fmla="*/ 33 w 168"/>
                  <a:gd name="T3" fmla="*/ 254 h 254"/>
                  <a:gd name="T4" fmla="*/ 33 w 168"/>
                  <a:gd name="T5" fmla="*/ 222 h 254"/>
                  <a:gd name="T6" fmla="*/ 0 w 168"/>
                  <a:gd name="T7" fmla="*/ 36 h 254"/>
                  <a:gd name="T8" fmla="*/ 0 w 168"/>
                  <a:gd name="T9" fmla="*/ 222 h 254"/>
                  <a:gd name="T10" fmla="*/ 33 w 168"/>
                  <a:gd name="T11" fmla="*/ 4 h 254"/>
                  <a:gd name="T12" fmla="*/ 33 w 168"/>
                  <a:gd name="T13" fmla="*/ 4 h 254"/>
                  <a:gd name="T14" fmla="*/ 33 w 168"/>
                  <a:gd name="T15" fmla="*/ 68 h 254"/>
                  <a:gd name="T16" fmla="*/ 102 w 168"/>
                  <a:gd name="T17" fmla="*/ 4 h 254"/>
                  <a:gd name="T18" fmla="*/ 70 w 168"/>
                  <a:gd name="T19" fmla="*/ 4 h 254"/>
                  <a:gd name="T20" fmla="*/ 38 w 168"/>
                  <a:gd name="T21" fmla="*/ 62 h 254"/>
                  <a:gd name="T22" fmla="*/ 99 w 168"/>
                  <a:gd name="T23" fmla="*/ 77 h 254"/>
                  <a:gd name="T24" fmla="*/ 99 w 168"/>
                  <a:gd name="T25" fmla="*/ 77 h 254"/>
                  <a:gd name="T26" fmla="*/ 53 w 168"/>
                  <a:gd name="T27" fmla="*/ 29 h 254"/>
                  <a:gd name="T28" fmla="*/ 99 w 168"/>
                  <a:gd name="T29" fmla="*/ 77 h 254"/>
                  <a:gd name="T30" fmla="*/ 53 w 168"/>
                  <a:gd name="T31" fmla="*/ 29 h 254"/>
                  <a:gd name="T32" fmla="*/ 53 w 168"/>
                  <a:gd name="T33" fmla="*/ 29 h 254"/>
                  <a:gd name="T34" fmla="*/ 107 w 168"/>
                  <a:gd name="T35" fmla="*/ 63 h 254"/>
                  <a:gd name="T36" fmla="*/ 53 w 168"/>
                  <a:gd name="T37" fmla="*/ 29 h 254"/>
                  <a:gd name="T38" fmla="*/ 85 w 168"/>
                  <a:gd name="T39" fmla="*/ 4 h 254"/>
                  <a:gd name="T40" fmla="*/ 107 w 168"/>
                  <a:gd name="T41" fmla="*/ 63 h 254"/>
                  <a:gd name="T42" fmla="*/ 106 w 168"/>
                  <a:gd name="T43" fmla="*/ 65 h 254"/>
                  <a:gd name="T44" fmla="*/ 85 w 168"/>
                  <a:gd name="T45" fmla="*/ 4 h 254"/>
                  <a:gd name="T46" fmla="*/ 105 w 168"/>
                  <a:gd name="T47" fmla="*/ 65 h 254"/>
                  <a:gd name="T48" fmla="*/ 105 w 168"/>
                  <a:gd name="T49" fmla="*/ 0 h 254"/>
                  <a:gd name="T50" fmla="*/ 107 w 168"/>
                  <a:gd name="T51" fmla="*/ 65 h 254"/>
                  <a:gd name="T52" fmla="*/ 105 w 168"/>
                  <a:gd name="T53" fmla="*/ 0 h 254"/>
                  <a:gd name="T54" fmla="*/ 119 w 168"/>
                  <a:gd name="T55" fmla="*/ 35 h 254"/>
                  <a:gd name="T56" fmla="*/ 140 w 168"/>
                  <a:gd name="T57" fmla="*/ 9 h 254"/>
                  <a:gd name="T58" fmla="*/ 110 w 168"/>
                  <a:gd name="T59" fmla="*/ 66 h 254"/>
                  <a:gd name="T60" fmla="*/ 150 w 168"/>
                  <a:gd name="T61" fmla="*/ 15 h 254"/>
                  <a:gd name="T62" fmla="*/ 131 w 168"/>
                  <a:gd name="T63" fmla="*/ 41 h 254"/>
                  <a:gd name="T64" fmla="*/ 150 w 168"/>
                  <a:gd name="T65" fmla="*/ 93 h 254"/>
                  <a:gd name="T66" fmla="*/ 162 w 168"/>
                  <a:gd name="T67" fmla="*/ 51 h 254"/>
                  <a:gd name="T68" fmla="*/ 99 w 168"/>
                  <a:gd name="T69" fmla="*/ 110 h 254"/>
                  <a:gd name="T70" fmla="*/ 99 w 168"/>
                  <a:gd name="T71" fmla="*/ 110 h 254"/>
                  <a:gd name="T72" fmla="*/ 121 w 168"/>
                  <a:gd name="T73" fmla="*/ 49 h 254"/>
                  <a:gd name="T74" fmla="*/ 99 w 168"/>
                  <a:gd name="T75" fmla="*/ 110 h 254"/>
                  <a:gd name="T76" fmla="*/ 100 w 168"/>
                  <a:gd name="T77" fmla="*/ 108 h 254"/>
                  <a:gd name="T78" fmla="*/ 121 w 168"/>
                  <a:gd name="T79" fmla="*/ 49 h 254"/>
                  <a:gd name="T80" fmla="*/ 102 w 168"/>
                  <a:gd name="T81" fmla="*/ 108 h 254"/>
                  <a:gd name="T82" fmla="*/ 89 w 168"/>
                  <a:gd name="T83" fmla="*/ 45 h 254"/>
                  <a:gd name="T84" fmla="*/ 104 w 168"/>
                  <a:gd name="T85" fmla="*/ 107 h 254"/>
                  <a:gd name="T86" fmla="*/ 62 w 168"/>
                  <a:gd name="T87" fmla="*/ 58 h 254"/>
                  <a:gd name="T88" fmla="*/ 104 w 168"/>
                  <a:gd name="T89" fmla="*/ 107 h 254"/>
                  <a:gd name="T90" fmla="*/ 85 w 168"/>
                  <a:gd name="T91" fmla="*/ 82 h 254"/>
                  <a:gd name="T92" fmla="*/ 107 w 168"/>
                  <a:gd name="T93" fmla="*/ 105 h 254"/>
                  <a:gd name="T94" fmla="*/ 55 w 168"/>
                  <a:gd name="T95" fmla="*/ 68 h 254"/>
                  <a:gd name="T96" fmla="*/ 110 w 168"/>
                  <a:gd name="T97" fmla="*/ 103 h 254"/>
                  <a:gd name="T98" fmla="*/ 110 w 168"/>
                  <a:gd name="T99" fmla="*/ 103 h 254"/>
                  <a:gd name="T100" fmla="*/ 107 w 168"/>
                  <a:gd name="T101" fmla="*/ 110 h 254"/>
                  <a:gd name="T102" fmla="*/ 49 w 168"/>
                  <a:gd name="T103" fmla="*/ 78 h 254"/>
                  <a:gd name="T104" fmla="*/ 44 w 168"/>
                  <a:gd name="T105" fmla="*/ 100 h 254"/>
                  <a:gd name="T106" fmla="*/ 107 w 168"/>
                  <a:gd name="T107" fmla="*/ 110 h 254"/>
                  <a:gd name="T108" fmla="*/ 41 w 168"/>
                  <a:gd name="T109" fmla="*/ 127 h 254"/>
                  <a:gd name="T110" fmla="*/ 107 w 168"/>
                  <a:gd name="T111" fmla="*/ 110 h 254"/>
                  <a:gd name="T112" fmla="*/ 105 w 168"/>
                  <a:gd name="T113" fmla="*/ 164 h 254"/>
                  <a:gd name="T114" fmla="*/ 40 w 168"/>
                  <a:gd name="T115" fmla="*/ 144 h 254"/>
                  <a:gd name="T116" fmla="*/ 106 w 168"/>
                  <a:gd name="T117" fmla="*/ 129 h 254"/>
                  <a:gd name="T118" fmla="*/ 40 w 168"/>
                  <a:gd name="T119" fmla="*/ 222 h 254"/>
                  <a:gd name="T120" fmla="*/ 105 w 168"/>
                  <a:gd name="T121" fmla="*/ 222 h 254"/>
                  <a:gd name="T122" fmla="*/ 72 w 168"/>
                  <a:gd name="T123" fmla="*/ 222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8" h="254">
                    <a:moveTo>
                      <a:pt x="72" y="254"/>
                    </a:moveTo>
                    <a:lnTo>
                      <a:pt x="33" y="254"/>
                    </a:lnTo>
                    <a:lnTo>
                      <a:pt x="33" y="189"/>
                    </a:lnTo>
                    <a:lnTo>
                      <a:pt x="72" y="189"/>
                    </a:lnTo>
                    <a:lnTo>
                      <a:pt x="72" y="254"/>
                    </a:lnTo>
                    <a:close/>
                    <a:moveTo>
                      <a:pt x="33" y="254"/>
                    </a:moveTo>
                    <a:lnTo>
                      <a:pt x="0" y="254"/>
                    </a:lnTo>
                    <a:lnTo>
                      <a:pt x="0" y="222"/>
                    </a:lnTo>
                    <a:lnTo>
                      <a:pt x="33" y="222"/>
                    </a:lnTo>
                    <a:lnTo>
                      <a:pt x="33" y="254"/>
                    </a:lnTo>
                    <a:close/>
                    <a:moveTo>
                      <a:pt x="0" y="222"/>
                    </a:moveTo>
                    <a:lnTo>
                      <a:pt x="0" y="36"/>
                    </a:lnTo>
                    <a:lnTo>
                      <a:pt x="65" y="36"/>
                    </a:lnTo>
                    <a:lnTo>
                      <a:pt x="65" y="222"/>
                    </a:lnTo>
                    <a:lnTo>
                      <a:pt x="0" y="222"/>
                    </a:lnTo>
                    <a:close/>
                    <a:moveTo>
                      <a:pt x="0" y="36"/>
                    </a:moveTo>
                    <a:lnTo>
                      <a:pt x="0" y="4"/>
                    </a:lnTo>
                    <a:lnTo>
                      <a:pt x="33" y="4"/>
                    </a:lnTo>
                    <a:lnTo>
                      <a:pt x="33" y="36"/>
                    </a:lnTo>
                    <a:lnTo>
                      <a:pt x="0" y="36"/>
                    </a:lnTo>
                    <a:close/>
                    <a:moveTo>
                      <a:pt x="33" y="4"/>
                    </a:moveTo>
                    <a:lnTo>
                      <a:pt x="70" y="4"/>
                    </a:lnTo>
                    <a:lnTo>
                      <a:pt x="70" y="68"/>
                    </a:lnTo>
                    <a:lnTo>
                      <a:pt x="33" y="68"/>
                    </a:lnTo>
                    <a:lnTo>
                      <a:pt x="33" y="4"/>
                    </a:lnTo>
                    <a:close/>
                    <a:moveTo>
                      <a:pt x="70" y="4"/>
                    </a:moveTo>
                    <a:lnTo>
                      <a:pt x="102" y="4"/>
                    </a:lnTo>
                    <a:lnTo>
                      <a:pt x="102" y="36"/>
                    </a:lnTo>
                    <a:lnTo>
                      <a:pt x="70" y="36"/>
                    </a:lnTo>
                    <a:lnTo>
                      <a:pt x="70" y="4"/>
                    </a:lnTo>
                    <a:close/>
                    <a:moveTo>
                      <a:pt x="102" y="36"/>
                    </a:moveTo>
                    <a:lnTo>
                      <a:pt x="102" y="62"/>
                    </a:lnTo>
                    <a:lnTo>
                      <a:pt x="38" y="62"/>
                    </a:lnTo>
                    <a:lnTo>
                      <a:pt x="38" y="36"/>
                    </a:lnTo>
                    <a:lnTo>
                      <a:pt x="102" y="36"/>
                    </a:lnTo>
                    <a:close/>
                    <a:moveTo>
                      <a:pt x="99" y="77"/>
                    </a:moveTo>
                    <a:lnTo>
                      <a:pt x="38" y="62"/>
                    </a:lnTo>
                    <a:lnTo>
                      <a:pt x="70" y="62"/>
                    </a:lnTo>
                    <a:lnTo>
                      <a:pt x="99" y="77"/>
                    </a:lnTo>
                    <a:close/>
                    <a:moveTo>
                      <a:pt x="41" y="47"/>
                    </a:moveTo>
                    <a:lnTo>
                      <a:pt x="48" y="37"/>
                    </a:lnTo>
                    <a:lnTo>
                      <a:pt x="53" y="29"/>
                    </a:lnTo>
                    <a:lnTo>
                      <a:pt x="106" y="66"/>
                    </a:lnTo>
                    <a:lnTo>
                      <a:pt x="102" y="71"/>
                    </a:lnTo>
                    <a:lnTo>
                      <a:pt x="99" y="77"/>
                    </a:lnTo>
                    <a:lnTo>
                      <a:pt x="41" y="47"/>
                    </a:lnTo>
                    <a:close/>
                    <a:moveTo>
                      <a:pt x="53" y="29"/>
                    </a:moveTo>
                    <a:lnTo>
                      <a:pt x="53" y="29"/>
                    </a:lnTo>
                    <a:lnTo>
                      <a:pt x="79" y="47"/>
                    </a:lnTo>
                    <a:lnTo>
                      <a:pt x="53" y="29"/>
                    </a:lnTo>
                    <a:close/>
                    <a:moveTo>
                      <a:pt x="53" y="29"/>
                    </a:moveTo>
                    <a:lnTo>
                      <a:pt x="60" y="20"/>
                    </a:lnTo>
                    <a:lnTo>
                      <a:pt x="67" y="14"/>
                    </a:lnTo>
                    <a:lnTo>
                      <a:pt x="107" y="63"/>
                    </a:lnTo>
                    <a:lnTo>
                      <a:pt x="107" y="65"/>
                    </a:lnTo>
                    <a:lnTo>
                      <a:pt x="106" y="66"/>
                    </a:lnTo>
                    <a:lnTo>
                      <a:pt x="53" y="29"/>
                    </a:lnTo>
                    <a:close/>
                    <a:moveTo>
                      <a:pt x="67" y="14"/>
                    </a:moveTo>
                    <a:lnTo>
                      <a:pt x="76" y="7"/>
                    </a:lnTo>
                    <a:lnTo>
                      <a:pt x="85" y="4"/>
                    </a:lnTo>
                    <a:lnTo>
                      <a:pt x="106" y="65"/>
                    </a:lnTo>
                    <a:lnTo>
                      <a:pt x="106" y="63"/>
                    </a:lnTo>
                    <a:lnTo>
                      <a:pt x="107" y="63"/>
                    </a:lnTo>
                    <a:lnTo>
                      <a:pt x="67" y="14"/>
                    </a:lnTo>
                    <a:close/>
                    <a:moveTo>
                      <a:pt x="106" y="65"/>
                    </a:moveTo>
                    <a:lnTo>
                      <a:pt x="106" y="65"/>
                    </a:lnTo>
                    <a:lnTo>
                      <a:pt x="95" y="34"/>
                    </a:lnTo>
                    <a:lnTo>
                      <a:pt x="106" y="65"/>
                    </a:lnTo>
                    <a:close/>
                    <a:moveTo>
                      <a:pt x="85" y="4"/>
                    </a:moveTo>
                    <a:lnTo>
                      <a:pt x="95" y="1"/>
                    </a:lnTo>
                    <a:lnTo>
                      <a:pt x="105" y="0"/>
                    </a:lnTo>
                    <a:lnTo>
                      <a:pt x="105" y="65"/>
                    </a:lnTo>
                    <a:lnTo>
                      <a:pt x="106" y="65"/>
                    </a:lnTo>
                    <a:lnTo>
                      <a:pt x="85" y="4"/>
                    </a:lnTo>
                    <a:close/>
                    <a:moveTo>
                      <a:pt x="105" y="0"/>
                    </a:moveTo>
                    <a:lnTo>
                      <a:pt x="116" y="1"/>
                    </a:lnTo>
                    <a:lnTo>
                      <a:pt x="129" y="4"/>
                    </a:lnTo>
                    <a:lnTo>
                      <a:pt x="107" y="65"/>
                    </a:lnTo>
                    <a:lnTo>
                      <a:pt x="106" y="65"/>
                    </a:lnTo>
                    <a:lnTo>
                      <a:pt x="105" y="65"/>
                    </a:lnTo>
                    <a:lnTo>
                      <a:pt x="105" y="0"/>
                    </a:lnTo>
                    <a:close/>
                    <a:moveTo>
                      <a:pt x="129" y="4"/>
                    </a:moveTo>
                    <a:lnTo>
                      <a:pt x="129" y="4"/>
                    </a:lnTo>
                    <a:lnTo>
                      <a:pt x="119" y="35"/>
                    </a:lnTo>
                    <a:lnTo>
                      <a:pt x="129" y="4"/>
                    </a:lnTo>
                    <a:close/>
                    <a:moveTo>
                      <a:pt x="129" y="4"/>
                    </a:moveTo>
                    <a:lnTo>
                      <a:pt x="140" y="9"/>
                    </a:lnTo>
                    <a:lnTo>
                      <a:pt x="150" y="15"/>
                    </a:lnTo>
                    <a:lnTo>
                      <a:pt x="112" y="67"/>
                    </a:lnTo>
                    <a:lnTo>
                      <a:pt x="110" y="66"/>
                    </a:lnTo>
                    <a:lnTo>
                      <a:pt x="107" y="65"/>
                    </a:lnTo>
                    <a:lnTo>
                      <a:pt x="129" y="4"/>
                    </a:lnTo>
                    <a:close/>
                    <a:moveTo>
                      <a:pt x="150" y="15"/>
                    </a:moveTo>
                    <a:lnTo>
                      <a:pt x="168" y="29"/>
                    </a:lnTo>
                    <a:lnTo>
                      <a:pt x="162" y="51"/>
                    </a:lnTo>
                    <a:lnTo>
                      <a:pt x="131" y="41"/>
                    </a:lnTo>
                    <a:lnTo>
                      <a:pt x="150" y="15"/>
                    </a:lnTo>
                    <a:close/>
                    <a:moveTo>
                      <a:pt x="162" y="51"/>
                    </a:moveTo>
                    <a:lnTo>
                      <a:pt x="150" y="93"/>
                    </a:lnTo>
                    <a:lnTo>
                      <a:pt x="87" y="75"/>
                    </a:lnTo>
                    <a:lnTo>
                      <a:pt x="100" y="32"/>
                    </a:lnTo>
                    <a:lnTo>
                      <a:pt x="162" y="51"/>
                    </a:lnTo>
                    <a:close/>
                    <a:moveTo>
                      <a:pt x="150" y="93"/>
                    </a:moveTo>
                    <a:lnTo>
                      <a:pt x="136" y="139"/>
                    </a:lnTo>
                    <a:lnTo>
                      <a:pt x="99" y="110"/>
                    </a:lnTo>
                    <a:lnTo>
                      <a:pt x="119" y="85"/>
                    </a:lnTo>
                    <a:lnTo>
                      <a:pt x="150" y="93"/>
                    </a:lnTo>
                    <a:close/>
                    <a:moveTo>
                      <a:pt x="99" y="110"/>
                    </a:moveTo>
                    <a:lnTo>
                      <a:pt x="97" y="108"/>
                    </a:lnTo>
                    <a:lnTo>
                      <a:pt x="96" y="108"/>
                    </a:lnTo>
                    <a:lnTo>
                      <a:pt x="121" y="49"/>
                    </a:lnTo>
                    <a:lnTo>
                      <a:pt x="130" y="54"/>
                    </a:lnTo>
                    <a:lnTo>
                      <a:pt x="138" y="58"/>
                    </a:lnTo>
                    <a:lnTo>
                      <a:pt x="99" y="110"/>
                    </a:lnTo>
                    <a:close/>
                    <a:moveTo>
                      <a:pt x="96" y="108"/>
                    </a:moveTo>
                    <a:lnTo>
                      <a:pt x="97" y="108"/>
                    </a:lnTo>
                    <a:lnTo>
                      <a:pt x="100" y="108"/>
                    </a:lnTo>
                    <a:lnTo>
                      <a:pt x="100" y="44"/>
                    </a:lnTo>
                    <a:lnTo>
                      <a:pt x="110" y="45"/>
                    </a:lnTo>
                    <a:lnTo>
                      <a:pt x="121" y="49"/>
                    </a:lnTo>
                    <a:lnTo>
                      <a:pt x="96" y="108"/>
                    </a:lnTo>
                    <a:close/>
                    <a:moveTo>
                      <a:pt x="100" y="108"/>
                    </a:moveTo>
                    <a:lnTo>
                      <a:pt x="102" y="108"/>
                    </a:lnTo>
                    <a:lnTo>
                      <a:pt x="104" y="107"/>
                    </a:lnTo>
                    <a:lnTo>
                      <a:pt x="79" y="47"/>
                    </a:lnTo>
                    <a:lnTo>
                      <a:pt x="89" y="45"/>
                    </a:lnTo>
                    <a:lnTo>
                      <a:pt x="100" y="44"/>
                    </a:lnTo>
                    <a:lnTo>
                      <a:pt x="100" y="108"/>
                    </a:lnTo>
                    <a:close/>
                    <a:moveTo>
                      <a:pt x="104" y="107"/>
                    </a:moveTo>
                    <a:lnTo>
                      <a:pt x="105" y="107"/>
                    </a:lnTo>
                    <a:lnTo>
                      <a:pt x="107" y="106"/>
                    </a:lnTo>
                    <a:lnTo>
                      <a:pt x="62" y="58"/>
                    </a:lnTo>
                    <a:lnTo>
                      <a:pt x="70" y="52"/>
                    </a:lnTo>
                    <a:lnTo>
                      <a:pt x="79" y="47"/>
                    </a:lnTo>
                    <a:lnTo>
                      <a:pt x="104" y="107"/>
                    </a:lnTo>
                    <a:close/>
                    <a:moveTo>
                      <a:pt x="62" y="60"/>
                    </a:moveTo>
                    <a:lnTo>
                      <a:pt x="62" y="58"/>
                    </a:lnTo>
                    <a:lnTo>
                      <a:pt x="85" y="82"/>
                    </a:lnTo>
                    <a:lnTo>
                      <a:pt x="62" y="60"/>
                    </a:lnTo>
                    <a:close/>
                    <a:moveTo>
                      <a:pt x="107" y="106"/>
                    </a:moveTo>
                    <a:lnTo>
                      <a:pt x="107" y="105"/>
                    </a:lnTo>
                    <a:lnTo>
                      <a:pt x="110" y="103"/>
                    </a:lnTo>
                    <a:lnTo>
                      <a:pt x="49" y="78"/>
                    </a:lnTo>
                    <a:lnTo>
                      <a:pt x="55" y="68"/>
                    </a:lnTo>
                    <a:lnTo>
                      <a:pt x="62" y="60"/>
                    </a:lnTo>
                    <a:lnTo>
                      <a:pt x="107" y="106"/>
                    </a:lnTo>
                    <a:close/>
                    <a:moveTo>
                      <a:pt x="110" y="103"/>
                    </a:moveTo>
                    <a:lnTo>
                      <a:pt x="109" y="103"/>
                    </a:lnTo>
                    <a:lnTo>
                      <a:pt x="79" y="91"/>
                    </a:lnTo>
                    <a:lnTo>
                      <a:pt x="110" y="103"/>
                    </a:lnTo>
                    <a:close/>
                    <a:moveTo>
                      <a:pt x="109" y="103"/>
                    </a:moveTo>
                    <a:lnTo>
                      <a:pt x="109" y="106"/>
                    </a:lnTo>
                    <a:lnTo>
                      <a:pt x="107" y="110"/>
                    </a:lnTo>
                    <a:lnTo>
                      <a:pt x="44" y="100"/>
                    </a:lnTo>
                    <a:lnTo>
                      <a:pt x="46" y="88"/>
                    </a:lnTo>
                    <a:lnTo>
                      <a:pt x="49" y="78"/>
                    </a:lnTo>
                    <a:lnTo>
                      <a:pt x="109" y="103"/>
                    </a:lnTo>
                    <a:close/>
                    <a:moveTo>
                      <a:pt x="44" y="100"/>
                    </a:moveTo>
                    <a:lnTo>
                      <a:pt x="44" y="100"/>
                    </a:lnTo>
                    <a:lnTo>
                      <a:pt x="76" y="105"/>
                    </a:lnTo>
                    <a:lnTo>
                      <a:pt x="44" y="100"/>
                    </a:lnTo>
                    <a:close/>
                    <a:moveTo>
                      <a:pt x="107" y="110"/>
                    </a:moveTo>
                    <a:lnTo>
                      <a:pt x="106" y="118"/>
                    </a:lnTo>
                    <a:lnTo>
                      <a:pt x="106" y="129"/>
                    </a:lnTo>
                    <a:lnTo>
                      <a:pt x="41" y="127"/>
                    </a:lnTo>
                    <a:lnTo>
                      <a:pt x="43" y="111"/>
                    </a:lnTo>
                    <a:lnTo>
                      <a:pt x="44" y="100"/>
                    </a:lnTo>
                    <a:lnTo>
                      <a:pt x="107" y="110"/>
                    </a:lnTo>
                    <a:close/>
                    <a:moveTo>
                      <a:pt x="106" y="129"/>
                    </a:moveTo>
                    <a:lnTo>
                      <a:pt x="105" y="144"/>
                    </a:lnTo>
                    <a:lnTo>
                      <a:pt x="105" y="164"/>
                    </a:lnTo>
                    <a:lnTo>
                      <a:pt x="40" y="164"/>
                    </a:lnTo>
                    <a:lnTo>
                      <a:pt x="40" y="154"/>
                    </a:lnTo>
                    <a:lnTo>
                      <a:pt x="40" y="144"/>
                    </a:lnTo>
                    <a:lnTo>
                      <a:pt x="41" y="136"/>
                    </a:lnTo>
                    <a:lnTo>
                      <a:pt x="41" y="127"/>
                    </a:lnTo>
                    <a:lnTo>
                      <a:pt x="106" y="129"/>
                    </a:lnTo>
                    <a:close/>
                    <a:moveTo>
                      <a:pt x="105" y="164"/>
                    </a:moveTo>
                    <a:lnTo>
                      <a:pt x="105" y="222"/>
                    </a:lnTo>
                    <a:lnTo>
                      <a:pt x="40" y="222"/>
                    </a:lnTo>
                    <a:lnTo>
                      <a:pt x="40" y="164"/>
                    </a:lnTo>
                    <a:lnTo>
                      <a:pt x="105" y="164"/>
                    </a:lnTo>
                    <a:close/>
                    <a:moveTo>
                      <a:pt x="105" y="222"/>
                    </a:moveTo>
                    <a:lnTo>
                      <a:pt x="105" y="254"/>
                    </a:lnTo>
                    <a:lnTo>
                      <a:pt x="72" y="254"/>
                    </a:lnTo>
                    <a:lnTo>
                      <a:pt x="72" y="222"/>
                    </a:lnTo>
                    <a:lnTo>
                      <a:pt x="105" y="2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2693"/>
              <p:cNvSpPr>
                <a:spLocks/>
              </p:cNvSpPr>
              <p:nvPr/>
            </p:nvSpPr>
            <p:spPr bwMode="auto">
              <a:xfrm>
                <a:off x="644" y="2332"/>
                <a:ext cx="40" cy="51"/>
              </a:xfrm>
              <a:custGeom>
                <a:avLst/>
                <a:gdLst>
                  <a:gd name="T0" fmla="*/ 0 w 202"/>
                  <a:gd name="T1" fmla="*/ 256 h 256"/>
                  <a:gd name="T2" fmla="*/ 0 w 202"/>
                  <a:gd name="T3" fmla="*/ 0 h 256"/>
                  <a:gd name="T4" fmla="*/ 63 w 202"/>
                  <a:gd name="T5" fmla="*/ 0 h 256"/>
                  <a:gd name="T6" fmla="*/ 101 w 202"/>
                  <a:gd name="T7" fmla="*/ 175 h 256"/>
                  <a:gd name="T8" fmla="*/ 138 w 202"/>
                  <a:gd name="T9" fmla="*/ 0 h 256"/>
                  <a:gd name="T10" fmla="*/ 202 w 202"/>
                  <a:gd name="T11" fmla="*/ 0 h 256"/>
                  <a:gd name="T12" fmla="*/ 202 w 202"/>
                  <a:gd name="T13" fmla="*/ 256 h 256"/>
                  <a:gd name="T14" fmla="*/ 162 w 202"/>
                  <a:gd name="T15" fmla="*/ 256 h 256"/>
                  <a:gd name="T16" fmla="*/ 162 w 202"/>
                  <a:gd name="T17" fmla="*/ 54 h 256"/>
                  <a:gd name="T18" fmla="*/ 121 w 202"/>
                  <a:gd name="T19" fmla="*/ 256 h 256"/>
                  <a:gd name="T20" fmla="*/ 81 w 202"/>
                  <a:gd name="T21" fmla="*/ 256 h 256"/>
                  <a:gd name="T22" fmla="*/ 39 w 202"/>
                  <a:gd name="T23" fmla="*/ 54 h 256"/>
                  <a:gd name="T24" fmla="*/ 39 w 202"/>
                  <a:gd name="T25" fmla="*/ 256 h 256"/>
                  <a:gd name="T26" fmla="*/ 0 w 202"/>
                  <a:gd name="T27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256">
                    <a:moveTo>
                      <a:pt x="0" y="256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101" y="175"/>
                    </a:lnTo>
                    <a:lnTo>
                      <a:pt x="138" y="0"/>
                    </a:lnTo>
                    <a:lnTo>
                      <a:pt x="202" y="0"/>
                    </a:lnTo>
                    <a:lnTo>
                      <a:pt x="202" y="256"/>
                    </a:lnTo>
                    <a:lnTo>
                      <a:pt x="162" y="256"/>
                    </a:lnTo>
                    <a:lnTo>
                      <a:pt x="162" y="54"/>
                    </a:lnTo>
                    <a:lnTo>
                      <a:pt x="121" y="256"/>
                    </a:lnTo>
                    <a:lnTo>
                      <a:pt x="81" y="256"/>
                    </a:lnTo>
                    <a:lnTo>
                      <a:pt x="39" y="54"/>
                    </a:lnTo>
                    <a:lnTo>
                      <a:pt x="39" y="256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2694"/>
              <p:cNvSpPr>
                <a:spLocks noEditPoints="1"/>
              </p:cNvSpPr>
              <p:nvPr/>
            </p:nvSpPr>
            <p:spPr bwMode="auto">
              <a:xfrm>
                <a:off x="690" y="2345"/>
                <a:ext cx="29" cy="38"/>
              </a:xfrm>
              <a:custGeom>
                <a:avLst/>
                <a:gdLst>
                  <a:gd name="T0" fmla="*/ 4 w 142"/>
                  <a:gd name="T1" fmla="*/ 54 h 193"/>
                  <a:gd name="T2" fmla="*/ 13 w 142"/>
                  <a:gd name="T3" fmla="*/ 29 h 193"/>
                  <a:gd name="T4" fmla="*/ 26 w 142"/>
                  <a:gd name="T5" fmla="*/ 13 h 193"/>
                  <a:gd name="T6" fmla="*/ 45 w 142"/>
                  <a:gd name="T7" fmla="*/ 3 h 193"/>
                  <a:gd name="T8" fmla="*/ 70 w 142"/>
                  <a:gd name="T9" fmla="*/ 0 h 193"/>
                  <a:gd name="T10" fmla="*/ 92 w 142"/>
                  <a:gd name="T11" fmla="*/ 2 h 193"/>
                  <a:gd name="T12" fmla="*/ 109 w 142"/>
                  <a:gd name="T13" fmla="*/ 8 h 193"/>
                  <a:gd name="T14" fmla="*/ 120 w 142"/>
                  <a:gd name="T15" fmla="*/ 15 h 193"/>
                  <a:gd name="T16" fmla="*/ 127 w 142"/>
                  <a:gd name="T17" fmla="*/ 26 h 193"/>
                  <a:gd name="T18" fmla="*/ 132 w 142"/>
                  <a:gd name="T19" fmla="*/ 44 h 193"/>
                  <a:gd name="T20" fmla="*/ 133 w 142"/>
                  <a:gd name="T21" fmla="*/ 71 h 193"/>
                  <a:gd name="T22" fmla="*/ 133 w 142"/>
                  <a:gd name="T23" fmla="*/ 150 h 193"/>
                  <a:gd name="T24" fmla="*/ 137 w 142"/>
                  <a:gd name="T25" fmla="*/ 177 h 193"/>
                  <a:gd name="T26" fmla="*/ 102 w 142"/>
                  <a:gd name="T27" fmla="*/ 190 h 193"/>
                  <a:gd name="T28" fmla="*/ 92 w 142"/>
                  <a:gd name="T29" fmla="*/ 175 h 193"/>
                  <a:gd name="T30" fmla="*/ 81 w 142"/>
                  <a:gd name="T31" fmla="*/ 185 h 193"/>
                  <a:gd name="T32" fmla="*/ 69 w 142"/>
                  <a:gd name="T33" fmla="*/ 191 h 193"/>
                  <a:gd name="T34" fmla="*/ 56 w 142"/>
                  <a:gd name="T35" fmla="*/ 193 h 193"/>
                  <a:gd name="T36" fmla="*/ 40 w 142"/>
                  <a:gd name="T37" fmla="*/ 193 h 193"/>
                  <a:gd name="T38" fmla="*/ 21 w 142"/>
                  <a:gd name="T39" fmla="*/ 186 h 193"/>
                  <a:gd name="T40" fmla="*/ 8 w 142"/>
                  <a:gd name="T41" fmla="*/ 171 h 193"/>
                  <a:gd name="T42" fmla="*/ 0 w 142"/>
                  <a:gd name="T43" fmla="*/ 151 h 193"/>
                  <a:gd name="T44" fmla="*/ 0 w 142"/>
                  <a:gd name="T45" fmla="*/ 131 h 193"/>
                  <a:gd name="T46" fmla="*/ 3 w 142"/>
                  <a:gd name="T47" fmla="*/ 117 h 193"/>
                  <a:gd name="T48" fmla="*/ 9 w 142"/>
                  <a:gd name="T49" fmla="*/ 106 h 193"/>
                  <a:gd name="T50" fmla="*/ 16 w 142"/>
                  <a:gd name="T51" fmla="*/ 97 h 193"/>
                  <a:gd name="T52" fmla="*/ 28 w 142"/>
                  <a:gd name="T53" fmla="*/ 90 h 193"/>
                  <a:gd name="T54" fmla="*/ 45 w 142"/>
                  <a:gd name="T55" fmla="*/ 84 h 193"/>
                  <a:gd name="T56" fmla="*/ 69 w 142"/>
                  <a:gd name="T57" fmla="*/ 78 h 193"/>
                  <a:gd name="T58" fmla="*/ 87 w 142"/>
                  <a:gd name="T59" fmla="*/ 71 h 193"/>
                  <a:gd name="T60" fmla="*/ 94 w 142"/>
                  <a:gd name="T61" fmla="*/ 56 h 193"/>
                  <a:gd name="T62" fmla="*/ 89 w 142"/>
                  <a:gd name="T63" fmla="*/ 44 h 193"/>
                  <a:gd name="T64" fmla="*/ 77 w 142"/>
                  <a:gd name="T65" fmla="*/ 39 h 193"/>
                  <a:gd name="T66" fmla="*/ 62 w 142"/>
                  <a:gd name="T67" fmla="*/ 38 h 193"/>
                  <a:gd name="T68" fmla="*/ 54 w 142"/>
                  <a:gd name="T69" fmla="*/ 40 h 193"/>
                  <a:gd name="T70" fmla="*/ 47 w 142"/>
                  <a:gd name="T71" fmla="*/ 45 h 193"/>
                  <a:gd name="T72" fmla="*/ 43 w 142"/>
                  <a:gd name="T73" fmla="*/ 55 h 193"/>
                  <a:gd name="T74" fmla="*/ 95 w 142"/>
                  <a:gd name="T75" fmla="*/ 100 h 193"/>
                  <a:gd name="T76" fmla="*/ 70 w 142"/>
                  <a:gd name="T77" fmla="*/ 107 h 193"/>
                  <a:gd name="T78" fmla="*/ 55 w 142"/>
                  <a:gd name="T79" fmla="*/ 112 h 193"/>
                  <a:gd name="T80" fmla="*/ 46 w 142"/>
                  <a:gd name="T81" fmla="*/ 119 h 193"/>
                  <a:gd name="T82" fmla="*/ 41 w 142"/>
                  <a:gd name="T83" fmla="*/ 125 h 193"/>
                  <a:gd name="T84" fmla="*/ 40 w 142"/>
                  <a:gd name="T85" fmla="*/ 134 h 193"/>
                  <a:gd name="T86" fmla="*/ 41 w 142"/>
                  <a:gd name="T87" fmla="*/ 144 h 193"/>
                  <a:gd name="T88" fmla="*/ 46 w 142"/>
                  <a:gd name="T89" fmla="*/ 152 h 193"/>
                  <a:gd name="T90" fmla="*/ 54 w 142"/>
                  <a:gd name="T91" fmla="*/ 157 h 193"/>
                  <a:gd name="T92" fmla="*/ 62 w 142"/>
                  <a:gd name="T93" fmla="*/ 160 h 193"/>
                  <a:gd name="T94" fmla="*/ 71 w 142"/>
                  <a:gd name="T95" fmla="*/ 157 h 193"/>
                  <a:gd name="T96" fmla="*/ 80 w 142"/>
                  <a:gd name="T97" fmla="*/ 154 h 193"/>
                  <a:gd name="T98" fmla="*/ 86 w 142"/>
                  <a:gd name="T99" fmla="*/ 147 h 193"/>
                  <a:gd name="T100" fmla="*/ 91 w 142"/>
                  <a:gd name="T101" fmla="*/ 140 h 193"/>
                  <a:gd name="T102" fmla="*/ 95 w 142"/>
                  <a:gd name="T103" fmla="*/ 11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2" h="193">
                    <a:moveTo>
                      <a:pt x="41" y="61"/>
                    </a:moveTo>
                    <a:lnTo>
                      <a:pt x="4" y="54"/>
                    </a:lnTo>
                    <a:lnTo>
                      <a:pt x="9" y="40"/>
                    </a:lnTo>
                    <a:lnTo>
                      <a:pt x="13" y="29"/>
                    </a:lnTo>
                    <a:lnTo>
                      <a:pt x="19" y="20"/>
                    </a:lnTo>
                    <a:lnTo>
                      <a:pt x="26" y="13"/>
                    </a:lnTo>
                    <a:lnTo>
                      <a:pt x="35" y="8"/>
                    </a:lnTo>
                    <a:lnTo>
                      <a:pt x="45" y="3"/>
                    </a:lnTo>
                    <a:lnTo>
                      <a:pt x="56" y="2"/>
                    </a:lnTo>
                    <a:lnTo>
                      <a:pt x="70" y="0"/>
                    </a:lnTo>
                    <a:lnTo>
                      <a:pt x="82" y="0"/>
                    </a:lnTo>
                    <a:lnTo>
                      <a:pt x="92" y="2"/>
                    </a:lnTo>
                    <a:lnTo>
                      <a:pt x="101" y="4"/>
                    </a:lnTo>
                    <a:lnTo>
                      <a:pt x="109" y="8"/>
                    </a:lnTo>
                    <a:lnTo>
                      <a:pt x="115" y="12"/>
                    </a:lnTo>
                    <a:lnTo>
                      <a:pt x="120" y="15"/>
                    </a:lnTo>
                    <a:lnTo>
                      <a:pt x="125" y="22"/>
                    </a:lnTo>
                    <a:lnTo>
                      <a:pt x="127" y="26"/>
                    </a:lnTo>
                    <a:lnTo>
                      <a:pt x="130" y="34"/>
                    </a:lnTo>
                    <a:lnTo>
                      <a:pt x="132" y="44"/>
                    </a:lnTo>
                    <a:lnTo>
                      <a:pt x="133" y="56"/>
                    </a:lnTo>
                    <a:lnTo>
                      <a:pt x="133" y="71"/>
                    </a:lnTo>
                    <a:lnTo>
                      <a:pt x="133" y="129"/>
                    </a:lnTo>
                    <a:lnTo>
                      <a:pt x="133" y="150"/>
                    </a:lnTo>
                    <a:lnTo>
                      <a:pt x="135" y="165"/>
                    </a:lnTo>
                    <a:lnTo>
                      <a:pt x="137" y="177"/>
                    </a:lnTo>
                    <a:lnTo>
                      <a:pt x="142" y="190"/>
                    </a:lnTo>
                    <a:lnTo>
                      <a:pt x="102" y="190"/>
                    </a:lnTo>
                    <a:lnTo>
                      <a:pt x="97" y="170"/>
                    </a:lnTo>
                    <a:lnTo>
                      <a:pt x="92" y="175"/>
                    </a:lnTo>
                    <a:lnTo>
                      <a:pt x="86" y="180"/>
                    </a:lnTo>
                    <a:lnTo>
                      <a:pt x="81" y="185"/>
                    </a:lnTo>
                    <a:lnTo>
                      <a:pt x="75" y="187"/>
                    </a:lnTo>
                    <a:lnTo>
                      <a:pt x="69" y="191"/>
                    </a:lnTo>
                    <a:lnTo>
                      <a:pt x="64" y="192"/>
                    </a:lnTo>
                    <a:lnTo>
                      <a:pt x="56" y="193"/>
                    </a:lnTo>
                    <a:lnTo>
                      <a:pt x="50" y="193"/>
                    </a:lnTo>
                    <a:lnTo>
                      <a:pt x="40" y="193"/>
                    </a:lnTo>
                    <a:lnTo>
                      <a:pt x="30" y="190"/>
                    </a:lnTo>
                    <a:lnTo>
                      <a:pt x="21" y="186"/>
                    </a:lnTo>
                    <a:lnTo>
                      <a:pt x="14" y="178"/>
                    </a:lnTo>
                    <a:lnTo>
                      <a:pt x="8" y="171"/>
                    </a:lnTo>
                    <a:lnTo>
                      <a:pt x="4" y="161"/>
                    </a:lnTo>
                    <a:lnTo>
                      <a:pt x="0" y="151"/>
                    </a:lnTo>
                    <a:lnTo>
                      <a:pt x="0" y="139"/>
                    </a:lnTo>
                    <a:lnTo>
                      <a:pt x="0" y="131"/>
                    </a:lnTo>
                    <a:lnTo>
                      <a:pt x="1" y="125"/>
                    </a:lnTo>
                    <a:lnTo>
                      <a:pt x="3" y="117"/>
                    </a:lnTo>
                    <a:lnTo>
                      <a:pt x="5" y="111"/>
                    </a:lnTo>
                    <a:lnTo>
                      <a:pt x="9" y="106"/>
                    </a:lnTo>
                    <a:lnTo>
                      <a:pt x="13" y="101"/>
                    </a:lnTo>
                    <a:lnTo>
                      <a:pt x="16" y="97"/>
                    </a:lnTo>
                    <a:lnTo>
                      <a:pt x="21" y="92"/>
                    </a:lnTo>
                    <a:lnTo>
                      <a:pt x="28" y="90"/>
                    </a:lnTo>
                    <a:lnTo>
                      <a:pt x="35" y="86"/>
                    </a:lnTo>
                    <a:lnTo>
                      <a:pt x="45" y="84"/>
                    </a:lnTo>
                    <a:lnTo>
                      <a:pt x="55" y="81"/>
                    </a:lnTo>
                    <a:lnTo>
                      <a:pt x="69" y="78"/>
                    </a:lnTo>
                    <a:lnTo>
                      <a:pt x="79" y="75"/>
                    </a:lnTo>
                    <a:lnTo>
                      <a:pt x="87" y="71"/>
                    </a:lnTo>
                    <a:lnTo>
                      <a:pt x="95" y="69"/>
                    </a:lnTo>
                    <a:lnTo>
                      <a:pt x="94" y="56"/>
                    </a:lnTo>
                    <a:lnTo>
                      <a:pt x="92" y="49"/>
                    </a:lnTo>
                    <a:lnTo>
                      <a:pt x="89" y="44"/>
                    </a:lnTo>
                    <a:lnTo>
                      <a:pt x="84" y="40"/>
                    </a:lnTo>
                    <a:lnTo>
                      <a:pt x="77" y="39"/>
                    </a:lnTo>
                    <a:lnTo>
                      <a:pt x="67" y="38"/>
                    </a:lnTo>
                    <a:lnTo>
                      <a:pt x="62" y="38"/>
                    </a:lnTo>
                    <a:lnTo>
                      <a:pt x="59" y="39"/>
                    </a:lnTo>
                    <a:lnTo>
                      <a:pt x="54" y="40"/>
                    </a:lnTo>
                    <a:lnTo>
                      <a:pt x="51" y="43"/>
                    </a:lnTo>
                    <a:lnTo>
                      <a:pt x="47" y="45"/>
                    </a:lnTo>
                    <a:lnTo>
                      <a:pt x="45" y="50"/>
                    </a:lnTo>
                    <a:lnTo>
                      <a:pt x="43" y="55"/>
                    </a:lnTo>
                    <a:lnTo>
                      <a:pt x="41" y="61"/>
                    </a:lnTo>
                    <a:close/>
                    <a:moveTo>
                      <a:pt x="95" y="100"/>
                    </a:moveTo>
                    <a:lnTo>
                      <a:pt x="85" y="104"/>
                    </a:lnTo>
                    <a:lnTo>
                      <a:pt x="70" y="107"/>
                    </a:lnTo>
                    <a:lnTo>
                      <a:pt x="61" y="110"/>
                    </a:lnTo>
                    <a:lnTo>
                      <a:pt x="55" y="112"/>
                    </a:lnTo>
                    <a:lnTo>
                      <a:pt x="50" y="116"/>
                    </a:lnTo>
                    <a:lnTo>
                      <a:pt x="46" y="119"/>
                    </a:lnTo>
                    <a:lnTo>
                      <a:pt x="44" y="122"/>
                    </a:lnTo>
                    <a:lnTo>
                      <a:pt x="41" y="125"/>
                    </a:lnTo>
                    <a:lnTo>
                      <a:pt x="40" y="130"/>
                    </a:lnTo>
                    <a:lnTo>
                      <a:pt x="40" y="134"/>
                    </a:lnTo>
                    <a:lnTo>
                      <a:pt x="40" y="139"/>
                    </a:lnTo>
                    <a:lnTo>
                      <a:pt x="41" y="144"/>
                    </a:lnTo>
                    <a:lnTo>
                      <a:pt x="44" y="149"/>
                    </a:lnTo>
                    <a:lnTo>
                      <a:pt x="46" y="152"/>
                    </a:lnTo>
                    <a:lnTo>
                      <a:pt x="50" y="155"/>
                    </a:lnTo>
                    <a:lnTo>
                      <a:pt x="54" y="157"/>
                    </a:lnTo>
                    <a:lnTo>
                      <a:pt x="57" y="158"/>
                    </a:lnTo>
                    <a:lnTo>
                      <a:pt x="62" y="160"/>
                    </a:lnTo>
                    <a:lnTo>
                      <a:pt x="66" y="158"/>
                    </a:lnTo>
                    <a:lnTo>
                      <a:pt x="71" y="157"/>
                    </a:lnTo>
                    <a:lnTo>
                      <a:pt x="75" y="156"/>
                    </a:lnTo>
                    <a:lnTo>
                      <a:pt x="80" y="154"/>
                    </a:lnTo>
                    <a:lnTo>
                      <a:pt x="84" y="150"/>
                    </a:lnTo>
                    <a:lnTo>
                      <a:pt x="86" y="147"/>
                    </a:lnTo>
                    <a:lnTo>
                      <a:pt x="89" y="144"/>
                    </a:lnTo>
                    <a:lnTo>
                      <a:pt x="91" y="140"/>
                    </a:lnTo>
                    <a:lnTo>
                      <a:pt x="94" y="129"/>
                    </a:lnTo>
                    <a:lnTo>
                      <a:pt x="95" y="110"/>
                    </a:lnTo>
                    <a:lnTo>
                      <a:pt x="95" y="10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2695"/>
              <p:cNvSpPr>
                <a:spLocks/>
              </p:cNvSpPr>
              <p:nvPr/>
            </p:nvSpPr>
            <p:spPr bwMode="auto">
              <a:xfrm>
                <a:off x="725" y="2345"/>
                <a:ext cx="27" cy="38"/>
              </a:xfrm>
              <a:custGeom>
                <a:avLst/>
                <a:gdLst>
                  <a:gd name="T0" fmla="*/ 138 w 138"/>
                  <a:gd name="T1" fmla="*/ 190 h 190"/>
                  <a:gd name="T2" fmla="*/ 98 w 138"/>
                  <a:gd name="T3" fmla="*/ 190 h 190"/>
                  <a:gd name="T4" fmla="*/ 98 w 138"/>
                  <a:gd name="T5" fmla="*/ 95 h 190"/>
                  <a:gd name="T6" fmla="*/ 98 w 138"/>
                  <a:gd name="T7" fmla="*/ 83 h 190"/>
                  <a:gd name="T8" fmla="*/ 97 w 138"/>
                  <a:gd name="T9" fmla="*/ 71 h 190"/>
                  <a:gd name="T10" fmla="*/ 97 w 138"/>
                  <a:gd name="T11" fmla="*/ 63 h 190"/>
                  <a:gd name="T12" fmla="*/ 96 w 138"/>
                  <a:gd name="T13" fmla="*/ 58 h 190"/>
                  <a:gd name="T14" fmla="*/ 95 w 138"/>
                  <a:gd name="T15" fmla="*/ 53 h 190"/>
                  <a:gd name="T16" fmla="*/ 92 w 138"/>
                  <a:gd name="T17" fmla="*/ 49 h 190"/>
                  <a:gd name="T18" fmla="*/ 91 w 138"/>
                  <a:gd name="T19" fmla="*/ 45 h 190"/>
                  <a:gd name="T20" fmla="*/ 87 w 138"/>
                  <a:gd name="T21" fmla="*/ 43 h 190"/>
                  <a:gd name="T22" fmla="*/ 85 w 138"/>
                  <a:gd name="T23" fmla="*/ 40 h 190"/>
                  <a:gd name="T24" fmla="*/ 81 w 138"/>
                  <a:gd name="T25" fmla="*/ 39 h 190"/>
                  <a:gd name="T26" fmla="*/ 77 w 138"/>
                  <a:gd name="T27" fmla="*/ 38 h 190"/>
                  <a:gd name="T28" fmla="*/ 74 w 138"/>
                  <a:gd name="T29" fmla="*/ 38 h 190"/>
                  <a:gd name="T30" fmla="*/ 69 w 138"/>
                  <a:gd name="T31" fmla="*/ 38 h 190"/>
                  <a:gd name="T32" fmla="*/ 64 w 138"/>
                  <a:gd name="T33" fmla="*/ 39 h 190"/>
                  <a:gd name="T34" fmla="*/ 60 w 138"/>
                  <a:gd name="T35" fmla="*/ 41 h 190"/>
                  <a:gd name="T36" fmla="*/ 55 w 138"/>
                  <a:gd name="T37" fmla="*/ 44 h 190"/>
                  <a:gd name="T38" fmla="*/ 51 w 138"/>
                  <a:gd name="T39" fmla="*/ 48 h 190"/>
                  <a:gd name="T40" fmla="*/ 49 w 138"/>
                  <a:gd name="T41" fmla="*/ 53 h 190"/>
                  <a:gd name="T42" fmla="*/ 46 w 138"/>
                  <a:gd name="T43" fmla="*/ 56 h 190"/>
                  <a:gd name="T44" fmla="*/ 44 w 138"/>
                  <a:gd name="T45" fmla="*/ 63 h 190"/>
                  <a:gd name="T46" fmla="*/ 42 w 138"/>
                  <a:gd name="T47" fmla="*/ 69 h 190"/>
                  <a:gd name="T48" fmla="*/ 41 w 138"/>
                  <a:gd name="T49" fmla="*/ 79 h 190"/>
                  <a:gd name="T50" fmla="*/ 41 w 138"/>
                  <a:gd name="T51" fmla="*/ 91 h 190"/>
                  <a:gd name="T52" fmla="*/ 41 w 138"/>
                  <a:gd name="T53" fmla="*/ 106 h 190"/>
                  <a:gd name="T54" fmla="*/ 41 w 138"/>
                  <a:gd name="T55" fmla="*/ 190 h 190"/>
                  <a:gd name="T56" fmla="*/ 0 w 138"/>
                  <a:gd name="T57" fmla="*/ 190 h 190"/>
                  <a:gd name="T58" fmla="*/ 0 w 138"/>
                  <a:gd name="T59" fmla="*/ 4 h 190"/>
                  <a:gd name="T60" fmla="*/ 37 w 138"/>
                  <a:gd name="T61" fmla="*/ 4 h 190"/>
                  <a:gd name="T62" fmla="*/ 37 w 138"/>
                  <a:gd name="T63" fmla="*/ 31 h 190"/>
                  <a:gd name="T64" fmla="*/ 42 w 138"/>
                  <a:gd name="T65" fmla="*/ 24 h 190"/>
                  <a:gd name="T66" fmla="*/ 49 w 138"/>
                  <a:gd name="T67" fmla="*/ 18 h 190"/>
                  <a:gd name="T68" fmla="*/ 54 w 138"/>
                  <a:gd name="T69" fmla="*/ 13 h 190"/>
                  <a:gd name="T70" fmla="*/ 60 w 138"/>
                  <a:gd name="T71" fmla="*/ 8 h 190"/>
                  <a:gd name="T72" fmla="*/ 66 w 138"/>
                  <a:gd name="T73" fmla="*/ 5 h 190"/>
                  <a:gd name="T74" fmla="*/ 74 w 138"/>
                  <a:gd name="T75" fmla="*/ 3 h 190"/>
                  <a:gd name="T76" fmla="*/ 80 w 138"/>
                  <a:gd name="T77" fmla="*/ 0 h 190"/>
                  <a:gd name="T78" fmla="*/ 87 w 138"/>
                  <a:gd name="T79" fmla="*/ 0 h 190"/>
                  <a:gd name="T80" fmla="*/ 96 w 138"/>
                  <a:gd name="T81" fmla="*/ 0 h 190"/>
                  <a:gd name="T82" fmla="*/ 103 w 138"/>
                  <a:gd name="T83" fmla="*/ 3 h 190"/>
                  <a:gd name="T84" fmla="*/ 111 w 138"/>
                  <a:gd name="T85" fmla="*/ 5 h 190"/>
                  <a:gd name="T86" fmla="*/ 117 w 138"/>
                  <a:gd name="T87" fmla="*/ 9 h 190"/>
                  <a:gd name="T88" fmla="*/ 123 w 138"/>
                  <a:gd name="T89" fmla="*/ 14 h 190"/>
                  <a:gd name="T90" fmla="*/ 127 w 138"/>
                  <a:gd name="T91" fmla="*/ 20 h 190"/>
                  <a:gd name="T92" fmla="*/ 131 w 138"/>
                  <a:gd name="T93" fmla="*/ 26 h 190"/>
                  <a:gd name="T94" fmla="*/ 133 w 138"/>
                  <a:gd name="T95" fmla="*/ 33 h 190"/>
                  <a:gd name="T96" fmla="*/ 136 w 138"/>
                  <a:gd name="T97" fmla="*/ 41 h 190"/>
                  <a:gd name="T98" fmla="*/ 137 w 138"/>
                  <a:gd name="T99" fmla="*/ 50 h 190"/>
                  <a:gd name="T100" fmla="*/ 138 w 138"/>
                  <a:gd name="T101" fmla="*/ 61 h 190"/>
                  <a:gd name="T102" fmla="*/ 138 w 138"/>
                  <a:gd name="T103" fmla="*/ 75 h 190"/>
                  <a:gd name="T104" fmla="*/ 138 w 138"/>
                  <a:gd name="T105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8" h="190">
                    <a:moveTo>
                      <a:pt x="138" y="190"/>
                    </a:moveTo>
                    <a:lnTo>
                      <a:pt x="98" y="190"/>
                    </a:lnTo>
                    <a:lnTo>
                      <a:pt x="98" y="95"/>
                    </a:lnTo>
                    <a:lnTo>
                      <a:pt x="98" y="83"/>
                    </a:lnTo>
                    <a:lnTo>
                      <a:pt x="97" y="71"/>
                    </a:lnTo>
                    <a:lnTo>
                      <a:pt x="97" y="63"/>
                    </a:lnTo>
                    <a:lnTo>
                      <a:pt x="96" y="58"/>
                    </a:lnTo>
                    <a:lnTo>
                      <a:pt x="95" y="53"/>
                    </a:lnTo>
                    <a:lnTo>
                      <a:pt x="92" y="49"/>
                    </a:lnTo>
                    <a:lnTo>
                      <a:pt x="91" y="45"/>
                    </a:lnTo>
                    <a:lnTo>
                      <a:pt x="87" y="43"/>
                    </a:lnTo>
                    <a:lnTo>
                      <a:pt x="85" y="40"/>
                    </a:lnTo>
                    <a:lnTo>
                      <a:pt x="81" y="39"/>
                    </a:lnTo>
                    <a:lnTo>
                      <a:pt x="77" y="38"/>
                    </a:lnTo>
                    <a:lnTo>
                      <a:pt x="74" y="38"/>
                    </a:lnTo>
                    <a:lnTo>
                      <a:pt x="69" y="38"/>
                    </a:lnTo>
                    <a:lnTo>
                      <a:pt x="64" y="39"/>
                    </a:lnTo>
                    <a:lnTo>
                      <a:pt x="60" y="41"/>
                    </a:lnTo>
                    <a:lnTo>
                      <a:pt x="55" y="44"/>
                    </a:lnTo>
                    <a:lnTo>
                      <a:pt x="51" y="48"/>
                    </a:lnTo>
                    <a:lnTo>
                      <a:pt x="49" y="53"/>
                    </a:lnTo>
                    <a:lnTo>
                      <a:pt x="46" y="56"/>
                    </a:lnTo>
                    <a:lnTo>
                      <a:pt x="44" y="63"/>
                    </a:lnTo>
                    <a:lnTo>
                      <a:pt x="42" y="69"/>
                    </a:lnTo>
                    <a:lnTo>
                      <a:pt x="41" y="79"/>
                    </a:lnTo>
                    <a:lnTo>
                      <a:pt x="41" y="91"/>
                    </a:lnTo>
                    <a:lnTo>
                      <a:pt x="41" y="106"/>
                    </a:lnTo>
                    <a:lnTo>
                      <a:pt x="41" y="190"/>
                    </a:lnTo>
                    <a:lnTo>
                      <a:pt x="0" y="190"/>
                    </a:lnTo>
                    <a:lnTo>
                      <a:pt x="0" y="4"/>
                    </a:lnTo>
                    <a:lnTo>
                      <a:pt x="37" y="4"/>
                    </a:lnTo>
                    <a:lnTo>
                      <a:pt x="37" y="31"/>
                    </a:lnTo>
                    <a:lnTo>
                      <a:pt x="42" y="24"/>
                    </a:lnTo>
                    <a:lnTo>
                      <a:pt x="49" y="18"/>
                    </a:lnTo>
                    <a:lnTo>
                      <a:pt x="54" y="13"/>
                    </a:lnTo>
                    <a:lnTo>
                      <a:pt x="60" y="8"/>
                    </a:lnTo>
                    <a:lnTo>
                      <a:pt x="66" y="5"/>
                    </a:lnTo>
                    <a:lnTo>
                      <a:pt x="74" y="3"/>
                    </a:lnTo>
                    <a:lnTo>
                      <a:pt x="80" y="0"/>
                    </a:lnTo>
                    <a:lnTo>
                      <a:pt x="87" y="0"/>
                    </a:lnTo>
                    <a:lnTo>
                      <a:pt x="96" y="0"/>
                    </a:lnTo>
                    <a:lnTo>
                      <a:pt x="103" y="3"/>
                    </a:lnTo>
                    <a:lnTo>
                      <a:pt x="111" y="5"/>
                    </a:lnTo>
                    <a:lnTo>
                      <a:pt x="117" y="9"/>
                    </a:lnTo>
                    <a:lnTo>
                      <a:pt x="123" y="14"/>
                    </a:lnTo>
                    <a:lnTo>
                      <a:pt x="127" y="20"/>
                    </a:lnTo>
                    <a:lnTo>
                      <a:pt x="131" y="26"/>
                    </a:lnTo>
                    <a:lnTo>
                      <a:pt x="133" y="33"/>
                    </a:lnTo>
                    <a:lnTo>
                      <a:pt x="136" y="41"/>
                    </a:lnTo>
                    <a:lnTo>
                      <a:pt x="137" y="50"/>
                    </a:lnTo>
                    <a:lnTo>
                      <a:pt x="138" y="61"/>
                    </a:lnTo>
                    <a:lnTo>
                      <a:pt x="138" y="75"/>
                    </a:lnTo>
                    <a:lnTo>
                      <a:pt x="138" y="19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2696"/>
              <p:cNvSpPr>
                <a:spLocks noEditPoints="1"/>
              </p:cNvSpPr>
              <p:nvPr/>
            </p:nvSpPr>
            <p:spPr bwMode="auto">
              <a:xfrm>
                <a:off x="759" y="2332"/>
                <a:ext cx="30" cy="51"/>
              </a:xfrm>
              <a:custGeom>
                <a:avLst/>
                <a:gdLst>
                  <a:gd name="T0" fmla="*/ 111 w 148"/>
                  <a:gd name="T1" fmla="*/ 256 h 259"/>
                  <a:gd name="T2" fmla="*/ 106 w 148"/>
                  <a:gd name="T3" fmla="*/ 236 h 259"/>
                  <a:gd name="T4" fmla="*/ 94 w 148"/>
                  <a:gd name="T5" fmla="*/ 247 h 259"/>
                  <a:gd name="T6" fmla="*/ 82 w 148"/>
                  <a:gd name="T7" fmla="*/ 256 h 259"/>
                  <a:gd name="T8" fmla="*/ 69 w 148"/>
                  <a:gd name="T9" fmla="*/ 259 h 259"/>
                  <a:gd name="T10" fmla="*/ 57 w 148"/>
                  <a:gd name="T11" fmla="*/ 259 h 259"/>
                  <a:gd name="T12" fmla="*/ 45 w 148"/>
                  <a:gd name="T13" fmla="*/ 256 h 259"/>
                  <a:gd name="T14" fmla="*/ 33 w 148"/>
                  <a:gd name="T15" fmla="*/ 249 h 259"/>
                  <a:gd name="T16" fmla="*/ 23 w 148"/>
                  <a:gd name="T17" fmla="*/ 241 h 259"/>
                  <a:gd name="T18" fmla="*/ 15 w 148"/>
                  <a:gd name="T19" fmla="*/ 228 h 259"/>
                  <a:gd name="T20" fmla="*/ 7 w 148"/>
                  <a:gd name="T21" fmla="*/ 212 h 259"/>
                  <a:gd name="T22" fmla="*/ 2 w 148"/>
                  <a:gd name="T23" fmla="*/ 195 h 259"/>
                  <a:gd name="T24" fmla="*/ 0 w 148"/>
                  <a:gd name="T25" fmla="*/ 173 h 259"/>
                  <a:gd name="T26" fmla="*/ 0 w 148"/>
                  <a:gd name="T27" fmla="*/ 151 h 259"/>
                  <a:gd name="T28" fmla="*/ 2 w 148"/>
                  <a:gd name="T29" fmla="*/ 130 h 259"/>
                  <a:gd name="T30" fmla="*/ 7 w 148"/>
                  <a:gd name="T31" fmla="*/ 111 h 259"/>
                  <a:gd name="T32" fmla="*/ 13 w 148"/>
                  <a:gd name="T33" fmla="*/ 96 h 259"/>
                  <a:gd name="T34" fmla="*/ 23 w 148"/>
                  <a:gd name="T35" fmla="*/ 85 h 259"/>
                  <a:gd name="T36" fmla="*/ 33 w 148"/>
                  <a:gd name="T37" fmla="*/ 76 h 259"/>
                  <a:gd name="T38" fmla="*/ 45 w 148"/>
                  <a:gd name="T39" fmla="*/ 70 h 259"/>
                  <a:gd name="T40" fmla="*/ 57 w 148"/>
                  <a:gd name="T41" fmla="*/ 66 h 259"/>
                  <a:gd name="T42" fmla="*/ 69 w 148"/>
                  <a:gd name="T43" fmla="*/ 66 h 259"/>
                  <a:gd name="T44" fmla="*/ 82 w 148"/>
                  <a:gd name="T45" fmla="*/ 70 h 259"/>
                  <a:gd name="T46" fmla="*/ 92 w 148"/>
                  <a:gd name="T47" fmla="*/ 76 h 259"/>
                  <a:gd name="T48" fmla="*/ 103 w 148"/>
                  <a:gd name="T49" fmla="*/ 86 h 259"/>
                  <a:gd name="T50" fmla="*/ 107 w 148"/>
                  <a:gd name="T51" fmla="*/ 0 h 259"/>
                  <a:gd name="T52" fmla="*/ 148 w 148"/>
                  <a:gd name="T53" fmla="*/ 256 h 259"/>
                  <a:gd name="T54" fmla="*/ 41 w 148"/>
                  <a:gd name="T55" fmla="*/ 171 h 259"/>
                  <a:gd name="T56" fmla="*/ 43 w 148"/>
                  <a:gd name="T57" fmla="*/ 190 h 259"/>
                  <a:gd name="T58" fmla="*/ 47 w 148"/>
                  <a:gd name="T59" fmla="*/ 202 h 259"/>
                  <a:gd name="T60" fmla="*/ 53 w 148"/>
                  <a:gd name="T61" fmla="*/ 212 h 259"/>
                  <a:gd name="T62" fmla="*/ 61 w 148"/>
                  <a:gd name="T63" fmla="*/ 218 h 259"/>
                  <a:gd name="T64" fmla="*/ 69 w 148"/>
                  <a:gd name="T65" fmla="*/ 221 h 259"/>
                  <a:gd name="T66" fmla="*/ 81 w 148"/>
                  <a:gd name="T67" fmla="*/ 221 h 259"/>
                  <a:gd name="T68" fmla="*/ 93 w 148"/>
                  <a:gd name="T69" fmla="*/ 213 h 259"/>
                  <a:gd name="T70" fmla="*/ 102 w 148"/>
                  <a:gd name="T71" fmla="*/ 198 h 259"/>
                  <a:gd name="T72" fmla="*/ 107 w 148"/>
                  <a:gd name="T73" fmla="*/ 177 h 259"/>
                  <a:gd name="T74" fmla="*/ 107 w 148"/>
                  <a:gd name="T75" fmla="*/ 149 h 259"/>
                  <a:gd name="T76" fmla="*/ 102 w 148"/>
                  <a:gd name="T77" fmla="*/ 126 h 259"/>
                  <a:gd name="T78" fmla="*/ 93 w 148"/>
                  <a:gd name="T79" fmla="*/ 111 h 259"/>
                  <a:gd name="T80" fmla="*/ 81 w 148"/>
                  <a:gd name="T81" fmla="*/ 105 h 259"/>
                  <a:gd name="T82" fmla="*/ 67 w 148"/>
                  <a:gd name="T83" fmla="*/ 105 h 259"/>
                  <a:gd name="T84" fmla="*/ 56 w 148"/>
                  <a:gd name="T85" fmla="*/ 111 h 259"/>
                  <a:gd name="T86" fmla="*/ 46 w 148"/>
                  <a:gd name="T87" fmla="*/ 125 h 259"/>
                  <a:gd name="T88" fmla="*/ 41 w 148"/>
                  <a:gd name="T89" fmla="*/ 146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259">
                    <a:moveTo>
                      <a:pt x="148" y="256"/>
                    </a:moveTo>
                    <a:lnTo>
                      <a:pt x="111" y="256"/>
                    </a:lnTo>
                    <a:lnTo>
                      <a:pt x="111" y="228"/>
                    </a:lnTo>
                    <a:lnTo>
                      <a:pt x="106" y="236"/>
                    </a:lnTo>
                    <a:lnTo>
                      <a:pt x="101" y="242"/>
                    </a:lnTo>
                    <a:lnTo>
                      <a:pt x="94" y="247"/>
                    </a:lnTo>
                    <a:lnTo>
                      <a:pt x="88" y="252"/>
                    </a:lnTo>
                    <a:lnTo>
                      <a:pt x="82" y="256"/>
                    </a:lnTo>
                    <a:lnTo>
                      <a:pt x="76" y="258"/>
                    </a:lnTo>
                    <a:lnTo>
                      <a:pt x="69" y="259"/>
                    </a:lnTo>
                    <a:lnTo>
                      <a:pt x="63" y="259"/>
                    </a:lnTo>
                    <a:lnTo>
                      <a:pt x="57" y="259"/>
                    </a:lnTo>
                    <a:lnTo>
                      <a:pt x="51" y="258"/>
                    </a:lnTo>
                    <a:lnTo>
                      <a:pt x="45" y="256"/>
                    </a:lnTo>
                    <a:lnTo>
                      <a:pt x="40" y="253"/>
                    </a:lnTo>
                    <a:lnTo>
                      <a:pt x="33" y="249"/>
                    </a:lnTo>
                    <a:lnTo>
                      <a:pt x="28" y="246"/>
                    </a:lnTo>
                    <a:lnTo>
                      <a:pt x="23" y="241"/>
                    </a:lnTo>
                    <a:lnTo>
                      <a:pt x="18" y="234"/>
                    </a:lnTo>
                    <a:lnTo>
                      <a:pt x="15" y="228"/>
                    </a:lnTo>
                    <a:lnTo>
                      <a:pt x="10" y="221"/>
                    </a:lnTo>
                    <a:lnTo>
                      <a:pt x="7" y="212"/>
                    </a:lnTo>
                    <a:lnTo>
                      <a:pt x="5" y="203"/>
                    </a:lnTo>
                    <a:lnTo>
                      <a:pt x="2" y="195"/>
                    </a:lnTo>
                    <a:lnTo>
                      <a:pt x="1" y="185"/>
                    </a:lnTo>
                    <a:lnTo>
                      <a:pt x="0" y="173"/>
                    </a:lnTo>
                    <a:lnTo>
                      <a:pt x="0" y="162"/>
                    </a:lnTo>
                    <a:lnTo>
                      <a:pt x="0" y="151"/>
                    </a:lnTo>
                    <a:lnTo>
                      <a:pt x="1" y="140"/>
                    </a:lnTo>
                    <a:lnTo>
                      <a:pt x="2" y="130"/>
                    </a:lnTo>
                    <a:lnTo>
                      <a:pt x="5" y="120"/>
                    </a:lnTo>
                    <a:lnTo>
                      <a:pt x="7" y="111"/>
                    </a:lnTo>
                    <a:lnTo>
                      <a:pt x="10" y="104"/>
                    </a:lnTo>
                    <a:lnTo>
                      <a:pt x="13" y="96"/>
                    </a:lnTo>
                    <a:lnTo>
                      <a:pt x="18" y="90"/>
                    </a:lnTo>
                    <a:lnTo>
                      <a:pt x="23" y="85"/>
                    </a:lnTo>
                    <a:lnTo>
                      <a:pt x="28" y="80"/>
                    </a:lnTo>
                    <a:lnTo>
                      <a:pt x="33" y="76"/>
                    </a:lnTo>
                    <a:lnTo>
                      <a:pt x="38" y="73"/>
                    </a:lnTo>
                    <a:lnTo>
                      <a:pt x="45" y="70"/>
                    </a:lnTo>
                    <a:lnTo>
                      <a:pt x="51" y="68"/>
                    </a:lnTo>
                    <a:lnTo>
                      <a:pt x="57" y="66"/>
                    </a:lnTo>
                    <a:lnTo>
                      <a:pt x="63" y="66"/>
                    </a:lnTo>
                    <a:lnTo>
                      <a:pt x="69" y="66"/>
                    </a:lnTo>
                    <a:lnTo>
                      <a:pt x="76" y="68"/>
                    </a:lnTo>
                    <a:lnTo>
                      <a:pt x="82" y="70"/>
                    </a:lnTo>
                    <a:lnTo>
                      <a:pt x="87" y="73"/>
                    </a:lnTo>
                    <a:lnTo>
                      <a:pt x="92" y="76"/>
                    </a:lnTo>
                    <a:lnTo>
                      <a:pt x="98" y="81"/>
                    </a:lnTo>
                    <a:lnTo>
                      <a:pt x="103" y="86"/>
                    </a:lnTo>
                    <a:lnTo>
                      <a:pt x="107" y="92"/>
                    </a:lnTo>
                    <a:lnTo>
                      <a:pt x="107" y="0"/>
                    </a:lnTo>
                    <a:lnTo>
                      <a:pt x="148" y="0"/>
                    </a:lnTo>
                    <a:lnTo>
                      <a:pt x="148" y="256"/>
                    </a:lnTo>
                    <a:close/>
                    <a:moveTo>
                      <a:pt x="41" y="158"/>
                    </a:moveTo>
                    <a:lnTo>
                      <a:pt x="41" y="171"/>
                    </a:lnTo>
                    <a:lnTo>
                      <a:pt x="42" y="181"/>
                    </a:lnTo>
                    <a:lnTo>
                      <a:pt x="43" y="190"/>
                    </a:lnTo>
                    <a:lnTo>
                      <a:pt x="45" y="197"/>
                    </a:lnTo>
                    <a:lnTo>
                      <a:pt x="47" y="202"/>
                    </a:lnTo>
                    <a:lnTo>
                      <a:pt x="50" y="207"/>
                    </a:lnTo>
                    <a:lnTo>
                      <a:pt x="53" y="212"/>
                    </a:lnTo>
                    <a:lnTo>
                      <a:pt x="57" y="215"/>
                    </a:lnTo>
                    <a:lnTo>
                      <a:pt x="61" y="218"/>
                    </a:lnTo>
                    <a:lnTo>
                      <a:pt x="66" y="220"/>
                    </a:lnTo>
                    <a:lnTo>
                      <a:pt x="69" y="221"/>
                    </a:lnTo>
                    <a:lnTo>
                      <a:pt x="74" y="221"/>
                    </a:lnTo>
                    <a:lnTo>
                      <a:pt x="81" y="221"/>
                    </a:lnTo>
                    <a:lnTo>
                      <a:pt x="87" y="218"/>
                    </a:lnTo>
                    <a:lnTo>
                      <a:pt x="93" y="213"/>
                    </a:lnTo>
                    <a:lnTo>
                      <a:pt x="98" y="207"/>
                    </a:lnTo>
                    <a:lnTo>
                      <a:pt x="102" y="198"/>
                    </a:lnTo>
                    <a:lnTo>
                      <a:pt x="106" y="190"/>
                    </a:lnTo>
                    <a:lnTo>
                      <a:pt x="107" y="177"/>
                    </a:lnTo>
                    <a:lnTo>
                      <a:pt x="107" y="163"/>
                    </a:lnTo>
                    <a:lnTo>
                      <a:pt x="107" y="149"/>
                    </a:lnTo>
                    <a:lnTo>
                      <a:pt x="106" y="136"/>
                    </a:lnTo>
                    <a:lnTo>
                      <a:pt x="102" y="126"/>
                    </a:lnTo>
                    <a:lnTo>
                      <a:pt x="98" y="117"/>
                    </a:lnTo>
                    <a:lnTo>
                      <a:pt x="93" y="111"/>
                    </a:lnTo>
                    <a:lnTo>
                      <a:pt x="87" y="107"/>
                    </a:lnTo>
                    <a:lnTo>
                      <a:pt x="81" y="105"/>
                    </a:lnTo>
                    <a:lnTo>
                      <a:pt x="74" y="104"/>
                    </a:lnTo>
                    <a:lnTo>
                      <a:pt x="67" y="105"/>
                    </a:lnTo>
                    <a:lnTo>
                      <a:pt x="61" y="107"/>
                    </a:lnTo>
                    <a:lnTo>
                      <a:pt x="56" y="111"/>
                    </a:lnTo>
                    <a:lnTo>
                      <a:pt x="51" y="117"/>
                    </a:lnTo>
                    <a:lnTo>
                      <a:pt x="46" y="125"/>
                    </a:lnTo>
                    <a:lnTo>
                      <a:pt x="43" y="135"/>
                    </a:lnTo>
                    <a:lnTo>
                      <a:pt x="41" y="146"/>
                    </a:lnTo>
                    <a:lnTo>
                      <a:pt x="41" y="1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2697"/>
              <p:cNvSpPr>
                <a:spLocks noEditPoints="1"/>
              </p:cNvSpPr>
              <p:nvPr/>
            </p:nvSpPr>
            <p:spPr bwMode="auto">
              <a:xfrm>
                <a:off x="794" y="2345"/>
                <a:ext cx="28" cy="38"/>
              </a:xfrm>
              <a:custGeom>
                <a:avLst/>
                <a:gdLst>
                  <a:gd name="T0" fmla="*/ 140 w 142"/>
                  <a:gd name="T1" fmla="*/ 139 h 193"/>
                  <a:gd name="T2" fmla="*/ 130 w 142"/>
                  <a:gd name="T3" fmla="*/ 163 h 193"/>
                  <a:gd name="T4" fmla="*/ 115 w 142"/>
                  <a:gd name="T5" fmla="*/ 180 h 193"/>
                  <a:gd name="T6" fmla="*/ 96 w 142"/>
                  <a:gd name="T7" fmla="*/ 191 h 193"/>
                  <a:gd name="T8" fmla="*/ 74 w 142"/>
                  <a:gd name="T9" fmla="*/ 193 h 193"/>
                  <a:gd name="T10" fmla="*/ 58 w 142"/>
                  <a:gd name="T11" fmla="*/ 192 h 193"/>
                  <a:gd name="T12" fmla="*/ 44 w 142"/>
                  <a:gd name="T13" fmla="*/ 188 h 193"/>
                  <a:gd name="T14" fmla="*/ 31 w 142"/>
                  <a:gd name="T15" fmla="*/ 181 h 193"/>
                  <a:gd name="T16" fmla="*/ 22 w 142"/>
                  <a:gd name="T17" fmla="*/ 171 h 193"/>
                  <a:gd name="T18" fmla="*/ 13 w 142"/>
                  <a:gd name="T19" fmla="*/ 157 h 193"/>
                  <a:gd name="T20" fmla="*/ 5 w 142"/>
                  <a:gd name="T21" fmla="*/ 140 h 193"/>
                  <a:gd name="T22" fmla="*/ 2 w 142"/>
                  <a:gd name="T23" fmla="*/ 120 h 193"/>
                  <a:gd name="T24" fmla="*/ 0 w 142"/>
                  <a:gd name="T25" fmla="*/ 99 h 193"/>
                  <a:gd name="T26" fmla="*/ 2 w 142"/>
                  <a:gd name="T27" fmla="*/ 76 h 193"/>
                  <a:gd name="T28" fmla="*/ 5 w 142"/>
                  <a:gd name="T29" fmla="*/ 56 h 193"/>
                  <a:gd name="T30" fmla="*/ 13 w 142"/>
                  <a:gd name="T31" fmla="*/ 39 h 193"/>
                  <a:gd name="T32" fmla="*/ 22 w 142"/>
                  <a:gd name="T33" fmla="*/ 24 h 193"/>
                  <a:gd name="T34" fmla="*/ 31 w 142"/>
                  <a:gd name="T35" fmla="*/ 14 h 193"/>
                  <a:gd name="T36" fmla="*/ 43 w 142"/>
                  <a:gd name="T37" fmla="*/ 7 h 193"/>
                  <a:gd name="T38" fmla="*/ 56 w 142"/>
                  <a:gd name="T39" fmla="*/ 2 h 193"/>
                  <a:gd name="T40" fmla="*/ 70 w 142"/>
                  <a:gd name="T41" fmla="*/ 0 h 193"/>
                  <a:gd name="T42" fmla="*/ 85 w 142"/>
                  <a:gd name="T43" fmla="*/ 2 h 193"/>
                  <a:gd name="T44" fmla="*/ 99 w 142"/>
                  <a:gd name="T45" fmla="*/ 7 h 193"/>
                  <a:gd name="T46" fmla="*/ 111 w 142"/>
                  <a:gd name="T47" fmla="*/ 14 h 193"/>
                  <a:gd name="T48" fmla="*/ 121 w 142"/>
                  <a:gd name="T49" fmla="*/ 24 h 193"/>
                  <a:gd name="T50" fmla="*/ 130 w 142"/>
                  <a:gd name="T51" fmla="*/ 40 h 193"/>
                  <a:gd name="T52" fmla="*/ 136 w 142"/>
                  <a:gd name="T53" fmla="*/ 59 h 193"/>
                  <a:gd name="T54" fmla="*/ 141 w 142"/>
                  <a:gd name="T55" fmla="*/ 80 h 193"/>
                  <a:gd name="T56" fmla="*/ 142 w 142"/>
                  <a:gd name="T57" fmla="*/ 105 h 193"/>
                  <a:gd name="T58" fmla="*/ 41 w 142"/>
                  <a:gd name="T59" fmla="*/ 111 h 193"/>
                  <a:gd name="T60" fmla="*/ 44 w 142"/>
                  <a:gd name="T61" fmla="*/ 131 h 193"/>
                  <a:gd name="T62" fmla="*/ 51 w 142"/>
                  <a:gd name="T63" fmla="*/ 145 h 193"/>
                  <a:gd name="T64" fmla="*/ 61 w 142"/>
                  <a:gd name="T65" fmla="*/ 154 h 193"/>
                  <a:gd name="T66" fmla="*/ 74 w 142"/>
                  <a:gd name="T67" fmla="*/ 157 h 193"/>
                  <a:gd name="T68" fmla="*/ 83 w 142"/>
                  <a:gd name="T69" fmla="*/ 156 h 193"/>
                  <a:gd name="T70" fmla="*/ 90 w 142"/>
                  <a:gd name="T71" fmla="*/ 151 h 193"/>
                  <a:gd name="T72" fmla="*/ 96 w 142"/>
                  <a:gd name="T73" fmla="*/ 142 h 193"/>
                  <a:gd name="T74" fmla="*/ 100 w 142"/>
                  <a:gd name="T75" fmla="*/ 131 h 193"/>
                  <a:gd name="T76" fmla="*/ 101 w 142"/>
                  <a:gd name="T77" fmla="*/ 71 h 193"/>
                  <a:gd name="T78" fmla="*/ 96 w 142"/>
                  <a:gd name="T79" fmla="*/ 55 h 193"/>
                  <a:gd name="T80" fmla="*/ 89 w 142"/>
                  <a:gd name="T81" fmla="*/ 44 h 193"/>
                  <a:gd name="T82" fmla="*/ 78 w 142"/>
                  <a:gd name="T83" fmla="*/ 39 h 193"/>
                  <a:gd name="T84" fmla="*/ 66 w 142"/>
                  <a:gd name="T85" fmla="*/ 39 h 193"/>
                  <a:gd name="T86" fmla="*/ 55 w 142"/>
                  <a:gd name="T87" fmla="*/ 44 h 193"/>
                  <a:gd name="T88" fmla="*/ 46 w 142"/>
                  <a:gd name="T89" fmla="*/ 55 h 193"/>
                  <a:gd name="T90" fmla="*/ 43 w 142"/>
                  <a:gd name="T91" fmla="*/ 71 h 193"/>
                  <a:gd name="T92" fmla="*/ 102 w 142"/>
                  <a:gd name="T93" fmla="*/ 8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2" h="193">
                    <a:moveTo>
                      <a:pt x="100" y="131"/>
                    </a:moveTo>
                    <a:lnTo>
                      <a:pt x="140" y="139"/>
                    </a:lnTo>
                    <a:lnTo>
                      <a:pt x="135" y="152"/>
                    </a:lnTo>
                    <a:lnTo>
                      <a:pt x="130" y="163"/>
                    </a:lnTo>
                    <a:lnTo>
                      <a:pt x="122" y="172"/>
                    </a:lnTo>
                    <a:lnTo>
                      <a:pt x="115" y="180"/>
                    </a:lnTo>
                    <a:lnTo>
                      <a:pt x="106" y="186"/>
                    </a:lnTo>
                    <a:lnTo>
                      <a:pt x="96" y="191"/>
                    </a:lnTo>
                    <a:lnTo>
                      <a:pt x="85" y="193"/>
                    </a:lnTo>
                    <a:lnTo>
                      <a:pt x="74" y="193"/>
                    </a:lnTo>
                    <a:lnTo>
                      <a:pt x="65" y="193"/>
                    </a:lnTo>
                    <a:lnTo>
                      <a:pt x="58" y="192"/>
                    </a:lnTo>
                    <a:lnTo>
                      <a:pt x="51" y="191"/>
                    </a:lnTo>
                    <a:lnTo>
                      <a:pt x="44" y="188"/>
                    </a:lnTo>
                    <a:lnTo>
                      <a:pt x="38" y="185"/>
                    </a:lnTo>
                    <a:lnTo>
                      <a:pt x="31" y="181"/>
                    </a:lnTo>
                    <a:lnTo>
                      <a:pt x="27" y="176"/>
                    </a:lnTo>
                    <a:lnTo>
                      <a:pt x="22" y="171"/>
                    </a:lnTo>
                    <a:lnTo>
                      <a:pt x="17" y="165"/>
                    </a:lnTo>
                    <a:lnTo>
                      <a:pt x="13" y="157"/>
                    </a:lnTo>
                    <a:lnTo>
                      <a:pt x="9" y="149"/>
                    </a:lnTo>
                    <a:lnTo>
                      <a:pt x="5" y="140"/>
                    </a:lnTo>
                    <a:lnTo>
                      <a:pt x="3" y="130"/>
                    </a:lnTo>
                    <a:lnTo>
                      <a:pt x="2" y="120"/>
                    </a:lnTo>
                    <a:lnTo>
                      <a:pt x="0" y="110"/>
                    </a:lnTo>
                    <a:lnTo>
                      <a:pt x="0" y="99"/>
                    </a:lnTo>
                    <a:lnTo>
                      <a:pt x="0" y="86"/>
                    </a:lnTo>
                    <a:lnTo>
                      <a:pt x="2" y="76"/>
                    </a:lnTo>
                    <a:lnTo>
                      <a:pt x="3" y="66"/>
                    </a:lnTo>
                    <a:lnTo>
                      <a:pt x="5" y="56"/>
                    </a:lnTo>
                    <a:lnTo>
                      <a:pt x="9" y="48"/>
                    </a:lnTo>
                    <a:lnTo>
                      <a:pt x="13" y="39"/>
                    </a:lnTo>
                    <a:lnTo>
                      <a:pt x="17" y="31"/>
                    </a:lnTo>
                    <a:lnTo>
                      <a:pt x="22" y="24"/>
                    </a:lnTo>
                    <a:lnTo>
                      <a:pt x="27" y="18"/>
                    </a:lnTo>
                    <a:lnTo>
                      <a:pt x="31" y="14"/>
                    </a:lnTo>
                    <a:lnTo>
                      <a:pt x="38" y="9"/>
                    </a:lnTo>
                    <a:lnTo>
                      <a:pt x="43" y="7"/>
                    </a:lnTo>
                    <a:lnTo>
                      <a:pt x="49" y="4"/>
                    </a:lnTo>
                    <a:lnTo>
                      <a:pt x="56" y="2"/>
                    </a:lnTo>
                    <a:lnTo>
                      <a:pt x="63" y="0"/>
                    </a:lnTo>
                    <a:lnTo>
                      <a:pt x="70" y="0"/>
                    </a:lnTo>
                    <a:lnTo>
                      <a:pt x="78" y="0"/>
                    </a:lnTo>
                    <a:lnTo>
                      <a:pt x="85" y="2"/>
                    </a:lnTo>
                    <a:lnTo>
                      <a:pt x="93" y="4"/>
                    </a:lnTo>
                    <a:lnTo>
                      <a:pt x="99" y="7"/>
                    </a:lnTo>
                    <a:lnTo>
                      <a:pt x="105" y="10"/>
                    </a:lnTo>
                    <a:lnTo>
                      <a:pt x="111" y="14"/>
                    </a:lnTo>
                    <a:lnTo>
                      <a:pt x="116" y="19"/>
                    </a:lnTo>
                    <a:lnTo>
                      <a:pt x="121" y="24"/>
                    </a:lnTo>
                    <a:lnTo>
                      <a:pt x="126" y="31"/>
                    </a:lnTo>
                    <a:lnTo>
                      <a:pt x="130" y="40"/>
                    </a:lnTo>
                    <a:lnTo>
                      <a:pt x="134" y="49"/>
                    </a:lnTo>
                    <a:lnTo>
                      <a:pt x="136" y="59"/>
                    </a:lnTo>
                    <a:lnTo>
                      <a:pt x="139" y="69"/>
                    </a:lnTo>
                    <a:lnTo>
                      <a:pt x="141" y="80"/>
                    </a:lnTo>
                    <a:lnTo>
                      <a:pt x="141" y="92"/>
                    </a:lnTo>
                    <a:lnTo>
                      <a:pt x="142" y="105"/>
                    </a:lnTo>
                    <a:lnTo>
                      <a:pt x="142" y="111"/>
                    </a:lnTo>
                    <a:lnTo>
                      <a:pt x="41" y="111"/>
                    </a:lnTo>
                    <a:lnTo>
                      <a:pt x="41" y="121"/>
                    </a:lnTo>
                    <a:lnTo>
                      <a:pt x="44" y="131"/>
                    </a:lnTo>
                    <a:lnTo>
                      <a:pt x="46" y="139"/>
                    </a:lnTo>
                    <a:lnTo>
                      <a:pt x="51" y="145"/>
                    </a:lnTo>
                    <a:lnTo>
                      <a:pt x="56" y="150"/>
                    </a:lnTo>
                    <a:lnTo>
                      <a:pt x="61" y="154"/>
                    </a:lnTo>
                    <a:lnTo>
                      <a:pt x="68" y="156"/>
                    </a:lnTo>
                    <a:lnTo>
                      <a:pt x="74" y="157"/>
                    </a:lnTo>
                    <a:lnTo>
                      <a:pt x="79" y="157"/>
                    </a:lnTo>
                    <a:lnTo>
                      <a:pt x="83" y="156"/>
                    </a:lnTo>
                    <a:lnTo>
                      <a:pt x="88" y="154"/>
                    </a:lnTo>
                    <a:lnTo>
                      <a:pt x="90" y="151"/>
                    </a:lnTo>
                    <a:lnTo>
                      <a:pt x="94" y="147"/>
                    </a:lnTo>
                    <a:lnTo>
                      <a:pt x="96" y="142"/>
                    </a:lnTo>
                    <a:lnTo>
                      <a:pt x="99" y="137"/>
                    </a:lnTo>
                    <a:lnTo>
                      <a:pt x="100" y="131"/>
                    </a:lnTo>
                    <a:close/>
                    <a:moveTo>
                      <a:pt x="102" y="81"/>
                    </a:moveTo>
                    <a:lnTo>
                      <a:pt x="101" y="71"/>
                    </a:lnTo>
                    <a:lnTo>
                      <a:pt x="100" y="63"/>
                    </a:lnTo>
                    <a:lnTo>
                      <a:pt x="96" y="55"/>
                    </a:lnTo>
                    <a:lnTo>
                      <a:pt x="93" y="49"/>
                    </a:lnTo>
                    <a:lnTo>
                      <a:pt x="89" y="44"/>
                    </a:lnTo>
                    <a:lnTo>
                      <a:pt x="84" y="40"/>
                    </a:lnTo>
                    <a:lnTo>
                      <a:pt x="78" y="39"/>
                    </a:lnTo>
                    <a:lnTo>
                      <a:pt x="73" y="38"/>
                    </a:lnTo>
                    <a:lnTo>
                      <a:pt x="66" y="39"/>
                    </a:lnTo>
                    <a:lnTo>
                      <a:pt x="60" y="40"/>
                    </a:lnTo>
                    <a:lnTo>
                      <a:pt x="55" y="44"/>
                    </a:lnTo>
                    <a:lnTo>
                      <a:pt x="50" y="49"/>
                    </a:lnTo>
                    <a:lnTo>
                      <a:pt x="46" y="55"/>
                    </a:lnTo>
                    <a:lnTo>
                      <a:pt x="44" y="63"/>
                    </a:lnTo>
                    <a:lnTo>
                      <a:pt x="43" y="71"/>
                    </a:lnTo>
                    <a:lnTo>
                      <a:pt x="41" y="81"/>
                    </a:lnTo>
                    <a:lnTo>
                      <a:pt x="102" y="8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2698"/>
              <p:cNvSpPr>
                <a:spLocks/>
              </p:cNvSpPr>
              <p:nvPr/>
            </p:nvSpPr>
            <p:spPr bwMode="auto">
              <a:xfrm>
                <a:off x="825" y="2346"/>
                <a:ext cx="31" cy="37"/>
              </a:xfrm>
              <a:custGeom>
                <a:avLst/>
                <a:gdLst>
                  <a:gd name="T0" fmla="*/ 61 w 157"/>
                  <a:gd name="T1" fmla="*/ 186 h 186"/>
                  <a:gd name="T2" fmla="*/ 0 w 157"/>
                  <a:gd name="T3" fmla="*/ 0 h 186"/>
                  <a:gd name="T4" fmla="*/ 42 w 157"/>
                  <a:gd name="T5" fmla="*/ 0 h 186"/>
                  <a:gd name="T6" fmla="*/ 71 w 157"/>
                  <a:gd name="T7" fmla="*/ 95 h 186"/>
                  <a:gd name="T8" fmla="*/ 80 w 157"/>
                  <a:gd name="T9" fmla="*/ 127 h 186"/>
                  <a:gd name="T10" fmla="*/ 87 w 157"/>
                  <a:gd name="T11" fmla="*/ 95 h 186"/>
                  <a:gd name="T12" fmla="*/ 116 w 157"/>
                  <a:gd name="T13" fmla="*/ 0 h 186"/>
                  <a:gd name="T14" fmla="*/ 157 w 157"/>
                  <a:gd name="T15" fmla="*/ 0 h 186"/>
                  <a:gd name="T16" fmla="*/ 97 w 157"/>
                  <a:gd name="T17" fmla="*/ 186 h 186"/>
                  <a:gd name="T18" fmla="*/ 61 w 157"/>
                  <a:gd name="T1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" h="186">
                    <a:moveTo>
                      <a:pt x="61" y="186"/>
                    </a:moveTo>
                    <a:lnTo>
                      <a:pt x="0" y="0"/>
                    </a:lnTo>
                    <a:lnTo>
                      <a:pt x="42" y="0"/>
                    </a:lnTo>
                    <a:lnTo>
                      <a:pt x="71" y="95"/>
                    </a:lnTo>
                    <a:lnTo>
                      <a:pt x="80" y="127"/>
                    </a:lnTo>
                    <a:lnTo>
                      <a:pt x="87" y="95"/>
                    </a:lnTo>
                    <a:lnTo>
                      <a:pt x="116" y="0"/>
                    </a:lnTo>
                    <a:lnTo>
                      <a:pt x="157" y="0"/>
                    </a:lnTo>
                    <a:lnTo>
                      <a:pt x="97" y="186"/>
                    </a:lnTo>
                    <a:lnTo>
                      <a:pt x="61" y="18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2699"/>
              <p:cNvSpPr>
                <a:spLocks noEditPoints="1"/>
              </p:cNvSpPr>
              <p:nvPr/>
            </p:nvSpPr>
            <p:spPr bwMode="auto">
              <a:xfrm>
                <a:off x="861" y="2332"/>
                <a:ext cx="9" cy="51"/>
              </a:xfrm>
              <a:custGeom>
                <a:avLst/>
                <a:gdLst>
                  <a:gd name="T0" fmla="*/ 0 w 41"/>
                  <a:gd name="T1" fmla="*/ 45 h 256"/>
                  <a:gd name="T2" fmla="*/ 0 w 41"/>
                  <a:gd name="T3" fmla="*/ 0 h 256"/>
                  <a:gd name="T4" fmla="*/ 41 w 41"/>
                  <a:gd name="T5" fmla="*/ 0 h 256"/>
                  <a:gd name="T6" fmla="*/ 41 w 41"/>
                  <a:gd name="T7" fmla="*/ 45 h 256"/>
                  <a:gd name="T8" fmla="*/ 0 w 41"/>
                  <a:gd name="T9" fmla="*/ 45 h 256"/>
                  <a:gd name="T10" fmla="*/ 0 w 41"/>
                  <a:gd name="T11" fmla="*/ 256 h 256"/>
                  <a:gd name="T12" fmla="*/ 0 w 41"/>
                  <a:gd name="T13" fmla="*/ 70 h 256"/>
                  <a:gd name="T14" fmla="*/ 41 w 41"/>
                  <a:gd name="T15" fmla="*/ 70 h 256"/>
                  <a:gd name="T16" fmla="*/ 41 w 41"/>
                  <a:gd name="T17" fmla="*/ 256 h 256"/>
                  <a:gd name="T18" fmla="*/ 0 w 41"/>
                  <a:gd name="T1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256">
                    <a:moveTo>
                      <a:pt x="0" y="45"/>
                    </a:moveTo>
                    <a:lnTo>
                      <a:pt x="0" y="0"/>
                    </a:lnTo>
                    <a:lnTo>
                      <a:pt x="41" y="0"/>
                    </a:lnTo>
                    <a:lnTo>
                      <a:pt x="41" y="45"/>
                    </a:lnTo>
                    <a:lnTo>
                      <a:pt x="0" y="45"/>
                    </a:lnTo>
                    <a:close/>
                    <a:moveTo>
                      <a:pt x="0" y="256"/>
                    </a:moveTo>
                    <a:lnTo>
                      <a:pt x="0" y="70"/>
                    </a:lnTo>
                    <a:lnTo>
                      <a:pt x="41" y="70"/>
                    </a:lnTo>
                    <a:lnTo>
                      <a:pt x="41" y="256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2700"/>
              <p:cNvSpPr>
                <a:spLocks noChangeArrowheads="1"/>
              </p:cNvSpPr>
              <p:nvPr/>
            </p:nvSpPr>
            <p:spPr bwMode="auto">
              <a:xfrm>
                <a:off x="878" y="2332"/>
                <a:ext cx="8" cy="51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2701"/>
              <p:cNvSpPr>
                <a:spLocks noChangeArrowheads="1"/>
              </p:cNvSpPr>
              <p:nvPr/>
            </p:nvSpPr>
            <p:spPr bwMode="auto">
              <a:xfrm>
                <a:off x="894" y="2332"/>
                <a:ext cx="8" cy="51"/>
              </a:xfrm>
              <a:prstGeom prst="rect">
                <a:avLst/>
              </a:pr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2702"/>
              <p:cNvSpPr>
                <a:spLocks noEditPoints="1"/>
              </p:cNvSpPr>
              <p:nvPr/>
            </p:nvSpPr>
            <p:spPr bwMode="auto">
              <a:xfrm>
                <a:off x="908" y="2345"/>
                <a:ext cx="28" cy="38"/>
              </a:xfrm>
              <a:custGeom>
                <a:avLst/>
                <a:gdLst>
                  <a:gd name="T0" fmla="*/ 139 w 140"/>
                  <a:gd name="T1" fmla="*/ 139 h 193"/>
                  <a:gd name="T2" fmla="*/ 129 w 140"/>
                  <a:gd name="T3" fmla="*/ 163 h 193"/>
                  <a:gd name="T4" fmla="*/ 114 w 140"/>
                  <a:gd name="T5" fmla="*/ 180 h 193"/>
                  <a:gd name="T6" fmla="*/ 96 w 140"/>
                  <a:gd name="T7" fmla="*/ 191 h 193"/>
                  <a:gd name="T8" fmla="*/ 73 w 140"/>
                  <a:gd name="T9" fmla="*/ 193 h 193"/>
                  <a:gd name="T10" fmla="*/ 57 w 140"/>
                  <a:gd name="T11" fmla="*/ 192 h 193"/>
                  <a:gd name="T12" fmla="*/ 43 w 140"/>
                  <a:gd name="T13" fmla="*/ 188 h 193"/>
                  <a:gd name="T14" fmla="*/ 31 w 140"/>
                  <a:gd name="T15" fmla="*/ 181 h 193"/>
                  <a:gd name="T16" fmla="*/ 21 w 140"/>
                  <a:gd name="T17" fmla="*/ 171 h 193"/>
                  <a:gd name="T18" fmla="*/ 11 w 140"/>
                  <a:gd name="T19" fmla="*/ 157 h 193"/>
                  <a:gd name="T20" fmla="*/ 5 w 140"/>
                  <a:gd name="T21" fmla="*/ 140 h 193"/>
                  <a:gd name="T22" fmla="*/ 1 w 140"/>
                  <a:gd name="T23" fmla="*/ 120 h 193"/>
                  <a:gd name="T24" fmla="*/ 0 w 140"/>
                  <a:gd name="T25" fmla="*/ 99 h 193"/>
                  <a:gd name="T26" fmla="*/ 1 w 140"/>
                  <a:gd name="T27" fmla="*/ 76 h 193"/>
                  <a:gd name="T28" fmla="*/ 5 w 140"/>
                  <a:gd name="T29" fmla="*/ 56 h 193"/>
                  <a:gd name="T30" fmla="*/ 11 w 140"/>
                  <a:gd name="T31" fmla="*/ 39 h 193"/>
                  <a:gd name="T32" fmla="*/ 21 w 140"/>
                  <a:gd name="T33" fmla="*/ 24 h 193"/>
                  <a:gd name="T34" fmla="*/ 31 w 140"/>
                  <a:gd name="T35" fmla="*/ 14 h 193"/>
                  <a:gd name="T36" fmla="*/ 42 w 140"/>
                  <a:gd name="T37" fmla="*/ 7 h 193"/>
                  <a:gd name="T38" fmla="*/ 54 w 140"/>
                  <a:gd name="T39" fmla="*/ 2 h 193"/>
                  <a:gd name="T40" fmla="*/ 68 w 140"/>
                  <a:gd name="T41" fmla="*/ 0 h 193"/>
                  <a:gd name="T42" fmla="*/ 84 w 140"/>
                  <a:gd name="T43" fmla="*/ 2 h 193"/>
                  <a:gd name="T44" fmla="*/ 98 w 140"/>
                  <a:gd name="T45" fmla="*/ 7 h 193"/>
                  <a:gd name="T46" fmla="*/ 109 w 140"/>
                  <a:gd name="T47" fmla="*/ 14 h 193"/>
                  <a:gd name="T48" fmla="*/ 119 w 140"/>
                  <a:gd name="T49" fmla="*/ 24 h 193"/>
                  <a:gd name="T50" fmla="*/ 129 w 140"/>
                  <a:gd name="T51" fmla="*/ 40 h 193"/>
                  <a:gd name="T52" fmla="*/ 135 w 140"/>
                  <a:gd name="T53" fmla="*/ 59 h 193"/>
                  <a:gd name="T54" fmla="*/ 139 w 140"/>
                  <a:gd name="T55" fmla="*/ 80 h 193"/>
                  <a:gd name="T56" fmla="*/ 140 w 140"/>
                  <a:gd name="T57" fmla="*/ 105 h 193"/>
                  <a:gd name="T58" fmla="*/ 39 w 140"/>
                  <a:gd name="T59" fmla="*/ 111 h 193"/>
                  <a:gd name="T60" fmla="*/ 43 w 140"/>
                  <a:gd name="T61" fmla="*/ 131 h 193"/>
                  <a:gd name="T62" fmla="*/ 49 w 140"/>
                  <a:gd name="T63" fmla="*/ 145 h 193"/>
                  <a:gd name="T64" fmla="*/ 61 w 140"/>
                  <a:gd name="T65" fmla="*/ 154 h 193"/>
                  <a:gd name="T66" fmla="*/ 73 w 140"/>
                  <a:gd name="T67" fmla="*/ 157 h 193"/>
                  <a:gd name="T68" fmla="*/ 82 w 140"/>
                  <a:gd name="T69" fmla="*/ 156 h 193"/>
                  <a:gd name="T70" fmla="*/ 89 w 140"/>
                  <a:gd name="T71" fmla="*/ 151 h 193"/>
                  <a:gd name="T72" fmla="*/ 94 w 140"/>
                  <a:gd name="T73" fmla="*/ 142 h 193"/>
                  <a:gd name="T74" fmla="*/ 99 w 140"/>
                  <a:gd name="T75" fmla="*/ 131 h 193"/>
                  <a:gd name="T76" fmla="*/ 100 w 140"/>
                  <a:gd name="T77" fmla="*/ 71 h 193"/>
                  <a:gd name="T78" fmla="*/ 96 w 140"/>
                  <a:gd name="T79" fmla="*/ 55 h 193"/>
                  <a:gd name="T80" fmla="*/ 87 w 140"/>
                  <a:gd name="T81" fmla="*/ 44 h 193"/>
                  <a:gd name="T82" fmla="*/ 77 w 140"/>
                  <a:gd name="T83" fmla="*/ 39 h 193"/>
                  <a:gd name="T84" fmla="*/ 64 w 140"/>
                  <a:gd name="T85" fmla="*/ 39 h 193"/>
                  <a:gd name="T86" fmla="*/ 54 w 140"/>
                  <a:gd name="T87" fmla="*/ 44 h 193"/>
                  <a:gd name="T88" fmla="*/ 46 w 140"/>
                  <a:gd name="T89" fmla="*/ 55 h 193"/>
                  <a:gd name="T90" fmla="*/ 41 w 140"/>
                  <a:gd name="T91" fmla="*/ 71 h 193"/>
                  <a:gd name="T92" fmla="*/ 100 w 140"/>
                  <a:gd name="T93" fmla="*/ 8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0" h="193">
                    <a:moveTo>
                      <a:pt x="99" y="131"/>
                    </a:moveTo>
                    <a:lnTo>
                      <a:pt x="139" y="139"/>
                    </a:lnTo>
                    <a:lnTo>
                      <a:pt x="134" y="152"/>
                    </a:lnTo>
                    <a:lnTo>
                      <a:pt x="129" y="163"/>
                    </a:lnTo>
                    <a:lnTo>
                      <a:pt x="122" y="172"/>
                    </a:lnTo>
                    <a:lnTo>
                      <a:pt x="114" y="180"/>
                    </a:lnTo>
                    <a:lnTo>
                      <a:pt x="105" y="186"/>
                    </a:lnTo>
                    <a:lnTo>
                      <a:pt x="96" y="191"/>
                    </a:lnTo>
                    <a:lnTo>
                      <a:pt x="84" y="193"/>
                    </a:lnTo>
                    <a:lnTo>
                      <a:pt x="73" y="193"/>
                    </a:lnTo>
                    <a:lnTo>
                      <a:pt x="64" y="193"/>
                    </a:lnTo>
                    <a:lnTo>
                      <a:pt x="57" y="192"/>
                    </a:lnTo>
                    <a:lnTo>
                      <a:pt x="49" y="191"/>
                    </a:lnTo>
                    <a:lnTo>
                      <a:pt x="43" y="188"/>
                    </a:lnTo>
                    <a:lnTo>
                      <a:pt x="37" y="185"/>
                    </a:lnTo>
                    <a:lnTo>
                      <a:pt x="31" y="181"/>
                    </a:lnTo>
                    <a:lnTo>
                      <a:pt x="26" y="176"/>
                    </a:lnTo>
                    <a:lnTo>
                      <a:pt x="21" y="171"/>
                    </a:lnTo>
                    <a:lnTo>
                      <a:pt x="16" y="165"/>
                    </a:lnTo>
                    <a:lnTo>
                      <a:pt x="11" y="157"/>
                    </a:lnTo>
                    <a:lnTo>
                      <a:pt x="7" y="149"/>
                    </a:lnTo>
                    <a:lnTo>
                      <a:pt x="5" y="140"/>
                    </a:lnTo>
                    <a:lnTo>
                      <a:pt x="2" y="130"/>
                    </a:lnTo>
                    <a:lnTo>
                      <a:pt x="1" y="120"/>
                    </a:lnTo>
                    <a:lnTo>
                      <a:pt x="0" y="110"/>
                    </a:lnTo>
                    <a:lnTo>
                      <a:pt x="0" y="99"/>
                    </a:lnTo>
                    <a:lnTo>
                      <a:pt x="0" y="86"/>
                    </a:lnTo>
                    <a:lnTo>
                      <a:pt x="1" y="76"/>
                    </a:lnTo>
                    <a:lnTo>
                      <a:pt x="2" y="66"/>
                    </a:lnTo>
                    <a:lnTo>
                      <a:pt x="5" y="56"/>
                    </a:lnTo>
                    <a:lnTo>
                      <a:pt x="7" y="48"/>
                    </a:lnTo>
                    <a:lnTo>
                      <a:pt x="11" y="39"/>
                    </a:lnTo>
                    <a:lnTo>
                      <a:pt x="16" y="31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1" y="14"/>
                    </a:lnTo>
                    <a:lnTo>
                      <a:pt x="36" y="9"/>
                    </a:lnTo>
                    <a:lnTo>
                      <a:pt x="42" y="7"/>
                    </a:lnTo>
                    <a:lnTo>
                      <a:pt x="48" y="4"/>
                    </a:lnTo>
                    <a:lnTo>
                      <a:pt x="54" y="2"/>
                    </a:lnTo>
                    <a:lnTo>
                      <a:pt x="62" y="0"/>
                    </a:lnTo>
                    <a:lnTo>
                      <a:pt x="68" y="0"/>
                    </a:lnTo>
                    <a:lnTo>
                      <a:pt x="77" y="0"/>
                    </a:lnTo>
                    <a:lnTo>
                      <a:pt x="84" y="2"/>
                    </a:lnTo>
                    <a:lnTo>
                      <a:pt x="91" y="4"/>
                    </a:lnTo>
                    <a:lnTo>
                      <a:pt x="98" y="7"/>
                    </a:lnTo>
                    <a:lnTo>
                      <a:pt x="104" y="10"/>
                    </a:lnTo>
                    <a:lnTo>
                      <a:pt x="109" y="14"/>
                    </a:lnTo>
                    <a:lnTo>
                      <a:pt x="114" y="19"/>
                    </a:lnTo>
                    <a:lnTo>
                      <a:pt x="119" y="24"/>
                    </a:lnTo>
                    <a:lnTo>
                      <a:pt x="124" y="31"/>
                    </a:lnTo>
                    <a:lnTo>
                      <a:pt x="129" y="40"/>
                    </a:lnTo>
                    <a:lnTo>
                      <a:pt x="133" y="49"/>
                    </a:lnTo>
                    <a:lnTo>
                      <a:pt x="135" y="59"/>
                    </a:lnTo>
                    <a:lnTo>
                      <a:pt x="138" y="69"/>
                    </a:lnTo>
                    <a:lnTo>
                      <a:pt x="139" y="80"/>
                    </a:lnTo>
                    <a:lnTo>
                      <a:pt x="140" y="92"/>
                    </a:lnTo>
                    <a:lnTo>
                      <a:pt x="140" y="105"/>
                    </a:lnTo>
                    <a:lnTo>
                      <a:pt x="140" y="111"/>
                    </a:lnTo>
                    <a:lnTo>
                      <a:pt x="39" y="111"/>
                    </a:lnTo>
                    <a:lnTo>
                      <a:pt x="41" y="121"/>
                    </a:lnTo>
                    <a:lnTo>
                      <a:pt x="43" y="131"/>
                    </a:lnTo>
                    <a:lnTo>
                      <a:pt x="46" y="139"/>
                    </a:lnTo>
                    <a:lnTo>
                      <a:pt x="49" y="145"/>
                    </a:lnTo>
                    <a:lnTo>
                      <a:pt x="54" y="150"/>
                    </a:lnTo>
                    <a:lnTo>
                      <a:pt x="61" y="154"/>
                    </a:lnTo>
                    <a:lnTo>
                      <a:pt x="67" y="156"/>
                    </a:lnTo>
                    <a:lnTo>
                      <a:pt x="73" y="157"/>
                    </a:lnTo>
                    <a:lnTo>
                      <a:pt x="78" y="157"/>
                    </a:lnTo>
                    <a:lnTo>
                      <a:pt x="82" y="156"/>
                    </a:lnTo>
                    <a:lnTo>
                      <a:pt x="86" y="154"/>
                    </a:lnTo>
                    <a:lnTo>
                      <a:pt x="89" y="151"/>
                    </a:lnTo>
                    <a:lnTo>
                      <a:pt x="92" y="147"/>
                    </a:lnTo>
                    <a:lnTo>
                      <a:pt x="94" y="142"/>
                    </a:lnTo>
                    <a:lnTo>
                      <a:pt x="97" y="137"/>
                    </a:lnTo>
                    <a:lnTo>
                      <a:pt x="99" y="131"/>
                    </a:lnTo>
                    <a:close/>
                    <a:moveTo>
                      <a:pt x="100" y="81"/>
                    </a:moveTo>
                    <a:lnTo>
                      <a:pt x="100" y="71"/>
                    </a:lnTo>
                    <a:lnTo>
                      <a:pt x="98" y="63"/>
                    </a:lnTo>
                    <a:lnTo>
                      <a:pt x="96" y="55"/>
                    </a:lnTo>
                    <a:lnTo>
                      <a:pt x="92" y="49"/>
                    </a:lnTo>
                    <a:lnTo>
                      <a:pt x="87" y="44"/>
                    </a:lnTo>
                    <a:lnTo>
                      <a:pt x="82" y="40"/>
                    </a:lnTo>
                    <a:lnTo>
                      <a:pt x="77" y="39"/>
                    </a:lnTo>
                    <a:lnTo>
                      <a:pt x="71" y="38"/>
                    </a:lnTo>
                    <a:lnTo>
                      <a:pt x="64" y="39"/>
                    </a:lnTo>
                    <a:lnTo>
                      <a:pt x="59" y="40"/>
                    </a:lnTo>
                    <a:lnTo>
                      <a:pt x="54" y="44"/>
                    </a:lnTo>
                    <a:lnTo>
                      <a:pt x="49" y="49"/>
                    </a:lnTo>
                    <a:lnTo>
                      <a:pt x="46" y="55"/>
                    </a:lnTo>
                    <a:lnTo>
                      <a:pt x="43" y="63"/>
                    </a:lnTo>
                    <a:lnTo>
                      <a:pt x="41" y="71"/>
                    </a:lnTo>
                    <a:lnTo>
                      <a:pt x="41" y="81"/>
                    </a:lnTo>
                    <a:lnTo>
                      <a:pt x="100" y="8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2703"/>
              <p:cNvSpPr>
                <a:spLocks/>
              </p:cNvSpPr>
              <p:nvPr/>
            </p:nvSpPr>
            <p:spPr bwMode="auto">
              <a:xfrm>
                <a:off x="957" y="2331"/>
                <a:ext cx="37" cy="52"/>
              </a:xfrm>
              <a:custGeom>
                <a:avLst/>
                <a:gdLst>
                  <a:gd name="T0" fmla="*/ 182 w 182"/>
                  <a:gd name="T1" fmla="*/ 180 h 262"/>
                  <a:gd name="T2" fmla="*/ 170 w 182"/>
                  <a:gd name="T3" fmla="*/ 218 h 262"/>
                  <a:gd name="T4" fmla="*/ 161 w 182"/>
                  <a:gd name="T5" fmla="*/ 231 h 262"/>
                  <a:gd name="T6" fmla="*/ 151 w 182"/>
                  <a:gd name="T7" fmla="*/ 242 h 262"/>
                  <a:gd name="T8" fmla="*/ 139 w 182"/>
                  <a:gd name="T9" fmla="*/ 251 h 262"/>
                  <a:gd name="T10" fmla="*/ 126 w 182"/>
                  <a:gd name="T11" fmla="*/ 257 h 262"/>
                  <a:gd name="T12" fmla="*/ 111 w 182"/>
                  <a:gd name="T13" fmla="*/ 261 h 262"/>
                  <a:gd name="T14" fmla="*/ 96 w 182"/>
                  <a:gd name="T15" fmla="*/ 262 h 262"/>
                  <a:gd name="T16" fmla="*/ 76 w 182"/>
                  <a:gd name="T17" fmla="*/ 261 h 262"/>
                  <a:gd name="T18" fmla="*/ 59 w 182"/>
                  <a:gd name="T19" fmla="*/ 255 h 262"/>
                  <a:gd name="T20" fmla="*/ 43 w 182"/>
                  <a:gd name="T21" fmla="*/ 245 h 262"/>
                  <a:gd name="T22" fmla="*/ 29 w 182"/>
                  <a:gd name="T23" fmla="*/ 231 h 262"/>
                  <a:gd name="T24" fmla="*/ 17 w 182"/>
                  <a:gd name="T25" fmla="*/ 211 h 262"/>
                  <a:gd name="T26" fmla="*/ 8 w 182"/>
                  <a:gd name="T27" fmla="*/ 189 h 262"/>
                  <a:gd name="T28" fmla="*/ 2 w 182"/>
                  <a:gd name="T29" fmla="*/ 163 h 262"/>
                  <a:gd name="T30" fmla="*/ 0 w 182"/>
                  <a:gd name="T31" fmla="*/ 133 h 262"/>
                  <a:gd name="T32" fmla="*/ 2 w 182"/>
                  <a:gd name="T33" fmla="*/ 103 h 262"/>
                  <a:gd name="T34" fmla="*/ 8 w 182"/>
                  <a:gd name="T35" fmla="*/ 76 h 262"/>
                  <a:gd name="T36" fmla="*/ 17 w 182"/>
                  <a:gd name="T37" fmla="*/ 52 h 262"/>
                  <a:gd name="T38" fmla="*/ 30 w 182"/>
                  <a:gd name="T39" fmla="*/ 31 h 262"/>
                  <a:gd name="T40" fmla="*/ 44 w 182"/>
                  <a:gd name="T41" fmla="*/ 17 h 262"/>
                  <a:gd name="T42" fmla="*/ 60 w 182"/>
                  <a:gd name="T43" fmla="*/ 7 h 262"/>
                  <a:gd name="T44" fmla="*/ 78 w 182"/>
                  <a:gd name="T45" fmla="*/ 1 h 262"/>
                  <a:gd name="T46" fmla="*/ 99 w 182"/>
                  <a:gd name="T47" fmla="*/ 0 h 262"/>
                  <a:gd name="T48" fmla="*/ 115 w 182"/>
                  <a:gd name="T49" fmla="*/ 1 h 262"/>
                  <a:gd name="T50" fmla="*/ 131 w 182"/>
                  <a:gd name="T51" fmla="*/ 5 h 262"/>
                  <a:gd name="T52" fmla="*/ 145 w 182"/>
                  <a:gd name="T53" fmla="*/ 12 h 262"/>
                  <a:gd name="T54" fmla="*/ 157 w 182"/>
                  <a:gd name="T55" fmla="*/ 23 h 262"/>
                  <a:gd name="T56" fmla="*/ 172 w 182"/>
                  <a:gd name="T57" fmla="*/ 44 h 262"/>
                  <a:gd name="T58" fmla="*/ 182 w 182"/>
                  <a:gd name="T59" fmla="*/ 74 h 262"/>
                  <a:gd name="T60" fmla="*/ 137 w 182"/>
                  <a:gd name="T61" fmla="*/ 77 h 262"/>
                  <a:gd name="T62" fmla="*/ 130 w 182"/>
                  <a:gd name="T63" fmla="*/ 61 h 262"/>
                  <a:gd name="T64" fmla="*/ 119 w 182"/>
                  <a:gd name="T65" fmla="*/ 49 h 262"/>
                  <a:gd name="T66" fmla="*/ 104 w 182"/>
                  <a:gd name="T67" fmla="*/ 44 h 262"/>
                  <a:gd name="T68" fmla="*/ 90 w 182"/>
                  <a:gd name="T69" fmla="*/ 43 h 262"/>
                  <a:gd name="T70" fmla="*/ 80 w 182"/>
                  <a:gd name="T71" fmla="*/ 46 h 262"/>
                  <a:gd name="T72" fmla="*/ 70 w 182"/>
                  <a:gd name="T73" fmla="*/ 51 h 262"/>
                  <a:gd name="T74" fmla="*/ 63 w 182"/>
                  <a:gd name="T75" fmla="*/ 58 h 262"/>
                  <a:gd name="T76" fmla="*/ 55 w 182"/>
                  <a:gd name="T77" fmla="*/ 69 h 262"/>
                  <a:gd name="T78" fmla="*/ 49 w 182"/>
                  <a:gd name="T79" fmla="*/ 82 h 262"/>
                  <a:gd name="T80" fmla="*/ 45 w 182"/>
                  <a:gd name="T81" fmla="*/ 108 h 262"/>
                  <a:gd name="T82" fmla="*/ 45 w 182"/>
                  <a:gd name="T83" fmla="*/ 153 h 262"/>
                  <a:gd name="T84" fmla="*/ 49 w 182"/>
                  <a:gd name="T85" fmla="*/ 179 h 262"/>
                  <a:gd name="T86" fmla="*/ 55 w 182"/>
                  <a:gd name="T87" fmla="*/ 193 h 262"/>
                  <a:gd name="T88" fmla="*/ 62 w 182"/>
                  <a:gd name="T89" fmla="*/ 203 h 262"/>
                  <a:gd name="T90" fmla="*/ 70 w 182"/>
                  <a:gd name="T91" fmla="*/ 210 h 262"/>
                  <a:gd name="T92" fmla="*/ 79 w 182"/>
                  <a:gd name="T93" fmla="*/ 216 h 262"/>
                  <a:gd name="T94" fmla="*/ 90 w 182"/>
                  <a:gd name="T95" fmla="*/ 219 h 262"/>
                  <a:gd name="T96" fmla="*/ 104 w 182"/>
                  <a:gd name="T97" fmla="*/ 218 h 262"/>
                  <a:gd name="T98" fmla="*/ 118 w 182"/>
                  <a:gd name="T99" fmla="*/ 211 h 262"/>
                  <a:gd name="T100" fmla="*/ 130 w 182"/>
                  <a:gd name="T101" fmla="*/ 198 h 262"/>
                  <a:gd name="T102" fmla="*/ 139 w 182"/>
                  <a:gd name="T103" fmla="*/ 17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82" h="262">
                    <a:moveTo>
                      <a:pt x="141" y="164"/>
                    </a:moveTo>
                    <a:lnTo>
                      <a:pt x="182" y="180"/>
                    </a:lnTo>
                    <a:lnTo>
                      <a:pt x="177" y="200"/>
                    </a:lnTo>
                    <a:lnTo>
                      <a:pt x="170" y="218"/>
                    </a:lnTo>
                    <a:lnTo>
                      <a:pt x="166" y="225"/>
                    </a:lnTo>
                    <a:lnTo>
                      <a:pt x="161" y="231"/>
                    </a:lnTo>
                    <a:lnTo>
                      <a:pt x="156" y="237"/>
                    </a:lnTo>
                    <a:lnTo>
                      <a:pt x="151" y="242"/>
                    </a:lnTo>
                    <a:lnTo>
                      <a:pt x="145" y="247"/>
                    </a:lnTo>
                    <a:lnTo>
                      <a:pt x="139" y="251"/>
                    </a:lnTo>
                    <a:lnTo>
                      <a:pt x="133" y="255"/>
                    </a:lnTo>
                    <a:lnTo>
                      <a:pt x="126" y="257"/>
                    </a:lnTo>
                    <a:lnTo>
                      <a:pt x="119" y="260"/>
                    </a:lnTo>
                    <a:lnTo>
                      <a:pt x="111" y="261"/>
                    </a:lnTo>
                    <a:lnTo>
                      <a:pt x="104" y="262"/>
                    </a:lnTo>
                    <a:lnTo>
                      <a:pt x="96" y="262"/>
                    </a:lnTo>
                    <a:lnTo>
                      <a:pt x="86" y="262"/>
                    </a:lnTo>
                    <a:lnTo>
                      <a:pt x="76" y="261"/>
                    </a:lnTo>
                    <a:lnTo>
                      <a:pt x="68" y="259"/>
                    </a:lnTo>
                    <a:lnTo>
                      <a:pt x="59" y="255"/>
                    </a:lnTo>
                    <a:lnTo>
                      <a:pt x="50" y="250"/>
                    </a:lnTo>
                    <a:lnTo>
                      <a:pt x="43" y="245"/>
                    </a:lnTo>
                    <a:lnTo>
                      <a:pt x="37" y="239"/>
                    </a:lnTo>
                    <a:lnTo>
                      <a:pt x="29" y="231"/>
                    </a:lnTo>
                    <a:lnTo>
                      <a:pt x="23" y="221"/>
                    </a:lnTo>
                    <a:lnTo>
                      <a:pt x="17" y="211"/>
                    </a:lnTo>
                    <a:lnTo>
                      <a:pt x="12" y="200"/>
                    </a:lnTo>
                    <a:lnTo>
                      <a:pt x="8" y="189"/>
                    </a:lnTo>
                    <a:lnTo>
                      <a:pt x="4" y="176"/>
                    </a:lnTo>
                    <a:lnTo>
                      <a:pt x="2" y="163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0" y="118"/>
                    </a:lnTo>
                    <a:lnTo>
                      <a:pt x="2" y="103"/>
                    </a:lnTo>
                    <a:lnTo>
                      <a:pt x="4" y="88"/>
                    </a:lnTo>
                    <a:lnTo>
                      <a:pt x="8" y="76"/>
                    </a:lnTo>
                    <a:lnTo>
                      <a:pt x="12" y="63"/>
                    </a:lnTo>
                    <a:lnTo>
                      <a:pt x="17" y="52"/>
                    </a:lnTo>
                    <a:lnTo>
                      <a:pt x="23" y="41"/>
                    </a:lnTo>
                    <a:lnTo>
                      <a:pt x="30" y="31"/>
                    </a:lnTo>
                    <a:lnTo>
                      <a:pt x="37" y="23"/>
                    </a:lnTo>
                    <a:lnTo>
                      <a:pt x="44" y="17"/>
                    </a:lnTo>
                    <a:lnTo>
                      <a:pt x="52" y="12"/>
                    </a:lnTo>
                    <a:lnTo>
                      <a:pt x="60" y="7"/>
                    </a:lnTo>
                    <a:lnTo>
                      <a:pt x="69" y="3"/>
                    </a:lnTo>
                    <a:lnTo>
                      <a:pt x="78" y="1"/>
                    </a:lnTo>
                    <a:lnTo>
                      <a:pt x="88" y="0"/>
                    </a:lnTo>
                    <a:lnTo>
                      <a:pt x="99" y="0"/>
                    </a:lnTo>
                    <a:lnTo>
                      <a:pt x="108" y="0"/>
                    </a:lnTo>
                    <a:lnTo>
                      <a:pt x="115" y="1"/>
                    </a:lnTo>
                    <a:lnTo>
                      <a:pt x="124" y="2"/>
                    </a:lnTo>
                    <a:lnTo>
                      <a:pt x="131" y="5"/>
                    </a:lnTo>
                    <a:lnTo>
                      <a:pt x="139" y="8"/>
                    </a:lnTo>
                    <a:lnTo>
                      <a:pt x="145" y="12"/>
                    </a:lnTo>
                    <a:lnTo>
                      <a:pt x="151" y="17"/>
                    </a:lnTo>
                    <a:lnTo>
                      <a:pt x="157" y="23"/>
                    </a:lnTo>
                    <a:lnTo>
                      <a:pt x="165" y="33"/>
                    </a:lnTo>
                    <a:lnTo>
                      <a:pt x="172" y="44"/>
                    </a:lnTo>
                    <a:lnTo>
                      <a:pt x="177" y="58"/>
                    </a:lnTo>
                    <a:lnTo>
                      <a:pt x="182" y="74"/>
                    </a:lnTo>
                    <a:lnTo>
                      <a:pt x="140" y="86"/>
                    </a:lnTo>
                    <a:lnTo>
                      <a:pt x="137" y="77"/>
                    </a:lnTo>
                    <a:lnTo>
                      <a:pt x="135" y="68"/>
                    </a:lnTo>
                    <a:lnTo>
                      <a:pt x="130" y="61"/>
                    </a:lnTo>
                    <a:lnTo>
                      <a:pt x="125" y="54"/>
                    </a:lnTo>
                    <a:lnTo>
                      <a:pt x="119" y="49"/>
                    </a:lnTo>
                    <a:lnTo>
                      <a:pt x="111" y="46"/>
                    </a:lnTo>
                    <a:lnTo>
                      <a:pt x="104" y="44"/>
                    </a:lnTo>
                    <a:lnTo>
                      <a:pt x="96" y="43"/>
                    </a:lnTo>
                    <a:lnTo>
                      <a:pt x="90" y="43"/>
                    </a:lnTo>
                    <a:lnTo>
                      <a:pt x="85" y="44"/>
                    </a:lnTo>
                    <a:lnTo>
                      <a:pt x="80" y="46"/>
                    </a:lnTo>
                    <a:lnTo>
                      <a:pt x="75" y="48"/>
                    </a:lnTo>
                    <a:lnTo>
                      <a:pt x="70" y="51"/>
                    </a:lnTo>
                    <a:lnTo>
                      <a:pt x="66" y="54"/>
                    </a:lnTo>
                    <a:lnTo>
                      <a:pt x="63" y="58"/>
                    </a:lnTo>
                    <a:lnTo>
                      <a:pt x="59" y="63"/>
                    </a:lnTo>
                    <a:lnTo>
                      <a:pt x="55" y="69"/>
                    </a:lnTo>
                    <a:lnTo>
                      <a:pt x="53" y="76"/>
                    </a:lnTo>
                    <a:lnTo>
                      <a:pt x="49" y="82"/>
                    </a:lnTo>
                    <a:lnTo>
                      <a:pt x="48" y="91"/>
                    </a:lnTo>
                    <a:lnTo>
                      <a:pt x="45" y="108"/>
                    </a:lnTo>
                    <a:lnTo>
                      <a:pt x="44" y="130"/>
                    </a:lnTo>
                    <a:lnTo>
                      <a:pt x="45" y="153"/>
                    </a:lnTo>
                    <a:lnTo>
                      <a:pt x="48" y="171"/>
                    </a:lnTo>
                    <a:lnTo>
                      <a:pt x="49" y="179"/>
                    </a:lnTo>
                    <a:lnTo>
                      <a:pt x="52" y="186"/>
                    </a:lnTo>
                    <a:lnTo>
                      <a:pt x="55" y="193"/>
                    </a:lnTo>
                    <a:lnTo>
                      <a:pt x="58" y="199"/>
                    </a:lnTo>
                    <a:lnTo>
                      <a:pt x="62" y="203"/>
                    </a:lnTo>
                    <a:lnTo>
                      <a:pt x="65" y="208"/>
                    </a:lnTo>
                    <a:lnTo>
                      <a:pt x="70" y="210"/>
                    </a:lnTo>
                    <a:lnTo>
                      <a:pt x="74" y="214"/>
                    </a:lnTo>
                    <a:lnTo>
                      <a:pt x="79" y="216"/>
                    </a:lnTo>
                    <a:lnTo>
                      <a:pt x="84" y="218"/>
                    </a:lnTo>
                    <a:lnTo>
                      <a:pt x="90" y="219"/>
                    </a:lnTo>
                    <a:lnTo>
                      <a:pt x="95" y="219"/>
                    </a:lnTo>
                    <a:lnTo>
                      <a:pt x="104" y="218"/>
                    </a:lnTo>
                    <a:lnTo>
                      <a:pt x="111" y="215"/>
                    </a:lnTo>
                    <a:lnTo>
                      <a:pt x="118" y="211"/>
                    </a:lnTo>
                    <a:lnTo>
                      <a:pt x="124" y="205"/>
                    </a:lnTo>
                    <a:lnTo>
                      <a:pt x="130" y="198"/>
                    </a:lnTo>
                    <a:lnTo>
                      <a:pt x="135" y="189"/>
                    </a:lnTo>
                    <a:lnTo>
                      <a:pt x="139" y="178"/>
                    </a:lnTo>
                    <a:lnTo>
                      <a:pt x="141" y="16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2704"/>
              <p:cNvSpPr>
                <a:spLocks noEditPoints="1"/>
              </p:cNvSpPr>
              <p:nvPr/>
            </p:nvSpPr>
            <p:spPr bwMode="auto">
              <a:xfrm>
                <a:off x="999" y="2345"/>
                <a:ext cx="28" cy="38"/>
              </a:xfrm>
              <a:custGeom>
                <a:avLst/>
                <a:gdLst>
                  <a:gd name="T0" fmla="*/ 140 w 141"/>
                  <a:gd name="T1" fmla="*/ 139 h 193"/>
                  <a:gd name="T2" fmla="*/ 130 w 141"/>
                  <a:gd name="T3" fmla="*/ 163 h 193"/>
                  <a:gd name="T4" fmla="*/ 115 w 141"/>
                  <a:gd name="T5" fmla="*/ 180 h 193"/>
                  <a:gd name="T6" fmla="*/ 96 w 141"/>
                  <a:gd name="T7" fmla="*/ 191 h 193"/>
                  <a:gd name="T8" fmla="*/ 74 w 141"/>
                  <a:gd name="T9" fmla="*/ 193 h 193"/>
                  <a:gd name="T10" fmla="*/ 58 w 141"/>
                  <a:gd name="T11" fmla="*/ 192 h 193"/>
                  <a:gd name="T12" fmla="*/ 44 w 141"/>
                  <a:gd name="T13" fmla="*/ 188 h 193"/>
                  <a:gd name="T14" fmla="*/ 31 w 141"/>
                  <a:gd name="T15" fmla="*/ 181 h 193"/>
                  <a:gd name="T16" fmla="*/ 21 w 141"/>
                  <a:gd name="T17" fmla="*/ 171 h 193"/>
                  <a:gd name="T18" fmla="*/ 11 w 141"/>
                  <a:gd name="T19" fmla="*/ 157 h 193"/>
                  <a:gd name="T20" fmla="*/ 5 w 141"/>
                  <a:gd name="T21" fmla="*/ 140 h 193"/>
                  <a:gd name="T22" fmla="*/ 1 w 141"/>
                  <a:gd name="T23" fmla="*/ 120 h 193"/>
                  <a:gd name="T24" fmla="*/ 0 w 141"/>
                  <a:gd name="T25" fmla="*/ 99 h 193"/>
                  <a:gd name="T26" fmla="*/ 1 w 141"/>
                  <a:gd name="T27" fmla="*/ 76 h 193"/>
                  <a:gd name="T28" fmla="*/ 5 w 141"/>
                  <a:gd name="T29" fmla="*/ 56 h 193"/>
                  <a:gd name="T30" fmla="*/ 11 w 141"/>
                  <a:gd name="T31" fmla="*/ 39 h 193"/>
                  <a:gd name="T32" fmla="*/ 21 w 141"/>
                  <a:gd name="T33" fmla="*/ 24 h 193"/>
                  <a:gd name="T34" fmla="*/ 31 w 141"/>
                  <a:gd name="T35" fmla="*/ 14 h 193"/>
                  <a:gd name="T36" fmla="*/ 43 w 141"/>
                  <a:gd name="T37" fmla="*/ 7 h 193"/>
                  <a:gd name="T38" fmla="*/ 55 w 141"/>
                  <a:gd name="T39" fmla="*/ 2 h 193"/>
                  <a:gd name="T40" fmla="*/ 69 w 141"/>
                  <a:gd name="T41" fmla="*/ 0 h 193"/>
                  <a:gd name="T42" fmla="*/ 85 w 141"/>
                  <a:gd name="T43" fmla="*/ 2 h 193"/>
                  <a:gd name="T44" fmla="*/ 99 w 141"/>
                  <a:gd name="T45" fmla="*/ 7 h 193"/>
                  <a:gd name="T46" fmla="*/ 110 w 141"/>
                  <a:gd name="T47" fmla="*/ 14 h 193"/>
                  <a:gd name="T48" fmla="*/ 120 w 141"/>
                  <a:gd name="T49" fmla="*/ 24 h 193"/>
                  <a:gd name="T50" fmla="*/ 130 w 141"/>
                  <a:gd name="T51" fmla="*/ 40 h 193"/>
                  <a:gd name="T52" fmla="*/ 136 w 141"/>
                  <a:gd name="T53" fmla="*/ 59 h 193"/>
                  <a:gd name="T54" fmla="*/ 140 w 141"/>
                  <a:gd name="T55" fmla="*/ 80 h 193"/>
                  <a:gd name="T56" fmla="*/ 141 w 141"/>
                  <a:gd name="T57" fmla="*/ 105 h 193"/>
                  <a:gd name="T58" fmla="*/ 40 w 141"/>
                  <a:gd name="T59" fmla="*/ 111 h 193"/>
                  <a:gd name="T60" fmla="*/ 44 w 141"/>
                  <a:gd name="T61" fmla="*/ 131 h 193"/>
                  <a:gd name="T62" fmla="*/ 50 w 141"/>
                  <a:gd name="T63" fmla="*/ 145 h 193"/>
                  <a:gd name="T64" fmla="*/ 61 w 141"/>
                  <a:gd name="T65" fmla="*/ 154 h 193"/>
                  <a:gd name="T66" fmla="*/ 74 w 141"/>
                  <a:gd name="T67" fmla="*/ 157 h 193"/>
                  <a:gd name="T68" fmla="*/ 82 w 141"/>
                  <a:gd name="T69" fmla="*/ 156 h 193"/>
                  <a:gd name="T70" fmla="*/ 90 w 141"/>
                  <a:gd name="T71" fmla="*/ 151 h 193"/>
                  <a:gd name="T72" fmla="*/ 95 w 141"/>
                  <a:gd name="T73" fmla="*/ 142 h 193"/>
                  <a:gd name="T74" fmla="*/ 100 w 141"/>
                  <a:gd name="T75" fmla="*/ 131 h 193"/>
                  <a:gd name="T76" fmla="*/ 101 w 141"/>
                  <a:gd name="T77" fmla="*/ 71 h 193"/>
                  <a:gd name="T78" fmla="*/ 96 w 141"/>
                  <a:gd name="T79" fmla="*/ 55 h 193"/>
                  <a:gd name="T80" fmla="*/ 87 w 141"/>
                  <a:gd name="T81" fmla="*/ 44 h 193"/>
                  <a:gd name="T82" fmla="*/ 77 w 141"/>
                  <a:gd name="T83" fmla="*/ 39 h 193"/>
                  <a:gd name="T84" fmla="*/ 65 w 141"/>
                  <a:gd name="T85" fmla="*/ 39 h 193"/>
                  <a:gd name="T86" fmla="*/ 55 w 141"/>
                  <a:gd name="T87" fmla="*/ 44 h 193"/>
                  <a:gd name="T88" fmla="*/ 46 w 141"/>
                  <a:gd name="T89" fmla="*/ 55 h 193"/>
                  <a:gd name="T90" fmla="*/ 41 w 141"/>
                  <a:gd name="T91" fmla="*/ 71 h 193"/>
                  <a:gd name="T92" fmla="*/ 101 w 141"/>
                  <a:gd name="T93" fmla="*/ 8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1" h="193">
                    <a:moveTo>
                      <a:pt x="100" y="131"/>
                    </a:moveTo>
                    <a:lnTo>
                      <a:pt x="140" y="139"/>
                    </a:lnTo>
                    <a:lnTo>
                      <a:pt x="135" y="152"/>
                    </a:lnTo>
                    <a:lnTo>
                      <a:pt x="130" y="163"/>
                    </a:lnTo>
                    <a:lnTo>
                      <a:pt x="122" y="172"/>
                    </a:lnTo>
                    <a:lnTo>
                      <a:pt x="115" y="180"/>
                    </a:lnTo>
                    <a:lnTo>
                      <a:pt x="106" y="186"/>
                    </a:lnTo>
                    <a:lnTo>
                      <a:pt x="96" y="191"/>
                    </a:lnTo>
                    <a:lnTo>
                      <a:pt x="85" y="193"/>
                    </a:lnTo>
                    <a:lnTo>
                      <a:pt x="74" y="193"/>
                    </a:lnTo>
                    <a:lnTo>
                      <a:pt x="65" y="193"/>
                    </a:lnTo>
                    <a:lnTo>
                      <a:pt x="58" y="192"/>
                    </a:lnTo>
                    <a:lnTo>
                      <a:pt x="50" y="191"/>
                    </a:lnTo>
                    <a:lnTo>
                      <a:pt x="44" y="188"/>
                    </a:lnTo>
                    <a:lnTo>
                      <a:pt x="38" y="185"/>
                    </a:lnTo>
                    <a:lnTo>
                      <a:pt x="31" y="181"/>
                    </a:lnTo>
                    <a:lnTo>
                      <a:pt x="26" y="176"/>
                    </a:lnTo>
                    <a:lnTo>
                      <a:pt x="21" y="171"/>
                    </a:lnTo>
                    <a:lnTo>
                      <a:pt x="16" y="165"/>
                    </a:lnTo>
                    <a:lnTo>
                      <a:pt x="11" y="157"/>
                    </a:lnTo>
                    <a:lnTo>
                      <a:pt x="8" y="149"/>
                    </a:lnTo>
                    <a:lnTo>
                      <a:pt x="5" y="140"/>
                    </a:lnTo>
                    <a:lnTo>
                      <a:pt x="3" y="130"/>
                    </a:lnTo>
                    <a:lnTo>
                      <a:pt x="1" y="120"/>
                    </a:lnTo>
                    <a:lnTo>
                      <a:pt x="0" y="110"/>
                    </a:lnTo>
                    <a:lnTo>
                      <a:pt x="0" y="99"/>
                    </a:lnTo>
                    <a:lnTo>
                      <a:pt x="0" y="86"/>
                    </a:lnTo>
                    <a:lnTo>
                      <a:pt x="1" y="76"/>
                    </a:lnTo>
                    <a:lnTo>
                      <a:pt x="3" y="66"/>
                    </a:lnTo>
                    <a:lnTo>
                      <a:pt x="5" y="56"/>
                    </a:lnTo>
                    <a:lnTo>
                      <a:pt x="8" y="48"/>
                    </a:lnTo>
                    <a:lnTo>
                      <a:pt x="11" y="39"/>
                    </a:lnTo>
                    <a:lnTo>
                      <a:pt x="16" y="31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1" y="14"/>
                    </a:lnTo>
                    <a:lnTo>
                      <a:pt x="36" y="9"/>
                    </a:lnTo>
                    <a:lnTo>
                      <a:pt x="43" y="7"/>
                    </a:lnTo>
                    <a:lnTo>
                      <a:pt x="49" y="4"/>
                    </a:lnTo>
                    <a:lnTo>
                      <a:pt x="55" y="2"/>
                    </a:lnTo>
                    <a:lnTo>
                      <a:pt x="63" y="0"/>
                    </a:lnTo>
                    <a:lnTo>
                      <a:pt x="69" y="0"/>
                    </a:lnTo>
                    <a:lnTo>
                      <a:pt x="77" y="0"/>
                    </a:lnTo>
                    <a:lnTo>
                      <a:pt x="85" y="2"/>
                    </a:lnTo>
                    <a:lnTo>
                      <a:pt x="91" y="4"/>
                    </a:lnTo>
                    <a:lnTo>
                      <a:pt x="99" y="7"/>
                    </a:lnTo>
                    <a:lnTo>
                      <a:pt x="105" y="10"/>
                    </a:lnTo>
                    <a:lnTo>
                      <a:pt x="110" y="14"/>
                    </a:lnTo>
                    <a:lnTo>
                      <a:pt x="115" y="19"/>
                    </a:lnTo>
                    <a:lnTo>
                      <a:pt x="120" y="24"/>
                    </a:lnTo>
                    <a:lnTo>
                      <a:pt x="125" y="31"/>
                    </a:lnTo>
                    <a:lnTo>
                      <a:pt x="130" y="40"/>
                    </a:lnTo>
                    <a:lnTo>
                      <a:pt x="134" y="49"/>
                    </a:lnTo>
                    <a:lnTo>
                      <a:pt x="136" y="59"/>
                    </a:lnTo>
                    <a:lnTo>
                      <a:pt x="139" y="69"/>
                    </a:lnTo>
                    <a:lnTo>
                      <a:pt x="140" y="80"/>
                    </a:lnTo>
                    <a:lnTo>
                      <a:pt x="141" y="92"/>
                    </a:lnTo>
                    <a:lnTo>
                      <a:pt x="141" y="105"/>
                    </a:lnTo>
                    <a:lnTo>
                      <a:pt x="141" y="111"/>
                    </a:lnTo>
                    <a:lnTo>
                      <a:pt x="40" y="111"/>
                    </a:lnTo>
                    <a:lnTo>
                      <a:pt x="41" y="121"/>
                    </a:lnTo>
                    <a:lnTo>
                      <a:pt x="44" y="131"/>
                    </a:lnTo>
                    <a:lnTo>
                      <a:pt x="46" y="139"/>
                    </a:lnTo>
                    <a:lnTo>
                      <a:pt x="50" y="145"/>
                    </a:lnTo>
                    <a:lnTo>
                      <a:pt x="55" y="150"/>
                    </a:lnTo>
                    <a:lnTo>
                      <a:pt x="61" y="154"/>
                    </a:lnTo>
                    <a:lnTo>
                      <a:pt x="68" y="156"/>
                    </a:lnTo>
                    <a:lnTo>
                      <a:pt x="74" y="157"/>
                    </a:lnTo>
                    <a:lnTo>
                      <a:pt x="79" y="157"/>
                    </a:lnTo>
                    <a:lnTo>
                      <a:pt x="82" y="156"/>
                    </a:lnTo>
                    <a:lnTo>
                      <a:pt x="86" y="154"/>
                    </a:lnTo>
                    <a:lnTo>
                      <a:pt x="90" y="151"/>
                    </a:lnTo>
                    <a:lnTo>
                      <a:pt x="92" y="147"/>
                    </a:lnTo>
                    <a:lnTo>
                      <a:pt x="95" y="142"/>
                    </a:lnTo>
                    <a:lnTo>
                      <a:pt x="97" y="137"/>
                    </a:lnTo>
                    <a:lnTo>
                      <a:pt x="100" y="131"/>
                    </a:lnTo>
                    <a:close/>
                    <a:moveTo>
                      <a:pt x="101" y="81"/>
                    </a:moveTo>
                    <a:lnTo>
                      <a:pt x="101" y="71"/>
                    </a:lnTo>
                    <a:lnTo>
                      <a:pt x="99" y="63"/>
                    </a:lnTo>
                    <a:lnTo>
                      <a:pt x="96" y="55"/>
                    </a:lnTo>
                    <a:lnTo>
                      <a:pt x="92" y="49"/>
                    </a:lnTo>
                    <a:lnTo>
                      <a:pt x="87" y="44"/>
                    </a:lnTo>
                    <a:lnTo>
                      <a:pt x="82" y="40"/>
                    </a:lnTo>
                    <a:lnTo>
                      <a:pt x="77" y="39"/>
                    </a:lnTo>
                    <a:lnTo>
                      <a:pt x="71" y="38"/>
                    </a:lnTo>
                    <a:lnTo>
                      <a:pt x="65" y="39"/>
                    </a:lnTo>
                    <a:lnTo>
                      <a:pt x="60" y="40"/>
                    </a:lnTo>
                    <a:lnTo>
                      <a:pt x="55" y="44"/>
                    </a:lnTo>
                    <a:lnTo>
                      <a:pt x="50" y="49"/>
                    </a:lnTo>
                    <a:lnTo>
                      <a:pt x="46" y="55"/>
                    </a:lnTo>
                    <a:lnTo>
                      <a:pt x="44" y="63"/>
                    </a:lnTo>
                    <a:lnTo>
                      <a:pt x="41" y="71"/>
                    </a:lnTo>
                    <a:lnTo>
                      <a:pt x="41" y="81"/>
                    </a:lnTo>
                    <a:lnTo>
                      <a:pt x="101" y="8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2705"/>
              <p:cNvSpPr>
                <a:spLocks/>
              </p:cNvSpPr>
              <p:nvPr/>
            </p:nvSpPr>
            <p:spPr bwMode="auto">
              <a:xfrm>
                <a:off x="1033" y="2345"/>
                <a:ext cx="28" cy="38"/>
              </a:xfrm>
              <a:custGeom>
                <a:avLst/>
                <a:gdLst>
                  <a:gd name="T0" fmla="*/ 139 w 139"/>
                  <a:gd name="T1" fmla="*/ 190 h 190"/>
                  <a:gd name="T2" fmla="*/ 99 w 139"/>
                  <a:gd name="T3" fmla="*/ 190 h 190"/>
                  <a:gd name="T4" fmla="*/ 99 w 139"/>
                  <a:gd name="T5" fmla="*/ 95 h 190"/>
                  <a:gd name="T6" fmla="*/ 98 w 139"/>
                  <a:gd name="T7" fmla="*/ 83 h 190"/>
                  <a:gd name="T8" fmla="*/ 98 w 139"/>
                  <a:gd name="T9" fmla="*/ 71 h 190"/>
                  <a:gd name="T10" fmla="*/ 98 w 139"/>
                  <a:gd name="T11" fmla="*/ 63 h 190"/>
                  <a:gd name="T12" fmla="*/ 96 w 139"/>
                  <a:gd name="T13" fmla="*/ 58 h 190"/>
                  <a:gd name="T14" fmla="*/ 95 w 139"/>
                  <a:gd name="T15" fmla="*/ 53 h 190"/>
                  <a:gd name="T16" fmla="*/ 93 w 139"/>
                  <a:gd name="T17" fmla="*/ 49 h 190"/>
                  <a:gd name="T18" fmla="*/ 90 w 139"/>
                  <a:gd name="T19" fmla="*/ 45 h 190"/>
                  <a:gd name="T20" fmla="*/ 88 w 139"/>
                  <a:gd name="T21" fmla="*/ 43 h 190"/>
                  <a:gd name="T22" fmla="*/ 84 w 139"/>
                  <a:gd name="T23" fmla="*/ 40 h 190"/>
                  <a:gd name="T24" fmla="*/ 81 w 139"/>
                  <a:gd name="T25" fmla="*/ 39 h 190"/>
                  <a:gd name="T26" fmla="*/ 78 w 139"/>
                  <a:gd name="T27" fmla="*/ 38 h 190"/>
                  <a:gd name="T28" fmla="*/ 74 w 139"/>
                  <a:gd name="T29" fmla="*/ 38 h 190"/>
                  <a:gd name="T30" fmla="*/ 69 w 139"/>
                  <a:gd name="T31" fmla="*/ 38 h 190"/>
                  <a:gd name="T32" fmla="*/ 64 w 139"/>
                  <a:gd name="T33" fmla="*/ 39 h 190"/>
                  <a:gd name="T34" fmla="*/ 59 w 139"/>
                  <a:gd name="T35" fmla="*/ 41 h 190"/>
                  <a:gd name="T36" fmla="*/ 55 w 139"/>
                  <a:gd name="T37" fmla="*/ 44 h 190"/>
                  <a:gd name="T38" fmla="*/ 51 w 139"/>
                  <a:gd name="T39" fmla="*/ 48 h 190"/>
                  <a:gd name="T40" fmla="*/ 49 w 139"/>
                  <a:gd name="T41" fmla="*/ 53 h 190"/>
                  <a:gd name="T42" fmla="*/ 45 w 139"/>
                  <a:gd name="T43" fmla="*/ 56 h 190"/>
                  <a:gd name="T44" fmla="*/ 44 w 139"/>
                  <a:gd name="T45" fmla="*/ 63 h 190"/>
                  <a:gd name="T46" fmla="*/ 43 w 139"/>
                  <a:gd name="T47" fmla="*/ 69 h 190"/>
                  <a:gd name="T48" fmla="*/ 41 w 139"/>
                  <a:gd name="T49" fmla="*/ 79 h 190"/>
                  <a:gd name="T50" fmla="*/ 40 w 139"/>
                  <a:gd name="T51" fmla="*/ 91 h 190"/>
                  <a:gd name="T52" fmla="*/ 40 w 139"/>
                  <a:gd name="T53" fmla="*/ 106 h 190"/>
                  <a:gd name="T54" fmla="*/ 40 w 139"/>
                  <a:gd name="T55" fmla="*/ 190 h 190"/>
                  <a:gd name="T56" fmla="*/ 0 w 139"/>
                  <a:gd name="T57" fmla="*/ 190 h 190"/>
                  <a:gd name="T58" fmla="*/ 0 w 139"/>
                  <a:gd name="T59" fmla="*/ 4 h 190"/>
                  <a:gd name="T60" fmla="*/ 38 w 139"/>
                  <a:gd name="T61" fmla="*/ 4 h 190"/>
                  <a:gd name="T62" fmla="*/ 38 w 139"/>
                  <a:gd name="T63" fmla="*/ 31 h 190"/>
                  <a:gd name="T64" fmla="*/ 43 w 139"/>
                  <a:gd name="T65" fmla="*/ 24 h 190"/>
                  <a:gd name="T66" fmla="*/ 48 w 139"/>
                  <a:gd name="T67" fmla="*/ 18 h 190"/>
                  <a:gd name="T68" fmla="*/ 54 w 139"/>
                  <a:gd name="T69" fmla="*/ 13 h 190"/>
                  <a:gd name="T70" fmla="*/ 60 w 139"/>
                  <a:gd name="T71" fmla="*/ 8 h 190"/>
                  <a:gd name="T72" fmla="*/ 66 w 139"/>
                  <a:gd name="T73" fmla="*/ 5 h 190"/>
                  <a:gd name="T74" fmla="*/ 73 w 139"/>
                  <a:gd name="T75" fmla="*/ 3 h 190"/>
                  <a:gd name="T76" fmla="*/ 80 w 139"/>
                  <a:gd name="T77" fmla="*/ 0 h 190"/>
                  <a:gd name="T78" fmla="*/ 88 w 139"/>
                  <a:gd name="T79" fmla="*/ 0 h 190"/>
                  <a:gd name="T80" fmla="*/ 96 w 139"/>
                  <a:gd name="T81" fmla="*/ 0 h 190"/>
                  <a:gd name="T82" fmla="*/ 104 w 139"/>
                  <a:gd name="T83" fmla="*/ 3 h 190"/>
                  <a:gd name="T84" fmla="*/ 111 w 139"/>
                  <a:gd name="T85" fmla="*/ 5 h 190"/>
                  <a:gd name="T86" fmla="*/ 117 w 139"/>
                  <a:gd name="T87" fmla="*/ 9 h 190"/>
                  <a:gd name="T88" fmla="*/ 122 w 139"/>
                  <a:gd name="T89" fmla="*/ 14 h 190"/>
                  <a:gd name="T90" fmla="*/ 127 w 139"/>
                  <a:gd name="T91" fmla="*/ 20 h 190"/>
                  <a:gd name="T92" fmla="*/ 131 w 139"/>
                  <a:gd name="T93" fmla="*/ 26 h 190"/>
                  <a:gd name="T94" fmla="*/ 134 w 139"/>
                  <a:gd name="T95" fmla="*/ 33 h 190"/>
                  <a:gd name="T96" fmla="*/ 136 w 139"/>
                  <a:gd name="T97" fmla="*/ 41 h 190"/>
                  <a:gd name="T98" fmla="*/ 137 w 139"/>
                  <a:gd name="T99" fmla="*/ 50 h 190"/>
                  <a:gd name="T100" fmla="*/ 139 w 139"/>
                  <a:gd name="T101" fmla="*/ 61 h 190"/>
                  <a:gd name="T102" fmla="*/ 139 w 139"/>
                  <a:gd name="T103" fmla="*/ 75 h 190"/>
                  <a:gd name="T104" fmla="*/ 139 w 139"/>
                  <a:gd name="T105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9" h="190">
                    <a:moveTo>
                      <a:pt x="139" y="190"/>
                    </a:moveTo>
                    <a:lnTo>
                      <a:pt x="99" y="190"/>
                    </a:lnTo>
                    <a:lnTo>
                      <a:pt x="99" y="95"/>
                    </a:lnTo>
                    <a:lnTo>
                      <a:pt x="98" y="83"/>
                    </a:lnTo>
                    <a:lnTo>
                      <a:pt x="98" y="71"/>
                    </a:lnTo>
                    <a:lnTo>
                      <a:pt x="98" y="63"/>
                    </a:lnTo>
                    <a:lnTo>
                      <a:pt x="96" y="58"/>
                    </a:lnTo>
                    <a:lnTo>
                      <a:pt x="95" y="53"/>
                    </a:lnTo>
                    <a:lnTo>
                      <a:pt x="93" y="49"/>
                    </a:lnTo>
                    <a:lnTo>
                      <a:pt x="90" y="45"/>
                    </a:lnTo>
                    <a:lnTo>
                      <a:pt x="88" y="43"/>
                    </a:lnTo>
                    <a:lnTo>
                      <a:pt x="84" y="40"/>
                    </a:lnTo>
                    <a:lnTo>
                      <a:pt x="81" y="39"/>
                    </a:lnTo>
                    <a:lnTo>
                      <a:pt x="78" y="38"/>
                    </a:lnTo>
                    <a:lnTo>
                      <a:pt x="74" y="38"/>
                    </a:lnTo>
                    <a:lnTo>
                      <a:pt x="69" y="38"/>
                    </a:lnTo>
                    <a:lnTo>
                      <a:pt x="64" y="39"/>
                    </a:lnTo>
                    <a:lnTo>
                      <a:pt x="59" y="41"/>
                    </a:lnTo>
                    <a:lnTo>
                      <a:pt x="55" y="44"/>
                    </a:lnTo>
                    <a:lnTo>
                      <a:pt x="51" y="48"/>
                    </a:lnTo>
                    <a:lnTo>
                      <a:pt x="49" y="53"/>
                    </a:lnTo>
                    <a:lnTo>
                      <a:pt x="45" y="56"/>
                    </a:lnTo>
                    <a:lnTo>
                      <a:pt x="44" y="63"/>
                    </a:lnTo>
                    <a:lnTo>
                      <a:pt x="43" y="69"/>
                    </a:lnTo>
                    <a:lnTo>
                      <a:pt x="41" y="79"/>
                    </a:lnTo>
                    <a:lnTo>
                      <a:pt x="40" y="91"/>
                    </a:lnTo>
                    <a:lnTo>
                      <a:pt x="40" y="106"/>
                    </a:lnTo>
                    <a:lnTo>
                      <a:pt x="40" y="190"/>
                    </a:lnTo>
                    <a:lnTo>
                      <a:pt x="0" y="190"/>
                    </a:lnTo>
                    <a:lnTo>
                      <a:pt x="0" y="4"/>
                    </a:lnTo>
                    <a:lnTo>
                      <a:pt x="38" y="4"/>
                    </a:lnTo>
                    <a:lnTo>
                      <a:pt x="38" y="31"/>
                    </a:lnTo>
                    <a:lnTo>
                      <a:pt x="43" y="24"/>
                    </a:lnTo>
                    <a:lnTo>
                      <a:pt x="48" y="18"/>
                    </a:lnTo>
                    <a:lnTo>
                      <a:pt x="54" y="13"/>
                    </a:lnTo>
                    <a:lnTo>
                      <a:pt x="60" y="8"/>
                    </a:lnTo>
                    <a:lnTo>
                      <a:pt x="66" y="5"/>
                    </a:lnTo>
                    <a:lnTo>
                      <a:pt x="73" y="3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4" y="3"/>
                    </a:lnTo>
                    <a:lnTo>
                      <a:pt x="111" y="5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7" y="20"/>
                    </a:lnTo>
                    <a:lnTo>
                      <a:pt x="131" y="26"/>
                    </a:lnTo>
                    <a:lnTo>
                      <a:pt x="134" y="33"/>
                    </a:lnTo>
                    <a:lnTo>
                      <a:pt x="136" y="41"/>
                    </a:lnTo>
                    <a:lnTo>
                      <a:pt x="137" y="50"/>
                    </a:lnTo>
                    <a:lnTo>
                      <a:pt x="139" y="61"/>
                    </a:lnTo>
                    <a:lnTo>
                      <a:pt x="139" y="75"/>
                    </a:lnTo>
                    <a:lnTo>
                      <a:pt x="139" y="19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2706"/>
              <p:cNvSpPr>
                <a:spLocks/>
              </p:cNvSpPr>
              <p:nvPr/>
            </p:nvSpPr>
            <p:spPr bwMode="auto">
              <a:xfrm>
                <a:off x="1066" y="2333"/>
                <a:ext cx="18" cy="50"/>
              </a:xfrm>
              <a:custGeom>
                <a:avLst/>
                <a:gdLst>
                  <a:gd name="T0" fmla="*/ 88 w 90"/>
                  <a:gd name="T1" fmla="*/ 65 h 254"/>
                  <a:gd name="T2" fmla="*/ 88 w 90"/>
                  <a:gd name="T3" fmla="*/ 105 h 254"/>
                  <a:gd name="T4" fmla="*/ 60 w 90"/>
                  <a:gd name="T5" fmla="*/ 105 h 254"/>
                  <a:gd name="T6" fmla="*/ 60 w 90"/>
                  <a:gd name="T7" fmla="*/ 180 h 254"/>
                  <a:gd name="T8" fmla="*/ 60 w 90"/>
                  <a:gd name="T9" fmla="*/ 198 h 254"/>
                  <a:gd name="T10" fmla="*/ 61 w 90"/>
                  <a:gd name="T11" fmla="*/ 207 h 254"/>
                  <a:gd name="T12" fmla="*/ 63 w 90"/>
                  <a:gd name="T13" fmla="*/ 211 h 254"/>
                  <a:gd name="T14" fmla="*/ 65 w 90"/>
                  <a:gd name="T15" fmla="*/ 212 h 254"/>
                  <a:gd name="T16" fmla="*/ 68 w 90"/>
                  <a:gd name="T17" fmla="*/ 213 h 254"/>
                  <a:gd name="T18" fmla="*/ 71 w 90"/>
                  <a:gd name="T19" fmla="*/ 215 h 254"/>
                  <a:gd name="T20" fmla="*/ 78 w 90"/>
                  <a:gd name="T21" fmla="*/ 213 h 254"/>
                  <a:gd name="T22" fmla="*/ 86 w 90"/>
                  <a:gd name="T23" fmla="*/ 210 h 254"/>
                  <a:gd name="T24" fmla="*/ 90 w 90"/>
                  <a:gd name="T25" fmla="*/ 247 h 254"/>
                  <a:gd name="T26" fmla="*/ 83 w 90"/>
                  <a:gd name="T27" fmla="*/ 251 h 254"/>
                  <a:gd name="T28" fmla="*/ 75 w 90"/>
                  <a:gd name="T29" fmla="*/ 253 h 254"/>
                  <a:gd name="T30" fmla="*/ 68 w 90"/>
                  <a:gd name="T31" fmla="*/ 254 h 254"/>
                  <a:gd name="T32" fmla="*/ 59 w 90"/>
                  <a:gd name="T33" fmla="*/ 254 h 254"/>
                  <a:gd name="T34" fmla="*/ 51 w 90"/>
                  <a:gd name="T35" fmla="*/ 254 h 254"/>
                  <a:gd name="T36" fmla="*/ 45 w 90"/>
                  <a:gd name="T37" fmla="*/ 253 h 254"/>
                  <a:gd name="T38" fmla="*/ 39 w 90"/>
                  <a:gd name="T39" fmla="*/ 251 h 254"/>
                  <a:gd name="T40" fmla="*/ 34 w 90"/>
                  <a:gd name="T41" fmla="*/ 247 h 254"/>
                  <a:gd name="T42" fmla="*/ 30 w 90"/>
                  <a:gd name="T43" fmla="*/ 243 h 254"/>
                  <a:gd name="T44" fmla="*/ 26 w 90"/>
                  <a:gd name="T45" fmla="*/ 238 h 254"/>
                  <a:gd name="T46" fmla="*/ 24 w 90"/>
                  <a:gd name="T47" fmla="*/ 233 h 254"/>
                  <a:gd name="T48" fmla="*/ 21 w 90"/>
                  <a:gd name="T49" fmla="*/ 226 h 254"/>
                  <a:gd name="T50" fmla="*/ 20 w 90"/>
                  <a:gd name="T51" fmla="*/ 219 h 254"/>
                  <a:gd name="T52" fmla="*/ 20 w 90"/>
                  <a:gd name="T53" fmla="*/ 211 h 254"/>
                  <a:gd name="T54" fmla="*/ 19 w 90"/>
                  <a:gd name="T55" fmla="*/ 200 h 254"/>
                  <a:gd name="T56" fmla="*/ 19 w 90"/>
                  <a:gd name="T57" fmla="*/ 185 h 254"/>
                  <a:gd name="T58" fmla="*/ 19 w 90"/>
                  <a:gd name="T59" fmla="*/ 105 h 254"/>
                  <a:gd name="T60" fmla="*/ 0 w 90"/>
                  <a:gd name="T61" fmla="*/ 105 h 254"/>
                  <a:gd name="T62" fmla="*/ 0 w 90"/>
                  <a:gd name="T63" fmla="*/ 65 h 254"/>
                  <a:gd name="T64" fmla="*/ 19 w 90"/>
                  <a:gd name="T65" fmla="*/ 65 h 254"/>
                  <a:gd name="T66" fmla="*/ 19 w 90"/>
                  <a:gd name="T67" fmla="*/ 29 h 254"/>
                  <a:gd name="T68" fmla="*/ 60 w 90"/>
                  <a:gd name="T69" fmla="*/ 0 h 254"/>
                  <a:gd name="T70" fmla="*/ 60 w 90"/>
                  <a:gd name="T71" fmla="*/ 65 h 254"/>
                  <a:gd name="T72" fmla="*/ 88 w 90"/>
                  <a:gd name="T73" fmla="*/ 6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254">
                    <a:moveTo>
                      <a:pt x="88" y="65"/>
                    </a:moveTo>
                    <a:lnTo>
                      <a:pt x="88" y="105"/>
                    </a:lnTo>
                    <a:lnTo>
                      <a:pt x="60" y="105"/>
                    </a:lnTo>
                    <a:lnTo>
                      <a:pt x="60" y="180"/>
                    </a:lnTo>
                    <a:lnTo>
                      <a:pt x="60" y="198"/>
                    </a:lnTo>
                    <a:lnTo>
                      <a:pt x="61" y="207"/>
                    </a:lnTo>
                    <a:lnTo>
                      <a:pt x="63" y="211"/>
                    </a:lnTo>
                    <a:lnTo>
                      <a:pt x="65" y="212"/>
                    </a:lnTo>
                    <a:lnTo>
                      <a:pt x="68" y="213"/>
                    </a:lnTo>
                    <a:lnTo>
                      <a:pt x="71" y="215"/>
                    </a:lnTo>
                    <a:lnTo>
                      <a:pt x="78" y="213"/>
                    </a:lnTo>
                    <a:lnTo>
                      <a:pt x="86" y="210"/>
                    </a:lnTo>
                    <a:lnTo>
                      <a:pt x="90" y="247"/>
                    </a:lnTo>
                    <a:lnTo>
                      <a:pt x="83" y="251"/>
                    </a:lnTo>
                    <a:lnTo>
                      <a:pt x="75" y="253"/>
                    </a:lnTo>
                    <a:lnTo>
                      <a:pt x="68" y="254"/>
                    </a:lnTo>
                    <a:lnTo>
                      <a:pt x="59" y="254"/>
                    </a:lnTo>
                    <a:lnTo>
                      <a:pt x="51" y="254"/>
                    </a:lnTo>
                    <a:lnTo>
                      <a:pt x="45" y="253"/>
                    </a:lnTo>
                    <a:lnTo>
                      <a:pt x="39" y="251"/>
                    </a:lnTo>
                    <a:lnTo>
                      <a:pt x="34" y="247"/>
                    </a:lnTo>
                    <a:lnTo>
                      <a:pt x="30" y="243"/>
                    </a:lnTo>
                    <a:lnTo>
                      <a:pt x="26" y="238"/>
                    </a:lnTo>
                    <a:lnTo>
                      <a:pt x="24" y="233"/>
                    </a:lnTo>
                    <a:lnTo>
                      <a:pt x="21" y="226"/>
                    </a:lnTo>
                    <a:lnTo>
                      <a:pt x="20" y="219"/>
                    </a:lnTo>
                    <a:lnTo>
                      <a:pt x="20" y="211"/>
                    </a:lnTo>
                    <a:lnTo>
                      <a:pt x="19" y="200"/>
                    </a:lnTo>
                    <a:lnTo>
                      <a:pt x="19" y="185"/>
                    </a:lnTo>
                    <a:lnTo>
                      <a:pt x="19" y="105"/>
                    </a:lnTo>
                    <a:lnTo>
                      <a:pt x="0" y="105"/>
                    </a:lnTo>
                    <a:lnTo>
                      <a:pt x="0" y="65"/>
                    </a:lnTo>
                    <a:lnTo>
                      <a:pt x="19" y="65"/>
                    </a:lnTo>
                    <a:lnTo>
                      <a:pt x="19" y="29"/>
                    </a:lnTo>
                    <a:lnTo>
                      <a:pt x="60" y="0"/>
                    </a:lnTo>
                    <a:lnTo>
                      <a:pt x="60" y="65"/>
                    </a:lnTo>
                    <a:lnTo>
                      <a:pt x="88" y="6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2707"/>
              <p:cNvSpPr>
                <a:spLocks noEditPoints="1"/>
              </p:cNvSpPr>
              <p:nvPr/>
            </p:nvSpPr>
            <p:spPr bwMode="auto">
              <a:xfrm>
                <a:off x="1086" y="2345"/>
                <a:ext cx="29" cy="38"/>
              </a:xfrm>
              <a:custGeom>
                <a:avLst/>
                <a:gdLst>
                  <a:gd name="T0" fmla="*/ 141 w 142"/>
                  <a:gd name="T1" fmla="*/ 139 h 193"/>
                  <a:gd name="T2" fmla="*/ 130 w 142"/>
                  <a:gd name="T3" fmla="*/ 163 h 193"/>
                  <a:gd name="T4" fmla="*/ 116 w 142"/>
                  <a:gd name="T5" fmla="*/ 180 h 193"/>
                  <a:gd name="T6" fmla="*/ 98 w 142"/>
                  <a:gd name="T7" fmla="*/ 191 h 193"/>
                  <a:gd name="T8" fmla="*/ 75 w 142"/>
                  <a:gd name="T9" fmla="*/ 193 h 193"/>
                  <a:gd name="T10" fmla="*/ 59 w 142"/>
                  <a:gd name="T11" fmla="*/ 192 h 193"/>
                  <a:gd name="T12" fmla="*/ 45 w 142"/>
                  <a:gd name="T13" fmla="*/ 188 h 193"/>
                  <a:gd name="T14" fmla="*/ 33 w 142"/>
                  <a:gd name="T15" fmla="*/ 181 h 193"/>
                  <a:gd name="T16" fmla="*/ 23 w 142"/>
                  <a:gd name="T17" fmla="*/ 171 h 193"/>
                  <a:gd name="T18" fmla="*/ 13 w 142"/>
                  <a:gd name="T19" fmla="*/ 157 h 193"/>
                  <a:gd name="T20" fmla="*/ 7 w 142"/>
                  <a:gd name="T21" fmla="*/ 140 h 193"/>
                  <a:gd name="T22" fmla="*/ 3 w 142"/>
                  <a:gd name="T23" fmla="*/ 120 h 193"/>
                  <a:gd name="T24" fmla="*/ 0 w 142"/>
                  <a:gd name="T25" fmla="*/ 99 h 193"/>
                  <a:gd name="T26" fmla="*/ 3 w 142"/>
                  <a:gd name="T27" fmla="*/ 76 h 193"/>
                  <a:gd name="T28" fmla="*/ 7 w 142"/>
                  <a:gd name="T29" fmla="*/ 56 h 193"/>
                  <a:gd name="T30" fmla="*/ 13 w 142"/>
                  <a:gd name="T31" fmla="*/ 39 h 193"/>
                  <a:gd name="T32" fmla="*/ 23 w 142"/>
                  <a:gd name="T33" fmla="*/ 24 h 193"/>
                  <a:gd name="T34" fmla="*/ 33 w 142"/>
                  <a:gd name="T35" fmla="*/ 14 h 193"/>
                  <a:gd name="T36" fmla="*/ 44 w 142"/>
                  <a:gd name="T37" fmla="*/ 7 h 193"/>
                  <a:gd name="T38" fmla="*/ 57 w 142"/>
                  <a:gd name="T39" fmla="*/ 2 h 193"/>
                  <a:gd name="T40" fmla="*/ 70 w 142"/>
                  <a:gd name="T41" fmla="*/ 0 h 193"/>
                  <a:gd name="T42" fmla="*/ 86 w 142"/>
                  <a:gd name="T43" fmla="*/ 2 h 193"/>
                  <a:gd name="T44" fmla="*/ 99 w 142"/>
                  <a:gd name="T45" fmla="*/ 7 h 193"/>
                  <a:gd name="T46" fmla="*/ 111 w 142"/>
                  <a:gd name="T47" fmla="*/ 14 h 193"/>
                  <a:gd name="T48" fmla="*/ 121 w 142"/>
                  <a:gd name="T49" fmla="*/ 24 h 193"/>
                  <a:gd name="T50" fmla="*/ 131 w 142"/>
                  <a:gd name="T51" fmla="*/ 40 h 193"/>
                  <a:gd name="T52" fmla="*/ 137 w 142"/>
                  <a:gd name="T53" fmla="*/ 59 h 193"/>
                  <a:gd name="T54" fmla="*/ 141 w 142"/>
                  <a:gd name="T55" fmla="*/ 80 h 193"/>
                  <a:gd name="T56" fmla="*/ 142 w 142"/>
                  <a:gd name="T57" fmla="*/ 105 h 193"/>
                  <a:gd name="T58" fmla="*/ 42 w 142"/>
                  <a:gd name="T59" fmla="*/ 111 h 193"/>
                  <a:gd name="T60" fmla="*/ 44 w 142"/>
                  <a:gd name="T61" fmla="*/ 131 h 193"/>
                  <a:gd name="T62" fmla="*/ 52 w 142"/>
                  <a:gd name="T63" fmla="*/ 145 h 193"/>
                  <a:gd name="T64" fmla="*/ 63 w 142"/>
                  <a:gd name="T65" fmla="*/ 154 h 193"/>
                  <a:gd name="T66" fmla="*/ 75 w 142"/>
                  <a:gd name="T67" fmla="*/ 157 h 193"/>
                  <a:gd name="T68" fmla="*/ 84 w 142"/>
                  <a:gd name="T69" fmla="*/ 156 h 193"/>
                  <a:gd name="T70" fmla="*/ 91 w 142"/>
                  <a:gd name="T71" fmla="*/ 151 h 193"/>
                  <a:gd name="T72" fmla="*/ 96 w 142"/>
                  <a:gd name="T73" fmla="*/ 142 h 193"/>
                  <a:gd name="T74" fmla="*/ 101 w 142"/>
                  <a:gd name="T75" fmla="*/ 131 h 193"/>
                  <a:gd name="T76" fmla="*/ 103 w 142"/>
                  <a:gd name="T77" fmla="*/ 71 h 193"/>
                  <a:gd name="T78" fmla="*/ 98 w 142"/>
                  <a:gd name="T79" fmla="*/ 55 h 193"/>
                  <a:gd name="T80" fmla="*/ 89 w 142"/>
                  <a:gd name="T81" fmla="*/ 44 h 193"/>
                  <a:gd name="T82" fmla="*/ 79 w 142"/>
                  <a:gd name="T83" fmla="*/ 39 h 193"/>
                  <a:gd name="T84" fmla="*/ 66 w 142"/>
                  <a:gd name="T85" fmla="*/ 39 h 193"/>
                  <a:gd name="T86" fmla="*/ 57 w 142"/>
                  <a:gd name="T87" fmla="*/ 44 h 193"/>
                  <a:gd name="T88" fmla="*/ 48 w 142"/>
                  <a:gd name="T89" fmla="*/ 55 h 193"/>
                  <a:gd name="T90" fmla="*/ 43 w 142"/>
                  <a:gd name="T91" fmla="*/ 71 h 193"/>
                  <a:gd name="T92" fmla="*/ 103 w 142"/>
                  <a:gd name="T93" fmla="*/ 8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2" h="193">
                    <a:moveTo>
                      <a:pt x="101" y="131"/>
                    </a:moveTo>
                    <a:lnTo>
                      <a:pt x="141" y="139"/>
                    </a:lnTo>
                    <a:lnTo>
                      <a:pt x="136" y="152"/>
                    </a:lnTo>
                    <a:lnTo>
                      <a:pt x="130" y="163"/>
                    </a:lnTo>
                    <a:lnTo>
                      <a:pt x="124" y="172"/>
                    </a:lnTo>
                    <a:lnTo>
                      <a:pt x="116" y="180"/>
                    </a:lnTo>
                    <a:lnTo>
                      <a:pt x="106" y="186"/>
                    </a:lnTo>
                    <a:lnTo>
                      <a:pt x="98" y="191"/>
                    </a:lnTo>
                    <a:lnTo>
                      <a:pt x="86" y="193"/>
                    </a:lnTo>
                    <a:lnTo>
                      <a:pt x="75" y="193"/>
                    </a:lnTo>
                    <a:lnTo>
                      <a:pt x="66" y="193"/>
                    </a:lnTo>
                    <a:lnTo>
                      <a:pt x="59" y="192"/>
                    </a:lnTo>
                    <a:lnTo>
                      <a:pt x="52" y="191"/>
                    </a:lnTo>
                    <a:lnTo>
                      <a:pt x="45" y="188"/>
                    </a:lnTo>
                    <a:lnTo>
                      <a:pt x="39" y="185"/>
                    </a:lnTo>
                    <a:lnTo>
                      <a:pt x="33" y="181"/>
                    </a:lnTo>
                    <a:lnTo>
                      <a:pt x="28" y="176"/>
                    </a:lnTo>
                    <a:lnTo>
                      <a:pt x="23" y="171"/>
                    </a:lnTo>
                    <a:lnTo>
                      <a:pt x="18" y="165"/>
                    </a:lnTo>
                    <a:lnTo>
                      <a:pt x="13" y="157"/>
                    </a:lnTo>
                    <a:lnTo>
                      <a:pt x="9" y="149"/>
                    </a:lnTo>
                    <a:lnTo>
                      <a:pt x="7" y="140"/>
                    </a:lnTo>
                    <a:lnTo>
                      <a:pt x="4" y="130"/>
                    </a:lnTo>
                    <a:lnTo>
                      <a:pt x="3" y="120"/>
                    </a:lnTo>
                    <a:lnTo>
                      <a:pt x="2" y="110"/>
                    </a:lnTo>
                    <a:lnTo>
                      <a:pt x="0" y="99"/>
                    </a:lnTo>
                    <a:lnTo>
                      <a:pt x="2" y="86"/>
                    </a:lnTo>
                    <a:lnTo>
                      <a:pt x="3" y="76"/>
                    </a:lnTo>
                    <a:lnTo>
                      <a:pt x="4" y="66"/>
                    </a:lnTo>
                    <a:lnTo>
                      <a:pt x="7" y="56"/>
                    </a:lnTo>
                    <a:lnTo>
                      <a:pt x="9" y="48"/>
                    </a:lnTo>
                    <a:lnTo>
                      <a:pt x="13" y="39"/>
                    </a:lnTo>
                    <a:lnTo>
                      <a:pt x="18" y="31"/>
                    </a:lnTo>
                    <a:lnTo>
                      <a:pt x="23" y="24"/>
                    </a:lnTo>
                    <a:lnTo>
                      <a:pt x="28" y="18"/>
                    </a:lnTo>
                    <a:lnTo>
                      <a:pt x="33" y="14"/>
                    </a:lnTo>
                    <a:lnTo>
                      <a:pt x="38" y="9"/>
                    </a:lnTo>
                    <a:lnTo>
                      <a:pt x="44" y="7"/>
                    </a:lnTo>
                    <a:lnTo>
                      <a:pt x="50" y="4"/>
                    </a:lnTo>
                    <a:lnTo>
                      <a:pt x="57" y="2"/>
                    </a:lnTo>
                    <a:lnTo>
                      <a:pt x="63" y="0"/>
                    </a:lnTo>
                    <a:lnTo>
                      <a:pt x="70" y="0"/>
                    </a:lnTo>
                    <a:lnTo>
                      <a:pt x="79" y="0"/>
                    </a:lnTo>
                    <a:lnTo>
                      <a:pt x="86" y="2"/>
                    </a:lnTo>
                    <a:lnTo>
                      <a:pt x="93" y="4"/>
                    </a:lnTo>
                    <a:lnTo>
                      <a:pt x="99" y="7"/>
                    </a:lnTo>
                    <a:lnTo>
                      <a:pt x="105" y="10"/>
                    </a:lnTo>
                    <a:lnTo>
                      <a:pt x="111" y="14"/>
                    </a:lnTo>
                    <a:lnTo>
                      <a:pt x="116" y="19"/>
                    </a:lnTo>
                    <a:lnTo>
                      <a:pt x="121" y="24"/>
                    </a:lnTo>
                    <a:lnTo>
                      <a:pt x="126" y="31"/>
                    </a:lnTo>
                    <a:lnTo>
                      <a:pt x="131" y="40"/>
                    </a:lnTo>
                    <a:lnTo>
                      <a:pt x="135" y="49"/>
                    </a:lnTo>
                    <a:lnTo>
                      <a:pt x="137" y="59"/>
                    </a:lnTo>
                    <a:lnTo>
                      <a:pt x="140" y="69"/>
                    </a:lnTo>
                    <a:lnTo>
                      <a:pt x="141" y="80"/>
                    </a:lnTo>
                    <a:lnTo>
                      <a:pt x="142" y="92"/>
                    </a:lnTo>
                    <a:lnTo>
                      <a:pt x="142" y="105"/>
                    </a:lnTo>
                    <a:lnTo>
                      <a:pt x="142" y="111"/>
                    </a:lnTo>
                    <a:lnTo>
                      <a:pt x="42" y="111"/>
                    </a:lnTo>
                    <a:lnTo>
                      <a:pt x="43" y="121"/>
                    </a:lnTo>
                    <a:lnTo>
                      <a:pt x="44" y="131"/>
                    </a:lnTo>
                    <a:lnTo>
                      <a:pt x="48" y="139"/>
                    </a:lnTo>
                    <a:lnTo>
                      <a:pt x="52" y="145"/>
                    </a:lnTo>
                    <a:lnTo>
                      <a:pt x="57" y="150"/>
                    </a:lnTo>
                    <a:lnTo>
                      <a:pt x="63" y="154"/>
                    </a:lnTo>
                    <a:lnTo>
                      <a:pt x="69" y="156"/>
                    </a:lnTo>
                    <a:lnTo>
                      <a:pt x="75" y="157"/>
                    </a:lnTo>
                    <a:lnTo>
                      <a:pt x="80" y="157"/>
                    </a:lnTo>
                    <a:lnTo>
                      <a:pt x="84" y="156"/>
                    </a:lnTo>
                    <a:lnTo>
                      <a:pt x="88" y="154"/>
                    </a:lnTo>
                    <a:lnTo>
                      <a:pt x="91" y="151"/>
                    </a:lnTo>
                    <a:lnTo>
                      <a:pt x="94" y="147"/>
                    </a:lnTo>
                    <a:lnTo>
                      <a:pt x="96" y="142"/>
                    </a:lnTo>
                    <a:lnTo>
                      <a:pt x="99" y="137"/>
                    </a:lnTo>
                    <a:lnTo>
                      <a:pt x="101" y="131"/>
                    </a:lnTo>
                    <a:close/>
                    <a:moveTo>
                      <a:pt x="103" y="81"/>
                    </a:moveTo>
                    <a:lnTo>
                      <a:pt x="103" y="71"/>
                    </a:lnTo>
                    <a:lnTo>
                      <a:pt x="100" y="63"/>
                    </a:lnTo>
                    <a:lnTo>
                      <a:pt x="98" y="55"/>
                    </a:lnTo>
                    <a:lnTo>
                      <a:pt x="94" y="49"/>
                    </a:lnTo>
                    <a:lnTo>
                      <a:pt x="89" y="44"/>
                    </a:lnTo>
                    <a:lnTo>
                      <a:pt x="84" y="40"/>
                    </a:lnTo>
                    <a:lnTo>
                      <a:pt x="79" y="39"/>
                    </a:lnTo>
                    <a:lnTo>
                      <a:pt x="73" y="38"/>
                    </a:lnTo>
                    <a:lnTo>
                      <a:pt x="66" y="39"/>
                    </a:lnTo>
                    <a:lnTo>
                      <a:pt x="61" y="40"/>
                    </a:lnTo>
                    <a:lnTo>
                      <a:pt x="57" y="44"/>
                    </a:lnTo>
                    <a:lnTo>
                      <a:pt x="52" y="49"/>
                    </a:lnTo>
                    <a:lnTo>
                      <a:pt x="48" y="55"/>
                    </a:lnTo>
                    <a:lnTo>
                      <a:pt x="45" y="63"/>
                    </a:lnTo>
                    <a:lnTo>
                      <a:pt x="43" y="71"/>
                    </a:lnTo>
                    <a:lnTo>
                      <a:pt x="43" y="81"/>
                    </a:lnTo>
                    <a:lnTo>
                      <a:pt x="103" y="8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2708"/>
              <p:cNvSpPr>
                <a:spLocks/>
              </p:cNvSpPr>
              <p:nvPr/>
            </p:nvSpPr>
            <p:spPr bwMode="auto">
              <a:xfrm>
                <a:off x="1121" y="2345"/>
                <a:ext cx="20" cy="38"/>
              </a:xfrm>
              <a:custGeom>
                <a:avLst/>
                <a:gdLst>
                  <a:gd name="T0" fmla="*/ 39 w 98"/>
                  <a:gd name="T1" fmla="*/ 190 h 190"/>
                  <a:gd name="T2" fmla="*/ 0 w 98"/>
                  <a:gd name="T3" fmla="*/ 190 h 190"/>
                  <a:gd name="T4" fmla="*/ 0 w 98"/>
                  <a:gd name="T5" fmla="*/ 4 h 190"/>
                  <a:gd name="T6" fmla="*/ 37 w 98"/>
                  <a:gd name="T7" fmla="*/ 4 h 190"/>
                  <a:gd name="T8" fmla="*/ 37 w 98"/>
                  <a:gd name="T9" fmla="*/ 30 h 190"/>
                  <a:gd name="T10" fmla="*/ 42 w 98"/>
                  <a:gd name="T11" fmla="*/ 23 h 190"/>
                  <a:gd name="T12" fmla="*/ 46 w 98"/>
                  <a:gd name="T13" fmla="*/ 15 h 190"/>
                  <a:gd name="T14" fmla="*/ 51 w 98"/>
                  <a:gd name="T15" fmla="*/ 10 h 190"/>
                  <a:gd name="T16" fmla="*/ 54 w 98"/>
                  <a:gd name="T17" fmla="*/ 7 h 190"/>
                  <a:gd name="T18" fmla="*/ 58 w 98"/>
                  <a:gd name="T19" fmla="*/ 4 h 190"/>
                  <a:gd name="T20" fmla="*/ 62 w 98"/>
                  <a:gd name="T21" fmla="*/ 2 h 190"/>
                  <a:gd name="T22" fmla="*/ 67 w 98"/>
                  <a:gd name="T23" fmla="*/ 0 h 190"/>
                  <a:gd name="T24" fmla="*/ 72 w 98"/>
                  <a:gd name="T25" fmla="*/ 0 h 190"/>
                  <a:gd name="T26" fmla="*/ 78 w 98"/>
                  <a:gd name="T27" fmla="*/ 0 h 190"/>
                  <a:gd name="T28" fmla="*/ 86 w 98"/>
                  <a:gd name="T29" fmla="*/ 3 h 190"/>
                  <a:gd name="T30" fmla="*/ 92 w 98"/>
                  <a:gd name="T31" fmla="*/ 5 h 190"/>
                  <a:gd name="T32" fmla="*/ 98 w 98"/>
                  <a:gd name="T33" fmla="*/ 9 h 190"/>
                  <a:gd name="T34" fmla="*/ 86 w 98"/>
                  <a:gd name="T35" fmla="*/ 53 h 190"/>
                  <a:gd name="T36" fmla="*/ 81 w 98"/>
                  <a:gd name="T37" fmla="*/ 49 h 190"/>
                  <a:gd name="T38" fmla="*/ 76 w 98"/>
                  <a:gd name="T39" fmla="*/ 46 h 190"/>
                  <a:gd name="T40" fmla="*/ 71 w 98"/>
                  <a:gd name="T41" fmla="*/ 45 h 190"/>
                  <a:gd name="T42" fmla="*/ 67 w 98"/>
                  <a:gd name="T43" fmla="*/ 44 h 190"/>
                  <a:gd name="T44" fmla="*/ 62 w 98"/>
                  <a:gd name="T45" fmla="*/ 44 h 190"/>
                  <a:gd name="T46" fmla="*/ 58 w 98"/>
                  <a:gd name="T47" fmla="*/ 45 h 190"/>
                  <a:gd name="T48" fmla="*/ 56 w 98"/>
                  <a:gd name="T49" fmla="*/ 48 h 190"/>
                  <a:gd name="T50" fmla="*/ 52 w 98"/>
                  <a:gd name="T51" fmla="*/ 50 h 190"/>
                  <a:gd name="T52" fmla="*/ 48 w 98"/>
                  <a:gd name="T53" fmla="*/ 54 h 190"/>
                  <a:gd name="T54" fmla="*/ 46 w 98"/>
                  <a:gd name="T55" fmla="*/ 59 h 190"/>
                  <a:gd name="T56" fmla="*/ 44 w 98"/>
                  <a:gd name="T57" fmla="*/ 65 h 190"/>
                  <a:gd name="T58" fmla="*/ 43 w 98"/>
                  <a:gd name="T59" fmla="*/ 73 h 190"/>
                  <a:gd name="T60" fmla="*/ 42 w 98"/>
                  <a:gd name="T61" fmla="*/ 83 h 190"/>
                  <a:gd name="T62" fmla="*/ 41 w 98"/>
                  <a:gd name="T63" fmla="*/ 96 h 190"/>
                  <a:gd name="T64" fmla="*/ 39 w 98"/>
                  <a:gd name="T65" fmla="*/ 112 h 190"/>
                  <a:gd name="T66" fmla="*/ 39 w 98"/>
                  <a:gd name="T67" fmla="*/ 132 h 190"/>
                  <a:gd name="T68" fmla="*/ 39 w 98"/>
                  <a:gd name="T69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90">
                    <a:moveTo>
                      <a:pt x="39" y="190"/>
                    </a:moveTo>
                    <a:lnTo>
                      <a:pt x="0" y="190"/>
                    </a:lnTo>
                    <a:lnTo>
                      <a:pt x="0" y="4"/>
                    </a:lnTo>
                    <a:lnTo>
                      <a:pt x="37" y="4"/>
                    </a:lnTo>
                    <a:lnTo>
                      <a:pt x="37" y="30"/>
                    </a:lnTo>
                    <a:lnTo>
                      <a:pt x="42" y="23"/>
                    </a:lnTo>
                    <a:lnTo>
                      <a:pt x="46" y="15"/>
                    </a:lnTo>
                    <a:lnTo>
                      <a:pt x="51" y="10"/>
                    </a:lnTo>
                    <a:lnTo>
                      <a:pt x="54" y="7"/>
                    </a:lnTo>
                    <a:lnTo>
                      <a:pt x="58" y="4"/>
                    </a:lnTo>
                    <a:lnTo>
                      <a:pt x="62" y="2"/>
                    </a:lnTo>
                    <a:lnTo>
                      <a:pt x="67" y="0"/>
                    </a:lnTo>
                    <a:lnTo>
                      <a:pt x="72" y="0"/>
                    </a:lnTo>
                    <a:lnTo>
                      <a:pt x="78" y="0"/>
                    </a:lnTo>
                    <a:lnTo>
                      <a:pt x="86" y="3"/>
                    </a:lnTo>
                    <a:lnTo>
                      <a:pt x="92" y="5"/>
                    </a:lnTo>
                    <a:lnTo>
                      <a:pt x="98" y="9"/>
                    </a:lnTo>
                    <a:lnTo>
                      <a:pt x="86" y="53"/>
                    </a:lnTo>
                    <a:lnTo>
                      <a:pt x="81" y="49"/>
                    </a:lnTo>
                    <a:lnTo>
                      <a:pt x="76" y="46"/>
                    </a:lnTo>
                    <a:lnTo>
                      <a:pt x="71" y="45"/>
                    </a:lnTo>
                    <a:lnTo>
                      <a:pt x="67" y="44"/>
                    </a:lnTo>
                    <a:lnTo>
                      <a:pt x="62" y="44"/>
                    </a:lnTo>
                    <a:lnTo>
                      <a:pt x="58" y="45"/>
                    </a:lnTo>
                    <a:lnTo>
                      <a:pt x="56" y="48"/>
                    </a:lnTo>
                    <a:lnTo>
                      <a:pt x="52" y="50"/>
                    </a:lnTo>
                    <a:lnTo>
                      <a:pt x="48" y="54"/>
                    </a:lnTo>
                    <a:lnTo>
                      <a:pt x="46" y="59"/>
                    </a:lnTo>
                    <a:lnTo>
                      <a:pt x="44" y="65"/>
                    </a:lnTo>
                    <a:lnTo>
                      <a:pt x="43" y="73"/>
                    </a:lnTo>
                    <a:lnTo>
                      <a:pt x="42" y="83"/>
                    </a:lnTo>
                    <a:lnTo>
                      <a:pt x="41" y="96"/>
                    </a:lnTo>
                    <a:lnTo>
                      <a:pt x="39" y="112"/>
                    </a:lnTo>
                    <a:lnTo>
                      <a:pt x="39" y="132"/>
                    </a:lnTo>
                    <a:lnTo>
                      <a:pt x="39" y="19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2709"/>
              <p:cNvSpPr>
                <a:spLocks noChangeArrowheads="1"/>
              </p:cNvSpPr>
              <p:nvPr/>
            </p:nvSpPr>
            <p:spPr bwMode="auto">
              <a:xfrm>
                <a:off x="1001" y="2588"/>
                <a:ext cx="5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Student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Rectangle 2710"/>
              <p:cNvSpPr>
                <a:spLocks noChangeArrowheads="1"/>
              </p:cNvSpPr>
              <p:nvPr/>
            </p:nvSpPr>
            <p:spPr bwMode="auto">
              <a:xfrm>
                <a:off x="1007" y="2615"/>
                <a:ext cx="4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Rectangle 2711"/>
              <p:cNvSpPr>
                <a:spLocks noChangeArrowheads="1"/>
              </p:cNvSpPr>
              <p:nvPr/>
            </p:nvSpPr>
            <p:spPr bwMode="auto">
              <a:xfrm>
                <a:off x="1309" y="2058"/>
                <a:ext cx="88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Price 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Rectangle 2712"/>
              <p:cNvSpPr>
                <a:spLocks noChangeArrowheads="1"/>
              </p:cNvSpPr>
              <p:nvPr/>
            </p:nvSpPr>
            <p:spPr bwMode="auto">
              <a:xfrm>
                <a:off x="1357" y="2085"/>
                <a:ext cx="2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and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Rectangle 2713"/>
              <p:cNvSpPr>
                <a:spLocks noChangeArrowheads="1"/>
              </p:cNvSpPr>
              <p:nvPr/>
            </p:nvSpPr>
            <p:spPr bwMode="auto">
              <a:xfrm>
                <a:off x="1320" y="2112"/>
                <a:ext cx="74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Bookstore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Rectangle 2714"/>
              <p:cNvSpPr>
                <a:spLocks noChangeArrowheads="1"/>
              </p:cNvSpPr>
              <p:nvPr/>
            </p:nvSpPr>
            <p:spPr bwMode="auto">
              <a:xfrm>
                <a:off x="1292" y="3157"/>
                <a:ext cx="4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Visitor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Rectangle 2715"/>
              <p:cNvSpPr>
                <a:spLocks noChangeArrowheads="1"/>
              </p:cNvSpPr>
              <p:nvPr/>
            </p:nvSpPr>
            <p:spPr bwMode="auto">
              <a:xfrm>
                <a:off x="1264" y="3184"/>
                <a:ext cx="8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Information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Rectangle 2716"/>
              <p:cNvSpPr>
                <a:spLocks noChangeArrowheads="1"/>
              </p:cNvSpPr>
              <p:nvPr/>
            </p:nvSpPr>
            <p:spPr bwMode="auto">
              <a:xfrm>
                <a:off x="1292" y="3211"/>
                <a:ext cx="4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Rectangle 2717"/>
              <p:cNvSpPr>
                <a:spLocks noChangeArrowheads="1"/>
              </p:cNvSpPr>
              <p:nvPr/>
            </p:nvSpPr>
            <p:spPr bwMode="auto">
              <a:xfrm>
                <a:off x="2100" y="1774"/>
                <a:ext cx="8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Canyonview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Rectangle 2718"/>
              <p:cNvSpPr>
                <a:spLocks noChangeArrowheads="1"/>
              </p:cNvSpPr>
              <p:nvPr/>
            </p:nvSpPr>
            <p:spPr bwMode="auto">
              <a:xfrm>
                <a:off x="2119" y="1801"/>
                <a:ext cx="63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Athletics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2719"/>
              <p:cNvSpPr>
                <a:spLocks noChangeArrowheads="1"/>
              </p:cNvSpPr>
              <p:nvPr/>
            </p:nvSpPr>
            <p:spPr bwMode="auto">
              <a:xfrm>
                <a:off x="2148" y="1828"/>
                <a:ext cx="2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and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2720"/>
              <p:cNvSpPr>
                <a:spLocks noChangeArrowheads="1"/>
              </p:cNvSpPr>
              <p:nvPr/>
            </p:nvSpPr>
            <p:spPr bwMode="auto">
              <a:xfrm>
                <a:off x="2108" y="1855"/>
                <a:ext cx="7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Recreation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2721"/>
              <p:cNvSpPr>
                <a:spLocks noChangeArrowheads="1"/>
              </p:cNvSpPr>
              <p:nvPr/>
            </p:nvSpPr>
            <p:spPr bwMode="auto">
              <a:xfrm>
                <a:off x="1998" y="2761"/>
                <a:ext cx="20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Rectangle 2722"/>
              <p:cNvSpPr>
                <a:spLocks noChangeArrowheads="1"/>
              </p:cNvSpPr>
              <p:nvPr/>
            </p:nvSpPr>
            <p:spPr bwMode="auto">
              <a:xfrm>
                <a:off x="1970" y="2788"/>
                <a:ext cx="5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Medical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Rectangle 2723"/>
              <p:cNvSpPr>
                <a:spLocks noChangeArrowheads="1"/>
              </p:cNvSpPr>
              <p:nvPr/>
            </p:nvSpPr>
            <p:spPr bwMode="auto">
              <a:xfrm>
                <a:off x="1976" y="2815"/>
                <a:ext cx="4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Rectangle 2724"/>
              <p:cNvSpPr>
                <a:spLocks noChangeArrowheads="1"/>
              </p:cNvSpPr>
              <p:nvPr/>
            </p:nvSpPr>
            <p:spPr bwMode="auto">
              <a:xfrm>
                <a:off x="3267" y="2343"/>
                <a:ext cx="53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Moores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2725"/>
              <p:cNvSpPr>
                <a:spLocks noChangeArrowheads="1"/>
              </p:cNvSpPr>
              <p:nvPr/>
            </p:nvSpPr>
            <p:spPr bwMode="auto">
              <a:xfrm>
                <a:off x="3269" y="2370"/>
                <a:ext cx="51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Cancer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2726"/>
              <p:cNvSpPr>
                <a:spLocks noChangeArrowheads="1"/>
              </p:cNvSpPr>
              <p:nvPr/>
            </p:nvSpPr>
            <p:spPr bwMode="auto">
              <a:xfrm>
                <a:off x="3272" y="2397"/>
                <a:ext cx="4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2727"/>
              <p:cNvSpPr>
                <a:spLocks noChangeArrowheads="1"/>
              </p:cNvSpPr>
              <p:nvPr/>
            </p:nvSpPr>
            <p:spPr bwMode="auto">
              <a:xfrm>
                <a:off x="1779" y="2437"/>
                <a:ext cx="51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Gilman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2728"/>
              <p:cNvSpPr>
                <a:spLocks noChangeArrowheads="1"/>
              </p:cNvSpPr>
              <p:nvPr/>
            </p:nvSpPr>
            <p:spPr bwMode="auto">
              <a:xfrm>
                <a:off x="1775" y="2464"/>
                <a:ext cx="5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Parking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2729"/>
              <p:cNvSpPr>
                <a:spLocks noChangeArrowheads="1"/>
              </p:cNvSpPr>
              <p:nvPr/>
            </p:nvSpPr>
            <p:spPr bwMode="auto">
              <a:xfrm>
                <a:off x="3238" y="2145"/>
                <a:ext cx="44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Shiley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2730"/>
              <p:cNvSpPr>
                <a:spLocks noChangeArrowheads="1"/>
              </p:cNvSpPr>
              <p:nvPr/>
            </p:nvSpPr>
            <p:spPr bwMode="auto">
              <a:xfrm>
                <a:off x="3211" y="2172"/>
                <a:ext cx="78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Eye 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2731"/>
              <p:cNvSpPr>
                <a:spLocks noChangeArrowheads="1"/>
              </p:cNvSpPr>
              <p:nvPr/>
            </p:nvSpPr>
            <p:spPr bwMode="auto">
              <a:xfrm>
                <a:off x="993" y="1217"/>
                <a:ext cx="96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RIMAC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2732"/>
              <p:cNvSpPr>
                <a:spLocks noChangeArrowheads="1"/>
              </p:cNvSpPr>
              <p:nvPr/>
            </p:nvSpPr>
            <p:spPr bwMode="auto">
              <a:xfrm>
                <a:off x="977" y="1421"/>
                <a:ext cx="128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Hopkins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2733"/>
              <p:cNvSpPr>
                <a:spLocks noChangeArrowheads="1"/>
              </p:cNvSpPr>
              <p:nvPr/>
            </p:nvSpPr>
            <p:spPr bwMode="auto">
              <a:xfrm>
                <a:off x="980" y="1448"/>
                <a:ext cx="12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Parking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2734"/>
              <p:cNvSpPr>
                <a:spLocks noChangeArrowheads="1"/>
              </p:cNvSpPr>
              <p:nvPr/>
            </p:nvSpPr>
            <p:spPr bwMode="auto">
              <a:xfrm>
                <a:off x="744" y="931"/>
                <a:ext cx="78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Rady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2735"/>
              <p:cNvSpPr>
                <a:spLocks noChangeArrowheads="1"/>
              </p:cNvSpPr>
              <p:nvPr/>
            </p:nvSpPr>
            <p:spPr bwMode="auto">
              <a:xfrm>
                <a:off x="719" y="958"/>
                <a:ext cx="135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School of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2736"/>
              <p:cNvSpPr>
                <a:spLocks noChangeArrowheads="1"/>
              </p:cNvSpPr>
              <p:nvPr/>
            </p:nvSpPr>
            <p:spPr bwMode="auto">
              <a:xfrm>
                <a:off x="701" y="985"/>
                <a:ext cx="185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Management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2737"/>
              <p:cNvSpPr>
                <a:spLocks noChangeArrowheads="1"/>
              </p:cNvSpPr>
              <p:nvPr/>
            </p:nvSpPr>
            <p:spPr bwMode="auto">
              <a:xfrm>
                <a:off x="1475" y="1879"/>
                <a:ext cx="214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Jacobs School of Engineering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2738"/>
              <p:cNvSpPr>
                <a:spLocks noChangeArrowheads="1"/>
              </p:cNvSpPr>
              <p:nvPr/>
            </p:nvSpPr>
            <p:spPr bwMode="auto">
              <a:xfrm>
                <a:off x="700" y="3437"/>
                <a:ext cx="56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La Jolla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2739"/>
              <p:cNvSpPr>
                <a:spLocks noChangeArrowheads="1"/>
              </p:cNvSpPr>
              <p:nvPr/>
            </p:nvSpPr>
            <p:spPr bwMode="auto">
              <a:xfrm>
                <a:off x="685" y="3464"/>
                <a:ext cx="7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Playhouse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2740"/>
              <p:cNvSpPr>
                <a:spLocks noChangeArrowheads="1"/>
              </p:cNvSpPr>
              <p:nvPr/>
            </p:nvSpPr>
            <p:spPr bwMode="auto">
              <a:xfrm>
                <a:off x="762" y="1199"/>
                <a:ext cx="2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IOA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2741"/>
              <p:cNvSpPr>
                <a:spLocks noChangeArrowheads="1"/>
              </p:cNvSpPr>
              <p:nvPr/>
            </p:nvSpPr>
            <p:spPr bwMode="auto">
              <a:xfrm>
                <a:off x="2725" y="2043"/>
                <a:ext cx="94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East Campus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2742"/>
              <p:cNvSpPr>
                <a:spLocks noChangeArrowheads="1"/>
              </p:cNvSpPr>
              <p:nvPr/>
            </p:nvSpPr>
            <p:spPr bwMode="auto">
              <a:xfrm>
                <a:off x="2756" y="2070"/>
                <a:ext cx="5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Parking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2743"/>
              <p:cNvSpPr>
                <a:spLocks noChangeArrowheads="1"/>
              </p:cNvSpPr>
              <p:nvPr/>
            </p:nvSpPr>
            <p:spPr bwMode="auto">
              <a:xfrm>
                <a:off x="2740" y="2097"/>
                <a:ext cx="7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Structures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2744"/>
              <p:cNvSpPr>
                <a:spLocks noChangeArrowheads="1"/>
              </p:cNvSpPr>
              <p:nvPr/>
            </p:nvSpPr>
            <p:spPr bwMode="auto">
              <a:xfrm>
                <a:off x="956" y="1297"/>
                <a:ext cx="127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San Diego</a:t>
                </a:r>
                <a:endParaRPr kumimoji="0" lang="en-US" sz="5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2745"/>
              <p:cNvSpPr>
                <a:spLocks noChangeArrowheads="1"/>
              </p:cNvSpPr>
              <p:nvPr/>
            </p:nvSpPr>
            <p:spPr bwMode="auto">
              <a:xfrm>
                <a:off x="927" y="1324"/>
                <a:ext cx="18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Supercomputer</a:t>
                </a:r>
                <a:endPara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2746"/>
              <p:cNvSpPr>
                <a:spLocks noChangeArrowheads="1"/>
              </p:cNvSpPr>
              <p:nvPr/>
            </p:nvSpPr>
            <p:spPr bwMode="auto">
              <a:xfrm>
                <a:off x="791" y="1350"/>
                <a:ext cx="3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IRPS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2747"/>
              <p:cNvSpPr>
                <a:spLocks noChangeArrowheads="1"/>
              </p:cNvSpPr>
              <p:nvPr/>
            </p:nvSpPr>
            <p:spPr bwMode="auto">
              <a:xfrm>
                <a:off x="1636" y="2282"/>
                <a:ext cx="55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Parking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2748"/>
              <p:cNvSpPr>
                <a:spLocks noChangeArrowheads="1"/>
              </p:cNvSpPr>
              <p:nvPr/>
            </p:nvSpPr>
            <p:spPr bwMode="auto">
              <a:xfrm>
                <a:off x="1646" y="2309"/>
                <a:ext cx="42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Of?ce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2749"/>
              <p:cNvSpPr>
                <a:spLocks noChangeArrowheads="1"/>
              </p:cNvSpPr>
              <p:nvPr/>
            </p:nvSpPr>
            <p:spPr bwMode="auto">
              <a:xfrm>
                <a:off x="3126" y="2507"/>
                <a:ext cx="10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UCSD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2750"/>
              <p:cNvSpPr>
                <a:spLocks noChangeArrowheads="1"/>
              </p:cNvSpPr>
              <p:nvPr/>
            </p:nvSpPr>
            <p:spPr bwMode="auto">
              <a:xfrm>
                <a:off x="3038" y="2552"/>
                <a:ext cx="26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Medical 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2751"/>
              <p:cNvSpPr>
                <a:spLocks noChangeArrowheads="1"/>
              </p:cNvSpPr>
              <p:nvPr/>
            </p:nvSpPr>
            <p:spPr bwMode="auto">
              <a:xfrm>
                <a:off x="3109" y="2597"/>
                <a:ext cx="13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La Jolla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2752"/>
              <p:cNvSpPr>
                <a:spLocks noChangeArrowheads="1"/>
              </p:cNvSpPr>
              <p:nvPr/>
            </p:nvSpPr>
            <p:spPr bwMode="auto">
              <a:xfrm>
                <a:off x="1646" y="1653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Warren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2753"/>
              <p:cNvSpPr>
                <a:spLocks noChangeArrowheads="1"/>
              </p:cNvSpPr>
              <p:nvPr/>
            </p:nvSpPr>
            <p:spPr bwMode="auto">
              <a:xfrm>
                <a:off x="1650" y="1697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College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2754"/>
              <p:cNvSpPr>
                <a:spLocks noChangeArrowheads="1"/>
              </p:cNvSpPr>
              <p:nvPr/>
            </p:nvSpPr>
            <p:spPr bwMode="auto">
              <a:xfrm>
                <a:off x="1155" y="2827"/>
                <a:ext cx="17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School of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2755"/>
              <p:cNvSpPr>
                <a:spLocks noChangeArrowheads="1"/>
              </p:cNvSpPr>
              <p:nvPr/>
            </p:nvSpPr>
            <p:spPr bwMode="auto">
              <a:xfrm>
                <a:off x="1155" y="2872"/>
                <a:ext cx="1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Medicine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2756"/>
              <p:cNvSpPr>
                <a:spLocks noChangeArrowheads="1"/>
              </p:cNvSpPr>
              <p:nvPr/>
            </p:nvSpPr>
            <p:spPr bwMode="auto">
              <a:xfrm>
                <a:off x="594" y="3527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Theatre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2757"/>
              <p:cNvSpPr>
                <a:spLocks noChangeArrowheads="1"/>
              </p:cNvSpPr>
              <p:nvPr/>
            </p:nvSpPr>
            <p:spPr bwMode="auto">
              <a:xfrm>
                <a:off x="597" y="3572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District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2758"/>
              <p:cNvSpPr>
                <a:spLocks noChangeArrowheads="1"/>
              </p:cNvSpPr>
              <p:nvPr/>
            </p:nvSpPr>
            <p:spPr bwMode="auto">
              <a:xfrm>
                <a:off x="2031" y="2325"/>
                <a:ext cx="9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Sixth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2759"/>
              <p:cNvSpPr>
                <a:spLocks noChangeArrowheads="1"/>
              </p:cNvSpPr>
              <p:nvPr/>
            </p:nvSpPr>
            <p:spPr bwMode="auto">
              <a:xfrm>
                <a:off x="2010" y="2370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College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2760"/>
              <p:cNvSpPr>
                <a:spLocks noChangeArrowheads="1"/>
              </p:cNvSpPr>
              <p:nvPr/>
            </p:nvSpPr>
            <p:spPr bwMode="auto">
              <a:xfrm>
                <a:off x="949" y="828"/>
                <a:ext cx="9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North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2761"/>
              <p:cNvSpPr>
                <a:spLocks noChangeArrowheads="1"/>
              </p:cNvSpPr>
              <p:nvPr/>
            </p:nvSpPr>
            <p:spPr bwMode="auto">
              <a:xfrm>
                <a:off x="927" y="874"/>
                <a:ext cx="1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Campus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2762"/>
              <p:cNvSpPr>
                <a:spLocks noChangeArrowheads="1"/>
              </p:cNvSpPr>
              <p:nvPr/>
            </p:nvSpPr>
            <p:spPr bwMode="auto">
              <a:xfrm>
                <a:off x="449" y="1109"/>
                <a:ext cx="13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Eleanor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2763"/>
              <p:cNvSpPr>
                <a:spLocks noChangeArrowheads="1"/>
              </p:cNvSpPr>
              <p:nvPr/>
            </p:nvSpPr>
            <p:spPr bwMode="auto">
              <a:xfrm>
                <a:off x="433" y="1154"/>
                <a:ext cx="17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Roosevelt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2764"/>
              <p:cNvSpPr>
                <a:spLocks noChangeArrowheads="1"/>
              </p:cNvSpPr>
              <p:nvPr/>
            </p:nvSpPr>
            <p:spPr bwMode="auto">
              <a:xfrm>
                <a:off x="454" y="1199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College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2765"/>
              <p:cNvSpPr>
                <a:spLocks noChangeArrowheads="1"/>
              </p:cNvSpPr>
              <p:nvPr/>
            </p:nvSpPr>
            <p:spPr bwMode="auto">
              <a:xfrm>
                <a:off x="531" y="2469"/>
                <a:ext cx="7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Muir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2766"/>
              <p:cNvSpPr>
                <a:spLocks noChangeArrowheads="1"/>
              </p:cNvSpPr>
              <p:nvPr/>
            </p:nvSpPr>
            <p:spPr bwMode="auto">
              <a:xfrm>
                <a:off x="510" y="2514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College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2767"/>
              <p:cNvSpPr>
                <a:spLocks noChangeArrowheads="1"/>
              </p:cNvSpPr>
              <p:nvPr/>
            </p:nvSpPr>
            <p:spPr bwMode="auto">
              <a:xfrm>
                <a:off x="764" y="3164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Revelle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2768"/>
              <p:cNvSpPr>
                <a:spLocks noChangeArrowheads="1"/>
              </p:cNvSpPr>
              <p:nvPr/>
            </p:nvSpPr>
            <p:spPr bwMode="auto">
              <a:xfrm>
                <a:off x="762" y="3209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College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Rectangle 2769"/>
              <p:cNvSpPr>
                <a:spLocks noChangeArrowheads="1"/>
              </p:cNvSpPr>
              <p:nvPr/>
            </p:nvSpPr>
            <p:spPr bwMode="auto">
              <a:xfrm>
                <a:off x="1152" y="1972"/>
                <a:ext cx="30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University Center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" name="Rectangle 2770"/>
              <p:cNvSpPr>
                <a:spLocks noChangeArrowheads="1"/>
              </p:cNvSpPr>
              <p:nvPr/>
            </p:nvSpPr>
            <p:spPr bwMode="auto">
              <a:xfrm>
                <a:off x="3523" y="2358"/>
                <a:ext cx="13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Science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Rectangle 2771"/>
              <p:cNvSpPr>
                <a:spLocks noChangeArrowheads="1"/>
              </p:cNvSpPr>
              <p:nvPr/>
            </p:nvSpPr>
            <p:spPr bwMode="auto">
              <a:xfrm>
                <a:off x="3506" y="2403"/>
                <a:ext cx="16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Research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9" name="Rectangle 2772"/>
              <p:cNvSpPr>
                <a:spLocks noChangeArrowheads="1"/>
              </p:cNvSpPr>
              <p:nvPr/>
            </p:nvSpPr>
            <p:spPr bwMode="auto">
              <a:xfrm>
                <a:off x="3547" y="2448"/>
                <a:ext cx="8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Park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Rectangle 2773"/>
              <p:cNvSpPr>
                <a:spLocks noChangeArrowheads="1"/>
              </p:cNvSpPr>
              <p:nvPr/>
            </p:nvSpPr>
            <p:spPr bwMode="auto">
              <a:xfrm>
                <a:off x="2160" y="1575"/>
                <a:ext cx="1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Campus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Rectangle 2774"/>
              <p:cNvSpPr>
                <a:spLocks noChangeArrowheads="1"/>
              </p:cNvSpPr>
              <p:nvPr/>
            </p:nvSpPr>
            <p:spPr bwMode="auto">
              <a:xfrm>
                <a:off x="2161" y="1620"/>
                <a:ext cx="1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Services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2" name="Rectangle 2775"/>
              <p:cNvSpPr>
                <a:spLocks noChangeArrowheads="1"/>
              </p:cNvSpPr>
              <p:nvPr/>
            </p:nvSpPr>
            <p:spPr bwMode="auto">
              <a:xfrm>
                <a:off x="2154" y="1666"/>
                <a:ext cx="15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Complex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3" name="Rectangle 2776"/>
              <p:cNvSpPr>
                <a:spLocks noChangeArrowheads="1"/>
              </p:cNvSpPr>
              <p:nvPr/>
            </p:nvSpPr>
            <p:spPr bwMode="auto">
              <a:xfrm>
                <a:off x="3438" y="3493"/>
                <a:ext cx="9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Mesa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4" name="Rectangle 2777"/>
              <p:cNvSpPr>
                <a:spLocks noChangeArrowheads="1"/>
              </p:cNvSpPr>
              <p:nvPr/>
            </p:nvSpPr>
            <p:spPr bwMode="auto">
              <a:xfrm>
                <a:off x="3409" y="3538"/>
                <a:ext cx="14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Housing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" name="Rectangle 2778"/>
              <p:cNvSpPr>
                <a:spLocks noChangeArrowheads="1"/>
              </p:cNvSpPr>
              <p:nvPr/>
            </p:nvSpPr>
            <p:spPr bwMode="auto">
              <a:xfrm>
                <a:off x="651" y="1636"/>
                <a:ext cx="17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Thurgood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6" name="Rectangle 2779"/>
              <p:cNvSpPr>
                <a:spLocks noChangeArrowheads="1"/>
              </p:cNvSpPr>
              <p:nvPr/>
            </p:nvSpPr>
            <p:spPr bwMode="auto">
              <a:xfrm>
                <a:off x="660" y="1681"/>
                <a:ext cx="15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Marshall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7" name="Rectangle 2780"/>
              <p:cNvSpPr>
                <a:spLocks noChangeArrowheads="1"/>
              </p:cNvSpPr>
              <p:nvPr/>
            </p:nvSpPr>
            <p:spPr bwMode="auto">
              <a:xfrm>
                <a:off x="680" y="1727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College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8" name="Rectangle 2781"/>
              <p:cNvSpPr>
                <a:spLocks noChangeArrowheads="1"/>
              </p:cNvSpPr>
              <p:nvPr/>
            </p:nvSpPr>
            <p:spPr bwMode="auto">
              <a:xfrm>
                <a:off x="3025" y="63"/>
                <a:ext cx="853" cy="74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2782"/>
              <p:cNvSpPr>
                <a:spLocks noEditPoints="1"/>
              </p:cNvSpPr>
              <p:nvPr/>
            </p:nvSpPr>
            <p:spPr bwMode="auto">
              <a:xfrm>
                <a:off x="3023" y="62"/>
                <a:ext cx="731" cy="780"/>
              </a:xfrm>
              <a:custGeom>
                <a:avLst/>
                <a:gdLst>
                  <a:gd name="T0" fmla="*/ 8 w 4508"/>
                  <a:gd name="T1" fmla="*/ 0 h 4033"/>
                  <a:gd name="T2" fmla="*/ 4501 w 4508"/>
                  <a:gd name="T3" fmla="*/ 0 h 4033"/>
                  <a:gd name="T4" fmla="*/ 4501 w 4508"/>
                  <a:gd name="T5" fmla="*/ 19 h 4033"/>
                  <a:gd name="T6" fmla="*/ 8 w 4508"/>
                  <a:gd name="T7" fmla="*/ 19 h 4033"/>
                  <a:gd name="T8" fmla="*/ 8 w 4508"/>
                  <a:gd name="T9" fmla="*/ 0 h 4033"/>
                  <a:gd name="T10" fmla="*/ 4501 w 4508"/>
                  <a:gd name="T11" fmla="*/ 0 h 4033"/>
                  <a:gd name="T12" fmla="*/ 4508 w 4508"/>
                  <a:gd name="T13" fmla="*/ 0 h 4033"/>
                  <a:gd name="T14" fmla="*/ 4508 w 4508"/>
                  <a:gd name="T15" fmla="*/ 9 h 4033"/>
                  <a:gd name="T16" fmla="*/ 4501 w 4508"/>
                  <a:gd name="T17" fmla="*/ 9 h 4033"/>
                  <a:gd name="T18" fmla="*/ 4501 w 4508"/>
                  <a:gd name="T19" fmla="*/ 0 h 4033"/>
                  <a:gd name="T20" fmla="*/ 4508 w 4508"/>
                  <a:gd name="T21" fmla="*/ 9 h 4033"/>
                  <a:gd name="T22" fmla="*/ 4508 w 4508"/>
                  <a:gd name="T23" fmla="*/ 4025 h 4033"/>
                  <a:gd name="T24" fmla="*/ 4493 w 4508"/>
                  <a:gd name="T25" fmla="*/ 4025 h 4033"/>
                  <a:gd name="T26" fmla="*/ 4493 w 4508"/>
                  <a:gd name="T27" fmla="*/ 9 h 4033"/>
                  <a:gd name="T28" fmla="*/ 4508 w 4508"/>
                  <a:gd name="T29" fmla="*/ 9 h 4033"/>
                  <a:gd name="T30" fmla="*/ 4508 w 4508"/>
                  <a:gd name="T31" fmla="*/ 4025 h 4033"/>
                  <a:gd name="T32" fmla="*/ 4508 w 4508"/>
                  <a:gd name="T33" fmla="*/ 4033 h 4033"/>
                  <a:gd name="T34" fmla="*/ 4501 w 4508"/>
                  <a:gd name="T35" fmla="*/ 4033 h 4033"/>
                  <a:gd name="T36" fmla="*/ 4501 w 4508"/>
                  <a:gd name="T37" fmla="*/ 4025 h 4033"/>
                  <a:gd name="T38" fmla="*/ 4508 w 4508"/>
                  <a:gd name="T39" fmla="*/ 4025 h 4033"/>
                  <a:gd name="T40" fmla="*/ 4501 w 4508"/>
                  <a:gd name="T41" fmla="*/ 4033 h 4033"/>
                  <a:gd name="T42" fmla="*/ 8 w 4508"/>
                  <a:gd name="T43" fmla="*/ 4033 h 4033"/>
                  <a:gd name="T44" fmla="*/ 8 w 4508"/>
                  <a:gd name="T45" fmla="*/ 4015 h 4033"/>
                  <a:gd name="T46" fmla="*/ 4501 w 4508"/>
                  <a:gd name="T47" fmla="*/ 4015 h 4033"/>
                  <a:gd name="T48" fmla="*/ 4501 w 4508"/>
                  <a:gd name="T49" fmla="*/ 4033 h 4033"/>
                  <a:gd name="T50" fmla="*/ 8 w 4508"/>
                  <a:gd name="T51" fmla="*/ 4033 h 4033"/>
                  <a:gd name="T52" fmla="*/ 0 w 4508"/>
                  <a:gd name="T53" fmla="*/ 4033 h 4033"/>
                  <a:gd name="T54" fmla="*/ 0 w 4508"/>
                  <a:gd name="T55" fmla="*/ 4025 h 4033"/>
                  <a:gd name="T56" fmla="*/ 8 w 4508"/>
                  <a:gd name="T57" fmla="*/ 4025 h 4033"/>
                  <a:gd name="T58" fmla="*/ 8 w 4508"/>
                  <a:gd name="T59" fmla="*/ 4033 h 4033"/>
                  <a:gd name="T60" fmla="*/ 0 w 4508"/>
                  <a:gd name="T61" fmla="*/ 4025 h 4033"/>
                  <a:gd name="T62" fmla="*/ 0 w 4508"/>
                  <a:gd name="T63" fmla="*/ 9 h 4033"/>
                  <a:gd name="T64" fmla="*/ 15 w 4508"/>
                  <a:gd name="T65" fmla="*/ 9 h 4033"/>
                  <a:gd name="T66" fmla="*/ 15 w 4508"/>
                  <a:gd name="T67" fmla="*/ 4025 h 4033"/>
                  <a:gd name="T68" fmla="*/ 0 w 4508"/>
                  <a:gd name="T69" fmla="*/ 4025 h 4033"/>
                  <a:gd name="T70" fmla="*/ 0 w 4508"/>
                  <a:gd name="T71" fmla="*/ 9 h 4033"/>
                  <a:gd name="T72" fmla="*/ 0 w 4508"/>
                  <a:gd name="T73" fmla="*/ 0 h 4033"/>
                  <a:gd name="T74" fmla="*/ 8 w 4508"/>
                  <a:gd name="T75" fmla="*/ 0 h 4033"/>
                  <a:gd name="T76" fmla="*/ 8 w 4508"/>
                  <a:gd name="T77" fmla="*/ 9 h 4033"/>
                  <a:gd name="T78" fmla="*/ 0 w 4508"/>
                  <a:gd name="T79" fmla="*/ 9 h 4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08" h="4033">
                    <a:moveTo>
                      <a:pt x="8" y="0"/>
                    </a:moveTo>
                    <a:lnTo>
                      <a:pt x="4501" y="0"/>
                    </a:lnTo>
                    <a:lnTo>
                      <a:pt x="4501" y="19"/>
                    </a:lnTo>
                    <a:lnTo>
                      <a:pt x="8" y="19"/>
                    </a:lnTo>
                    <a:lnTo>
                      <a:pt x="8" y="0"/>
                    </a:lnTo>
                    <a:close/>
                    <a:moveTo>
                      <a:pt x="4501" y="0"/>
                    </a:moveTo>
                    <a:lnTo>
                      <a:pt x="4508" y="0"/>
                    </a:lnTo>
                    <a:lnTo>
                      <a:pt x="4508" y="9"/>
                    </a:lnTo>
                    <a:lnTo>
                      <a:pt x="4501" y="9"/>
                    </a:lnTo>
                    <a:lnTo>
                      <a:pt x="4501" y="0"/>
                    </a:lnTo>
                    <a:close/>
                    <a:moveTo>
                      <a:pt x="4508" y="9"/>
                    </a:moveTo>
                    <a:lnTo>
                      <a:pt x="4508" y="4025"/>
                    </a:lnTo>
                    <a:lnTo>
                      <a:pt x="4493" y="4025"/>
                    </a:lnTo>
                    <a:lnTo>
                      <a:pt x="4493" y="9"/>
                    </a:lnTo>
                    <a:lnTo>
                      <a:pt x="4508" y="9"/>
                    </a:lnTo>
                    <a:close/>
                    <a:moveTo>
                      <a:pt x="4508" y="4025"/>
                    </a:moveTo>
                    <a:lnTo>
                      <a:pt x="4508" y="4033"/>
                    </a:lnTo>
                    <a:lnTo>
                      <a:pt x="4501" y="4033"/>
                    </a:lnTo>
                    <a:lnTo>
                      <a:pt x="4501" y="4025"/>
                    </a:lnTo>
                    <a:lnTo>
                      <a:pt x="4508" y="4025"/>
                    </a:lnTo>
                    <a:close/>
                    <a:moveTo>
                      <a:pt x="4501" y="4033"/>
                    </a:moveTo>
                    <a:lnTo>
                      <a:pt x="8" y="4033"/>
                    </a:lnTo>
                    <a:lnTo>
                      <a:pt x="8" y="4015"/>
                    </a:lnTo>
                    <a:lnTo>
                      <a:pt x="4501" y="4015"/>
                    </a:lnTo>
                    <a:lnTo>
                      <a:pt x="4501" y="4033"/>
                    </a:lnTo>
                    <a:close/>
                    <a:moveTo>
                      <a:pt x="8" y="4033"/>
                    </a:moveTo>
                    <a:lnTo>
                      <a:pt x="0" y="4033"/>
                    </a:lnTo>
                    <a:lnTo>
                      <a:pt x="0" y="4025"/>
                    </a:lnTo>
                    <a:lnTo>
                      <a:pt x="8" y="4025"/>
                    </a:lnTo>
                    <a:lnTo>
                      <a:pt x="8" y="4033"/>
                    </a:lnTo>
                    <a:close/>
                    <a:moveTo>
                      <a:pt x="0" y="4025"/>
                    </a:moveTo>
                    <a:lnTo>
                      <a:pt x="0" y="9"/>
                    </a:lnTo>
                    <a:lnTo>
                      <a:pt x="15" y="9"/>
                    </a:lnTo>
                    <a:lnTo>
                      <a:pt x="15" y="4025"/>
                    </a:lnTo>
                    <a:lnTo>
                      <a:pt x="0" y="4025"/>
                    </a:lnTo>
                    <a:close/>
                    <a:moveTo>
                      <a:pt x="0" y="9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Rectangle 2783"/>
              <p:cNvSpPr>
                <a:spLocks noChangeArrowheads="1"/>
              </p:cNvSpPr>
              <p:nvPr/>
            </p:nvSpPr>
            <p:spPr bwMode="auto">
              <a:xfrm>
                <a:off x="3036" y="76"/>
                <a:ext cx="53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1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" pitchFamily="34" charset="0"/>
                    <a:cs typeface="Arial" pitchFamily="34" charset="0"/>
                  </a:rPr>
                  <a:t>UC San Diego La Jolla Campus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1" name="Freeform 2784"/>
              <p:cNvSpPr>
                <a:spLocks/>
              </p:cNvSpPr>
              <p:nvPr/>
            </p:nvSpPr>
            <p:spPr bwMode="auto">
              <a:xfrm>
                <a:off x="3240" y="769"/>
                <a:ext cx="31" cy="27"/>
              </a:xfrm>
              <a:custGeom>
                <a:avLst/>
                <a:gdLst>
                  <a:gd name="T0" fmla="*/ 154 w 154"/>
                  <a:gd name="T1" fmla="*/ 21 h 133"/>
                  <a:gd name="T2" fmla="*/ 154 w 154"/>
                  <a:gd name="T3" fmla="*/ 86 h 133"/>
                  <a:gd name="T4" fmla="*/ 153 w 154"/>
                  <a:gd name="T5" fmla="*/ 96 h 133"/>
                  <a:gd name="T6" fmla="*/ 152 w 154"/>
                  <a:gd name="T7" fmla="*/ 104 h 133"/>
                  <a:gd name="T8" fmla="*/ 149 w 154"/>
                  <a:gd name="T9" fmla="*/ 113 h 133"/>
                  <a:gd name="T10" fmla="*/ 144 w 154"/>
                  <a:gd name="T11" fmla="*/ 119 h 133"/>
                  <a:gd name="T12" fmla="*/ 140 w 154"/>
                  <a:gd name="T13" fmla="*/ 123 h 133"/>
                  <a:gd name="T14" fmla="*/ 135 w 154"/>
                  <a:gd name="T15" fmla="*/ 125 h 133"/>
                  <a:gd name="T16" fmla="*/ 130 w 154"/>
                  <a:gd name="T17" fmla="*/ 128 h 133"/>
                  <a:gd name="T18" fmla="*/ 124 w 154"/>
                  <a:gd name="T19" fmla="*/ 129 h 133"/>
                  <a:gd name="T20" fmla="*/ 109 w 154"/>
                  <a:gd name="T21" fmla="*/ 132 h 133"/>
                  <a:gd name="T22" fmla="*/ 91 w 154"/>
                  <a:gd name="T23" fmla="*/ 133 h 133"/>
                  <a:gd name="T24" fmla="*/ 71 w 154"/>
                  <a:gd name="T25" fmla="*/ 132 h 133"/>
                  <a:gd name="T26" fmla="*/ 56 w 154"/>
                  <a:gd name="T27" fmla="*/ 129 h 133"/>
                  <a:gd name="T28" fmla="*/ 49 w 154"/>
                  <a:gd name="T29" fmla="*/ 128 h 133"/>
                  <a:gd name="T30" fmla="*/ 44 w 154"/>
                  <a:gd name="T31" fmla="*/ 125 h 133"/>
                  <a:gd name="T32" fmla="*/ 40 w 154"/>
                  <a:gd name="T33" fmla="*/ 123 h 133"/>
                  <a:gd name="T34" fmla="*/ 36 w 154"/>
                  <a:gd name="T35" fmla="*/ 120 h 133"/>
                  <a:gd name="T36" fmla="*/ 33 w 154"/>
                  <a:gd name="T37" fmla="*/ 117 h 133"/>
                  <a:gd name="T38" fmla="*/ 30 w 154"/>
                  <a:gd name="T39" fmla="*/ 113 h 133"/>
                  <a:gd name="T40" fmla="*/ 28 w 154"/>
                  <a:gd name="T41" fmla="*/ 109 h 133"/>
                  <a:gd name="T42" fmla="*/ 27 w 154"/>
                  <a:gd name="T43" fmla="*/ 104 h 133"/>
                  <a:gd name="T44" fmla="*/ 25 w 154"/>
                  <a:gd name="T45" fmla="*/ 96 h 133"/>
                  <a:gd name="T46" fmla="*/ 25 w 154"/>
                  <a:gd name="T47" fmla="*/ 86 h 133"/>
                  <a:gd name="T48" fmla="*/ 25 w 154"/>
                  <a:gd name="T49" fmla="*/ 21 h 133"/>
                  <a:gd name="T50" fmla="*/ 23 w 154"/>
                  <a:gd name="T51" fmla="*/ 16 h 133"/>
                  <a:gd name="T52" fmla="*/ 22 w 154"/>
                  <a:gd name="T53" fmla="*/ 12 h 133"/>
                  <a:gd name="T54" fmla="*/ 21 w 154"/>
                  <a:gd name="T55" fmla="*/ 8 h 133"/>
                  <a:gd name="T56" fmla="*/ 18 w 154"/>
                  <a:gd name="T57" fmla="*/ 7 h 133"/>
                  <a:gd name="T58" fmla="*/ 11 w 154"/>
                  <a:gd name="T59" fmla="*/ 5 h 133"/>
                  <a:gd name="T60" fmla="*/ 0 w 154"/>
                  <a:gd name="T61" fmla="*/ 5 h 133"/>
                  <a:gd name="T62" fmla="*/ 0 w 154"/>
                  <a:gd name="T63" fmla="*/ 0 h 133"/>
                  <a:gd name="T64" fmla="*/ 49 w 154"/>
                  <a:gd name="T65" fmla="*/ 0 h 133"/>
                  <a:gd name="T66" fmla="*/ 49 w 154"/>
                  <a:gd name="T67" fmla="*/ 21 h 133"/>
                  <a:gd name="T68" fmla="*/ 49 w 154"/>
                  <a:gd name="T69" fmla="*/ 86 h 133"/>
                  <a:gd name="T70" fmla="*/ 49 w 154"/>
                  <a:gd name="T71" fmla="*/ 93 h 133"/>
                  <a:gd name="T72" fmla="*/ 51 w 154"/>
                  <a:gd name="T73" fmla="*/ 100 h 133"/>
                  <a:gd name="T74" fmla="*/ 53 w 154"/>
                  <a:gd name="T75" fmla="*/ 107 h 133"/>
                  <a:gd name="T76" fmla="*/ 57 w 154"/>
                  <a:gd name="T77" fmla="*/ 113 h 133"/>
                  <a:gd name="T78" fmla="*/ 62 w 154"/>
                  <a:gd name="T79" fmla="*/ 118 h 133"/>
                  <a:gd name="T80" fmla="*/ 69 w 154"/>
                  <a:gd name="T81" fmla="*/ 122 h 133"/>
                  <a:gd name="T82" fmla="*/ 79 w 154"/>
                  <a:gd name="T83" fmla="*/ 124 h 133"/>
                  <a:gd name="T84" fmla="*/ 92 w 154"/>
                  <a:gd name="T85" fmla="*/ 125 h 133"/>
                  <a:gd name="T86" fmla="*/ 106 w 154"/>
                  <a:gd name="T87" fmla="*/ 124 h 133"/>
                  <a:gd name="T88" fmla="*/ 115 w 154"/>
                  <a:gd name="T89" fmla="*/ 123 h 133"/>
                  <a:gd name="T90" fmla="*/ 124 w 154"/>
                  <a:gd name="T91" fmla="*/ 119 h 133"/>
                  <a:gd name="T92" fmla="*/ 129 w 154"/>
                  <a:gd name="T93" fmla="*/ 114 h 133"/>
                  <a:gd name="T94" fmla="*/ 134 w 154"/>
                  <a:gd name="T95" fmla="*/ 108 h 133"/>
                  <a:gd name="T96" fmla="*/ 137 w 154"/>
                  <a:gd name="T97" fmla="*/ 102 h 133"/>
                  <a:gd name="T98" fmla="*/ 138 w 154"/>
                  <a:gd name="T99" fmla="*/ 94 h 133"/>
                  <a:gd name="T100" fmla="*/ 138 w 154"/>
                  <a:gd name="T101" fmla="*/ 86 h 133"/>
                  <a:gd name="T102" fmla="*/ 138 w 154"/>
                  <a:gd name="T103" fmla="*/ 21 h 133"/>
                  <a:gd name="T104" fmla="*/ 138 w 154"/>
                  <a:gd name="T105" fmla="*/ 16 h 133"/>
                  <a:gd name="T106" fmla="*/ 137 w 154"/>
                  <a:gd name="T107" fmla="*/ 12 h 133"/>
                  <a:gd name="T108" fmla="*/ 134 w 154"/>
                  <a:gd name="T109" fmla="*/ 8 h 133"/>
                  <a:gd name="T110" fmla="*/ 132 w 154"/>
                  <a:gd name="T111" fmla="*/ 7 h 133"/>
                  <a:gd name="T112" fmla="*/ 124 w 154"/>
                  <a:gd name="T113" fmla="*/ 5 h 133"/>
                  <a:gd name="T114" fmla="*/ 114 w 154"/>
                  <a:gd name="T115" fmla="*/ 5 h 133"/>
                  <a:gd name="T116" fmla="*/ 114 w 154"/>
                  <a:gd name="T117" fmla="*/ 0 h 133"/>
                  <a:gd name="T118" fmla="*/ 154 w 154"/>
                  <a:gd name="T119" fmla="*/ 0 h 133"/>
                  <a:gd name="T120" fmla="*/ 154 w 154"/>
                  <a:gd name="T121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4" h="133">
                    <a:moveTo>
                      <a:pt x="154" y="21"/>
                    </a:moveTo>
                    <a:lnTo>
                      <a:pt x="154" y="86"/>
                    </a:lnTo>
                    <a:lnTo>
                      <a:pt x="153" y="96"/>
                    </a:lnTo>
                    <a:lnTo>
                      <a:pt x="152" y="104"/>
                    </a:lnTo>
                    <a:lnTo>
                      <a:pt x="149" y="113"/>
                    </a:lnTo>
                    <a:lnTo>
                      <a:pt x="144" y="119"/>
                    </a:lnTo>
                    <a:lnTo>
                      <a:pt x="140" y="123"/>
                    </a:lnTo>
                    <a:lnTo>
                      <a:pt x="135" y="125"/>
                    </a:lnTo>
                    <a:lnTo>
                      <a:pt x="130" y="128"/>
                    </a:lnTo>
                    <a:lnTo>
                      <a:pt x="124" y="129"/>
                    </a:lnTo>
                    <a:lnTo>
                      <a:pt x="109" y="132"/>
                    </a:lnTo>
                    <a:lnTo>
                      <a:pt x="91" y="133"/>
                    </a:lnTo>
                    <a:lnTo>
                      <a:pt x="71" y="132"/>
                    </a:lnTo>
                    <a:lnTo>
                      <a:pt x="56" y="129"/>
                    </a:lnTo>
                    <a:lnTo>
                      <a:pt x="49" y="128"/>
                    </a:lnTo>
                    <a:lnTo>
                      <a:pt x="44" y="125"/>
                    </a:lnTo>
                    <a:lnTo>
                      <a:pt x="40" y="123"/>
                    </a:lnTo>
                    <a:lnTo>
                      <a:pt x="36" y="120"/>
                    </a:lnTo>
                    <a:lnTo>
                      <a:pt x="33" y="117"/>
                    </a:lnTo>
                    <a:lnTo>
                      <a:pt x="30" y="113"/>
                    </a:lnTo>
                    <a:lnTo>
                      <a:pt x="28" y="109"/>
                    </a:lnTo>
                    <a:lnTo>
                      <a:pt x="27" y="104"/>
                    </a:lnTo>
                    <a:lnTo>
                      <a:pt x="25" y="96"/>
                    </a:lnTo>
                    <a:lnTo>
                      <a:pt x="25" y="86"/>
                    </a:lnTo>
                    <a:lnTo>
                      <a:pt x="25" y="21"/>
                    </a:lnTo>
                    <a:lnTo>
                      <a:pt x="23" y="16"/>
                    </a:lnTo>
                    <a:lnTo>
                      <a:pt x="22" y="12"/>
                    </a:lnTo>
                    <a:lnTo>
                      <a:pt x="21" y="8"/>
                    </a:lnTo>
                    <a:lnTo>
                      <a:pt x="18" y="7"/>
                    </a:lnTo>
                    <a:lnTo>
                      <a:pt x="11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49" y="0"/>
                    </a:lnTo>
                    <a:lnTo>
                      <a:pt x="49" y="21"/>
                    </a:lnTo>
                    <a:lnTo>
                      <a:pt x="49" y="86"/>
                    </a:lnTo>
                    <a:lnTo>
                      <a:pt x="49" y="93"/>
                    </a:lnTo>
                    <a:lnTo>
                      <a:pt x="51" y="100"/>
                    </a:lnTo>
                    <a:lnTo>
                      <a:pt x="53" y="107"/>
                    </a:lnTo>
                    <a:lnTo>
                      <a:pt x="57" y="113"/>
                    </a:lnTo>
                    <a:lnTo>
                      <a:pt x="62" y="118"/>
                    </a:lnTo>
                    <a:lnTo>
                      <a:pt x="69" y="122"/>
                    </a:lnTo>
                    <a:lnTo>
                      <a:pt x="79" y="124"/>
                    </a:lnTo>
                    <a:lnTo>
                      <a:pt x="92" y="125"/>
                    </a:lnTo>
                    <a:lnTo>
                      <a:pt x="106" y="124"/>
                    </a:lnTo>
                    <a:lnTo>
                      <a:pt x="115" y="123"/>
                    </a:lnTo>
                    <a:lnTo>
                      <a:pt x="124" y="119"/>
                    </a:lnTo>
                    <a:lnTo>
                      <a:pt x="129" y="114"/>
                    </a:lnTo>
                    <a:lnTo>
                      <a:pt x="134" y="108"/>
                    </a:lnTo>
                    <a:lnTo>
                      <a:pt x="137" y="102"/>
                    </a:lnTo>
                    <a:lnTo>
                      <a:pt x="138" y="94"/>
                    </a:lnTo>
                    <a:lnTo>
                      <a:pt x="138" y="86"/>
                    </a:lnTo>
                    <a:lnTo>
                      <a:pt x="138" y="21"/>
                    </a:lnTo>
                    <a:lnTo>
                      <a:pt x="138" y="16"/>
                    </a:lnTo>
                    <a:lnTo>
                      <a:pt x="137" y="12"/>
                    </a:lnTo>
                    <a:lnTo>
                      <a:pt x="134" y="8"/>
                    </a:lnTo>
                    <a:lnTo>
                      <a:pt x="132" y="7"/>
                    </a:lnTo>
                    <a:lnTo>
                      <a:pt x="124" y="5"/>
                    </a:lnTo>
                    <a:lnTo>
                      <a:pt x="114" y="5"/>
                    </a:lnTo>
                    <a:lnTo>
                      <a:pt x="114" y="0"/>
                    </a:lnTo>
                    <a:lnTo>
                      <a:pt x="154" y="0"/>
                    </a:lnTo>
                    <a:lnTo>
                      <a:pt x="154" y="2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2785"/>
              <p:cNvSpPr>
                <a:spLocks noEditPoints="1"/>
              </p:cNvSpPr>
              <p:nvPr/>
            </p:nvSpPr>
            <p:spPr bwMode="auto">
              <a:xfrm>
                <a:off x="3382" y="769"/>
                <a:ext cx="32" cy="27"/>
              </a:xfrm>
              <a:custGeom>
                <a:avLst/>
                <a:gdLst>
                  <a:gd name="T0" fmla="*/ 25 w 161"/>
                  <a:gd name="T1" fmla="*/ 21 h 132"/>
                  <a:gd name="T2" fmla="*/ 22 w 161"/>
                  <a:gd name="T3" fmla="*/ 12 h 132"/>
                  <a:gd name="T4" fmla="*/ 19 w 161"/>
                  <a:gd name="T5" fmla="*/ 7 h 132"/>
                  <a:gd name="T6" fmla="*/ 0 w 161"/>
                  <a:gd name="T7" fmla="*/ 5 h 132"/>
                  <a:gd name="T8" fmla="*/ 65 w 161"/>
                  <a:gd name="T9" fmla="*/ 0 h 132"/>
                  <a:gd name="T10" fmla="*/ 100 w 161"/>
                  <a:gd name="T11" fmla="*/ 2 h 132"/>
                  <a:gd name="T12" fmla="*/ 116 w 161"/>
                  <a:gd name="T13" fmla="*/ 6 h 132"/>
                  <a:gd name="T14" fmla="*/ 129 w 161"/>
                  <a:gd name="T15" fmla="*/ 11 h 132"/>
                  <a:gd name="T16" fmla="*/ 142 w 161"/>
                  <a:gd name="T17" fmla="*/ 20 h 132"/>
                  <a:gd name="T18" fmla="*/ 152 w 161"/>
                  <a:gd name="T19" fmla="*/ 31 h 132"/>
                  <a:gd name="T20" fmla="*/ 158 w 161"/>
                  <a:gd name="T21" fmla="*/ 46 h 132"/>
                  <a:gd name="T22" fmla="*/ 161 w 161"/>
                  <a:gd name="T23" fmla="*/ 66 h 132"/>
                  <a:gd name="T24" fmla="*/ 158 w 161"/>
                  <a:gd name="T25" fmla="*/ 86 h 132"/>
                  <a:gd name="T26" fmla="*/ 152 w 161"/>
                  <a:gd name="T27" fmla="*/ 100 h 132"/>
                  <a:gd name="T28" fmla="*/ 142 w 161"/>
                  <a:gd name="T29" fmla="*/ 112 h 132"/>
                  <a:gd name="T30" fmla="*/ 129 w 161"/>
                  <a:gd name="T31" fmla="*/ 120 h 132"/>
                  <a:gd name="T32" fmla="*/ 114 w 161"/>
                  <a:gd name="T33" fmla="*/ 125 h 132"/>
                  <a:gd name="T34" fmla="*/ 98 w 161"/>
                  <a:gd name="T35" fmla="*/ 129 h 132"/>
                  <a:gd name="T36" fmla="*/ 65 w 161"/>
                  <a:gd name="T37" fmla="*/ 132 h 132"/>
                  <a:gd name="T38" fmla="*/ 25 w 161"/>
                  <a:gd name="T39" fmla="*/ 112 h 132"/>
                  <a:gd name="T40" fmla="*/ 50 w 161"/>
                  <a:gd name="T41" fmla="*/ 115 h 132"/>
                  <a:gd name="T42" fmla="*/ 57 w 161"/>
                  <a:gd name="T43" fmla="*/ 123 h 132"/>
                  <a:gd name="T44" fmla="*/ 82 w 161"/>
                  <a:gd name="T45" fmla="*/ 123 h 132"/>
                  <a:gd name="T46" fmla="*/ 102 w 161"/>
                  <a:gd name="T47" fmla="*/ 118 h 132"/>
                  <a:gd name="T48" fmla="*/ 112 w 161"/>
                  <a:gd name="T49" fmla="*/ 113 h 132"/>
                  <a:gd name="T50" fmla="*/ 121 w 161"/>
                  <a:gd name="T51" fmla="*/ 105 h 132"/>
                  <a:gd name="T52" fmla="*/ 127 w 161"/>
                  <a:gd name="T53" fmla="*/ 97 h 132"/>
                  <a:gd name="T54" fmla="*/ 132 w 161"/>
                  <a:gd name="T55" fmla="*/ 79 h 132"/>
                  <a:gd name="T56" fmla="*/ 132 w 161"/>
                  <a:gd name="T57" fmla="*/ 53 h 132"/>
                  <a:gd name="T58" fmla="*/ 127 w 161"/>
                  <a:gd name="T59" fmla="*/ 37 h 132"/>
                  <a:gd name="T60" fmla="*/ 122 w 161"/>
                  <a:gd name="T61" fmla="*/ 27 h 132"/>
                  <a:gd name="T62" fmla="*/ 114 w 161"/>
                  <a:gd name="T63" fmla="*/ 20 h 132"/>
                  <a:gd name="T64" fmla="*/ 105 w 161"/>
                  <a:gd name="T65" fmla="*/ 15 h 132"/>
                  <a:gd name="T66" fmla="*/ 83 w 161"/>
                  <a:gd name="T67" fmla="*/ 8 h 132"/>
                  <a:gd name="T68" fmla="*/ 57 w 161"/>
                  <a:gd name="T69" fmla="*/ 8 h 132"/>
                  <a:gd name="T70" fmla="*/ 51 w 161"/>
                  <a:gd name="T71" fmla="*/ 12 h 132"/>
                  <a:gd name="T72" fmla="*/ 50 w 161"/>
                  <a:gd name="T73" fmla="*/ 20 h 132"/>
                  <a:gd name="T74" fmla="*/ 50 w 161"/>
                  <a:gd name="T75" fmla="*/ 10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1" h="132">
                    <a:moveTo>
                      <a:pt x="25" y="112"/>
                    </a:moveTo>
                    <a:lnTo>
                      <a:pt x="25" y="21"/>
                    </a:lnTo>
                    <a:lnTo>
                      <a:pt x="24" y="16"/>
                    </a:lnTo>
                    <a:lnTo>
                      <a:pt x="22" y="12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0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82" y="1"/>
                    </a:lnTo>
                    <a:lnTo>
                      <a:pt x="100" y="2"/>
                    </a:lnTo>
                    <a:lnTo>
                      <a:pt x="107" y="3"/>
                    </a:lnTo>
                    <a:lnTo>
                      <a:pt x="116" y="6"/>
                    </a:lnTo>
                    <a:lnTo>
                      <a:pt x="123" y="8"/>
                    </a:lnTo>
                    <a:lnTo>
                      <a:pt x="129" y="11"/>
                    </a:lnTo>
                    <a:lnTo>
                      <a:pt x="137" y="15"/>
                    </a:lnTo>
                    <a:lnTo>
                      <a:pt x="142" y="20"/>
                    </a:lnTo>
                    <a:lnTo>
                      <a:pt x="147" y="25"/>
                    </a:lnTo>
                    <a:lnTo>
                      <a:pt x="152" y="31"/>
                    </a:lnTo>
                    <a:lnTo>
                      <a:pt x="156" y="38"/>
                    </a:lnTo>
                    <a:lnTo>
                      <a:pt x="158" y="46"/>
                    </a:lnTo>
                    <a:lnTo>
                      <a:pt x="159" y="56"/>
                    </a:lnTo>
                    <a:lnTo>
                      <a:pt x="161" y="66"/>
                    </a:lnTo>
                    <a:lnTo>
                      <a:pt x="159" y="77"/>
                    </a:lnTo>
                    <a:lnTo>
                      <a:pt x="158" y="86"/>
                    </a:lnTo>
                    <a:lnTo>
                      <a:pt x="156" y="93"/>
                    </a:lnTo>
                    <a:lnTo>
                      <a:pt x="152" y="100"/>
                    </a:lnTo>
                    <a:lnTo>
                      <a:pt x="147" y="107"/>
                    </a:lnTo>
                    <a:lnTo>
                      <a:pt x="142" y="112"/>
                    </a:lnTo>
                    <a:lnTo>
                      <a:pt x="136" y="117"/>
                    </a:lnTo>
                    <a:lnTo>
                      <a:pt x="129" y="120"/>
                    </a:lnTo>
                    <a:lnTo>
                      <a:pt x="122" y="123"/>
                    </a:lnTo>
                    <a:lnTo>
                      <a:pt x="114" y="125"/>
                    </a:lnTo>
                    <a:lnTo>
                      <a:pt x="107" y="128"/>
                    </a:lnTo>
                    <a:lnTo>
                      <a:pt x="98" y="129"/>
                    </a:lnTo>
                    <a:lnTo>
                      <a:pt x="82" y="130"/>
                    </a:lnTo>
                    <a:lnTo>
                      <a:pt x="65" y="132"/>
                    </a:lnTo>
                    <a:lnTo>
                      <a:pt x="25" y="132"/>
                    </a:lnTo>
                    <a:lnTo>
                      <a:pt x="25" y="112"/>
                    </a:lnTo>
                    <a:close/>
                    <a:moveTo>
                      <a:pt x="50" y="107"/>
                    </a:moveTo>
                    <a:lnTo>
                      <a:pt x="50" y="115"/>
                    </a:lnTo>
                    <a:lnTo>
                      <a:pt x="52" y="120"/>
                    </a:lnTo>
                    <a:lnTo>
                      <a:pt x="57" y="123"/>
                    </a:lnTo>
                    <a:lnTo>
                      <a:pt x="65" y="123"/>
                    </a:lnTo>
                    <a:lnTo>
                      <a:pt x="82" y="123"/>
                    </a:lnTo>
                    <a:lnTo>
                      <a:pt x="96" y="120"/>
                    </a:lnTo>
                    <a:lnTo>
                      <a:pt x="102" y="118"/>
                    </a:lnTo>
                    <a:lnTo>
                      <a:pt x="107" y="115"/>
                    </a:lnTo>
                    <a:lnTo>
                      <a:pt x="112" y="113"/>
                    </a:lnTo>
                    <a:lnTo>
                      <a:pt x="117" y="109"/>
                    </a:lnTo>
                    <a:lnTo>
                      <a:pt x="121" y="105"/>
                    </a:lnTo>
                    <a:lnTo>
                      <a:pt x="123" y="102"/>
                    </a:lnTo>
                    <a:lnTo>
                      <a:pt x="127" y="97"/>
                    </a:lnTo>
                    <a:lnTo>
                      <a:pt x="128" y="92"/>
                    </a:lnTo>
                    <a:lnTo>
                      <a:pt x="132" y="79"/>
                    </a:lnTo>
                    <a:lnTo>
                      <a:pt x="133" y="66"/>
                    </a:lnTo>
                    <a:lnTo>
                      <a:pt x="132" y="53"/>
                    </a:lnTo>
                    <a:lnTo>
                      <a:pt x="129" y="42"/>
                    </a:lnTo>
                    <a:lnTo>
                      <a:pt x="127" y="37"/>
                    </a:lnTo>
                    <a:lnTo>
                      <a:pt x="126" y="32"/>
                    </a:lnTo>
                    <a:lnTo>
                      <a:pt x="122" y="27"/>
                    </a:lnTo>
                    <a:lnTo>
                      <a:pt x="118" y="23"/>
                    </a:lnTo>
                    <a:lnTo>
                      <a:pt x="114" y="20"/>
                    </a:lnTo>
                    <a:lnTo>
                      <a:pt x="110" y="17"/>
                    </a:lnTo>
                    <a:lnTo>
                      <a:pt x="105" y="15"/>
                    </a:lnTo>
                    <a:lnTo>
                      <a:pt x="98" y="12"/>
                    </a:lnTo>
                    <a:lnTo>
                      <a:pt x="83" y="8"/>
                    </a:lnTo>
                    <a:lnTo>
                      <a:pt x="65" y="8"/>
                    </a:lnTo>
                    <a:lnTo>
                      <a:pt x="57" y="8"/>
                    </a:lnTo>
                    <a:lnTo>
                      <a:pt x="52" y="11"/>
                    </a:lnTo>
                    <a:lnTo>
                      <a:pt x="51" y="12"/>
                    </a:lnTo>
                    <a:lnTo>
                      <a:pt x="50" y="16"/>
                    </a:lnTo>
                    <a:lnTo>
                      <a:pt x="50" y="20"/>
                    </a:lnTo>
                    <a:lnTo>
                      <a:pt x="50" y="25"/>
                    </a:lnTo>
                    <a:lnTo>
                      <a:pt x="50" y="10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2786"/>
              <p:cNvSpPr>
                <a:spLocks noEditPoints="1"/>
              </p:cNvSpPr>
              <p:nvPr/>
            </p:nvSpPr>
            <p:spPr bwMode="auto">
              <a:xfrm>
                <a:off x="3415" y="769"/>
                <a:ext cx="13" cy="27"/>
              </a:xfrm>
              <a:custGeom>
                <a:avLst/>
                <a:gdLst>
                  <a:gd name="T0" fmla="*/ 20 w 64"/>
                  <a:gd name="T1" fmla="*/ 115 h 134"/>
                  <a:gd name="T2" fmla="*/ 20 w 64"/>
                  <a:gd name="T3" fmla="*/ 61 h 134"/>
                  <a:gd name="T4" fmla="*/ 20 w 64"/>
                  <a:gd name="T5" fmla="*/ 58 h 134"/>
                  <a:gd name="T6" fmla="*/ 19 w 64"/>
                  <a:gd name="T7" fmla="*/ 55 h 134"/>
                  <a:gd name="T8" fmla="*/ 17 w 64"/>
                  <a:gd name="T9" fmla="*/ 53 h 134"/>
                  <a:gd name="T10" fmla="*/ 13 w 64"/>
                  <a:gd name="T11" fmla="*/ 51 h 134"/>
                  <a:gd name="T12" fmla="*/ 7 w 64"/>
                  <a:gd name="T13" fmla="*/ 49 h 134"/>
                  <a:gd name="T14" fmla="*/ 0 w 64"/>
                  <a:gd name="T15" fmla="*/ 49 h 134"/>
                  <a:gd name="T16" fmla="*/ 0 w 64"/>
                  <a:gd name="T17" fmla="*/ 45 h 134"/>
                  <a:gd name="T18" fmla="*/ 43 w 64"/>
                  <a:gd name="T19" fmla="*/ 40 h 134"/>
                  <a:gd name="T20" fmla="*/ 43 w 64"/>
                  <a:gd name="T21" fmla="*/ 115 h 134"/>
                  <a:gd name="T22" fmla="*/ 43 w 64"/>
                  <a:gd name="T23" fmla="*/ 120 h 134"/>
                  <a:gd name="T24" fmla="*/ 44 w 64"/>
                  <a:gd name="T25" fmla="*/ 122 h 134"/>
                  <a:gd name="T26" fmla="*/ 46 w 64"/>
                  <a:gd name="T27" fmla="*/ 125 h 134"/>
                  <a:gd name="T28" fmla="*/ 49 w 64"/>
                  <a:gd name="T29" fmla="*/ 127 h 134"/>
                  <a:gd name="T30" fmla="*/ 55 w 64"/>
                  <a:gd name="T31" fmla="*/ 130 h 134"/>
                  <a:gd name="T32" fmla="*/ 64 w 64"/>
                  <a:gd name="T33" fmla="*/ 130 h 134"/>
                  <a:gd name="T34" fmla="*/ 64 w 64"/>
                  <a:gd name="T35" fmla="*/ 134 h 134"/>
                  <a:gd name="T36" fmla="*/ 20 w 64"/>
                  <a:gd name="T37" fmla="*/ 134 h 134"/>
                  <a:gd name="T38" fmla="*/ 20 w 64"/>
                  <a:gd name="T39" fmla="*/ 115 h 134"/>
                  <a:gd name="T40" fmla="*/ 15 w 64"/>
                  <a:gd name="T41" fmla="*/ 12 h 134"/>
                  <a:gd name="T42" fmla="*/ 17 w 64"/>
                  <a:gd name="T43" fmla="*/ 7 h 134"/>
                  <a:gd name="T44" fmla="*/ 19 w 64"/>
                  <a:gd name="T45" fmla="*/ 3 h 134"/>
                  <a:gd name="T46" fmla="*/ 24 w 64"/>
                  <a:gd name="T47" fmla="*/ 2 h 134"/>
                  <a:gd name="T48" fmla="*/ 30 w 64"/>
                  <a:gd name="T49" fmla="*/ 0 h 134"/>
                  <a:gd name="T50" fmla="*/ 36 w 64"/>
                  <a:gd name="T51" fmla="*/ 2 h 134"/>
                  <a:gd name="T52" fmla="*/ 41 w 64"/>
                  <a:gd name="T53" fmla="*/ 3 h 134"/>
                  <a:gd name="T54" fmla="*/ 45 w 64"/>
                  <a:gd name="T55" fmla="*/ 7 h 134"/>
                  <a:gd name="T56" fmla="*/ 46 w 64"/>
                  <a:gd name="T57" fmla="*/ 12 h 134"/>
                  <a:gd name="T58" fmla="*/ 45 w 64"/>
                  <a:gd name="T59" fmla="*/ 15 h 134"/>
                  <a:gd name="T60" fmla="*/ 41 w 64"/>
                  <a:gd name="T61" fmla="*/ 19 h 134"/>
                  <a:gd name="T62" fmla="*/ 36 w 64"/>
                  <a:gd name="T63" fmla="*/ 22 h 134"/>
                  <a:gd name="T64" fmla="*/ 30 w 64"/>
                  <a:gd name="T65" fmla="*/ 23 h 134"/>
                  <a:gd name="T66" fmla="*/ 24 w 64"/>
                  <a:gd name="T67" fmla="*/ 22 h 134"/>
                  <a:gd name="T68" fmla="*/ 19 w 64"/>
                  <a:gd name="T69" fmla="*/ 19 h 134"/>
                  <a:gd name="T70" fmla="*/ 17 w 64"/>
                  <a:gd name="T71" fmla="*/ 15 h 134"/>
                  <a:gd name="T72" fmla="*/ 15 w 64"/>
                  <a:gd name="T73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134">
                    <a:moveTo>
                      <a:pt x="20" y="115"/>
                    </a:moveTo>
                    <a:lnTo>
                      <a:pt x="20" y="61"/>
                    </a:lnTo>
                    <a:lnTo>
                      <a:pt x="20" y="58"/>
                    </a:lnTo>
                    <a:lnTo>
                      <a:pt x="19" y="55"/>
                    </a:lnTo>
                    <a:lnTo>
                      <a:pt x="17" y="53"/>
                    </a:lnTo>
                    <a:lnTo>
                      <a:pt x="13" y="51"/>
                    </a:lnTo>
                    <a:lnTo>
                      <a:pt x="7" y="49"/>
                    </a:lnTo>
                    <a:lnTo>
                      <a:pt x="0" y="49"/>
                    </a:lnTo>
                    <a:lnTo>
                      <a:pt x="0" y="45"/>
                    </a:lnTo>
                    <a:lnTo>
                      <a:pt x="43" y="40"/>
                    </a:lnTo>
                    <a:lnTo>
                      <a:pt x="43" y="115"/>
                    </a:lnTo>
                    <a:lnTo>
                      <a:pt x="43" y="120"/>
                    </a:lnTo>
                    <a:lnTo>
                      <a:pt x="44" y="122"/>
                    </a:lnTo>
                    <a:lnTo>
                      <a:pt x="46" y="125"/>
                    </a:lnTo>
                    <a:lnTo>
                      <a:pt x="49" y="127"/>
                    </a:lnTo>
                    <a:lnTo>
                      <a:pt x="55" y="130"/>
                    </a:lnTo>
                    <a:lnTo>
                      <a:pt x="64" y="130"/>
                    </a:lnTo>
                    <a:lnTo>
                      <a:pt x="64" y="134"/>
                    </a:lnTo>
                    <a:lnTo>
                      <a:pt x="20" y="134"/>
                    </a:lnTo>
                    <a:lnTo>
                      <a:pt x="20" y="115"/>
                    </a:lnTo>
                    <a:close/>
                    <a:moveTo>
                      <a:pt x="15" y="12"/>
                    </a:moveTo>
                    <a:lnTo>
                      <a:pt x="17" y="7"/>
                    </a:lnTo>
                    <a:lnTo>
                      <a:pt x="19" y="3"/>
                    </a:lnTo>
                    <a:lnTo>
                      <a:pt x="24" y="2"/>
                    </a:lnTo>
                    <a:lnTo>
                      <a:pt x="30" y="0"/>
                    </a:lnTo>
                    <a:lnTo>
                      <a:pt x="36" y="2"/>
                    </a:lnTo>
                    <a:lnTo>
                      <a:pt x="41" y="3"/>
                    </a:lnTo>
                    <a:lnTo>
                      <a:pt x="45" y="7"/>
                    </a:lnTo>
                    <a:lnTo>
                      <a:pt x="46" y="12"/>
                    </a:lnTo>
                    <a:lnTo>
                      <a:pt x="45" y="15"/>
                    </a:lnTo>
                    <a:lnTo>
                      <a:pt x="41" y="19"/>
                    </a:lnTo>
                    <a:lnTo>
                      <a:pt x="36" y="22"/>
                    </a:lnTo>
                    <a:lnTo>
                      <a:pt x="30" y="23"/>
                    </a:lnTo>
                    <a:lnTo>
                      <a:pt x="24" y="22"/>
                    </a:lnTo>
                    <a:lnTo>
                      <a:pt x="19" y="19"/>
                    </a:lnTo>
                    <a:lnTo>
                      <a:pt x="17" y="15"/>
                    </a:ln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2787"/>
              <p:cNvSpPr>
                <a:spLocks noEditPoints="1"/>
              </p:cNvSpPr>
              <p:nvPr/>
            </p:nvSpPr>
            <p:spPr bwMode="auto">
              <a:xfrm>
                <a:off x="3427" y="777"/>
                <a:ext cx="20" cy="19"/>
              </a:xfrm>
              <a:custGeom>
                <a:avLst/>
                <a:gdLst>
                  <a:gd name="T0" fmla="*/ 87 w 103"/>
                  <a:gd name="T1" fmla="*/ 94 h 95"/>
                  <a:gd name="T2" fmla="*/ 51 w 103"/>
                  <a:gd name="T3" fmla="*/ 95 h 95"/>
                  <a:gd name="T4" fmla="*/ 26 w 103"/>
                  <a:gd name="T5" fmla="*/ 89 h 95"/>
                  <a:gd name="T6" fmla="*/ 14 w 103"/>
                  <a:gd name="T7" fmla="*/ 80 h 95"/>
                  <a:gd name="T8" fmla="*/ 6 w 103"/>
                  <a:gd name="T9" fmla="*/ 71 h 95"/>
                  <a:gd name="T10" fmla="*/ 1 w 103"/>
                  <a:gd name="T11" fmla="*/ 58 h 95"/>
                  <a:gd name="T12" fmla="*/ 0 w 103"/>
                  <a:gd name="T13" fmla="*/ 35 h 95"/>
                  <a:gd name="T14" fmla="*/ 7 w 103"/>
                  <a:gd name="T15" fmla="*/ 19 h 95"/>
                  <a:gd name="T16" fmla="*/ 21 w 103"/>
                  <a:gd name="T17" fmla="*/ 8 h 95"/>
                  <a:gd name="T18" fmla="*/ 42 w 103"/>
                  <a:gd name="T19" fmla="*/ 1 h 95"/>
                  <a:gd name="T20" fmla="*/ 65 w 103"/>
                  <a:gd name="T21" fmla="*/ 1 h 95"/>
                  <a:gd name="T22" fmla="*/ 82 w 103"/>
                  <a:gd name="T23" fmla="*/ 5 h 95"/>
                  <a:gd name="T24" fmla="*/ 95 w 103"/>
                  <a:gd name="T25" fmla="*/ 13 h 95"/>
                  <a:gd name="T26" fmla="*/ 102 w 103"/>
                  <a:gd name="T27" fmla="*/ 25 h 95"/>
                  <a:gd name="T28" fmla="*/ 103 w 103"/>
                  <a:gd name="T29" fmla="*/ 38 h 95"/>
                  <a:gd name="T30" fmla="*/ 24 w 103"/>
                  <a:gd name="T31" fmla="*/ 45 h 95"/>
                  <a:gd name="T32" fmla="*/ 29 w 103"/>
                  <a:gd name="T33" fmla="*/ 61 h 95"/>
                  <a:gd name="T34" fmla="*/ 37 w 103"/>
                  <a:gd name="T35" fmla="*/ 72 h 95"/>
                  <a:gd name="T36" fmla="*/ 46 w 103"/>
                  <a:gd name="T37" fmla="*/ 80 h 95"/>
                  <a:gd name="T38" fmla="*/ 57 w 103"/>
                  <a:gd name="T39" fmla="*/ 85 h 95"/>
                  <a:gd name="T40" fmla="*/ 72 w 103"/>
                  <a:gd name="T41" fmla="*/ 87 h 95"/>
                  <a:gd name="T42" fmla="*/ 91 w 103"/>
                  <a:gd name="T43" fmla="*/ 87 h 95"/>
                  <a:gd name="T44" fmla="*/ 100 w 103"/>
                  <a:gd name="T45" fmla="*/ 91 h 95"/>
                  <a:gd name="T46" fmla="*/ 78 w 103"/>
                  <a:gd name="T47" fmla="*/ 28 h 95"/>
                  <a:gd name="T48" fmla="*/ 76 w 103"/>
                  <a:gd name="T49" fmla="*/ 19 h 95"/>
                  <a:gd name="T50" fmla="*/ 70 w 103"/>
                  <a:gd name="T51" fmla="*/ 11 h 95"/>
                  <a:gd name="T52" fmla="*/ 60 w 103"/>
                  <a:gd name="T53" fmla="*/ 8 h 95"/>
                  <a:gd name="T54" fmla="*/ 45 w 103"/>
                  <a:gd name="T55" fmla="*/ 8 h 95"/>
                  <a:gd name="T56" fmla="*/ 33 w 103"/>
                  <a:gd name="T57" fmla="*/ 13 h 95"/>
                  <a:gd name="T58" fmla="*/ 26 w 103"/>
                  <a:gd name="T59" fmla="*/ 20 h 95"/>
                  <a:gd name="T60" fmla="*/ 24 w 103"/>
                  <a:gd name="T61" fmla="*/ 28 h 95"/>
                  <a:gd name="T62" fmla="*/ 78 w 103"/>
                  <a:gd name="T63" fmla="*/ 3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95">
                    <a:moveTo>
                      <a:pt x="100" y="91"/>
                    </a:moveTo>
                    <a:lnTo>
                      <a:pt x="87" y="94"/>
                    </a:lnTo>
                    <a:lnTo>
                      <a:pt x="67" y="95"/>
                    </a:lnTo>
                    <a:lnTo>
                      <a:pt x="51" y="95"/>
                    </a:lnTo>
                    <a:lnTo>
                      <a:pt x="38" y="92"/>
                    </a:lnTo>
                    <a:lnTo>
                      <a:pt x="26" y="89"/>
                    </a:lnTo>
                    <a:lnTo>
                      <a:pt x="17" y="82"/>
                    </a:lnTo>
                    <a:lnTo>
                      <a:pt x="14" y="80"/>
                    </a:lnTo>
                    <a:lnTo>
                      <a:pt x="10" y="76"/>
                    </a:lnTo>
                    <a:lnTo>
                      <a:pt x="6" y="71"/>
                    </a:lnTo>
                    <a:lnTo>
                      <a:pt x="4" y="67"/>
                    </a:lnTo>
                    <a:lnTo>
                      <a:pt x="1" y="58"/>
                    </a:lnTo>
                    <a:lnTo>
                      <a:pt x="0" y="45"/>
                    </a:lnTo>
                    <a:lnTo>
                      <a:pt x="0" y="35"/>
                    </a:lnTo>
                    <a:lnTo>
                      <a:pt x="2" y="26"/>
                    </a:lnTo>
                    <a:lnTo>
                      <a:pt x="7" y="19"/>
                    </a:lnTo>
                    <a:lnTo>
                      <a:pt x="12" y="13"/>
                    </a:lnTo>
                    <a:lnTo>
                      <a:pt x="21" y="8"/>
                    </a:lnTo>
                    <a:lnTo>
                      <a:pt x="30" y="4"/>
                    </a:lnTo>
                    <a:lnTo>
                      <a:pt x="42" y="1"/>
                    </a:lnTo>
                    <a:lnTo>
                      <a:pt x="56" y="0"/>
                    </a:lnTo>
                    <a:lnTo>
                      <a:pt x="65" y="1"/>
                    </a:lnTo>
                    <a:lnTo>
                      <a:pt x="73" y="3"/>
                    </a:lnTo>
                    <a:lnTo>
                      <a:pt x="82" y="5"/>
                    </a:lnTo>
                    <a:lnTo>
                      <a:pt x="90" y="9"/>
                    </a:lnTo>
                    <a:lnTo>
                      <a:pt x="95" y="13"/>
                    </a:lnTo>
                    <a:lnTo>
                      <a:pt x="100" y="19"/>
                    </a:lnTo>
                    <a:lnTo>
                      <a:pt x="102" y="25"/>
                    </a:lnTo>
                    <a:lnTo>
                      <a:pt x="103" y="34"/>
                    </a:lnTo>
                    <a:lnTo>
                      <a:pt x="103" y="38"/>
                    </a:lnTo>
                    <a:lnTo>
                      <a:pt x="22" y="38"/>
                    </a:lnTo>
                    <a:lnTo>
                      <a:pt x="24" y="45"/>
                    </a:lnTo>
                    <a:lnTo>
                      <a:pt x="25" y="53"/>
                    </a:lnTo>
                    <a:lnTo>
                      <a:pt x="29" y="61"/>
                    </a:lnTo>
                    <a:lnTo>
                      <a:pt x="33" y="69"/>
                    </a:lnTo>
                    <a:lnTo>
                      <a:pt x="37" y="72"/>
                    </a:lnTo>
                    <a:lnTo>
                      <a:pt x="42" y="76"/>
                    </a:lnTo>
                    <a:lnTo>
                      <a:pt x="46" y="80"/>
                    </a:lnTo>
                    <a:lnTo>
                      <a:pt x="52" y="82"/>
                    </a:lnTo>
                    <a:lnTo>
                      <a:pt x="57" y="85"/>
                    </a:lnTo>
                    <a:lnTo>
                      <a:pt x="65" y="86"/>
                    </a:lnTo>
                    <a:lnTo>
                      <a:pt x="72" y="87"/>
                    </a:lnTo>
                    <a:lnTo>
                      <a:pt x="81" y="87"/>
                    </a:lnTo>
                    <a:lnTo>
                      <a:pt x="91" y="87"/>
                    </a:lnTo>
                    <a:lnTo>
                      <a:pt x="100" y="85"/>
                    </a:lnTo>
                    <a:lnTo>
                      <a:pt x="100" y="91"/>
                    </a:lnTo>
                    <a:close/>
                    <a:moveTo>
                      <a:pt x="78" y="31"/>
                    </a:moveTo>
                    <a:lnTo>
                      <a:pt x="78" y="28"/>
                    </a:lnTo>
                    <a:lnTo>
                      <a:pt x="77" y="23"/>
                    </a:lnTo>
                    <a:lnTo>
                      <a:pt x="76" y="19"/>
                    </a:lnTo>
                    <a:lnTo>
                      <a:pt x="73" y="15"/>
                    </a:lnTo>
                    <a:lnTo>
                      <a:pt x="70" y="11"/>
                    </a:lnTo>
                    <a:lnTo>
                      <a:pt x="66" y="9"/>
                    </a:lnTo>
                    <a:lnTo>
                      <a:pt x="60" y="8"/>
                    </a:lnTo>
                    <a:lnTo>
                      <a:pt x="52" y="8"/>
                    </a:lnTo>
                    <a:lnTo>
                      <a:pt x="45" y="8"/>
                    </a:lnTo>
                    <a:lnTo>
                      <a:pt x="38" y="10"/>
                    </a:lnTo>
                    <a:lnTo>
                      <a:pt x="33" y="13"/>
                    </a:lnTo>
                    <a:lnTo>
                      <a:pt x="30" y="16"/>
                    </a:lnTo>
                    <a:lnTo>
                      <a:pt x="26" y="20"/>
                    </a:lnTo>
                    <a:lnTo>
                      <a:pt x="25" y="24"/>
                    </a:lnTo>
                    <a:lnTo>
                      <a:pt x="24" y="28"/>
                    </a:lnTo>
                    <a:lnTo>
                      <a:pt x="22" y="31"/>
                    </a:lnTo>
                    <a:lnTo>
                      <a:pt x="78" y="31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2788"/>
              <p:cNvSpPr>
                <a:spLocks noEditPoints="1"/>
              </p:cNvSpPr>
              <p:nvPr/>
            </p:nvSpPr>
            <p:spPr bwMode="auto">
              <a:xfrm>
                <a:off x="3472" y="777"/>
                <a:ext cx="24" cy="19"/>
              </a:xfrm>
              <a:custGeom>
                <a:avLst/>
                <a:gdLst>
                  <a:gd name="T0" fmla="*/ 1 w 116"/>
                  <a:gd name="T1" fmla="*/ 38 h 95"/>
                  <a:gd name="T2" fmla="*/ 9 w 116"/>
                  <a:gd name="T3" fmla="*/ 20 h 95"/>
                  <a:gd name="T4" fmla="*/ 25 w 116"/>
                  <a:gd name="T5" fmla="*/ 8 h 95"/>
                  <a:gd name="T6" fmla="*/ 46 w 116"/>
                  <a:gd name="T7" fmla="*/ 1 h 95"/>
                  <a:gd name="T8" fmla="*/ 71 w 116"/>
                  <a:gd name="T9" fmla="*/ 1 h 95"/>
                  <a:gd name="T10" fmla="*/ 92 w 116"/>
                  <a:gd name="T11" fmla="*/ 8 h 95"/>
                  <a:gd name="T12" fmla="*/ 107 w 116"/>
                  <a:gd name="T13" fmla="*/ 20 h 95"/>
                  <a:gd name="T14" fmla="*/ 115 w 116"/>
                  <a:gd name="T15" fmla="*/ 38 h 95"/>
                  <a:gd name="T16" fmla="*/ 115 w 116"/>
                  <a:gd name="T17" fmla="*/ 59 h 95"/>
                  <a:gd name="T18" fmla="*/ 107 w 116"/>
                  <a:gd name="T19" fmla="*/ 76 h 95"/>
                  <a:gd name="T20" fmla="*/ 92 w 116"/>
                  <a:gd name="T21" fmla="*/ 87 h 95"/>
                  <a:gd name="T22" fmla="*/ 71 w 116"/>
                  <a:gd name="T23" fmla="*/ 95 h 95"/>
                  <a:gd name="T24" fmla="*/ 46 w 116"/>
                  <a:gd name="T25" fmla="*/ 95 h 95"/>
                  <a:gd name="T26" fmla="*/ 25 w 116"/>
                  <a:gd name="T27" fmla="*/ 87 h 95"/>
                  <a:gd name="T28" fmla="*/ 9 w 116"/>
                  <a:gd name="T29" fmla="*/ 76 h 95"/>
                  <a:gd name="T30" fmla="*/ 1 w 116"/>
                  <a:gd name="T31" fmla="*/ 59 h 95"/>
                  <a:gd name="T32" fmla="*/ 59 w 116"/>
                  <a:gd name="T33" fmla="*/ 89 h 95"/>
                  <a:gd name="T34" fmla="*/ 75 w 116"/>
                  <a:gd name="T35" fmla="*/ 85 h 95"/>
                  <a:gd name="T36" fmla="*/ 85 w 116"/>
                  <a:gd name="T37" fmla="*/ 75 h 95"/>
                  <a:gd name="T38" fmla="*/ 90 w 116"/>
                  <a:gd name="T39" fmla="*/ 61 h 95"/>
                  <a:gd name="T40" fmla="*/ 91 w 116"/>
                  <a:gd name="T41" fmla="*/ 48 h 95"/>
                  <a:gd name="T42" fmla="*/ 90 w 116"/>
                  <a:gd name="T43" fmla="*/ 35 h 95"/>
                  <a:gd name="T44" fmla="*/ 85 w 116"/>
                  <a:gd name="T45" fmla="*/ 21 h 95"/>
                  <a:gd name="T46" fmla="*/ 75 w 116"/>
                  <a:gd name="T47" fmla="*/ 11 h 95"/>
                  <a:gd name="T48" fmla="*/ 59 w 116"/>
                  <a:gd name="T49" fmla="*/ 8 h 95"/>
                  <a:gd name="T50" fmla="*/ 41 w 116"/>
                  <a:gd name="T51" fmla="*/ 11 h 95"/>
                  <a:gd name="T52" fmla="*/ 31 w 116"/>
                  <a:gd name="T53" fmla="*/ 21 h 95"/>
                  <a:gd name="T54" fmla="*/ 26 w 116"/>
                  <a:gd name="T55" fmla="*/ 35 h 95"/>
                  <a:gd name="T56" fmla="*/ 25 w 116"/>
                  <a:gd name="T57" fmla="*/ 48 h 95"/>
                  <a:gd name="T58" fmla="*/ 26 w 116"/>
                  <a:gd name="T59" fmla="*/ 61 h 95"/>
                  <a:gd name="T60" fmla="*/ 31 w 116"/>
                  <a:gd name="T61" fmla="*/ 75 h 95"/>
                  <a:gd name="T62" fmla="*/ 41 w 116"/>
                  <a:gd name="T63" fmla="*/ 85 h 95"/>
                  <a:gd name="T64" fmla="*/ 59 w 116"/>
                  <a:gd name="T65" fmla="*/ 8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6" h="95">
                    <a:moveTo>
                      <a:pt x="0" y="48"/>
                    </a:moveTo>
                    <a:lnTo>
                      <a:pt x="1" y="38"/>
                    </a:lnTo>
                    <a:lnTo>
                      <a:pt x="5" y="28"/>
                    </a:lnTo>
                    <a:lnTo>
                      <a:pt x="9" y="20"/>
                    </a:lnTo>
                    <a:lnTo>
                      <a:pt x="16" y="13"/>
                    </a:lnTo>
                    <a:lnTo>
                      <a:pt x="25" y="8"/>
                    </a:lnTo>
                    <a:lnTo>
                      <a:pt x="34" y="4"/>
                    </a:lnTo>
                    <a:lnTo>
                      <a:pt x="46" y="1"/>
                    </a:lnTo>
                    <a:lnTo>
                      <a:pt x="59" y="0"/>
                    </a:lnTo>
                    <a:lnTo>
                      <a:pt x="71" y="1"/>
                    </a:lnTo>
                    <a:lnTo>
                      <a:pt x="82" y="4"/>
                    </a:lnTo>
                    <a:lnTo>
                      <a:pt x="92" y="8"/>
                    </a:lnTo>
                    <a:lnTo>
                      <a:pt x="101" y="13"/>
                    </a:lnTo>
                    <a:lnTo>
                      <a:pt x="107" y="20"/>
                    </a:lnTo>
                    <a:lnTo>
                      <a:pt x="112" y="28"/>
                    </a:lnTo>
                    <a:lnTo>
                      <a:pt x="115" y="38"/>
                    </a:lnTo>
                    <a:lnTo>
                      <a:pt x="116" y="48"/>
                    </a:lnTo>
                    <a:lnTo>
                      <a:pt x="115" y="59"/>
                    </a:lnTo>
                    <a:lnTo>
                      <a:pt x="112" y="67"/>
                    </a:lnTo>
                    <a:lnTo>
                      <a:pt x="107" y="76"/>
                    </a:lnTo>
                    <a:lnTo>
                      <a:pt x="101" y="82"/>
                    </a:lnTo>
                    <a:lnTo>
                      <a:pt x="92" y="87"/>
                    </a:lnTo>
                    <a:lnTo>
                      <a:pt x="82" y="92"/>
                    </a:lnTo>
                    <a:lnTo>
                      <a:pt x="71" y="95"/>
                    </a:lnTo>
                    <a:lnTo>
                      <a:pt x="59" y="95"/>
                    </a:lnTo>
                    <a:lnTo>
                      <a:pt x="46" y="95"/>
                    </a:lnTo>
                    <a:lnTo>
                      <a:pt x="34" y="92"/>
                    </a:lnTo>
                    <a:lnTo>
                      <a:pt x="25" y="87"/>
                    </a:lnTo>
                    <a:lnTo>
                      <a:pt x="16" y="82"/>
                    </a:lnTo>
                    <a:lnTo>
                      <a:pt x="9" y="76"/>
                    </a:lnTo>
                    <a:lnTo>
                      <a:pt x="5" y="67"/>
                    </a:lnTo>
                    <a:lnTo>
                      <a:pt x="1" y="59"/>
                    </a:lnTo>
                    <a:lnTo>
                      <a:pt x="0" y="48"/>
                    </a:lnTo>
                    <a:close/>
                    <a:moveTo>
                      <a:pt x="59" y="89"/>
                    </a:moveTo>
                    <a:lnTo>
                      <a:pt x="67" y="87"/>
                    </a:lnTo>
                    <a:lnTo>
                      <a:pt x="75" y="85"/>
                    </a:lnTo>
                    <a:lnTo>
                      <a:pt x="81" y="80"/>
                    </a:lnTo>
                    <a:lnTo>
                      <a:pt x="85" y="75"/>
                    </a:lnTo>
                    <a:lnTo>
                      <a:pt x="88" y="67"/>
                    </a:lnTo>
                    <a:lnTo>
                      <a:pt x="90" y="61"/>
                    </a:lnTo>
                    <a:lnTo>
                      <a:pt x="91" y="54"/>
                    </a:lnTo>
                    <a:lnTo>
                      <a:pt x="91" y="48"/>
                    </a:lnTo>
                    <a:lnTo>
                      <a:pt x="91" y="41"/>
                    </a:lnTo>
                    <a:lnTo>
                      <a:pt x="90" y="35"/>
                    </a:lnTo>
                    <a:lnTo>
                      <a:pt x="88" y="28"/>
                    </a:lnTo>
                    <a:lnTo>
                      <a:pt x="85" y="21"/>
                    </a:lnTo>
                    <a:lnTo>
                      <a:pt x="81" y="15"/>
                    </a:lnTo>
                    <a:lnTo>
                      <a:pt x="75" y="11"/>
                    </a:lnTo>
                    <a:lnTo>
                      <a:pt x="67" y="8"/>
                    </a:lnTo>
                    <a:lnTo>
                      <a:pt x="59" y="8"/>
                    </a:lnTo>
                    <a:lnTo>
                      <a:pt x="49" y="8"/>
                    </a:lnTo>
                    <a:lnTo>
                      <a:pt x="41" y="11"/>
                    </a:lnTo>
                    <a:lnTo>
                      <a:pt x="36" y="15"/>
                    </a:lnTo>
                    <a:lnTo>
                      <a:pt x="31" y="21"/>
                    </a:lnTo>
                    <a:lnTo>
                      <a:pt x="29" y="28"/>
                    </a:lnTo>
                    <a:lnTo>
                      <a:pt x="26" y="35"/>
                    </a:lnTo>
                    <a:lnTo>
                      <a:pt x="25" y="41"/>
                    </a:lnTo>
                    <a:lnTo>
                      <a:pt x="25" y="48"/>
                    </a:lnTo>
                    <a:lnTo>
                      <a:pt x="25" y="54"/>
                    </a:lnTo>
                    <a:lnTo>
                      <a:pt x="26" y="61"/>
                    </a:lnTo>
                    <a:lnTo>
                      <a:pt x="29" y="67"/>
                    </a:lnTo>
                    <a:lnTo>
                      <a:pt x="31" y="75"/>
                    </a:lnTo>
                    <a:lnTo>
                      <a:pt x="36" y="80"/>
                    </a:lnTo>
                    <a:lnTo>
                      <a:pt x="41" y="85"/>
                    </a:lnTo>
                    <a:lnTo>
                      <a:pt x="49" y="87"/>
                    </a:lnTo>
                    <a:lnTo>
                      <a:pt x="59" y="89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2789"/>
              <p:cNvSpPr>
                <a:spLocks noEditPoints="1"/>
              </p:cNvSpPr>
              <p:nvPr/>
            </p:nvSpPr>
            <p:spPr bwMode="auto">
              <a:xfrm>
                <a:off x="3333" y="777"/>
                <a:ext cx="23" cy="19"/>
              </a:xfrm>
              <a:custGeom>
                <a:avLst/>
                <a:gdLst>
                  <a:gd name="T0" fmla="*/ 107 w 115"/>
                  <a:gd name="T1" fmla="*/ 95 h 95"/>
                  <a:gd name="T2" fmla="*/ 88 w 115"/>
                  <a:gd name="T3" fmla="*/ 95 h 95"/>
                  <a:gd name="T4" fmla="*/ 81 w 115"/>
                  <a:gd name="T5" fmla="*/ 92 h 95"/>
                  <a:gd name="T6" fmla="*/ 76 w 115"/>
                  <a:gd name="T7" fmla="*/ 89 h 95"/>
                  <a:gd name="T8" fmla="*/ 73 w 115"/>
                  <a:gd name="T9" fmla="*/ 84 h 95"/>
                  <a:gd name="T10" fmla="*/ 73 w 115"/>
                  <a:gd name="T11" fmla="*/ 81 h 95"/>
                  <a:gd name="T12" fmla="*/ 57 w 115"/>
                  <a:gd name="T13" fmla="*/ 91 h 95"/>
                  <a:gd name="T14" fmla="*/ 34 w 115"/>
                  <a:gd name="T15" fmla="*/ 95 h 95"/>
                  <a:gd name="T16" fmla="*/ 20 w 115"/>
                  <a:gd name="T17" fmla="*/ 94 h 95"/>
                  <a:gd name="T18" fmla="*/ 10 w 115"/>
                  <a:gd name="T19" fmla="*/ 89 h 95"/>
                  <a:gd name="T20" fmla="*/ 2 w 115"/>
                  <a:gd name="T21" fmla="*/ 81 h 95"/>
                  <a:gd name="T22" fmla="*/ 0 w 115"/>
                  <a:gd name="T23" fmla="*/ 72 h 95"/>
                  <a:gd name="T24" fmla="*/ 2 w 115"/>
                  <a:gd name="T25" fmla="*/ 64 h 95"/>
                  <a:gd name="T26" fmla="*/ 9 w 115"/>
                  <a:gd name="T27" fmla="*/ 56 h 95"/>
                  <a:gd name="T28" fmla="*/ 29 w 115"/>
                  <a:gd name="T29" fmla="*/ 48 h 95"/>
                  <a:gd name="T30" fmla="*/ 73 w 115"/>
                  <a:gd name="T31" fmla="*/ 43 h 95"/>
                  <a:gd name="T32" fmla="*/ 73 w 115"/>
                  <a:gd name="T33" fmla="*/ 25 h 95"/>
                  <a:gd name="T34" fmla="*/ 67 w 115"/>
                  <a:gd name="T35" fmla="*/ 13 h 95"/>
                  <a:gd name="T36" fmla="*/ 57 w 115"/>
                  <a:gd name="T37" fmla="*/ 8 h 95"/>
                  <a:gd name="T38" fmla="*/ 40 w 115"/>
                  <a:gd name="T39" fmla="*/ 8 h 95"/>
                  <a:gd name="T40" fmla="*/ 31 w 115"/>
                  <a:gd name="T41" fmla="*/ 14 h 95"/>
                  <a:gd name="T42" fmla="*/ 30 w 115"/>
                  <a:gd name="T43" fmla="*/ 21 h 95"/>
                  <a:gd name="T44" fmla="*/ 27 w 115"/>
                  <a:gd name="T45" fmla="*/ 25 h 95"/>
                  <a:gd name="T46" fmla="*/ 21 w 115"/>
                  <a:gd name="T47" fmla="*/ 29 h 95"/>
                  <a:gd name="T48" fmla="*/ 12 w 115"/>
                  <a:gd name="T49" fmla="*/ 28 h 95"/>
                  <a:gd name="T50" fmla="*/ 5 w 115"/>
                  <a:gd name="T51" fmla="*/ 24 h 95"/>
                  <a:gd name="T52" fmla="*/ 5 w 115"/>
                  <a:gd name="T53" fmla="*/ 15 h 95"/>
                  <a:gd name="T54" fmla="*/ 14 w 115"/>
                  <a:gd name="T55" fmla="*/ 8 h 95"/>
                  <a:gd name="T56" fmla="*/ 35 w 115"/>
                  <a:gd name="T57" fmla="*/ 1 h 95"/>
                  <a:gd name="T58" fmla="*/ 64 w 115"/>
                  <a:gd name="T59" fmla="*/ 1 h 95"/>
                  <a:gd name="T60" fmla="*/ 81 w 115"/>
                  <a:gd name="T61" fmla="*/ 5 h 95"/>
                  <a:gd name="T62" fmla="*/ 91 w 115"/>
                  <a:gd name="T63" fmla="*/ 14 h 95"/>
                  <a:gd name="T64" fmla="*/ 95 w 115"/>
                  <a:gd name="T65" fmla="*/ 25 h 95"/>
                  <a:gd name="T66" fmla="*/ 95 w 115"/>
                  <a:gd name="T67" fmla="*/ 81 h 95"/>
                  <a:gd name="T68" fmla="*/ 98 w 115"/>
                  <a:gd name="T69" fmla="*/ 87 h 95"/>
                  <a:gd name="T70" fmla="*/ 107 w 115"/>
                  <a:gd name="T71" fmla="*/ 90 h 95"/>
                  <a:gd name="T72" fmla="*/ 115 w 115"/>
                  <a:gd name="T73" fmla="*/ 89 h 95"/>
                  <a:gd name="T74" fmla="*/ 73 w 115"/>
                  <a:gd name="T75" fmla="*/ 50 h 95"/>
                  <a:gd name="T76" fmla="*/ 45 w 115"/>
                  <a:gd name="T77" fmla="*/ 53 h 95"/>
                  <a:gd name="T78" fmla="*/ 31 w 115"/>
                  <a:gd name="T79" fmla="*/ 59 h 95"/>
                  <a:gd name="T80" fmla="*/ 26 w 115"/>
                  <a:gd name="T81" fmla="*/ 64 h 95"/>
                  <a:gd name="T82" fmla="*/ 25 w 115"/>
                  <a:gd name="T83" fmla="*/ 70 h 95"/>
                  <a:gd name="T84" fmla="*/ 26 w 115"/>
                  <a:gd name="T85" fmla="*/ 76 h 95"/>
                  <a:gd name="T86" fmla="*/ 31 w 115"/>
                  <a:gd name="T87" fmla="*/ 82 h 95"/>
                  <a:gd name="T88" fmla="*/ 44 w 115"/>
                  <a:gd name="T89" fmla="*/ 87 h 95"/>
                  <a:gd name="T90" fmla="*/ 56 w 115"/>
                  <a:gd name="T91" fmla="*/ 85 h 95"/>
                  <a:gd name="T92" fmla="*/ 66 w 115"/>
                  <a:gd name="T93" fmla="*/ 79 h 95"/>
                  <a:gd name="T94" fmla="*/ 71 w 115"/>
                  <a:gd name="T95" fmla="*/ 71 h 95"/>
                  <a:gd name="T96" fmla="*/ 73 w 115"/>
                  <a:gd name="T97" fmla="*/ 6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5" h="95">
                    <a:moveTo>
                      <a:pt x="115" y="94"/>
                    </a:moveTo>
                    <a:lnTo>
                      <a:pt x="107" y="95"/>
                    </a:lnTo>
                    <a:lnTo>
                      <a:pt x="95" y="95"/>
                    </a:lnTo>
                    <a:lnTo>
                      <a:pt x="88" y="95"/>
                    </a:lnTo>
                    <a:lnTo>
                      <a:pt x="85" y="94"/>
                    </a:lnTo>
                    <a:lnTo>
                      <a:pt x="81" y="92"/>
                    </a:lnTo>
                    <a:lnTo>
                      <a:pt x="78" y="91"/>
                    </a:lnTo>
                    <a:lnTo>
                      <a:pt x="76" y="89"/>
                    </a:lnTo>
                    <a:lnTo>
                      <a:pt x="75" y="86"/>
                    </a:lnTo>
                    <a:lnTo>
                      <a:pt x="73" y="84"/>
                    </a:lnTo>
                    <a:lnTo>
                      <a:pt x="73" y="81"/>
                    </a:lnTo>
                    <a:lnTo>
                      <a:pt x="73" y="81"/>
                    </a:lnTo>
                    <a:lnTo>
                      <a:pt x="66" y="86"/>
                    </a:lnTo>
                    <a:lnTo>
                      <a:pt x="57" y="91"/>
                    </a:lnTo>
                    <a:lnTo>
                      <a:pt x="46" y="94"/>
                    </a:lnTo>
                    <a:lnTo>
                      <a:pt x="34" y="95"/>
                    </a:lnTo>
                    <a:lnTo>
                      <a:pt x="27" y="95"/>
                    </a:lnTo>
                    <a:lnTo>
                      <a:pt x="20" y="94"/>
                    </a:lnTo>
                    <a:lnTo>
                      <a:pt x="15" y="91"/>
                    </a:lnTo>
                    <a:lnTo>
                      <a:pt x="10" y="89"/>
                    </a:lnTo>
                    <a:lnTo>
                      <a:pt x="6" y="86"/>
                    </a:lnTo>
                    <a:lnTo>
                      <a:pt x="2" y="81"/>
                    </a:lnTo>
                    <a:lnTo>
                      <a:pt x="1" y="77"/>
                    </a:lnTo>
                    <a:lnTo>
                      <a:pt x="0" y="72"/>
                    </a:lnTo>
                    <a:lnTo>
                      <a:pt x="1" y="67"/>
                    </a:lnTo>
                    <a:lnTo>
                      <a:pt x="2" y="64"/>
                    </a:lnTo>
                    <a:lnTo>
                      <a:pt x="5" y="60"/>
                    </a:lnTo>
                    <a:lnTo>
                      <a:pt x="9" y="56"/>
                    </a:lnTo>
                    <a:lnTo>
                      <a:pt x="17" y="51"/>
                    </a:lnTo>
                    <a:lnTo>
                      <a:pt x="29" y="48"/>
                    </a:lnTo>
                    <a:lnTo>
                      <a:pt x="54" y="44"/>
                    </a:lnTo>
                    <a:lnTo>
                      <a:pt x="73" y="43"/>
                    </a:lnTo>
                    <a:lnTo>
                      <a:pt x="73" y="35"/>
                    </a:lnTo>
                    <a:lnTo>
                      <a:pt x="73" y="25"/>
                    </a:lnTo>
                    <a:lnTo>
                      <a:pt x="71" y="16"/>
                    </a:lnTo>
                    <a:lnTo>
                      <a:pt x="67" y="13"/>
                    </a:lnTo>
                    <a:lnTo>
                      <a:pt x="64" y="10"/>
                    </a:lnTo>
                    <a:lnTo>
                      <a:pt x="57" y="8"/>
                    </a:lnTo>
                    <a:lnTo>
                      <a:pt x="50" y="8"/>
                    </a:lnTo>
                    <a:lnTo>
                      <a:pt x="40" y="8"/>
                    </a:lnTo>
                    <a:lnTo>
                      <a:pt x="34" y="10"/>
                    </a:lnTo>
                    <a:lnTo>
                      <a:pt x="31" y="14"/>
                    </a:lnTo>
                    <a:lnTo>
                      <a:pt x="31" y="19"/>
                    </a:lnTo>
                    <a:lnTo>
                      <a:pt x="30" y="21"/>
                    </a:lnTo>
                    <a:lnTo>
                      <a:pt x="30" y="24"/>
                    </a:lnTo>
                    <a:lnTo>
                      <a:pt x="27" y="25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7" y="29"/>
                    </a:lnTo>
                    <a:lnTo>
                      <a:pt x="12" y="28"/>
                    </a:lnTo>
                    <a:lnTo>
                      <a:pt x="9" y="26"/>
                    </a:lnTo>
                    <a:lnTo>
                      <a:pt x="5" y="24"/>
                    </a:lnTo>
                    <a:lnTo>
                      <a:pt x="4" y="20"/>
                    </a:lnTo>
                    <a:lnTo>
                      <a:pt x="5" y="15"/>
                    </a:lnTo>
                    <a:lnTo>
                      <a:pt x="9" y="11"/>
                    </a:lnTo>
                    <a:lnTo>
                      <a:pt x="14" y="8"/>
                    </a:lnTo>
                    <a:lnTo>
                      <a:pt x="20" y="5"/>
                    </a:lnTo>
                    <a:lnTo>
                      <a:pt x="35" y="1"/>
                    </a:lnTo>
                    <a:lnTo>
                      <a:pt x="50" y="0"/>
                    </a:lnTo>
                    <a:lnTo>
                      <a:pt x="64" y="1"/>
                    </a:lnTo>
                    <a:lnTo>
                      <a:pt x="73" y="3"/>
                    </a:lnTo>
                    <a:lnTo>
                      <a:pt x="81" y="5"/>
                    </a:lnTo>
                    <a:lnTo>
                      <a:pt x="87" y="9"/>
                    </a:lnTo>
                    <a:lnTo>
                      <a:pt x="91" y="14"/>
                    </a:lnTo>
                    <a:lnTo>
                      <a:pt x="93" y="19"/>
                    </a:lnTo>
                    <a:lnTo>
                      <a:pt x="95" y="25"/>
                    </a:lnTo>
                    <a:lnTo>
                      <a:pt x="95" y="31"/>
                    </a:lnTo>
                    <a:lnTo>
                      <a:pt x="95" y="81"/>
                    </a:lnTo>
                    <a:lnTo>
                      <a:pt x="96" y="85"/>
                    </a:lnTo>
                    <a:lnTo>
                      <a:pt x="98" y="87"/>
                    </a:lnTo>
                    <a:lnTo>
                      <a:pt x="102" y="90"/>
                    </a:lnTo>
                    <a:lnTo>
                      <a:pt x="107" y="90"/>
                    </a:lnTo>
                    <a:lnTo>
                      <a:pt x="111" y="90"/>
                    </a:lnTo>
                    <a:lnTo>
                      <a:pt x="115" y="89"/>
                    </a:lnTo>
                    <a:lnTo>
                      <a:pt x="115" y="94"/>
                    </a:lnTo>
                    <a:close/>
                    <a:moveTo>
                      <a:pt x="73" y="50"/>
                    </a:moveTo>
                    <a:lnTo>
                      <a:pt x="61" y="50"/>
                    </a:lnTo>
                    <a:lnTo>
                      <a:pt x="45" y="53"/>
                    </a:lnTo>
                    <a:lnTo>
                      <a:pt x="37" y="55"/>
                    </a:lnTo>
                    <a:lnTo>
                      <a:pt x="31" y="59"/>
                    </a:lnTo>
                    <a:lnTo>
                      <a:pt x="29" y="61"/>
                    </a:lnTo>
                    <a:lnTo>
                      <a:pt x="26" y="64"/>
                    </a:lnTo>
                    <a:lnTo>
                      <a:pt x="25" y="66"/>
                    </a:lnTo>
                    <a:lnTo>
                      <a:pt x="25" y="70"/>
                    </a:lnTo>
                    <a:lnTo>
                      <a:pt x="26" y="74"/>
                    </a:lnTo>
                    <a:lnTo>
                      <a:pt x="26" y="76"/>
                    </a:lnTo>
                    <a:lnTo>
                      <a:pt x="29" y="80"/>
                    </a:lnTo>
                    <a:lnTo>
                      <a:pt x="31" y="82"/>
                    </a:lnTo>
                    <a:lnTo>
                      <a:pt x="37" y="86"/>
                    </a:lnTo>
                    <a:lnTo>
                      <a:pt x="44" y="87"/>
                    </a:lnTo>
                    <a:lnTo>
                      <a:pt x="50" y="86"/>
                    </a:lnTo>
                    <a:lnTo>
                      <a:pt x="56" y="85"/>
                    </a:lnTo>
                    <a:lnTo>
                      <a:pt x="61" y="82"/>
                    </a:lnTo>
                    <a:lnTo>
                      <a:pt x="66" y="79"/>
                    </a:lnTo>
                    <a:lnTo>
                      <a:pt x="69" y="75"/>
                    </a:lnTo>
                    <a:lnTo>
                      <a:pt x="71" y="71"/>
                    </a:lnTo>
                    <a:lnTo>
                      <a:pt x="73" y="66"/>
                    </a:lnTo>
                    <a:lnTo>
                      <a:pt x="73" y="61"/>
                    </a:lnTo>
                    <a:lnTo>
                      <a:pt x="73" y="5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2790"/>
              <p:cNvSpPr>
                <a:spLocks/>
              </p:cNvSpPr>
              <p:nvPr/>
            </p:nvSpPr>
            <p:spPr bwMode="auto">
              <a:xfrm>
                <a:off x="3354" y="777"/>
                <a:ext cx="28" cy="19"/>
              </a:xfrm>
              <a:custGeom>
                <a:avLst/>
                <a:gdLst>
                  <a:gd name="T0" fmla="*/ 21 w 140"/>
                  <a:gd name="T1" fmla="*/ 87 h 94"/>
                  <a:gd name="T2" fmla="*/ 21 w 140"/>
                  <a:gd name="T3" fmla="*/ 21 h 94"/>
                  <a:gd name="T4" fmla="*/ 18 w 140"/>
                  <a:gd name="T5" fmla="*/ 15 h 94"/>
                  <a:gd name="T6" fmla="*/ 13 w 140"/>
                  <a:gd name="T7" fmla="*/ 11 h 94"/>
                  <a:gd name="T8" fmla="*/ 0 w 140"/>
                  <a:gd name="T9" fmla="*/ 9 h 94"/>
                  <a:gd name="T10" fmla="*/ 42 w 140"/>
                  <a:gd name="T11" fmla="*/ 0 h 94"/>
                  <a:gd name="T12" fmla="*/ 43 w 140"/>
                  <a:gd name="T13" fmla="*/ 26 h 94"/>
                  <a:gd name="T14" fmla="*/ 56 w 140"/>
                  <a:gd name="T15" fmla="*/ 11 h 94"/>
                  <a:gd name="T16" fmla="*/ 69 w 140"/>
                  <a:gd name="T17" fmla="*/ 4 h 94"/>
                  <a:gd name="T18" fmla="*/ 87 w 140"/>
                  <a:gd name="T19" fmla="*/ 0 h 94"/>
                  <a:gd name="T20" fmla="*/ 104 w 140"/>
                  <a:gd name="T21" fmla="*/ 3 h 94"/>
                  <a:gd name="T22" fmla="*/ 114 w 140"/>
                  <a:gd name="T23" fmla="*/ 9 h 94"/>
                  <a:gd name="T24" fmla="*/ 118 w 140"/>
                  <a:gd name="T25" fmla="*/ 18 h 94"/>
                  <a:gd name="T26" fmla="*/ 119 w 140"/>
                  <a:gd name="T27" fmla="*/ 30 h 94"/>
                  <a:gd name="T28" fmla="*/ 119 w 140"/>
                  <a:gd name="T29" fmla="*/ 80 h 94"/>
                  <a:gd name="T30" fmla="*/ 123 w 140"/>
                  <a:gd name="T31" fmla="*/ 85 h 94"/>
                  <a:gd name="T32" fmla="*/ 132 w 140"/>
                  <a:gd name="T33" fmla="*/ 90 h 94"/>
                  <a:gd name="T34" fmla="*/ 140 w 140"/>
                  <a:gd name="T35" fmla="*/ 94 h 94"/>
                  <a:gd name="T36" fmla="*/ 97 w 140"/>
                  <a:gd name="T37" fmla="*/ 90 h 94"/>
                  <a:gd name="T38" fmla="*/ 97 w 140"/>
                  <a:gd name="T39" fmla="*/ 75 h 94"/>
                  <a:gd name="T40" fmla="*/ 97 w 140"/>
                  <a:gd name="T41" fmla="*/ 24 h 94"/>
                  <a:gd name="T42" fmla="*/ 93 w 140"/>
                  <a:gd name="T43" fmla="*/ 14 h 94"/>
                  <a:gd name="T44" fmla="*/ 84 w 140"/>
                  <a:gd name="T45" fmla="*/ 10 h 94"/>
                  <a:gd name="T46" fmla="*/ 73 w 140"/>
                  <a:gd name="T47" fmla="*/ 11 h 94"/>
                  <a:gd name="T48" fmla="*/ 61 w 140"/>
                  <a:gd name="T49" fmla="*/ 18 h 94"/>
                  <a:gd name="T50" fmla="*/ 49 w 140"/>
                  <a:gd name="T51" fmla="*/ 30 h 94"/>
                  <a:gd name="T52" fmla="*/ 43 w 140"/>
                  <a:gd name="T53" fmla="*/ 44 h 94"/>
                  <a:gd name="T54" fmla="*/ 42 w 140"/>
                  <a:gd name="T55" fmla="*/ 75 h 94"/>
                  <a:gd name="T56" fmla="*/ 44 w 140"/>
                  <a:gd name="T57" fmla="*/ 82 h 94"/>
                  <a:gd name="T58" fmla="*/ 48 w 140"/>
                  <a:gd name="T59" fmla="*/ 87 h 94"/>
                  <a:gd name="T60" fmla="*/ 63 w 140"/>
                  <a:gd name="T61" fmla="*/ 90 h 94"/>
                  <a:gd name="T62" fmla="*/ 21 w 140"/>
                  <a:gd name="T63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0" h="94">
                    <a:moveTo>
                      <a:pt x="21" y="90"/>
                    </a:moveTo>
                    <a:lnTo>
                      <a:pt x="21" y="87"/>
                    </a:lnTo>
                    <a:lnTo>
                      <a:pt x="21" y="75"/>
                    </a:lnTo>
                    <a:lnTo>
                      <a:pt x="21" y="21"/>
                    </a:lnTo>
                    <a:lnTo>
                      <a:pt x="21" y="18"/>
                    </a:lnTo>
                    <a:lnTo>
                      <a:pt x="18" y="15"/>
                    </a:lnTo>
                    <a:lnTo>
                      <a:pt x="16" y="13"/>
                    </a:lnTo>
                    <a:lnTo>
                      <a:pt x="13" y="11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42" y="0"/>
                    </a:lnTo>
                    <a:lnTo>
                      <a:pt x="42" y="26"/>
                    </a:lnTo>
                    <a:lnTo>
                      <a:pt x="43" y="26"/>
                    </a:lnTo>
                    <a:lnTo>
                      <a:pt x="48" y="20"/>
                    </a:lnTo>
                    <a:lnTo>
                      <a:pt x="56" y="11"/>
                    </a:lnTo>
                    <a:lnTo>
                      <a:pt x="62" y="6"/>
                    </a:lnTo>
                    <a:lnTo>
                      <a:pt x="69" y="4"/>
                    </a:lnTo>
                    <a:lnTo>
                      <a:pt x="77" y="1"/>
                    </a:lnTo>
                    <a:lnTo>
                      <a:pt x="87" y="0"/>
                    </a:lnTo>
                    <a:lnTo>
                      <a:pt x="97" y="1"/>
                    </a:lnTo>
                    <a:lnTo>
                      <a:pt x="104" y="3"/>
                    </a:lnTo>
                    <a:lnTo>
                      <a:pt x="110" y="5"/>
                    </a:lnTo>
                    <a:lnTo>
                      <a:pt x="114" y="9"/>
                    </a:lnTo>
                    <a:lnTo>
                      <a:pt x="117" y="13"/>
                    </a:lnTo>
                    <a:lnTo>
                      <a:pt x="118" y="18"/>
                    </a:lnTo>
                    <a:lnTo>
                      <a:pt x="119" y="24"/>
                    </a:lnTo>
                    <a:lnTo>
                      <a:pt x="119" y="30"/>
                    </a:lnTo>
                    <a:lnTo>
                      <a:pt x="119" y="75"/>
                    </a:lnTo>
                    <a:lnTo>
                      <a:pt x="119" y="80"/>
                    </a:lnTo>
                    <a:lnTo>
                      <a:pt x="120" y="82"/>
                    </a:lnTo>
                    <a:lnTo>
                      <a:pt x="123" y="85"/>
                    </a:lnTo>
                    <a:lnTo>
                      <a:pt x="125" y="87"/>
                    </a:lnTo>
                    <a:lnTo>
                      <a:pt x="132" y="90"/>
                    </a:lnTo>
                    <a:lnTo>
                      <a:pt x="140" y="90"/>
                    </a:lnTo>
                    <a:lnTo>
                      <a:pt x="140" y="94"/>
                    </a:lnTo>
                    <a:lnTo>
                      <a:pt x="97" y="94"/>
                    </a:lnTo>
                    <a:lnTo>
                      <a:pt x="97" y="90"/>
                    </a:lnTo>
                    <a:lnTo>
                      <a:pt x="97" y="87"/>
                    </a:lnTo>
                    <a:lnTo>
                      <a:pt x="97" y="75"/>
                    </a:lnTo>
                    <a:lnTo>
                      <a:pt x="97" y="35"/>
                    </a:lnTo>
                    <a:lnTo>
                      <a:pt x="97" y="24"/>
                    </a:lnTo>
                    <a:lnTo>
                      <a:pt x="96" y="16"/>
                    </a:lnTo>
                    <a:lnTo>
                      <a:pt x="93" y="14"/>
                    </a:lnTo>
                    <a:lnTo>
                      <a:pt x="89" y="11"/>
                    </a:lnTo>
                    <a:lnTo>
                      <a:pt x="84" y="10"/>
                    </a:lnTo>
                    <a:lnTo>
                      <a:pt x="79" y="10"/>
                    </a:lnTo>
                    <a:lnTo>
                      <a:pt x="73" y="11"/>
                    </a:lnTo>
                    <a:lnTo>
                      <a:pt x="66" y="14"/>
                    </a:lnTo>
                    <a:lnTo>
                      <a:pt x="61" y="18"/>
                    </a:lnTo>
                    <a:lnTo>
                      <a:pt x="54" y="24"/>
                    </a:lnTo>
                    <a:lnTo>
                      <a:pt x="49" y="30"/>
                    </a:lnTo>
                    <a:lnTo>
                      <a:pt x="46" y="36"/>
                    </a:lnTo>
                    <a:lnTo>
                      <a:pt x="43" y="44"/>
                    </a:lnTo>
                    <a:lnTo>
                      <a:pt x="42" y="51"/>
                    </a:lnTo>
                    <a:lnTo>
                      <a:pt x="42" y="75"/>
                    </a:lnTo>
                    <a:lnTo>
                      <a:pt x="43" y="80"/>
                    </a:lnTo>
                    <a:lnTo>
                      <a:pt x="44" y="82"/>
                    </a:lnTo>
                    <a:lnTo>
                      <a:pt x="46" y="85"/>
                    </a:lnTo>
                    <a:lnTo>
                      <a:pt x="48" y="87"/>
                    </a:lnTo>
                    <a:lnTo>
                      <a:pt x="56" y="90"/>
                    </a:lnTo>
                    <a:lnTo>
                      <a:pt x="63" y="90"/>
                    </a:lnTo>
                    <a:lnTo>
                      <a:pt x="63" y="94"/>
                    </a:lnTo>
                    <a:lnTo>
                      <a:pt x="21" y="94"/>
                    </a:lnTo>
                    <a:lnTo>
                      <a:pt x="21" y="9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2791"/>
              <p:cNvSpPr>
                <a:spLocks/>
              </p:cNvSpPr>
              <p:nvPr/>
            </p:nvSpPr>
            <p:spPr bwMode="auto">
              <a:xfrm>
                <a:off x="3308" y="769"/>
                <a:ext cx="23" cy="27"/>
              </a:xfrm>
              <a:custGeom>
                <a:avLst/>
                <a:gdLst>
                  <a:gd name="T0" fmla="*/ 61 w 116"/>
                  <a:gd name="T1" fmla="*/ 56 h 135"/>
                  <a:gd name="T2" fmla="*/ 35 w 116"/>
                  <a:gd name="T3" fmla="*/ 45 h 135"/>
                  <a:gd name="T4" fmla="*/ 26 w 116"/>
                  <a:gd name="T5" fmla="*/ 38 h 135"/>
                  <a:gd name="T6" fmla="*/ 22 w 116"/>
                  <a:gd name="T7" fmla="*/ 33 h 135"/>
                  <a:gd name="T8" fmla="*/ 23 w 116"/>
                  <a:gd name="T9" fmla="*/ 25 h 135"/>
                  <a:gd name="T10" fmla="*/ 28 w 116"/>
                  <a:gd name="T11" fmla="*/ 17 h 135"/>
                  <a:gd name="T12" fmla="*/ 38 w 116"/>
                  <a:gd name="T13" fmla="*/ 12 h 135"/>
                  <a:gd name="T14" fmla="*/ 51 w 116"/>
                  <a:gd name="T15" fmla="*/ 9 h 135"/>
                  <a:gd name="T16" fmla="*/ 67 w 116"/>
                  <a:gd name="T17" fmla="*/ 9 h 135"/>
                  <a:gd name="T18" fmla="*/ 83 w 116"/>
                  <a:gd name="T19" fmla="*/ 13 h 135"/>
                  <a:gd name="T20" fmla="*/ 93 w 116"/>
                  <a:gd name="T21" fmla="*/ 19 h 135"/>
                  <a:gd name="T22" fmla="*/ 99 w 116"/>
                  <a:gd name="T23" fmla="*/ 27 h 135"/>
                  <a:gd name="T24" fmla="*/ 107 w 116"/>
                  <a:gd name="T25" fmla="*/ 30 h 135"/>
                  <a:gd name="T26" fmla="*/ 96 w 116"/>
                  <a:gd name="T27" fmla="*/ 3 h 135"/>
                  <a:gd name="T28" fmla="*/ 76 w 116"/>
                  <a:gd name="T29" fmla="*/ 0 h 135"/>
                  <a:gd name="T30" fmla="*/ 50 w 116"/>
                  <a:gd name="T31" fmla="*/ 0 h 135"/>
                  <a:gd name="T32" fmla="*/ 27 w 116"/>
                  <a:gd name="T33" fmla="*/ 5 h 135"/>
                  <a:gd name="T34" fmla="*/ 11 w 116"/>
                  <a:gd name="T35" fmla="*/ 13 h 135"/>
                  <a:gd name="T36" fmla="*/ 3 w 116"/>
                  <a:gd name="T37" fmla="*/ 22 h 135"/>
                  <a:gd name="T38" fmla="*/ 1 w 116"/>
                  <a:gd name="T39" fmla="*/ 29 h 135"/>
                  <a:gd name="T40" fmla="*/ 1 w 116"/>
                  <a:gd name="T41" fmla="*/ 38 h 135"/>
                  <a:gd name="T42" fmla="*/ 2 w 116"/>
                  <a:gd name="T43" fmla="*/ 45 h 135"/>
                  <a:gd name="T44" fmla="*/ 10 w 116"/>
                  <a:gd name="T45" fmla="*/ 55 h 135"/>
                  <a:gd name="T46" fmla="*/ 41 w 116"/>
                  <a:gd name="T47" fmla="*/ 69 h 135"/>
                  <a:gd name="T48" fmla="*/ 74 w 116"/>
                  <a:gd name="T49" fmla="*/ 83 h 135"/>
                  <a:gd name="T50" fmla="*/ 86 w 116"/>
                  <a:gd name="T51" fmla="*/ 91 h 135"/>
                  <a:gd name="T52" fmla="*/ 89 w 116"/>
                  <a:gd name="T53" fmla="*/ 98 h 135"/>
                  <a:gd name="T54" fmla="*/ 89 w 116"/>
                  <a:gd name="T55" fmla="*/ 106 h 135"/>
                  <a:gd name="T56" fmla="*/ 83 w 116"/>
                  <a:gd name="T57" fmla="*/ 115 h 135"/>
                  <a:gd name="T58" fmla="*/ 73 w 116"/>
                  <a:gd name="T59" fmla="*/ 122 h 135"/>
                  <a:gd name="T60" fmla="*/ 58 w 116"/>
                  <a:gd name="T61" fmla="*/ 126 h 135"/>
                  <a:gd name="T62" fmla="*/ 46 w 116"/>
                  <a:gd name="T63" fmla="*/ 126 h 135"/>
                  <a:gd name="T64" fmla="*/ 22 w 116"/>
                  <a:gd name="T65" fmla="*/ 125 h 135"/>
                  <a:gd name="T66" fmla="*/ 7 w 116"/>
                  <a:gd name="T67" fmla="*/ 131 h 135"/>
                  <a:gd name="T68" fmla="*/ 26 w 116"/>
                  <a:gd name="T69" fmla="*/ 134 h 135"/>
                  <a:gd name="T70" fmla="*/ 47 w 116"/>
                  <a:gd name="T71" fmla="*/ 135 h 135"/>
                  <a:gd name="T72" fmla="*/ 74 w 116"/>
                  <a:gd name="T73" fmla="*/ 134 h 135"/>
                  <a:gd name="T74" fmla="*/ 96 w 116"/>
                  <a:gd name="T75" fmla="*/ 126 h 135"/>
                  <a:gd name="T76" fmla="*/ 111 w 116"/>
                  <a:gd name="T77" fmla="*/ 115 h 135"/>
                  <a:gd name="T78" fmla="*/ 114 w 116"/>
                  <a:gd name="T79" fmla="*/ 107 h 135"/>
                  <a:gd name="T80" fmla="*/ 116 w 116"/>
                  <a:gd name="T81" fmla="*/ 99 h 135"/>
                  <a:gd name="T82" fmla="*/ 113 w 116"/>
                  <a:gd name="T83" fmla="*/ 86 h 135"/>
                  <a:gd name="T84" fmla="*/ 106 w 116"/>
                  <a:gd name="T85" fmla="*/ 78 h 135"/>
                  <a:gd name="T86" fmla="*/ 79 w 116"/>
                  <a:gd name="T87" fmla="*/ 6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6" h="135">
                    <a:moveTo>
                      <a:pt x="79" y="63"/>
                    </a:moveTo>
                    <a:lnTo>
                      <a:pt x="61" y="56"/>
                    </a:lnTo>
                    <a:lnTo>
                      <a:pt x="42" y="49"/>
                    </a:lnTo>
                    <a:lnTo>
                      <a:pt x="35" y="45"/>
                    </a:lnTo>
                    <a:lnTo>
                      <a:pt x="28" y="40"/>
                    </a:lnTo>
                    <a:lnTo>
                      <a:pt x="26" y="38"/>
                    </a:lnTo>
                    <a:lnTo>
                      <a:pt x="23" y="35"/>
                    </a:lnTo>
                    <a:lnTo>
                      <a:pt x="22" y="33"/>
                    </a:lnTo>
                    <a:lnTo>
                      <a:pt x="22" y="29"/>
                    </a:lnTo>
                    <a:lnTo>
                      <a:pt x="23" y="25"/>
                    </a:lnTo>
                    <a:lnTo>
                      <a:pt x="25" y="20"/>
                    </a:lnTo>
                    <a:lnTo>
                      <a:pt x="28" y="17"/>
                    </a:lnTo>
                    <a:lnTo>
                      <a:pt x="33" y="14"/>
                    </a:lnTo>
                    <a:lnTo>
                      <a:pt x="38" y="12"/>
                    </a:lnTo>
                    <a:lnTo>
                      <a:pt x="43" y="9"/>
                    </a:lnTo>
                    <a:lnTo>
                      <a:pt x="51" y="9"/>
                    </a:lnTo>
                    <a:lnTo>
                      <a:pt x="57" y="8"/>
                    </a:lnTo>
                    <a:lnTo>
                      <a:pt x="67" y="9"/>
                    </a:lnTo>
                    <a:lnTo>
                      <a:pt x="76" y="10"/>
                    </a:lnTo>
                    <a:lnTo>
                      <a:pt x="83" y="13"/>
                    </a:lnTo>
                    <a:lnTo>
                      <a:pt x="89" y="15"/>
                    </a:lnTo>
                    <a:lnTo>
                      <a:pt x="93" y="19"/>
                    </a:lnTo>
                    <a:lnTo>
                      <a:pt x="97" y="23"/>
                    </a:lnTo>
                    <a:lnTo>
                      <a:pt x="99" y="27"/>
                    </a:lnTo>
                    <a:lnTo>
                      <a:pt x="101" y="30"/>
                    </a:lnTo>
                    <a:lnTo>
                      <a:pt x="107" y="30"/>
                    </a:lnTo>
                    <a:lnTo>
                      <a:pt x="106" y="4"/>
                    </a:lnTo>
                    <a:lnTo>
                      <a:pt x="96" y="3"/>
                    </a:lnTo>
                    <a:lnTo>
                      <a:pt x="86" y="2"/>
                    </a:lnTo>
                    <a:lnTo>
                      <a:pt x="76" y="0"/>
                    </a:lnTo>
                    <a:lnTo>
                      <a:pt x="62" y="0"/>
                    </a:lnTo>
                    <a:lnTo>
                      <a:pt x="50" y="0"/>
                    </a:lnTo>
                    <a:lnTo>
                      <a:pt x="38" y="3"/>
                    </a:lnTo>
                    <a:lnTo>
                      <a:pt x="27" y="5"/>
                    </a:lnTo>
                    <a:lnTo>
                      <a:pt x="18" y="8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3" y="22"/>
                    </a:lnTo>
                    <a:lnTo>
                      <a:pt x="1" y="25"/>
                    </a:lnTo>
                    <a:lnTo>
                      <a:pt x="1" y="29"/>
                    </a:lnTo>
                    <a:lnTo>
                      <a:pt x="0" y="34"/>
                    </a:lnTo>
                    <a:lnTo>
                      <a:pt x="1" y="38"/>
                    </a:lnTo>
                    <a:lnTo>
                      <a:pt x="1" y="43"/>
                    </a:lnTo>
                    <a:lnTo>
                      <a:pt x="2" y="45"/>
                    </a:lnTo>
                    <a:lnTo>
                      <a:pt x="5" y="49"/>
                    </a:lnTo>
                    <a:lnTo>
                      <a:pt x="10" y="55"/>
                    </a:lnTo>
                    <a:lnTo>
                      <a:pt x="18" y="60"/>
                    </a:lnTo>
                    <a:lnTo>
                      <a:pt x="41" y="69"/>
                    </a:lnTo>
                    <a:lnTo>
                      <a:pt x="63" y="78"/>
                    </a:lnTo>
                    <a:lnTo>
                      <a:pt x="74" y="83"/>
                    </a:lnTo>
                    <a:lnTo>
                      <a:pt x="82" y="89"/>
                    </a:lnTo>
                    <a:lnTo>
                      <a:pt x="86" y="91"/>
                    </a:lnTo>
                    <a:lnTo>
                      <a:pt x="88" y="95"/>
                    </a:lnTo>
                    <a:lnTo>
                      <a:pt x="89" y="98"/>
                    </a:lnTo>
                    <a:lnTo>
                      <a:pt x="89" y="101"/>
                    </a:lnTo>
                    <a:lnTo>
                      <a:pt x="89" y="106"/>
                    </a:lnTo>
                    <a:lnTo>
                      <a:pt x="87" y="111"/>
                    </a:lnTo>
                    <a:lnTo>
                      <a:pt x="83" y="115"/>
                    </a:lnTo>
                    <a:lnTo>
                      <a:pt x="79" y="119"/>
                    </a:lnTo>
                    <a:lnTo>
                      <a:pt x="73" y="122"/>
                    </a:lnTo>
                    <a:lnTo>
                      <a:pt x="66" y="125"/>
                    </a:lnTo>
                    <a:lnTo>
                      <a:pt x="58" y="126"/>
                    </a:lnTo>
                    <a:lnTo>
                      <a:pt x="50" y="126"/>
                    </a:lnTo>
                    <a:lnTo>
                      <a:pt x="46" y="126"/>
                    </a:lnTo>
                    <a:lnTo>
                      <a:pt x="42" y="126"/>
                    </a:lnTo>
                    <a:lnTo>
                      <a:pt x="22" y="125"/>
                    </a:lnTo>
                    <a:lnTo>
                      <a:pt x="7" y="122"/>
                    </a:lnTo>
                    <a:lnTo>
                      <a:pt x="7" y="131"/>
                    </a:lnTo>
                    <a:lnTo>
                      <a:pt x="16" y="132"/>
                    </a:lnTo>
                    <a:lnTo>
                      <a:pt x="26" y="134"/>
                    </a:lnTo>
                    <a:lnTo>
                      <a:pt x="37" y="135"/>
                    </a:lnTo>
                    <a:lnTo>
                      <a:pt x="47" y="135"/>
                    </a:lnTo>
                    <a:lnTo>
                      <a:pt x="61" y="135"/>
                    </a:lnTo>
                    <a:lnTo>
                      <a:pt x="74" y="134"/>
                    </a:lnTo>
                    <a:lnTo>
                      <a:pt x="86" y="130"/>
                    </a:lnTo>
                    <a:lnTo>
                      <a:pt x="96" y="126"/>
                    </a:lnTo>
                    <a:lnTo>
                      <a:pt x="104" y="121"/>
                    </a:lnTo>
                    <a:lnTo>
                      <a:pt x="111" y="115"/>
                    </a:lnTo>
                    <a:lnTo>
                      <a:pt x="113" y="111"/>
                    </a:lnTo>
                    <a:lnTo>
                      <a:pt x="114" y="107"/>
                    </a:lnTo>
                    <a:lnTo>
                      <a:pt x="116" y="104"/>
                    </a:lnTo>
                    <a:lnTo>
                      <a:pt x="116" y="99"/>
                    </a:lnTo>
                    <a:lnTo>
                      <a:pt x="116" y="93"/>
                    </a:lnTo>
                    <a:lnTo>
                      <a:pt x="113" y="86"/>
                    </a:lnTo>
                    <a:lnTo>
                      <a:pt x="111" y="81"/>
                    </a:lnTo>
                    <a:lnTo>
                      <a:pt x="106" y="78"/>
                    </a:lnTo>
                    <a:lnTo>
                      <a:pt x="94" y="70"/>
                    </a:lnTo>
                    <a:lnTo>
                      <a:pt x="79" y="6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2792"/>
              <p:cNvSpPr>
                <a:spLocks/>
              </p:cNvSpPr>
              <p:nvPr/>
            </p:nvSpPr>
            <p:spPr bwMode="auto">
              <a:xfrm>
                <a:off x="3274" y="769"/>
                <a:ext cx="26" cy="27"/>
              </a:xfrm>
              <a:custGeom>
                <a:avLst/>
                <a:gdLst>
                  <a:gd name="T0" fmla="*/ 85 w 131"/>
                  <a:gd name="T1" fmla="*/ 126 h 135"/>
                  <a:gd name="T2" fmla="*/ 66 w 131"/>
                  <a:gd name="T3" fmla="*/ 122 h 135"/>
                  <a:gd name="T4" fmla="*/ 53 w 131"/>
                  <a:gd name="T5" fmla="*/ 116 h 135"/>
                  <a:gd name="T6" fmla="*/ 43 w 131"/>
                  <a:gd name="T7" fmla="*/ 109 h 135"/>
                  <a:gd name="T8" fmla="*/ 33 w 131"/>
                  <a:gd name="T9" fmla="*/ 94 h 135"/>
                  <a:gd name="T10" fmla="*/ 28 w 131"/>
                  <a:gd name="T11" fmla="*/ 71 h 135"/>
                  <a:gd name="T12" fmla="*/ 28 w 131"/>
                  <a:gd name="T13" fmla="*/ 54 h 135"/>
                  <a:gd name="T14" fmla="*/ 30 w 131"/>
                  <a:gd name="T15" fmla="*/ 35 h 135"/>
                  <a:gd name="T16" fmla="*/ 38 w 131"/>
                  <a:gd name="T17" fmla="*/ 23 h 135"/>
                  <a:gd name="T18" fmla="*/ 44 w 131"/>
                  <a:gd name="T19" fmla="*/ 17 h 135"/>
                  <a:gd name="T20" fmla="*/ 54 w 131"/>
                  <a:gd name="T21" fmla="*/ 12 h 135"/>
                  <a:gd name="T22" fmla="*/ 68 w 131"/>
                  <a:gd name="T23" fmla="*/ 8 h 135"/>
                  <a:gd name="T24" fmla="*/ 87 w 131"/>
                  <a:gd name="T25" fmla="*/ 9 h 135"/>
                  <a:gd name="T26" fmla="*/ 105 w 131"/>
                  <a:gd name="T27" fmla="*/ 14 h 135"/>
                  <a:gd name="T28" fmla="*/ 116 w 131"/>
                  <a:gd name="T29" fmla="*/ 23 h 135"/>
                  <a:gd name="T30" fmla="*/ 122 w 131"/>
                  <a:gd name="T31" fmla="*/ 33 h 135"/>
                  <a:gd name="T32" fmla="*/ 131 w 131"/>
                  <a:gd name="T33" fmla="*/ 36 h 135"/>
                  <a:gd name="T34" fmla="*/ 119 w 131"/>
                  <a:gd name="T35" fmla="*/ 4 h 135"/>
                  <a:gd name="T36" fmla="*/ 91 w 131"/>
                  <a:gd name="T37" fmla="*/ 0 h 135"/>
                  <a:gd name="T38" fmla="*/ 65 w 131"/>
                  <a:gd name="T39" fmla="*/ 0 h 135"/>
                  <a:gd name="T40" fmla="*/ 46 w 131"/>
                  <a:gd name="T41" fmla="*/ 3 h 135"/>
                  <a:gd name="T42" fmla="*/ 31 w 131"/>
                  <a:gd name="T43" fmla="*/ 8 h 135"/>
                  <a:gd name="T44" fmla="*/ 20 w 131"/>
                  <a:gd name="T45" fmla="*/ 14 h 135"/>
                  <a:gd name="T46" fmla="*/ 12 w 131"/>
                  <a:gd name="T47" fmla="*/ 23 h 135"/>
                  <a:gd name="T48" fmla="*/ 5 w 131"/>
                  <a:gd name="T49" fmla="*/ 33 h 135"/>
                  <a:gd name="T50" fmla="*/ 0 w 131"/>
                  <a:gd name="T51" fmla="*/ 50 h 135"/>
                  <a:gd name="T52" fmla="*/ 0 w 131"/>
                  <a:gd name="T53" fmla="*/ 71 h 135"/>
                  <a:gd name="T54" fmla="*/ 3 w 131"/>
                  <a:gd name="T55" fmla="*/ 85 h 135"/>
                  <a:gd name="T56" fmla="*/ 8 w 131"/>
                  <a:gd name="T57" fmla="*/ 99 h 135"/>
                  <a:gd name="T58" fmla="*/ 15 w 131"/>
                  <a:gd name="T59" fmla="*/ 110 h 135"/>
                  <a:gd name="T60" fmla="*/ 25 w 131"/>
                  <a:gd name="T61" fmla="*/ 120 h 135"/>
                  <a:gd name="T62" fmla="*/ 38 w 131"/>
                  <a:gd name="T63" fmla="*/ 127 h 135"/>
                  <a:gd name="T64" fmla="*/ 54 w 131"/>
                  <a:gd name="T65" fmla="*/ 132 h 135"/>
                  <a:gd name="T66" fmla="*/ 71 w 131"/>
                  <a:gd name="T67" fmla="*/ 135 h 135"/>
                  <a:gd name="T68" fmla="*/ 94 w 131"/>
                  <a:gd name="T69" fmla="*/ 135 h 135"/>
                  <a:gd name="T70" fmla="*/ 114 w 131"/>
                  <a:gd name="T71" fmla="*/ 134 h 135"/>
                  <a:gd name="T72" fmla="*/ 122 w 131"/>
                  <a:gd name="T73" fmla="*/ 124 h 135"/>
                  <a:gd name="T74" fmla="*/ 96 w 131"/>
                  <a:gd name="T75" fmla="*/ 12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1" h="135">
                    <a:moveTo>
                      <a:pt x="96" y="126"/>
                    </a:moveTo>
                    <a:lnTo>
                      <a:pt x="85" y="126"/>
                    </a:lnTo>
                    <a:lnTo>
                      <a:pt x="75" y="125"/>
                    </a:lnTo>
                    <a:lnTo>
                      <a:pt x="66" y="122"/>
                    </a:lnTo>
                    <a:lnTo>
                      <a:pt x="59" y="120"/>
                    </a:lnTo>
                    <a:lnTo>
                      <a:pt x="53" y="116"/>
                    </a:lnTo>
                    <a:lnTo>
                      <a:pt x="48" y="112"/>
                    </a:lnTo>
                    <a:lnTo>
                      <a:pt x="43" y="109"/>
                    </a:lnTo>
                    <a:lnTo>
                      <a:pt x="39" y="104"/>
                    </a:lnTo>
                    <a:lnTo>
                      <a:pt x="33" y="94"/>
                    </a:lnTo>
                    <a:lnTo>
                      <a:pt x="29" y="83"/>
                    </a:lnTo>
                    <a:lnTo>
                      <a:pt x="28" y="71"/>
                    </a:lnTo>
                    <a:lnTo>
                      <a:pt x="28" y="61"/>
                    </a:lnTo>
                    <a:lnTo>
                      <a:pt x="28" y="54"/>
                    </a:lnTo>
                    <a:lnTo>
                      <a:pt x="29" y="45"/>
                    </a:lnTo>
                    <a:lnTo>
                      <a:pt x="30" y="35"/>
                    </a:lnTo>
                    <a:lnTo>
                      <a:pt x="35" y="28"/>
                    </a:lnTo>
                    <a:lnTo>
                      <a:pt x="38" y="23"/>
                    </a:lnTo>
                    <a:lnTo>
                      <a:pt x="40" y="19"/>
                    </a:lnTo>
                    <a:lnTo>
                      <a:pt x="44" y="17"/>
                    </a:lnTo>
                    <a:lnTo>
                      <a:pt x="49" y="13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8" y="8"/>
                    </a:lnTo>
                    <a:lnTo>
                      <a:pt x="75" y="8"/>
                    </a:lnTo>
                    <a:lnTo>
                      <a:pt x="87" y="9"/>
                    </a:lnTo>
                    <a:lnTo>
                      <a:pt x="97" y="10"/>
                    </a:lnTo>
                    <a:lnTo>
                      <a:pt x="105" y="14"/>
                    </a:lnTo>
                    <a:lnTo>
                      <a:pt x="111" y="18"/>
                    </a:lnTo>
                    <a:lnTo>
                      <a:pt x="116" y="23"/>
                    </a:lnTo>
                    <a:lnTo>
                      <a:pt x="120" y="28"/>
                    </a:lnTo>
                    <a:lnTo>
                      <a:pt x="122" y="33"/>
                    </a:lnTo>
                    <a:lnTo>
                      <a:pt x="125" y="36"/>
                    </a:lnTo>
                    <a:lnTo>
                      <a:pt x="131" y="36"/>
                    </a:lnTo>
                    <a:lnTo>
                      <a:pt x="129" y="5"/>
                    </a:lnTo>
                    <a:lnTo>
                      <a:pt x="119" y="4"/>
                    </a:lnTo>
                    <a:lnTo>
                      <a:pt x="106" y="2"/>
                    </a:lnTo>
                    <a:lnTo>
                      <a:pt x="91" y="0"/>
                    </a:lnTo>
                    <a:lnTo>
                      <a:pt x="76" y="0"/>
                    </a:lnTo>
                    <a:lnTo>
                      <a:pt x="65" y="0"/>
                    </a:lnTo>
                    <a:lnTo>
                      <a:pt x="55" y="2"/>
                    </a:lnTo>
                    <a:lnTo>
                      <a:pt x="46" y="3"/>
                    </a:lnTo>
                    <a:lnTo>
                      <a:pt x="39" y="5"/>
                    </a:lnTo>
                    <a:lnTo>
                      <a:pt x="31" y="8"/>
                    </a:lnTo>
                    <a:lnTo>
                      <a:pt x="25" y="10"/>
                    </a:lnTo>
                    <a:lnTo>
                      <a:pt x="20" y="14"/>
                    </a:lnTo>
                    <a:lnTo>
                      <a:pt x="15" y="18"/>
                    </a:lnTo>
                    <a:lnTo>
                      <a:pt x="12" y="23"/>
                    </a:lnTo>
                    <a:lnTo>
                      <a:pt x="8" y="28"/>
                    </a:lnTo>
                    <a:lnTo>
                      <a:pt x="5" y="33"/>
                    </a:lnTo>
                    <a:lnTo>
                      <a:pt x="3" y="38"/>
                    </a:lnTo>
                    <a:lnTo>
                      <a:pt x="0" y="50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2" y="79"/>
                    </a:lnTo>
                    <a:lnTo>
                      <a:pt x="3" y="85"/>
                    </a:lnTo>
                    <a:lnTo>
                      <a:pt x="5" y="93"/>
                    </a:lnTo>
                    <a:lnTo>
                      <a:pt x="8" y="99"/>
                    </a:lnTo>
                    <a:lnTo>
                      <a:pt x="12" y="105"/>
                    </a:lnTo>
                    <a:lnTo>
                      <a:pt x="15" y="110"/>
                    </a:lnTo>
                    <a:lnTo>
                      <a:pt x="20" y="115"/>
                    </a:lnTo>
                    <a:lnTo>
                      <a:pt x="25" y="120"/>
                    </a:lnTo>
                    <a:lnTo>
                      <a:pt x="31" y="124"/>
                    </a:lnTo>
                    <a:lnTo>
                      <a:pt x="38" y="127"/>
                    </a:lnTo>
                    <a:lnTo>
                      <a:pt x="45" y="130"/>
                    </a:lnTo>
                    <a:lnTo>
                      <a:pt x="54" y="132"/>
                    </a:lnTo>
                    <a:lnTo>
                      <a:pt x="63" y="134"/>
                    </a:lnTo>
                    <a:lnTo>
                      <a:pt x="71" y="135"/>
                    </a:lnTo>
                    <a:lnTo>
                      <a:pt x="81" y="135"/>
                    </a:lnTo>
                    <a:lnTo>
                      <a:pt x="94" y="135"/>
                    </a:lnTo>
                    <a:lnTo>
                      <a:pt x="104" y="135"/>
                    </a:lnTo>
                    <a:lnTo>
                      <a:pt x="114" y="134"/>
                    </a:lnTo>
                    <a:lnTo>
                      <a:pt x="122" y="132"/>
                    </a:lnTo>
                    <a:lnTo>
                      <a:pt x="122" y="124"/>
                    </a:lnTo>
                    <a:lnTo>
                      <a:pt x="111" y="125"/>
                    </a:lnTo>
                    <a:lnTo>
                      <a:pt x="96" y="126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2793"/>
              <p:cNvSpPr>
                <a:spLocks noEditPoints="1"/>
              </p:cNvSpPr>
              <p:nvPr/>
            </p:nvSpPr>
            <p:spPr bwMode="auto">
              <a:xfrm>
                <a:off x="3449" y="774"/>
                <a:ext cx="25" cy="30"/>
              </a:xfrm>
              <a:custGeom>
                <a:avLst/>
                <a:gdLst>
                  <a:gd name="T0" fmla="*/ 110 w 123"/>
                  <a:gd name="T1" fmla="*/ 19 h 151"/>
                  <a:gd name="T2" fmla="*/ 121 w 123"/>
                  <a:gd name="T3" fmla="*/ 14 h 151"/>
                  <a:gd name="T4" fmla="*/ 119 w 123"/>
                  <a:gd name="T5" fmla="*/ 3 h 151"/>
                  <a:gd name="T6" fmla="*/ 104 w 123"/>
                  <a:gd name="T7" fmla="*/ 1 h 151"/>
                  <a:gd name="T8" fmla="*/ 90 w 123"/>
                  <a:gd name="T9" fmla="*/ 9 h 151"/>
                  <a:gd name="T10" fmla="*/ 75 w 123"/>
                  <a:gd name="T11" fmla="*/ 20 h 151"/>
                  <a:gd name="T12" fmla="*/ 53 w 123"/>
                  <a:gd name="T13" fmla="*/ 16 h 151"/>
                  <a:gd name="T14" fmla="*/ 24 w 123"/>
                  <a:gd name="T15" fmla="*/ 20 h 151"/>
                  <a:gd name="T16" fmla="*/ 5 w 123"/>
                  <a:gd name="T17" fmla="*/ 32 h 151"/>
                  <a:gd name="T18" fmla="*/ 0 w 123"/>
                  <a:gd name="T19" fmla="*/ 44 h 151"/>
                  <a:gd name="T20" fmla="*/ 2 w 123"/>
                  <a:gd name="T21" fmla="*/ 59 h 151"/>
                  <a:gd name="T22" fmla="*/ 12 w 123"/>
                  <a:gd name="T23" fmla="*/ 71 h 151"/>
                  <a:gd name="T24" fmla="*/ 9 w 123"/>
                  <a:gd name="T25" fmla="*/ 81 h 151"/>
                  <a:gd name="T26" fmla="*/ 5 w 123"/>
                  <a:gd name="T27" fmla="*/ 96 h 151"/>
                  <a:gd name="T28" fmla="*/ 17 w 123"/>
                  <a:gd name="T29" fmla="*/ 105 h 151"/>
                  <a:gd name="T30" fmla="*/ 20 w 123"/>
                  <a:gd name="T31" fmla="*/ 106 h 151"/>
                  <a:gd name="T32" fmla="*/ 85 w 123"/>
                  <a:gd name="T33" fmla="*/ 108 h 151"/>
                  <a:gd name="T34" fmla="*/ 98 w 123"/>
                  <a:gd name="T35" fmla="*/ 115 h 151"/>
                  <a:gd name="T36" fmla="*/ 99 w 123"/>
                  <a:gd name="T37" fmla="*/ 126 h 151"/>
                  <a:gd name="T38" fmla="*/ 85 w 123"/>
                  <a:gd name="T39" fmla="*/ 138 h 151"/>
                  <a:gd name="T40" fmla="*/ 61 w 123"/>
                  <a:gd name="T41" fmla="*/ 143 h 151"/>
                  <a:gd name="T42" fmla="*/ 43 w 123"/>
                  <a:gd name="T43" fmla="*/ 143 h 151"/>
                  <a:gd name="T44" fmla="*/ 27 w 123"/>
                  <a:gd name="T45" fmla="*/ 148 h 151"/>
                  <a:gd name="T46" fmla="*/ 64 w 123"/>
                  <a:gd name="T47" fmla="*/ 149 h 151"/>
                  <a:gd name="T48" fmla="*/ 98 w 123"/>
                  <a:gd name="T49" fmla="*/ 142 h 151"/>
                  <a:gd name="T50" fmla="*/ 115 w 123"/>
                  <a:gd name="T51" fmla="*/ 127 h 151"/>
                  <a:gd name="T52" fmla="*/ 119 w 123"/>
                  <a:gd name="T53" fmla="*/ 116 h 151"/>
                  <a:gd name="T54" fmla="*/ 115 w 123"/>
                  <a:gd name="T55" fmla="*/ 106 h 151"/>
                  <a:gd name="T56" fmla="*/ 101 w 123"/>
                  <a:gd name="T57" fmla="*/ 96 h 151"/>
                  <a:gd name="T58" fmla="*/ 42 w 123"/>
                  <a:gd name="T59" fmla="*/ 93 h 151"/>
                  <a:gd name="T60" fmla="*/ 24 w 123"/>
                  <a:gd name="T61" fmla="*/ 91 h 151"/>
                  <a:gd name="T62" fmla="*/ 19 w 123"/>
                  <a:gd name="T63" fmla="*/ 86 h 151"/>
                  <a:gd name="T64" fmla="*/ 34 w 123"/>
                  <a:gd name="T65" fmla="*/ 78 h 151"/>
                  <a:gd name="T66" fmla="*/ 71 w 123"/>
                  <a:gd name="T67" fmla="*/ 77 h 151"/>
                  <a:gd name="T68" fmla="*/ 93 w 123"/>
                  <a:gd name="T69" fmla="*/ 67 h 151"/>
                  <a:gd name="T70" fmla="*/ 100 w 123"/>
                  <a:gd name="T71" fmla="*/ 49 h 151"/>
                  <a:gd name="T72" fmla="*/ 96 w 123"/>
                  <a:gd name="T73" fmla="*/ 36 h 151"/>
                  <a:gd name="T74" fmla="*/ 88 w 123"/>
                  <a:gd name="T75" fmla="*/ 25 h 151"/>
                  <a:gd name="T76" fmla="*/ 93 w 123"/>
                  <a:gd name="T77" fmla="*/ 17 h 151"/>
                  <a:gd name="T78" fmla="*/ 44 w 123"/>
                  <a:gd name="T79" fmla="*/ 72 h 151"/>
                  <a:gd name="T80" fmla="*/ 29 w 123"/>
                  <a:gd name="T81" fmla="*/ 65 h 151"/>
                  <a:gd name="T82" fmla="*/ 24 w 123"/>
                  <a:gd name="T83" fmla="*/ 51 h 151"/>
                  <a:gd name="T84" fmla="*/ 24 w 123"/>
                  <a:gd name="T85" fmla="*/ 37 h 151"/>
                  <a:gd name="T86" fmla="*/ 32 w 123"/>
                  <a:gd name="T87" fmla="*/ 27 h 151"/>
                  <a:gd name="T88" fmla="*/ 49 w 123"/>
                  <a:gd name="T89" fmla="*/ 24 h 151"/>
                  <a:gd name="T90" fmla="*/ 66 w 123"/>
                  <a:gd name="T91" fmla="*/ 27 h 151"/>
                  <a:gd name="T92" fmla="*/ 75 w 123"/>
                  <a:gd name="T93" fmla="*/ 40 h 151"/>
                  <a:gd name="T94" fmla="*/ 76 w 123"/>
                  <a:gd name="T95" fmla="*/ 54 h 151"/>
                  <a:gd name="T96" fmla="*/ 73 w 123"/>
                  <a:gd name="T97" fmla="*/ 65 h 151"/>
                  <a:gd name="T98" fmla="*/ 58 w 123"/>
                  <a:gd name="T99" fmla="*/ 72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23" h="151">
                    <a:moveTo>
                      <a:pt x="98" y="16"/>
                    </a:moveTo>
                    <a:lnTo>
                      <a:pt x="103" y="17"/>
                    </a:lnTo>
                    <a:lnTo>
                      <a:pt x="110" y="19"/>
                    </a:lnTo>
                    <a:lnTo>
                      <a:pt x="115" y="19"/>
                    </a:lnTo>
                    <a:lnTo>
                      <a:pt x="119" y="16"/>
                    </a:lnTo>
                    <a:lnTo>
                      <a:pt x="121" y="14"/>
                    </a:lnTo>
                    <a:lnTo>
                      <a:pt x="123" y="10"/>
                    </a:lnTo>
                    <a:lnTo>
                      <a:pt x="121" y="6"/>
                    </a:lnTo>
                    <a:lnTo>
                      <a:pt x="119" y="3"/>
                    </a:lnTo>
                    <a:lnTo>
                      <a:pt x="115" y="1"/>
                    </a:lnTo>
                    <a:lnTo>
                      <a:pt x="109" y="0"/>
                    </a:lnTo>
                    <a:lnTo>
                      <a:pt x="104" y="1"/>
                    </a:lnTo>
                    <a:lnTo>
                      <a:pt x="99" y="3"/>
                    </a:lnTo>
                    <a:lnTo>
                      <a:pt x="94" y="5"/>
                    </a:lnTo>
                    <a:lnTo>
                      <a:pt x="90" y="9"/>
                    </a:lnTo>
                    <a:lnTo>
                      <a:pt x="85" y="15"/>
                    </a:lnTo>
                    <a:lnTo>
                      <a:pt x="81" y="21"/>
                    </a:lnTo>
                    <a:lnTo>
                      <a:pt x="75" y="20"/>
                    </a:lnTo>
                    <a:lnTo>
                      <a:pt x="69" y="17"/>
                    </a:lnTo>
                    <a:lnTo>
                      <a:pt x="61" y="17"/>
                    </a:lnTo>
                    <a:lnTo>
                      <a:pt x="53" y="16"/>
                    </a:lnTo>
                    <a:lnTo>
                      <a:pt x="43" y="17"/>
                    </a:lnTo>
                    <a:lnTo>
                      <a:pt x="34" y="17"/>
                    </a:lnTo>
                    <a:lnTo>
                      <a:pt x="24" y="20"/>
                    </a:lnTo>
                    <a:lnTo>
                      <a:pt x="17" y="22"/>
                    </a:lnTo>
                    <a:lnTo>
                      <a:pt x="10" y="26"/>
                    </a:lnTo>
                    <a:lnTo>
                      <a:pt x="5" y="32"/>
                    </a:lnTo>
                    <a:lnTo>
                      <a:pt x="3" y="35"/>
                    </a:lnTo>
                    <a:lnTo>
                      <a:pt x="2" y="39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54"/>
                    </a:lnTo>
                    <a:lnTo>
                      <a:pt x="2" y="59"/>
                    </a:lnTo>
                    <a:lnTo>
                      <a:pt x="4" y="62"/>
                    </a:lnTo>
                    <a:lnTo>
                      <a:pt x="7" y="66"/>
                    </a:lnTo>
                    <a:lnTo>
                      <a:pt x="12" y="71"/>
                    </a:lnTo>
                    <a:lnTo>
                      <a:pt x="17" y="74"/>
                    </a:lnTo>
                    <a:lnTo>
                      <a:pt x="13" y="76"/>
                    </a:lnTo>
                    <a:lnTo>
                      <a:pt x="9" y="81"/>
                    </a:lnTo>
                    <a:lnTo>
                      <a:pt x="5" y="86"/>
                    </a:lnTo>
                    <a:lnTo>
                      <a:pt x="4" y="91"/>
                    </a:lnTo>
                    <a:lnTo>
                      <a:pt x="5" y="96"/>
                    </a:lnTo>
                    <a:lnTo>
                      <a:pt x="9" y="101"/>
                    </a:lnTo>
                    <a:lnTo>
                      <a:pt x="13" y="103"/>
                    </a:lnTo>
                    <a:lnTo>
                      <a:pt x="17" y="105"/>
                    </a:lnTo>
                    <a:lnTo>
                      <a:pt x="17" y="105"/>
                    </a:lnTo>
                    <a:lnTo>
                      <a:pt x="17" y="105"/>
                    </a:lnTo>
                    <a:lnTo>
                      <a:pt x="20" y="106"/>
                    </a:lnTo>
                    <a:lnTo>
                      <a:pt x="27" y="107"/>
                    </a:lnTo>
                    <a:lnTo>
                      <a:pt x="75" y="107"/>
                    </a:lnTo>
                    <a:lnTo>
                      <a:pt x="85" y="108"/>
                    </a:lnTo>
                    <a:lnTo>
                      <a:pt x="93" y="111"/>
                    </a:lnTo>
                    <a:lnTo>
                      <a:pt x="96" y="112"/>
                    </a:lnTo>
                    <a:lnTo>
                      <a:pt x="98" y="115"/>
                    </a:lnTo>
                    <a:lnTo>
                      <a:pt x="100" y="117"/>
                    </a:lnTo>
                    <a:lnTo>
                      <a:pt x="100" y="121"/>
                    </a:lnTo>
                    <a:lnTo>
                      <a:pt x="99" y="126"/>
                    </a:lnTo>
                    <a:lnTo>
                      <a:pt x="96" y="131"/>
                    </a:lnTo>
                    <a:lnTo>
                      <a:pt x="91" y="135"/>
                    </a:lnTo>
                    <a:lnTo>
                      <a:pt x="85" y="138"/>
                    </a:lnTo>
                    <a:lnTo>
                      <a:pt x="78" y="141"/>
                    </a:lnTo>
                    <a:lnTo>
                      <a:pt x="70" y="142"/>
                    </a:lnTo>
                    <a:lnTo>
                      <a:pt x="61" y="143"/>
                    </a:lnTo>
                    <a:lnTo>
                      <a:pt x="52" y="144"/>
                    </a:lnTo>
                    <a:lnTo>
                      <a:pt x="47" y="144"/>
                    </a:lnTo>
                    <a:lnTo>
                      <a:pt x="43" y="143"/>
                    </a:lnTo>
                    <a:lnTo>
                      <a:pt x="34" y="143"/>
                    </a:lnTo>
                    <a:lnTo>
                      <a:pt x="27" y="142"/>
                    </a:lnTo>
                    <a:lnTo>
                      <a:pt x="27" y="148"/>
                    </a:lnTo>
                    <a:lnTo>
                      <a:pt x="38" y="151"/>
                    </a:lnTo>
                    <a:lnTo>
                      <a:pt x="50" y="151"/>
                    </a:lnTo>
                    <a:lnTo>
                      <a:pt x="64" y="149"/>
                    </a:lnTo>
                    <a:lnTo>
                      <a:pt x="76" y="148"/>
                    </a:lnTo>
                    <a:lnTo>
                      <a:pt x="88" y="146"/>
                    </a:lnTo>
                    <a:lnTo>
                      <a:pt x="98" y="142"/>
                    </a:lnTo>
                    <a:lnTo>
                      <a:pt x="106" y="137"/>
                    </a:lnTo>
                    <a:lnTo>
                      <a:pt x="113" y="131"/>
                    </a:lnTo>
                    <a:lnTo>
                      <a:pt x="115" y="127"/>
                    </a:lnTo>
                    <a:lnTo>
                      <a:pt x="116" y="123"/>
                    </a:lnTo>
                    <a:lnTo>
                      <a:pt x="118" y="120"/>
                    </a:lnTo>
                    <a:lnTo>
                      <a:pt x="119" y="116"/>
                    </a:lnTo>
                    <a:lnTo>
                      <a:pt x="118" y="112"/>
                    </a:lnTo>
                    <a:lnTo>
                      <a:pt x="116" y="108"/>
                    </a:lnTo>
                    <a:lnTo>
                      <a:pt x="115" y="106"/>
                    </a:lnTo>
                    <a:lnTo>
                      <a:pt x="114" y="103"/>
                    </a:lnTo>
                    <a:lnTo>
                      <a:pt x="108" y="98"/>
                    </a:lnTo>
                    <a:lnTo>
                      <a:pt x="101" y="96"/>
                    </a:lnTo>
                    <a:lnTo>
                      <a:pt x="86" y="93"/>
                    </a:lnTo>
                    <a:lnTo>
                      <a:pt x="74" y="93"/>
                    </a:lnTo>
                    <a:lnTo>
                      <a:pt x="42" y="93"/>
                    </a:lnTo>
                    <a:lnTo>
                      <a:pt x="34" y="93"/>
                    </a:lnTo>
                    <a:lnTo>
                      <a:pt x="27" y="92"/>
                    </a:lnTo>
                    <a:lnTo>
                      <a:pt x="24" y="91"/>
                    </a:lnTo>
                    <a:lnTo>
                      <a:pt x="22" y="90"/>
                    </a:lnTo>
                    <a:lnTo>
                      <a:pt x="19" y="88"/>
                    </a:lnTo>
                    <a:lnTo>
                      <a:pt x="19" y="86"/>
                    </a:lnTo>
                    <a:lnTo>
                      <a:pt x="20" y="80"/>
                    </a:lnTo>
                    <a:lnTo>
                      <a:pt x="24" y="77"/>
                    </a:lnTo>
                    <a:lnTo>
                      <a:pt x="34" y="78"/>
                    </a:lnTo>
                    <a:lnTo>
                      <a:pt x="49" y="80"/>
                    </a:lnTo>
                    <a:lnTo>
                      <a:pt x="60" y="80"/>
                    </a:lnTo>
                    <a:lnTo>
                      <a:pt x="71" y="77"/>
                    </a:lnTo>
                    <a:lnTo>
                      <a:pt x="80" y="75"/>
                    </a:lnTo>
                    <a:lnTo>
                      <a:pt x="86" y="71"/>
                    </a:lnTo>
                    <a:lnTo>
                      <a:pt x="93" y="67"/>
                    </a:lnTo>
                    <a:lnTo>
                      <a:pt x="96" y="62"/>
                    </a:lnTo>
                    <a:lnTo>
                      <a:pt x="99" y="56"/>
                    </a:lnTo>
                    <a:lnTo>
                      <a:pt x="100" y="49"/>
                    </a:lnTo>
                    <a:lnTo>
                      <a:pt x="99" y="44"/>
                    </a:lnTo>
                    <a:lnTo>
                      <a:pt x="98" y="40"/>
                    </a:lnTo>
                    <a:lnTo>
                      <a:pt x="96" y="36"/>
                    </a:lnTo>
                    <a:lnTo>
                      <a:pt x="95" y="32"/>
                    </a:lnTo>
                    <a:lnTo>
                      <a:pt x="90" y="27"/>
                    </a:lnTo>
                    <a:lnTo>
                      <a:pt x="88" y="25"/>
                    </a:lnTo>
                    <a:lnTo>
                      <a:pt x="89" y="22"/>
                    </a:lnTo>
                    <a:lnTo>
                      <a:pt x="90" y="20"/>
                    </a:lnTo>
                    <a:lnTo>
                      <a:pt x="93" y="17"/>
                    </a:lnTo>
                    <a:lnTo>
                      <a:pt x="98" y="16"/>
                    </a:lnTo>
                    <a:close/>
                    <a:moveTo>
                      <a:pt x="50" y="74"/>
                    </a:moveTo>
                    <a:lnTo>
                      <a:pt x="44" y="72"/>
                    </a:lnTo>
                    <a:lnTo>
                      <a:pt x="38" y="71"/>
                    </a:lnTo>
                    <a:lnTo>
                      <a:pt x="33" y="69"/>
                    </a:lnTo>
                    <a:lnTo>
                      <a:pt x="29" y="65"/>
                    </a:lnTo>
                    <a:lnTo>
                      <a:pt x="27" y="61"/>
                    </a:lnTo>
                    <a:lnTo>
                      <a:pt x="25" y="56"/>
                    </a:lnTo>
                    <a:lnTo>
                      <a:pt x="24" y="51"/>
                    </a:lnTo>
                    <a:lnTo>
                      <a:pt x="23" y="46"/>
                    </a:lnTo>
                    <a:lnTo>
                      <a:pt x="24" y="42"/>
                    </a:lnTo>
                    <a:lnTo>
                      <a:pt x="24" y="37"/>
                    </a:lnTo>
                    <a:lnTo>
                      <a:pt x="25" y="34"/>
                    </a:lnTo>
                    <a:lnTo>
                      <a:pt x="28" y="30"/>
                    </a:lnTo>
                    <a:lnTo>
                      <a:pt x="32" y="27"/>
                    </a:lnTo>
                    <a:lnTo>
                      <a:pt x="37" y="25"/>
                    </a:lnTo>
                    <a:lnTo>
                      <a:pt x="42" y="24"/>
                    </a:lnTo>
                    <a:lnTo>
                      <a:pt x="49" y="24"/>
                    </a:lnTo>
                    <a:lnTo>
                      <a:pt x="57" y="24"/>
                    </a:lnTo>
                    <a:lnTo>
                      <a:pt x="63" y="25"/>
                    </a:lnTo>
                    <a:lnTo>
                      <a:pt x="66" y="27"/>
                    </a:lnTo>
                    <a:lnTo>
                      <a:pt x="70" y="31"/>
                    </a:lnTo>
                    <a:lnTo>
                      <a:pt x="73" y="35"/>
                    </a:lnTo>
                    <a:lnTo>
                      <a:pt x="75" y="40"/>
                    </a:lnTo>
                    <a:lnTo>
                      <a:pt x="76" y="45"/>
                    </a:lnTo>
                    <a:lnTo>
                      <a:pt x="76" y="50"/>
                    </a:lnTo>
                    <a:lnTo>
                      <a:pt x="76" y="54"/>
                    </a:lnTo>
                    <a:lnTo>
                      <a:pt x="76" y="57"/>
                    </a:lnTo>
                    <a:lnTo>
                      <a:pt x="74" y="62"/>
                    </a:lnTo>
                    <a:lnTo>
                      <a:pt x="73" y="65"/>
                    </a:lnTo>
                    <a:lnTo>
                      <a:pt x="69" y="69"/>
                    </a:lnTo>
                    <a:lnTo>
                      <a:pt x="64" y="71"/>
                    </a:lnTo>
                    <a:lnTo>
                      <a:pt x="58" y="72"/>
                    </a:lnTo>
                    <a:lnTo>
                      <a:pt x="50" y="74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2794"/>
              <p:cNvSpPr>
                <a:spLocks/>
              </p:cNvSpPr>
              <p:nvPr/>
            </p:nvSpPr>
            <p:spPr bwMode="auto">
              <a:xfrm>
                <a:off x="3348" y="671"/>
                <a:ext cx="54" cy="8"/>
              </a:xfrm>
              <a:custGeom>
                <a:avLst/>
                <a:gdLst>
                  <a:gd name="T0" fmla="*/ 0 w 268"/>
                  <a:gd name="T1" fmla="*/ 0 h 41"/>
                  <a:gd name="T2" fmla="*/ 268 w 268"/>
                  <a:gd name="T3" fmla="*/ 0 h 41"/>
                  <a:gd name="T4" fmla="*/ 268 w 268"/>
                  <a:gd name="T5" fmla="*/ 41 h 41"/>
                  <a:gd name="T6" fmla="*/ 160 w 268"/>
                  <a:gd name="T7" fmla="*/ 41 h 41"/>
                  <a:gd name="T8" fmla="*/ 175 w 268"/>
                  <a:gd name="T9" fmla="*/ 24 h 41"/>
                  <a:gd name="T10" fmla="*/ 2 w 268"/>
                  <a:gd name="T11" fmla="*/ 24 h 41"/>
                  <a:gd name="T12" fmla="*/ 0 w 268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8" h="41">
                    <a:moveTo>
                      <a:pt x="0" y="0"/>
                    </a:moveTo>
                    <a:lnTo>
                      <a:pt x="268" y="0"/>
                    </a:lnTo>
                    <a:lnTo>
                      <a:pt x="268" y="41"/>
                    </a:lnTo>
                    <a:lnTo>
                      <a:pt x="160" y="41"/>
                    </a:lnTo>
                    <a:lnTo>
                      <a:pt x="175" y="24"/>
                    </a:lnTo>
                    <a:lnTo>
                      <a:pt x="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2795"/>
              <p:cNvSpPr>
                <a:spLocks/>
              </p:cNvSpPr>
              <p:nvPr/>
            </p:nvSpPr>
            <p:spPr bwMode="auto">
              <a:xfrm>
                <a:off x="3331" y="682"/>
                <a:ext cx="89" cy="8"/>
              </a:xfrm>
              <a:custGeom>
                <a:avLst/>
                <a:gdLst>
                  <a:gd name="T0" fmla="*/ 0 w 442"/>
                  <a:gd name="T1" fmla="*/ 0 h 41"/>
                  <a:gd name="T2" fmla="*/ 442 w 442"/>
                  <a:gd name="T3" fmla="*/ 0 h 41"/>
                  <a:gd name="T4" fmla="*/ 442 w 442"/>
                  <a:gd name="T5" fmla="*/ 41 h 41"/>
                  <a:gd name="T6" fmla="*/ 265 w 442"/>
                  <a:gd name="T7" fmla="*/ 41 h 41"/>
                  <a:gd name="T8" fmla="*/ 279 w 442"/>
                  <a:gd name="T9" fmla="*/ 25 h 41"/>
                  <a:gd name="T10" fmla="*/ 1 w 442"/>
                  <a:gd name="T11" fmla="*/ 25 h 41"/>
                  <a:gd name="T12" fmla="*/ 0 w 442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2" h="41">
                    <a:moveTo>
                      <a:pt x="0" y="0"/>
                    </a:moveTo>
                    <a:lnTo>
                      <a:pt x="442" y="0"/>
                    </a:lnTo>
                    <a:lnTo>
                      <a:pt x="442" y="41"/>
                    </a:lnTo>
                    <a:lnTo>
                      <a:pt x="265" y="41"/>
                    </a:lnTo>
                    <a:lnTo>
                      <a:pt x="279" y="25"/>
                    </a:lnTo>
                    <a:lnTo>
                      <a:pt x="1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2796"/>
              <p:cNvSpPr>
                <a:spLocks/>
              </p:cNvSpPr>
              <p:nvPr/>
            </p:nvSpPr>
            <p:spPr bwMode="auto">
              <a:xfrm>
                <a:off x="3310" y="693"/>
                <a:ext cx="129" cy="8"/>
              </a:xfrm>
              <a:custGeom>
                <a:avLst/>
                <a:gdLst>
                  <a:gd name="T0" fmla="*/ 0 w 647"/>
                  <a:gd name="T1" fmla="*/ 0 h 41"/>
                  <a:gd name="T2" fmla="*/ 647 w 647"/>
                  <a:gd name="T3" fmla="*/ 0 h 41"/>
                  <a:gd name="T4" fmla="*/ 647 w 647"/>
                  <a:gd name="T5" fmla="*/ 41 h 41"/>
                  <a:gd name="T6" fmla="*/ 395 w 647"/>
                  <a:gd name="T7" fmla="*/ 41 h 41"/>
                  <a:gd name="T8" fmla="*/ 409 w 647"/>
                  <a:gd name="T9" fmla="*/ 23 h 41"/>
                  <a:gd name="T10" fmla="*/ 1 w 647"/>
                  <a:gd name="T11" fmla="*/ 23 h 41"/>
                  <a:gd name="T12" fmla="*/ 0 w 647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7" h="41">
                    <a:moveTo>
                      <a:pt x="0" y="0"/>
                    </a:moveTo>
                    <a:lnTo>
                      <a:pt x="647" y="0"/>
                    </a:lnTo>
                    <a:lnTo>
                      <a:pt x="647" y="41"/>
                    </a:lnTo>
                    <a:lnTo>
                      <a:pt x="395" y="41"/>
                    </a:lnTo>
                    <a:lnTo>
                      <a:pt x="409" y="23"/>
                    </a:lnTo>
                    <a:lnTo>
                      <a:pt x="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2797"/>
              <p:cNvSpPr>
                <a:spLocks/>
              </p:cNvSpPr>
              <p:nvPr/>
            </p:nvSpPr>
            <p:spPr bwMode="auto">
              <a:xfrm>
                <a:off x="3292" y="704"/>
                <a:ext cx="153" cy="28"/>
              </a:xfrm>
              <a:custGeom>
                <a:avLst/>
                <a:gdLst>
                  <a:gd name="T0" fmla="*/ 0 w 766"/>
                  <a:gd name="T1" fmla="*/ 0 h 137"/>
                  <a:gd name="T2" fmla="*/ 766 w 766"/>
                  <a:gd name="T3" fmla="*/ 0 h 137"/>
                  <a:gd name="T4" fmla="*/ 762 w 766"/>
                  <a:gd name="T5" fmla="*/ 37 h 137"/>
                  <a:gd name="T6" fmla="*/ 752 w 766"/>
                  <a:gd name="T7" fmla="*/ 37 h 137"/>
                  <a:gd name="T8" fmla="*/ 727 w 766"/>
                  <a:gd name="T9" fmla="*/ 38 h 137"/>
                  <a:gd name="T10" fmla="*/ 709 w 766"/>
                  <a:gd name="T11" fmla="*/ 39 h 137"/>
                  <a:gd name="T12" fmla="*/ 689 w 766"/>
                  <a:gd name="T13" fmla="*/ 42 h 137"/>
                  <a:gd name="T14" fmla="*/ 666 w 766"/>
                  <a:gd name="T15" fmla="*/ 46 h 137"/>
                  <a:gd name="T16" fmla="*/ 643 w 766"/>
                  <a:gd name="T17" fmla="*/ 49 h 137"/>
                  <a:gd name="T18" fmla="*/ 619 w 766"/>
                  <a:gd name="T19" fmla="*/ 54 h 137"/>
                  <a:gd name="T20" fmla="*/ 594 w 766"/>
                  <a:gd name="T21" fmla="*/ 61 h 137"/>
                  <a:gd name="T22" fmla="*/ 570 w 766"/>
                  <a:gd name="T23" fmla="*/ 69 h 137"/>
                  <a:gd name="T24" fmla="*/ 548 w 766"/>
                  <a:gd name="T25" fmla="*/ 78 h 137"/>
                  <a:gd name="T26" fmla="*/ 537 w 766"/>
                  <a:gd name="T27" fmla="*/ 84 h 137"/>
                  <a:gd name="T28" fmla="*/ 526 w 766"/>
                  <a:gd name="T29" fmla="*/ 91 h 137"/>
                  <a:gd name="T30" fmla="*/ 516 w 766"/>
                  <a:gd name="T31" fmla="*/ 97 h 137"/>
                  <a:gd name="T32" fmla="*/ 506 w 766"/>
                  <a:gd name="T33" fmla="*/ 103 h 137"/>
                  <a:gd name="T34" fmla="*/ 497 w 766"/>
                  <a:gd name="T35" fmla="*/ 110 h 137"/>
                  <a:gd name="T36" fmla="*/ 490 w 766"/>
                  <a:gd name="T37" fmla="*/ 119 h 137"/>
                  <a:gd name="T38" fmla="*/ 482 w 766"/>
                  <a:gd name="T39" fmla="*/ 127 h 137"/>
                  <a:gd name="T40" fmla="*/ 475 w 766"/>
                  <a:gd name="T41" fmla="*/ 137 h 137"/>
                  <a:gd name="T42" fmla="*/ 0 w 766"/>
                  <a:gd name="T4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66" h="137">
                    <a:moveTo>
                      <a:pt x="0" y="0"/>
                    </a:moveTo>
                    <a:lnTo>
                      <a:pt x="766" y="0"/>
                    </a:lnTo>
                    <a:lnTo>
                      <a:pt x="762" y="37"/>
                    </a:lnTo>
                    <a:lnTo>
                      <a:pt x="752" y="37"/>
                    </a:lnTo>
                    <a:lnTo>
                      <a:pt x="727" y="38"/>
                    </a:lnTo>
                    <a:lnTo>
                      <a:pt x="709" y="39"/>
                    </a:lnTo>
                    <a:lnTo>
                      <a:pt x="689" y="42"/>
                    </a:lnTo>
                    <a:lnTo>
                      <a:pt x="666" y="46"/>
                    </a:lnTo>
                    <a:lnTo>
                      <a:pt x="643" y="49"/>
                    </a:lnTo>
                    <a:lnTo>
                      <a:pt x="619" y="54"/>
                    </a:lnTo>
                    <a:lnTo>
                      <a:pt x="594" y="61"/>
                    </a:lnTo>
                    <a:lnTo>
                      <a:pt x="570" y="69"/>
                    </a:lnTo>
                    <a:lnTo>
                      <a:pt x="548" y="78"/>
                    </a:lnTo>
                    <a:lnTo>
                      <a:pt x="537" y="84"/>
                    </a:lnTo>
                    <a:lnTo>
                      <a:pt x="526" y="91"/>
                    </a:lnTo>
                    <a:lnTo>
                      <a:pt x="516" y="97"/>
                    </a:lnTo>
                    <a:lnTo>
                      <a:pt x="506" y="103"/>
                    </a:lnTo>
                    <a:lnTo>
                      <a:pt x="497" y="110"/>
                    </a:lnTo>
                    <a:lnTo>
                      <a:pt x="490" y="119"/>
                    </a:lnTo>
                    <a:lnTo>
                      <a:pt x="482" y="127"/>
                    </a:lnTo>
                    <a:lnTo>
                      <a:pt x="475" y="1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2798"/>
              <p:cNvSpPr>
                <a:spLocks/>
              </p:cNvSpPr>
              <p:nvPr/>
            </p:nvSpPr>
            <p:spPr bwMode="auto">
              <a:xfrm>
                <a:off x="3293" y="711"/>
                <a:ext cx="123" cy="43"/>
              </a:xfrm>
              <a:custGeom>
                <a:avLst/>
                <a:gdLst>
                  <a:gd name="T0" fmla="*/ 0 w 614"/>
                  <a:gd name="T1" fmla="*/ 0 h 217"/>
                  <a:gd name="T2" fmla="*/ 9 w 614"/>
                  <a:gd name="T3" fmla="*/ 2 h 217"/>
                  <a:gd name="T4" fmla="*/ 34 w 614"/>
                  <a:gd name="T5" fmla="*/ 7 h 217"/>
                  <a:gd name="T6" fmla="*/ 71 w 614"/>
                  <a:gd name="T7" fmla="*/ 16 h 217"/>
                  <a:gd name="T8" fmla="*/ 120 w 614"/>
                  <a:gd name="T9" fmla="*/ 29 h 217"/>
                  <a:gd name="T10" fmla="*/ 176 w 614"/>
                  <a:gd name="T11" fmla="*/ 42 h 217"/>
                  <a:gd name="T12" fmla="*/ 237 w 614"/>
                  <a:gd name="T13" fmla="*/ 57 h 217"/>
                  <a:gd name="T14" fmla="*/ 300 w 614"/>
                  <a:gd name="T15" fmla="*/ 75 h 217"/>
                  <a:gd name="T16" fmla="*/ 365 w 614"/>
                  <a:gd name="T17" fmla="*/ 93 h 217"/>
                  <a:gd name="T18" fmla="*/ 427 w 614"/>
                  <a:gd name="T19" fmla="*/ 112 h 217"/>
                  <a:gd name="T20" fmla="*/ 485 w 614"/>
                  <a:gd name="T21" fmla="*/ 131 h 217"/>
                  <a:gd name="T22" fmla="*/ 511 w 614"/>
                  <a:gd name="T23" fmla="*/ 139 h 217"/>
                  <a:gd name="T24" fmla="*/ 535 w 614"/>
                  <a:gd name="T25" fmla="*/ 148 h 217"/>
                  <a:gd name="T26" fmla="*/ 556 w 614"/>
                  <a:gd name="T27" fmla="*/ 157 h 217"/>
                  <a:gd name="T28" fmla="*/ 574 w 614"/>
                  <a:gd name="T29" fmla="*/ 166 h 217"/>
                  <a:gd name="T30" fmla="*/ 591 w 614"/>
                  <a:gd name="T31" fmla="*/ 173 h 217"/>
                  <a:gd name="T32" fmla="*/ 602 w 614"/>
                  <a:gd name="T33" fmla="*/ 182 h 217"/>
                  <a:gd name="T34" fmla="*/ 611 w 614"/>
                  <a:gd name="T35" fmla="*/ 189 h 217"/>
                  <a:gd name="T36" fmla="*/ 614 w 614"/>
                  <a:gd name="T37" fmla="*/ 195 h 217"/>
                  <a:gd name="T38" fmla="*/ 613 w 614"/>
                  <a:gd name="T39" fmla="*/ 202 h 217"/>
                  <a:gd name="T40" fmla="*/ 608 w 614"/>
                  <a:gd name="T41" fmla="*/ 207 h 217"/>
                  <a:gd name="T42" fmla="*/ 598 w 614"/>
                  <a:gd name="T43" fmla="*/ 212 h 217"/>
                  <a:gd name="T44" fmla="*/ 582 w 614"/>
                  <a:gd name="T45" fmla="*/ 217 h 217"/>
                  <a:gd name="T46" fmla="*/ 229 w 614"/>
                  <a:gd name="T47" fmla="*/ 110 h 217"/>
                  <a:gd name="T48" fmla="*/ 247 w 614"/>
                  <a:gd name="T49" fmla="*/ 111 h 217"/>
                  <a:gd name="T50" fmla="*/ 261 w 614"/>
                  <a:gd name="T51" fmla="*/ 111 h 217"/>
                  <a:gd name="T52" fmla="*/ 271 w 614"/>
                  <a:gd name="T53" fmla="*/ 110 h 217"/>
                  <a:gd name="T54" fmla="*/ 278 w 614"/>
                  <a:gd name="T55" fmla="*/ 108 h 217"/>
                  <a:gd name="T56" fmla="*/ 282 w 614"/>
                  <a:gd name="T57" fmla="*/ 107 h 217"/>
                  <a:gd name="T58" fmla="*/ 284 w 614"/>
                  <a:gd name="T59" fmla="*/ 105 h 217"/>
                  <a:gd name="T60" fmla="*/ 283 w 614"/>
                  <a:gd name="T61" fmla="*/ 101 h 217"/>
                  <a:gd name="T62" fmla="*/ 279 w 614"/>
                  <a:gd name="T63" fmla="*/ 98 h 217"/>
                  <a:gd name="T64" fmla="*/ 267 w 614"/>
                  <a:gd name="T65" fmla="*/ 90 h 217"/>
                  <a:gd name="T66" fmla="*/ 247 w 614"/>
                  <a:gd name="T67" fmla="*/ 81 h 217"/>
                  <a:gd name="T68" fmla="*/ 221 w 614"/>
                  <a:gd name="T69" fmla="*/ 70 h 217"/>
                  <a:gd name="T70" fmla="*/ 191 w 614"/>
                  <a:gd name="T71" fmla="*/ 60 h 217"/>
                  <a:gd name="T72" fmla="*/ 127 w 614"/>
                  <a:gd name="T73" fmla="*/ 39 h 217"/>
                  <a:gd name="T74" fmla="*/ 65 w 614"/>
                  <a:gd name="T75" fmla="*/ 19 h 217"/>
                  <a:gd name="T76" fmla="*/ 19 w 614"/>
                  <a:gd name="T77" fmla="*/ 5 h 217"/>
                  <a:gd name="T78" fmla="*/ 0 w 614"/>
                  <a:gd name="T7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14" h="217">
                    <a:moveTo>
                      <a:pt x="0" y="0"/>
                    </a:moveTo>
                    <a:lnTo>
                      <a:pt x="9" y="2"/>
                    </a:lnTo>
                    <a:lnTo>
                      <a:pt x="34" y="7"/>
                    </a:lnTo>
                    <a:lnTo>
                      <a:pt x="71" y="16"/>
                    </a:lnTo>
                    <a:lnTo>
                      <a:pt x="120" y="29"/>
                    </a:lnTo>
                    <a:lnTo>
                      <a:pt x="176" y="42"/>
                    </a:lnTo>
                    <a:lnTo>
                      <a:pt x="237" y="57"/>
                    </a:lnTo>
                    <a:lnTo>
                      <a:pt x="300" y="75"/>
                    </a:lnTo>
                    <a:lnTo>
                      <a:pt x="365" y="93"/>
                    </a:lnTo>
                    <a:lnTo>
                      <a:pt x="427" y="112"/>
                    </a:lnTo>
                    <a:lnTo>
                      <a:pt x="485" y="131"/>
                    </a:lnTo>
                    <a:lnTo>
                      <a:pt x="511" y="139"/>
                    </a:lnTo>
                    <a:lnTo>
                      <a:pt x="535" y="148"/>
                    </a:lnTo>
                    <a:lnTo>
                      <a:pt x="556" y="157"/>
                    </a:lnTo>
                    <a:lnTo>
                      <a:pt x="574" y="166"/>
                    </a:lnTo>
                    <a:lnTo>
                      <a:pt x="591" y="173"/>
                    </a:lnTo>
                    <a:lnTo>
                      <a:pt x="602" y="182"/>
                    </a:lnTo>
                    <a:lnTo>
                      <a:pt x="611" y="189"/>
                    </a:lnTo>
                    <a:lnTo>
                      <a:pt x="614" y="195"/>
                    </a:lnTo>
                    <a:lnTo>
                      <a:pt x="613" y="202"/>
                    </a:lnTo>
                    <a:lnTo>
                      <a:pt x="608" y="207"/>
                    </a:lnTo>
                    <a:lnTo>
                      <a:pt x="598" y="212"/>
                    </a:lnTo>
                    <a:lnTo>
                      <a:pt x="582" y="217"/>
                    </a:lnTo>
                    <a:lnTo>
                      <a:pt x="229" y="110"/>
                    </a:lnTo>
                    <a:lnTo>
                      <a:pt x="247" y="111"/>
                    </a:lnTo>
                    <a:lnTo>
                      <a:pt x="261" y="111"/>
                    </a:lnTo>
                    <a:lnTo>
                      <a:pt x="271" y="110"/>
                    </a:lnTo>
                    <a:lnTo>
                      <a:pt x="278" y="108"/>
                    </a:lnTo>
                    <a:lnTo>
                      <a:pt x="282" y="107"/>
                    </a:lnTo>
                    <a:lnTo>
                      <a:pt x="284" y="105"/>
                    </a:lnTo>
                    <a:lnTo>
                      <a:pt x="283" y="101"/>
                    </a:lnTo>
                    <a:lnTo>
                      <a:pt x="279" y="98"/>
                    </a:lnTo>
                    <a:lnTo>
                      <a:pt x="267" y="90"/>
                    </a:lnTo>
                    <a:lnTo>
                      <a:pt x="247" y="81"/>
                    </a:lnTo>
                    <a:lnTo>
                      <a:pt x="221" y="70"/>
                    </a:lnTo>
                    <a:lnTo>
                      <a:pt x="191" y="60"/>
                    </a:lnTo>
                    <a:lnTo>
                      <a:pt x="127" y="39"/>
                    </a:lnTo>
                    <a:lnTo>
                      <a:pt x="65" y="19"/>
                    </a:lnTo>
                    <a:lnTo>
                      <a:pt x="19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2799"/>
              <p:cNvSpPr>
                <a:spLocks/>
              </p:cNvSpPr>
              <p:nvPr/>
            </p:nvSpPr>
            <p:spPr bwMode="auto">
              <a:xfrm>
                <a:off x="3586" y="672"/>
                <a:ext cx="21" cy="132"/>
              </a:xfrm>
              <a:custGeom>
                <a:avLst/>
                <a:gdLst>
                  <a:gd name="T0" fmla="*/ 52 w 104"/>
                  <a:gd name="T1" fmla="*/ 0 h 658"/>
                  <a:gd name="T2" fmla="*/ 0 w 104"/>
                  <a:gd name="T3" fmla="*/ 658 h 658"/>
                  <a:gd name="T4" fmla="*/ 104 w 104"/>
                  <a:gd name="T5" fmla="*/ 658 h 658"/>
                  <a:gd name="T6" fmla="*/ 52 w 104"/>
                  <a:gd name="T7" fmla="*/ 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658">
                    <a:moveTo>
                      <a:pt x="52" y="0"/>
                    </a:moveTo>
                    <a:lnTo>
                      <a:pt x="0" y="658"/>
                    </a:lnTo>
                    <a:lnTo>
                      <a:pt x="104" y="65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2800"/>
              <p:cNvSpPr>
                <a:spLocks noEditPoints="1"/>
              </p:cNvSpPr>
              <p:nvPr/>
            </p:nvSpPr>
            <p:spPr bwMode="auto">
              <a:xfrm>
                <a:off x="3584" y="672"/>
                <a:ext cx="24" cy="133"/>
              </a:xfrm>
              <a:custGeom>
                <a:avLst/>
                <a:gdLst>
                  <a:gd name="T0" fmla="*/ 69 w 122"/>
                  <a:gd name="T1" fmla="*/ 1 h 666"/>
                  <a:gd name="T2" fmla="*/ 16 w 122"/>
                  <a:gd name="T3" fmla="*/ 659 h 666"/>
                  <a:gd name="T4" fmla="*/ 1 w 122"/>
                  <a:gd name="T5" fmla="*/ 657 h 666"/>
                  <a:gd name="T6" fmla="*/ 54 w 122"/>
                  <a:gd name="T7" fmla="*/ 0 h 666"/>
                  <a:gd name="T8" fmla="*/ 69 w 122"/>
                  <a:gd name="T9" fmla="*/ 1 h 666"/>
                  <a:gd name="T10" fmla="*/ 9 w 122"/>
                  <a:gd name="T11" fmla="*/ 666 h 666"/>
                  <a:gd name="T12" fmla="*/ 0 w 122"/>
                  <a:gd name="T13" fmla="*/ 666 h 666"/>
                  <a:gd name="T14" fmla="*/ 1 w 122"/>
                  <a:gd name="T15" fmla="*/ 657 h 666"/>
                  <a:gd name="T16" fmla="*/ 9 w 122"/>
                  <a:gd name="T17" fmla="*/ 659 h 666"/>
                  <a:gd name="T18" fmla="*/ 9 w 122"/>
                  <a:gd name="T19" fmla="*/ 666 h 666"/>
                  <a:gd name="T20" fmla="*/ 9 w 122"/>
                  <a:gd name="T21" fmla="*/ 651 h 666"/>
                  <a:gd name="T22" fmla="*/ 113 w 122"/>
                  <a:gd name="T23" fmla="*/ 651 h 666"/>
                  <a:gd name="T24" fmla="*/ 113 w 122"/>
                  <a:gd name="T25" fmla="*/ 666 h 666"/>
                  <a:gd name="T26" fmla="*/ 9 w 122"/>
                  <a:gd name="T27" fmla="*/ 666 h 666"/>
                  <a:gd name="T28" fmla="*/ 9 w 122"/>
                  <a:gd name="T29" fmla="*/ 651 h 666"/>
                  <a:gd name="T30" fmla="*/ 122 w 122"/>
                  <a:gd name="T31" fmla="*/ 657 h 666"/>
                  <a:gd name="T32" fmla="*/ 122 w 122"/>
                  <a:gd name="T33" fmla="*/ 666 h 666"/>
                  <a:gd name="T34" fmla="*/ 113 w 122"/>
                  <a:gd name="T35" fmla="*/ 666 h 666"/>
                  <a:gd name="T36" fmla="*/ 113 w 122"/>
                  <a:gd name="T37" fmla="*/ 659 h 666"/>
                  <a:gd name="T38" fmla="*/ 122 w 122"/>
                  <a:gd name="T39" fmla="*/ 657 h 666"/>
                  <a:gd name="T40" fmla="*/ 106 w 122"/>
                  <a:gd name="T41" fmla="*/ 659 h 666"/>
                  <a:gd name="T42" fmla="*/ 54 w 122"/>
                  <a:gd name="T43" fmla="*/ 1 h 666"/>
                  <a:gd name="T44" fmla="*/ 69 w 122"/>
                  <a:gd name="T45" fmla="*/ 0 h 666"/>
                  <a:gd name="T46" fmla="*/ 122 w 122"/>
                  <a:gd name="T47" fmla="*/ 657 h 666"/>
                  <a:gd name="T48" fmla="*/ 106 w 122"/>
                  <a:gd name="T49" fmla="*/ 659 h 666"/>
                  <a:gd name="T50" fmla="*/ 54 w 122"/>
                  <a:gd name="T51" fmla="*/ 0 h 666"/>
                  <a:gd name="T52" fmla="*/ 69 w 122"/>
                  <a:gd name="T53" fmla="*/ 0 h 666"/>
                  <a:gd name="T54" fmla="*/ 61 w 122"/>
                  <a:gd name="T55" fmla="*/ 1 h 666"/>
                  <a:gd name="T56" fmla="*/ 54 w 122"/>
                  <a:gd name="T57" fmla="*/ 0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2" h="666">
                    <a:moveTo>
                      <a:pt x="69" y="1"/>
                    </a:moveTo>
                    <a:lnTo>
                      <a:pt x="16" y="659"/>
                    </a:lnTo>
                    <a:lnTo>
                      <a:pt x="1" y="657"/>
                    </a:lnTo>
                    <a:lnTo>
                      <a:pt x="54" y="0"/>
                    </a:lnTo>
                    <a:lnTo>
                      <a:pt x="69" y="1"/>
                    </a:lnTo>
                    <a:close/>
                    <a:moveTo>
                      <a:pt x="9" y="666"/>
                    </a:moveTo>
                    <a:lnTo>
                      <a:pt x="0" y="666"/>
                    </a:lnTo>
                    <a:lnTo>
                      <a:pt x="1" y="657"/>
                    </a:lnTo>
                    <a:lnTo>
                      <a:pt x="9" y="659"/>
                    </a:lnTo>
                    <a:lnTo>
                      <a:pt x="9" y="666"/>
                    </a:lnTo>
                    <a:close/>
                    <a:moveTo>
                      <a:pt x="9" y="651"/>
                    </a:moveTo>
                    <a:lnTo>
                      <a:pt x="113" y="651"/>
                    </a:lnTo>
                    <a:lnTo>
                      <a:pt x="113" y="666"/>
                    </a:lnTo>
                    <a:lnTo>
                      <a:pt x="9" y="666"/>
                    </a:lnTo>
                    <a:lnTo>
                      <a:pt x="9" y="651"/>
                    </a:lnTo>
                    <a:close/>
                    <a:moveTo>
                      <a:pt x="122" y="657"/>
                    </a:moveTo>
                    <a:lnTo>
                      <a:pt x="122" y="666"/>
                    </a:lnTo>
                    <a:lnTo>
                      <a:pt x="113" y="666"/>
                    </a:lnTo>
                    <a:lnTo>
                      <a:pt x="113" y="659"/>
                    </a:lnTo>
                    <a:lnTo>
                      <a:pt x="122" y="657"/>
                    </a:lnTo>
                    <a:close/>
                    <a:moveTo>
                      <a:pt x="106" y="659"/>
                    </a:moveTo>
                    <a:lnTo>
                      <a:pt x="54" y="1"/>
                    </a:lnTo>
                    <a:lnTo>
                      <a:pt x="69" y="0"/>
                    </a:lnTo>
                    <a:lnTo>
                      <a:pt x="122" y="657"/>
                    </a:lnTo>
                    <a:lnTo>
                      <a:pt x="106" y="659"/>
                    </a:lnTo>
                    <a:close/>
                    <a:moveTo>
                      <a:pt x="54" y="0"/>
                    </a:moveTo>
                    <a:lnTo>
                      <a:pt x="69" y="0"/>
                    </a:lnTo>
                    <a:lnTo>
                      <a:pt x="61" y="1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2801"/>
              <p:cNvSpPr>
                <a:spLocks/>
              </p:cNvSpPr>
              <p:nvPr/>
            </p:nvSpPr>
            <p:spPr bwMode="auto">
              <a:xfrm>
                <a:off x="3558" y="714"/>
                <a:ext cx="75" cy="75"/>
              </a:xfrm>
              <a:custGeom>
                <a:avLst/>
                <a:gdLst>
                  <a:gd name="T0" fmla="*/ 0 w 379"/>
                  <a:gd name="T1" fmla="*/ 185 h 377"/>
                  <a:gd name="T2" fmla="*/ 5 w 379"/>
                  <a:gd name="T3" fmla="*/ 148 h 377"/>
                  <a:gd name="T4" fmla="*/ 16 w 379"/>
                  <a:gd name="T5" fmla="*/ 113 h 377"/>
                  <a:gd name="T6" fmla="*/ 34 w 379"/>
                  <a:gd name="T7" fmla="*/ 81 h 377"/>
                  <a:gd name="T8" fmla="*/ 57 w 379"/>
                  <a:gd name="T9" fmla="*/ 53 h 377"/>
                  <a:gd name="T10" fmla="*/ 85 w 379"/>
                  <a:gd name="T11" fmla="*/ 31 h 377"/>
                  <a:gd name="T12" fmla="*/ 117 w 379"/>
                  <a:gd name="T13" fmla="*/ 14 h 377"/>
                  <a:gd name="T14" fmla="*/ 153 w 379"/>
                  <a:gd name="T15" fmla="*/ 2 h 377"/>
                  <a:gd name="T16" fmla="*/ 192 w 379"/>
                  <a:gd name="T17" fmla="*/ 0 h 377"/>
                  <a:gd name="T18" fmla="*/ 229 w 379"/>
                  <a:gd name="T19" fmla="*/ 4 h 377"/>
                  <a:gd name="T20" fmla="*/ 264 w 379"/>
                  <a:gd name="T21" fmla="*/ 15 h 377"/>
                  <a:gd name="T22" fmla="*/ 297 w 379"/>
                  <a:gd name="T23" fmla="*/ 32 h 377"/>
                  <a:gd name="T24" fmla="*/ 324 w 379"/>
                  <a:gd name="T25" fmla="*/ 56 h 377"/>
                  <a:gd name="T26" fmla="*/ 348 w 379"/>
                  <a:gd name="T27" fmla="*/ 85 h 377"/>
                  <a:gd name="T28" fmla="*/ 364 w 379"/>
                  <a:gd name="T29" fmla="*/ 117 h 377"/>
                  <a:gd name="T30" fmla="*/ 375 w 379"/>
                  <a:gd name="T31" fmla="*/ 153 h 377"/>
                  <a:gd name="T32" fmla="*/ 379 w 379"/>
                  <a:gd name="T33" fmla="*/ 192 h 377"/>
                  <a:gd name="T34" fmla="*/ 374 w 379"/>
                  <a:gd name="T35" fmla="*/ 229 h 377"/>
                  <a:gd name="T36" fmla="*/ 363 w 379"/>
                  <a:gd name="T37" fmla="*/ 264 h 377"/>
                  <a:gd name="T38" fmla="*/ 345 w 379"/>
                  <a:gd name="T39" fmla="*/ 295 h 377"/>
                  <a:gd name="T40" fmla="*/ 321 w 379"/>
                  <a:gd name="T41" fmla="*/ 324 h 377"/>
                  <a:gd name="T42" fmla="*/ 294 w 379"/>
                  <a:gd name="T43" fmla="*/ 346 h 377"/>
                  <a:gd name="T44" fmla="*/ 262 w 379"/>
                  <a:gd name="T45" fmla="*/ 364 h 377"/>
                  <a:gd name="T46" fmla="*/ 226 w 379"/>
                  <a:gd name="T47" fmla="*/ 374 h 377"/>
                  <a:gd name="T48" fmla="*/ 187 w 379"/>
                  <a:gd name="T49" fmla="*/ 377 h 377"/>
                  <a:gd name="T50" fmla="*/ 150 w 379"/>
                  <a:gd name="T51" fmla="*/ 374 h 377"/>
                  <a:gd name="T52" fmla="*/ 113 w 379"/>
                  <a:gd name="T53" fmla="*/ 362 h 377"/>
                  <a:gd name="T54" fmla="*/ 82 w 379"/>
                  <a:gd name="T55" fmla="*/ 345 h 377"/>
                  <a:gd name="T56" fmla="*/ 55 w 379"/>
                  <a:gd name="T57" fmla="*/ 321 h 377"/>
                  <a:gd name="T58" fmla="*/ 31 w 379"/>
                  <a:gd name="T59" fmla="*/ 293 h 377"/>
                  <a:gd name="T60" fmla="*/ 14 w 379"/>
                  <a:gd name="T61" fmla="*/ 260 h 377"/>
                  <a:gd name="T62" fmla="*/ 4 w 379"/>
                  <a:gd name="T63" fmla="*/ 224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9" h="377">
                    <a:moveTo>
                      <a:pt x="1" y="205"/>
                    </a:moveTo>
                    <a:lnTo>
                      <a:pt x="0" y="185"/>
                    </a:lnTo>
                    <a:lnTo>
                      <a:pt x="1" y="167"/>
                    </a:lnTo>
                    <a:lnTo>
                      <a:pt x="5" y="148"/>
                    </a:lnTo>
                    <a:lnTo>
                      <a:pt x="9" y="131"/>
                    </a:lnTo>
                    <a:lnTo>
                      <a:pt x="16" y="113"/>
                    </a:lnTo>
                    <a:lnTo>
                      <a:pt x="24" y="97"/>
                    </a:lnTo>
                    <a:lnTo>
                      <a:pt x="34" y="81"/>
                    </a:lnTo>
                    <a:lnTo>
                      <a:pt x="45" y="67"/>
                    </a:lnTo>
                    <a:lnTo>
                      <a:pt x="57" y="53"/>
                    </a:lnTo>
                    <a:lnTo>
                      <a:pt x="70" y="41"/>
                    </a:lnTo>
                    <a:lnTo>
                      <a:pt x="85" y="31"/>
                    </a:lnTo>
                    <a:lnTo>
                      <a:pt x="101" y="21"/>
                    </a:lnTo>
                    <a:lnTo>
                      <a:pt x="117" y="14"/>
                    </a:lnTo>
                    <a:lnTo>
                      <a:pt x="135" y="7"/>
                    </a:lnTo>
                    <a:lnTo>
                      <a:pt x="153" y="2"/>
                    </a:lnTo>
                    <a:lnTo>
                      <a:pt x="173" y="0"/>
                    </a:lnTo>
                    <a:lnTo>
                      <a:pt x="192" y="0"/>
                    </a:lnTo>
                    <a:lnTo>
                      <a:pt x="211" y="1"/>
                    </a:lnTo>
                    <a:lnTo>
                      <a:pt x="229" y="4"/>
                    </a:lnTo>
                    <a:lnTo>
                      <a:pt x="248" y="9"/>
                    </a:lnTo>
                    <a:lnTo>
                      <a:pt x="264" y="15"/>
                    </a:lnTo>
                    <a:lnTo>
                      <a:pt x="282" y="24"/>
                    </a:lnTo>
                    <a:lnTo>
                      <a:pt x="297" y="32"/>
                    </a:lnTo>
                    <a:lnTo>
                      <a:pt x="311" y="44"/>
                    </a:lnTo>
                    <a:lnTo>
                      <a:pt x="324" y="56"/>
                    </a:lnTo>
                    <a:lnTo>
                      <a:pt x="336" y="70"/>
                    </a:lnTo>
                    <a:lnTo>
                      <a:pt x="348" y="85"/>
                    </a:lnTo>
                    <a:lnTo>
                      <a:pt x="356" y="100"/>
                    </a:lnTo>
                    <a:lnTo>
                      <a:pt x="364" y="117"/>
                    </a:lnTo>
                    <a:lnTo>
                      <a:pt x="370" y="134"/>
                    </a:lnTo>
                    <a:lnTo>
                      <a:pt x="375" y="153"/>
                    </a:lnTo>
                    <a:lnTo>
                      <a:pt x="377" y="172"/>
                    </a:lnTo>
                    <a:lnTo>
                      <a:pt x="379" y="192"/>
                    </a:lnTo>
                    <a:lnTo>
                      <a:pt x="377" y="210"/>
                    </a:lnTo>
                    <a:lnTo>
                      <a:pt x="374" y="229"/>
                    </a:lnTo>
                    <a:lnTo>
                      <a:pt x="369" y="246"/>
                    </a:lnTo>
                    <a:lnTo>
                      <a:pt x="363" y="264"/>
                    </a:lnTo>
                    <a:lnTo>
                      <a:pt x="355" y="280"/>
                    </a:lnTo>
                    <a:lnTo>
                      <a:pt x="345" y="295"/>
                    </a:lnTo>
                    <a:lnTo>
                      <a:pt x="334" y="310"/>
                    </a:lnTo>
                    <a:lnTo>
                      <a:pt x="321" y="324"/>
                    </a:lnTo>
                    <a:lnTo>
                      <a:pt x="308" y="335"/>
                    </a:lnTo>
                    <a:lnTo>
                      <a:pt x="294" y="346"/>
                    </a:lnTo>
                    <a:lnTo>
                      <a:pt x="278" y="356"/>
                    </a:lnTo>
                    <a:lnTo>
                      <a:pt x="262" y="364"/>
                    </a:lnTo>
                    <a:lnTo>
                      <a:pt x="243" y="370"/>
                    </a:lnTo>
                    <a:lnTo>
                      <a:pt x="226" y="374"/>
                    </a:lnTo>
                    <a:lnTo>
                      <a:pt x="206" y="377"/>
                    </a:lnTo>
                    <a:lnTo>
                      <a:pt x="187" y="377"/>
                    </a:lnTo>
                    <a:lnTo>
                      <a:pt x="167" y="376"/>
                    </a:lnTo>
                    <a:lnTo>
                      <a:pt x="150" y="374"/>
                    </a:lnTo>
                    <a:lnTo>
                      <a:pt x="131" y="369"/>
                    </a:lnTo>
                    <a:lnTo>
                      <a:pt x="113" y="362"/>
                    </a:lnTo>
                    <a:lnTo>
                      <a:pt x="97" y="354"/>
                    </a:lnTo>
                    <a:lnTo>
                      <a:pt x="82" y="345"/>
                    </a:lnTo>
                    <a:lnTo>
                      <a:pt x="67" y="334"/>
                    </a:lnTo>
                    <a:lnTo>
                      <a:pt x="55" y="321"/>
                    </a:lnTo>
                    <a:lnTo>
                      <a:pt x="42" y="308"/>
                    </a:lnTo>
                    <a:lnTo>
                      <a:pt x="31" y="293"/>
                    </a:lnTo>
                    <a:lnTo>
                      <a:pt x="22" y="276"/>
                    </a:lnTo>
                    <a:lnTo>
                      <a:pt x="14" y="260"/>
                    </a:lnTo>
                    <a:lnTo>
                      <a:pt x="8" y="243"/>
                    </a:lnTo>
                    <a:lnTo>
                      <a:pt x="4" y="224"/>
                    </a:lnTo>
                    <a:lnTo>
                      <a:pt x="1" y="205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2802"/>
              <p:cNvSpPr>
                <a:spLocks noEditPoints="1"/>
              </p:cNvSpPr>
              <p:nvPr/>
            </p:nvSpPr>
            <p:spPr bwMode="auto">
              <a:xfrm>
                <a:off x="3556" y="712"/>
                <a:ext cx="79" cy="79"/>
              </a:xfrm>
              <a:custGeom>
                <a:avLst/>
                <a:gdLst>
                  <a:gd name="T0" fmla="*/ 1 w 393"/>
                  <a:gd name="T1" fmla="*/ 174 h 393"/>
                  <a:gd name="T2" fmla="*/ 16 w 393"/>
                  <a:gd name="T3" fmla="*/ 119 h 393"/>
                  <a:gd name="T4" fmla="*/ 46 w 393"/>
                  <a:gd name="T5" fmla="*/ 70 h 393"/>
                  <a:gd name="T6" fmla="*/ 37 w 393"/>
                  <a:gd name="T7" fmla="*/ 109 h 393"/>
                  <a:gd name="T8" fmla="*/ 18 w 393"/>
                  <a:gd name="T9" fmla="*/ 157 h 393"/>
                  <a:gd name="T10" fmla="*/ 16 w 393"/>
                  <a:gd name="T11" fmla="*/ 212 h 393"/>
                  <a:gd name="T12" fmla="*/ 58 w 393"/>
                  <a:gd name="T13" fmla="*/ 57 h 393"/>
                  <a:gd name="T14" fmla="*/ 104 w 393"/>
                  <a:gd name="T15" fmla="*/ 23 h 393"/>
                  <a:gd name="T16" fmla="*/ 159 w 393"/>
                  <a:gd name="T17" fmla="*/ 3 h 393"/>
                  <a:gd name="T18" fmla="*/ 162 w 393"/>
                  <a:gd name="T19" fmla="*/ 18 h 393"/>
                  <a:gd name="T20" fmla="*/ 112 w 393"/>
                  <a:gd name="T21" fmla="*/ 37 h 393"/>
                  <a:gd name="T22" fmla="*/ 69 w 393"/>
                  <a:gd name="T23" fmla="*/ 66 h 393"/>
                  <a:gd name="T24" fmla="*/ 179 w 393"/>
                  <a:gd name="T25" fmla="*/ 0 h 393"/>
                  <a:gd name="T26" fmla="*/ 239 w 393"/>
                  <a:gd name="T27" fmla="*/ 4 h 393"/>
                  <a:gd name="T28" fmla="*/ 291 w 393"/>
                  <a:gd name="T29" fmla="*/ 24 h 393"/>
                  <a:gd name="T30" fmla="*/ 313 w 393"/>
                  <a:gd name="T31" fmla="*/ 58 h 393"/>
                  <a:gd name="T32" fmla="*/ 269 w 393"/>
                  <a:gd name="T33" fmla="*/ 30 h 393"/>
                  <a:gd name="T34" fmla="*/ 218 w 393"/>
                  <a:gd name="T35" fmla="*/ 17 h 393"/>
                  <a:gd name="T36" fmla="*/ 179 w 393"/>
                  <a:gd name="T37" fmla="*/ 0 h 393"/>
                  <a:gd name="T38" fmla="*/ 350 w 393"/>
                  <a:gd name="T39" fmla="*/ 73 h 393"/>
                  <a:gd name="T40" fmla="*/ 378 w 393"/>
                  <a:gd name="T41" fmla="*/ 121 h 393"/>
                  <a:gd name="T42" fmla="*/ 392 w 393"/>
                  <a:gd name="T43" fmla="*/ 180 h 393"/>
                  <a:gd name="T44" fmla="*/ 371 w 393"/>
                  <a:gd name="T45" fmla="*/ 145 h 393"/>
                  <a:gd name="T46" fmla="*/ 348 w 393"/>
                  <a:gd name="T47" fmla="*/ 96 h 393"/>
                  <a:gd name="T48" fmla="*/ 313 w 393"/>
                  <a:gd name="T49" fmla="*/ 58 h 393"/>
                  <a:gd name="T50" fmla="*/ 392 w 393"/>
                  <a:gd name="T51" fmla="*/ 180 h 393"/>
                  <a:gd name="T52" fmla="*/ 392 w 393"/>
                  <a:gd name="T53" fmla="*/ 180 h 393"/>
                  <a:gd name="T54" fmla="*/ 377 w 393"/>
                  <a:gd name="T55" fmla="*/ 180 h 393"/>
                  <a:gd name="T56" fmla="*/ 377 w 393"/>
                  <a:gd name="T57" fmla="*/ 180 h 393"/>
                  <a:gd name="T58" fmla="*/ 392 w 393"/>
                  <a:gd name="T59" fmla="*/ 180 h 393"/>
                  <a:gd name="T60" fmla="*/ 388 w 393"/>
                  <a:gd name="T61" fmla="*/ 238 h 393"/>
                  <a:gd name="T62" fmla="*/ 368 w 393"/>
                  <a:gd name="T63" fmla="*/ 292 h 393"/>
                  <a:gd name="T64" fmla="*/ 336 w 393"/>
                  <a:gd name="T65" fmla="*/ 313 h 393"/>
                  <a:gd name="T66" fmla="*/ 363 w 393"/>
                  <a:gd name="T67" fmla="*/ 268 h 393"/>
                  <a:gd name="T68" fmla="*/ 377 w 393"/>
                  <a:gd name="T69" fmla="*/ 217 h 393"/>
                  <a:gd name="T70" fmla="*/ 392 w 393"/>
                  <a:gd name="T71" fmla="*/ 180 h 393"/>
                  <a:gd name="T72" fmla="*/ 320 w 393"/>
                  <a:gd name="T73" fmla="*/ 349 h 393"/>
                  <a:gd name="T74" fmla="*/ 271 w 393"/>
                  <a:gd name="T75" fmla="*/ 378 h 393"/>
                  <a:gd name="T76" fmla="*/ 214 w 393"/>
                  <a:gd name="T77" fmla="*/ 393 h 393"/>
                  <a:gd name="T78" fmla="*/ 249 w 393"/>
                  <a:gd name="T79" fmla="*/ 370 h 393"/>
                  <a:gd name="T80" fmla="*/ 296 w 393"/>
                  <a:gd name="T81" fmla="*/ 348 h 393"/>
                  <a:gd name="T82" fmla="*/ 336 w 393"/>
                  <a:gd name="T83" fmla="*/ 313 h 393"/>
                  <a:gd name="T84" fmla="*/ 213 w 393"/>
                  <a:gd name="T85" fmla="*/ 393 h 393"/>
                  <a:gd name="T86" fmla="*/ 213 w 393"/>
                  <a:gd name="T87" fmla="*/ 393 h 393"/>
                  <a:gd name="T88" fmla="*/ 213 w 393"/>
                  <a:gd name="T89" fmla="*/ 378 h 393"/>
                  <a:gd name="T90" fmla="*/ 213 w 393"/>
                  <a:gd name="T91" fmla="*/ 378 h 393"/>
                  <a:gd name="T92" fmla="*/ 214 w 393"/>
                  <a:gd name="T93" fmla="*/ 393 h 393"/>
                  <a:gd name="T94" fmla="*/ 154 w 393"/>
                  <a:gd name="T95" fmla="*/ 389 h 393"/>
                  <a:gd name="T96" fmla="*/ 100 w 393"/>
                  <a:gd name="T97" fmla="*/ 368 h 393"/>
                  <a:gd name="T98" fmla="*/ 79 w 393"/>
                  <a:gd name="T99" fmla="*/ 335 h 393"/>
                  <a:gd name="T100" fmla="*/ 124 w 393"/>
                  <a:gd name="T101" fmla="*/ 363 h 393"/>
                  <a:gd name="T102" fmla="*/ 175 w 393"/>
                  <a:gd name="T103" fmla="*/ 377 h 393"/>
                  <a:gd name="T104" fmla="*/ 214 w 393"/>
                  <a:gd name="T105" fmla="*/ 393 h 393"/>
                  <a:gd name="T106" fmla="*/ 43 w 393"/>
                  <a:gd name="T107" fmla="*/ 320 h 393"/>
                  <a:gd name="T108" fmla="*/ 15 w 393"/>
                  <a:gd name="T109" fmla="*/ 271 h 393"/>
                  <a:gd name="T110" fmla="*/ 1 w 393"/>
                  <a:gd name="T111" fmla="*/ 213 h 393"/>
                  <a:gd name="T112" fmla="*/ 22 w 393"/>
                  <a:gd name="T113" fmla="*/ 248 h 393"/>
                  <a:gd name="T114" fmla="*/ 44 w 393"/>
                  <a:gd name="T115" fmla="*/ 297 h 393"/>
                  <a:gd name="T116" fmla="*/ 79 w 393"/>
                  <a:gd name="T117" fmla="*/ 335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3" h="393">
                    <a:moveTo>
                      <a:pt x="1" y="213"/>
                    </a:moveTo>
                    <a:lnTo>
                      <a:pt x="0" y="193"/>
                    </a:lnTo>
                    <a:lnTo>
                      <a:pt x="1" y="174"/>
                    </a:lnTo>
                    <a:lnTo>
                      <a:pt x="5" y="155"/>
                    </a:lnTo>
                    <a:lnTo>
                      <a:pt x="10" y="136"/>
                    </a:lnTo>
                    <a:lnTo>
                      <a:pt x="16" y="119"/>
                    </a:lnTo>
                    <a:lnTo>
                      <a:pt x="25" y="101"/>
                    </a:lnTo>
                    <a:lnTo>
                      <a:pt x="34" y="85"/>
                    </a:lnTo>
                    <a:lnTo>
                      <a:pt x="46" y="70"/>
                    </a:lnTo>
                    <a:lnTo>
                      <a:pt x="57" y="80"/>
                    </a:lnTo>
                    <a:lnTo>
                      <a:pt x="47" y="94"/>
                    </a:lnTo>
                    <a:lnTo>
                      <a:pt x="37" y="109"/>
                    </a:lnTo>
                    <a:lnTo>
                      <a:pt x="29" y="124"/>
                    </a:lnTo>
                    <a:lnTo>
                      <a:pt x="23" y="141"/>
                    </a:lnTo>
                    <a:lnTo>
                      <a:pt x="18" y="157"/>
                    </a:lnTo>
                    <a:lnTo>
                      <a:pt x="16" y="176"/>
                    </a:lnTo>
                    <a:lnTo>
                      <a:pt x="15" y="193"/>
                    </a:lnTo>
                    <a:lnTo>
                      <a:pt x="16" y="212"/>
                    </a:lnTo>
                    <a:lnTo>
                      <a:pt x="1" y="213"/>
                    </a:lnTo>
                    <a:close/>
                    <a:moveTo>
                      <a:pt x="46" y="70"/>
                    </a:moveTo>
                    <a:lnTo>
                      <a:pt x="58" y="57"/>
                    </a:lnTo>
                    <a:lnTo>
                      <a:pt x="73" y="44"/>
                    </a:lnTo>
                    <a:lnTo>
                      <a:pt x="88" y="33"/>
                    </a:lnTo>
                    <a:lnTo>
                      <a:pt x="104" y="23"/>
                    </a:lnTo>
                    <a:lnTo>
                      <a:pt x="122" y="14"/>
                    </a:lnTo>
                    <a:lnTo>
                      <a:pt x="140" y="8"/>
                    </a:lnTo>
                    <a:lnTo>
                      <a:pt x="159" y="3"/>
                    </a:lnTo>
                    <a:lnTo>
                      <a:pt x="179" y="0"/>
                    </a:lnTo>
                    <a:lnTo>
                      <a:pt x="180" y="15"/>
                    </a:lnTo>
                    <a:lnTo>
                      <a:pt x="162" y="18"/>
                    </a:lnTo>
                    <a:lnTo>
                      <a:pt x="144" y="23"/>
                    </a:lnTo>
                    <a:lnTo>
                      <a:pt x="128" y="28"/>
                    </a:lnTo>
                    <a:lnTo>
                      <a:pt x="112" y="37"/>
                    </a:lnTo>
                    <a:lnTo>
                      <a:pt x="97" y="45"/>
                    </a:lnTo>
                    <a:lnTo>
                      <a:pt x="82" y="55"/>
                    </a:lnTo>
                    <a:lnTo>
                      <a:pt x="69" y="66"/>
                    </a:lnTo>
                    <a:lnTo>
                      <a:pt x="57" y="80"/>
                    </a:lnTo>
                    <a:lnTo>
                      <a:pt x="46" y="70"/>
                    </a:lnTo>
                    <a:close/>
                    <a:moveTo>
                      <a:pt x="179" y="0"/>
                    </a:moveTo>
                    <a:lnTo>
                      <a:pt x="199" y="0"/>
                    </a:lnTo>
                    <a:lnTo>
                      <a:pt x="219" y="2"/>
                    </a:lnTo>
                    <a:lnTo>
                      <a:pt x="239" y="4"/>
                    </a:lnTo>
                    <a:lnTo>
                      <a:pt x="256" y="9"/>
                    </a:lnTo>
                    <a:lnTo>
                      <a:pt x="275" y="17"/>
                    </a:lnTo>
                    <a:lnTo>
                      <a:pt x="291" y="24"/>
                    </a:lnTo>
                    <a:lnTo>
                      <a:pt x="307" y="34"/>
                    </a:lnTo>
                    <a:lnTo>
                      <a:pt x="322" y="45"/>
                    </a:lnTo>
                    <a:lnTo>
                      <a:pt x="313" y="58"/>
                    </a:lnTo>
                    <a:lnTo>
                      <a:pt x="300" y="47"/>
                    </a:lnTo>
                    <a:lnTo>
                      <a:pt x="285" y="38"/>
                    </a:lnTo>
                    <a:lnTo>
                      <a:pt x="269" y="30"/>
                    </a:lnTo>
                    <a:lnTo>
                      <a:pt x="252" y="24"/>
                    </a:lnTo>
                    <a:lnTo>
                      <a:pt x="235" y="19"/>
                    </a:lnTo>
                    <a:lnTo>
                      <a:pt x="218" y="17"/>
                    </a:lnTo>
                    <a:lnTo>
                      <a:pt x="199" y="15"/>
                    </a:lnTo>
                    <a:lnTo>
                      <a:pt x="180" y="15"/>
                    </a:lnTo>
                    <a:lnTo>
                      <a:pt x="179" y="0"/>
                    </a:lnTo>
                    <a:close/>
                    <a:moveTo>
                      <a:pt x="322" y="45"/>
                    </a:moveTo>
                    <a:lnTo>
                      <a:pt x="337" y="59"/>
                    </a:lnTo>
                    <a:lnTo>
                      <a:pt x="350" y="73"/>
                    </a:lnTo>
                    <a:lnTo>
                      <a:pt x="361" y="88"/>
                    </a:lnTo>
                    <a:lnTo>
                      <a:pt x="370" y="105"/>
                    </a:lnTo>
                    <a:lnTo>
                      <a:pt x="378" y="121"/>
                    </a:lnTo>
                    <a:lnTo>
                      <a:pt x="384" y="140"/>
                    </a:lnTo>
                    <a:lnTo>
                      <a:pt x="389" y="160"/>
                    </a:lnTo>
                    <a:lnTo>
                      <a:pt x="392" y="180"/>
                    </a:lnTo>
                    <a:lnTo>
                      <a:pt x="377" y="181"/>
                    </a:lnTo>
                    <a:lnTo>
                      <a:pt x="375" y="162"/>
                    </a:lnTo>
                    <a:lnTo>
                      <a:pt x="371" y="145"/>
                    </a:lnTo>
                    <a:lnTo>
                      <a:pt x="365" y="127"/>
                    </a:lnTo>
                    <a:lnTo>
                      <a:pt x="357" y="111"/>
                    </a:lnTo>
                    <a:lnTo>
                      <a:pt x="348" y="96"/>
                    </a:lnTo>
                    <a:lnTo>
                      <a:pt x="337" y="83"/>
                    </a:lnTo>
                    <a:lnTo>
                      <a:pt x="326" y="69"/>
                    </a:lnTo>
                    <a:lnTo>
                      <a:pt x="313" y="58"/>
                    </a:lnTo>
                    <a:lnTo>
                      <a:pt x="322" y="45"/>
                    </a:lnTo>
                    <a:close/>
                    <a:moveTo>
                      <a:pt x="392" y="180"/>
                    </a:moveTo>
                    <a:lnTo>
                      <a:pt x="392" y="180"/>
                    </a:lnTo>
                    <a:lnTo>
                      <a:pt x="384" y="180"/>
                    </a:lnTo>
                    <a:lnTo>
                      <a:pt x="392" y="180"/>
                    </a:lnTo>
                    <a:close/>
                    <a:moveTo>
                      <a:pt x="392" y="180"/>
                    </a:moveTo>
                    <a:lnTo>
                      <a:pt x="392" y="180"/>
                    </a:lnTo>
                    <a:lnTo>
                      <a:pt x="377" y="180"/>
                    </a:lnTo>
                    <a:lnTo>
                      <a:pt x="377" y="180"/>
                    </a:lnTo>
                    <a:lnTo>
                      <a:pt x="392" y="180"/>
                    </a:lnTo>
                    <a:close/>
                    <a:moveTo>
                      <a:pt x="377" y="181"/>
                    </a:moveTo>
                    <a:lnTo>
                      <a:pt x="377" y="180"/>
                    </a:lnTo>
                    <a:lnTo>
                      <a:pt x="384" y="180"/>
                    </a:lnTo>
                    <a:lnTo>
                      <a:pt x="377" y="181"/>
                    </a:lnTo>
                    <a:close/>
                    <a:moveTo>
                      <a:pt x="392" y="180"/>
                    </a:moveTo>
                    <a:lnTo>
                      <a:pt x="393" y="200"/>
                    </a:lnTo>
                    <a:lnTo>
                      <a:pt x="392" y="220"/>
                    </a:lnTo>
                    <a:lnTo>
                      <a:pt x="388" y="238"/>
                    </a:lnTo>
                    <a:lnTo>
                      <a:pt x="383" y="257"/>
                    </a:lnTo>
                    <a:lnTo>
                      <a:pt x="377" y="274"/>
                    </a:lnTo>
                    <a:lnTo>
                      <a:pt x="368" y="292"/>
                    </a:lnTo>
                    <a:lnTo>
                      <a:pt x="358" y="308"/>
                    </a:lnTo>
                    <a:lnTo>
                      <a:pt x="347" y="323"/>
                    </a:lnTo>
                    <a:lnTo>
                      <a:pt x="336" y="313"/>
                    </a:lnTo>
                    <a:lnTo>
                      <a:pt x="346" y="299"/>
                    </a:lnTo>
                    <a:lnTo>
                      <a:pt x="355" y="284"/>
                    </a:lnTo>
                    <a:lnTo>
                      <a:pt x="363" y="268"/>
                    </a:lnTo>
                    <a:lnTo>
                      <a:pt x="370" y="252"/>
                    </a:lnTo>
                    <a:lnTo>
                      <a:pt x="373" y="235"/>
                    </a:lnTo>
                    <a:lnTo>
                      <a:pt x="377" y="217"/>
                    </a:lnTo>
                    <a:lnTo>
                      <a:pt x="378" y="200"/>
                    </a:lnTo>
                    <a:lnTo>
                      <a:pt x="377" y="181"/>
                    </a:lnTo>
                    <a:lnTo>
                      <a:pt x="392" y="180"/>
                    </a:lnTo>
                    <a:close/>
                    <a:moveTo>
                      <a:pt x="347" y="323"/>
                    </a:moveTo>
                    <a:lnTo>
                      <a:pt x="335" y="337"/>
                    </a:lnTo>
                    <a:lnTo>
                      <a:pt x="320" y="349"/>
                    </a:lnTo>
                    <a:lnTo>
                      <a:pt x="305" y="360"/>
                    </a:lnTo>
                    <a:lnTo>
                      <a:pt x="289" y="370"/>
                    </a:lnTo>
                    <a:lnTo>
                      <a:pt x="271" y="378"/>
                    </a:lnTo>
                    <a:lnTo>
                      <a:pt x="252" y="385"/>
                    </a:lnTo>
                    <a:lnTo>
                      <a:pt x="234" y="389"/>
                    </a:lnTo>
                    <a:lnTo>
                      <a:pt x="214" y="393"/>
                    </a:lnTo>
                    <a:lnTo>
                      <a:pt x="213" y="378"/>
                    </a:lnTo>
                    <a:lnTo>
                      <a:pt x="230" y="375"/>
                    </a:lnTo>
                    <a:lnTo>
                      <a:pt x="249" y="370"/>
                    </a:lnTo>
                    <a:lnTo>
                      <a:pt x="265" y="364"/>
                    </a:lnTo>
                    <a:lnTo>
                      <a:pt x="281" y="357"/>
                    </a:lnTo>
                    <a:lnTo>
                      <a:pt x="296" y="348"/>
                    </a:lnTo>
                    <a:lnTo>
                      <a:pt x="311" y="338"/>
                    </a:lnTo>
                    <a:lnTo>
                      <a:pt x="323" y="325"/>
                    </a:lnTo>
                    <a:lnTo>
                      <a:pt x="336" y="313"/>
                    </a:lnTo>
                    <a:lnTo>
                      <a:pt x="347" y="323"/>
                    </a:lnTo>
                    <a:close/>
                    <a:moveTo>
                      <a:pt x="214" y="393"/>
                    </a:moveTo>
                    <a:lnTo>
                      <a:pt x="213" y="393"/>
                    </a:lnTo>
                    <a:lnTo>
                      <a:pt x="213" y="385"/>
                    </a:lnTo>
                    <a:lnTo>
                      <a:pt x="214" y="393"/>
                    </a:lnTo>
                    <a:close/>
                    <a:moveTo>
                      <a:pt x="213" y="393"/>
                    </a:moveTo>
                    <a:lnTo>
                      <a:pt x="213" y="393"/>
                    </a:lnTo>
                    <a:lnTo>
                      <a:pt x="213" y="378"/>
                    </a:lnTo>
                    <a:lnTo>
                      <a:pt x="213" y="378"/>
                    </a:lnTo>
                    <a:lnTo>
                      <a:pt x="213" y="393"/>
                    </a:lnTo>
                    <a:close/>
                    <a:moveTo>
                      <a:pt x="213" y="378"/>
                    </a:moveTo>
                    <a:lnTo>
                      <a:pt x="213" y="378"/>
                    </a:lnTo>
                    <a:lnTo>
                      <a:pt x="213" y="385"/>
                    </a:lnTo>
                    <a:lnTo>
                      <a:pt x="213" y="378"/>
                    </a:lnTo>
                    <a:close/>
                    <a:moveTo>
                      <a:pt x="214" y="393"/>
                    </a:moveTo>
                    <a:lnTo>
                      <a:pt x="194" y="393"/>
                    </a:lnTo>
                    <a:lnTo>
                      <a:pt x="174" y="391"/>
                    </a:lnTo>
                    <a:lnTo>
                      <a:pt x="154" y="389"/>
                    </a:lnTo>
                    <a:lnTo>
                      <a:pt x="135" y="384"/>
                    </a:lnTo>
                    <a:lnTo>
                      <a:pt x="118" y="377"/>
                    </a:lnTo>
                    <a:lnTo>
                      <a:pt x="100" y="368"/>
                    </a:lnTo>
                    <a:lnTo>
                      <a:pt x="86" y="358"/>
                    </a:lnTo>
                    <a:lnTo>
                      <a:pt x="69" y="347"/>
                    </a:lnTo>
                    <a:lnTo>
                      <a:pt x="79" y="335"/>
                    </a:lnTo>
                    <a:lnTo>
                      <a:pt x="93" y="347"/>
                    </a:lnTo>
                    <a:lnTo>
                      <a:pt x="108" y="355"/>
                    </a:lnTo>
                    <a:lnTo>
                      <a:pt x="124" y="363"/>
                    </a:lnTo>
                    <a:lnTo>
                      <a:pt x="140" y="369"/>
                    </a:lnTo>
                    <a:lnTo>
                      <a:pt x="158" y="374"/>
                    </a:lnTo>
                    <a:lnTo>
                      <a:pt x="175" y="377"/>
                    </a:lnTo>
                    <a:lnTo>
                      <a:pt x="194" y="378"/>
                    </a:lnTo>
                    <a:lnTo>
                      <a:pt x="213" y="378"/>
                    </a:lnTo>
                    <a:lnTo>
                      <a:pt x="214" y="393"/>
                    </a:lnTo>
                    <a:close/>
                    <a:moveTo>
                      <a:pt x="69" y="347"/>
                    </a:moveTo>
                    <a:lnTo>
                      <a:pt x="56" y="334"/>
                    </a:lnTo>
                    <a:lnTo>
                      <a:pt x="43" y="320"/>
                    </a:lnTo>
                    <a:lnTo>
                      <a:pt x="32" y="304"/>
                    </a:lnTo>
                    <a:lnTo>
                      <a:pt x="22" y="288"/>
                    </a:lnTo>
                    <a:lnTo>
                      <a:pt x="15" y="271"/>
                    </a:lnTo>
                    <a:lnTo>
                      <a:pt x="8" y="253"/>
                    </a:lnTo>
                    <a:lnTo>
                      <a:pt x="3" y="233"/>
                    </a:lnTo>
                    <a:lnTo>
                      <a:pt x="1" y="213"/>
                    </a:lnTo>
                    <a:lnTo>
                      <a:pt x="16" y="212"/>
                    </a:lnTo>
                    <a:lnTo>
                      <a:pt x="18" y="231"/>
                    </a:lnTo>
                    <a:lnTo>
                      <a:pt x="22" y="248"/>
                    </a:lnTo>
                    <a:lnTo>
                      <a:pt x="28" y="266"/>
                    </a:lnTo>
                    <a:lnTo>
                      <a:pt x="36" y="282"/>
                    </a:lnTo>
                    <a:lnTo>
                      <a:pt x="44" y="297"/>
                    </a:lnTo>
                    <a:lnTo>
                      <a:pt x="56" y="311"/>
                    </a:lnTo>
                    <a:lnTo>
                      <a:pt x="67" y="324"/>
                    </a:lnTo>
                    <a:lnTo>
                      <a:pt x="79" y="335"/>
                    </a:lnTo>
                    <a:lnTo>
                      <a:pt x="69" y="347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2803"/>
              <p:cNvSpPr>
                <a:spLocks/>
              </p:cNvSpPr>
              <p:nvPr/>
            </p:nvSpPr>
            <p:spPr bwMode="auto">
              <a:xfrm>
                <a:off x="3581" y="731"/>
                <a:ext cx="29" cy="43"/>
              </a:xfrm>
              <a:custGeom>
                <a:avLst/>
                <a:gdLst>
                  <a:gd name="T0" fmla="*/ 0 w 145"/>
                  <a:gd name="T1" fmla="*/ 218 h 218"/>
                  <a:gd name="T2" fmla="*/ 49 w 145"/>
                  <a:gd name="T3" fmla="*/ 218 h 218"/>
                  <a:gd name="T4" fmla="*/ 49 w 145"/>
                  <a:gd name="T5" fmla="*/ 154 h 218"/>
                  <a:gd name="T6" fmla="*/ 48 w 145"/>
                  <a:gd name="T7" fmla="*/ 137 h 218"/>
                  <a:gd name="T8" fmla="*/ 46 w 145"/>
                  <a:gd name="T9" fmla="*/ 115 h 218"/>
                  <a:gd name="T10" fmla="*/ 44 w 145"/>
                  <a:gd name="T11" fmla="*/ 95 h 218"/>
                  <a:gd name="T12" fmla="*/ 43 w 145"/>
                  <a:gd name="T13" fmla="*/ 78 h 218"/>
                  <a:gd name="T14" fmla="*/ 44 w 145"/>
                  <a:gd name="T15" fmla="*/ 78 h 218"/>
                  <a:gd name="T16" fmla="*/ 56 w 145"/>
                  <a:gd name="T17" fmla="*/ 114 h 218"/>
                  <a:gd name="T18" fmla="*/ 70 w 145"/>
                  <a:gd name="T19" fmla="*/ 149 h 218"/>
                  <a:gd name="T20" fmla="*/ 86 w 145"/>
                  <a:gd name="T21" fmla="*/ 183 h 218"/>
                  <a:gd name="T22" fmla="*/ 100 w 145"/>
                  <a:gd name="T23" fmla="*/ 218 h 218"/>
                  <a:gd name="T24" fmla="*/ 145 w 145"/>
                  <a:gd name="T25" fmla="*/ 218 h 218"/>
                  <a:gd name="T26" fmla="*/ 145 w 145"/>
                  <a:gd name="T27" fmla="*/ 0 h 218"/>
                  <a:gd name="T28" fmla="*/ 98 w 145"/>
                  <a:gd name="T29" fmla="*/ 0 h 218"/>
                  <a:gd name="T30" fmla="*/ 98 w 145"/>
                  <a:gd name="T31" fmla="*/ 63 h 218"/>
                  <a:gd name="T32" fmla="*/ 98 w 145"/>
                  <a:gd name="T33" fmla="*/ 81 h 218"/>
                  <a:gd name="T34" fmla="*/ 100 w 145"/>
                  <a:gd name="T35" fmla="*/ 102 h 218"/>
                  <a:gd name="T36" fmla="*/ 101 w 145"/>
                  <a:gd name="T37" fmla="*/ 122 h 218"/>
                  <a:gd name="T38" fmla="*/ 104 w 145"/>
                  <a:gd name="T39" fmla="*/ 139 h 218"/>
                  <a:gd name="T40" fmla="*/ 103 w 145"/>
                  <a:gd name="T41" fmla="*/ 139 h 218"/>
                  <a:gd name="T42" fmla="*/ 90 w 145"/>
                  <a:gd name="T43" fmla="*/ 103 h 218"/>
                  <a:gd name="T44" fmla="*/ 75 w 145"/>
                  <a:gd name="T45" fmla="*/ 68 h 218"/>
                  <a:gd name="T46" fmla="*/ 60 w 145"/>
                  <a:gd name="T47" fmla="*/ 34 h 218"/>
                  <a:gd name="T48" fmla="*/ 46 w 145"/>
                  <a:gd name="T49" fmla="*/ 0 h 218"/>
                  <a:gd name="T50" fmla="*/ 0 w 145"/>
                  <a:gd name="T51" fmla="*/ 0 h 218"/>
                  <a:gd name="T52" fmla="*/ 0 w 145"/>
                  <a:gd name="T53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5" h="218">
                    <a:moveTo>
                      <a:pt x="0" y="218"/>
                    </a:moveTo>
                    <a:lnTo>
                      <a:pt x="49" y="218"/>
                    </a:lnTo>
                    <a:lnTo>
                      <a:pt x="49" y="154"/>
                    </a:lnTo>
                    <a:lnTo>
                      <a:pt x="48" y="137"/>
                    </a:lnTo>
                    <a:lnTo>
                      <a:pt x="46" y="115"/>
                    </a:lnTo>
                    <a:lnTo>
                      <a:pt x="44" y="95"/>
                    </a:lnTo>
                    <a:lnTo>
                      <a:pt x="43" y="78"/>
                    </a:lnTo>
                    <a:lnTo>
                      <a:pt x="44" y="78"/>
                    </a:lnTo>
                    <a:lnTo>
                      <a:pt x="56" y="114"/>
                    </a:lnTo>
                    <a:lnTo>
                      <a:pt x="70" y="149"/>
                    </a:lnTo>
                    <a:lnTo>
                      <a:pt x="86" y="183"/>
                    </a:lnTo>
                    <a:lnTo>
                      <a:pt x="100" y="218"/>
                    </a:lnTo>
                    <a:lnTo>
                      <a:pt x="145" y="218"/>
                    </a:lnTo>
                    <a:lnTo>
                      <a:pt x="145" y="0"/>
                    </a:lnTo>
                    <a:lnTo>
                      <a:pt x="98" y="0"/>
                    </a:lnTo>
                    <a:lnTo>
                      <a:pt x="98" y="63"/>
                    </a:lnTo>
                    <a:lnTo>
                      <a:pt x="98" y="81"/>
                    </a:lnTo>
                    <a:lnTo>
                      <a:pt x="100" y="102"/>
                    </a:lnTo>
                    <a:lnTo>
                      <a:pt x="101" y="122"/>
                    </a:lnTo>
                    <a:lnTo>
                      <a:pt x="104" y="139"/>
                    </a:lnTo>
                    <a:lnTo>
                      <a:pt x="103" y="139"/>
                    </a:lnTo>
                    <a:lnTo>
                      <a:pt x="90" y="103"/>
                    </a:lnTo>
                    <a:lnTo>
                      <a:pt x="75" y="68"/>
                    </a:lnTo>
                    <a:lnTo>
                      <a:pt x="60" y="34"/>
                    </a:lnTo>
                    <a:lnTo>
                      <a:pt x="46" y="0"/>
                    </a:lnTo>
                    <a:lnTo>
                      <a:pt x="0" y="0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2804"/>
              <p:cNvSpPr>
                <a:spLocks/>
              </p:cNvSpPr>
              <p:nvPr/>
            </p:nvSpPr>
            <p:spPr bwMode="auto">
              <a:xfrm>
                <a:off x="3188" y="233"/>
                <a:ext cx="52" cy="52"/>
              </a:xfrm>
              <a:custGeom>
                <a:avLst/>
                <a:gdLst>
                  <a:gd name="T0" fmla="*/ 21 w 258"/>
                  <a:gd name="T1" fmla="*/ 258 h 258"/>
                  <a:gd name="T2" fmla="*/ 16 w 258"/>
                  <a:gd name="T3" fmla="*/ 258 h 258"/>
                  <a:gd name="T4" fmla="*/ 13 w 258"/>
                  <a:gd name="T5" fmla="*/ 256 h 258"/>
                  <a:gd name="T6" fmla="*/ 9 w 258"/>
                  <a:gd name="T7" fmla="*/ 254 h 258"/>
                  <a:gd name="T8" fmla="*/ 6 w 258"/>
                  <a:gd name="T9" fmla="*/ 251 h 258"/>
                  <a:gd name="T10" fmla="*/ 3 w 258"/>
                  <a:gd name="T11" fmla="*/ 248 h 258"/>
                  <a:gd name="T12" fmla="*/ 1 w 258"/>
                  <a:gd name="T13" fmla="*/ 244 h 258"/>
                  <a:gd name="T14" fmla="*/ 0 w 258"/>
                  <a:gd name="T15" fmla="*/ 240 h 258"/>
                  <a:gd name="T16" fmla="*/ 0 w 258"/>
                  <a:gd name="T17" fmla="*/ 236 h 258"/>
                  <a:gd name="T18" fmla="*/ 0 w 258"/>
                  <a:gd name="T19" fmla="*/ 21 h 258"/>
                  <a:gd name="T20" fmla="*/ 0 w 258"/>
                  <a:gd name="T21" fmla="*/ 17 h 258"/>
                  <a:gd name="T22" fmla="*/ 1 w 258"/>
                  <a:gd name="T23" fmla="*/ 12 h 258"/>
                  <a:gd name="T24" fmla="*/ 3 w 258"/>
                  <a:gd name="T25" fmla="*/ 9 h 258"/>
                  <a:gd name="T26" fmla="*/ 6 w 258"/>
                  <a:gd name="T27" fmla="*/ 6 h 258"/>
                  <a:gd name="T28" fmla="*/ 9 w 258"/>
                  <a:gd name="T29" fmla="*/ 4 h 258"/>
                  <a:gd name="T30" fmla="*/ 13 w 258"/>
                  <a:gd name="T31" fmla="*/ 1 h 258"/>
                  <a:gd name="T32" fmla="*/ 16 w 258"/>
                  <a:gd name="T33" fmla="*/ 0 h 258"/>
                  <a:gd name="T34" fmla="*/ 21 w 258"/>
                  <a:gd name="T35" fmla="*/ 0 h 258"/>
                  <a:gd name="T36" fmla="*/ 237 w 258"/>
                  <a:gd name="T37" fmla="*/ 0 h 258"/>
                  <a:gd name="T38" fmla="*/ 240 w 258"/>
                  <a:gd name="T39" fmla="*/ 0 h 258"/>
                  <a:gd name="T40" fmla="*/ 244 w 258"/>
                  <a:gd name="T41" fmla="*/ 1 h 258"/>
                  <a:gd name="T42" fmla="*/ 248 w 258"/>
                  <a:gd name="T43" fmla="*/ 4 h 258"/>
                  <a:gd name="T44" fmla="*/ 252 w 258"/>
                  <a:gd name="T45" fmla="*/ 6 h 258"/>
                  <a:gd name="T46" fmla="*/ 254 w 258"/>
                  <a:gd name="T47" fmla="*/ 9 h 258"/>
                  <a:gd name="T48" fmla="*/ 257 w 258"/>
                  <a:gd name="T49" fmla="*/ 12 h 258"/>
                  <a:gd name="T50" fmla="*/ 257 w 258"/>
                  <a:gd name="T51" fmla="*/ 17 h 258"/>
                  <a:gd name="T52" fmla="*/ 258 w 258"/>
                  <a:gd name="T53" fmla="*/ 21 h 258"/>
                  <a:gd name="T54" fmla="*/ 258 w 258"/>
                  <a:gd name="T55" fmla="*/ 236 h 258"/>
                  <a:gd name="T56" fmla="*/ 257 w 258"/>
                  <a:gd name="T57" fmla="*/ 240 h 258"/>
                  <a:gd name="T58" fmla="*/ 255 w 258"/>
                  <a:gd name="T59" fmla="*/ 244 h 258"/>
                  <a:gd name="T60" fmla="*/ 254 w 258"/>
                  <a:gd name="T61" fmla="*/ 248 h 258"/>
                  <a:gd name="T62" fmla="*/ 252 w 258"/>
                  <a:gd name="T63" fmla="*/ 251 h 258"/>
                  <a:gd name="T64" fmla="*/ 248 w 258"/>
                  <a:gd name="T65" fmla="*/ 254 h 258"/>
                  <a:gd name="T66" fmla="*/ 244 w 258"/>
                  <a:gd name="T67" fmla="*/ 255 h 258"/>
                  <a:gd name="T68" fmla="*/ 240 w 258"/>
                  <a:gd name="T69" fmla="*/ 256 h 258"/>
                  <a:gd name="T70" fmla="*/ 237 w 258"/>
                  <a:gd name="T71" fmla="*/ 258 h 258"/>
                  <a:gd name="T72" fmla="*/ 21 w 258"/>
                  <a:gd name="T73" fmla="*/ 25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8" h="258">
                    <a:moveTo>
                      <a:pt x="21" y="258"/>
                    </a:moveTo>
                    <a:lnTo>
                      <a:pt x="16" y="258"/>
                    </a:lnTo>
                    <a:lnTo>
                      <a:pt x="13" y="256"/>
                    </a:lnTo>
                    <a:lnTo>
                      <a:pt x="9" y="254"/>
                    </a:lnTo>
                    <a:lnTo>
                      <a:pt x="6" y="251"/>
                    </a:lnTo>
                    <a:lnTo>
                      <a:pt x="3" y="248"/>
                    </a:lnTo>
                    <a:lnTo>
                      <a:pt x="1" y="244"/>
                    </a:lnTo>
                    <a:lnTo>
                      <a:pt x="0" y="240"/>
                    </a:lnTo>
                    <a:lnTo>
                      <a:pt x="0" y="236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1" y="12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9" y="4"/>
                    </a:lnTo>
                    <a:lnTo>
                      <a:pt x="13" y="1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37" y="0"/>
                    </a:lnTo>
                    <a:lnTo>
                      <a:pt x="240" y="0"/>
                    </a:lnTo>
                    <a:lnTo>
                      <a:pt x="244" y="1"/>
                    </a:lnTo>
                    <a:lnTo>
                      <a:pt x="248" y="4"/>
                    </a:lnTo>
                    <a:lnTo>
                      <a:pt x="252" y="6"/>
                    </a:lnTo>
                    <a:lnTo>
                      <a:pt x="254" y="9"/>
                    </a:lnTo>
                    <a:lnTo>
                      <a:pt x="257" y="12"/>
                    </a:lnTo>
                    <a:lnTo>
                      <a:pt x="257" y="17"/>
                    </a:lnTo>
                    <a:lnTo>
                      <a:pt x="258" y="21"/>
                    </a:lnTo>
                    <a:lnTo>
                      <a:pt x="258" y="236"/>
                    </a:lnTo>
                    <a:lnTo>
                      <a:pt x="257" y="240"/>
                    </a:lnTo>
                    <a:lnTo>
                      <a:pt x="255" y="244"/>
                    </a:lnTo>
                    <a:lnTo>
                      <a:pt x="254" y="248"/>
                    </a:lnTo>
                    <a:lnTo>
                      <a:pt x="252" y="251"/>
                    </a:lnTo>
                    <a:lnTo>
                      <a:pt x="248" y="254"/>
                    </a:lnTo>
                    <a:lnTo>
                      <a:pt x="244" y="255"/>
                    </a:lnTo>
                    <a:lnTo>
                      <a:pt x="240" y="256"/>
                    </a:lnTo>
                    <a:lnTo>
                      <a:pt x="237" y="258"/>
                    </a:lnTo>
                    <a:lnTo>
                      <a:pt x="21" y="25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2805"/>
              <p:cNvSpPr>
                <a:spLocks/>
              </p:cNvSpPr>
              <p:nvPr/>
            </p:nvSpPr>
            <p:spPr bwMode="auto">
              <a:xfrm>
                <a:off x="3188" y="233"/>
                <a:ext cx="52" cy="52"/>
              </a:xfrm>
              <a:custGeom>
                <a:avLst/>
                <a:gdLst>
                  <a:gd name="T0" fmla="*/ 21 w 258"/>
                  <a:gd name="T1" fmla="*/ 258 h 258"/>
                  <a:gd name="T2" fmla="*/ 16 w 258"/>
                  <a:gd name="T3" fmla="*/ 258 h 258"/>
                  <a:gd name="T4" fmla="*/ 13 w 258"/>
                  <a:gd name="T5" fmla="*/ 256 h 258"/>
                  <a:gd name="T6" fmla="*/ 9 w 258"/>
                  <a:gd name="T7" fmla="*/ 254 h 258"/>
                  <a:gd name="T8" fmla="*/ 6 w 258"/>
                  <a:gd name="T9" fmla="*/ 251 h 258"/>
                  <a:gd name="T10" fmla="*/ 3 w 258"/>
                  <a:gd name="T11" fmla="*/ 248 h 258"/>
                  <a:gd name="T12" fmla="*/ 1 w 258"/>
                  <a:gd name="T13" fmla="*/ 244 h 258"/>
                  <a:gd name="T14" fmla="*/ 0 w 258"/>
                  <a:gd name="T15" fmla="*/ 240 h 258"/>
                  <a:gd name="T16" fmla="*/ 0 w 258"/>
                  <a:gd name="T17" fmla="*/ 236 h 258"/>
                  <a:gd name="T18" fmla="*/ 0 w 258"/>
                  <a:gd name="T19" fmla="*/ 21 h 258"/>
                  <a:gd name="T20" fmla="*/ 0 w 258"/>
                  <a:gd name="T21" fmla="*/ 17 h 258"/>
                  <a:gd name="T22" fmla="*/ 1 w 258"/>
                  <a:gd name="T23" fmla="*/ 12 h 258"/>
                  <a:gd name="T24" fmla="*/ 3 w 258"/>
                  <a:gd name="T25" fmla="*/ 9 h 258"/>
                  <a:gd name="T26" fmla="*/ 6 w 258"/>
                  <a:gd name="T27" fmla="*/ 6 h 258"/>
                  <a:gd name="T28" fmla="*/ 9 w 258"/>
                  <a:gd name="T29" fmla="*/ 4 h 258"/>
                  <a:gd name="T30" fmla="*/ 13 w 258"/>
                  <a:gd name="T31" fmla="*/ 1 h 258"/>
                  <a:gd name="T32" fmla="*/ 16 w 258"/>
                  <a:gd name="T33" fmla="*/ 0 h 258"/>
                  <a:gd name="T34" fmla="*/ 21 w 258"/>
                  <a:gd name="T35" fmla="*/ 0 h 258"/>
                  <a:gd name="T36" fmla="*/ 237 w 258"/>
                  <a:gd name="T37" fmla="*/ 0 h 258"/>
                  <a:gd name="T38" fmla="*/ 240 w 258"/>
                  <a:gd name="T39" fmla="*/ 0 h 258"/>
                  <a:gd name="T40" fmla="*/ 244 w 258"/>
                  <a:gd name="T41" fmla="*/ 1 h 258"/>
                  <a:gd name="T42" fmla="*/ 248 w 258"/>
                  <a:gd name="T43" fmla="*/ 4 h 258"/>
                  <a:gd name="T44" fmla="*/ 252 w 258"/>
                  <a:gd name="T45" fmla="*/ 6 h 258"/>
                  <a:gd name="T46" fmla="*/ 254 w 258"/>
                  <a:gd name="T47" fmla="*/ 9 h 258"/>
                  <a:gd name="T48" fmla="*/ 257 w 258"/>
                  <a:gd name="T49" fmla="*/ 12 h 258"/>
                  <a:gd name="T50" fmla="*/ 257 w 258"/>
                  <a:gd name="T51" fmla="*/ 17 h 258"/>
                  <a:gd name="T52" fmla="*/ 258 w 258"/>
                  <a:gd name="T53" fmla="*/ 21 h 258"/>
                  <a:gd name="T54" fmla="*/ 258 w 258"/>
                  <a:gd name="T55" fmla="*/ 236 h 258"/>
                  <a:gd name="T56" fmla="*/ 257 w 258"/>
                  <a:gd name="T57" fmla="*/ 240 h 258"/>
                  <a:gd name="T58" fmla="*/ 255 w 258"/>
                  <a:gd name="T59" fmla="*/ 244 h 258"/>
                  <a:gd name="T60" fmla="*/ 254 w 258"/>
                  <a:gd name="T61" fmla="*/ 248 h 258"/>
                  <a:gd name="T62" fmla="*/ 252 w 258"/>
                  <a:gd name="T63" fmla="*/ 251 h 258"/>
                  <a:gd name="T64" fmla="*/ 248 w 258"/>
                  <a:gd name="T65" fmla="*/ 254 h 258"/>
                  <a:gd name="T66" fmla="*/ 244 w 258"/>
                  <a:gd name="T67" fmla="*/ 255 h 258"/>
                  <a:gd name="T68" fmla="*/ 240 w 258"/>
                  <a:gd name="T69" fmla="*/ 256 h 258"/>
                  <a:gd name="T70" fmla="*/ 237 w 258"/>
                  <a:gd name="T71" fmla="*/ 258 h 258"/>
                  <a:gd name="T72" fmla="*/ 21 w 258"/>
                  <a:gd name="T73" fmla="*/ 25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8" h="258">
                    <a:moveTo>
                      <a:pt x="21" y="258"/>
                    </a:moveTo>
                    <a:lnTo>
                      <a:pt x="16" y="258"/>
                    </a:lnTo>
                    <a:lnTo>
                      <a:pt x="13" y="256"/>
                    </a:lnTo>
                    <a:lnTo>
                      <a:pt x="9" y="254"/>
                    </a:lnTo>
                    <a:lnTo>
                      <a:pt x="6" y="251"/>
                    </a:lnTo>
                    <a:lnTo>
                      <a:pt x="3" y="248"/>
                    </a:lnTo>
                    <a:lnTo>
                      <a:pt x="1" y="244"/>
                    </a:lnTo>
                    <a:lnTo>
                      <a:pt x="0" y="240"/>
                    </a:lnTo>
                    <a:lnTo>
                      <a:pt x="0" y="236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1" y="12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9" y="4"/>
                    </a:lnTo>
                    <a:lnTo>
                      <a:pt x="13" y="1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37" y="0"/>
                    </a:lnTo>
                    <a:lnTo>
                      <a:pt x="240" y="0"/>
                    </a:lnTo>
                    <a:lnTo>
                      <a:pt x="244" y="1"/>
                    </a:lnTo>
                    <a:lnTo>
                      <a:pt x="248" y="4"/>
                    </a:lnTo>
                    <a:lnTo>
                      <a:pt x="252" y="6"/>
                    </a:lnTo>
                    <a:lnTo>
                      <a:pt x="254" y="9"/>
                    </a:lnTo>
                    <a:lnTo>
                      <a:pt x="257" y="12"/>
                    </a:lnTo>
                    <a:lnTo>
                      <a:pt x="257" y="17"/>
                    </a:lnTo>
                    <a:lnTo>
                      <a:pt x="258" y="21"/>
                    </a:lnTo>
                    <a:lnTo>
                      <a:pt x="258" y="236"/>
                    </a:lnTo>
                    <a:lnTo>
                      <a:pt x="257" y="240"/>
                    </a:lnTo>
                    <a:lnTo>
                      <a:pt x="255" y="244"/>
                    </a:lnTo>
                    <a:lnTo>
                      <a:pt x="254" y="248"/>
                    </a:lnTo>
                    <a:lnTo>
                      <a:pt x="252" y="251"/>
                    </a:lnTo>
                    <a:lnTo>
                      <a:pt x="248" y="254"/>
                    </a:lnTo>
                    <a:lnTo>
                      <a:pt x="244" y="255"/>
                    </a:lnTo>
                    <a:lnTo>
                      <a:pt x="240" y="256"/>
                    </a:lnTo>
                    <a:lnTo>
                      <a:pt x="237" y="258"/>
                    </a:lnTo>
                    <a:lnTo>
                      <a:pt x="21" y="258"/>
                    </a:lnTo>
                    <a:close/>
                  </a:path>
                </a:pathLst>
              </a:custGeom>
              <a:noFill/>
              <a:ln w="1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2806"/>
              <p:cNvSpPr>
                <a:spLocks noEditPoints="1"/>
              </p:cNvSpPr>
              <p:nvPr/>
            </p:nvSpPr>
            <p:spPr bwMode="auto">
              <a:xfrm>
                <a:off x="3204" y="243"/>
                <a:ext cx="23" cy="31"/>
              </a:xfrm>
              <a:custGeom>
                <a:avLst/>
                <a:gdLst>
                  <a:gd name="T0" fmla="*/ 0 w 118"/>
                  <a:gd name="T1" fmla="*/ 155 h 155"/>
                  <a:gd name="T2" fmla="*/ 0 w 118"/>
                  <a:gd name="T3" fmla="*/ 0 h 155"/>
                  <a:gd name="T4" fmla="*/ 50 w 118"/>
                  <a:gd name="T5" fmla="*/ 0 h 155"/>
                  <a:gd name="T6" fmla="*/ 74 w 118"/>
                  <a:gd name="T7" fmla="*/ 0 h 155"/>
                  <a:gd name="T8" fmla="*/ 87 w 118"/>
                  <a:gd name="T9" fmla="*/ 3 h 155"/>
                  <a:gd name="T10" fmla="*/ 93 w 118"/>
                  <a:gd name="T11" fmla="*/ 5 h 155"/>
                  <a:gd name="T12" fmla="*/ 98 w 118"/>
                  <a:gd name="T13" fmla="*/ 8 h 155"/>
                  <a:gd name="T14" fmla="*/ 105 w 118"/>
                  <a:gd name="T15" fmla="*/ 13 h 155"/>
                  <a:gd name="T16" fmla="*/ 108 w 118"/>
                  <a:gd name="T17" fmla="*/ 18 h 155"/>
                  <a:gd name="T18" fmla="*/ 113 w 118"/>
                  <a:gd name="T19" fmla="*/ 24 h 155"/>
                  <a:gd name="T20" fmla="*/ 116 w 118"/>
                  <a:gd name="T21" fmla="*/ 32 h 155"/>
                  <a:gd name="T22" fmla="*/ 117 w 118"/>
                  <a:gd name="T23" fmla="*/ 39 h 155"/>
                  <a:gd name="T24" fmla="*/ 118 w 118"/>
                  <a:gd name="T25" fmla="*/ 48 h 155"/>
                  <a:gd name="T26" fmla="*/ 117 w 118"/>
                  <a:gd name="T27" fmla="*/ 55 h 155"/>
                  <a:gd name="T28" fmla="*/ 117 w 118"/>
                  <a:gd name="T29" fmla="*/ 61 h 155"/>
                  <a:gd name="T30" fmla="*/ 115 w 118"/>
                  <a:gd name="T31" fmla="*/ 66 h 155"/>
                  <a:gd name="T32" fmla="*/ 112 w 118"/>
                  <a:gd name="T33" fmla="*/ 71 h 155"/>
                  <a:gd name="T34" fmla="*/ 107 w 118"/>
                  <a:gd name="T35" fmla="*/ 80 h 155"/>
                  <a:gd name="T36" fmla="*/ 100 w 118"/>
                  <a:gd name="T37" fmla="*/ 88 h 155"/>
                  <a:gd name="T38" fmla="*/ 91 w 118"/>
                  <a:gd name="T39" fmla="*/ 91 h 155"/>
                  <a:gd name="T40" fmla="*/ 83 w 118"/>
                  <a:gd name="T41" fmla="*/ 94 h 155"/>
                  <a:gd name="T42" fmla="*/ 70 w 118"/>
                  <a:gd name="T43" fmla="*/ 96 h 155"/>
                  <a:gd name="T44" fmla="*/ 51 w 118"/>
                  <a:gd name="T45" fmla="*/ 96 h 155"/>
                  <a:gd name="T46" fmla="*/ 31 w 118"/>
                  <a:gd name="T47" fmla="*/ 96 h 155"/>
                  <a:gd name="T48" fmla="*/ 31 w 118"/>
                  <a:gd name="T49" fmla="*/ 155 h 155"/>
                  <a:gd name="T50" fmla="*/ 0 w 118"/>
                  <a:gd name="T51" fmla="*/ 155 h 155"/>
                  <a:gd name="T52" fmla="*/ 31 w 118"/>
                  <a:gd name="T53" fmla="*/ 27 h 155"/>
                  <a:gd name="T54" fmla="*/ 31 w 118"/>
                  <a:gd name="T55" fmla="*/ 70 h 155"/>
                  <a:gd name="T56" fmla="*/ 47 w 118"/>
                  <a:gd name="T57" fmla="*/ 70 h 155"/>
                  <a:gd name="T58" fmla="*/ 64 w 118"/>
                  <a:gd name="T59" fmla="*/ 70 h 155"/>
                  <a:gd name="T60" fmla="*/ 72 w 118"/>
                  <a:gd name="T61" fmla="*/ 68 h 155"/>
                  <a:gd name="T62" fmla="*/ 79 w 118"/>
                  <a:gd name="T63" fmla="*/ 65 h 155"/>
                  <a:gd name="T64" fmla="*/ 82 w 118"/>
                  <a:gd name="T65" fmla="*/ 60 h 155"/>
                  <a:gd name="T66" fmla="*/ 85 w 118"/>
                  <a:gd name="T67" fmla="*/ 55 h 155"/>
                  <a:gd name="T68" fmla="*/ 86 w 118"/>
                  <a:gd name="T69" fmla="*/ 48 h 155"/>
                  <a:gd name="T70" fmla="*/ 86 w 118"/>
                  <a:gd name="T71" fmla="*/ 44 h 155"/>
                  <a:gd name="T72" fmla="*/ 85 w 118"/>
                  <a:gd name="T73" fmla="*/ 40 h 155"/>
                  <a:gd name="T74" fmla="*/ 83 w 118"/>
                  <a:gd name="T75" fmla="*/ 38 h 155"/>
                  <a:gd name="T76" fmla="*/ 81 w 118"/>
                  <a:gd name="T77" fmla="*/ 34 h 155"/>
                  <a:gd name="T78" fmla="*/ 75 w 118"/>
                  <a:gd name="T79" fmla="*/ 30 h 155"/>
                  <a:gd name="T80" fmla="*/ 69 w 118"/>
                  <a:gd name="T81" fmla="*/ 28 h 155"/>
                  <a:gd name="T82" fmla="*/ 60 w 118"/>
                  <a:gd name="T83" fmla="*/ 27 h 155"/>
                  <a:gd name="T84" fmla="*/ 46 w 118"/>
                  <a:gd name="T85" fmla="*/ 27 h 155"/>
                  <a:gd name="T86" fmla="*/ 31 w 118"/>
                  <a:gd name="T87" fmla="*/ 2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8" h="155">
                    <a:moveTo>
                      <a:pt x="0" y="155"/>
                    </a:moveTo>
                    <a:lnTo>
                      <a:pt x="0" y="0"/>
                    </a:lnTo>
                    <a:lnTo>
                      <a:pt x="50" y="0"/>
                    </a:lnTo>
                    <a:lnTo>
                      <a:pt x="74" y="0"/>
                    </a:lnTo>
                    <a:lnTo>
                      <a:pt x="87" y="3"/>
                    </a:lnTo>
                    <a:lnTo>
                      <a:pt x="93" y="5"/>
                    </a:lnTo>
                    <a:lnTo>
                      <a:pt x="98" y="8"/>
                    </a:lnTo>
                    <a:lnTo>
                      <a:pt x="105" y="13"/>
                    </a:lnTo>
                    <a:lnTo>
                      <a:pt x="108" y="18"/>
                    </a:lnTo>
                    <a:lnTo>
                      <a:pt x="113" y="24"/>
                    </a:lnTo>
                    <a:lnTo>
                      <a:pt x="116" y="32"/>
                    </a:lnTo>
                    <a:lnTo>
                      <a:pt x="117" y="39"/>
                    </a:lnTo>
                    <a:lnTo>
                      <a:pt x="118" y="48"/>
                    </a:lnTo>
                    <a:lnTo>
                      <a:pt x="117" y="55"/>
                    </a:lnTo>
                    <a:lnTo>
                      <a:pt x="117" y="61"/>
                    </a:lnTo>
                    <a:lnTo>
                      <a:pt x="115" y="66"/>
                    </a:lnTo>
                    <a:lnTo>
                      <a:pt x="112" y="71"/>
                    </a:lnTo>
                    <a:lnTo>
                      <a:pt x="107" y="80"/>
                    </a:lnTo>
                    <a:lnTo>
                      <a:pt x="100" y="88"/>
                    </a:lnTo>
                    <a:lnTo>
                      <a:pt x="91" y="91"/>
                    </a:lnTo>
                    <a:lnTo>
                      <a:pt x="83" y="94"/>
                    </a:lnTo>
                    <a:lnTo>
                      <a:pt x="70" y="96"/>
                    </a:lnTo>
                    <a:lnTo>
                      <a:pt x="51" y="96"/>
                    </a:lnTo>
                    <a:lnTo>
                      <a:pt x="31" y="96"/>
                    </a:lnTo>
                    <a:lnTo>
                      <a:pt x="31" y="155"/>
                    </a:lnTo>
                    <a:lnTo>
                      <a:pt x="0" y="155"/>
                    </a:lnTo>
                    <a:close/>
                    <a:moveTo>
                      <a:pt x="31" y="27"/>
                    </a:moveTo>
                    <a:lnTo>
                      <a:pt x="31" y="70"/>
                    </a:lnTo>
                    <a:lnTo>
                      <a:pt x="47" y="70"/>
                    </a:lnTo>
                    <a:lnTo>
                      <a:pt x="64" y="70"/>
                    </a:lnTo>
                    <a:lnTo>
                      <a:pt x="72" y="68"/>
                    </a:lnTo>
                    <a:lnTo>
                      <a:pt x="79" y="65"/>
                    </a:lnTo>
                    <a:lnTo>
                      <a:pt x="82" y="60"/>
                    </a:lnTo>
                    <a:lnTo>
                      <a:pt x="85" y="55"/>
                    </a:lnTo>
                    <a:lnTo>
                      <a:pt x="86" y="48"/>
                    </a:lnTo>
                    <a:lnTo>
                      <a:pt x="86" y="44"/>
                    </a:lnTo>
                    <a:lnTo>
                      <a:pt x="85" y="40"/>
                    </a:lnTo>
                    <a:lnTo>
                      <a:pt x="83" y="38"/>
                    </a:lnTo>
                    <a:lnTo>
                      <a:pt x="81" y="34"/>
                    </a:lnTo>
                    <a:lnTo>
                      <a:pt x="75" y="30"/>
                    </a:lnTo>
                    <a:lnTo>
                      <a:pt x="69" y="28"/>
                    </a:lnTo>
                    <a:lnTo>
                      <a:pt x="60" y="27"/>
                    </a:lnTo>
                    <a:lnTo>
                      <a:pt x="46" y="27"/>
                    </a:lnTo>
                    <a:lnTo>
                      <a:pt x="31" y="27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2807"/>
              <p:cNvSpPr>
                <a:spLocks/>
              </p:cNvSpPr>
              <p:nvPr/>
            </p:nvSpPr>
            <p:spPr bwMode="auto">
              <a:xfrm>
                <a:off x="3179" y="324"/>
                <a:ext cx="66" cy="47"/>
              </a:xfrm>
              <a:custGeom>
                <a:avLst/>
                <a:gdLst>
                  <a:gd name="T0" fmla="*/ 1 w 331"/>
                  <a:gd name="T1" fmla="*/ 12 h 238"/>
                  <a:gd name="T2" fmla="*/ 0 w 331"/>
                  <a:gd name="T3" fmla="*/ 12 h 238"/>
                  <a:gd name="T4" fmla="*/ 0 w 331"/>
                  <a:gd name="T5" fmla="*/ 15 h 238"/>
                  <a:gd name="T6" fmla="*/ 0 w 331"/>
                  <a:gd name="T7" fmla="*/ 17 h 238"/>
                  <a:gd name="T8" fmla="*/ 1 w 331"/>
                  <a:gd name="T9" fmla="*/ 22 h 238"/>
                  <a:gd name="T10" fmla="*/ 5 w 331"/>
                  <a:gd name="T11" fmla="*/ 33 h 238"/>
                  <a:gd name="T12" fmla="*/ 11 w 331"/>
                  <a:gd name="T13" fmla="*/ 47 h 238"/>
                  <a:gd name="T14" fmla="*/ 20 w 331"/>
                  <a:gd name="T15" fmla="*/ 65 h 238"/>
                  <a:gd name="T16" fmla="*/ 31 w 331"/>
                  <a:gd name="T17" fmla="*/ 83 h 238"/>
                  <a:gd name="T18" fmla="*/ 43 w 331"/>
                  <a:gd name="T19" fmla="*/ 104 h 238"/>
                  <a:gd name="T20" fmla="*/ 57 w 331"/>
                  <a:gd name="T21" fmla="*/ 126 h 238"/>
                  <a:gd name="T22" fmla="*/ 71 w 331"/>
                  <a:gd name="T23" fmla="*/ 146 h 238"/>
                  <a:gd name="T24" fmla="*/ 86 w 331"/>
                  <a:gd name="T25" fmla="*/ 167 h 238"/>
                  <a:gd name="T26" fmla="*/ 101 w 331"/>
                  <a:gd name="T27" fmla="*/ 185 h 238"/>
                  <a:gd name="T28" fmla="*/ 116 w 331"/>
                  <a:gd name="T29" fmla="*/ 203 h 238"/>
                  <a:gd name="T30" fmla="*/ 129 w 331"/>
                  <a:gd name="T31" fmla="*/ 217 h 238"/>
                  <a:gd name="T32" fmla="*/ 143 w 331"/>
                  <a:gd name="T33" fmla="*/ 228 h 238"/>
                  <a:gd name="T34" fmla="*/ 149 w 331"/>
                  <a:gd name="T35" fmla="*/ 231 h 238"/>
                  <a:gd name="T36" fmla="*/ 155 w 331"/>
                  <a:gd name="T37" fmla="*/ 235 h 238"/>
                  <a:gd name="T38" fmla="*/ 160 w 331"/>
                  <a:gd name="T39" fmla="*/ 236 h 238"/>
                  <a:gd name="T40" fmla="*/ 165 w 331"/>
                  <a:gd name="T41" fmla="*/ 238 h 238"/>
                  <a:gd name="T42" fmla="*/ 170 w 331"/>
                  <a:gd name="T43" fmla="*/ 236 h 238"/>
                  <a:gd name="T44" fmla="*/ 175 w 331"/>
                  <a:gd name="T45" fmla="*/ 235 h 238"/>
                  <a:gd name="T46" fmla="*/ 180 w 331"/>
                  <a:gd name="T47" fmla="*/ 231 h 238"/>
                  <a:gd name="T48" fmla="*/ 187 w 331"/>
                  <a:gd name="T49" fmla="*/ 228 h 238"/>
                  <a:gd name="T50" fmla="*/ 199 w 331"/>
                  <a:gd name="T51" fmla="*/ 217 h 238"/>
                  <a:gd name="T52" fmla="*/ 213 w 331"/>
                  <a:gd name="T53" fmla="*/ 202 h 238"/>
                  <a:gd name="T54" fmla="*/ 226 w 331"/>
                  <a:gd name="T55" fmla="*/ 185 h 238"/>
                  <a:gd name="T56" fmla="*/ 241 w 331"/>
                  <a:gd name="T57" fmla="*/ 165 h 238"/>
                  <a:gd name="T58" fmla="*/ 256 w 331"/>
                  <a:gd name="T59" fmla="*/ 146 h 238"/>
                  <a:gd name="T60" fmla="*/ 270 w 331"/>
                  <a:gd name="T61" fmla="*/ 124 h 238"/>
                  <a:gd name="T62" fmla="*/ 296 w 331"/>
                  <a:gd name="T63" fmla="*/ 83 h 238"/>
                  <a:gd name="T64" fmla="*/ 317 w 331"/>
                  <a:gd name="T65" fmla="*/ 47 h 238"/>
                  <a:gd name="T66" fmla="*/ 325 w 331"/>
                  <a:gd name="T67" fmla="*/ 33 h 238"/>
                  <a:gd name="T68" fmla="*/ 329 w 331"/>
                  <a:gd name="T69" fmla="*/ 22 h 238"/>
                  <a:gd name="T70" fmla="*/ 330 w 331"/>
                  <a:gd name="T71" fmla="*/ 19 h 238"/>
                  <a:gd name="T72" fmla="*/ 331 w 331"/>
                  <a:gd name="T73" fmla="*/ 15 h 238"/>
                  <a:gd name="T74" fmla="*/ 331 w 331"/>
                  <a:gd name="T75" fmla="*/ 14 h 238"/>
                  <a:gd name="T76" fmla="*/ 330 w 331"/>
                  <a:gd name="T77" fmla="*/ 12 h 238"/>
                  <a:gd name="T78" fmla="*/ 330 w 331"/>
                  <a:gd name="T79" fmla="*/ 11 h 238"/>
                  <a:gd name="T80" fmla="*/ 327 w 331"/>
                  <a:gd name="T81" fmla="*/ 10 h 238"/>
                  <a:gd name="T82" fmla="*/ 324 w 331"/>
                  <a:gd name="T83" fmla="*/ 9 h 238"/>
                  <a:gd name="T84" fmla="*/ 319 w 331"/>
                  <a:gd name="T85" fmla="*/ 7 h 238"/>
                  <a:gd name="T86" fmla="*/ 302 w 331"/>
                  <a:gd name="T87" fmla="*/ 5 h 238"/>
                  <a:gd name="T88" fmla="*/ 281 w 331"/>
                  <a:gd name="T89" fmla="*/ 4 h 238"/>
                  <a:gd name="T90" fmla="*/ 228 w 331"/>
                  <a:gd name="T91" fmla="*/ 1 h 238"/>
                  <a:gd name="T92" fmla="*/ 165 w 331"/>
                  <a:gd name="T93" fmla="*/ 0 h 238"/>
                  <a:gd name="T94" fmla="*/ 103 w 331"/>
                  <a:gd name="T95" fmla="*/ 1 h 238"/>
                  <a:gd name="T96" fmla="*/ 50 w 331"/>
                  <a:gd name="T97" fmla="*/ 2 h 238"/>
                  <a:gd name="T98" fmla="*/ 28 w 331"/>
                  <a:gd name="T99" fmla="*/ 5 h 238"/>
                  <a:gd name="T100" fmla="*/ 12 w 331"/>
                  <a:gd name="T101" fmla="*/ 7 h 238"/>
                  <a:gd name="T102" fmla="*/ 7 w 331"/>
                  <a:gd name="T103" fmla="*/ 7 h 238"/>
                  <a:gd name="T104" fmla="*/ 3 w 331"/>
                  <a:gd name="T105" fmla="*/ 9 h 238"/>
                  <a:gd name="T106" fmla="*/ 1 w 331"/>
                  <a:gd name="T107" fmla="*/ 11 h 238"/>
                  <a:gd name="T108" fmla="*/ 1 w 331"/>
                  <a:gd name="T109" fmla="*/ 1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31" h="238">
                    <a:moveTo>
                      <a:pt x="1" y="12"/>
                    </a:moveTo>
                    <a:lnTo>
                      <a:pt x="0" y="12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22"/>
                    </a:lnTo>
                    <a:lnTo>
                      <a:pt x="5" y="33"/>
                    </a:lnTo>
                    <a:lnTo>
                      <a:pt x="11" y="47"/>
                    </a:lnTo>
                    <a:lnTo>
                      <a:pt x="20" y="65"/>
                    </a:lnTo>
                    <a:lnTo>
                      <a:pt x="31" y="83"/>
                    </a:lnTo>
                    <a:lnTo>
                      <a:pt x="43" y="104"/>
                    </a:lnTo>
                    <a:lnTo>
                      <a:pt x="57" y="126"/>
                    </a:lnTo>
                    <a:lnTo>
                      <a:pt x="71" y="146"/>
                    </a:lnTo>
                    <a:lnTo>
                      <a:pt x="86" y="167"/>
                    </a:lnTo>
                    <a:lnTo>
                      <a:pt x="101" y="185"/>
                    </a:lnTo>
                    <a:lnTo>
                      <a:pt x="116" y="203"/>
                    </a:lnTo>
                    <a:lnTo>
                      <a:pt x="129" y="217"/>
                    </a:lnTo>
                    <a:lnTo>
                      <a:pt x="143" y="228"/>
                    </a:lnTo>
                    <a:lnTo>
                      <a:pt x="149" y="231"/>
                    </a:lnTo>
                    <a:lnTo>
                      <a:pt x="155" y="235"/>
                    </a:lnTo>
                    <a:lnTo>
                      <a:pt x="160" y="236"/>
                    </a:lnTo>
                    <a:lnTo>
                      <a:pt x="165" y="238"/>
                    </a:lnTo>
                    <a:lnTo>
                      <a:pt x="170" y="236"/>
                    </a:lnTo>
                    <a:lnTo>
                      <a:pt x="175" y="235"/>
                    </a:lnTo>
                    <a:lnTo>
                      <a:pt x="180" y="231"/>
                    </a:lnTo>
                    <a:lnTo>
                      <a:pt x="187" y="228"/>
                    </a:lnTo>
                    <a:lnTo>
                      <a:pt x="199" y="217"/>
                    </a:lnTo>
                    <a:lnTo>
                      <a:pt x="213" y="202"/>
                    </a:lnTo>
                    <a:lnTo>
                      <a:pt x="226" y="185"/>
                    </a:lnTo>
                    <a:lnTo>
                      <a:pt x="241" y="165"/>
                    </a:lnTo>
                    <a:lnTo>
                      <a:pt x="256" y="146"/>
                    </a:lnTo>
                    <a:lnTo>
                      <a:pt x="270" y="124"/>
                    </a:lnTo>
                    <a:lnTo>
                      <a:pt x="296" y="83"/>
                    </a:lnTo>
                    <a:lnTo>
                      <a:pt x="317" y="47"/>
                    </a:lnTo>
                    <a:lnTo>
                      <a:pt x="325" y="33"/>
                    </a:lnTo>
                    <a:lnTo>
                      <a:pt x="329" y="22"/>
                    </a:lnTo>
                    <a:lnTo>
                      <a:pt x="330" y="19"/>
                    </a:lnTo>
                    <a:lnTo>
                      <a:pt x="331" y="15"/>
                    </a:lnTo>
                    <a:lnTo>
                      <a:pt x="331" y="14"/>
                    </a:lnTo>
                    <a:lnTo>
                      <a:pt x="330" y="12"/>
                    </a:lnTo>
                    <a:lnTo>
                      <a:pt x="330" y="11"/>
                    </a:lnTo>
                    <a:lnTo>
                      <a:pt x="327" y="10"/>
                    </a:lnTo>
                    <a:lnTo>
                      <a:pt x="324" y="9"/>
                    </a:lnTo>
                    <a:lnTo>
                      <a:pt x="319" y="7"/>
                    </a:lnTo>
                    <a:lnTo>
                      <a:pt x="302" y="5"/>
                    </a:lnTo>
                    <a:lnTo>
                      <a:pt x="281" y="4"/>
                    </a:lnTo>
                    <a:lnTo>
                      <a:pt x="228" y="1"/>
                    </a:lnTo>
                    <a:lnTo>
                      <a:pt x="165" y="0"/>
                    </a:lnTo>
                    <a:lnTo>
                      <a:pt x="103" y="1"/>
                    </a:lnTo>
                    <a:lnTo>
                      <a:pt x="50" y="2"/>
                    </a:lnTo>
                    <a:lnTo>
                      <a:pt x="28" y="5"/>
                    </a:lnTo>
                    <a:lnTo>
                      <a:pt x="12" y="7"/>
                    </a:lnTo>
                    <a:lnTo>
                      <a:pt x="7" y="7"/>
                    </a:lnTo>
                    <a:lnTo>
                      <a:pt x="3" y="9"/>
                    </a:lnTo>
                    <a:lnTo>
                      <a:pt x="1" y="11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2808"/>
              <p:cNvSpPr>
                <a:spLocks/>
              </p:cNvSpPr>
              <p:nvPr/>
            </p:nvSpPr>
            <p:spPr bwMode="auto">
              <a:xfrm>
                <a:off x="3179" y="324"/>
                <a:ext cx="66" cy="47"/>
              </a:xfrm>
              <a:custGeom>
                <a:avLst/>
                <a:gdLst>
                  <a:gd name="T0" fmla="*/ 1 w 331"/>
                  <a:gd name="T1" fmla="*/ 12 h 238"/>
                  <a:gd name="T2" fmla="*/ 0 w 331"/>
                  <a:gd name="T3" fmla="*/ 12 h 238"/>
                  <a:gd name="T4" fmla="*/ 0 w 331"/>
                  <a:gd name="T5" fmla="*/ 15 h 238"/>
                  <a:gd name="T6" fmla="*/ 0 w 331"/>
                  <a:gd name="T7" fmla="*/ 17 h 238"/>
                  <a:gd name="T8" fmla="*/ 1 w 331"/>
                  <a:gd name="T9" fmla="*/ 22 h 238"/>
                  <a:gd name="T10" fmla="*/ 5 w 331"/>
                  <a:gd name="T11" fmla="*/ 33 h 238"/>
                  <a:gd name="T12" fmla="*/ 11 w 331"/>
                  <a:gd name="T13" fmla="*/ 47 h 238"/>
                  <a:gd name="T14" fmla="*/ 20 w 331"/>
                  <a:gd name="T15" fmla="*/ 65 h 238"/>
                  <a:gd name="T16" fmla="*/ 31 w 331"/>
                  <a:gd name="T17" fmla="*/ 83 h 238"/>
                  <a:gd name="T18" fmla="*/ 43 w 331"/>
                  <a:gd name="T19" fmla="*/ 104 h 238"/>
                  <a:gd name="T20" fmla="*/ 57 w 331"/>
                  <a:gd name="T21" fmla="*/ 126 h 238"/>
                  <a:gd name="T22" fmla="*/ 71 w 331"/>
                  <a:gd name="T23" fmla="*/ 146 h 238"/>
                  <a:gd name="T24" fmla="*/ 86 w 331"/>
                  <a:gd name="T25" fmla="*/ 167 h 238"/>
                  <a:gd name="T26" fmla="*/ 101 w 331"/>
                  <a:gd name="T27" fmla="*/ 185 h 238"/>
                  <a:gd name="T28" fmla="*/ 116 w 331"/>
                  <a:gd name="T29" fmla="*/ 203 h 238"/>
                  <a:gd name="T30" fmla="*/ 129 w 331"/>
                  <a:gd name="T31" fmla="*/ 217 h 238"/>
                  <a:gd name="T32" fmla="*/ 143 w 331"/>
                  <a:gd name="T33" fmla="*/ 228 h 238"/>
                  <a:gd name="T34" fmla="*/ 149 w 331"/>
                  <a:gd name="T35" fmla="*/ 231 h 238"/>
                  <a:gd name="T36" fmla="*/ 155 w 331"/>
                  <a:gd name="T37" fmla="*/ 235 h 238"/>
                  <a:gd name="T38" fmla="*/ 160 w 331"/>
                  <a:gd name="T39" fmla="*/ 236 h 238"/>
                  <a:gd name="T40" fmla="*/ 165 w 331"/>
                  <a:gd name="T41" fmla="*/ 238 h 238"/>
                  <a:gd name="T42" fmla="*/ 170 w 331"/>
                  <a:gd name="T43" fmla="*/ 236 h 238"/>
                  <a:gd name="T44" fmla="*/ 175 w 331"/>
                  <a:gd name="T45" fmla="*/ 235 h 238"/>
                  <a:gd name="T46" fmla="*/ 180 w 331"/>
                  <a:gd name="T47" fmla="*/ 231 h 238"/>
                  <a:gd name="T48" fmla="*/ 187 w 331"/>
                  <a:gd name="T49" fmla="*/ 228 h 238"/>
                  <a:gd name="T50" fmla="*/ 199 w 331"/>
                  <a:gd name="T51" fmla="*/ 217 h 238"/>
                  <a:gd name="T52" fmla="*/ 213 w 331"/>
                  <a:gd name="T53" fmla="*/ 202 h 238"/>
                  <a:gd name="T54" fmla="*/ 226 w 331"/>
                  <a:gd name="T55" fmla="*/ 185 h 238"/>
                  <a:gd name="T56" fmla="*/ 241 w 331"/>
                  <a:gd name="T57" fmla="*/ 165 h 238"/>
                  <a:gd name="T58" fmla="*/ 256 w 331"/>
                  <a:gd name="T59" fmla="*/ 146 h 238"/>
                  <a:gd name="T60" fmla="*/ 270 w 331"/>
                  <a:gd name="T61" fmla="*/ 124 h 238"/>
                  <a:gd name="T62" fmla="*/ 296 w 331"/>
                  <a:gd name="T63" fmla="*/ 83 h 238"/>
                  <a:gd name="T64" fmla="*/ 317 w 331"/>
                  <a:gd name="T65" fmla="*/ 47 h 238"/>
                  <a:gd name="T66" fmla="*/ 325 w 331"/>
                  <a:gd name="T67" fmla="*/ 33 h 238"/>
                  <a:gd name="T68" fmla="*/ 329 w 331"/>
                  <a:gd name="T69" fmla="*/ 22 h 238"/>
                  <a:gd name="T70" fmla="*/ 330 w 331"/>
                  <a:gd name="T71" fmla="*/ 19 h 238"/>
                  <a:gd name="T72" fmla="*/ 331 w 331"/>
                  <a:gd name="T73" fmla="*/ 15 h 238"/>
                  <a:gd name="T74" fmla="*/ 331 w 331"/>
                  <a:gd name="T75" fmla="*/ 14 h 238"/>
                  <a:gd name="T76" fmla="*/ 330 w 331"/>
                  <a:gd name="T77" fmla="*/ 12 h 238"/>
                  <a:gd name="T78" fmla="*/ 330 w 331"/>
                  <a:gd name="T79" fmla="*/ 11 h 238"/>
                  <a:gd name="T80" fmla="*/ 327 w 331"/>
                  <a:gd name="T81" fmla="*/ 10 h 238"/>
                  <a:gd name="T82" fmla="*/ 324 w 331"/>
                  <a:gd name="T83" fmla="*/ 9 h 238"/>
                  <a:gd name="T84" fmla="*/ 319 w 331"/>
                  <a:gd name="T85" fmla="*/ 7 h 238"/>
                  <a:gd name="T86" fmla="*/ 302 w 331"/>
                  <a:gd name="T87" fmla="*/ 5 h 238"/>
                  <a:gd name="T88" fmla="*/ 281 w 331"/>
                  <a:gd name="T89" fmla="*/ 4 h 238"/>
                  <a:gd name="T90" fmla="*/ 228 w 331"/>
                  <a:gd name="T91" fmla="*/ 1 h 238"/>
                  <a:gd name="T92" fmla="*/ 165 w 331"/>
                  <a:gd name="T93" fmla="*/ 0 h 238"/>
                  <a:gd name="T94" fmla="*/ 103 w 331"/>
                  <a:gd name="T95" fmla="*/ 1 h 238"/>
                  <a:gd name="T96" fmla="*/ 50 w 331"/>
                  <a:gd name="T97" fmla="*/ 2 h 238"/>
                  <a:gd name="T98" fmla="*/ 28 w 331"/>
                  <a:gd name="T99" fmla="*/ 5 h 238"/>
                  <a:gd name="T100" fmla="*/ 12 w 331"/>
                  <a:gd name="T101" fmla="*/ 7 h 238"/>
                  <a:gd name="T102" fmla="*/ 7 w 331"/>
                  <a:gd name="T103" fmla="*/ 7 h 238"/>
                  <a:gd name="T104" fmla="*/ 3 w 331"/>
                  <a:gd name="T105" fmla="*/ 9 h 238"/>
                  <a:gd name="T106" fmla="*/ 1 w 331"/>
                  <a:gd name="T107" fmla="*/ 11 h 238"/>
                  <a:gd name="T108" fmla="*/ 1 w 331"/>
                  <a:gd name="T109" fmla="*/ 1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31" h="238">
                    <a:moveTo>
                      <a:pt x="1" y="12"/>
                    </a:moveTo>
                    <a:lnTo>
                      <a:pt x="0" y="12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22"/>
                    </a:lnTo>
                    <a:lnTo>
                      <a:pt x="5" y="33"/>
                    </a:lnTo>
                    <a:lnTo>
                      <a:pt x="11" y="47"/>
                    </a:lnTo>
                    <a:lnTo>
                      <a:pt x="20" y="65"/>
                    </a:lnTo>
                    <a:lnTo>
                      <a:pt x="31" y="83"/>
                    </a:lnTo>
                    <a:lnTo>
                      <a:pt x="43" y="104"/>
                    </a:lnTo>
                    <a:lnTo>
                      <a:pt x="57" y="126"/>
                    </a:lnTo>
                    <a:lnTo>
                      <a:pt x="71" y="146"/>
                    </a:lnTo>
                    <a:lnTo>
                      <a:pt x="86" y="167"/>
                    </a:lnTo>
                    <a:lnTo>
                      <a:pt x="101" y="185"/>
                    </a:lnTo>
                    <a:lnTo>
                      <a:pt x="116" y="203"/>
                    </a:lnTo>
                    <a:lnTo>
                      <a:pt x="129" y="217"/>
                    </a:lnTo>
                    <a:lnTo>
                      <a:pt x="143" y="228"/>
                    </a:lnTo>
                    <a:lnTo>
                      <a:pt x="149" y="231"/>
                    </a:lnTo>
                    <a:lnTo>
                      <a:pt x="155" y="235"/>
                    </a:lnTo>
                    <a:lnTo>
                      <a:pt x="160" y="236"/>
                    </a:lnTo>
                    <a:lnTo>
                      <a:pt x="165" y="238"/>
                    </a:lnTo>
                    <a:lnTo>
                      <a:pt x="170" y="236"/>
                    </a:lnTo>
                    <a:lnTo>
                      <a:pt x="175" y="235"/>
                    </a:lnTo>
                    <a:lnTo>
                      <a:pt x="180" y="231"/>
                    </a:lnTo>
                    <a:lnTo>
                      <a:pt x="187" y="228"/>
                    </a:lnTo>
                    <a:lnTo>
                      <a:pt x="199" y="217"/>
                    </a:lnTo>
                    <a:lnTo>
                      <a:pt x="213" y="202"/>
                    </a:lnTo>
                    <a:lnTo>
                      <a:pt x="226" y="185"/>
                    </a:lnTo>
                    <a:lnTo>
                      <a:pt x="241" y="165"/>
                    </a:lnTo>
                    <a:lnTo>
                      <a:pt x="256" y="146"/>
                    </a:lnTo>
                    <a:lnTo>
                      <a:pt x="270" y="124"/>
                    </a:lnTo>
                    <a:lnTo>
                      <a:pt x="296" y="83"/>
                    </a:lnTo>
                    <a:lnTo>
                      <a:pt x="317" y="47"/>
                    </a:lnTo>
                    <a:lnTo>
                      <a:pt x="325" y="33"/>
                    </a:lnTo>
                    <a:lnTo>
                      <a:pt x="329" y="22"/>
                    </a:lnTo>
                    <a:lnTo>
                      <a:pt x="330" y="19"/>
                    </a:lnTo>
                    <a:lnTo>
                      <a:pt x="331" y="15"/>
                    </a:lnTo>
                    <a:lnTo>
                      <a:pt x="331" y="14"/>
                    </a:lnTo>
                    <a:lnTo>
                      <a:pt x="330" y="12"/>
                    </a:lnTo>
                    <a:lnTo>
                      <a:pt x="330" y="11"/>
                    </a:lnTo>
                    <a:lnTo>
                      <a:pt x="327" y="10"/>
                    </a:lnTo>
                    <a:lnTo>
                      <a:pt x="324" y="9"/>
                    </a:lnTo>
                    <a:lnTo>
                      <a:pt x="319" y="7"/>
                    </a:lnTo>
                    <a:lnTo>
                      <a:pt x="302" y="5"/>
                    </a:lnTo>
                    <a:lnTo>
                      <a:pt x="281" y="4"/>
                    </a:lnTo>
                    <a:lnTo>
                      <a:pt x="228" y="1"/>
                    </a:lnTo>
                    <a:lnTo>
                      <a:pt x="165" y="0"/>
                    </a:lnTo>
                    <a:lnTo>
                      <a:pt x="103" y="1"/>
                    </a:lnTo>
                    <a:lnTo>
                      <a:pt x="50" y="2"/>
                    </a:lnTo>
                    <a:lnTo>
                      <a:pt x="28" y="5"/>
                    </a:lnTo>
                    <a:lnTo>
                      <a:pt x="12" y="7"/>
                    </a:lnTo>
                    <a:lnTo>
                      <a:pt x="7" y="7"/>
                    </a:lnTo>
                    <a:lnTo>
                      <a:pt x="3" y="9"/>
                    </a:lnTo>
                    <a:lnTo>
                      <a:pt x="1" y="11"/>
                    </a:lnTo>
                    <a:lnTo>
                      <a:pt x="1" y="12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2809"/>
              <p:cNvSpPr>
                <a:spLocks/>
              </p:cNvSpPr>
              <p:nvPr/>
            </p:nvSpPr>
            <p:spPr bwMode="auto">
              <a:xfrm>
                <a:off x="3199" y="330"/>
                <a:ext cx="26" cy="32"/>
              </a:xfrm>
              <a:custGeom>
                <a:avLst/>
                <a:gdLst>
                  <a:gd name="T0" fmla="*/ 82 w 131"/>
                  <a:gd name="T1" fmla="*/ 28 h 160"/>
                  <a:gd name="T2" fmla="*/ 82 w 131"/>
                  <a:gd name="T3" fmla="*/ 160 h 160"/>
                  <a:gd name="T4" fmla="*/ 49 w 131"/>
                  <a:gd name="T5" fmla="*/ 160 h 160"/>
                  <a:gd name="T6" fmla="*/ 49 w 131"/>
                  <a:gd name="T7" fmla="*/ 28 h 160"/>
                  <a:gd name="T8" fmla="*/ 0 w 131"/>
                  <a:gd name="T9" fmla="*/ 28 h 160"/>
                  <a:gd name="T10" fmla="*/ 0 w 131"/>
                  <a:gd name="T11" fmla="*/ 0 h 160"/>
                  <a:gd name="T12" fmla="*/ 131 w 131"/>
                  <a:gd name="T13" fmla="*/ 0 h 160"/>
                  <a:gd name="T14" fmla="*/ 131 w 131"/>
                  <a:gd name="T15" fmla="*/ 28 h 160"/>
                  <a:gd name="T16" fmla="*/ 82 w 131"/>
                  <a:gd name="T17" fmla="*/ 2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160">
                    <a:moveTo>
                      <a:pt x="82" y="28"/>
                    </a:moveTo>
                    <a:lnTo>
                      <a:pt x="82" y="160"/>
                    </a:lnTo>
                    <a:lnTo>
                      <a:pt x="49" y="160"/>
                    </a:lnTo>
                    <a:lnTo>
                      <a:pt x="49" y="28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131" y="0"/>
                    </a:lnTo>
                    <a:lnTo>
                      <a:pt x="131" y="28"/>
                    </a:lnTo>
                    <a:lnTo>
                      <a:pt x="82" y="28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Rectangle 2810"/>
              <p:cNvSpPr>
                <a:spLocks noChangeArrowheads="1"/>
              </p:cNvSpPr>
              <p:nvPr/>
            </p:nvSpPr>
            <p:spPr bwMode="auto">
              <a:xfrm>
                <a:off x="3300" y="231"/>
                <a:ext cx="15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0" i="0" u="none" strike="noStrike" cap="none" normalizeH="0" baseline="0" dirty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Pay Station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" name="Rectangle 2811"/>
              <p:cNvSpPr>
                <a:spLocks noChangeArrowheads="1"/>
              </p:cNvSpPr>
              <p:nvPr/>
            </p:nvSpPr>
            <p:spPr bwMode="auto">
              <a:xfrm>
                <a:off x="3300" y="321"/>
                <a:ext cx="18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Public Transit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9" name="Freeform 2812"/>
              <p:cNvSpPr>
                <a:spLocks/>
              </p:cNvSpPr>
              <p:nvPr/>
            </p:nvSpPr>
            <p:spPr bwMode="auto">
              <a:xfrm>
                <a:off x="3179" y="408"/>
                <a:ext cx="67" cy="67"/>
              </a:xfrm>
              <a:custGeom>
                <a:avLst/>
                <a:gdLst>
                  <a:gd name="T0" fmla="*/ 0 w 336"/>
                  <a:gd name="T1" fmla="*/ 151 h 336"/>
                  <a:gd name="T2" fmla="*/ 7 w 336"/>
                  <a:gd name="T3" fmla="*/ 118 h 336"/>
                  <a:gd name="T4" fmla="*/ 20 w 336"/>
                  <a:gd name="T5" fmla="*/ 88 h 336"/>
                  <a:gd name="T6" fmla="*/ 38 w 336"/>
                  <a:gd name="T7" fmla="*/ 62 h 336"/>
                  <a:gd name="T8" fmla="*/ 61 w 336"/>
                  <a:gd name="T9" fmla="*/ 39 h 336"/>
                  <a:gd name="T10" fmla="*/ 87 w 336"/>
                  <a:gd name="T11" fmla="*/ 21 h 336"/>
                  <a:gd name="T12" fmla="*/ 118 w 336"/>
                  <a:gd name="T13" fmla="*/ 9 h 336"/>
                  <a:gd name="T14" fmla="*/ 150 w 336"/>
                  <a:gd name="T15" fmla="*/ 1 h 336"/>
                  <a:gd name="T16" fmla="*/ 184 w 336"/>
                  <a:gd name="T17" fmla="*/ 1 h 336"/>
                  <a:gd name="T18" fmla="*/ 218 w 336"/>
                  <a:gd name="T19" fmla="*/ 9 h 336"/>
                  <a:gd name="T20" fmla="*/ 248 w 336"/>
                  <a:gd name="T21" fmla="*/ 21 h 336"/>
                  <a:gd name="T22" fmla="*/ 275 w 336"/>
                  <a:gd name="T23" fmla="*/ 39 h 336"/>
                  <a:gd name="T24" fmla="*/ 297 w 336"/>
                  <a:gd name="T25" fmla="*/ 62 h 336"/>
                  <a:gd name="T26" fmla="*/ 315 w 336"/>
                  <a:gd name="T27" fmla="*/ 88 h 336"/>
                  <a:gd name="T28" fmla="*/ 329 w 336"/>
                  <a:gd name="T29" fmla="*/ 118 h 336"/>
                  <a:gd name="T30" fmla="*/ 335 w 336"/>
                  <a:gd name="T31" fmla="*/ 151 h 336"/>
                  <a:gd name="T32" fmla="*/ 335 w 336"/>
                  <a:gd name="T33" fmla="*/ 186 h 336"/>
                  <a:gd name="T34" fmla="*/ 329 w 336"/>
                  <a:gd name="T35" fmla="*/ 218 h 336"/>
                  <a:gd name="T36" fmla="*/ 315 w 336"/>
                  <a:gd name="T37" fmla="*/ 249 h 336"/>
                  <a:gd name="T38" fmla="*/ 297 w 336"/>
                  <a:gd name="T39" fmla="*/ 275 h 336"/>
                  <a:gd name="T40" fmla="*/ 275 w 336"/>
                  <a:gd name="T41" fmla="*/ 298 h 336"/>
                  <a:gd name="T42" fmla="*/ 248 w 336"/>
                  <a:gd name="T43" fmla="*/ 316 h 336"/>
                  <a:gd name="T44" fmla="*/ 218 w 336"/>
                  <a:gd name="T45" fmla="*/ 329 h 336"/>
                  <a:gd name="T46" fmla="*/ 184 w 336"/>
                  <a:gd name="T47" fmla="*/ 335 h 336"/>
                  <a:gd name="T48" fmla="*/ 150 w 336"/>
                  <a:gd name="T49" fmla="*/ 335 h 336"/>
                  <a:gd name="T50" fmla="*/ 118 w 336"/>
                  <a:gd name="T51" fmla="*/ 329 h 336"/>
                  <a:gd name="T52" fmla="*/ 87 w 336"/>
                  <a:gd name="T53" fmla="*/ 316 h 336"/>
                  <a:gd name="T54" fmla="*/ 61 w 336"/>
                  <a:gd name="T55" fmla="*/ 298 h 336"/>
                  <a:gd name="T56" fmla="*/ 38 w 336"/>
                  <a:gd name="T57" fmla="*/ 275 h 336"/>
                  <a:gd name="T58" fmla="*/ 20 w 336"/>
                  <a:gd name="T59" fmla="*/ 249 h 336"/>
                  <a:gd name="T60" fmla="*/ 7 w 336"/>
                  <a:gd name="T61" fmla="*/ 218 h 336"/>
                  <a:gd name="T62" fmla="*/ 0 w 336"/>
                  <a:gd name="T63" fmla="*/ 18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6" h="336">
                    <a:moveTo>
                      <a:pt x="0" y="168"/>
                    </a:moveTo>
                    <a:lnTo>
                      <a:pt x="0" y="151"/>
                    </a:lnTo>
                    <a:lnTo>
                      <a:pt x="3" y="134"/>
                    </a:lnTo>
                    <a:lnTo>
                      <a:pt x="7" y="118"/>
                    </a:lnTo>
                    <a:lnTo>
                      <a:pt x="12" y="103"/>
                    </a:lnTo>
                    <a:lnTo>
                      <a:pt x="20" y="88"/>
                    </a:lnTo>
                    <a:lnTo>
                      <a:pt x="28" y="75"/>
                    </a:lnTo>
                    <a:lnTo>
                      <a:pt x="38" y="62"/>
                    </a:lnTo>
                    <a:lnTo>
                      <a:pt x="48" y="50"/>
                    </a:lnTo>
                    <a:lnTo>
                      <a:pt x="61" y="39"/>
                    </a:lnTo>
                    <a:lnTo>
                      <a:pt x="73" y="29"/>
                    </a:lnTo>
                    <a:lnTo>
                      <a:pt x="87" y="21"/>
                    </a:lnTo>
                    <a:lnTo>
                      <a:pt x="102" y="14"/>
                    </a:lnTo>
                    <a:lnTo>
                      <a:pt x="118" y="9"/>
                    </a:lnTo>
                    <a:lnTo>
                      <a:pt x="134" y="4"/>
                    </a:lnTo>
                    <a:lnTo>
                      <a:pt x="150" y="1"/>
                    </a:lnTo>
                    <a:lnTo>
                      <a:pt x="168" y="0"/>
                    </a:lnTo>
                    <a:lnTo>
                      <a:pt x="184" y="1"/>
                    </a:lnTo>
                    <a:lnTo>
                      <a:pt x="202" y="4"/>
                    </a:lnTo>
                    <a:lnTo>
                      <a:pt x="218" y="9"/>
                    </a:lnTo>
                    <a:lnTo>
                      <a:pt x="233" y="14"/>
                    </a:lnTo>
                    <a:lnTo>
                      <a:pt x="248" y="21"/>
                    </a:lnTo>
                    <a:lnTo>
                      <a:pt x="261" y="29"/>
                    </a:lnTo>
                    <a:lnTo>
                      <a:pt x="275" y="39"/>
                    </a:lnTo>
                    <a:lnTo>
                      <a:pt x="286" y="50"/>
                    </a:lnTo>
                    <a:lnTo>
                      <a:pt x="297" y="62"/>
                    </a:lnTo>
                    <a:lnTo>
                      <a:pt x="307" y="75"/>
                    </a:lnTo>
                    <a:lnTo>
                      <a:pt x="315" y="88"/>
                    </a:lnTo>
                    <a:lnTo>
                      <a:pt x="322" y="103"/>
                    </a:lnTo>
                    <a:lnTo>
                      <a:pt x="329" y="118"/>
                    </a:lnTo>
                    <a:lnTo>
                      <a:pt x="332" y="134"/>
                    </a:lnTo>
                    <a:lnTo>
                      <a:pt x="335" y="151"/>
                    </a:lnTo>
                    <a:lnTo>
                      <a:pt x="336" y="168"/>
                    </a:lnTo>
                    <a:lnTo>
                      <a:pt x="335" y="186"/>
                    </a:lnTo>
                    <a:lnTo>
                      <a:pt x="332" y="202"/>
                    </a:lnTo>
                    <a:lnTo>
                      <a:pt x="329" y="218"/>
                    </a:lnTo>
                    <a:lnTo>
                      <a:pt x="322" y="234"/>
                    </a:lnTo>
                    <a:lnTo>
                      <a:pt x="315" y="249"/>
                    </a:lnTo>
                    <a:lnTo>
                      <a:pt x="307" y="263"/>
                    </a:lnTo>
                    <a:lnTo>
                      <a:pt x="297" y="275"/>
                    </a:lnTo>
                    <a:lnTo>
                      <a:pt x="286" y="288"/>
                    </a:lnTo>
                    <a:lnTo>
                      <a:pt x="275" y="298"/>
                    </a:lnTo>
                    <a:lnTo>
                      <a:pt x="261" y="308"/>
                    </a:lnTo>
                    <a:lnTo>
                      <a:pt x="248" y="316"/>
                    </a:lnTo>
                    <a:lnTo>
                      <a:pt x="233" y="323"/>
                    </a:lnTo>
                    <a:lnTo>
                      <a:pt x="218" y="329"/>
                    </a:lnTo>
                    <a:lnTo>
                      <a:pt x="202" y="332"/>
                    </a:lnTo>
                    <a:lnTo>
                      <a:pt x="184" y="335"/>
                    </a:lnTo>
                    <a:lnTo>
                      <a:pt x="168" y="336"/>
                    </a:lnTo>
                    <a:lnTo>
                      <a:pt x="150" y="335"/>
                    </a:lnTo>
                    <a:lnTo>
                      <a:pt x="134" y="332"/>
                    </a:lnTo>
                    <a:lnTo>
                      <a:pt x="118" y="329"/>
                    </a:lnTo>
                    <a:lnTo>
                      <a:pt x="102" y="323"/>
                    </a:lnTo>
                    <a:lnTo>
                      <a:pt x="87" y="316"/>
                    </a:lnTo>
                    <a:lnTo>
                      <a:pt x="73" y="308"/>
                    </a:lnTo>
                    <a:lnTo>
                      <a:pt x="61" y="298"/>
                    </a:lnTo>
                    <a:lnTo>
                      <a:pt x="48" y="288"/>
                    </a:lnTo>
                    <a:lnTo>
                      <a:pt x="38" y="275"/>
                    </a:lnTo>
                    <a:lnTo>
                      <a:pt x="28" y="263"/>
                    </a:lnTo>
                    <a:lnTo>
                      <a:pt x="20" y="249"/>
                    </a:lnTo>
                    <a:lnTo>
                      <a:pt x="12" y="234"/>
                    </a:lnTo>
                    <a:lnTo>
                      <a:pt x="7" y="218"/>
                    </a:lnTo>
                    <a:lnTo>
                      <a:pt x="3" y="202"/>
                    </a:lnTo>
                    <a:lnTo>
                      <a:pt x="0" y="186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2813"/>
              <p:cNvSpPr>
                <a:spLocks/>
              </p:cNvSpPr>
              <p:nvPr/>
            </p:nvSpPr>
            <p:spPr bwMode="auto">
              <a:xfrm>
                <a:off x="3179" y="408"/>
                <a:ext cx="67" cy="67"/>
              </a:xfrm>
              <a:custGeom>
                <a:avLst/>
                <a:gdLst>
                  <a:gd name="T0" fmla="*/ 0 w 336"/>
                  <a:gd name="T1" fmla="*/ 151 h 336"/>
                  <a:gd name="T2" fmla="*/ 7 w 336"/>
                  <a:gd name="T3" fmla="*/ 118 h 336"/>
                  <a:gd name="T4" fmla="*/ 20 w 336"/>
                  <a:gd name="T5" fmla="*/ 88 h 336"/>
                  <a:gd name="T6" fmla="*/ 38 w 336"/>
                  <a:gd name="T7" fmla="*/ 62 h 336"/>
                  <a:gd name="T8" fmla="*/ 61 w 336"/>
                  <a:gd name="T9" fmla="*/ 39 h 336"/>
                  <a:gd name="T10" fmla="*/ 87 w 336"/>
                  <a:gd name="T11" fmla="*/ 21 h 336"/>
                  <a:gd name="T12" fmla="*/ 118 w 336"/>
                  <a:gd name="T13" fmla="*/ 9 h 336"/>
                  <a:gd name="T14" fmla="*/ 150 w 336"/>
                  <a:gd name="T15" fmla="*/ 1 h 336"/>
                  <a:gd name="T16" fmla="*/ 184 w 336"/>
                  <a:gd name="T17" fmla="*/ 1 h 336"/>
                  <a:gd name="T18" fmla="*/ 218 w 336"/>
                  <a:gd name="T19" fmla="*/ 9 h 336"/>
                  <a:gd name="T20" fmla="*/ 248 w 336"/>
                  <a:gd name="T21" fmla="*/ 21 h 336"/>
                  <a:gd name="T22" fmla="*/ 275 w 336"/>
                  <a:gd name="T23" fmla="*/ 39 h 336"/>
                  <a:gd name="T24" fmla="*/ 297 w 336"/>
                  <a:gd name="T25" fmla="*/ 62 h 336"/>
                  <a:gd name="T26" fmla="*/ 315 w 336"/>
                  <a:gd name="T27" fmla="*/ 88 h 336"/>
                  <a:gd name="T28" fmla="*/ 329 w 336"/>
                  <a:gd name="T29" fmla="*/ 118 h 336"/>
                  <a:gd name="T30" fmla="*/ 335 w 336"/>
                  <a:gd name="T31" fmla="*/ 151 h 336"/>
                  <a:gd name="T32" fmla="*/ 335 w 336"/>
                  <a:gd name="T33" fmla="*/ 186 h 336"/>
                  <a:gd name="T34" fmla="*/ 329 w 336"/>
                  <a:gd name="T35" fmla="*/ 218 h 336"/>
                  <a:gd name="T36" fmla="*/ 315 w 336"/>
                  <a:gd name="T37" fmla="*/ 249 h 336"/>
                  <a:gd name="T38" fmla="*/ 297 w 336"/>
                  <a:gd name="T39" fmla="*/ 275 h 336"/>
                  <a:gd name="T40" fmla="*/ 275 w 336"/>
                  <a:gd name="T41" fmla="*/ 298 h 336"/>
                  <a:gd name="T42" fmla="*/ 248 w 336"/>
                  <a:gd name="T43" fmla="*/ 316 h 336"/>
                  <a:gd name="T44" fmla="*/ 218 w 336"/>
                  <a:gd name="T45" fmla="*/ 329 h 336"/>
                  <a:gd name="T46" fmla="*/ 184 w 336"/>
                  <a:gd name="T47" fmla="*/ 335 h 336"/>
                  <a:gd name="T48" fmla="*/ 150 w 336"/>
                  <a:gd name="T49" fmla="*/ 335 h 336"/>
                  <a:gd name="T50" fmla="*/ 118 w 336"/>
                  <a:gd name="T51" fmla="*/ 329 h 336"/>
                  <a:gd name="T52" fmla="*/ 87 w 336"/>
                  <a:gd name="T53" fmla="*/ 316 h 336"/>
                  <a:gd name="T54" fmla="*/ 61 w 336"/>
                  <a:gd name="T55" fmla="*/ 298 h 336"/>
                  <a:gd name="T56" fmla="*/ 38 w 336"/>
                  <a:gd name="T57" fmla="*/ 275 h 336"/>
                  <a:gd name="T58" fmla="*/ 20 w 336"/>
                  <a:gd name="T59" fmla="*/ 249 h 336"/>
                  <a:gd name="T60" fmla="*/ 7 w 336"/>
                  <a:gd name="T61" fmla="*/ 218 h 336"/>
                  <a:gd name="T62" fmla="*/ 0 w 336"/>
                  <a:gd name="T63" fmla="*/ 18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6" h="336">
                    <a:moveTo>
                      <a:pt x="0" y="168"/>
                    </a:moveTo>
                    <a:lnTo>
                      <a:pt x="0" y="151"/>
                    </a:lnTo>
                    <a:lnTo>
                      <a:pt x="3" y="134"/>
                    </a:lnTo>
                    <a:lnTo>
                      <a:pt x="7" y="118"/>
                    </a:lnTo>
                    <a:lnTo>
                      <a:pt x="12" y="103"/>
                    </a:lnTo>
                    <a:lnTo>
                      <a:pt x="20" y="88"/>
                    </a:lnTo>
                    <a:lnTo>
                      <a:pt x="28" y="75"/>
                    </a:lnTo>
                    <a:lnTo>
                      <a:pt x="38" y="62"/>
                    </a:lnTo>
                    <a:lnTo>
                      <a:pt x="48" y="50"/>
                    </a:lnTo>
                    <a:lnTo>
                      <a:pt x="61" y="39"/>
                    </a:lnTo>
                    <a:lnTo>
                      <a:pt x="73" y="29"/>
                    </a:lnTo>
                    <a:lnTo>
                      <a:pt x="87" y="21"/>
                    </a:lnTo>
                    <a:lnTo>
                      <a:pt x="102" y="14"/>
                    </a:lnTo>
                    <a:lnTo>
                      <a:pt x="118" y="9"/>
                    </a:lnTo>
                    <a:lnTo>
                      <a:pt x="134" y="4"/>
                    </a:lnTo>
                    <a:lnTo>
                      <a:pt x="150" y="1"/>
                    </a:lnTo>
                    <a:lnTo>
                      <a:pt x="168" y="0"/>
                    </a:lnTo>
                    <a:lnTo>
                      <a:pt x="184" y="1"/>
                    </a:lnTo>
                    <a:lnTo>
                      <a:pt x="202" y="4"/>
                    </a:lnTo>
                    <a:lnTo>
                      <a:pt x="218" y="9"/>
                    </a:lnTo>
                    <a:lnTo>
                      <a:pt x="233" y="14"/>
                    </a:lnTo>
                    <a:lnTo>
                      <a:pt x="248" y="21"/>
                    </a:lnTo>
                    <a:lnTo>
                      <a:pt x="261" y="29"/>
                    </a:lnTo>
                    <a:lnTo>
                      <a:pt x="275" y="39"/>
                    </a:lnTo>
                    <a:lnTo>
                      <a:pt x="286" y="50"/>
                    </a:lnTo>
                    <a:lnTo>
                      <a:pt x="297" y="62"/>
                    </a:lnTo>
                    <a:lnTo>
                      <a:pt x="307" y="75"/>
                    </a:lnTo>
                    <a:lnTo>
                      <a:pt x="315" y="88"/>
                    </a:lnTo>
                    <a:lnTo>
                      <a:pt x="322" y="103"/>
                    </a:lnTo>
                    <a:lnTo>
                      <a:pt x="329" y="118"/>
                    </a:lnTo>
                    <a:lnTo>
                      <a:pt x="332" y="134"/>
                    </a:lnTo>
                    <a:lnTo>
                      <a:pt x="335" y="151"/>
                    </a:lnTo>
                    <a:lnTo>
                      <a:pt x="336" y="168"/>
                    </a:lnTo>
                    <a:lnTo>
                      <a:pt x="335" y="186"/>
                    </a:lnTo>
                    <a:lnTo>
                      <a:pt x="332" y="202"/>
                    </a:lnTo>
                    <a:lnTo>
                      <a:pt x="329" y="218"/>
                    </a:lnTo>
                    <a:lnTo>
                      <a:pt x="322" y="234"/>
                    </a:lnTo>
                    <a:lnTo>
                      <a:pt x="315" y="249"/>
                    </a:lnTo>
                    <a:lnTo>
                      <a:pt x="307" y="263"/>
                    </a:lnTo>
                    <a:lnTo>
                      <a:pt x="297" y="275"/>
                    </a:lnTo>
                    <a:lnTo>
                      <a:pt x="286" y="288"/>
                    </a:lnTo>
                    <a:lnTo>
                      <a:pt x="275" y="298"/>
                    </a:lnTo>
                    <a:lnTo>
                      <a:pt x="261" y="308"/>
                    </a:lnTo>
                    <a:lnTo>
                      <a:pt x="248" y="316"/>
                    </a:lnTo>
                    <a:lnTo>
                      <a:pt x="233" y="323"/>
                    </a:lnTo>
                    <a:lnTo>
                      <a:pt x="218" y="329"/>
                    </a:lnTo>
                    <a:lnTo>
                      <a:pt x="202" y="332"/>
                    </a:lnTo>
                    <a:lnTo>
                      <a:pt x="184" y="335"/>
                    </a:lnTo>
                    <a:lnTo>
                      <a:pt x="168" y="336"/>
                    </a:lnTo>
                    <a:lnTo>
                      <a:pt x="150" y="335"/>
                    </a:lnTo>
                    <a:lnTo>
                      <a:pt x="134" y="332"/>
                    </a:lnTo>
                    <a:lnTo>
                      <a:pt x="118" y="329"/>
                    </a:lnTo>
                    <a:lnTo>
                      <a:pt x="102" y="323"/>
                    </a:lnTo>
                    <a:lnTo>
                      <a:pt x="87" y="316"/>
                    </a:lnTo>
                    <a:lnTo>
                      <a:pt x="73" y="308"/>
                    </a:lnTo>
                    <a:lnTo>
                      <a:pt x="61" y="298"/>
                    </a:lnTo>
                    <a:lnTo>
                      <a:pt x="48" y="288"/>
                    </a:lnTo>
                    <a:lnTo>
                      <a:pt x="38" y="275"/>
                    </a:lnTo>
                    <a:lnTo>
                      <a:pt x="28" y="263"/>
                    </a:lnTo>
                    <a:lnTo>
                      <a:pt x="20" y="249"/>
                    </a:lnTo>
                    <a:lnTo>
                      <a:pt x="12" y="234"/>
                    </a:lnTo>
                    <a:lnTo>
                      <a:pt x="7" y="218"/>
                    </a:lnTo>
                    <a:lnTo>
                      <a:pt x="3" y="202"/>
                    </a:lnTo>
                    <a:lnTo>
                      <a:pt x="0" y="186"/>
                    </a:lnTo>
                    <a:lnTo>
                      <a:pt x="0" y="168"/>
                    </a:lnTo>
                  </a:path>
                </a:pathLst>
              </a:custGeom>
              <a:noFill/>
              <a:ln w="0">
                <a:solidFill>
                  <a:srgbClr val="373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Rectangle 2814"/>
              <p:cNvSpPr>
                <a:spLocks noChangeArrowheads="1"/>
              </p:cNvSpPr>
              <p:nvPr/>
            </p:nvSpPr>
            <p:spPr bwMode="auto">
              <a:xfrm>
                <a:off x="3198" y="404"/>
                <a:ext cx="24" cy="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?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2" name="Rectangle 2815"/>
              <p:cNvSpPr>
                <a:spLocks noChangeArrowheads="1"/>
              </p:cNvSpPr>
              <p:nvPr/>
            </p:nvSpPr>
            <p:spPr bwMode="auto">
              <a:xfrm>
                <a:off x="3300" y="416"/>
                <a:ext cx="33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0" i="0" u="none" strike="noStrike" cap="none" normalizeH="0" baseline="0" smtClean="0">
                    <a:ln>
                      <a:noFill/>
                    </a:ln>
                    <a:solidFill>
                      <a:srgbClr val="373435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Visitor Information Center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3" name="Freeform 2816"/>
              <p:cNvSpPr>
                <a:spLocks/>
              </p:cNvSpPr>
              <p:nvPr/>
            </p:nvSpPr>
            <p:spPr bwMode="auto">
              <a:xfrm>
                <a:off x="2625" y="263"/>
                <a:ext cx="136" cy="140"/>
              </a:xfrm>
              <a:custGeom>
                <a:avLst/>
                <a:gdLst>
                  <a:gd name="T0" fmla="*/ 368 w 682"/>
                  <a:gd name="T1" fmla="*/ 701 h 703"/>
                  <a:gd name="T2" fmla="*/ 413 w 682"/>
                  <a:gd name="T3" fmla="*/ 686 h 703"/>
                  <a:gd name="T4" fmla="*/ 463 w 682"/>
                  <a:gd name="T5" fmla="*/ 660 h 703"/>
                  <a:gd name="T6" fmla="*/ 511 w 682"/>
                  <a:gd name="T7" fmla="*/ 626 h 703"/>
                  <a:gd name="T8" fmla="*/ 555 w 682"/>
                  <a:gd name="T9" fmla="*/ 589 h 703"/>
                  <a:gd name="T10" fmla="*/ 590 w 682"/>
                  <a:gd name="T11" fmla="*/ 546 h 703"/>
                  <a:gd name="T12" fmla="*/ 621 w 682"/>
                  <a:gd name="T13" fmla="*/ 499 h 703"/>
                  <a:gd name="T14" fmla="*/ 646 w 682"/>
                  <a:gd name="T15" fmla="*/ 449 h 703"/>
                  <a:gd name="T16" fmla="*/ 666 w 682"/>
                  <a:gd name="T17" fmla="*/ 396 h 703"/>
                  <a:gd name="T18" fmla="*/ 677 w 682"/>
                  <a:gd name="T19" fmla="*/ 338 h 703"/>
                  <a:gd name="T20" fmla="*/ 682 w 682"/>
                  <a:gd name="T21" fmla="*/ 279 h 703"/>
                  <a:gd name="T22" fmla="*/ 677 w 682"/>
                  <a:gd name="T23" fmla="*/ 219 h 703"/>
                  <a:gd name="T24" fmla="*/ 663 w 682"/>
                  <a:gd name="T25" fmla="*/ 159 h 703"/>
                  <a:gd name="T26" fmla="*/ 642 w 682"/>
                  <a:gd name="T27" fmla="*/ 103 h 703"/>
                  <a:gd name="T28" fmla="*/ 616 w 682"/>
                  <a:gd name="T29" fmla="*/ 53 h 703"/>
                  <a:gd name="T30" fmla="*/ 587 w 682"/>
                  <a:gd name="T31" fmla="*/ 11 h 703"/>
                  <a:gd name="T32" fmla="*/ 547 w 682"/>
                  <a:gd name="T33" fmla="*/ 17 h 703"/>
                  <a:gd name="T34" fmla="*/ 504 w 682"/>
                  <a:gd name="T35" fmla="*/ 35 h 703"/>
                  <a:gd name="T36" fmla="*/ 459 w 682"/>
                  <a:gd name="T37" fmla="*/ 41 h 703"/>
                  <a:gd name="T38" fmla="*/ 415 w 682"/>
                  <a:gd name="T39" fmla="*/ 35 h 703"/>
                  <a:gd name="T40" fmla="*/ 372 w 682"/>
                  <a:gd name="T41" fmla="*/ 17 h 703"/>
                  <a:gd name="T42" fmla="*/ 327 w 682"/>
                  <a:gd name="T43" fmla="*/ 8 h 703"/>
                  <a:gd name="T44" fmla="*/ 283 w 682"/>
                  <a:gd name="T45" fmla="*/ 30 h 703"/>
                  <a:gd name="T46" fmla="*/ 238 w 682"/>
                  <a:gd name="T47" fmla="*/ 40 h 703"/>
                  <a:gd name="T48" fmla="*/ 195 w 682"/>
                  <a:gd name="T49" fmla="*/ 38 h 703"/>
                  <a:gd name="T50" fmla="*/ 150 w 682"/>
                  <a:gd name="T51" fmla="*/ 23 h 703"/>
                  <a:gd name="T52" fmla="*/ 105 w 682"/>
                  <a:gd name="T53" fmla="*/ 0 h 703"/>
                  <a:gd name="T54" fmla="*/ 76 w 682"/>
                  <a:gd name="T55" fmla="*/ 37 h 703"/>
                  <a:gd name="T56" fmla="*/ 49 w 682"/>
                  <a:gd name="T57" fmla="*/ 86 h 703"/>
                  <a:gd name="T58" fmla="*/ 27 w 682"/>
                  <a:gd name="T59" fmla="*/ 140 h 703"/>
                  <a:gd name="T60" fmla="*/ 10 w 682"/>
                  <a:gd name="T61" fmla="*/ 199 h 703"/>
                  <a:gd name="T62" fmla="*/ 2 w 682"/>
                  <a:gd name="T63" fmla="*/ 259 h 703"/>
                  <a:gd name="T64" fmla="*/ 3 w 682"/>
                  <a:gd name="T65" fmla="*/ 319 h 703"/>
                  <a:gd name="T66" fmla="*/ 12 w 682"/>
                  <a:gd name="T67" fmla="*/ 377 h 703"/>
                  <a:gd name="T68" fmla="*/ 29 w 682"/>
                  <a:gd name="T69" fmla="*/ 432 h 703"/>
                  <a:gd name="T70" fmla="*/ 53 w 682"/>
                  <a:gd name="T71" fmla="*/ 483 h 703"/>
                  <a:gd name="T72" fmla="*/ 81 w 682"/>
                  <a:gd name="T73" fmla="*/ 532 h 703"/>
                  <a:gd name="T74" fmla="*/ 116 w 682"/>
                  <a:gd name="T75" fmla="*/ 575 h 703"/>
                  <a:gd name="T76" fmla="*/ 157 w 682"/>
                  <a:gd name="T77" fmla="*/ 615 h 703"/>
                  <a:gd name="T78" fmla="*/ 205 w 682"/>
                  <a:gd name="T79" fmla="*/ 650 h 703"/>
                  <a:gd name="T80" fmla="*/ 253 w 682"/>
                  <a:gd name="T81" fmla="*/ 678 h 703"/>
                  <a:gd name="T82" fmla="*/ 301 w 682"/>
                  <a:gd name="T83" fmla="*/ 697 h 703"/>
                  <a:gd name="T84" fmla="*/ 342 w 682"/>
                  <a:gd name="T85" fmla="*/ 703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2" h="703">
                    <a:moveTo>
                      <a:pt x="342" y="703"/>
                    </a:moveTo>
                    <a:lnTo>
                      <a:pt x="354" y="703"/>
                    </a:lnTo>
                    <a:lnTo>
                      <a:pt x="368" y="701"/>
                    </a:lnTo>
                    <a:lnTo>
                      <a:pt x="382" y="697"/>
                    </a:lnTo>
                    <a:lnTo>
                      <a:pt x="398" y="692"/>
                    </a:lnTo>
                    <a:lnTo>
                      <a:pt x="413" y="686"/>
                    </a:lnTo>
                    <a:lnTo>
                      <a:pt x="429" y="678"/>
                    </a:lnTo>
                    <a:lnTo>
                      <a:pt x="445" y="670"/>
                    </a:lnTo>
                    <a:lnTo>
                      <a:pt x="463" y="660"/>
                    </a:lnTo>
                    <a:lnTo>
                      <a:pt x="479" y="650"/>
                    </a:lnTo>
                    <a:lnTo>
                      <a:pt x="495" y="639"/>
                    </a:lnTo>
                    <a:lnTo>
                      <a:pt x="511" y="626"/>
                    </a:lnTo>
                    <a:lnTo>
                      <a:pt x="526" y="615"/>
                    </a:lnTo>
                    <a:lnTo>
                      <a:pt x="541" y="601"/>
                    </a:lnTo>
                    <a:lnTo>
                      <a:pt x="555" y="589"/>
                    </a:lnTo>
                    <a:lnTo>
                      <a:pt x="567" y="575"/>
                    </a:lnTo>
                    <a:lnTo>
                      <a:pt x="578" y="561"/>
                    </a:lnTo>
                    <a:lnTo>
                      <a:pt x="590" y="546"/>
                    </a:lnTo>
                    <a:lnTo>
                      <a:pt x="601" y="532"/>
                    </a:lnTo>
                    <a:lnTo>
                      <a:pt x="611" y="515"/>
                    </a:lnTo>
                    <a:lnTo>
                      <a:pt x="621" y="499"/>
                    </a:lnTo>
                    <a:lnTo>
                      <a:pt x="629" y="483"/>
                    </a:lnTo>
                    <a:lnTo>
                      <a:pt x="638" y="467"/>
                    </a:lnTo>
                    <a:lnTo>
                      <a:pt x="646" y="449"/>
                    </a:lnTo>
                    <a:lnTo>
                      <a:pt x="653" y="432"/>
                    </a:lnTo>
                    <a:lnTo>
                      <a:pt x="659" y="413"/>
                    </a:lnTo>
                    <a:lnTo>
                      <a:pt x="666" y="396"/>
                    </a:lnTo>
                    <a:lnTo>
                      <a:pt x="671" y="377"/>
                    </a:lnTo>
                    <a:lnTo>
                      <a:pt x="674" y="358"/>
                    </a:lnTo>
                    <a:lnTo>
                      <a:pt x="677" y="338"/>
                    </a:lnTo>
                    <a:lnTo>
                      <a:pt x="679" y="319"/>
                    </a:lnTo>
                    <a:lnTo>
                      <a:pt x="681" y="299"/>
                    </a:lnTo>
                    <a:lnTo>
                      <a:pt x="682" y="279"/>
                    </a:lnTo>
                    <a:lnTo>
                      <a:pt x="681" y="259"/>
                    </a:lnTo>
                    <a:lnTo>
                      <a:pt x="679" y="239"/>
                    </a:lnTo>
                    <a:lnTo>
                      <a:pt x="677" y="219"/>
                    </a:lnTo>
                    <a:lnTo>
                      <a:pt x="673" y="199"/>
                    </a:lnTo>
                    <a:lnTo>
                      <a:pt x="668" y="179"/>
                    </a:lnTo>
                    <a:lnTo>
                      <a:pt x="663" y="159"/>
                    </a:lnTo>
                    <a:lnTo>
                      <a:pt x="657" y="140"/>
                    </a:lnTo>
                    <a:lnTo>
                      <a:pt x="649" y="122"/>
                    </a:lnTo>
                    <a:lnTo>
                      <a:pt x="642" y="103"/>
                    </a:lnTo>
                    <a:lnTo>
                      <a:pt x="633" y="86"/>
                    </a:lnTo>
                    <a:lnTo>
                      <a:pt x="624" y="68"/>
                    </a:lnTo>
                    <a:lnTo>
                      <a:pt x="616" y="53"/>
                    </a:lnTo>
                    <a:lnTo>
                      <a:pt x="606" y="37"/>
                    </a:lnTo>
                    <a:lnTo>
                      <a:pt x="597" y="23"/>
                    </a:lnTo>
                    <a:lnTo>
                      <a:pt x="587" y="11"/>
                    </a:lnTo>
                    <a:lnTo>
                      <a:pt x="576" y="0"/>
                    </a:lnTo>
                    <a:lnTo>
                      <a:pt x="562" y="8"/>
                    </a:lnTo>
                    <a:lnTo>
                      <a:pt x="547" y="17"/>
                    </a:lnTo>
                    <a:lnTo>
                      <a:pt x="532" y="23"/>
                    </a:lnTo>
                    <a:lnTo>
                      <a:pt x="519" y="30"/>
                    </a:lnTo>
                    <a:lnTo>
                      <a:pt x="504" y="35"/>
                    </a:lnTo>
                    <a:lnTo>
                      <a:pt x="489" y="38"/>
                    </a:lnTo>
                    <a:lnTo>
                      <a:pt x="474" y="40"/>
                    </a:lnTo>
                    <a:lnTo>
                      <a:pt x="459" y="41"/>
                    </a:lnTo>
                    <a:lnTo>
                      <a:pt x="445" y="40"/>
                    </a:lnTo>
                    <a:lnTo>
                      <a:pt x="430" y="38"/>
                    </a:lnTo>
                    <a:lnTo>
                      <a:pt x="415" y="35"/>
                    </a:lnTo>
                    <a:lnTo>
                      <a:pt x="400" y="30"/>
                    </a:lnTo>
                    <a:lnTo>
                      <a:pt x="385" y="23"/>
                    </a:lnTo>
                    <a:lnTo>
                      <a:pt x="372" y="17"/>
                    </a:lnTo>
                    <a:lnTo>
                      <a:pt x="357" y="8"/>
                    </a:lnTo>
                    <a:lnTo>
                      <a:pt x="342" y="0"/>
                    </a:lnTo>
                    <a:lnTo>
                      <a:pt x="327" y="8"/>
                    </a:lnTo>
                    <a:lnTo>
                      <a:pt x="312" y="17"/>
                    </a:lnTo>
                    <a:lnTo>
                      <a:pt x="298" y="23"/>
                    </a:lnTo>
                    <a:lnTo>
                      <a:pt x="283" y="30"/>
                    </a:lnTo>
                    <a:lnTo>
                      <a:pt x="268" y="35"/>
                    </a:lnTo>
                    <a:lnTo>
                      <a:pt x="253" y="38"/>
                    </a:lnTo>
                    <a:lnTo>
                      <a:pt x="238" y="40"/>
                    </a:lnTo>
                    <a:lnTo>
                      <a:pt x="223" y="41"/>
                    </a:lnTo>
                    <a:lnTo>
                      <a:pt x="208" y="40"/>
                    </a:lnTo>
                    <a:lnTo>
                      <a:pt x="195" y="38"/>
                    </a:lnTo>
                    <a:lnTo>
                      <a:pt x="180" y="35"/>
                    </a:lnTo>
                    <a:lnTo>
                      <a:pt x="165" y="30"/>
                    </a:lnTo>
                    <a:lnTo>
                      <a:pt x="150" y="23"/>
                    </a:lnTo>
                    <a:lnTo>
                      <a:pt x="135" y="17"/>
                    </a:lnTo>
                    <a:lnTo>
                      <a:pt x="120" y="8"/>
                    </a:lnTo>
                    <a:lnTo>
                      <a:pt x="105" y="0"/>
                    </a:lnTo>
                    <a:lnTo>
                      <a:pt x="95" y="11"/>
                    </a:lnTo>
                    <a:lnTo>
                      <a:pt x="85" y="23"/>
                    </a:lnTo>
                    <a:lnTo>
                      <a:pt x="76" y="37"/>
                    </a:lnTo>
                    <a:lnTo>
                      <a:pt x="66" y="53"/>
                    </a:lnTo>
                    <a:lnTo>
                      <a:pt x="58" y="68"/>
                    </a:lnTo>
                    <a:lnTo>
                      <a:pt x="49" y="86"/>
                    </a:lnTo>
                    <a:lnTo>
                      <a:pt x="40" y="103"/>
                    </a:lnTo>
                    <a:lnTo>
                      <a:pt x="33" y="122"/>
                    </a:lnTo>
                    <a:lnTo>
                      <a:pt x="27" y="140"/>
                    </a:lnTo>
                    <a:lnTo>
                      <a:pt x="20" y="159"/>
                    </a:lnTo>
                    <a:lnTo>
                      <a:pt x="14" y="179"/>
                    </a:lnTo>
                    <a:lnTo>
                      <a:pt x="10" y="199"/>
                    </a:lnTo>
                    <a:lnTo>
                      <a:pt x="7" y="219"/>
                    </a:lnTo>
                    <a:lnTo>
                      <a:pt x="3" y="239"/>
                    </a:lnTo>
                    <a:lnTo>
                      <a:pt x="2" y="259"/>
                    </a:lnTo>
                    <a:lnTo>
                      <a:pt x="0" y="279"/>
                    </a:lnTo>
                    <a:lnTo>
                      <a:pt x="2" y="299"/>
                    </a:lnTo>
                    <a:lnTo>
                      <a:pt x="3" y="319"/>
                    </a:lnTo>
                    <a:lnTo>
                      <a:pt x="5" y="338"/>
                    </a:lnTo>
                    <a:lnTo>
                      <a:pt x="8" y="358"/>
                    </a:lnTo>
                    <a:lnTo>
                      <a:pt x="12" y="377"/>
                    </a:lnTo>
                    <a:lnTo>
                      <a:pt x="17" y="396"/>
                    </a:lnTo>
                    <a:lnTo>
                      <a:pt x="23" y="413"/>
                    </a:lnTo>
                    <a:lnTo>
                      <a:pt x="29" y="432"/>
                    </a:lnTo>
                    <a:lnTo>
                      <a:pt x="37" y="449"/>
                    </a:lnTo>
                    <a:lnTo>
                      <a:pt x="44" y="467"/>
                    </a:lnTo>
                    <a:lnTo>
                      <a:pt x="53" y="483"/>
                    </a:lnTo>
                    <a:lnTo>
                      <a:pt x="61" y="499"/>
                    </a:lnTo>
                    <a:lnTo>
                      <a:pt x="71" y="515"/>
                    </a:lnTo>
                    <a:lnTo>
                      <a:pt x="81" y="532"/>
                    </a:lnTo>
                    <a:lnTo>
                      <a:pt x="93" y="546"/>
                    </a:lnTo>
                    <a:lnTo>
                      <a:pt x="105" y="561"/>
                    </a:lnTo>
                    <a:lnTo>
                      <a:pt x="116" y="575"/>
                    </a:lnTo>
                    <a:lnTo>
                      <a:pt x="129" y="589"/>
                    </a:lnTo>
                    <a:lnTo>
                      <a:pt x="142" y="601"/>
                    </a:lnTo>
                    <a:lnTo>
                      <a:pt x="157" y="615"/>
                    </a:lnTo>
                    <a:lnTo>
                      <a:pt x="172" y="626"/>
                    </a:lnTo>
                    <a:lnTo>
                      <a:pt x="189" y="639"/>
                    </a:lnTo>
                    <a:lnTo>
                      <a:pt x="205" y="650"/>
                    </a:lnTo>
                    <a:lnTo>
                      <a:pt x="221" y="660"/>
                    </a:lnTo>
                    <a:lnTo>
                      <a:pt x="237" y="670"/>
                    </a:lnTo>
                    <a:lnTo>
                      <a:pt x="253" y="678"/>
                    </a:lnTo>
                    <a:lnTo>
                      <a:pt x="269" y="686"/>
                    </a:lnTo>
                    <a:lnTo>
                      <a:pt x="286" y="692"/>
                    </a:lnTo>
                    <a:lnTo>
                      <a:pt x="301" y="697"/>
                    </a:lnTo>
                    <a:lnTo>
                      <a:pt x="316" y="701"/>
                    </a:lnTo>
                    <a:lnTo>
                      <a:pt x="329" y="703"/>
                    </a:lnTo>
                    <a:lnTo>
                      <a:pt x="342" y="703"/>
                    </a:lnTo>
                    <a:close/>
                  </a:path>
                </a:pathLst>
              </a:custGeom>
              <a:solidFill>
                <a:srgbClr val="373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2817"/>
              <p:cNvSpPr>
                <a:spLocks/>
              </p:cNvSpPr>
              <p:nvPr/>
            </p:nvSpPr>
            <p:spPr bwMode="auto">
              <a:xfrm>
                <a:off x="2625" y="263"/>
                <a:ext cx="136" cy="140"/>
              </a:xfrm>
              <a:custGeom>
                <a:avLst/>
                <a:gdLst>
                  <a:gd name="T0" fmla="*/ 368 w 682"/>
                  <a:gd name="T1" fmla="*/ 701 h 703"/>
                  <a:gd name="T2" fmla="*/ 413 w 682"/>
                  <a:gd name="T3" fmla="*/ 686 h 703"/>
                  <a:gd name="T4" fmla="*/ 463 w 682"/>
                  <a:gd name="T5" fmla="*/ 660 h 703"/>
                  <a:gd name="T6" fmla="*/ 511 w 682"/>
                  <a:gd name="T7" fmla="*/ 626 h 703"/>
                  <a:gd name="T8" fmla="*/ 555 w 682"/>
                  <a:gd name="T9" fmla="*/ 589 h 703"/>
                  <a:gd name="T10" fmla="*/ 590 w 682"/>
                  <a:gd name="T11" fmla="*/ 546 h 703"/>
                  <a:gd name="T12" fmla="*/ 621 w 682"/>
                  <a:gd name="T13" fmla="*/ 499 h 703"/>
                  <a:gd name="T14" fmla="*/ 646 w 682"/>
                  <a:gd name="T15" fmla="*/ 449 h 703"/>
                  <a:gd name="T16" fmla="*/ 666 w 682"/>
                  <a:gd name="T17" fmla="*/ 396 h 703"/>
                  <a:gd name="T18" fmla="*/ 677 w 682"/>
                  <a:gd name="T19" fmla="*/ 338 h 703"/>
                  <a:gd name="T20" fmla="*/ 682 w 682"/>
                  <a:gd name="T21" fmla="*/ 279 h 703"/>
                  <a:gd name="T22" fmla="*/ 677 w 682"/>
                  <a:gd name="T23" fmla="*/ 219 h 703"/>
                  <a:gd name="T24" fmla="*/ 663 w 682"/>
                  <a:gd name="T25" fmla="*/ 159 h 703"/>
                  <a:gd name="T26" fmla="*/ 642 w 682"/>
                  <a:gd name="T27" fmla="*/ 103 h 703"/>
                  <a:gd name="T28" fmla="*/ 616 w 682"/>
                  <a:gd name="T29" fmla="*/ 53 h 703"/>
                  <a:gd name="T30" fmla="*/ 587 w 682"/>
                  <a:gd name="T31" fmla="*/ 11 h 703"/>
                  <a:gd name="T32" fmla="*/ 547 w 682"/>
                  <a:gd name="T33" fmla="*/ 17 h 703"/>
                  <a:gd name="T34" fmla="*/ 504 w 682"/>
                  <a:gd name="T35" fmla="*/ 35 h 703"/>
                  <a:gd name="T36" fmla="*/ 459 w 682"/>
                  <a:gd name="T37" fmla="*/ 41 h 703"/>
                  <a:gd name="T38" fmla="*/ 415 w 682"/>
                  <a:gd name="T39" fmla="*/ 35 h 703"/>
                  <a:gd name="T40" fmla="*/ 372 w 682"/>
                  <a:gd name="T41" fmla="*/ 17 h 703"/>
                  <a:gd name="T42" fmla="*/ 327 w 682"/>
                  <a:gd name="T43" fmla="*/ 8 h 703"/>
                  <a:gd name="T44" fmla="*/ 283 w 682"/>
                  <a:gd name="T45" fmla="*/ 30 h 703"/>
                  <a:gd name="T46" fmla="*/ 238 w 682"/>
                  <a:gd name="T47" fmla="*/ 40 h 703"/>
                  <a:gd name="T48" fmla="*/ 195 w 682"/>
                  <a:gd name="T49" fmla="*/ 38 h 703"/>
                  <a:gd name="T50" fmla="*/ 150 w 682"/>
                  <a:gd name="T51" fmla="*/ 23 h 703"/>
                  <a:gd name="T52" fmla="*/ 105 w 682"/>
                  <a:gd name="T53" fmla="*/ 0 h 703"/>
                  <a:gd name="T54" fmla="*/ 76 w 682"/>
                  <a:gd name="T55" fmla="*/ 37 h 703"/>
                  <a:gd name="T56" fmla="*/ 49 w 682"/>
                  <a:gd name="T57" fmla="*/ 86 h 703"/>
                  <a:gd name="T58" fmla="*/ 27 w 682"/>
                  <a:gd name="T59" fmla="*/ 140 h 703"/>
                  <a:gd name="T60" fmla="*/ 10 w 682"/>
                  <a:gd name="T61" fmla="*/ 199 h 703"/>
                  <a:gd name="T62" fmla="*/ 2 w 682"/>
                  <a:gd name="T63" fmla="*/ 259 h 703"/>
                  <a:gd name="T64" fmla="*/ 3 w 682"/>
                  <a:gd name="T65" fmla="*/ 319 h 703"/>
                  <a:gd name="T66" fmla="*/ 12 w 682"/>
                  <a:gd name="T67" fmla="*/ 377 h 703"/>
                  <a:gd name="T68" fmla="*/ 29 w 682"/>
                  <a:gd name="T69" fmla="*/ 432 h 703"/>
                  <a:gd name="T70" fmla="*/ 53 w 682"/>
                  <a:gd name="T71" fmla="*/ 483 h 703"/>
                  <a:gd name="T72" fmla="*/ 81 w 682"/>
                  <a:gd name="T73" fmla="*/ 532 h 703"/>
                  <a:gd name="T74" fmla="*/ 116 w 682"/>
                  <a:gd name="T75" fmla="*/ 575 h 703"/>
                  <a:gd name="T76" fmla="*/ 157 w 682"/>
                  <a:gd name="T77" fmla="*/ 615 h 703"/>
                  <a:gd name="T78" fmla="*/ 205 w 682"/>
                  <a:gd name="T79" fmla="*/ 650 h 703"/>
                  <a:gd name="T80" fmla="*/ 253 w 682"/>
                  <a:gd name="T81" fmla="*/ 678 h 703"/>
                  <a:gd name="T82" fmla="*/ 301 w 682"/>
                  <a:gd name="T83" fmla="*/ 697 h 703"/>
                  <a:gd name="T84" fmla="*/ 342 w 682"/>
                  <a:gd name="T85" fmla="*/ 703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2" h="703">
                    <a:moveTo>
                      <a:pt x="342" y="703"/>
                    </a:moveTo>
                    <a:lnTo>
                      <a:pt x="354" y="703"/>
                    </a:lnTo>
                    <a:lnTo>
                      <a:pt x="368" y="701"/>
                    </a:lnTo>
                    <a:lnTo>
                      <a:pt x="382" y="697"/>
                    </a:lnTo>
                    <a:lnTo>
                      <a:pt x="398" y="692"/>
                    </a:lnTo>
                    <a:lnTo>
                      <a:pt x="413" y="686"/>
                    </a:lnTo>
                    <a:lnTo>
                      <a:pt x="429" y="678"/>
                    </a:lnTo>
                    <a:lnTo>
                      <a:pt x="445" y="670"/>
                    </a:lnTo>
                    <a:lnTo>
                      <a:pt x="463" y="660"/>
                    </a:lnTo>
                    <a:lnTo>
                      <a:pt x="479" y="650"/>
                    </a:lnTo>
                    <a:lnTo>
                      <a:pt x="495" y="639"/>
                    </a:lnTo>
                    <a:lnTo>
                      <a:pt x="511" y="626"/>
                    </a:lnTo>
                    <a:lnTo>
                      <a:pt x="526" y="615"/>
                    </a:lnTo>
                    <a:lnTo>
                      <a:pt x="541" y="601"/>
                    </a:lnTo>
                    <a:lnTo>
                      <a:pt x="555" y="589"/>
                    </a:lnTo>
                    <a:lnTo>
                      <a:pt x="567" y="575"/>
                    </a:lnTo>
                    <a:lnTo>
                      <a:pt x="578" y="561"/>
                    </a:lnTo>
                    <a:lnTo>
                      <a:pt x="590" y="546"/>
                    </a:lnTo>
                    <a:lnTo>
                      <a:pt x="601" y="532"/>
                    </a:lnTo>
                    <a:lnTo>
                      <a:pt x="611" y="515"/>
                    </a:lnTo>
                    <a:lnTo>
                      <a:pt x="621" y="499"/>
                    </a:lnTo>
                    <a:lnTo>
                      <a:pt x="629" y="483"/>
                    </a:lnTo>
                    <a:lnTo>
                      <a:pt x="638" y="467"/>
                    </a:lnTo>
                    <a:lnTo>
                      <a:pt x="646" y="449"/>
                    </a:lnTo>
                    <a:lnTo>
                      <a:pt x="653" y="432"/>
                    </a:lnTo>
                    <a:lnTo>
                      <a:pt x="659" y="413"/>
                    </a:lnTo>
                    <a:lnTo>
                      <a:pt x="666" y="396"/>
                    </a:lnTo>
                    <a:lnTo>
                      <a:pt x="671" y="377"/>
                    </a:lnTo>
                    <a:lnTo>
                      <a:pt x="674" y="358"/>
                    </a:lnTo>
                    <a:lnTo>
                      <a:pt x="677" y="338"/>
                    </a:lnTo>
                    <a:lnTo>
                      <a:pt x="679" y="319"/>
                    </a:lnTo>
                    <a:lnTo>
                      <a:pt x="681" y="299"/>
                    </a:lnTo>
                    <a:lnTo>
                      <a:pt x="682" y="279"/>
                    </a:lnTo>
                    <a:lnTo>
                      <a:pt x="681" y="259"/>
                    </a:lnTo>
                    <a:lnTo>
                      <a:pt x="679" y="239"/>
                    </a:lnTo>
                    <a:lnTo>
                      <a:pt x="677" y="219"/>
                    </a:lnTo>
                    <a:lnTo>
                      <a:pt x="673" y="199"/>
                    </a:lnTo>
                    <a:lnTo>
                      <a:pt x="668" y="179"/>
                    </a:lnTo>
                    <a:lnTo>
                      <a:pt x="663" y="159"/>
                    </a:lnTo>
                    <a:lnTo>
                      <a:pt x="657" y="140"/>
                    </a:lnTo>
                    <a:lnTo>
                      <a:pt x="649" y="122"/>
                    </a:lnTo>
                    <a:lnTo>
                      <a:pt x="642" y="103"/>
                    </a:lnTo>
                    <a:lnTo>
                      <a:pt x="633" y="86"/>
                    </a:lnTo>
                    <a:lnTo>
                      <a:pt x="624" y="68"/>
                    </a:lnTo>
                    <a:lnTo>
                      <a:pt x="616" y="53"/>
                    </a:lnTo>
                    <a:lnTo>
                      <a:pt x="606" y="37"/>
                    </a:lnTo>
                    <a:lnTo>
                      <a:pt x="597" y="23"/>
                    </a:lnTo>
                    <a:lnTo>
                      <a:pt x="587" y="11"/>
                    </a:lnTo>
                    <a:lnTo>
                      <a:pt x="576" y="0"/>
                    </a:lnTo>
                    <a:lnTo>
                      <a:pt x="562" y="8"/>
                    </a:lnTo>
                    <a:lnTo>
                      <a:pt x="547" y="17"/>
                    </a:lnTo>
                    <a:lnTo>
                      <a:pt x="532" y="23"/>
                    </a:lnTo>
                    <a:lnTo>
                      <a:pt x="519" y="30"/>
                    </a:lnTo>
                    <a:lnTo>
                      <a:pt x="504" y="35"/>
                    </a:lnTo>
                    <a:lnTo>
                      <a:pt x="489" y="38"/>
                    </a:lnTo>
                    <a:lnTo>
                      <a:pt x="474" y="40"/>
                    </a:lnTo>
                    <a:lnTo>
                      <a:pt x="459" y="41"/>
                    </a:lnTo>
                    <a:lnTo>
                      <a:pt x="445" y="40"/>
                    </a:lnTo>
                    <a:lnTo>
                      <a:pt x="430" y="38"/>
                    </a:lnTo>
                    <a:lnTo>
                      <a:pt x="415" y="35"/>
                    </a:lnTo>
                    <a:lnTo>
                      <a:pt x="400" y="30"/>
                    </a:lnTo>
                    <a:lnTo>
                      <a:pt x="385" y="23"/>
                    </a:lnTo>
                    <a:lnTo>
                      <a:pt x="372" y="17"/>
                    </a:lnTo>
                    <a:lnTo>
                      <a:pt x="357" y="8"/>
                    </a:lnTo>
                    <a:lnTo>
                      <a:pt x="342" y="0"/>
                    </a:lnTo>
                    <a:lnTo>
                      <a:pt x="327" y="8"/>
                    </a:lnTo>
                    <a:lnTo>
                      <a:pt x="312" y="17"/>
                    </a:lnTo>
                    <a:lnTo>
                      <a:pt x="298" y="23"/>
                    </a:lnTo>
                    <a:lnTo>
                      <a:pt x="283" y="30"/>
                    </a:lnTo>
                    <a:lnTo>
                      <a:pt x="268" y="35"/>
                    </a:lnTo>
                    <a:lnTo>
                      <a:pt x="253" y="38"/>
                    </a:lnTo>
                    <a:lnTo>
                      <a:pt x="238" y="40"/>
                    </a:lnTo>
                    <a:lnTo>
                      <a:pt x="223" y="41"/>
                    </a:lnTo>
                    <a:lnTo>
                      <a:pt x="208" y="40"/>
                    </a:lnTo>
                    <a:lnTo>
                      <a:pt x="195" y="38"/>
                    </a:lnTo>
                    <a:lnTo>
                      <a:pt x="180" y="35"/>
                    </a:lnTo>
                    <a:lnTo>
                      <a:pt x="165" y="30"/>
                    </a:lnTo>
                    <a:lnTo>
                      <a:pt x="150" y="23"/>
                    </a:lnTo>
                    <a:lnTo>
                      <a:pt x="135" y="17"/>
                    </a:lnTo>
                    <a:lnTo>
                      <a:pt x="120" y="8"/>
                    </a:lnTo>
                    <a:lnTo>
                      <a:pt x="105" y="0"/>
                    </a:lnTo>
                    <a:lnTo>
                      <a:pt x="95" y="11"/>
                    </a:lnTo>
                    <a:lnTo>
                      <a:pt x="85" y="23"/>
                    </a:lnTo>
                    <a:lnTo>
                      <a:pt x="76" y="37"/>
                    </a:lnTo>
                    <a:lnTo>
                      <a:pt x="66" y="53"/>
                    </a:lnTo>
                    <a:lnTo>
                      <a:pt x="58" y="68"/>
                    </a:lnTo>
                    <a:lnTo>
                      <a:pt x="49" y="86"/>
                    </a:lnTo>
                    <a:lnTo>
                      <a:pt x="40" y="103"/>
                    </a:lnTo>
                    <a:lnTo>
                      <a:pt x="33" y="122"/>
                    </a:lnTo>
                    <a:lnTo>
                      <a:pt x="27" y="140"/>
                    </a:lnTo>
                    <a:lnTo>
                      <a:pt x="20" y="159"/>
                    </a:lnTo>
                    <a:lnTo>
                      <a:pt x="14" y="179"/>
                    </a:lnTo>
                    <a:lnTo>
                      <a:pt x="10" y="199"/>
                    </a:lnTo>
                    <a:lnTo>
                      <a:pt x="7" y="219"/>
                    </a:lnTo>
                    <a:lnTo>
                      <a:pt x="3" y="239"/>
                    </a:lnTo>
                    <a:lnTo>
                      <a:pt x="2" y="259"/>
                    </a:lnTo>
                    <a:lnTo>
                      <a:pt x="0" y="279"/>
                    </a:lnTo>
                    <a:lnTo>
                      <a:pt x="2" y="299"/>
                    </a:lnTo>
                    <a:lnTo>
                      <a:pt x="3" y="319"/>
                    </a:lnTo>
                    <a:lnTo>
                      <a:pt x="5" y="338"/>
                    </a:lnTo>
                    <a:lnTo>
                      <a:pt x="8" y="358"/>
                    </a:lnTo>
                    <a:lnTo>
                      <a:pt x="12" y="377"/>
                    </a:lnTo>
                    <a:lnTo>
                      <a:pt x="17" y="396"/>
                    </a:lnTo>
                    <a:lnTo>
                      <a:pt x="23" y="413"/>
                    </a:lnTo>
                    <a:lnTo>
                      <a:pt x="29" y="432"/>
                    </a:lnTo>
                    <a:lnTo>
                      <a:pt x="37" y="449"/>
                    </a:lnTo>
                    <a:lnTo>
                      <a:pt x="44" y="467"/>
                    </a:lnTo>
                    <a:lnTo>
                      <a:pt x="53" y="483"/>
                    </a:lnTo>
                    <a:lnTo>
                      <a:pt x="61" y="499"/>
                    </a:lnTo>
                    <a:lnTo>
                      <a:pt x="71" y="515"/>
                    </a:lnTo>
                    <a:lnTo>
                      <a:pt x="81" y="532"/>
                    </a:lnTo>
                    <a:lnTo>
                      <a:pt x="93" y="546"/>
                    </a:lnTo>
                    <a:lnTo>
                      <a:pt x="105" y="561"/>
                    </a:lnTo>
                    <a:lnTo>
                      <a:pt x="116" y="575"/>
                    </a:lnTo>
                    <a:lnTo>
                      <a:pt x="129" y="589"/>
                    </a:lnTo>
                    <a:lnTo>
                      <a:pt x="142" y="601"/>
                    </a:lnTo>
                    <a:lnTo>
                      <a:pt x="157" y="615"/>
                    </a:lnTo>
                    <a:lnTo>
                      <a:pt x="172" y="626"/>
                    </a:lnTo>
                    <a:lnTo>
                      <a:pt x="189" y="639"/>
                    </a:lnTo>
                    <a:lnTo>
                      <a:pt x="205" y="650"/>
                    </a:lnTo>
                    <a:lnTo>
                      <a:pt x="221" y="660"/>
                    </a:lnTo>
                    <a:lnTo>
                      <a:pt x="237" y="670"/>
                    </a:lnTo>
                    <a:lnTo>
                      <a:pt x="253" y="678"/>
                    </a:lnTo>
                    <a:lnTo>
                      <a:pt x="269" y="686"/>
                    </a:lnTo>
                    <a:lnTo>
                      <a:pt x="286" y="692"/>
                    </a:lnTo>
                    <a:lnTo>
                      <a:pt x="301" y="697"/>
                    </a:lnTo>
                    <a:lnTo>
                      <a:pt x="316" y="701"/>
                    </a:lnTo>
                    <a:lnTo>
                      <a:pt x="329" y="703"/>
                    </a:lnTo>
                    <a:lnTo>
                      <a:pt x="342" y="703"/>
                    </a:lnTo>
                    <a:close/>
                  </a:path>
                </a:pathLst>
              </a:custGeom>
              <a:noFill/>
              <a:ln w="5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Freeform 2819"/>
            <p:cNvSpPr>
              <a:spLocks/>
            </p:cNvSpPr>
            <p:nvPr/>
          </p:nvSpPr>
          <p:spPr bwMode="auto">
            <a:xfrm>
              <a:off x="2630" y="293"/>
              <a:ext cx="126" cy="105"/>
            </a:xfrm>
            <a:custGeom>
              <a:avLst/>
              <a:gdLst>
                <a:gd name="T0" fmla="*/ 611 w 626"/>
                <a:gd name="T1" fmla="*/ 19 h 524"/>
                <a:gd name="T2" fmla="*/ 621 w 626"/>
                <a:gd name="T3" fmla="*/ 64 h 524"/>
                <a:gd name="T4" fmla="*/ 626 w 626"/>
                <a:gd name="T5" fmla="*/ 104 h 524"/>
                <a:gd name="T6" fmla="*/ 626 w 626"/>
                <a:gd name="T7" fmla="*/ 143 h 524"/>
                <a:gd name="T8" fmla="*/ 624 w 626"/>
                <a:gd name="T9" fmla="*/ 176 h 524"/>
                <a:gd name="T10" fmla="*/ 619 w 626"/>
                <a:gd name="T11" fmla="*/ 209 h 524"/>
                <a:gd name="T12" fmla="*/ 610 w 626"/>
                <a:gd name="T13" fmla="*/ 242 h 524"/>
                <a:gd name="T14" fmla="*/ 599 w 626"/>
                <a:gd name="T15" fmla="*/ 275 h 524"/>
                <a:gd name="T16" fmla="*/ 583 w 626"/>
                <a:gd name="T17" fmla="*/ 309 h 524"/>
                <a:gd name="T18" fmla="*/ 564 w 626"/>
                <a:gd name="T19" fmla="*/ 343 h 524"/>
                <a:gd name="T20" fmla="*/ 542 w 626"/>
                <a:gd name="T21" fmla="*/ 378 h 524"/>
                <a:gd name="T22" fmla="*/ 521 w 626"/>
                <a:gd name="T23" fmla="*/ 405 h 524"/>
                <a:gd name="T24" fmla="*/ 499 w 626"/>
                <a:gd name="T25" fmla="*/ 426 h 524"/>
                <a:gd name="T26" fmla="*/ 474 w 626"/>
                <a:gd name="T27" fmla="*/ 448 h 524"/>
                <a:gd name="T28" fmla="*/ 446 w 626"/>
                <a:gd name="T29" fmla="*/ 470 h 524"/>
                <a:gd name="T30" fmla="*/ 415 w 626"/>
                <a:gd name="T31" fmla="*/ 488 h 524"/>
                <a:gd name="T32" fmla="*/ 385 w 626"/>
                <a:gd name="T33" fmla="*/ 505 h 524"/>
                <a:gd name="T34" fmla="*/ 354 w 626"/>
                <a:gd name="T35" fmla="*/ 517 h 524"/>
                <a:gd name="T36" fmla="*/ 326 w 626"/>
                <a:gd name="T37" fmla="*/ 523 h 524"/>
                <a:gd name="T38" fmla="*/ 301 w 626"/>
                <a:gd name="T39" fmla="*/ 523 h 524"/>
                <a:gd name="T40" fmla="*/ 273 w 626"/>
                <a:gd name="T41" fmla="*/ 517 h 524"/>
                <a:gd name="T42" fmla="*/ 243 w 626"/>
                <a:gd name="T43" fmla="*/ 505 h 524"/>
                <a:gd name="T44" fmla="*/ 212 w 626"/>
                <a:gd name="T45" fmla="*/ 488 h 524"/>
                <a:gd name="T46" fmla="*/ 182 w 626"/>
                <a:gd name="T47" fmla="*/ 470 h 524"/>
                <a:gd name="T48" fmla="*/ 153 w 626"/>
                <a:gd name="T49" fmla="*/ 448 h 524"/>
                <a:gd name="T50" fmla="*/ 127 w 626"/>
                <a:gd name="T51" fmla="*/ 426 h 524"/>
                <a:gd name="T52" fmla="*/ 106 w 626"/>
                <a:gd name="T53" fmla="*/ 405 h 524"/>
                <a:gd name="T54" fmla="*/ 85 w 626"/>
                <a:gd name="T55" fmla="*/ 378 h 524"/>
                <a:gd name="T56" fmla="*/ 62 w 626"/>
                <a:gd name="T57" fmla="*/ 343 h 524"/>
                <a:gd name="T58" fmla="*/ 43 w 626"/>
                <a:gd name="T59" fmla="*/ 309 h 524"/>
                <a:gd name="T60" fmla="*/ 28 w 626"/>
                <a:gd name="T61" fmla="*/ 275 h 524"/>
                <a:gd name="T62" fmla="*/ 16 w 626"/>
                <a:gd name="T63" fmla="*/ 242 h 524"/>
                <a:gd name="T64" fmla="*/ 9 w 626"/>
                <a:gd name="T65" fmla="*/ 209 h 524"/>
                <a:gd name="T66" fmla="*/ 2 w 626"/>
                <a:gd name="T67" fmla="*/ 176 h 524"/>
                <a:gd name="T68" fmla="*/ 0 w 626"/>
                <a:gd name="T69" fmla="*/ 143 h 524"/>
                <a:gd name="T70" fmla="*/ 0 w 626"/>
                <a:gd name="T71" fmla="*/ 104 h 524"/>
                <a:gd name="T72" fmla="*/ 5 w 626"/>
                <a:gd name="T73" fmla="*/ 64 h 524"/>
                <a:gd name="T74" fmla="*/ 16 w 626"/>
                <a:gd name="T75" fmla="*/ 19 h 524"/>
                <a:gd name="T76" fmla="*/ 604 w 626"/>
                <a:gd name="T7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6" h="524">
                  <a:moveTo>
                    <a:pt x="604" y="0"/>
                  </a:moveTo>
                  <a:lnTo>
                    <a:pt x="611" y="19"/>
                  </a:lnTo>
                  <a:lnTo>
                    <a:pt x="618" y="46"/>
                  </a:lnTo>
                  <a:lnTo>
                    <a:pt x="621" y="64"/>
                  </a:lnTo>
                  <a:lnTo>
                    <a:pt x="624" y="82"/>
                  </a:lnTo>
                  <a:lnTo>
                    <a:pt x="626" y="104"/>
                  </a:lnTo>
                  <a:lnTo>
                    <a:pt x="626" y="127"/>
                  </a:lnTo>
                  <a:lnTo>
                    <a:pt x="626" y="143"/>
                  </a:lnTo>
                  <a:lnTo>
                    <a:pt x="625" y="160"/>
                  </a:lnTo>
                  <a:lnTo>
                    <a:pt x="624" y="176"/>
                  </a:lnTo>
                  <a:lnTo>
                    <a:pt x="621" y="192"/>
                  </a:lnTo>
                  <a:lnTo>
                    <a:pt x="619" y="209"/>
                  </a:lnTo>
                  <a:lnTo>
                    <a:pt x="615" y="226"/>
                  </a:lnTo>
                  <a:lnTo>
                    <a:pt x="610" y="242"/>
                  </a:lnTo>
                  <a:lnTo>
                    <a:pt x="605" y="258"/>
                  </a:lnTo>
                  <a:lnTo>
                    <a:pt x="599" y="275"/>
                  </a:lnTo>
                  <a:lnTo>
                    <a:pt x="592" y="292"/>
                  </a:lnTo>
                  <a:lnTo>
                    <a:pt x="583" y="309"/>
                  </a:lnTo>
                  <a:lnTo>
                    <a:pt x="574" y="325"/>
                  </a:lnTo>
                  <a:lnTo>
                    <a:pt x="564" y="343"/>
                  </a:lnTo>
                  <a:lnTo>
                    <a:pt x="554" y="360"/>
                  </a:lnTo>
                  <a:lnTo>
                    <a:pt x="542" y="378"/>
                  </a:lnTo>
                  <a:lnTo>
                    <a:pt x="528" y="395"/>
                  </a:lnTo>
                  <a:lnTo>
                    <a:pt x="521" y="405"/>
                  </a:lnTo>
                  <a:lnTo>
                    <a:pt x="511" y="416"/>
                  </a:lnTo>
                  <a:lnTo>
                    <a:pt x="499" y="426"/>
                  </a:lnTo>
                  <a:lnTo>
                    <a:pt x="487" y="437"/>
                  </a:lnTo>
                  <a:lnTo>
                    <a:pt x="474" y="448"/>
                  </a:lnTo>
                  <a:lnTo>
                    <a:pt x="461" y="458"/>
                  </a:lnTo>
                  <a:lnTo>
                    <a:pt x="446" y="470"/>
                  </a:lnTo>
                  <a:lnTo>
                    <a:pt x="431" y="480"/>
                  </a:lnTo>
                  <a:lnTo>
                    <a:pt x="415" y="488"/>
                  </a:lnTo>
                  <a:lnTo>
                    <a:pt x="400" y="497"/>
                  </a:lnTo>
                  <a:lnTo>
                    <a:pt x="385" y="505"/>
                  </a:lnTo>
                  <a:lnTo>
                    <a:pt x="369" y="512"/>
                  </a:lnTo>
                  <a:lnTo>
                    <a:pt x="354" y="517"/>
                  </a:lnTo>
                  <a:lnTo>
                    <a:pt x="340" y="521"/>
                  </a:lnTo>
                  <a:lnTo>
                    <a:pt x="326" y="523"/>
                  </a:lnTo>
                  <a:lnTo>
                    <a:pt x="314" y="524"/>
                  </a:lnTo>
                  <a:lnTo>
                    <a:pt x="301" y="523"/>
                  </a:lnTo>
                  <a:lnTo>
                    <a:pt x="288" y="521"/>
                  </a:lnTo>
                  <a:lnTo>
                    <a:pt x="273" y="517"/>
                  </a:lnTo>
                  <a:lnTo>
                    <a:pt x="258" y="512"/>
                  </a:lnTo>
                  <a:lnTo>
                    <a:pt x="243" y="505"/>
                  </a:lnTo>
                  <a:lnTo>
                    <a:pt x="228" y="497"/>
                  </a:lnTo>
                  <a:lnTo>
                    <a:pt x="212" y="488"/>
                  </a:lnTo>
                  <a:lnTo>
                    <a:pt x="197" y="480"/>
                  </a:lnTo>
                  <a:lnTo>
                    <a:pt x="182" y="470"/>
                  </a:lnTo>
                  <a:lnTo>
                    <a:pt x="167" y="458"/>
                  </a:lnTo>
                  <a:lnTo>
                    <a:pt x="153" y="448"/>
                  </a:lnTo>
                  <a:lnTo>
                    <a:pt x="139" y="437"/>
                  </a:lnTo>
                  <a:lnTo>
                    <a:pt x="127" y="426"/>
                  </a:lnTo>
                  <a:lnTo>
                    <a:pt x="116" y="416"/>
                  </a:lnTo>
                  <a:lnTo>
                    <a:pt x="106" y="405"/>
                  </a:lnTo>
                  <a:lnTo>
                    <a:pt x="98" y="395"/>
                  </a:lnTo>
                  <a:lnTo>
                    <a:pt x="85" y="378"/>
                  </a:lnTo>
                  <a:lnTo>
                    <a:pt x="73" y="360"/>
                  </a:lnTo>
                  <a:lnTo>
                    <a:pt x="62" y="343"/>
                  </a:lnTo>
                  <a:lnTo>
                    <a:pt x="52" y="325"/>
                  </a:lnTo>
                  <a:lnTo>
                    <a:pt x="43" y="309"/>
                  </a:lnTo>
                  <a:lnTo>
                    <a:pt x="36" y="292"/>
                  </a:lnTo>
                  <a:lnTo>
                    <a:pt x="28" y="275"/>
                  </a:lnTo>
                  <a:lnTo>
                    <a:pt x="22" y="258"/>
                  </a:lnTo>
                  <a:lnTo>
                    <a:pt x="16" y="242"/>
                  </a:lnTo>
                  <a:lnTo>
                    <a:pt x="12" y="226"/>
                  </a:lnTo>
                  <a:lnTo>
                    <a:pt x="9" y="209"/>
                  </a:lnTo>
                  <a:lnTo>
                    <a:pt x="5" y="192"/>
                  </a:lnTo>
                  <a:lnTo>
                    <a:pt x="2" y="176"/>
                  </a:lnTo>
                  <a:lnTo>
                    <a:pt x="1" y="160"/>
                  </a:lnTo>
                  <a:lnTo>
                    <a:pt x="0" y="143"/>
                  </a:lnTo>
                  <a:lnTo>
                    <a:pt x="0" y="127"/>
                  </a:lnTo>
                  <a:lnTo>
                    <a:pt x="0" y="104"/>
                  </a:lnTo>
                  <a:lnTo>
                    <a:pt x="2" y="82"/>
                  </a:lnTo>
                  <a:lnTo>
                    <a:pt x="5" y="64"/>
                  </a:lnTo>
                  <a:lnTo>
                    <a:pt x="9" y="46"/>
                  </a:lnTo>
                  <a:lnTo>
                    <a:pt x="16" y="19"/>
                  </a:lnTo>
                  <a:lnTo>
                    <a:pt x="22" y="0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820"/>
            <p:cNvSpPr>
              <a:spLocks/>
            </p:cNvSpPr>
            <p:nvPr/>
          </p:nvSpPr>
          <p:spPr bwMode="auto">
            <a:xfrm>
              <a:off x="2630" y="293"/>
              <a:ext cx="126" cy="105"/>
            </a:xfrm>
            <a:custGeom>
              <a:avLst/>
              <a:gdLst>
                <a:gd name="T0" fmla="*/ 611 w 626"/>
                <a:gd name="T1" fmla="*/ 19 h 524"/>
                <a:gd name="T2" fmla="*/ 621 w 626"/>
                <a:gd name="T3" fmla="*/ 64 h 524"/>
                <a:gd name="T4" fmla="*/ 626 w 626"/>
                <a:gd name="T5" fmla="*/ 104 h 524"/>
                <a:gd name="T6" fmla="*/ 626 w 626"/>
                <a:gd name="T7" fmla="*/ 143 h 524"/>
                <a:gd name="T8" fmla="*/ 624 w 626"/>
                <a:gd name="T9" fmla="*/ 176 h 524"/>
                <a:gd name="T10" fmla="*/ 619 w 626"/>
                <a:gd name="T11" fmla="*/ 209 h 524"/>
                <a:gd name="T12" fmla="*/ 610 w 626"/>
                <a:gd name="T13" fmla="*/ 242 h 524"/>
                <a:gd name="T14" fmla="*/ 599 w 626"/>
                <a:gd name="T15" fmla="*/ 275 h 524"/>
                <a:gd name="T16" fmla="*/ 583 w 626"/>
                <a:gd name="T17" fmla="*/ 309 h 524"/>
                <a:gd name="T18" fmla="*/ 564 w 626"/>
                <a:gd name="T19" fmla="*/ 343 h 524"/>
                <a:gd name="T20" fmla="*/ 542 w 626"/>
                <a:gd name="T21" fmla="*/ 378 h 524"/>
                <a:gd name="T22" fmla="*/ 521 w 626"/>
                <a:gd name="T23" fmla="*/ 405 h 524"/>
                <a:gd name="T24" fmla="*/ 499 w 626"/>
                <a:gd name="T25" fmla="*/ 426 h 524"/>
                <a:gd name="T26" fmla="*/ 474 w 626"/>
                <a:gd name="T27" fmla="*/ 448 h 524"/>
                <a:gd name="T28" fmla="*/ 446 w 626"/>
                <a:gd name="T29" fmla="*/ 470 h 524"/>
                <a:gd name="T30" fmla="*/ 415 w 626"/>
                <a:gd name="T31" fmla="*/ 488 h 524"/>
                <a:gd name="T32" fmla="*/ 385 w 626"/>
                <a:gd name="T33" fmla="*/ 505 h 524"/>
                <a:gd name="T34" fmla="*/ 354 w 626"/>
                <a:gd name="T35" fmla="*/ 517 h 524"/>
                <a:gd name="T36" fmla="*/ 326 w 626"/>
                <a:gd name="T37" fmla="*/ 523 h 524"/>
                <a:gd name="T38" fmla="*/ 301 w 626"/>
                <a:gd name="T39" fmla="*/ 523 h 524"/>
                <a:gd name="T40" fmla="*/ 273 w 626"/>
                <a:gd name="T41" fmla="*/ 517 h 524"/>
                <a:gd name="T42" fmla="*/ 243 w 626"/>
                <a:gd name="T43" fmla="*/ 505 h 524"/>
                <a:gd name="T44" fmla="*/ 212 w 626"/>
                <a:gd name="T45" fmla="*/ 488 h 524"/>
                <a:gd name="T46" fmla="*/ 182 w 626"/>
                <a:gd name="T47" fmla="*/ 470 h 524"/>
                <a:gd name="T48" fmla="*/ 153 w 626"/>
                <a:gd name="T49" fmla="*/ 448 h 524"/>
                <a:gd name="T50" fmla="*/ 127 w 626"/>
                <a:gd name="T51" fmla="*/ 426 h 524"/>
                <a:gd name="T52" fmla="*/ 106 w 626"/>
                <a:gd name="T53" fmla="*/ 405 h 524"/>
                <a:gd name="T54" fmla="*/ 85 w 626"/>
                <a:gd name="T55" fmla="*/ 378 h 524"/>
                <a:gd name="T56" fmla="*/ 62 w 626"/>
                <a:gd name="T57" fmla="*/ 343 h 524"/>
                <a:gd name="T58" fmla="*/ 43 w 626"/>
                <a:gd name="T59" fmla="*/ 309 h 524"/>
                <a:gd name="T60" fmla="*/ 28 w 626"/>
                <a:gd name="T61" fmla="*/ 275 h 524"/>
                <a:gd name="T62" fmla="*/ 16 w 626"/>
                <a:gd name="T63" fmla="*/ 242 h 524"/>
                <a:gd name="T64" fmla="*/ 9 w 626"/>
                <a:gd name="T65" fmla="*/ 209 h 524"/>
                <a:gd name="T66" fmla="*/ 2 w 626"/>
                <a:gd name="T67" fmla="*/ 176 h 524"/>
                <a:gd name="T68" fmla="*/ 0 w 626"/>
                <a:gd name="T69" fmla="*/ 143 h 524"/>
                <a:gd name="T70" fmla="*/ 0 w 626"/>
                <a:gd name="T71" fmla="*/ 104 h 524"/>
                <a:gd name="T72" fmla="*/ 5 w 626"/>
                <a:gd name="T73" fmla="*/ 64 h 524"/>
                <a:gd name="T74" fmla="*/ 16 w 626"/>
                <a:gd name="T75" fmla="*/ 19 h 524"/>
                <a:gd name="T76" fmla="*/ 604 w 626"/>
                <a:gd name="T7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6" h="524">
                  <a:moveTo>
                    <a:pt x="604" y="0"/>
                  </a:moveTo>
                  <a:lnTo>
                    <a:pt x="611" y="19"/>
                  </a:lnTo>
                  <a:lnTo>
                    <a:pt x="618" y="46"/>
                  </a:lnTo>
                  <a:lnTo>
                    <a:pt x="621" y="64"/>
                  </a:lnTo>
                  <a:lnTo>
                    <a:pt x="624" y="82"/>
                  </a:lnTo>
                  <a:lnTo>
                    <a:pt x="626" y="104"/>
                  </a:lnTo>
                  <a:lnTo>
                    <a:pt x="626" y="127"/>
                  </a:lnTo>
                  <a:lnTo>
                    <a:pt x="626" y="143"/>
                  </a:lnTo>
                  <a:lnTo>
                    <a:pt x="625" y="160"/>
                  </a:lnTo>
                  <a:lnTo>
                    <a:pt x="624" y="176"/>
                  </a:lnTo>
                  <a:lnTo>
                    <a:pt x="621" y="192"/>
                  </a:lnTo>
                  <a:lnTo>
                    <a:pt x="619" y="209"/>
                  </a:lnTo>
                  <a:lnTo>
                    <a:pt x="615" y="226"/>
                  </a:lnTo>
                  <a:lnTo>
                    <a:pt x="610" y="242"/>
                  </a:lnTo>
                  <a:lnTo>
                    <a:pt x="605" y="258"/>
                  </a:lnTo>
                  <a:lnTo>
                    <a:pt x="599" y="275"/>
                  </a:lnTo>
                  <a:lnTo>
                    <a:pt x="592" y="292"/>
                  </a:lnTo>
                  <a:lnTo>
                    <a:pt x="583" y="309"/>
                  </a:lnTo>
                  <a:lnTo>
                    <a:pt x="574" y="325"/>
                  </a:lnTo>
                  <a:lnTo>
                    <a:pt x="564" y="343"/>
                  </a:lnTo>
                  <a:lnTo>
                    <a:pt x="554" y="360"/>
                  </a:lnTo>
                  <a:lnTo>
                    <a:pt x="542" y="378"/>
                  </a:lnTo>
                  <a:lnTo>
                    <a:pt x="528" y="395"/>
                  </a:lnTo>
                  <a:lnTo>
                    <a:pt x="521" y="405"/>
                  </a:lnTo>
                  <a:lnTo>
                    <a:pt x="511" y="416"/>
                  </a:lnTo>
                  <a:lnTo>
                    <a:pt x="499" y="426"/>
                  </a:lnTo>
                  <a:lnTo>
                    <a:pt x="487" y="437"/>
                  </a:lnTo>
                  <a:lnTo>
                    <a:pt x="474" y="448"/>
                  </a:lnTo>
                  <a:lnTo>
                    <a:pt x="461" y="458"/>
                  </a:lnTo>
                  <a:lnTo>
                    <a:pt x="446" y="470"/>
                  </a:lnTo>
                  <a:lnTo>
                    <a:pt x="431" y="480"/>
                  </a:lnTo>
                  <a:lnTo>
                    <a:pt x="415" y="488"/>
                  </a:lnTo>
                  <a:lnTo>
                    <a:pt x="400" y="497"/>
                  </a:lnTo>
                  <a:lnTo>
                    <a:pt x="385" y="505"/>
                  </a:lnTo>
                  <a:lnTo>
                    <a:pt x="369" y="512"/>
                  </a:lnTo>
                  <a:lnTo>
                    <a:pt x="354" y="517"/>
                  </a:lnTo>
                  <a:lnTo>
                    <a:pt x="340" y="521"/>
                  </a:lnTo>
                  <a:lnTo>
                    <a:pt x="326" y="523"/>
                  </a:lnTo>
                  <a:lnTo>
                    <a:pt x="314" y="524"/>
                  </a:lnTo>
                  <a:lnTo>
                    <a:pt x="301" y="523"/>
                  </a:lnTo>
                  <a:lnTo>
                    <a:pt x="288" y="521"/>
                  </a:lnTo>
                  <a:lnTo>
                    <a:pt x="273" y="517"/>
                  </a:lnTo>
                  <a:lnTo>
                    <a:pt x="258" y="512"/>
                  </a:lnTo>
                  <a:lnTo>
                    <a:pt x="243" y="505"/>
                  </a:lnTo>
                  <a:lnTo>
                    <a:pt x="228" y="497"/>
                  </a:lnTo>
                  <a:lnTo>
                    <a:pt x="212" y="488"/>
                  </a:lnTo>
                  <a:lnTo>
                    <a:pt x="197" y="480"/>
                  </a:lnTo>
                  <a:lnTo>
                    <a:pt x="182" y="470"/>
                  </a:lnTo>
                  <a:lnTo>
                    <a:pt x="167" y="458"/>
                  </a:lnTo>
                  <a:lnTo>
                    <a:pt x="153" y="448"/>
                  </a:lnTo>
                  <a:lnTo>
                    <a:pt x="139" y="437"/>
                  </a:lnTo>
                  <a:lnTo>
                    <a:pt x="127" y="426"/>
                  </a:lnTo>
                  <a:lnTo>
                    <a:pt x="116" y="416"/>
                  </a:lnTo>
                  <a:lnTo>
                    <a:pt x="106" y="405"/>
                  </a:lnTo>
                  <a:lnTo>
                    <a:pt x="98" y="395"/>
                  </a:lnTo>
                  <a:lnTo>
                    <a:pt x="85" y="378"/>
                  </a:lnTo>
                  <a:lnTo>
                    <a:pt x="73" y="360"/>
                  </a:lnTo>
                  <a:lnTo>
                    <a:pt x="62" y="343"/>
                  </a:lnTo>
                  <a:lnTo>
                    <a:pt x="52" y="325"/>
                  </a:lnTo>
                  <a:lnTo>
                    <a:pt x="43" y="309"/>
                  </a:lnTo>
                  <a:lnTo>
                    <a:pt x="36" y="292"/>
                  </a:lnTo>
                  <a:lnTo>
                    <a:pt x="28" y="275"/>
                  </a:lnTo>
                  <a:lnTo>
                    <a:pt x="22" y="258"/>
                  </a:lnTo>
                  <a:lnTo>
                    <a:pt x="16" y="242"/>
                  </a:lnTo>
                  <a:lnTo>
                    <a:pt x="12" y="226"/>
                  </a:lnTo>
                  <a:lnTo>
                    <a:pt x="9" y="209"/>
                  </a:lnTo>
                  <a:lnTo>
                    <a:pt x="5" y="192"/>
                  </a:lnTo>
                  <a:lnTo>
                    <a:pt x="2" y="176"/>
                  </a:lnTo>
                  <a:lnTo>
                    <a:pt x="1" y="160"/>
                  </a:lnTo>
                  <a:lnTo>
                    <a:pt x="0" y="143"/>
                  </a:lnTo>
                  <a:lnTo>
                    <a:pt x="0" y="127"/>
                  </a:lnTo>
                  <a:lnTo>
                    <a:pt x="0" y="104"/>
                  </a:lnTo>
                  <a:lnTo>
                    <a:pt x="2" y="82"/>
                  </a:lnTo>
                  <a:lnTo>
                    <a:pt x="5" y="64"/>
                  </a:lnTo>
                  <a:lnTo>
                    <a:pt x="9" y="46"/>
                  </a:lnTo>
                  <a:lnTo>
                    <a:pt x="16" y="19"/>
                  </a:lnTo>
                  <a:lnTo>
                    <a:pt x="22" y="0"/>
                  </a:lnTo>
                  <a:lnTo>
                    <a:pt x="604" y="0"/>
                  </a:lnTo>
                  <a:close/>
                </a:path>
              </a:pathLst>
            </a:custGeom>
            <a:noFill/>
            <a:ln w="5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821"/>
            <p:cNvSpPr>
              <a:spLocks noChangeArrowheads="1"/>
            </p:cNvSpPr>
            <p:nvPr/>
          </p:nvSpPr>
          <p:spPr bwMode="auto">
            <a:xfrm>
              <a:off x="2670" y="283"/>
              <a:ext cx="3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373435"/>
                  </a:solidFill>
                  <a:effectLst/>
                  <a:latin typeface="Arial Narrow" pitchFamily="34" charset="0"/>
                  <a:cs typeface="Arial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Freeform 2822"/>
            <p:cNvSpPr>
              <a:spLocks/>
            </p:cNvSpPr>
            <p:nvPr/>
          </p:nvSpPr>
          <p:spPr bwMode="auto">
            <a:xfrm>
              <a:off x="2405" y="2885"/>
              <a:ext cx="136" cy="141"/>
            </a:xfrm>
            <a:custGeom>
              <a:avLst/>
              <a:gdLst>
                <a:gd name="T0" fmla="*/ 366 w 680"/>
                <a:gd name="T1" fmla="*/ 701 h 705"/>
                <a:gd name="T2" fmla="*/ 411 w 680"/>
                <a:gd name="T3" fmla="*/ 686 h 705"/>
                <a:gd name="T4" fmla="*/ 461 w 680"/>
                <a:gd name="T5" fmla="*/ 660 h 705"/>
                <a:gd name="T6" fmla="*/ 510 w 680"/>
                <a:gd name="T7" fmla="*/ 627 h 705"/>
                <a:gd name="T8" fmla="*/ 553 w 680"/>
                <a:gd name="T9" fmla="*/ 589 h 705"/>
                <a:gd name="T10" fmla="*/ 589 w 680"/>
                <a:gd name="T11" fmla="*/ 546 h 705"/>
                <a:gd name="T12" fmla="*/ 619 w 680"/>
                <a:gd name="T13" fmla="*/ 499 h 705"/>
                <a:gd name="T14" fmla="*/ 645 w 680"/>
                <a:gd name="T15" fmla="*/ 449 h 705"/>
                <a:gd name="T16" fmla="*/ 664 w 680"/>
                <a:gd name="T17" fmla="*/ 396 h 705"/>
                <a:gd name="T18" fmla="*/ 676 w 680"/>
                <a:gd name="T19" fmla="*/ 339 h 705"/>
                <a:gd name="T20" fmla="*/ 680 w 680"/>
                <a:gd name="T21" fmla="*/ 279 h 705"/>
                <a:gd name="T22" fmla="*/ 675 w 680"/>
                <a:gd name="T23" fmla="*/ 219 h 705"/>
                <a:gd name="T24" fmla="*/ 661 w 680"/>
                <a:gd name="T25" fmla="*/ 159 h 705"/>
                <a:gd name="T26" fmla="*/ 640 w 680"/>
                <a:gd name="T27" fmla="*/ 103 h 705"/>
                <a:gd name="T28" fmla="*/ 614 w 680"/>
                <a:gd name="T29" fmla="*/ 53 h 705"/>
                <a:gd name="T30" fmla="*/ 585 w 680"/>
                <a:gd name="T31" fmla="*/ 11 h 705"/>
                <a:gd name="T32" fmla="*/ 546 w 680"/>
                <a:gd name="T33" fmla="*/ 17 h 705"/>
                <a:gd name="T34" fmla="*/ 502 w 680"/>
                <a:gd name="T35" fmla="*/ 35 h 705"/>
                <a:gd name="T36" fmla="*/ 458 w 680"/>
                <a:gd name="T37" fmla="*/ 41 h 705"/>
                <a:gd name="T38" fmla="*/ 414 w 680"/>
                <a:gd name="T39" fmla="*/ 35 h 705"/>
                <a:gd name="T40" fmla="*/ 370 w 680"/>
                <a:gd name="T41" fmla="*/ 17 h 705"/>
                <a:gd name="T42" fmla="*/ 325 w 680"/>
                <a:gd name="T43" fmla="*/ 9 h 705"/>
                <a:gd name="T44" fmla="*/ 282 w 680"/>
                <a:gd name="T45" fmla="*/ 30 h 705"/>
                <a:gd name="T46" fmla="*/ 237 w 680"/>
                <a:gd name="T47" fmla="*/ 40 h 705"/>
                <a:gd name="T48" fmla="*/ 193 w 680"/>
                <a:gd name="T49" fmla="*/ 38 h 705"/>
                <a:gd name="T50" fmla="*/ 148 w 680"/>
                <a:gd name="T51" fmla="*/ 25 h 705"/>
                <a:gd name="T52" fmla="*/ 103 w 680"/>
                <a:gd name="T53" fmla="*/ 0 h 705"/>
                <a:gd name="T54" fmla="*/ 75 w 680"/>
                <a:gd name="T55" fmla="*/ 38 h 705"/>
                <a:gd name="T56" fmla="*/ 47 w 680"/>
                <a:gd name="T57" fmla="*/ 86 h 705"/>
                <a:gd name="T58" fmla="*/ 25 w 680"/>
                <a:gd name="T59" fmla="*/ 141 h 705"/>
                <a:gd name="T60" fmla="*/ 9 w 680"/>
                <a:gd name="T61" fmla="*/ 199 h 705"/>
                <a:gd name="T62" fmla="*/ 0 w 680"/>
                <a:gd name="T63" fmla="*/ 259 h 705"/>
                <a:gd name="T64" fmla="*/ 1 w 680"/>
                <a:gd name="T65" fmla="*/ 319 h 705"/>
                <a:gd name="T66" fmla="*/ 11 w 680"/>
                <a:gd name="T67" fmla="*/ 377 h 705"/>
                <a:gd name="T68" fmla="*/ 27 w 680"/>
                <a:gd name="T69" fmla="*/ 432 h 705"/>
                <a:gd name="T70" fmla="*/ 51 w 680"/>
                <a:gd name="T71" fmla="*/ 483 h 705"/>
                <a:gd name="T72" fmla="*/ 81 w 680"/>
                <a:gd name="T73" fmla="*/ 532 h 705"/>
                <a:gd name="T74" fmla="*/ 115 w 680"/>
                <a:gd name="T75" fmla="*/ 575 h 705"/>
                <a:gd name="T76" fmla="*/ 156 w 680"/>
                <a:gd name="T77" fmla="*/ 615 h 705"/>
                <a:gd name="T78" fmla="*/ 203 w 680"/>
                <a:gd name="T79" fmla="*/ 650 h 705"/>
                <a:gd name="T80" fmla="*/ 252 w 680"/>
                <a:gd name="T81" fmla="*/ 678 h 705"/>
                <a:gd name="T82" fmla="*/ 299 w 680"/>
                <a:gd name="T83" fmla="*/ 697 h 705"/>
                <a:gd name="T84" fmla="*/ 340 w 680"/>
                <a:gd name="T85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705">
                  <a:moveTo>
                    <a:pt x="340" y="705"/>
                  </a:moveTo>
                  <a:lnTo>
                    <a:pt x="353" y="703"/>
                  </a:lnTo>
                  <a:lnTo>
                    <a:pt x="366" y="701"/>
                  </a:lnTo>
                  <a:lnTo>
                    <a:pt x="381" y="697"/>
                  </a:lnTo>
                  <a:lnTo>
                    <a:pt x="396" y="692"/>
                  </a:lnTo>
                  <a:lnTo>
                    <a:pt x="411" y="686"/>
                  </a:lnTo>
                  <a:lnTo>
                    <a:pt x="427" y="678"/>
                  </a:lnTo>
                  <a:lnTo>
                    <a:pt x="445" y="670"/>
                  </a:lnTo>
                  <a:lnTo>
                    <a:pt x="461" y="660"/>
                  </a:lnTo>
                  <a:lnTo>
                    <a:pt x="477" y="650"/>
                  </a:lnTo>
                  <a:lnTo>
                    <a:pt x="493" y="639"/>
                  </a:lnTo>
                  <a:lnTo>
                    <a:pt x="510" y="627"/>
                  </a:lnTo>
                  <a:lnTo>
                    <a:pt x="524" y="615"/>
                  </a:lnTo>
                  <a:lnTo>
                    <a:pt x="539" y="601"/>
                  </a:lnTo>
                  <a:lnTo>
                    <a:pt x="553" y="589"/>
                  </a:lnTo>
                  <a:lnTo>
                    <a:pt x="566" y="575"/>
                  </a:lnTo>
                  <a:lnTo>
                    <a:pt x="577" y="561"/>
                  </a:lnTo>
                  <a:lnTo>
                    <a:pt x="589" y="546"/>
                  </a:lnTo>
                  <a:lnTo>
                    <a:pt x="599" y="532"/>
                  </a:lnTo>
                  <a:lnTo>
                    <a:pt x="610" y="515"/>
                  </a:lnTo>
                  <a:lnTo>
                    <a:pt x="619" y="499"/>
                  </a:lnTo>
                  <a:lnTo>
                    <a:pt x="629" y="483"/>
                  </a:lnTo>
                  <a:lnTo>
                    <a:pt x="637" y="467"/>
                  </a:lnTo>
                  <a:lnTo>
                    <a:pt x="645" y="449"/>
                  </a:lnTo>
                  <a:lnTo>
                    <a:pt x="652" y="432"/>
                  </a:lnTo>
                  <a:lnTo>
                    <a:pt x="659" y="414"/>
                  </a:lnTo>
                  <a:lnTo>
                    <a:pt x="664" y="396"/>
                  </a:lnTo>
                  <a:lnTo>
                    <a:pt x="669" y="377"/>
                  </a:lnTo>
                  <a:lnTo>
                    <a:pt x="673" y="358"/>
                  </a:lnTo>
                  <a:lnTo>
                    <a:pt x="676" y="339"/>
                  </a:lnTo>
                  <a:lnTo>
                    <a:pt x="679" y="319"/>
                  </a:lnTo>
                  <a:lnTo>
                    <a:pt x="680" y="299"/>
                  </a:lnTo>
                  <a:lnTo>
                    <a:pt x="680" y="279"/>
                  </a:lnTo>
                  <a:lnTo>
                    <a:pt x="680" y="259"/>
                  </a:lnTo>
                  <a:lnTo>
                    <a:pt x="678" y="239"/>
                  </a:lnTo>
                  <a:lnTo>
                    <a:pt x="675" y="219"/>
                  </a:lnTo>
                  <a:lnTo>
                    <a:pt x="671" y="199"/>
                  </a:lnTo>
                  <a:lnTo>
                    <a:pt x="666" y="179"/>
                  </a:lnTo>
                  <a:lnTo>
                    <a:pt x="661" y="159"/>
                  </a:lnTo>
                  <a:lnTo>
                    <a:pt x="655" y="141"/>
                  </a:lnTo>
                  <a:lnTo>
                    <a:pt x="648" y="122"/>
                  </a:lnTo>
                  <a:lnTo>
                    <a:pt x="640" y="103"/>
                  </a:lnTo>
                  <a:lnTo>
                    <a:pt x="633" y="86"/>
                  </a:lnTo>
                  <a:lnTo>
                    <a:pt x="624" y="70"/>
                  </a:lnTo>
                  <a:lnTo>
                    <a:pt x="614" y="53"/>
                  </a:lnTo>
                  <a:lnTo>
                    <a:pt x="605" y="38"/>
                  </a:lnTo>
                  <a:lnTo>
                    <a:pt x="595" y="23"/>
                  </a:lnTo>
                  <a:lnTo>
                    <a:pt x="585" y="11"/>
                  </a:lnTo>
                  <a:lnTo>
                    <a:pt x="576" y="0"/>
                  </a:lnTo>
                  <a:lnTo>
                    <a:pt x="561" y="9"/>
                  </a:lnTo>
                  <a:lnTo>
                    <a:pt x="546" y="17"/>
                  </a:lnTo>
                  <a:lnTo>
                    <a:pt x="532" y="25"/>
                  </a:lnTo>
                  <a:lnTo>
                    <a:pt x="517" y="30"/>
                  </a:lnTo>
                  <a:lnTo>
                    <a:pt x="502" y="35"/>
                  </a:lnTo>
                  <a:lnTo>
                    <a:pt x="487" y="38"/>
                  </a:lnTo>
                  <a:lnTo>
                    <a:pt x="473" y="40"/>
                  </a:lnTo>
                  <a:lnTo>
                    <a:pt x="458" y="41"/>
                  </a:lnTo>
                  <a:lnTo>
                    <a:pt x="443" y="40"/>
                  </a:lnTo>
                  <a:lnTo>
                    <a:pt x="429" y="38"/>
                  </a:lnTo>
                  <a:lnTo>
                    <a:pt x="414" y="35"/>
                  </a:lnTo>
                  <a:lnTo>
                    <a:pt x="399" y="30"/>
                  </a:lnTo>
                  <a:lnTo>
                    <a:pt x="385" y="25"/>
                  </a:lnTo>
                  <a:lnTo>
                    <a:pt x="370" y="17"/>
                  </a:lnTo>
                  <a:lnTo>
                    <a:pt x="355" y="9"/>
                  </a:lnTo>
                  <a:lnTo>
                    <a:pt x="340" y="0"/>
                  </a:lnTo>
                  <a:lnTo>
                    <a:pt x="325" y="9"/>
                  </a:lnTo>
                  <a:lnTo>
                    <a:pt x="311" y="17"/>
                  </a:lnTo>
                  <a:lnTo>
                    <a:pt x="297" y="25"/>
                  </a:lnTo>
                  <a:lnTo>
                    <a:pt x="282" y="30"/>
                  </a:lnTo>
                  <a:lnTo>
                    <a:pt x="267" y="35"/>
                  </a:lnTo>
                  <a:lnTo>
                    <a:pt x="252" y="38"/>
                  </a:lnTo>
                  <a:lnTo>
                    <a:pt x="237" y="40"/>
                  </a:lnTo>
                  <a:lnTo>
                    <a:pt x="223" y="41"/>
                  </a:lnTo>
                  <a:lnTo>
                    <a:pt x="208" y="40"/>
                  </a:lnTo>
                  <a:lnTo>
                    <a:pt x="193" y="38"/>
                  </a:lnTo>
                  <a:lnTo>
                    <a:pt x="178" y="35"/>
                  </a:lnTo>
                  <a:lnTo>
                    <a:pt x="163" y="30"/>
                  </a:lnTo>
                  <a:lnTo>
                    <a:pt x="148" y="25"/>
                  </a:lnTo>
                  <a:lnTo>
                    <a:pt x="133" y="17"/>
                  </a:lnTo>
                  <a:lnTo>
                    <a:pt x="118" y="9"/>
                  </a:lnTo>
                  <a:lnTo>
                    <a:pt x="103" y="0"/>
                  </a:lnTo>
                  <a:lnTo>
                    <a:pt x="93" y="11"/>
                  </a:lnTo>
                  <a:lnTo>
                    <a:pt x="85" y="23"/>
                  </a:lnTo>
                  <a:lnTo>
                    <a:pt x="75" y="38"/>
                  </a:lnTo>
                  <a:lnTo>
                    <a:pt x="65" y="53"/>
                  </a:lnTo>
                  <a:lnTo>
                    <a:pt x="56" y="70"/>
                  </a:lnTo>
                  <a:lnTo>
                    <a:pt x="47" y="86"/>
                  </a:lnTo>
                  <a:lnTo>
                    <a:pt x="40" y="103"/>
                  </a:lnTo>
                  <a:lnTo>
                    <a:pt x="32" y="122"/>
                  </a:lnTo>
                  <a:lnTo>
                    <a:pt x="25" y="141"/>
                  </a:lnTo>
                  <a:lnTo>
                    <a:pt x="19" y="159"/>
                  </a:lnTo>
                  <a:lnTo>
                    <a:pt x="14" y="179"/>
                  </a:lnTo>
                  <a:lnTo>
                    <a:pt x="9" y="199"/>
                  </a:lnTo>
                  <a:lnTo>
                    <a:pt x="5" y="219"/>
                  </a:lnTo>
                  <a:lnTo>
                    <a:pt x="3" y="239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9"/>
                  </a:lnTo>
                  <a:lnTo>
                    <a:pt x="1" y="319"/>
                  </a:lnTo>
                  <a:lnTo>
                    <a:pt x="4" y="339"/>
                  </a:lnTo>
                  <a:lnTo>
                    <a:pt x="8" y="358"/>
                  </a:lnTo>
                  <a:lnTo>
                    <a:pt x="11" y="377"/>
                  </a:lnTo>
                  <a:lnTo>
                    <a:pt x="16" y="396"/>
                  </a:lnTo>
                  <a:lnTo>
                    <a:pt x="21" y="414"/>
                  </a:lnTo>
                  <a:lnTo>
                    <a:pt x="27" y="432"/>
                  </a:lnTo>
                  <a:lnTo>
                    <a:pt x="35" y="449"/>
                  </a:lnTo>
                  <a:lnTo>
                    <a:pt x="42" y="467"/>
                  </a:lnTo>
                  <a:lnTo>
                    <a:pt x="51" y="483"/>
                  </a:lnTo>
                  <a:lnTo>
                    <a:pt x="60" y="499"/>
                  </a:lnTo>
                  <a:lnTo>
                    <a:pt x="70" y="515"/>
                  </a:lnTo>
                  <a:lnTo>
                    <a:pt x="81" y="532"/>
                  </a:lnTo>
                  <a:lnTo>
                    <a:pt x="92" y="546"/>
                  </a:lnTo>
                  <a:lnTo>
                    <a:pt x="103" y="561"/>
                  </a:lnTo>
                  <a:lnTo>
                    <a:pt x="115" y="575"/>
                  </a:lnTo>
                  <a:lnTo>
                    <a:pt x="127" y="589"/>
                  </a:lnTo>
                  <a:lnTo>
                    <a:pt x="141" y="601"/>
                  </a:lnTo>
                  <a:lnTo>
                    <a:pt x="156" y="615"/>
                  </a:lnTo>
                  <a:lnTo>
                    <a:pt x="171" y="627"/>
                  </a:lnTo>
                  <a:lnTo>
                    <a:pt x="187" y="639"/>
                  </a:lnTo>
                  <a:lnTo>
                    <a:pt x="203" y="650"/>
                  </a:lnTo>
                  <a:lnTo>
                    <a:pt x="219" y="660"/>
                  </a:lnTo>
                  <a:lnTo>
                    <a:pt x="235" y="670"/>
                  </a:lnTo>
                  <a:lnTo>
                    <a:pt x="252" y="678"/>
                  </a:lnTo>
                  <a:lnTo>
                    <a:pt x="268" y="686"/>
                  </a:lnTo>
                  <a:lnTo>
                    <a:pt x="284" y="692"/>
                  </a:lnTo>
                  <a:lnTo>
                    <a:pt x="299" y="697"/>
                  </a:lnTo>
                  <a:lnTo>
                    <a:pt x="314" y="701"/>
                  </a:lnTo>
                  <a:lnTo>
                    <a:pt x="328" y="703"/>
                  </a:lnTo>
                  <a:lnTo>
                    <a:pt x="340" y="705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823"/>
            <p:cNvSpPr>
              <a:spLocks/>
            </p:cNvSpPr>
            <p:nvPr/>
          </p:nvSpPr>
          <p:spPr bwMode="auto">
            <a:xfrm>
              <a:off x="2405" y="2885"/>
              <a:ext cx="136" cy="141"/>
            </a:xfrm>
            <a:custGeom>
              <a:avLst/>
              <a:gdLst>
                <a:gd name="T0" fmla="*/ 366 w 680"/>
                <a:gd name="T1" fmla="*/ 701 h 705"/>
                <a:gd name="T2" fmla="*/ 411 w 680"/>
                <a:gd name="T3" fmla="*/ 686 h 705"/>
                <a:gd name="T4" fmla="*/ 461 w 680"/>
                <a:gd name="T5" fmla="*/ 660 h 705"/>
                <a:gd name="T6" fmla="*/ 510 w 680"/>
                <a:gd name="T7" fmla="*/ 627 h 705"/>
                <a:gd name="T8" fmla="*/ 553 w 680"/>
                <a:gd name="T9" fmla="*/ 589 h 705"/>
                <a:gd name="T10" fmla="*/ 589 w 680"/>
                <a:gd name="T11" fmla="*/ 546 h 705"/>
                <a:gd name="T12" fmla="*/ 619 w 680"/>
                <a:gd name="T13" fmla="*/ 499 h 705"/>
                <a:gd name="T14" fmla="*/ 645 w 680"/>
                <a:gd name="T15" fmla="*/ 449 h 705"/>
                <a:gd name="T16" fmla="*/ 664 w 680"/>
                <a:gd name="T17" fmla="*/ 396 h 705"/>
                <a:gd name="T18" fmla="*/ 676 w 680"/>
                <a:gd name="T19" fmla="*/ 339 h 705"/>
                <a:gd name="T20" fmla="*/ 680 w 680"/>
                <a:gd name="T21" fmla="*/ 279 h 705"/>
                <a:gd name="T22" fmla="*/ 675 w 680"/>
                <a:gd name="T23" fmla="*/ 219 h 705"/>
                <a:gd name="T24" fmla="*/ 661 w 680"/>
                <a:gd name="T25" fmla="*/ 159 h 705"/>
                <a:gd name="T26" fmla="*/ 640 w 680"/>
                <a:gd name="T27" fmla="*/ 103 h 705"/>
                <a:gd name="T28" fmla="*/ 614 w 680"/>
                <a:gd name="T29" fmla="*/ 53 h 705"/>
                <a:gd name="T30" fmla="*/ 585 w 680"/>
                <a:gd name="T31" fmla="*/ 11 h 705"/>
                <a:gd name="T32" fmla="*/ 546 w 680"/>
                <a:gd name="T33" fmla="*/ 17 h 705"/>
                <a:gd name="T34" fmla="*/ 502 w 680"/>
                <a:gd name="T35" fmla="*/ 35 h 705"/>
                <a:gd name="T36" fmla="*/ 458 w 680"/>
                <a:gd name="T37" fmla="*/ 41 h 705"/>
                <a:gd name="T38" fmla="*/ 414 w 680"/>
                <a:gd name="T39" fmla="*/ 35 h 705"/>
                <a:gd name="T40" fmla="*/ 370 w 680"/>
                <a:gd name="T41" fmla="*/ 17 h 705"/>
                <a:gd name="T42" fmla="*/ 325 w 680"/>
                <a:gd name="T43" fmla="*/ 9 h 705"/>
                <a:gd name="T44" fmla="*/ 282 w 680"/>
                <a:gd name="T45" fmla="*/ 30 h 705"/>
                <a:gd name="T46" fmla="*/ 237 w 680"/>
                <a:gd name="T47" fmla="*/ 40 h 705"/>
                <a:gd name="T48" fmla="*/ 193 w 680"/>
                <a:gd name="T49" fmla="*/ 38 h 705"/>
                <a:gd name="T50" fmla="*/ 148 w 680"/>
                <a:gd name="T51" fmla="*/ 25 h 705"/>
                <a:gd name="T52" fmla="*/ 103 w 680"/>
                <a:gd name="T53" fmla="*/ 0 h 705"/>
                <a:gd name="T54" fmla="*/ 75 w 680"/>
                <a:gd name="T55" fmla="*/ 38 h 705"/>
                <a:gd name="T56" fmla="*/ 47 w 680"/>
                <a:gd name="T57" fmla="*/ 86 h 705"/>
                <a:gd name="T58" fmla="*/ 25 w 680"/>
                <a:gd name="T59" fmla="*/ 141 h 705"/>
                <a:gd name="T60" fmla="*/ 9 w 680"/>
                <a:gd name="T61" fmla="*/ 199 h 705"/>
                <a:gd name="T62" fmla="*/ 0 w 680"/>
                <a:gd name="T63" fmla="*/ 259 h 705"/>
                <a:gd name="T64" fmla="*/ 1 w 680"/>
                <a:gd name="T65" fmla="*/ 319 h 705"/>
                <a:gd name="T66" fmla="*/ 11 w 680"/>
                <a:gd name="T67" fmla="*/ 377 h 705"/>
                <a:gd name="T68" fmla="*/ 27 w 680"/>
                <a:gd name="T69" fmla="*/ 432 h 705"/>
                <a:gd name="T70" fmla="*/ 51 w 680"/>
                <a:gd name="T71" fmla="*/ 483 h 705"/>
                <a:gd name="T72" fmla="*/ 81 w 680"/>
                <a:gd name="T73" fmla="*/ 532 h 705"/>
                <a:gd name="T74" fmla="*/ 115 w 680"/>
                <a:gd name="T75" fmla="*/ 575 h 705"/>
                <a:gd name="T76" fmla="*/ 156 w 680"/>
                <a:gd name="T77" fmla="*/ 615 h 705"/>
                <a:gd name="T78" fmla="*/ 203 w 680"/>
                <a:gd name="T79" fmla="*/ 650 h 705"/>
                <a:gd name="T80" fmla="*/ 252 w 680"/>
                <a:gd name="T81" fmla="*/ 678 h 705"/>
                <a:gd name="T82" fmla="*/ 299 w 680"/>
                <a:gd name="T83" fmla="*/ 697 h 705"/>
                <a:gd name="T84" fmla="*/ 340 w 680"/>
                <a:gd name="T85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705">
                  <a:moveTo>
                    <a:pt x="340" y="705"/>
                  </a:moveTo>
                  <a:lnTo>
                    <a:pt x="353" y="703"/>
                  </a:lnTo>
                  <a:lnTo>
                    <a:pt x="366" y="701"/>
                  </a:lnTo>
                  <a:lnTo>
                    <a:pt x="381" y="697"/>
                  </a:lnTo>
                  <a:lnTo>
                    <a:pt x="396" y="692"/>
                  </a:lnTo>
                  <a:lnTo>
                    <a:pt x="411" y="686"/>
                  </a:lnTo>
                  <a:lnTo>
                    <a:pt x="427" y="678"/>
                  </a:lnTo>
                  <a:lnTo>
                    <a:pt x="445" y="670"/>
                  </a:lnTo>
                  <a:lnTo>
                    <a:pt x="461" y="660"/>
                  </a:lnTo>
                  <a:lnTo>
                    <a:pt x="477" y="650"/>
                  </a:lnTo>
                  <a:lnTo>
                    <a:pt x="493" y="639"/>
                  </a:lnTo>
                  <a:lnTo>
                    <a:pt x="510" y="627"/>
                  </a:lnTo>
                  <a:lnTo>
                    <a:pt x="524" y="615"/>
                  </a:lnTo>
                  <a:lnTo>
                    <a:pt x="539" y="601"/>
                  </a:lnTo>
                  <a:lnTo>
                    <a:pt x="553" y="589"/>
                  </a:lnTo>
                  <a:lnTo>
                    <a:pt x="566" y="575"/>
                  </a:lnTo>
                  <a:lnTo>
                    <a:pt x="577" y="561"/>
                  </a:lnTo>
                  <a:lnTo>
                    <a:pt x="589" y="546"/>
                  </a:lnTo>
                  <a:lnTo>
                    <a:pt x="599" y="532"/>
                  </a:lnTo>
                  <a:lnTo>
                    <a:pt x="610" y="515"/>
                  </a:lnTo>
                  <a:lnTo>
                    <a:pt x="619" y="499"/>
                  </a:lnTo>
                  <a:lnTo>
                    <a:pt x="629" y="483"/>
                  </a:lnTo>
                  <a:lnTo>
                    <a:pt x="637" y="467"/>
                  </a:lnTo>
                  <a:lnTo>
                    <a:pt x="645" y="449"/>
                  </a:lnTo>
                  <a:lnTo>
                    <a:pt x="652" y="432"/>
                  </a:lnTo>
                  <a:lnTo>
                    <a:pt x="659" y="414"/>
                  </a:lnTo>
                  <a:lnTo>
                    <a:pt x="664" y="396"/>
                  </a:lnTo>
                  <a:lnTo>
                    <a:pt x="669" y="377"/>
                  </a:lnTo>
                  <a:lnTo>
                    <a:pt x="673" y="358"/>
                  </a:lnTo>
                  <a:lnTo>
                    <a:pt x="676" y="339"/>
                  </a:lnTo>
                  <a:lnTo>
                    <a:pt x="679" y="319"/>
                  </a:lnTo>
                  <a:lnTo>
                    <a:pt x="680" y="299"/>
                  </a:lnTo>
                  <a:lnTo>
                    <a:pt x="680" y="279"/>
                  </a:lnTo>
                  <a:lnTo>
                    <a:pt x="680" y="259"/>
                  </a:lnTo>
                  <a:lnTo>
                    <a:pt x="678" y="239"/>
                  </a:lnTo>
                  <a:lnTo>
                    <a:pt x="675" y="219"/>
                  </a:lnTo>
                  <a:lnTo>
                    <a:pt x="671" y="199"/>
                  </a:lnTo>
                  <a:lnTo>
                    <a:pt x="666" y="179"/>
                  </a:lnTo>
                  <a:lnTo>
                    <a:pt x="661" y="159"/>
                  </a:lnTo>
                  <a:lnTo>
                    <a:pt x="655" y="141"/>
                  </a:lnTo>
                  <a:lnTo>
                    <a:pt x="648" y="122"/>
                  </a:lnTo>
                  <a:lnTo>
                    <a:pt x="640" y="103"/>
                  </a:lnTo>
                  <a:lnTo>
                    <a:pt x="633" y="86"/>
                  </a:lnTo>
                  <a:lnTo>
                    <a:pt x="624" y="70"/>
                  </a:lnTo>
                  <a:lnTo>
                    <a:pt x="614" y="53"/>
                  </a:lnTo>
                  <a:lnTo>
                    <a:pt x="605" y="38"/>
                  </a:lnTo>
                  <a:lnTo>
                    <a:pt x="595" y="23"/>
                  </a:lnTo>
                  <a:lnTo>
                    <a:pt x="585" y="11"/>
                  </a:lnTo>
                  <a:lnTo>
                    <a:pt x="576" y="0"/>
                  </a:lnTo>
                  <a:lnTo>
                    <a:pt x="561" y="9"/>
                  </a:lnTo>
                  <a:lnTo>
                    <a:pt x="546" y="17"/>
                  </a:lnTo>
                  <a:lnTo>
                    <a:pt x="532" y="25"/>
                  </a:lnTo>
                  <a:lnTo>
                    <a:pt x="517" y="30"/>
                  </a:lnTo>
                  <a:lnTo>
                    <a:pt x="502" y="35"/>
                  </a:lnTo>
                  <a:lnTo>
                    <a:pt x="487" y="38"/>
                  </a:lnTo>
                  <a:lnTo>
                    <a:pt x="473" y="40"/>
                  </a:lnTo>
                  <a:lnTo>
                    <a:pt x="458" y="41"/>
                  </a:lnTo>
                  <a:lnTo>
                    <a:pt x="443" y="40"/>
                  </a:lnTo>
                  <a:lnTo>
                    <a:pt x="429" y="38"/>
                  </a:lnTo>
                  <a:lnTo>
                    <a:pt x="414" y="35"/>
                  </a:lnTo>
                  <a:lnTo>
                    <a:pt x="399" y="30"/>
                  </a:lnTo>
                  <a:lnTo>
                    <a:pt x="385" y="25"/>
                  </a:lnTo>
                  <a:lnTo>
                    <a:pt x="370" y="17"/>
                  </a:lnTo>
                  <a:lnTo>
                    <a:pt x="355" y="9"/>
                  </a:lnTo>
                  <a:lnTo>
                    <a:pt x="340" y="0"/>
                  </a:lnTo>
                  <a:lnTo>
                    <a:pt x="325" y="9"/>
                  </a:lnTo>
                  <a:lnTo>
                    <a:pt x="311" y="17"/>
                  </a:lnTo>
                  <a:lnTo>
                    <a:pt x="297" y="25"/>
                  </a:lnTo>
                  <a:lnTo>
                    <a:pt x="282" y="30"/>
                  </a:lnTo>
                  <a:lnTo>
                    <a:pt x="267" y="35"/>
                  </a:lnTo>
                  <a:lnTo>
                    <a:pt x="252" y="38"/>
                  </a:lnTo>
                  <a:lnTo>
                    <a:pt x="237" y="40"/>
                  </a:lnTo>
                  <a:lnTo>
                    <a:pt x="223" y="41"/>
                  </a:lnTo>
                  <a:lnTo>
                    <a:pt x="208" y="40"/>
                  </a:lnTo>
                  <a:lnTo>
                    <a:pt x="193" y="38"/>
                  </a:lnTo>
                  <a:lnTo>
                    <a:pt x="178" y="35"/>
                  </a:lnTo>
                  <a:lnTo>
                    <a:pt x="163" y="30"/>
                  </a:lnTo>
                  <a:lnTo>
                    <a:pt x="148" y="25"/>
                  </a:lnTo>
                  <a:lnTo>
                    <a:pt x="133" y="17"/>
                  </a:lnTo>
                  <a:lnTo>
                    <a:pt x="118" y="9"/>
                  </a:lnTo>
                  <a:lnTo>
                    <a:pt x="103" y="0"/>
                  </a:lnTo>
                  <a:lnTo>
                    <a:pt x="93" y="11"/>
                  </a:lnTo>
                  <a:lnTo>
                    <a:pt x="85" y="23"/>
                  </a:lnTo>
                  <a:lnTo>
                    <a:pt x="75" y="38"/>
                  </a:lnTo>
                  <a:lnTo>
                    <a:pt x="65" y="53"/>
                  </a:lnTo>
                  <a:lnTo>
                    <a:pt x="56" y="70"/>
                  </a:lnTo>
                  <a:lnTo>
                    <a:pt x="47" y="86"/>
                  </a:lnTo>
                  <a:lnTo>
                    <a:pt x="40" y="103"/>
                  </a:lnTo>
                  <a:lnTo>
                    <a:pt x="32" y="122"/>
                  </a:lnTo>
                  <a:lnTo>
                    <a:pt x="25" y="141"/>
                  </a:lnTo>
                  <a:lnTo>
                    <a:pt x="19" y="159"/>
                  </a:lnTo>
                  <a:lnTo>
                    <a:pt x="14" y="179"/>
                  </a:lnTo>
                  <a:lnTo>
                    <a:pt x="9" y="199"/>
                  </a:lnTo>
                  <a:lnTo>
                    <a:pt x="5" y="219"/>
                  </a:lnTo>
                  <a:lnTo>
                    <a:pt x="3" y="239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9"/>
                  </a:lnTo>
                  <a:lnTo>
                    <a:pt x="1" y="319"/>
                  </a:lnTo>
                  <a:lnTo>
                    <a:pt x="4" y="339"/>
                  </a:lnTo>
                  <a:lnTo>
                    <a:pt x="8" y="358"/>
                  </a:lnTo>
                  <a:lnTo>
                    <a:pt x="11" y="377"/>
                  </a:lnTo>
                  <a:lnTo>
                    <a:pt x="16" y="396"/>
                  </a:lnTo>
                  <a:lnTo>
                    <a:pt x="21" y="414"/>
                  </a:lnTo>
                  <a:lnTo>
                    <a:pt x="27" y="432"/>
                  </a:lnTo>
                  <a:lnTo>
                    <a:pt x="35" y="449"/>
                  </a:lnTo>
                  <a:lnTo>
                    <a:pt x="42" y="467"/>
                  </a:lnTo>
                  <a:lnTo>
                    <a:pt x="51" y="483"/>
                  </a:lnTo>
                  <a:lnTo>
                    <a:pt x="60" y="499"/>
                  </a:lnTo>
                  <a:lnTo>
                    <a:pt x="70" y="515"/>
                  </a:lnTo>
                  <a:lnTo>
                    <a:pt x="81" y="532"/>
                  </a:lnTo>
                  <a:lnTo>
                    <a:pt x="92" y="546"/>
                  </a:lnTo>
                  <a:lnTo>
                    <a:pt x="103" y="561"/>
                  </a:lnTo>
                  <a:lnTo>
                    <a:pt x="115" y="575"/>
                  </a:lnTo>
                  <a:lnTo>
                    <a:pt x="127" y="589"/>
                  </a:lnTo>
                  <a:lnTo>
                    <a:pt x="141" y="601"/>
                  </a:lnTo>
                  <a:lnTo>
                    <a:pt x="156" y="615"/>
                  </a:lnTo>
                  <a:lnTo>
                    <a:pt x="171" y="627"/>
                  </a:lnTo>
                  <a:lnTo>
                    <a:pt x="187" y="639"/>
                  </a:lnTo>
                  <a:lnTo>
                    <a:pt x="203" y="650"/>
                  </a:lnTo>
                  <a:lnTo>
                    <a:pt x="219" y="660"/>
                  </a:lnTo>
                  <a:lnTo>
                    <a:pt x="235" y="670"/>
                  </a:lnTo>
                  <a:lnTo>
                    <a:pt x="252" y="678"/>
                  </a:lnTo>
                  <a:lnTo>
                    <a:pt x="268" y="686"/>
                  </a:lnTo>
                  <a:lnTo>
                    <a:pt x="284" y="692"/>
                  </a:lnTo>
                  <a:lnTo>
                    <a:pt x="299" y="697"/>
                  </a:lnTo>
                  <a:lnTo>
                    <a:pt x="314" y="701"/>
                  </a:lnTo>
                  <a:lnTo>
                    <a:pt x="328" y="703"/>
                  </a:lnTo>
                  <a:lnTo>
                    <a:pt x="340" y="705"/>
                  </a:lnTo>
                  <a:close/>
                </a:path>
              </a:pathLst>
            </a:custGeom>
            <a:noFill/>
            <a:ln w="5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24"/>
            <p:cNvSpPr>
              <a:spLocks/>
            </p:cNvSpPr>
            <p:nvPr/>
          </p:nvSpPr>
          <p:spPr bwMode="auto">
            <a:xfrm>
              <a:off x="2411" y="2915"/>
              <a:ext cx="125" cy="105"/>
            </a:xfrm>
            <a:custGeom>
              <a:avLst/>
              <a:gdLst>
                <a:gd name="T0" fmla="*/ 612 w 628"/>
                <a:gd name="T1" fmla="*/ 19 h 524"/>
                <a:gd name="T2" fmla="*/ 622 w 628"/>
                <a:gd name="T3" fmla="*/ 64 h 524"/>
                <a:gd name="T4" fmla="*/ 627 w 628"/>
                <a:gd name="T5" fmla="*/ 105 h 524"/>
                <a:gd name="T6" fmla="*/ 627 w 628"/>
                <a:gd name="T7" fmla="*/ 143 h 524"/>
                <a:gd name="T8" fmla="*/ 624 w 628"/>
                <a:gd name="T9" fmla="*/ 177 h 524"/>
                <a:gd name="T10" fmla="*/ 619 w 628"/>
                <a:gd name="T11" fmla="*/ 209 h 524"/>
                <a:gd name="T12" fmla="*/ 611 w 628"/>
                <a:gd name="T13" fmla="*/ 242 h 524"/>
                <a:gd name="T14" fmla="*/ 599 w 628"/>
                <a:gd name="T15" fmla="*/ 275 h 524"/>
                <a:gd name="T16" fmla="*/ 584 w 628"/>
                <a:gd name="T17" fmla="*/ 309 h 524"/>
                <a:gd name="T18" fmla="*/ 566 w 628"/>
                <a:gd name="T19" fmla="*/ 343 h 524"/>
                <a:gd name="T20" fmla="*/ 542 w 628"/>
                <a:gd name="T21" fmla="*/ 378 h 524"/>
                <a:gd name="T22" fmla="*/ 521 w 628"/>
                <a:gd name="T23" fmla="*/ 405 h 524"/>
                <a:gd name="T24" fmla="*/ 500 w 628"/>
                <a:gd name="T25" fmla="*/ 426 h 524"/>
                <a:gd name="T26" fmla="*/ 475 w 628"/>
                <a:gd name="T27" fmla="*/ 449 h 524"/>
                <a:gd name="T28" fmla="*/ 446 w 628"/>
                <a:gd name="T29" fmla="*/ 470 h 524"/>
                <a:gd name="T30" fmla="*/ 416 w 628"/>
                <a:gd name="T31" fmla="*/ 488 h 524"/>
                <a:gd name="T32" fmla="*/ 385 w 628"/>
                <a:gd name="T33" fmla="*/ 505 h 524"/>
                <a:gd name="T34" fmla="*/ 355 w 628"/>
                <a:gd name="T35" fmla="*/ 517 h 524"/>
                <a:gd name="T36" fmla="*/ 327 w 628"/>
                <a:gd name="T37" fmla="*/ 523 h 524"/>
                <a:gd name="T38" fmla="*/ 302 w 628"/>
                <a:gd name="T39" fmla="*/ 523 h 524"/>
                <a:gd name="T40" fmla="*/ 274 w 628"/>
                <a:gd name="T41" fmla="*/ 517 h 524"/>
                <a:gd name="T42" fmla="*/ 243 w 628"/>
                <a:gd name="T43" fmla="*/ 505 h 524"/>
                <a:gd name="T44" fmla="*/ 212 w 628"/>
                <a:gd name="T45" fmla="*/ 488 h 524"/>
                <a:gd name="T46" fmla="*/ 182 w 628"/>
                <a:gd name="T47" fmla="*/ 470 h 524"/>
                <a:gd name="T48" fmla="*/ 153 w 628"/>
                <a:gd name="T49" fmla="*/ 449 h 524"/>
                <a:gd name="T50" fmla="*/ 127 w 628"/>
                <a:gd name="T51" fmla="*/ 426 h 524"/>
                <a:gd name="T52" fmla="*/ 107 w 628"/>
                <a:gd name="T53" fmla="*/ 405 h 524"/>
                <a:gd name="T54" fmla="*/ 86 w 628"/>
                <a:gd name="T55" fmla="*/ 378 h 524"/>
                <a:gd name="T56" fmla="*/ 62 w 628"/>
                <a:gd name="T57" fmla="*/ 343 h 524"/>
                <a:gd name="T58" fmla="*/ 44 w 628"/>
                <a:gd name="T59" fmla="*/ 309 h 524"/>
                <a:gd name="T60" fmla="*/ 29 w 628"/>
                <a:gd name="T61" fmla="*/ 275 h 524"/>
                <a:gd name="T62" fmla="*/ 18 w 628"/>
                <a:gd name="T63" fmla="*/ 242 h 524"/>
                <a:gd name="T64" fmla="*/ 9 w 628"/>
                <a:gd name="T65" fmla="*/ 209 h 524"/>
                <a:gd name="T66" fmla="*/ 4 w 628"/>
                <a:gd name="T67" fmla="*/ 177 h 524"/>
                <a:gd name="T68" fmla="*/ 0 w 628"/>
                <a:gd name="T69" fmla="*/ 143 h 524"/>
                <a:gd name="T70" fmla="*/ 1 w 628"/>
                <a:gd name="T71" fmla="*/ 105 h 524"/>
                <a:gd name="T72" fmla="*/ 5 w 628"/>
                <a:gd name="T73" fmla="*/ 64 h 524"/>
                <a:gd name="T74" fmla="*/ 16 w 628"/>
                <a:gd name="T75" fmla="*/ 19 h 524"/>
                <a:gd name="T76" fmla="*/ 604 w 628"/>
                <a:gd name="T7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8" h="524">
                  <a:moveTo>
                    <a:pt x="604" y="0"/>
                  </a:moveTo>
                  <a:lnTo>
                    <a:pt x="612" y="19"/>
                  </a:lnTo>
                  <a:lnTo>
                    <a:pt x="619" y="48"/>
                  </a:lnTo>
                  <a:lnTo>
                    <a:pt x="622" y="64"/>
                  </a:lnTo>
                  <a:lnTo>
                    <a:pt x="626" y="84"/>
                  </a:lnTo>
                  <a:lnTo>
                    <a:pt x="627" y="105"/>
                  </a:lnTo>
                  <a:lnTo>
                    <a:pt x="628" y="127"/>
                  </a:lnTo>
                  <a:lnTo>
                    <a:pt x="627" y="143"/>
                  </a:lnTo>
                  <a:lnTo>
                    <a:pt x="627" y="160"/>
                  </a:lnTo>
                  <a:lnTo>
                    <a:pt x="624" y="177"/>
                  </a:lnTo>
                  <a:lnTo>
                    <a:pt x="622" y="193"/>
                  </a:lnTo>
                  <a:lnTo>
                    <a:pt x="619" y="209"/>
                  </a:lnTo>
                  <a:lnTo>
                    <a:pt x="616" y="226"/>
                  </a:lnTo>
                  <a:lnTo>
                    <a:pt x="611" y="242"/>
                  </a:lnTo>
                  <a:lnTo>
                    <a:pt x="606" y="259"/>
                  </a:lnTo>
                  <a:lnTo>
                    <a:pt x="599" y="275"/>
                  </a:lnTo>
                  <a:lnTo>
                    <a:pt x="592" y="292"/>
                  </a:lnTo>
                  <a:lnTo>
                    <a:pt x="584" y="309"/>
                  </a:lnTo>
                  <a:lnTo>
                    <a:pt x="576" y="326"/>
                  </a:lnTo>
                  <a:lnTo>
                    <a:pt x="566" y="343"/>
                  </a:lnTo>
                  <a:lnTo>
                    <a:pt x="555" y="360"/>
                  </a:lnTo>
                  <a:lnTo>
                    <a:pt x="542" y="378"/>
                  </a:lnTo>
                  <a:lnTo>
                    <a:pt x="530" y="395"/>
                  </a:lnTo>
                  <a:lnTo>
                    <a:pt x="521" y="405"/>
                  </a:lnTo>
                  <a:lnTo>
                    <a:pt x="511" y="416"/>
                  </a:lnTo>
                  <a:lnTo>
                    <a:pt x="500" y="426"/>
                  </a:lnTo>
                  <a:lnTo>
                    <a:pt x="488" y="437"/>
                  </a:lnTo>
                  <a:lnTo>
                    <a:pt x="475" y="449"/>
                  </a:lnTo>
                  <a:lnTo>
                    <a:pt x="461" y="460"/>
                  </a:lnTo>
                  <a:lnTo>
                    <a:pt x="446" y="470"/>
                  </a:lnTo>
                  <a:lnTo>
                    <a:pt x="431" y="480"/>
                  </a:lnTo>
                  <a:lnTo>
                    <a:pt x="416" y="488"/>
                  </a:lnTo>
                  <a:lnTo>
                    <a:pt x="400" y="497"/>
                  </a:lnTo>
                  <a:lnTo>
                    <a:pt x="385" y="505"/>
                  </a:lnTo>
                  <a:lnTo>
                    <a:pt x="370" y="512"/>
                  </a:lnTo>
                  <a:lnTo>
                    <a:pt x="355" y="517"/>
                  </a:lnTo>
                  <a:lnTo>
                    <a:pt x="340" y="521"/>
                  </a:lnTo>
                  <a:lnTo>
                    <a:pt x="327" y="523"/>
                  </a:lnTo>
                  <a:lnTo>
                    <a:pt x="314" y="524"/>
                  </a:lnTo>
                  <a:lnTo>
                    <a:pt x="302" y="523"/>
                  </a:lnTo>
                  <a:lnTo>
                    <a:pt x="288" y="521"/>
                  </a:lnTo>
                  <a:lnTo>
                    <a:pt x="274" y="517"/>
                  </a:lnTo>
                  <a:lnTo>
                    <a:pt x="259" y="512"/>
                  </a:lnTo>
                  <a:lnTo>
                    <a:pt x="243" y="505"/>
                  </a:lnTo>
                  <a:lnTo>
                    <a:pt x="228" y="497"/>
                  </a:lnTo>
                  <a:lnTo>
                    <a:pt x="212" y="488"/>
                  </a:lnTo>
                  <a:lnTo>
                    <a:pt x="197" y="480"/>
                  </a:lnTo>
                  <a:lnTo>
                    <a:pt x="182" y="470"/>
                  </a:lnTo>
                  <a:lnTo>
                    <a:pt x="167" y="460"/>
                  </a:lnTo>
                  <a:lnTo>
                    <a:pt x="153" y="449"/>
                  </a:lnTo>
                  <a:lnTo>
                    <a:pt x="140" y="437"/>
                  </a:lnTo>
                  <a:lnTo>
                    <a:pt x="127" y="426"/>
                  </a:lnTo>
                  <a:lnTo>
                    <a:pt x="116" y="416"/>
                  </a:lnTo>
                  <a:lnTo>
                    <a:pt x="107" y="405"/>
                  </a:lnTo>
                  <a:lnTo>
                    <a:pt x="99" y="395"/>
                  </a:lnTo>
                  <a:lnTo>
                    <a:pt x="86" y="378"/>
                  </a:lnTo>
                  <a:lnTo>
                    <a:pt x="74" y="360"/>
                  </a:lnTo>
                  <a:lnTo>
                    <a:pt x="62" y="343"/>
                  </a:lnTo>
                  <a:lnTo>
                    <a:pt x="53" y="326"/>
                  </a:lnTo>
                  <a:lnTo>
                    <a:pt x="44" y="309"/>
                  </a:lnTo>
                  <a:lnTo>
                    <a:pt x="36" y="292"/>
                  </a:lnTo>
                  <a:lnTo>
                    <a:pt x="29" y="275"/>
                  </a:lnTo>
                  <a:lnTo>
                    <a:pt x="23" y="259"/>
                  </a:lnTo>
                  <a:lnTo>
                    <a:pt x="18" y="242"/>
                  </a:lnTo>
                  <a:lnTo>
                    <a:pt x="13" y="226"/>
                  </a:lnTo>
                  <a:lnTo>
                    <a:pt x="9" y="209"/>
                  </a:lnTo>
                  <a:lnTo>
                    <a:pt x="5" y="193"/>
                  </a:lnTo>
                  <a:lnTo>
                    <a:pt x="4" y="177"/>
                  </a:lnTo>
                  <a:lnTo>
                    <a:pt x="1" y="160"/>
                  </a:lnTo>
                  <a:lnTo>
                    <a:pt x="0" y="143"/>
                  </a:lnTo>
                  <a:lnTo>
                    <a:pt x="0" y="127"/>
                  </a:lnTo>
                  <a:lnTo>
                    <a:pt x="1" y="105"/>
                  </a:lnTo>
                  <a:lnTo>
                    <a:pt x="3" y="84"/>
                  </a:lnTo>
                  <a:lnTo>
                    <a:pt x="5" y="64"/>
                  </a:lnTo>
                  <a:lnTo>
                    <a:pt x="9" y="48"/>
                  </a:lnTo>
                  <a:lnTo>
                    <a:pt x="16" y="19"/>
                  </a:lnTo>
                  <a:lnTo>
                    <a:pt x="23" y="0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25"/>
            <p:cNvSpPr>
              <a:spLocks/>
            </p:cNvSpPr>
            <p:nvPr/>
          </p:nvSpPr>
          <p:spPr bwMode="auto">
            <a:xfrm>
              <a:off x="2411" y="2915"/>
              <a:ext cx="125" cy="105"/>
            </a:xfrm>
            <a:custGeom>
              <a:avLst/>
              <a:gdLst>
                <a:gd name="T0" fmla="*/ 612 w 628"/>
                <a:gd name="T1" fmla="*/ 19 h 524"/>
                <a:gd name="T2" fmla="*/ 622 w 628"/>
                <a:gd name="T3" fmla="*/ 64 h 524"/>
                <a:gd name="T4" fmla="*/ 627 w 628"/>
                <a:gd name="T5" fmla="*/ 105 h 524"/>
                <a:gd name="T6" fmla="*/ 627 w 628"/>
                <a:gd name="T7" fmla="*/ 143 h 524"/>
                <a:gd name="T8" fmla="*/ 624 w 628"/>
                <a:gd name="T9" fmla="*/ 177 h 524"/>
                <a:gd name="T10" fmla="*/ 619 w 628"/>
                <a:gd name="T11" fmla="*/ 209 h 524"/>
                <a:gd name="T12" fmla="*/ 611 w 628"/>
                <a:gd name="T13" fmla="*/ 242 h 524"/>
                <a:gd name="T14" fmla="*/ 599 w 628"/>
                <a:gd name="T15" fmla="*/ 275 h 524"/>
                <a:gd name="T16" fmla="*/ 584 w 628"/>
                <a:gd name="T17" fmla="*/ 309 h 524"/>
                <a:gd name="T18" fmla="*/ 566 w 628"/>
                <a:gd name="T19" fmla="*/ 343 h 524"/>
                <a:gd name="T20" fmla="*/ 542 w 628"/>
                <a:gd name="T21" fmla="*/ 378 h 524"/>
                <a:gd name="T22" fmla="*/ 521 w 628"/>
                <a:gd name="T23" fmla="*/ 405 h 524"/>
                <a:gd name="T24" fmla="*/ 500 w 628"/>
                <a:gd name="T25" fmla="*/ 426 h 524"/>
                <a:gd name="T26" fmla="*/ 475 w 628"/>
                <a:gd name="T27" fmla="*/ 449 h 524"/>
                <a:gd name="T28" fmla="*/ 446 w 628"/>
                <a:gd name="T29" fmla="*/ 470 h 524"/>
                <a:gd name="T30" fmla="*/ 416 w 628"/>
                <a:gd name="T31" fmla="*/ 488 h 524"/>
                <a:gd name="T32" fmla="*/ 385 w 628"/>
                <a:gd name="T33" fmla="*/ 505 h 524"/>
                <a:gd name="T34" fmla="*/ 355 w 628"/>
                <a:gd name="T35" fmla="*/ 517 h 524"/>
                <a:gd name="T36" fmla="*/ 327 w 628"/>
                <a:gd name="T37" fmla="*/ 523 h 524"/>
                <a:gd name="T38" fmla="*/ 302 w 628"/>
                <a:gd name="T39" fmla="*/ 523 h 524"/>
                <a:gd name="T40" fmla="*/ 274 w 628"/>
                <a:gd name="T41" fmla="*/ 517 h 524"/>
                <a:gd name="T42" fmla="*/ 243 w 628"/>
                <a:gd name="T43" fmla="*/ 505 h 524"/>
                <a:gd name="T44" fmla="*/ 212 w 628"/>
                <a:gd name="T45" fmla="*/ 488 h 524"/>
                <a:gd name="T46" fmla="*/ 182 w 628"/>
                <a:gd name="T47" fmla="*/ 470 h 524"/>
                <a:gd name="T48" fmla="*/ 153 w 628"/>
                <a:gd name="T49" fmla="*/ 449 h 524"/>
                <a:gd name="T50" fmla="*/ 127 w 628"/>
                <a:gd name="T51" fmla="*/ 426 h 524"/>
                <a:gd name="T52" fmla="*/ 107 w 628"/>
                <a:gd name="T53" fmla="*/ 405 h 524"/>
                <a:gd name="T54" fmla="*/ 86 w 628"/>
                <a:gd name="T55" fmla="*/ 378 h 524"/>
                <a:gd name="T56" fmla="*/ 62 w 628"/>
                <a:gd name="T57" fmla="*/ 343 h 524"/>
                <a:gd name="T58" fmla="*/ 44 w 628"/>
                <a:gd name="T59" fmla="*/ 309 h 524"/>
                <a:gd name="T60" fmla="*/ 29 w 628"/>
                <a:gd name="T61" fmla="*/ 275 h 524"/>
                <a:gd name="T62" fmla="*/ 18 w 628"/>
                <a:gd name="T63" fmla="*/ 242 h 524"/>
                <a:gd name="T64" fmla="*/ 9 w 628"/>
                <a:gd name="T65" fmla="*/ 209 h 524"/>
                <a:gd name="T66" fmla="*/ 4 w 628"/>
                <a:gd name="T67" fmla="*/ 177 h 524"/>
                <a:gd name="T68" fmla="*/ 0 w 628"/>
                <a:gd name="T69" fmla="*/ 143 h 524"/>
                <a:gd name="T70" fmla="*/ 1 w 628"/>
                <a:gd name="T71" fmla="*/ 105 h 524"/>
                <a:gd name="T72" fmla="*/ 5 w 628"/>
                <a:gd name="T73" fmla="*/ 64 h 524"/>
                <a:gd name="T74" fmla="*/ 16 w 628"/>
                <a:gd name="T75" fmla="*/ 19 h 524"/>
                <a:gd name="T76" fmla="*/ 604 w 628"/>
                <a:gd name="T7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8" h="524">
                  <a:moveTo>
                    <a:pt x="604" y="0"/>
                  </a:moveTo>
                  <a:lnTo>
                    <a:pt x="612" y="19"/>
                  </a:lnTo>
                  <a:lnTo>
                    <a:pt x="619" y="48"/>
                  </a:lnTo>
                  <a:lnTo>
                    <a:pt x="622" y="64"/>
                  </a:lnTo>
                  <a:lnTo>
                    <a:pt x="626" y="84"/>
                  </a:lnTo>
                  <a:lnTo>
                    <a:pt x="627" y="105"/>
                  </a:lnTo>
                  <a:lnTo>
                    <a:pt x="628" y="127"/>
                  </a:lnTo>
                  <a:lnTo>
                    <a:pt x="627" y="143"/>
                  </a:lnTo>
                  <a:lnTo>
                    <a:pt x="627" y="160"/>
                  </a:lnTo>
                  <a:lnTo>
                    <a:pt x="624" y="177"/>
                  </a:lnTo>
                  <a:lnTo>
                    <a:pt x="622" y="193"/>
                  </a:lnTo>
                  <a:lnTo>
                    <a:pt x="619" y="209"/>
                  </a:lnTo>
                  <a:lnTo>
                    <a:pt x="616" y="226"/>
                  </a:lnTo>
                  <a:lnTo>
                    <a:pt x="611" y="242"/>
                  </a:lnTo>
                  <a:lnTo>
                    <a:pt x="606" y="259"/>
                  </a:lnTo>
                  <a:lnTo>
                    <a:pt x="599" y="275"/>
                  </a:lnTo>
                  <a:lnTo>
                    <a:pt x="592" y="292"/>
                  </a:lnTo>
                  <a:lnTo>
                    <a:pt x="584" y="309"/>
                  </a:lnTo>
                  <a:lnTo>
                    <a:pt x="576" y="326"/>
                  </a:lnTo>
                  <a:lnTo>
                    <a:pt x="566" y="343"/>
                  </a:lnTo>
                  <a:lnTo>
                    <a:pt x="555" y="360"/>
                  </a:lnTo>
                  <a:lnTo>
                    <a:pt x="542" y="378"/>
                  </a:lnTo>
                  <a:lnTo>
                    <a:pt x="530" y="395"/>
                  </a:lnTo>
                  <a:lnTo>
                    <a:pt x="521" y="405"/>
                  </a:lnTo>
                  <a:lnTo>
                    <a:pt x="511" y="416"/>
                  </a:lnTo>
                  <a:lnTo>
                    <a:pt x="500" y="426"/>
                  </a:lnTo>
                  <a:lnTo>
                    <a:pt x="488" y="437"/>
                  </a:lnTo>
                  <a:lnTo>
                    <a:pt x="475" y="449"/>
                  </a:lnTo>
                  <a:lnTo>
                    <a:pt x="461" y="460"/>
                  </a:lnTo>
                  <a:lnTo>
                    <a:pt x="446" y="470"/>
                  </a:lnTo>
                  <a:lnTo>
                    <a:pt x="431" y="480"/>
                  </a:lnTo>
                  <a:lnTo>
                    <a:pt x="416" y="488"/>
                  </a:lnTo>
                  <a:lnTo>
                    <a:pt x="400" y="497"/>
                  </a:lnTo>
                  <a:lnTo>
                    <a:pt x="385" y="505"/>
                  </a:lnTo>
                  <a:lnTo>
                    <a:pt x="370" y="512"/>
                  </a:lnTo>
                  <a:lnTo>
                    <a:pt x="355" y="517"/>
                  </a:lnTo>
                  <a:lnTo>
                    <a:pt x="340" y="521"/>
                  </a:lnTo>
                  <a:lnTo>
                    <a:pt x="327" y="523"/>
                  </a:lnTo>
                  <a:lnTo>
                    <a:pt x="314" y="524"/>
                  </a:lnTo>
                  <a:lnTo>
                    <a:pt x="302" y="523"/>
                  </a:lnTo>
                  <a:lnTo>
                    <a:pt x="288" y="521"/>
                  </a:lnTo>
                  <a:lnTo>
                    <a:pt x="274" y="517"/>
                  </a:lnTo>
                  <a:lnTo>
                    <a:pt x="259" y="512"/>
                  </a:lnTo>
                  <a:lnTo>
                    <a:pt x="243" y="505"/>
                  </a:lnTo>
                  <a:lnTo>
                    <a:pt x="228" y="497"/>
                  </a:lnTo>
                  <a:lnTo>
                    <a:pt x="212" y="488"/>
                  </a:lnTo>
                  <a:lnTo>
                    <a:pt x="197" y="480"/>
                  </a:lnTo>
                  <a:lnTo>
                    <a:pt x="182" y="470"/>
                  </a:lnTo>
                  <a:lnTo>
                    <a:pt x="167" y="460"/>
                  </a:lnTo>
                  <a:lnTo>
                    <a:pt x="153" y="449"/>
                  </a:lnTo>
                  <a:lnTo>
                    <a:pt x="140" y="437"/>
                  </a:lnTo>
                  <a:lnTo>
                    <a:pt x="127" y="426"/>
                  </a:lnTo>
                  <a:lnTo>
                    <a:pt x="116" y="416"/>
                  </a:lnTo>
                  <a:lnTo>
                    <a:pt x="107" y="405"/>
                  </a:lnTo>
                  <a:lnTo>
                    <a:pt x="99" y="395"/>
                  </a:lnTo>
                  <a:lnTo>
                    <a:pt x="86" y="378"/>
                  </a:lnTo>
                  <a:lnTo>
                    <a:pt x="74" y="360"/>
                  </a:lnTo>
                  <a:lnTo>
                    <a:pt x="62" y="343"/>
                  </a:lnTo>
                  <a:lnTo>
                    <a:pt x="53" y="326"/>
                  </a:lnTo>
                  <a:lnTo>
                    <a:pt x="44" y="309"/>
                  </a:lnTo>
                  <a:lnTo>
                    <a:pt x="36" y="292"/>
                  </a:lnTo>
                  <a:lnTo>
                    <a:pt x="29" y="275"/>
                  </a:lnTo>
                  <a:lnTo>
                    <a:pt x="23" y="259"/>
                  </a:lnTo>
                  <a:lnTo>
                    <a:pt x="18" y="242"/>
                  </a:lnTo>
                  <a:lnTo>
                    <a:pt x="13" y="226"/>
                  </a:lnTo>
                  <a:lnTo>
                    <a:pt x="9" y="209"/>
                  </a:lnTo>
                  <a:lnTo>
                    <a:pt x="5" y="193"/>
                  </a:lnTo>
                  <a:lnTo>
                    <a:pt x="4" y="177"/>
                  </a:lnTo>
                  <a:lnTo>
                    <a:pt x="1" y="160"/>
                  </a:lnTo>
                  <a:lnTo>
                    <a:pt x="0" y="143"/>
                  </a:lnTo>
                  <a:lnTo>
                    <a:pt x="0" y="127"/>
                  </a:lnTo>
                  <a:lnTo>
                    <a:pt x="1" y="105"/>
                  </a:lnTo>
                  <a:lnTo>
                    <a:pt x="3" y="84"/>
                  </a:lnTo>
                  <a:lnTo>
                    <a:pt x="5" y="64"/>
                  </a:lnTo>
                  <a:lnTo>
                    <a:pt x="9" y="48"/>
                  </a:lnTo>
                  <a:lnTo>
                    <a:pt x="16" y="19"/>
                  </a:lnTo>
                  <a:lnTo>
                    <a:pt x="23" y="0"/>
                  </a:lnTo>
                  <a:lnTo>
                    <a:pt x="604" y="0"/>
                  </a:lnTo>
                  <a:close/>
                </a:path>
              </a:pathLst>
            </a:custGeom>
            <a:noFill/>
            <a:ln w="5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826"/>
            <p:cNvSpPr>
              <a:spLocks noChangeArrowheads="1"/>
            </p:cNvSpPr>
            <p:nvPr/>
          </p:nvSpPr>
          <p:spPr bwMode="auto">
            <a:xfrm>
              <a:off x="2451" y="2905"/>
              <a:ext cx="3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373435"/>
                  </a:solidFill>
                  <a:effectLst/>
                  <a:latin typeface="Arial Narrow" pitchFamily="34" charset="0"/>
                  <a:cs typeface="Arial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2827"/>
            <p:cNvSpPr>
              <a:spLocks noEditPoints="1"/>
            </p:cNvSpPr>
            <p:nvPr/>
          </p:nvSpPr>
          <p:spPr bwMode="auto">
            <a:xfrm>
              <a:off x="3507" y="1873"/>
              <a:ext cx="242" cy="141"/>
            </a:xfrm>
            <a:custGeom>
              <a:avLst/>
              <a:gdLst>
                <a:gd name="T0" fmla="*/ 23 w 1211"/>
                <a:gd name="T1" fmla="*/ 0 h 704"/>
                <a:gd name="T2" fmla="*/ 86 w 1211"/>
                <a:gd name="T3" fmla="*/ 34 h 704"/>
                <a:gd name="T4" fmla="*/ 150 w 1211"/>
                <a:gd name="T5" fmla="*/ 69 h 704"/>
                <a:gd name="T6" fmla="*/ 216 w 1211"/>
                <a:gd name="T7" fmla="*/ 105 h 704"/>
                <a:gd name="T8" fmla="*/ 282 w 1211"/>
                <a:gd name="T9" fmla="*/ 143 h 704"/>
                <a:gd name="T10" fmla="*/ 348 w 1211"/>
                <a:gd name="T11" fmla="*/ 180 h 704"/>
                <a:gd name="T12" fmla="*/ 415 w 1211"/>
                <a:gd name="T13" fmla="*/ 219 h 704"/>
                <a:gd name="T14" fmla="*/ 483 w 1211"/>
                <a:gd name="T15" fmla="*/ 257 h 704"/>
                <a:gd name="T16" fmla="*/ 550 w 1211"/>
                <a:gd name="T17" fmla="*/ 296 h 704"/>
                <a:gd name="T18" fmla="*/ 525 w 1211"/>
                <a:gd name="T19" fmla="*/ 340 h 704"/>
                <a:gd name="T20" fmla="*/ 459 w 1211"/>
                <a:gd name="T21" fmla="*/ 300 h 704"/>
                <a:gd name="T22" fmla="*/ 392 w 1211"/>
                <a:gd name="T23" fmla="*/ 262 h 704"/>
                <a:gd name="T24" fmla="*/ 324 w 1211"/>
                <a:gd name="T25" fmla="*/ 224 h 704"/>
                <a:gd name="T26" fmla="*/ 258 w 1211"/>
                <a:gd name="T27" fmla="*/ 185 h 704"/>
                <a:gd name="T28" fmla="*/ 192 w 1211"/>
                <a:gd name="T29" fmla="*/ 149 h 704"/>
                <a:gd name="T30" fmla="*/ 127 w 1211"/>
                <a:gd name="T31" fmla="*/ 113 h 704"/>
                <a:gd name="T32" fmla="*/ 63 w 1211"/>
                <a:gd name="T33" fmla="*/ 77 h 704"/>
                <a:gd name="T34" fmla="*/ 0 w 1211"/>
                <a:gd name="T35" fmla="*/ 43 h 704"/>
                <a:gd name="T36" fmla="*/ 23 w 1211"/>
                <a:gd name="T37" fmla="*/ 0 h 704"/>
                <a:gd name="T38" fmla="*/ 550 w 1211"/>
                <a:gd name="T39" fmla="*/ 296 h 704"/>
                <a:gd name="T40" fmla="*/ 638 w 1211"/>
                <a:gd name="T41" fmla="*/ 347 h 704"/>
                <a:gd name="T42" fmla="*/ 725 w 1211"/>
                <a:gd name="T43" fmla="*/ 397 h 704"/>
                <a:gd name="T44" fmla="*/ 811 w 1211"/>
                <a:gd name="T45" fmla="*/ 447 h 704"/>
                <a:gd name="T46" fmla="*/ 896 w 1211"/>
                <a:gd name="T47" fmla="*/ 494 h 704"/>
                <a:gd name="T48" fmla="*/ 980 w 1211"/>
                <a:gd name="T49" fmla="*/ 540 h 704"/>
                <a:gd name="T50" fmla="*/ 1059 w 1211"/>
                <a:gd name="T51" fmla="*/ 584 h 704"/>
                <a:gd name="T52" fmla="*/ 1138 w 1211"/>
                <a:gd name="T53" fmla="*/ 623 h 704"/>
                <a:gd name="T54" fmla="*/ 1211 w 1211"/>
                <a:gd name="T55" fmla="*/ 661 h 704"/>
                <a:gd name="T56" fmla="*/ 1190 w 1211"/>
                <a:gd name="T57" fmla="*/ 704 h 704"/>
                <a:gd name="T58" fmla="*/ 1115 w 1211"/>
                <a:gd name="T59" fmla="*/ 667 h 704"/>
                <a:gd name="T60" fmla="*/ 1037 w 1211"/>
                <a:gd name="T61" fmla="*/ 627 h 704"/>
                <a:gd name="T62" fmla="*/ 956 w 1211"/>
                <a:gd name="T63" fmla="*/ 584 h 704"/>
                <a:gd name="T64" fmla="*/ 872 w 1211"/>
                <a:gd name="T65" fmla="*/ 538 h 704"/>
                <a:gd name="T66" fmla="*/ 788 w 1211"/>
                <a:gd name="T67" fmla="*/ 489 h 704"/>
                <a:gd name="T68" fmla="*/ 702 w 1211"/>
                <a:gd name="T69" fmla="*/ 440 h 704"/>
                <a:gd name="T70" fmla="*/ 613 w 1211"/>
                <a:gd name="T71" fmla="*/ 389 h 704"/>
                <a:gd name="T72" fmla="*/ 525 w 1211"/>
                <a:gd name="T73" fmla="*/ 340 h 704"/>
                <a:gd name="T74" fmla="*/ 550 w 1211"/>
                <a:gd name="T75" fmla="*/ 296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11" h="704">
                  <a:moveTo>
                    <a:pt x="23" y="0"/>
                  </a:moveTo>
                  <a:lnTo>
                    <a:pt x="86" y="34"/>
                  </a:lnTo>
                  <a:lnTo>
                    <a:pt x="150" y="69"/>
                  </a:lnTo>
                  <a:lnTo>
                    <a:pt x="216" y="105"/>
                  </a:lnTo>
                  <a:lnTo>
                    <a:pt x="282" y="143"/>
                  </a:lnTo>
                  <a:lnTo>
                    <a:pt x="348" y="180"/>
                  </a:lnTo>
                  <a:lnTo>
                    <a:pt x="415" y="219"/>
                  </a:lnTo>
                  <a:lnTo>
                    <a:pt x="483" y="257"/>
                  </a:lnTo>
                  <a:lnTo>
                    <a:pt x="550" y="296"/>
                  </a:lnTo>
                  <a:lnTo>
                    <a:pt x="525" y="340"/>
                  </a:lnTo>
                  <a:lnTo>
                    <a:pt x="459" y="300"/>
                  </a:lnTo>
                  <a:lnTo>
                    <a:pt x="392" y="262"/>
                  </a:lnTo>
                  <a:lnTo>
                    <a:pt x="324" y="224"/>
                  </a:lnTo>
                  <a:lnTo>
                    <a:pt x="258" y="185"/>
                  </a:lnTo>
                  <a:lnTo>
                    <a:pt x="192" y="149"/>
                  </a:lnTo>
                  <a:lnTo>
                    <a:pt x="127" y="113"/>
                  </a:lnTo>
                  <a:lnTo>
                    <a:pt x="63" y="77"/>
                  </a:lnTo>
                  <a:lnTo>
                    <a:pt x="0" y="43"/>
                  </a:lnTo>
                  <a:lnTo>
                    <a:pt x="23" y="0"/>
                  </a:lnTo>
                  <a:close/>
                  <a:moveTo>
                    <a:pt x="550" y="296"/>
                  </a:moveTo>
                  <a:lnTo>
                    <a:pt x="638" y="347"/>
                  </a:lnTo>
                  <a:lnTo>
                    <a:pt x="725" y="397"/>
                  </a:lnTo>
                  <a:lnTo>
                    <a:pt x="811" y="447"/>
                  </a:lnTo>
                  <a:lnTo>
                    <a:pt x="896" y="494"/>
                  </a:lnTo>
                  <a:lnTo>
                    <a:pt x="980" y="540"/>
                  </a:lnTo>
                  <a:lnTo>
                    <a:pt x="1059" y="584"/>
                  </a:lnTo>
                  <a:lnTo>
                    <a:pt x="1138" y="623"/>
                  </a:lnTo>
                  <a:lnTo>
                    <a:pt x="1211" y="661"/>
                  </a:lnTo>
                  <a:lnTo>
                    <a:pt x="1190" y="704"/>
                  </a:lnTo>
                  <a:lnTo>
                    <a:pt x="1115" y="667"/>
                  </a:lnTo>
                  <a:lnTo>
                    <a:pt x="1037" y="627"/>
                  </a:lnTo>
                  <a:lnTo>
                    <a:pt x="956" y="584"/>
                  </a:lnTo>
                  <a:lnTo>
                    <a:pt x="872" y="538"/>
                  </a:lnTo>
                  <a:lnTo>
                    <a:pt x="788" y="489"/>
                  </a:lnTo>
                  <a:lnTo>
                    <a:pt x="702" y="440"/>
                  </a:lnTo>
                  <a:lnTo>
                    <a:pt x="613" y="389"/>
                  </a:lnTo>
                  <a:lnTo>
                    <a:pt x="525" y="340"/>
                  </a:lnTo>
                  <a:lnTo>
                    <a:pt x="550" y="2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28"/>
            <p:cNvSpPr>
              <a:spLocks noEditPoints="1"/>
            </p:cNvSpPr>
            <p:nvPr/>
          </p:nvSpPr>
          <p:spPr bwMode="auto">
            <a:xfrm>
              <a:off x="3674" y="1923"/>
              <a:ext cx="45" cy="64"/>
            </a:xfrm>
            <a:custGeom>
              <a:avLst/>
              <a:gdLst>
                <a:gd name="T0" fmla="*/ 0 w 225"/>
                <a:gd name="T1" fmla="*/ 287 h 320"/>
                <a:gd name="T2" fmla="*/ 0 w 225"/>
                <a:gd name="T3" fmla="*/ 32 h 320"/>
                <a:gd name="T4" fmla="*/ 32 w 225"/>
                <a:gd name="T5" fmla="*/ 0 h 320"/>
                <a:gd name="T6" fmla="*/ 101 w 225"/>
                <a:gd name="T7" fmla="*/ 0 h 320"/>
                <a:gd name="T8" fmla="*/ 101 w 225"/>
                <a:gd name="T9" fmla="*/ 64 h 320"/>
                <a:gd name="T10" fmla="*/ 141 w 225"/>
                <a:gd name="T11" fmla="*/ 66 h 320"/>
                <a:gd name="T12" fmla="*/ 159 w 225"/>
                <a:gd name="T13" fmla="*/ 5 h 320"/>
                <a:gd name="T14" fmla="*/ 174 w 225"/>
                <a:gd name="T15" fmla="*/ 11 h 320"/>
                <a:gd name="T16" fmla="*/ 141 w 225"/>
                <a:gd name="T17" fmla="*/ 66 h 320"/>
                <a:gd name="T18" fmla="*/ 204 w 225"/>
                <a:gd name="T19" fmla="*/ 37 h 320"/>
                <a:gd name="T20" fmla="*/ 188 w 225"/>
                <a:gd name="T21" fmla="*/ 20 h 320"/>
                <a:gd name="T22" fmla="*/ 222 w 225"/>
                <a:gd name="T23" fmla="*/ 76 h 320"/>
                <a:gd name="T24" fmla="*/ 222 w 225"/>
                <a:gd name="T25" fmla="*/ 76 h 320"/>
                <a:gd name="T26" fmla="*/ 158 w 225"/>
                <a:gd name="T27" fmla="*/ 91 h 320"/>
                <a:gd name="T28" fmla="*/ 225 w 225"/>
                <a:gd name="T29" fmla="*/ 110 h 320"/>
                <a:gd name="T30" fmla="*/ 161 w 225"/>
                <a:gd name="T31" fmla="*/ 120 h 320"/>
                <a:gd name="T32" fmla="*/ 211 w 225"/>
                <a:gd name="T33" fmla="*/ 173 h 320"/>
                <a:gd name="T34" fmla="*/ 211 w 225"/>
                <a:gd name="T35" fmla="*/ 173 h 320"/>
                <a:gd name="T36" fmla="*/ 154 w 225"/>
                <a:gd name="T37" fmla="*/ 142 h 320"/>
                <a:gd name="T38" fmla="*/ 142 w 225"/>
                <a:gd name="T39" fmla="*/ 154 h 320"/>
                <a:gd name="T40" fmla="*/ 157 w 225"/>
                <a:gd name="T41" fmla="*/ 218 h 320"/>
                <a:gd name="T42" fmla="*/ 171 w 225"/>
                <a:gd name="T43" fmla="*/ 213 h 320"/>
                <a:gd name="T44" fmla="*/ 118 w 225"/>
                <a:gd name="T45" fmla="*/ 158 h 320"/>
                <a:gd name="T46" fmla="*/ 102 w 225"/>
                <a:gd name="T47" fmla="*/ 190 h 320"/>
                <a:gd name="T48" fmla="*/ 102 w 225"/>
                <a:gd name="T49" fmla="*/ 158 h 320"/>
                <a:gd name="T50" fmla="*/ 75 w 225"/>
                <a:gd name="T51" fmla="*/ 190 h 320"/>
                <a:gd name="T52" fmla="*/ 42 w 225"/>
                <a:gd name="T53" fmla="*/ 190 h 320"/>
                <a:gd name="T54" fmla="*/ 75 w 225"/>
                <a:gd name="T55" fmla="*/ 287 h 320"/>
                <a:gd name="T56" fmla="*/ 75 w 225"/>
                <a:gd name="T57" fmla="*/ 255 h 320"/>
                <a:gd name="T58" fmla="*/ 32 w 225"/>
                <a:gd name="T59" fmla="*/ 287 h 320"/>
                <a:gd name="T60" fmla="*/ 42 w 225"/>
                <a:gd name="T61" fmla="*/ 74 h 320"/>
                <a:gd name="T62" fmla="*/ 75 w 225"/>
                <a:gd name="T63" fmla="*/ 148 h 320"/>
                <a:gd name="T64" fmla="*/ 75 w 225"/>
                <a:gd name="T65" fmla="*/ 180 h 320"/>
                <a:gd name="T66" fmla="*/ 121 w 225"/>
                <a:gd name="T67" fmla="*/ 179 h 320"/>
                <a:gd name="T68" fmla="*/ 117 w 225"/>
                <a:gd name="T69" fmla="*/ 114 h 320"/>
                <a:gd name="T70" fmla="*/ 115 w 225"/>
                <a:gd name="T71" fmla="*/ 114 h 320"/>
                <a:gd name="T72" fmla="*/ 151 w 225"/>
                <a:gd name="T73" fmla="*/ 170 h 320"/>
                <a:gd name="T74" fmla="*/ 117 w 225"/>
                <a:gd name="T75" fmla="*/ 115 h 320"/>
                <a:gd name="T76" fmla="*/ 172 w 225"/>
                <a:gd name="T77" fmla="*/ 149 h 320"/>
                <a:gd name="T78" fmla="*/ 117 w 225"/>
                <a:gd name="T79" fmla="*/ 114 h 320"/>
                <a:gd name="T80" fmla="*/ 179 w 225"/>
                <a:gd name="T81" fmla="*/ 130 h 320"/>
                <a:gd name="T82" fmla="*/ 117 w 225"/>
                <a:gd name="T83" fmla="*/ 113 h 320"/>
                <a:gd name="T84" fmla="*/ 117 w 225"/>
                <a:gd name="T85" fmla="*/ 114 h 320"/>
                <a:gd name="T86" fmla="*/ 117 w 225"/>
                <a:gd name="T87" fmla="*/ 110 h 320"/>
                <a:gd name="T88" fmla="*/ 182 w 225"/>
                <a:gd name="T89" fmla="*/ 110 h 320"/>
                <a:gd name="T90" fmla="*/ 176 w 225"/>
                <a:gd name="T91" fmla="*/ 81 h 320"/>
                <a:gd name="T92" fmla="*/ 117 w 225"/>
                <a:gd name="T93" fmla="*/ 107 h 320"/>
                <a:gd name="T94" fmla="*/ 117 w 225"/>
                <a:gd name="T95" fmla="*/ 107 h 320"/>
                <a:gd name="T96" fmla="*/ 118 w 225"/>
                <a:gd name="T97" fmla="*/ 108 h 320"/>
                <a:gd name="T98" fmla="*/ 117 w 225"/>
                <a:gd name="T99" fmla="*/ 107 h 320"/>
                <a:gd name="T100" fmla="*/ 132 w 225"/>
                <a:gd name="T101" fmla="*/ 44 h 320"/>
                <a:gd name="T102" fmla="*/ 96 w 225"/>
                <a:gd name="T103" fmla="*/ 107 h 320"/>
                <a:gd name="T104" fmla="*/ 96 w 225"/>
                <a:gd name="T105" fmla="*/ 107 h 320"/>
                <a:gd name="T106" fmla="*/ 42 w 225"/>
                <a:gd name="T107" fmla="*/ 7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320">
                  <a:moveTo>
                    <a:pt x="0" y="287"/>
                  </a:moveTo>
                  <a:lnTo>
                    <a:pt x="0" y="32"/>
                  </a:lnTo>
                  <a:lnTo>
                    <a:pt x="65" y="32"/>
                  </a:lnTo>
                  <a:lnTo>
                    <a:pt x="65" y="287"/>
                  </a:lnTo>
                  <a:lnTo>
                    <a:pt x="0" y="287"/>
                  </a:lnTo>
                  <a:close/>
                  <a:moveTo>
                    <a:pt x="0" y="32"/>
                  </a:moveTo>
                  <a:lnTo>
                    <a:pt x="0" y="0"/>
                  </a:lnTo>
                  <a:lnTo>
                    <a:pt x="32" y="0"/>
                  </a:lnTo>
                  <a:lnTo>
                    <a:pt x="32" y="32"/>
                  </a:lnTo>
                  <a:lnTo>
                    <a:pt x="0" y="32"/>
                  </a:lnTo>
                  <a:close/>
                  <a:moveTo>
                    <a:pt x="32" y="0"/>
                  </a:moveTo>
                  <a:lnTo>
                    <a:pt x="101" y="0"/>
                  </a:lnTo>
                  <a:lnTo>
                    <a:pt x="101" y="64"/>
                  </a:lnTo>
                  <a:lnTo>
                    <a:pt x="32" y="64"/>
                  </a:lnTo>
                  <a:lnTo>
                    <a:pt x="32" y="0"/>
                  </a:lnTo>
                  <a:close/>
                  <a:moveTo>
                    <a:pt x="101" y="64"/>
                  </a:moveTo>
                  <a:lnTo>
                    <a:pt x="101" y="64"/>
                  </a:lnTo>
                  <a:lnTo>
                    <a:pt x="101" y="32"/>
                  </a:lnTo>
                  <a:lnTo>
                    <a:pt x="101" y="64"/>
                  </a:lnTo>
                  <a:close/>
                  <a:moveTo>
                    <a:pt x="101" y="0"/>
                  </a:moveTo>
                  <a:lnTo>
                    <a:pt x="120" y="0"/>
                  </a:lnTo>
                  <a:lnTo>
                    <a:pt x="135" y="1"/>
                  </a:lnTo>
                  <a:lnTo>
                    <a:pt x="130" y="64"/>
                  </a:lnTo>
                  <a:lnTo>
                    <a:pt x="116" y="64"/>
                  </a:lnTo>
                  <a:lnTo>
                    <a:pt x="101" y="64"/>
                  </a:lnTo>
                  <a:lnTo>
                    <a:pt x="101" y="0"/>
                  </a:lnTo>
                  <a:close/>
                  <a:moveTo>
                    <a:pt x="135" y="1"/>
                  </a:moveTo>
                  <a:lnTo>
                    <a:pt x="148" y="2"/>
                  </a:lnTo>
                  <a:lnTo>
                    <a:pt x="159" y="5"/>
                  </a:lnTo>
                  <a:lnTo>
                    <a:pt x="141" y="66"/>
                  </a:lnTo>
                  <a:lnTo>
                    <a:pt x="137" y="66"/>
                  </a:lnTo>
                  <a:lnTo>
                    <a:pt x="130" y="64"/>
                  </a:lnTo>
                  <a:lnTo>
                    <a:pt x="135" y="1"/>
                  </a:lnTo>
                  <a:close/>
                  <a:moveTo>
                    <a:pt x="159" y="5"/>
                  </a:moveTo>
                  <a:lnTo>
                    <a:pt x="159" y="5"/>
                  </a:lnTo>
                  <a:lnTo>
                    <a:pt x="151" y="36"/>
                  </a:lnTo>
                  <a:lnTo>
                    <a:pt x="159" y="5"/>
                  </a:lnTo>
                  <a:close/>
                  <a:moveTo>
                    <a:pt x="159" y="5"/>
                  </a:moveTo>
                  <a:lnTo>
                    <a:pt x="167" y="7"/>
                  </a:lnTo>
                  <a:lnTo>
                    <a:pt x="174" y="11"/>
                  </a:lnTo>
                  <a:lnTo>
                    <a:pt x="181" y="15"/>
                  </a:lnTo>
                  <a:lnTo>
                    <a:pt x="188" y="20"/>
                  </a:lnTo>
                  <a:lnTo>
                    <a:pt x="147" y="69"/>
                  </a:lnTo>
                  <a:lnTo>
                    <a:pt x="143" y="68"/>
                  </a:lnTo>
                  <a:lnTo>
                    <a:pt x="141" y="66"/>
                  </a:lnTo>
                  <a:lnTo>
                    <a:pt x="159" y="5"/>
                  </a:lnTo>
                  <a:close/>
                  <a:moveTo>
                    <a:pt x="188" y="20"/>
                  </a:moveTo>
                  <a:lnTo>
                    <a:pt x="193" y="25"/>
                  </a:lnTo>
                  <a:lnTo>
                    <a:pt x="199" y="31"/>
                  </a:lnTo>
                  <a:lnTo>
                    <a:pt x="204" y="37"/>
                  </a:lnTo>
                  <a:lnTo>
                    <a:pt x="208" y="43"/>
                  </a:lnTo>
                  <a:lnTo>
                    <a:pt x="153" y="78"/>
                  </a:lnTo>
                  <a:lnTo>
                    <a:pt x="151" y="73"/>
                  </a:lnTo>
                  <a:lnTo>
                    <a:pt x="147" y="69"/>
                  </a:lnTo>
                  <a:lnTo>
                    <a:pt x="188" y="20"/>
                  </a:lnTo>
                  <a:close/>
                  <a:moveTo>
                    <a:pt x="208" y="43"/>
                  </a:moveTo>
                  <a:lnTo>
                    <a:pt x="213" y="51"/>
                  </a:lnTo>
                  <a:lnTo>
                    <a:pt x="216" y="58"/>
                  </a:lnTo>
                  <a:lnTo>
                    <a:pt x="219" y="67"/>
                  </a:lnTo>
                  <a:lnTo>
                    <a:pt x="222" y="76"/>
                  </a:lnTo>
                  <a:lnTo>
                    <a:pt x="158" y="91"/>
                  </a:lnTo>
                  <a:lnTo>
                    <a:pt x="157" y="83"/>
                  </a:lnTo>
                  <a:lnTo>
                    <a:pt x="153" y="78"/>
                  </a:lnTo>
                  <a:lnTo>
                    <a:pt x="208" y="43"/>
                  </a:lnTo>
                  <a:close/>
                  <a:moveTo>
                    <a:pt x="222" y="76"/>
                  </a:moveTo>
                  <a:lnTo>
                    <a:pt x="224" y="92"/>
                  </a:lnTo>
                  <a:lnTo>
                    <a:pt x="225" y="110"/>
                  </a:lnTo>
                  <a:lnTo>
                    <a:pt x="161" y="110"/>
                  </a:lnTo>
                  <a:lnTo>
                    <a:pt x="161" y="99"/>
                  </a:lnTo>
                  <a:lnTo>
                    <a:pt x="158" y="91"/>
                  </a:lnTo>
                  <a:lnTo>
                    <a:pt x="222" y="76"/>
                  </a:lnTo>
                  <a:close/>
                  <a:moveTo>
                    <a:pt x="225" y="110"/>
                  </a:moveTo>
                  <a:lnTo>
                    <a:pt x="225" y="110"/>
                  </a:lnTo>
                  <a:lnTo>
                    <a:pt x="193" y="110"/>
                  </a:lnTo>
                  <a:lnTo>
                    <a:pt x="225" y="110"/>
                  </a:lnTo>
                  <a:close/>
                  <a:moveTo>
                    <a:pt x="225" y="110"/>
                  </a:moveTo>
                  <a:lnTo>
                    <a:pt x="224" y="127"/>
                  </a:lnTo>
                  <a:lnTo>
                    <a:pt x="222" y="143"/>
                  </a:lnTo>
                  <a:lnTo>
                    <a:pt x="159" y="129"/>
                  </a:lnTo>
                  <a:lnTo>
                    <a:pt x="161" y="120"/>
                  </a:lnTo>
                  <a:lnTo>
                    <a:pt x="161" y="110"/>
                  </a:lnTo>
                  <a:lnTo>
                    <a:pt x="225" y="110"/>
                  </a:lnTo>
                  <a:close/>
                  <a:moveTo>
                    <a:pt x="222" y="143"/>
                  </a:moveTo>
                  <a:lnTo>
                    <a:pt x="218" y="158"/>
                  </a:lnTo>
                  <a:lnTo>
                    <a:pt x="211" y="173"/>
                  </a:lnTo>
                  <a:lnTo>
                    <a:pt x="154" y="142"/>
                  </a:lnTo>
                  <a:lnTo>
                    <a:pt x="157" y="135"/>
                  </a:lnTo>
                  <a:lnTo>
                    <a:pt x="159" y="129"/>
                  </a:lnTo>
                  <a:lnTo>
                    <a:pt x="222" y="143"/>
                  </a:lnTo>
                  <a:close/>
                  <a:moveTo>
                    <a:pt x="211" y="173"/>
                  </a:moveTo>
                  <a:lnTo>
                    <a:pt x="203" y="185"/>
                  </a:lnTo>
                  <a:lnTo>
                    <a:pt x="194" y="195"/>
                  </a:lnTo>
                  <a:lnTo>
                    <a:pt x="148" y="150"/>
                  </a:lnTo>
                  <a:lnTo>
                    <a:pt x="151" y="145"/>
                  </a:lnTo>
                  <a:lnTo>
                    <a:pt x="154" y="142"/>
                  </a:lnTo>
                  <a:lnTo>
                    <a:pt x="211" y="173"/>
                  </a:lnTo>
                  <a:close/>
                  <a:moveTo>
                    <a:pt x="194" y="195"/>
                  </a:moveTo>
                  <a:lnTo>
                    <a:pt x="183" y="205"/>
                  </a:lnTo>
                  <a:lnTo>
                    <a:pt x="171" y="213"/>
                  </a:lnTo>
                  <a:lnTo>
                    <a:pt x="142" y="154"/>
                  </a:lnTo>
                  <a:lnTo>
                    <a:pt x="146" y="152"/>
                  </a:lnTo>
                  <a:lnTo>
                    <a:pt x="148" y="150"/>
                  </a:lnTo>
                  <a:lnTo>
                    <a:pt x="194" y="195"/>
                  </a:lnTo>
                  <a:close/>
                  <a:moveTo>
                    <a:pt x="171" y="213"/>
                  </a:moveTo>
                  <a:lnTo>
                    <a:pt x="157" y="218"/>
                  </a:lnTo>
                  <a:lnTo>
                    <a:pt x="140" y="221"/>
                  </a:lnTo>
                  <a:lnTo>
                    <a:pt x="131" y="157"/>
                  </a:lnTo>
                  <a:lnTo>
                    <a:pt x="138" y="155"/>
                  </a:lnTo>
                  <a:lnTo>
                    <a:pt x="142" y="154"/>
                  </a:lnTo>
                  <a:lnTo>
                    <a:pt x="171" y="213"/>
                  </a:lnTo>
                  <a:close/>
                  <a:moveTo>
                    <a:pt x="140" y="221"/>
                  </a:moveTo>
                  <a:lnTo>
                    <a:pt x="123" y="223"/>
                  </a:lnTo>
                  <a:lnTo>
                    <a:pt x="102" y="223"/>
                  </a:lnTo>
                  <a:lnTo>
                    <a:pt x="102" y="158"/>
                  </a:lnTo>
                  <a:lnTo>
                    <a:pt x="118" y="158"/>
                  </a:lnTo>
                  <a:lnTo>
                    <a:pt x="131" y="157"/>
                  </a:lnTo>
                  <a:lnTo>
                    <a:pt x="140" y="221"/>
                  </a:lnTo>
                  <a:close/>
                  <a:moveTo>
                    <a:pt x="102" y="223"/>
                  </a:moveTo>
                  <a:lnTo>
                    <a:pt x="102" y="223"/>
                  </a:lnTo>
                  <a:lnTo>
                    <a:pt x="102" y="190"/>
                  </a:lnTo>
                  <a:lnTo>
                    <a:pt x="102" y="223"/>
                  </a:lnTo>
                  <a:close/>
                  <a:moveTo>
                    <a:pt x="102" y="223"/>
                  </a:moveTo>
                  <a:lnTo>
                    <a:pt x="75" y="223"/>
                  </a:lnTo>
                  <a:lnTo>
                    <a:pt x="75" y="158"/>
                  </a:lnTo>
                  <a:lnTo>
                    <a:pt x="102" y="158"/>
                  </a:lnTo>
                  <a:lnTo>
                    <a:pt x="102" y="223"/>
                  </a:lnTo>
                  <a:close/>
                  <a:moveTo>
                    <a:pt x="42" y="190"/>
                  </a:moveTo>
                  <a:lnTo>
                    <a:pt x="42" y="158"/>
                  </a:lnTo>
                  <a:lnTo>
                    <a:pt x="75" y="158"/>
                  </a:lnTo>
                  <a:lnTo>
                    <a:pt x="75" y="190"/>
                  </a:lnTo>
                  <a:lnTo>
                    <a:pt x="42" y="190"/>
                  </a:lnTo>
                  <a:close/>
                  <a:moveTo>
                    <a:pt x="107" y="190"/>
                  </a:moveTo>
                  <a:lnTo>
                    <a:pt x="107" y="287"/>
                  </a:lnTo>
                  <a:lnTo>
                    <a:pt x="42" y="287"/>
                  </a:lnTo>
                  <a:lnTo>
                    <a:pt x="42" y="190"/>
                  </a:lnTo>
                  <a:lnTo>
                    <a:pt x="107" y="190"/>
                  </a:lnTo>
                  <a:close/>
                  <a:moveTo>
                    <a:pt x="107" y="287"/>
                  </a:moveTo>
                  <a:lnTo>
                    <a:pt x="107" y="320"/>
                  </a:lnTo>
                  <a:lnTo>
                    <a:pt x="75" y="320"/>
                  </a:lnTo>
                  <a:lnTo>
                    <a:pt x="75" y="287"/>
                  </a:lnTo>
                  <a:lnTo>
                    <a:pt x="107" y="287"/>
                  </a:lnTo>
                  <a:close/>
                  <a:moveTo>
                    <a:pt x="75" y="320"/>
                  </a:moveTo>
                  <a:lnTo>
                    <a:pt x="32" y="320"/>
                  </a:lnTo>
                  <a:lnTo>
                    <a:pt x="32" y="255"/>
                  </a:lnTo>
                  <a:lnTo>
                    <a:pt x="75" y="255"/>
                  </a:lnTo>
                  <a:lnTo>
                    <a:pt x="75" y="320"/>
                  </a:lnTo>
                  <a:close/>
                  <a:moveTo>
                    <a:pt x="32" y="320"/>
                  </a:moveTo>
                  <a:lnTo>
                    <a:pt x="0" y="320"/>
                  </a:lnTo>
                  <a:lnTo>
                    <a:pt x="0" y="287"/>
                  </a:lnTo>
                  <a:lnTo>
                    <a:pt x="32" y="287"/>
                  </a:lnTo>
                  <a:lnTo>
                    <a:pt x="32" y="320"/>
                  </a:lnTo>
                  <a:close/>
                  <a:moveTo>
                    <a:pt x="107" y="74"/>
                  </a:moveTo>
                  <a:lnTo>
                    <a:pt x="107" y="148"/>
                  </a:lnTo>
                  <a:lnTo>
                    <a:pt x="42" y="148"/>
                  </a:lnTo>
                  <a:lnTo>
                    <a:pt x="42" y="74"/>
                  </a:lnTo>
                  <a:lnTo>
                    <a:pt x="107" y="74"/>
                  </a:lnTo>
                  <a:close/>
                  <a:moveTo>
                    <a:pt x="75" y="180"/>
                  </a:moveTo>
                  <a:lnTo>
                    <a:pt x="42" y="180"/>
                  </a:lnTo>
                  <a:lnTo>
                    <a:pt x="42" y="148"/>
                  </a:lnTo>
                  <a:lnTo>
                    <a:pt x="75" y="148"/>
                  </a:lnTo>
                  <a:lnTo>
                    <a:pt x="75" y="180"/>
                  </a:lnTo>
                  <a:close/>
                  <a:moveTo>
                    <a:pt x="75" y="115"/>
                  </a:moveTo>
                  <a:lnTo>
                    <a:pt x="98" y="115"/>
                  </a:lnTo>
                  <a:lnTo>
                    <a:pt x="98" y="180"/>
                  </a:lnTo>
                  <a:lnTo>
                    <a:pt x="75" y="180"/>
                  </a:lnTo>
                  <a:lnTo>
                    <a:pt x="75" y="115"/>
                  </a:lnTo>
                  <a:close/>
                  <a:moveTo>
                    <a:pt x="98" y="115"/>
                  </a:moveTo>
                  <a:lnTo>
                    <a:pt x="107" y="115"/>
                  </a:lnTo>
                  <a:lnTo>
                    <a:pt x="115" y="114"/>
                  </a:lnTo>
                  <a:lnTo>
                    <a:pt x="121" y="179"/>
                  </a:lnTo>
                  <a:lnTo>
                    <a:pt x="111" y="179"/>
                  </a:lnTo>
                  <a:lnTo>
                    <a:pt x="98" y="180"/>
                  </a:lnTo>
                  <a:lnTo>
                    <a:pt x="98" y="115"/>
                  </a:lnTo>
                  <a:close/>
                  <a:moveTo>
                    <a:pt x="115" y="114"/>
                  </a:moveTo>
                  <a:lnTo>
                    <a:pt x="117" y="114"/>
                  </a:lnTo>
                  <a:lnTo>
                    <a:pt x="118" y="114"/>
                  </a:lnTo>
                  <a:lnTo>
                    <a:pt x="142" y="174"/>
                  </a:lnTo>
                  <a:lnTo>
                    <a:pt x="132" y="176"/>
                  </a:lnTo>
                  <a:lnTo>
                    <a:pt x="121" y="179"/>
                  </a:lnTo>
                  <a:lnTo>
                    <a:pt x="115" y="114"/>
                  </a:lnTo>
                  <a:close/>
                  <a:moveTo>
                    <a:pt x="118" y="114"/>
                  </a:moveTo>
                  <a:lnTo>
                    <a:pt x="118" y="114"/>
                  </a:lnTo>
                  <a:lnTo>
                    <a:pt x="117" y="115"/>
                  </a:lnTo>
                  <a:lnTo>
                    <a:pt x="159" y="164"/>
                  </a:lnTo>
                  <a:lnTo>
                    <a:pt x="151" y="170"/>
                  </a:lnTo>
                  <a:lnTo>
                    <a:pt x="142" y="174"/>
                  </a:lnTo>
                  <a:lnTo>
                    <a:pt x="118" y="114"/>
                  </a:lnTo>
                  <a:close/>
                  <a:moveTo>
                    <a:pt x="117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72" y="149"/>
                  </a:lnTo>
                  <a:lnTo>
                    <a:pt x="166" y="158"/>
                  </a:lnTo>
                  <a:lnTo>
                    <a:pt x="159" y="164"/>
                  </a:lnTo>
                  <a:lnTo>
                    <a:pt x="117" y="115"/>
                  </a:lnTo>
                  <a:close/>
                  <a:moveTo>
                    <a:pt x="172" y="149"/>
                  </a:moveTo>
                  <a:lnTo>
                    <a:pt x="172" y="149"/>
                  </a:lnTo>
                  <a:lnTo>
                    <a:pt x="145" y="132"/>
                  </a:lnTo>
                  <a:lnTo>
                    <a:pt x="172" y="149"/>
                  </a:lnTo>
                  <a:close/>
                  <a:moveTo>
                    <a:pt x="117" y="115"/>
                  </a:moveTo>
                  <a:lnTo>
                    <a:pt x="117" y="114"/>
                  </a:lnTo>
                  <a:lnTo>
                    <a:pt x="179" y="130"/>
                  </a:lnTo>
                  <a:lnTo>
                    <a:pt x="177" y="140"/>
                  </a:lnTo>
                  <a:lnTo>
                    <a:pt x="172" y="149"/>
                  </a:lnTo>
                  <a:lnTo>
                    <a:pt x="117" y="115"/>
                  </a:lnTo>
                  <a:close/>
                  <a:moveTo>
                    <a:pt x="179" y="130"/>
                  </a:moveTo>
                  <a:lnTo>
                    <a:pt x="179" y="130"/>
                  </a:lnTo>
                  <a:lnTo>
                    <a:pt x="148" y="123"/>
                  </a:lnTo>
                  <a:lnTo>
                    <a:pt x="179" y="130"/>
                  </a:lnTo>
                  <a:close/>
                  <a:moveTo>
                    <a:pt x="117" y="114"/>
                  </a:moveTo>
                  <a:lnTo>
                    <a:pt x="117" y="113"/>
                  </a:lnTo>
                  <a:lnTo>
                    <a:pt x="117" y="110"/>
                  </a:lnTo>
                  <a:lnTo>
                    <a:pt x="182" y="110"/>
                  </a:lnTo>
                  <a:lnTo>
                    <a:pt x="182" y="120"/>
                  </a:lnTo>
                  <a:lnTo>
                    <a:pt x="179" y="130"/>
                  </a:lnTo>
                  <a:lnTo>
                    <a:pt x="117" y="114"/>
                  </a:lnTo>
                  <a:close/>
                  <a:moveTo>
                    <a:pt x="182" y="110"/>
                  </a:moveTo>
                  <a:lnTo>
                    <a:pt x="182" y="110"/>
                  </a:lnTo>
                  <a:lnTo>
                    <a:pt x="149" y="110"/>
                  </a:lnTo>
                  <a:lnTo>
                    <a:pt x="182" y="110"/>
                  </a:lnTo>
                  <a:close/>
                  <a:moveTo>
                    <a:pt x="117" y="110"/>
                  </a:moveTo>
                  <a:lnTo>
                    <a:pt x="117" y="109"/>
                  </a:lnTo>
                  <a:lnTo>
                    <a:pt x="117" y="107"/>
                  </a:lnTo>
                  <a:lnTo>
                    <a:pt x="179" y="91"/>
                  </a:lnTo>
                  <a:lnTo>
                    <a:pt x="182" y="101"/>
                  </a:lnTo>
                  <a:lnTo>
                    <a:pt x="182" y="110"/>
                  </a:lnTo>
                  <a:lnTo>
                    <a:pt x="117" y="110"/>
                  </a:lnTo>
                  <a:close/>
                  <a:moveTo>
                    <a:pt x="117" y="107"/>
                  </a:moveTo>
                  <a:lnTo>
                    <a:pt x="117" y="107"/>
                  </a:lnTo>
                  <a:lnTo>
                    <a:pt x="171" y="72"/>
                  </a:lnTo>
                  <a:lnTo>
                    <a:pt x="176" y="81"/>
                  </a:lnTo>
                  <a:lnTo>
                    <a:pt x="179" y="91"/>
                  </a:lnTo>
                  <a:lnTo>
                    <a:pt x="117" y="107"/>
                  </a:lnTo>
                  <a:close/>
                  <a:moveTo>
                    <a:pt x="117" y="107"/>
                  </a:moveTo>
                  <a:lnTo>
                    <a:pt x="117" y="107"/>
                  </a:lnTo>
                  <a:lnTo>
                    <a:pt x="117" y="107"/>
                  </a:lnTo>
                  <a:lnTo>
                    <a:pt x="158" y="57"/>
                  </a:lnTo>
                  <a:lnTo>
                    <a:pt x="166" y="64"/>
                  </a:lnTo>
                  <a:lnTo>
                    <a:pt x="171" y="72"/>
                  </a:lnTo>
                  <a:lnTo>
                    <a:pt x="117" y="107"/>
                  </a:lnTo>
                  <a:close/>
                  <a:moveTo>
                    <a:pt x="117" y="107"/>
                  </a:moveTo>
                  <a:lnTo>
                    <a:pt x="117" y="107"/>
                  </a:lnTo>
                  <a:lnTo>
                    <a:pt x="138" y="82"/>
                  </a:lnTo>
                  <a:lnTo>
                    <a:pt x="117" y="107"/>
                  </a:lnTo>
                  <a:close/>
                  <a:moveTo>
                    <a:pt x="117" y="107"/>
                  </a:moveTo>
                  <a:lnTo>
                    <a:pt x="118" y="108"/>
                  </a:lnTo>
                  <a:lnTo>
                    <a:pt x="120" y="108"/>
                  </a:lnTo>
                  <a:lnTo>
                    <a:pt x="141" y="47"/>
                  </a:lnTo>
                  <a:lnTo>
                    <a:pt x="151" y="52"/>
                  </a:lnTo>
                  <a:lnTo>
                    <a:pt x="158" y="57"/>
                  </a:lnTo>
                  <a:lnTo>
                    <a:pt x="117" y="107"/>
                  </a:lnTo>
                  <a:close/>
                  <a:moveTo>
                    <a:pt x="120" y="108"/>
                  </a:moveTo>
                  <a:lnTo>
                    <a:pt x="118" y="108"/>
                  </a:lnTo>
                  <a:lnTo>
                    <a:pt x="115" y="108"/>
                  </a:lnTo>
                  <a:lnTo>
                    <a:pt x="120" y="43"/>
                  </a:lnTo>
                  <a:lnTo>
                    <a:pt x="132" y="44"/>
                  </a:lnTo>
                  <a:lnTo>
                    <a:pt x="141" y="47"/>
                  </a:lnTo>
                  <a:lnTo>
                    <a:pt x="120" y="108"/>
                  </a:lnTo>
                  <a:close/>
                  <a:moveTo>
                    <a:pt x="115" y="108"/>
                  </a:moveTo>
                  <a:lnTo>
                    <a:pt x="106" y="107"/>
                  </a:lnTo>
                  <a:lnTo>
                    <a:pt x="96" y="107"/>
                  </a:lnTo>
                  <a:lnTo>
                    <a:pt x="96" y="42"/>
                  </a:lnTo>
                  <a:lnTo>
                    <a:pt x="108" y="43"/>
                  </a:lnTo>
                  <a:lnTo>
                    <a:pt x="120" y="43"/>
                  </a:lnTo>
                  <a:lnTo>
                    <a:pt x="115" y="108"/>
                  </a:lnTo>
                  <a:close/>
                  <a:moveTo>
                    <a:pt x="96" y="107"/>
                  </a:moveTo>
                  <a:lnTo>
                    <a:pt x="75" y="107"/>
                  </a:lnTo>
                  <a:lnTo>
                    <a:pt x="75" y="42"/>
                  </a:lnTo>
                  <a:lnTo>
                    <a:pt x="96" y="42"/>
                  </a:lnTo>
                  <a:lnTo>
                    <a:pt x="96" y="107"/>
                  </a:lnTo>
                  <a:close/>
                  <a:moveTo>
                    <a:pt x="42" y="74"/>
                  </a:moveTo>
                  <a:lnTo>
                    <a:pt x="42" y="42"/>
                  </a:lnTo>
                  <a:lnTo>
                    <a:pt x="75" y="42"/>
                  </a:lnTo>
                  <a:lnTo>
                    <a:pt x="75" y="74"/>
                  </a:lnTo>
                  <a:lnTo>
                    <a:pt x="4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29"/>
            <p:cNvSpPr>
              <a:spLocks noEditPoints="1"/>
            </p:cNvSpPr>
            <p:nvPr/>
          </p:nvSpPr>
          <p:spPr bwMode="auto">
            <a:xfrm>
              <a:off x="3714" y="1923"/>
              <a:ext cx="40" cy="64"/>
            </a:xfrm>
            <a:custGeom>
              <a:avLst/>
              <a:gdLst>
                <a:gd name="T0" fmla="*/ 65 w 202"/>
                <a:gd name="T1" fmla="*/ 33 h 317"/>
                <a:gd name="T2" fmla="*/ 0 w 202"/>
                <a:gd name="T3" fmla="*/ 33 h 317"/>
                <a:gd name="T4" fmla="*/ 32 w 202"/>
                <a:gd name="T5" fmla="*/ 33 h 317"/>
                <a:gd name="T6" fmla="*/ 169 w 202"/>
                <a:gd name="T7" fmla="*/ 0 h 317"/>
                <a:gd name="T8" fmla="*/ 32 w 202"/>
                <a:gd name="T9" fmla="*/ 0 h 317"/>
                <a:gd name="T10" fmla="*/ 202 w 202"/>
                <a:gd name="T11" fmla="*/ 33 h 317"/>
                <a:gd name="T12" fmla="*/ 202 w 202"/>
                <a:gd name="T13" fmla="*/ 33 h 317"/>
                <a:gd name="T14" fmla="*/ 137 w 202"/>
                <a:gd name="T15" fmla="*/ 33 h 317"/>
                <a:gd name="T16" fmla="*/ 202 w 202"/>
                <a:gd name="T17" fmla="*/ 79 h 317"/>
                <a:gd name="T18" fmla="*/ 202 w 202"/>
                <a:gd name="T19" fmla="*/ 68 h 317"/>
                <a:gd name="T20" fmla="*/ 180 w 202"/>
                <a:gd name="T21" fmla="*/ 109 h 317"/>
                <a:gd name="T22" fmla="*/ 144 w 202"/>
                <a:gd name="T23" fmla="*/ 48 h 317"/>
                <a:gd name="T24" fmla="*/ 124 w 202"/>
                <a:gd name="T25" fmla="*/ 76 h 317"/>
                <a:gd name="T26" fmla="*/ 180 w 202"/>
                <a:gd name="T27" fmla="*/ 109 h 317"/>
                <a:gd name="T28" fmla="*/ 106 w 202"/>
                <a:gd name="T29" fmla="*/ 112 h 317"/>
                <a:gd name="T30" fmla="*/ 180 w 202"/>
                <a:gd name="T31" fmla="*/ 109 h 317"/>
                <a:gd name="T32" fmla="*/ 136 w 202"/>
                <a:gd name="T33" fmla="*/ 126 h 317"/>
                <a:gd name="T34" fmla="*/ 157 w 202"/>
                <a:gd name="T35" fmla="*/ 156 h 317"/>
                <a:gd name="T36" fmla="*/ 93 w 202"/>
                <a:gd name="T37" fmla="*/ 144 h 317"/>
                <a:gd name="T38" fmla="*/ 106 w 202"/>
                <a:gd name="T39" fmla="*/ 112 h 317"/>
                <a:gd name="T40" fmla="*/ 148 w 202"/>
                <a:gd name="T41" fmla="*/ 183 h 317"/>
                <a:gd name="T42" fmla="*/ 141 w 202"/>
                <a:gd name="T43" fmla="*/ 213 h 317"/>
                <a:gd name="T44" fmla="*/ 82 w 202"/>
                <a:gd name="T45" fmla="*/ 176 h 317"/>
                <a:gd name="T46" fmla="*/ 151 w 202"/>
                <a:gd name="T47" fmla="*/ 175 h 317"/>
                <a:gd name="T48" fmla="*/ 137 w 202"/>
                <a:gd name="T49" fmla="*/ 232 h 317"/>
                <a:gd name="T50" fmla="*/ 70 w 202"/>
                <a:gd name="T51" fmla="*/ 243 h 317"/>
                <a:gd name="T52" fmla="*/ 75 w 202"/>
                <a:gd name="T53" fmla="*/ 211 h 317"/>
                <a:gd name="T54" fmla="*/ 133 w 202"/>
                <a:gd name="T55" fmla="*/ 251 h 317"/>
                <a:gd name="T56" fmla="*/ 67 w 202"/>
                <a:gd name="T57" fmla="*/ 284 h 317"/>
                <a:gd name="T58" fmla="*/ 68 w 202"/>
                <a:gd name="T59" fmla="*/ 253 h 317"/>
                <a:gd name="T60" fmla="*/ 132 w 202"/>
                <a:gd name="T61" fmla="*/ 284 h 317"/>
                <a:gd name="T62" fmla="*/ 99 w 202"/>
                <a:gd name="T63" fmla="*/ 284 h 317"/>
                <a:gd name="T64" fmla="*/ 61 w 202"/>
                <a:gd name="T65" fmla="*/ 317 h 317"/>
                <a:gd name="T66" fmla="*/ 99 w 202"/>
                <a:gd name="T67" fmla="*/ 317 h 317"/>
                <a:gd name="T68" fmla="*/ 28 w 202"/>
                <a:gd name="T69" fmla="*/ 283 h 317"/>
                <a:gd name="T70" fmla="*/ 28 w 202"/>
                <a:gd name="T71" fmla="*/ 283 h 317"/>
                <a:gd name="T72" fmla="*/ 32 w 202"/>
                <a:gd name="T73" fmla="*/ 238 h 317"/>
                <a:gd name="T74" fmla="*/ 96 w 202"/>
                <a:gd name="T75" fmla="*/ 247 h 317"/>
                <a:gd name="T76" fmla="*/ 93 w 202"/>
                <a:gd name="T77" fmla="*/ 284 h 317"/>
                <a:gd name="T78" fmla="*/ 37 w 202"/>
                <a:gd name="T79" fmla="*/ 210 h 317"/>
                <a:gd name="T80" fmla="*/ 47 w 202"/>
                <a:gd name="T81" fmla="*/ 166 h 317"/>
                <a:gd name="T82" fmla="*/ 103 w 202"/>
                <a:gd name="T83" fmla="*/ 210 h 317"/>
                <a:gd name="T84" fmla="*/ 33 w 202"/>
                <a:gd name="T85" fmla="*/ 225 h 317"/>
                <a:gd name="T86" fmla="*/ 78 w 202"/>
                <a:gd name="T87" fmla="*/ 176 h 317"/>
                <a:gd name="T88" fmla="*/ 52 w 202"/>
                <a:gd name="T89" fmla="*/ 151 h 317"/>
                <a:gd name="T90" fmla="*/ 68 w 202"/>
                <a:gd name="T91" fmla="*/ 110 h 317"/>
                <a:gd name="T92" fmla="*/ 118 w 202"/>
                <a:gd name="T93" fmla="*/ 161 h 317"/>
                <a:gd name="T94" fmla="*/ 47 w 202"/>
                <a:gd name="T95" fmla="*/ 166 h 317"/>
                <a:gd name="T96" fmla="*/ 82 w 202"/>
                <a:gd name="T97" fmla="*/ 84 h 317"/>
                <a:gd name="T98" fmla="*/ 151 w 202"/>
                <a:gd name="T99" fmla="*/ 95 h 317"/>
                <a:gd name="T100" fmla="*/ 133 w 202"/>
                <a:gd name="T101" fmla="*/ 126 h 317"/>
                <a:gd name="T102" fmla="*/ 123 w 202"/>
                <a:gd name="T103" fmla="*/ 45 h 317"/>
                <a:gd name="T104" fmla="*/ 123 w 202"/>
                <a:gd name="T105" fmla="*/ 78 h 317"/>
                <a:gd name="T106" fmla="*/ 32 w 202"/>
                <a:gd name="T107" fmla="*/ 110 h 317"/>
                <a:gd name="T108" fmla="*/ 123 w 202"/>
                <a:gd name="T109" fmla="*/ 110 h 317"/>
                <a:gd name="T110" fmla="*/ 0 w 202"/>
                <a:gd name="T111" fmla="*/ 7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2" h="317">
                  <a:moveTo>
                    <a:pt x="0" y="78"/>
                  </a:moveTo>
                  <a:lnTo>
                    <a:pt x="0" y="33"/>
                  </a:lnTo>
                  <a:lnTo>
                    <a:pt x="65" y="33"/>
                  </a:lnTo>
                  <a:lnTo>
                    <a:pt x="65" y="78"/>
                  </a:lnTo>
                  <a:lnTo>
                    <a:pt x="0" y="78"/>
                  </a:lnTo>
                  <a:close/>
                  <a:moveTo>
                    <a:pt x="0" y="33"/>
                  </a:moveTo>
                  <a:lnTo>
                    <a:pt x="0" y="0"/>
                  </a:lnTo>
                  <a:lnTo>
                    <a:pt x="32" y="0"/>
                  </a:lnTo>
                  <a:lnTo>
                    <a:pt x="32" y="33"/>
                  </a:lnTo>
                  <a:lnTo>
                    <a:pt x="0" y="33"/>
                  </a:lnTo>
                  <a:close/>
                  <a:moveTo>
                    <a:pt x="32" y="0"/>
                  </a:moveTo>
                  <a:lnTo>
                    <a:pt x="169" y="0"/>
                  </a:lnTo>
                  <a:lnTo>
                    <a:pt x="169" y="65"/>
                  </a:lnTo>
                  <a:lnTo>
                    <a:pt x="32" y="65"/>
                  </a:lnTo>
                  <a:lnTo>
                    <a:pt x="32" y="0"/>
                  </a:lnTo>
                  <a:close/>
                  <a:moveTo>
                    <a:pt x="169" y="0"/>
                  </a:moveTo>
                  <a:lnTo>
                    <a:pt x="202" y="0"/>
                  </a:lnTo>
                  <a:lnTo>
                    <a:pt x="202" y="33"/>
                  </a:lnTo>
                  <a:lnTo>
                    <a:pt x="169" y="33"/>
                  </a:lnTo>
                  <a:lnTo>
                    <a:pt x="169" y="0"/>
                  </a:lnTo>
                  <a:close/>
                  <a:moveTo>
                    <a:pt x="202" y="33"/>
                  </a:moveTo>
                  <a:lnTo>
                    <a:pt x="202" y="68"/>
                  </a:lnTo>
                  <a:lnTo>
                    <a:pt x="137" y="68"/>
                  </a:lnTo>
                  <a:lnTo>
                    <a:pt x="137" y="33"/>
                  </a:lnTo>
                  <a:lnTo>
                    <a:pt x="202" y="33"/>
                  </a:lnTo>
                  <a:close/>
                  <a:moveTo>
                    <a:pt x="202" y="68"/>
                  </a:moveTo>
                  <a:lnTo>
                    <a:pt x="202" y="79"/>
                  </a:lnTo>
                  <a:lnTo>
                    <a:pt x="194" y="89"/>
                  </a:lnTo>
                  <a:lnTo>
                    <a:pt x="169" y="68"/>
                  </a:lnTo>
                  <a:lnTo>
                    <a:pt x="202" y="68"/>
                  </a:lnTo>
                  <a:close/>
                  <a:moveTo>
                    <a:pt x="194" y="89"/>
                  </a:moveTo>
                  <a:lnTo>
                    <a:pt x="187" y="98"/>
                  </a:lnTo>
                  <a:lnTo>
                    <a:pt x="180" y="109"/>
                  </a:lnTo>
                  <a:lnTo>
                    <a:pt x="124" y="76"/>
                  </a:lnTo>
                  <a:lnTo>
                    <a:pt x="134" y="60"/>
                  </a:lnTo>
                  <a:lnTo>
                    <a:pt x="144" y="48"/>
                  </a:lnTo>
                  <a:lnTo>
                    <a:pt x="194" y="89"/>
                  </a:lnTo>
                  <a:close/>
                  <a:moveTo>
                    <a:pt x="124" y="76"/>
                  </a:moveTo>
                  <a:lnTo>
                    <a:pt x="124" y="76"/>
                  </a:lnTo>
                  <a:lnTo>
                    <a:pt x="152" y="93"/>
                  </a:lnTo>
                  <a:lnTo>
                    <a:pt x="124" y="76"/>
                  </a:lnTo>
                  <a:close/>
                  <a:moveTo>
                    <a:pt x="180" y="109"/>
                  </a:moveTo>
                  <a:lnTo>
                    <a:pt x="173" y="122"/>
                  </a:lnTo>
                  <a:lnTo>
                    <a:pt x="164" y="139"/>
                  </a:lnTo>
                  <a:lnTo>
                    <a:pt x="106" y="112"/>
                  </a:lnTo>
                  <a:lnTo>
                    <a:pt x="114" y="94"/>
                  </a:lnTo>
                  <a:lnTo>
                    <a:pt x="124" y="76"/>
                  </a:lnTo>
                  <a:lnTo>
                    <a:pt x="180" y="109"/>
                  </a:lnTo>
                  <a:close/>
                  <a:moveTo>
                    <a:pt x="106" y="112"/>
                  </a:moveTo>
                  <a:lnTo>
                    <a:pt x="106" y="112"/>
                  </a:lnTo>
                  <a:lnTo>
                    <a:pt x="136" y="126"/>
                  </a:lnTo>
                  <a:lnTo>
                    <a:pt x="106" y="112"/>
                  </a:lnTo>
                  <a:close/>
                  <a:moveTo>
                    <a:pt x="164" y="139"/>
                  </a:moveTo>
                  <a:lnTo>
                    <a:pt x="157" y="156"/>
                  </a:lnTo>
                  <a:lnTo>
                    <a:pt x="151" y="175"/>
                  </a:lnTo>
                  <a:lnTo>
                    <a:pt x="90" y="155"/>
                  </a:lnTo>
                  <a:lnTo>
                    <a:pt x="93" y="144"/>
                  </a:lnTo>
                  <a:lnTo>
                    <a:pt x="97" y="132"/>
                  </a:lnTo>
                  <a:lnTo>
                    <a:pt x="101" y="122"/>
                  </a:lnTo>
                  <a:lnTo>
                    <a:pt x="106" y="112"/>
                  </a:lnTo>
                  <a:lnTo>
                    <a:pt x="164" y="139"/>
                  </a:lnTo>
                  <a:close/>
                  <a:moveTo>
                    <a:pt x="151" y="175"/>
                  </a:moveTo>
                  <a:lnTo>
                    <a:pt x="148" y="183"/>
                  </a:lnTo>
                  <a:lnTo>
                    <a:pt x="144" y="193"/>
                  </a:lnTo>
                  <a:lnTo>
                    <a:pt x="142" y="203"/>
                  </a:lnTo>
                  <a:lnTo>
                    <a:pt x="141" y="213"/>
                  </a:lnTo>
                  <a:lnTo>
                    <a:pt x="77" y="200"/>
                  </a:lnTo>
                  <a:lnTo>
                    <a:pt x="80" y="187"/>
                  </a:lnTo>
                  <a:lnTo>
                    <a:pt x="82" y="176"/>
                  </a:lnTo>
                  <a:lnTo>
                    <a:pt x="86" y="165"/>
                  </a:lnTo>
                  <a:lnTo>
                    <a:pt x="90" y="155"/>
                  </a:lnTo>
                  <a:lnTo>
                    <a:pt x="151" y="175"/>
                  </a:lnTo>
                  <a:close/>
                  <a:moveTo>
                    <a:pt x="141" y="213"/>
                  </a:moveTo>
                  <a:lnTo>
                    <a:pt x="138" y="222"/>
                  </a:lnTo>
                  <a:lnTo>
                    <a:pt x="137" y="232"/>
                  </a:lnTo>
                  <a:lnTo>
                    <a:pt x="134" y="241"/>
                  </a:lnTo>
                  <a:lnTo>
                    <a:pt x="133" y="251"/>
                  </a:lnTo>
                  <a:lnTo>
                    <a:pt x="70" y="243"/>
                  </a:lnTo>
                  <a:lnTo>
                    <a:pt x="71" y="233"/>
                  </a:lnTo>
                  <a:lnTo>
                    <a:pt x="72" y="222"/>
                  </a:lnTo>
                  <a:lnTo>
                    <a:pt x="75" y="211"/>
                  </a:lnTo>
                  <a:lnTo>
                    <a:pt x="77" y="200"/>
                  </a:lnTo>
                  <a:lnTo>
                    <a:pt x="141" y="213"/>
                  </a:lnTo>
                  <a:close/>
                  <a:moveTo>
                    <a:pt x="133" y="251"/>
                  </a:moveTo>
                  <a:lnTo>
                    <a:pt x="132" y="268"/>
                  </a:lnTo>
                  <a:lnTo>
                    <a:pt x="132" y="284"/>
                  </a:lnTo>
                  <a:lnTo>
                    <a:pt x="67" y="284"/>
                  </a:lnTo>
                  <a:lnTo>
                    <a:pt x="67" y="273"/>
                  </a:lnTo>
                  <a:lnTo>
                    <a:pt x="67" y="263"/>
                  </a:lnTo>
                  <a:lnTo>
                    <a:pt x="68" y="253"/>
                  </a:lnTo>
                  <a:lnTo>
                    <a:pt x="70" y="243"/>
                  </a:lnTo>
                  <a:lnTo>
                    <a:pt x="133" y="251"/>
                  </a:lnTo>
                  <a:close/>
                  <a:moveTo>
                    <a:pt x="132" y="284"/>
                  </a:moveTo>
                  <a:lnTo>
                    <a:pt x="132" y="317"/>
                  </a:lnTo>
                  <a:lnTo>
                    <a:pt x="99" y="317"/>
                  </a:lnTo>
                  <a:lnTo>
                    <a:pt x="99" y="284"/>
                  </a:lnTo>
                  <a:lnTo>
                    <a:pt x="132" y="284"/>
                  </a:lnTo>
                  <a:close/>
                  <a:moveTo>
                    <a:pt x="99" y="317"/>
                  </a:moveTo>
                  <a:lnTo>
                    <a:pt x="61" y="317"/>
                  </a:lnTo>
                  <a:lnTo>
                    <a:pt x="61" y="252"/>
                  </a:lnTo>
                  <a:lnTo>
                    <a:pt x="99" y="252"/>
                  </a:lnTo>
                  <a:lnTo>
                    <a:pt x="99" y="317"/>
                  </a:lnTo>
                  <a:close/>
                  <a:moveTo>
                    <a:pt x="61" y="317"/>
                  </a:moveTo>
                  <a:lnTo>
                    <a:pt x="27" y="317"/>
                  </a:lnTo>
                  <a:lnTo>
                    <a:pt x="28" y="283"/>
                  </a:lnTo>
                  <a:lnTo>
                    <a:pt x="61" y="284"/>
                  </a:lnTo>
                  <a:lnTo>
                    <a:pt x="61" y="317"/>
                  </a:lnTo>
                  <a:close/>
                  <a:moveTo>
                    <a:pt x="28" y="283"/>
                  </a:moveTo>
                  <a:lnTo>
                    <a:pt x="28" y="268"/>
                  </a:lnTo>
                  <a:lnTo>
                    <a:pt x="30" y="253"/>
                  </a:lnTo>
                  <a:lnTo>
                    <a:pt x="32" y="238"/>
                  </a:lnTo>
                  <a:lnTo>
                    <a:pt x="33" y="225"/>
                  </a:lnTo>
                  <a:lnTo>
                    <a:pt x="98" y="234"/>
                  </a:lnTo>
                  <a:lnTo>
                    <a:pt x="96" y="247"/>
                  </a:lnTo>
                  <a:lnTo>
                    <a:pt x="94" y="259"/>
                  </a:lnTo>
                  <a:lnTo>
                    <a:pt x="93" y="272"/>
                  </a:lnTo>
                  <a:lnTo>
                    <a:pt x="93" y="284"/>
                  </a:lnTo>
                  <a:lnTo>
                    <a:pt x="28" y="283"/>
                  </a:lnTo>
                  <a:close/>
                  <a:moveTo>
                    <a:pt x="33" y="225"/>
                  </a:moveTo>
                  <a:lnTo>
                    <a:pt x="37" y="210"/>
                  </a:lnTo>
                  <a:lnTo>
                    <a:pt x="40" y="195"/>
                  </a:lnTo>
                  <a:lnTo>
                    <a:pt x="43" y="181"/>
                  </a:lnTo>
                  <a:lnTo>
                    <a:pt x="47" y="166"/>
                  </a:lnTo>
                  <a:lnTo>
                    <a:pt x="109" y="185"/>
                  </a:lnTo>
                  <a:lnTo>
                    <a:pt x="106" y="197"/>
                  </a:lnTo>
                  <a:lnTo>
                    <a:pt x="103" y="210"/>
                  </a:lnTo>
                  <a:lnTo>
                    <a:pt x="99" y="222"/>
                  </a:lnTo>
                  <a:lnTo>
                    <a:pt x="98" y="234"/>
                  </a:lnTo>
                  <a:lnTo>
                    <a:pt x="33" y="225"/>
                  </a:lnTo>
                  <a:close/>
                  <a:moveTo>
                    <a:pt x="109" y="185"/>
                  </a:moveTo>
                  <a:lnTo>
                    <a:pt x="109" y="185"/>
                  </a:lnTo>
                  <a:lnTo>
                    <a:pt x="78" y="176"/>
                  </a:lnTo>
                  <a:lnTo>
                    <a:pt x="109" y="185"/>
                  </a:lnTo>
                  <a:close/>
                  <a:moveTo>
                    <a:pt x="47" y="166"/>
                  </a:moveTo>
                  <a:lnTo>
                    <a:pt x="52" y="151"/>
                  </a:lnTo>
                  <a:lnTo>
                    <a:pt x="57" y="137"/>
                  </a:lnTo>
                  <a:lnTo>
                    <a:pt x="63" y="124"/>
                  </a:lnTo>
                  <a:lnTo>
                    <a:pt x="68" y="110"/>
                  </a:lnTo>
                  <a:lnTo>
                    <a:pt x="127" y="137"/>
                  </a:lnTo>
                  <a:lnTo>
                    <a:pt x="122" y="149"/>
                  </a:lnTo>
                  <a:lnTo>
                    <a:pt x="118" y="161"/>
                  </a:lnTo>
                  <a:lnTo>
                    <a:pt x="113" y="172"/>
                  </a:lnTo>
                  <a:lnTo>
                    <a:pt x="109" y="185"/>
                  </a:lnTo>
                  <a:lnTo>
                    <a:pt x="47" y="166"/>
                  </a:lnTo>
                  <a:close/>
                  <a:moveTo>
                    <a:pt x="68" y="110"/>
                  </a:moveTo>
                  <a:lnTo>
                    <a:pt x="75" y="98"/>
                  </a:lnTo>
                  <a:lnTo>
                    <a:pt x="82" y="84"/>
                  </a:lnTo>
                  <a:lnTo>
                    <a:pt x="88" y="73"/>
                  </a:lnTo>
                  <a:lnTo>
                    <a:pt x="96" y="60"/>
                  </a:lnTo>
                  <a:lnTo>
                    <a:pt x="151" y="95"/>
                  </a:lnTo>
                  <a:lnTo>
                    <a:pt x="144" y="105"/>
                  </a:lnTo>
                  <a:lnTo>
                    <a:pt x="138" y="116"/>
                  </a:lnTo>
                  <a:lnTo>
                    <a:pt x="133" y="126"/>
                  </a:lnTo>
                  <a:lnTo>
                    <a:pt x="127" y="137"/>
                  </a:lnTo>
                  <a:lnTo>
                    <a:pt x="68" y="110"/>
                  </a:lnTo>
                  <a:close/>
                  <a:moveTo>
                    <a:pt x="123" y="45"/>
                  </a:moveTo>
                  <a:lnTo>
                    <a:pt x="183" y="45"/>
                  </a:lnTo>
                  <a:lnTo>
                    <a:pt x="151" y="95"/>
                  </a:lnTo>
                  <a:lnTo>
                    <a:pt x="123" y="78"/>
                  </a:lnTo>
                  <a:lnTo>
                    <a:pt x="123" y="45"/>
                  </a:lnTo>
                  <a:close/>
                  <a:moveTo>
                    <a:pt x="123" y="110"/>
                  </a:moveTo>
                  <a:lnTo>
                    <a:pt x="32" y="110"/>
                  </a:lnTo>
                  <a:lnTo>
                    <a:pt x="32" y="45"/>
                  </a:lnTo>
                  <a:lnTo>
                    <a:pt x="123" y="45"/>
                  </a:lnTo>
                  <a:lnTo>
                    <a:pt x="123" y="110"/>
                  </a:lnTo>
                  <a:close/>
                  <a:moveTo>
                    <a:pt x="32" y="110"/>
                  </a:moveTo>
                  <a:lnTo>
                    <a:pt x="0" y="110"/>
                  </a:lnTo>
                  <a:lnTo>
                    <a:pt x="0" y="78"/>
                  </a:lnTo>
                  <a:lnTo>
                    <a:pt x="32" y="78"/>
                  </a:lnTo>
                  <a:lnTo>
                    <a:pt x="32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830"/>
            <p:cNvSpPr>
              <a:spLocks noEditPoints="1"/>
            </p:cNvSpPr>
            <p:nvPr/>
          </p:nvSpPr>
          <p:spPr bwMode="auto">
            <a:xfrm>
              <a:off x="3748" y="1922"/>
              <a:ext cx="40" cy="65"/>
            </a:xfrm>
            <a:custGeom>
              <a:avLst/>
              <a:gdLst>
                <a:gd name="T0" fmla="*/ 112 w 201"/>
                <a:gd name="T1" fmla="*/ 68 h 325"/>
                <a:gd name="T2" fmla="*/ 162 w 201"/>
                <a:gd name="T3" fmla="*/ 27 h 325"/>
                <a:gd name="T4" fmla="*/ 144 w 201"/>
                <a:gd name="T5" fmla="*/ 13 h 325"/>
                <a:gd name="T6" fmla="*/ 132 w 201"/>
                <a:gd name="T7" fmla="*/ 107 h 325"/>
                <a:gd name="T8" fmla="*/ 196 w 201"/>
                <a:gd name="T9" fmla="*/ 96 h 325"/>
                <a:gd name="T10" fmla="*/ 136 w 201"/>
                <a:gd name="T11" fmla="*/ 147 h 325"/>
                <a:gd name="T12" fmla="*/ 201 w 201"/>
                <a:gd name="T13" fmla="*/ 182 h 325"/>
                <a:gd name="T14" fmla="*/ 134 w 201"/>
                <a:gd name="T15" fmla="*/ 193 h 325"/>
                <a:gd name="T16" fmla="*/ 188 w 201"/>
                <a:gd name="T17" fmla="*/ 259 h 325"/>
                <a:gd name="T18" fmla="*/ 130 w 201"/>
                <a:gd name="T19" fmla="*/ 227 h 325"/>
                <a:gd name="T20" fmla="*/ 153 w 201"/>
                <a:gd name="T21" fmla="*/ 308 h 325"/>
                <a:gd name="T22" fmla="*/ 144 w 201"/>
                <a:gd name="T23" fmla="*/ 314 h 325"/>
                <a:gd name="T24" fmla="*/ 106 w 201"/>
                <a:gd name="T25" fmla="*/ 261 h 325"/>
                <a:gd name="T26" fmla="*/ 101 w 201"/>
                <a:gd name="T27" fmla="*/ 261 h 325"/>
                <a:gd name="T28" fmla="*/ 90 w 201"/>
                <a:gd name="T29" fmla="*/ 258 h 325"/>
                <a:gd name="T30" fmla="*/ 40 w 201"/>
                <a:gd name="T31" fmla="*/ 301 h 325"/>
                <a:gd name="T32" fmla="*/ 57 w 201"/>
                <a:gd name="T33" fmla="*/ 314 h 325"/>
                <a:gd name="T34" fmla="*/ 68 w 201"/>
                <a:gd name="T35" fmla="*/ 218 h 325"/>
                <a:gd name="T36" fmla="*/ 5 w 201"/>
                <a:gd name="T37" fmla="*/ 231 h 325"/>
                <a:gd name="T38" fmla="*/ 65 w 201"/>
                <a:gd name="T39" fmla="*/ 178 h 325"/>
                <a:gd name="T40" fmla="*/ 0 w 201"/>
                <a:gd name="T41" fmla="*/ 144 h 325"/>
                <a:gd name="T42" fmla="*/ 66 w 201"/>
                <a:gd name="T43" fmla="*/ 132 h 325"/>
                <a:gd name="T44" fmla="*/ 14 w 201"/>
                <a:gd name="T45" fmla="*/ 68 h 325"/>
                <a:gd name="T46" fmla="*/ 71 w 201"/>
                <a:gd name="T47" fmla="*/ 99 h 325"/>
                <a:gd name="T48" fmla="*/ 47 w 201"/>
                <a:gd name="T49" fmla="*/ 19 h 325"/>
                <a:gd name="T50" fmla="*/ 56 w 201"/>
                <a:gd name="T51" fmla="*/ 13 h 325"/>
                <a:gd name="T52" fmla="*/ 77 w 201"/>
                <a:gd name="T53" fmla="*/ 4 h 325"/>
                <a:gd name="T54" fmla="*/ 56 w 201"/>
                <a:gd name="T55" fmla="*/ 13 h 325"/>
                <a:gd name="T56" fmla="*/ 105 w 201"/>
                <a:gd name="T57" fmla="*/ 104 h 325"/>
                <a:gd name="T58" fmla="*/ 101 w 201"/>
                <a:gd name="T59" fmla="*/ 41 h 325"/>
                <a:gd name="T60" fmla="*/ 111 w 201"/>
                <a:gd name="T61" fmla="*/ 103 h 325"/>
                <a:gd name="T62" fmla="*/ 65 w 201"/>
                <a:gd name="T63" fmla="*/ 58 h 325"/>
                <a:gd name="T64" fmla="*/ 45 w 201"/>
                <a:gd name="T65" fmla="*/ 112 h 325"/>
                <a:gd name="T66" fmla="*/ 108 w 201"/>
                <a:gd name="T67" fmla="*/ 119 h 325"/>
                <a:gd name="T68" fmla="*/ 107 w 201"/>
                <a:gd name="T69" fmla="*/ 137 h 325"/>
                <a:gd name="T70" fmla="*/ 44 w 201"/>
                <a:gd name="T71" fmla="*/ 124 h 325"/>
                <a:gd name="T72" fmla="*/ 108 w 201"/>
                <a:gd name="T73" fmla="*/ 200 h 325"/>
                <a:gd name="T74" fmla="*/ 42 w 201"/>
                <a:gd name="T75" fmla="*/ 164 h 325"/>
                <a:gd name="T76" fmla="*/ 108 w 201"/>
                <a:gd name="T77" fmla="*/ 208 h 325"/>
                <a:gd name="T78" fmla="*/ 46 w 201"/>
                <a:gd name="T79" fmla="*/ 225 h 325"/>
                <a:gd name="T80" fmla="*/ 52 w 201"/>
                <a:gd name="T81" fmla="*/ 251 h 325"/>
                <a:gd name="T82" fmla="*/ 60 w 201"/>
                <a:gd name="T83" fmla="*/ 263 h 325"/>
                <a:gd name="T84" fmla="*/ 90 w 201"/>
                <a:gd name="T85" fmla="*/ 248 h 325"/>
                <a:gd name="T86" fmla="*/ 92 w 201"/>
                <a:gd name="T87" fmla="*/ 284 h 325"/>
                <a:gd name="T88" fmla="*/ 96 w 201"/>
                <a:gd name="T89" fmla="*/ 223 h 325"/>
                <a:gd name="T90" fmla="*/ 101 w 201"/>
                <a:gd name="T91" fmla="*/ 284 h 325"/>
                <a:gd name="T92" fmla="*/ 146 w 201"/>
                <a:gd name="T93" fmla="*/ 257 h 325"/>
                <a:gd name="T94" fmla="*/ 91 w 201"/>
                <a:gd name="T95" fmla="*/ 218 h 325"/>
                <a:gd name="T96" fmla="*/ 149 w 201"/>
                <a:gd name="T97" fmla="*/ 251 h 325"/>
                <a:gd name="T98" fmla="*/ 93 w 201"/>
                <a:gd name="T99" fmla="*/ 164 h 325"/>
                <a:gd name="T100" fmla="*/ 92 w 201"/>
                <a:gd name="T101" fmla="*/ 208 h 325"/>
                <a:gd name="T102" fmla="*/ 157 w 201"/>
                <a:gd name="T103" fmla="*/ 112 h 325"/>
                <a:gd name="T104" fmla="*/ 92 w 201"/>
                <a:gd name="T105" fmla="*/ 119 h 325"/>
                <a:gd name="T106" fmla="*/ 156 w 201"/>
                <a:gd name="T107" fmla="*/ 101 h 325"/>
                <a:gd name="T108" fmla="*/ 90 w 201"/>
                <a:gd name="T109" fmla="*/ 103 h 325"/>
                <a:gd name="T110" fmla="*/ 141 w 201"/>
                <a:gd name="T111" fmla="*/ 63 h 325"/>
                <a:gd name="T112" fmla="*/ 101 w 201"/>
                <a:gd name="T113" fmla="*/ 106 h 325"/>
                <a:gd name="T114" fmla="*/ 91 w 201"/>
                <a:gd name="T115" fmla="*/ 10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1" h="325">
                  <a:moveTo>
                    <a:pt x="101" y="0"/>
                  </a:moveTo>
                  <a:lnTo>
                    <a:pt x="112" y="2"/>
                  </a:lnTo>
                  <a:lnTo>
                    <a:pt x="123" y="4"/>
                  </a:lnTo>
                  <a:lnTo>
                    <a:pt x="134" y="8"/>
                  </a:lnTo>
                  <a:lnTo>
                    <a:pt x="144" y="13"/>
                  </a:lnTo>
                  <a:lnTo>
                    <a:pt x="112" y="68"/>
                  </a:lnTo>
                  <a:lnTo>
                    <a:pt x="106" y="66"/>
                  </a:lnTo>
                  <a:lnTo>
                    <a:pt x="101" y="65"/>
                  </a:lnTo>
                  <a:lnTo>
                    <a:pt x="101" y="0"/>
                  </a:lnTo>
                  <a:close/>
                  <a:moveTo>
                    <a:pt x="144" y="13"/>
                  </a:moveTo>
                  <a:lnTo>
                    <a:pt x="153" y="19"/>
                  </a:lnTo>
                  <a:lnTo>
                    <a:pt x="162" y="27"/>
                  </a:lnTo>
                  <a:lnTo>
                    <a:pt x="169" y="35"/>
                  </a:lnTo>
                  <a:lnTo>
                    <a:pt x="177" y="44"/>
                  </a:lnTo>
                  <a:lnTo>
                    <a:pt x="122" y="80"/>
                  </a:lnTo>
                  <a:lnTo>
                    <a:pt x="117" y="73"/>
                  </a:lnTo>
                  <a:lnTo>
                    <a:pt x="112" y="68"/>
                  </a:lnTo>
                  <a:lnTo>
                    <a:pt x="144" y="13"/>
                  </a:lnTo>
                  <a:close/>
                  <a:moveTo>
                    <a:pt x="177" y="44"/>
                  </a:moveTo>
                  <a:lnTo>
                    <a:pt x="183" y="55"/>
                  </a:lnTo>
                  <a:lnTo>
                    <a:pt x="188" y="68"/>
                  </a:lnTo>
                  <a:lnTo>
                    <a:pt x="192" y="81"/>
                  </a:lnTo>
                  <a:lnTo>
                    <a:pt x="196" y="96"/>
                  </a:lnTo>
                  <a:lnTo>
                    <a:pt x="132" y="107"/>
                  </a:lnTo>
                  <a:lnTo>
                    <a:pt x="130" y="99"/>
                  </a:lnTo>
                  <a:lnTo>
                    <a:pt x="128" y="91"/>
                  </a:lnTo>
                  <a:lnTo>
                    <a:pt x="126" y="85"/>
                  </a:lnTo>
                  <a:lnTo>
                    <a:pt x="122" y="80"/>
                  </a:lnTo>
                  <a:lnTo>
                    <a:pt x="177" y="44"/>
                  </a:lnTo>
                  <a:close/>
                  <a:moveTo>
                    <a:pt x="196" y="96"/>
                  </a:moveTo>
                  <a:lnTo>
                    <a:pt x="198" y="111"/>
                  </a:lnTo>
                  <a:lnTo>
                    <a:pt x="199" y="127"/>
                  </a:lnTo>
                  <a:lnTo>
                    <a:pt x="201" y="145"/>
                  </a:lnTo>
                  <a:lnTo>
                    <a:pt x="201" y="164"/>
                  </a:lnTo>
                  <a:lnTo>
                    <a:pt x="136" y="164"/>
                  </a:lnTo>
                  <a:lnTo>
                    <a:pt x="136" y="147"/>
                  </a:lnTo>
                  <a:lnTo>
                    <a:pt x="134" y="132"/>
                  </a:lnTo>
                  <a:lnTo>
                    <a:pt x="133" y="119"/>
                  </a:lnTo>
                  <a:lnTo>
                    <a:pt x="132" y="107"/>
                  </a:lnTo>
                  <a:lnTo>
                    <a:pt x="196" y="96"/>
                  </a:lnTo>
                  <a:close/>
                  <a:moveTo>
                    <a:pt x="201" y="164"/>
                  </a:moveTo>
                  <a:lnTo>
                    <a:pt x="201" y="182"/>
                  </a:lnTo>
                  <a:lnTo>
                    <a:pt x="199" y="200"/>
                  </a:lnTo>
                  <a:lnTo>
                    <a:pt x="198" y="216"/>
                  </a:lnTo>
                  <a:lnTo>
                    <a:pt x="196" y="231"/>
                  </a:lnTo>
                  <a:lnTo>
                    <a:pt x="132" y="218"/>
                  </a:lnTo>
                  <a:lnTo>
                    <a:pt x="133" y="207"/>
                  </a:lnTo>
                  <a:lnTo>
                    <a:pt x="134" y="193"/>
                  </a:lnTo>
                  <a:lnTo>
                    <a:pt x="136" y="180"/>
                  </a:lnTo>
                  <a:lnTo>
                    <a:pt x="136" y="164"/>
                  </a:lnTo>
                  <a:lnTo>
                    <a:pt x="201" y="164"/>
                  </a:lnTo>
                  <a:close/>
                  <a:moveTo>
                    <a:pt x="196" y="231"/>
                  </a:moveTo>
                  <a:lnTo>
                    <a:pt x="192" y="246"/>
                  </a:lnTo>
                  <a:lnTo>
                    <a:pt x="188" y="259"/>
                  </a:lnTo>
                  <a:lnTo>
                    <a:pt x="183" y="271"/>
                  </a:lnTo>
                  <a:lnTo>
                    <a:pt x="177" y="282"/>
                  </a:lnTo>
                  <a:lnTo>
                    <a:pt x="122" y="247"/>
                  </a:lnTo>
                  <a:lnTo>
                    <a:pt x="126" y="242"/>
                  </a:lnTo>
                  <a:lnTo>
                    <a:pt x="128" y="235"/>
                  </a:lnTo>
                  <a:lnTo>
                    <a:pt x="130" y="227"/>
                  </a:lnTo>
                  <a:lnTo>
                    <a:pt x="132" y="218"/>
                  </a:lnTo>
                  <a:lnTo>
                    <a:pt x="196" y="231"/>
                  </a:lnTo>
                  <a:close/>
                  <a:moveTo>
                    <a:pt x="177" y="282"/>
                  </a:moveTo>
                  <a:lnTo>
                    <a:pt x="169" y="292"/>
                  </a:lnTo>
                  <a:lnTo>
                    <a:pt x="162" y="301"/>
                  </a:lnTo>
                  <a:lnTo>
                    <a:pt x="153" y="308"/>
                  </a:lnTo>
                  <a:lnTo>
                    <a:pt x="144" y="314"/>
                  </a:lnTo>
                  <a:lnTo>
                    <a:pt x="112" y="258"/>
                  </a:lnTo>
                  <a:lnTo>
                    <a:pt x="117" y="253"/>
                  </a:lnTo>
                  <a:lnTo>
                    <a:pt x="122" y="247"/>
                  </a:lnTo>
                  <a:lnTo>
                    <a:pt x="177" y="282"/>
                  </a:lnTo>
                  <a:close/>
                  <a:moveTo>
                    <a:pt x="144" y="314"/>
                  </a:moveTo>
                  <a:lnTo>
                    <a:pt x="134" y="319"/>
                  </a:lnTo>
                  <a:lnTo>
                    <a:pt x="123" y="323"/>
                  </a:lnTo>
                  <a:lnTo>
                    <a:pt x="112" y="324"/>
                  </a:lnTo>
                  <a:lnTo>
                    <a:pt x="101" y="325"/>
                  </a:lnTo>
                  <a:lnTo>
                    <a:pt x="101" y="261"/>
                  </a:lnTo>
                  <a:lnTo>
                    <a:pt x="106" y="261"/>
                  </a:lnTo>
                  <a:lnTo>
                    <a:pt x="112" y="258"/>
                  </a:lnTo>
                  <a:lnTo>
                    <a:pt x="144" y="314"/>
                  </a:lnTo>
                  <a:close/>
                  <a:moveTo>
                    <a:pt x="101" y="261"/>
                  </a:moveTo>
                  <a:lnTo>
                    <a:pt x="101" y="261"/>
                  </a:lnTo>
                  <a:lnTo>
                    <a:pt x="101" y="293"/>
                  </a:lnTo>
                  <a:lnTo>
                    <a:pt x="101" y="261"/>
                  </a:lnTo>
                  <a:close/>
                  <a:moveTo>
                    <a:pt x="101" y="325"/>
                  </a:moveTo>
                  <a:lnTo>
                    <a:pt x="88" y="325"/>
                  </a:lnTo>
                  <a:lnTo>
                    <a:pt x="77" y="323"/>
                  </a:lnTo>
                  <a:lnTo>
                    <a:pt x="67" y="319"/>
                  </a:lnTo>
                  <a:lnTo>
                    <a:pt x="57" y="314"/>
                  </a:lnTo>
                  <a:lnTo>
                    <a:pt x="90" y="258"/>
                  </a:lnTo>
                  <a:lnTo>
                    <a:pt x="95" y="261"/>
                  </a:lnTo>
                  <a:lnTo>
                    <a:pt x="101" y="261"/>
                  </a:lnTo>
                  <a:lnTo>
                    <a:pt x="101" y="325"/>
                  </a:lnTo>
                  <a:close/>
                  <a:moveTo>
                    <a:pt x="57" y="314"/>
                  </a:moveTo>
                  <a:lnTo>
                    <a:pt x="47" y="308"/>
                  </a:lnTo>
                  <a:lnTo>
                    <a:pt x="40" y="301"/>
                  </a:lnTo>
                  <a:lnTo>
                    <a:pt x="31" y="292"/>
                  </a:lnTo>
                  <a:lnTo>
                    <a:pt x="25" y="282"/>
                  </a:lnTo>
                  <a:lnTo>
                    <a:pt x="78" y="247"/>
                  </a:lnTo>
                  <a:lnTo>
                    <a:pt x="83" y="253"/>
                  </a:lnTo>
                  <a:lnTo>
                    <a:pt x="90" y="258"/>
                  </a:lnTo>
                  <a:lnTo>
                    <a:pt x="57" y="314"/>
                  </a:lnTo>
                  <a:close/>
                  <a:moveTo>
                    <a:pt x="25" y="282"/>
                  </a:moveTo>
                  <a:lnTo>
                    <a:pt x="19" y="272"/>
                  </a:lnTo>
                  <a:lnTo>
                    <a:pt x="14" y="259"/>
                  </a:lnTo>
                  <a:lnTo>
                    <a:pt x="9" y="246"/>
                  </a:lnTo>
                  <a:lnTo>
                    <a:pt x="5" y="231"/>
                  </a:lnTo>
                  <a:lnTo>
                    <a:pt x="68" y="218"/>
                  </a:lnTo>
                  <a:lnTo>
                    <a:pt x="71" y="228"/>
                  </a:lnTo>
                  <a:lnTo>
                    <a:pt x="73" y="236"/>
                  </a:lnTo>
                  <a:lnTo>
                    <a:pt x="76" y="242"/>
                  </a:lnTo>
                  <a:lnTo>
                    <a:pt x="78" y="247"/>
                  </a:lnTo>
                  <a:lnTo>
                    <a:pt x="25" y="282"/>
                  </a:lnTo>
                  <a:close/>
                  <a:moveTo>
                    <a:pt x="5" y="231"/>
                  </a:moveTo>
                  <a:lnTo>
                    <a:pt x="4" y="216"/>
                  </a:lnTo>
                  <a:lnTo>
                    <a:pt x="1" y="200"/>
                  </a:lnTo>
                  <a:lnTo>
                    <a:pt x="0" y="181"/>
                  </a:lnTo>
                  <a:lnTo>
                    <a:pt x="0" y="162"/>
                  </a:lnTo>
                  <a:lnTo>
                    <a:pt x="65" y="162"/>
                  </a:lnTo>
                  <a:lnTo>
                    <a:pt x="65" y="178"/>
                  </a:lnTo>
                  <a:lnTo>
                    <a:pt x="66" y="193"/>
                  </a:lnTo>
                  <a:lnTo>
                    <a:pt x="67" y="207"/>
                  </a:lnTo>
                  <a:lnTo>
                    <a:pt x="68" y="218"/>
                  </a:lnTo>
                  <a:lnTo>
                    <a:pt x="5" y="231"/>
                  </a:lnTo>
                  <a:close/>
                  <a:moveTo>
                    <a:pt x="0" y="162"/>
                  </a:moveTo>
                  <a:lnTo>
                    <a:pt x="0" y="144"/>
                  </a:lnTo>
                  <a:lnTo>
                    <a:pt x="1" y="126"/>
                  </a:lnTo>
                  <a:lnTo>
                    <a:pt x="4" y="111"/>
                  </a:lnTo>
                  <a:lnTo>
                    <a:pt x="5" y="96"/>
                  </a:lnTo>
                  <a:lnTo>
                    <a:pt x="68" y="107"/>
                  </a:lnTo>
                  <a:lnTo>
                    <a:pt x="67" y="119"/>
                  </a:lnTo>
                  <a:lnTo>
                    <a:pt x="66" y="132"/>
                  </a:lnTo>
                  <a:lnTo>
                    <a:pt x="65" y="146"/>
                  </a:lnTo>
                  <a:lnTo>
                    <a:pt x="65" y="162"/>
                  </a:lnTo>
                  <a:lnTo>
                    <a:pt x="0" y="162"/>
                  </a:lnTo>
                  <a:close/>
                  <a:moveTo>
                    <a:pt x="5" y="96"/>
                  </a:moveTo>
                  <a:lnTo>
                    <a:pt x="9" y="81"/>
                  </a:lnTo>
                  <a:lnTo>
                    <a:pt x="14" y="68"/>
                  </a:lnTo>
                  <a:lnTo>
                    <a:pt x="19" y="55"/>
                  </a:lnTo>
                  <a:lnTo>
                    <a:pt x="24" y="44"/>
                  </a:lnTo>
                  <a:lnTo>
                    <a:pt x="78" y="80"/>
                  </a:lnTo>
                  <a:lnTo>
                    <a:pt x="76" y="85"/>
                  </a:lnTo>
                  <a:lnTo>
                    <a:pt x="73" y="91"/>
                  </a:lnTo>
                  <a:lnTo>
                    <a:pt x="71" y="99"/>
                  </a:lnTo>
                  <a:lnTo>
                    <a:pt x="68" y="107"/>
                  </a:lnTo>
                  <a:lnTo>
                    <a:pt x="5" y="96"/>
                  </a:lnTo>
                  <a:close/>
                  <a:moveTo>
                    <a:pt x="24" y="44"/>
                  </a:moveTo>
                  <a:lnTo>
                    <a:pt x="31" y="34"/>
                  </a:lnTo>
                  <a:lnTo>
                    <a:pt x="39" y="27"/>
                  </a:lnTo>
                  <a:lnTo>
                    <a:pt x="47" y="19"/>
                  </a:lnTo>
                  <a:lnTo>
                    <a:pt x="56" y="13"/>
                  </a:lnTo>
                  <a:lnTo>
                    <a:pt x="90" y="68"/>
                  </a:lnTo>
                  <a:lnTo>
                    <a:pt x="83" y="73"/>
                  </a:lnTo>
                  <a:lnTo>
                    <a:pt x="78" y="80"/>
                  </a:lnTo>
                  <a:lnTo>
                    <a:pt x="24" y="44"/>
                  </a:lnTo>
                  <a:close/>
                  <a:moveTo>
                    <a:pt x="56" y="13"/>
                  </a:moveTo>
                  <a:lnTo>
                    <a:pt x="56" y="13"/>
                  </a:lnTo>
                  <a:lnTo>
                    <a:pt x="73" y="40"/>
                  </a:lnTo>
                  <a:lnTo>
                    <a:pt x="56" y="13"/>
                  </a:lnTo>
                  <a:close/>
                  <a:moveTo>
                    <a:pt x="56" y="13"/>
                  </a:moveTo>
                  <a:lnTo>
                    <a:pt x="67" y="8"/>
                  </a:lnTo>
                  <a:lnTo>
                    <a:pt x="77" y="4"/>
                  </a:lnTo>
                  <a:lnTo>
                    <a:pt x="88" y="2"/>
                  </a:lnTo>
                  <a:lnTo>
                    <a:pt x="101" y="0"/>
                  </a:lnTo>
                  <a:lnTo>
                    <a:pt x="101" y="65"/>
                  </a:lnTo>
                  <a:lnTo>
                    <a:pt x="95" y="66"/>
                  </a:lnTo>
                  <a:lnTo>
                    <a:pt x="90" y="68"/>
                  </a:lnTo>
                  <a:lnTo>
                    <a:pt x="56" y="13"/>
                  </a:lnTo>
                  <a:close/>
                  <a:moveTo>
                    <a:pt x="101" y="0"/>
                  </a:moveTo>
                  <a:lnTo>
                    <a:pt x="101" y="0"/>
                  </a:lnTo>
                  <a:lnTo>
                    <a:pt x="101" y="33"/>
                  </a:lnTo>
                  <a:lnTo>
                    <a:pt x="101" y="0"/>
                  </a:lnTo>
                  <a:close/>
                  <a:moveTo>
                    <a:pt x="101" y="106"/>
                  </a:moveTo>
                  <a:lnTo>
                    <a:pt x="105" y="104"/>
                  </a:lnTo>
                  <a:lnTo>
                    <a:pt x="111" y="103"/>
                  </a:lnTo>
                  <a:lnTo>
                    <a:pt x="70" y="53"/>
                  </a:lnTo>
                  <a:lnTo>
                    <a:pt x="76" y="48"/>
                  </a:lnTo>
                  <a:lnTo>
                    <a:pt x="83" y="44"/>
                  </a:lnTo>
                  <a:lnTo>
                    <a:pt x="92" y="41"/>
                  </a:lnTo>
                  <a:lnTo>
                    <a:pt x="101" y="41"/>
                  </a:lnTo>
                  <a:lnTo>
                    <a:pt x="101" y="106"/>
                  </a:lnTo>
                  <a:close/>
                  <a:moveTo>
                    <a:pt x="111" y="103"/>
                  </a:moveTo>
                  <a:lnTo>
                    <a:pt x="111" y="103"/>
                  </a:lnTo>
                  <a:lnTo>
                    <a:pt x="90" y="78"/>
                  </a:lnTo>
                  <a:lnTo>
                    <a:pt x="111" y="103"/>
                  </a:lnTo>
                  <a:close/>
                  <a:moveTo>
                    <a:pt x="111" y="103"/>
                  </a:moveTo>
                  <a:lnTo>
                    <a:pt x="111" y="103"/>
                  </a:lnTo>
                  <a:lnTo>
                    <a:pt x="111" y="103"/>
                  </a:lnTo>
                  <a:lnTo>
                    <a:pt x="52" y="76"/>
                  </a:lnTo>
                  <a:lnTo>
                    <a:pt x="56" y="69"/>
                  </a:lnTo>
                  <a:lnTo>
                    <a:pt x="60" y="63"/>
                  </a:lnTo>
                  <a:lnTo>
                    <a:pt x="65" y="58"/>
                  </a:lnTo>
                  <a:lnTo>
                    <a:pt x="70" y="53"/>
                  </a:lnTo>
                  <a:lnTo>
                    <a:pt x="111" y="103"/>
                  </a:lnTo>
                  <a:close/>
                  <a:moveTo>
                    <a:pt x="111" y="103"/>
                  </a:moveTo>
                  <a:lnTo>
                    <a:pt x="110" y="109"/>
                  </a:lnTo>
                  <a:lnTo>
                    <a:pt x="108" y="119"/>
                  </a:lnTo>
                  <a:lnTo>
                    <a:pt x="45" y="112"/>
                  </a:lnTo>
                  <a:lnTo>
                    <a:pt x="46" y="101"/>
                  </a:lnTo>
                  <a:lnTo>
                    <a:pt x="47" y="91"/>
                  </a:lnTo>
                  <a:lnTo>
                    <a:pt x="50" y="83"/>
                  </a:lnTo>
                  <a:lnTo>
                    <a:pt x="52" y="76"/>
                  </a:lnTo>
                  <a:lnTo>
                    <a:pt x="111" y="103"/>
                  </a:lnTo>
                  <a:close/>
                  <a:moveTo>
                    <a:pt x="108" y="119"/>
                  </a:moveTo>
                  <a:lnTo>
                    <a:pt x="108" y="119"/>
                  </a:lnTo>
                  <a:lnTo>
                    <a:pt x="76" y="115"/>
                  </a:lnTo>
                  <a:lnTo>
                    <a:pt x="108" y="119"/>
                  </a:lnTo>
                  <a:close/>
                  <a:moveTo>
                    <a:pt x="108" y="119"/>
                  </a:moveTo>
                  <a:lnTo>
                    <a:pt x="108" y="127"/>
                  </a:lnTo>
                  <a:lnTo>
                    <a:pt x="107" y="137"/>
                  </a:lnTo>
                  <a:lnTo>
                    <a:pt x="107" y="150"/>
                  </a:lnTo>
                  <a:lnTo>
                    <a:pt x="107" y="164"/>
                  </a:lnTo>
                  <a:lnTo>
                    <a:pt x="42" y="164"/>
                  </a:lnTo>
                  <a:lnTo>
                    <a:pt x="42" y="149"/>
                  </a:lnTo>
                  <a:lnTo>
                    <a:pt x="42" y="136"/>
                  </a:lnTo>
                  <a:lnTo>
                    <a:pt x="44" y="124"/>
                  </a:lnTo>
                  <a:lnTo>
                    <a:pt x="45" y="112"/>
                  </a:lnTo>
                  <a:lnTo>
                    <a:pt x="108" y="119"/>
                  </a:lnTo>
                  <a:close/>
                  <a:moveTo>
                    <a:pt x="107" y="164"/>
                  </a:moveTo>
                  <a:lnTo>
                    <a:pt x="107" y="177"/>
                  </a:lnTo>
                  <a:lnTo>
                    <a:pt x="107" y="188"/>
                  </a:lnTo>
                  <a:lnTo>
                    <a:pt x="108" y="200"/>
                  </a:lnTo>
                  <a:lnTo>
                    <a:pt x="108" y="208"/>
                  </a:lnTo>
                  <a:lnTo>
                    <a:pt x="45" y="213"/>
                  </a:lnTo>
                  <a:lnTo>
                    <a:pt x="44" y="202"/>
                  </a:lnTo>
                  <a:lnTo>
                    <a:pt x="42" y="191"/>
                  </a:lnTo>
                  <a:lnTo>
                    <a:pt x="42" y="177"/>
                  </a:lnTo>
                  <a:lnTo>
                    <a:pt x="42" y="164"/>
                  </a:lnTo>
                  <a:lnTo>
                    <a:pt x="107" y="164"/>
                  </a:lnTo>
                  <a:close/>
                  <a:moveTo>
                    <a:pt x="45" y="213"/>
                  </a:moveTo>
                  <a:lnTo>
                    <a:pt x="45" y="213"/>
                  </a:lnTo>
                  <a:lnTo>
                    <a:pt x="76" y="211"/>
                  </a:lnTo>
                  <a:lnTo>
                    <a:pt x="45" y="213"/>
                  </a:lnTo>
                  <a:close/>
                  <a:moveTo>
                    <a:pt x="108" y="208"/>
                  </a:moveTo>
                  <a:lnTo>
                    <a:pt x="110" y="218"/>
                  </a:lnTo>
                  <a:lnTo>
                    <a:pt x="111" y="223"/>
                  </a:lnTo>
                  <a:lnTo>
                    <a:pt x="52" y="251"/>
                  </a:lnTo>
                  <a:lnTo>
                    <a:pt x="50" y="243"/>
                  </a:lnTo>
                  <a:lnTo>
                    <a:pt x="47" y="235"/>
                  </a:lnTo>
                  <a:lnTo>
                    <a:pt x="46" y="225"/>
                  </a:lnTo>
                  <a:lnTo>
                    <a:pt x="45" y="213"/>
                  </a:lnTo>
                  <a:lnTo>
                    <a:pt x="108" y="208"/>
                  </a:lnTo>
                  <a:close/>
                  <a:moveTo>
                    <a:pt x="52" y="251"/>
                  </a:moveTo>
                  <a:lnTo>
                    <a:pt x="52" y="251"/>
                  </a:lnTo>
                  <a:lnTo>
                    <a:pt x="82" y="237"/>
                  </a:lnTo>
                  <a:lnTo>
                    <a:pt x="52" y="251"/>
                  </a:lnTo>
                  <a:close/>
                  <a:moveTo>
                    <a:pt x="111" y="223"/>
                  </a:moveTo>
                  <a:lnTo>
                    <a:pt x="111" y="223"/>
                  </a:lnTo>
                  <a:lnTo>
                    <a:pt x="111" y="223"/>
                  </a:lnTo>
                  <a:lnTo>
                    <a:pt x="70" y="273"/>
                  </a:lnTo>
                  <a:lnTo>
                    <a:pt x="65" y="269"/>
                  </a:lnTo>
                  <a:lnTo>
                    <a:pt x="60" y="263"/>
                  </a:lnTo>
                  <a:lnTo>
                    <a:pt x="56" y="257"/>
                  </a:lnTo>
                  <a:lnTo>
                    <a:pt x="52" y="251"/>
                  </a:lnTo>
                  <a:lnTo>
                    <a:pt x="111" y="223"/>
                  </a:lnTo>
                  <a:close/>
                  <a:moveTo>
                    <a:pt x="111" y="223"/>
                  </a:moveTo>
                  <a:lnTo>
                    <a:pt x="111" y="223"/>
                  </a:lnTo>
                  <a:lnTo>
                    <a:pt x="90" y="248"/>
                  </a:lnTo>
                  <a:lnTo>
                    <a:pt x="111" y="223"/>
                  </a:lnTo>
                  <a:close/>
                  <a:moveTo>
                    <a:pt x="111" y="223"/>
                  </a:moveTo>
                  <a:lnTo>
                    <a:pt x="105" y="223"/>
                  </a:lnTo>
                  <a:lnTo>
                    <a:pt x="101" y="220"/>
                  </a:lnTo>
                  <a:lnTo>
                    <a:pt x="101" y="284"/>
                  </a:lnTo>
                  <a:lnTo>
                    <a:pt x="92" y="284"/>
                  </a:lnTo>
                  <a:lnTo>
                    <a:pt x="85" y="282"/>
                  </a:lnTo>
                  <a:lnTo>
                    <a:pt x="76" y="278"/>
                  </a:lnTo>
                  <a:lnTo>
                    <a:pt x="70" y="273"/>
                  </a:lnTo>
                  <a:lnTo>
                    <a:pt x="111" y="223"/>
                  </a:lnTo>
                  <a:close/>
                  <a:moveTo>
                    <a:pt x="101" y="220"/>
                  </a:moveTo>
                  <a:lnTo>
                    <a:pt x="96" y="223"/>
                  </a:lnTo>
                  <a:lnTo>
                    <a:pt x="91" y="223"/>
                  </a:lnTo>
                  <a:lnTo>
                    <a:pt x="132" y="273"/>
                  </a:lnTo>
                  <a:lnTo>
                    <a:pt x="125" y="278"/>
                  </a:lnTo>
                  <a:lnTo>
                    <a:pt x="117" y="282"/>
                  </a:lnTo>
                  <a:lnTo>
                    <a:pt x="110" y="284"/>
                  </a:lnTo>
                  <a:lnTo>
                    <a:pt x="101" y="284"/>
                  </a:lnTo>
                  <a:lnTo>
                    <a:pt x="101" y="220"/>
                  </a:lnTo>
                  <a:close/>
                  <a:moveTo>
                    <a:pt x="91" y="223"/>
                  </a:moveTo>
                  <a:lnTo>
                    <a:pt x="91" y="223"/>
                  </a:lnTo>
                  <a:lnTo>
                    <a:pt x="90" y="223"/>
                  </a:lnTo>
                  <a:lnTo>
                    <a:pt x="149" y="251"/>
                  </a:lnTo>
                  <a:lnTo>
                    <a:pt x="146" y="257"/>
                  </a:lnTo>
                  <a:lnTo>
                    <a:pt x="141" y="263"/>
                  </a:lnTo>
                  <a:lnTo>
                    <a:pt x="137" y="269"/>
                  </a:lnTo>
                  <a:lnTo>
                    <a:pt x="132" y="273"/>
                  </a:lnTo>
                  <a:lnTo>
                    <a:pt x="91" y="223"/>
                  </a:lnTo>
                  <a:close/>
                  <a:moveTo>
                    <a:pt x="90" y="223"/>
                  </a:moveTo>
                  <a:lnTo>
                    <a:pt x="91" y="218"/>
                  </a:lnTo>
                  <a:lnTo>
                    <a:pt x="92" y="208"/>
                  </a:lnTo>
                  <a:lnTo>
                    <a:pt x="157" y="213"/>
                  </a:lnTo>
                  <a:lnTo>
                    <a:pt x="156" y="225"/>
                  </a:lnTo>
                  <a:lnTo>
                    <a:pt x="153" y="235"/>
                  </a:lnTo>
                  <a:lnTo>
                    <a:pt x="152" y="243"/>
                  </a:lnTo>
                  <a:lnTo>
                    <a:pt x="149" y="251"/>
                  </a:lnTo>
                  <a:lnTo>
                    <a:pt x="90" y="223"/>
                  </a:lnTo>
                  <a:close/>
                  <a:moveTo>
                    <a:pt x="92" y="208"/>
                  </a:moveTo>
                  <a:lnTo>
                    <a:pt x="93" y="200"/>
                  </a:lnTo>
                  <a:lnTo>
                    <a:pt x="93" y="188"/>
                  </a:lnTo>
                  <a:lnTo>
                    <a:pt x="93" y="177"/>
                  </a:lnTo>
                  <a:lnTo>
                    <a:pt x="93" y="164"/>
                  </a:lnTo>
                  <a:lnTo>
                    <a:pt x="158" y="164"/>
                  </a:lnTo>
                  <a:lnTo>
                    <a:pt x="158" y="177"/>
                  </a:lnTo>
                  <a:lnTo>
                    <a:pt x="158" y="191"/>
                  </a:lnTo>
                  <a:lnTo>
                    <a:pt x="158" y="202"/>
                  </a:lnTo>
                  <a:lnTo>
                    <a:pt x="157" y="213"/>
                  </a:lnTo>
                  <a:lnTo>
                    <a:pt x="92" y="208"/>
                  </a:lnTo>
                  <a:close/>
                  <a:moveTo>
                    <a:pt x="93" y="164"/>
                  </a:moveTo>
                  <a:lnTo>
                    <a:pt x="93" y="150"/>
                  </a:lnTo>
                  <a:lnTo>
                    <a:pt x="93" y="137"/>
                  </a:lnTo>
                  <a:lnTo>
                    <a:pt x="93" y="127"/>
                  </a:lnTo>
                  <a:lnTo>
                    <a:pt x="92" y="119"/>
                  </a:lnTo>
                  <a:lnTo>
                    <a:pt x="157" y="112"/>
                  </a:lnTo>
                  <a:lnTo>
                    <a:pt x="158" y="124"/>
                  </a:lnTo>
                  <a:lnTo>
                    <a:pt x="158" y="136"/>
                  </a:lnTo>
                  <a:lnTo>
                    <a:pt x="158" y="149"/>
                  </a:lnTo>
                  <a:lnTo>
                    <a:pt x="158" y="164"/>
                  </a:lnTo>
                  <a:lnTo>
                    <a:pt x="93" y="164"/>
                  </a:lnTo>
                  <a:close/>
                  <a:moveTo>
                    <a:pt x="92" y="119"/>
                  </a:moveTo>
                  <a:lnTo>
                    <a:pt x="91" y="107"/>
                  </a:lnTo>
                  <a:lnTo>
                    <a:pt x="90" y="103"/>
                  </a:lnTo>
                  <a:lnTo>
                    <a:pt x="149" y="76"/>
                  </a:lnTo>
                  <a:lnTo>
                    <a:pt x="152" y="83"/>
                  </a:lnTo>
                  <a:lnTo>
                    <a:pt x="153" y="91"/>
                  </a:lnTo>
                  <a:lnTo>
                    <a:pt x="156" y="101"/>
                  </a:lnTo>
                  <a:lnTo>
                    <a:pt x="157" y="112"/>
                  </a:lnTo>
                  <a:lnTo>
                    <a:pt x="92" y="119"/>
                  </a:lnTo>
                  <a:close/>
                  <a:moveTo>
                    <a:pt x="90" y="103"/>
                  </a:moveTo>
                  <a:lnTo>
                    <a:pt x="90" y="103"/>
                  </a:lnTo>
                  <a:lnTo>
                    <a:pt x="120" y="89"/>
                  </a:lnTo>
                  <a:lnTo>
                    <a:pt x="90" y="103"/>
                  </a:lnTo>
                  <a:close/>
                  <a:moveTo>
                    <a:pt x="90" y="103"/>
                  </a:moveTo>
                  <a:lnTo>
                    <a:pt x="91" y="103"/>
                  </a:lnTo>
                  <a:lnTo>
                    <a:pt x="91" y="103"/>
                  </a:lnTo>
                  <a:lnTo>
                    <a:pt x="132" y="53"/>
                  </a:lnTo>
                  <a:lnTo>
                    <a:pt x="137" y="58"/>
                  </a:lnTo>
                  <a:lnTo>
                    <a:pt x="141" y="63"/>
                  </a:lnTo>
                  <a:lnTo>
                    <a:pt x="146" y="69"/>
                  </a:lnTo>
                  <a:lnTo>
                    <a:pt x="149" y="76"/>
                  </a:lnTo>
                  <a:lnTo>
                    <a:pt x="90" y="103"/>
                  </a:lnTo>
                  <a:close/>
                  <a:moveTo>
                    <a:pt x="91" y="103"/>
                  </a:moveTo>
                  <a:lnTo>
                    <a:pt x="96" y="104"/>
                  </a:lnTo>
                  <a:lnTo>
                    <a:pt x="101" y="106"/>
                  </a:lnTo>
                  <a:lnTo>
                    <a:pt x="101" y="41"/>
                  </a:lnTo>
                  <a:lnTo>
                    <a:pt x="110" y="41"/>
                  </a:lnTo>
                  <a:lnTo>
                    <a:pt x="117" y="44"/>
                  </a:lnTo>
                  <a:lnTo>
                    <a:pt x="125" y="48"/>
                  </a:lnTo>
                  <a:lnTo>
                    <a:pt x="132" y="53"/>
                  </a:lnTo>
                  <a:lnTo>
                    <a:pt x="91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31"/>
            <p:cNvSpPr>
              <a:spLocks noEditPoints="1"/>
            </p:cNvSpPr>
            <p:nvPr/>
          </p:nvSpPr>
          <p:spPr bwMode="auto">
            <a:xfrm>
              <a:off x="3782" y="1923"/>
              <a:ext cx="42" cy="64"/>
            </a:xfrm>
            <a:custGeom>
              <a:avLst/>
              <a:gdLst>
                <a:gd name="T0" fmla="*/ 72 w 209"/>
                <a:gd name="T1" fmla="*/ 181 h 320"/>
                <a:gd name="T2" fmla="*/ 108 w 209"/>
                <a:gd name="T3" fmla="*/ 213 h 320"/>
                <a:gd name="T4" fmla="*/ 109 w 209"/>
                <a:gd name="T5" fmla="*/ 216 h 320"/>
                <a:gd name="T6" fmla="*/ 109 w 209"/>
                <a:gd name="T7" fmla="*/ 216 h 320"/>
                <a:gd name="T8" fmla="*/ 109 w 209"/>
                <a:gd name="T9" fmla="*/ 218 h 320"/>
                <a:gd name="T10" fmla="*/ 109 w 209"/>
                <a:gd name="T11" fmla="*/ 218 h 320"/>
                <a:gd name="T12" fmla="*/ 87 w 209"/>
                <a:gd name="T13" fmla="*/ 278 h 320"/>
                <a:gd name="T14" fmla="*/ 133 w 209"/>
                <a:gd name="T15" fmla="*/ 274 h 320"/>
                <a:gd name="T16" fmla="*/ 101 w 209"/>
                <a:gd name="T17" fmla="*/ 218 h 320"/>
                <a:gd name="T18" fmla="*/ 138 w 209"/>
                <a:gd name="T19" fmla="*/ 271 h 320"/>
                <a:gd name="T20" fmla="*/ 153 w 209"/>
                <a:gd name="T21" fmla="*/ 256 h 320"/>
                <a:gd name="T22" fmla="*/ 159 w 209"/>
                <a:gd name="T23" fmla="*/ 243 h 320"/>
                <a:gd name="T24" fmla="*/ 103 w 209"/>
                <a:gd name="T25" fmla="*/ 200 h 320"/>
                <a:gd name="T26" fmla="*/ 102 w 209"/>
                <a:gd name="T27" fmla="*/ 192 h 320"/>
                <a:gd name="T28" fmla="*/ 102 w 209"/>
                <a:gd name="T29" fmla="*/ 186 h 320"/>
                <a:gd name="T30" fmla="*/ 162 w 209"/>
                <a:gd name="T31" fmla="*/ 164 h 320"/>
                <a:gd name="T32" fmla="*/ 101 w 209"/>
                <a:gd name="T33" fmla="*/ 183 h 320"/>
                <a:gd name="T34" fmla="*/ 147 w 209"/>
                <a:gd name="T35" fmla="*/ 139 h 320"/>
                <a:gd name="T36" fmla="*/ 104 w 209"/>
                <a:gd name="T37" fmla="*/ 120 h 320"/>
                <a:gd name="T38" fmla="*/ 104 w 209"/>
                <a:gd name="T39" fmla="*/ 185 h 320"/>
                <a:gd name="T40" fmla="*/ 104 w 209"/>
                <a:gd name="T41" fmla="*/ 120 h 320"/>
                <a:gd name="T42" fmla="*/ 52 w 209"/>
                <a:gd name="T43" fmla="*/ 145 h 320"/>
                <a:gd name="T44" fmla="*/ 87 w 209"/>
                <a:gd name="T45" fmla="*/ 206 h 320"/>
                <a:gd name="T46" fmla="*/ 46 w 209"/>
                <a:gd name="T47" fmla="*/ 134 h 320"/>
                <a:gd name="T48" fmla="*/ 41 w 209"/>
                <a:gd name="T49" fmla="*/ 165 h 320"/>
                <a:gd name="T50" fmla="*/ 8 w 209"/>
                <a:gd name="T51" fmla="*/ 160 h 320"/>
                <a:gd name="T52" fmla="*/ 61 w 209"/>
                <a:gd name="T53" fmla="*/ 0 h 320"/>
                <a:gd name="T54" fmla="*/ 199 w 209"/>
                <a:gd name="T55" fmla="*/ 0 h 320"/>
                <a:gd name="T56" fmla="*/ 134 w 209"/>
                <a:gd name="T57" fmla="*/ 78 h 320"/>
                <a:gd name="T58" fmla="*/ 167 w 209"/>
                <a:gd name="T59" fmla="*/ 78 h 320"/>
                <a:gd name="T60" fmla="*/ 167 w 209"/>
                <a:gd name="T61" fmla="*/ 110 h 320"/>
                <a:gd name="T62" fmla="*/ 123 w 209"/>
                <a:gd name="T63" fmla="*/ 83 h 320"/>
                <a:gd name="T64" fmla="*/ 42 w 209"/>
                <a:gd name="T65" fmla="*/ 185 h 320"/>
                <a:gd name="T66" fmla="*/ 89 w 209"/>
                <a:gd name="T67" fmla="*/ 84 h 320"/>
                <a:gd name="T68" fmla="*/ 101 w 209"/>
                <a:gd name="T69" fmla="*/ 81 h 320"/>
                <a:gd name="T70" fmla="*/ 112 w 209"/>
                <a:gd name="T71" fmla="*/ 81 h 320"/>
                <a:gd name="T72" fmla="*/ 132 w 209"/>
                <a:gd name="T73" fmla="*/ 83 h 320"/>
                <a:gd name="T74" fmla="*/ 112 w 209"/>
                <a:gd name="T75" fmla="*/ 81 h 320"/>
                <a:gd name="T76" fmla="*/ 157 w 209"/>
                <a:gd name="T77" fmla="*/ 94 h 320"/>
                <a:gd name="T78" fmla="*/ 122 w 209"/>
                <a:gd name="T79" fmla="*/ 147 h 320"/>
                <a:gd name="T80" fmla="*/ 179 w 209"/>
                <a:gd name="T81" fmla="*/ 111 h 320"/>
                <a:gd name="T82" fmla="*/ 135 w 209"/>
                <a:gd name="T83" fmla="*/ 162 h 320"/>
                <a:gd name="T84" fmla="*/ 208 w 209"/>
                <a:gd name="T85" fmla="*/ 186 h 320"/>
                <a:gd name="T86" fmla="*/ 209 w 209"/>
                <a:gd name="T87" fmla="*/ 198 h 320"/>
                <a:gd name="T88" fmla="*/ 206 w 209"/>
                <a:gd name="T89" fmla="*/ 220 h 320"/>
                <a:gd name="T90" fmla="*/ 184 w 209"/>
                <a:gd name="T91" fmla="*/ 278 h 320"/>
                <a:gd name="T92" fmla="*/ 208 w 209"/>
                <a:gd name="T93" fmla="*/ 198 h 320"/>
                <a:gd name="T94" fmla="*/ 119 w 209"/>
                <a:gd name="T95" fmla="*/ 253 h 320"/>
                <a:gd name="T96" fmla="*/ 135 w 209"/>
                <a:gd name="T97" fmla="*/ 282 h 320"/>
                <a:gd name="T98" fmla="*/ 104 w 209"/>
                <a:gd name="T99" fmla="*/ 320 h 320"/>
                <a:gd name="T100" fmla="*/ 104 w 209"/>
                <a:gd name="T101" fmla="*/ 256 h 320"/>
                <a:gd name="T102" fmla="*/ 76 w 209"/>
                <a:gd name="T103" fmla="*/ 317 h 320"/>
                <a:gd name="T104" fmla="*/ 67 w 209"/>
                <a:gd name="T105" fmla="*/ 314 h 320"/>
                <a:gd name="T106" fmla="*/ 86 w 209"/>
                <a:gd name="T107" fmla="*/ 251 h 320"/>
                <a:gd name="T108" fmla="*/ 18 w 209"/>
                <a:gd name="T109" fmla="*/ 269 h 320"/>
                <a:gd name="T110" fmla="*/ 13 w 209"/>
                <a:gd name="T111" fmla="*/ 261 h 320"/>
                <a:gd name="T112" fmla="*/ 69 w 209"/>
                <a:gd name="T113" fmla="*/ 226 h 320"/>
                <a:gd name="T114" fmla="*/ 36 w 209"/>
                <a:gd name="T115" fmla="*/ 21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9" h="320">
                  <a:moveTo>
                    <a:pt x="31" y="186"/>
                  </a:moveTo>
                  <a:lnTo>
                    <a:pt x="72" y="181"/>
                  </a:lnTo>
                  <a:lnTo>
                    <a:pt x="79" y="244"/>
                  </a:lnTo>
                  <a:lnTo>
                    <a:pt x="39" y="251"/>
                  </a:lnTo>
                  <a:lnTo>
                    <a:pt x="31" y="186"/>
                  </a:lnTo>
                  <a:close/>
                  <a:moveTo>
                    <a:pt x="72" y="181"/>
                  </a:moveTo>
                  <a:lnTo>
                    <a:pt x="104" y="177"/>
                  </a:lnTo>
                  <a:lnTo>
                    <a:pt x="108" y="210"/>
                  </a:lnTo>
                  <a:lnTo>
                    <a:pt x="76" y="213"/>
                  </a:lnTo>
                  <a:lnTo>
                    <a:pt x="72" y="181"/>
                  </a:lnTo>
                  <a:close/>
                  <a:moveTo>
                    <a:pt x="108" y="210"/>
                  </a:moveTo>
                  <a:lnTo>
                    <a:pt x="108" y="213"/>
                  </a:lnTo>
                  <a:lnTo>
                    <a:pt x="109" y="216"/>
                  </a:lnTo>
                  <a:lnTo>
                    <a:pt x="48" y="239"/>
                  </a:lnTo>
                  <a:lnTo>
                    <a:pt x="46" y="228"/>
                  </a:lnTo>
                  <a:lnTo>
                    <a:pt x="43" y="216"/>
                  </a:lnTo>
                  <a:lnTo>
                    <a:pt x="108" y="210"/>
                  </a:lnTo>
                  <a:close/>
                  <a:moveTo>
                    <a:pt x="109" y="216"/>
                  </a:moveTo>
                  <a:lnTo>
                    <a:pt x="109" y="217"/>
                  </a:lnTo>
                  <a:lnTo>
                    <a:pt x="109" y="217"/>
                  </a:lnTo>
                  <a:lnTo>
                    <a:pt x="62" y="261"/>
                  </a:lnTo>
                  <a:lnTo>
                    <a:pt x="54" y="251"/>
                  </a:lnTo>
                  <a:lnTo>
                    <a:pt x="48" y="239"/>
                  </a:lnTo>
                  <a:lnTo>
                    <a:pt x="109" y="216"/>
                  </a:lnTo>
                  <a:close/>
                  <a:moveTo>
                    <a:pt x="109" y="217"/>
                  </a:moveTo>
                  <a:lnTo>
                    <a:pt x="109" y="218"/>
                  </a:lnTo>
                  <a:lnTo>
                    <a:pt x="86" y="239"/>
                  </a:lnTo>
                  <a:lnTo>
                    <a:pt x="109" y="217"/>
                  </a:lnTo>
                  <a:close/>
                  <a:moveTo>
                    <a:pt x="109" y="218"/>
                  </a:moveTo>
                  <a:lnTo>
                    <a:pt x="109" y="218"/>
                  </a:lnTo>
                  <a:lnTo>
                    <a:pt x="109" y="218"/>
                  </a:lnTo>
                  <a:lnTo>
                    <a:pt x="81" y="276"/>
                  </a:lnTo>
                  <a:lnTo>
                    <a:pt x="71" y="269"/>
                  </a:lnTo>
                  <a:lnTo>
                    <a:pt x="62" y="261"/>
                  </a:lnTo>
                  <a:lnTo>
                    <a:pt x="109" y="218"/>
                  </a:lnTo>
                  <a:close/>
                  <a:moveTo>
                    <a:pt x="109" y="218"/>
                  </a:moveTo>
                  <a:lnTo>
                    <a:pt x="107" y="217"/>
                  </a:lnTo>
                  <a:lnTo>
                    <a:pt x="104" y="217"/>
                  </a:lnTo>
                  <a:lnTo>
                    <a:pt x="104" y="282"/>
                  </a:lnTo>
                  <a:lnTo>
                    <a:pt x="98" y="281"/>
                  </a:lnTo>
                  <a:lnTo>
                    <a:pt x="92" y="279"/>
                  </a:lnTo>
                  <a:lnTo>
                    <a:pt x="87" y="278"/>
                  </a:lnTo>
                  <a:lnTo>
                    <a:pt x="81" y="276"/>
                  </a:lnTo>
                  <a:lnTo>
                    <a:pt x="109" y="218"/>
                  </a:lnTo>
                  <a:close/>
                  <a:moveTo>
                    <a:pt x="104" y="217"/>
                  </a:moveTo>
                  <a:lnTo>
                    <a:pt x="103" y="217"/>
                  </a:lnTo>
                  <a:lnTo>
                    <a:pt x="101" y="218"/>
                  </a:lnTo>
                  <a:lnTo>
                    <a:pt x="133" y="274"/>
                  </a:lnTo>
                  <a:lnTo>
                    <a:pt x="125" y="277"/>
                  </a:lnTo>
                  <a:lnTo>
                    <a:pt x="119" y="279"/>
                  </a:lnTo>
                  <a:lnTo>
                    <a:pt x="112" y="281"/>
                  </a:lnTo>
                  <a:lnTo>
                    <a:pt x="104" y="282"/>
                  </a:lnTo>
                  <a:lnTo>
                    <a:pt x="104" y="217"/>
                  </a:lnTo>
                  <a:close/>
                  <a:moveTo>
                    <a:pt x="101" y="218"/>
                  </a:moveTo>
                  <a:lnTo>
                    <a:pt x="101" y="218"/>
                  </a:lnTo>
                  <a:lnTo>
                    <a:pt x="101" y="218"/>
                  </a:lnTo>
                  <a:lnTo>
                    <a:pt x="153" y="256"/>
                  </a:lnTo>
                  <a:lnTo>
                    <a:pt x="148" y="262"/>
                  </a:lnTo>
                  <a:lnTo>
                    <a:pt x="143" y="266"/>
                  </a:lnTo>
                  <a:lnTo>
                    <a:pt x="138" y="271"/>
                  </a:lnTo>
                  <a:lnTo>
                    <a:pt x="133" y="274"/>
                  </a:lnTo>
                  <a:lnTo>
                    <a:pt x="101" y="218"/>
                  </a:lnTo>
                  <a:close/>
                  <a:moveTo>
                    <a:pt x="153" y="256"/>
                  </a:moveTo>
                  <a:lnTo>
                    <a:pt x="153" y="256"/>
                  </a:lnTo>
                  <a:lnTo>
                    <a:pt x="127" y="237"/>
                  </a:lnTo>
                  <a:lnTo>
                    <a:pt x="153" y="256"/>
                  </a:lnTo>
                  <a:close/>
                  <a:moveTo>
                    <a:pt x="101" y="218"/>
                  </a:moveTo>
                  <a:lnTo>
                    <a:pt x="101" y="217"/>
                  </a:lnTo>
                  <a:lnTo>
                    <a:pt x="102" y="215"/>
                  </a:lnTo>
                  <a:lnTo>
                    <a:pt x="164" y="228"/>
                  </a:lnTo>
                  <a:lnTo>
                    <a:pt x="162" y="236"/>
                  </a:lnTo>
                  <a:lnTo>
                    <a:pt x="159" y="243"/>
                  </a:lnTo>
                  <a:lnTo>
                    <a:pt x="157" y="249"/>
                  </a:lnTo>
                  <a:lnTo>
                    <a:pt x="153" y="256"/>
                  </a:lnTo>
                  <a:lnTo>
                    <a:pt x="101" y="218"/>
                  </a:lnTo>
                  <a:close/>
                  <a:moveTo>
                    <a:pt x="102" y="215"/>
                  </a:moveTo>
                  <a:lnTo>
                    <a:pt x="102" y="207"/>
                  </a:lnTo>
                  <a:lnTo>
                    <a:pt x="103" y="200"/>
                  </a:lnTo>
                  <a:lnTo>
                    <a:pt x="168" y="200"/>
                  </a:lnTo>
                  <a:lnTo>
                    <a:pt x="167" y="215"/>
                  </a:lnTo>
                  <a:lnTo>
                    <a:pt x="164" y="228"/>
                  </a:lnTo>
                  <a:lnTo>
                    <a:pt x="102" y="215"/>
                  </a:lnTo>
                  <a:close/>
                  <a:moveTo>
                    <a:pt x="103" y="200"/>
                  </a:moveTo>
                  <a:lnTo>
                    <a:pt x="102" y="192"/>
                  </a:lnTo>
                  <a:lnTo>
                    <a:pt x="102" y="186"/>
                  </a:lnTo>
                  <a:lnTo>
                    <a:pt x="164" y="171"/>
                  </a:lnTo>
                  <a:lnTo>
                    <a:pt x="167" y="185"/>
                  </a:lnTo>
                  <a:lnTo>
                    <a:pt x="168" y="200"/>
                  </a:lnTo>
                  <a:lnTo>
                    <a:pt x="103" y="200"/>
                  </a:lnTo>
                  <a:close/>
                  <a:moveTo>
                    <a:pt x="102" y="186"/>
                  </a:moveTo>
                  <a:lnTo>
                    <a:pt x="101" y="185"/>
                  </a:lnTo>
                  <a:lnTo>
                    <a:pt x="101" y="183"/>
                  </a:lnTo>
                  <a:lnTo>
                    <a:pt x="152" y="145"/>
                  </a:lnTo>
                  <a:lnTo>
                    <a:pt x="155" y="150"/>
                  </a:lnTo>
                  <a:lnTo>
                    <a:pt x="159" y="156"/>
                  </a:lnTo>
                  <a:lnTo>
                    <a:pt x="162" y="164"/>
                  </a:lnTo>
                  <a:lnTo>
                    <a:pt x="164" y="171"/>
                  </a:lnTo>
                  <a:lnTo>
                    <a:pt x="102" y="186"/>
                  </a:lnTo>
                  <a:close/>
                  <a:moveTo>
                    <a:pt x="101" y="183"/>
                  </a:moveTo>
                  <a:lnTo>
                    <a:pt x="101" y="183"/>
                  </a:lnTo>
                  <a:lnTo>
                    <a:pt x="127" y="164"/>
                  </a:lnTo>
                  <a:lnTo>
                    <a:pt x="101" y="183"/>
                  </a:lnTo>
                  <a:close/>
                  <a:moveTo>
                    <a:pt x="101" y="183"/>
                  </a:moveTo>
                  <a:lnTo>
                    <a:pt x="102" y="185"/>
                  </a:lnTo>
                  <a:lnTo>
                    <a:pt x="130" y="126"/>
                  </a:lnTo>
                  <a:lnTo>
                    <a:pt x="137" y="130"/>
                  </a:lnTo>
                  <a:lnTo>
                    <a:pt x="142" y="134"/>
                  </a:lnTo>
                  <a:lnTo>
                    <a:pt x="147" y="139"/>
                  </a:lnTo>
                  <a:lnTo>
                    <a:pt x="152" y="145"/>
                  </a:lnTo>
                  <a:lnTo>
                    <a:pt x="101" y="183"/>
                  </a:lnTo>
                  <a:close/>
                  <a:moveTo>
                    <a:pt x="102" y="185"/>
                  </a:moveTo>
                  <a:lnTo>
                    <a:pt x="103" y="185"/>
                  </a:lnTo>
                  <a:lnTo>
                    <a:pt x="104" y="185"/>
                  </a:lnTo>
                  <a:lnTo>
                    <a:pt x="104" y="120"/>
                  </a:lnTo>
                  <a:lnTo>
                    <a:pt x="110" y="120"/>
                  </a:lnTo>
                  <a:lnTo>
                    <a:pt x="118" y="121"/>
                  </a:lnTo>
                  <a:lnTo>
                    <a:pt x="124" y="124"/>
                  </a:lnTo>
                  <a:lnTo>
                    <a:pt x="130" y="126"/>
                  </a:lnTo>
                  <a:lnTo>
                    <a:pt x="102" y="185"/>
                  </a:lnTo>
                  <a:close/>
                  <a:moveTo>
                    <a:pt x="104" y="185"/>
                  </a:moveTo>
                  <a:lnTo>
                    <a:pt x="104" y="185"/>
                  </a:lnTo>
                  <a:lnTo>
                    <a:pt x="71" y="130"/>
                  </a:lnTo>
                  <a:lnTo>
                    <a:pt x="78" y="125"/>
                  </a:lnTo>
                  <a:lnTo>
                    <a:pt x="87" y="122"/>
                  </a:lnTo>
                  <a:lnTo>
                    <a:pt x="96" y="121"/>
                  </a:lnTo>
                  <a:lnTo>
                    <a:pt x="104" y="120"/>
                  </a:lnTo>
                  <a:lnTo>
                    <a:pt x="104" y="185"/>
                  </a:lnTo>
                  <a:close/>
                  <a:moveTo>
                    <a:pt x="104" y="185"/>
                  </a:moveTo>
                  <a:lnTo>
                    <a:pt x="102" y="187"/>
                  </a:lnTo>
                  <a:lnTo>
                    <a:pt x="99" y="190"/>
                  </a:lnTo>
                  <a:lnTo>
                    <a:pt x="47" y="152"/>
                  </a:lnTo>
                  <a:lnTo>
                    <a:pt x="52" y="145"/>
                  </a:lnTo>
                  <a:lnTo>
                    <a:pt x="58" y="139"/>
                  </a:lnTo>
                  <a:lnTo>
                    <a:pt x="64" y="134"/>
                  </a:lnTo>
                  <a:lnTo>
                    <a:pt x="71" y="130"/>
                  </a:lnTo>
                  <a:lnTo>
                    <a:pt x="104" y="185"/>
                  </a:lnTo>
                  <a:close/>
                  <a:moveTo>
                    <a:pt x="99" y="190"/>
                  </a:moveTo>
                  <a:lnTo>
                    <a:pt x="87" y="206"/>
                  </a:lnTo>
                  <a:lnTo>
                    <a:pt x="67" y="203"/>
                  </a:lnTo>
                  <a:lnTo>
                    <a:pt x="73" y="171"/>
                  </a:lnTo>
                  <a:lnTo>
                    <a:pt x="99" y="190"/>
                  </a:lnTo>
                  <a:close/>
                  <a:moveTo>
                    <a:pt x="67" y="203"/>
                  </a:moveTo>
                  <a:lnTo>
                    <a:pt x="34" y="197"/>
                  </a:lnTo>
                  <a:lnTo>
                    <a:pt x="46" y="134"/>
                  </a:lnTo>
                  <a:lnTo>
                    <a:pt x="78" y="139"/>
                  </a:lnTo>
                  <a:lnTo>
                    <a:pt x="67" y="203"/>
                  </a:lnTo>
                  <a:close/>
                  <a:moveTo>
                    <a:pt x="34" y="197"/>
                  </a:moveTo>
                  <a:lnTo>
                    <a:pt x="3" y="192"/>
                  </a:lnTo>
                  <a:lnTo>
                    <a:pt x="8" y="160"/>
                  </a:lnTo>
                  <a:lnTo>
                    <a:pt x="41" y="165"/>
                  </a:lnTo>
                  <a:lnTo>
                    <a:pt x="34" y="197"/>
                  </a:lnTo>
                  <a:close/>
                  <a:moveTo>
                    <a:pt x="8" y="160"/>
                  </a:moveTo>
                  <a:lnTo>
                    <a:pt x="28" y="28"/>
                  </a:lnTo>
                  <a:lnTo>
                    <a:pt x="93" y="38"/>
                  </a:lnTo>
                  <a:lnTo>
                    <a:pt x="72" y="170"/>
                  </a:lnTo>
                  <a:lnTo>
                    <a:pt x="8" y="160"/>
                  </a:lnTo>
                  <a:close/>
                  <a:moveTo>
                    <a:pt x="28" y="28"/>
                  </a:moveTo>
                  <a:lnTo>
                    <a:pt x="33" y="0"/>
                  </a:lnTo>
                  <a:lnTo>
                    <a:pt x="61" y="0"/>
                  </a:lnTo>
                  <a:lnTo>
                    <a:pt x="61" y="33"/>
                  </a:lnTo>
                  <a:lnTo>
                    <a:pt x="28" y="28"/>
                  </a:lnTo>
                  <a:close/>
                  <a:moveTo>
                    <a:pt x="61" y="0"/>
                  </a:moveTo>
                  <a:lnTo>
                    <a:pt x="167" y="0"/>
                  </a:lnTo>
                  <a:lnTo>
                    <a:pt x="167" y="65"/>
                  </a:lnTo>
                  <a:lnTo>
                    <a:pt x="61" y="65"/>
                  </a:lnTo>
                  <a:lnTo>
                    <a:pt x="61" y="0"/>
                  </a:lnTo>
                  <a:close/>
                  <a:moveTo>
                    <a:pt x="167" y="0"/>
                  </a:moveTo>
                  <a:lnTo>
                    <a:pt x="199" y="0"/>
                  </a:lnTo>
                  <a:lnTo>
                    <a:pt x="199" y="33"/>
                  </a:lnTo>
                  <a:lnTo>
                    <a:pt x="167" y="33"/>
                  </a:lnTo>
                  <a:lnTo>
                    <a:pt x="167" y="0"/>
                  </a:lnTo>
                  <a:close/>
                  <a:moveTo>
                    <a:pt x="199" y="33"/>
                  </a:moveTo>
                  <a:lnTo>
                    <a:pt x="199" y="78"/>
                  </a:lnTo>
                  <a:lnTo>
                    <a:pt x="134" y="78"/>
                  </a:lnTo>
                  <a:lnTo>
                    <a:pt x="134" y="33"/>
                  </a:lnTo>
                  <a:lnTo>
                    <a:pt x="199" y="33"/>
                  </a:lnTo>
                  <a:close/>
                  <a:moveTo>
                    <a:pt x="199" y="78"/>
                  </a:moveTo>
                  <a:lnTo>
                    <a:pt x="199" y="110"/>
                  </a:lnTo>
                  <a:lnTo>
                    <a:pt x="167" y="110"/>
                  </a:lnTo>
                  <a:lnTo>
                    <a:pt x="167" y="78"/>
                  </a:lnTo>
                  <a:lnTo>
                    <a:pt x="199" y="78"/>
                  </a:lnTo>
                  <a:close/>
                  <a:moveTo>
                    <a:pt x="167" y="110"/>
                  </a:moveTo>
                  <a:lnTo>
                    <a:pt x="92" y="110"/>
                  </a:lnTo>
                  <a:lnTo>
                    <a:pt x="92" y="45"/>
                  </a:lnTo>
                  <a:lnTo>
                    <a:pt x="167" y="45"/>
                  </a:lnTo>
                  <a:lnTo>
                    <a:pt x="167" y="110"/>
                  </a:lnTo>
                  <a:close/>
                  <a:moveTo>
                    <a:pt x="59" y="73"/>
                  </a:moveTo>
                  <a:lnTo>
                    <a:pt x="64" y="45"/>
                  </a:lnTo>
                  <a:lnTo>
                    <a:pt x="92" y="45"/>
                  </a:lnTo>
                  <a:lnTo>
                    <a:pt x="92" y="78"/>
                  </a:lnTo>
                  <a:lnTo>
                    <a:pt x="59" y="73"/>
                  </a:lnTo>
                  <a:close/>
                  <a:moveTo>
                    <a:pt x="123" y="83"/>
                  </a:moveTo>
                  <a:lnTo>
                    <a:pt x="117" y="126"/>
                  </a:lnTo>
                  <a:lnTo>
                    <a:pt x="53" y="116"/>
                  </a:lnTo>
                  <a:lnTo>
                    <a:pt x="59" y="73"/>
                  </a:lnTo>
                  <a:lnTo>
                    <a:pt x="123" y="83"/>
                  </a:lnTo>
                  <a:close/>
                  <a:moveTo>
                    <a:pt x="102" y="150"/>
                  </a:moveTo>
                  <a:lnTo>
                    <a:pt x="42" y="185"/>
                  </a:lnTo>
                  <a:lnTo>
                    <a:pt x="53" y="116"/>
                  </a:lnTo>
                  <a:lnTo>
                    <a:pt x="84" y="121"/>
                  </a:lnTo>
                  <a:lnTo>
                    <a:pt x="102" y="150"/>
                  </a:lnTo>
                  <a:close/>
                  <a:moveTo>
                    <a:pt x="68" y="94"/>
                  </a:moveTo>
                  <a:lnTo>
                    <a:pt x="78" y="89"/>
                  </a:lnTo>
                  <a:lnTo>
                    <a:pt x="89" y="84"/>
                  </a:lnTo>
                  <a:lnTo>
                    <a:pt x="108" y="146"/>
                  </a:lnTo>
                  <a:lnTo>
                    <a:pt x="104" y="147"/>
                  </a:lnTo>
                  <a:lnTo>
                    <a:pt x="102" y="150"/>
                  </a:lnTo>
                  <a:lnTo>
                    <a:pt x="68" y="94"/>
                  </a:lnTo>
                  <a:close/>
                  <a:moveTo>
                    <a:pt x="89" y="84"/>
                  </a:moveTo>
                  <a:lnTo>
                    <a:pt x="101" y="81"/>
                  </a:lnTo>
                  <a:lnTo>
                    <a:pt x="112" y="81"/>
                  </a:lnTo>
                  <a:lnTo>
                    <a:pt x="112" y="146"/>
                  </a:lnTo>
                  <a:lnTo>
                    <a:pt x="110" y="146"/>
                  </a:lnTo>
                  <a:lnTo>
                    <a:pt x="108" y="146"/>
                  </a:lnTo>
                  <a:lnTo>
                    <a:pt x="89" y="84"/>
                  </a:lnTo>
                  <a:close/>
                  <a:moveTo>
                    <a:pt x="112" y="81"/>
                  </a:moveTo>
                  <a:lnTo>
                    <a:pt x="112" y="81"/>
                  </a:lnTo>
                  <a:lnTo>
                    <a:pt x="112" y="114"/>
                  </a:lnTo>
                  <a:lnTo>
                    <a:pt x="112" y="81"/>
                  </a:lnTo>
                  <a:close/>
                  <a:moveTo>
                    <a:pt x="112" y="81"/>
                  </a:moveTo>
                  <a:lnTo>
                    <a:pt x="122" y="81"/>
                  </a:lnTo>
                  <a:lnTo>
                    <a:pt x="132" y="83"/>
                  </a:lnTo>
                  <a:lnTo>
                    <a:pt x="140" y="85"/>
                  </a:lnTo>
                  <a:lnTo>
                    <a:pt x="149" y="89"/>
                  </a:lnTo>
                  <a:lnTo>
                    <a:pt x="122" y="147"/>
                  </a:lnTo>
                  <a:lnTo>
                    <a:pt x="117" y="146"/>
                  </a:lnTo>
                  <a:lnTo>
                    <a:pt x="112" y="146"/>
                  </a:lnTo>
                  <a:lnTo>
                    <a:pt x="112" y="81"/>
                  </a:lnTo>
                  <a:close/>
                  <a:moveTo>
                    <a:pt x="122" y="147"/>
                  </a:moveTo>
                  <a:lnTo>
                    <a:pt x="122" y="147"/>
                  </a:lnTo>
                  <a:lnTo>
                    <a:pt x="135" y="119"/>
                  </a:lnTo>
                  <a:lnTo>
                    <a:pt x="122" y="147"/>
                  </a:lnTo>
                  <a:close/>
                  <a:moveTo>
                    <a:pt x="149" y="89"/>
                  </a:moveTo>
                  <a:lnTo>
                    <a:pt x="157" y="94"/>
                  </a:lnTo>
                  <a:lnTo>
                    <a:pt x="164" y="99"/>
                  </a:lnTo>
                  <a:lnTo>
                    <a:pt x="172" y="105"/>
                  </a:lnTo>
                  <a:lnTo>
                    <a:pt x="179" y="111"/>
                  </a:lnTo>
                  <a:lnTo>
                    <a:pt x="130" y="155"/>
                  </a:lnTo>
                  <a:lnTo>
                    <a:pt x="125" y="150"/>
                  </a:lnTo>
                  <a:lnTo>
                    <a:pt x="122" y="147"/>
                  </a:lnTo>
                  <a:lnTo>
                    <a:pt x="149" y="89"/>
                  </a:lnTo>
                  <a:close/>
                  <a:moveTo>
                    <a:pt x="179" y="111"/>
                  </a:moveTo>
                  <a:lnTo>
                    <a:pt x="179" y="111"/>
                  </a:lnTo>
                  <a:lnTo>
                    <a:pt x="154" y="132"/>
                  </a:lnTo>
                  <a:lnTo>
                    <a:pt x="179" y="111"/>
                  </a:lnTo>
                  <a:close/>
                  <a:moveTo>
                    <a:pt x="179" y="111"/>
                  </a:moveTo>
                  <a:lnTo>
                    <a:pt x="185" y="120"/>
                  </a:lnTo>
                  <a:lnTo>
                    <a:pt x="191" y="130"/>
                  </a:lnTo>
                  <a:lnTo>
                    <a:pt x="196" y="141"/>
                  </a:lnTo>
                  <a:lnTo>
                    <a:pt x="201" y="151"/>
                  </a:lnTo>
                  <a:lnTo>
                    <a:pt x="140" y="172"/>
                  </a:lnTo>
                  <a:lnTo>
                    <a:pt x="135" y="162"/>
                  </a:lnTo>
                  <a:lnTo>
                    <a:pt x="130" y="154"/>
                  </a:lnTo>
                  <a:lnTo>
                    <a:pt x="179" y="111"/>
                  </a:lnTo>
                  <a:close/>
                  <a:moveTo>
                    <a:pt x="201" y="151"/>
                  </a:moveTo>
                  <a:lnTo>
                    <a:pt x="204" y="162"/>
                  </a:lnTo>
                  <a:lnTo>
                    <a:pt x="206" y="173"/>
                  </a:lnTo>
                  <a:lnTo>
                    <a:pt x="208" y="186"/>
                  </a:lnTo>
                  <a:lnTo>
                    <a:pt x="209" y="198"/>
                  </a:lnTo>
                  <a:lnTo>
                    <a:pt x="144" y="198"/>
                  </a:lnTo>
                  <a:lnTo>
                    <a:pt x="143" y="183"/>
                  </a:lnTo>
                  <a:lnTo>
                    <a:pt x="140" y="172"/>
                  </a:lnTo>
                  <a:lnTo>
                    <a:pt x="201" y="151"/>
                  </a:lnTo>
                  <a:close/>
                  <a:moveTo>
                    <a:pt x="209" y="198"/>
                  </a:moveTo>
                  <a:lnTo>
                    <a:pt x="208" y="198"/>
                  </a:lnTo>
                  <a:lnTo>
                    <a:pt x="176" y="198"/>
                  </a:lnTo>
                  <a:lnTo>
                    <a:pt x="209" y="198"/>
                  </a:lnTo>
                  <a:close/>
                  <a:moveTo>
                    <a:pt x="208" y="198"/>
                  </a:moveTo>
                  <a:lnTo>
                    <a:pt x="208" y="210"/>
                  </a:lnTo>
                  <a:lnTo>
                    <a:pt x="206" y="220"/>
                  </a:lnTo>
                  <a:lnTo>
                    <a:pt x="205" y="230"/>
                  </a:lnTo>
                  <a:lnTo>
                    <a:pt x="203" y="239"/>
                  </a:lnTo>
                  <a:lnTo>
                    <a:pt x="199" y="249"/>
                  </a:lnTo>
                  <a:lnTo>
                    <a:pt x="195" y="259"/>
                  </a:lnTo>
                  <a:lnTo>
                    <a:pt x="190" y="268"/>
                  </a:lnTo>
                  <a:lnTo>
                    <a:pt x="184" y="278"/>
                  </a:lnTo>
                  <a:lnTo>
                    <a:pt x="130" y="242"/>
                  </a:lnTo>
                  <a:lnTo>
                    <a:pt x="137" y="232"/>
                  </a:lnTo>
                  <a:lnTo>
                    <a:pt x="140" y="221"/>
                  </a:lnTo>
                  <a:lnTo>
                    <a:pt x="143" y="210"/>
                  </a:lnTo>
                  <a:lnTo>
                    <a:pt x="144" y="198"/>
                  </a:lnTo>
                  <a:lnTo>
                    <a:pt x="208" y="198"/>
                  </a:lnTo>
                  <a:close/>
                  <a:moveTo>
                    <a:pt x="184" y="278"/>
                  </a:moveTo>
                  <a:lnTo>
                    <a:pt x="178" y="288"/>
                  </a:lnTo>
                  <a:lnTo>
                    <a:pt x="169" y="297"/>
                  </a:lnTo>
                  <a:lnTo>
                    <a:pt x="160" y="304"/>
                  </a:lnTo>
                  <a:lnTo>
                    <a:pt x="150" y="309"/>
                  </a:lnTo>
                  <a:lnTo>
                    <a:pt x="119" y="253"/>
                  </a:lnTo>
                  <a:lnTo>
                    <a:pt x="125" y="248"/>
                  </a:lnTo>
                  <a:lnTo>
                    <a:pt x="130" y="242"/>
                  </a:lnTo>
                  <a:lnTo>
                    <a:pt x="184" y="278"/>
                  </a:lnTo>
                  <a:close/>
                  <a:moveTo>
                    <a:pt x="119" y="253"/>
                  </a:moveTo>
                  <a:lnTo>
                    <a:pt x="119" y="253"/>
                  </a:lnTo>
                  <a:lnTo>
                    <a:pt x="135" y="282"/>
                  </a:lnTo>
                  <a:lnTo>
                    <a:pt x="119" y="253"/>
                  </a:lnTo>
                  <a:close/>
                  <a:moveTo>
                    <a:pt x="150" y="309"/>
                  </a:moveTo>
                  <a:lnTo>
                    <a:pt x="139" y="314"/>
                  </a:lnTo>
                  <a:lnTo>
                    <a:pt x="129" y="318"/>
                  </a:lnTo>
                  <a:lnTo>
                    <a:pt x="117" y="320"/>
                  </a:lnTo>
                  <a:lnTo>
                    <a:pt x="104" y="320"/>
                  </a:lnTo>
                  <a:lnTo>
                    <a:pt x="104" y="256"/>
                  </a:lnTo>
                  <a:lnTo>
                    <a:pt x="113" y="256"/>
                  </a:lnTo>
                  <a:lnTo>
                    <a:pt x="119" y="253"/>
                  </a:lnTo>
                  <a:lnTo>
                    <a:pt x="150" y="309"/>
                  </a:lnTo>
                  <a:close/>
                  <a:moveTo>
                    <a:pt x="104" y="256"/>
                  </a:moveTo>
                  <a:lnTo>
                    <a:pt x="104" y="256"/>
                  </a:lnTo>
                  <a:lnTo>
                    <a:pt x="104" y="288"/>
                  </a:lnTo>
                  <a:lnTo>
                    <a:pt x="104" y="256"/>
                  </a:lnTo>
                  <a:close/>
                  <a:moveTo>
                    <a:pt x="104" y="320"/>
                  </a:moveTo>
                  <a:lnTo>
                    <a:pt x="94" y="320"/>
                  </a:lnTo>
                  <a:lnTo>
                    <a:pt x="86" y="319"/>
                  </a:lnTo>
                  <a:lnTo>
                    <a:pt x="76" y="317"/>
                  </a:lnTo>
                  <a:lnTo>
                    <a:pt x="67" y="314"/>
                  </a:lnTo>
                  <a:lnTo>
                    <a:pt x="91" y="253"/>
                  </a:lnTo>
                  <a:lnTo>
                    <a:pt x="97" y="256"/>
                  </a:lnTo>
                  <a:lnTo>
                    <a:pt x="104" y="256"/>
                  </a:lnTo>
                  <a:lnTo>
                    <a:pt x="104" y="320"/>
                  </a:lnTo>
                  <a:close/>
                  <a:moveTo>
                    <a:pt x="67" y="314"/>
                  </a:moveTo>
                  <a:lnTo>
                    <a:pt x="58" y="310"/>
                  </a:lnTo>
                  <a:lnTo>
                    <a:pt x="51" y="305"/>
                  </a:lnTo>
                  <a:lnTo>
                    <a:pt x="43" y="299"/>
                  </a:lnTo>
                  <a:lnTo>
                    <a:pt x="36" y="293"/>
                  </a:lnTo>
                  <a:lnTo>
                    <a:pt x="81" y="247"/>
                  </a:lnTo>
                  <a:lnTo>
                    <a:pt x="86" y="251"/>
                  </a:lnTo>
                  <a:lnTo>
                    <a:pt x="91" y="253"/>
                  </a:lnTo>
                  <a:lnTo>
                    <a:pt x="67" y="314"/>
                  </a:lnTo>
                  <a:close/>
                  <a:moveTo>
                    <a:pt x="36" y="293"/>
                  </a:moveTo>
                  <a:lnTo>
                    <a:pt x="30" y="286"/>
                  </a:lnTo>
                  <a:lnTo>
                    <a:pt x="23" y="278"/>
                  </a:lnTo>
                  <a:lnTo>
                    <a:pt x="18" y="269"/>
                  </a:lnTo>
                  <a:lnTo>
                    <a:pt x="13" y="261"/>
                  </a:lnTo>
                  <a:lnTo>
                    <a:pt x="73" y="236"/>
                  </a:lnTo>
                  <a:lnTo>
                    <a:pt x="76" y="242"/>
                  </a:lnTo>
                  <a:lnTo>
                    <a:pt x="81" y="247"/>
                  </a:lnTo>
                  <a:lnTo>
                    <a:pt x="36" y="293"/>
                  </a:lnTo>
                  <a:close/>
                  <a:moveTo>
                    <a:pt x="13" y="261"/>
                  </a:moveTo>
                  <a:lnTo>
                    <a:pt x="10" y="252"/>
                  </a:lnTo>
                  <a:lnTo>
                    <a:pt x="7" y="242"/>
                  </a:lnTo>
                  <a:lnTo>
                    <a:pt x="5" y="232"/>
                  </a:lnTo>
                  <a:lnTo>
                    <a:pt x="3" y="222"/>
                  </a:lnTo>
                  <a:lnTo>
                    <a:pt x="68" y="215"/>
                  </a:lnTo>
                  <a:lnTo>
                    <a:pt x="69" y="226"/>
                  </a:lnTo>
                  <a:lnTo>
                    <a:pt x="73" y="236"/>
                  </a:lnTo>
                  <a:lnTo>
                    <a:pt x="13" y="261"/>
                  </a:lnTo>
                  <a:close/>
                  <a:moveTo>
                    <a:pt x="3" y="222"/>
                  </a:moveTo>
                  <a:lnTo>
                    <a:pt x="0" y="191"/>
                  </a:lnTo>
                  <a:lnTo>
                    <a:pt x="31" y="186"/>
                  </a:lnTo>
                  <a:lnTo>
                    <a:pt x="36" y="218"/>
                  </a:lnTo>
                  <a:lnTo>
                    <a:pt x="3" y="2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832"/>
            <p:cNvSpPr>
              <a:spLocks noEditPoints="1"/>
            </p:cNvSpPr>
            <p:nvPr/>
          </p:nvSpPr>
          <p:spPr bwMode="auto">
            <a:xfrm>
              <a:off x="3681" y="1929"/>
              <a:ext cx="32" cy="51"/>
            </a:xfrm>
            <a:custGeom>
              <a:avLst/>
              <a:gdLst>
                <a:gd name="T0" fmla="*/ 0 w 161"/>
                <a:gd name="T1" fmla="*/ 255 h 255"/>
                <a:gd name="T2" fmla="*/ 0 w 161"/>
                <a:gd name="T3" fmla="*/ 0 h 255"/>
                <a:gd name="T4" fmla="*/ 69 w 161"/>
                <a:gd name="T5" fmla="*/ 0 h 255"/>
                <a:gd name="T6" fmla="*/ 86 w 161"/>
                <a:gd name="T7" fmla="*/ 0 h 255"/>
                <a:gd name="T8" fmla="*/ 100 w 161"/>
                <a:gd name="T9" fmla="*/ 0 h 255"/>
                <a:gd name="T10" fmla="*/ 111 w 161"/>
                <a:gd name="T11" fmla="*/ 1 h 255"/>
                <a:gd name="T12" fmla="*/ 119 w 161"/>
                <a:gd name="T13" fmla="*/ 4 h 255"/>
                <a:gd name="T14" fmla="*/ 127 w 161"/>
                <a:gd name="T15" fmla="*/ 7 h 255"/>
                <a:gd name="T16" fmla="*/ 135 w 161"/>
                <a:gd name="T17" fmla="*/ 12 h 255"/>
                <a:gd name="T18" fmla="*/ 142 w 161"/>
                <a:gd name="T19" fmla="*/ 20 h 255"/>
                <a:gd name="T20" fmla="*/ 149 w 161"/>
                <a:gd name="T21" fmla="*/ 29 h 255"/>
                <a:gd name="T22" fmla="*/ 155 w 161"/>
                <a:gd name="T23" fmla="*/ 39 h 255"/>
                <a:gd name="T24" fmla="*/ 159 w 161"/>
                <a:gd name="T25" fmla="*/ 51 h 255"/>
                <a:gd name="T26" fmla="*/ 160 w 161"/>
                <a:gd name="T27" fmla="*/ 64 h 255"/>
                <a:gd name="T28" fmla="*/ 161 w 161"/>
                <a:gd name="T29" fmla="*/ 78 h 255"/>
                <a:gd name="T30" fmla="*/ 160 w 161"/>
                <a:gd name="T31" fmla="*/ 92 h 255"/>
                <a:gd name="T32" fmla="*/ 159 w 161"/>
                <a:gd name="T33" fmla="*/ 103 h 255"/>
                <a:gd name="T34" fmla="*/ 155 w 161"/>
                <a:gd name="T35" fmla="*/ 115 h 255"/>
                <a:gd name="T36" fmla="*/ 151 w 161"/>
                <a:gd name="T37" fmla="*/ 125 h 255"/>
                <a:gd name="T38" fmla="*/ 145 w 161"/>
                <a:gd name="T39" fmla="*/ 133 h 255"/>
                <a:gd name="T40" fmla="*/ 139 w 161"/>
                <a:gd name="T41" fmla="*/ 141 h 255"/>
                <a:gd name="T42" fmla="*/ 132 w 161"/>
                <a:gd name="T43" fmla="*/ 147 h 255"/>
                <a:gd name="T44" fmla="*/ 125 w 161"/>
                <a:gd name="T45" fmla="*/ 151 h 255"/>
                <a:gd name="T46" fmla="*/ 115 w 161"/>
                <a:gd name="T47" fmla="*/ 154 h 255"/>
                <a:gd name="T48" fmla="*/ 104 w 161"/>
                <a:gd name="T49" fmla="*/ 157 h 255"/>
                <a:gd name="T50" fmla="*/ 89 w 161"/>
                <a:gd name="T51" fmla="*/ 158 h 255"/>
                <a:gd name="T52" fmla="*/ 70 w 161"/>
                <a:gd name="T53" fmla="*/ 158 h 255"/>
                <a:gd name="T54" fmla="*/ 43 w 161"/>
                <a:gd name="T55" fmla="*/ 158 h 255"/>
                <a:gd name="T56" fmla="*/ 43 w 161"/>
                <a:gd name="T57" fmla="*/ 255 h 255"/>
                <a:gd name="T58" fmla="*/ 0 w 161"/>
                <a:gd name="T59" fmla="*/ 255 h 255"/>
                <a:gd name="T60" fmla="*/ 43 w 161"/>
                <a:gd name="T61" fmla="*/ 42 h 255"/>
                <a:gd name="T62" fmla="*/ 43 w 161"/>
                <a:gd name="T63" fmla="*/ 116 h 255"/>
                <a:gd name="T64" fmla="*/ 66 w 161"/>
                <a:gd name="T65" fmla="*/ 116 h 255"/>
                <a:gd name="T66" fmla="*/ 86 w 161"/>
                <a:gd name="T67" fmla="*/ 115 h 255"/>
                <a:gd name="T68" fmla="*/ 99 w 161"/>
                <a:gd name="T69" fmla="*/ 112 h 255"/>
                <a:gd name="T70" fmla="*/ 103 w 161"/>
                <a:gd name="T71" fmla="*/ 110 h 255"/>
                <a:gd name="T72" fmla="*/ 106 w 161"/>
                <a:gd name="T73" fmla="*/ 107 h 255"/>
                <a:gd name="T74" fmla="*/ 109 w 161"/>
                <a:gd name="T75" fmla="*/ 105 h 255"/>
                <a:gd name="T76" fmla="*/ 113 w 161"/>
                <a:gd name="T77" fmla="*/ 100 h 255"/>
                <a:gd name="T78" fmla="*/ 115 w 161"/>
                <a:gd name="T79" fmla="*/ 96 h 255"/>
                <a:gd name="T80" fmla="*/ 116 w 161"/>
                <a:gd name="T81" fmla="*/ 91 h 255"/>
                <a:gd name="T82" fmla="*/ 117 w 161"/>
                <a:gd name="T83" fmla="*/ 85 h 255"/>
                <a:gd name="T84" fmla="*/ 117 w 161"/>
                <a:gd name="T85" fmla="*/ 78 h 255"/>
                <a:gd name="T86" fmla="*/ 117 w 161"/>
                <a:gd name="T87" fmla="*/ 72 h 255"/>
                <a:gd name="T88" fmla="*/ 116 w 161"/>
                <a:gd name="T89" fmla="*/ 67 h 255"/>
                <a:gd name="T90" fmla="*/ 115 w 161"/>
                <a:gd name="T91" fmla="*/ 62 h 255"/>
                <a:gd name="T92" fmla="*/ 113 w 161"/>
                <a:gd name="T93" fmla="*/ 57 h 255"/>
                <a:gd name="T94" fmla="*/ 109 w 161"/>
                <a:gd name="T95" fmla="*/ 54 h 255"/>
                <a:gd name="T96" fmla="*/ 106 w 161"/>
                <a:gd name="T97" fmla="*/ 50 h 255"/>
                <a:gd name="T98" fmla="*/ 103 w 161"/>
                <a:gd name="T99" fmla="*/ 47 h 255"/>
                <a:gd name="T100" fmla="*/ 98 w 161"/>
                <a:gd name="T101" fmla="*/ 46 h 255"/>
                <a:gd name="T102" fmla="*/ 85 w 161"/>
                <a:gd name="T103" fmla="*/ 44 h 255"/>
                <a:gd name="T104" fmla="*/ 64 w 161"/>
                <a:gd name="T105" fmla="*/ 42 h 255"/>
                <a:gd name="T106" fmla="*/ 43 w 161"/>
                <a:gd name="T107" fmla="*/ 4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1" h="255">
                  <a:moveTo>
                    <a:pt x="0" y="255"/>
                  </a:moveTo>
                  <a:lnTo>
                    <a:pt x="0" y="0"/>
                  </a:lnTo>
                  <a:lnTo>
                    <a:pt x="69" y="0"/>
                  </a:lnTo>
                  <a:lnTo>
                    <a:pt x="86" y="0"/>
                  </a:lnTo>
                  <a:lnTo>
                    <a:pt x="100" y="0"/>
                  </a:lnTo>
                  <a:lnTo>
                    <a:pt x="111" y="1"/>
                  </a:lnTo>
                  <a:lnTo>
                    <a:pt x="119" y="4"/>
                  </a:lnTo>
                  <a:lnTo>
                    <a:pt x="127" y="7"/>
                  </a:lnTo>
                  <a:lnTo>
                    <a:pt x="135" y="12"/>
                  </a:lnTo>
                  <a:lnTo>
                    <a:pt x="142" y="20"/>
                  </a:lnTo>
                  <a:lnTo>
                    <a:pt x="149" y="29"/>
                  </a:lnTo>
                  <a:lnTo>
                    <a:pt x="155" y="39"/>
                  </a:lnTo>
                  <a:lnTo>
                    <a:pt x="159" y="51"/>
                  </a:lnTo>
                  <a:lnTo>
                    <a:pt x="160" y="64"/>
                  </a:lnTo>
                  <a:lnTo>
                    <a:pt x="161" y="78"/>
                  </a:lnTo>
                  <a:lnTo>
                    <a:pt x="160" y="92"/>
                  </a:lnTo>
                  <a:lnTo>
                    <a:pt x="159" y="103"/>
                  </a:lnTo>
                  <a:lnTo>
                    <a:pt x="155" y="115"/>
                  </a:lnTo>
                  <a:lnTo>
                    <a:pt x="151" y="125"/>
                  </a:lnTo>
                  <a:lnTo>
                    <a:pt x="145" y="133"/>
                  </a:lnTo>
                  <a:lnTo>
                    <a:pt x="139" y="141"/>
                  </a:lnTo>
                  <a:lnTo>
                    <a:pt x="132" y="147"/>
                  </a:lnTo>
                  <a:lnTo>
                    <a:pt x="125" y="151"/>
                  </a:lnTo>
                  <a:lnTo>
                    <a:pt x="115" y="154"/>
                  </a:lnTo>
                  <a:lnTo>
                    <a:pt x="104" y="157"/>
                  </a:lnTo>
                  <a:lnTo>
                    <a:pt x="89" y="158"/>
                  </a:lnTo>
                  <a:lnTo>
                    <a:pt x="70" y="158"/>
                  </a:lnTo>
                  <a:lnTo>
                    <a:pt x="43" y="158"/>
                  </a:lnTo>
                  <a:lnTo>
                    <a:pt x="43" y="255"/>
                  </a:lnTo>
                  <a:lnTo>
                    <a:pt x="0" y="255"/>
                  </a:lnTo>
                  <a:close/>
                  <a:moveTo>
                    <a:pt x="43" y="42"/>
                  </a:moveTo>
                  <a:lnTo>
                    <a:pt x="43" y="116"/>
                  </a:lnTo>
                  <a:lnTo>
                    <a:pt x="66" y="116"/>
                  </a:lnTo>
                  <a:lnTo>
                    <a:pt x="86" y="115"/>
                  </a:lnTo>
                  <a:lnTo>
                    <a:pt x="99" y="112"/>
                  </a:lnTo>
                  <a:lnTo>
                    <a:pt x="103" y="110"/>
                  </a:lnTo>
                  <a:lnTo>
                    <a:pt x="106" y="107"/>
                  </a:lnTo>
                  <a:lnTo>
                    <a:pt x="109" y="105"/>
                  </a:lnTo>
                  <a:lnTo>
                    <a:pt x="113" y="100"/>
                  </a:lnTo>
                  <a:lnTo>
                    <a:pt x="115" y="96"/>
                  </a:lnTo>
                  <a:lnTo>
                    <a:pt x="116" y="91"/>
                  </a:lnTo>
                  <a:lnTo>
                    <a:pt x="117" y="85"/>
                  </a:lnTo>
                  <a:lnTo>
                    <a:pt x="117" y="78"/>
                  </a:lnTo>
                  <a:lnTo>
                    <a:pt x="117" y="72"/>
                  </a:lnTo>
                  <a:lnTo>
                    <a:pt x="116" y="67"/>
                  </a:lnTo>
                  <a:lnTo>
                    <a:pt x="115" y="62"/>
                  </a:lnTo>
                  <a:lnTo>
                    <a:pt x="113" y="57"/>
                  </a:lnTo>
                  <a:lnTo>
                    <a:pt x="109" y="54"/>
                  </a:lnTo>
                  <a:lnTo>
                    <a:pt x="106" y="50"/>
                  </a:lnTo>
                  <a:lnTo>
                    <a:pt x="103" y="47"/>
                  </a:lnTo>
                  <a:lnTo>
                    <a:pt x="98" y="46"/>
                  </a:lnTo>
                  <a:lnTo>
                    <a:pt x="85" y="44"/>
                  </a:lnTo>
                  <a:lnTo>
                    <a:pt x="64" y="42"/>
                  </a:lnTo>
                  <a:lnTo>
                    <a:pt x="43" y="42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833"/>
            <p:cNvSpPr>
              <a:spLocks/>
            </p:cNvSpPr>
            <p:nvPr/>
          </p:nvSpPr>
          <p:spPr bwMode="auto">
            <a:xfrm>
              <a:off x="3720" y="1930"/>
              <a:ext cx="27" cy="50"/>
            </a:xfrm>
            <a:custGeom>
              <a:avLst/>
              <a:gdLst>
                <a:gd name="T0" fmla="*/ 0 w 137"/>
                <a:gd name="T1" fmla="*/ 45 h 251"/>
                <a:gd name="T2" fmla="*/ 0 w 137"/>
                <a:gd name="T3" fmla="*/ 0 h 251"/>
                <a:gd name="T4" fmla="*/ 137 w 137"/>
                <a:gd name="T5" fmla="*/ 0 h 251"/>
                <a:gd name="T6" fmla="*/ 137 w 137"/>
                <a:gd name="T7" fmla="*/ 35 h 251"/>
                <a:gd name="T8" fmla="*/ 129 w 137"/>
                <a:gd name="T9" fmla="*/ 46 h 251"/>
                <a:gd name="T10" fmla="*/ 120 w 137"/>
                <a:gd name="T11" fmla="*/ 60 h 251"/>
                <a:gd name="T12" fmla="*/ 112 w 137"/>
                <a:gd name="T13" fmla="*/ 74 h 251"/>
                <a:gd name="T14" fmla="*/ 104 w 137"/>
                <a:gd name="T15" fmla="*/ 93 h 251"/>
                <a:gd name="T16" fmla="*/ 95 w 137"/>
                <a:gd name="T17" fmla="*/ 112 h 251"/>
                <a:gd name="T18" fmla="*/ 87 w 137"/>
                <a:gd name="T19" fmla="*/ 132 h 251"/>
                <a:gd name="T20" fmla="*/ 81 w 137"/>
                <a:gd name="T21" fmla="*/ 152 h 251"/>
                <a:gd name="T22" fmla="*/ 76 w 137"/>
                <a:gd name="T23" fmla="*/ 173 h 251"/>
                <a:gd name="T24" fmla="*/ 72 w 137"/>
                <a:gd name="T25" fmla="*/ 194 h 251"/>
                <a:gd name="T26" fmla="*/ 70 w 137"/>
                <a:gd name="T27" fmla="*/ 214 h 251"/>
                <a:gd name="T28" fmla="*/ 67 w 137"/>
                <a:gd name="T29" fmla="*/ 233 h 251"/>
                <a:gd name="T30" fmla="*/ 67 w 137"/>
                <a:gd name="T31" fmla="*/ 251 h 251"/>
                <a:gd name="T32" fmla="*/ 29 w 137"/>
                <a:gd name="T33" fmla="*/ 251 h 251"/>
                <a:gd name="T34" fmla="*/ 30 w 137"/>
                <a:gd name="T35" fmla="*/ 224 h 251"/>
                <a:gd name="T36" fmla="*/ 34 w 137"/>
                <a:gd name="T37" fmla="*/ 197 h 251"/>
                <a:gd name="T38" fmla="*/ 39 w 137"/>
                <a:gd name="T39" fmla="*/ 169 h 251"/>
                <a:gd name="T40" fmla="*/ 46 w 137"/>
                <a:gd name="T41" fmla="*/ 143 h 251"/>
                <a:gd name="T42" fmla="*/ 55 w 137"/>
                <a:gd name="T43" fmla="*/ 116 h 251"/>
                <a:gd name="T44" fmla="*/ 66 w 137"/>
                <a:gd name="T45" fmla="*/ 91 h 251"/>
                <a:gd name="T46" fmla="*/ 77 w 137"/>
                <a:gd name="T47" fmla="*/ 67 h 251"/>
                <a:gd name="T48" fmla="*/ 91 w 137"/>
                <a:gd name="T49" fmla="*/ 45 h 251"/>
                <a:gd name="T50" fmla="*/ 0 w 137"/>
                <a:gd name="T51" fmla="*/ 4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7" h="251">
                  <a:moveTo>
                    <a:pt x="0" y="45"/>
                  </a:moveTo>
                  <a:lnTo>
                    <a:pt x="0" y="0"/>
                  </a:lnTo>
                  <a:lnTo>
                    <a:pt x="137" y="0"/>
                  </a:lnTo>
                  <a:lnTo>
                    <a:pt x="137" y="35"/>
                  </a:lnTo>
                  <a:lnTo>
                    <a:pt x="129" y="46"/>
                  </a:lnTo>
                  <a:lnTo>
                    <a:pt x="120" y="60"/>
                  </a:lnTo>
                  <a:lnTo>
                    <a:pt x="112" y="74"/>
                  </a:lnTo>
                  <a:lnTo>
                    <a:pt x="104" y="93"/>
                  </a:lnTo>
                  <a:lnTo>
                    <a:pt x="95" y="112"/>
                  </a:lnTo>
                  <a:lnTo>
                    <a:pt x="87" y="132"/>
                  </a:lnTo>
                  <a:lnTo>
                    <a:pt x="81" y="152"/>
                  </a:lnTo>
                  <a:lnTo>
                    <a:pt x="76" y="173"/>
                  </a:lnTo>
                  <a:lnTo>
                    <a:pt x="72" y="194"/>
                  </a:lnTo>
                  <a:lnTo>
                    <a:pt x="70" y="214"/>
                  </a:lnTo>
                  <a:lnTo>
                    <a:pt x="67" y="233"/>
                  </a:lnTo>
                  <a:lnTo>
                    <a:pt x="67" y="251"/>
                  </a:lnTo>
                  <a:lnTo>
                    <a:pt x="29" y="251"/>
                  </a:lnTo>
                  <a:lnTo>
                    <a:pt x="30" y="224"/>
                  </a:lnTo>
                  <a:lnTo>
                    <a:pt x="34" y="197"/>
                  </a:lnTo>
                  <a:lnTo>
                    <a:pt x="39" y="169"/>
                  </a:lnTo>
                  <a:lnTo>
                    <a:pt x="46" y="143"/>
                  </a:lnTo>
                  <a:lnTo>
                    <a:pt x="55" y="116"/>
                  </a:lnTo>
                  <a:lnTo>
                    <a:pt x="66" y="91"/>
                  </a:lnTo>
                  <a:lnTo>
                    <a:pt x="77" y="67"/>
                  </a:lnTo>
                  <a:lnTo>
                    <a:pt x="91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34"/>
            <p:cNvSpPr>
              <a:spLocks noEditPoints="1"/>
            </p:cNvSpPr>
            <p:nvPr/>
          </p:nvSpPr>
          <p:spPr bwMode="auto">
            <a:xfrm>
              <a:off x="3755" y="1929"/>
              <a:ext cx="27" cy="52"/>
            </a:xfrm>
            <a:custGeom>
              <a:avLst/>
              <a:gdLst>
                <a:gd name="T0" fmla="*/ 76 w 136"/>
                <a:gd name="T1" fmla="*/ 1 h 260"/>
                <a:gd name="T2" fmla="*/ 90 w 136"/>
                <a:gd name="T3" fmla="*/ 5 h 260"/>
                <a:gd name="T4" fmla="*/ 101 w 136"/>
                <a:gd name="T5" fmla="*/ 11 h 260"/>
                <a:gd name="T6" fmla="*/ 112 w 136"/>
                <a:gd name="T7" fmla="*/ 22 h 260"/>
                <a:gd name="T8" fmla="*/ 122 w 136"/>
                <a:gd name="T9" fmla="*/ 37 h 260"/>
                <a:gd name="T10" fmla="*/ 129 w 136"/>
                <a:gd name="T11" fmla="*/ 57 h 260"/>
                <a:gd name="T12" fmla="*/ 134 w 136"/>
                <a:gd name="T13" fmla="*/ 82 h 260"/>
                <a:gd name="T14" fmla="*/ 136 w 136"/>
                <a:gd name="T15" fmla="*/ 113 h 260"/>
                <a:gd name="T16" fmla="*/ 136 w 136"/>
                <a:gd name="T17" fmla="*/ 148 h 260"/>
                <a:gd name="T18" fmla="*/ 134 w 136"/>
                <a:gd name="T19" fmla="*/ 178 h 260"/>
                <a:gd name="T20" fmla="*/ 129 w 136"/>
                <a:gd name="T21" fmla="*/ 204 h 260"/>
                <a:gd name="T22" fmla="*/ 122 w 136"/>
                <a:gd name="T23" fmla="*/ 224 h 260"/>
                <a:gd name="T24" fmla="*/ 112 w 136"/>
                <a:gd name="T25" fmla="*/ 238 h 260"/>
                <a:gd name="T26" fmla="*/ 102 w 136"/>
                <a:gd name="T27" fmla="*/ 249 h 260"/>
                <a:gd name="T28" fmla="*/ 90 w 136"/>
                <a:gd name="T29" fmla="*/ 256 h 260"/>
                <a:gd name="T30" fmla="*/ 76 w 136"/>
                <a:gd name="T31" fmla="*/ 260 h 260"/>
                <a:gd name="T32" fmla="*/ 61 w 136"/>
                <a:gd name="T33" fmla="*/ 260 h 260"/>
                <a:gd name="T34" fmla="*/ 48 w 136"/>
                <a:gd name="T35" fmla="*/ 256 h 260"/>
                <a:gd name="T36" fmla="*/ 35 w 136"/>
                <a:gd name="T37" fmla="*/ 249 h 260"/>
                <a:gd name="T38" fmla="*/ 24 w 136"/>
                <a:gd name="T39" fmla="*/ 238 h 260"/>
                <a:gd name="T40" fmla="*/ 15 w 136"/>
                <a:gd name="T41" fmla="*/ 224 h 260"/>
                <a:gd name="T42" fmla="*/ 8 w 136"/>
                <a:gd name="T43" fmla="*/ 204 h 260"/>
                <a:gd name="T44" fmla="*/ 3 w 136"/>
                <a:gd name="T45" fmla="*/ 178 h 260"/>
                <a:gd name="T46" fmla="*/ 0 w 136"/>
                <a:gd name="T47" fmla="*/ 147 h 260"/>
                <a:gd name="T48" fmla="*/ 0 w 136"/>
                <a:gd name="T49" fmla="*/ 112 h 260"/>
                <a:gd name="T50" fmla="*/ 3 w 136"/>
                <a:gd name="T51" fmla="*/ 82 h 260"/>
                <a:gd name="T52" fmla="*/ 8 w 136"/>
                <a:gd name="T53" fmla="*/ 57 h 260"/>
                <a:gd name="T54" fmla="*/ 15 w 136"/>
                <a:gd name="T55" fmla="*/ 37 h 260"/>
                <a:gd name="T56" fmla="*/ 24 w 136"/>
                <a:gd name="T57" fmla="*/ 22 h 260"/>
                <a:gd name="T58" fmla="*/ 35 w 136"/>
                <a:gd name="T59" fmla="*/ 11 h 260"/>
                <a:gd name="T60" fmla="*/ 48 w 136"/>
                <a:gd name="T61" fmla="*/ 5 h 260"/>
                <a:gd name="T62" fmla="*/ 61 w 136"/>
                <a:gd name="T63" fmla="*/ 1 h 260"/>
                <a:gd name="T64" fmla="*/ 69 w 136"/>
                <a:gd name="T65" fmla="*/ 41 h 260"/>
                <a:gd name="T66" fmla="*/ 58 w 136"/>
                <a:gd name="T67" fmla="*/ 45 h 260"/>
                <a:gd name="T68" fmla="*/ 50 w 136"/>
                <a:gd name="T69" fmla="*/ 56 h 260"/>
                <a:gd name="T70" fmla="*/ 44 w 136"/>
                <a:gd name="T71" fmla="*/ 82 h 260"/>
                <a:gd name="T72" fmla="*/ 43 w 136"/>
                <a:gd name="T73" fmla="*/ 131 h 260"/>
                <a:gd name="T74" fmla="*/ 44 w 136"/>
                <a:gd name="T75" fmla="*/ 178 h 260"/>
                <a:gd name="T76" fmla="*/ 50 w 136"/>
                <a:gd name="T77" fmla="*/ 204 h 260"/>
                <a:gd name="T78" fmla="*/ 58 w 136"/>
                <a:gd name="T79" fmla="*/ 215 h 260"/>
                <a:gd name="T80" fmla="*/ 69 w 136"/>
                <a:gd name="T81" fmla="*/ 219 h 260"/>
                <a:gd name="T82" fmla="*/ 79 w 136"/>
                <a:gd name="T83" fmla="*/ 215 h 260"/>
                <a:gd name="T84" fmla="*/ 88 w 136"/>
                <a:gd name="T85" fmla="*/ 204 h 260"/>
                <a:gd name="T86" fmla="*/ 93 w 136"/>
                <a:gd name="T87" fmla="*/ 178 h 260"/>
                <a:gd name="T88" fmla="*/ 94 w 136"/>
                <a:gd name="T89" fmla="*/ 131 h 260"/>
                <a:gd name="T90" fmla="*/ 93 w 136"/>
                <a:gd name="T91" fmla="*/ 83 h 260"/>
                <a:gd name="T92" fmla="*/ 88 w 136"/>
                <a:gd name="T93" fmla="*/ 56 h 260"/>
                <a:gd name="T94" fmla="*/ 79 w 136"/>
                <a:gd name="T95" fmla="*/ 45 h 260"/>
                <a:gd name="T96" fmla="*/ 69 w 136"/>
                <a:gd name="T97" fmla="*/ 4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" h="260">
                  <a:moveTo>
                    <a:pt x="69" y="0"/>
                  </a:moveTo>
                  <a:lnTo>
                    <a:pt x="76" y="1"/>
                  </a:lnTo>
                  <a:lnTo>
                    <a:pt x="83" y="2"/>
                  </a:lnTo>
                  <a:lnTo>
                    <a:pt x="90" y="5"/>
                  </a:lnTo>
                  <a:lnTo>
                    <a:pt x="96" y="7"/>
                  </a:lnTo>
                  <a:lnTo>
                    <a:pt x="101" y="11"/>
                  </a:lnTo>
                  <a:lnTo>
                    <a:pt x="107" y="16"/>
                  </a:lnTo>
                  <a:lnTo>
                    <a:pt x="112" y="22"/>
                  </a:lnTo>
                  <a:lnTo>
                    <a:pt x="117" y="28"/>
                  </a:lnTo>
                  <a:lnTo>
                    <a:pt x="122" y="37"/>
                  </a:lnTo>
                  <a:lnTo>
                    <a:pt x="126" y="46"/>
                  </a:lnTo>
                  <a:lnTo>
                    <a:pt x="129" y="57"/>
                  </a:lnTo>
                  <a:lnTo>
                    <a:pt x="131" y="68"/>
                  </a:lnTo>
                  <a:lnTo>
                    <a:pt x="134" y="82"/>
                  </a:lnTo>
                  <a:lnTo>
                    <a:pt x="135" y="97"/>
                  </a:lnTo>
                  <a:lnTo>
                    <a:pt x="136" y="113"/>
                  </a:lnTo>
                  <a:lnTo>
                    <a:pt x="136" y="131"/>
                  </a:lnTo>
                  <a:lnTo>
                    <a:pt x="136" y="148"/>
                  </a:lnTo>
                  <a:lnTo>
                    <a:pt x="135" y="164"/>
                  </a:lnTo>
                  <a:lnTo>
                    <a:pt x="134" y="178"/>
                  </a:lnTo>
                  <a:lnTo>
                    <a:pt x="131" y="192"/>
                  </a:lnTo>
                  <a:lnTo>
                    <a:pt x="129" y="204"/>
                  </a:lnTo>
                  <a:lnTo>
                    <a:pt x="126" y="214"/>
                  </a:lnTo>
                  <a:lnTo>
                    <a:pt x="122" y="224"/>
                  </a:lnTo>
                  <a:lnTo>
                    <a:pt x="117" y="231"/>
                  </a:lnTo>
                  <a:lnTo>
                    <a:pt x="112" y="238"/>
                  </a:lnTo>
                  <a:lnTo>
                    <a:pt x="107" y="244"/>
                  </a:lnTo>
                  <a:lnTo>
                    <a:pt x="102" y="249"/>
                  </a:lnTo>
                  <a:lnTo>
                    <a:pt x="96" y="253"/>
                  </a:lnTo>
                  <a:lnTo>
                    <a:pt x="90" y="256"/>
                  </a:lnTo>
                  <a:lnTo>
                    <a:pt x="83" y="259"/>
                  </a:lnTo>
                  <a:lnTo>
                    <a:pt x="76" y="260"/>
                  </a:lnTo>
                  <a:lnTo>
                    <a:pt x="69" y="260"/>
                  </a:lnTo>
                  <a:lnTo>
                    <a:pt x="61" y="260"/>
                  </a:lnTo>
                  <a:lnTo>
                    <a:pt x="54" y="259"/>
                  </a:lnTo>
                  <a:lnTo>
                    <a:pt x="48" y="256"/>
                  </a:lnTo>
                  <a:lnTo>
                    <a:pt x="41" y="253"/>
                  </a:lnTo>
                  <a:lnTo>
                    <a:pt x="35" y="249"/>
                  </a:lnTo>
                  <a:lnTo>
                    <a:pt x="29" y="244"/>
                  </a:lnTo>
                  <a:lnTo>
                    <a:pt x="24" y="238"/>
                  </a:lnTo>
                  <a:lnTo>
                    <a:pt x="19" y="231"/>
                  </a:lnTo>
                  <a:lnTo>
                    <a:pt x="15" y="224"/>
                  </a:lnTo>
                  <a:lnTo>
                    <a:pt x="12" y="214"/>
                  </a:lnTo>
                  <a:lnTo>
                    <a:pt x="8" y="204"/>
                  </a:lnTo>
                  <a:lnTo>
                    <a:pt x="5" y="192"/>
                  </a:lnTo>
                  <a:lnTo>
                    <a:pt x="3" y="178"/>
                  </a:lnTo>
                  <a:lnTo>
                    <a:pt x="2" y="163"/>
                  </a:lnTo>
                  <a:lnTo>
                    <a:pt x="0" y="147"/>
                  </a:lnTo>
                  <a:lnTo>
                    <a:pt x="0" y="129"/>
                  </a:lnTo>
                  <a:lnTo>
                    <a:pt x="0" y="112"/>
                  </a:lnTo>
                  <a:lnTo>
                    <a:pt x="2" y="97"/>
                  </a:lnTo>
                  <a:lnTo>
                    <a:pt x="3" y="82"/>
                  </a:lnTo>
                  <a:lnTo>
                    <a:pt x="5" y="68"/>
                  </a:lnTo>
                  <a:lnTo>
                    <a:pt x="8" y="57"/>
                  </a:lnTo>
                  <a:lnTo>
                    <a:pt x="12" y="46"/>
                  </a:lnTo>
                  <a:lnTo>
                    <a:pt x="15" y="37"/>
                  </a:lnTo>
                  <a:lnTo>
                    <a:pt x="19" y="28"/>
                  </a:lnTo>
                  <a:lnTo>
                    <a:pt x="24" y="22"/>
                  </a:lnTo>
                  <a:lnTo>
                    <a:pt x="29" y="16"/>
                  </a:lnTo>
                  <a:lnTo>
                    <a:pt x="35" y="11"/>
                  </a:lnTo>
                  <a:lnTo>
                    <a:pt x="41" y="7"/>
                  </a:lnTo>
                  <a:lnTo>
                    <a:pt x="48" y="5"/>
                  </a:lnTo>
                  <a:lnTo>
                    <a:pt x="54" y="2"/>
                  </a:lnTo>
                  <a:lnTo>
                    <a:pt x="61" y="1"/>
                  </a:lnTo>
                  <a:lnTo>
                    <a:pt x="69" y="0"/>
                  </a:lnTo>
                  <a:close/>
                  <a:moveTo>
                    <a:pt x="69" y="41"/>
                  </a:moveTo>
                  <a:lnTo>
                    <a:pt x="63" y="42"/>
                  </a:lnTo>
                  <a:lnTo>
                    <a:pt x="58" y="45"/>
                  </a:lnTo>
                  <a:lnTo>
                    <a:pt x="54" y="50"/>
                  </a:lnTo>
                  <a:lnTo>
                    <a:pt x="50" y="56"/>
                  </a:lnTo>
                  <a:lnTo>
                    <a:pt x="46" y="67"/>
                  </a:lnTo>
                  <a:lnTo>
                    <a:pt x="44" y="82"/>
                  </a:lnTo>
                  <a:lnTo>
                    <a:pt x="43" y="103"/>
                  </a:lnTo>
                  <a:lnTo>
                    <a:pt x="43" y="131"/>
                  </a:lnTo>
                  <a:lnTo>
                    <a:pt x="43" y="157"/>
                  </a:lnTo>
                  <a:lnTo>
                    <a:pt x="44" y="178"/>
                  </a:lnTo>
                  <a:lnTo>
                    <a:pt x="46" y="194"/>
                  </a:lnTo>
                  <a:lnTo>
                    <a:pt x="50" y="204"/>
                  </a:lnTo>
                  <a:lnTo>
                    <a:pt x="54" y="210"/>
                  </a:lnTo>
                  <a:lnTo>
                    <a:pt x="58" y="215"/>
                  </a:lnTo>
                  <a:lnTo>
                    <a:pt x="63" y="219"/>
                  </a:lnTo>
                  <a:lnTo>
                    <a:pt x="69" y="219"/>
                  </a:lnTo>
                  <a:lnTo>
                    <a:pt x="74" y="219"/>
                  </a:lnTo>
                  <a:lnTo>
                    <a:pt x="79" y="215"/>
                  </a:lnTo>
                  <a:lnTo>
                    <a:pt x="84" y="210"/>
                  </a:lnTo>
                  <a:lnTo>
                    <a:pt x="88" y="204"/>
                  </a:lnTo>
                  <a:lnTo>
                    <a:pt x="90" y="194"/>
                  </a:lnTo>
                  <a:lnTo>
                    <a:pt x="93" y="178"/>
                  </a:lnTo>
                  <a:lnTo>
                    <a:pt x="94" y="157"/>
                  </a:lnTo>
                  <a:lnTo>
                    <a:pt x="94" y="131"/>
                  </a:lnTo>
                  <a:lnTo>
                    <a:pt x="94" y="103"/>
                  </a:lnTo>
                  <a:lnTo>
                    <a:pt x="93" y="83"/>
                  </a:lnTo>
                  <a:lnTo>
                    <a:pt x="90" y="67"/>
                  </a:lnTo>
                  <a:lnTo>
                    <a:pt x="88" y="56"/>
                  </a:lnTo>
                  <a:lnTo>
                    <a:pt x="84" y="50"/>
                  </a:lnTo>
                  <a:lnTo>
                    <a:pt x="79" y="45"/>
                  </a:lnTo>
                  <a:lnTo>
                    <a:pt x="74" y="42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835"/>
            <p:cNvSpPr>
              <a:spLocks/>
            </p:cNvSpPr>
            <p:nvPr/>
          </p:nvSpPr>
          <p:spPr bwMode="auto">
            <a:xfrm>
              <a:off x="3790" y="1930"/>
              <a:ext cx="28" cy="51"/>
            </a:xfrm>
            <a:custGeom>
              <a:avLst/>
              <a:gdLst>
                <a:gd name="T0" fmla="*/ 40 w 140"/>
                <a:gd name="T1" fmla="*/ 180 h 255"/>
                <a:gd name="T2" fmla="*/ 43 w 140"/>
                <a:gd name="T3" fmla="*/ 195 h 255"/>
                <a:gd name="T4" fmla="*/ 50 w 140"/>
                <a:gd name="T5" fmla="*/ 206 h 255"/>
                <a:gd name="T6" fmla="*/ 58 w 140"/>
                <a:gd name="T7" fmla="*/ 214 h 255"/>
                <a:gd name="T8" fmla="*/ 68 w 140"/>
                <a:gd name="T9" fmla="*/ 216 h 255"/>
                <a:gd name="T10" fmla="*/ 81 w 140"/>
                <a:gd name="T11" fmla="*/ 213 h 255"/>
                <a:gd name="T12" fmla="*/ 91 w 140"/>
                <a:gd name="T13" fmla="*/ 204 h 255"/>
                <a:gd name="T14" fmla="*/ 97 w 140"/>
                <a:gd name="T15" fmla="*/ 188 h 255"/>
                <a:gd name="T16" fmla="*/ 99 w 140"/>
                <a:gd name="T17" fmla="*/ 167 h 255"/>
                <a:gd name="T18" fmla="*/ 97 w 140"/>
                <a:gd name="T19" fmla="*/ 145 h 255"/>
                <a:gd name="T20" fmla="*/ 91 w 140"/>
                <a:gd name="T21" fmla="*/ 131 h 255"/>
                <a:gd name="T22" fmla="*/ 81 w 140"/>
                <a:gd name="T23" fmla="*/ 122 h 255"/>
                <a:gd name="T24" fmla="*/ 68 w 140"/>
                <a:gd name="T25" fmla="*/ 119 h 255"/>
                <a:gd name="T26" fmla="*/ 51 w 140"/>
                <a:gd name="T27" fmla="*/ 124 h 255"/>
                <a:gd name="T28" fmla="*/ 37 w 140"/>
                <a:gd name="T29" fmla="*/ 138 h 255"/>
                <a:gd name="T30" fmla="*/ 25 w 140"/>
                <a:gd name="T31" fmla="*/ 0 h 255"/>
                <a:gd name="T32" fmla="*/ 131 w 140"/>
                <a:gd name="T33" fmla="*/ 45 h 255"/>
                <a:gd name="T34" fmla="*/ 48 w 140"/>
                <a:gd name="T35" fmla="*/ 88 h 255"/>
                <a:gd name="T36" fmla="*/ 62 w 140"/>
                <a:gd name="T37" fmla="*/ 82 h 255"/>
                <a:gd name="T38" fmla="*/ 76 w 140"/>
                <a:gd name="T39" fmla="*/ 81 h 255"/>
                <a:gd name="T40" fmla="*/ 88 w 140"/>
                <a:gd name="T41" fmla="*/ 82 h 255"/>
                <a:gd name="T42" fmla="*/ 99 w 140"/>
                <a:gd name="T43" fmla="*/ 86 h 255"/>
                <a:gd name="T44" fmla="*/ 109 w 140"/>
                <a:gd name="T45" fmla="*/ 91 h 255"/>
                <a:gd name="T46" fmla="*/ 118 w 140"/>
                <a:gd name="T47" fmla="*/ 99 h 255"/>
                <a:gd name="T48" fmla="*/ 128 w 140"/>
                <a:gd name="T49" fmla="*/ 113 h 255"/>
                <a:gd name="T50" fmla="*/ 134 w 140"/>
                <a:gd name="T51" fmla="*/ 128 h 255"/>
                <a:gd name="T52" fmla="*/ 138 w 140"/>
                <a:gd name="T53" fmla="*/ 145 h 255"/>
                <a:gd name="T54" fmla="*/ 140 w 140"/>
                <a:gd name="T55" fmla="*/ 165 h 255"/>
                <a:gd name="T56" fmla="*/ 136 w 140"/>
                <a:gd name="T57" fmla="*/ 198 h 255"/>
                <a:gd name="T58" fmla="*/ 122 w 140"/>
                <a:gd name="T59" fmla="*/ 228 h 255"/>
                <a:gd name="T60" fmla="*/ 111 w 140"/>
                <a:gd name="T61" fmla="*/ 239 h 255"/>
                <a:gd name="T62" fmla="*/ 99 w 140"/>
                <a:gd name="T63" fmla="*/ 249 h 255"/>
                <a:gd name="T64" fmla="*/ 84 w 140"/>
                <a:gd name="T65" fmla="*/ 254 h 255"/>
                <a:gd name="T66" fmla="*/ 68 w 140"/>
                <a:gd name="T67" fmla="*/ 255 h 255"/>
                <a:gd name="T68" fmla="*/ 43 w 140"/>
                <a:gd name="T69" fmla="*/ 250 h 255"/>
                <a:gd name="T70" fmla="*/ 32 w 140"/>
                <a:gd name="T71" fmla="*/ 245 h 255"/>
                <a:gd name="T72" fmla="*/ 22 w 140"/>
                <a:gd name="T73" fmla="*/ 238 h 255"/>
                <a:gd name="T74" fmla="*/ 13 w 140"/>
                <a:gd name="T75" fmla="*/ 226 h 255"/>
                <a:gd name="T76" fmla="*/ 7 w 140"/>
                <a:gd name="T77" fmla="*/ 215 h 255"/>
                <a:gd name="T78" fmla="*/ 0 w 140"/>
                <a:gd name="T79" fmla="*/ 18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" h="255">
                  <a:moveTo>
                    <a:pt x="0" y="185"/>
                  </a:moveTo>
                  <a:lnTo>
                    <a:pt x="40" y="180"/>
                  </a:lnTo>
                  <a:lnTo>
                    <a:pt x="41" y="188"/>
                  </a:lnTo>
                  <a:lnTo>
                    <a:pt x="43" y="195"/>
                  </a:lnTo>
                  <a:lnTo>
                    <a:pt x="46" y="201"/>
                  </a:lnTo>
                  <a:lnTo>
                    <a:pt x="50" y="206"/>
                  </a:lnTo>
                  <a:lnTo>
                    <a:pt x="55" y="210"/>
                  </a:lnTo>
                  <a:lnTo>
                    <a:pt x="58" y="214"/>
                  </a:lnTo>
                  <a:lnTo>
                    <a:pt x="63" y="215"/>
                  </a:lnTo>
                  <a:lnTo>
                    <a:pt x="68" y="216"/>
                  </a:lnTo>
                  <a:lnTo>
                    <a:pt x="74" y="215"/>
                  </a:lnTo>
                  <a:lnTo>
                    <a:pt x="81" y="213"/>
                  </a:lnTo>
                  <a:lnTo>
                    <a:pt x="86" y="209"/>
                  </a:lnTo>
                  <a:lnTo>
                    <a:pt x="91" y="204"/>
                  </a:lnTo>
                  <a:lnTo>
                    <a:pt x="94" y="197"/>
                  </a:lnTo>
                  <a:lnTo>
                    <a:pt x="97" y="188"/>
                  </a:lnTo>
                  <a:lnTo>
                    <a:pt x="98" y="178"/>
                  </a:lnTo>
                  <a:lnTo>
                    <a:pt x="99" y="167"/>
                  </a:lnTo>
                  <a:lnTo>
                    <a:pt x="98" y="155"/>
                  </a:lnTo>
                  <a:lnTo>
                    <a:pt x="97" y="145"/>
                  </a:lnTo>
                  <a:lnTo>
                    <a:pt x="94" y="138"/>
                  </a:lnTo>
                  <a:lnTo>
                    <a:pt x="91" y="131"/>
                  </a:lnTo>
                  <a:lnTo>
                    <a:pt x="86" y="126"/>
                  </a:lnTo>
                  <a:lnTo>
                    <a:pt x="81" y="122"/>
                  </a:lnTo>
                  <a:lnTo>
                    <a:pt x="74" y="121"/>
                  </a:lnTo>
                  <a:lnTo>
                    <a:pt x="68" y="119"/>
                  </a:lnTo>
                  <a:lnTo>
                    <a:pt x="60" y="121"/>
                  </a:lnTo>
                  <a:lnTo>
                    <a:pt x="51" y="124"/>
                  </a:lnTo>
                  <a:lnTo>
                    <a:pt x="43" y="131"/>
                  </a:lnTo>
                  <a:lnTo>
                    <a:pt x="37" y="138"/>
                  </a:lnTo>
                  <a:lnTo>
                    <a:pt x="5" y="132"/>
                  </a:lnTo>
                  <a:lnTo>
                    <a:pt x="25" y="0"/>
                  </a:lnTo>
                  <a:lnTo>
                    <a:pt x="131" y="0"/>
                  </a:lnTo>
                  <a:lnTo>
                    <a:pt x="131" y="45"/>
                  </a:lnTo>
                  <a:lnTo>
                    <a:pt x="56" y="45"/>
                  </a:lnTo>
                  <a:lnTo>
                    <a:pt x="48" y="88"/>
                  </a:lnTo>
                  <a:lnTo>
                    <a:pt x="56" y="84"/>
                  </a:lnTo>
                  <a:lnTo>
                    <a:pt x="62" y="82"/>
                  </a:lnTo>
                  <a:lnTo>
                    <a:pt x="69" y="81"/>
                  </a:lnTo>
                  <a:lnTo>
                    <a:pt x="76" y="81"/>
                  </a:lnTo>
                  <a:lnTo>
                    <a:pt x="82" y="81"/>
                  </a:lnTo>
                  <a:lnTo>
                    <a:pt x="88" y="82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4" y="88"/>
                  </a:lnTo>
                  <a:lnTo>
                    <a:pt x="109" y="91"/>
                  </a:lnTo>
                  <a:lnTo>
                    <a:pt x="114" y="96"/>
                  </a:lnTo>
                  <a:lnTo>
                    <a:pt x="118" y="99"/>
                  </a:lnTo>
                  <a:lnTo>
                    <a:pt x="123" y="107"/>
                  </a:lnTo>
                  <a:lnTo>
                    <a:pt x="128" y="113"/>
                  </a:lnTo>
                  <a:lnTo>
                    <a:pt x="132" y="121"/>
                  </a:lnTo>
                  <a:lnTo>
                    <a:pt x="134" y="128"/>
                  </a:lnTo>
                  <a:lnTo>
                    <a:pt x="137" y="137"/>
                  </a:lnTo>
                  <a:lnTo>
                    <a:pt x="138" y="145"/>
                  </a:lnTo>
                  <a:lnTo>
                    <a:pt x="139" y="155"/>
                  </a:lnTo>
                  <a:lnTo>
                    <a:pt x="140" y="165"/>
                  </a:lnTo>
                  <a:lnTo>
                    <a:pt x="139" y="182"/>
                  </a:lnTo>
                  <a:lnTo>
                    <a:pt x="136" y="198"/>
                  </a:lnTo>
                  <a:lnTo>
                    <a:pt x="129" y="213"/>
                  </a:lnTo>
                  <a:lnTo>
                    <a:pt x="122" y="228"/>
                  </a:lnTo>
                  <a:lnTo>
                    <a:pt x="117" y="234"/>
                  </a:lnTo>
                  <a:lnTo>
                    <a:pt x="111" y="239"/>
                  </a:lnTo>
                  <a:lnTo>
                    <a:pt x="106" y="244"/>
                  </a:lnTo>
                  <a:lnTo>
                    <a:pt x="99" y="249"/>
                  </a:lnTo>
                  <a:lnTo>
                    <a:pt x="92" y="251"/>
                  </a:lnTo>
                  <a:lnTo>
                    <a:pt x="84" y="254"/>
                  </a:lnTo>
                  <a:lnTo>
                    <a:pt x="77" y="255"/>
                  </a:lnTo>
                  <a:lnTo>
                    <a:pt x="68" y="255"/>
                  </a:lnTo>
                  <a:lnTo>
                    <a:pt x="56" y="254"/>
                  </a:lnTo>
                  <a:lnTo>
                    <a:pt x="43" y="250"/>
                  </a:lnTo>
                  <a:lnTo>
                    <a:pt x="37" y="248"/>
                  </a:lnTo>
                  <a:lnTo>
                    <a:pt x="32" y="245"/>
                  </a:lnTo>
                  <a:lnTo>
                    <a:pt x="27" y="241"/>
                  </a:lnTo>
                  <a:lnTo>
                    <a:pt x="22" y="238"/>
                  </a:lnTo>
                  <a:lnTo>
                    <a:pt x="17" y="233"/>
                  </a:lnTo>
                  <a:lnTo>
                    <a:pt x="13" y="226"/>
                  </a:lnTo>
                  <a:lnTo>
                    <a:pt x="10" y="221"/>
                  </a:lnTo>
                  <a:lnTo>
                    <a:pt x="7" y="215"/>
                  </a:lnTo>
                  <a:lnTo>
                    <a:pt x="2" y="201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836"/>
            <p:cNvSpPr>
              <a:spLocks noEditPoints="1"/>
            </p:cNvSpPr>
            <p:nvPr/>
          </p:nvSpPr>
          <p:spPr bwMode="auto">
            <a:xfrm>
              <a:off x="2425" y="1671"/>
              <a:ext cx="1089" cy="218"/>
            </a:xfrm>
            <a:custGeom>
              <a:avLst/>
              <a:gdLst>
                <a:gd name="T0" fmla="*/ 51 w 5442"/>
                <a:gd name="T1" fmla="*/ 988 h 1092"/>
                <a:gd name="T2" fmla="*/ 272 w 5442"/>
                <a:gd name="T3" fmla="*/ 875 h 1092"/>
                <a:gd name="T4" fmla="*/ 599 w 5442"/>
                <a:gd name="T5" fmla="*/ 711 h 1092"/>
                <a:gd name="T6" fmla="*/ 950 w 5442"/>
                <a:gd name="T7" fmla="*/ 536 h 1092"/>
                <a:gd name="T8" fmla="*/ 1247 w 5442"/>
                <a:gd name="T9" fmla="*/ 392 h 1092"/>
                <a:gd name="T10" fmla="*/ 1408 w 5442"/>
                <a:gd name="T11" fmla="*/ 412 h 1092"/>
                <a:gd name="T12" fmla="*/ 1195 w 5442"/>
                <a:gd name="T13" fmla="*/ 513 h 1092"/>
                <a:gd name="T14" fmla="*/ 874 w 5442"/>
                <a:gd name="T15" fmla="*/ 672 h 1092"/>
                <a:gd name="T16" fmla="*/ 523 w 5442"/>
                <a:gd name="T17" fmla="*/ 848 h 1092"/>
                <a:gd name="T18" fmla="*/ 223 w 5442"/>
                <a:gd name="T19" fmla="*/ 1000 h 1092"/>
                <a:gd name="T20" fmla="*/ 53 w 5442"/>
                <a:gd name="T21" fmla="*/ 1084 h 1092"/>
                <a:gd name="T22" fmla="*/ 1372 w 5442"/>
                <a:gd name="T23" fmla="*/ 332 h 1092"/>
                <a:gd name="T24" fmla="*/ 1408 w 5442"/>
                <a:gd name="T25" fmla="*/ 412 h 1092"/>
                <a:gd name="T26" fmla="*/ 1452 w 5442"/>
                <a:gd name="T27" fmla="*/ 297 h 1092"/>
                <a:gd name="T28" fmla="*/ 1636 w 5442"/>
                <a:gd name="T29" fmla="*/ 220 h 1092"/>
                <a:gd name="T30" fmla="*/ 1866 w 5442"/>
                <a:gd name="T31" fmla="*/ 138 h 1092"/>
                <a:gd name="T32" fmla="*/ 2040 w 5442"/>
                <a:gd name="T33" fmla="*/ 87 h 1092"/>
                <a:gd name="T34" fmla="*/ 2181 w 5442"/>
                <a:gd name="T35" fmla="*/ 54 h 1092"/>
                <a:gd name="T36" fmla="*/ 2329 w 5442"/>
                <a:gd name="T37" fmla="*/ 27 h 1092"/>
                <a:gd name="T38" fmla="*/ 2483 w 5442"/>
                <a:gd name="T39" fmla="*/ 8 h 1092"/>
                <a:gd name="T40" fmla="*/ 2643 w 5442"/>
                <a:gd name="T41" fmla="*/ 0 h 1092"/>
                <a:gd name="T42" fmla="*/ 2750 w 5442"/>
                <a:gd name="T43" fmla="*/ 88 h 1092"/>
                <a:gd name="T44" fmla="*/ 2592 w 5442"/>
                <a:gd name="T45" fmla="*/ 89 h 1092"/>
                <a:gd name="T46" fmla="*/ 2440 w 5442"/>
                <a:gd name="T47" fmla="*/ 101 h 1092"/>
                <a:gd name="T48" fmla="*/ 2292 w 5442"/>
                <a:gd name="T49" fmla="*/ 122 h 1092"/>
                <a:gd name="T50" fmla="*/ 2150 w 5442"/>
                <a:gd name="T51" fmla="*/ 150 h 1092"/>
                <a:gd name="T52" fmla="*/ 2015 w 5442"/>
                <a:gd name="T53" fmla="*/ 184 h 1092"/>
                <a:gd name="T54" fmla="*/ 1811 w 5442"/>
                <a:gd name="T55" fmla="*/ 249 h 1092"/>
                <a:gd name="T56" fmla="*/ 1600 w 5442"/>
                <a:gd name="T57" fmla="*/ 330 h 1092"/>
                <a:gd name="T58" fmla="*/ 1437 w 5442"/>
                <a:gd name="T59" fmla="*/ 399 h 1092"/>
                <a:gd name="T60" fmla="*/ 2865 w 5442"/>
                <a:gd name="T61" fmla="*/ 6 h 1092"/>
                <a:gd name="T62" fmla="*/ 3184 w 5442"/>
                <a:gd name="T63" fmla="*/ 33 h 1092"/>
                <a:gd name="T64" fmla="*/ 3334 w 5442"/>
                <a:gd name="T65" fmla="*/ 54 h 1092"/>
                <a:gd name="T66" fmla="*/ 3480 w 5442"/>
                <a:gd name="T67" fmla="*/ 81 h 1092"/>
                <a:gd name="T68" fmla="*/ 3555 w 5442"/>
                <a:gd name="T69" fmla="*/ 185 h 1092"/>
                <a:gd name="T70" fmla="*/ 3415 w 5442"/>
                <a:gd name="T71" fmla="*/ 157 h 1092"/>
                <a:gd name="T72" fmla="*/ 3272 w 5442"/>
                <a:gd name="T73" fmla="*/ 133 h 1092"/>
                <a:gd name="T74" fmla="*/ 3071 w 5442"/>
                <a:gd name="T75" fmla="*/ 108 h 1092"/>
                <a:gd name="T76" fmla="*/ 2750 w 5442"/>
                <a:gd name="T77" fmla="*/ 88 h 1092"/>
                <a:gd name="T78" fmla="*/ 3621 w 5442"/>
                <a:gd name="T79" fmla="*/ 112 h 1092"/>
                <a:gd name="T80" fmla="*/ 3757 w 5442"/>
                <a:gd name="T81" fmla="*/ 148 h 1092"/>
                <a:gd name="T82" fmla="*/ 3889 w 5442"/>
                <a:gd name="T83" fmla="*/ 189 h 1092"/>
                <a:gd name="T84" fmla="*/ 4016 w 5442"/>
                <a:gd name="T85" fmla="*/ 235 h 1092"/>
                <a:gd name="T86" fmla="*/ 4140 w 5442"/>
                <a:gd name="T87" fmla="*/ 286 h 1092"/>
                <a:gd name="T88" fmla="*/ 4262 w 5442"/>
                <a:gd name="T89" fmla="*/ 342 h 1092"/>
                <a:gd name="T90" fmla="*/ 4065 w 5442"/>
                <a:gd name="T91" fmla="*/ 350 h 1092"/>
                <a:gd name="T92" fmla="*/ 3943 w 5442"/>
                <a:gd name="T93" fmla="*/ 301 h 1092"/>
                <a:gd name="T94" fmla="*/ 3818 w 5442"/>
                <a:gd name="T95" fmla="*/ 257 h 1092"/>
                <a:gd name="T96" fmla="*/ 3688 w 5442"/>
                <a:gd name="T97" fmla="*/ 219 h 1092"/>
                <a:gd name="T98" fmla="*/ 3555 w 5442"/>
                <a:gd name="T99" fmla="*/ 185 h 1092"/>
                <a:gd name="T100" fmla="*/ 4346 w 5442"/>
                <a:gd name="T101" fmla="*/ 383 h 1092"/>
                <a:gd name="T102" fmla="*/ 4625 w 5442"/>
                <a:gd name="T103" fmla="*/ 531 h 1092"/>
                <a:gd name="T104" fmla="*/ 4917 w 5442"/>
                <a:gd name="T105" fmla="*/ 692 h 1092"/>
                <a:gd name="T106" fmla="*/ 5179 w 5442"/>
                <a:gd name="T107" fmla="*/ 841 h 1092"/>
                <a:gd name="T108" fmla="*/ 5368 w 5442"/>
                <a:gd name="T109" fmla="*/ 951 h 1092"/>
                <a:gd name="T110" fmla="*/ 5442 w 5442"/>
                <a:gd name="T111" fmla="*/ 993 h 1092"/>
                <a:gd name="T112" fmla="*/ 5365 w 5442"/>
                <a:gd name="T113" fmla="*/ 1049 h 1092"/>
                <a:gd name="T114" fmla="*/ 5210 w 5442"/>
                <a:gd name="T115" fmla="*/ 960 h 1092"/>
                <a:gd name="T116" fmla="*/ 4968 w 5442"/>
                <a:gd name="T117" fmla="*/ 822 h 1092"/>
                <a:gd name="T118" fmla="*/ 4683 w 5442"/>
                <a:gd name="T119" fmla="*/ 662 h 1092"/>
                <a:gd name="T120" fmla="*/ 4396 w 5442"/>
                <a:gd name="T121" fmla="*/ 508 h 1092"/>
                <a:gd name="T122" fmla="*/ 4262 w 5442"/>
                <a:gd name="T123" fmla="*/ 34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42" h="1092">
                  <a:moveTo>
                    <a:pt x="0" y="1013"/>
                  </a:moveTo>
                  <a:lnTo>
                    <a:pt x="13" y="1007"/>
                  </a:lnTo>
                  <a:lnTo>
                    <a:pt x="51" y="988"/>
                  </a:lnTo>
                  <a:lnTo>
                    <a:pt x="108" y="959"/>
                  </a:lnTo>
                  <a:lnTo>
                    <a:pt x="183" y="921"/>
                  </a:lnTo>
                  <a:lnTo>
                    <a:pt x="272" y="875"/>
                  </a:lnTo>
                  <a:lnTo>
                    <a:pt x="373" y="824"/>
                  </a:lnTo>
                  <a:lnTo>
                    <a:pt x="484" y="769"/>
                  </a:lnTo>
                  <a:lnTo>
                    <a:pt x="599" y="711"/>
                  </a:lnTo>
                  <a:lnTo>
                    <a:pt x="717" y="652"/>
                  </a:lnTo>
                  <a:lnTo>
                    <a:pt x="836" y="592"/>
                  </a:lnTo>
                  <a:lnTo>
                    <a:pt x="950" y="536"/>
                  </a:lnTo>
                  <a:lnTo>
                    <a:pt x="1060" y="483"/>
                  </a:lnTo>
                  <a:lnTo>
                    <a:pt x="1159" y="433"/>
                  </a:lnTo>
                  <a:lnTo>
                    <a:pt x="1247" y="392"/>
                  </a:lnTo>
                  <a:lnTo>
                    <a:pt x="1319" y="357"/>
                  </a:lnTo>
                  <a:lnTo>
                    <a:pt x="1372" y="332"/>
                  </a:lnTo>
                  <a:lnTo>
                    <a:pt x="1408" y="412"/>
                  </a:lnTo>
                  <a:lnTo>
                    <a:pt x="1355" y="437"/>
                  </a:lnTo>
                  <a:lnTo>
                    <a:pt x="1283" y="470"/>
                  </a:lnTo>
                  <a:lnTo>
                    <a:pt x="1195" y="513"/>
                  </a:lnTo>
                  <a:lnTo>
                    <a:pt x="1097" y="561"/>
                  </a:lnTo>
                  <a:lnTo>
                    <a:pt x="989" y="615"/>
                  </a:lnTo>
                  <a:lnTo>
                    <a:pt x="874" y="672"/>
                  </a:lnTo>
                  <a:lnTo>
                    <a:pt x="756" y="731"/>
                  </a:lnTo>
                  <a:lnTo>
                    <a:pt x="637" y="789"/>
                  </a:lnTo>
                  <a:lnTo>
                    <a:pt x="523" y="848"/>
                  </a:lnTo>
                  <a:lnTo>
                    <a:pt x="413" y="902"/>
                  </a:lnTo>
                  <a:lnTo>
                    <a:pt x="311" y="954"/>
                  </a:lnTo>
                  <a:lnTo>
                    <a:pt x="223" y="1000"/>
                  </a:lnTo>
                  <a:lnTo>
                    <a:pt x="148" y="1037"/>
                  </a:lnTo>
                  <a:lnTo>
                    <a:pt x="89" y="1066"/>
                  </a:lnTo>
                  <a:lnTo>
                    <a:pt x="53" y="1084"/>
                  </a:lnTo>
                  <a:lnTo>
                    <a:pt x="40" y="1092"/>
                  </a:lnTo>
                  <a:lnTo>
                    <a:pt x="0" y="1013"/>
                  </a:lnTo>
                  <a:close/>
                  <a:moveTo>
                    <a:pt x="1372" y="332"/>
                  </a:moveTo>
                  <a:lnTo>
                    <a:pt x="1402" y="320"/>
                  </a:lnTo>
                  <a:lnTo>
                    <a:pt x="1437" y="399"/>
                  </a:lnTo>
                  <a:lnTo>
                    <a:pt x="1408" y="412"/>
                  </a:lnTo>
                  <a:lnTo>
                    <a:pt x="1372" y="332"/>
                  </a:lnTo>
                  <a:close/>
                  <a:moveTo>
                    <a:pt x="1402" y="320"/>
                  </a:moveTo>
                  <a:lnTo>
                    <a:pt x="1452" y="297"/>
                  </a:lnTo>
                  <a:lnTo>
                    <a:pt x="1508" y="274"/>
                  </a:lnTo>
                  <a:lnTo>
                    <a:pt x="1569" y="247"/>
                  </a:lnTo>
                  <a:lnTo>
                    <a:pt x="1636" y="220"/>
                  </a:lnTo>
                  <a:lnTo>
                    <a:pt x="1707" y="193"/>
                  </a:lnTo>
                  <a:lnTo>
                    <a:pt x="1785" y="165"/>
                  </a:lnTo>
                  <a:lnTo>
                    <a:pt x="1866" y="138"/>
                  </a:lnTo>
                  <a:lnTo>
                    <a:pt x="1952" y="112"/>
                  </a:lnTo>
                  <a:lnTo>
                    <a:pt x="1995" y="99"/>
                  </a:lnTo>
                  <a:lnTo>
                    <a:pt x="2040" y="87"/>
                  </a:lnTo>
                  <a:lnTo>
                    <a:pt x="2086" y="76"/>
                  </a:lnTo>
                  <a:lnTo>
                    <a:pt x="2133" y="64"/>
                  </a:lnTo>
                  <a:lnTo>
                    <a:pt x="2181" y="54"/>
                  </a:lnTo>
                  <a:lnTo>
                    <a:pt x="2229" y="45"/>
                  </a:lnTo>
                  <a:lnTo>
                    <a:pt x="2279" y="36"/>
                  </a:lnTo>
                  <a:lnTo>
                    <a:pt x="2329" y="27"/>
                  </a:lnTo>
                  <a:lnTo>
                    <a:pt x="2380" y="20"/>
                  </a:lnTo>
                  <a:lnTo>
                    <a:pt x="2431" y="13"/>
                  </a:lnTo>
                  <a:lnTo>
                    <a:pt x="2483" y="8"/>
                  </a:lnTo>
                  <a:lnTo>
                    <a:pt x="2536" y="5"/>
                  </a:lnTo>
                  <a:lnTo>
                    <a:pt x="2589" y="2"/>
                  </a:lnTo>
                  <a:lnTo>
                    <a:pt x="2643" y="0"/>
                  </a:lnTo>
                  <a:lnTo>
                    <a:pt x="2698" y="0"/>
                  </a:lnTo>
                  <a:lnTo>
                    <a:pt x="2753" y="1"/>
                  </a:lnTo>
                  <a:lnTo>
                    <a:pt x="2750" y="88"/>
                  </a:lnTo>
                  <a:lnTo>
                    <a:pt x="2696" y="87"/>
                  </a:lnTo>
                  <a:lnTo>
                    <a:pt x="2644" y="87"/>
                  </a:lnTo>
                  <a:lnTo>
                    <a:pt x="2592" y="89"/>
                  </a:lnTo>
                  <a:lnTo>
                    <a:pt x="2541" y="92"/>
                  </a:lnTo>
                  <a:lnTo>
                    <a:pt x="2490" y="96"/>
                  </a:lnTo>
                  <a:lnTo>
                    <a:pt x="2440" y="101"/>
                  </a:lnTo>
                  <a:lnTo>
                    <a:pt x="2389" y="107"/>
                  </a:lnTo>
                  <a:lnTo>
                    <a:pt x="2340" y="114"/>
                  </a:lnTo>
                  <a:lnTo>
                    <a:pt x="2292" y="122"/>
                  </a:lnTo>
                  <a:lnTo>
                    <a:pt x="2243" y="130"/>
                  </a:lnTo>
                  <a:lnTo>
                    <a:pt x="2197" y="140"/>
                  </a:lnTo>
                  <a:lnTo>
                    <a:pt x="2150" y="150"/>
                  </a:lnTo>
                  <a:lnTo>
                    <a:pt x="2105" y="162"/>
                  </a:lnTo>
                  <a:lnTo>
                    <a:pt x="2060" y="173"/>
                  </a:lnTo>
                  <a:lnTo>
                    <a:pt x="2015" y="184"/>
                  </a:lnTo>
                  <a:lnTo>
                    <a:pt x="1973" y="196"/>
                  </a:lnTo>
                  <a:lnTo>
                    <a:pt x="1889" y="223"/>
                  </a:lnTo>
                  <a:lnTo>
                    <a:pt x="1811" y="249"/>
                  </a:lnTo>
                  <a:lnTo>
                    <a:pt x="1736" y="276"/>
                  </a:lnTo>
                  <a:lnTo>
                    <a:pt x="1666" y="304"/>
                  </a:lnTo>
                  <a:lnTo>
                    <a:pt x="1600" y="330"/>
                  </a:lnTo>
                  <a:lnTo>
                    <a:pt x="1541" y="355"/>
                  </a:lnTo>
                  <a:lnTo>
                    <a:pt x="1486" y="378"/>
                  </a:lnTo>
                  <a:lnTo>
                    <a:pt x="1437" y="399"/>
                  </a:lnTo>
                  <a:lnTo>
                    <a:pt x="1402" y="320"/>
                  </a:lnTo>
                  <a:close/>
                  <a:moveTo>
                    <a:pt x="2753" y="1"/>
                  </a:moveTo>
                  <a:lnTo>
                    <a:pt x="2865" y="6"/>
                  </a:lnTo>
                  <a:lnTo>
                    <a:pt x="2974" y="12"/>
                  </a:lnTo>
                  <a:lnTo>
                    <a:pt x="3080" y="21"/>
                  </a:lnTo>
                  <a:lnTo>
                    <a:pt x="3184" y="33"/>
                  </a:lnTo>
                  <a:lnTo>
                    <a:pt x="3235" y="40"/>
                  </a:lnTo>
                  <a:lnTo>
                    <a:pt x="3286" y="46"/>
                  </a:lnTo>
                  <a:lnTo>
                    <a:pt x="3334" y="54"/>
                  </a:lnTo>
                  <a:lnTo>
                    <a:pt x="3384" y="62"/>
                  </a:lnTo>
                  <a:lnTo>
                    <a:pt x="3431" y="71"/>
                  </a:lnTo>
                  <a:lnTo>
                    <a:pt x="3480" y="81"/>
                  </a:lnTo>
                  <a:lnTo>
                    <a:pt x="3527" y="89"/>
                  </a:lnTo>
                  <a:lnTo>
                    <a:pt x="3573" y="101"/>
                  </a:lnTo>
                  <a:lnTo>
                    <a:pt x="3555" y="185"/>
                  </a:lnTo>
                  <a:lnTo>
                    <a:pt x="3509" y="175"/>
                  </a:lnTo>
                  <a:lnTo>
                    <a:pt x="3463" y="165"/>
                  </a:lnTo>
                  <a:lnTo>
                    <a:pt x="3415" y="157"/>
                  </a:lnTo>
                  <a:lnTo>
                    <a:pt x="3368" y="148"/>
                  </a:lnTo>
                  <a:lnTo>
                    <a:pt x="3321" y="140"/>
                  </a:lnTo>
                  <a:lnTo>
                    <a:pt x="3272" y="133"/>
                  </a:lnTo>
                  <a:lnTo>
                    <a:pt x="3222" y="125"/>
                  </a:lnTo>
                  <a:lnTo>
                    <a:pt x="3172" y="119"/>
                  </a:lnTo>
                  <a:lnTo>
                    <a:pt x="3071" y="108"/>
                  </a:lnTo>
                  <a:lnTo>
                    <a:pt x="2967" y="99"/>
                  </a:lnTo>
                  <a:lnTo>
                    <a:pt x="2860" y="93"/>
                  </a:lnTo>
                  <a:lnTo>
                    <a:pt x="2750" y="88"/>
                  </a:lnTo>
                  <a:lnTo>
                    <a:pt x="2753" y="1"/>
                  </a:lnTo>
                  <a:close/>
                  <a:moveTo>
                    <a:pt x="3573" y="101"/>
                  </a:moveTo>
                  <a:lnTo>
                    <a:pt x="3621" y="112"/>
                  </a:lnTo>
                  <a:lnTo>
                    <a:pt x="3666" y="123"/>
                  </a:lnTo>
                  <a:lnTo>
                    <a:pt x="3712" y="135"/>
                  </a:lnTo>
                  <a:lnTo>
                    <a:pt x="3757" y="148"/>
                  </a:lnTo>
                  <a:lnTo>
                    <a:pt x="3800" y="160"/>
                  </a:lnTo>
                  <a:lnTo>
                    <a:pt x="3845" y="174"/>
                  </a:lnTo>
                  <a:lnTo>
                    <a:pt x="3889" y="189"/>
                  </a:lnTo>
                  <a:lnTo>
                    <a:pt x="3931" y="204"/>
                  </a:lnTo>
                  <a:lnTo>
                    <a:pt x="3973" y="219"/>
                  </a:lnTo>
                  <a:lnTo>
                    <a:pt x="4016" y="235"/>
                  </a:lnTo>
                  <a:lnTo>
                    <a:pt x="4058" y="251"/>
                  </a:lnTo>
                  <a:lnTo>
                    <a:pt x="4099" y="269"/>
                  </a:lnTo>
                  <a:lnTo>
                    <a:pt x="4140" y="286"/>
                  </a:lnTo>
                  <a:lnTo>
                    <a:pt x="4181" y="305"/>
                  </a:lnTo>
                  <a:lnTo>
                    <a:pt x="4222" y="323"/>
                  </a:lnTo>
                  <a:lnTo>
                    <a:pt x="4262" y="342"/>
                  </a:lnTo>
                  <a:lnTo>
                    <a:pt x="4224" y="421"/>
                  </a:lnTo>
                  <a:lnTo>
                    <a:pt x="4145" y="384"/>
                  </a:lnTo>
                  <a:lnTo>
                    <a:pt x="4065" y="350"/>
                  </a:lnTo>
                  <a:lnTo>
                    <a:pt x="4026" y="332"/>
                  </a:lnTo>
                  <a:lnTo>
                    <a:pt x="3984" y="316"/>
                  </a:lnTo>
                  <a:lnTo>
                    <a:pt x="3943" y="301"/>
                  </a:lnTo>
                  <a:lnTo>
                    <a:pt x="3901" y="286"/>
                  </a:lnTo>
                  <a:lnTo>
                    <a:pt x="3860" y="271"/>
                  </a:lnTo>
                  <a:lnTo>
                    <a:pt x="3818" y="257"/>
                  </a:lnTo>
                  <a:lnTo>
                    <a:pt x="3775" y="244"/>
                  </a:lnTo>
                  <a:lnTo>
                    <a:pt x="3732" y="231"/>
                  </a:lnTo>
                  <a:lnTo>
                    <a:pt x="3688" y="219"/>
                  </a:lnTo>
                  <a:lnTo>
                    <a:pt x="3644" y="208"/>
                  </a:lnTo>
                  <a:lnTo>
                    <a:pt x="3600" y="196"/>
                  </a:lnTo>
                  <a:lnTo>
                    <a:pt x="3555" y="185"/>
                  </a:lnTo>
                  <a:lnTo>
                    <a:pt x="3573" y="101"/>
                  </a:lnTo>
                  <a:close/>
                  <a:moveTo>
                    <a:pt x="4262" y="342"/>
                  </a:moveTo>
                  <a:lnTo>
                    <a:pt x="4346" y="383"/>
                  </a:lnTo>
                  <a:lnTo>
                    <a:pt x="4434" y="429"/>
                  </a:lnTo>
                  <a:lnTo>
                    <a:pt x="4528" y="479"/>
                  </a:lnTo>
                  <a:lnTo>
                    <a:pt x="4625" y="531"/>
                  </a:lnTo>
                  <a:lnTo>
                    <a:pt x="4723" y="585"/>
                  </a:lnTo>
                  <a:lnTo>
                    <a:pt x="4820" y="639"/>
                  </a:lnTo>
                  <a:lnTo>
                    <a:pt x="4917" y="692"/>
                  </a:lnTo>
                  <a:lnTo>
                    <a:pt x="5010" y="744"/>
                  </a:lnTo>
                  <a:lnTo>
                    <a:pt x="5098" y="794"/>
                  </a:lnTo>
                  <a:lnTo>
                    <a:pt x="5179" y="841"/>
                  </a:lnTo>
                  <a:lnTo>
                    <a:pt x="5252" y="884"/>
                  </a:lnTo>
                  <a:lnTo>
                    <a:pt x="5316" y="920"/>
                  </a:lnTo>
                  <a:lnTo>
                    <a:pt x="5368" y="951"/>
                  </a:lnTo>
                  <a:lnTo>
                    <a:pt x="5408" y="973"/>
                  </a:lnTo>
                  <a:lnTo>
                    <a:pt x="5433" y="988"/>
                  </a:lnTo>
                  <a:lnTo>
                    <a:pt x="5442" y="993"/>
                  </a:lnTo>
                  <a:lnTo>
                    <a:pt x="5398" y="1068"/>
                  </a:lnTo>
                  <a:lnTo>
                    <a:pt x="5390" y="1063"/>
                  </a:lnTo>
                  <a:lnTo>
                    <a:pt x="5365" y="1049"/>
                  </a:lnTo>
                  <a:lnTo>
                    <a:pt x="5325" y="1026"/>
                  </a:lnTo>
                  <a:lnTo>
                    <a:pt x="5274" y="996"/>
                  </a:lnTo>
                  <a:lnTo>
                    <a:pt x="5210" y="960"/>
                  </a:lnTo>
                  <a:lnTo>
                    <a:pt x="5137" y="917"/>
                  </a:lnTo>
                  <a:lnTo>
                    <a:pt x="5056" y="871"/>
                  </a:lnTo>
                  <a:lnTo>
                    <a:pt x="4968" y="822"/>
                  </a:lnTo>
                  <a:lnTo>
                    <a:pt x="4876" y="769"/>
                  </a:lnTo>
                  <a:lnTo>
                    <a:pt x="4780" y="717"/>
                  </a:lnTo>
                  <a:lnTo>
                    <a:pt x="4683" y="662"/>
                  </a:lnTo>
                  <a:lnTo>
                    <a:pt x="4585" y="609"/>
                  </a:lnTo>
                  <a:lnTo>
                    <a:pt x="4489" y="558"/>
                  </a:lnTo>
                  <a:lnTo>
                    <a:pt x="4396" y="508"/>
                  </a:lnTo>
                  <a:lnTo>
                    <a:pt x="4307" y="463"/>
                  </a:lnTo>
                  <a:lnTo>
                    <a:pt x="4224" y="421"/>
                  </a:lnTo>
                  <a:lnTo>
                    <a:pt x="4262" y="3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839"/>
            <p:cNvSpPr>
              <a:spLocks noEditPoints="1"/>
            </p:cNvSpPr>
            <p:nvPr/>
          </p:nvSpPr>
          <p:spPr bwMode="auto">
            <a:xfrm>
              <a:off x="3228" y="1898"/>
              <a:ext cx="43" cy="51"/>
            </a:xfrm>
            <a:custGeom>
              <a:avLst/>
              <a:gdLst>
                <a:gd name="T0" fmla="*/ 178 w 215"/>
                <a:gd name="T1" fmla="*/ 103 h 252"/>
                <a:gd name="T2" fmla="*/ 215 w 215"/>
                <a:gd name="T3" fmla="*/ 149 h 252"/>
                <a:gd name="T4" fmla="*/ 215 w 215"/>
                <a:gd name="T5" fmla="*/ 166 h 252"/>
                <a:gd name="T6" fmla="*/ 149 w 215"/>
                <a:gd name="T7" fmla="*/ 166 h 252"/>
                <a:gd name="T8" fmla="*/ 205 w 215"/>
                <a:gd name="T9" fmla="*/ 201 h 252"/>
                <a:gd name="T10" fmla="*/ 141 w 215"/>
                <a:gd name="T11" fmla="*/ 180 h 252"/>
                <a:gd name="T12" fmla="*/ 171 w 215"/>
                <a:gd name="T13" fmla="*/ 239 h 252"/>
                <a:gd name="T14" fmla="*/ 185 w 215"/>
                <a:gd name="T15" fmla="*/ 229 h 252"/>
                <a:gd name="T16" fmla="*/ 132 w 215"/>
                <a:gd name="T17" fmla="*/ 185 h 252"/>
                <a:gd name="T18" fmla="*/ 117 w 215"/>
                <a:gd name="T19" fmla="*/ 188 h 252"/>
                <a:gd name="T20" fmla="*/ 106 w 215"/>
                <a:gd name="T21" fmla="*/ 184 h 252"/>
                <a:gd name="T22" fmla="*/ 48 w 215"/>
                <a:gd name="T23" fmla="*/ 219 h 252"/>
                <a:gd name="T24" fmla="*/ 48 w 215"/>
                <a:gd name="T25" fmla="*/ 219 h 252"/>
                <a:gd name="T26" fmla="*/ 84 w 215"/>
                <a:gd name="T27" fmla="*/ 160 h 252"/>
                <a:gd name="T28" fmla="*/ 13 w 215"/>
                <a:gd name="T29" fmla="*/ 161 h 252"/>
                <a:gd name="T30" fmla="*/ 7 w 215"/>
                <a:gd name="T31" fmla="*/ 145 h 252"/>
                <a:gd name="T32" fmla="*/ 3 w 215"/>
                <a:gd name="T33" fmla="*/ 129 h 252"/>
                <a:gd name="T34" fmla="*/ 3 w 215"/>
                <a:gd name="T35" fmla="*/ 129 h 252"/>
                <a:gd name="T36" fmla="*/ 65 w 215"/>
                <a:gd name="T37" fmla="*/ 100 h 252"/>
                <a:gd name="T38" fmla="*/ 70 w 215"/>
                <a:gd name="T39" fmla="*/ 82 h 252"/>
                <a:gd name="T40" fmla="*/ 79 w 215"/>
                <a:gd name="T41" fmla="*/ 72 h 252"/>
                <a:gd name="T42" fmla="*/ 64 w 215"/>
                <a:gd name="T43" fmla="*/ 6 h 252"/>
                <a:gd name="T44" fmla="*/ 88 w 215"/>
                <a:gd name="T45" fmla="*/ 67 h 252"/>
                <a:gd name="T46" fmla="*/ 88 w 215"/>
                <a:gd name="T47" fmla="*/ 1 h 252"/>
                <a:gd name="T48" fmla="*/ 96 w 215"/>
                <a:gd name="T49" fmla="*/ 0 h 252"/>
                <a:gd name="T50" fmla="*/ 101 w 215"/>
                <a:gd name="T51" fmla="*/ 64 h 252"/>
                <a:gd name="T52" fmla="*/ 150 w 215"/>
                <a:gd name="T53" fmla="*/ 17 h 252"/>
                <a:gd name="T54" fmla="*/ 156 w 215"/>
                <a:gd name="T55" fmla="*/ 22 h 252"/>
                <a:gd name="T56" fmla="*/ 156 w 215"/>
                <a:gd name="T57" fmla="*/ 22 h 252"/>
                <a:gd name="T58" fmla="*/ 171 w 215"/>
                <a:gd name="T59" fmla="*/ 91 h 252"/>
                <a:gd name="T60" fmla="*/ 129 w 215"/>
                <a:gd name="T61" fmla="*/ 123 h 252"/>
                <a:gd name="T62" fmla="*/ 98 w 215"/>
                <a:gd name="T63" fmla="*/ 86 h 252"/>
                <a:gd name="T64" fmla="*/ 109 w 215"/>
                <a:gd name="T65" fmla="*/ 95 h 252"/>
                <a:gd name="T66" fmla="*/ 98 w 215"/>
                <a:gd name="T67" fmla="*/ 21 h 252"/>
                <a:gd name="T68" fmla="*/ 95 w 215"/>
                <a:gd name="T69" fmla="*/ 86 h 252"/>
                <a:gd name="T70" fmla="*/ 95 w 215"/>
                <a:gd name="T71" fmla="*/ 86 h 252"/>
                <a:gd name="T72" fmla="*/ 51 w 215"/>
                <a:gd name="T73" fmla="*/ 37 h 252"/>
                <a:gd name="T74" fmla="*/ 89 w 215"/>
                <a:gd name="T75" fmla="*/ 91 h 252"/>
                <a:gd name="T76" fmla="*/ 89 w 215"/>
                <a:gd name="T77" fmla="*/ 91 h 252"/>
                <a:gd name="T78" fmla="*/ 24 w 215"/>
                <a:gd name="T79" fmla="*/ 77 h 252"/>
                <a:gd name="T80" fmla="*/ 22 w 215"/>
                <a:gd name="T81" fmla="*/ 114 h 252"/>
                <a:gd name="T82" fmla="*/ 31 w 215"/>
                <a:gd name="T83" fmla="*/ 154 h 252"/>
                <a:gd name="T84" fmla="*/ 104 w 215"/>
                <a:gd name="T85" fmla="*/ 154 h 252"/>
                <a:gd name="T86" fmla="*/ 109 w 215"/>
                <a:gd name="T87" fmla="*/ 160 h 252"/>
                <a:gd name="T88" fmla="*/ 50 w 215"/>
                <a:gd name="T89" fmla="*/ 191 h 252"/>
                <a:gd name="T90" fmla="*/ 102 w 215"/>
                <a:gd name="T91" fmla="*/ 230 h 252"/>
                <a:gd name="T92" fmla="*/ 121 w 215"/>
                <a:gd name="T93" fmla="*/ 166 h 252"/>
                <a:gd name="T94" fmla="*/ 111 w 215"/>
                <a:gd name="T95" fmla="*/ 231 h 252"/>
                <a:gd name="T96" fmla="*/ 124 w 215"/>
                <a:gd name="T97" fmla="*/ 166 h 252"/>
                <a:gd name="T98" fmla="*/ 154 w 215"/>
                <a:gd name="T99" fmla="*/ 224 h 252"/>
                <a:gd name="T100" fmla="*/ 187 w 215"/>
                <a:gd name="T101" fmla="*/ 189 h 252"/>
                <a:gd name="T102" fmla="*/ 129 w 215"/>
                <a:gd name="T103" fmla="*/ 161 h 252"/>
                <a:gd name="T104" fmla="*/ 130 w 215"/>
                <a:gd name="T105" fmla="*/ 157 h 252"/>
                <a:gd name="T106" fmla="*/ 129 w 215"/>
                <a:gd name="T107" fmla="*/ 161 h 252"/>
                <a:gd name="T108" fmla="*/ 195 w 215"/>
                <a:gd name="T109" fmla="*/ 160 h 252"/>
                <a:gd name="T110" fmla="*/ 129 w 215"/>
                <a:gd name="T111" fmla="*/ 1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5" h="252">
                  <a:moveTo>
                    <a:pt x="157" y="104"/>
                  </a:moveTo>
                  <a:lnTo>
                    <a:pt x="178" y="103"/>
                  </a:lnTo>
                  <a:lnTo>
                    <a:pt x="183" y="168"/>
                  </a:lnTo>
                  <a:lnTo>
                    <a:pt x="162" y="169"/>
                  </a:lnTo>
                  <a:lnTo>
                    <a:pt x="157" y="104"/>
                  </a:lnTo>
                  <a:close/>
                  <a:moveTo>
                    <a:pt x="178" y="103"/>
                  </a:moveTo>
                  <a:lnTo>
                    <a:pt x="208" y="100"/>
                  </a:lnTo>
                  <a:lnTo>
                    <a:pt x="213" y="130"/>
                  </a:lnTo>
                  <a:lnTo>
                    <a:pt x="181" y="135"/>
                  </a:lnTo>
                  <a:lnTo>
                    <a:pt x="178" y="103"/>
                  </a:lnTo>
                  <a:close/>
                  <a:moveTo>
                    <a:pt x="213" y="130"/>
                  </a:moveTo>
                  <a:lnTo>
                    <a:pt x="215" y="149"/>
                  </a:lnTo>
                  <a:lnTo>
                    <a:pt x="215" y="166"/>
                  </a:lnTo>
                  <a:lnTo>
                    <a:pt x="150" y="160"/>
                  </a:lnTo>
                  <a:lnTo>
                    <a:pt x="150" y="152"/>
                  </a:lnTo>
                  <a:lnTo>
                    <a:pt x="150" y="140"/>
                  </a:lnTo>
                  <a:lnTo>
                    <a:pt x="213" y="130"/>
                  </a:lnTo>
                  <a:close/>
                  <a:moveTo>
                    <a:pt x="215" y="166"/>
                  </a:moveTo>
                  <a:lnTo>
                    <a:pt x="213" y="176"/>
                  </a:lnTo>
                  <a:lnTo>
                    <a:pt x="211" y="185"/>
                  </a:lnTo>
                  <a:lnTo>
                    <a:pt x="208" y="193"/>
                  </a:lnTo>
                  <a:lnTo>
                    <a:pt x="205" y="201"/>
                  </a:lnTo>
                  <a:lnTo>
                    <a:pt x="147" y="173"/>
                  </a:lnTo>
                  <a:lnTo>
                    <a:pt x="149" y="166"/>
                  </a:lnTo>
                  <a:lnTo>
                    <a:pt x="150" y="160"/>
                  </a:lnTo>
                  <a:lnTo>
                    <a:pt x="215" y="166"/>
                  </a:lnTo>
                  <a:close/>
                  <a:moveTo>
                    <a:pt x="205" y="201"/>
                  </a:moveTo>
                  <a:lnTo>
                    <a:pt x="205" y="201"/>
                  </a:lnTo>
                  <a:lnTo>
                    <a:pt x="176" y="186"/>
                  </a:lnTo>
                  <a:lnTo>
                    <a:pt x="205" y="201"/>
                  </a:lnTo>
                  <a:close/>
                  <a:moveTo>
                    <a:pt x="205" y="201"/>
                  </a:moveTo>
                  <a:lnTo>
                    <a:pt x="201" y="209"/>
                  </a:lnTo>
                  <a:lnTo>
                    <a:pt x="196" y="216"/>
                  </a:lnTo>
                  <a:lnTo>
                    <a:pt x="190" y="223"/>
                  </a:lnTo>
                  <a:lnTo>
                    <a:pt x="185" y="229"/>
                  </a:lnTo>
                  <a:lnTo>
                    <a:pt x="141" y="180"/>
                  </a:lnTo>
                  <a:lnTo>
                    <a:pt x="145" y="176"/>
                  </a:lnTo>
                  <a:lnTo>
                    <a:pt x="147" y="173"/>
                  </a:lnTo>
                  <a:lnTo>
                    <a:pt x="205" y="201"/>
                  </a:lnTo>
                  <a:close/>
                  <a:moveTo>
                    <a:pt x="185" y="229"/>
                  </a:moveTo>
                  <a:lnTo>
                    <a:pt x="177" y="234"/>
                  </a:lnTo>
                  <a:lnTo>
                    <a:pt x="171" y="239"/>
                  </a:lnTo>
                  <a:lnTo>
                    <a:pt x="164" y="242"/>
                  </a:lnTo>
                  <a:lnTo>
                    <a:pt x="155" y="246"/>
                  </a:lnTo>
                  <a:lnTo>
                    <a:pt x="132" y="185"/>
                  </a:lnTo>
                  <a:lnTo>
                    <a:pt x="137" y="183"/>
                  </a:lnTo>
                  <a:lnTo>
                    <a:pt x="141" y="180"/>
                  </a:lnTo>
                  <a:lnTo>
                    <a:pt x="185" y="229"/>
                  </a:lnTo>
                  <a:close/>
                  <a:moveTo>
                    <a:pt x="155" y="246"/>
                  </a:moveTo>
                  <a:lnTo>
                    <a:pt x="141" y="250"/>
                  </a:lnTo>
                  <a:lnTo>
                    <a:pt x="127" y="252"/>
                  </a:lnTo>
                  <a:lnTo>
                    <a:pt x="121" y="188"/>
                  </a:lnTo>
                  <a:lnTo>
                    <a:pt x="126" y="188"/>
                  </a:lnTo>
                  <a:lnTo>
                    <a:pt x="132" y="185"/>
                  </a:lnTo>
                  <a:lnTo>
                    <a:pt x="155" y="246"/>
                  </a:lnTo>
                  <a:close/>
                  <a:moveTo>
                    <a:pt x="127" y="252"/>
                  </a:moveTo>
                  <a:lnTo>
                    <a:pt x="112" y="252"/>
                  </a:lnTo>
                  <a:lnTo>
                    <a:pt x="99" y="250"/>
                  </a:lnTo>
                  <a:lnTo>
                    <a:pt x="114" y="188"/>
                  </a:lnTo>
                  <a:lnTo>
                    <a:pt x="117" y="188"/>
                  </a:lnTo>
                  <a:lnTo>
                    <a:pt x="121" y="188"/>
                  </a:lnTo>
                  <a:lnTo>
                    <a:pt x="127" y="252"/>
                  </a:lnTo>
                  <a:close/>
                  <a:moveTo>
                    <a:pt x="99" y="250"/>
                  </a:moveTo>
                  <a:lnTo>
                    <a:pt x="85" y="246"/>
                  </a:lnTo>
                  <a:lnTo>
                    <a:pt x="71" y="239"/>
                  </a:lnTo>
                  <a:lnTo>
                    <a:pt x="106" y="184"/>
                  </a:lnTo>
                  <a:lnTo>
                    <a:pt x="110" y="186"/>
                  </a:lnTo>
                  <a:lnTo>
                    <a:pt x="114" y="188"/>
                  </a:lnTo>
                  <a:lnTo>
                    <a:pt x="99" y="250"/>
                  </a:lnTo>
                  <a:close/>
                  <a:moveTo>
                    <a:pt x="71" y="239"/>
                  </a:moveTo>
                  <a:lnTo>
                    <a:pt x="59" y="230"/>
                  </a:lnTo>
                  <a:lnTo>
                    <a:pt x="48" y="219"/>
                  </a:lnTo>
                  <a:lnTo>
                    <a:pt x="95" y="175"/>
                  </a:lnTo>
                  <a:lnTo>
                    <a:pt x="100" y="180"/>
                  </a:lnTo>
                  <a:lnTo>
                    <a:pt x="106" y="184"/>
                  </a:lnTo>
                  <a:lnTo>
                    <a:pt x="71" y="239"/>
                  </a:lnTo>
                  <a:close/>
                  <a:moveTo>
                    <a:pt x="48" y="219"/>
                  </a:moveTo>
                  <a:lnTo>
                    <a:pt x="48" y="219"/>
                  </a:lnTo>
                  <a:lnTo>
                    <a:pt x="71" y="196"/>
                  </a:lnTo>
                  <a:lnTo>
                    <a:pt x="48" y="219"/>
                  </a:lnTo>
                  <a:close/>
                  <a:moveTo>
                    <a:pt x="48" y="219"/>
                  </a:moveTo>
                  <a:lnTo>
                    <a:pt x="38" y="206"/>
                  </a:lnTo>
                  <a:lnTo>
                    <a:pt x="28" y="193"/>
                  </a:lnTo>
                  <a:lnTo>
                    <a:pt x="84" y="160"/>
                  </a:lnTo>
                  <a:lnTo>
                    <a:pt x="89" y="168"/>
                  </a:lnTo>
                  <a:lnTo>
                    <a:pt x="95" y="175"/>
                  </a:lnTo>
                  <a:lnTo>
                    <a:pt x="48" y="219"/>
                  </a:lnTo>
                  <a:close/>
                  <a:moveTo>
                    <a:pt x="28" y="193"/>
                  </a:moveTo>
                  <a:lnTo>
                    <a:pt x="19" y="178"/>
                  </a:lnTo>
                  <a:lnTo>
                    <a:pt x="13" y="161"/>
                  </a:lnTo>
                  <a:lnTo>
                    <a:pt x="73" y="139"/>
                  </a:lnTo>
                  <a:lnTo>
                    <a:pt x="78" y="150"/>
                  </a:lnTo>
                  <a:lnTo>
                    <a:pt x="84" y="160"/>
                  </a:lnTo>
                  <a:lnTo>
                    <a:pt x="28" y="193"/>
                  </a:lnTo>
                  <a:close/>
                  <a:moveTo>
                    <a:pt x="13" y="161"/>
                  </a:moveTo>
                  <a:lnTo>
                    <a:pt x="7" y="145"/>
                  </a:lnTo>
                  <a:lnTo>
                    <a:pt x="3" y="129"/>
                  </a:lnTo>
                  <a:lnTo>
                    <a:pt x="66" y="117"/>
                  </a:lnTo>
                  <a:lnTo>
                    <a:pt x="69" y="127"/>
                  </a:lnTo>
                  <a:lnTo>
                    <a:pt x="73" y="139"/>
                  </a:lnTo>
                  <a:lnTo>
                    <a:pt x="13" y="161"/>
                  </a:lnTo>
                  <a:close/>
                  <a:moveTo>
                    <a:pt x="3" y="129"/>
                  </a:moveTo>
                  <a:lnTo>
                    <a:pt x="2" y="113"/>
                  </a:lnTo>
                  <a:lnTo>
                    <a:pt x="0" y="97"/>
                  </a:lnTo>
                  <a:lnTo>
                    <a:pt x="65" y="100"/>
                  </a:lnTo>
                  <a:lnTo>
                    <a:pt x="65" y="108"/>
                  </a:lnTo>
                  <a:lnTo>
                    <a:pt x="66" y="117"/>
                  </a:lnTo>
                  <a:lnTo>
                    <a:pt x="3" y="129"/>
                  </a:lnTo>
                  <a:close/>
                  <a:moveTo>
                    <a:pt x="0" y="97"/>
                  </a:moveTo>
                  <a:lnTo>
                    <a:pt x="3" y="82"/>
                  </a:lnTo>
                  <a:lnTo>
                    <a:pt x="7" y="67"/>
                  </a:lnTo>
                  <a:lnTo>
                    <a:pt x="68" y="87"/>
                  </a:lnTo>
                  <a:lnTo>
                    <a:pt x="66" y="93"/>
                  </a:lnTo>
                  <a:lnTo>
                    <a:pt x="65" y="100"/>
                  </a:lnTo>
                  <a:lnTo>
                    <a:pt x="0" y="97"/>
                  </a:lnTo>
                  <a:close/>
                  <a:moveTo>
                    <a:pt x="7" y="67"/>
                  </a:moveTo>
                  <a:lnTo>
                    <a:pt x="12" y="53"/>
                  </a:lnTo>
                  <a:lnTo>
                    <a:pt x="19" y="41"/>
                  </a:lnTo>
                  <a:lnTo>
                    <a:pt x="73" y="78"/>
                  </a:lnTo>
                  <a:lnTo>
                    <a:pt x="70" y="82"/>
                  </a:lnTo>
                  <a:lnTo>
                    <a:pt x="68" y="87"/>
                  </a:lnTo>
                  <a:lnTo>
                    <a:pt x="7" y="67"/>
                  </a:lnTo>
                  <a:close/>
                  <a:moveTo>
                    <a:pt x="19" y="41"/>
                  </a:moveTo>
                  <a:lnTo>
                    <a:pt x="29" y="29"/>
                  </a:lnTo>
                  <a:lnTo>
                    <a:pt x="39" y="20"/>
                  </a:lnTo>
                  <a:lnTo>
                    <a:pt x="79" y="72"/>
                  </a:lnTo>
                  <a:lnTo>
                    <a:pt x="75" y="74"/>
                  </a:lnTo>
                  <a:lnTo>
                    <a:pt x="73" y="78"/>
                  </a:lnTo>
                  <a:lnTo>
                    <a:pt x="19" y="41"/>
                  </a:lnTo>
                  <a:close/>
                  <a:moveTo>
                    <a:pt x="39" y="20"/>
                  </a:moveTo>
                  <a:lnTo>
                    <a:pt x="51" y="12"/>
                  </a:lnTo>
                  <a:lnTo>
                    <a:pt x="64" y="6"/>
                  </a:lnTo>
                  <a:lnTo>
                    <a:pt x="88" y="67"/>
                  </a:lnTo>
                  <a:lnTo>
                    <a:pt x="83" y="68"/>
                  </a:lnTo>
                  <a:lnTo>
                    <a:pt x="79" y="72"/>
                  </a:lnTo>
                  <a:lnTo>
                    <a:pt x="39" y="20"/>
                  </a:lnTo>
                  <a:close/>
                  <a:moveTo>
                    <a:pt x="88" y="67"/>
                  </a:moveTo>
                  <a:lnTo>
                    <a:pt x="88" y="67"/>
                  </a:lnTo>
                  <a:lnTo>
                    <a:pt x="76" y="36"/>
                  </a:lnTo>
                  <a:lnTo>
                    <a:pt x="88" y="67"/>
                  </a:lnTo>
                  <a:close/>
                  <a:moveTo>
                    <a:pt x="65" y="6"/>
                  </a:moveTo>
                  <a:lnTo>
                    <a:pt x="73" y="3"/>
                  </a:lnTo>
                  <a:lnTo>
                    <a:pt x="80" y="1"/>
                  </a:lnTo>
                  <a:lnTo>
                    <a:pt x="88" y="1"/>
                  </a:lnTo>
                  <a:lnTo>
                    <a:pt x="96" y="0"/>
                  </a:lnTo>
                  <a:lnTo>
                    <a:pt x="98" y="64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65" y="6"/>
                  </a:lnTo>
                  <a:close/>
                  <a:moveTo>
                    <a:pt x="96" y="0"/>
                  </a:moveTo>
                  <a:lnTo>
                    <a:pt x="104" y="0"/>
                  </a:lnTo>
                  <a:lnTo>
                    <a:pt x="111" y="1"/>
                  </a:lnTo>
                  <a:lnTo>
                    <a:pt x="120" y="2"/>
                  </a:lnTo>
                  <a:lnTo>
                    <a:pt x="127" y="5"/>
                  </a:lnTo>
                  <a:lnTo>
                    <a:pt x="105" y="66"/>
                  </a:lnTo>
                  <a:lnTo>
                    <a:pt x="101" y="64"/>
                  </a:lnTo>
                  <a:lnTo>
                    <a:pt x="98" y="64"/>
                  </a:lnTo>
                  <a:lnTo>
                    <a:pt x="96" y="0"/>
                  </a:lnTo>
                  <a:close/>
                  <a:moveTo>
                    <a:pt x="127" y="5"/>
                  </a:moveTo>
                  <a:lnTo>
                    <a:pt x="135" y="8"/>
                  </a:lnTo>
                  <a:lnTo>
                    <a:pt x="142" y="12"/>
                  </a:lnTo>
                  <a:lnTo>
                    <a:pt x="150" y="17"/>
                  </a:lnTo>
                  <a:lnTo>
                    <a:pt x="156" y="22"/>
                  </a:lnTo>
                  <a:lnTo>
                    <a:pt x="114" y="71"/>
                  </a:lnTo>
                  <a:lnTo>
                    <a:pt x="110" y="68"/>
                  </a:lnTo>
                  <a:lnTo>
                    <a:pt x="105" y="66"/>
                  </a:lnTo>
                  <a:lnTo>
                    <a:pt x="127" y="5"/>
                  </a:lnTo>
                  <a:close/>
                  <a:moveTo>
                    <a:pt x="156" y="22"/>
                  </a:moveTo>
                  <a:lnTo>
                    <a:pt x="167" y="33"/>
                  </a:lnTo>
                  <a:lnTo>
                    <a:pt x="178" y="47"/>
                  </a:lnTo>
                  <a:lnTo>
                    <a:pt x="125" y="83"/>
                  </a:lnTo>
                  <a:lnTo>
                    <a:pt x="120" y="77"/>
                  </a:lnTo>
                  <a:lnTo>
                    <a:pt x="114" y="71"/>
                  </a:lnTo>
                  <a:lnTo>
                    <a:pt x="156" y="22"/>
                  </a:lnTo>
                  <a:close/>
                  <a:moveTo>
                    <a:pt x="178" y="47"/>
                  </a:moveTo>
                  <a:lnTo>
                    <a:pt x="196" y="72"/>
                  </a:lnTo>
                  <a:lnTo>
                    <a:pt x="171" y="91"/>
                  </a:lnTo>
                  <a:lnTo>
                    <a:pt x="151" y="66"/>
                  </a:lnTo>
                  <a:lnTo>
                    <a:pt x="178" y="47"/>
                  </a:lnTo>
                  <a:close/>
                  <a:moveTo>
                    <a:pt x="171" y="91"/>
                  </a:moveTo>
                  <a:lnTo>
                    <a:pt x="155" y="103"/>
                  </a:lnTo>
                  <a:lnTo>
                    <a:pt x="116" y="52"/>
                  </a:lnTo>
                  <a:lnTo>
                    <a:pt x="132" y="39"/>
                  </a:lnTo>
                  <a:lnTo>
                    <a:pt x="171" y="91"/>
                  </a:lnTo>
                  <a:close/>
                  <a:moveTo>
                    <a:pt x="155" y="103"/>
                  </a:moveTo>
                  <a:lnTo>
                    <a:pt x="129" y="123"/>
                  </a:lnTo>
                  <a:lnTo>
                    <a:pt x="109" y="95"/>
                  </a:lnTo>
                  <a:lnTo>
                    <a:pt x="135" y="77"/>
                  </a:lnTo>
                  <a:lnTo>
                    <a:pt x="155" y="103"/>
                  </a:lnTo>
                  <a:close/>
                  <a:moveTo>
                    <a:pt x="109" y="95"/>
                  </a:moveTo>
                  <a:lnTo>
                    <a:pt x="102" y="89"/>
                  </a:lnTo>
                  <a:lnTo>
                    <a:pt x="98" y="86"/>
                  </a:lnTo>
                  <a:lnTo>
                    <a:pt x="122" y="26"/>
                  </a:lnTo>
                  <a:lnTo>
                    <a:pt x="134" y="31"/>
                  </a:lnTo>
                  <a:lnTo>
                    <a:pt x="144" y="38"/>
                  </a:lnTo>
                  <a:lnTo>
                    <a:pt x="152" y="48"/>
                  </a:lnTo>
                  <a:lnTo>
                    <a:pt x="161" y="58"/>
                  </a:lnTo>
                  <a:lnTo>
                    <a:pt x="109" y="95"/>
                  </a:lnTo>
                  <a:close/>
                  <a:moveTo>
                    <a:pt x="98" y="86"/>
                  </a:moveTo>
                  <a:lnTo>
                    <a:pt x="96" y="86"/>
                  </a:lnTo>
                  <a:lnTo>
                    <a:pt x="95" y="86"/>
                  </a:lnTo>
                  <a:lnTo>
                    <a:pt x="71" y="26"/>
                  </a:lnTo>
                  <a:lnTo>
                    <a:pt x="85" y="22"/>
                  </a:lnTo>
                  <a:lnTo>
                    <a:pt x="98" y="21"/>
                  </a:lnTo>
                  <a:lnTo>
                    <a:pt x="104" y="21"/>
                  </a:lnTo>
                  <a:lnTo>
                    <a:pt x="110" y="22"/>
                  </a:lnTo>
                  <a:lnTo>
                    <a:pt x="116" y="23"/>
                  </a:lnTo>
                  <a:lnTo>
                    <a:pt x="122" y="26"/>
                  </a:lnTo>
                  <a:lnTo>
                    <a:pt x="98" y="86"/>
                  </a:lnTo>
                  <a:close/>
                  <a:moveTo>
                    <a:pt x="95" y="86"/>
                  </a:moveTo>
                  <a:lnTo>
                    <a:pt x="93" y="87"/>
                  </a:lnTo>
                  <a:lnTo>
                    <a:pt x="90" y="88"/>
                  </a:lnTo>
                  <a:lnTo>
                    <a:pt x="51" y="37"/>
                  </a:lnTo>
                  <a:lnTo>
                    <a:pt x="61" y="31"/>
                  </a:lnTo>
                  <a:lnTo>
                    <a:pt x="71" y="26"/>
                  </a:lnTo>
                  <a:lnTo>
                    <a:pt x="95" y="86"/>
                  </a:lnTo>
                  <a:close/>
                  <a:moveTo>
                    <a:pt x="90" y="88"/>
                  </a:moveTo>
                  <a:lnTo>
                    <a:pt x="89" y="89"/>
                  </a:lnTo>
                  <a:lnTo>
                    <a:pt x="89" y="91"/>
                  </a:lnTo>
                  <a:lnTo>
                    <a:pt x="35" y="54"/>
                  </a:lnTo>
                  <a:lnTo>
                    <a:pt x="43" y="46"/>
                  </a:lnTo>
                  <a:lnTo>
                    <a:pt x="51" y="37"/>
                  </a:lnTo>
                  <a:lnTo>
                    <a:pt x="90" y="88"/>
                  </a:lnTo>
                  <a:close/>
                  <a:moveTo>
                    <a:pt x="35" y="54"/>
                  </a:moveTo>
                  <a:lnTo>
                    <a:pt x="35" y="54"/>
                  </a:lnTo>
                  <a:lnTo>
                    <a:pt x="61" y="73"/>
                  </a:lnTo>
                  <a:lnTo>
                    <a:pt x="35" y="54"/>
                  </a:lnTo>
                  <a:close/>
                  <a:moveTo>
                    <a:pt x="89" y="91"/>
                  </a:moveTo>
                  <a:lnTo>
                    <a:pt x="88" y="92"/>
                  </a:lnTo>
                  <a:lnTo>
                    <a:pt x="86" y="94"/>
                  </a:lnTo>
                  <a:lnTo>
                    <a:pt x="24" y="77"/>
                  </a:lnTo>
                  <a:lnTo>
                    <a:pt x="29" y="66"/>
                  </a:lnTo>
                  <a:lnTo>
                    <a:pt x="35" y="54"/>
                  </a:lnTo>
                  <a:lnTo>
                    <a:pt x="89" y="91"/>
                  </a:lnTo>
                  <a:close/>
                  <a:moveTo>
                    <a:pt x="86" y="94"/>
                  </a:moveTo>
                  <a:lnTo>
                    <a:pt x="86" y="98"/>
                  </a:lnTo>
                  <a:lnTo>
                    <a:pt x="86" y="102"/>
                  </a:lnTo>
                  <a:lnTo>
                    <a:pt x="22" y="100"/>
                  </a:lnTo>
                  <a:lnTo>
                    <a:pt x="22" y="88"/>
                  </a:lnTo>
                  <a:lnTo>
                    <a:pt x="24" y="77"/>
                  </a:lnTo>
                  <a:lnTo>
                    <a:pt x="86" y="94"/>
                  </a:lnTo>
                  <a:close/>
                  <a:moveTo>
                    <a:pt x="86" y="102"/>
                  </a:moveTo>
                  <a:lnTo>
                    <a:pt x="86" y="108"/>
                  </a:lnTo>
                  <a:lnTo>
                    <a:pt x="88" y="114"/>
                  </a:lnTo>
                  <a:lnTo>
                    <a:pt x="24" y="128"/>
                  </a:lnTo>
                  <a:lnTo>
                    <a:pt x="22" y="114"/>
                  </a:lnTo>
                  <a:lnTo>
                    <a:pt x="22" y="100"/>
                  </a:lnTo>
                  <a:lnTo>
                    <a:pt x="86" y="102"/>
                  </a:lnTo>
                  <a:close/>
                  <a:moveTo>
                    <a:pt x="88" y="114"/>
                  </a:moveTo>
                  <a:lnTo>
                    <a:pt x="89" y="122"/>
                  </a:lnTo>
                  <a:lnTo>
                    <a:pt x="93" y="132"/>
                  </a:lnTo>
                  <a:lnTo>
                    <a:pt x="31" y="154"/>
                  </a:lnTo>
                  <a:lnTo>
                    <a:pt x="28" y="140"/>
                  </a:lnTo>
                  <a:lnTo>
                    <a:pt x="24" y="128"/>
                  </a:lnTo>
                  <a:lnTo>
                    <a:pt x="88" y="114"/>
                  </a:lnTo>
                  <a:close/>
                  <a:moveTo>
                    <a:pt x="93" y="132"/>
                  </a:moveTo>
                  <a:lnTo>
                    <a:pt x="99" y="144"/>
                  </a:lnTo>
                  <a:lnTo>
                    <a:pt x="104" y="154"/>
                  </a:lnTo>
                  <a:lnTo>
                    <a:pt x="50" y="191"/>
                  </a:lnTo>
                  <a:lnTo>
                    <a:pt x="40" y="174"/>
                  </a:lnTo>
                  <a:lnTo>
                    <a:pt x="31" y="154"/>
                  </a:lnTo>
                  <a:lnTo>
                    <a:pt x="93" y="132"/>
                  </a:lnTo>
                  <a:close/>
                  <a:moveTo>
                    <a:pt x="104" y="154"/>
                  </a:moveTo>
                  <a:lnTo>
                    <a:pt x="109" y="160"/>
                  </a:lnTo>
                  <a:lnTo>
                    <a:pt x="114" y="164"/>
                  </a:lnTo>
                  <a:lnTo>
                    <a:pt x="78" y="218"/>
                  </a:lnTo>
                  <a:lnTo>
                    <a:pt x="70" y="213"/>
                  </a:lnTo>
                  <a:lnTo>
                    <a:pt x="63" y="206"/>
                  </a:lnTo>
                  <a:lnTo>
                    <a:pt x="56" y="199"/>
                  </a:lnTo>
                  <a:lnTo>
                    <a:pt x="50" y="191"/>
                  </a:lnTo>
                  <a:lnTo>
                    <a:pt x="104" y="154"/>
                  </a:lnTo>
                  <a:close/>
                  <a:moveTo>
                    <a:pt x="114" y="164"/>
                  </a:moveTo>
                  <a:lnTo>
                    <a:pt x="116" y="166"/>
                  </a:lnTo>
                  <a:lnTo>
                    <a:pt x="119" y="166"/>
                  </a:lnTo>
                  <a:lnTo>
                    <a:pt x="111" y="231"/>
                  </a:lnTo>
                  <a:lnTo>
                    <a:pt x="102" y="230"/>
                  </a:lnTo>
                  <a:lnTo>
                    <a:pt x="94" y="226"/>
                  </a:lnTo>
                  <a:lnTo>
                    <a:pt x="85" y="223"/>
                  </a:lnTo>
                  <a:lnTo>
                    <a:pt x="78" y="218"/>
                  </a:lnTo>
                  <a:lnTo>
                    <a:pt x="114" y="164"/>
                  </a:lnTo>
                  <a:close/>
                  <a:moveTo>
                    <a:pt x="119" y="166"/>
                  </a:moveTo>
                  <a:lnTo>
                    <a:pt x="121" y="166"/>
                  </a:lnTo>
                  <a:lnTo>
                    <a:pt x="124" y="166"/>
                  </a:lnTo>
                  <a:lnTo>
                    <a:pt x="147" y="226"/>
                  </a:lnTo>
                  <a:lnTo>
                    <a:pt x="139" y="229"/>
                  </a:lnTo>
                  <a:lnTo>
                    <a:pt x="129" y="231"/>
                  </a:lnTo>
                  <a:lnTo>
                    <a:pt x="120" y="231"/>
                  </a:lnTo>
                  <a:lnTo>
                    <a:pt x="111" y="231"/>
                  </a:lnTo>
                  <a:lnTo>
                    <a:pt x="119" y="166"/>
                  </a:lnTo>
                  <a:close/>
                  <a:moveTo>
                    <a:pt x="147" y="226"/>
                  </a:moveTo>
                  <a:lnTo>
                    <a:pt x="147" y="226"/>
                  </a:lnTo>
                  <a:lnTo>
                    <a:pt x="135" y="196"/>
                  </a:lnTo>
                  <a:lnTo>
                    <a:pt x="147" y="226"/>
                  </a:lnTo>
                  <a:close/>
                  <a:moveTo>
                    <a:pt x="124" y="166"/>
                  </a:moveTo>
                  <a:lnTo>
                    <a:pt x="125" y="165"/>
                  </a:lnTo>
                  <a:lnTo>
                    <a:pt x="126" y="164"/>
                  </a:lnTo>
                  <a:lnTo>
                    <a:pt x="171" y="211"/>
                  </a:lnTo>
                  <a:lnTo>
                    <a:pt x="166" y="216"/>
                  </a:lnTo>
                  <a:lnTo>
                    <a:pt x="160" y="220"/>
                  </a:lnTo>
                  <a:lnTo>
                    <a:pt x="154" y="224"/>
                  </a:lnTo>
                  <a:lnTo>
                    <a:pt x="147" y="226"/>
                  </a:lnTo>
                  <a:lnTo>
                    <a:pt x="124" y="166"/>
                  </a:lnTo>
                  <a:close/>
                  <a:moveTo>
                    <a:pt x="126" y="164"/>
                  </a:moveTo>
                  <a:lnTo>
                    <a:pt x="127" y="164"/>
                  </a:lnTo>
                  <a:lnTo>
                    <a:pt x="129" y="161"/>
                  </a:lnTo>
                  <a:lnTo>
                    <a:pt x="187" y="189"/>
                  </a:lnTo>
                  <a:lnTo>
                    <a:pt x="183" y="195"/>
                  </a:lnTo>
                  <a:lnTo>
                    <a:pt x="180" y="201"/>
                  </a:lnTo>
                  <a:lnTo>
                    <a:pt x="176" y="206"/>
                  </a:lnTo>
                  <a:lnTo>
                    <a:pt x="171" y="211"/>
                  </a:lnTo>
                  <a:lnTo>
                    <a:pt x="126" y="164"/>
                  </a:lnTo>
                  <a:close/>
                  <a:moveTo>
                    <a:pt x="129" y="161"/>
                  </a:moveTo>
                  <a:lnTo>
                    <a:pt x="129" y="161"/>
                  </a:lnTo>
                  <a:lnTo>
                    <a:pt x="157" y="175"/>
                  </a:lnTo>
                  <a:lnTo>
                    <a:pt x="129" y="161"/>
                  </a:lnTo>
                  <a:close/>
                  <a:moveTo>
                    <a:pt x="129" y="161"/>
                  </a:moveTo>
                  <a:lnTo>
                    <a:pt x="129" y="159"/>
                  </a:lnTo>
                  <a:lnTo>
                    <a:pt x="130" y="157"/>
                  </a:lnTo>
                  <a:lnTo>
                    <a:pt x="195" y="160"/>
                  </a:lnTo>
                  <a:lnTo>
                    <a:pt x="193" y="168"/>
                  </a:lnTo>
                  <a:lnTo>
                    <a:pt x="192" y="175"/>
                  </a:lnTo>
                  <a:lnTo>
                    <a:pt x="190" y="181"/>
                  </a:lnTo>
                  <a:lnTo>
                    <a:pt x="187" y="189"/>
                  </a:lnTo>
                  <a:lnTo>
                    <a:pt x="129" y="161"/>
                  </a:lnTo>
                  <a:close/>
                  <a:moveTo>
                    <a:pt x="130" y="157"/>
                  </a:moveTo>
                  <a:lnTo>
                    <a:pt x="130" y="150"/>
                  </a:lnTo>
                  <a:lnTo>
                    <a:pt x="129" y="143"/>
                  </a:lnTo>
                  <a:lnTo>
                    <a:pt x="192" y="130"/>
                  </a:lnTo>
                  <a:lnTo>
                    <a:pt x="193" y="145"/>
                  </a:lnTo>
                  <a:lnTo>
                    <a:pt x="195" y="160"/>
                  </a:lnTo>
                  <a:lnTo>
                    <a:pt x="130" y="157"/>
                  </a:lnTo>
                  <a:close/>
                  <a:moveTo>
                    <a:pt x="129" y="143"/>
                  </a:moveTo>
                  <a:lnTo>
                    <a:pt x="121" y="107"/>
                  </a:lnTo>
                  <a:lnTo>
                    <a:pt x="157" y="104"/>
                  </a:lnTo>
                  <a:lnTo>
                    <a:pt x="160" y="137"/>
                  </a:lnTo>
                  <a:lnTo>
                    <a:pt x="129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840"/>
            <p:cNvSpPr>
              <a:spLocks noEditPoints="1"/>
            </p:cNvSpPr>
            <p:nvPr/>
          </p:nvSpPr>
          <p:spPr bwMode="auto">
            <a:xfrm>
              <a:off x="3260" y="1898"/>
              <a:ext cx="44" cy="42"/>
            </a:xfrm>
            <a:custGeom>
              <a:avLst/>
              <a:gdLst>
                <a:gd name="T0" fmla="*/ 142 w 218"/>
                <a:gd name="T1" fmla="*/ 183 h 209"/>
                <a:gd name="T2" fmla="*/ 136 w 218"/>
                <a:gd name="T3" fmla="*/ 189 h 209"/>
                <a:gd name="T4" fmla="*/ 91 w 218"/>
                <a:gd name="T5" fmla="*/ 143 h 209"/>
                <a:gd name="T6" fmla="*/ 86 w 218"/>
                <a:gd name="T7" fmla="*/ 209 h 209"/>
                <a:gd name="T8" fmla="*/ 72 w 218"/>
                <a:gd name="T9" fmla="*/ 173 h 209"/>
                <a:gd name="T10" fmla="*/ 36 w 218"/>
                <a:gd name="T11" fmla="*/ 187 h 209"/>
                <a:gd name="T12" fmla="*/ 81 w 218"/>
                <a:gd name="T13" fmla="*/ 136 h 209"/>
                <a:gd name="T14" fmla="*/ 17 w 218"/>
                <a:gd name="T15" fmla="*/ 146 h 209"/>
                <a:gd name="T16" fmla="*/ 81 w 218"/>
                <a:gd name="T17" fmla="*/ 135 h 209"/>
                <a:gd name="T18" fmla="*/ 31 w 218"/>
                <a:gd name="T19" fmla="*/ 92 h 209"/>
                <a:gd name="T20" fmla="*/ 45 w 218"/>
                <a:gd name="T21" fmla="*/ 79 h 209"/>
                <a:gd name="T22" fmla="*/ 93 w 218"/>
                <a:gd name="T23" fmla="*/ 125 h 209"/>
                <a:gd name="T24" fmla="*/ 94 w 218"/>
                <a:gd name="T25" fmla="*/ 86 h 209"/>
                <a:gd name="T26" fmla="*/ 143 w 218"/>
                <a:gd name="T27" fmla="*/ 86 h 209"/>
                <a:gd name="T28" fmla="*/ 134 w 218"/>
                <a:gd name="T29" fmla="*/ 61 h 209"/>
                <a:gd name="T30" fmla="*/ 72 w 218"/>
                <a:gd name="T31" fmla="*/ 80 h 209"/>
                <a:gd name="T32" fmla="*/ 121 w 218"/>
                <a:gd name="T33" fmla="*/ 37 h 209"/>
                <a:gd name="T34" fmla="*/ 82 w 218"/>
                <a:gd name="T35" fmla="*/ 20 h 209"/>
                <a:gd name="T36" fmla="*/ 82 w 218"/>
                <a:gd name="T37" fmla="*/ 85 h 209"/>
                <a:gd name="T38" fmla="*/ 40 w 218"/>
                <a:gd name="T39" fmla="*/ 35 h 209"/>
                <a:gd name="T40" fmla="*/ 78 w 218"/>
                <a:gd name="T41" fmla="*/ 86 h 209"/>
                <a:gd name="T42" fmla="*/ 21 w 218"/>
                <a:gd name="T43" fmla="*/ 62 h 209"/>
                <a:gd name="T44" fmla="*/ 83 w 218"/>
                <a:gd name="T45" fmla="*/ 85 h 209"/>
                <a:gd name="T46" fmla="*/ 57 w 218"/>
                <a:gd name="T47" fmla="*/ 121 h 209"/>
                <a:gd name="T48" fmla="*/ 1 w 218"/>
                <a:gd name="T49" fmla="*/ 100 h 209"/>
                <a:gd name="T50" fmla="*/ 65 w 218"/>
                <a:gd name="T51" fmla="*/ 77 h 209"/>
                <a:gd name="T52" fmla="*/ 9 w 218"/>
                <a:gd name="T53" fmla="*/ 42 h 209"/>
                <a:gd name="T54" fmla="*/ 66 w 218"/>
                <a:gd name="T55" fmla="*/ 74 h 209"/>
                <a:gd name="T56" fmla="*/ 53 w 218"/>
                <a:gd name="T57" fmla="*/ 6 h 209"/>
                <a:gd name="T58" fmla="*/ 76 w 218"/>
                <a:gd name="T59" fmla="*/ 1 h 209"/>
                <a:gd name="T60" fmla="*/ 86 w 218"/>
                <a:gd name="T61" fmla="*/ 65 h 209"/>
                <a:gd name="T62" fmla="*/ 119 w 218"/>
                <a:gd name="T63" fmla="*/ 10 h 209"/>
                <a:gd name="T64" fmla="*/ 111 w 218"/>
                <a:gd name="T65" fmla="*/ 44 h 209"/>
                <a:gd name="T66" fmla="*/ 149 w 218"/>
                <a:gd name="T67" fmla="*/ 49 h 209"/>
                <a:gd name="T68" fmla="*/ 153 w 218"/>
                <a:gd name="T69" fmla="*/ 57 h 209"/>
                <a:gd name="T70" fmla="*/ 103 w 218"/>
                <a:gd name="T71" fmla="*/ 110 h 209"/>
                <a:gd name="T72" fmla="*/ 178 w 218"/>
                <a:gd name="T73" fmla="*/ 118 h 209"/>
                <a:gd name="T74" fmla="*/ 179 w 218"/>
                <a:gd name="T75" fmla="*/ 122 h 209"/>
                <a:gd name="T76" fmla="*/ 159 w 218"/>
                <a:gd name="T77" fmla="*/ 148 h 209"/>
                <a:gd name="T78" fmla="*/ 142 w 218"/>
                <a:gd name="T79" fmla="*/ 155 h 209"/>
                <a:gd name="T80" fmla="*/ 163 w 218"/>
                <a:gd name="T81" fmla="*/ 131 h 209"/>
                <a:gd name="T82" fmla="*/ 102 w 218"/>
                <a:gd name="T83" fmla="*/ 128 h 209"/>
                <a:gd name="T84" fmla="*/ 88 w 218"/>
                <a:gd name="T85" fmla="*/ 72 h 209"/>
                <a:gd name="T86" fmla="*/ 77 w 218"/>
                <a:gd name="T87" fmla="*/ 81 h 209"/>
                <a:gd name="T88" fmla="*/ 58 w 218"/>
                <a:gd name="T89" fmla="*/ 92 h 209"/>
                <a:gd name="T90" fmla="*/ 97 w 218"/>
                <a:gd name="T91" fmla="*/ 145 h 209"/>
                <a:gd name="T92" fmla="*/ 48 w 218"/>
                <a:gd name="T93" fmla="*/ 102 h 209"/>
                <a:gd name="T94" fmla="*/ 38 w 218"/>
                <a:gd name="T95" fmla="*/ 121 h 209"/>
                <a:gd name="T96" fmla="*/ 37 w 218"/>
                <a:gd name="T97" fmla="*/ 142 h 209"/>
                <a:gd name="T98" fmla="*/ 101 w 218"/>
                <a:gd name="T99" fmla="*/ 132 h 209"/>
                <a:gd name="T100" fmla="*/ 40 w 218"/>
                <a:gd name="T101" fmla="*/ 156 h 209"/>
                <a:gd name="T102" fmla="*/ 92 w 218"/>
                <a:gd name="T103" fmla="*/ 126 h 209"/>
                <a:gd name="T104" fmla="*/ 91 w 218"/>
                <a:gd name="T105" fmla="*/ 189 h 209"/>
                <a:gd name="T106" fmla="*/ 111 w 218"/>
                <a:gd name="T107" fmla="*/ 186 h 209"/>
                <a:gd name="T108" fmla="*/ 114 w 218"/>
                <a:gd name="T109" fmla="*/ 145 h 209"/>
                <a:gd name="T110" fmla="*/ 88 w 218"/>
                <a:gd name="T111" fmla="*/ 125 h 209"/>
                <a:gd name="T112" fmla="*/ 88 w 218"/>
                <a:gd name="T113" fmla="*/ 125 h 209"/>
                <a:gd name="T114" fmla="*/ 88 w 218"/>
                <a:gd name="T115" fmla="*/ 125 h 209"/>
                <a:gd name="T116" fmla="*/ 143 w 218"/>
                <a:gd name="T117" fmla="*/ 8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8" h="209">
                  <a:moveTo>
                    <a:pt x="162" y="153"/>
                  </a:moveTo>
                  <a:lnTo>
                    <a:pt x="158" y="162"/>
                  </a:lnTo>
                  <a:lnTo>
                    <a:pt x="153" y="169"/>
                  </a:lnTo>
                  <a:lnTo>
                    <a:pt x="98" y="135"/>
                  </a:lnTo>
                  <a:lnTo>
                    <a:pt x="101" y="132"/>
                  </a:lnTo>
                  <a:lnTo>
                    <a:pt x="102" y="128"/>
                  </a:lnTo>
                  <a:lnTo>
                    <a:pt x="162" y="153"/>
                  </a:lnTo>
                  <a:close/>
                  <a:moveTo>
                    <a:pt x="153" y="169"/>
                  </a:moveTo>
                  <a:lnTo>
                    <a:pt x="148" y="177"/>
                  </a:lnTo>
                  <a:lnTo>
                    <a:pt x="142" y="183"/>
                  </a:lnTo>
                  <a:lnTo>
                    <a:pt x="96" y="140"/>
                  </a:lnTo>
                  <a:lnTo>
                    <a:pt x="97" y="137"/>
                  </a:lnTo>
                  <a:lnTo>
                    <a:pt x="98" y="135"/>
                  </a:lnTo>
                  <a:lnTo>
                    <a:pt x="153" y="169"/>
                  </a:lnTo>
                  <a:close/>
                  <a:moveTo>
                    <a:pt x="96" y="140"/>
                  </a:moveTo>
                  <a:lnTo>
                    <a:pt x="96" y="140"/>
                  </a:lnTo>
                  <a:lnTo>
                    <a:pt x="119" y="162"/>
                  </a:lnTo>
                  <a:lnTo>
                    <a:pt x="96" y="140"/>
                  </a:lnTo>
                  <a:close/>
                  <a:moveTo>
                    <a:pt x="143" y="183"/>
                  </a:moveTo>
                  <a:lnTo>
                    <a:pt x="136" y="189"/>
                  </a:lnTo>
                  <a:lnTo>
                    <a:pt x="128" y="196"/>
                  </a:lnTo>
                  <a:lnTo>
                    <a:pt x="92" y="142"/>
                  </a:lnTo>
                  <a:lnTo>
                    <a:pt x="94" y="141"/>
                  </a:lnTo>
                  <a:lnTo>
                    <a:pt x="96" y="140"/>
                  </a:lnTo>
                  <a:lnTo>
                    <a:pt x="143" y="183"/>
                  </a:lnTo>
                  <a:close/>
                  <a:moveTo>
                    <a:pt x="128" y="196"/>
                  </a:moveTo>
                  <a:lnTo>
                    <a:pt x="121" y="201"/>
                  </a:lnTo>
                  <a:lnTo>
                    <a:pt x="113" y="204"/>
                  </a:lnTo>
                  <a:lnTo>
                    <a:pt x="89" y="143"/>
                  </a:lnTo>
                  <a:lnTo>
                    <a:pt x="91" y="143"/>
                  </a:lnTo>
                  <a:lnTo>
                    <a:pt x="92" y="142"/>
                  </a:lnTo>
                  <a:lnTo>
                    <a:pt x="128" y="196"/>
                  </a:lnTo>
                  <a:close/>
                  <a:moveTo>
                    <a:pt x="113" y="204"/>
                  </a:moveTo>
                  <a:lnTo>
                    <a:pt x="99" y="208"/>
                  </a:lnTo>
                  <a:lnTo>
                    <a:pt x="86" y="209"/>
                  </a:lnTo>
                  <a:lnTo>
                    <a:pt x="86" y="145"/>
                  </a:lnTo>
                  <a:lnTo>
                    <a:pt x="87" y="145"/>
                  </a:lnTo>
                  <a:lnTo>
                    <a:pt x="89" y="143"/>
                  </a:lnTo>
                  <a:lnTo>
                    <a:pt x="113" y="204"/>
                  </a:lnTo>
                  <a:close/>
                  <a:moveTo>
                    <a:pt x="86" y="209"/>
                  </a:moveTo>
                  <a:lnTo>
                    <a:pt x="78" y="209"/>
                  </a:lnTo>
                  <a:lnTo>
                    <a:pt x="72" y="208"/>
                  </a:lnTo>
                  <a:lnTo>
                    <a:pt x="65" y="206"/>
                  </a:lnTo>
                  <a:lnTo>
                    <a:pt x="58" y="203"/>
                  </a:lnTo>
                  <a:lnTo>
                    <a:pt x="84" y="145"/>
                  </a:lnTo>
                  <a:lnTo>
                    <a:pt x="86" y="145"/>
                  </a:lnTo>
                  <a:lnTo>
                    <a:pt x="86" y="209"/>
                  </a:lnTo>
                  <a:close/>
                  <a:moveTo>
                    <a:pt x="84" y="145"/>
                  </a:moveTo>
                  <a:lnTo>
                    <a:pt x="84" y="145"/>
                  </a:lnTo>
                  <a:lnTo>
                    <a:pt x="72" y="173"/>
                  </a:lnTo>
                  <a:lnTo>
                    <a:pt x="84" y="145"/>
                  </a:lnTo>
                  <a:close/>
                  <a:moveTo>
                    <a:pt x="58" y="203"/>
                  </a:moveTo>
                  <a:lnTo>
                    <a:pt x="52" y="199"/>
                  </a:lnTo>
                  <a:lnTo>
                    <a:pt x="46" y="196"/>
                  </a:lnTo>
                  <a:lnTo>
                    <a:pt x="41" y="192"/>
                  </a:lnTo>
                  <a:lnTo>
                    <a:pt x="36" y="187"/>
                  </a:lnTo>
                  <a:lnTo>
                    <a:pt x="84" y="143"/>
                  </a:lnTo>
                  <a:lnTo>
                    <a:pt x="84" y="145"/>
                  </a:lnTo>
                  <a:lnTo>
                    <a:pt x="58" y="203"/>
                  </a:lnTo>
                  <a:close/>
                  <a:moveTo>
                    <a:pt x="36" y="187"/>
                  </a:moveTo>
                  <a:lnTo>
                    <a:pt x="27" y="176"/>
                  </a:lnTo>
                  <a:lnTo>
                    <a:pt x="22" y="163"/>
                  </a:lnTo>
                  <a:lnTo>
                    <a:pt x="82" y="140"/>
                  </a:lnTo>
                  <a:lnTo>
                    <a:pt x="83" y="142"/>
                  </a:lnTo>
                  <a:lnTo>
                    <a:pt x="84" y="143"/>
                  </a:lnTo>
                  <a:lnTo>
                    <a:pt x="36" y="187"/>
                  </a:lnTo>
                  <a:close/>
                  <a:moveTo>
                    <a:pt x="22" y="163"/>
                  </a:moveTo>
                  <a:lnTo>
                    <a:pt x="18" y="155"/>
                  </a:lnTo>
                  <a:lnTo>
                    <a:pt x="17" y="146"/>
                  </a:lnTo>
                  <a:lnTo>
                    <a:pt x="81" y="136"/>
                  </a:lnTo>
                  <a:lnTo>
                    <a:pt x="82" y="137"/>
                  </a:lnTo>
                  <a:lnTo>
                    <a:pt x="82" y="140"/>
                  </a:lnTo>
                  <a:lnTo>
                    <a:pt x="22" y="163"/>
                  </a:lnTo>
                  <a:close/>
                  <a:moveTo>
                    <a:pt x="17" y="146"/>
                  </a:moveTo>
                  <a:lnTo>
                    <a:pt x="16" y="136"/>
                  </a:lnTo>
                  <a:lnTo>
                    <a:pt x="17" y="126"/>
                  </a:lnTo>
                  <a:lnTo>
                    <a:pt x="81" y="135"/>
                  </a:lnTo>
                  <a:lnTo>
                    <a:pt x="81" y="136"/>
                  </a:lnTo>
                  <a:lnTo>
                    <a:pt x="81" y="136"/>
                  </a:lnTo>
                  <a:lnTo>
                    <a:pt x="17" y="146"/>
                  </a:lnTo>
                  <a:close/>
                  <a:moveTo>
                    <a:pt x="81" y="135"/>
                  </a:moveTo>
                  <a:lnTo>
                    <a:pt x="81" y="135"/>
                  </a:lnTo>
                  <a:lnTo>
                    <a:pt x="48" y="131"/>
                  </a:lnTo>
                  <a:lnTo>
                    <a:pt x="81" y="135"/>
                  </a:lnTo>
                  <a:close/>
                  <a:moveTo>
                    <a:pt x="17" y="126"/>
                  </a:moveTo>
                  <a:lnTo>
                    <a:pt x="18" y="117"/>
                  </a:lnTo>
                  <a:lnTo>
                    <a:pt x="21" y="108"/>
                  </a:lnTo>
                  <a:lnTo>
                    <a:pt x="81" y="133"/>
                  </a:lnTo>
                  <a:lnTo>
                    <a:pt x="81" y="133"/>
                  </a:lnTo>
                  <a:lnTo>
                    <a:pt x="81" y="135"/>
                  </a:lnTo>
                  <a:lnTo>
                    <a:pt x="17" y="126"/>
                  </a:lnTo>
                  <a:close/>
                  <a:moveTo>
                    <a:pt x="21" y="108"/>
                  </a:moveTo>
                  <a:lnTo>
                    <a:pt x="26" y="101"/>
                  </a:lnTo>
                  <a:lnTo>
                    <a:pt x="31" y="92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81" y="133"/>
                  </a:lnTo>
                  <a:lnTo>
                    <a:pt x="21" y="108"/>
                  </a:lnTo>
                  <a:close/>
                  <a:moveTo>
                    <a:pt x="31" y="92"/>
                  </a:moveTo>
                  <a:lnTo>
                    <a:pt x="31" y="92"/>
                  </a:lnTo>
                  <a:lnTo>
                    <a:pt x="56" y="112"/>
                  </a:lnTo>
                  <a:lnTo>
                    <a:pt x="31" y="92"/>
                  </a:lnTo>
                  <a:close/>
                  <a:moveTo>
                    <a:pt x="31" y="92"/>
                  </a:moveTo>
                  <a:lnTo>
                    <a:pt x="37" y="86"/>
                  </a:lnTo>
                  <a:lnTo>
                    <a:pt x="45" y="79"/>
                  </a:lnTo>
                  <a:lnTo>
                    <a:pt x="84" y="131"/>
                  </a:lnTo>
                  <a:lnTo>
                    <a:pt x="83" y="131"/>
                  </a:lnTo>
                  <a:lnTo>
                    <a:pt x="82" y="132"/>
                  </a:lnTo>
                  <a:lnTo>
                    <a:pt x="31" y="92"/>
                  </a:lnTo>
                  <a:close/>
                  <a:moveTo>
                    <a:pt x="45" y="79"/>
                  </a:moveTo>
                  <a:lnTo>
                    <a:pt x="52" y="74"/>
                  </a:lnTo>
                  <a:lnTo>
                    <a:pt x="62" y="69"/>
                  </a:lnTo>
                  <a:lnTo>
                    <a:pt x="93" y="125"/>
                  </a:lnTo>
                  <a:lnTo>
                    <a:pt x="88" y="127"/>
                  </a:lnTo>
                  <a:lnTo>
                    <a:pt x="84" y="131"/>
                  </a:lnTo>
                  <a:lnTo>
                    <a:pt x="45" y="79"/>
                  </a:lnTo>
                  <a:close/>
                  <a:moveTo>
                    <a:pt x="93" y="125"/>
                  </a:moveTo>
                  <a:lnTo>
                    <a:pt x="93" y="125"/>
                  </a:lnTo>
                  <a:lnTo>
                    <a:pt x="77" y="96"/>
                  </a:lnTo>
                  <a:lnTo>
                    <a:pt x="93" y="125"/>
                  </a:lnTo>
                  <a:close/>
                  <a:moveTo>
                    <a:pt x="62" y="69"/>
                  </a:moveTo>
                  <a:lnTo>
                    <a:pt x="70" y="64"/>
                  </a:lnTo>
                  <a:lnTo>
                    <a:pt x="76" y="59"/>
                  </a:lnTo>
                  <a:lnTo>
                    <a:pt x="113" y="112"/>
                  </a:lnTo>
                  <a:lnTo>
                    <a:pt x="103" y="118"/>
                  </a:lnTo>
                  <a:lnTo>
                    <a:pt x="93" y="125"/>
                  </a:lnTo>
                  <a:lnTo>
                    <a:pt x="62" y="69"/>
                  </a:lnTo>
                  <a:close/>
                  <a:moveTo>
                    <a:pt x="76" y="59"/>
                  </a:moveTo>
                  <a:lnTo>
                    <a:pt x="77" y="59"/>
                  </a:lnTo>
                  <a:lnTo>
                    <a:pt x="94" y="86"/>
                  </a:lnTo>
                  <a:lnTo>
                    <a:pt x="76" y="59"/>
                  </a:lnTo>
                  <a:close/>
                  <a:moveTo>
                    <a:pt x="77" y="59"/>
                  </a:moveTo>
                  <a:lnTo>
                    <a:pt x="81" y="56"/>
                  </a:lnTo>
                  <a:lnTo>
                    <a:pt x="83" y="54"/>
                  </a:lnTo>
                  <a:lnTo>
                    <a:pt x="128" y="101"/>
                  </a:lnTo>
                  <a:lnTo>
                    <a:pt x="121" y="106"/>
                  </a:lnTo>
                  <a:lnTo>
                    <a:pt x="113" y="113"/>
                  </a:lnTo>
                  <a:lnTo>
                    <a:pt x="77" y="59"/>
                  </a:lnTo>
                  <a:close/>
                  <a:moveTo>
                    <a:pt x="136" y="66"/>
                  </a:moveTo>
                  <a:lnTo>
                    <a:pt x="143" y="86"/>
                  </a:lnTo>
                  <a:lnTo>
                    <a:pt x="128" y="101"/>
                  </a:lnTo>
                  <a:lnTo>
                    <a:pt x="106" y="77"/>
                  </a:lnTo>
                  <a:lnTo>
                    <a:pt x="136" y="66"/>
                  </a:lnTo>
                  <a:close/>
                  <a:moveTo>
                    <a:pt x="76" y="89"/>
                  </a:moveTo>
                  <a:lnTo>
                    <a:pt x="73" y="82"/>
                  </a:lnTo>
                  <a:lnTo>
                    <a:pt x="134" y="61"/>
                  </a:lnTo>
                  <a:lnTo>
                    <a:pt x="136" y="66"/>
                  </a:lnTo>
                  <a:lnTo>
                    <a:pt x="76" y="89"/>
                  </a:lnTo>
                  <a:close/>
                  <a:moveTo>
                    <a:pt x="134" y="60"/>
                  </a:moveTo>
                  <a:lnTo>
                    <a:pt x="134" y="61"/>
                  </a:lnTo>
                  <a:lnTo>
                    <a:pt x="103" y="71"/>
                  </a:lnTo>
                  <a:lnTo>
                    <a:pt x="134" y="60"/>
                  </a:lnTo>
                  <a:close/>
                  <a:moveTo>
                    <a:pt x="73" y="84"/>
                  </a:moveTo>
                  <a:lnTo>
                    <a:pt x="72" y="81"/>
                  </a:lnTo>
                  <a:lnTo>
                    <a:pt x="72" y="80"/>
                  </a:lnTo>
                  <a:lnTo>
                    <a:pt x="124" y="42"/>
                  </a:lnTo>
                  <a:lnTo>
                    <a:pt x="129" y="51"/>
                  </a:lnTo>
                  <a:lnTo>
                    <a:pt x="134" y="60"/>
                  </a:lnTo>
                  <a:lnTo>
                    <a:pt x="73" y="84"/>
                  </a:lnTo>
                  <a:close/>
                  <a:moveTo>
                    <a:pt x="72" y="80"/>
                  </a:moveTo>
                  <a:lnTo>
                    <a:pt x="72" y="80"/>
                  </a:lnTo>
                  <a:lnTo>
                    <a:pt x="98" y="61"/>
                  </a:lnTo>
                  <a:lnTo>
                    <a:pt x="72" y="80"/>
                  </a:lnTo>
                  <a:close/>
                  <a:moveTo>
                    <a:pt x="72" y="80"/>
                  </a:moveTo>
                  <a:lnTo>
                    <a:pt x="75" y="81"/>
                  </a:lnTo>
                  <a:lnTo>
                    <a:pt x="77" y="84"/>
                  </a:lnTo>
                  <a:lnTo>
                    <a:pt x="107" y="26"/>
                  </a:lnTo>
                  <a:lnTo>
                    <a:pt x="112" y="30"/>
                  </a:lnTo>
                  <a:lnTo>
                    <a:pt x="117" y="34"/>
                  </a:lnTo>
                  <a:lnTo>
                    <a:pt x="121" y="37"/>
                  </a:lnTo>
                  <a:lnTo>
                    <a:pt x="124" y="42"/>
                  </a:lnTo>
                  <a:lnTo>
                    <a:pt x="72" y="80"/>
                  </a:lnTo>
                  <a:close/>
                  <a:moveTo>
                    <a:pt x="77" y="84"/>
                  </a:moveTo>
                  <a:lnTo>
                    <a:pt x="77" y="84"/>
                  </a:lnTo>
                  <a:lnTo>
                    <a:pt x="92" y="55"/>
                  </a:lnTo>
                  <a:lnTo>
                    <a:pt x="77" y="84"/>
                  </a:lnTo>
                  <a:close/>
                  <a:moveTo>
                    <a:pt x="77" y="84"/>
                  </a:moveTo>
                  <a:lnTo>
                    <a:pt x="80" y="84"/>
                  </a:lnTo>
                  <a:lnTo>
                    <a:pt x="82" y="85"/>
                  </a:lnTo>
                  <a:lnTo>
                    <a:pt x="82" y="20"/>
                  </a:lnTo>
                  <a:lnTo>
                    <a:pt x="88" y="21"/>
                  </a:lnTo>
                  <a:lnTo>
                    <a:pt x="94" y="23"/>
                  </a:lnTo>
                  <a:lnTo>
                    <a:pt x="102" y="24"/>
                  </a:lnTo>
                  <a:lnTo>
                    <a:pt x="108" y="28"/>
                  </a:lnTo>
                  <a:lnTo>
                    <a:pt x="77" y="84"/>
                  </a:lnTo>
                  <a:close/>
                  <a:moveTo>
                    <a:pt x="82" y="20"/>
                  </a:moveTo>
                  <a:lnTo>
                    <a:pt x="82" y="20"/>
                  </a:lnTo>
                  <a:lnTo>
                    <a:pt x="82" y="52"/>
                  </a:lnTo>
                  <a:lnTo>
                    <a:pt x="82" y="20"/>
                  </a:lnTo>
                  <a:close/>
                  <a:moveTo>
                    <a:pt x="82" y="85"/>
                  </a:moveTo>
                  <a:lnTo>
                    <a:pt x="82" y="85"/>
                  </a:lnTo>
                  <a:lnTo>
                    <a:pt x="81" y="86"/>
                  </a:lnTo>
                  <a:lnTo>
                    <a:pt x="57" y="25"/>
                  </a:lnTo>
                  <a:lnTo>
                    <a:pt x="70" y="21"/>
                  </a:lnTo>
                  <a:lnTo>
                    <a:pt x="82" y="20"/>
                  </a:lnTo>
                  <a:lnTo>
                    <a:pt x="82" y="85"/>
                  </a:lnTo>
                  <a:close/>
                  <a:moveTo>
                    <a:pt x="81" y="86"/>
                  </a:moveTo>
                  <a:lnTo>
                    <a:pt x="80" y="86"/>
                  </a:lnTo>
                  <a:lnTo>
                    <a:pt x="78" y="86"/>
                  </a:lnTo>
                  <a:lnTo>
                    <a:pt x="40" y="35"/>
                  </a:lnTo>
                  <a:lnTo>
                    <a:pt x="48" y="30"/>
                  </a:lnTo>
                  <a:lnTo>
                    <a:pt x="57" y="25"/>
                  </a:lnTo>
                  <a:lnTo>
                    <a:pt x="81" y="86"/>
                  </a:lnTo>
                  <a:close/>
                  <a:moveTo>
                    <a:pt x="78" y="86"/>
                  </a:moveTo>
                  <a:lnTo>
                    <a:pt x="80" y="85"/>
                  </a:lnTo>
                  <a:lnTo>
                    <a:pt x="81" y="84"/>
                  </a:lnTo>
                  <a:lnTo>
                    <a:pt x="25" y="51"/>
                  </a:lnTo>
                  <a:lnTo>
                    <a:pt x="31" y="42"/>
                  </a:lnTo>
                  <a:lnTo>
                    <a:pt x="40" y="35"/>
                  </a:lnTo>
                  <a:lnTo>
                    <a:pt x="78" y="86"/>
                  </a:lnTo>
                  <a:close/>
                  <a:moveTo>
                    <a:pt x="25" y="51"/>
                  </a:moveTo>
                  <a:lnTo>
                    <a:pt x="25" y="51"/>
                  </a:lnTo>
                  <a:lnTo>
                    <a:pt x="53" y="67"/>
                  </a:lnTo>
                  <a:lnTo>
                    <a:pt x="25" y="51"/>
                  </a:lnTo>
                  <a:close/>
                  <a:moveTo>
                    <a:pt x="81" y="84"/>
                  </a:moveTo>
                  <a:lnTo>
                    <a:pt x="82" y="81"/>
                  </a:lnTo>
                  <a:lnTo>
                    <a:pt x="83" y="79"/>
                  </a:lnTo>
                  <a:lnTo>
                    <a:pt x="18" y="75"/>
                  </a:lnTo>
                  <a:lnTo>
                    <a:pt x="18" y="69"/>
                  </a:lnTo>
                  <a:lnTo>
                    <a:pt x="21" y="62"/>
                  </a:lnTo>
                  <a:lnTo>
                    <a:pt x="22" y="57"/>
                  </a:lnTo>
                  <a:lnTo>
                    <a:pt x="25" y="51"/>
                  </a:lnTo>
                  <a:lnTo>
                    <a:pt x="81" y="84"/>
                  </a:lnTo>
                  <a:close/>
                  <a:moveTo>
                    <a:pt x="83" y="79"/>
                  </a:moveTo>
                  <a:lnTo>
                    <a:pt x="83" y="79"/>
                  </a:lnTo>
                  <a:lnTo>
                    <a:pt x="51" y="76"/>
                  </a:lnTo>
                  <a:lnTo>
                    <a:pt x="83" y="79"/>
                  </a:lnTo>
                  <a:close/>
                  <a:moveTo>
                    <a:pt x="83" y="79"/>
                  </a:moveTo>
                  <a:lnTo>
                    <a:pt x="83" y="81"/>
                  </a:lnTo>
                  <a:lnTo>
                    <a:pt x="83" y="85"/>
                  </a:lnTo>
                  <a:lnTo>
                    <a:pt x="20" y="95"/>
                  </a:lnTo>
                  <a:lnTo>
                    <a:pt x="18" y="85"/>
                  </a:lnTo>
                  <a:lnTo>
                    <a:pt x="18" y="75"/>
                  </a:lnTo>
                  <a:lnTo>
                    <a:pt x="83" y="79"/>
                  </a:lnTo>
                  <a:close/>
                  <a:moveTo>
                    <a:pt x="83" y="85"/>
                  </a:moveTo>
                  <a:lnTo>
                    <a:pt x="88" y="116"/>
                  </a:lnTo>
                  <a:lnTo>
                    <a:pt x="57" y="121"/>
                  </a:lnTo>
                  <a:lnTo>
                    <a:pt x="52" y="90"/>
                  </a:lnTo>
                  <a:lnTo>
                    <a:pt x="83" y="85"/>
                  </a:lnTo>
                  <a:close/>
                  <a:moveTo>
                    <a:pt x="57" y="121"/>
                  </a:moveTo>
                  <a:lnTo>
                    <a:pt x="38" y="125"/>
                  </a:lnTo>
                  <a:lnTo>
                    <a:pt x="27" y="61"/>
                  </a:lnTo>
                  <a:lnTo>
                    <a:pt x="46" y="57"/>
                  </a:lnTo>
                  <a:lnTo>
                    <a:pt x="57" y="121"/>
                  </a:lnTo>
                  <a:close/>
                  <a:moveTo>
                    <a:pt x="38" y="125"/>
                  </a:moveTo>
                  <a:lnTo>
                    <a:pt x="7" y="131"/>
                  </a:lnTo>
                  <a:lnTo>
                    <a:pt x="1" y="100"/>
                  </a:lnTo>
                  <a:lnTo>
                    <a:pt x="33" y="94"/>
                  </a:lnTo>
                  <a:lnTo>
                    <a:pt x="38" y="125"/>
                  </a:lnTo>
                  <a:close/>
                  <a:moveTo>
                    <a:pt x="1" y="100"/>
                  </a:moveTo>
                  <a:lnTo>
                    <a:pt x="0" y="85"/>
                  </a:lnTo>
                  <a:lnTo>
                    <a:pt x="0" y="70"/>
                  </a:lnTo>
                  <a:lnTo>
                    <a:pt x="63" y="77"/>
                  </a:lnTo>
                  <a:lnTo>
                    <a:pt x="63" y="81"/>
                  </a:lnTo>
                  <a:lnTo>
                    <a:pt x="65" y="87"/>
                  </a:lnTo>
                  <a:lnTo>
                    <a:pt x="1" y="100"/>
                  </a:lnTo>
                  <a:close/>
                  <a:moveTo>
                    <a:pt x="65" y="77"/>
                  </a:moveTo>
                  <a:lnTo>
                    <a:pt x="63" y="77"/>
                  </a:lnTo>
                  <a:lnTo>
                    <a:pt x="32" y="74"/>
                  </a:lnTo>
                  <a:lnTo>
                    <a:pt x="65" y="77"/>
                  </a:lnTo>
                  <a:close/>
                  <a:moveTo>
                    <a:pt x="0" y="70"/>
                  </a:moveTo>
                  <a:lnTo>
                    <a:pt x="1" y="62"/>
                  </a:lnTo>
                  <a:lnTo>
                    <a:pt x="2" y="56"/>
                  </a:lnTo>
                  <a:lnTo>
                    <a:pt x="5" y="49"/>
                  </a:lnTo>
                  <a:lnTo>
                    <a:pt x="9" y="42"/>
                  </a:lnTo>
                  <a:lnTo>
                    <a:pt x="65" y="75"/>
                  </a:lnTo>
                  <a:lnTo>
                    <a:pt x="65" y="76"/>
                  </a:lnTo>
                  <a:lnTo>
                    <a:pt x="65" y="77"/>
                  </a:lnTo>
                  <a:lnTo>
                    <a:pt x="0" y="70"/>
                  </a:lnTo>
                  <a:close/>
                  <a:moveTo>
                    <a:pt x="9" y="42"/>
                  </a:moveTo>
                  <a:lnTo>
                    <a:pt x="9" y="42"/>
                  </a:lnTo>
                  <a:lnTo>
                    <a:pt x="36" y="59"/>
                  </a:lnTo>
                  <a:lnTo>
                    <a:pt x="9" y="42"/>
                  </a:lnTo>
                  <a:close/>
                  <a:moveTo>
                    <a:pt x="9" y="42"/>
                  </a:moveTo>
                  <a:lnTo>
                    <a:pt x="12" y="36"/>
                  </a:lnTo>
                  <a:lnTo>
                    <a:pt x="17" y="30"/>
                  </a:lnTo>
                  <a:lnTo>
                    <a:pt x="22" y="25"/>
                  </a:lnTo>
                  <a:lnTo>
                    <a:pt x="28" y="20"/>
                  </a:lnTo>
                  <a:lnTo>
                    <a:pt x="67" y="72"/>
                  </a:lnTo>
                  <a:lnTo>
                    <a:pt x="66" y="74"/>
                  </a:lnTo>
                  <a:lnTo>
                    <a:pt x="65" y="75"/>
                  </a:lnTo>
                  <a:lnTo>
                    <a:pt x="9" y="42"/>
                  </a:lnTo>
                  <a:close/>
                  <a:moveTo>
                    <a:pt x="28" y="20"/>
                  </a:moveTo>
                  <a:lnTo>
                    <a:pt x="40" y="13"/>
                  </a:lnTo>
                  <a:lnTo>
                    <a:pt x="53" y="6"/>
                  </a:lnTo>
                  <a:lnTo>
                    <a:pt x="77" y="67"/>
                  </a:lnTo>
                  <a:lnTo>
                    <a:pt x="71" y="70"/>
                  </a:lnTo>
                  <a:lnTo>
                    <a:pt x="67" y="72"/>
                  </a:lnTo>
                  <a:lnTo>
                    <a:pt x="28" y="20"/>
                  </a:lnTo>
                  <a:close/>
                  <a:moveTo>
                    <a:pt x="53" y="6"/>
                  </a:moveTo>
                  <a:lnTo>
                    <a:pt x="65" y="3"/>
                  </a:lnTo>
                  <a:lnTo>
                    <a:pt x="76" y="1"/>
                  </a:lnTo>
                  <a:lnTo>
                    <a:pt x="84" y="65"/>
                  </a:lnTo>
                  <a:lnTo>
                    <a:pt x="81" y="66"/>
                  </a:lnTo>
                  <a:lnTo>
                    <a:pt x="77" y="67"/>
                  </a:lnTo>
                  <a:lnTo>
                    <a:pt x="53" y="6"/>
                  </a:lnTo>
                  <a:close/>
                  <a:moveTo>
                    <a:pt x="76" y="1"/>
                  </a:moveTo>
                  <a:lnTo>
                    <a:pt x="76" y="1"/>
                  </a:lnTo>
                  <a:lnTo>
                    <a:pt x="80" y="32"/>
                  </a:lnTo>
                  <a:lnTo>
                    <a:pt x="76" y="1"/>
                  </a:lnTo>
                  <a:close/>
                  <a:moveTo>
                    <a:pt x="76" y="1"/>
                  </a:moveTo>
                  <a:lnTo>
                    <a:pt x="88" y="0"/>
                  </a:lnTo>
                  <a:lnTo>
                    <a:pt x="99" y="1"/>
                  </a:lnTo>
                  <a:lnTo>
                    <a:pt x="86" y="65"/>
                  </a:lnTo>
                  <a:lnTo>
                    <a:pt x="84" y="65"/>
                  </a:lnTo>
                  <a:lnTo>
                    <a:pt x="76" y="1"/>
                  </a:lnTo>
                  <a:close/>
                  <a:moveTo>
                    <a:pt x="86" y="65"/>
                  </a:moveTo>
                  <a:lnTo>
                    <a:pt x="86" y="65"/>
                  </a:lnTo>
                  <a:lnTo>
                    <a:pt x="93" y="34"/>
                  </a:lnTo>
                  <a:lnTo>
                    <a:pt x="86" y="65"/>
                  </a:lnTo>
                  <a:close/>
                  <a:moveTo>
                    <a:pt x="99" y="1"/>
                  </a:moveTo>
                  <a:lnTo>
                    <a:pt x="111" y="5"/>
                  </a:lnTo>
                  <a:lnTo>
                    <a:pt x="119" y="10"/>
                  </a:lnTo>
                  <a:lnTo>
                    <a:pt x="86" y="65"/>
                  </a:lnTo>
                  <a:lnTo>
                    <a:pt x="86" y="65"/>
                  </a:lnTo>
                  <a:lnTo>
                    <a:pt x="99" y="1"/>
                  </a:lnTo>
                  <a:close/>
                  <a:moveTo>
                    <a:pt x="119" y="10"/>
                  </a:moveTo>
                  <a:lnTo>
                    <a:pt x="119" y="10"/>
                  </a:lnTo>
                  <a:lnTo>
                    <a:pt x="103" y="37"/>
                  </a:lnTo>
                  <a:lnTo>
                    <a:pt x="119" y="10"/>
                  </a:lnTo>
                  <a:close/>
                  <a:moveTo>
                    <a:pt x="119" y="10"/>
                  </a:moveTo>
                  <a:lnTo>
                    <a:pt x="129" y="16"/>
                  </a:lnTo>
                  <a:lnTo>
                    <a:pt x="137" y="25"/>
                  </a:lnTo>
                  <a:lnTo>
                    <a:pt x="84" y="62"/>
                  </a:lnTo>
                  <a:lnTo>
                    <a:pt x="86" y="64"/>
                  </a:lnTo>
                  <a:lnTo>
                    <a:pt x="86" y="65"/>
                  </a:lnTo>
                  <a:lnTo>
                    <a:pt x="119" y="10"/>
                  </a:lnTo>
                  <a:close/>
                  <a:moveTo>
                    <a:pt x="84" y="64"/>
                  </a:moveTo>
                  <a:lnTo>
                    <a:pt x="84" y="62"/>
                  </a:lnTo>
                  <a:lnTo>
                    <a:pt x="111" y="44"/>
                  </a:lnTo>
                  <a:lnTo>
                    <a:pt x="84" y="64"/>
                  </a:lnTo>
                  <a:close/>
                  <a:moveTo>
                    <a:pt x="137" y="25"/>
                  </a:moveTo>
                  <a:lnTo>
                    <a:pt x="141" y="31"/>
                  </a:lnTo>
                  <a:lnTo>
                    <a:pt x="146" y="40"/>
                  </a:lnTo>
                  <a:lnTo>
                    <a:pt x="87" y="69"/>
                  </a:lnTo>
                  <a:lnTo>
                    <a:pt x="86" y="66"/>
                  </a:lnTo>
                  <a:lnTo>
                    <a:pt x="84" y="64"/>
                  </a:lnTo>
                  <a:lnTo>
                    <a:pt x="137" y="25"/>
                  </a:lnTo>
                  <a:close/>
                  <a:moveTo>
                    <a:pt x="146" y="40"/>
                  </a:moveTo>
                  <a:lnTo>
                    <a:pt x="149" y="49"/>
                  </a:lnTo>
                  <a:lnTo>
                    <a:pt x="153" y="57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7" y="69"/>
                  </a:lnTo>
                  <a:lnTo>
                    <a:pt x="146" y="40"/>
                  </a:lnTo>
                  <a:close/>
                  <a:moveTo>
                    <a:pt x="92" y="81"/>
                  </a:moveTo>
                  <a:lnTo>
                    <a:pt x="93" y="81"/>
                  </a:lnTo>
                  <a:lnTo>
                    <a:pt x="123" y="69"/>
                  </a:lnTo>
                  <a:lnTo>
                    <a:pt x="92" y="81"/>
                  </a:lnTo>
                  <a:close/>
                  <a:moveTo>
                    <a:pt x="153" y="57"/>
                  </a:moveTo>
                  <a:lnTo>
                    <a:pt x="164" y="86"/>
                  </a:lnTo>
                  <a:lnTo>
                    <a:pt x="103" y="110"/>
                  </a:lnTo>
                  <a:lnTo>
                    <a:pt x="92" y="81"/>
                  </a:lnTo>
                  <a:lnTo>
                    <a:pt x="153" y="57"/>
                  </a:lnTo>
                  <a:close/>
                  <a:moveTo>
                    <a:pt x="164" y="86"/>
                  </a:moveTo>
                  <a:lnTo>
                    <a:pt x="169" y="101"/>
                  </a:lnTo>
                  <a:lnTo>
                    <a:pt x="173" y="110"/>
                  </a:lnTo>
                  <a:lnTo>
                    <a:pt x="113" y="135"/>
                  </a:lnTo>
                  <a:lnTo>
                    <a:pt x="108" y="121"/>
                  </a:lnTo>
                  <a:lnTo>
                    <a:pt x="103" y="110"/>
                  </a:lnTo>
                  <a:lnTo>
                    <a:pt x="164" y="86"/>
                  </a:lnTo>
                  <a:close/>
                  <a:moveTo>
                    <a:pt x="173" y="110"/>
                  </a:moveTo>
                  <a:lnTo>
                    <a:pt x="175" y="115"/>
                  </a:lnTo>
                  <a:lnTo>
                    <a:pt x="178" y="118"/>
                  </a:lnTo>
                  <a:lnTo>
                    <a:pt x="121" y="151"/>
                  </a:lnTo>
                  <a:lnTo>
                    <a:pt x="118" y="143"/>
                  </a:lnTo>
                  <a:lnTo>
                    <a:pt x="113" y="135"/>
                  </a:lnTo>
                  <a:lnTo>
                    <a:pt x="173" y="110"/>
                  </a:lnTo>
                  <a:close/>
                  <a:moveTo>
                    <a:pt x="178" y="118"/>
                  </a:moveTo>
                  <a:lnTo>
                    <a:pt x="178" y="118"/>
                  </a:lnTo>
                  <a:lnTo>
                    <a:pt x="149" y="135"/>
                  </a:lnTo>
                  <a:lnTo>
                    <a:pt x="178" y="118"/>
                  </a:lnTo>
                  <a:close/>
                  <a:moveTo>
                    <a:pt x="178" y="118"/>
                  </a:moveTo>
                  <a:lnTo>
                    <a:pt x="178" y="121"/>
                  </a:lnTo>
                  <a:lnTo>
                    <a:pt x="179" y="122"/>
                  </a:lnTo>
                  <a:lnTo>
                    <a:pt x="128" y="161"/>
                  </a:lnTo>
                  <a:lnTo>
                    <a:pt x="124" y="156"/>
                  </a:lnTo>
                  <a:lnTo>
                    <a:pt x="121" y="150"/>
                  </a:lnTo>
                  <a:lnTo>
                    <a:pt x="178" y="118"/>
                  </a:lnTo>
                  <a:close/>
                  <a:moveTo>
                    <a:pt x="179" y="122"/>
                  </a:moveTo>
                  <a:lnTo>
                    <a:pt x="180" y="123"/>
                  </a:lnTo>
                  <a:lnTo>
                    <a:pt x="182" y="125"/>
                  </a:lnTo>
                  <a:lnTo>
                    <a:pt x="137" y="171"/>
                  </a:lnTo>
                  <a:lnTo>
                    <a:pt x="132" y="166"/>
                  </a:lnTo>
                  <a:lnTo>
                    <a:pt x="128" y="161"/>
                  </a:lnTo>
                  <a:lnTo>
                    <a:pt x="179" y="122"/>
                  </a:lnTo>
                  <a:close/>
                  <a:moveTo>
                    <a:pt x="182" y="125"/>
                  </a:moveTo>
                  <a:lnTo>
                    <a:pt x="218" y="160"/>
                  </a:lnTo>
                  <a:lnTo>
                    <a:pt x="172" y="178"/>
                  </a:lnTo>
                  <a:lnTo>
                    <a:pt x="159" y="148"/>
                  </a:lnTo>
                  <a:lnTo>
                    <a:pt x="182" y="125"/>
                  </a:lnTo>
                  <a:close/>
                  <a:moveTo>
                    <a:pt x="172" y="178"/>
                  </a:moveTo>
                  <a:lnTo>
                    <a:pt x="153" y="186"/>
                  </a:lnTo>
                  <a:lnTo>
                    <a:pt x="129" y="125"/>
                  </a:lnTo>
                  <a:lnTo>
                    <a:pt x="148" y="117"/>
                  </a:lnTo>
                  <a:lnTo>
                    <a:pt x="172" y="178"/>
                  </a:lnTo>
                  <a:close/>
                  <a:moveTo>
                    <a:pt x="153" y="186"/>
                  </a:moveTo>
                  <a:lnTo>
                    <a:pt x="133" y="193"/>
                  </a:lnTo>
                  <a:lnTo>
                    <a:pt x="118" y="177"/>
                  </a:lnTo>
                  <a:lnTo>
                    <a:pt x="142" y="155"/>
                  </a:lnTo>
                  <a:lnTo>
                    <a:pt x="153" y="186"/>
                  </a:lnTo>
                  <a:close/>
                  <a:moveTo>
                    <a:pt x="118" y="177"/>
                  </a:moveTo>
                  <a:lnTo>
                    <a:pt x="113" y="172"/>
                  </a:lnTo>
                  <a:lnTo>
                    <a:pt x="109" y="167"/>
                  </a:lnTo>
                  <a:lnTo>
                    <a:pt x="163" y="131"/>
                  </a:lnTo>
                  <a:lnTo>
                    <a:pt x="164" y="132"/>
                  </a:lnTo>
                  <a:lnTo>
                    <a:pt x="164" y="132"/>
                  </a:lnTo>
                  <a:lnTo>
                    <a:pt x="118" y="177"/>
                  </a:lnTo>
                  <a:close/>
                  <a:moveTo>
                    <a:pt x="163" y="131"/>
                  </a:moveTo>
                  <a:lnTo>
                    <a:pt x="163" y="131"/>
                  </a:lnTo>
                  <a:lnTo>
                    <a:pt x="137" y="148"/>
                  </a:lnTo>
                  <a:lnTo>
                    <a:pt x="163" y="131"/>
                  </a:lnTo>
                  <a:close/>
                  <a:moveTo>
                    <a:pt x="109" y="167"/>
                  </a:moveTo>
                  <a:lnTo>
                    <a:pt x="106" y="161"/>
                  </a:lnTo>
                  <a:lnTo>
                    <a:pt x="103" y="155"/>
                  </a:lnTo>
                  <a:lnTo>
                    <a:pt x="160" y="126"/>
                  </a:lnTo>
                  <a:lnTo>
                    <a:pt x="162" y="128"/>
                  </a:lnTo>
                  <a:lnTo>
                    <a:pt x="163" y="131"/>
                  </a:lnTo>
                  <a:lnTo>
                    <a:pt x="109" y="167"/>
                  </a:lnTo>
                  <a:close/>
                  <a:moveTo>
                    <a:pt x="102" y="128"/>
                  </a:moveTo>
                  <a:lnTo>
                    <a:pt x="129" y="64"/>
                  </a:lnTo>
                  <a:lnTo>
                    <a:pt x="160" y="126"/>
                  </a:lnTo>
                  <a:lnTo>
                    <a:pt x="132" y="141"/>
                  </a:lnTo>
                  <a:lnTo>
                    <a:pt x="102" y="128"/>
                  </a:lnTo>
                  <a:close/>
                  <a:moveTo>
                    <a:pt x="136" y="116"/>
                  </a:moveTo>
                  <a:lnTo>
                    <a:pt x="129" y="122"/>
                  </a:lnTo>
                  <a:lnTo>
                    <a:pt x="122" y="128"/>
                  </a:lnTo>
                  <a:lnTo>
                    <a:pt x="82" y="77"/>
                  </a:lnTo>
                  <a:lnTo>
                    <a:pt x="86" y="74"/>
                  </a:lnTo>
                  <a:lnTo>
                    <a:pt x="88" y="72"/>
                  </a:lnTo>
                  <a:lnTo>
                    <a:pt x="136" y="116"/>
                  </a:lnTo>
                  <a:close/>
                  <a:moveTo>
                    <a:pt x="122" y="128"/>
                  </a:moveTo>
                  <a:lnTo>
                    <a:pt x="121" y="128"/>
                  </a:lnTo>
                  <a:lnTo>
                    <a:pt x="102" y="102"/>
                  </a:lnTo>
                  <a:lnTo>
                    <a:pt x="122" y="128"/>
                  </a:lnTo>
                  <a:close/>
                  <a:moveTo>
                    <a:pt x="121" y="128"/>
                  </a:moveTo>
                  <a:lnTo>
                    <a:pt x="113" y="135"/>
                  </a:lnTo>
                  <a:lnTo>
                    <a:pt x="103" y="141"/>
                  </a:lnTo>
                  <a:lnTo>
                    <a:pt x="70" y="85"/>
                  </a:lnTo>
                  <a:lnTo>
                    <a:pt x="77" y="81"/>
                  </a:lnTo>
                  <a:lnTo>
                    <a:pt x="83" y="77"/>
                  </a:lnTo>
                  <a:lnTo>
                    <a:pt x="121" y="128"/>
                  </a:lnTo>
                  <a:close/>
                  <a:moveTo>
                    <a:pt x="103" y="141"/>
                  </a:moveTo>
                  <a:lnTo>
                    <a:pt x="103" y="141"/>
                  </a:lnTo>
                  <a:lnTo>
                    <a:pt x="87" y="112"/>
                  </a:lnTo>
                  <a:lnTo>
                    <a:pt x="103" y="141"/>
                  </a:lnTo>
                  <a:close/>
                  <a:moveTo>
                    <a:pt x="103" y="141"/>
                  </a:moveTo>
                  <a:lnTo>
                    <a:pt x="99" y="142"/>
                  </a:lnTo>
                  <a:lnTo>
                    <a:pt x="97" y="145"/>
                  </a:lnTo>
                  <a:lnTo>
                    <a:pt x="58" y="92"/>
                  </a:lnTo>
                  <a:lnTo>
                    <a:pt x="65" y="89"/>
                  </a:lnTo>
                  <a:lnTo>
                    <a:pt x="71" y="85"/>
                  </a:lnTo>
                  <a:lnTo>
                    <a:pt x="103" y="141"/>
                  </a:lnTo>
                  <a:close/>
                  <a:moveTo>
                    <a:pt x="97" y="145"/>
                  </a:moveTo>
                  <a:lnTo>
                    <a:pt x="98" y="143"/>
                  </a:lnTo>
                  <a:lnTo>
                    <a:pt x="98" y="143"/>
                  </a:lnTo>
                  <a:lnTo>
                    <a:pt x="48" y="102"/>
                  </a:lnTo>
                  <a:lnTo>
                    <a:pt x="53" y="97"/>
                  </a:lnTo>
                  <a:lnTo>
                    <a:pt x="58" y="92"/>
                  </a:lnTo>
                  <a:lnTo>
                    <a:pt x="97" y="145"/>
                  </a:lnTo>
                  <a:close/>
                  <a:moveTo>
                    <a:pt x="98" y="143"/>
                  </a:moveTo>
                  <a:lnTo>
                    <a:pt x="97" y="143"/>
                  </a:lnTo>
                  <a:lnTo>
                    <a:pt x="73" y="123"/>
                  </a:lnTo>
                  <a:lnTo>
                    <a:pt x="98" y="143"/>
                  </a:lnTo>
                  <a:close/>
                  <a:moveTo>
                    <a:pt x="97" y="143"/>
                  </a:moveTo>
                  <a:lnTo>
                    <a:pt x="98" y="142"/>
                  </a:lnTo>
                  <a:lnTo>
                    <a:pt x="99" y="141"/>
                  </a:lnTo>
                  <a:lnTo>
                    <a:pt x="41" y="115"/>
                  </a:lnTo>
                  <a:lnTo>
                    <a:pt x="43" y="108"/>
                  </a:lnTo>
                  <a:lnTo>
                    <a:pt x="48" y="102"/>
                  </a:lnTo>
                  <a:lnTo>
                    <a:pt x="97" y="143"/>
                  </a:lnTo>
                  <a:close/>
                  <a:moveTo>
                    <a:pt x="41" y="115"/>
                  </a:moveTo>
                  <a:lnTo>
                    <a:pt x="41" y="115"/>
                  </a:lnTo>
                  <a:lnTo>
                    <a:pt x="71" y="127"/>
                  </a:lnTo>
                  <a:lnTo>
                    <a:pt x="41" y="115"/>
                  </a:lnTo>
                  <a:close/>
                  <a:moveTo>
                    <a:pt x="99" y="141"/>
                  </a:moveTo>
                  <a:lnTo>
                    <a:pt x="101" y="138"/>
                  </a:lnTo>
                  <a:lnTo>
                    <a:pt x="101" y="137"/>
                  </a:lnTo>
                  <a:lnTo>
                    <a:pt x="37" y="128"/>
                  </a:lnTo>
                  <a:lnTo>
                    <a:pt x="38" y="121"/>
                  </a:lnTo>
                  <a:lnTo>
                    <a:pt x="41" y="115"/>
                  </a:lnTo>
                  <a:lnTo>
                    <a:pt x="99" y="141"/>
                  </a:lnTo>
                  <a:close/>
                  <a:moveTo>
                    <a:pt x="101" y="137"/>
                  </a:moveTo>
                  <a:lnTo>
                    <a:pt x="101" y="137"/>
                  </a:lnTo>
                  <a:lnTo>
                    <a:pt x="68" y="132"/>
                  </a:lnTo>
                  <a:lnTo>
                    <a:pt x="101" y="137"/>
                  </a:lnTo>
                  <a:close/>
                  <a:moveTo>
                    <a:pt x="101" y="137"/>
                  </a:moveTo>
                  <a:lnTo>
                    <a:pt x="101" y="135"/>
                  </a:lnTo>
                  <a:lnTo>
                    <a:pt x="101" y="133"/>
                  </a:lnTo>
                  <a:lnTo>
                    <a:pt x="37" y="142"/>
                  </a:lnTo>
                  <a:lnTo>
                    <a:pt x="36" y="135"/>
                  </a:lnTo>
                  <a:lnTo>
                    <a:pt x="37" y="128"/>
                  </a:lnTo>
                  <a:lnTo>
                    <a:pt x="101" y="137"/>
                  </a:lnTo>
                  <a:close/>
                  <a:moveTo>
                    <a:pt x="101" y="133"/>
                  </a:moveTo>
                  <a:lnTo>
                    <a:pt x="101" y="133"/>
                  </a:lnTo>
                  <a:lnTo>
                    <a:pt x="68" y="138"/>
                  </a:lnTo>
                  <a:lnTo>
                    <a:pt x="101" y="133"/>
                  </a:lnTo>
                  <a:close/>
                  <a:moveTo>
                    <a:pt x="101" y="133"/>
                  </a:moveTo>
                  <a:lnTo>
                    <a:pt x="101" y="133"/>
                  </a:lnTo>
                  <a:lnTo>
                    <a:pt x="101" y="132"/>
                  </a:lnTo>
                  <a:lnTo>
                    <a:pt x="40" y="156"/>
                  </a:lnTo>
                  <a:lnTo>
                    <a:pt x="38" y="150"/>
                  </a:lnTo>
                  <a:lnTo>
                    <a:pt x="37" y="142"/>
                  </a:lnTo>
                  <a:lnTo>
                    <a:pt x="101" y="133"/>
                  </a:lnTo>
                  <a:close/>
                  <a:moveTo>
                    <a:pt x="101" y="132"/>
                  </a:moveTo>
                  <a:lnTo>
                    <a:pt x="99" y="131"/>
                  </a:lnTo>
                  <a:lnTo>
                    <a:pt x="98" y="130"/>
                  </a:lnTo>
                  <a:lnTo>
                    <a:pt x="51" y="173"/>
                  </a:lnTo>
                  <a:lnTo>
                    <a:pt x="45" y="164"/>
                  </a:lnTo>
                  <a:lnTo>
                    <a:pt x="40" y="156"/>
                  </a:lnTo>
                  <a:lnTo>
                    <a:pt x="101" y="132"/>
                  </a:lnTo>
                  <a:close/>
                  <a:moveTo>
                    <a:pt x="98" y="130"/>
                  </a:moveTo>
                  <a:lnTo>
                    <a:pt x="96" y="128"/>
                  </a:lnTo>
                  <a:lnTo>
                    <a:pt x="94" y="126"/>
                  </a:lnTo>
                  <a:lnTo>
                    <a:pt x="68" y="186"/>
                  </a:lnTo>
                  <a:lnTo>
                    <a:pt x="60" y="181"/>
                  </a:lnTo>
                  <a:lnTo>
                    <a:pt x="51" y="173"/>
                  </a:lnTo>
                  <a:lnTo>
                    <a:pt x="98" y="130"/>
                  </a:lnTo>
                  <a:close/>
                  <a:moveTo>
                    <a:pt x="94" y="126"/>
                  </a:moveTo>
                  <a:lnTo>
                    <a:pt x="92" y="126"/>
                  </a:lnTo>
                  <a:lnTo>
                    <a:pt x="88" y="125"/>
                  </a:lnTo>
                  <a:lnTo>
                    <a:pt x="91" y="189"/>
                  </a:lnTo>
                  <a:lnTo>
                    <a:pt x="80" y="189"/>
                  </a:lnTo>
                  <a:lnTo>
                    <a:pt x="68" y="186"/>
                  </a:lnTo>
                  <a:lnTo>
                    <a:pt x="94" y="126"/>
                  </a:lnTo>
                  <a:close/>
                  <a:moveTo>
                    <a:pt x="88" y="125"/>
                  </a:moveTo>
                  <a:lnTo>
                    <a:pt x="87" y="125"/>
                  </a:lnTo>
                  <a:lnTo>
                    <a:pt x="111" y="186"/>
                  </a:lnTo>
                  <a:lnTo>
                    <a:pt x="101" y="188"/>
                  </a:lnTo>
                  <a:lnTo>
                    <a:pt x="91" y="189"/>
                  </a:lnTo>
                  <a:lnTo>
                    <a:pt x="88" y="125"/>
                  </a:lnTo>
                  <a:close/>
                  <a:moveTo>
                    <a:pt x="87" y="125"/>
                  </a:moveTo>
                  <a:lnTo>
                    <a:pt x="87" y="125"/>
                  </a:lnTo>
                  <a:lnTo>
                    <a:pt x="99" y="156"/>
                  </a:lnTo>
                  <a:lnTo>
                    <a:pt x="87" y="125"/>
                  </a:lnTo>
                  <a:close/>
                  <a:moveTo>
                    <a:pt x="87" y="125"/>
                  </a:moveTo>
                  <a:lnTo>
                    <a:pt x="88" y="125"/>
                  </a:lnTo>
                  <a:lnTo>
                    <a:pt x="127" y="177"/>
                  </a:lnTo>
                  <a:lnTo>
                    <a:pt x="119" y="182"/>
                  </a:lnTo>
                  <a:lnTo>
                    <a:pt x="111" y="186"/>
                  </a:lnTo>
                  <a:lnTo>
                    <a:pt x="87" y="125"/>
                  </a:lnTo>
                  <a:close/>
                  <a:moveTo>
                    <a:pt x="88" y="125"/>
                  </a:moveTo>
                  <a:lnTo>
                    <a:pt x="88" y="125"/>
                  </a:lnTo>
                  <a:lnTo>
                    <a:pt x="141" y="163"/>
                  </a:lnTo>
                  <a:lnTo>
                    <a:pt x="134" y="171"/>
                  </a:lnTo>
                  <a:lnTo>
                    <a:pt x="127" y="177"/>
                  </a:lnTo>
                  <a:lnTo>
                    <a:pt x="88" y="125"/>
                  </a:lnTo>
                  <a:close/>
                  <a:moveTo>
                    <a:pt x="88" y="125"/>
                  </a:moveTo>
                  <a:lnTo>
                    <a:pt x="88" y="125"/>
                  </a:lnTo>
                  <a:lnTo>
                    <a:pt x="114" y="145"/>
                  </a:lnTo>
                  <a:lnTo>
                    <a:pt x="88" y="125"/>
                  </a:lnTo>
                  <a:close/>
                  <a:moveTo>
                    <a:pt x="88" y="125"/>
                  </a:moveTo>
                  <a:lnTo>
                    <a:pt x="88" y="125"/>
                  </a:lnTo>
                  <a:lnTo>
                    <a:pt x="88" y="125"/>
                  </a:lnTo>
                  <a:lnTo>
                    <a:pt x="149" y="147"/>
                  </a:lnTo>
                  <a:lnTo>
                    <a:pt x="146" y="156"/>
                  </a:lnTo>
                  <a:lnTo>
                    <a:pt x="139" y="163"/>
                  </a:lnTo>
                  <a:lnTo>
                    <a:pt x="88" y="125"/>
                  </a:lnTo>
                  <a:close/>
                  <a:moveTo>
                    <a:pt x="88" y="125"/>
                  </a:moveTo>
                  <a:lnTo>
                    <a:pt x="88" y="125"/>
                  </a:lnTo>
                  <a:lnTo>
                    <a:pt x="118" y="136"/>
                  </a:lnTo>
                  <a:lnTo>
                    <a:pt x="88" y="125"/>
                  </a:lnTo>
                  <a:close/>
                  <a:moveTo>
                    <a:pt x="88" y="125"/>
                  </a:moveTo>
                  <a:lnTo>
                    <a:pt x="88" y="125"/>
                  </a:lnTo>
                  <a:lnTo>
                    <a:pt x="88" y="125"/>
                  </a:lnTo>
                  <a:lnTo>
                    <a:pt x="153" y="128"/>
                  </a:lnTo>
                  <a:lnTo>
                    <a:pt x="152" y="138"/>
                  </a:lnTo>
                  <a:lnTo>
                    <a:pt x="149" y="147"/>
                  </a:lnTo>
                  <a:lnTo>
                    <a:pt x="88" y="125"/>
                  </a:lnTo>
                  <a:close/>
                  <a:moveTo>
                    <a:pt x="88" y="125"/>
                  </a:moveTo>
                  <a:lnTo>
                    <a:pt x="88" y="125"/>
                  </a:lnTo>
                  <a:lnTo>
                    <a:pt x="121" y="127"/>
                  </a:lnTo>
                  <a:lnTo>
                    <a:pt x="88" y="125"/>
                  </a:lnTo>
                  <a:close/>
                  <a:moveTo>
                    <a:pt x="88" y="125"/>
                  </a:moveTo>
                  <a:lnTo>
                    <a:pt x="88" y="123"/>
                  </a:lnTo>
                  <a:lnTo>
                    <a:pt x="88" y="122"/>
                  </a:lnTo>
                  <a:lnTo>
                    <a:pt x="151" y="108"/>
                  </a:lnTo>
                  <a:lnTo>
                    <a:pt x="153" y="120"/>
                  </a:lnTo>
                  <a:lnTo>
                    <a:pt x="153" y="130"/>
                  </a:lnTo>
                  <a:lnTo>
                    <a:pt x="88" y="125"/>
                  </a:lnTo>
                  <a:close/>
                  <a:moveTo>
                    <a:pt x="88" y="122"/>
                  </a:moveTo>
                  <a:lnTo>
                    <a:pt x="87" y="118"/>
                  </a:lnTo>
                  <a:lnTo>
                    <a:pt x="84" y="113"/>
                  </a:lnTo>
                  <a:lnTo>
                    <a:pt x="146" y="90"/>
                  </a:lnTo>
                  <a:lnTo>
                    <a:pt x="149" y="100"/>
                  </a:lnTo>
                  <a:lnTo>
                    <a:pt x="151" y="108"/>
                  </a:lnTo>
                  <a:lnTo>
                    <a:pt x="88" y="122"/>
                  </a:lnTo>
                  <a:close/>
                  <a:moveTo>
                    <a:pt x="84" y="113"/>
                  </a:moveTo>
                  <a:lnTo>
                    <a:pt x="82" y="106"/>
                  </a:lnTo>
                  <a:lnTo>
                    <a:pt x="143" y="82"/>
                  </a:lnTo>
                  <a:lnTo>
                    <a:pt x="146" y="90"/>
                  </a:lnTo>
                  <a:lnTo>
                    <a:pt x="84" y="113"/>
                  </a:lnTo>
                  <a:close/>
                  <a:moveTo>
                    <a:pt x="88" y="72"/>
                  </a:moveTo>
                  <a:lnTo>
                    <a:pt x="123" y="34"/>
                  </a:lnTo>
                  <a:lnTo>
                    <a:pt x="143" y="82"/>
                  </a:lnTo>
                  <a:lnTo>
                    <a:pt x="112" y="94"/>
                  </a:lnTo>
                  <a:lnTo>
                    <a:pt x="8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841"/>
            <p:cNvSpPr>
              <a:spLocks noEditPoints="1"/>
            </p:cNvSpPr>
            <p:nvPr/>
          </p:nvSpPr>
          <p:spPr bwMode="auto">
            <a:xfrm>
              <a:off x="3280" y="1884"/>
              <a:ext cx="54" cy="49"/>
            </a:xfrm>
            <a:custGeom>
              <a:avLst/>
              <a:gdLst>
                <a:gd name="T0" fmla="*/ 0 w 272"/>
                <a:gd name="T1" fmla="*/ 60 h 245"/>
                <a:gd name="T2" fmla="*/ 54 w 272"/>
                <a:gd name="T3" fmla="*/ 108 h 245"/>
                <a:gd name="T4" fmla="*/ 87 w 272"/>
                <a:gd name="T5" fmla="*/ 61 h 245"/>
                <a:gd name="T6" fmla="*/ 65 w 272"/>
                <a:gd name="T7" fmla="*/ 90 h 245"/>
                <a:gd name="T8" fmla="*/ 96 w 272"/>
                <a:gd name="T9" fmla="*/ 93 h 245"/>
                <a:gd name="T10" fmla="*/ 97 w 272"/>
                <a:gd name="T11" fmla="*/ 91 h 245"/>
                <a:gd name="T12" fmla="*/ 99 w 272"/>
                <a:gd name="T13" fmla="*/ 88 h 245"/>
                <a:gd name="T14" fmla="*/ 59 w 272"/>
                <a:gd name="T15" fmla="*/ 37 h 245"/>
                <a:gd name="T16" fmla="*/ 96 w 272"/>
                <a:gd name="T17" fmla="*/ 24 h 245"/>
                <a:gd name="T18" fmla="*/ 100 w 272"/>
                <a:gd name="T19" fmla="*/ 87 h 245"/>
                <a:gd name="T20" fmla="*/ 99 w 272"/>
                <a:gd name="T21" fmla="*/ 87 h 245"/>
                <a:gd name="T22" fmla="*/ 136 w 272"/>
                <a:gd name="T23" fmla="*/ 35 h 245"/>
                <a:gd name="T24" fmla="*/ 136 w 272"/>
                <a:gd name="T25" fmla="*/ 35 h 245"/>
                <a:gd name="T26" fmla="*/ 95 w 272"/>
                <a:gd name="T27" fmla="*/ 55 h 245"/>
                <a:gd name="T28" fmla="*/ 101 w 272"/>
                <a:gd name="T29" fmla="*/ 37 h 245"/>
                <a:gd name="T30" fmla="*/ 112 w 272"/>
                <a:gd name="T31" fmla="*/ 21 h 245"/>
                <a:gd name="T32" fmla="*/ 140 w 272"/>
                <a:gd name="T33" fmla="*/ 40 h 245"/>
                <a:gd name="T34" fmla="*/ 160 w 272"/>
                <a:gd name="T35" fmla="*/ 65 h 245"/>
                <a:gd name="T36" fmla="*/ 162 w 272"/>
                <a:gd name="T37" fmla="*/ 65 h 245"/>
                <a:gd name="T38" fmla="*/ 191 w 272"/>
                <a:gd name="T39" fmla="*/ 7 h 245"/>
                <a:gd name="T40" fmla="*/ 176 w 272"/>
                <a:gd name="T41" fmla="*/ 36 h 245"/>
                <a:gd name="T42" fmla="*/ 161 w 272"/>
                <a:gd name="T43" fmla="*/ 65 h 245"/>
                <a:gd name="T44" fmla="*/ 166 w 272"/>
                <a:gd name="T45" fmla="*/ 76 h 245"/>
                <a:gd name="T46" fmla="*/ 166 w 272"/>
                <a:gd name="T47" fmla="*/ 76 h 245"/>
                <a:gd name="T48" fmla="*/ 242 w 272"/>
                <a:gd name="T49" fmla="*/ 180 h 245"/>
                <a:gd name="T50" fmla="*/ 182 w 272"/>
                <a:gd name="T51" fmla="*/ 169 h 245"/>
                <a:gd name="T52" fmla="*/ 182 w 272"/>
                <a:gd name="T53" fmla="*/ 169 h 245"/>
                <a:gd name="T54" fmla="*/ 152 w 272"/>
                <a:gd name="T55" fmla="*/ 90 h 245"/>
                <a:gd name="T56" fmla="*/ 148 w 272"/>
                <a:gd name="T57" fmla="*/ 81 h 245"/>
                <a:gd name="T58" fmla="*/ 172 w 272"/>
                <a:gd name="T59" fmla="*/ 60 h 245"/>
                <a:gd name="T60" fmla="*/ 197 w 272"/>
                <a:gd name="T61" fmla="*/ 38 h 245"/>
                <a:gd name="T62" fmla="*/ 153 w 272"/>
                <a:gd name="T63" fmla="*/ 83 h 245"/>
                <a:gd name="T64" fmla="*/ 157 w 272"/>
                <a:gd name="T65" fmla="*/ 85 h 245"/>
                <a:gd name="T66" fmla="*/ 161 w 272"/>
                <a:gd name="T67" fmla="*/ 85 h 245"/>
                <a:gd name="T68" fmla="*/ 165 w 272"/>
                <a:gd name="T69" fmla="*/ 83 h 245"/>
                <a:gd name="T70" fmla="*/ 163 w 272"/>
                <a:gd name="T71" fmla="*/ 85 h 245"/>
                <a:gd name="T72" fmla="*/ 168 w 272"/>
                <a:gd name="T73" fmla="*/ 80 h 245"/>
                <a:gd name="T74" fmla="*/ 106 w 272"/>
                <a:gd name="T75" fmla="*/ 61 h 245"/>
                <a:gd name="T76" fmla="*/ 104 w 272"/>
                <a:gd name="T77" fmla="*/ 87 h 245"/>
                <a:gd name="T78" fmla="*/ 168 w 272"/>
                <a:gd name="T79" fmla="*/ 80 h 245"/>
                <a:gd name="T80" fmla="*/ 106 w 272"/>
                <a:gd name="T81" fmla="*/ 99 h 245"/>
                <a:gd name="T82" fmla="*/ 171 w 272"/>
                <a:gd name="T83" fmla="*/ 90 h 245"/>
                <a:gd name="T84" fmla="*/ 163 w 272"/>
                <a:gd name="T85" fmla="*/ 210 h 245"/>
                <a:gd name="T86" fmla="*/ 151 w 272"/>
                <a:gd name="T87" fmla="*/ 180 h 245"/>
                <a:gd name="T88" fmla="*/ 90 w 272"/>
                <a:gd name="T89" fmla="*/ 111 h 245"/>
                <a:gd name="T90" fmla="*/ 86 w 272"/>
                <a:gd name="T91" fmla="*/ 104 h 245"/>
                <a:gd name="T92" fmla="*/ 141 w 272"/>
                <a:gd name="T93" fmla="*/ 68 h 245"/>
                <a:gd name="T94" fmla="*/ 94 w 272"/>
                <a:gd name="T95" fmla="*/ 107 h 245"/>
                <a:gd name="T96" fmla="*/ 90 w 272"/>
                <a:gd name="T97" fmla="*/ 106 h 245"/>
                <a:gd name="T98" fmla="*/ 96 w 272"/>
                <a:gd name="T99" fmla="*/ 43 h 245"/>
                <a:gd name="T100" fmla="*/ 62 w 272"/>
                <a:gd name="T101" fmla="*/ 57 h 245"/>
                <a:gd name="T102" fmla="*/ 107 w 272"/>
                <a:gd name="T103" fmla="*/ 102 h 245"/>
                <a:gd name="T104" fmla="*/ 107 w 272"/>
                <a:gd name="T105" fmla="*/ 102 h 245"/>
                <a:gd name="T106" fmla="*/ 45 w 272"/>
                <a:gd name="T107" fmla="*/ 86 h 245"/>
                <a:gd name="T108" fmla="*/ 44 w 272"/>
                <a:gd name="T109" fmla="*/ 116 h 245"/>
                <a:gd name="T110" fmla="*/ 138 w 272"/>
                <a:gd name="T111" fmla="*/ 185 h 245"/>
                <a:gd name="T112" fmla="*/ 79 w 272"/>
                <a:gd name="T113" fmla="*/ 174 h 245"/>
                <a:gd name="T114" fmla="*/ 102 w 272"/>
                <a:gd name="T115" fmla="*/ 23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2" h="245">
                  <a:moveTo>
                    <a:pt x="60" y="215"/>
                  </a:moveTo>
                  <a:lnTo>
                    <a:pt x="11" y="90"/>
                  </a:lnTo>
                  <a:lnTo>
                    <a:pt x="72" y="67"/>
                  </a:lnTo>
                  <a:lnTo>
                    <a:pt x="121" y="193"/>
                  </a:lnTo>
                  <a:lnTo>
                    <a:pt x="60" y="215"/>
                  </a:lnTo>
                  <a:close/>
                  <a:moveTo>
                    <a:pt x="11" y="90"/>
                  </a:moveTo>
                  <a:lnTo>
                    <a:pt x="0" y="60"/>
                  </a:lnTo>
                  <a:lnTo>
                    <a:pt x="30" y="48"/>
                  </a:lnTo>
                  <a:lnTo>
                    <a:pt x="43" y="78"/>
                  </a:lnTo>
                  <a:lnTo>
                    <a:pt x="11" y="90"/>
                  </a:lnTo>
                  <a:close/>
                  <a:moveTo>
                    <a:pt x="30" y="48"/>
                  </a:moveTo>
                  <a:lnTo>
                    <a:pt x="46" y="42"/>
                  </a:lnTo>
                  <a:lnTo>
                    <a:pt x="70" y="102"/>
                  </a:lnTo>
                  <a:lnTo>
                    <a:pt x="54" y="108"/>
                  </a:lnTo>
                  <a:lnTo>
                    <a:pt x="30" y="48"/>
                  </a:lnTo>
                  <a:close/>
                  <a:moveTo>
                    <a:pt x="46" y="42"/>
                  </a:moveTo>
                  <a:lnTo>
                    <a:pt x="76" y="31"/>
                  </a:lnTo>
                  <a:lnTo>
                    <a:pt x="87" y="61"/>
                  </a:lnTo>
                  <a:lnTo>
                    <a:pt x="57" y="72"/>
                  </a:lnTo>
                  <a:lnTo>
                    <a:pt x="46" y="42"/>
                  </a:lnTo>
                  <a:close/>
                  <a:moveTo>
                    <a:pt x="87" y="61"/>
                  </a:moveTo>
                  <a:lnTo>
                    <a:pt x="95" y="78"/>
                  </a:lnTo>
                  <a:lnTo>
                    <a:pt x="34" y="102"/>
                  </a:lnTo>
                  <a:lnTo>
                    <a:pt x="28" y="83"/>
                  </a:lnTo>
                  <a:lnTo>
                    <a:pt x="87" y="61"/>
                  </a:lnTo>
                  <a:close/>
                  <a:moveTo>
                    <a:pt x="96" y="93"/>
                  </a:moveTo>
                  <a:lnTo>
                    <a:pt x="34" y="102"/>
                  </a:lnTo>
                  <a:lnTo>
                    <a:pt x="65" y="90"/>
                  </a:lnTo>
                  <a:lnTo>
                    <a:pt x="96" y="93"/>
                  </a:lnTo>
                  <a:close/>
                  <a:moveTo>
                    <a:pt x="33" y="86"/>
                  </a:moveTo>
                  <a:lnTo>
                    <a:pt x="34" y="77"/>
                  </a:lnTo>
                  <a:lnTo>
                    <a:pt x="36" y="68"/>
                  </a:lnTo>
                  <a:lnTo>
                    <a:pt x="97" y="91"/>
                  </a:lnTo>
                  <a:lnTo>
                    <a:pt x="97" y="92"/>
                  </a:lnTo>
                  <a:lnTo>
                    <a:pt x="96" y="93"/>
                  </a:lnTo>
                  <a:lnTo>
                    <a:pt x="33" y="86"/>
                  </a:lnTo>
                  <a:close/>
                  <a:moveTo>
                    <a:pt x="36" y="68"/>
                  </a:moveTo>
                  <a:lnTo>
                    <a:pt x="41" y="60"/>
                  </a:lnTo>
                  <a:lnTo>
                    <a:pt x="46" y="51"/>
                  </a:lnTo>
                  <a:lnTo>
                    <a:pt x="99" y="88"/>
                  </a:lnTo>
                  <a:lnTo>
                    <a:pt x="97" y="90"/>
                  </a:lnTo>
                  <a:lnTo>
                    <a:pt x="97" y="91"/>
                  </a:lnTo>
                  <a:lnTo>
                    <a:pt x="36" y="68"/>
                  </a:lnTo>
                  <a:close/>
                  <a:moveTo>
                    <a:pt x="46" y="51"/>
                  </a:moveTo>
                  <a:lnTo>
                    <a:pt x="53" y="43"/>
                  </a:lnTo>
                  <a:lnTo>
                    <a:pt x="59" y="37"/>
                  </a:lnTo>
                  <a:lnTo>
                    <a:pt x="99" y="88"/>
                  </a:lnTo>
                  <a:lnTo>
                    <a:pt x="99" y="88"/>
                  </a:lnTo>
                  <a:lnTo>
                    <a:pt x="99" y="88"/>
                  </a:lnTo>
                  <a:lnTo>
                    <a:pt x="46" y="51"/>
                  </a:lnTo>
                  <a:close/>
                  <a:moveTo>
                    <a:pt x="59" y="37"/>
                  </a:moveTo>
                  <a:lnTo>
                    <a:pt x="67" y="31"/>
                  </a:lnTo>
                  <a:lnTo>
                    <a:pt x="76" y="27"/>
                  </a:lnTo>
                  <a:lnTo>
                    <a:pt x="100" y="88"/>
                  </a:lnTo>
                  <a:lnTo>
                    <a:pt x="99" y="88"/>
                  </a:lnTo>
                  <a:lnTo>
                    <a:pt x="59" y="37"/>
                  </a:lnTo>
                  <a:close/>
                  <a:moveTo>
                    <a:pt x="76" y="27"/>
                  </a:moveTo>
                  <a:lnTo>
                    <a:pt x="86" y="25"/>
                  </a:lnTo>
                  <a:lnTo>
                    <a:pt x="96" y="24"/>
                  </a:lnTo>
                  <a:lnTo>
                    <a:pt x="101" y="87"/>
                  </a:lnTo>
                  <a:lnTo>
                    <a:pt x="100" y="88"/>
                  </a:lnTo>
                  <a:lnTo>
                    <a:pt x="76" y="27"/>
                  </a:lnTo>
                  <a:close/>
                  <a:moveTo>
                    <a:pt x="96" y="24"/>
                  </a:moveTo>
                  <a:lnTo>
                    <a:pt x="107" y="24"/>
                  </a:lnTo>
                  <a:lnTo>
                    <a:pt x="117" y="25"/>
                  </a:lnTo>
                  <a:lnTo>
                    <a:pt x="100" y="87"/>
                  </a:lnTo>
                  <a:lnTo>
                    <a:pt x="100" y="87"/>
                  </a:lnTo>
                  <a:lnTo>
                    <a:pt x="101" y="87"/>
                  </a:lnTo>
                  <a:lnTo>
                    <a:pt x="96" y="24"/>
                  </a:lnTo>
                  <a:close/>
                  <a:moveTo>
                    <a:pt x="100" y="87"/>
                  </a:moveTo>
                  <a:lnTo>
                    <a:pt x="100" y="87"/>
                  </a:lnTo>
                  <a:lnTo>
                    <a:pt x="109" y="56"/>
                  </a:lnTo>
                  <a:lnTo>
                    <a:pt x="100" y="87"/>
                  </a:lnTo>
                  <a:close/>
                  <a:moveTo>
                    <a:pt x="117" y="25"/>
                  </a:moveTo>
                  <a:lnTo>
                    <a:pt x="127" y="29"/>
                  </a:lnTo>
                  <a:lnTo>
                    <a:pt x="136" y="35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0" y="87"/>
                  </a:lnTo>
                  <a:lnTo>
                    <a:pt x="117" y="25"/>
                  </a:lnTo>
                  <a:close/>
                  <a:moveTo>
                    <a:pt x="136" y="35"/>
                  </a:moveTo>
                  <a:lnTo>
                    <a:pt x="136" y="35"/>
                  </a:lnTo>
                  <a:lnTo>
                    <a:pt x="117" y="61"/>
                  </a:lnTo>
                  <a:lnTo>
                    <a:pt x="136" y="35"/>
                  </a:lnTo>
                  <a:close/>
                  <a:moveTo>
                    <a:pt x="136" y="35"/>
                  </a:moveTo>
                  <a:lnTo>
                    <a:pt x="143" y="41"/>
                  </a:lnTo>
                  <a:lnTo>
                    <a:pt x="151" y="48"/>
                  </a:lnTo>
                  <a:lnTo>
                    <a:pt x="100" y="88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36" y="35"/>
                  </a:lnTo>
                  <a:close/>
                  <a:moveTo>
                    <a:pt x="157" y="73"/>
                  </a:moveTo>
                  <a:lnTo>
                    <a:pt x="146" y="148"/>
                  </a:lnTo>
                  <a:lnTo>
                    <a:pt x="100" y="88"/>
                  </a:lnTo>
                  <a:lnTo>
                    <a:pt x="125" y="68"/>
                  </a:lnTo>
                  <a:lnTo>
                    <a:pt x="157" y="73"/>
                  </a:lnTo>
                  <a:close/>
                  <a:moveTo>
                    <a:pt x="94" y="63"/>
                  </a:moveTo>
                  <a:lnTo>
                    <a:pt x="95" y="55"/>
                  </a:lnTo>
                  <a:lnTo>
                    <a:pt x="97" y="46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7" y="73"/>
                  </a:lnTo>
                  <a:lnTo>
                    <a:pt x="94" y="63"/>
                  </a:lnTo>
                  <a:close/>
                  <a:moveTo>
                    <a:pt x="97" y="46"/>
                  </a:moveTo>
                  <a:lnTo>
                    <a:pt x="101" y="37"/>
                  </a:lnTo>
                  <a:lnTo>
                    <a:pt x="106" y="29"/>
                  </a:lnTo>
                  <a:lnTo>
                    <a:pt x="160" y="65"/>
                  </a:lnTo>
                  <a:lnTo>
                    <a:pt x="160" y="66"/>
                  </a:lnTo>
                  <a:lnTo>
                    <a:pt x="158" y="67"/>
                  </a:lnTo>
                  <a:lnTo>
                    <a:pt x="97" y="46"/>
                  </a:lnTo>
                  <a:close/>
                  <a:moveTo>
                    <a:pt x="106" y="29"/>
                  </a:moveTo>
                  <a:lnTo>
                    <a:pt x="112" y="21"/>
                  </a:lnTo>
                  <a:lnTo>
                    <a:pt x="120" y="14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06" y="29"/>
                  </a:lnTo>
                  <a:close/>
                  <a:moveTo>
                    <a:pt x="160" y="65"/>
                  </a:moveTo>
                  <a:lnTo>
                    <a:pt x="160" y="65"/>
                  </a:lnTo>
                  <a:lnTo>
                    <a:pt x="140" y="40"/>
                  </a:lnTo>
                  <a:lnTo>
                    <a:pt x="160" y="65"/>
                  </a:lnTo>
                  <a:close/>
                  <a:moveTo>
                    <a:pt x="120" y="14"/>
                  </a:moveTo>
                  <a:lnTo>
                    <a:pt x="128" y="9"/>
                  </a:lnTo>
                  <a:lnTo>
                    <a:pt x="137" y="4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20" y="14"/>
                  </a:lnTo>
                  <a:close/>
                  <a:moveTo>
                    <a:pt x="137" y="4"/>
                  </a:moveTo>
                  <a:lnTo>
                    <a:pt x="143" y="2"/>
                  </a:lnTo>
                  <a:lnTo>
                    <a:pt x="151" y="0"/>
                  </a:lnTo>
                  <a:lnTo>
                    <a:pt x="157" y="0"/>
                  </a:lnTo>
                  <a:lnTo>
                    <a:pt x="165" y="0"/>
                  </a:lnTo>
                  <a:lnTo>
                    <a:pt x="162" y="65"/>
                  </a:lnTo>
                  <a:lnTo>
                    <a:pt x="160" y="65"/>
                  </a:lnTo>
                  <a:lnTo>
                    <a:pt x="137" y="4"/>
                  </a:lnTo>
                  <a:close/>
                  <a:moveTo>
                    <a:pt x="165" y="0"/>
                  </a:moveTo>
                  <a:lnTo>
                    <a:pt x="171" y="0"/>
                  </a:lnTo>
                  <a:lnTo>
                    <a:pt x="178" y="1"/>
                  </a:lnTo>
                  <a:lnTo>
                    <a:pt x="185" y="4"/>
                  </a:lnTo>
                  <a:lnTo>
                    <a:pt x="191" y="7"/>
                  </a:lnTo>
                  <a:lnTo>
                    <a:pt x="160" y="63"/>
                  </a:lnTo>
                  <a:lnTo>
                    <a:pt x="161" y="63"/>
                  </a:lnTo>
                  <a:lnTo>
                    <a:pt x="162" y="65"/>
                  </a:lnTo>
                  <a:lnTo>
                    <a:pt x="165" y="0"/>
                  </a:lnTo>
                  <a:close/>
                  <a:moveTo>
                    <a:pt x="161" y="63"/>
                  </a:moveTo>
                  <a:lnTo>
                    <a:pt x="160" y="63"/>
                  </a:lnTo>
                  <a:lnTo>
                    <a:pt x="176" y="36"/>
                  </a:lnTo>
                  <a:lnTo>
                    <a:pt x="161" y="63"/>
                  </a:lnTo>
                  <a:close/>
                  <a:moveTo>
                    <a:pt x="191" y="7"/>
                  </a:moveTo>
                  <a:lnTo>
                    <a:pt x="197" y="11"/>
                  </a:lnTo>
                  <a:lnTo>
                    <a:pt x="203" y="16"/>
                  </a:lnTo>
                  <a:lnTo>
                    <a:pt x="208" y="21"/>
                  </a:lnTo>
                  <a:lnTo>
                    <a:pt x="213" y="27"/>
                  </a:lnTo>
                  <a:lnTo>
                    <a:pt x="161" y="65"/>
                  </a:lnTo>
                  <a:lnTo>
                    <a:pt x="161" y="65"/>
                  </a:lnTo>
                  <a:lnTo>
                    <a:pt x="161" y="63"/>
                  </a:lnTo>
                  <a:lnTo>
                    <a:pt x="191" y="7"/>
                  </a:lnTo>
                  <a:close/>
                  <a:moveTo>
                    <a:pt x="213" y="27"/>
                  </a:moveTo>
                  <a:lnTo>
                    <a:pt x="221" y="38"/>
                  </a:lnTo>
                  <a:lnTo>
                    <a:pt x="227" y="52"/>
                  </a:lnTo>
                  <a:lnTo>
                    <a:pt x="166" y="76"/>
                  </a:lnTo>
                  <a:lnTo>
                    <a:pt x="163" y="70"/>
                  </a:lnTo>
                  <a:lnTo>
                    <a:pt x="161" y="65"/>
                  </a:lnTo>
                  <a:lnTo>
                    <a:pt x="213" y="27"/>
                  </a:lnTo>
                  <a:close/>
                  <a:moveTo>
                    <a:pt x="227" y="52"/>
                  </a:moveTo>
                  <a:lnTo>
                    <a:pt x="261" y="139"/>
                  </a:lnTo>
                  <a:lnTo>
                    <a:pt x="199" y="162"/>
                  </a:lnTo>
                  <a:lnTo>
                    <a:pt x="166" y="76"/>
                  </a:lnTo>
                  <a:lnTo>
                    <a:pt x="227" y="52"/>
                  </a:lnTo>
                  <a:close/>
                  <a:moveTo>
                    <a:pt x="261" y="139"/>
                  </a:moveTo>
                  <a:lnTo>
                    <a:pt x="272" y="169"/>
                  </a:lnTo>
                  <a:lnTo>
                    <a:pt x="242" y="180"/>
                  </a:lnTo>
                  <a:lnTo>
                    <a:pt x="229" y="151"/>
                  </a:lnTo>
                  <a:lnTo>
                    <a:pt x="261" y="139"/>
                  </a:lnTo>
                  <a:close/>
                  <a:moveTo>
                    <a:pt x="242" y="180"/>
                  </a:moveTo>
                  <a:lnTo>
                    <a:pt x="224" y="188"/>
                  </a:lnTo>
                  <a:lnTo>
                    <a:pt x="201" y="127"/>
                  </a:lnTo>
                  <a:lnTo>
                    <a:pt x="218" y="121"/>
                  </a:lnTo>
                  <a:lnTo>
                    <a:pt x="242" y="180"/>
                  </a:lnTo>
                  <a:close/>
                  <a:moveTo>
                    <a:pt x="224" y="188"/>
                  </a:moveTo>
                  <a:lnTo>
                    <a:pt x="193" y="199"/>
                  </a:lnTo>
                  <a:lnTo>
                    <a:pt x="182" y="169"/>
                  </a:lnTo>
                  <a:lnTo>
                    <a:pt x="212" y="157"/>
                  </a:lnTo>
                  <a:lnTo>
                    <a:pt x="224" y="188"/>
                  </a:lnTo>
                  <a:close/>
                  <a:moveTo>
                    <a:pt x="182" y="169"/>
                  </a:moveTo>
                  <a:lnTo>
                    <a:pt x="152" y="90"/>
                  </a:lnTo>
                  <a:lnTo>
                    <a:pt x="212" y="67"/>
                  </a:lnTo>
                  <a:lnTo>
                    <a:pt x="242" y="146"/>
                  </a:lnTo>
                  <a:lnTo>
                    <a:pt x="182" y="169"/>
                  </a:lnTo>
                  <a:close/>
                  <a:moveTo>
                    <a:pt x="152" y="90"/>
                  </a:moveTo>
                  <a:lnTo>
                    <a:pt x="150" y="85"/>
                  </a:lnTo>
                  <a:lnTo>
                    <a:pt x="148" y="81"/>
                  </a:lnTo>
                  <a:lnTo>
                    <a:pt x="206" y="52"/>
                  </a:lnTo>
                  <a:lnTo>
                    <a:pt x="209" y="58"/>
                  </a:lnTo>
                  <a:lnTo>
                    <a:pt x="212" y="67"/>
                  </a:lnTo>
                  <a:lnTo>
                    <a:pt x="152" y="90"/>
                  </a:lnTo>
                  <a:close/>
                  <a:moveTo>
                    <a:pt x="206" y="52"/>
                  </a:moveTo>
                  <a:lnTo>
                    <a:pt x="206" y="52"/>
                  </a:lnTo>
                  <a:lnTo>
                    <a:pt x="177" y="67"/>
                  </a:lnTo>
                  <a:lnTo>
                    <a:pt x="206" y="52"/>
                  </a:lnTo>
                  <a:close/>
                  <a:moveTo>
                    <a:pt x="148" y="81"/>
                  </a:moveTo>
                  <a:lnTo>
                    <a:pt x="148" y="81"/>
                  </a:lnTo>
                  <a:lnTo>
                    <a:pt x="148" y="81"/>
                  </a:lnTo>
                  <a:lnTo>
                    <a:pt x="197" y="38"/>
                  </a:lnTo>
                  <a:lnTo>
                    <a:pt x="202" y="45"/>
                  </a:lnTo>
                  <a:lnTo>
                    <a:pt x="206" y="52"/>
                  </a:lnTo>
                  <a:lnTo>
                    <a:pt x="148" y="81"/>
                  </a:lnTo>
                  <a:close/>
                  <a:moveTo>
                    <a:pt x="197" y="38"/>
                  </a:moveTo>
                  <a:lnTo>
                    <a:pt x="197" y="38"/>
                  </a:lnTo>
                  <a:lnTo>
                    <a:pt x="172" y="60"/>
                  </a:lnTo>
                  <a:lnTo>
                    <a:pt x="197" y="38"/>
                  </a:lnTo>
                  <a:close/>
                  <a:moveTo>
                    <a:pt x="148" y="81"/>
                  </a:moveTo>
                  <a:lnTo>
                    <a:pt x="150" y="82"/>
                  </a:lnTo>
                  <a:lnTo>
                    <a:pt x="151" y="83"/>
                  </a:lnTo>
                  <a:lnTo>
                    <a:pt x="186" y="29"/>
                  </a:lnTo>
                  <a:lnTo>
                    <a:pt x="192" y="33"/>
                  </a:lnTo>
                  <a:lnTo>
                    <a:pt x="197" y="38"/>
                  </a:lnTo>
                  <a:lnTo>
                    <a:pt x="148" y="81"/>
                  </a:lnTo>
                  <a:close/>
                  <a:moveTo>
                    <a:pt x="151" y="83"/>
                  </a:moveTo>
                  <a:lnTo>
                    <a:pt x="151" y="83"/>
                  </a:lnTo>
                  <a:lnTo>
                    <a:pt x="168" y="56"/>
                  </a:lnTo>
                  <a:lnTo>
                    <a:pt x="151" y="83"/>
                  </a:lnTo>
                  <a:close/>
                  <a:moveTo>
                    <a:pt x="151" y="83"/>
                  </a:moveTo>
                  <a:lnTo>
                    <a:pt x="153" y="83"/>
                  </a:lnTo>
                  <a:lnTo>
                    <a:pt x="155" y="85"/>
                  </a:lnTo>
                  <a:lnTo>
                    <a:pt x="171" y="22"/>
                  </a:lnTo>
                  <a:lnTo>
                    <a:pt x="178" y="25"/>
                  </a:lnTo>
                  <a:lnTo>
                    <a:pt x="186" y="29"/>
                  </a:lnTo>
                  <a:lnTo>
                    <a:pt x="151" y="83"/>
                  </a:lnTo>
                  <a:close/>
                  <a:moveTo>
                    <a:pt x="155" y="85"/>
                  </a:moveTo>
                  <a:lnTo>
                    <a:pt x="157" y="85"/>
                  </a:lnTo>
                  <a:lnTo>
                    <a:pt x="160" y="86"/>
                  </a:lnTo>
                  <a:lnTo>
                    <a:pt x="155" y="21"/>
                  </a:lnTo>
                  <a:lnTo>
                    <a:pt x="163" y="21"/>
                  </a:lnTo>
                  <a:lnTo>
                    <a:pt x="171" y="22"/>
                  </a:lnTo>
                  <a:lnTo>
                    <a:pt x="155" y="85"/>
                  </a:lnTo>
                  <a:close/>
                  <a:moveTo>
                    <a:pt x="160" y="86"/>
                  </a:moveTo>
                  <a:lnTo>
                    <a:pt x="161" y="85"/>
                  </a:lnTo>
                  <a:lnTo>
                    <a:pt x="163" y="85"/>
                  </a:lnTo>
                  <a:lnTo>
                    <a:pt x="141" y="24"/>
                  </a:lnTo>
                  <a:lnTo>
                    <a:pt x="147" y="22"/>
                  </a:lnTo>
                  <a:lnTo>
                    <a:pt x="155" y="21"/>
                  </a:lnTo>
                  <a:lnTo>
                    <a:pt x="160" y="86"/>
                  </a:lnTo>
                  <a:close/>
                  <a:moveTo>
                    <a:pt x="163" y="85"/>
                  </a:moveTo>
                  <a:lnTo>
                    <a:pt x="165" y="83"/>
                  </a:lnTo>
                  <a:lnTo>
                    <a:pt x="166" y="82"/>
                  </a:lnTo>
                  <a:lnTo>
                    <a:pt x="119" y="38"/>
                  </a:lnTo>
                  <a:lnTo>
                    <a:pt x="124" y="33"/>
                  </a:lnTo>
                  <a:lnTo>
                    <a:pt x="128" y="30"/>
                  </a:lnTo>
                  <a:lnTo>
                    <a:pt x="135" y="27"/>
                  </a:lnTo>
                  <a:lnTo>
                    <a:pt x="141" y="24"/>
                  </a:lnTo>
                  <a:lnTo>
                    <a:pt x="163" y="85"/>
                  </a:lnTo>
                  <a:close/>
                  <a:moveTo>
                    <a:pt x="166" y="82"/>
                  </a:moveTo>
                  <a:lnTo>
                    <a:pt x="166" y="82"/>
                  </a:lnTo>
                  <a:lnTo>
                    <a:pt x="142" y="61"/>
                  </a:lnTo>
                  <a:lnTo>
                    <a:pt x="166" y="82"/>
                  </a:lnTo>
                  <a:close/>
                  <a:moveTo>
                    <a:pt x="166" y="82"/>
                  </a:moveTo>
                  <a:lnTo>
                    <a:pt x="167" y="81"/>
                  </a:lnTo>
                  <a:lnTo>
                    <a:pt x="168" y="80"/>
                  </a:lnTo>
                  <a:lnTo>
                    <a:pt x="106" y="61"/>
                  </a:lnTo>
                  <a:lnTo>
                    <a:pt x="109" y="55"/>
                  </a:lnTo>
                  <a:lnTo>
                    <a:pt x="111" y="48"/>
                  </a:lnTo>
                  <a:lnTo>
                    <a:pt x="115" y="43"/>
                  </a:lnTo>
                  <a:lnTo>
                    <a:pt x="119" y="38"/>
                  </a:lnTo>
                  <a:lnTo>
                    <a:pt x="166" y="82"/>
                  </a:lnTo>
                  <a:close/>
                  <a:moveTo>
                    <a:pt x="106" y="61"/>
                  </a:moveTo>
                  <a:lnTo>
                    <a:pt x="106" y="61"/>
                  </a:lnTo>
                  <a:lnTo>
                    <a:pt x="137" y="70"/>
                  </a:lnTo>
                  <a:lnTo>
                    <a:pt x="106" y="61"/>
                  </a:lnTo>
                  <a:close/>
                  <a:moveTo>
                    <a:pt x="168" y="80"/>
                  </a:moveTo>
                  <a:lnTo>
                    <a:pt x="168" y="80"/>
                  </a:lnTo>
                  <a:lnTo>
                    <a:pt x="168" y="80"/>
                  </a:lnTo>
                  <a:lnTo>
                    <a:pt x="104" y="87"/>
                  </a:lnTo>
                  <a:lnTo>
                    <a:pt x="104" y="81"/>
                  </a:lnTo>
                  <a:lnTo>
                    <a:pt x="104" y="73"/>
                  </a:lnTo>
                  <a:lnTo>
                    <a:pt x="105" y="67"/>
                  </a:lnTo>
                  <a:lnTo>
                    <a:pt x="106" y="61"/>
                  </a:lnTo>
                  <a:lnTo>
                    <a:pt x="168" y="80"/>
                  </a:lnTo>
                  <a:close/>
                  <a:moveTo>
                    <a:pt x="168" y="80"/>
                  </a:moveTo>
                  <a:lnTo>
                    <a:pt x="168" y="80"/>
                  </a:lnTo>
                  <a:lnTo>
                    <a:pt x="136" y="83"/>
                  </a:lnTo>
                  <a:lnTo>
                    <a:pt x="168" y="80"/>
                  </a:lnTo>
                  <a:close/>
                  <a:moveTo>
                    <a:pt x="168" y="80"/>
                  </a:moveTo>
                  <a:lnTo>
                    <a:pt x="170" y="85"/>
                  </a:lnTo>
                  <a:lnTo>
                    <a:pt x="171" y="90"/>
                  </a:lnTo>
                  <a:lnTo>
                    <a:pt x="111" y="112"/>
                  </a:lnTo>
                  <a:lnTo>
                    <a:pt x="106" y="99"/>
                  </a:lnTo>
                  <a:lnTo>
                    <a:pt x="104" y="87"/>
                  </a:lnTo>
                  <a:lnTo>
                    <a:pt x="168" y="80"/>
                  </a:lnTo>
                  <a:close/>
                  <a:moveTo>
                    <a:pt x="171" y="90"/>
                  </a:moveTo>
                  <a:lnTo>
                    <a:pt x="199" y="162"/>
                  </a:lnTo>
                  <a:lnTo>
                    <a:pt x="138" y="185"/>
                  </a:lnTo>
                  <a:lnTo>
                    <a:pt x="111" y="112"/>
                  </a:lnTo>
                  <a:lnTo>
                    <a:pt x="171" y="90"/>
                  </a:lnTo>
                  <a:close/>
                  <a:moveTo>
                    <a:pt x="199" y="162"/>
                  </a:moveTo>
                  <a:lnTo>
                    <a:pt x="211" y="193"/>
                  </a:lnTo>
                  <a:lnTo>
                    <a:pt x="181" y="204"/>
                  </a:lnTo>
                  <a:lnTo>
                    <a:pt x="168" y="174"/>
                  </a:lnTo>
                  <a:lnTo>
                    <a:pt x="199" y="162"/>
                  </a:lnTo>
                  <a:close/>
                  <a:moveTo>
                    <a:pt x="181" y="204"/>
                  </a:moveTo>
                  <a:lnTo>
                    <a:pt x="163" y="210"/>
                  </a:lnTo>
                  <a:lnTo>
                    <a:pt x="140" y="151"/>
                  </a:lnTo>
                  <a:lnTo>
                    <a:pt x="157" y="143"/>
                  </a:lnTo>
                  <a:lnTo>
                    <a:pt x="181" y="204"/>
                  </a:lnTo>
                  <a:close/>
                  <a:moveTo>
                    <a:pt x="163" y="210"/>
                  </a:moveTo>
                  <a:lnTo>
                    <a:pt x="132" y="223"/>
                  </a:lnTo>
                  <a:lnTo>
                    <a:pt x="121" y="192"/>
                  </a:lnTo>
                  <a:lnTo>
                    <a:pt x="151" y="180"/>
                  </a:lnTo>
                  <a:lnTo>
                    <a:pt x="163" y="210"/>
                  </a:lnTo>
                  <a:close/>
                  <a:moveTo>
                    <a:pt x="121" y="192"/>
                  </a:moveTo>
                  <a:lnTo>
                    <a:pt x="90" y="111"/>
                  </a:lnTo>
                  <a:lnTo>
                    <a:pt x="150" y="87"/>
                  </a:lnTo>
                  <a:lnTo>
                    <a:pt x="182" y="169"/>
                  </a:lnTo>
                  <a:lnTo>
                    <a:pt x="121" y="192"/>
                  </a:lnTo>
                  <a:close/>
                  <a:moveTo>
                    <a:pt x="90" y="111"/>
                  </a:moveTo>
                  <a:lnTo>
                    <a:pt x="87" y="107"/>
                  </a:lnTo>
                  <a:lnTo>
                    <a:pt x="86" y="104"/>
                  </a:lnTo>
                  <a:lnTo>
                    <a:pt x="141" y="68"/>
                  </a:lnTo>
                  <a:lnTo>
                    <a:pt x="146" y="77"/>
                  </a:lnTo>
                  <a:lnTo>
                    <a:pt x="150" y="87"/>
                  </a:lnTo>
                  <a:lnTo>
                    <a:pt x="90" y="111"/>
                  </a:lnTo>
                  <a:close/>
                  <a:moveTo>
                    <a:pt x="86" y="104"/>
                  </a:moveTo>
                  <a:lnTo>
                    <a:pt x="89" y="106"/>
                  </a:lnTo>
                  <a:lnTo>
                    <a:pt x="90" y="106"/>
                  </a:lnTo>
                  <a:lnTo>
                    <a:pt x="124" y="51"/>
                  </a:lnTo>
                  <a:lnTo>
                    <a:pt x="128" y="55"/>
                  </a:lnTo>
                  <a:lnTo>
                    <a:pt x="133" y="58"/>
                  </a:lnTo>
                  <a:lnTo>
                    <a:pt x="137" y="63"/>
                  </a:lnTo>
                  <a:lnTo>
                    <a:pt x="141" y="68"/>
                  </a:lnTo>
                  <a:lnTo>
                    <a:pt x="86" y="104"/>
                  </a:lnTo>
                  <a:close/>
                  <a:moveTo>
                    <a:pt x="124" y="51"/>
                  </a:moveTo>
                  <a:lnTo>
                    <a:pt x="124" y="51"/>
                  </a:lnTo>
                  <a:lnTo>
                    <a:pt x="107" y="78"/>
                  </a:lnTo>
                  <a:lnTo>
                    <a:pt x="124" y="51"/>
                  </a:lnTo>
                  <a:close/>
                  <a:moveTo>
                    <a:pt x="90" y="106"/>
                  </a:moveTo>
                  <a:lnTo>
                    <a:pt x="94" y="107"/>
                  </a:lnTo>
                  <a:lnTo>
                    <a:pt x="96" y="108"/>
                  </a:lnTo>
                  <a:lnTo>
                    <a:pt x="102" y="43"/>
                  </a:lnTo>
                  <a:lnTo>
                    <a:pt x="107" y="45"/>
                  </a:lnTo>
                  <a:lnTo>
                    <a:pt x="114" y="46"/>
                  </a:lnTo>
                  <a:lnTo>
                    <a:pt x="119" y="48"/>
                  </a:lnTo>
                  <a:lnTo>
                    <a:pt x="124" y="51"/>
                  </a:lnTo>
                  <a:lnTo>
                    <a:pt x="90" y="106"/>
                  </a:lnTo>
                  <a:close/>
                  <a:moveTo>
                    <a:pt x="96" y="108"/>
                  </a:moveTo>
                  <a:lnTo>
                    <a:pt x="100" y="108"/>
                  </a:lnTo>
                  <a:lnTo>
                    <a:pt x="102" y="108"/>
                  </a:lnTo>
                  <a:lnTo>
                    <a:pt x="80" y="47"/>
                  </a:lnTo>
                  <a:lnTo>
                    <a:pt x="85" y="46"/>
                  </a:lnTo>
                  <a:lnTo>
                    <a:pt x="91" y="45"/>
                  </a:lnTo>
                  <a:lnTo>
                    <a:pt x="96" y="43"/>
                  </a:lnTo>
                  <a:lnTo>
                    <a:pt x="102" y="43"/>
                  </a:lnTo>
                  <a:lnTo>
                    <a:pt x="96" y="108"/>
                  </a:lnTo>
                  <a:close/>
                  <a:moveTo>
                    <a:pt x="102" y="108"/>
                  </a:moveTo>
                  <a:lnTo>
                    <a:pt x="105" y="106"/>
                  </a:lnTo>
                  <a:lnTo>
                    <a:pt x="106" y="106"/>
                  </a:lnTo>
                  <a:lnTo>
                    <a:pt x="57" y="62"/>
                  </a:lnTo>
                  <a:lnTo>
                    <a:pt x="62" y="57"/>
                  </a:lnTo>
                  <a:lnTo>
                    <a:pt x="67" y="53"/>
                  </a:lnTo>
                  <a:lnTo>
                    <a:pt x="74" y="50"/>
                  </a:lnTo>
                  <a:lnTo>
                    <a:pt x="80" y="47"/>
                  </a:lnTo>
                  <a:lnTo>
                    <a:pt x="102" y="108"/>
                  </a:lnTo>
                  <a:close/>
                  <a:moveTo>
                    <a:pt x="106" y="106"/>
                  </a:moveTo>
                  <a:lnTo>
                    <a:pt x="106" y="104"/>
                  </a:lnTo>
                  <a:lnTo>
                    <a:pt x="107" y="102"/>
                  </a:lnTo>
                  <a:lnTo>
                    <a:pt x="45" y="86"/>
                  </a:lnTo>
                  <a:lnTo>
                    <a:pt x="46" y="80"/>
                  </a:lnTo>
                  <a:lnTo>
                    <a:pt x="50" y="73"/>
                  </a:lnTo>
                  <a:lnTo>
                    <a:pt x="53" y="68"/>
                  </a:lnTo>
                  <a:lnTo>
                    <a:pt x="57" y="62"/>
                  </a:lnTo>
                  <a:lnTo>
                    <a:pt x="106" y="106"/>
                  </a:lnTo>
                  <a:close/>
                  <a:moveTo>
                    <a:pt x="107" y="102"/>
                  </a:moveTo>
                  <a:lnTo>
                    <a:pt x="107" y="103"/>
                  </a:lnTo>
                  <a:lnTo>
                    <a:pt x="109" y="104"/>
                  </a:lnTo>
                  <a:lnTo>
                    <a:pt x="44" y="116"/>
                  </a:lnTo>
                  <a:lnTo>
                    <a:pt x="44" y="107"/>
                  </a:lnTo>
                  <a:lnTo>
                    <a:pt x="43" y="99"/>
                  </a:lnTo>
                  <a:lnTo>
                    <a:pt x="44" y="93"/>
                  </a:lnTo>
                  <a:lnTo>
                    <a:pt x="45" y="86"/>
                  </a:lnTo>
                  <a:lnTo>
                    <a:pt x="107" y="102"/>
                  </a:lnTo>
                  <a:close/>
                  <a:moveTo>
                    <a:pt x="109" y="104"/>
                  </a:moveTo>
                  <a:lnTo>
                    <a:pt x="110" y="112"/>
                  </a:lnTo>
                  <a:lnTo>
                    <a:pt x="114" y="121"/>
                  </a:lnTo>
                  <a:lnTo>
                    <a:pt x="53" y="144"/>
                  </a:lnTo>
                  <a:lnTo>
                    <a:pt x="48" y="129"/>
                  </a:lnTo>
                  <a:lnTo>
                    <a:pt x="44" y="116"/>
                  </a:lnTo>
                  <a:lnTo>
                    <a:pt x="109" y="104"/>
                  </a:lnTo>
                  <a:close/>
                  <a:moveTo>
                    <a:pt x="114" y="121"/>
                  </a:moveTo>
                  <a:lnTo>
                    <a:pt x="138" y="185"/>
                  </a:lnTo>
                  <a:lnTo>
                    <a:pt x="77" y="209"/>
                  </a:lnTo>
                  <a:lnTo>
                    <a:pt x="53" y="144"/>
                  </a:lnTo>
                  <a:lnTo>
                    <a:pt x="114" y="121"/>
                  </a:lnTo>
                  <a:close/>
                  <a:moveTo>
                    <a:pt x="138" y="185"/>
                  </a:moveTo>
                  <a:lnTo>
                    <a:pt x="150" y="215"/>
                  </a:lnTo>
                  <a:lnTo>
                    <a:pt x="120" y="228"/>
                  </a:lnTo>
                  <a:lnTo>
                    <a:pt x="107" y="197"/>
                  </a:lnTo>
                  <a:lnTo>
                    <a:pt x="138" y="185"/>
                  </a:lnTo>
                  <a:close/>
                  <a:moveTo>
                    <a:pt x="120" y="228"/>
                  </a:moveTo>
                  <a:lnTo>
                    <a:pt x="102" y="234"/>
                  </a:lnTo>
                  <a:lnTo>
                    <a:pt x="79" y="174"/>
                  </a:lnTo>
                  <a:lnTo>
                    <a:pt x="96" y="167"/>
                  </a:lnTo>
                  <a:lnTo>
                    <a:pt x="120" y="228"/>
                  </a:lnTo>
                  <a:close/>
                  <a:moveTo>
                    <a:pt x="102" y="234"/>
                  </a:moveTo>
                  <a:lnTo>
                    <a:pt x="71" y="245"/>
                  </a:lnTo>
                  <a:lnTo>
                    <a:pt x="60" y="215"/>
                  </a:lnTo>
                  <a:lnTo>
                    <a:pt x="90" y="204"/>
                  </a:lnTo>
                  <a:lnTo>
                    <a:pt x="102" y="2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842"/>
            <p:cNvSpPr>
              <a:spLocks noEditPoints="1"/>
            </p:cNvSpPr>
            <p:nvPr/>
          </p:nvSpPr>
          <p:spPr bwMode="auto">
            <a:xfrm>
              <a:off x="3314" y="1876"/>
              <a:ext cx="39" cy="54"/>
            </a:xfrm>
            <a:custGeom>
              <a:avLst/>
              <a:gdLst>
                <a:gd name="T0" fmla="*/ 12 w 195"/>
                <a:gd name="T1" fmla="*/ 66 h 270"/>
                <a:gd name="T2" fmla="*/ 46 w 195"/>
                <a:gd name="T3" fmla="*/ 18 h 270"/>
                <a:gd name="T4" fmla="*/ 89 w 195"/>
                <a:gd name="T5" fmla="*/ 37 h 270"/>
                <a:gd name="T6" fmla="*/ 28 w 195"/>
                <a:gd name="T7" fmla="*/ 59 h 270"/>
                <a:gd name="T8" fmla="*/ 33 w 195"/>
                <a:gd name="T9" fmla="*/ 59 h 270"/>
                <a:gd name="T10" fmla="*/ 33 w 195"/>
                <a:gd name="T11" fmla="*/ 59 h 270"/>
                <a:gd name="T12" fmla="*/ 41 w 195"/>
                <a:gd name="T13" fmla="*/ 33 h 270"/>
                <a:gd name="T14" fmla="*/ 97 w 195"/>
                <a:gd name="T15" fmla="*/ 64 h 270"/>
                <a:gd name="T16" fmla="*/ 59 w 195"/>
                <a:gd name="T17" fmla="*/ 12 h 270"/>
                <a:gd name="T18" fmla="*/ 75 w 195"/>
                <a:gd name="T19" fmla="*/ 3 h 270"/>
                <a:gd name="T20" fmla="*/ 86 w 195"/>
                <a:gd name="T21" fmla="*/ 1 h 270"/>
                <a:gd name="T22" fmla="*/ 97 w 195"/>
                <a:gd name="T23" fmla="*/ 0 h 270"/>
                <a:gd name="T24" fmla="*/ 120 w 195"/>
                <a:gd name="T25" fmla="*/ 2 h 270"/>
                <a:gd name="T26" fmla="*/ 131 w 195"/>
                <a:gd name="T27" fmla="*/ 6 h 270"/>
                <a:gd name="T28" fmla="*/ 141 w 195"/>
                <a:gd name="T29" fmla="*/ 12 h 270"/>
                <a:gd name="T30" fmla="*/ 159 w 195"/>
                <a:gd name="T31" fmla="*/ 27 h 270"/>
                <a:gd name="T32" fmla="*/ 159 w 195"/>
                <a:gd name="T33" fmla="*/ 27 h 270"/>
                <a:gd name="T34" fmla="*/ 117 w 195"/>
                <a:gd name="T35" fmla="*/ 79 h 270"/>
                <a:gd name="T36" fmla="*/ 185 w 195"/>
                <a:gd name="T37" fmla="*/ 71 h 270"/>
                <a:gd name="T38" fmla="*/ 188 w 195"/>
                <a:gd name="T39" fmla="*/ 80 h 270"/>
                <a:gd name="T40" fmla="*/ 125 w 195"/>
                <a:gd name="T41" fmla="*/ 93 h 270"/>
                <a:gd name="T42" fmla="*/ 195 w 195"/>
                <a:gd name="T43" fmla="*/ 108 h 270"/>
                <a:gd name="T44" fmla="*/ 130 w 195"/>
                <a:gd name="T45" fmla="*/ 122 h 270"/>
                <a:gd name="T46" fmla="*/ 181 w 195"/>
                <a:gd name="T47" fmla="*/ 169 h 270"/>
                <a:gd name="T48" fmla="*/ 176 w 195"/>
                <a:gd name="T49" fmla="*/ 175 h 270"/>
                <a:gd name="T50" fmla="*/ 125 w 195"/>
                <a:gd name="T51" fmla="*/ 135 h 270"/>
                <a:gd name="T52" fmla="*/ 124 w 195"/>
                <a:gd name="T53" fmla="*/ 135 h 270"/>
                <a:gd name="T54" fmla="*/ 131 w 195"/>
                <a:gd name="T55" fmla="*/ 200 h 270"/>
                <a:gd name="T56" fmla="*/ 124 w 195"/>
                <a:gd name="T57" fmla="*/ 135 h 270"/>
                <a:gd name="T58" fmla="*/ 124 w 195"/>
                <a:gd name="T59" fmla="*/ 135 h 270"/>
                <a:gd name="T60" fmla="*/ 124 w 195"/>
                <a:gd name="T61" fmla="*/ 135 h 270"/>
                <a:gd name="T62" fmla="*/ 124 w 195"/>
                <a:gd name="T63" fmla="*/ 135 h 270"/>
                <a:gd name="T64" fmla="*/ 73 w 195"/>
                <a:gd name="T65" fmla="*/ 171 h 270"/>
                <a:gd name="T66" fmla="*/ 156 w 195"/>
                <a:gd name="T67" fmla="*/ 210 h 270"/>
                <a:gd name="T68" fmla="*/ 120 w 195"/>
                <a:gd name="T69" fmla="*/ 259 h 270"/>
                <a:gd name="T70" fmla="*/ 78 w 195"/>
                <a:gd name="T71" fmla="*/ 240 h 270"/>
                <a:gd name="T72" fmla="*/ 65 w 195"/>
                <a:gd name="T73" fmla="*/ 150 h 270"/>
                <a:gd name="T74" fmla="*/ 122 w 195"/>
                <a:gd name="T75" fmla="*/ 118 h 270"/>
                <a:gd name="T76" fmla="*/ 119 w 195"/>
                <a:gd name="T77" fmla="*/ 114 h 270"/>
                <a:gd name="T78" fmla="*/ 99 w 195"/>
                <a:gd name="T79" fmla="*/ 178 h 270"/>
                <a:gd name="T80" fmla="*/ 116 w 195"/>
                <a:gd name="T81" fmla="*/ 118 h 270"/>
                <a:gd name="T82" fmla="*/ 121 w 195"/>
                <a:gd name="T83" fmla="*/ 118 h 270"/>
                <a:gd name="T84" fmla="*/ 152 w 195"/>
                <a:gd name="T85" fmla="*/ 171 h 270"/>
                <a:gd name="T86" fmla="*/ 137 w 195"/>
                <a:gd name="T87" fmla="*/ 141 h 270"/>
                <a:gd name="T88" fmla="*/ 172 w 195"/>
                <a:gd name="T89" fmla="*/ 144 h 270"/>
                <a:gd name="T90" fmla="*/ 111 w 195"/>
                <a:gd name="T91" fmla="*/ 122 h 270"/>
                <a:gd name="T92" fmla="*/ 175 w 195"/>
                <a:gd name="T93" fmla="*/ 107 h 270"/>
                <a:gd name="T94" fmla="*/ 111 w 195"/>
                <a:gd name="T95" fmla="*/ 117 h 270"/>
                <a:gd name="T96" fmla="*/ 111 w 195"/>
                <a:gd name="T97" fmla="*/ 117 h 270"/>
                <a:gd name="T98" fmla="*/ 167 w 195"/>
                <a:gd name="T99" fmla="*/ 78 h 270"/>
                <a:gd name="T100" fmla="*/ 139 w 195"/>
                <a:gd name="T101" fmla="*/ 33 h 270"/>
                <a:gd name="T102" fmla="*/ 96 w 195"/>
                <a:gd name="T103" fmla="*/ 82 h 270"/>
                <a:gd name="T104" fmla="*/ 134 w 195"/>
                <a:gd name="T105" fmla="*/ 29 h 270"/>
                <a:gd name="T106" fmla="*/ 86 w 195"/>
                <a:gd name="T107" fmla="*/ 19 h 270"/>
                <a:gd name="T108" fmla="*/ 105 w 195"/>
                <a:gd name="T109" fmla="*/ 79 h 270"/>
                <a:gd name="T110" fmla="*/ 79 w 195"/>
                <a:gd name="T111" fmla="*/ 21 h 270"/>
                <a:gd name="T112" fmla="*/ 49 w 195"/>
                <a:gd name="T113" fmla="*/ 51 h 270"/>
                <a:gd name="T114" fmla="*/ 76 w 195"/>
                <a:gd name="T115" fmla="*/ 72 h 270"/>
                <a:gd name="T116" fmla="*/ 43 w 195"/>
                <a:gd name="T117" fmla="*/ 87 h 270"/>
                <a:gd name="T118" fmla="*/ 110 w 195"/>
                <a:gd name="T119" fmla="*/ 9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5" h="270">
                  <a:moveTo>
                    <a:pt x="78" y="240"/>
                  </a:moveTo>
                  <a:lnTo>
                    <a:pt x="12" y="66"/>
                  </a:lnTo>
                  <a:lnTo>
                    <a:pt x="73" y="43"/>
                  </a:lnTo>
                  <a:lnTo>
                    <a:pt x="139" y="216"/>
                  </a:lnTo>
                  <a:lnTo>
                    <a:pt x="78" y="240"/>
                  </a:lnTo>
                  <a:close/>
                  <a:moveTo>
                    <a:pt x="12" y="66"/>
                  </a:moveTo>
                  <a:lnTo>
                    <a:pt x="0" y="36"/>
                  </a:lnTo>
                  <a:lnTo>
                    <a:pt x="30" y="24"/>
                  </a:lnTo>
                  <a:lnTo>
                    <a:pt x="41" y="54"/>
                  </a:lnTo>
                  <a:lnTo>
                    <a:pt x="12" y="66"/>
                  </a:lnTo>
                  <a:close/>
                  <a:moveTo>
                    <a:pt x="30" y="24"/>
                  </a:moveTo>
                  <a:lnTo>
                    <a:pt x="46" y="18"/>
                  </a:lnTo>
                  <a:lnTo>
                    <a:pt x="70" y="78"/>
                  </a:lnTo>
                  <a:lnTo>
                    <a:pt x="53" y="84"/>
                  </a:lnTo>
                  <a:lnTo>
                    <a:pt x="30" y="24"/>
                  </a:lnTo>
                  <a:close/>
                  <a:moveTo>
                    <a:pt x="46" y="18"/>
                  </a:moveTo>
                  <a:lnTo>
                    <a:pt x="76" y="6"/>
                  </a:lnTo>
                  <a:lnTo>
                    <a:pt x="89" y="37"/>
                  </a:lnTo>
                  <a:lnTo>
                    <a:pt x="58" y="48"/>
                  </a:lnTo>
                  <a:lnTo>
                    <a:pt x="46" y="18"/>
                  </a:lnTo>
                  <a:close/>
                  <a:moveTo>
                    <a:pt x="89" y="37"/>
                  </a:moveTo>
                  <a:lnTo>
                    <a:pt x="95" y="53"/>
                  </a:lnTo>
                  <a:lnTo>
                    <a:pt x="34" y="75"/>
                  </a:lnTo>
                  <a:lnTo>
                    <a:pt x="28" y="59"/>
                  </a:lnTo>
                  <a:lnTo>
                    <a:pt x="89" y="37"/>
                  </a:lnTo>
                  <a:close/>
                  <a:moveTo>
                    <a:pt x="96" y="69"/>
                  </a:moveTo>
                  <a:lnTo>
                    <a:pt x="34" y="75"/>
                  </a:lnTo>
                  <a:lnTo>
                    <a:pt x="64" y="64"/>
                  </a:lnTo>
                  <a:lnTo>
                    <a:pt x="96" y="69"/>
                  </a:lnTo>
                  <a:close/>
                  <a:moveTo>
                    <a:pt x="33" y="59"/>
                  </a:moveTo>
                  <a:lnTo>
                    <a:pt x="34" y="51"/>
                  </a:lnTo>
                  <a:lnTo>
                    <a:pt x="36" y="42"/>
                  </a:lnTo>
                  <a:lnTo>
                    <a:pt x="97" y="64"/>
                  </a:lnTo>
                  <a:lnTo>
                    <a:pt x="96" y="67"/>
                  </a:lnTo>
                  <a:lnTo>
                    <a:pt x="96" y="69"/>
                  </a:lnTo>
                  <a:lnTo>
                    <a:pt x="33" y="59"/>
                  </a:lnTo>
                  <a:close/>
                  <a:moveTo>
                    <a:pt x="36" y="42"/>
                  </a:moveTo>
                  <a:lnTo>
                    <a:pt x="36" y="42"/>
                  </a:lnTo>
                  <a:lnTo>
                    <a:pt x="68" y="53"/>
                  </a:lnTo>
                  <a:lnTo>
                    <a:pt x="36" y="42"/>
                  </a:lnTo>
                  <a:close/>
                  <a:moveTo>
                    <a:pt x="36" y="42"/>
                  </a:moveTo>
                  <a:lnTo>
                    <a:pt x="41" y="33"/>
                  </a:lnTo>
                  <a:lnTo>
                    <a:pt x="46" y="26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36" y="42"/>
                  </a:lnTo>
                  <a:close/>
                  <a:moveTo>
                    <a:pt x="97" y="64"/>
                  </a:moveTo>
                  <a:lnTo>
                    <a:pt x="97" y="64"/>
                  </a:lnTo>
                  <a:lnTo>
                    <a:pt x="71" y="44"/>
                  </a:lnTo>
                  <a:lnTo>
                    <a:pt x="97" y="64"/>
                  </a:lnTo>
                  <a:close/>
                  <a:moveTo>
                    <a:pt x="45" y="26"/>
                  </a:moveTo>
                  <a:lnTo>
                    <a:pt x="51" y="18"/>
                  </a:lnTo>
                  <a:lnTo>
                    <a:pt x="59" y="12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45" y="26"/>
                  </a:lnTo>
                  <a:close/>
                  <a:moveTo>
                    <a:pt x="59" y="12"/>
                  </a:moveTo>
                  <a:lnTo>
                    <a:pt x="66" y="7"/>
                  </a:lnTo>
                  <a:lnTo>
                    <a:pt x="75" y="3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59" y="12"/>
                  </a:lnTo>
                  <a:close/>
                  <a:moveTo>
                    <a:pt x="75" y="3"/>
                  </a:moveTo>
                  <a:lnTo>
                    <a:pt x="86" y="1"/>
                  </a:lnTo>
                  <a:lnTo>
                    <a:pt x="97" y="0"/>
                  </a:lnTo>
                  <a:lnTo>
                    <a:pt x="100" y="63"/>
                  </a:lnTo>
                  <a:lnTo>
                    <a:pt x="99" y="64"/>
                  </a:lnTo>
                  <a:lnTo>
                    <a:pt x="97" y="64"/>
                  </a:lnTo>
                  <a:lnTo>
                    <a:pt x="75" y="3"/>
                  </a:lnTo>
                  <a:close/>
                  <a:moveTo>
                    <a:pt x="97" y="0"/>
                  </a:moveTo>
                  <a:lnTo>
                    <a:pt x="97" y="0"/>
                  </a:lnTo>
                  <a:lnTo>
                    <a:pt x="99" y="32"/>
                  </a:lnTo>
                  <a:lnTo>
                    <a:pt x="97" y="0"/>
                  </a:lnTo>
                  <a:close/>
                  <a:moveTo>
                    <a:pt x="97" y="0"/>
                  </a:moveTo>
                  <a:lnTo>
                    <a:pt x="109" y="0"/>
                  </a:lnTo>
                  <a:lnTo>
                    <a:pt x="120" y="2"/>
                  </a:lnTo>
                  <a:lnTo>
                    <a:pt x="102" y="64"/>
                  </a:lnTo>
                  <a:lnTo>
                    <a:pt x="101" y="63"/>
                  </a:lnTo>
                  <a:lnTo>
                    <a:pt x="100" y="63"/>
                  </a:lnTo>
                  <a:lnTo>
                    <a:pt x="97" y="0"/>
                  </a:lnTo>
                  <a:close/>
                  <a:moveTo>
                    <a:pt x="120" y="2"/>
                  </a:moveTo>
                  <a:lnTo>
                    <a:pt x="131" y="6"/>
                  </a:lnTo>
                  <a:lnTo>
                    <a:pt x="141" y="12"/>
                  </a:lnTo>
                  <a:lnTo>
                    <a:pt x="105" y="66"/>
                  </a:lnTo>
                  <a:lnTo>
                    <a:pt x="104" y="64"/>
                  </a:lnTo>
                  <a:lnTo>
                    <a:pt x="102" y="64"/>
                  </a:lnTo>
                  <a:lnTo>
                    <a:pt x="120" y="2"/>
                  </a:lnTo>
                  <a:close/>
                  <a:moveTo>
                    <a:pt x="141" y="12"/>
                  </a:moveTo>
                  <a:lnTo>
                    <a:pt x="141" y="12"/>
                  </a:lnTo>
                  <a:lnTo>
                    <a:pt x="124" y="38"/>
                  </a:lnTo>
                  <a:lnTo>
                    <a:pt x="141" y="12"/>
                  </a:lnTo>
                  <a:close/>
                  <a:moveTo>
                    <a:pt x="141" y="12"/>
                  </a:moveTo>
                  <a:lnTo>
                    <a:pt x="150" y="18"/>
                  </a:lnTo>
                  <a:lnTo>
                    <a:pt x="159" y="27"/>
                  </a:lnTo>
                  <a:lnTo>
                    <a:pt x="111" y="71"/>
                  </a:lnTo>
                  <a:lnTo>
                    <a:pt x="109" y="68"/>
                  </a:lnTo>
                  <a:lnTo>
                    <a:pt x="105" y="66"/>
                  </a:lnTo>
                  <a:lnTo>
                    <a:pt x="141" y="12"/>
                  </a:lnTo>
                  <a:close/>
                  <a:moveTo>
                    <a:pt x="159" y="27"/>
                  </a:moveTo>
                  <a:lnTo>
                    <a:pt x="159" y="27"/>
                  </a:lnTo>
                  <a:lnTo>
                    <a:pt x="135" y="48"/>
                  </a:lnTo>
                  <a:lnTo>
                    <a:pt x="159" y="27"/>
                  </a:lnTo>
                  <a:close/>
                  <a:moveTo>
                    <a:pt x="159" y="27"/>
                  </a:moveTo>
                  <a:lnTo>
                    <a:pt x="167" y="36"/>
                  </a:lnTo>
                  <a:lnTo>
                    <a:pt x="173" y="47"/>
                  </a:lnTo>
                  <a:lnTo>
                    <a:pt x="117" y="79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59" y="27"/>
                  </a:lnTo>
                  <a:close/>
                  <a:moveTo>
                    <a:pt x="173" y="47"/>
                  </a:moveTo>
                  <a:lnTo>
                    <a:pt x="180" y="58"/>
                  </a:lnTo>
                  <a:lnTo>
                    <a:pt x="185" y="71"/>
                  </a:lnTo>
                  <a:lnTo>
                    <a:pt x="125" y="93"/>
                  </a:lnTo>
                  <a:lnTo>
                    <a:pt x="121" y="85"/>
                  </a:lnTo>
                  <a:lnTo>
                    <a:pt x="117" y="79"/>
                  </a:lnTo>
                  <a:lnTo>
                    <a:pt x="173" y="47"/>
                  </a:lnTo>
                  <a:close/>
                  <a:moveTo>
                    <a:pt x="185" y="71"/>
                  </a:moveTo>
                  <a:lnTo>
                    <a:pt x="188" y="80"/>
                  </a:lnTo>
                  <a:lnTo>
                    <a:pt x="191" y="89"/>
                  </a:lnTo>
                  <a:lnTo>
                    <a:pt x="193" y="99"/>
                  </a:lnTo>
                  <a:lnTo>
                    <a:pt x="195" y="108"/>
                  </a:lnTo>
                  <a:lnTo>
                    <a:pt x="130" y="114"/>
                  </a:lnTo>
                  <a:lnTo>
                    <a:pt x="129" y="104"/>
                  </a:lnTo>
                  <a:lnTo>
                    <a:pt x="125" y="93"/>
                  </a:lnTo>
                  <a:lnTo>
                    <a:pt x="185" y="71"/>
                  </a:lnTo>
                  <a:close/>
                  <a:moveTo>
                    <a:pt x="195" y="108"/>
                  </a:moveTo>
                  <a:lnTo>
                    <a:pt x="195" y="108"/>
                  </a:lnTo>
                  <a:lnTo>
                    <a:pt x="162" y="112"/>
                  </a:lnTo>
                  <a:lnTo>
                    <a:pt x="195" y="108"/>
                  </a:lnTo>
                  <a:close/>
                  <a:moveTo>
                    <a:pt x="195" y="108"/>
                  </a:moveTo>
                  <a:lnTo>
                    <a:pt x="195" y="118"/>
                  </a:lnTo>
                  <a:lnTo>
                    <a:pt x="195" y="128"/>
                  </a:lnTo>
                  <a:lnTo>
                    <a:pt x="193" y="137"/>
                  </a:lnTo>
                  <a:lnTo>
                    <a:pt x="191" y="145"/>
                  </a:lnTo>
                  <a:lnTo>
                    <a:pt x="130" y="127"/>
                  </a:lnTo>
                  <a:lnTo>
                    <a:pt x="130" y="122"/>
                  </a:lnTo>
                  <a:lnTo>
                    <a:pt x="130" y="114"/>
                  </a:lnTo>
                  <a:lnTo>
                    <a:pt x="195" y="108"/>
                  </a:lnTo>
                  <a:close/>
                  <a:moveTo>
                    <a:pt x="191" y="145"/>
                  </a:moveTo>
                  <a:lnTo>
                    <a:pt x="188" y="154"/>
                  </a:lnTo>
                  <a:lnTo>
                    <a:pt x="185" y="161"/>
                  </a:lnTo>
                  <a:lnTo>
                    <a:pt x="181" y="169"/>
                  </a:lnTo>
                  <a:lnTo>
                    <a:pt x="176" y="175"/>
                  </a:lnTo>
                  <a:lnTo>
                    <a:pt x="126" y="134"/>
                  </a:lnTo>
                  <a:lnTo>
                    <a:pt x="127" y="132"/>
                  </a:lnTo>
                  <a:lnTo>
                    <a:pt x="130" y="127"/>
                  </a:lnTo>
                  <a:lnTo>
                    <a:pt x="191" y="145"/>
                  </a:lnTo>
                  <a:close/>
                  <a:moveTo>
                    <a:pt x="176" y="175"/>
                  </a:moveTo>
                  <a:lnTo>
                    <a:pt x="170" y="181"/>
                  </a:lnTo>
                  <a:lnTo>
                    <a:pt x="162" y="188"/>
                  </a:lnTo>
                  <a:lnTo>
                    <a:pt x="155" y="191"/>
                  </a:lnTo>
                  <a:lnTo>
                    <a:pt x="147" y="195"/>
                  </a:lnTo>
                  <a:lnTo>
                    <a:pt x="124" y="135"/>
                  </a:lnTo>
                  <a:lnTo>
                    <a:pt x="125" y="135"/>
                  </a:lnTo>
                  <a:lnTo>
                    <a:pt x="126" y="134"/>
                  </a:lnTo>
                  <a:lnTo>
                    <a:pt x="176" y="175"/>
                  </a:lnTo>
                  <a:close/>
                  <a:moveTo>
                    <a:pt x="147" y="195"/>
                  </a:moveTo>
                  <a:lnTo>
                    <a:pt x="139" y="198"/>
                  </a:lnTo>
                  <a:lnTo>
                    <a:pt x="131" y="200"/>
                  </a:lnTo>
                  <a:lnTo>
                    <a:pt x="124" y="135"/>
                  </a:lnTo>
                  <a:lnTo>
                    <a:pt x="124" y="135"/>
                  </a:lnTo>
                  <a:lnTo>
                    <a:pt x="147" y="195"/>
                  </a:lnTo>
                  <a:close/>
                  <a:moveTo>
                    <a:pt x="131" y="200"/>
                  </a:moveTo>
                  <a:lnTo>
                    <a:pt x="131" y="200"/>
                  </a:lnTo>
                  <a:lnTo>
                    <a:pt x="127" y="168"/>
                  </a:lnTo>
                  <a:lnTo>
                    <a:pt x="131" y="200"/>
                  </a:lnTo>
                  <a:close/>
                  <a:moveTo>
                    <a:pt x="131" y="200"/>
                  </a:moveTo>
                  <a:lnTo>
                    <a:pt x="122" y="200"/>
                  </a:lnTo>
                  <a:lnTo>
                    <a:pt x="114" y="199"/>
                  </a:lnTo>
                  <a:lnTo>
                    <a:pt x="125" y="135"/>
                  </a:lnTo>
                  <a:lnTo>
                    <a:pt x="125" y="135"/>
                  </a:lnTo>
                  <a:lnTo>
                    <a:pt x="124" y="135"/>
                  </a:lnTo>
                  <a:lnTo>
                    <a:pt x="131" y="200"/>
                  </a:lnTo>
                  <a:close/>
                  <a:moveTo>
                    <a:pt x="114" y="199"/>
                  </a:moveTo>
                  <a:lnTo>
                    <a:pt x="106" y="198"/>
                  </a:lnTo>
                  <a:lnTo>
                    <a:pt x="97" y="194"/>
                  </a:lnTo>
                  <a:lnTo>
                    <a:pt x="124" y="135"/>
                  </a:lnTo>
                  <a:lnTo>
                    <a:pt x="124" y="135"/>
                  </a:lnTo>
                  <a:lnTo>
                    <a:pt x="125" y="135"/>
                  </a:lnTo>
                  <a:lnTo>
                    <a:pt x="114" y="199"/>
                  </a:lnTo>
                  <a:close/>
                  <a:moveTo>
                    <a:pt x="124" y="135"/>
                  </a:moveTo>
                  <a:lnTo>
                    <a:pt x="124" y="135"/>
                  </a:lnTo>
                  <a:lnTo>
                    <a:pt x="111" y="165"/>
                  </a:lnTo>
                  <a:lnTo>
                    <a:pt x="124" y="135"/>
                  </a:lnTo>
                  <a:close/>
                  <a:moveTo>
                    <a:pt x="97" y="195"/>
                  </a:moveTo>
                  <a:lnTo>
                    <a:pt x="91" y="191"/>
                  </a:lnTo>
                  <a:lnTo>
                    <a:pt x="84" y="186"/>
                  </a:lnTo>
                  <a:lnTo>
                    <a:pt x="121" y="134"/>
                  </a:lnTo>
                  <a:lnTo>
                    <a:pt x="122" y="134"/>
                  </a:lnTo>
                  <a:lnTo>
                    <a:pt x="124" y="135"/>
                  </a:lnTo>
                  <a:lnTo>
                    <a:pt x="97" y="195"/>
                  </a:lnTo>
                  <a:close/>
                  <a:moveTo>
                    <a:pt x="73" y="171"/>
                  </a:moveTo>
                  <a:lnTo>
                    <a:pt x="34" y="74"/>
                  </a:lnTo>
                  <a:lnTo>
                    <a:pt x="121" y="134"/>
                  </a:lnTo>
                  <a:lnTo>
                    <a:pt x="102" y="160"/>
                  </a:lnTo>
                  <a:lnTo>
                    <a:pt x="73" y="171"/>
                  </a:lnTo>
                  <a:close/>
                  <a:moveTo>
                    <a:pt x="132" y="149"/>
                  </a:moveTo>
                  <a:lnTo>
                    <a:pt x="156" y="210"/>
                  </a:lnTo>
                  <a:lnTo>
                    <a:pt x="95" y="232"/>
                  </a:lnTo>
                  <a:lnTo>
                    <a:pt x="73" y="171"/>
                  </a:lnTo>
                  <a:lnTo>
                    <a:pt x="132" y="149"/>
                  </a:lnTo>
                  <a:close/>
                  <a:moveTo>
                    <a:pt x="156" y="210"/>
                  </a:moveTo>
                  <a:lnTo>
                    <a:pt x="167" y="240"/>
                  </a:lnTo>
                  <a:lnTo>
                    <a:pt x="137" y="251"/>
                  </a:lnTo>
                  <a:lnTo>
                    <a:pt x="126" y="221"/>
                  </a:lnTo>
                  <a:lnTo>
                    <a:pt x="156" y="210"/>
                  </a:lnTo>
                  <a:close/>
                  <a:moveTo>
                    <a:pt x="137" y="251"/>
                  </a:moveTo>
                  <a:lnTo>
                    <a:pt x="120" y="259"/>
                  </a:lnTo>
                  <a:lnTo>
                    <a:pt x="96" y="198"/>
                  </a:lnTo>
                  <a:lnTo>
                    <a:pt x="114" y="191"/>
                  </a:lnTo>
                  <a:lnTo>
                    <a:pt x="137" y="251"/>
                  </a:lnTo>
                  <a:close/>
                  <a:moveTo>
                    <a:pt x="120" y="259"/>
                  </a:moveTo>
                  <a:lnTo>
                    <a:pt x="90" y="270"/>
                  </a:lnTo>
                  <a:lnTo>
                    <a:pt x="78" y="240"/>
                  </a:lnTo>
                  <a:lnTo>
                    <a:pt x="109" y="227"/>
                  </a:lnTo>
                  <a:lnTo>
                    <a:pt x="120" y="259"/>
                  </a:lnTo>
                  <a:close/>
                  <a:moveTo>
                    <a:pt x="112" y="100"/>
                  </a:moveTo>
                  <a:lnTo>
                    <a:pt x="116" y="108"/>
                  </a:lnTo>
                  <a:lnTo>
                    <a:pt x="119" y="114"/>
                  </a:lnTo>
                  <a:lnTo>
                    <a:pt x="65" y="150"/>
                  </a:lnTo>
                  <a:lnTo>
                    <a:pt x="58" y="138"/>
                  </a:lnTo>
                  <a:lnTo>
                    <a:pt x="51" y="123"/>
                  </a:lnTo>
                  <a:lnTo>
                    <a:pt x="112" y="100"/>
                  </a:lnTo>
                  <a:close/>
                  <a:moveTo>
                    <a:pt x="119" y="114"/>
                  </a:moveTo>
                  <a:lnTo>
                    <a:pt x="121" y="117"/>
                  </a:lnTo>
                  <a:lnTo>
                    <a:pt x="122" y="118"/>
                  </a:lnTo>
                  <a:lnTo>
                    <a:pt x="86" y="171"/>
                  </a:lnTo>
                  <a:lnTo>
                    <a:pt x="80" y="166"/>
                  </a:lnTo>
                  <a:lnTo>
                    <a:pt x="75" y="161"/>
                  </a:lnTo>
                  <a:lnTo>
                    <a:pt x="70" y="156"/>
                  </a:lnTo>
                  <a:lnTo>
                    <a:pt x="65" y="150"/>
                  </a:lnTo>
                  <a:lnTo>
                    <a:pt x="119" y="114"/>
                  </a:lnTo>
                  <a:close/>
                  <a:moveTo>
                    <a:pt x="122" y="118"/>
                  </a:moveTo>
                  <a:lnTo>
                    <a:pt x="121" y="118"/>
                  </a:lnTo>
                  <a:lnTo>
                    <a:pt x="121" y="118"/>
                  </a:lnTo>
                  <a:lnTo>
                    <a:pt x="111" y="181"/>
                  </a:lnTo>
                  <a:lnTo>
                    <a:pt x="105" y="180"/>
                  </a:lnTo>
                  <a:lnTo>
                    <a:pt x="99" y="178"/>
                  </a:lnTo>
                  <a:lnTo>
                    <a:pt x="93" y="175"/>
                  </a:lnTo>
                  <a:lnTo>
                    <a:pt x="86" y="171"/>
                  </a:lnTo>
                  <a:lnTo>
                    <a:pt x="122" y="118"/>
                  </a:lnTo>
                  <a:close/>
                  <a:moveTo>
                    <a:pt x="121" y="118"/>
                  </a:moveTo>
                  <a:lnTo>
                    <a:pt x="119" y="118"/>
                  </a:lnTo>
                  <a:lnTo>
                    <a:pt x="116" y="118"/>
                  </a:lnTo>
                  <a:lnTo>
                    <a:pt x="140" y="179"/>
                  </a:lnTo>
                  <a:lnTo>
                    <a:pt x="132" y="181"/>
                  </a:lnTo>
                  <a:lnTo>
                    <a:pt x="126" y="181"/>
                  </a:lnTo>
                  <a:lnTo>
                    <a:pt x="119" y="183"/>
                  </a:lnTo>
                  <a:lnTo>
                    <a:pt x="111" y="181"/>
                  </a:lnTo>
                  <a:lnTo>
                    <a:pt x="121" y="118"/>
                  </a:lnTo>
                  <a:close/>
                  <a:moveTo>
                    <a:pt x="116" y="118"/>
                  </a:moveTo>
                  <a:lnTo>
                    <a:pt x="114" y="120"/>
                  </a:lnTo>
                  <a:lnTo>
                    <a:pt x="111" y="122"/>
                  </a:lnTo>
                  <a:lnTo>
                    <a:pt x="164" y="161"/>
                  </a:lnTo>
                  <a:lnTo>
                    <a:pt x="159" y="166"/>
                  </a:lnTo>
                  <a:lnTo>
                    <a:pt x="152" y="171"/>
                  </a:lnTo>
                  <a:lnTo>
                    <a:pt x="146" y="175"/>
                  </a:lnTo>
                  <a:lnTo>
                    <a:pt x="140" y="179"/>
                  </a:lnTo>
                  <a:lnTo>
                    <a:pt x="116" y="118"/>
                  </a:lnTo>
                  <a:close/>
                  <a:moveTo>
                    <a:pt x="164" y="161"/>
                  </a:moveTo>
                  <a:lnTo>
                    <a:pt x="164" y="161"/>
                  </a:lnTo>
                  <a:lnTo>
                    <a:pt x="137" y="141"/>
                  </a:lnTo>
                  <a:lnTo>
                    <a:pt x="164" y="161"/>
                  </a:lnTo>
                  <a:close/>
                  <a:moveTo>
                    <a:pt x="111" y="122"/>
                  </a:moveTo>
                  <a:lnTo>
                    <a:pt x="111" y="122"/>
                  </a:lnTo>
                  <a:lnTo>
                    <a:pt x="111" y="122"/>
                  </a:lnTo>
                  <a:lnTo>
                    <a:pt x="175" y="137"/>
                  </a:lnTo>
                  <a:lnTo>
                    <a:pt x="172" y="144"/>
                  </a:lnTo>
                  <a:lnTo>
                    <a:pt x="170" y="150"/>
                  </a:lnTo>
                  <a:lnTo>
                    <a:pt x="167" y="155"/>
                  </a:lnTo>
                  <a:lnTo>
                    <a:pt x="164" y="161"/>
                  </a:lnTo>
                  <a:lnTo>
                    <a:pt x="111" y="122"/>
                  </a:lnTo>
                  <a:close/>
                  <a:moveTo>
                    <a:pt x="111" y="122"/>
                  </a:moveTo>
                  <a:lnTo>
                    <a:pt x="111" y="122"/>
                  </a:lnTo>
                  <a:lnTo>
                    <a:pt x="142" y="129"/>
                  </a:lnTo>
                  <a:lnTo>
                    <a:pt x="111" y="122"/>
                  </a:lnTo>
                  <a:close/>
                  <a:moveTo>
                    <a:pt x="111" y="122"/>
                  </a:moveTo>
                  <a:lnTo>
                    <a:pt x="111" y="119"/>
                  </a:lnTo>
                  <a:lnTo>
                    <a:pt x="111" y="117"/>
                  </a:lnTo>
                  <a:lnTo>
                    <a:pt x="175" y="107"/>
                  </a:lnTo>
                  <a:lnTo>
                    <a:pt x="176" y="115"/>
                  </a:lnTo>
                  <a:lnTo>
                    <a:pt x="176" y="123"/>
                  </a:lnTo>
                  <a:lnTo>
                    <a:pt x="176" y="130"/>
                  </a:lnTo>
                  <a:lnTo>
                    <a:pt x="175" y="137"/>
                  </a:lnTo>
                  <a:lnTo>
                    <a:pt x="111" y="122"/>
                  </a:lnTo>
                  <a:close/>
                  <a:moveTo>
                    <a:pt x="111" y="117"/>
                  </a:moveTo>
                  <a:lnTo>
                    <a:pt x="110" y="109"/>
                  </a:lnTo>
                  <a:lnTo>
                    <a:pt x="106" y="100"/>
                  </a:lnTo>
                  <a:lnTo>
                    <a:pt x="167" y="78"/>
                  </a:lnTo>
                  <a:lnTo>
                    <a:pt x="172" y="93"/>
                  </a:lnTo>
                  <a:lnTo>
                    <a:pt x="175" y="107"/>
                  </a:lnTo>
                  <a:lnTo>
                    <a:pt x="111" y="117"/>
                  </a:lnTo>
                  <a:close/>
                  <a:moveTo>
                    <a:pt x="106" y="100"/>
                  </a:moveTo>
                  <a:lnTo>
                    <a:pt x="104" y="92"/>
                  </a:lnTo>
                  <a:lnTo>
                    <a:pt x="100" y="87"/>
                  </a:lnTo>
                  <a:lnTo>
                    <a:pt x="154" y="51"/>
                  </a:lnTo>
                  <a:lnTo>
                    <a:pt x="161" y="63"/>
                  </a:lnTo>
                  <a:lnTo>
                    <a:pt x="167" y="78"/>
                  </a:lnTo>
                  <a:lnTo>
                    <a:pt x="106" y="100"/>
                  </a:lnTo>
                  <a:close/>
                  <a:moveTo>
                    <a:pt x="100" y="87"/>
                  </a:moveTo>
                  <a:lnTo>
                    <a:pt x="97" y="84"/>
                  </a:lnTo>
                  <a:lnTo>
                    <a:pt x="96" y="83"/>
                  </a:lnTo>
                  <a:lnTo>
                    <a:pt x="134" y="29"/>
                  </a:lnTo>
                  <a:lnTo>
                    <a:pt x="139" y="33"/>
                  </a:lnTo>
                  <a:lnTo>
                    <a:pt x="144" y="38"/>
                  </a:lnTo>
                  <a:lnTo>
                    <a:pt x="149" y="44"/>
                  </a:lnTo>
                  <a:lnTo>
                    <a:pt x="154" y="51"/>
                  </a:lnTo>
                  <a:lnTo>
                    <a:pt x="100" y="87"/>
                  </a:lnTo>
                  <a:close/>
                  <a:moveTo>
                    <a:pt x="96" y="83"/>
                  </a:moveTo>
                  <a:lnTo>
                    <a:pt x="96" y="82"/>
                  </a:lnTo>
                  <a:lnTo>
                    <a:pt x="97" y="82"/>
                  </a:lnTo>
                  <a:lnTo>
                    <a:pt x="109" y="18"/>
                  </a:lnTo>
                  <a:lnTo>
                    <a:pt x="115" y="19"/>
                  </a:lnTo>
                  <a:lnTo>
                    <a:pt x="121" y="22"/>
                  </a:lnTo>
                  <a:lnTo>
                    <a:pt x="127" y="26"/>
                  </a:lnTo>
                  <a:lnTo>
                    <a:pt x="134" y="29"/>
                  </a:lnTo>
                  <a:lnTo>
                    <a:pt x="96" y="83"/>
                  </a:lnTo>
                  <a:close/>
                  <a:moveTo>
                    <a:pt x="97" y="82"/>
                  </a:moveTo>
                  <a:lnTo>
                    <a:pt x="100" y="82"/>
                  </a:lnTo>
                  <a:lnTo>
                    <a:pt x="102" y="82"/>
                  </a:lnTo>
                  <a:lnTo>
                    <a:pt x="79" y="21"/>
                  </a:lnTo>
                  <a:lnTo>
                    <a:pt x="86" y="19"/>
                  </a:lnTo>
                  <a:lnTo>
                    <a:pt x="94" y="18"/>
                  </a:lnTo>
                  <a:lnTo>
                    <a:pt x="101" y="18"/>
                  </a:lnTo>
                  <a:lnTo>
                    <a:pt x="109" y="18"/>
                  </a:lnTo>
                  <a:lnTo>
                    <a:pt x="97" y="82"/>
                  </a:lnTo>
                  <a:close/>
                  <a:moveTo>
                    <a:pt x="102" y="82"/>
                  </a:moveTo>
                  <a:lnTo>
                    <a:pt x="105" y="79"/>
                  </a:lnTo>
                  <a:lnTo>
                    <a:pt x="109" y="77"/>
                  </a:lnTo>
                  <a:lnTo>
                    <a:pt x="55" y="39"/>
                  </a:lnTo>
                  <a:lnTo>
                    <a:pt x="60" y="33"/>
                  </a:lnTo>
                  <a:lnTo>
                    <a:pt x="66" y="28"/>
                  </a:lnTo>
                  <a:lnTo>
                    <a:pt x="73" y="24"/>
                  </a:lnTo>
                  <a:lnTo>
                    <a:pt x="79" y="21"/>
                  </a:lnTo>
                  <a:lnTo>
                    <a:pt x="102" y="82"/>
                  </a:lnTo>
                  <a:close/>
                  <a:moveTo>
                    <a:pt x="109" y="77"/>
                  </a:moveTo>
                  <a:lnTo>
                    <a:pt x="107" y="79"/>
                  </a:lnTo>
                  <a:lnTo>
                    <a:pt x="45" y="64"/>
                  </a:lnTo>
                  <a:lnTo>
                    <a:pt x="46" y="57"/>
                  </a:lnTo>
                  <a:lnTo>
                    <a:pt x="49" y="51"/>
                  </a:lnTo>
                  <a:lnTo>
                    <a:pt x="53" y="46"/>
                  </a:lnTo>
                  <a:lnTo>
                    <a:pt x="55" y="39"/>
                  </a:lnTo>
                  <a:lnTo>
                    <a:pt x="109" y="77"/>
                  </a:lnTo>
                  <a:close/>
                  <a:moveTo>
                    <a:pt x="45" y="64"/>
                  </a:moveTo>
                  <a:lnTo>
                    <a:pt x="45" y="64"/>
                  </a:lnTo>
                  <a:lnTo>
                    <a:pt x="76" y="72"/>
                  </a:lnTo>
                  <a:lnTo>
                    <a:pt x="45" y="64"/>
                  </a:lnTo>
                  <a:close/>
                  <a:moveTo>
                    <a:pt x="107" y="78"/>
                  </a:moveTo>
                  <a:lnTo>
                    <a:pt x="107" y="82"/>
                  </a:lnTo>
                  <a:lnTo>
                    <a:pt x="109" y="85"/>
                  </a:lnTo>
                  <a:lnTo>
                    <a:pt x="44" y="94"/>
                  </a:lnTo>
                  <a:lnTo>
                    <a:pt x="43" y="87"/>
                  </a:lnTo>
                  <a:lnTo>
                    <a:pt x="43" y="79"/>
                  </a:lnTo>
                  <a:lnTo>
                    <a:pt x="44" y="72"/>
                  </a:lnTo>
                  <a:lnTo>
                    <a:pt x="45" y="64"/>
                  </a:lnTo>
                  <a:lnTo>
                    <a:pt x="107" y="78"/>
                  </a:lnTo>
                  <a:close/>
                  <a:moveTo>
                    <a:pt x="109" y="85"/>
                  </a:moveTo>
                  <a:lnTo>
                    <a:pt x="110" y="92"/>
                  </a:lnTo>
                  <a:lnTo>
                    <a:pt x="112" y="100"/>
                  </a:lnTo>
                  <a:lnTo>
                    <a:pt x="51" y="123"/>
                  </a:lnTo>
                  <a:lnTo>
                    <a:pt x="46" y="108"/>
                  </a:lnTo>
                  <a:lnTo>
                    <a:pt x="44" y="94"/>
                  </a:lnTo>
                  <a:lnTo>
                    <a:pt x="109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843"/>
            <p:cNvSpPr>
              <a:spLocks noEditPoints="1"/>
            </p:cNvSpPr>
            <p:nvPr/>
          </p:nvSpPr>
          <p:spPr bwMode="auto">
            <a:xfrm>
              <a:off x="3338" y="1863"/>
              <a:ext cx="43" cy="45"/>
            </a:xfrm>
            <a:custGeom>
              <a:avLst/>
              <a:gdLst>
                <a:gd name="T0" fmla="*/ 127 w 216"/>
                <a:gd name="T1" fmla="*/ 184 h 223"/>
                <a:gd name="T2" fmla="*/ 182 w 216"/>
                <a:gd name="T3" fmla="*/ 159 h 223"/>
                <a:gd name="T4" fmla="*/ 119 w 216"/>
                <a:gd name="T5" fmla="*/ 149 h 223"/>
                <a:gd name="T6" fmla="*/ 116 w 216"/>
                <a:gd name="T7" fmla="*/ 157 h 223"/>
                <a:gd name="T8" fmla="*/ 169 w 216"/>
                <a:gd name="T9" fmla="*/ 194 h 223"/>
                <a:gd name="T10" fmla="*/ 155 w 216"/>
                <a:gd name="T11" fmla="*/ 209 h 223"/>
                <a:gd name="T12" fmla="*/ 155 w 216"/>
                <a:gd name="T13" fmla="*/ 209 h 223"/>
                <a:gd name="T14" fmla="*/ 147 w 216"/>
                <a:gd name="T15" fmla="*/ 214 h 223"/>
                <a:gd name="T16" fmla="*/ 155 w 216"/>
                <a:gd name="T17" fmla="*/ 209 h 223"/>
                <a:gd name="T18" fmla="*/ 114 w 216"/>
                <a:gd name="T19" fmla="*/ 158 h 223"/>
                <a:gd name="T20" fmla="*/ 115 w 216"/>
                <a:gd name="T21" fmla="*/ 191 h 223"/>
                <a:gd name="T22" fmla="*/ 113 w 216"/>
                <a:gd name="T23" fmla="*/ 158 h 223"/>
                <a:gd name="T24" fmla="*/ 103 w 216"/>
                <a:gd name="T25" fmla="*/ 189 h 223"/>
                <a:gd name="T26" fmla="*/ 111 w 216"/>
                <a:gd name="T27" fmla="*/ 158 h 223"/>
                <a:gd name="T28" fmla="*/ 66 w 216"/>
                <a:gd name="T29" fmla="*/ 204 h 223"/>
                <a:gd name="T30" fmla="*/ 75 w 216"/>
                <a:gd name="T31" fmla="*/ 212 h 223"/>
                <a:gd name="T32" fmla="*/ 109 w 216"/>
                <a:gd name="T33" fmla="*/ 156 h 223"/>
                <a:gd name="T34" fmla="*/ 79 w 216"/>
                <a:gd name="T35" fmla="*/ 167 h 223"/>
                <a:gd name="T36" fmla="*/ 101 w 216"/>
                <a:gd name="T37" fmla="*/ 139 h 223"/>
                <a:gd name="T38" fmla="*/ 42 w 216"/>
                <a:gd name="T39" fmla="*/ 163 h 223"/>
                <a:gd name="T40" fmla="*/ 73 w 216"/>
                <a:gd name="T41" fmla="*/ 61 h 223"/>
                <a:gd name="T42" fmla="*/ 30 w 216"/>
                <a:gd name="T43" fmla="*/ 42 h 223"/>
                <a:gd name="T44" fmla="*/ 71 w 216"/>
                <a:gd name="T45" fmla="*/ 97 h 223"/>
                <a:gd name="T46" fmla="*/ 90 w 216"/>
                <a:gd name="T47" fmla="*/ 55 h 223"/>
                <a:gd name="T48" fmla="*/ 55 w 216"/>
                <a:gd name="T49" fmla="*/ 148 h 223"/>
                <a:gd name="T50" fmla="*/ 122 w 216"/>
                <a:gd name="T51" fmla="*/ 138 h 223"/>
                <a:gd name="T52" fmla="*/ 122 w 216"/>
                <a:gd name="T53" fmla="*/ 138 h 223"/>
                <a:gd name="T54" fmla="*/ 122 w 216"/>
                <a:gd name="T55" fmla="*/ 138 h 223"/>
                <a:gd name="T56" fmla="*/ 124 w 216"/>
                <a:gd name="T57" fmla="*/ 142 h 223"/>
                <a:gd name="T58" fmla="*/ 73 w 216"/>
                <a:gd name="T59" fmla="*/ 181 h 223"/>
                <a:gd name="T60" fmla="*/ 85 w 216"/>
                <a:gd name="T61" fmla="*/ 193 h 223"/>
                <a:gd name="T62" fmla="*/ 93 w 216"/>
                <a:gd name="T63" fmla="*/ 197 h 223"/>
                <a:gd name="T64" fmla="*/ 109 w 216"/>
                <a:gd name="T65" fmla="*/ 169 h 223"/>
                <a:gd name="T66" fmla="*/ 118 w 216"/>
                <a:gd name="T67" fmla="*/ 202 h 223"/>
                <a:gd name="T68" fmla="*/ 115 w 216"/>
                <a:gd name="T69" fmla="*/ 138 h 223"/>
                <a:gd name="T70" fmla="*/ 111 w 216"/>
                <a:gd name="T71" fmla="*/ 138 h 223"/>
                <a:gd name="T72" fmla="*/ 135 w 216"/>
                <a:gd name="T73" fmla="*/ 199 h 223"/>
                <a:gd name="T74" fmla="*/ 110 w 216"/>
                <a:gd name="T75" fmla="*/ 139 h 223"/>
                <a:gd name="T76" fmla="*/ 141 w 216"/>
                <a:gd name="T77" fmla="*/ 196 h 223"/>
                <a:gd name="T78" fmla="*/ 170 w 216"/>
                <a:gd name="T79" fmla="*/ 159 h 223"/>
                <a:gd name="T80" fmla="*/ 109 w 216"/>
                <a:gd name="T81" fmla="*/ 139 h 223"/>
                <a:gd name="T82" fmla="*/ 109 w 216"/>
                <a:gd name="T83" fmla="*/ 141 h 223"/>
                <a:gd name="T84" fmla="*/ 172 w 216"/>
                <a:gd name="T85" fmla="*/ 146 h 223"/>
                <a:gd name="T86" fmla="*/ 106 w 216"/>
                <a:gd name="T87" fmla="*/ 135 h 223"/>
                <a:gd name="T88" fmla="*/ 108 w 216"/>
                <a:gd name="T89" fmla="*/ 141 h 223"/>
                <a:gd name="T90" fmla="*/ 104 w 216"/>
                <a:gd name="T91" fmla="*/ 127 h 223"/>
                <a:gd name="T92" fmla="*/ 78 w 216"/>
                <a:gd name="T93" fmla="*/ 60 h 223"/>
                <a:gd name="T94" fmla="*/ 96 w 216"/>
                <a:gd name="T95" fmla="*/ 17 h 223"/>
                <a:gd name="T96" fmla="*/ 114 w 216"/>
                <a:gd name="T97" fmla="*/ 11 h 223"/>
                <a:gd name="T98" fmla="*/ 155 w 216"/>
                <a:gd name="T99" fmla="*/ 30 h 223"/>
                <a:gd name="T100" fmla="*/ 203 w 216"/>
                <a:gd name="T101" fmla="*/ 156 h 223"/>
                <a:gd name="T102" fmla="*/ 185 w 216"/>
                <a:gd name="T103" fmla="*/ 197 h 223"/>
                <a:gd name="T104" fmla="*/ 170 w 216"/>
                <a:gd name="T105" fmla="*/ 20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" h="223">
                  <a:moveTo>
                    <a:pt x="127" y="184"/>
                  </a:moveTo>
                  <a:lnTo>
                    <a:pt x="121" y="166"/>
                  </a:lnTo>
                  <a:lnTo>
                    <a:pt x="181" y="143"/>
                  </a:lnTo>
                  <a:lnTo>
                    <a:pt x="189" y="161"/>
                  </a:lnTo>
                  <a:lnTo>
                    <a:pt x="127" y="184"/>
                  </a:lnTo>
                  <a:close/>
                  <a:moveTo>
                    <a:pt x="119" y="149"/>
                  </a:moveTo>
                  <a:lnTo>
                    <a:pt x="181" y="143"/>
                  </a:lnTo>
                  <a:lnTo>
                    <a:pt x="151" y="154"/>
                  </a:lnTo>
                  <a:lnTo>
                    <a:pt x="119" y="149"/>
                  </a:lnTo>
                  <a:close/>
                  <a:moveTo>
                    <a:pt x="182" y="159"/>
                  </a:moveTo>
                  <a:lnTo>
                    <a:pt x="181" y="168"/>
                  </a:lnTo>
                  <a:lnTo>
                    <a:pt x="179" y="177"/>
                  </a:lnTo>
                  <a:lnTo>
                    <a:pt x="118" y="154"/>
                  </a:lnTo>
                  <a:lnTo>
                    <a:pt x="119" y="153"/>
                  </a:lnTo>
                  <a:lnTo>
                    <a:pt x="119" y="149"/>
                  </a:lnTo>
                  <a:lnTo>
                    <a:pt x="182" y="159"/>
                  </a:lnTo>
                  <a:close/>
                  <a:moveTo>
                    <a:pt x="179" y="177"/>
                  </a:moveTo>
                  <a:lnTo>
                    <a:pt x="174" y="187"/>
                  </a:lnTo>
                  <a:lnTo>
                    <a:pt x="169" y="194"/>
                  </a:lnTo>
                  <a:lnTo>
                    <a:pt x="116" y="157"/>
                  </a:lnTo>
                  <a:lnTo>
                    <a:pt x="118" y="156"/>
                  </a:lnTo>
                  <a:lnTo>
                    <a:pt x="118" y="154"/>
                  </a:lnTo>
                  <a:lnTo>
                    <a:pt x="179" y="177"/>
                  </a:lnTo>
                  <a:close/>
                  <a:moveTo>
                    <a:pt x="169" y="194"/>
                  </a:moveTo>
                  <a:lnTo>
                    <a:pt x="169" y="194"/>
                  </a:lnTo>
                  <a:lnTo>
                    <a:pt x="142" y="176"/>
                  </a:lnTo>
                  <a:lnTo>
                    <a:pt x="169" y="194"/>
                  </a:lnTo>
                  <a:close/>
                  <a:moveTo>
                    <a:pt x="169" y="194"/>
                  </a:moveTo>
                  <a:lnTo>
                    <a:pt x="162" y="202"/>
                  </a:lnTo>
                  <a:lnTo>
                    <a:pt x="155" y="209"/>
                  </a:lnTo>
                  <a:lnTo>
                    <a:pt x="116" y="157"/>
                  </a:lnTo>
                  <a:lnTo>
                    <a:pt x="116" y="157"/>
                  </a:lnTo>
                  <a:lnTo>
                    <a:pt x="116" y="157"/>
                  </a:lnTo>
                  <a:lnTo>
                    <a:pt x="169" y="194"/>
                  </a:lnTo>
                  <a:close/>
                  <a:moveTo>
                    <a:pt x="155" y="209"/>
                  </a:moveTo>
                  <a:lnTo>
                    <a:pt x="155" y="209"/>
                  </a:lnTo>
                  <a:lnTo>
                    <a:pt x="136" y="183"/>
                  </a:lnTo>
                  <a:lnTo>
                    <a:pt x="155" y="209"/>
                  </a:lnTo>
                  <a:close/>
                  <a:moveTo>
                    <a:pt x="155" y="209"/>
                  </a:moveTo>
                  <a:lnTo>
                    <a:pt x="147" y="214"/>
                  </a:lnTo>
                  <a:lnTo>
                    <a:pt x="139" y="218"/>
                  </a:lnTo>
                  <a:lnTo>
                    <a:pt x="115" y="158"/>
                  </a:lnTo>
                  <a:lnTo>
                    <a:pt x="116" y="157"/>
                  </a:lnTo>
                  <a:lnTo>
                    <a:pt x="116" y="157"/>
                  </a:lnTo>
                  <a:lnTo>
                    <a:pt x="155" y="209"/>
                  </a:lnTo>
                  <a:close/>
                  <a:moveTo>
                    <a:pt x="139" y="218"/>
                  </a:moveTo>
                  <a:lnTo>
                    <a:pt x="127" y="222"/>
                  </a:lnTo>
                  <a:lnTo>
                    <a:pt x="116" y="223"/>
                  </a:lnTo>
                  <a:lnTo>
                    <a:pt x="113" y="158"/>
                  </a:lnTo>
                  <a:lnTo>
                    <a:pt x="114" y="158"/>
                  </a:lnTo>
                  <a:lnTo>
                    <a:pt x="115" y="158"/>
                  </a:lnTo>
                  <a:lnTo>
                    <a:pt x="139" y="218"/>
                  </a:lnTo>
                  <a:close/>
                  <a:moveTo>
                    <a:pt x="113" y="158"/>
                  </a:moveTo>
                  <a:lnTo>
                    <a:pt x="113" y="158"/>
                  </a:lnTo>
                  <a:lnTo>
                    <a:pt x="115" y="191"/>
                  </a:lnTo>
                  <a:lnTo>
                    <a:pt x="113" y="158"/>
                  </a:lnTo>
                  <a:close/>
                  <a:moveTo>
                    <a:pt x="116" y="223"/>
                  </a:moveTo>
                  <a:lnTo>
                    <a:pt x="105" y="223"/>
                  </a:lnTo>
                  <a:lnTo>
                    <a:pt x="94" y="220"/>
                  </a:lnTo>
                  <a:lnTo>
                    <a:pt x="113" y="158"/>
                  </a:lnTo>
                  <a:lnTo>
                    <a:pt x="113" y="158"/>
                  </a:lnTo>
                  <a:lnTo>
                    <a:pt x="116" y="223"/>
                  </a:lnTo>
                  <a:close/>
                  <a:moveTo>
                    <a:pt x="113" y="158"/>
                  </a:moveTo>
                  <a:lnTo>
                    <a:pt x="113" y="158"/>
                  </a:lnTo>
                  <a:lnTo>
                    <a:pt x="103" y="189"/>
                  </a:lnTo>
                  <a:lnTo>
                    <a:pt x="113" y="158"/>
                  </a:lnTo>
                  <a:close/>
                  <a:moveTo>
                    <a:pt x="94" y="220"/>
                  </a:moveTo>
                  <a:lnTo>
                    <a:pt x="84" y="217"/>
                  </a:lnTo>
                  <a:lnTo>
                    <a:pt x="75" y="212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113" y="158"/>
                  </a:lnTo>
                  <a:lnTo>
                    <a:pt x="94" y="220"/>
                  </a:lnTo>
                  <a:close/>
                  <a:moveTo>
                    <a:pt x="75" y="212"/>
                  </a:moveTo>
                  <a:lnTo>
                    <a:pt x="66" y="204"/>
                  </a:lnTo>
                  <a:lnTo>
                    <a:pt x="59" y="197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75" y="212"/>
                  </a:lnTo>
                  <a:close/>
                  <a:moveTo>
                    <a:pt x="59" y="197"/>
                  </a:moveTo>
                  <a:lnTo>
                    <a:pt x="54" y="189"/>
                  </a:lnTo>
                  <a:lnTo>
                    <a:pt x="50" y="181"/>
                  </a:lnTo>
                  <a:lnTo>
                    <a:pt x="108" y="152"/>
                  </a:lnTo>
                  <a:lnTo>
                    <a:pt x="109" y="156"/>
                  </a:lnTo>
                  <a:lnTo>
                    <a:pt x="111" y="158"/>
                  </a:lnTo>
                  <a:lnTo>
                    <a:pt x="59" y="197"/>
                  </a:lnTo>
                  <a:close/>
                  <a:moveTo>
                    <a:pt x="108" y="152"/>
                  </a:moveTo>
                  <a:lnTo>
                    <a:pt x="108" y="152"/>
                  </a:lnTo>
                  <a:lnTo>
                    <a:pt x="79" y="167"/>
                  </a:lnTo>
                  <a:lnTo>
                    <a:pt x="108" y="152"/>
                  </a:lnTo>
                  <a:close/>
                  <a:moveTo>
                    <a:pt x="50" y="181"/>
                  </a:moveTo>
                  <a:lnTo>
                    <a:pt x="45" y="173"/>
                  </a:lnTo>
                  <a:lnTo>
                    <a:pt x="42" y="163"/>
                  </a:lnTo>
                  <a:lnTo>
                    <a:pt x="101" y="139"/>
                  </a:lnTo>
                  <a:lnTo>
                    <a:pt x="105" y="146"/>
                  </a:lnTo>
                  <a:lnTo>
                    <a:pt x="108" y="152"/>
                  </a:lnTo>
                  <a:lnTo>
                    <a:pt x="50" y="181"/>
                  </a:lnTo>
                  <a:close/>
                  <a:moveTo>
                    <a:pt x="42" y="163"/>
                  </a:moveTo>
                  <a:lnTo>
                    <a:pt x="42" y="163"/>
                  </a:lnTo>
                  <a:lnTo>
                    <a:pt x="71" y="151"/>
                  </a:lnTo>
                  <a:lnTo>
                    <a:pt x="42" y="163"/>
                  </a:lnTo>
                  <a:close/>
                  <a:moveTo>
                    <a:pt x="42" y="163"/>
                  </a:moveTo>
                  <a:lnTo>
                    <a:pt x="12" y="85"/>
                  </a:lnTo>
                  <a:lnTo>
                    <a:pt x="73" y="61"/>
                  </a:lnTo>
                  <a:lnTo>
                    <a:pt x="103" y="139"/>
                  </a:lnTo>
                  <a:lnTo>
                    <a:pt x="42" y="163"/>
                  </a:lnTo>
                  <a:close/>
                  <a:moveTo>
                    <a:pt x="12" y="85"/>
                  </a:moveTo>
                  <a:lnTo>
                    <a:pt x="0" y="55"/>
                  </a:lnTo>
                  <a:lnTo>
                    <a:pt x="30" y="42"/>
                  </a:lnTo>
                  <a:lnTo>
                    <a:pt x="42" y="73"/>
                  </a:lnTo>
                  <a:lnTo>
                    <a:pt x="12" y="85"/>
                  </a:lnTo>
                  <a:close/>
                  <a:moveTo>
                    <a:pt x="30" y="42"/>
                  </a:moveTo>
                  <a:lnTo>
                    <a:pt x="48" y="36"/>
                  </a:lnTo>
                  <a:lnTo>
                    <a:pt x="71" y="97"/>
                  </a:lnTo>
                  <a:lnTo>
                    <a:pt x="54" y="103"/>
                  </a:lnTo>
                  <a:lnTo>
                    <a:pt x="30" y="42"/>
                  </a:lnTo>
                  <a:close/>
                  <a:moveTo>
                    <a:pt x="48" y="36"/>
                  </a:moveTo>
                  <a:lnTo>
                    <a:pt x="78" y="25"/>
                  </a:lnTo>
                  <a:lnTo>
                    <a:pt x="90" y="55"/>
                  </a:lnTo>
                  <a:lnTo>
                    <a:pt x="59" y="66"/>
                  </a:lnTo>
                  <a:lnTo>
                    <a:pt x="48" y="36"/>
                  </a:lnTo>
                  <a:close/>
                  <a:moveTo>
                    <a:pt x="90" y="55"/>
                  </a:moveTo>
                  <a:lnTo>
                    <a:pt x="116" y="125"/>
                  </a:lnTo>
                  <a:lnTo>
                    <a:pt x="55" y="148"/>
                  </a:lnTo>
                  <a:lnTo>
                    <a:pt x="29" y="78"/>
                  </a:lnTo>
                  <a:lnTo>
                    <a:pt x="90" y="55"/>
                  </a:lnTo>
                  <a:close/>
                  <a:moveTo>
                    <a:pt x="116" y="125"/>
                  </a:moveTo>
                  <a:lnTo>
                    <a:pt x="120" y="132"/>
                  </a:lnTo>
                  <a:lnTo>
                    <a:pt x="122" y="138"/>
                  </a:lnTo>
                  <a:lnTo>
                    <a:pt x="64" y="166"/>
                  </a:lnTo>
                  <a:lnTo>
                    <a:pt x="60" y="157"/>
                  </a:lnTo>
                  <a:lnTo>
                    <a:pt x="55" y="148"/>
                  </a:lnTo>
                  <a:lnTo>
                    <a:pt x="116" y="125"/>
                  </a:lnTo>
                  <a:close/>
                  <a:moveTo>
                    <a:pt x="122" y="138"/>
                  </a:moveTo>
                  <a:lnTo>
                    <a:pt x="124" y="142"/>
                  </a:lnTo>
                  <a:lnTo>
                    <a:pt x="73" y="181"/>
                  </a:lnTo>
                  <a:lnTo>
                    <a:pt x="68" y="174"/>
                  </a:lnTo>
                  <a:lnTo>
                    <a:pt x="64" y="166"/>
                  </a:lnTo>
                  <a:lnTo>
                    <a:pt x="122" y="138"/>
                  </a:lnTo>
                  <a:close/>
                  <a:moveTo>
                    <a:pt x="73" y="181"/>
                  </a:moveTo>
                  <a:lnTo>
                    <a:pt x="73" y="181"/>
                  </a:lnTo>
                  <a:lnTo>
                    <a:pt x="98" y="162"/>
                  </a:lnTo>
                  <a:lnTo>
                    <a:pt x="73" y="181"/>
                  </a:lnTo>
                  <a:close/>
                  <a:moveTo>
                    <a:pt x="124" y="142"/>
                  </a:moveTo>
                  <a:lnTo>
                    <a:pt x="122" y="141"/>
                  </a:lnTo>
                  <a:lnTo>
                    <a:pt x="121" y="139"/>
                  </a:lnTo>
                  <a:lnTo>
                    <a:pt x="85" y="193"/>
                  </a:lnTo>
                  <a:lnTo>
                    <a:pt x="78" y="187"/>
                  </a:lnTo>
                  <a:lnTo>
                    <a:pt x="73" y="181"/>
                  </a:lnTo>
                  <a:lnTo>
                    <a:pt x="124" y="142"/>
                  </a:lnTo>
                  <a:close/>
                  <a:moveTo>
                    <a:pt x="85" y="193"/>
                  </a:moveTo>
                  <a:lnTo>
                    <a:pt x="85" y="193"/>
                  </a:lnTo>
                  <a:lnTo>
                    <a:pt x="103" y="166"/>
                  </a:lnTo>
                  <a:lnTo>
                    <a:pt x="85" y="193"/>
                  </a:lnTo>
                  <a:close/>
                  <a:moveTo>
                    <a:pt x="121" y="139"/>
                  </a:moveTo>
                  <a:lnTo>
                    <a:pt x="120" y="139"/>
                  </a:lnTo>
                  <a:lnTo>
                    <a:pt x="119" y="138"/>
                  </a:lnTo>
                  <a:lnTo>
                    <a:pt x="100" y="201"/>
                  </a:lnTo>
                  <a:lnTo>
                    <a:pt x="93" y="197"/>
                  </a:lnTo>
                  <a:lnTo>
                    <a:pt x="85" y="193"/>
                  </a:lnTo>
                  <a:lnTo>
                    <a:pt x="121" y="139"/>
                  </a:lnTo>
                  <a:close/>
                  <a:moveTo>
                    <a:pt x="100" y="201"/>
                  </a:moveTo>
                  <a:lnTo>
                    <a:pt x="100" y="201"/>
                  </a:lnTo>
                  <a:lnTo>
                    <a:pt x="109" y="169"/>
                  </a:lnTo>
                  <a:lnTo>
                    <a:pt x="100" y="201"/>
                  </a:lnTo>
                  <a:close/>
                  <a:moveTo>
                    <a:pt x="118" y="138"/>
                  </a:moveTo>
                  <a:lnTo>
                    <a:pt x="116" y="138"/>
                  </a:lnTo>
                  <a:lnTo>
                    <a:pt x="115" y="137"/>
                  </a:lnTo>
                  <a:lnTo>
                    <a:pt x="118" y="202"/>
                  </a:lnTo>
                  <a:lnTo>
                    <a:pt x="109" y="202"/>
                  </a:lnTo>
                  <a:lnTo>
                    <a:pt x="100" y="201"/>
                  </a:lnTo>
                  <a:lnTo>
                    <a:pt x="118" y="138"/>
                  </a:lnTo>
                  <a:close/>
                  <a:moveTo>
                    <a:pt x="115" y="137"/>
                  </a:moveTo>
                  <a:lnTo>
                    <a:pt x="115" y="138"/>
                  </a:lnTo>
                  <a:lnTo>
                    <a:pt x="116" y="169"/>
                  </a:lnTo>
                  <a:lnTo>
                    <a:pt x="115" y="137"/>
                  </a:lnTo>
                  <a:close/>
                  <a:moveTo>
                    <a:pt x="115" y="138"/>
                  </a:moveTo>
                  <a:lnTo>
                    <a:pt x="113" y="138"/>
                  </a:lnTo>
                  <a:lnTo>
                    <a:pt x="111" y="138"/>
                  </a:lnTo>
                  <a:lnTo>
                    <a:pt x="134" y="198"/>
                  </a:lnTo>
                  <a:lnTo>
                    <a:pt x="126" y="201"/>
                  </a:lnTo>
                  <a:lnTo>
                    <a:pt x="118" y="202"/>
                  </a:lnTo>
                  <a:lnTo>
                    <a:pt x="115" y="138"/>
                  </a:lnTo>
                  <a:close/>
                  <a:moveTo>
                    <a:pt x="135" y="199"/>
                  </a:moveTo>
                  <a:lnTo>
                    <a:pt x="134" y="198"/>
                  </a:lnTo>
                  <a:lnTo>
                    <a:pt x="122" y="168"/>
                  </a:lnTo>
                  <a:lnTo>
                    <a:pt x="135" y="199"/>
                  </a:lnTo>
                  <a:close/>
                  <a:moveTo>
                    <a:pt x="111" y="138"/>
                  </a:moveTo>
                  <a:lnTo>
                    <a:pt x="110" y="139"/>
                  </a:lnTo>
                  <a:lnTo>
                    <a:pt x="109" y="139"/>
                  </a:lnTo>
                  <a:lnTo>
                    <a:pt x="157" y="183"/>
                  </a:lnTo>
                  <a:lnTo>
                    <a:pt x="152" y="188"/>
                  </a:lnTo>
                  <a:lnTo>
                    <a:pt x="146" y="192"/>
                  </a:lnTo>
                  <a:lnTo>
                    <a:pt x="141" y="196"/>
                  </a:lnTo>
                  <a:lnTo>
                    <a:pt x="135" y="199"/>
                  </a:lnTo>
                  <a:lnTo>
                    <a:pt x="111" y="138"/>
                  </a:lnTo>
                  <a:close/>
                  <a:moveTo>
                    <a:pt x="109" y="139"/>
                  </a:moveTo>
                  <a:lnTo>
                    <a:pt x="109" y="141"/>
                  </a:lnTo>
                  <a:lnTo>
                    <a:pt x="170" y="159"/>
                  </a:lnTo>
                  <a:lnTo>
                    <a:pt x="167" y="167"/>
                  </a:lnTo>
                  <a:lnTo>
                    <a:pt x="165" y="172"/>
                  </a:lnTo>
                  <a:lnTo>
                    <a:pt x="161" y="178"/>
                  </a:lnTo>
                  <a:lnTo>
                    <a:pt x="157" y="183"/>
                  </a:lnTo>
                  <a:lnTo>
                    <a:pt x="109" y="139"/>
                  </a:lnTo>
                  <a:close/>
                  <a:moveTo>
                    <a:pt x="170" y="159"/>
                  </a:moveTo>
                  <a:lnTo>
                    <a:pt x="170" y="159"/>
                  </a:lnTo>
                  <a:lnTo>
                    <a:pt x="139" y="151"/>
                  </a:lnTo>
                  <a:lnTo>
                    <a:pt x="170" y="159"/>
                  </a:lnTo>
                  <a:close/>
                  <a:moveTo>
                    <a:pt x="109" y="141"/>
                  </a:moveTo>
                  <a:lnTo>
                    <a:pt x="108" y="141"/>
                  </a:lnTo>
                  <a:lnTo>
                    <a:pt x="108" y="141"/>
                  </a:lnTo>
                  <a:lnTo>
                    <a:pt x="171" y="131"/>
                  </a:lnTo>
                  <a:lnTo>
                    <a:pt x="172" y="138"/>
                  </a:lnTo>
                  <a:lnTo>
                    <a:pt x="172" y="146"/>
                  </a:lnTo>
                  <a:lnTo>
                    <a:pt x="172" y="153"/>
                  </a:lnTo>
                  <a:lnTo>
                    <a:pt x="170" y="159"/>
                  </a:lnTo>
                  <a:lnTo>
                    <a:pt x="109" y="141"/>
                  </a:lnTo>
                  <a:close/>
                  <a:moveTo>
                    <a:pt x="108" y="141"/>
                  </a:moveTo>
                  <a:lnTo>
                    <a:pt x="106" y="135"/>
                  </a:lnTo>
                  <a:lnTo>
                    <a:pt x="104" y="127"/>
                  </a:lnTo>
                  <a:lnTo>
                    <a:pt x="164" y="103"/>
                  </a:lnTo>
                  <a:lnTo>
                    <a:pt x="169" y="118"/>
                  </a:lnTo>
                  <a:lnTo>
                    <a:pt x="171" y="131"/>
                  </a:lnTo>
                  <a:lnTo>
                    <a:pt x="108" y="141"/>
                  </a:lnTo>
                  <a:close/>
                  <a:moveTo>
                    <a:pt x="104" y="127"/>
                  </a:moveTo>
                  <a:lnTo>
                    <a:pt x="104" y="127"/>
                  </a:lnTo>
                  <a:lnTo>
                    <a:pt x="134" y="115"/>
                  </a:lnTo>
                  <a:lnTo>
                    <a:pt x="104" y="127"/>
                  </a:lnTo>
                  <a:close/>
                  <a:moveTo>
                    <a:pt x="104" y="127"/>
                  </a:moveTo>
                  <a:lnTo>
                    <a:pt x="78" y="60"/>
                  </a:lnTo>
                  <a:lnTo>
                    <a:pt x="137" y="36"/>
                  </a:lnTo>
                  <a:lnTo>
                    <a:pt x="164" y="103"/>
                  </a:lnTo>
                  <a:lnTo>
                    <a:pt x="104" y="127"/>
                  </a:lnTo>
                  <a:close/>
                  <a:moveTo>
                    <a:pt x="78" y="60"/>
                  </a:moveTo>
                  <a:lnTo>
                    <a:pt x="66" y="30"/>
                  </a:lnTo>
                  <a:lnTo>
                    <a:pt x="96" y="17"/>
                  </a:lnTo>
                  <a:lnTo>
                    <a:pt x="108" y="47"/>
                  </a:lnTo>
                  <a:lnTo>
                    <a:pt x="78" y="60"/>
                  </a:lnTo>
                  <a:close/>
                  <a:moveTo>
                    <a:pt x="96" y="17"/>
                  </a:moveTo>
                  <a:lnTo>
                    <a:pt x="114" y="11"/>
                  </a:lnTo>
                  <a:lnTo>
                    <a:pt x="136" y="71"/>
                  </a:lnTo>
                  <a:lnTo>
                    <a:pt x="119" y="78"/>
                  </a:lnTo>
                  <a:lnTo>
                    <a:pt x="96" y="17"/>
                  </a:lnTo>
                  <a:close/>
                  <a:moveTo>
                    <a:pt x="114" y="11"/>
                  </a:moveTo>
                  <a:lnTo>
                    <a:pt x="144" y="0"/>
                  </a:lnTo>
                  <a:lnTo>
                    <a:pt x="155" y="30"/>
                  </a:lnTo>
                  <a:lnTo>
                    <a:pt x="125" y="41"/>
                  </a:lnTo>
                  <a:lnTo>
                    <a:pt x="114" y="11"/>
                  </a:lnTo>
                  <a:close/>
                  <a:moveTo>
                    <a:pt x="155" y="30"/>
                  </a:moveTo>
                  <a:lnTo>
                    <a:pt x="203" y="156"/>
                  </a:lnTo>
                  <a:lnTo>
                    <a:pt x="144" y="178"/>
                  </a:lnTo>
                  <a:lnTo>
                    <a:pt x="95" y="52"/>
                  </a:lnTo>
                  <a:lnTo>
                    <a:pt x="155" y="30"/>
                  </a:lnTo>
                  <a:close/>
                  <a:moveTo>
                    <a:pt x="203" y="156"/>
                  </a:moveTo>
                  <a:lnTo>
                    <a:pt x="216" y="186"/>
                  </a:lnTo>
                  <a:lnTo>
                    <a:pt x="185" y="197"/>
                  </a:lnTo>
                  <a:lnTo>
                    <a:pt x="174" y="167"/>
                  </a:lnTo>
                  <a:lnTo>
                    <a:pt x="203" y="156"/>
                  </a:lnTo>
                  <a:close/>
                  <a:moveTo>
                    <a:pt x="185" y="197"/>
                  </a:moveTo>
                  <a:lnTo>
                    <a:pt x="170" y="203"/>
                  </a:lnTo>
                  <a:lnTo>
                    <a:pt x="146" y="142"/>
                  </a:lnTo>
                  <a:lnTo>
                    <a:pt x="162" y="137"/>
                  </a:lnTo>
                  <a:lnTo>
                    <a:pt x="185" y="197"/>
                  </a:lnTo>
                  <a:close/>
                  <a:moveTo>
                    <a:pt x="170" y="203"/>
                  </a:moveTo>
                  <a:lnTo>
                    <a:pt x="140" y="214"/>
                  </a:lnTo>
                  <a:lnTo>
                    <a:pt x="127" y="184"/>
                  </a:lnTo>
                  <a:lnTo>
                    <a:pt x="157" y="173"/>
                  </a:lnTo>
                  <a:lnTo>
                    <a:pt x="170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844"/>
            <p:cNvSpPr>
              <a:spLocks noEditPoints="1"/>
            </p:cNvSpPr>
            <p:nvPr/>
          </p:nvSpPr>
          <p:spPr bwMode="auto">
            <a:xfrm>
              <a:off x="3365" y="1858"/>
              <a:ext cx="34" cy="41"/>
            </a:xfrm>
            <a:custGeom>
              <a:avLst/>
              <a:gdLst>
                <a:gd name="T0" fmla="*/ 69 w 174"/>
                <a:gd name="T1" fmla="*/ 132 h 203"/>
                <a:gd name="T2" fmla="*/ 99 w 174"/>
                <a:gd name="T3" fmla="*/ 121 h 203"/>
                <a:gd name="T4" fmla="*/ 98 w 174"/>
                <a:gd name="T5" fmla="*/ 119 h 203"/>
                <a:gd name="T6" fmla="*/ 96 w 174"/>
                <a:gd name="T7" fmla="*/ 151 h 203"/>
                <a:gd name="T8" fmla="*/ 94 w 174"/>
                <a:gd name="T9" fmla="*/ 119 h 203"/>
                <a:gd name="T10" fmla="*/ 116 w 174"/>
                <a:gd name="T11" fmla="*/ 144 h 203"/>
                <a:gd name="T12" fmla="*/ 135 w 174"/>
                <a:gd name="T13" fmla="*/ 168 h 203"/>
                <a:gd name="T14" fmla="*/ 155 w 174"/>
                <a:gd name="T15" fmla="*/ 130 h 203"/>
                <a:gd name="T16" fmla="*/ 92 w 174"/>
                <a:gd name="T17" fmla="*/ 129 h 203"/>
                <a:gd name="T18" fmla="*/ 92 w 174"/>
                <a:gd name="T19" fmla="*/ 131 h 203"/>
                <a:gd name="T20" fmla="*/ 140 w 174"/>
                <a:gd name="T21" fmla="*/ 91 h 203"/>
                <a:gd name="T22" fmla="*/ 137 w 174"/>
                <a:gd name="T23" fmla="*/ 88 h 203"/>
                <a:gd name="T24" fmla="*/ 106 w 174"/>
                <a:gd name="T25" fmla="*/ 78 h 203"/>
                <a:gd name="T26" fmla="*/ 106 w 174"/>
                <a:gd name="T27" fmla="*/ 78 h 203"/>
                <a:gd name="T28" fmla="*/ 73 w 174"/>
                <a:gd name="T29" fmla="*/ 78 h 203"/>
                <a:gd name="T30" fmla="*/ 62 w 174"/>
                <a:gd name="T31" fmla="*/ 142 h 203"/>
                <a:gd name="T32" fmla="*/ 67 w 174"/>
                <a:gd name="T33" fmla="*/ 78 h 203"/>
                <a:gd name="T34" fmla="*/ 67 w 174"/>
                <a:gd name="T35" fmla="*/ 78 h 203"/>
                <a:gd name="T36" fmla="*/ 66 w 174"/>
                <a:gd name="T37" fmla="*/ 78 h 203"/>
                <a:gd name="T38" fmla="*/ 66 w 174"/>
                <a:gd name="T39" fmla="*/ 78 h 203"/>
                <a:gd name="T40" fmla="*/ 66 w 174"/>
                <a:gd name="T41" fmla="*/ 75 h 203"/>
                <a:gd name="T42" fmla="*/ 3 w 174"/>
                <a:gd name="T43" fmla="*/ 50 h 203"/>
                <a:gd name="T44" fmla="*/ 18 w 174"/>
                <a:gd name="T45" fmla="*/ 25 h 203"/>
                <a:gd name="T46" fmla="*/ 66 w 174"/>
                <a:gd name="T47" fmla="*/ 69 h 203"/>
                <a:gd name="T48" fmla="*/ 48 w 174"/>
                <a:gd name="T49" fmla="*/ 5 h 203"/>
                <a:gd name="T50" fmla="*/ 48 w 174"/>
                <a:gd name="T51" fmla="*/ 5 h 203"/>
                <a:gd name="T52" fmla="*/ 79 w 174"/>
                <a:gd name="T53" fmla="*/ 64 h 203"/>
                <a:gd name="T54" fmla="*/ 84 w 174"/>
                <a:gd name="T55" fmla="*/ 0 h 203"/>
                <a:gd name="T56" fmla="*/ 118 w 174"/>
                <a:gd name="T57" fmla="*/ 12 h 203"/>
                <a:gd name="T58" fmla="*/ 132 w 174"/>
                <a:gd name="T59" fmla="*/ 25 h 203"/>
                <a:gd name="T60" fmla="*/ 81 w 174"/>
                <a:gd name="T61" fmla="*/ 65 h 203"/>
                <a:gd name="T62" fmla="*/ 81 w 174"/>
                <a:gd name="T63" fmla="*/ 38 h 203"/>
                <a:gd name="T64" fmla="*/ 72 w 174"/>
                <a:gd name="T65" fmla="*/ 81 h 203"/>
                <a:gd name="T66" fmla="*/ 74 w 174"/>
                <a:gd name="T67" fmla="*/ 83 h 203"/>
                <a:gd name="T68" fmla="*/ 77 w 174"/>
                <a:gd name="T69" fmla="*/ 84 h 203"/>
                <a:gd name="T70" fmla="*/ 38 w 174"/>
                <a:gd name="T71" fmla="*/ 31 h 203"/>
                <a:gd name="T72" fmla="*/ 23 w 174"/>
                <a:gd name="T73" fmla="*/ 48 h 203"/>
                <a:gd name="T74" fmla="*/ 79 w 174"/>
                <a:gd name="T75" fmla="*/ 80 h 203"/>
                <a:gd name="T76" fmla="*/ 78 w 174"/>
                <a:gd name="T77" fmla="*/ 64 h 203"/>
                <a:gd name="T78" fmla="*/ 52 w 174"/>
                <a:gd name="T79" fmla="*/ 117 h 203"/>
                <a:gd name="T80" fmla="*/ 52 w 174"/>
                <a:gd name="T81" fmla="*/ 117 h 203"/>
                <a:gd name="T82" fmla="*/ 68 w 174"/>
                <a:gd name="T83" fmla="*/ 55 h 203"/>
                <a:gd name="T84" fmla="*/ 68 w 174"/>
                <a:gd name="T85" fmla="*/ 55 h 203"/>
                <a:gd name="T86" fmla="*/ 94 w 174"/>
                <a:gd name="T87" fmla="*/ 119 h 203"/>
                <a:gd name="T88" fmla="*/ 102 w 174"/>
                <a:gd name="T89" fmla="*/ 54 h 203"/>
                <a:gd name="T90" fmla="*/ 108 w 174"/>
                <a:gd name="T91" fmla="*/ 119 h 203"/>
                <a:gd name="T92" fmla="*/ 107 w 174"/>
                <a:gd name="T93" fmla="*/ 119 h 203"/>
                <a:gd name="T94" fmla="*/ 150 w 174"/>
                <a:gd name="T95" fmla="*/ 70 h 203"/>
                <a:gd name="T96" fmla="*/ 172 w 174"/>
                <a:gd name="T97" fmla="*/ 105 h 203"/>
                <a:gd name="T98" fmla="*/ 109 w 174"/>
                <a:gd name="T99" fmla="*/ 127 h 203"/>
                <a:gd name="T100" fmla="*/ 109 w 174"/>
                <a:gd name="T101" fmla="*/ 129 h 203"/>
                <a:gd name="T102" fmla="*/ 160 w 174"/>
                <a:gd name="T103" fmla="*/ 170 h 203"/>
                <a:gd name="T104" fmla="*/ 128 w 174"/>
                <a:gd name="T105" fmla="*/ 157 h 203"/>
                <a:gd name="T106" fmla="*/ 107 w 174"/>
                <a:gd name="T107" fmla="*/ 132 h 203"/>
                <a:gd name="T108" fmla="*/ 73 w 174"/>
                <a:gd name="T109" fmla="*/ 200 h 203"/>
                <a:gd name="T110" fmla="*/ 48 w 174"/>
                <a:gd name="T111" fmla="*/ 187 h 203"/>
                <a:gd name="T112" fmla="*/ 10 w 174"/>
                <a:gd name="T113" fmla="*/ 13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4" h="203">
                  <a:moveTo>
                    <a:pt x="36" y="115"/>
                  </a:moveTo>
                  <a:lnTo>
                    <a:pt x="52" y="105"/>
                  </a:lnTo>
                  <a:lnTo>
                    <a:pt x="86" y="160"/>
                  </a:lnTo>
                  <a:lnTo>
                    <a:pt x="69" y="170"/>
                  </a:lnTo>
                  <a:lnTo>
                    <a:pt x="36" y="115"/>
                  </a:lnTo>
                  <a:close/>
                  <a:moveTo>
                    <a:pt x="52" y="105"/>
                  </a:moveTo>
                  <a:lnTo>
                    <a:pt x="82" y="88"/>
                  </a:lnTo>
                  <a:lnTo>
                    <a:pt x="98" y="117"/>
                  </a:lnTo>
                  <a:lnTo>
                    <a:pt x="69" y="132"/>
                  </a:lnTo>
                  <a:lnTo>
                    <a:pt x="52" y="105"/>
                  </a:lnTo>
                  <a:close/>
                  <a:moveTo>
                    <a:pt x="98" y="117"/>
                  </a:moveTo>
                  <a:lnTo>
                    <a:pt x="99" y="120"/>
                  </a:lnTo>
                  <a:lnTo>
                    <a:pt x="99" y="121"/>
                  </a:lnTo>
                  <a:lnTo>
                    <a:pt x="53" y="166"/>
                  </a:lnTo>
                  <a:lnTo>
                    <a:pt x="47" y="157"/>
                  </a:lnTo>
                  <a:lnTo>
                    <a:pt x="41" y="147"/>
                  </a:lnTo>
                  <a:lnTo>
                    <a:pt x="98" y="117"/>
                  </a:lnTo>
                  <a:close/>
                  <a:moveTo>
                    <a:pt x="99" y="121"/>
                  </a:moveTo>
                  <a:lnTo>
                    <a:pt x="98" y="120"/>
                  </a:lnTo>
                  <a:lnTo>
                    <a:pt x="98" y="119"/>
                  </a:lnTo>
                  <a:lnTo>
                    <a:pt x="73" y="180"/>
                  </a:lnTo>
                  <a:lnTo>
                    <a:pt x="68" y="177"/>
                  </a:lnTo>
                  <a:lnTo>
                    <a:pt x="63" y="173"/>
                  </a:lnTo>
                  <a:lnTo>
                    <a:pt x="58" y="170"/>
                  </a:lnTo>
                  <a:lnTo>
                    <a:pt x="53" y="166"/>
                  </a:lnTo>
                  <a:lnTo>
                    <a:pt x="99" y="121"/>
                  </a:lnTo>
                  <a:close/>
                  <a:moveTo>
                    <a:pt x="98" y="119"/>
                  </a:moveTo>
                  <a:lnTo>
                    <a:pt x="96" y="119"/>
                  </a:lnTo>
                  <a:lnTo>
                    <a:pt x="94" y="119"/>
                  </a:lnTo>
                  <a:lnTo>
                    <a:pt x="96" y="183"/>
                  </a:lnTo>
                  <a:lnTo>
                    <a:pt x="84" y="182"/>
                  </a:lnTo>
                  <a:lnTo>
                    <a:pt x="73" y="180"/>
                  </a:lnTo>
                  <a:lnTo>
                    <a:pt x="98" y="119"/>
                  </a:lnTo>
                  <a:close/>
                  <a:moveTo>
                    <a:pt x="96" y="183"/>
                  </a:moveTo>
                  <a:lnTo>
                    <a:pt x="96" y="183"/>
                  </a:lnTo>
                  <a:lnTo>
                    <a:pt x="96" y="151"/>
                  </a:lnTo>
                  <a:lnTo>
                    <a:pt x="96" y="183"/>
                  </a:lnTo>
                  <a:close/>
                  <a:moveTo>
                    <a:pt x="94" y="119"/>
                  </a:moveTo>
                  <a:lnTo>
                    <a:pt x="94" y="119"/>
                  </a:lnTo>
                  <a:lnTo>
                    <a:pt x="94" y="119"/>
                  </a:lnTo>
                  <a:lnTo>
                    <a:pt x="118" y="178"/>
                  </a:lnTo>
                  <a:lnTo>
                    <a:pt x="107" y="182"/>
                  </a:lnTo>
                  <a:lnTo>
                    <a:pt x="96" y="183"/>
                  </a:lnTo>
                  <a:lnTo>
                    <a:pt x="94" y="119"/>
                  </a:lnTo>
                  <a:close/>
                  <a:moveTo>
                    <a:pt x="94" y="119"/>
                  </a:moveTo>
                  <a:lnTo>
                    <a:pt x="94" y="119"/>
                  </a:lnTo>
                  <a:lnTo>
                    <a:pt x="94" y="119"/>
                  </a:lnTo>
                  <a:lnTo>
                    <a:pt x="135" y="168"/>
                  </a:lnTo>
                  <a:lnTo>
                    <a:pt x="127" y="175"/>
                  </a:lnTo>
                  <a:lnTo>
                    <a:pt x="118" y="178"/>
                  </a:lnTo>
                  <a:lnTo>
                    <a:pt x="94" y="119"/>
                  </a:lnTo>
                  <a:close/>
                  <a:moveTo>
                    <a:pt x="94" y="119"/>
                  </a:moveTo>
                  <a:lnTo>
                    <a:pt x="96" y="119"/>
                  </a:lnTo>
                  <a:lnTo>
                    <a:pt x="116" y="144"/>
                  </a:lnTo>
                  <a:lnTo>
                    <a:pt x="94" y="119"/>
                  </a:lnTo>
                  <a:close/>
                  <a:moveTo>
                    <a:pt x="96" y="119"/>
                  </a:moveTo>
                  <a:lnTo>
                    <a:pt x="94" y="120"/>
                  </a:lnTo>
                  <a:lnTo>
                    <a:pt x="92" y="122"/>
                  </a:lnTo>
                  <a:lnTo>
                    <a:pt x="150" y="151"/>
                  </a:lnTo>
                  <a:lnTo>
                    <a:pt x="147" y="156"/>
                  </a:lnTo>
                  <a:lnTo>
                    <a:pt x="144" y="161"/>
                  </a:lnTo>
                  <a:lnTo>
                    <a:pt x="140" y="165"/>
                  </a:lnTo>
                  <a:lnTo>
                    <a:pt x="135" y="168"/>
                  </a:lnTo>
                  <a:lnTo>
                    <a:pt x="96" y="119"/>
                  </a:lnTo>
                  <a:close/>
                  <a:moveTo>
                    <a:pt x="92" y="122"/>
                  </a:moveTo>
                  <a:lnTo>
                    <a:pt x="92" y="122"/>
                  </a:lnTo>
                  <a:lnTo>
                    <a:pt x="121" y="136"/>
                  </a:lnTo>
                  <a:lnTo>
                    <a:pt x="92" y="122"/>
                  </a:lnTo>
                  <a:close/>
                  <a:moveTo>
                    <a:pt x="92" y="122"/>
                  </a:moveTo>
                  <a:lnTo>
                    <a:pt x="92" y="125"/>
                  </a:lnTo>
                  <a:lnTo>
                    <a:pt x="91" y="127"/>
                  </a:lnTo>
                  <a:lnTo>
                    <a:pt x="155" y="130"/>
                  </a:lnTo>
                  <a:lnTo>
                    <a:pt x="154" y="140"/>
                  </a:lnTo>
                  <a:lnTo>
                    <a:pt x="150" y="151"/>
                  </a:lnTo>
                  <a:lnTo>
                    <a:pt x="92" y="122"/>
                  </a:lnTo>
                  <a:close/>
                  <a:moveTo>
                    <a:pt x="91" y="127"/>
                  </a:moveTo>
                  <a:lnTo>
                    <a:pt x="91" y="127"/>
                  </a:lnTo>
                  <a:lnTo>
                    <a:pt x="123" y="129"/>
                  </a:lnTo>
                  <a:lnTo>
                    <a:pt x="91" y="127"/>
                  </a:lnTo>
                  <a:close/>
                  <a:moveTo>
                    <a:pt x="91" y="127"/>
                  </a:moveTo>
                  <a:lnTo>
                    <a:pt x="92" y="129"/>
                  </a:lnTo>
                  <a:lnTo>
                    <a:pt x="92" y="131"/>
                  </a:lnTo>
                  <a:lnTo>
                    <a:pt x="152" y="109"/>
                  </a:lnTo>
                  <a:lnTo>
                    <a:pt x="155" y="119"/>
                  </a:lnTo>
                  <a:lnTo>
                    <a:pt x="155" y="130"/>
                  </a:lnTo>
                  <a:lnTo>
                    <a:pt x="91" y="127"/>
                  </a:lnTo>
                  <a:close/>
                  <a:moveTo>
                    <a:pt x="92" y="131"/>
                  </a:moveTo>
                  <a:lnTo>
                    <a:pt x="92" y="131"/>
                  </a:lnTo>
                  <a:lnTo>
                    <a:pt x="122" y="120"/>
                  </a:lnTo>
                  <a:lnTo>
                    <a:pt x="92" y="131"/>
                  </a:lnTo>
                  <a:close/>
                  <a:moveTo>
                    <a:pt x="92" y="131"/>
                  </a:moveTo>
                  <a:lnTo>
                    <a:pt x="93" y="134"/>
                  </a:lnTo>
                  <a:lnTo>
                    <a:pt x="94" y="136"/>
                  </a:lnTo>
                  <a:lnTo>
                    <a:pt x="140" y="91"/>
                  </a:lnTo>
                  <a:lnTo>
                    <a:pt x="147" y="99"/>
                  </a:lnTo>
                  <a:lnTo>
                    <a:pt x="152" y="109"/>
                  </a:lnTo>
                  <a:lnTo>
                    <a:pt x="92" y="131"/>
                  </a:lnTo>
                  <a:close/>
                  <a:moveTo>
                    <a:pt x="140" y="90"/>
                  </a:moveTo>
                  <a:lnTo>
                    <a:pt x="140" y="91"/>
                  </a:lnTo>
                  <a:lnTo>
                    <a:pt x="118" y="114"/>
                  </a:lnTo>
                  <a:lnTo>
                    <a:pt x="140" y="90"/>
                  </a:lnTo>
                  <a:close/>
                  <a:moveTo>
                    <a:pt x="96" y="136"/>
                  </a:moveTo>
                  <a:lnTo>
                    <a:pt x="99" y="139"/>
                  </a:lnTo>
                  <a:lnTo>
                    <a:pt x="102" y="141"/>
                  </a:lnTo>
                  <a:lnTo>
                    <a:pt x="122" y="79"/>
                  </a:lnTo>
                  <a:lnTo>
                    <a:pt x="127" y="81"/>
                  </a:lnTo>
                  <a:lnTo>
                    <a:pt x="132" y="84"/>
                  </a:lnTo>
                  <a:lnTo>
                    <a:pt x="137" y="88"/>
                  </a:lnTo>
                  <a:lnTo>
                    <a:pt x="140" y="90"/>
                  </a:lnTo>
                  <a:lnTo>
                    <a:pt x="96" y="136"/>
                  </a:lnTo>
                  <a:close/>
                  <a:moveTo>
                    <a:pt x="122" y="79"/>
                  </a:moveTo>
                  <a:lnTo>
                    <a:pt x="122" y="79"/>
                  </a:lnTo>
                  <a:lnTo>
                    <a:pt x="112" y="110"/>
                  </a:lnTo>
                  <a:lnTo>
                    <a:pt x="122" y="79"/>
                  </a:lnTo>
                  <a:close/>
                  <a:moveTo>
                    <a:pt x="103" y="141"/>
                  </a:moveTo>
                  <a:lnTo>
                    <a:pt x="104" y="141"/>
                  </a:lnTo>
                  <a:lnTo>
                    <a:pt x="106" y="78"/>
                  </a:lnTo>
                  <a:lnTo>
                    <a:pt x="114" y="78"/>
                  </a:lnTo>
                  <a:lnTo>
                    <a:pt x="122" y="79"/>
                  </a:lnTo>
                  <a:lnTo>
                    <a:pt x="103" y="141"/>
                  </a:lnTo>
                  <a:close/>
                  <a:moveTo>
                    <a:pt x="104" y="141"/>
                  </a:moveTo>
                  <a:lnTo>
                    <a:pt x="99" y="141"/>
                  </a:lnTo>
                  <a:lnTo>
                    <a:pt x="94" y="142"/>
                  </a:lnTo>
                  <a:lnTo>
                    <a:pt x="89" y="78"/>
                  </a:lnTo>
                  <a:lnTo>
                    <a:pt x="98" y="78"/>
                  </a:lnTo>
                  <a:lnTo>
                    <a:pt x="106" y="78"/>
                  </a:lnTo>
                  <a:lnTo>
                    <a:pt x="104" y="141"/>
                  </a:lnTo>
                  <a:close/>
                  <a:moveTo>
                    <a:pt x="94" y="142"/>
                  </a:moveTo>
                  <a:lnTo>
                    <a:pt x="94" y="142"/>
                  </a:lnTo>
                  <a:lnTo>
                    <a:pt x="92" y="110"/>
                  </a:lnTo>
                  <a:lnTo>
                    <a:pt x="94" y="142"/>
                  </a:lnTo>
                  <a:close/>
                  <a:moveTo>
                    <a:pt x="94" y="142"/>
                  </a:moveTo>
                  <a:lnTo>
                    <a:pt x="82" y="142"/>
                  </a:lnTo>
                  <a:lnTo>
                    <a:pt x="72" y="142"/>
                  </a:lnTo>
                  <a:lnTo>
                    <a:pt x="73" y="78"/>
                  </a:lnTo>
                  <a:lnTo>
                    <a:pt x="81" y="78"/>
                  </a:lnTo>
                  <a:lnTo>
                    <a:pt x="89" y="78"/>
                  </a:lnTo>
                  <a:lnTo>
                    <a:pt x="94" y="142"/>
                  </a:lnTo>
                  <a:close/>
                  <a:moveTo>
                    <a:pt x="73" y="79"/>
                  </a:moveTo>
                  <a:lnTo>
                    <a:pt x="73" y="78"/>
                  </a:lnTo>
                  <a:lnTo>
                    <a:pt x="73" y="110"/>
                  </a:lnTo>
                  <a:lnTo>
                    <a:pt x="73" y="79"/>
                  </a:lnTo>
                  <a:close/>
                  <a:moveTo>
                    <a:pt x="72" y="142"/>
                  </a:moveTo>
                  <a:lnTo>
                    <a:pt x="62" y="142"/>
                  </a:lnTo>
                  <a:lnTo>
                    <a:pt x="55" y="141"/>
                  </a:lnTo>
                  <a:lnTo>
                    <a:pt x="67" y="78"/>
                  </a:lnTo>
                  <a:lnTo>
                    <a:pt x="69" y="78"/>
                  </a:lnTo>
                  <a:lnTo>
                    <a:pt x="73" y="79"/>
                  </a:lnTo>
                  <a:lnTo>
                    <a:pt x="72" y="142"/>
                  </a:lnTo>
                  <a:close/>
                  <a:moveTo>
                    <a:pt x="55" y="141"/>
                  </a:moveTo>
                  <a:lnTo>
                    <a:pt x="46" y="139"/>
                  </a:lnTo>
                  <a:lnTo>
                    <a:pt x="38" y="136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55" y="141"/>
                  </a:lnTo>
                  <a:close/>
                  <a:moveTo>
                    <a:pt x="38" y="136"/>
                  </a:moveTo>
                  <a:lnTo>
                    <a:pt x="31" y="131"/>
                  </a:lnTo>
                  <a:lnTo>
                    <a:pt x="23" y="126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38" y="136"/>
                  </a:lnTo>
                  <a:close/>
                  <a:moveTo>
                    <a:pt x="67" y="78"/>
                  </a:moveTo>
                  <a:lnTo>
                    <a:pt x="67" y="78"/>
                  </a:lnTo>
                  <a:lnTo>
                    <a:pt x="46" y="102"/>
                  </a:lnTo>
                  <a:lnTo>
                    <a:pt x="67" y="78"/>
                  </a:lnTo>
                  <a:close/>
                  <a:moveTo>
                    <a:pt x="23" y="126"/>
                  </a:moveTo>
                  <a:lnTo>
                    <a:pt x="17" y="120"/>
                  </a:lnTo>
                  <a:lnTo>
                    <a:pt x="12" y="114"/>
                  </a:lnTo>
                  <a:lnTo>
                    <a:pt x="66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23" y="126"/>
                  </a:lnTo>
                  <a:close/>
                  <a:moveTo>
                    <a:pt x="12" y="114"/>
                  </a:moveTo>
                  <a:lnTo>
                    <a:pt x="8" y="106"/>
                  </a:lnTo>
                  <a:lnTo>
                    <a:pt x="5" y="99"/>
                  </a:lnTo>
                  <a:lnTo>
                    <a:pt x="66" y="75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12" y="114"/>
                  </a:lnTo>
                  <a:close/>
                  <a:moveTo>
                    <a:pt x="5" y="99"/>
                  </a:moveTo>
                  <a:lnTo>
                    <a:pt x="2" y="91"/>
                  </a:lnTo>
                  <a:lnTo>
                    <a:pt x="1" y="85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64" y="71"/>
                  </a:lnTo>
                  <a:lnTo>
                    <a:pt x="64" y="73"/>
                  </a:lnTo>
                  <a:lnTo>
                    <a:pt x="66" y="75"/>
                  </a:lnTo>
                  <a:lnTo>
                    <a:pt x="5" y="99"/>
                  </a:lnTo>
                  <a:close/>
                  <a:moveTo>
                    <a:pt x="0" y="71"/>
                  </a:moveTo>
                  <a:lnTo>
                    <a:pt x="0" y="71"/>
                  </a:lnTo>
                  <a:lnTo>
                    <a:pt x="32" y="71"/>
                  </a:lnTo>
                  <a:lnTo>
                    <a:pt x="0" y="71"/>
                  </a:lnTo>
                  <a:close/>
                  <a:moveTo>
                    <a:pt x="0" y="71"/>
                  </a:moveTo>
                  <a:lnTo>
                    <a:pt x="0" y="64"/>
                  </a:lnTo>
                  <a:lnTo>
                    <a:pt x="1" y="56"/>
                  </a:lnTo>
                  <a:lnTo>
                    <a:pt x="3" y="50"/>
                  </a:lnTo>
                  <a:lnTo>
                    <a:pt x="6" y="43"/>
                  </a:lnTo>
                  <a:lnTo>
                    <a:pt x="64" y="70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0" y="71"/>
                  </a:lnTo>
                  <a:close/>
                  <a:moveTo>
                    <a:pt x="6" y="43"/>
                  </a:moveTo>
                  <a:lnTo>
                    <a:pt x="10" y="36"/>
                  </a:lnTo>
                  <a:lnTo>
                    <a:pt x="13" y="30"/>
                  </a:lnTo>
                  <a:lnTo>
                    <a:pt x="18" y="25"/>
                  </a:lnTo>
                  <a:lnTo>
                    <a:pt x="23" y="20"/>
                  </a:lnTo>
                  <a:lnTo>
                    <a:pt x="66" y="69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6" y="43"/>
                  </a:lnTo>
                  <a:close/>
                  <a:moveTo>
                    <a:pt x="66" y="69"/>
                  </a:moveTo>
                  <a:lnTo>
                    <a:pt x="66" y="69"/>
                  </a:lnTo>
                  <a:lnTo>
                    <a:pt x="45" y="45"/>
                  </a:lnTo>
                  <a:lnTo>
                    <a:pt x="66" y="69"/>
                  </a:lnTo>
                  <a:close/>
                  <a:moveTo>
                    <a:pt x="23" y="20"/>
                  </a:moveTo>
                  <a:lnTo>
                    <a:pt x="35" y="12"/>
                  </a:lnTo>
                  <a:lnTo>
                    <a:pt x="48" y="5"/>
                  </a:lnTo>
                  <a:lnTo>
                    <a:pt x="72" y="66"/>
                  </a:lnTo>
                  <a:lnTo>
                    <a:pt x="68" y="68"/>
                  </a:lnTo>
                  <a:lnTo>
                    <a:pt x="66" y="69"/>
                  </a:lnTo>
                  <a:lnTo>
                    <a:pt x="23" y="20"/>
                  </a:lnTo>
                  <a:close/>
                  <a:moveTo>
                    <a:pt x="48" y="5"/>
                  </a:moveTo>
                  <a:lnTo>
                    <a:pt x="48" y="5"/>
                  </a:lnTo>
                  <a:lnTo>
                    <a:pt x="59" y="35"/>
                  </a:lnTo>
                  <a:lnTo>
                    <a:pt x="48" y="5"/>
                  </a:lnTo>
                  <a:close/>
                  <a:moveTo>
                    <a:pt x="48" y="5"/>
                  </a:moveTo>
                  <a:lnTo>
                    <a:pt x="57" y="3"/>
                  </a:lnTo>
                  <a:lnTo>
                    <a:pt x="66" y="0"/>
                  </a:lnTo>
                  <a:lnTo>
                    <a:pt x="77" y="65"/>
                  </a:lnTo>
                  <a:lnTo>
                    <a:pt x="74" y="65"/>
                  </a:lnTo>
                  <a:lnTo>
                    <a:pt x="72" y="66"/>
                  </a:lnTo>
                  <a:lnTo>
                    <a:pt x="48" y="5"/>
                  </a:lnTo>
                  <a:close/>
                  <a:moveTo>
                    <a:pt x="66" y="0"/>
                  </a:moveTo>
                  <a:lnTo>
                    <a:pt x="76" y="0"/>
                  </a:lnTo>
                  <a:lnTo>
                    <a:pt x="84" y="0"/>
                  </a:lnTo>
                  <a:lnTo>
                    <a:pt x="79" y="64"/>
                  </a:lnTo>
                  <a:lnTo>
                    <a:pt x="78" y="64"/>
                  </a:lnTo>
                  <a:lnTo>
                    <a:pt x="77" y="65"/>
                  </a:lnTo>
                  <a:lnTo>
                    <a:pt x="66" y="0"/>
                  </a:lnTo>
                  <a:close/>
                  <a:moveTo>
                    <a:pt x="79" y="65"/>
                  </a:moveTo>
                  <a:lnTo>
                    <a:pt x="79" y="64"/>
                  </a:lnTo>
                  <a:lnTo>
                    <a:pt x="82" y="33"/>
                  </a:lnTo>
                  <a:lnTo>
                    <a:pt x="79" y="65"/>
                  </a:lnTo>
                  <a:close/>
                  <a:moveTo>
                    <a:pt x="84" y="0"/>
                  </a:moveTo>
                  <a:lnTo>
                    <a:pt x="93" y="2"/>
                  </a:lnTo>
                  <a:lnTo>
                    <a:pt x="102" y="4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84" y="0"/>
                  </a:lnTo>
                  <a:close/>
                  <a:moveTo>
                    <a:pt x="102" y="4"/>
                  </a:moveTo>
                  <a:lnTo>
                    <a:pt x="111" y="7"/>
                  </a:lnTo>
                  <a:lnTo>
                    <a:pt x="118" y="12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102" y="4"/>
                  </a:lnTo>
                  <a:close/>
                  <a:moveTo>
                    <a:pt x="118" y="12"/>
                  </a:moveTo>
                  <a:lnTo>
                    <a:pt x="118" y="12"/>
                  </a:lnTo>
                  <a:lnTo>
                    <a:pt x="99" y="38"/>
                  </a:lnTo>
                  <a:lnTo>
                    <a:pt x="118" y="12"/>
                  </a:lnTo>
                  <a:close/>
                  <a:moveTo>
                    <a:pt x="118" y="12"/>
                  </a:moveTo>
                  <a:lnTo>
                    <a:pt x="126" y="18"/>
                  </a:lnTo>
                  <a:lnTo>
                    <a:pt x="132" y="2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118" y="12"/>
                  </a:lnTo>
                  <a:close/>
                  <a:moveTo>
                    <a:pt x="132" y="25"/>
                  </a:moveTo>
                  <a:lnTo>
                    <a:pt x="132" y="25"/>
                  </a:lnTo>
                  <a:lnTo>
                    <a:pt x="107" y="45"/>
                  </a:lnTo>
                  <a:lnTo>
                    <a:pt x="132" y="25"/>
                  </a:lnTo>
                  <a:close/>
                  <a:moveTo>
                    <a:pt x="132" y="25"/>
                  </a:moveTo>
                  <a:lnTo>
                    <a:pt x="137" y="31"/>
                  </a:lnTo>
                  <a:lnTo>
                    <a:pt x="142" y="40"/>
                  </a:lnTo>
                  <a:lnTo>
                    <a:pt x="84" y="71"/>
                  </a:lnTo>
                  <a:lnTo>
                    <a:pt x="83" y="69"/>
                  </a:lnTo>
                  <a:lnTo>
                    <a:pt x="81" y="65"/>
                  </a:lnTo>
                  <a:lnTo>
                    <a:pt x="132" y="25"/>
                  </a:lnTo>
                  <a:close/>
                  <a:moveTo>
                    <a:pt x="142" y="40"/>
                  </a:moveTo>
                  <a:lnTo>
                    <a:pt x="157" y="68"/>
                  </a:lnTo>
                  <a:lnTo>
                    <a:pt x="130" y="84"/>
                  </a:lnTo>
                  <a:lnTo>
                    <a:pt x="113" y="56"/>
                  </a:lnTo>
                  <a:lnTo>
                    <a:pt x="142" y="40"/>
                  </a:lnTo>
                  <a:close/>
                  <a:moveTo>
                    <a:pt x="130" y="84"/>
                  </a:moveTo>
                  <a:lnTo>
                    <a:pt x="114" y="93"/>
                  </a:lnTo>
                  <a:lnTo>
                    <a:pt x="81" y="38"/>
                  </a:lnTo>
                  <a:lnTo>
                    <a:pt x="97" y="28"/>
                  </a:lnTo>
                  <a:lnTo>
                    <a:pt x="130" y="84"/>
                  </a:lnTo>
                  <a:close/>
                  <a:moveTo>
                    <a:pt x="114" y="93"/>
                  </a:moveTo>
                  <a:lnTo>
                    <a:pt x="84" y="111"/>
                  </a:lnTo>
                  <a:lnTo>
                    <a:pt x="69" y="80"/>
                  </a:lnTo>
                  <a:lnTo>
                    <a:pt x="98" y="65"/>
                  </a:lnTo>
                  <a:lnTo>
                    <a:pt x="114" y="93"/>
                  </a:lnTo>
                  <a:close/>
                  <a:moveTo>
                    <a:pt x="69" y="80"/>
                  </a:moveTo>
                  <a:lnTo>
                    <a:pt x="72" y="81"/>
                  </a:lnTo>
                  <a:lnTo>
                    <a:pt x="72" y="83"/>
                  </a:lnTo>
                  <a:lnTo>
                    <a:pt x="97" y="23"/>
                  </a:lnTo>
                  <a:lnTo>
                    <a:pt x="106" y="27"/>
                  </a:lnTo>
                  <a:lnTo>
                    <a:pt x="114" y="33"/>
                  </a:lnTo>
                  <a:lnTo>
                    <a:pt x="121" y="41"/>
                  </a:lnTo>
                  <a:lnTo>
                    <a:pt x="127" y="50"/>
                  </a:lnTo>
                  <a:lnTo>
                    <a:pt x="69" y="80"/>
                  </a:lnTo>
                  <a:close/>
                  <a:moveTo>
                    <a:pt x="72" y="83"/>
                  </a:moveTo>
                  <a:lnTo>
                    <a:pt x="74" y="83"/>
                  </a:lnTo>
                  <a:lnTo>
                    <a:pt x="78" y="84"/>
                  </a:lnTo>
                  <a:lnTo>
                    <a:pt x="56" y="23"/>
                  </a:lnTo>
                  <a:lnTo>
                    <a:pt x="66" y="19"/>
                  </a:lnTo>
                  <a:lnTo>
                    <a:pt x="77" y="19"/>
                  </a:lnTo>
                  <a:lnTo>
                    <a:pt x="87" y="19"/>
                  </a:lnTo>
                  <a:lnTo>
                    <a:pt x="97" y="23"/>
                  </a:lnTo>
                  <a:lnTo>
                    <a:pt x="72" y="83"/>
                  </a:lnTo>
                  <a:close/>
                  <a:moveTo>
                    <a:pt x="78" y="84"/>
                  </a:moveTo>
                  <a:lnTo>
                    <a:pt x="77" y="84"/>
                  </a:lnTo>
                  <a:lnTo>
                    <a:pt x="77" y="84"/>
                  </a:lnTo>
                  <a:lnTo>
                    <a:pt x="38" y="31"/>
                  </a:lnTo>
                  <a:lnTo>
                    <a:pt x="47" y="27"/>
                  </a:lnTo>
                  <a:lnTo>
                    <a:pt x="56" y="23"/>
                  </a:lnTo>
                  <a:lnTo>
                    <a:pt x="78" y="84"/>
                  </a:lnTo>
                  <a:close/>
                  <a:moveTo>
                    <a:pt x="38" y="31"/>
                  </a:moveTo>
                  <a:lnTo>
                    <a:pt x="38" y="31"/>
                  </a:lnTo>
                  <a:lnTo>
                    <a:pt x="57" y="58"/>
                  </a:lnTo>
                  <a:lnTo>
                    <a:pt x="38" y="31"/>
                  </a:lnTo>
                  <a:close/>
                  <a:moveTo>
                    <a:pt x="77" y="84"/>
                  </a:moveTo>
                  <a:lnTo>
                    <a:pt x="78" y="83"/>
                  </a:lnTo>
                  <a:lnTo>
                    <a:pt x="79" y="80"/>
                  </a:lnTo>
                  <a:lnTo>
                    <a:pt x="23" y="48"/>
                  </a:lnTo>
                  <a:lnTo>
                    <a:pt x="31" y="39"/>
                  </a:lnTo>
                  <a:lnTo>
                    <a:pt x="38" y="31"/>
                  </a:lnTo>
                  <a:lnTo>
                    <a:pt x="77" y="84"/>
                  </a:lnTo>
                  <a:close/>
                  <a:moveTo>
                    <a:pt x="23" y="48"/>
                  </a:moveTo>
                  <a:lnTo>
                    <a:pt x="23" y="48"/>
                  </a:lnTo>
                  <a:lnTo>
                    <a:pt x="52" y="64"/>
                  </a:lnTo>
                  <a:lnTo>
                    <a:pt x="23" y="48"/>
                  </a:lnTo>
                  <a:close/>
                  <a:moveTo>
                    <a:pt x="79" y="80"/>
                  </a:moveTo>
                  <a:lnTo>
                    <a:pt x="81" y="76"/>
                  </a:lnTo>
                  <a:lnTo>
                    <a:pt x="82" y="74"/>
                  </a:lnTo>
                  <a:lnTo>
                    <a:pt x="17" y="69"/>
                  </a:lnTo>
                  <a:lnTo>
                    <a:pt x="20" y="58"/>
                  </a:lnTo>
                  <a:lnTo>
                    <a:pt x="23" y="48"/>
                  </a:lnTo>
                  <a:lnTo>
                    <a:pt x="79" y="80"/>
                  </a:lnTo>
                  <a:close/>
                  <a:moveTo>
                    <a:pt x="82" y="74"/>
                  </a:moveTo>
                  <a:lnTo>
                    <a:pt x="81" y="70"/>
                  </a:lnTo>
                  <a:lnTo>
                    <a:pt x="81" y="66"/>
                  </a:lnTo>
                  <a:lnTo>
                    <a:pt x="21" y="90"/>
                  </a:lnTo>
                  <a:lnTo>
                    <a:pt x="18" y="79"/>
                  </a:lnTo>
                  <a:lnTo>
                    <a:pt x="17" y="69"/>
                  </a:lnTo>
                  <a:lnTo>
                    <a:pt x="82" y="74"/>
                  </a:lnTo>
                  <a:close/>
                  <a:moveTo>
                    <a:pt x="81" y="66"/>
                  </a:moveTo>
                  <a:lnTo>
                    <a:pt x="78" y="64"/>
                  </a:lnTo>
                  <a:lnTo>
                    <a:pt x="77" y="60"/>
                  </a:lnTo>
                  <a:lnTo>
                    <a:pt x="32" y="107"/>
                  </a:lnTo>
                  <a:lnTo>
                    <a:pt x="26" y="99"/>
                  </a:lnTo>
                  <a:lnTo>
                    <a:pt x="21" y="90"/>
                  </a:lnTo>
                  <a:lnTo>
                    <a:pt x="81" y="66"/>
                  </a:lnTo>
                  <a:close/>
                  <a:moveTo>
                    <a:pt x="77" y="60"/>
                  </a:moveTo>
                  <a:lnTo>
                    <a:pt x="73" y="59"/>
                  </a:lnTo>
                  <a:lnTo>
                    <a:pt x="69" y="55"/>
                  </a:lnTo>
                  <a:lnTo>
                    <a:pt x="52" y="117"/>
                  </a:lnTo>
                  <a:lnTo>
                    <a:pt x="46" y="116"/>
                  </a:lnTo>
                  <a:lnTo>
                    <a:pt x="41" y="114"/>
                  </a:lnTo>
                  <a:lnTo>
                    <a:pt x="37" y="111"/>
                  </a:lnTo>
                  <a:lnTo>
                    <a:pt x="32" y="107"/>
                  </a:lnTo>
                  <a:lnTo>
                    <a:pt x="77" y="60"/>
                  </a:lnTo>
                  <a:close/>
                  <a:moveTo>
                    <a:pt x="52" y="117"/>
                  </a:moveTo>
                  <a:lnTo>
                    <a:pt x="52" y="117"/>
                  </a:lnTo>
                  <a:lnTo>
                    <a:pt x="61" y="86"/>
                  </a:lnTo>
                  <a:lnTo>
                    <a:pt x="52" y="117"/>
                  </a:lnTo>
                  <a:close/>
                  <a:moveTo>
                    <a:pt x="68" y="55"/>
                  </a:moveTo>
                  <a:lnTo>
                    <a:pt x="68" y="55"/>
                  </a:lnTo>
                  <a:lnTo>
                    <a:pt x="68" y="55"/>
                  </a:lnTo>
                  <a:lnTo>
                    <a:pt x="68" y="120"/>
                  </a:lnTo>
                  <a:lnTo>
                    <a:pt x="58" y="119"/>
                  </a:lnTo>
                  <a:lnTo>
                    <a:pt x="52" y="117"/>
                  </a:lnTo>
                  <a:lnTo>
                    <a:pt x="68" y="55"/>
                  </a:lnTo>
                  <a:close/>
                  <a:moveTo>
                    <a:pt x="68" y="55"/>
                  </a:moveTo>
                  <a:lnTo>
                    <a:pt x="68" y="55"/>
                  </a:lnTo>
                  <a:lnTo>
                    <a:pt x="68" y="88"/>
                  </a:lnTo>
                  <a:lnTo>
                    <a:pt x="68" y="55"/>
                  </a:lnTo>
                  <a:close/>
                  <a:moveTo>
                    <a:pt x="68" y="55"/>
                  </a:moveTo>
                  <a:lnTo>
                    <a:pt x="73" y="55"/>
                  </a:lnTo>
                  <a:lnTo>
                    <a:pt x="81" y="55"/>
                  </a:lnTo>
                  <a:lnTo>
                    <a:pt x="84" y="120"/>
                  </a:lnTo>
                  <a:lnTo>
                    <a:pt x="76" y="120"/>
                  </a:lnTo>
                  <a:lnTo>
                    <a:pt x="67" y="120"/>
                  </a:lnTo>
                  <a:lnTo>
                    <a:pt x="68" y="55"/>
                  </a:lnTo>
                  <a:close/>
                  <a:moveTo>
                    <a:pt x="84" y="119"/>
                  </a:moveTo>
                  <a:lnTo>
                    <a:pt x="84" y="120"/>
                  </a:lnTo>
                  <a:lnTo>
                    <a:pt x="82" y="88"/>
                  </a:lnTo>
                  <a:lnTo>
                    <a:pt x="84" y="119"/>
                  </a:lnTo>
                  <a:close/>
                  <a:moveTo>
                    <a:pt x="79" y="55"/>
                  </a:moveTo>
                  <a:lnTo>
                    <a:pt x="93" y="54"/>
                  </a:lnTo>
                  <a:lnTo>
                    <a:pt x="102" y="54"/>
                  </a:lnTo>
                  <a:lnTo>
                    <a:pt x="103" y="119"/>
                  </a:lnTo>
                  <a:lnTo>
                    <a:pt x="94" y="119"/>
                  </a:lnTo>
                  <a:lnTo>
                    <a:pt x="84" y="119"/>
                  </a:lnTo>
                  <a:lnTo>
                    <a:pt x="79" y="55"/>
                  </a:lnTo>
                  <a:close/>
                  <a:moveTo>
                    <a:pt x="102" y="54"/>
                  </a:moveTo>
                  <a:lnTo>
                    <a:pt x="113" y="54"/>
                  </a:lnTo>
                  <a:lnTo>
                    <a:pt x="121" y="55"/>
                  </a:lnTo>
                  <a:lnTo>
                    <a:pt x="108" y="119"/>
                  </a:lnTo>
                  <a:lnTo>
                    <a:pt x="107" y="119"/>
                  </a:lnTo>
                  <a:lnTo>
                    <a:pt x="103" y="119"/>
                  </a:lnTo>
                  <a:lnTo>
                    <a:pt x="102" y="54"/>
                  </a:lnTo>
                  <a:close/>
                  <a:moveTo>
                    <a:pt x="121" y="55"/>
                  </a:moveTo>
                  <a:lnTo>
                    <a:pt x="122" y="55"/>
                  </a:lnTo>
                  <a:lnTo>
                    <a:pt x="114" y="88"/>
                  </a:lnTo>
                  <a:lnTo>
                    <a:pt x="121" y="55"/>
                  </a:lnTo>
                  <a:close/>
                  <a:moveTo>
                    <a:pt x="122" y="55"/>
                  </a:moveTo>
                  <a:lnTo>
                    <a:pt x="129" y="58"/>
                  </a:lnTo>
                  <a:lnTo>
                    <a:pt x="137" y="61"/>
                  </a:lnTo>
                  <a:lnTo>
                    <a:pt x="107" y="119"/>
                  </a:lnTo>
                  <a:lnTo>
                    <a:pt x="108" y="119"/>
                  </a:lnTo>
                  <a:lnTo>
                    <a:pt x="122" y="55"/>
                  </a:lnTo>
                  <a:close/>
                  <a:moveTo>
                    <a:pt x="107" y="119"/>
                  </a:moveTo>
                  <a:lnTo>
                    <a:pt x="107" y="119"/>
                  </a:lnTo>
                  <a:lnTo>
                    <a:pt x="122" y="90"/>
                  </a:lnTo>
                  <a:lnTo>
                    <a:pt x="107" y="119"/>
                  </a:lnTo>
                  <a:close/>
                  <a:moveTo>
                    <a:pt x="137" y="61"/>
                  </a:moveTo>
                  <a:lnTo>
                    <a:pt x="144" y="65"/>
                  </a:lnTo>
                  <a:lnTo>
                    <a:pt x="150" y="70"/>
                  </a:lnTo>
                  <a:lnTo>
                    <a:pt x="107" y="119"/>
                  </a:lnTo>
                  <a:lnTo>
                    <a:pt x="107" y="119"/>
                  </a:lnTo>
                  <a:lnTo>
                    <a:pt x="137" y="61"/>
                  </a:lnTo>
                  <a:close/>
                  <a:moveTo>
                    <a:pt x="150" y="70"/>
                  </a:moveTo>
                  <a:lnTo>
                    <a:pt x="157" y="76"/>
                  </a:lnTo>
                  <a:lnTo>
                    <a:pt x="162" y="84"/>
                  </a:lnTo>
                  <a:lnTo>
                    <a:pt x="107" y="119"/>
                  </a:lnTo>
                  <a:lnTo>
                    <a:pt x="107" y="119"/>
                  </a:lnTo>
                  <a:lnTo>
                    <a:pt x="107" y="119"/>
                  </a:lnTo>
                  <a:lnTo>
                    <a:pt x="150" y="70"/>
                  </a:lnTo>
                  <a:close/>
                  <a:moveTo>
                    <a:pt x="162" y="84"/>
                  </a:moveTo>
                  <a:lnTo>
                    <a:pt x="165" y="91"/>
                  </a:lnTo>
                  <a:lnTo>
                    <a:pt x="169" y="99"/>
                  </a:lnTo>
                  <a:lnTo>
                    <a:pt x="108" y="121"/>
                  </a:lnTo>
                  <a:lnTo>
                    <a:pt x="108" y="120"/>
                  </a:lnTo>
                  <a:lnTo>
                    <a:pt x="107" y="119"/>
                  </a:lnTo>
                  <a:lnTo>
                    <a:pt x="162" y="84"/>
                  </a:lnTo>
                  <a:close/>
                  <a:moveTo>
                    <a:pt x="169" y="99"/>
                  </a:moveTo>
                  <a:lnTo>
                    <a:pt x="172" y="105"/>
                  </a:lnTo>
                  <a:lnTo>
                    <a:pt x="173" y="112"/>
                  </a:lnTo>
                  <a:lnTo>
                    <a:pt x="174" y="120"/>
                  </a:lnTo>
                  <a:lnTo>
                    <a:pt x="174" y="127"/>
                  </a:lnTo>
                  <a:lnTo>
                    <a:pt x="109" y="127"/>
                  </a:lnTo>
                  <a:lnTo>
                    <a:pt x="109" y="125"/>
                  </a:lnTo>
                  <a:lnTo>
                    <a:pt x="108" y="121"/>
                  </a:lnTo>
                  <a:lnTo>
                    <a:pt x="169" y="99"/>
                  </a:lnTo>
                  <a:close/>
                  <a:moveTo>
                    <a:pt x="109" y="127"/>
                  </a:moveTo>
                  <a:lnTo>
                    <a:pt x="109" y="127"/>
                  </a:lnTo>
                  <a:lnTo>
                    <a:pt x="142" y="127"/>
                  </a:lnTo>
                  <a:lnTo>
                    <a:pt x="109" y="127"/>
                  </a:lnTo>
                  <a:close/>
                  <a:moveTo>
                    <a:pt x="174" y="127"/>
                  </a:moveTo>
                  <a:lnTo>
                    <a:pt x="174" y="135"/>
                  </a:lnTo>
                  <a:lnTo>
                    <a:pt x="173" y="142"/>
                  </a:lnTo>
                  <a:lnTo>
                    <a:pt x="170" y="150"/>
                  </a:lnTo>
                  <a:lnTo>
                    <a:pt x="168" y="157"/>
                  </a:lnTo>
                  <a:lnTo>
                    <a:pt x="109" y="130"/>
                  </a:lnTo>
                  <a:lnTo>
                    <a:pt x="109" y="129"/>
                  </a:lnTo>
                  <a:lnTo>
                    <a:pt x="109" y="127"/>
                  </a:lnTo>
                  <a:lnTo>
                    <a:pt x="174" y="127"/>
                  </a:lnTo>
                  <a:close/>
                  <a:moveTo>
                    <a:pt x="109" y="130"/>
                  </a:moveTo>
                  <a:lnTo>
                    <a:pt x="109" y="130"/>
                  </a:lnTo>
                  <a:lnTo>
                    <a:pt x="138" y="144"/>
                  </a:lnTo>
                  <a:lnTo>
                    <a:pt x="109" y="130"/>
                  </a:lnTo>
                  <a:close/>
                  <a:moveTo>
                    <a:pt x="168" y="157"/>
                  </a:moveTo>
                  <a:lnTo>
                    <a:pt x="164" y="163"/>
                  </a:lnTo>
                  <a:lnTo>
                    <a:pt x="160" y="170"/>
                  </a:lnTo>
                  <a:lnTo>
                    <a:pt x="155" y="176"/>
                  </a:lnTo>
                  <a:lnTo>
                    <a:pt x="149" y="181"/>
                  </a:lnTo>
                  <a:lnTo>
                    <a:pt x="107" y="132"/>
                  </a:lnTo>
                  <a:lnTo>
                    <a:pt x="108" y="131"/>
                  </a:lnTo>
                  <a:lnTo>
                    <a:pt x="109" y="130"/>
                  </a:lnTo>
                  <a:lnTo>
                    <a:pt x="168" y="157"/>
                  </a:lnTo>
                  <a:close/>
                  <a:moveTo>
                    <a:pt x="107" y="132"/>
                  </a:moveTo>
                  <a:lnTo>
                    <a:pt x="107" y="132"/>
                  </a:lnTo>
                  <a:lnTo>
                    <a:pt x="128" y="157"/>
                  </a:lnTo>
                  <a:lnTo>
                    <a:pt x="107" y="132"/>
                  </a:lnTo>
                  <a:close/>
                  <a:moveTo>
                    <a:pt x="149" y="181"/>
                  </a:moveTo>
                  <a:lnTo>
                    <a:pt x="143" y="186"/>
                  </a:lnTo>
                  <a:lnTo>
                    <a:pt x="137" y="190"/>
                  </a:lnTo>
                  <a:lnTo>
                    <a:pt x="130" y="193"/>
                  </a:lnTo>
                  <a:lnTo>
                    <a:pt x="123" y="197"/>
                  </a:lnTo>
                  <a:lnTo>
                    <a:pt x="99" y="136"/>
                  </a:lnTo>
                  <a:lnTo>
                    <a:pt x="104" y="135"/>
                  </a:lnTo>
                  <a:lnTo>
                    <a:pt x="107" y="132"/>
                  </a:lnTo>
                  <a:lnTo>
                    <a:pt x="149" y="181"/>
                  </a:lnTo>
                  <a:close/>
                  <a:moveTo>
                    <a:pt x="123" y="197"/>
                  </a:moveTo>
                  <a:lnTo>
                    <a:pt x="116" y="200"/>
                  </a:lnTo>
                  <a:lnTo>
                    <a:pt x="108" y="201"/>
                  </a:lnTo>
                  <a:lnTo>
                    <a:pt x="101" y="202"/>
                  </a:lnTo>
                  <a:lnTo>
                    <a:pt x="93" y="203"/>
                  </a:lnTo>
                  <a:lnTo>
                    <a:pt x="87" y="202"/>
                  </a:lnTo>
                  <a:lnTo>
                    <a:pt x="79" y="202"/>
                  </a:lnTo>
                  <a:lnTo>
                    <a:pt x="73" y="200"/>
                  </a:lnTo>
                  <a:lnTo>
                    <a:pt x="66" y="197"/>
                  </a:lnTo>
                  <a:lnTo>
                    <a:pt x="91" y="137"/>
                  </a:lnTo>
                  <a:lnTo>
                    <a:pt x="94" y="137"/>
                  </a:lnTo>
                  <a:lnTo>
                    <a:pt x="99" y="136"/>
                  </a:lnTo>
                  <a:lnTo>
                    <a:pt x="123" y="197"/>
                  </a:lnTo>
                  <a:close/>
                  <a:moveTo>
                    <a:pt x="66" y="197"/>
                  </a:moveTo>
                  <a:lnTo>
                    <a:pt x="59" y="195"/>
                  </a:lnTo>
                  <a:lnTo>
                    <a:pt x="55" y="191"/>
                  </a:lnTo>
                  <a:lnTo>
                    <a:pt x="48" y="187"/>
                  </a:lnTo>
                  <a:lnTo>
                    <a:pt x="43" y="182"/>
                  </a:lnTo>
                  <a:lnTo>
                    <a:pt x="33" y="172"/>
                  </a:lnTo>
                  <a:lnTo>
                    <a:pt x="25" y="159"/>
                  </a:lnTo>
                  <a:lnTo>
                    <a:pt x="82" y="126"/>
                  </a:lnTo>
                  <a:lnTo>
                    <a:pt x="87" y="134"/>
                  </a:lnTo>
                  <a:lnTo>
                    <a:pt x="91" y="137"/>
                  </a:lnTo>
                  <a:lnTo>
                    <a:pt x="66" y="197"/>
                  </a:lnTo>
                  <a:close/>
                  <a:moveTo>
                    <a:pt x="25" y="159"/>
                  </a:moveTo>
                  <a:lnTo>
                    <a:pt x="10" y="131"/>
                  </a:lnTo>
                  <a:lnTo>
                    <a:pt x="36" y="115"/>
                  </a:lnTo>
                  <a:lnTo>
                    <a:pt x="53" y="142"/>
                  </a:lnTo>
                  <a:lnTo>
                    <a:pt x="2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45"/>
            <p:cNvSpPr>
              <a:spLocks noEditPoints="1"/>
            </p:cNvSpPr>
            <p:nvPr/>
          </p:nvSpPr>
          <p:spPr bwMode="auto">
            <a:xfrm>
              <a:off x="3389" y="1835"/>
              <a:ext cx="42" cy="55"/>
            </a:xfrm>
            <a:custGeom>
              <a:avLst/>
              <a:gdLst>
                <a:gd name="T0" fmla="*/ 138 w 207"/>
                <a:gd name="T1" fmla="*/ 223 h 276"/>
                <a:gd name="T2" fmla="*/ 30 w 207"/>
                <a:gd name="T3" fmla="*/ 31 h 276"/>
                <a:gd name="T4" fmla="*/ 83 w 207"/>
                <a:gd name="T5" fmla="*/ 10 h 276"/>
                <a:gd name="T6" fmla="*/ 83 w 207"/>
                <a:gd name="T7" fmla="*/ 10 h 276"/>
                <a:gd name="T8" fmla="*/ 115 w 207"/>
                <a:gd name="T9" fmla="*/ 68 h 276"/>
                <a:gd name="T10" fmla="*/ 115 w 207"/>
                <a:gd name="T11" fmla="*/ 2 h 276"/>
                <a:gd name="T12" fmla="*/ 120 w 207"/>
                <a:gd name="T13" fmla="*/ 66 h 276"/>
                <a:gd name="T14" fmla="*/ 125 w 207"/>
                <a:gd name="T15" fmla="*/ 33 h 276"/>
                <a:gd name="T16" fmla="*/ 148 w 207"/>
                <a:gd name="T17" fmla="*/ 5 h 276"/>
                <a:gd name="T18" fmla="*/ 123 w 207"/>
                <a:gd name="T19" fmla="*/ 0 h 276"/>
                <a:gd name="T20" fmla="*/ 131 w 207"/>
                <a:gd name="T21" fmla="*/ 68 h 276"/>
                <a:gd name="T22" fmla="*/ 131 w 207"/>
                <a:gd name="T23" fmla="*/ 68 h 276"/>
                <a:gd name="T24" fmla="*/ 171 w 207"/>
                <a:gd name="T25" fmla="*/ 16 h 276"/>
                <a:gd name="T26" fmla="*/ 132 w 207"/>
                <a:gd name="T27" fmla="*/ 70 h 276"/>
                <a:gd name="T28" fmla="*/ 188 w 207"/>
                <a:gd name="T29" fmla="*/ 35 h 276"/>
                <a:gd name="T30" fmla="*/ 194 w 207"/>
                <a:gd name="T31" fmla="*/ 46 h 276"/>
                <a:gd name="T32" fmla="*/ 135 w 207"/>
                <a:gd name="T33" fmla="*/ 73 h 276"/>
                <a:gd name="T34" fmla="*/ 207 w 207"/>
                <a:gd name="T35" fmla="*/ 90 h 276"/>
                <a:gd name="T36" fmla="*/ 199 w 207"/>
                <a:gd name="T37" fmla="*/ 58 h 276"/>
                <a:gd name="T38" fmla="*/ 204 w 207"/>
                <a:gd name="T39" fmla="*/ 114 h 276"/>
                <a:gd name="T40" fmla="*/ 142 w 207"/>
                <a:gd name="T41" fmla="*/ 94 h 276"/>
                <a:gd name="T42" fmla="*/ 172 w 207"/>
                <a:gd name="T43" fmla="*/ 112 h 276"/>
                <a:gd name="T44" fmla="*/ 194 w 207"/>
                <a:gd name="T45" fmla="*/ 139 h 276"/>
                <a:gd name="T46" fmla="*/ 141 w 207"/>
                <a:gd name="T47" fmla="*/ 104 h 276"/>
                <a:gd name="T48" fmla="*/ 174 w 207"/>
                <a:gd name="T49" fmla="*/ 160 h 276"/>
                <a:gd name="T50" fmla="*/ 125 w 207"/>
                <a:gd name="T51" fmla="*/ 112 h 276"/>
                <a:gd name="T52" fmla="*/ 148 w 207"/>
                <a:gd name="T53" fmla="*/ 172 h 276"/>
                <a:gd name="T54" fmla="*/ 148 w 207"/>
                <a:gd name="T55" fmla="*/ 172 h 276"/>
                <a:gd name="T56" fmla="*/ 100 w 207"/>
                <a:gd name="T57" fmla="*/ 156 h 276"/>
                <a:gd name="T58" fmla="*/ 97 w 207"/>
                <a:gd name="T59" fmla="*/ 238 h 276"/>
                <a:gd name="T60" fmla="*/ 169 w 207"/>
                <a:gd name="T61" fmla="*/ 246 h 276"/>
                <a:gd name="T62" fmla="*/ 138 w 207"/>
                <a:gd name="T63" fmla="*/ 257 h 276"/>
                <a:gd name="T64" fmla="*/ 138 w 207"/>
                <a:gd name="T65" fmla="*/ 257 h 276"/>
                <a:gd name="T66" fmla="*/ 108 w 207"/>
                <a:gd name="T67" fmla="*/ 234 h 276"/>
                <a:gd name="T68" fmla="*/ 141 w 207"/>
                <a:gd name="T69" fmla="*/ 152 h 276"/>
                <a:gd name="T70" fmla="*/ 121 w 207"/>
                <a:gd name="T71" fmla="*/ 90 h 276"/>
                <a:gd name="T72" fmla="*/ 141 w 207"/>
                <a:gd name="T73" fmla="*/ 152 h 276"/>
                <a:gd name="T74" fmla="*/ 122 w 207"/>
                <a:gd name="T75" fmla="*/ 91 h 276"/>
                <a:gd name="T76" fmla="*/ 168 w 207"/>
                <a:gd name="T77" fmla="*/ 135 h 276"/>
                <a:gd name="T78" fmla="*/ 122 w 207"/>
                <a:gd name="T79" fmla="*/ 92 h 276"/>
                <a:gd name="T80" fmla="*/ 184 w 207"/>
                <a:gd name="T81" fmla="*/ 105 h 276"/>
                <a:gd name="T82" fmla="*/ 121 w 207"/>
                <a:gd name="T83" fmla="*/ 94 h 276"/>
                <a:gd name="T84" fmla="*/ 184 w 207"/>
                <a:gd name="T85" fmla="*/ 79 h 276"/>
                <a:gd name="T86" fmla="*/ 120 w 207"/>
                <a:gd name="T87" fmla="*/ 87 h 276"/>
                <a:gd name="T88" fmla="*/ 181 w 207"/>
                <a:gd name="T89" fmla="*/ 66 h 276"/>
                <a:gd name="T90" fmla="*/ 146 w 207"/>
                <a:gd name="T91" fmla="*/ 69 h 276"/>
                <a:gd name="T92" fmla="*/ 161 w 207"/>
                <a:gd name="T93" fmla="*/ 38 h 276"/>
                <a:gd name="T94" fmla="*/ 161 w 207"/>
                <a:gd name="T95" fmla="*/ 36 h 276"/>
                <a:gd name="T96" fmla="*/ 118 w 207"/>
                <a:gd name="T97" fmla="*/ 86 h 276"/>
                <a:gd name="T98" fmla="*/ 153 w 207"/>
                <a:gd name="T99" fmla="*/ 31 h 276"/>
                <a:gd name="T100" fmla="*/ 121 w 207"/>
                <a:gd name="T101" fmla="*/ 86 h 276"/>
                <a:gd name="T102" fmla="*/ 147 w 207"/>
                <a:gd name="T103" fmla="*/ 28 h 276"/>
                <a:gd name="T104" fmla="*/ 126 w 207"/>
                <a:gd name="T105" fmla="*/ 55 h 276"/>
                <a:gd name="T106" fmla="*/ 125 w 207"/>
                <a:gd name="T107" fmla="*/ 87 h 276"/>
                <a:gd name="T108" fmla="*/ 123 w 207"/>
                <a:gd name="T109" fmla="*/ 87 h 276"/>
                <a:gd name="T110" fmla="*/ 125 w 207"/>
                <a:gd name="T111" fmla="*/ 87 h 276"/>
                <a:gd name="T112" fmla="*/ 93 w 207"/>
                <a:gd name="T113" fmla="*/ 30 h 276"/>
                <a:gd name="T114" fmla="*/ 116 w 207"/>
                <a:gd name="T115" fmla="*/ 90 h 276"/>
                <a:gd name="T116" fmla="*/ 116 w 207"/>
                <a:gd name="T117" fmla="*/ 90 h 276"/>
                <a:gd name="T118" fmla="*/ 69 w 207"/>
                <a:gd name="T119" fmla="*/ 74 h 276"/>
                <a:gd name="T120" fmla="*/ 62 w 207"/>
                <a:gd name="T121" fmla="*/ 147 h 276"/>
                <a:gd name="T122" fmla="*/ 74 w 207"/>
                <a:gd name="T123" fmla="*/ 17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7" h="276">
                  <a:moveTo>
                    <a:pt x="78" y="246"/>
                  </a:moveTo>
                  <a:lnTo>
                    <a:pt x="11" y="73"/>
                  </a:lnTo>
                  <a:lnTo>
                    <a:pt x="72" y="49"/>
                  </a:lnTo>
                  <a:lnTo>
                    <a:pt x="138" y="223"/>
                  </a:lnTo>
                  <a:lnTo>
                    <a:pt x="78" y="246"/>
                  </a:lnTo>
                  <a:close/>
                  <a:moveTo>
                    <a:pt x="11" y="73"/>
                  </a:moveTo>
                  <a:lnTo>
                    <a:pt x="0" y="43"/>
                  </a:lnTo>
                  <a:lnTo>
                    <a:pt x="30" y="31"/>
                  </a:lnTo>
                  <a:lnTo>
                    <a:pt x="41" y="61"/>
                  </a:lnTo>
                  <a:lnTo>
                    <a:pt x="11" y="73"/>
                  </a:lnTo>
                  <a:close/>
                  <a:moveTo>
                    <a:pt x="30" y="31"/>
                  </a:moveTo>
                  <a:lnTo>
                    <a:pt x="83" y="10"/>
                  </a:lnTo>
                  <a:lnTo>
                    <a:pt x="107" y="71"/>
                  </a:lnTo>
                  <a:lnTo>
                    <a:pt x="54" y="91"/>
                  </a:lnTo>
                  <a:lnTo>
                    <a:pt x="30" y="31"/>
                  </a:lnTo>
                  <a:close/>
                  <a:moveTo>
                    <a:pt x="83" y="10"/>
                  </a:moveTo>
                  <a:lnTo>
                    <a:pt x="95" y="7"/>
                  </a:lnTo>
                  <a:lnTo>
                    <a:pt x="103" y="4"/>
                  </a:lnTo>
                  <a:lnTo>
                    <a:pt x="120" y="66"/>
                  </a:lnTo>
                  <a:lnTo>
                    <a:pt x="115" y="68"/>
                  </a:lnTo>
                  <a:lnTo>
                    <a:pt x="107" y="71"/>
                  </a:lnTo>
                  <a:lnTo>
                    <a:pt x="83" y="10"/>
                  </a:lnTo>
                  <a:close/>
                  <a:moveTo>
                    <a:pt x="103" y="4"/>
                  </a:moveTo>
                  <a:lnTo>
                    <a:pt x="115" y="2"/>
                  </a:lnTo>
                  <a:lnTo>
                    <a:pt x="125" y="0"/>
                  </a:lnTo>
                  <a:lnTo>
                    <a:pt x="125" y="65"/>
                  </a:lnTo>
                  <a:lnTo>
                    <a:pt x="123" y="65"/>
                  </a:lnTo>
                  <a:lnTo>
                    <a:pt x="120" y="66"/>
                  </a:lnTo>
                  <a:lnTo>
                    <a:pt x="103" y="4"/>
                  </a:lnTo>
                  <a:close/>
                  <a:moveTo>
                    <a:pt x="125" y="65"/>
                  </a:moveTo>
                  <a:lnTo>
                    <a:pt x="125" y="65"/>
                  </a:lnTo>
                  <a:lnTo>
                    <a:pt x="125" y="33"/>
                  </a:lnTo>
                  <a:lnTo>
                    <a:pt x="125" y="65"/>
                  </a:lnTo>
                  <a:close/>
                  <a:moveTo>
                    <a:pt x="123" y="0"/>
                  </a:moveTo>
                  <a:lnTo>
                    <a:pt x="137" y="2"/>
                  </a:lnTo>
                  <a:lnTo>
                    <a:pt x="148" y="5"/>
                  </a:lnTo>
                  <a:lnTo>
                    <a:pt x="127" y="66"/>
                  </a:lnTo>
                  <a:lnTo>
                    <a:pt x="126" y="65"/>
                  </a:lnTo>
                  <a:lnTo>
                    <a:pt x="125" y="65"/>
                  </a:lnTo>
                  <a:lnTo>
                    <a:pt x="123" y="0"/>
                  </a:lnTo>
                  <a:close/>
                  <a:moveTo>
                    <a:pt x="148" y="5"/>
                  </a:moveTo>
                  <a:lnTo>
                    <a:pt x="159" y="10"/>
                  </a:lnTo>
                  <a:lnTo>
                    <a:pt x="171" y="16"/>
                  </a:lnTo>
                  <a:lnTo>
                    <a:pt x="131" y="68"/>
                  </a:lnTo>
                  <a:lnTo>
                    <a:pt x="128" y="66"/>
                  </a:lnTo>
                  <a:lnTo>
                    <a:pt x="127" y="66"/>
                  </a:lnTo>
                  <a:lnTo>
                    <a:pt x="148" y="5"/>
                  </a:lnTo>
                  <a:close/>
                  <a:moveTo>
                    <a:pt x="131" y="68"/>
                  </a:moveTo>
                  <a:lnTo>
                    <a:pt x="131" y="68"/>
                  </a:lnTo>
                  <a:lnTo>
                    <a:pt x="151" y="43"/>
                  </a:lnTo>
                  <a:lnTo>
                    <a:pt x="131" y="68"/>
                  </a:lnTo>
                  <a:close/>
                  <a:moveTo>
                    <a:pt x="171" y="16"/>
                  </a:moveTo>
                  <a:lnTo>
                    <a:pt x="179" y="25"/>
                  </a:lnTo>
                  <a:lnTo>
                    <a:pt x="188" y="35"/>
                  </a:lnTo>
                  <a:lnTo>
                    <a:pt x="135" y="73"/>
                  </a:lnTo>
                  <a:lnTo>
                    <a:pt x="132" y="70"/>
                  </a:lnTo>
                  <a:lnTo>
                    <a:pt x="131" y="68"/>
                  </a:lnTo>
                  <a:lnTo>
                    <a:pt x="171" y="16"/>
                  </a:lnTo>
                  <a:close/>
                  <a:moveTo>
                    <a:pt x="188" y="35"/>
                  </a:moveTo>
                  <a:lnTo>
                    <a:pt x="188" y="35"/>
                  </a:lnTo>
                  <a:lnTo>
                    <a:pt x="161" y="54"/>
                  </a:lnTo>
                  <a:lnTo>
                    <a:pt x="188" y="35"/>
                  </a:lnTo>
                  <a:close/>
                  <a:moveTo>
                    <a:pt x="188" y="35"/>
                  </a:moveTo>
                  <a:lnTo>
                    <a:pt x="194" y="46"/>
                  </a:lnTo>
                  <a:lnTo>
                    <a:pt x="199" y="58"/>
                  </a:lnTo>
                  <a:lnTo>
                    <a:pt x="140" y="81"/>
                  </a:lnTo>
                  <a:lnTo>
                    <a:pt x="137" y="76"/>
                  </a:lnTo>
                  <a:lnTo>
                    <a:pt x="135" y="73"/>
                  </a:lnTo>
                  <a:lnTo>
                    <a:pt x="188" y="35"/>
                  </a:lnTo>
                  <a:close/>
                  <a:moveTo>
                    <a:pt x="199" y="58"/>
                  </a:moveTo>
                  <a:lnTo>
                    <a:pt x="204" y="74"/>
                  </a:lnTo>
                  <a:lnTo>
                    <a:pt x="207" y="90"/>
                  </a:lnTo>
                  <a:lnTo>
                    <a:pt x="142" y="94"/>
                  </a:lnTo>
                  <a:lnTo>
                    <a:pt x="141" y="87"/>
                  </a:lnTo>
                  <a:lnTo>
                    <a:pt x="140" y="81"/>
                  </a:lnTo>
                  <a:lnTo>
                    <a:pt x="199" y="58"/>
                  </a:lnTo>
                  <a:close/>
                  <a:moveTo>
                    <a:pt x="207" y="90"/>
                  </a:moveTo>
                  <a:lnTo>
                    <a:pt x="207" y="97"/>
                  </a:lnTo>
                  <a:lnTo>
                    <a:pt x="207" y="106"/>
                  </a:lnTo>
                  <a:lnTo>
                    <a:pt x="204" y="114"/>
                  </a:lnTo>
                  <a:lnTo>
                    <a:pt x="203" y="122"/>
                  </a:lnTo>
                  <a:lnTo>
                    <a:pt x="141" y="102"/>
                  </a:lnTo>
                  <a:lnTo>
                    <a:pt x="142" y="97"/>
                  </a:lnTo>
                  <a:lnTo>
                    <a:pt x="142" y="94"/>
                  </a:lnTo>
                  <a:lnTo>
                    <a:pt x="207" y="90"/>
                  </a:lnTo>
                  <a:close/>
                  <a:moveTo>
                    <a:pt x="141" y="102"/>
                  </a:moveTo>
                  <a:lnTo>
                    <a:pt x="141" y="102"/>
                  </a:lnTo>
                  <a:lnTo>
                    <a:pt x="172" y="112"/>
                  </a:lnTo>
                  <a:lnTo>
                    <a:pt x="141" y="102"/>
                  </a:lnTo>
                  <a:close/>
                  <a:moveTo>
                    <a:pt x="203" y="122"/>
                  </a:moveTo>
                  <a:lnTo>
                    <a:pt x="199" y="131"/>
                  </a:lnTo>
                  <a:lnTo>
                    <a:pt x="194" y="139"/>
                  </a:lnTo>
                  <a:lnTo>
                    <a:pt x="188" y="147"/>
                  </a:lnTo>
                  <a:lnTo>
                    <a:pt x="181" y="153"/>
                  </a:lnTo>
                  <a:lnTo>
                    <a:pt x="138" y="105"/>
                  </a:lnTo>
                  <a:lnTo>
                    <a:pt x="141" y="104"/>
                  </a:lnTo>
                  <a:lnTo>
                    <a:pt x="141" y="102"/>
                  </a:lnTo>
                  <a:lnTo>
                    <a:pt x="203" y="122"/>
                  </a:lnTo>
                  <a:close/>
                  <a:moveTo>
                    <a:pt x="181" y="153"/>
                  </a:moveTo>
                  <a:lnTo>
                    <a:pt x="174" y="160"/>
                  </a:lnTo>
                  <a:lnTo>
                    <a:pt x="166" y="165"/>
                  </a:lnTo>
                  <a:lnTo>
                    <a:pt x="157" y="168"/>
                  </a:lnTo>
                  <a:lnTo>
                    <a:pt x="148" y="172"/>
                  </a:lnTo>
                  <a:lnTo>
                    <a:pt x="125" y="112"/>
                  </a:lnTo>
                  <a:lnTo>
                    <a:pt x="133" y="109"/>
                  </a:lnTo>
                  <a:lnTo>
                    <a:pt x="138" y="105"/>
                  </a:lnTo>
                  <a:lnTo>
                    <a:pt x="181" y="153"/>
                  </a:lnTo>
                  <a:close/>
                  <a:moveTo>
                    <a:pt x="148" y="172"/>
                  </a:moveTo>
                  <a:lnTo>
                    <a:pt x="112" y="187"/>
                  </a:lnTo>
                  <a:lnTo>
                    <a:pt x="88" y="126"/>
                  </a:lnTo>
                  <a:lnTo>
                    <a:pt x="125" y="112"/>
                  </a:lnTo>
                  <a:lnTo>
                    <a:pt x="148" y="172"/>
                  </a:lnTo>
                  <a:close/>
                  <a:moveTo>
                    <a:pt x="70" y="168"/>
                  </a:moveTo>
                  <a:lnTo>
                    <a:pt x="59" y="137"/>
                  </a:lnTo>
                  <a:lnTo>
                    <a:pt x="88" y="126"/>
                  </a:lnTo>
                  <a:lnTo>
                    <a:pt x="100" y="156"/>
                  </a:lnTo>
                  <a:lnTo>
                    <a:pt x="70" y="168"/>
                  </a:lnTo>
                  <a:close/>
                  <a:moveTo>
                    <a:pt x="130" y="145"/>
                  </a:moveTo>
                  <a:lnTo>
                    <a:pt x="157" y="216"/>
                  </a:lnTo>
                  <a:lnTo>
                    <a:pt x="97" y="238"/>
                  </a:lnTo>
                  <a:lnTo>
                    <a:pt x="70" y="168"/>
                  </a:lnTo>
                  <a:lnTo>
                    <a:pt x="130" y="145"/>
                  </a:lnTo>
                  <a:close/>
                  <a:moveTo>
                    <a:pt x="157" y="216"/>
                  </a:moveTo>
                  <a:lnTo>
                    <a:pt x="169" y="246"/>
                  </a:lnTo>
                  <a:lnTo>
                    <a:pt x="138" y="257"/>
                  </a:lnTo>
                  <a:lnTo>
                    <a:pt x="127" y="227"/>
                  </a:lnTo>
                  <a:lnTo>
                    <a:pt x="157" y="216"/>
                  </a:lnTo>
                  <a:close/>
                  <a:moveTo>
                    <a:pt x="138" y="257"/>
                  </a:moveTo>
                  <a:lnTo>
                    <a:pt x="120" y="264"/>
                  </a:lnTo>
                  <a:lnTo>
                    <a:pt x="97" y="205"/>
                  </a:lnTo>
                  <a:lnTo>
                    <a:pt x="116" y="197"/>
                  </a:lnTo>
                  <a:lnTo>
                    <a:pt x="138" y="257"/>
                  </a:lnTo>
                  <a:close/>
                  <a:moveTo>
                    <a:pt x="120" y="264"/>
                  </a:moveTo>
                  <a:lnTo>
                    <a:pt x="90" y="276"/>
                  </a:lnTo>
                  <a:lnTo>
                    <a:pt x="78" y="246"/>
                  </a:lnTo>
                  <a:lnTo>
                    <a:pt x="108" y="234"/>
                  </a:lnTo>
                  <a:lnTo>
                    <a:pt x="120" y="264"/>
                  </a:lnTo>
                  <a:close/>
                  <a:moveTo>
                    <a:pt x="81" y="106"/>
                  </a:moveTo>
                  <a:lnTo>
                    <a:pt x="117" y="91"/>
                  </a:lnTo>
                  <a:lnTo>
                    <a:pt x="141" y="152"/>
                  </a:lnTo>
                  <a:lnTo>
                    <a:pt x="103" y="166"/>
                  </a:lnTo>
                  <a:lnTo>
                    <a:pt x="81" y="106"/>
                  </a:lnTo>
                  <a:close/>
                  <a:moveTo>
                    <a:pt x="117" y="91"/>
                  </a:moveTo>
                  <a:lnTo>
                    <a:pt x="121" y="90"/>
                  </a:lnTo>
                  <a:lnTo>
                    <a:pt x="123" y="89"/>
                  </a:lnTo>
                  <a:lnTo>
                    <a:pt x="163" y="140"/>
                  </a:lnTo>
                  <a:lnTo>
                    <a:pt x="153" y="146"/>
                  </a:lnTo>
                  <a:lnTo>
                    <a:pt x="141" y="152"/>
                  </a:lnTo>
                  <a:lnTo>
                    <a:pt x="117" y="91"/>
                  </a:lnTo>
                  <a:close/>
                  <a:moveTo>
                    <a:pt x="123" y="89"/>
                  </a:moveTo>
                  <a:lnTo>
                    <a:pt x="122" y="90"/>
                  </a:lnTo>
                  <a:lnTo>
                    <a:pt x="122" y="91"/>
                  </a:lnTo>
                  <a:lnTo>
                    <a:pt x="181" y="117"/>
                  </a:lnTo>
                  <a:lnTo>
                    <a:pt x="177" y="124"/>
                  </a:lnTo>
                  <a:lnTo>
                    <a:pt x="173" y="130"/>
                  </a:lnTo>
                  <a:lnTo>
                    <a:pt x="168" y="135"/>
                  </a:lnTo>
                  <a:lnTo>
                    <a:pt x="163" y="140"/>
                  </a:lnTo>
                  <a:lnTo>
                    <a:pt x="123" y="89"/>
                  </a:lnTo>
                  <a:close/>
                  <a:moveTo>
                    <a:pt x="122" y="91"/>
                  </a:moveTo>
                  <a:lnTo>
                    <a:pt x="122" y="92"/>
                  </a:lnTo>
                  <a:lnTo>
                    <a:pt x="121" y="94"/>
                  </a:lnTo>
                  <a:lnTo>
                    <a:pt x="186" y="91"/>
                  </a:lnTo>
                  <a:lnTo>
                    <a:pt x="186" y="97"/>
                  </a:lnTo>
                  <a:lnTo>
                    <a:pt x="184" y="105"/>
                  </a:lnTo>
                  <a:lnTo>
                    <a:pt x="183" y="111"/>
                  </a:lnTo>
                  <a:lnTo>
                    <a:pt x="181" y="117"/>
                  </a:lnTo>
                  <a:lnTo>
                    <a:pt x="122" y="91"/>
                  </a:lnTo>
                  <a:close/>
                  <a:moveTo>
                    <a:pt x="121" y="94"/>
                  </a:moveTo>
                  <a:lnTo>
                    <a:pt x="121" y="92"/>
                  </a:lnTo>
                  <a:lnTo>
                    <a:pt x="120" y="89"/>
                  </a:lnTo>
                  <a:lnTo>
                    <a:pt x="181" y="66"/>
                  </a:lnTo>
                  <a:lnTo>
                    <a:pt x="184" y="79"/>
                  </a:lnTo>
                  <a:lnTo>
                    <a:pt x="186" y="91"/>
                  </a:lnTo>
                  <a:lnTo>
                    <a:pt x="121" y="94"/>
                  </a:lnTo>
                  <a:close/>
                  <a:moveTo>
                    <a:pt x="120" y="89"/>
                  </a:moveTo>
                  <a:lnTo>
                    <a:pt x="120" y="87"/>
                  </a:lnTo>
                  <a:lnTo>
                    <a:pt x="118" y="86"/>
                  </a:lnTo>
                  <a:lnTo>
                    <a:pt x="173" y="50"/>
                  </a:lnTo>
                  <a:lnTo>
                    <a:pt x="177" y="58"/>
                  </a:lnTo>
                  <a:lnTo>
                    <a:pt x="181" y="66"/>
                  </a:lnTo>
                  <a:lnTo>
                    <a:pt x="120" y="89"/>
                  </a:lnTo>
                  <a:close/>
                  <a:moveTo>
                    <a:pt x="172" y="50"/>
                  </a:moveTo>
                  <a:lnTo>
                    <a:pt x="173" y="50"/>
                  </a:lnTo>
                  <a:lnTo>
                    <a:pt x="146" y="69"/>
                  </a:lnTo>
                  <a:lnTo>
                    <a:pt x="172" y="50"/>
                  </a:lnTo>
                  <a:close/>
                  <a:moveTo>
                    <a:pt x="118" y="86"/>
                  </a:moveTo>
                  <a:lnTo>
                    <a:pt x="118" y="86"/>
                  </a:lnTo>
                  <a:lnTo>
                    <a:pt x="161" y="38"/>
                  </a:lnTo>
                  <a:lnTo>
                    <a:pt x="167" y="43"/>
                  </a:lnTo>
                  <a:lnTo>
                    <a:pt x="172" y="50"/>
                  </a:lnTo>
                  <a:lnTo>
                    <a:pt x="118" y="86"/>
                  </a:lnTo>
                  <a:close/>
                  <a:moveTo>
                    <a:pt x="161" y="36"/>
                  </a:moveTo>
                  <a:lnTo>
                    <a:pt x="161" y="38"/>
                  </a:lnTo>
                  <a:lnTo>
                    <a:pt x="140" y="61"/>
                  </a:lnTo>
                  <a:lnTo>
                    <a:pt x="161" y="36"/>
                  </a:lnTo>
                  <a:close/>
                  <a:moveTo>
                    <a:pt x="118" y="86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47" y="28"/>
                  </a:lnTo>
                  <a:lnTo>
                    <a:pt x="153" y="31"/>
                  </a:lnTo>
                  <a:lnTo>
                    <a:pt x="161" y="36"/>
                  </a:lnTo>
                  <a:lnTo>
                    <a:pt x="118" y="86"/>
                  </a:lnTo>
                  <a:close/>
                  <a:moveTo>
                    <a:pt x="118" y="86"/>
                  </a:moveTo>
                  <a:lnTo>
                    <a:pt x="121" y="86"/>
                  </a:lnTo>
                  <a:lnTo>
                    <a:pt x="123" y="87"/>
                  </a:lnTo>
                  <a:lnTo>
                    <a:pt x="128" y="23"/>
                  </a:lnTo>
                  <a:lnTo>
                    <a:pt x="138" y="24"/>
                  </a:lnTo>
                  <a:lnTo>
                    <a:pt x="147" y="28"/>
                  </a:lnTo>
                  <a:lnTo>
                    <a:pt x="118" y="86"/>
                  </a:lnTo>
                  <a:close/>
                  <a:moveTo>
                    <a:pt x="128" y="23"/>
                  </a:moveTo>
                  <a:lnTo>
                    <a:pt x="128" y="23"/>
                  </a:lnTo>
                  <a:lnTo>
                    <a:pt x="126" y="55"/>
                  </a:lnTo>
                  <a:lnTo>
                    <a:pt x="128" y="23"/>
                  </a:lnTo>
                  <a:close/>
                  <a:moveTo>
                    <a:pt x="123" y="87"/>
                  </a:moveTo>
                  <a:lnTo>
                    <a:pt x="123" y="87"/>
                  </a:lnTo>
                  <a:lnTo>
                    <a:pt x="125" y="87"/>
                  </a:lnTo>
                  <a:lnTo>
                    <a:pt x="110" y="25"/>
                  </a:lnTo>
                  <a:lnTo>
                    <a:pt x="120" y="23"/>
                  </a:lnTo>
                  <a:lnTo>
                    <a:pt x="128" y="23"/>
                  </a:lnTo>
                  <a:lnTo>
                    <a:pt x="123" y="87"/>
                  </a:lnTo>
                  <a:close/>
                  <a:moveTo>
                    <a:pt x="125" y="87"/>
                  </a:moveTo>
                  <a:lnTo>
                    <a:pt x="125" y="87"/>
                  </a:lnTo>
                  <a:lnTo>
                    <a:pt x="117" y="56"/>
                  </a:lnTo>
                  <a:lnTo>
                    <a:pt x="125" y="87"/>
                  </a:lnTo>
                  <a:close/>
                  <a:moveTo>
                    <a:pt x="125" y="87"/>
                  </a:moveTo>
                  <a:lnTo>
                    <a:pt x="122" y="89"/>
                  </a:lnTo>
                  <a:lnTo>
                    <a:pt x="116" y="90"/>
                  </a:lnTo>
                  <a:lnTo>
                    <a:pt x="93" y="30"/>
                  </a:lnTo>
                  <a:lnTo>
                    <a:pt x="102" y="26"/>
                  </a:lnTo>
                  <a:lnTo>
                    <a:pt x="110" y="25"/>
                  </a:lnTo>
                  <a:lnTo>
                    <a:pt x="125" y="87"/>
                  </a:lnTo>
                  <a:close/>
                  <a:moveTo>
                    <a:pt x="116" y="90"/>
                  </a:moveTo>
                  <a:lnTo>
                    <a:pt x="80" y="105"/>
                  </a:lnTo>
                  <a:lnTo>
                    <a:pt x="57" y="44"/>
                  </a:lnTo>
                  <a:lnTo>
                    <a:pt x="93" y="30"/>
                  </a:lnTo>
                  <a:lnTo>
                    <a:pt x="116" y="90"/>
                  </a:lnTo>
                  <a:close/>
                  <a:moveTo>
                    <a:pt x="39" y="86"/>
                  </a:moveTo>
                  <a:lnTo>
                    <a:pt x="26" y="55"/>
                  </a:lnTo>
                  <a:lnTo>
                    <a:pt x="57" y="44"/>
                  </a:lnTo>
                  <a:lnTo>
                    <a:pt x="69" y="74"/>
                  </a:lnTo>
                  <a:lnTo>
                    <a:pt x="39" y="86"/>
                  </a:lnTo>
                  <a:close/>
                  <a:moveTo>
                    <a:pt x="98" y="63"/>
                  </a:moveTo>
                  <a:lnTo>
                    <a:pt x="122" y="125"/>
                  </a:lnTo>
                  <a:lnTo>
                    <a:pt x="62" y="147"/>
                  </a:lnTo>
                  <a:lnTo>
                    <a:pt x="39" y="86"/>
                  </a:lnTo>
                  <a:lnTo>
                    <a:pt x="98" y="63"/>
                  </a:lnTo>
                  <a:close/>
                  <a:moveTo>
                    <a:pt x="103" y="166"/>
                  </a:moveTo>
                  <a:lnTo>
                    <a:pt x="74" y="178"/>
                  </a:lnTo>
                  <a:lnTo>
                    <a:pt x="62" y="147"/>
                  </a:lnTo>
                  <a:lnTo>
                    <a:pt x="92" y="136"/>
                  </a:lnTo>
                  <a:lnTo>
                    <a:pt x="103" y="1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846"/>
            <p:cNvSpPr>
              <a:spLocks noEditPoints="1"/>
            </p:cNvSpPr>
            <p:nvPr/>
          </p:nvSpPr>
          <p:spPr bwMode="auto">
            <a:xfrm>
              <a:off x="3424" y="1835"/>
              <a:ext cx="35" cy="41"/>
            </a:xfrm>
            <a:custGeom>
              <a:avLst/>
              <a:gdLst>
                <a:gd name="T0" fmla="*/ 2 w 177"/>
                <a:gd name="T1" fmla="*/ 93 h 203"/>
                <a:gd name="T2" fmla="*/ 2 w 177"/>
                <a:gd name="T3" fmla="*/ 93 h 203"/>
                <a:gd name="T4" fmla="*/ 66 w 177"/>
                <a:gd name="T5" fmla="*/ 76 h 203"/>
                <a:gd name="T6" fmla="*/ 8 w 177"/>
                <a:gd name="T7" fmla="*/ 47 h 203"/>
                <a:gd name="T8" fmla="*/ 68 w 177"/>
                <a:gd name="T9" fmla="*/ 72 h 203"/>
                <a:gd name="T10" fmla="*/ 37 w 177"/>
                <a:gd name="T11" fmla="*/ 13 h 203"/>
                <a:gd name="T12" fmla="*/ 70 w 177"/>
                <a:gd name="T13" fmla="*/ 69 h 203"/>
                <a:gd name="T14" fmla="*/ 78 w 177"/>
                <a:gd name="T15" fmla="*/ 0 h 203"/>
                <a:gd name="T16" fmla="*/ 53 w 177"/>
                <a:gd name="T17" fmla="*/ 6 h 203"/>
                <a:gd name="T18" fmla="*/ 120 w 177"/>
                <a:gd name="T19" fmla="*/ 11 h 203"/>
                <a:gd name="T20" fmla="*/ 120 w 177"/>
                <a:gd name="T21" fmla="*/ 11 h 203"/>
                <a:gd name="T22" fmla="*/ 129 w 177"/>
                <a:gd name="T23" fmla="*/ 16 h 203"/>
                <a:gd name="T24" fmla="*/ 93 w 177"/>
                <a:gd name="T25" fmla="*/ 71 h 203"/>
                <a:gd name="T26" fmla="*/ 159 w 177"/>
                <a:gd name="T27" fmla="*/ 51 h 203"/>
                <a:gd name="T28" fmla="*/ 98 w 177"/>
                <a:gd name="T29" fmla="*/ 74 h 203"/>
                <a:gd name="T30" fmla="*/ 106 w 177"/>
                <a:gd name="T31" fmla="*/ 93 h 203"/>
                <a:gd name="T32" fmla="*/ 177 w 177"/>
                <a:gd name="T33" fmla="*/ 109 h 203"/>
                <a:gd name="T34" fmla="*/ 177 w 177"/>
                <a:gd name="T35" fmla="*/ 109 h 203"/>
                <a:gd name="T36" fmla="*/ 111 w 177"/>
                <a:gd name="T37" fmla="*/ 127 h 203"/>
                <a:gd name="T38" fmla="*/ 170 w 177"/>
                <a:gd name="T39" fmla="*/ 155 h 203"/>
                <a:gd name="T40" fmla="*/ 110 w 177"/>
                <a:gd name="T41" fmla="*/ 130 h 203"/>
                <a:gd name="T42" fmla="*/ 141 w 177"/>
                <a:gd name="T43" fmla="*/ 189 h 203"/>
                <a:gd name="T44" fmla="*/ 109 w 177"/>
                <a:gd name="T45" fmla="*/ 133 h 203"/>
                <a:gd name="T46" fmla="*/ 100 w 177"/>
                <a:gd name="T47" fmla="*/ 203 h 203"/>
                <a:gd name="T48" fmla="*/ 126 w 177"/>
                <a:gd name="T49" fmla="*/ 196 h 203"/>
                <a:gd name="T50" fmla="*/ 58 w 177"/>
                <a:gd name="T51" fmla="*/ 191 h 203"/>
                <a:gd name="T52" fmla="*/ 89 w 177"/>
                <a:gd name="T53" fmla="*/ 135 h 203"/>
                <a:gd name="T54" fmla="*/ 50 w 177"/>
                <a:gd name="T55" fmla="*/ 186 h 203"/>
                <a:gd name="T56" fmla="*/ 85 w 177"/>
                <a:gd name="T57" fmla="*/ 132 h 203"/>
                <a:gd name="T58" fmla="*/ 19 w 177"/>
                <a:gd name="T59" fmla="*/ 150 h 203"/>
                <a:gd name="T60" fmla="*/ 81 w 177"/>
                <a:gd name="T61" fmla="*/ 128 h 203"/>
                <a:gd name="T62" fmla="*/ 43 w 177"/>
                <a:gd name="T63" fmla="*/ 151 h 203"/>
                <a:gd name="T64" fmla="*/ 98 w 177"/>
                <a:gd name="T65" fmla="*/ 117 h 203"/>
                <a:gd name="T66" fmla="*/ 48 w 177"/>
                <a:gd name="T67" fmla="*/ 158 h 203"/>
                <a:gd name="T68" fmla="*/ 99 w 177"/>
                <a:gd name="T69" fmla="*/ 119 h 203"/>
                <a:gd name="T70" fmla="*/ 64 w 177"/>
                <a:gd name="T71" fmla="*/ 173 h 203"/>
                <a:gd name="T72" fmla="*/ 90 w 177"/>
                <a:gd name="T73" fmla="*/ 183 h 203"/>
                <a:gd name="T74" fmla="*/ 113 w 177"/>
                <a:gd name="T75" fmla="*/ 181 h 203"/>
                <a:gd name="T76" fmla="*/ 96 w 177"/>
                <a:gd name="T77" fmla="*/ 119 h 203"/>
                <a:gd name="T78" fmla="*/ 132 w 177"/>
                <a:gd name="T79" fmla="*/ 173 h 203"/>
                <a:gd name="T80" fmla="*/ 93 w 177"/>
                <a:gd name="T81" fmla="*/ 122 h 203"/>
                <a:gd name="T82" fmla="*/ 147 w 177"/>
                <a:gd name="T83" fmla="*/ 156 h 203"/>
                <a:gd name="T84" fmla="*/ 125 w 177"/>
                <a:gd name="T85" fmla="*/ 129 h 203"/>
                <a:gd name="T86" fmla="*/ 157 w 177"/>
                <a:gd name="T87" fmla="*/ 107 h 203"/>
                <a:gd name="T88" fmla="*/ 94 w 177"/>
                <a:gd name="T89" fmla="*/ 120 h 203"/>
                <a:gd name="T90" fmla="*/ 155 w 177"/>
                <a:gd name="T91" fmla="*/ 93 h 203"/>
                <a:gd name="T92" fmla="*/ 83 w 177"/>
                <a:gd name="T93" fmla="*/ 88 h 203"/>
                <a:gd name="T94" fmla="*/ 83 w 177"/>
                <a:gd name="T95" fmla="*/ 88 h 203"/>
                <a:gd name="T96" fmla="*/ 125 w 177"/>
                <a:gd name="T97" fmla="*/ 38 h 203"/>
                <a:gd name="T98" fmla="*/ 79 w 177"/>
                <a:gd name="T99" fmla="*/ 83 h 203"/>
                <a:gd name="T100" fmla="*/ 108 w 177"/>
                <a:gd name="T101" fmla="*/ 26 h 203"/>
                <a:gd name="T102" fmla="*/ 83 w 177"/>
                <a:gd name="T103" fmla="*/ 52 h 203"/>
                <a:gd name="T104" fmla="*/ 59 w 177"/>
                <a:gd name="T105" fmla="*/ 23 h 203"/>
                <a:gd name="T106" fmla="*/ 79 w 177"/>
                <a:gd name="T107" fmla="*/ 83 h 203"/>
                <a:gd name="T108" fmla="*/ 40 w 177"/>
                <a:gd name="T109" fmla="*/ 34 h 203"/>
                <a:gd name="T110" fmla="*/ 85 w 177"/>
                <a:gd name="T111" fmla="*/ 80 h 203"/>
                <a:gd name="T112" fmla="*/ 28 w 177"/>
                <a:gd name="T113" fmla="*/ 52 h 203"/>
                <a:gd name="T114" fmla="*/ 85 w 177"/>
                <a:gd name="T115" fmla="*/ 82 h 203"/>
                <a:gd name="T116" fmla="*/ 85 w 177"/>
                <a:gd name="T117" fmla="*/ 87 h 203"/>
                <a:gd name="T118" fmla="*/ 23 w 177"/>
                <a:gd name="T119" fmla="*/ 64 h 203"/>
                <a:gd name="T120" fmla="*/ 85 w 177"/>
                <a:gd name="T121" fmla="*/ 87 h 203"/>
                <a:gd name="T122" fmla="*/ 24 w 177"/>
                <a:gd name="T123" fmla="*/ 109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7" h="203">
                  <a:moveTo>
                    <a:pt x="10" y="132"/>
                  </a:moveTo>
                  <a:lnTo>
                    <a:pt x="7" y="122"/>
                  </a:lnTo>
                  <a:lnTo>
                    <a:pt x="4" y="112"/>
                  </a:lnTo>
                  <a:lnTo>
                    <a:pt x="3" y="102"/>
                  </a:lnTo>
                  <a:lnTo>
                    <a:pt x="2" y="93"/>
                  </a:lnTo>
                  <a:lnTo>
                    <a:pt x="65" y="87"/>
                  </a:lnTo>
                  <a:lnTo>
                    <a:pt x="68" y="97"/>
                  </a:lnTo>
                  <a:lnTo>
                    <a:pt x="71" y="108"/>
                  </a:lnTo>
                  <a:lnTo>
                    <a:pt x="10" y="132"/>
                  </a:lnTo>
                  <a:close/>
                  <a:moveTo>
                    <a:pt x="2" y="93"/>
                  </a:moveTo>
                  <a:lnTo>
                    <a:pt x="0" y="83"/>
                  </a:lnTo>
                  <a:lnTo>
                    <a:pt x="2" y="73"/>
                  </a:lnTo>
                  <a:lnTo>
                    <a:pt x="3" y="64"/>
                  </a:lnTo>
                  <a:lnTo>
                    <a:pt x="5" y="56"/>
                  </a:lnTo>
                  <a:lnTo>
                    <a:pt x="66" y="76"/>
                  </a:lnTo>
                  <a:lnTo>
                    <a:pt x="65" y="80"/>
                  </a:lnTo>
                  <a:lnTo>
                    <a:pt x="65" y="87"/>
                  </a:lnTo>
                  <a:lnTo>
                    <a:pt x="2" y="93"/>
                  </a:lnTo>
                  <a:close/>
                  <a:moveTo>
                    <a:pt x="5" y="56"/>
                  </a:moveTo>
                  <a:lnTo>
                    <a:pt x="8" y="47"/>
                  </a:lnTo>
                  <a:lnTo>
                    <a:pt x="13" y="38"/>
                  </a:lnTo>
                  <a:lnTo>
                    <a:pt x="18" y="32"/>
                  </a:lnTo>
                  <a:lnTo>
                    <a:pt x="23" y="24"/>
                  </a:lnTo>
                  <a:lnTo>
                    <a:pt x="70" y="69"/>
                  </a:lnTo>
                  <a:lnTo>
                    <a:pt x="68" y="72"/>
                  </a:lnTo>
                  <a:lnTo>
                    <a:pt x="66" y="76"/>
                  </a:lnTo>
                  <a:lnTo>
                    <a:pt x="5" y="56"/>
                  </a:lnTo>
                  <a:close/>
                  <a:moveTo>
                    <a:pt x="23" y="24"/>
                  </a:moveTo>
                  <a:lnTo>
                    <a:pt x="29" y="18"/>
                  </a:lnTo>
                  <a:lnTo>
                    <a:pt x="37" y="13"/>
                  </a:lnTo>
                  <a:lnTo>
                    <a:pt x="44" y="10"/>
                  </a:lnTo>
                  <a:lnTo>
                    <a:pt x="53" y="6"/>
                  </a:lnTo>
                  <a:lnTo>
                    <a:pt x="75" y="66"/>
                  </a:lnTo>
                  <a:lnTo>
                    <a:pt x="73" y="67"/>
                  </a:lnTo>
                  <a:lnTo>
                    <a:pt x="70" y="69"/>
                  </a:lnTo>
                  <a:lnTo>
                    <a:pt x="23" y="24"/>
                  </a:lnTo>
                  <a:close/>
                  <a:moveTo>
                    <a:pt x="53" y="6"/>
                  </a:moveTo>
                  <a:lnTo>
                    <a:pt x="60" y="2"/>
                  </a:lnTo>
                  <a:lnTo>
                    <a:pt x="69" y="1"/>
                  </a:lnTo>
                  <a:lnTo>
                    <a:pt x="78" y="0"/>
                  </a:lnTo>
                  <a:lnTo>
                    <a:pt x="88" y="1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5" y="66"/>
                  </a:lnTo>
                  <a:lnTo>
                    <a:pt x="53" y="6"/>
                  </a:lnTo>
                  <a:close/>
                  <a:moveTo>
                    <a:pt x="88" y="1"/>
                  </a:moveTo>
                  <a:lnTo>
                    <a:pt x="95" y="1"/>
                  </a:lnTo>
                  <a:lnTo>
                    <a:pt x="104" y="3"/>
                  </a:lnTo>
                  <a:lnTo>
                    <a:pt x="113" y="7"/>
                  </a:lnTo>
                  <a:lnTo>
                    <a:pt x="120" y="11"/>
                  </a:lnTo>
                  <a:lnTo>
                    <a:pt x="89" y="67"/>
                  </a:lnTo>
                  <a:lnTo>
                    <a:pt x="85" y="66"/>
                  </a:lnTo>
                  <a:lnTo>
                    <a:pt x="81" y="64"/>
                  </a:lnTo>
                  <a:lnTo>
                    <a:pt x="88" y="1"/>
                  </a:lnTo>
                  <a:close/>
                  <a:moveTo>
                    <a:pt x="120" y="11"/>
                  </a:moveTo>
                  <a:lnTo>
                    <a:pt x="120" y="11"/>
                  </a:lnTo>
                  <a:lnTo>
                    <a:pt x="105" y="39"/>
                  </a:lnTo>
                  <a:lnTo>
                    <a:pt x="120" y="11"/>
                  </a:lnTo>
                  <a:close/>
                  <a:moveTo>
                    <a:pt x="120" y="11"/>
                  </a:moveTo>
                  <a:lnTo>
                    <a:pt x="129" y="16"/>
                  </a:lnTo>
                  <a:lnTo>
                    <a:pt x="135" y="22"/>
                  </a:lnTo>
                  <a:lnTo>
                    <a:pt x="142" y="28"/>
                  </a:lnTo>
                  <a:lnTo>
                    <a:pt x="149" y="36"/>
                  </a:lnTo>
                  <a:lnTo>
                    <a:pt x="98" y="74"/>
                  </a:lnTo>
                  <a:lnTo>
                    <a:pt x="93" y="71"/>
                  </a:lnTo>
                  <a:lnTo>
                    <a:pt x="89" y="67"/>
                  </a:lnTo>
                  <a:lnTo>
                    <a:pt x="120" y="11"/>
                  </a:lnTo>
                  <a:close/>
                  <a:moveTo>
                    <a:pt x="149" y="36"/>
                  </a:moveTo>
                  <a:lnTo>
                    <a:pt x="154" y="43"/>
                  </a:lnTo>
                  <a:lnTo>
                    <a:pt x="159" y="51"/>
                  </a:lnTo>
                  <a:lnTo>
                    <a:pt x="162" y="61"/>
                  </a:lnTo>
                  <a:lnTo>
                    <a:pt x="167" y="69"/>
                  </a:lnTo>
                  <a:lnTo>
                    <a:pt x="106" y="93"/>
                  </a:lnTo>
                  <a:lnTo>
                    <a:pt x="103" y="83"/>
                  </a:lnTo>
                  <a:lnTo>
                    <a:pt x="98" y="74"/>
                  </a:lnTo>
                  <a:lnTo>
                    <a:pt x="149" y="36"/>
                  </a:lnTo>
                  <a:close/>
                  <a:moveTo>
                    <a:pt x="106" y="93"/>
                  </a:moveTo>
                  <a:lnTo>
                    <a:pt x="106" y="93"/>
                  </a:lnTo>
                  <a:lnTo>
                    <a:pt x="136" y="82"/>
                  </a:lnTo>
                  <a:lnTo>
                    <a:pt x="106" y="93"/>
                  </a:lnTo>
                  <a:close/>
                  <a:moveTo>
                    <a:pt x="167" y="69"/>
                  </a:moveTo>
                  <a:lnTo>
                    <a:pt x="171" y="79"/>
                  </a:lnTo>
                  <a:lnTo>
                    <a:pt x="174" y="89"/>
                  </a:lnTo>
                  <a:lnTo>
                    <a:pt x="176" y="99"/>
                  </a:lnTo>
                  <a:lnTo>
                    <a:pt x="177" y="109"/>
                  </a:lnTo>
                  <a:lnTo>
                    <a:pt x="113" y="115"/>
                  </a:lnTo>
                  <a:lnTo>
                    <a:pt x="110" y="105"/>
                  </a:lnTo>
                  <a:lnTo>
                    <a:pt x="106" y="93"/>
                  </a:lnTo>
                  <a:lnTo>
                    <a:pt x="167" y="69"/>
                  </a:lnTo>
                  <a:close/>
                  <a:moveTo>
                    <a:pt x="177" y="109"/>
                  </a:moveTo>
                  <a:lnTo>
                    <a:pt x="177" y="119"/>
                  </a:lnTo>
                  <a:lnTo>
                    <a:pt x="177" y="129"/>
                  </a:lnTo>
                  <a:lnTo>
                    <a:pt x="176" y="138"/>
                  </a:lnTo>
                  <a:lnTo>
                    <a:pt x="174" y="146"/>
                  </a:lnTo>
                  <a:lnTo>
                    <a:pt x="111" y="127"/>
                  </a:lnTo>
                  <a:lnTo>
                    <a:pt x="113" y="122"/>
                  </a:lnTo>
                  <a:lnTo>
                    <a:pt x="113" y="115"/>
                  </a:lnTo>
                  <a:lnTo>
                    <a:pt x="177" y="109"/>
                  </a:lnTo>
                  <a:close/>
                  <a:moveTo>
                    <a:pt x="174" y="146"/>
                  </a:moveTo>
                  <a:lnTo>
                    <a:pt x="170" y="155"/>
                  </a:lnTo>
                  <a:lnTo>
                    <a:pt x="166" y="164"/>
                  </a:lnTo>
                  <a:lnTo>
                    <a:pt x="161" y="170"/>
                  </a:lnTo>
                  <a:lnTo>
                    <a:pt x="155" y="178"/>
                  </a:lnTo>
                  <a:lnTo>
                    <a:pt x="109" y="133"/>
                  </a:lnTo>
                  <a:lnTo>
                    <a:pt x="110" y="130"/>
                  </a:lnTo>
                  <a:lnTo>
                    <a:pt x="111" y="127"/>
                  </a:lnTo>
                  <a:lnTo>
                    <a:pt x="174" y="146"/>
                  </a:lnTo>
                  <a:close/>
                  <a:moveTo>
                    <a:pt x="155" y="178"/>
                  </a:moveTo>
                  <a:lnTo>
                    <a:pt x="149" y="184"/>
                  </a:lnTo>
                  <a:lnTo>
                    <a:pt x="141" y="189"/>
                  </a:lnTo>
                  <a:lnTo>
                    <a:pt x="134" y="193"/>
                  </a:lnTo>
                  <a:lnTo>
                    <a:pt x="126" y="196"/>
                  </a:lnTo>
                  <a:lnTo>
                    <a:pt x="103" y="137"/>
                  </a:lnTo>
                  <a:lnTo>
                    <a:pt x="106" y="135"/>
                  </a:lnTo>
                  <a:lnTo>
                    <a:pt x="109" y="133"/>
                  </a:lnTo>
                  <a:lnTo>
                    <a:pt x="155" y="178"/>
                  </a:lnTo>
                  <a:close/>
                  <a:moveTo>
                    <a:pt x="126" y="196"/>
                  </a:moveTo>
                  <a:lnTo>
                    <a:pt x="117" y="200"/>
                  </a:lnTo>
                  <a:lnTo>
                    <a:pt x="109" y="201"/>
                  </a:lnTo>
                  <a:lnTo>
                    <a:pt x="100" y="203"/>
                  </a:lnTo>
                  <a:lnTo>
                    <a:pt x="91" y="201"/>
                  </a:lnTo>
                  <a:lnTo>
                    <a:pt x="96" y="138"/>
                  </a:lnTo>
                  <a:lnTo>
                    <a:pt x="99" y="138"/>
                  </a:lnTo>
                  <a:lnTo>
                    <a:pt x="103" y="137"/>
                  </a:lnTo>
                  <a:lnTo>
                    <a:pt x="126" y="196"/>
                  </a:lnTo>
                  <a:close/>
                  <a:moveTo>
                    <a:pt x="91" y="201"/>
                  </a:moveTo>
                  <a:lnTo>
                    <a:pt x="83" y="201"/>
                  </a:lnTo>
                  <a:lnTo>
                    <a:pt x="74" y="199"/>
                  </a:lnTo>
                  <a:lnTo>
                    <a:pt x="65" y="195"/>
                  </a:lnTo>
                  <a:lnTo>
                    <a:pt x="58" y="191"/>
                  </a:lnTo>
                  <a:lnTo>
                    <a:pt x="89" y="135"/>
                  </a:lnTo>
                  <a:lnTo>
                    <a:pt x="93" y="137"/>
                  </a:lnTo>
                  <a:lnTo>
                    <a:pt x="96" y="138"/>
                  </a:lnTo>
                  <a:lnTo>
                    <a:pt x="91" y="201"/>
                  </a:lnTo>
                  <a:close/>
                  <a:moveTo>
                    <a:pt x="89" y="135"/>
                  </a:moveTo>
                  <a:lnTo>
                    <a:pt x="89" y="135"/>
                  </a:lnTo>
                  <a:lnTo>
                    <a:pt x="74" y="163"/>
                  </a:lnTo>
                  <a:lnTo>
                    <a:pt x="89" y="135"/>
                  </a:lnTo>
                  <a:close/>
                  <a:moveTo>
                    <a:pt x="58" y="191"/>
                  </a:moveTo>
                  <a:lnTo>
                    <a:pt x="50" y="186"/>
                  </a:lnTo>
                  <a:lnTo>
                    <a:pt x="43" y="180"/>
                  </a:lnTo>
                  <a:lnTo>
                    <a:pt x="35" y="174"/>
                  </a:lnTo>
                  <a:lnTo>
                    <a:pt x="29" y="166"/>
                  </a:lnTo>
                  <a:lnTo>
                    <a:pt x="81" y="128"/>
                  </a:lnTo>
                  <a:lnTo>
                    <a:pt x="85" y="132"/>
                  </a:lnTo>
                  <a:lnTo>
                    <a:pt x="89" y="135"/>
                  </a:lnTo>
                  <a:lnTo>
                    <a:pt x="58" y="191"/>
                  </a:lnTo>
                  <a:close/>
                  <a:moveTo>
                    <a:pt x="29" y="166"/>
                  </a:moveTo>
                  <a:lnTo>
                    <a:pt x="24" y="158"/>
                  </a:lnTo>
                  <a:lnTo>
                    <a:pt x="19" y="150"/>
                  </a:lnTo>
                  <a:lnTo>
                    <a:pt x="14" y="140"/>
                  </a:lnTo>
                  <a:lnTo>
                    <a:pt x="10" y="132"/>
                  </a:lnTo>
                  <a:lnTo>
                    <a:pt x="71" y="108"/>
                  </a:lnTo>
                  <a:lnTo>
                    <a:pt x="76" y="119"/>
                  </a:lnTo>
                  <a:lnTo>
                    <a:pt x="81" y="128"/>
                  </a:lnTo>
                  <a:lnTo>
                    <a:pt x="29" y="166"/>
                  </a:lnTo>
                  <a:close/>
                  <a:moveTo>
                    <a:pt x="89" y="100"/>
                  </a:moveTo>
                  <a:lnTo>
                    <a:pt x="93" y="109"/>
                  </a:lnTo>
                  <a:lnTo>
                    <a:pt x="96" y="114"/>
                  </a:lnTo>
                  <a:lnTo>
                    <a:pt x="43" y="151"/>
                  </a:lnTo>
                  <a:lnTo>
                    <a:pt x="35" y="139"/>
                  </a:lnTo>
                  <a:lnTo>
                    <a:pt x="29" y="124"/>
                  </a:lnTo>
                  <a:lnTo>
                    <a:pt x="89" y="100"/>
                  </a:lnTo>
                  <a:close/>
                  <a:moveTo>
                    <a:pt x="96" y="114"/>
                  </a:moveTo>
                  <a:lnTo>
                    <a:pt x="98" y="117"/>
                  </a:lnTo>
                  <a:lnTo>
                    <a:pt x="99" y="118"/>
                  </a:lnTo>
                  <a:lnTo>
                    <a:pt x="64" y="173"/>
                  </a:lnTo>
                  <a:lnTo>
                    <a:pt x="58" y="169"/>
                  </a:lnTo>
                  <a:lnTo>
                    <a:pt x="53" y="164"/>
                  </a:lnTo>
                  <a:lnTo>
                    <a:pt x="48" y="158"/>
                  </a:lnTo>
                  <a:lnTo>
                    <a:pt x="43" y="151"/>
                  </a:lnTo>
                  <a:lnTo>
                    <a:pt x="96" y="114"/>
                  </a:lnTo>
                  <a:close/>
                  <a:moveTo>
                    <a:pt x="99" y="118"/>
                  </a:moveTo>
                  <a:lnTo>
                    <a:pt x="99" y="119"/>
                  </a:lnTo>
                  <a:lnTo>
                    <a:pt x="99" y="119"/>
                  </a:lnTo>
                  <a:lnTo>
                    <a:pt x="90" y="183"/>
                  </a:lnTo>
                  <a:lnTo>
                    <a:pt x="84" y="181"/>
                  </a:lnTo>
                  <a:lnTo>
                    <a:pt x="78" y="179"/>
                  </a:lnTo>
                  <a:lnTo>
                    <a:pt x="70" y="176"/>
                  </a:lnTo>
                  <a:lnTo>
                    <a:pt x="64" y="173"/>
                  </a:lnTo>
                  <a:lnTo>
                    <a:pt x="99" y="118"/>
                  </a:lnTo>
                  <a:close/>
                  <a:moveTo>
                    <a:pt x="90" y="183"/>
                  </a:moveTo>
                  <a:lnTo>
                    <a:pt x="90" y="183"/>
                  </a:lnTo>
                  <a:lnTo>
                    <a:pt x="95" y="150"/>
                  </a:lnTo>
                  <a:lnTo>
                    <a:pt x="90" y="183"/>
                  </a:lnTo>
                  <a:close/>
                  <a:moveTo>
                    <a:pt x="99" y="119"/>
                  </a:moveTo>
                  <a:lnTo>
                    <a:pt x="98" y="119"/>
                  </a:lnTo>
                  <a:lnTo>
                    <a:pt x="96" y="119"/>
                  </a:lnTo>
                  <a:lnTo>
                    <a:pt x="120" y="179"/>
                  </a:lnTo>
                  <a:lnTo>
                    <a:pt x="113" y="181"/>
                  </a:lnTo>
                  <a:lnTo>
                    <a:pt x="105" y="183"/>
                  </a:lnTo>
                  <a:lnTo>
                    <a:pt x="98" y="183"/>
                  </a:lnTo>
                  <a:lnTo>
                    <a:pt x="90" y="183"/>
                  </a:lnTo>
                  <a:lnTo>
                    <a:pt x="99" y="119"/>
                  </a:lnTo>
                  <a:close/>
                  <a:moveTo>
                    <a:pt x="96" y="119"/>
                  </a:moveTo>
                  <a:lnTo>
                    <a:pt x="95" y="120"/>
                  </a:lnTo>
                  <a:lnTo>
                    <a:pt x="93" y="122"/>
                  </a:lnTo>
                  <a:lnTo>
                    <a:pt x="144" y="161"/>
                  </a:lnTo>
                  <a:lnTo>
                    <a:pt x="139" y="168"/>
                  </a:lnTo>
                  <a:lnTo>
                    <a:pt x="132" y="173"/>
                  </a:lnTo>
                  <a:lnTo>
                    <a:pt x="126" y="176"/>
                  </a:lnTo>
                  <a:lnTo>
                    <a:pt x="120" y="179"/>
                  </a:lnTo>
                  <a:lnTo>
                    <a:pt x="96" y="119"/>
                  </a:lnTo>
                  <a:close/>
                  <a:moveTo>
                    <a:pt x="93" y="122"/>
                  </a:moveTo>
                  <a:lnTo>
                    <a:pt x="93" y="122"/>
                  </a:lnTo>
                  <a:lnTo>
                    <a:pt x="93" y="120"/>
                  </a:lnTo>
                  <a:lnTo>
                    <a:pt x="156" y="138"/>
                  </a:lnTo>
                  <a:lnTo>
                    <a:pt x="154" y="144"/>
                  </a:lnTo>
                  <a:lnTo>
                    <a:pt x="151" y="150"/>
                  </a:lnTo>
                  <a:lnTo>
                    <a:pt x="147" y="156"/>
                  </a:lnTo>
                  <a:lnTo>
                    <a:pt x="144" y="161"/>
                  </a:lnTo>
                  <a:lnTo>
                    <a:pt x="93" y="122"/>
                  </a:lnTo>
                  <a:close/>
                  <a:moveTo>
                    <a:pt x="93" y="120"/>
                  </a:moveTo>
                  <a:lnTo>
                    <a:pt x="94" y="120"/>
                  </a:lnTo>
                  <a:lnTo>
                    <a:pt x="125" y="129"/>
                  </a:lnTo>
                  <a:lnTo>
                    <a:pt x="93" y="120"/>
                  </a:lnTo>
                  <a:close/>
                  <a:moveTo>
                    <a:pt x="94" y="120"/>
                  </a:moveTo>
                  <a:lnTo>
                    <a:pt x="94" y="119"/>
                  </a:lnTo>
                  <a:lnTo>
                    <a:pt x="93" y="115"/>
                  </a:lnTo>
                  <a:lnTo>
                    <a:pt x="157" y="107"/>
                  </a:lnTo>
                  <a:lnTo>
                    <a:pt x="159" y="115"/>
                  </a:lnTo>
                  <a:lnTo>
                    <a:pt x="157" y="123"/>
                  </a:lnTo>
                  <a:lnTo>
                    <a:pt x="157" y="130"/>
                  </a:lnTo>
                  <a:lnTo>
                    <a:pt x="156" y="138"/>
                  </a:lnTo>
                  <a:lnTo>
                    <a:pt x="94" y="120"/>
                  </a:lnTo>
                  <a:close/>
                  <a:moveTo>
                    <a:pt x="93" y="115"/>
                  </a:moveTo>
                  <a:lnTo>
                    <a:pt x="91" y="109"/>
                  </a:lnTo>
                  <a:lnTo>
                    <a:pt x="89" y="100"/>
                  </a:lnTo>
                  <a:lnTo>
                    <a:pt x="150" y="78"/>
                  </a:lnTo>
                  <a:lnTo>
                    <a:pt x="155" y="93"/>
                  </a:lnTo>
                  <a:lnTo>
                    <a:pt x="157" y="107"/>
                  </a:lnTo>
                  <a:lnTo>
                    <a:pt x="93" y="115"/>
                  </a:lnTo>
                  <a:close/>
                  <a:moveTo>
                    <a:pt x="89" y="100"/>
                  </a:moveTo>
                  <a:lnTo>
                    <a:pt x="85" y="93"/>
                  </a:lnTo>
                  <a:lnTo>
                    <a:pt x="83" y="88"/>
                  </a:lnTo>
                  <a:lnTo>
                    <a:pt x="135" y="51"/>
                  </a:lnTo>
                  <a:lnTo>
                    <a:pt x="144" y="63"/>
                  </a:lnTo>
                  <a:lnTo>
                    <a:pt x="150" y="78"/>
                  </a:lnTo>
                  <a:lnTo>
                    <a:pt x="89" y="100"/>
                  </a:lnTo>
                  <a:close/>
                  <a:moveTo>
                    <a:pt x="83" y="88"/>
                  </a:moveTo>
                  <a:lnTo>
                    <a:pt x="80" y="85"/>
                  </a:lnTo>
                  <a:lnTo>
                    <a:pt x="79" y="84"/>
                  </a:lnTo>
                  <a:lnTo>
                    <a:pt x="114" y="29"/>
                  </a:lnTo>
                  <a:lnTo>
                    <a:pt x="120" y="33"/>
                  </a:lnTo>
                  <a:lnTo>
                    <a:pt x="125" y="38"/>
                  </a:lnTo>
                  <a:lnTo>
                    <a:pt x="131" y="44"/>
                  </a:lnTo>
                  <a:lnTo>
                    <a:pt x="135" y="51"/>
                  </a:lnTo>
                  <a:lnTo>
                    <a:pt x="83" y="88"/>
                  </a:lnTo>
                  <a:close/>
                  <a:moveTo>
                    <a:pt x="79" y="84"/>
                  </a:moveTo>
                  <a:lnTo>
                    <a:pt x="79" y="83"/>
                  </a:lnTo>
                  <a:lnTo>
                    <a:pt x="79" y="83"/>
                  </a:lnTo>
                  <a:lnTo>
                    <a:pt x="88" y="19"/>
                  </a:lnTo>
                  <a:lnTo>
                    <a:pt x="94" y="21"/>
                  </a:lnTo>
                  <a:lnTo>
                    <a:pt x="101" y="23"/>
                  </a:lnTo>
                  <a:lnTo>
                    <a:pt x="108" y="26"/>
                  </a:lnTo>
                  <a:lnTo>
                    <a:pt x="114" y="29"/>
                  </a:lnTo>
                  <a:lnTo>
                    <a:pt x="79" y="84"/>
                  </a:lnTo>
                  <a:close/>
                  <a:moveTo>
                    <a:pt x="88" y="19"/>
                  </a:moveTo>
                  <a:lnTo>
                    <a:pt x="88" y="19"/>
                  </a:lnTo>
                  <a:lnTo>
                    <a:pt x="83" y="52"/>
                  </a:lnTo>
                  <a:lnTo>
                    <a:pt x="88" y="19"/>
                  </a:lnTo>
                  <a:close/>
                  <a:moveTo>
                    <a:pt x="79" y="83"/>
                  </a:moveTo>
                  <a:lnTo>
                    <a:pt x="80" y="83"/>
                  </a:lnTo>
                  <a:lnTo>
                    <a:pt x="81" y="83"/>
                  </a:lnTo>
                  <a:lnTo>
                    <a:pt x="59" y="23"/>
                  </a:lnTo>
                  <a:lnTo>
                    <a:pt x="65" y="21"/>
                  </a:lnTo>
                  <a:lnTo>
                    <a:pt x="73" y="19"/>
                  </a:lnTo>
                  <a:lnTo>
                    <a:pt x="80" y="18"/>
                  </a:lnTo>
                  <a:lnTo>
                    <a:pt x="88" y="19"/>
                  </a:lnTo>
                  <a:lnTo>
                    <a:pt x="79" y="83"/>
                  </a:lnTo>
                  <a:close/>
                  <a:moveTo>
                    <a:pt x="81" y="83"/>
                  </a:moveTo>
                  <a:lnTo>
                    <a:pt x="83" y="82"/>
                  </a:lnTo>
                  <a:lnTo>
                    <a:pt x="85" y="80"/>
                  </a:lnTo>
                  <a:lnTo>
                    <a:pt x="35" y="39"/>
                  </a:lnTo>
                  <a:lnTo>
                    <a:pt x="40" y="34"/>
                  </a:lnTo>
                  <a:lnTo>
                    <a:pt x="45" y="29"/>
                  </a:lnTo>
                  <a:lnTo>
                    <a:pt x="51" y="26"/>
                  </a:lnTo>
                  <a:lnTo>
                    <a:pt x="59" y="23"/>
                  </a:lnTo>
                  <a:lnTo>
                    <a:pt x="81" y="83"/>
                  </a:lnTo>
                  <a:close/>
                  <a:moveTo>
                    <a:pt x="85" y="80"/>
                  </a:moveTo>
                  <a:lnTo>
                    <a:pt x="85" y="80"/>
                  </a:lnTo>
                  <a:lnTo>
                    <a:pt x="85" y="82"/>
                  </a:lnTo>
                  <a:lnTo>
                    <a:pt x="23" y="64"/>
                  </a:lnTo>
                  <a:lnTo>
                    <a:pt x="24" y="58"/>
                  </a:lnTo>
                  <a:lnTo>
                    <a:pt x="28" y="52"/>
                  </a:lnTo>
                  <a:lnTo>
                    <a:pt x="30" y="46"/>
                  </a:lnTo>
                  <a:lnTo>
                    <a:pt x="35" y="39"/>
                  </a:lnTo>
                  <a:lnTo>
                    <a:pt x="85" y="80"/>
                  </a:lnTo>
                  <a:close/>
                  <a:moveTo>
                    <a:pt x="85" y="82"/>
                  </a:moveTo>
                  <a:lnTo>
                    <a:pt x="85" y="82"/>
                  </a:lnTo>
                  <a:lnTo>
                    <a:pt x="54" y="73"/>
                  </a:lnTo>
                  <a:lnTo>
                    <a:pt x="85" y="82"/>
                  </a:lnTo>
                  <a:close/>
                  <a:moveTo>
                    <a:pt x="85" y="82"/>
                  </a:moveTo>
                  <a:lnTo>
                    <a:pt x="85" y="83"/>
                  </a:lnTo>
                  <a:lnTo>
                    <a:pt x="85" y="87"/>
                  </a:lnTo>
                  <a:lnTo>
                    <a:pt x="20" y="95"/>
                  </a:lnTo>
                  <a:lnTo>
                    <a:pt x="20" y="87"/>
                  </a:lnTo>
                  <a:lnTo>
                    <a:pt x="20" y="79"/>
                  </a:lnTo>
                  <a:lnTo>
                    <a:pt x="20" y="72"/>
                  </a:lnTo>
                  <a:lnTo>
                    <a:pt x="23" y="64"/>
                  </a:lnTo>
                  <a:lnTo>
                    <a:pt x="85" y="82"/>
                  </a:lnTo>
                  <a:close/>
                  <a:moveTo>
                    <a:pt x="85" y="87"/>
                  </a:moveTo>
                  <a:lnTo>
                    <a:pt x="85" y="87"/>
                  </a:lnTo>
                  <a:lnTo>
                    <a:pt x="53" y="90"/>
                  </a:lnTo>
                  <a:lnTo>
                    <a:pt x="85" y="87"/>
                  </a:lnTo>
                  <a:close/>
                  <a:moveTo>
                    <a:pt x="85" y="87"/>
                  </a:moveTo>
                  <a:lnTo>
                    <a:pt x="86" y="93"/>
                  </a:lnTo>
                  <a:lnTo>
                    <a:pt x="89" y="100"/>
                  </a:lnTo>
                  <a:lnTo>
                    <a:pt x="29" y="124"/>
                  </a:lnTo>
                  <a:lnTo>
                    <a:pt x="24" y="109"/>
                  </a:lnTo>
                  <a:lnTo>
                    <a:pt x="20" y="94"/>
                  </a:lnTo>
                  <a:lnTo>
                    <a:pt x="85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847"/>
            <p:cNvSpPr>
              <a:spLocks noEditPoints="1"/>
            </p:cNvSpPr>
            <p:nvPr/>
          </p:nvSpPr>
          <p:spPr bwMode="auto">
            <a:xfrm>
              <a:off x="3440" y="1818"/>
              <a:ext cx="34" cy="53"/>
            </a:xfrm>
            <a:custGeom>
              <a:avLst/>
              <a:gdLst>
                <a:gd name="T0" fmla="*/ 13 w 168"/>
                <a:gd name="T1" fmla="*/ 61 h 264"/>
                <a:gd name="T2" fmla="*/ 82 w 168"/>
                <a:gd name="T3" fmla="*/ 63 h 264"/>
                <a:gd name="T4" fmla="*/ 13 w 168"/>
                <a:gd name="T5" fmla="*/ 61 h 264"/>
                <a:gd name="T6" fmla="*/ 31 w 168"/>
                <a:gd name="T7" fmla="*/ 19 h 264"/>
                <a:gd name="T8" fmla="*/ 13 w 168"/>
                <a:gd name="T9" fmla="*/ 61 h 264"/>
                <a:gd name="T10" fmla="*/ 49 w 168"/>
                <a:gd name="T11" fmla="*/ 13 h 264"/>
                <a:gd name="T12" fmla="*/ 54 w 168"/>
                <a:gd name="T13" fmla="*/ 80 h 264"/>
                <a:gd name="T14" fmla="*/ 49 w 168"/>
                <a:gd name="T15" fmla="*/ 13 h 264"/>
                <a:gd name="T16" fmla="*/ 90 w 168"/>
                <a:gd name="T17" fmla="*/ 32 h 264"/>
                <a:gd name="T18" fmla="*/ 49 w 168"/>
                <a:gd name="T19" fmla="*/ 13 h 264"/>
                <a:gd name="T20" fmla="*/ 100 w 168"/>
                <a:gd name="T21" fmla="*/ 55 h 264"/>
                <a:gd name="T22" fmla="*/ 30 w 168"/>
                <a:gd name="T23" fmla="*/ 54 h 264"/>
                <a:gd name="T24" fmla="*/ 100 w 168"/>
                <a:gd name="T25" fmla="*/ 55 h 264"/>
                <a:gd name="T26" fmla="*/ 81 w 168"/>
                <a:gd name="T27" fmla="*/ 98 h 264"/>
                <a:gd name="T28" fmla="*/ 100 w 168"/>
                <a:gd name="T29" fmla="*/ 55 h 264"/>
                <a:gd name="T30" fmla="*/ 64 w 168"/>
                <a:gd name="T31" fmla="*/ 104 h 264"/>
                <a:gd name="T32" fmla="*/ 57 w 168"/>
                <a:gd name="T33" fmla="*/ 37 h 264"/>
                <a:gd name="T34" fmla="*/ 64 w 168"/>
                <a:gd name="T35" fmla="*/ 104 h 264"/>
                <a:gd name="T36" fmla="*/ 21 w 168"/>
                <a:gd name="T37" fmla="*/ 85 h 264"/>
                <a:gd name="T38" fmla="*/ 64 w 168"/>
                <a:gd name="T39" fmla="*/ 104 h 264"/>
                <a:gd name="T40" fmla="*/ 31 w 168"/>
                <a:gd name="T41" fmla="*/ 109 h 264"/>
                <a:gd name="T42" fmla="*/ 140 w 168"/>
                <a:gd name="T43" fmla="*/ 211 h 264"/>
                <a:gd name="T44" fmla="*/ 31 w 168"/>
                <a:gd name="T45" fmla="*/ 109 h 264"/>
                <a:gd name="T46" fmla="*/ 49 w 168"/>
                <a:gd name="T47" fmla="*/ 66 h 264"/>
                <a:gd name="T48" fmla="*/ 31 w 168"/>
                <a:gd name="T49" fmla="*/ 109 h 264"/>
                <a:gd name="T50" fmla="*/ 66 w 168"/>
                <a:gd name="T51" fmla="*/ 60 h 264"/>
                <a:gd name="T52" fmla="*/ 72 w 168"/>
                <a:gd name="T53" fmla="*/ 127 h 264"/>
                <a:gd name="T54" fmla="*/ 66 w 168"/>
                <a:gd name="T55" fmla="*/ 60 h 264"/>
                <a:gd name="T56" fmla="*/ 108 w 168"/>
                <a:gd name="T57" fmla="*/ 79 h 264"/>
                <a:gd name="T58" fmla="*/ 66 w 168"/>
                <a:gd name="T59" fmla="*/ 60 h 264"/>
                <a:gd name="T60" fmla="*/ 157 w 168"/>
                <a:gd name="T61" fmla="*/ 205 h 264"/>
                <a:gd name="T62" fmla="*/ 47 w 168"/>
                <a:gd name="T63" fmla="*/ 102 h 264"/>
                <a:gd name="T64" fmla="*/ 157 w 168"/>
                <a:gd name="T65" fmla="*/ 205 h 264"/>
                <a:gd name="T66" fmla="*/ 138 w 168"/>
                <a:gd name="T67" fmla="*/ 246 h 264"/>
                <a:gd name="T68" fmla="*/ 157 w 168"/>
                <a:gd name="T69" fmla="*/ 205 h 264"/>
                <a:gd name="T70" fmla="*/ 121 w 168"/>
                <a:gd name="T71" fmla="*/ 253 h 264"/>
                <a:gd name="T72" fmla="*/ 115 w 168"/>
                <a:gd name="T73" fmla="*/ 186 h 264"/>
                <a:gd name="T74" fmla="*/ 121 w 168"/>
                <a:gd name="T75" fmla="*/ 253 h 264"/>
                <a:gd name="T76" fmla="*/ 79 w 168"/>
                <a:gd name="T77" fmla="*/ 234 h 264"/>
                <a:gd name="T78" fmla="*/ 121 w 168"/>
                <a:gd name="T79" fmla="*/ 25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264">
                  <a:moveTo>
                    <a:pt x="21" y="85"/>
                  </a:moveTo>
                  <a:lnTo>
                    <a:pt x="13" y="61"/>
                  </a:lnTo>
                  <a:lnTo>
                    <a:pt x="72" y="38"/>
                  </a:lnTo>
                  <a:lnTo>
                    <a:pt x="82" y="63"/>
                  </a:lnTo>
                  <a:lnTo>
                    <a:pt x="21" y="85"/>
                  </a:lnTo>
                  <a:close/>
                  <a:moveTo>
                    <a:pt x="13" y="61"/>
                  </a:moveTo>
                  <a:lnTo>
                    <a:pt x="0" y="30"/>
                  </a:lnTo>
                  <a:lnTo>
                    <a:pt x="31" y="19"/>
                  </a:lnTo>
                  <a:lnTo>
                    <a:pt x="42" y="49"/>
                  </a:lnTo>
                  <a:lnTo>
                    <a:pt x="13" y="61"/>
                  </a:lnTo>
                  <a:close/>
                  <a:moveTo>
                    <a:pt x="31" y="19"/>
                  </a:moveTo>
                  <a:lnTo>
                    <a:pt x="49" y="13"/>
                  </a:lnTo>
                  <a:lnTo>
                    <a:pt x="71" y="73"/>
                  </a:lnTo>
                  <a:lnTo>
                    <a:pt x="54" y="80"/>
                  </a:lnTo>
                  <a:lnTo>
                    <a:pt x="31" y="19"/>
                  </a:lnTo>
                  <a:close/>
                  <a:moveTo>
                    <a:pt x="49" y="13"/>
                  </a:moveTo>
                  <a:lnTo>
                    <a:pt x="79" y="0"/>
                  </a:lnTo>
                  <a:lnTo>
                    <a:pt x="90" y="32"/>
                  </a:lnTo>
                  <a:lnTo>
                    <a:pt x="60" y="43"/>
                  </a:lnTo>
                  <a:lnTo>
                    <a:pt x="49" y="13"/>
                  </a:lnTo>
                  <a:close/>
                  <a:moveTo>
                    <a:pt x="90" y="32"/>
                  </a:moveTo>
                  <a:lnTo>
                    <a:pt x="100" y="55"/>
                  </a:lnTo>
                  <a:lnTo>
                    <a:pt x="39" y="79"/>
                  </a:lnTo>
                  <a:lnTo>
                    <a:pt x="30" y="54"/>
                  </a:lnTo>
                  <a:lnTo>
                    <a:pt x="90" y="32"/>
                  </a:lnTo>
                  <a:close/>
                  <a:moveTo>
                    <a:pt x="100" y="55"/>
                  </a:moveTo>
                  <a:lnTo>
                    <a:pt x="111" y="85"/>
                  </a:lnTo>
                  <a:lnTo>
                    <a:pt x="81" y="98"/>
                  </a:lnTo>
                  <a:lnTo>
                    <a:pt x="70" y="68"/>
                  </a:lnTo>
                  <a:lnTo>
                    <a:pt x="100" y="55"/>
                  </a:lnTo>
                  <a:close/>
                  <a:moveTo>
                    <a:pt x="81" y="98"/>
                  </a:moveTo>
                  <a:lnTo>
                    <a:pt x="64" y="104"/>
                  </a:lnTo>
                  <a:lnTo>
                    <a:pt x="40" y="44"/>
                  </a:lnTo>
                  <a:lnTo>
                    <a:pt x="57" y="37"/>
                  </a:lnTo>
                  <a:lnTo>
                    <a:pt x="81" y="98"/>
                  </a:lnTo>
                  <a:close/>
                  <a:moveTo>
                    <a:pt x="64" y="104"/>
                  </a:moveTo>
                  <a:lnTo>
                    <a:pt x="34" y="115"/>
                  </a:lnTo>
                  <a:lnTo>
                    <a:pt x="21" y="85"/>
                  </a:lnTo>
                  <a:lnTo>
                    <a:pt x="52" y="74"/>
                  </a:lnTo>
                  <a:lnTo>
                    <a:pt x="64" y="104"/>
                  </a:lnTo>
                  <a:close/>
                  <a:moveTo>
                    <a:pt x="79" y="234"/>
                  </a:moveTo>
                  <a:lnTo>
                    <a:pt x="31" y="109"/>
                  </a:lnTo>
                  <a:lnTo>
                    <a:pt x="91" y="85"/>
                  </a:lnTo>
                  <a:lnTo>
                    <a:pt x="140" y="211"/>
                  </a:lnTo>
                  <a:lnTo>
                    <a:pt x="79" y="234"/>
                  </a:lnTo>
                  <a:close/>
                  <a:moveTo>
                    <a:pt x="31" y="109"/>
                  </a:moveTo>
                  <a:lnTo>
                    <a:pt x="19" y="79"/>
                  </a:lnTo>
                  <a:lnTo>
                    <a:pt x="49" y="66"/>
                  </a:lnTo>
                  <a:lnTo>
                    <a:pt x="61" y="98"/>
                  </a:lnTo>
                  <a:lnTo>
                    <a:pt x="31" y="109"/>
                  </a:lnTo>
                  <a:close/>
                  <a:moveTo>
                    <a:pt x="49" y="66"/>
                  </a:moveTo>
                  <a:lnTo>
                    <a:pt x="66" y="60"/>
                  </a:lnTo>
                  <a:lnTo>
                    <a:pt x="90" y="120"/>
                  </a:lnTo>
                  <a:lnTo>
                    <a:pt x="72" y="127"/>
                  </a:lnTo>
                  <a:lnTo>
                    <a:pt x="49" y="66"/>
                  </a:lnTo>
                  <a:close/>
                  <a:moveTo>
                    <a:pt x="66" y="60"/>
                  </a:moveTo>
                  <a:lnTo>
                    <a:pt x="97" y="49"/>
                  </a:lnTo>
                  <a:lnTo>
                    <a:pt x="108" y="79"/>
                  </a:lnTo>
                  <a:lnTo>
                    <a:pt x="79" y="90"/>
                  </a:lnTo>
                  <a:lnTo>
                    <a:pt x="66" y="60"/>
                  </a:lnTo>
                  <a:close/>
                  <a:moveTo>
                    <a:pt x="108" y="79"/>
                  </a:moveTo>
                  <a:lnTo>
                    <a:pt x="157" y="205"/>
                  </a:lnTo>
                  <a:lnTo>
                    <a:pt x="96" y="227"/>
                  </a:lnTo>
                  <a:lnTo>
                    <a:pt x="47" y="102"/>
                  </a:lnTo>
                  <a:lnTo>
                    <a:pt x="108" y="79"/>
                  </a:lnTo>
                  <a:close/>
                  <a:moveTo>
                    <a:pt x="157" y="205"/>
                  </a:moveTo>
                  <a:lnTo>
                    <a:pt x="168" y="234"/>
                  </a:lnTo>
                  <a:lnTo>
                    <a:pt x="138" y="246"/>
                  </a:lnTo>
                  <a:lnTo>
                    <a:pt x="127" y="216"/>
                  </a:lnTo>
                  <a:lnTo>
                    <a:pt x="157" y="205"/>
                  </a:lnTo>
                  <a:close/>
                  <a:moveTo>
                    <a:pt x="138" y="246"/>
                  </a:moveTo>
                  <a:lnTo>
                    <a:pt x="121" y="253"/>
                  </a:lnTo>
                  <a:lnTo>
                    <a:pt x="97" y="192"/>
                  </a:lnTo>
                  <a:lnTo>
                    <a:pt x="115" y="186"/>
                  </a:lnTo>
                  <a:lnTo>
                    <a:pt x="138" y="246"/>
                  </a:lnTo>
                  <a:close/>
                  <a:moveTo>
                    <a:pt x="121" y="253"/>
                  </a:moveTo>
                  <a:lnTo>
                    <a:pt x="91" y="264"/>
                  </a:lnTo>
                  <a:lnTo>
                    <a:pt x="79" y="234"/>
                  </a:lnTo>
                  <a:lnTo>
                    <a:pt x="110" y="222"/>
                  </a:lnTo>
                  <a:lnTo>
                    <a:pt x="121" y="2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48"/>
            <p:cNvSpPr>
              <a:spLocks noEditPoints="1"/>
            </p:cNvSpPr>
            <p:nvPr/>
          </p:nvSpPr>
          <p:spPr bwMode="auto">
            <a:xfrm>
              <a:off x="3454" y="1822"/>
              <a:ext cx="43" cy="45"/>
            </a:xfrm>
            <a:custGeom>
              <a:avLst/>
              <a:gdLst>
                <a:gd name="T0" fmla="*/ 61 w 215"/>
                <a:gd name="T1" fmla="*/ 193 h 222"/>
                <a:gd name="T2" fmla="*/ 12 w 215"/>
                <a:gd name="T3" fmla="*/ 67 h 222"/>
                <a:gd name="T4" fmla="*/ 31 w 215"/>
                <a:gd name="T5" fmla="*/ 24 h 222"/>
                <a:gd name="T6" fmla="*/ 46 w 215"/>
                <a:gd name="T7" fmla="*/ 19 h 222"/>
                <a:gd name="T8" fmla="*/ 88 w 215"/>
                <a:gd name="T9" fmla="*/ 38 h 222"/>
                <a:gd name="T10" fmla="*/ 32 w 215"/>
                <a:gd name="T11" fmla="*/ 63 h 222"/>
                <a:gd name="T12" fmla="*/ 97 w 215"/>
                <a:gd name="T13" fmla="*/ 72 h 222"/>
                <a:gd name="T14" fmla="*/ 37 w 215"/>
                <a:gd name="T15" fmla="*/ 44 h 222"/>
                <a:gd name="T16" fmla="*/ 98 w 215"/>
                <a:gd name="T17" fmla="*/ 67 h 222"/>
                <a:gd name="T18" fmla="*/ 73 w 215"/>
                <a:gd name="T19" fmla="*/ 47 h 222"/>
                <a:gd name="T20" fmla="*/ 100 w 215"/>
                <a:gd name="T21" fmla="*/ 66 h 222"/>
                <a:gd name="T22" fmla="*/ 61 w 215"/>
                <a:gd name="T23" fmla="*/ 13 h 222"/>
                <a:gd name="T24" fmla="*/ 78 w 215"/>
                <a:gd name="T25" fmla="*/ 3 h 222"/>
                <a:gd name="T26" fmla="*/ 78 w 215"/>
                <a:gd name="T27" fmla="*/ 3 h 222"/>
                <a:gd name="T28" fmla="*/ 101 w 215"/>
                <a:gd name="T29" fmla="*/ 64 h 222"/>
                <a:gd name="T30" fmla="*/ 105 w 215"/>
                <a:gd name="T31" fmla="*/ 63 h 222"/>
                <a:gd name="T32" fmla="*/ 106 w 215"/>
                <a:gd name="T33" fmla="*/ 32 h 222"/>
                <a:gd name="T34" fmla="*/ 105 w 215"/>
                <a:gd name="T35" fmla="*/ 64 h 222"/>
                <a:gd name="T36" fmla="*/ 114 w 215"/>
                <a:gd name="T37" fmla="*/ 33 h 222"/>
                <a:gd name="T38" fmla="*/ 105 w 215"/>
                <a:gd name="T39" fmla="*/ 64 h 222"/>
                <a:gd name="T40" fmla="*/ 149 w 215"/>
                <a:gd name="T41" fmla="*/ 17 h 222"/>
                <a:gd name="T42" fmla="*/ 154 w 215"/>
                <a:gd name="T43" fmla="*/ 22 h 222"/>
                <a:gd name="T44" fmla="*/ 149 w 215"/>
                <a:gd name="T45" fmla="*/ 17 h 222"/>
                <a:gd name="T46" fmla="*/ 159 w 215"/>
                <a:gd name="T47" fmla="*/ 28 h 222"/>
                <a:gd name="T48" fmla="*/ 106 w 215"/>
                <a:gd name="T49" fmla="*/ 66 h 222"/>
                <a:gd name="T50" fmla="*/ 114 w 215"/>
                <a:gd name="T51" fmla="*/ 83 h 222"/>
                <a:gd name="T52" fmla="*/ 174 w 215"/>
                <a:gd name="T53" fmla="*/ 61 h 222"/>
                <a:gd name="T54" fmla="*/ 144 w 215"/>
                <a:gd name="T55" fmla="*/ 160 h 222"/>
                <a:gd name="T56" fmla="*/ 185 w 215"/>
                <a:gd name="T57" fmla="*/ 179 h 222"/>
                <a:gd name="T58" fmla="*/ 146 w 215"/>
                <a:gd name="T59" fmla="*/ 125 h 222"/>
                <a:gd name="T60" fmla="*/ 127 w 215"/>
                <a:gd name="T61" fmla="*/ 168 h 222"/>
                <a:gd name="T62" fmla="*/ 158 w 215"/>
                <a:gd name="T63" fmla="*/ 68 h 222"/>
                <a:gd name="T64" fmla="*/ 93 w 215"/>
                <a:gd name="T65" fmla="*/ 83 h 222"/>
                <a:gd name="T66" fmla="*/ 93 w 215"/>
                <a:gd name="T67" fmla="*/ 83 h 222"/>
                <a:gd name="T68" fmla="*/ 151 w 215"/>
                <a:gd name="T69" fmla="*/ 53 h 222"/>
                <a:gd name="T70" fmla="*/ 142 w 215"/>
                <a:gd name="T71" fmla="*/ 38 h 222"/>
                <a:gd name="T72" fmla="*/ 136 w 215"/>
                <a:gd name="T73" fmla="*/ 33 h 222"/>
                <a:gd name="T74" fmla="*/ 112 w 215"/>
                <a:gd name="T75" fmla="*/ 56 h 222"/>
                <a:gd name="T76" fmla="*/ 114 w 215"/>
                <a:gd name="T77" fmla="*/ 22 h 222"/>
                <a:gd name="T78" fmla="*/ 114 w 215"/>
                <a:gd name="T79" fmla="*/ 22 h 222"/>
                <a:gd name="T80" fmla="*/ 102 w 215"/>
                <a:gd name="T81" fmla="*/ 84 h 222"/>
                <a:gd name="T82" fmla="*/ 102 w 215"/>
                <a:gd name="T83" fmla="*/ 84 h 222"/>
                <a:gd name="T84" fmla="*/ 103 w 215"/>
                <a:gd name="T85" fmla="*/ 84 h 222"/>
                <a:gd name="T86" fmla="*/ 102 w 215"/>
                <a:gd name="T87" fmla="*/ 84 h 222"/>
                <a:gd name="T88" fmla="*/ 65 w 215"/>
                <a:gd name="T89" fmla="*/ 33 h 222"/>
                <a:gd name="T90" fmla="*/ 106 w 215"/>
                <a:gd name="T91" fmla="*/ 83 h 222"/>
                <a:gd name="T92" fmla="*/ 51 w 215"/>
                <a:gd name="T93" fmla="*/ 48 h 222"/>
                <a:gd name="T94" fmla="*/ 46 w 215"/>
                <a:gd name="T95" fmla="*/ 61 h 222"/>
                <a:gd name="T96" fmla="*/ 108 w 215"/>
                <a:gd name="T97" fmla="*/ 80 h 222"/>
                <a:gd name="T98" fmla="*/ 46 w 215"/>
                <a:gd name="T99" fmla="*/ 62 h 222"/>
                <a:gd name="T100" fmla="*/ 51 w 215"/>
                <a:gd name="T101" fmla="*/ 118 h 222"/>
                <a:gd name="T102" fmla="*/ 51 w 215"/>
                <a:gd name="T103" fmla="*/ 118 h 222"/>
                <a:gd name="T104" fmla="*/ 78 w 215"/>
                <a:gd name="T105" fmla="*/ 185 h 222"/>
                <a:gd name="T106" fmla="*/ 119 w 215"/>
                <a:gd name="T107" fmla="*/ 204 h 222"/>
                <a:gd name="T108" fmla="*/ 78 w 215"/>
                <a:gd name="T109" fmla="*/ 150 h 222"/>
                <a:gd name="T110" fmla="*/ 61 w 215"/>
                <a:gd name="T111" fmla="*/ 19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5" h="222">
                  <a:moveTo>
                    <a:pt x="61" y="193"/>
                  </a:moveTo>
                  <a:lnTo>
                    <a:pt x="12" y="67"/>
                  </a:lnTo>
                  <a:lnTo>
                    <a:pt x="72" y="43"/>
                  </a:lnTo>
                  <a:lnTo>
                    <a:pt x="121" y="169"/>
                  </a:lnTo>
                  <a:lnTo>
                    <a:pt x="61" y="193"/>
                  </a:lnTo>
                  <a:close/>
                  <a:moveTo>
                    <a:pt x="12" y="67"/>
                  </a:moveTo>
                  <a:lnTo>
                    <a:pt x="0" y="37"/>
                  </a:lnTo>
                  <a:lnTo>
                    <a:pt x="31" y="24"/>
                  </a:lnTo>
                  <a:lnTo>
                    <a:pt x="42" y="56"/>
                  </a:lnTo>
                  <a:lnTo>
                    <a:pt x="12" y="67"/>
                  </a:lnTo>
                  <a:close/>
                  <a:moveTo>
                    <a:pt x="31" y="24"/>
                  </a:moveTo>
                  <a:lnTo>
                    <a:pt x="46" y="19"/>
                  </a:lnTo>
                  <a:lnTo>
                    <a:pt x="70" y="79"/>
                  </a:lnTo>
                  <a:lnTo>
                    <a:pt x="53" y="85"/>
                  </a:lnTo>
                  <a:lnTo>
                    <a:pt x="31" y="24"/>
                  </a:lnTo>
                  <a:close/>
                  <a:moveTo>
                    <a:pt x="46" y="19"/>
                  </a:moveTo>
                  <a:lnTo>
                    <a:pt x="77" y="7"/>
                  </a:lnTo>
                  <a:lnTo>
                    <a:pt x="88" y="38"/>
                  </a:lnTo>
                  <a:lnTo>
                    <a:pt x="58" y="49"/>
                  </a:lnTo>
                  <a:lnTo>
                    <a:pt x="46" y="19"/>
                  </a:lnTo>
                  <a:close/>
                  <a:moveTo>
                    <a:pt x="88" y="38"/>
                  </a:moveTo>
                  <a:lnTo>
                    <a:pt x="96" y="56"/>
                  </a:lnTo>
                  <a:lnTo>
                    <a:pt x="35" y="79"/>
                  </a:lnTo>
                  <a:lnTo>
                    <a:pt x="27" y="61"/>
                  </a:lnTo>
                  <a:lnTo>
                    <a:pt x="88" y="38"/>
                  </a:lnTo>
                  <a:close/>
                  <a:moveTo>
                    <a:pt x="97" y="72"/>
                  </a:moveTo>
                  <a:lnTo>
                    <a:pt x="35" y="79"/>
                  </a:lnTo>
                  <a:lnTo>
                    <a:pt x="65" y="67"/>
                  </a:lnTo>
                  <a:lnTo>
                    <a:pt x="97" y="72"/>
                  </a:lnTo>
                  <a:close/>
                  <a:moveTo>
                    <a:pt x="32" y="63"/>
                  </a:moveTo>
                  <a:lnTo>
                    <a:pt x="35" y="53"/>
                  </a:lnTo>
                  <a:lnTo>
                    <a:pt x="37" y="44"/>
                  </a:lnTo>
                  <a:lnTo>
                    <a:pt x="98" y="67"/>
                  </a:lnTo>
                  <a:lnTo>
                    <a:pt x="97" y="69"/>
                  </a:lnTo>
                  <a:lnTo>
                    <a:pt x="97" y="72"/>
                  </a:lnTo>
                  <a:lnTo>
                    <a:pt x="32" y="63"/>
                  </a:lnTo>
                  <a:close/>
                  <a:moveTo>
                    <a:pt x="37" y="44"/>
                  </a:moveTo>
                  <a:lnTo>
                    <a:pt x="37" y="44"/>
                  </a:lnTo>
                  <a:lnTo>
                    <a:pt x="67" y="56"/>
                  </a:lnTo>
                  <a:lnTo>
                    <a:pt x="37" y="44"/>
                  </a:lnTo>
                  <a:close/>
                  <a:moveTo>
                    <a:pt x="37" y="44"/>
                  </a:moveTo>
                  <a:lnTo>
                    <a:pt x="41" y="36"/>
                  </a:lnTo>
                  <a:lnTo>
                    <a:pt x="47" y="27"/>
                  </a:lnTo>
                  <a:lnTo>
                    <a:pt x="98" y="66"/>
                  </a:lnTo>
                  <a:lnTo>
                    <a:pt x="98" y="67"/>
                  </a:lnTo>
                  <a:lnTo>
                    <a:pt x="98" y="67"/>
                  </a:lnTo>
                  <a:lnTo>
                    <a:pt x="37" y="44"/>
                  </a:lnTo>
                  <a:close/>
                  <a:moveTo>
                    <a:pt x="47" y="27"/>
                  </a:moveTo>
                  <a:lnTo>
                    <a:pt x="47" y="27"/>
                  </a:lnTo>
                  <a:lnTo>
                    <a:pt x="73" y="47"/>
                  </a:lnTo>
                  <a:lnTo>
                    <a:pt x="47" y="27"/>
                  </a:lnTo>
                  <a:close/>
                  <a:moveTo>
                    <a:pt x="47" y="27"/>
                  </a:moveTo>
                  <a:lnTo>
                    <a:pt x="53" y="19"/>
                  </a:lnTo>
                  <a:lnTo>
                    <a:pt x="61" y="13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98" y="66"/>
                  </a:lnTo>
                  <a:lnTo>
                    <a:pt x="47" y="27"/>
                  </a:lnTo>
                  <a:close/>
                  <a:moveTo>
                    <a:pt x="61" y="13"/>
                  </a:moveTo>
                  <a:lnTo>
                    <a:pt x="61" y="13"/>
                  </a:lnTo>
                  <a:lnTo>
                    <a:pt x="80" y="39"/>
                  </a:lnTo>
                  <a:lnTo>
                    <a:pt x="61" y="13"/>
                  </a:lnTo>
                  <a:close/>
                  <a:moveTo>
                    <a:pt x="61" y="13"/>
                  </a:moveTo>
                  <a:lnTo>
                    <a:pt x="70" y="8"/>
                  </a:lnTo>
                  <a:lnTo>
                    <a:pt x="78" y="3"/>
                  </a:lnTo>
                  <a:lnTo>
                    <a:pt x="101" y="64"/>
                  </a:lnTo>
                  <a:lnTo>
                    <a:pt x="100" y="64"/>
                  </a:lnTo>
                  <a:lnTo>
                    <a:pt x="100" y="66"/>
                  </a:lnTo>
                  <a:lnTo>
                    <a:pt x="61" y="13"/>
                  </a:lnTo>
                  <a:close/>
                  <a:moveTo>
                    <a:pt x="78" y="3"/>
                  </a:moveTo>
                  <a:lnTo>
                    <a:pt x="86" y="2"/>
                  </a:lnTo>
                  <a:lnTo>
                    <a:pt x="93" y="0"/>
                  </a:lnTo>
                  <a:lnTo>
                    <a:pt x="103" y="64"/>
                  </a:lnTo>
                  <a:lnTo>
                    <a:pt x="102" y="64"/>
                  </a:lnTo>
                  <a:lnTo>
                    <a:pt x="101" y="64"/>
                  </a:lnTo>
                  <a:lnTo>
                    <a:pt x="78" y="3"/>
                  </a:lnTo>
                  <a:close/>
                  <a:moveTo>
                    <a:pt x="93" y="0"/>
                  </a:moveTo>
                  <a:lnTo>
                    <a:pt x="101" y="0"/>
                  </a:lnTo>
                  <a:lnTo>
                    <a:pt x="108" y="0"/>
                  </a:lnTo>
                  <a:lnTo>
                    <a:pt x="105" y="63"/>
                  </a:lnTo>
                  <a:lnTo>
                    <a:pt x="103" y="64"/>
                  </a:lnTo>
                  <a:lnTo>
                    <a:pt x="93" y="0"/>
                  </a:lnTo>
                  <a:close/>
                  <a:moveTo>
                    <a:pt x="105" y="64"/>
                  </a:moveTo>
                  <a:lnTo>
                    <a:pt x="105" y="63"/>
                  </a:lnTo>
                  <a:lnTo>
                    <a:pt x="106" y="32"/>
                  </a:lnTo>
                  <a:lnTo>
                    <a:pt x="105" y="64"/>
                  </a:lnTo>
                  <a:close/>
                  <a:moveTo>
                    <a:pt x="108" y="0"/>
                  </a:moveTo>
                  <a:lnTo>
                    <a:pt x="116" y="0"/>
                  </a:lnTo>
                  <a:lnTo>
                    <a:pt x="123" y="2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108" y="0"/>
                  </a:lnTo>
                  <a:close/>
                  <a:moveTo>
                    <a:pt x="105" y="64"/>
                  </a:moveTo>
                  <a:lnTo>
                    <a:pt x="105" y="64"/>
                  </a:lnTo>
                  <a:lnTo>
                    <a:pt x="114" y="33"/>
                  </a:lnTo>
                  <a:lnTo>
                    <a:pt x="105" y="64"/>
                  </a:lnTo>
                  <a:close/>
                  <a:moveTo>
                    <a:pt x="123" y="2"/>
                  </a:moveTo>
                  <a:lnTo>
                    <a:pt x="131" y="5"/>
                  </a:lnTo>
                  <a:lnTo>
                    <a:pt x="137" y="7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123" y="2"/>
                  </a:lnTo>
                  <a:close/>
                  <a:moveTo>
                    <a:pt x="137" y="7"/>
                  </a:moveTo>
                  <a:lnTo>
                    <a:pt x="143" y="12"/>
                  </a:lnTo>
                  <a:lnTo>
                    <a:pt x="149" y="17"/>
                  </a:lnTo>
                  <a:lnTo>
                    <a:pt x="105" y="63"/>
                  </a:lnTo>
                  <a:lnTo>
                    <a:pt x="105" y="64"/>
                  </a:lnTo>
                  <a:lnTo>
                    <a:pt x="137" y="7"/>
                  </a:lnTo>
                  <a:close/>
                  <a:moveTo>
                    <a:pt x="149" y="17"/>
                  </a:moveTo>
                  <a:lnTo>
                    <a:pt x="154" y="22"/>
                  </a:lnTo>
                  <a:lnTo>
                    <a:pt x="159" y="28"/>
                  </a:lnTo>
                  <a:lnTo>
                    <a:pt x="106" y="66"/>
                  </a:lnTo>
                  <a:lnTo>
                    <a:pt x="105" y="64"/>
                  </a:lnTo>
                  <a:lnTo>
                    <a:pt x="105" y="63"/>
                  </a:lnTo>
                  <a:lnTo>
                    <a:pt x="149" y="17"/>
                  </a:lnTo>
                  <a:close/>
                  <a:moveTo>
                    <a:pt x="106" y="66"/>
                  </a:moveTo>
                  <a:lnTo>
                    <a:pt x="106" y="66"/>
                  </a:lnTo>
                  <a:lnTo>
                    <a:pt x="132" y="47"/>
                  </a:lnTo>
                  <a:lnTo>
                    <a:pt x="106" y="66"/>
                  </a:lnTo>
                  <a:close/>
                  <a:moveTo>
                    <a:pt x="159" y="28"/>
                  </a:moveTo>
                  <a:lnTo>
                    <a:pt x="163" y="34"/>
                  </a:lnTo>
                  <a:lnTo>
                    <a:pt x="167" y="43"/>
                  </a:lnTo>
                  <a:lnTo>
                    <a:pt x="109" y="71"/>
                  </a:lnTo>
                  <a:lnTo>
                    <a:pt x="107" y="68"/>
                  </a:lnTo>
                  <a:lnTo>
                    <a:pt x="106" y="66"/>
                  </a:lnTo>
                  <a:lnTo>
                    <a:pt x="159" y="28"/>
                  </a:lnTo>
                  <a:close/>
                  <a:moveTo>
                    <a:pt x="167" y="43"/>
                  </a:moveTo>
                  <a:lnTo>
                    <a:pt x="171" y="51"/>
                  </a:lnTo>
                  <a:lnTo>
                    <a:pt x="174" y="61"/>
                  </a:lnTo>
                  <a:lnTo>
                    <a:pt x="114" y="83"/>
                  </a:lnTo>
                  <a:lnTo>
                    <a:pt x="112" y="77"/>
                  </a:lnTo>
                  <a:lnTo>
                    <a:pt x="109" y="71"/>
                  </a:lnTo>
                  <a:lnTo>
                    <a:pt x="167" y="43"/>
                  </a:lnTo>
                  <a:close/>
                  <a:moveTo>
                    <a:pt x="174" y="61"/>
                  </a:moveTo>
                  <a:lnTo>
                    <a:pt x="174" y="61"/>
                  </a:lnTo>
                  <a:lnTo>
                    <a:pt x="144" y="72"/>
                  </a:lnTo>
                  <a:lnTo>
                    <a:pt x="174" y="61"/>
                  </a:lnTo>
                  <a:close/>
                  <a:moveTo>
                    <a:pt x="174" y="61"/>
                  </a:moveTo>
                  <a:lnTo>
                    <a:pt x="204" y="138"/>
                  </a:lnTo>
                  <a:lnTo>
                    <a:pt x="144" y="160"/>
                  </a:lnTo>
                  <a:lnTo>
                    <a:pt x="114" y="83"/>
                  </a:lnTo>
                  <a:lnTo>
                    <a:pt x="174" y="61"/>
                  </a:lnTo>
                  <a:close/>
                  <a:moveTo>
                    <a:pt x="204" y="138"/>
                  </a:moveTo>
                  <a:lnTo>
                    <a:pt x="215" y="168"/>
                  </a:lnTo>
                  <a:lnTo>
                    <a:pt x="185" y="179"/>
                  </a:lnTo>
                  <a:lnTo>
                    <a:pt x="174" y="149"/>
                  </a:lnTo>
                  <a:lnTo>
                    <a:pt x="204" y="138"/>
                  </a:lnTo>
                  <a:close/>
                  <a:moveTo>
                    <a:pt x="185" y="179"/>
                  </a:moveTo>
                  <a:lnTo>
                    <a:pt x="168" y="185"/>
                  </a:lnTo>
                  <a:lnTo>
                    <a:pt x="146" y="125"/>
                  </a:lnTo>
                  <a:lnTo>
                    <a:pt x="163" y="119"/>
                  </a:lnTo>
                  <a:lnTo>
                    <a:pt x="185" y="179"/>
                  </a:lnTo>
                  <a:close/>
                  <a:moveTo>
                    <a:pt x="168" y="185"/>
                  </a:moveTo>
                  <a:lnTo>
                    <a:pt x="138" y="198"/>
                  </a:lnTo>
                  <a:lnTo>
                    <a:pt x="127" y="168"/>
                  </a:lnTo>
                  <a:lnTo>
                    <a:pt x="157" y="155"/>
                  </a:lnTo>
                  <a:lnTo>
                    <a:pt x="168" y="185"/>
                  </a:lnTo>
                  <a:close/>
                  <a:moveTo>
                    <a:pt x="127" y="168"/>
                  </a:moveTo>
                  <a:lnTo>
                    <a:pt x="97" y="90"/>
                  </a:lnTo>
                  <a:lnTo>
                    <a:pt x="158" y="68"/>
                  </a:lnTo>
                  <a:lnTo>
                    <a:pt x="187" y="144"/>
                  </a:lnTo>
                  <a:lnTo>
                    <a:pt x="127" y="168"/>
                  </a:lnTo>
                  <a:close/>
                  <a:moveTo>
                    <a:pt x="97" y="90"/>
                  </a:moveTo>
                  <a:lnTo>
                    <a:pt x="95" y="85"/>
                  </a:lnTo>
                  <a:lnTo>
                    <a:pt x="93" y="83"/>
                  </a:lnTo>
                  <a:lnTo>
                    <a:pt x="151" y="53"/>
                  </a:lnTo>
                  <a:lnTo>
                    <a:pt x="154" y="59"/>
                  </a:lnTo>
                  <a:lnTo>
                    <a:pt x="158" y="68"/>
                  </a:lnTo>
                  <a:lnTo>
                    <a:pt x="97" y="90"/>
                  </a:lnTo>
                  <a:close/>
                  <a:moveTo>
                    <a:pt x="93" y="83"/>
                  </a:moveTo>
                  <a:lnTo>
                    <a:pt x="93" y="82"/>
                  </a:lnTo>
                  <a:lnTo>
                    <a:pt x="93" y="82"/>
                  </a:lnTo>
                  <a:lnTo>
                    <a:pt x="142" y="38"/>
                  </a:lnTo>
                  <a:lnTo>
                    <a:pt x="147" y="44"/>
                  </a:lnTo>
                  <a:lnTo>
                    <a:pt x="151" y="53"/>
                  </a:lnTo>
                  <a:lnTo>
                    <a:pt x="93" y="83"/>
                  </a:lnTo>
                  <a:close/>
                  <a:moveTo>
                    <a:pt x="142" y="38"/>
                  </a:moveTo>
                  <a:lnTo>
                    <a:pt x="142" y="38"/>
                  </a:lnTo>
                  <a:lnTo>
                    <a:pt x="117" y="59"/>
                  </a:lnTo>
                  <a:lnTo>
                    <a:pt x="142" y="38"/>
                  </a:lnTo>
                  <a:close/>
                  <a:moveTo>
                    <a:pt x="93" y="82"/>
                  </a:moveTo>
                  <a:lnTo>
                    <a:pt x="95" y="82"/>
                  </a:lnTo>
                  <a:lnTo>
                    <a:pt x="95" y="83"/>
                  </a:lnTo>
                  <a:lnTo>
                    <a:pt x="129" y="28"/>
                  </a:lnTo>
                  <a:lnTo>
                    <a:pt x="136" y="33"/>
                  </a:lnTo>
                  <a:lnTo>
                    <a:pt x="142" y="38"/>
                  </a:lnTo>
                  <a:lnTo>
                    <a:pt x="93" y="82"/>
                  </a:lnTo>
                  <a:close/>
                  <a:moveTo>
                    <a:pt x="95" y="83"/>
                  </a:moveTo>
                  <a:lnTo>
                    <a:pt x="95" y="83"/>
                  </a:lnTo>
                  <a:lnTo>
                    <a:pt x="112" y="56"/>
                  </a:lnTo>
                  <a:lnTo>
                    <a:pt x="95" y="83"/>
                  </a:lnTo>
                  <a:close/>
                  <a:moveTo>
                    <a:pt x="95" y="83"/>
                  </a:moveTo>
                  <a:lnTo>
                    <a:pt x="96" y="83"/>
                  </a:lnTo>
                  <a:lnTo>
                    <a:pt x="98" y="84"/>
                  </a:lnTo>
                  <a:lnTo>
                    <a:pt x="114" y="22"/>
                  </a:lnTo>
                  <a:lnTo>
                    <a:pt x="122" y="24"/>
                  </a:lnTo>
                  <a:lnTo>
                    <a:pt x="129" y="28"/>
                  </a:lnTo>
                  <a:lnTo>
                    <a:pt x="95" y="83"/>
                  </a:lnTo>
                  <a:close/>
                  <a:moveTo>
                    <a:pt x="113" y="22"/>
                  </a:moveTo>
                  <a:lnTo>
                    <a:pt x="114" y="22"/>
                  </a:lnTo>
                  <a:lnTo>
                    <a:pt x="106" y="53"/>
                  </a:lnTo>
                  <a:lnTo>
                    <a:pt x="113" y="22"/>
                  </a:lnTo>
                  <a:close/>
                  <a:moveTo>
                    <a:pt x="98" y="84"/>
                  </a:moveTo>
                  <a:lnTo>
                    <a:pt x="101" y="84"/>
                  </a:lnTo>
                  <a:lnTo>
                    <a:pt x="102" y="84"/>
                  </a:lnTo>
                  <a:lnTo>
                    <a:pt x="97" y="21"/>
                  </a:lnTo>
                  <a:lnTo>
                    <a:pt x="106" y="21"/>
                  </a:lnTo>
                  <a:lnTo>
                    <a:pt x="113" y="22"/>
                  </a:lnTo>
                  <a:lnTo>
                    <a:pt x="98" y="84"/>
                  </a:lnTo>
                  <a:close/>
                  <a:moveTo>
                    <a:pt x="102" y="84"/>
                  </a:moveTo>
                  <a:lnTo>
                    <a:pt x="102" y="84"/>
                  </a:lnTo>
                  <a:lnTo>
                    <a:pt x="100" y="52"/>
                  </a:lnTo>
                  <a:lnTo>
                    <a:pt x="102" y="84"/>
                  </a:lnTo>
                  <a:close/>
                  <a:moveTo>
                    <a:pt x="102" y="84"/>
                  </a:moveTo>
                  <a:lnTo>
                    <a:pt x="103" y="84"/>
                  </a:lnTo>
                  <a:lnTo>
                    <a:pt x="105" y="84"/>
                  </a:lnTo>
                  <a:lnTo>
                    <a:pt x="81" y="23"/>
                  </a:lnTo>
                  <a:lnTo>
                    <a:pt x="90" y="21"/>
                  </a:lnTo>
                  <a:lnTo>
                    <a:pt x="97" y="21"/>
                  </a:lnTo>
                  <a:lnTo>
                    <a:pt x="102" y="84"/>
                  </a:lnTo>
                  <a:close/>
                  <a:moveTo>
                    <a:pt x="105" y="84"/>
                  </a:moveTo>
                  <a:lnTo>
                    <a:pt x="106" y="83"/>
                  </a:lnTo>
                  <a:lnTo>
                    <a:pt x="106" y="83"/>
                  </a:lnTo>
                  <a:lnTo>
                    <a:pt x="60" y="38"/>
                  </a:lnTo>
                  <a:lnTo>
                    <a:pt x="65" y="33"/>
                  </a:lnTo>
                  <a:lnTo>
                    <a:pt x="70" y="29"/>
                  </a:lnTo>
                  <a:lnTo>
                    <a:pt x="76" y="27"/>
                  </a:lnTo>
                  <a:lnTo>
                    <a:pt x="81" y="23"/>
                  </a:lnTo>
                  <a:lnTo>
                    <a:pt x="105" y="84"/>
                  </a:lnTo>
                  <a:close/>
                  <a:moveTo>
                    <a:pt x="106" y="83"/>
                  </a:moveTo>
                  <a:lnTo>
                    <a:pt x="107" y="82"/>
                  </a:lnTo>
                  <a:lnTo>
                    <a:pt x="107" y="80"/>
                  </a:lnTo>
                  <a:lnTo>
                    <a:pt x="46" y="61"/>
                  </a:lnTo>
                  <a:lnTo>
                    <a:pt x="48" y="54"/>
                  </a:lnTo>
                  <a:lnTo>
                    <a:pt x="51" y="48"/>
                  </a:lnTo>
                  <a:lnTo>
                    <a:pt x="55" y="43"/>
                  </a:lnTo>
                  <a:lnTo>
                    <a:pt x="60" y="38"/>
                  </a:lnTo>
                  <a:lnTo>
                    <a:pt x="106" y="83"/>
                  </a:lnTo>
                  <a:close/>
                  <a:moveTo>
                    <a:pt x="46" y="62"/>
                  </a:moveTo>
                  <a:lnTo>
                    <a:pt x="46" y="61"/>
                  </a:lnTo>
                  <a:lnTo>
                    <a:pt x="77" y="71"/>
                  </a:lnTo>
                  <a:lnTo>
                    <a:pt x="46" y="62"/>
                  </a:lnTo>
                  <a:close/>
                  <a:moveTo>
                    <a:pt x="107" y="80"/>
                  </a:moveTo>
                  <a:lnTo>
                    <a:pt x="108" y="80"/>
                  </a:lnTo>
                  <a:lnTo>
                    <a:pt x="108" y="80"/>
                  </a:lnTo>
                  <a:lnTo>
                    <a:pt x="43" y="90"/>
                  </a:lnTo>
                  <a:lnTo>
                    <a:pt x="43" y="83"/>
                  </a:lnTo>
                  <a:lnTo>
                    <a:pt x="43" y="76"/>
                  </a:lnTo>
                  <a:lnTo>
                    <a:pt x="45" y="68"/>
                  </a:lnTo>
                  <a:lnTo>
                    <a:pt x="46" y="62"/>
                  </a:lnTo>
                  <a:lnTo>
                    <a:pt x="107" y="80"/>
                  </a:lnTo>
                  <a:close/>
                  <a:moveTo>
                    <a:pt x="108" y="80"/>
                  </a:moveTo>
                  <a:lnTo>
                    <a:pt x="109" y="87"/>
                  </a:lnTo>
                  <a:lnTo>
                    <a:pt x="112" y="94"/>
                  </a:lnTo>
                  <a:lnTo>
                    <a:pt x="51" y="118"/>
                  </a:lnTo>
                  <a:lnTo>
                    <a:pt x="47" y="103"/>
                  </a:lnTo>
                  <a:lnTo>
                    <a:pt x="43" y="90"/>
                  </a:lnTo>
                  <a:lnTo>
                    <a:pt x="108" y="80"/>
                  </a:lnTo>
                  <a:close/>
                  <a:moveTo>
                    <a:pt x="51" y="117"/>
                  </a:moveTo>
                  <a:lnTo>
                    <a:pt x="51" y="118"/>
                  </a:lnTo>
                  <a:lnTo>
                    <a:pt x="82" y="105"/>
                  </a:lnTo>
                  <a:lnTo>
                    <a:pt x="51" y="117"/>
                  </a:lnTo>
                  <a:close/>
                  <a:moveTo>
                    <a:pt x="112" y="94"/>
                  </a:moveTo>
                  <a:lnTo>
                    <a:pt x="138" y="163"/>
                  </a:lnTo>
                  <a:lnTo>
                    <a:pt x="78" y="185"/>
                  </a:lnTo>
                  <a:lnTo>
                    <a:pt x="51" y="117"/>
                  </a:lnTo>
                  <a:lnTo>
                    <a:pt x="112" y="94"/>
                  </a:lnTo>
                  <a:close/>
                  <a:moveTo>
                    <a:pt x="138" y="163"/>
                  </a:moveTo>
                  <a:lnTo>
                    <a:pt x="149" y="193"/>
                  </a:lnTo>
                  <a:lnTo>
                    <a:pt x="119" y="204"/>
                  </a:lnTo>
                  <a:lnTo>
                    <a:pt x="108" y="174"/>
                  </a:lnTo>
                  <a:lnTo>
                    <a:pt x="138" y="163"/>
                  </a:lnTo>
                  <a:close/>
                  <a:moveTo>
                    <a:pt x="119" y="204"/>
                  </a:moveTo>
                  <a:lnTo>
                    <a:pt x="102" y="211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119" y="204"/>
                  </a:lnTo>
                  <a:close/>
                  <a:moveTo>
                    <a:pt x="102" y="211"/>
                  </a:moveTo>
                  <a:lnTo>
                    <a:pt x="72" y="222"/>
                  </a:lnTo>
                  <a:lnTo>
                    <a:pt x="61" y="193"/>
                  </a:lnTo>
                  <a:lnTo>
                    <a:pt x="91" y="181"/>
                  </a:lnTo>
                  <a:lnTo>
                    <a:pt x="102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849"/>
            <p:cNvSpPr>
              <a:spLocks noEditPoints="1"/>
            </p:cNvSpPr>
            <p:nvPr/>
          </p:nvSpPr>
          <p:spPr bwMode="auto">
            <a:xfrm>
              <a:off x="3476" y="1800"/>
              <a:ext cx="36" cy="54"/>
            </a:xfrm>
            <a:custGeom>
              <a:avLst/>
              <a:gdLst>
                <a:gd name="T0" fmla="*/ 103 w 182"/>
                <a:gd name="T1" fmla="*/ 230 h 274"/>
                <a:gd name="T2" fmla="*/ 160 w 182"/>
                <a:gd name="T3" fmla="*/ 258 h 274"/>
                <a:gd name="T4" fmla="*/ 155 w 182"/>
                <a:gd name="T5" fmla="*/ 262 h 274"/>
                <a:gd name="T6" fmla="*/ 121 w 182"/>
                <a:gd name="T7" fmla="*/ 206 h 274"/>
                <a:gd name="T8" fmla="*/ 140 w 182"/>
                <a:gd name="T9" fmla="*/ 269 h 274"/>
                <a:gd name="T10" fmla="*/ 150 w 182"/>
                <a:gd name="T11" fmla="*/ 264 h 274"/>
                <a:gd name="T12" fmla="*/ 115 w 182"/>
                <a:gd name="T13" fmla="*/ 210 h 274"/>
                <a:gd name="T14" fmla="*/ 124 w 182"/>
                <a:gd name="T15" fmla="*/ 274 h 274"/>
                <a:gd name="T16" fmla="*/ 118 w 182"/>
                <a:gd name="T17" fmla="*/ 210 h 274"/>
                <a:gd name="T18" fmla="*/ 119 w 182"/>
                <a:gd name="T19" fmla="*/ 210 h 274"/>
                <a:gd name="T20" fmla="*/ 98 w 182"/>
                <a:gd name="T21" fmla="*/ 271 h 274"/>
                <a:gd name="T22" fmla="*/ 119 w 182"/>
                <a:gd name="T23" fmla="*/ 210 h 274"/>
                <a:gd name="T24" fmla="*/ 106 w 182"/>
                <a:gd name="T25" fmla="*/ 240 h 274"/>
                <a:gd name="T26" fmla="*/ 75 w 182"/>
                <a:gd name="T27" fmla="*/ 255 h 274"/>
                <a:gd name="T28" fmla="*/ 89 w 182"/>
                <a:gd name="T29" fmla="*/ 267 h 274"/>
                <a:gd name="T30" fmla="*/ 125 w 182"/>
                <a:gd name="T31" fmla="*/ 215 h 274"/>
                <a:gd name="T32" fmla="*/ 125 w 182"/>
                <a:gd name="T33" fmla="*/ 212 h 274"/>
                <a:gd name="T34" fmla="*/ 67 w 182"/>
                <a:gd name="T35" fmla="*/ 240 h 274"/>
                <a:gd name="T36" fmla="*/ 67 w 182"/>
                <a:gd name="T37" fmla="*/ 240 h 274"/>
                <a:gd name="T38" fmla="*/ 123 w 182"/>
                <a:gd name="T39" fmla="*/ 206 h 274"/>
                <a:gd name="T40" fmla="*/ 30 w 182"/>
                <a:gd name="T41" fmla="*/ 150 h 274"/>
                <a:gd name="T42" fmla="*/ 49 w 182"/>
                <a:gd name="T43" fmla="*/ 108 h 274"/>
                <a:gd name="T44" fmla="*/ 49 w 182"/>
                <a:gd name="T45" fmla="*/ 108 h 274"/>
                <a:gd name="T46" fmla="*/ 49 w 182"/>
                <a:gd name="T47" fmla="*/ 108 h 274"/>
                <a:gd name="T48" fmla="*/ 18 w 182"/>
                <a:gd name="T49" fmla="*/ 155 h 274"/>
                <a:gd name="T50" fmla="*/ 12 w 182"/>
                <a:gd name="T51" fmla="*/ 139 h 274"/>
                <a:gd name="T52" fmla="*/ 12 w 182"/>
                <a:gd name="T53" fmla="*/ 139 h 274"/>
                <a:gd name="T54" fmla="*/ 12 w 182"/>
                <a:gd name="T55" fmla="*/ 139 h 274"/>
                <a:gd name="T56" fmla="*/ 54 w 182"/>
                <a:gd name="T57" fmla="*/ 157 h 274"/>
                <a:gd name="T58" fmla="*/ 67 w 182"/>
                <a:gd name="T59" fmla="*/ 152 h 274"/>
                <a:gd name="T60" fmla="*/ 13 w 182"/>
                <a:gd name="T61" fmla="*/ 103 h 274"/>
                <a:gd name="T62" fmla="*/ 13 w 182"/>
                <a:gd name="T63" fmla="*/ 103 h 274"/>
                <a:gd name="T64" fmla="*/ 13 w 182"/>
                <a:gd name="T65" fmla="*/ 103 h 274"/>
                <a:gd name="T66" fmla="*/ 70 w 182"/>
                <a:gd name="T67" fmla="*/ 109 h 274"/>
                <a:gd name="T68" fmla="*/ 85 w 182"/>
                <a:gd name="T69" fmla="*/ 60 h 274"/>
                <a:gd name="T70" fmla="*/ 103 w 182"/>
                <a:gd name="T71" fmla="*/ 104 h 274"/>
                <a:gd name="T72" fmla="*/ 84 w 182"/>
                <a:gd name="T73" fmla="*/ 145 h 274"/>
                <a:gd name="T74" fmla="*/ 84 w 182"/>
                <a:gd name="T75" fmla="*/ 145 h 274"/>
                <a:gd name="T76" fmla="*/ 84 w 182"/>
                <a:gd name="T77" fmla="*/ 145 h 274"/>
                <a:gd name="T78" fmla="*/ 120 w 182"/>
                <a:gd name="T79" fmla="*/ 96 h 274"/>
                <a:gd name="T80" fmla="*/ 126 w 182"/>
                <a:gd name="T81" fmla="*/ 113 h 274"/>
                <a:gd name="T82" fmla="*/ 126 w 182"/>
                <a:gd name="T83" fmla="*/ 113 h 274"/>
                <a:gd name="T84" fmla="*/ 126 w 182"/>
                <a:gd name="T85" fmla="*/ 113 h 274"/>
                <a:gd name="T86" fmla="*/ 85 w 182"/>
                <a:gd name="T87" fmla="*/ 95 h 274"/>
                <a:gd name="T88" fmla="*/ 67 w 182"/>
                <a:gd name="T89" fmla="*/ 101 h 274"/>
                <a:gd name="T90" fmla="*/ 138 w 182"/>
                <a:gd name="T91" fmla="*/ 193 h 274"/>
                <a:gd name="T92" fmla="*/ 138 w 182"/>
                <a:gd name="T93" fmla="*/ 193 h 274"/>
                <a:gd name="T94" fmla="*/ 79 w 182"/>
                <a:gd name="T95" fmla="*/ 222 h 274"/>
                <a:gd name="T96" fmla="*/ 136 w 182"/>
                <a:gd name="T97" fmla="*/ 196 h 274"/>
                <a:gd name="T98" fmla="*/ 81 w 182"/>
                <a:gd name="T99" fmla="*/ 228 h 274"/>
                <a:gd name="T100" fmla="*/ 114 w 182"/>
                <a:gd name="T101" fmla="*/ 217 h 274"/>
                <a:gd name="T102" fmla="*/ 121 w 182"/>
                <a:gd name="T103" fmla="*/ 187 h 274"/>
                <a:gd name="T104" fmla="*/ 98 w 182"/>
                <a:gd name="T105" fmla="*/ 246 h 274"/>
                <a:gd name="T106" fmla="*/ 115 w 182"/>
                <a:gd name="T107" fmla="*/ 252 h 274"/>
                <a:gd name="T108" fmla="*/ 116 w 182"/>
                <a:gd name="T109" fmla="*/ 189 h 274"/>
                <a:gd name="T110" fmla="*/ 115 w 182"/>
                <a:gd name="T111" fmla="*/ 252 h 274"/>
                <a:gd name="T112" fmla="*/ 142 w 182"/>
                <a:gd name="T113" fmla="*/ 246 h 274"/>
                <a:gd name="T114" fmla="*/ 142 w 182"/>
                <a:gd name="T115" fmla="*/ 246 h 274"/>
                <a:gd name="T116" fmla="*/ 111 w 182"/>
                <a:gd name="T117" fmla="*/ 189 h 274"/>
                <a:gd name="T118" fmla="*/ 142 w 182"/>
                <a:gd name="T119" fmla="*/ 246 h 274"/>
                <a:gd name="T120" fmla="*/ 160 w 182"/>
                <a:gd name="T121" fmla="*/ 20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2" h="274">
                  <a:moveTo>
                    <a:pt x="160" y="200"/>
                  </a:moveTo>
                  <a:lnTo>
                    <a:pt x="169" y="217"/>
                  </a:lnTo>
                  <a:lnTo>
                    <a:pt x="113" y="248"/>
                  </a:lnTo>
                  <a:lnTo>
                    <a:pt x="103" y="230"/>
                  </a:lnTo>
                  <a:lnTo>
                    <a:pt x="160" y="200"/>
                  </a:lnTo>
                  <a:close/>
                  <a:moveTo>
                    <a:pt x="169" y="217"/>
                  </a:moveTo>
                  <a:lnTo>
                    <a:pt x="182" y="242"/>
                  </a:lnTo>
                  <a:lnTo>
                    <a:pt x="160" y="258"/>
                  </a:lnTo>
                  <a:lnTo>
                    <a:pt x="140" y="232"/>
                  </a:lnTo>
                  <a:lnTo>
                    <a:pt x="169" y="217"/>
                  </a:lnTo>
                  <a:close/>
                  <a:moveTo>
                    <a:pt x="160" y="258"/>
                  </a:moveTo>
                  <a:lnTo>
                    <a:pt x="155" y="262"/>
                  </a:lnTo>
                  <a:lnTo>
                    <a:pt x="150" y="264"/>
                  </a:lnTo>
                  <a:lnTo>
                    <a:pt x="119" y="208"/>
                  </a:lnTo>
                  <a:lnTo>
                    <a:pt x="120" y="207"/>
                  </a:lnTo>
                  <a:lnTo>
                    <a:pt x="121" y="206"/>
                  </a:lnTo>
                  <a:lnTo>
                    <a:pt x="160" y="258"/>
                  </a:lnTo>
                  <a:close/>
                  <a:moveTo>
                    <a:pt x="150" y="264"/>
                  </a:moveTo>
                  <a:lnTo>
                    <a:pt x="145" y="268"/>
                  </a:lnTo>
                  <a:lnTo>
                    <a:pt x="140" y="269"/>
                  </a:lnTo>
                  <a:lnTo>
                    <a:pt x="116" y="210"/>
                  </a:lnTo>
                  <a:lnTo>
                    <a:pt x="118" y="208"/>
                  </a:lnTo>
                  <a:lnTo>
                    <a:pt x="119" y="208"/>
                  </a:lnTo>
                  <a:lnTo>
                    <a:pt x="150" y="264"/>
                  </a:lnTo>
                  <a:close/>
                  <a:moveTo>
                    <a:pt x="140" y="269"/>
                  </a:moveTo>
                  <a:lnTo>
                    <a:pt x="131" y="272"/>
                  </a:lnTo>
                  <a:lnTo>
                    <a:pt x="124" y="274"/>
                  </a:lnTo>
                  <a:lnTo>
                    <a:pt x="115" y="210"/>
                  </a:lnTo>
                  <a:lnTo>
                    <a:pt x="116" y="210"/>
                  </a:lnTo>
                  <a:lnTo>
                    <a:pt x="116" y="210"/>
                  </a:lnTo>
                  <a:lnTo>
                    <a:pt x="140" y="269"/>
                  </a:lnTo>
                  <a:close/>
                  <a:moveTo>
                    <a:pt x="124" y="274"/>
                  </a:moveTo>
                  <a:lnTo>
                    <a:pt x="114" y="274"/>
                  </a:lnTo>
                  <a:lnTo>
                    <a:pt x="105" y="273"/>
                  </a:lnTo>
                  <a:lnTo>
                    <a:pt x="119" y="210"/>
                  </a:lnTo>
                  <a:lnTo>
                    <a:pt x="118" y="210"/>
                  </a:lnTo>
                  <a:lnTo>
                    <a:pt x="115" y="210"/>
                  </a:lnTo>
                  <a:lnTo>
                    <a:pt x="124" y="274"/>
                  </a:lnTo>
                  <a:close/>
                  <a:moveTo>
                    <a:pt x="119" y="210"/>
                  </a:moveTo>
                  <a:lnTo>
                    <a:pt x="119" y="210"/>
                  </a:lnTo>
                  <a:lnTo>
                    <a:pt x="113" y="242"/>
                  </a:lnTo>
                  <a:lnTo>
                    <a:pt x="119" y="210"/>
                  </a:lnTo>
                  <a:close/>
                  <a:moveTo>
                    <a:pt x="105" y="273"/>
                  </a:moveTo>
                  <a:lnTo>
                    <a:pt x="98" y="271"/>
                  </a:lnTo>
                  <a:lnTo>
                    <a:pt x="89" y="267"/>
                  </a:lnTo>
                  <a:lnTo>
                    <a:pt x="123" y="211"/>
                  </a:lnTo>
                  <a:lnTo>
                    <a:pt x="120" y="211"/>
                  </a:lnTo>
                  <a:lnTo>
                    <a:pt x="119" y="210"/>
                  </a:lnTo>
                  <a:lnTo>
                    <a:pt x="105" y="273"/>
                  </a:lnTo>
                  <a:close/>
                  <a:moveTo>
                    <a:pt x="89" y="267"/>
                  </a:moveTo>
                  <a:lnTo>
                    <a:pt x="89" y="267"/>
                  </a:lnTo>
                  <a:lnTo>
                    <a:pt x="106" y="240"/>
                  </a:lnTo>
                  <a:lnTo>
                    <a:pt x="89" y="267"/>
                  </a:lnTo>
                  <a:close/>
                  <a:moveTo>
                    <a:pt x="89" y="267"/>
                  </a:moveTo>
                  <a:lnTo>
                    <a:pt x="81" y="262"/>
                  </a:lnTo>
                  <a:lnTo>
                    <a:pt x="75" y="255"/>
                  </a:lnTo>
                  <a:lnTo>
                    <a:pt x="126" y="215"/>
                  </a:lnTo>
                  <a:lnTo>
                    <a:pt x="124" y="213"/>
                  </a:lnTo>
                  <a:lnTo>
                    <a:pt x="123" y="212"/>
                  </a:lnTo>
                  <a:lnTo>
                    <a:pt x="89" y="267"/>
                  </a:lnTo>
                  <a:close/>
                  <a:moveTo>
                    <a:pt x="125" y="215"/>
                  </a:moveTo>
                  <a:lnTo>
                    <a:pt x="126" y="215"/>
                  </a:lnTo>
                  <a:lnTo>
                    <a:pt x="100" y="235"/>
                  </a:lnTo>
                  <a:lnTo>
                    <a:pt x="125" y="215"/>
                  </a:lnTo>
                  <a:close/>
                  <a:moveTo>
                    <a:pt x="75" y="255"/>
                  </a:moveTo>
                  <a:lnTo>
                    <a:pt x="71" y="248"/>
                  </a:lnTo>
                  <a:lnTo>
                    <a:pt x="67" y="240"/>
                  </a:lnTo>
                  <a:lnTo>
                    <a:pt x="125" y="212"/>
                  </a:lnTo>
                  <a:lnTo>
                    <a:pt x="125" y="213"/>
                  </a:lnTo>
                  <a:lnTo>
                    <a:pt x="125" y="215"/>
                  </a:lnTo>
                  <a:lnTo>
                    <a:pt x="75" y="255"/>
                  </a:lnTo>
                  <a:close/>
                  <a:moveTo>
                    <a:pt x="67" y="240"/>
                  </a:moveTo>
                  <a:lnTo>
                    <a:pt x="67" y="240"/>
                  </a:lnTo>
                  <a:lnTo>
                    <a:pt x="95" y="226"/>
                  </a:lnTo>
                  <a:lnTo>
                    <a:pt x="67" y="240"/>
                  </a:lnTo>
                  <a:close/>
                  <a:moveTo>
                    <a:pt x="67" y="240"/>
                  </a:moveTo>
                  <a:lnTo>
                    <a:pt x="63" y="232"/>
                  </a:lnTo>
                  <a:lnTo>
                    <a:pt x="59" y="222"/>
                  </a:lnTo>
                  <a:lnTo>
                    <a:pt x="119" y="198"/>
                  </a:lnTo>
                  <a:lnTo>
                    <a:pt x="123" y="206"/>
                  </a:lnTo>
                  <a:lnTo>
                    <a:pt x="125" y="212"/>
                  </a:lnTo>
                  <a:lnTo>
                    <a:pt x="67" y="240"/>
                  </a:lnTo>
                  <a:close/>
                  <a:moveTo>
                    <a:pt x="59" y="222"/>
                  </a:moveTo>
                  <a:lnTo>
                    <a:pt x="30" y="150"/>
                  </a:lnTo>
                  <a:lnTo>
                    <a:pt x="91" y="126"/>
                  </a:lnTo>
                  <a:lnTo>
                    <a:pt x="119" y="198"/>
                  </a:lnTo>
                  <a:lnTo>
                    <a:pt x="59" y="222"/>
                  </a:lnTo>
                  <a:close/>
                  <a:moveTo>
                    <a:pt x="49" y="108"/>
                  </a:moveTo>
                  <a:lnTo>
                    <a:pt x="80" y="96"/>
                  </a:lnTo>
                  <a:lnTo>
                    <a:pt x="91" y="126"/>
                  </a:lnTo>
                  <a:lnTo>
                    <a:pt x="62" y="139"/>
                  </a:lnTo>
                  <a:lnTo>
                    <a:pt x="49" y="108"/>
                  </a:lnTo>
                  <a:close/>
                  <a:moveTo>
                    <a:pt x="73" y="169"/>
                  </a:moveTo>
                  <a:lnTo>
                    <a:pt x="60" y="174"/>
                  </a:lnTo>
                  <a:lnTo>
                    <a:pt x="37" y="113"/>
                  </a:lnTo>
                  <a:lnTo>
                    <a:pt x="49" y="108"/>
                  </a:lnTo>
                  <a:lnTo>
                    <a:pt x="73" y="169"/>
                  </a:lnTo>
                  <a:close/>
                  <a:moveTo>
                    <a:pt x="60" y="174"/>
                  </a:moveTo>
                  <a:lnTo>
                    <a:pt x="29" y="185"/>
                  </a:lnTo>
                  <a:lnTo>
                    <a:pt x="18" y="155"/>
                  </a:lnTo>
                  <a:lnTo>
                    <a:pt x="48" y="142"/>
                  </a:lnTo>
                  <a:lnTo>
                    <a:pt x="60" y="174"/>
                  </a:lnTo>
                  <a:close/>
                  <a:moveTo>
                    <a:pt x="18" y="155"/>
                  </a:moveTo>
                  <a:lnTo>
                    <a:pt x="12" y="139"/>
                  </a:lnTo>
                  <a:lnTo>
                    <a:pt x="73" y="115"/>
                  </a:lnTo>
                  <a:lnTo>
                    <a:pt x="79" y="131"/>
                  </a:lnTo>
                  <a:lnTo>
                    <a:pt x="18" y="155"/>
                  </a:lnTo>
                  <a:close/>
                  <a:moveTo>
                    <a:pt x="12" y="139"/>
                  </a:moveTo>
                  <a:lnTo>
                    <a:pt x="0" y="108"/>
                  </a:lnTo>
                  <a:lnTo>
                    <a:pt x="30" y="96"/>
                  </a:lnTo>
                  <a:lnTo>
                    <a:pt x="42" y="126"/>
                  </a:lnTo>
                  <a:lnTo>
                    <a:pt x="12" y="139"/>
                  </a:lnTo>
                  <a:close/>
                  <a:moveTo>
                    <a:pt x="30" y="96"/>
                  </a:moveTo>
                  <a:lnTo>
                    <a:pt x="43" y="91"/>
                  </a:lnTo>
                  <a:lnTo>
                    <a:pt x="67" y="152"/>
                  </a:lnTo>
                  <a:lnTo>
                    <a:pt x="54" y="157"/>
                  </a:lnTo>
                  <a:lnTo>
                    <a:pt x="30" y="96"/>
                  </a:lnTo>
                  <a:close/>
                  <a:moveTo>
                    <a:pt x="85" y="110"/>
                  </a:moveTo>
                  <a:lnTo>
                    <a:pt x="96" y="140"/>
                  </a:lnTo>
                  <a:lnTo>
                    <a:pt x="67" y="152"/>
                  </a:lnTo>
                  <a:lnTo>
                    <a:pt x="55" y="121"/>
                  </a:lnTo>
                  <a:lnTo>
                    <a:pt x="85" y="110"/>
                  </a:lnTo>
                  <a:close/>
                  <a:moveTo>
                    <a:pt x="24" y="134"/>
                  </a:moveTo>
                  <a:lnTo>
                    <a:pt x="13" y="103"/>
                  </a:lnTo>
                  <a:lnTo>
                    <a:pt x="73" y="79"/>
                  </a:lnTo>
                  <a:lnTo>
                    <a:pt x="85" y="110"/>
                  </a:lnTo>
                  <a:lnTo>
                    <a:pt x="24" y="134"/>
                  </a:lnTo>
                  <a:close/>
                  <a:moveTo>
                    <a:pt x="13" y="103"/>
                  </a:moveTo>
                  <a:lnTo>
                    <a:pt x="7" y="88"/>
                  </a:lnTo>
                  <a:lnTo>
                    <a:pt x="15" y="73"/>
                  </a:lnTo>
                  <a:lnTo>
                    <a:pt x="43" y="90"/>
                  </a:lnTo>
                  <a:lnTo>
                    <a:pt x="13" y="103"/>
                  </a:lnTo>
                  <a:close/>
                  <a:moveTo>
                    <a:pt x="15" y="73"/>
                  </a:moveTo>
                  <a:lnTo>
                    <a:pt x="28" y="54"/>
                  </a:lnTo>
                  <a:lnTo>
                    <a:pt x="83" y="89"/>
                  </a:lnTo>
                  <a:lnTo>
                    <a:pt x="70" y="109"/>
                  </a:lnTo>
                  <a:lnTo>
                    <a:pt x="15" y="73"/>
                  </a:lnTo>
                  <a:close/>
                  <a:moveTo>
                    <a:pt x="28" y="54"/>
                  </a:moveTo>
                  <a:lnTo>
                    <a:pt x="63" y="0"/>
                  </a:lnTo>
                  <a:lnTo>
                    <a:pt x="85" y="60"/>
                  </a:lnTo>
                  <a:lnTo>
                    <a:pt x="55" y="71"/>
                  </a:lnTo>
                  <a:lnTo>
                    <a:pt x="28" y="54"/>
                  </a:lnTo>
                  <a:close/>
                  <a:moveTo>
                    <a:pt x="85" y="60"/>
                  </a:moveTo>
                  <a:lnTo>
                    <a:pt x="103" y="104"/>
                  </a:lnTo>
                  <a:lnTo>
                    <a:pt x="42" y="126"/>
                  </a:lnTo>
                  <a:lnTo>
                    <a:pt x="25" y="83"/>
                  </a:lnTo>
                  <a:lnTo>
                    <a:pt x="85" y="60"/>
                  </a:lnTo>
                  <a:close/>
                  <a:moveTo>
                    <a:pt x="84" y="145"/>
                  </a:moveTo>
                  <a:lnTo>
                    <a:pt x="54" y="156"/>
                  </a:lnTo>
                  <a:lnTo>
                    <a:pt x="42" y="126"/>
                  </a:lnTo>
                  <a:lnTo>
                    <a:pt x="73" y="115"/>
                  </a:lnTo>
                  <a:lnTo>
                    <a:pt x="84" y="145"/>
                  </a:lnTo>
                  <a:close/>
                  <a:moveTo>
                    <a:pt x="60" y="85"/>
                  </a:moveTo>
                  <a:lnTo>
                    <a:pt x="79" y="78"/>
                  </a:lnTo>
                  <a:lnTo>
                    <a:pt x="101" y="139"/>
                  </a:lnTo>
                  <a:lnTo>
                    <a:pt x="84" y="145"/>
                  </a:lnTo>
                  <a:lnTo>
                    <a:pt x="60" y="85"/>
                  </a:lnTo>
                  <a:close/>
                  <a:moveTo>
                    <a:pt x="79" y="78"/>
                  </a:moveTo>
                  <a:lnTo>
                    <a:pt x="109" y="66"/>
                  </a:lnTo>
                  <a:lnTo>
                    <a:pt x="120" y="96"/>
                  </a:lnTo>
                  <a:lnTo>
                    <a:pt x="90" y="109"/>
                  </a:lnTo>
                  <a:lnTo>
                    <a:pt x="79" y="78"/>
                  </a:lnTo>
                  <a:close/>
                  <a:moveTo>
                    <a:pt x="120" y="96"/>
                  </a:moveTo>
                  <a:lnTo>
                    <a:pt x="126" y="113"/>
                  </a:lnTo>
                  <a:lnTo>
                    <a:pt x="67" y="136"/>
                  </a:lnTo>
                  <a:lnTo>
                    <a:pt x="60" y="120"/>
                  </a:lnTo>
                  <a:lnTo>
                    <a:pt x="120" y="96"/>
                  </a:lnTo>
                  <a:close/>
                  <a:moveTo>
                    <a:pt x="126" y="113"/>
                  </a:moveTo>
                  <a:lnTo>
                    <a:pt x="139" y="144"/>
                  </a:lnTo>
                  <a:lnTo>
                    <a:pt x="108" y="155"/>
                  </a:lnTo>
                  <a:lnTo>
                    <a:pt x="96" y="125"/>
                  </a:lnTo>
                  <a:lnTo>
                    <a:pt x="126" y="113"/>
                  </a:lnTo>
                  <a:close/>
                  <a:moveTo>
                    <a:pt x="108" y="155"/>
                  </a:moveTo>
                  <a:lnTo>
                    <a:pt x="90" y="161"/>
                  </a:lnTo>
                  <a:lnTo>
                    <a:pt x="67" y="101"/>
                  </a:lnTo>
                  <a:lnTo>
                    <a:pt x="85" y="95"/>
                  </a:lnTo>
                  <a:lnTo>
                    <a:pt x="108" y="155"/>
                  </a:lnTo>
                  <a:close/>
                  <a:moveTo>
                    <a:pt x="48" y="142"/>
                  </a:moveTo>
                  <a:lnTo>
                    <a:pt x="37" y="113"/>
                  </a:lnTo>
                  <a:lnTo>
                    <a:pt x="67" y="101"/>
                  </a:lnTo>
                  <a:lnTo>
                    <a:pt x="79" y="131"/>
                  </a:lnTo>
                  <a:lnTo>
                    <a:pt x="48" y="142"/>
                  </a:lnTo>
                  <a:close/>
                  <a:moveTo>
                    <a:pt x="109" y="120"/>
                  </a:moveTo>
                  <a:lnTo>
                    <a:pt x="138" y="193"/>
                  </a:lnTo>
                  <a:lnTo>
                    <a:pt x="76" y="217"/>
                  </a:lnTo>
                  <a:lnTo>
                    <a:pt x="48" y="142"/>
                  </a:lnTo>
                  <a:lnTo>
                    <a:pt x="109" y="120"/>
                  </a:lnTo>
                  <a:close/>
                  <a:moveTo>
                    <a:pt x="138" y="193"/>
                  </a:moveTo>
                  <a:lnTo>
                    <a:pt x="139" y="196"/>
                  </a:lnTo>
                  <a:lnTo>
                    <a:pt x="139" y="198"/>
                  </a:lnTo>
                  <a:lnTo>
                    <a:pt x="81" y="228"/>
                  </a:lnTo>
                  <a:lnTo>
                    <a:pt x="79" y="222"/>
                  </a:lnTo>
                  <a:lnTo>
                    <a:pt x="76" y="217"/>
                  </a:lnTo>
                  <a:lnTo>
                    <a:pt x="138" y="193"/>
                  </a:lnTo>
                  <a:close/>
                  <a:moveTo>
                    <a:pt x="139" y="198"/>
                  </a:moveTo>
                  <a:lnTo>
                    <a:pt x="136" y="196"/>
                  </a:lnTo>
                  <a:lnTo>
                    <a:pt x="135" y="193"/>
                  </a:lnTo>
                  <a:lnTo>
                    <a:pt x="91" y="242"/>
                  </a:lnTo>
                  <a:lnTo>
                    <a:pt x="86" y="236"/>
                  </a:lnTo>
                  <a:lnTo>
                    <a:pt x="81" y="228"/>
                  </a:lnTo>
                  <a:lnTo>
                    <a:pt x="139" y="198"/>
                  </a:lnTo>
                  <a:close/>
                  <a:moveTo>
                    <a:pt x="93" y="242"/>
                  </a:moveTo>
                  <a:lnTo>
                    <a:pt x="91" y="242"/>
                  </a:lnTo>
                  <a:lnTo>
                    <a:pt x="114" y="217"/>
                  </a:lnTo>
                  <a:lnTo>
                    <a:pt x="93" y="242"/>
                  </a:lnTo>
                  <a:close/>
                  <a:moveTo>
                    <a:pt x="135" y="193"/>
                  </a:moveTo>
                  <a:lnTo>
                    <a:pt x="128" y="191"/>
                  </a:lnTo>
                  <a:lnTo>
                    <a:pt x="121" y="187"/>
                  </a:lnTo>
                  <a:lnTo>
                    <a:pt x="115" y="252"/>
                  </a:lnTo>
                  <a:lnTo>
                    <a:pt x="109" y="251"/>
                  </a:lnTo>
                  <a:lnTo>
                    <a:pt x="103" y="248"/>
                  </a:lnTo>
                  <a:lnTo>
                    <a:pt x="98" y="246"/>
                  </a:lnTo>
                  <a:lnTo>
                    <a:pt x="93" y="242"/>
                  </a:lnTo>
                  <a:lnTo>
                    <a:pt x="135" y="193"/>
                  </a:lnTo>
                  <a:close/>
                  <a:moveTo>
                    <a:pt x="115" y="252"/>
                  </a:moveTo>
                  <a:lnTo>
                    <a:pt x="115" y="252"/>
                  </a:lnTo>
                  <a:lnTo>
                    <a:pt x="118" y="220"/>
                  </a:lnTo>
                  <a:lnTo>
                    <a:pt x="115" y="252"/>
                  </a:lnTo>
                  <a:close/>
                  <a:moveTo>
                    <a:pt x="121" y="187"/>
                  </a:moveTo>
                  <a:lnTo>
                    <a:pt x="116" y="189"/>
                  </a:lnTo>
                  <a:lnTo>
                    <a:pt x="111" y="189"/>
                  </a:lnTo>
                  <a:lnTo>
                    <a:pt x="135" y="248"/>
                  </a:lnTo>
                  <a:lnTo>
                    <a:pt x="125" y="252"/>
                  </a:lnTo>
                  <a:lnTo>
                    <a:pt x="115" y="252"/>
                  </a:lnTo>
                  <a:lnTo>
                    <a:pt x="121" y="187"/>
                  </a:lnTo>
                  <a:close/>
                  <a:moveTo>
                    <a:pt x="111" y="189"/>
                  </a:moveTo>
                  <a:lnTo>
                    <a:pt x="111" y="189"/>
                  </a:lnTo>
                  <a:lnTo>
                    <a:pt x="142" y="246"/>
                  </a:lnTo>
                  <a:lnTo>
                    <a:pt x="139" y="247"/>
                  </a:lnTo>
                  <a:lnTo>
                    <a:pt x="135" y="248"/>
                  </a:lnTo>
                  <a:lnTo>
                    <a:pt x="111" y="189"/>
                  </a:lnTo>
                  <a:close/>
                  <a:moveTo>
                    <a:pt x="142" y="246"/>
                  </a:moveTo>
                  <a:lnTo>
                    <a:pt x="142" y="246"/>
                  </a:lnTo>
                  <a:lnTo>
                    <a:pt x="126" y="217"/>
                  </a:lnTo>
                  <a:lnTo>
                    <a:pt x="142" y="246"/>
                  </a:lnTo>
                  <a:close/>
                  <a:moveTo>
                    <a:pt x="111" y="189"/>
                  </a:moveTo>
                  <a:lnTo>
                    <a:pt x="114" y="187"/>
                  </a:lnTo>
                  <a:lnTo>
                    <a:pt x="149" y="242"/>
                  </a:lnTo>
                  <a:lnTo>
                    <a:pt x="145" y="243"/>
                  </a:lnTo>
                  <a:lnTo>
                    <a:pt x="142" y="246"/>
                  </a:lnTo>
                  <a:lnTo>
                    <a:pt x="111" y="189"/>
                  </a:lnTo>
                  <a:close/>
                  <a:moveTo>
                    <a:pt x="114" y="187"/>
                  </a:moveTo>
                  <a:lnTo>
                    <a:pt x="142" y="169"/>
                  </a:lnTo>
                  <a:lnTo>
                    <a:pt x="160" y="200"/>
                  </a:lnTo>
                  <a:lnTo>
                    <a:pt x="131" y="215"/>
                  </a:lnTo>
                  <a:lnTo>
                    <a:pt x="114" y="1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850"/>
            <p:cNvSpPr>
              <a:spLocks noEditPoints="1"/>
            </p:cNvSpPr>
            <p:nvPr/>
          </p:nvSpPr>
          <p:spPr bwMode="auto">
            <a:xfrm>
              <a:off x="3497" y="1794"/>
              <a:ext cx="46" cy="55"/>
            </a:xfrm>
            <a:custGeom>
              <a:avLst/>
              <a:gdLst>
                <a:gd name="T0" fmla="*/ 77 w 234"/>
                <a:gd name="T1" fmla="*/ 243 h 273"/>
                <a:gd name="T2" fmla="*/ 11 w 234"/>
                <a:gd name="T3" fmla="*/ 70 h 273"/>
                <a:gd name="T4" fmla="*/ 30 w 234"/>
                <a:gd name="T5" fmla="*/ 28 h 273"/>
                <a:gd name="T6" fmla="*/ 78 w 234"/>
                <a:gd name="T7" fmla="*/ 9 h 273"/>
                <a:gd name="T8" fmla="*/ 102 w 234"/>
                <a:gd name="T9" fmla="*/ 70 h 273"/>
                <a:gd name="T10" fmla="*/ 121 w 234"/>
                <a:gd name="T11" fmla="*/ 65 h 273"/>
                <a:gd name="T12" fmla="*/ 121 w 234"/>
                <a:gd name="T13" fmla="*/ 65 h 273"/>
                <a:gd name="T14" fmla="*/ 141 w 234"/>
                <a:gd name="T15" fmla="*/ 3 h 273"/>
                <a:gd name="T16" fmla="*/ 141 w 234"/>
                <a:gd name="T17" fmla="*/ 3 h 273"/>
                <a:gd name="T18" fmla="*/ 126 w 234"/>
                <a:gd name="T19" fmla="*/ 65 h 273"/>
                <a:gd name="T20" fmla="*/ 162 w 234"/>
                <a:gd name="T21" fmla="*/ 10 h 273"/>
                <a:gd name="T22" fmla="*/ 134 w 234"/>
                <a:gd name="T23" fmla="*/ 70 h 273"/>
                <a:gd name="T24" fmla="*/ 197 w 234"/>
                <a:gd name="T25" fmla="*/ 41 h 273"/>
                <a:gd name="T26" fmla="*/ 197 w 234"/>
                <a:gd name="T27" fmla="*/ 41 h 273"/>
                <a:gd name="T28" fmla="*/ 204 w 234"/>
                <a:gd name="T29" fmla="*/ 51 h 273"/>
                <a:gd name="T30" fmla="*/ 197 w 234"/>
                <a:gd name="T31" fmla="*/ 41 h 273"/>
                <a:gd name="T32" fmla="*/ 157 w 234"/>
                <a:gd name="T33" fmla="*/ 101 h 273"/>
                <a:gd name="T34" fmla="*/ 232 w 234"/>
                <a:gd name="T35" fmla="*/ 121 h 273"/>
                <a:gd name="T36" fmla="*/ 232 w 234"/>
                <a:gd name="T37" fmla="*/ 121 h 273"/>
                <a:gd name="T38" fmla="*/ 168 w 234"/>
                <a:gd name="T39" fmla="*/ 134 h 273"/>
                <a:gd name="T40" fmla="*/ 169 w 234"/>
                <a:gd name="T41" fmla="*/ 151 h 273"/>
                <a:gd name="T42" fmla="*/ 169 w 234"/>
                <a:gd name="T43" fmla="*/ 158 h 273"/>
                <a:gd name="T44" fmla="*/ 224 w 234"/>
                <a:gd name="T45" fmla="*/ 197 h 273"/>
                <a:gd name="T46" fmla="*/ 168 w 234"/>
                <a:gd name="T47" fmla="*/ 165 h 273"/>
                <a:gd name="T48" fmla="*/ 217 w 234"/>
                <a:gd name="T49" fmla="*/ 210 h 273"/>
                <a:gd name="T50" fmla="*/ 163 w 234"/>
                <a:gd name="T51" fmla="*/ 173 h 273"/>
                <a:gd name="T52" fmla="*/ 171 w 234"/>
                <a:gd name="T53" fmla="*/ 242 h 273"/>
                <a:gd name="T54" fmla="*/ 171 w 234"/>
                <a:gd name="T55" fmla="*/ 242 h 273"/>
                <a:gd name="T56" fmla="*/ 119 w 234"/>
                <a:gd name="T57" fmla="*/ 262 h 273"/>
                <a:gd name="T58" fmla="*/ 107 w 234"/>
                <a:gd name="T59" fmla="*/ 173 h 273"/>
                <a:gd name="T60" fmla="*/ 137 w 234"/>
                <a:gd name="T61" fmla="*/ 162 h 273"/>
                <a:gd name="T62" fmla="*/ 161 w 234"/>
                <a:gd name="T63" fmla="*/ 223 h 273"/>
                <a:gd name="T64" fmla="*/ 200 w 234"/>
                <a:gd name="T65" fmla="*/ 195 h 273"/>
                <a:gd name="T66" fmla="*/ 149 w 234"/>
                <a:gd name="T67" fmla="*/ 156 h 273"/>
                <a:gd name="T68" fmla="*/ 148 w 234"/>
                <a:gd name="T69" fmla="*/ 156 h 273"/>
                <a:gd name="T70" fmla="*/ 149 w 234"/>
                <a:gd name="T71" fmla="*/ 156 h 273"/>
                <a:gd name="T72" fmla="*/ 212 w 234"/>
                <a:gd name="T73" fmla="*/ 173 h 273"/>
                <a:gd name="T74" fmla="*/ 210 w 234"/>
                <a:gd name="T75" fmla="*/ 122 h 273"/>
                <a:gd name="T76" fmla="*/ 146 w 234"/>
                <a:gd name="T77" fmla="*/ 127 h 273"/>
                <a:gd name="T78" fmla="*/ 148 w 234"/>
                <a:gd name="T79" fmla="*/ 136 h 273"/>
                <a:gd name="T80" fmla="*/ 142 w 234"/>
                <a:gd name="T81" fmla="*/ 117 h 273"/>
                <a:gd name="T82" fmla="*/ 203 w 234"/>
                <a:gd name="T83" fmla="*/ 95 h 273"/>
                <a:gd name="T84" fmla="*/ 172 w 234"/>
                <a:gd name="T85" fmla="*/ 44 h 273"/>
                <a:gd name="T86" fmla="*/ 123 w 234"/>
                <a:gd name="T87" fmla="*/ 89 h 273"/>
                <a:gd name="T88" fmla="*/ 127 w 234"/>
                <a:gd name="T89" fmla="*/ 91 h 273"/>
                <a:gd name="T90" fmla="*/ 122 w 234"/>
                <a:gd name="T91" fmla="*/ 86 h 273"/>
                <a:gd name="T92" fmla="*/ 138 w 234"/>
                <a:gd name="T93" fmla="*/ 24 h 273"/>
                <a:gd name="T94" fmla="*/ 121 w 234"/>
                <a:gd name="T95" fmla="*/ 86 h 273"/>
                <a:gd name="T96" fmla="*/ 119 w 234"/>
                <a:gd name="T97" fmla="*/ 88 h 273"/>
                <a:gd name="T98" fmla="*/ 119 w 234"/>
                <a:gd name="T99" fmla="*/ 88 h 273"/>
                <a:gd name="T100" fmla="*/ 114 w 234"/>
                <a:gd name="T101" fmla="*/ 89 h 273"/>
                <a:gd name="T102" fmla="*/ 119 w 234"/>
                <a:gd name="T103" fmla="*/ 88 h 273"/>
                <a:gd name="T104" fmla="*/ 109 w 234"/>
                <a:gd name="T105" fmla="*/ 90 h 273"/>
                <a:gd name="T106" fmla="*/ 37 w 234"/>
                <a:gd name="T107" fmla="*/ 83 h 273"/>
                <a:gd name="T108" fmla="*/ 98 w 234"/>
                <a:gd name="T109" fmla="*/ 60 h 273"/>
                <a:gd name="T110" fmla="*/ 131 w 234"/>
                <a:gd name="T111" fmla="*/ 23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4" h="273">
                  <a:moveTo>
                    <a:pt x="77" y="243"/>
                  </a:moveTo>
                  <a:lnTo>
                    <a:pt x="11" y="70"/>
                  </a:lnTo>
                  <a:lnTo>
                    <a:pt x="72" y="46"/>
                  </a:lnTo>
                  <a:lnTo>
                    <a:pt x="138" y="219"/>
                  </a:lnTo>
                  <a:lnTo>
                    <a:pt x="77" y="243"/>
                  </a:lnTo>
                  <a:close/>
                  <a:moveTo>
                    <a:pt x="11" y="70"/>
                  </a:moveTo>
                  <a:lnTo>
                    <a:pt x="0" y="40"/>
                  </a:lnTo>
                  <a:lnTo>
                    <a:pt x="30" y="28"/>
                  </a:lnTo>
                  <a:lnTo>
                    <a:pt x="41" y="59"/>
                  </a:lnTo>
                  <a:lnTo>
                    <a:pt x="11" y="70"/>
                  </a:lnTo>
                  <a:close/>
                  <a:moveTo>
                    <a:pt x="30" y="28"/>
                  </a:moveTo>
                  <a:lnTo>
                    <a:pt x="78" y="9"/>
                  </a:lnTo>
                  <a:lnTo>
                    <a:pt x="102" y="70"/>
                  </a:lnTo>
                  <a:lnTo>
                    <a:pt x="52" y="89"/>
                  </a:lnTo>
                  <a:lnTo>
                    <a:pt x="30" y="28"/>
                  </a:lnTo>
                  <a:close/>
                  <a:moveTo>
                    <a:pt x="102" y="70"/>
                  </a:moveTo>
                  <a:lnTo>
                    <a:pt x="102" y="70"/>
                  </a:lnTo>
                  <a:lnTo>
                    <a:pt x="91" y="40"/>
                  </a:lnTo>
                  <a:lnTo>
                    <a:pt x="102" y="70"/>
                  </a:lnTo>
                  <a:close/>
                  <a:moveTo>
                    <a:pt x="78" y="9"/>
                  </a:moveTo>
                  <a:lnTo>
                    <a:pt x="88" y="5"/>
                  </a:lnTo>
                  <a:lnTo>
                    <a:pt x="98" y="3"/>
                  </a:lnTo>
                  <a:lnTo>
                    <a:pt x="114" y="65"/>
                  </a:lnTo>
                  <a:lnTo>
                    <a:pt x="109" y="68"/>
                  </a:lnTo>
                  <a:lnTo>
                    <a:pt x="102" y="70"/>
                  </a:lnTo>
                  <a:lnTo>
                    <a:pt x="78" y="9"/>
                  </a:lnTo>
                  <a:close/>
                  <a:moveTo>
                    <a:pt x="98" y="3"/>
                  </a:moveTo>
                  <a:lnTo>
                    <a:pt x="108" y="0"/>
                  </a:lnTo>
                  <a:lnTo>
                    <a:pt x="118" y="0"/>
                  </a:lnTo>
                  <a:lnTo>
                    <a:pt x="121" y="65"/>
                  </a:lnTo>
                  <a:lnTo>
                    <a:pt x="118" y="65"/>
                  </a:lnTo>
                  <a:lnTo>
                    <a:pt x="114" y="65"/>
                  </a:lnTo>
                  <a:lnTo>
                    <a:pt x="98" y="3"/>
                  </a:lnTo>
                  <a:close/>
                  <a:moveTo>
                    <a:pt x="121" y="65"/>
                  </a:moveTo>
                  <a:lnTo>
                    <a:pt x="121" y="65"/>
                  </a:lnTo>
                  <a:lnTo>
                    <a:pt x="119" y="33"/>
                  </a:lnTo>
                  <a:lnTo>
                    <a:pt x="121" y="65"/>
                  </a:lnTo>
                  <a:close/>
                  <a:moveTo>
                    <a:pt x="117" y="0"/>
                  </a:moveTo>
                  <a:lnTo>
                    <a:pt x="129" y="0"/>
                  </a:lnTo>
                  <a:lnTo>
                    <a:pt x="141" y="3"/>
                  </a:lnTo>
                  <a:lnTo>
                    <a:pt x="126" y="65"/>
                  </a:lnTo>
                  <a:lnTo>
                    <a:pt x="123" y="65"/>
                  </a:lnTo>
                  <a:lnTo>
                    <a:pt x="121" y="65"/>
                  </a:lnTo>
                  <a:lnTo>
                    <a:pt x="117" y="0"/>
                  </a:lnTo>
                  <a:close/>
                  <a:moveTo>
                    <a:pt x="141" y="3"/>
                  </a:moveTo>
                  <a:lnTo>
                    <a:pt x="152" y="5"/>
                  </a:lnTo>
                  <a:lnTo>
                    <a:pt x="162" y="10"/>
                  </a:lnTo>
                  <a:lnTo>
                    <a:pt x="131" y="68"/>
                  </a:lnTo>
                  <a:lnTo>
                    <a:pt x="128" y="66"/>
                  </a:lnTo>
                  <a:lnTo>
                    <a:pt x="126" y="65"/>
                  </a:lnTo>
                  <a:lnTo>
                    <a:pt x="141" y="3"/>
                  </a:lnTo>
                  <a:close/>
                  <a:moveTo>
                    <a:pt x="162" y="10"/>
                  </a:moveTo>
                  <a:lnTo>
                    <a:pt x="162" y="12"/>
                  </a:lnTo>
                  <a:lnTo>
                    <a:pt x="147" y="39"/>
                  </a:lnTo>
                  <a:lnTo>
                    <a:pt x="162" y="10"/>
                  </a:lnTo>
                  <a:close/>
                  <a:moveTo>
                    <a:pt x="162" y="12"/>
                  </a:moveTo>
                  <a:lnTo>
                    <a:pt x="172" y="17"/>
                  </a:lnTo>
                  <a:lnTo>
                    <a:pt x="180" y="24"/>
                  </a:lnTo>
                  <a:lnTo>
                    <a:pt x="138" y="73"/>
                  </a:lnTo>
                  <a:lnTo>
                    <a:pt x="134" y="70"/>
                  </a:lnTo>
                  <a:lnTo>
                    <a:pt x="131" y="68"/>
                  </a:lnTo>
                  <a:lnTo>
                    <a:pt x="162" y="12"/>
                  </a:lnTo>
                  <a:close/>
                  <a:moveTo>
                    <a:pt x="180" y="24"/>
                  </a:moveTo>
                  <a:lnTo>
                    <a:pt x="189" y="33"/>
                  </a:lnTo>
                  <a:lnTo>
                    <a:pt x="197" y="41"/>
                  </a:lnTo>
                  <a:lnTo>
                    <a:pt x="146" y="81"/>
                  </a:lnTo>
                  <a:lnTo>
                    <a:pt x="142" y="76"/>
                  </a:lnTo>
                  <a:lnTo>
                    <a:pt x="138" y="73"/>
                  </a:lnTo>
                  <a:lnTo>
                    <a:pt x="180" y="24"/>
                  </a:lnTo>
                  <a:close/>
                  <a:moveTo>
                    <a:pt x="197" y="41"/>
                  </a:moveTo>
                  <a:lnTo>
                    <a:pt x="197" y="41"/>
                  </a:lnTo>
                  <a:lnTo>
                    <a:pt x="172" y="61"/>
                  </a:lnTo>
                  <a:lnTo>
                    <a:pt x="197" y="41"/>
                  </a:lnTo>
                  <a:close/>
                  <a:moveTo>
                    <a:pt x="197" y="41"/>
                  </a:moveTo>
                  <a:lnTo>
                    <a:pt x="204" y="51"/>
                  </a:lnTo>
                  <a:lnTo>
                    <a:pt x="210" y="63"/>
                  </a:lnTo>
                  <a:lnTo>
                    <a:pt x="153" y="94"/>
                  </a:lnTo>
                  <a:lnTo>
                    <a:pt x="149" y="88"/>
                  </a:lnTo>
                  <a:lnTo>
                    <a:pt x="146" y="81"/>
                  </a:lnTo>
                  <a:lnTo>
                    <a:pt x="197" y="41"/>
                  </a:lnTo>
                  <a:close/>
                  <a:moveTo>
                    <a:pt x="210" y="63"/>
                  </a:moveTo>
                  <a:lnTo>
                    <a:pt x="217" y="75"/>
                  </a:lnTo>
                  <a:lnTo>
                    <a:pt x="222" y="88"/>
                  </a:lnTo>
                  <a:lnTo>
                    <a:pt x="162" y="111"/>
                  </a:lnTo>
                  <a:lnTo>
                    <a:pt x="157" y="101"/>
                  </a:lnTo>
                  <a:lnTo>
                    <a:pt x="153" y="94"/>
                  </a:lnTo>
                  <a:lnTo>
                    <a:pt x="210" y="63"/>
                  </a:lnTo>
                  <a:close/>
                  <a:moveTo>
                    <a:pt x="222" y="88"/>
                  </a:moveTo>
                  <a:lnTo>
                    <a:pt x="228" y="104"/>
                  </a:lnTo>
                  <a:lnTo>
                    <a:pt x="232" y="121"/>
                  </a:lnTo>
                  <a:lnTo>
                    <a:pt x="168" y="134"/>
                  </a:lnTo>
                  <a:lnTo>
                    <a:pt x="166" y="122"/>
                  </a:lnTo>
                  <a:lnTo>
                    <a:pt x="162" y="111"/>
                  </a:lnTo>
                  <a:lnTo>
                    <a:pt x="222" y="88"/>
                  </a:lnTo>
                  <a:close/>
                  <a:moveTo>
                    <a:pt x="232" y="121"/>
                  </a:moveTo>
                  <a:lnTo>
                    <a:pt x="234" y="137"/>
                  </a:lnTo>
                  <a:lnTo>
                    <a:pt x="234" y="154"/>
                  </a:lnTo>
                  <a:lnTo>
                    <a:pt x="169" y="151"/>
                  </a:lnTo>
                  <a:lnTo>
                    <a:pt x="169" y="142"/>
                  </a:lnTo>
                  <a:lnTo>
                    <a:pt x="168" y="134"/>
                  </a:lnTo>
                  <a:lnTo>
                    <a:pt x="232" y="121"/>
                  </a:lnTo>
                  <a:close/>
                  <a:moveTo>
                    <a:pt x="169" y="151"/>
                  </a:moveTo>
                  <a:lnTo>
                    <a:pt x="169" y="151"/>
                  </a:lnTo>
                  <a:lnTo>
                    <a:pt x="202" y="152"/>
                  </a:lnTo>
                  <a:lnTo>
                    <a:pt x="169" y="151"/>
                  </a:lnTo>
                  <a:close/>
                  <a:moveTo>
                    <a:pt x="234" y="154"/>
                  </a:moveTo>
                  <a:lnTo>
                    <a:pt x="233" y="168"/>
                  </a:lnTo>
                  <a:lnTo>
                    <a:pt x="230" y="182"/>
                  </a:lnTo>
                  <a:lnTo>
                    <a:pt x="168" y="165"/>
                  </a:lnTo>
                  <a:lnTo>
                    <a:pt x="169" y="158"/>
                  </a:lnTo>
                  <a:lnTo>
                    <a:pt x="169" y="151"/>
                  </a:lnTo>
                  <a:lnTo>
                    <a:pt x="234" y="154"/>
                  </a:lnTo>
                  <a:close/>
                  <a:moveTo>
                    <a:pt x="230" y="182"/>
                  </a:moveTo>
                  <a:lnTo>
                    <a:pt x="228" y="190"/>
                  </a:lnTo>
                  <a:lnTo>
                    <a:pt x="224" y="197"/>
                  </a:lnTo>
                  <a:lnTo>
                    <a:pt x="222" y="203"/>
                  </a:lnTo>
                  <a:lnTo>
                    <a:pt x="217" y="210"/>
                  </a:lnTo>
                  <a:lnTo>
                    <a:pt x="166" y="171"/>
                  </a:lnTo>
                  <a:lnTo>
                    <a:pt x="167" y="167"/>
                  </a:lnTo>
                  <a:lnTo>
                    <a:pt x="168" y="165"/>
                  </a:lnTo>
                  <a:lnTo>
                    <a:pt x="230" y="182"/>
                  </a:lnTo>
                  <a:close/>
                  <a:moveTo>
                    <a:pt x="217" y="210"/>
                  </a:moveTo>
                  <a:lnTo>
                    <a:pt x="217" y="210"/>
                  </a:lnTo>
                  <a:lnTo>
                    <a:pt x="192" y="190"/>
                  </a:lnTo>
                  <a:lnTo>
                    <a:pt x="217" y="210"/>
                  </a:lnTo>
                  <a:close/>
                  <a:moveTo>
                    <a:pt x="217" y="210"/>
                  </a:moveTo>
                  <a:lnTo>
                    <a:pt x="208" y="219"/>
                  </a:lnTo>
                  <a:lnTo>
                    <a:pt x="197" y="228"/>
                  </a:lnTo>
                  <a:lnTo>
                    <a:pt x="159" y="176"/>
                  </a:lnTo>
                  <a:lnTo>
                    <a:pt x="163" y="173"/>
                  </a:lnTo>
                  <a:lnTo>
                    <a:pt x="166" y="171"/>
                  </a:lnTo>
                  <a:lnTo>
                    <a:pt x="217" y="210"/>
                  </a:lnTo>
                  <a:close/>
                  <a:moveTo>
                    <a:pt x="197" y="228"/>
                  </a:moveTo>
                  <a:lnTo>
                    <a:pt x="184" y="236"/>
                  </a:lnTo>
                  <a:lnTo>
                    <a:pt x="171" y="242"/>
                  </a:lnTo>
                  <a:lnTo>
                    <a:pt x="147" y="182"/>
                  </a:lnTo>
                  <a:lnTo>
                    <a:pt x="154" y="178"/>
                  </a:lnTo>
                  <a:lnTo>
                    <a:pt x="159" y="176"/>
                  </a:lnTo>
                  <a:lnTo>
                    <a:pt x="197" y="228"/>
                  </a:lnTo>
                  <a:close/>
                  <a:moveTo>
                    <a:pt x="171" y="242"/>
                  </a:moveTo>
                  <a:lnTo>
                    <a:pt x="119" y="262"/>
                  </a:lnTo>
                  <a:lnTo>
                    <a:pt x="96" y="201"/>
                  </a:lnTo>
                  <a:lnTo>
                    <a:pt x="147" y="182"/>
                  </a:lnTo>
                  <a:lnTo>
                    <a:pt x="171" y="242"/>
                  </a:lnTo>
                  <a:close/>
                  <a:moveTo>
                    <a:pt x="119" y="262"/>
                  </a:moveTo>
                  <a:lnTo>
                    <a:pt x="90" y="273"/>
                  </a:lnTo>
                  <a:lnTo>
                    <a:pt x="77" y="243"/>
                  </a:lnTo>
                  <a:lnTo>
                    <a:pt x="108" y="232"/>
                  </a:lnTo>
                  <a:lnTo>
                    <a:pt x="119" y="262"/>
                  </a:lnTo>
                  <a:close/>
                  <a:moveTo>
                    <a:pt x="107" y="173"/>
                  </a:moveTo>
                  <a:lnTo>
                    <a:pt x="137" y="162"/>
                  </a:lnTo>
                  <a:lnTo>
                    <a:pt x="161" y="223"/>
                  </a:lnTo>
                  <a:lnTo>
                    <a:pt x="131" y="234"/>
                  </a:lnTo>
                  <a:lnTo>
                    <a:pt x="107" y="173"/>
                  </a:lnTo>
                  <a:close/>
                  <a:moveTo>
                    <a:pt x="137" y="162"/>
                  </a:moveTo>
                  <a:lnTo>
                    <a:pt x="143" y="160"/>
                  </a:lnTo>
                  <a:lnTo>
                    <a:pt x="147" y="157"/>
                  </a:lnTo>
                  <a:lnTo>
                    <a:pt x="182" y="212"/>
                  </a:lnTo>
                  <a:lnTo>
                    <a:pt x="172" y="217"/>
                  </a:lnTo>
                  <a:lnTo>
                    <a:pt x="161" y="223"/>
                  </a:lnTo>
                  <a:lnTo>
                    <a:pt x="137" y="162"/>
                  </a:lnTo>
                  <a:close/>
                  <a:moveTo>
                    <a:pt x="147" y="157"/>
                  </a:moveTo>
                  <a:lnTo>
                    <a:pt x="148" y="157"/>
                  </a:lnTo>
                  <a:lnTo>
                    <a:pt x="148" y="156"/>
                  </a:lnTo>
                  <a:lnTo>
                    <a:pt x="200" y="195"/>
                  </a:lnTo>
                  <a:lnTo>
                    <a:pt x="193" y="205"/>
                  </a:lnTo>
                  <a:lnTo>
                    <a:pt x="182" y="212"/>
                  </a:lnTo>
                  <a:lnTo>
                    <a:pt x="147" y="157"/>
                  </a:lnTo>
                  <a:close/>
                  <a:moveTo>
                    <a:pt x="148" y="156"/>
                  </a:moveTo>
                  <a:lnTo>
                    <a:pt x="149" y="156"/>
                  </a:lnTo>
                  <a:lnTo>
                    <a:pt x="149" y="156"/>
                  </a:lnTo>
                  <a:lnTo>
                    <a:pt x="210" y="173"/>
                  </a:lnTo>
                  <a:lnTo>
                    <a:pt x="207" y="185"/>
                  </a:lnTo>
                  <a:lnTo>
                    <a:pt x="200" y="195"/>
                  </a:lnTo>
                  <a:lnTo>
                    <a:pt x="148" y="156"/>
                  </a:lnTo>
                  <a:close/>
                  <a:moveTo>
                    <a:pt x="149" y="156"/>
                  </a:moveTo>
                  <a:lnTo>
                    <a:pt x="149" y="156"/>
                  </a:lnTo>
                  <a:lnTo>
                    <a:pt x="180" y="165"/>
                  </a:lnTo>
                  <a:lnTo>
                    <a:pt x="149" y="156"/>
                  </a:lnTo>
                  <a:close/>
                  <a:moveTo>
                    <a:pt x="149" y="156"/>
                  </a:moveTo>
                  <a:lnTo>
                    <a:pt x="149" y="154"/>
                  </a:lnTo>
                  <a:lnTo>
                    <a:pt x="149" y="151"/>
                  </a:lnTo>
                  <a:lnTo>
                    <a:pt x="214" y="151"/>
                  </a:lnTo>
                  <a:lnTo>
                    <a:pt x="213" y="162"/>
                  </a:lnTo>
                  <a:lnTo>
                    <a:pt x="212" y="173"/>
                  </a:lnTo>
                  <a:lnTo>
                    <a:pt x="149" y="156"/>
                  </a:lnTo>
                  <a:close/>
                  <a:moveTo>
                    <a:pt x="149" y="151"/>
                  </a:moveTo>
                  <a:lnTo>
                    <a:pt x="149" y="144"/>
                  </a:lnTo>
                  <a:lnTo>
                    <a:pt x="148" y="136"/>
                  </a:lnTo>
                  <a:lnTo>
                    <a:pt x="210" y="122"/>
                  </a:lnTo>
                  <a:lnTo>
                    <a:pt x="213" y="137"/>
                  </a:lnTo>
                  <a:lnTo>
                    <a:pt x="214" y="151"/>
                  </a:lnTo>
                  <a:lnTo>
                    <a:pt x="149" y="151"/>
                  </a:lnTo>
                  <a:close/>
                  <a:moveTo>
                    <a:pt x="148" y="136"/>
                  </a:moveTo>
                  <a:lnTo>
                    <a:pt x="146" y="127"/>
                  </a:lnTo>
                  <a:lnTo>
                    <a:pt x="142" y="117"/>
                  </a:lnTo>
                  <a:lnTo>
                    <a:pt x="203" y="95"/>
                  </a:lnTo>
                  <a:lnTo>
                    <a:pt x="207" y="109"/>
                  </a:lnTo>
                  <a:lnTo>
                    <a:pt x="210" y="122"/>
                  </a:lnTo>
                  <a:lnTo>
                    <a:pt x="148" y="136"/>
                  </a:lnTo>
                  <a:close/>
                  <a:moveTo>
                    <a:pt x="142" y="117"/>
                  </a:moveTo>
                  <a:lnTo>
                    <a:pt x="142" y="117"/>
                  </a:lnTo>
                  <a:lnTo>
                    <a:pt x="172" y="106"/>
                  </a:lnTo>
                  <a:lnTo>
                    <a:pt x="142" y="117"/>
                  </a:lnTo>
                  <a:close/>
                  <a:moveTo>
                    <a:pt x="142" y="117"/>
                  </a:moveTo>
                  <a:lnTo>
                    <a:pt x="138" y="109"/>
                  </a:lnTo>
                  <a:lnTo>
                    <a:pt x="133" y="100"/>
                  </a:lnTo>
                  <a:lnTo>
                    <a:pt x="189" y="66"/>
                  </a:lnTo>
                  <a:lnTo>
                    <a:pt x="195" y="80"/>
                  </a:lnTo>
                  <a:lnTo>
                    <a:pt x="203" y="95"/>
                  </a:lnTo>
                  <a:lnTo>
                    <a:pt x="142" y="117"/>
                  </a:lnTo>
                  <a:close/>
                  <a:moveTo>
                    <a:pt x="133" y="100"/>
                  </a:moveTo>
                  <a:lnTo>
                    <a:pt x="129" y="95"/>
                  </a:lnTo>
                  <a:lnTo>
                    <a:pt x="127" y="91"/>
                  </a:lnTo>
                  <a:lnTo>
                    <a:pt x="172" y="44"/>
                  </a:lnTo>
                  <a:lnTo>
                    <a:pt x="180" y="54"/>
                  </a:lnTo>
                  <a:lnTo>
                    <a:pt x="189" y="66"/>
                  </a:lnTo>
                  <a:lnTo>
                    <a:pt x="133" y="100"/>
                  </a:lnTo>
                  <a:close/>
                  <a:moveTo>
                    <a:pt x="127" y="91"/>
                  </a:moveTo>
                  <a:lnTo>
                    <a:pt x="123" y="89"/>
                  </a:lnTo>
                  <a:lnTo>
                    <a:pt x="122" y="86"/>
                  </a:lnTo>
                  <a:lnTo>
                    <a:pt x="151" y="29"/>
                  </a:lnTo>
                  <a:lnTo>
                    <a:pt x="162" y="35"/>
                  </a:lnTo>
                  <a:lnTo>
                    <a:pt x="172" y="44"/>
                  </a:lnTo>
                  <a:lnTo>
                    <a:pt x="127" y="91"/>
                  </a:lnTo>
                  <a:close/>
                  <a:moveTo>
                    <a:pt x="151" y="29"/>
                  </a:moveTo>
                  <a:lnTo>
                    <a:pt x="151" y="29"/>
                  </a:lnTo>
                  <a:lnTo>
                    <a:pt x="136" y="58"/>
                  </a:lnTo>
                  <a:lnTo>
                    <a:pt x="151" y="29"/>
                  </a:lnTo>
                  <a:close/>
                  <a:moveTo>
                    <a:pt x="122" y="86"/>
                  </a:moveTo>
                  <a:lnTo>
                    <a:pt x="121" y="86"/>
                  </a:lnTo>
                  <a:lnTo>
                    <a:pt x="121" y="86"/>
                  </a:lnTo>
                  <a:lnTo>
                    <a:pt x="124" y="22"/>
                  </a:lnTo>
                  <a:lnTo>
                    <a:pt x="132" y="23"/>
                  </a:lnTo>
                  <a:lnTo>
                    <a:pt x="138" y="24"/>
                  </a:lnTo>
                  <a:lnTo>
                    <a:pt x="144" y="26"/>
                  </a:lnTo>
                  <a:lnTo>
                    <a:pt x="151" y="29"/>
                  </a:lnTo>
                  <a:lnTo>
                    <a:pt x="122" y="86"/>
                  </a:lnTo>
                  <a:close/>
                  <a:moveTo>
                    <a:pt x="121" y="86"/>
                  </a:moveTo>
                  <a:lnTo>
                    <a:pt x="121" y="86"/>
                  </a:lnTo>
                  <a:lnTo>
                    <a:pt x="123" y="54"/>
                  </a:lnTo>
                  <a:lnTo>
                    <a:pt x="121" y="86"/>
                  </a:lnTo>
                  <a:close/>
                  <a:moveTo>
                    <a:pt x="121" y="86"/>
                  </a:moveTo>
                  <a:lnTo>
                    <a:pt x="121" y="86"/>
                  </a:lnTo>
                  <a:lnTo>
                    <a:pt x="119" y="88"/>
                  </a:lnTo>
                  <a:lnTo>
                    <a:pt x="105" y="24"/>
                  </a:lnTo>
                  <a:lnTo>
                    <a:pt x="116" y="23"/>
                  </a:lnTo>
                  <a:lnTo>
                    <a:pt x="124" y="22"/>
                  </a:lnTo>
                  <a:lnTo>
                    <a:pt x="121" y="86"/>
                  </a:lnTo>
                  <a:close/>
                  <a:moveTo>
                    <a:pt x="119" y="88"/>
                  </a:moveTo>
                  <a:lnTo>
                    <a:pt x="119" y="88"/>
                  </a:lnTo>
                  <a:lnTo>
                    <a:pt x="112" y="55"/>
                  </a:lnTo>
                  <a:lnTo>
                    <a:pt x="119" y="88"/>
                  </a:lnTo>
                  <a:close/>
                  <a:moveTo>
                    <a:pt x="119" y="88"/>
                  </a:moveTo>
                  <a:lnTo>
                    <a:pt x="114" y="89"/>
                  </a:lnTo>
                  <a:lnTo>
                    <a:pt x="109" y="90"/>
                  </a:lnTo>
                  <a:lnTo>
                    <a:pt x="86" y="30"/>
                  </a:lnTo>
                  <a:lnTo>
                    <a:pt x="96" y="26"/>
                  </a:lnTo>
                  <a:lnTo>
                    <a:pt x="105" y="24"/>
                  </a:lnTo>
                  <a:lnTo>
                    <a:pt x="119" y="88"/>
                  </a:lnTo>
                  <a:close/>
                  <a:moveTo>
                    <a:pt x="109" y="90"/>
                  </a:moveTo>
                  <a:lnTo>
                    <a:pt x="109" y="90"/>
                  </a:lnTo>
                  <a:lnTo>
                    <a:pt x="98" y="60"/>
                  </a:lnTo>
                  <a:lnTo>
                    <a:pt x="109" y="90"/>
                  </a:lnTo>
                  <a:close/>
                  <a:moveTo>
                    <a:pt x="109" y="90"/>
                  </a:moveTo>
                  <a:lnTo>
                    <a:pt x="80" y="101"/>
                  </a:lnTo>
                  <a:lnTo>
                    <a:pt x="56" y="41"/>
                  </a:lnTo>
                  <a:lnTo>
                    <a:pt x="86" y="30"/>
                  </a:lnTo>
                  <a:lnTo>
                    <a:pt x="109" y="90"/>
                  </a:lnTo>
                  <a:close/>
                  <a:moveTo>
                    <a:pt x="37" y="83"/>
                  </a:moveTo>
                  <a:lnTo>
                    <a:pt x="26" y="53"/>
                  </a:lnTo>
                  <a:lnTo>
                    <a:pt x="56" y="41"/>
                  </a:lnTo>
                  <a:lnTo>
                    <a:pt x="68" y="71"/>
                  </a:lnTo>
                  <a:lnTo>
                    <a:pt x="37" y="83"/>
                  </a:lnTo>
                  <a:close/>
                  <a:moveTo>
                    <a:pt x="98" y="60"/>
                  </a:moveTo>
                  <a:lnTo>
                    <a:pt x="149" y="192"/>
                  </a:lnTo>
                  <a:lnTo>
                    <a:pt x="88" y="216"/>
                  </a:lnTo>
                  <a:lnTo>
                    <a:pt x="37" y="83"/>
                  </a:lnTo>
                  <a:lnTo>
                    <a:pt x="98" y="60"/>
                  </a:lnTo>
                  <a:close/>
                  <a:moveTo>
                    <a:pt x="131" y="234"/>
                  </a:moveTo>
                  <a:lnTo>
                    <a:pt x="101" y="246"/>
                  </a:lnTo>
                  <a:lnTo>
                    <a:pt x="88" y="216"/>
                  </a:lnTo>
                  <a:lnTo>
                    <a:pt x="119" y="205"/>
                  </a:lnTo>
                  <a:lnTo>
                    <a:pt x="131" y="2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851"/>
            <p:cNvSpPr>
              <a:spLocks noEditPoints="1"/>
            </p:cNvSpPr>
            <p:nvPr/>
          </p:nvSpPr>
          <p:spPr bwMode="auto">
            <a:xfrm>
              <a:off x="3530" y="1794"/>
              <a:ext cx="30" cy="44"/>
            </a:xfrm>
            <a:custGeom>
              <a:avLst/>
              <a:gdLst>
                <a:gd name="T0" fmla="*/ 72 w 149"/>
                <a:gd name="T1" fmla="*/ 40 h 219"/>
                <a:gd name="T2" fmla="*/ 12 w 149"/>
                <a:gd name="T3" fmla="*/ 62 h 219"/>
                <a:gd name="T4" fmla="*/ 42 w 149"/>
                <a:gd name="T5" fmla="*/ 51 h 219"/>
                <a:gd name="T6" fmla="*/ 46 w 149"/>
                <a:gd name="T7" fmla="*/ 15 h 219"/>
                <a:gd name="T8" fmla="*/ 31 w 149"/>
                <a:gd name="T9" fmla="*/ 21 h 219"/>
                <a:gd name="T10" fmla="*/ 88 w 149"/>
                <a:gd name="T11" fmla="*/ 33 h 219"/>
                <a:gd name="T12" fmla="*/ 88 w 149"/>
                <a:gd name="T13" fmla="*/ 33 h 219"/>
                <a:gd name="T14" fmla="*/ 27 w 149"/>
                <a:gd name="T15" fmla="*/ 57 h 219"/>
                <a:gd name="T16" fmla="*/ 34 w 149"/>
                <a:gd name="T17" fmla="*/ 76 h 219"/>
                <a:gd name="T18" fmla="*/ 33 w 149"/>
                <a:gd name="T19" fmla="*/ 62 h 219"/>
                <a:gd name="T20" fmla="*/ 98 w 149"/>
                <a:gd name="T21" fmla="*/ 57 h 219"/>
                <a:gd name="T22" fmla="*/ 33 w 149"/>
                <a:gd name="T23" fmla="*/ 62 h 219"/>
                <a:gd name="T24" fmla="*/ 41 w 149"/>
                <a:gd name="T25" fmla="*/ 27 h 219"/>
                <a:gd name="T26" fmla="*/ 98 w 149"/>
                <a:gd name="T27" fmla="*/ 57 h 219"/>
                <a:gd name="T28" fmla="*/ 41 w 149"/>
                <a:gd name="T29" fmla="*/ 27 h 219"/>
                <a:gd name="T30" fmla="*/ 41 w 149"/>
                <a:gd name="T31" fmla="*/ 27 h 219"/>
                <a:gd name="T32" fmla="*/ 95 w 149"/>
                <a:gd name="T33" fmla="*/ 61 h 219"/>
                <a:gd name="T34" fmla="*/ 41 w 149"/>
                <a:gd name="T35" fmla="*/ 27 h 219"/>
                <a:gd name="T36" fmla="*/ 73 w 149"/>
                <a:gd name="T37" fmla="*/ 37 h 219"/>
                <a:gd name="T38" fmla="*/ 59 w 149"/>
                <a:gd name="T39" fmla="*/ 7 h 219"/>
                <a:gd name="T40" fmla="*/ 93 w 149"/>
                <a:gd name="T41" fmla="*/ 62 h 219"/>
                <a:gd name="T42" fmla="*/ 67 w 149"/>
                <a:gd name="T43" fmla="*/ 4 h 219"/>
                <a:gd name="T44" fmla="*/ 88 w 149"/>
                <a:gd name="T45" fmla="*/ 65 h 219"/>
                <a:gd name="T46" fmla="*/ 67 w 149"/>
                <a:gd name="T47" fmla="*/ 4 h 219"/>
                <a:gd name="T48" fmla="*/ 108 w 149"/>
                <a:gd name="T49" fmla="*/ 2 h 219"/>
                <a:gd name="T50" fmla="*/ 88 w 149"/>
                <a:gd name="T51" fmla="*/ 65 h 219"/>
                <a:gd name="T52" fmla="*/ 130 w 149"/>
                <a:gd name="T53" fmla="*/ 9 h 219"/>
                <a:gd name="T54" fmla="*/ 108 w 149"/>
                <a:gd name="T55" fmla="*/ 2 h 219"/>
                <a:gd name="T56" fmla="*/ 69 w 149"/>
                <a:gd name="T57" fmla="*/ 58 h 219"/>
                <a:gd name="T58" fmla="*/ 134 w 149"/>
                <a:gd name="T59" fmla="*/ 53 h 219"/>
                <a:gd name="T60" fmla="*/ 102 w 149"/>
                <a:gd name="T61" fmla="*/ 56 h 219"/>
                <a:gd name="T62" fmla="*/ 94 w 149"/>
                <a:gd name="T63" fmla="*/ 87 h 219"/>
                <a:gd name="T64" fmla="*/ 109 w 149"/>
                <a:gd name="T65" fmla="*/ 25 h 219"/>
                <a:gd name="T66" fmla="*/ 97 w 149"/>
                <a:gd name="T67" fmla="*/ 87 h 219"/>
                <a:gd name="T68" fmla="*/ 84 w 149"/>
                <a:gd name="T69" fmla="*/ 24 h 219"/>
                <a:gd name="T70" fmla="*/ 98 w 149"/>
                <a:gd name="T71" fmla="*/ 86 h 219"/>
                <a:gd name="T72" fmla="*/ 61 w 149"/>
                <a:gd name="T73" fmla="*/ 35 h 219"/>
                <a:gd name="T74" fmla="*/ 98 w 149"/>
                <a:gd name="T75" fmla="*/ 86 h 219"/>
                <a:gd name="T76" fmla="*/ 82 w 149"/>
                <a:gd name="T77" fmla="*/ 60 h 219"/>
                <a:gd name="T78" fmla="*/ 105 w 149"/>
                <a:gd name="T79" fmla="*/ 81 h 219"/>
                <a:gd name="T80" fmla="*/ 54 w 149"/>
                <a:gd name="T81" fmla="*/ 41 h 219"/>
                <a:gd name="T82" fmla="*/ 107 w 149"/>
                <a:gd name="T83" fmla="*/ 80 h 219"/>
                <a:gd name="T84" fmla="*/ 107 w 149"/>
                <a:gd name="T85" fmla="*/ 80 h 219"/>
                <a:gd name="T86" fmla="*/ 108 w 149"/>
                <a:gd name="T87" fmla="*/ 76 h 219"/>
                <a:gd name="T88" fmla="*/ 49 w 149"/>
                <a:gd name="T89" fmla="*/ 48 h 219"/>
                <a:gd name="T90" fmla="*/ 108 w 149"/>
                <a:gd name="T91" fmla="*/ 75 h 219"/>
                <a:gd name="T92" fmla="*/ 43 w 149"/>
                <a:gd name="T93" fmla="*/ 72 h 219"/>
                <a:gd name="T94" fmla="*/ 108 w 149"/>
                <a:gd name="T95" fmla="*/ 73 h 219"/>
                <a:gd name="T96" fmla="*/ 108 w 149"/>
                <a:gd name="T97" fmla="*/ 73 h 219"/>
                <a:gd name="T98" fmla="*/ 109 w 149"/>
                <a:gd name="T99" fmla="*/ 83 h 219"/>
                <a:gd name="T100" fmla="*/ 43 w 149"/>
                <a:gd name="T101" fmla="*/ 81 h 219"/>
                <a:gd name="T102" fmla="*/ 47 w 149"/>
                <a:gd name="T103" fmla="*/ 98 h 219"/>
                <a:gd name="T104" fmla="*/ 109 w 149"/>
                <a:gd name="T105" fmla="*/ 83 h 219"/>
                <a:gd name="T106" fmla="*/ 52 w 149"/>
                <a:gd name="T107" fmla="*/ 116 h 219"/>
                <a:gd name="T108" fmla="*/ 109 w 149"/>
                <a:gd name="T109" fmla="*/ 83 h 219"/>
                <a:gd name="T110" fmla="*/ 83 w 149"/>
                <a:gd name="T111" fmla="*/ 104 h 219"/>
                <a:gd name="T112" fmla="*/ 138 w 149"/>
                <a:gd name="T113" fmla="*/ 158 h 219"/>
                <a:gd name="T114" fmla="*/ 113 w 149"/>
                <a:gd name="T115" fmla="*/ 93 h 219"/>
                <a:gd name="T116" fmla="*/ 119 w 149"/>
                <a:gd name="T117" fmla="*/ 200 h 219"/>
                <a:gd name="T118" fmla="*/ 119 w 149"/>
                <a:gd name="T119" fmla="*/ 200 h 219"/>
                <a:gd name="T120" fmla="*/ 95 w 149"/>
                <a:gd name="T121" fmla="*/ 139 h 219"/>
                <a:gd name="T122" fmla="*/ 72 w 149"/>
                <a:gd name="T123" fmla="*/ 219 h 219"/>
                <a:gd name="T124" fmla="*/ 102 w 149"/>
                <a:gd name="T125" fmla="*/ 20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9" h="219">
                  <a:moveTo>
                    <a:pt x="61" y="188"/>
                  </a:moveTo>
                  <a:lnTo>
                    <a:pt x="12" y="62"/>
                  </a:lnTo>
                  <a:lnTo>
                    <a:pt x="72" y="40"/>
                  </a:lnTo>
                  <a:lnTo>
                    <a:pt x="120" y="165"/>
                  </a:lnTo>
                  <a:lnTo>
                    <a:pt x="61" y="188"/>
                  </a:lnTo>
                  <a:close/>
                  <a:moveTo>
                    <a:pt x="12" y="62"/>
                  </a:moveTo>
                  <a:lnTo>
                    <a:pt x="0" y="32"/>
                  </a:lnTo>
                  <a:lnTo>
                    <a:pt x="31" y="21"/>
                  </a:lnTo>
                  <a:lnTo>
                    <a:pt x="42" y="51"/>
                  </a:lnTo>
                  <a:lnTo>
                    <a:pt x="12" y="62"/>
                  </a:lnTo>
                  <a:close/>
                  <a:moveTo>
                    <a:pt x="31" y="21"/>
                  </a:moveTo>
                  <a:lnTo>
                    <a:pt x="46" y="15"/>
                  </a:lnTo>
                  <a:lnTo>
                    <a:pt x="69" y="76"/>
                  </a:lnTo>
                  <a:lnTo>
                    <a:pt x="53" y="81"/>
                  </a:lnTo>
                  <a:lnTo>
                    <a:pt x="31" y="21"/>
                  </a:lnTo>
                  <a:close/>
                  <a:moveTo>
                    <a:pt x="46" y="15"/>
                  </a:moveTo>
                  <a:lnTo>
                    <a:pt x="77" y="4"/>
                  </a:lnTo>
                  <a:lnTo>
                    <a:pt x="88" y="33"/>
                  </a:lnTo>
                  <a:lnTo>
                    <a:pt x="58" y="45"/>
                  </a:lnTo>
                  <a:lnTo>
                    <a:pt x="46" y="15"/>
                  </a:lnTo>
                  <a:close/>
                  <a:moveTo>
                    <a:pt x="88" y="33"/>
                  </a:moveTo>
                  <a:lnTo>
                    <a:pt x="95" y="52"/>
                  </a:lnTo>
                  <a:lnTo>
                    <a:pt x="34" y="76"/>
                  </a:lnTo>
                  <a:lnTo>
                    <a:pt x="27" y="57"/>
                  </a:lnTo>
                  <a:lnTo>
                    <a:pt x="88" y="33"/>
                  </a:lnTo>
                  <a:close/>
                  <a:moveTo>
                    <a:pt x="97" y="66"/>
                  </a:moveTo>
                  <a:lnTo>
                    <a:pt x="34" y="76"/>
                  </a:lnTo>
                  <a:lnTo>
                    <a:pt x="66" y="65"/>
                  </a:lnTo>
                  <a:lnTo>
                    <a:pt x="97" y="66"/>
                  </a:lnTo>
                  <a:close/>
                  <a:moveTo>
                    <a:pt x="33" y="62"/>
                  </a:moveTo>
                  <a:lnTo>
                    <a:pt x="33" y="53"/>
                  </a:lnTo>
                  <a:lnTo>
                    <a:pt x="34" y="45"/>
                  </a:lnTo>
                  <a:lnTo>
                    <a:pt x="98" y="57"/>
                  </a:lnTo>
                  <a:lnTo>
                    <a:pt x="98" y="61"/>
                  </a:lnTo>
                  <a:lnTo>
                    <a:pt x="97" y="66"/>
                  </a:lnTo>
                  <a:lnTo>
                    <a:pt x="33" y="62"/>
                  </a:lnTo>
                  <a:close/>
                  <a:moveTo>
                    <a:pt x="34" y="45"/>
                  </a:moveTo>
                  <a:lnTo>
                    <a:pt x="37" y="36"/>
                  </a:lnTo>
                  <a:lnTo>
                    <a:pt x="41" y="27"/>
                  </a:lnTo>
                  <a:lnTo>
                    <a:pt x="98" y="57"/>
                  </a:lnTo>
                  <a:lnTo>
                    <a:pt x="98" y="57"/>
                  </a:lnTo>
                  <a:lnTo>
                    <a:pt x="98" y="57"/>
                  </a:lnTo>
                  <a:lnTo>
                    <a:pt x="34" y="45"/>
                  </a:lnTo>
                  <a:close/>
                  <a:moveTo>
                    <a:pt x="41" y="27"/>
                  </a:moveTo>
                  <a:lnTo>
                    <a:pt x="41" y="27"/>
                  </a:lnTo>
                  <a:lnTo>
                    <a:pt x="69" y="42"/>
                  </a:lnTo>
                  <a:lnTo>
                    <a:pt x="41" y="27"/>
                  </a:lnTo>
                  <a:close/>
                  <a:moveTo>
                    <a:pt x="41" y="27"/>
                  </a:moveTo>
                  <a:lnTo>
                    <a:pt x="46" y="20"/>
                  </a:lnTo>
                  <a:lnTo>
                    <a:pt x="52" y="14"/>
                  </a:lnTo>
                  <a:lnTo>
                    <a:pt x="95" y="61"/>
                  </a:lnTo>
                  <a:lnTo>
                    <a:pt x="97" y="60"/>
                  </a:lnTo>
                  <a:lnTo>
                    <a:pt x="98" y="58"/>
                  </a:lnTo>
                  <a:lnTo>
                    <a:pt x="41" y="27"/>
                  </a:lnTo>
                  <a:close/>
                  <a:moveTo>
                    <a:pt x="52" y="14"/>
                  </a:moveTo>
                  <a:lnTo>
                    <a:pt x="52" y="14"/>
                  </a:lnTo>
                  <a:lnTo>
                    <a:pt x="73" y="37"/>
                  </a:lnTo>
                  <a:lnTo>
                    <a:pt x="52" y="14"/>
                  </a:lnTo>
                  <a:close/>
                  <a:moveTo>
                    <a:pt x="52" y="14"/>
                  </a:moveTo>
                  <a:lnTo>
                    <a:pt x="59" y="7"/>
                  </a:lnTo>
                  <a:lnTo>
                    <a:pt x="67" y="4"/>
                  </a:lnTo>
                  <a:lnTo>
                    <a:pt x="90" y="65"/>
                  </a:lnTo>
                  <a:lnTo>
                    <a:pt x="93" y="62"/>
                  </a:lnTo>
                  <a:lnTo>
                    <a:pt x="95" y="61"/>
                  </a:lnTo>
                  <a:lnTo>
                    <a:pt x="52" y="14"/>
                  </a:lnTo>
                  <a:close/>
                  <a:moveTo>
                    <a:pt x="67" y="4"/>
                  </a:moveTo>
                  <a:lnTo>
                    <a:pt x="78" y="1"/>
                  </a:lnTo>
                  <a:lnTo>
                    <a:pt x="88" y="0"/>
                  </a:lnTo>
                  <a:lnTo>
                    <a:pt x="88" y="65"/>
                  </a:lnTo>
                  <a:lnTo>
                    <a:pt x="89" y="65"/>
                  </a:lnTo>
                  <a:lnTo>
                    <a:pt x="90" y="65"/>
                  </a:lnTo>
                  <a:lnTo>
                    <a:pt x="67" y="4"/>
                  </a:lnTo>
                  <a:close/>
                  <a:moveTo>
                    <a:pt x="88" y="0"/>
                  </a:moveTo>
                  <a:lnTo>
                    <a:pt x="98" y="1"/>
                  </a:lnTo>
                  <a:lnTo>
                    <a:pt x="108" y="2"/>
                  </a:lnTo>
                  <a:lnTo>
                    <a:pt x="90" y="65"/>
                  </a:lnTo>
                  <a:lnTo>
                    <a:pt x="89" y="65"/>
                  </a:lnTo>
                  <a:lnTo>
                    <a:pt x="88" y="65"/>
                  </a:lnTo>
                  <a:lnTo>
                    <a:pt x="88" y="0"/>
                  </a:lnTo>
                  <a:close/>
                  <a:moveTo>
                    <a:pt x="108" y="2"/>
                  </a:moveTo>
                  <a:lnTo>
                    <a:pt x="130" y="9"/>
                  </a:lnTo>
                  <a:lnTo>
                    <a:pt x="132" y="31"/>
                  </a:lnTo>
                  <a:lnTo>
                    <a:pt x="99" y="33"/>
                  </a:lnTo>
                  <a:lnTo>
                    <a:pt x="108" y="2"/>
                  </a:lnTo>
                  <a:close/>
                  <a:moveTo>
                    <a:pt x="132" y="31"/>
                  </a:moveTo>
                  <a:lnTo>
                    <a:pt x="134" y="53"/>
                  </a:lnTo>
                  <a:lnTo>
                    <a:pt x="69" y="58"/>
                  </a:lnTo>
                  <a:lnTo>
                    <a:pt x="67" y="36"/>
                  </a:lnTo>
                  <a:lnTo>
                    <a:pt x="132" y="31"/>
                  </a:lnTo>
                  <a:close/>
                  <a:moveTo>
                    <a:pt x="134" y="53"/>
                  </a:moveTo>
                  <a:lnTo>
                    <a:pt x="138" y="98"/>
                  </a:lnTo>
                  <a:lnTo>
                    <a:pt x="93" y="87"/>
                  </a:lnTo>
                  <a:lnTo>
                    <a:pt x="102" y="56"/>
                  </a:lnTo>
                  <a:lnTo>
                    <a:pt x="134" y="53"/>
                  </a:lnTo>
                  <a:close/>
                  <a:moveTo>
                    <a:pt x="93" y="87"/>
                  </a:moveTo>
                  <a:lnTo>
                    <a:pt x="94" y="87"/>
                  </a:lnTo>
                  <a:lnTo>
                    <a:pt x="93" y="22"/>
                  </a:lnTo>
                  <a:lnTo>
                    <a:pt x="100" y="24"/>
                  </a:lnTo>
                  <a:lnTo>
                    <a:pt x="109" y="25"/>
                  </a:lnTo>
                  <a:lnTo>
                    <a:pt x="93" y="87"/>
                  </a:lnTo>
                  <a:close/>
                  <a:moveTo>
                    <a:pt x="94" y="87"/>
                  </a:moveTo>
                  <a:lnTo>
                    <a:pt x="97" y="87"/>
                  </a:lnTo>
                  <a:lnTo>
                    <a:pt x="98" y="86"/>
                  </a:lnTo>
                  <a:lnTo>
                    <a:pt x="76" y="26"/>
                  </a:lnTo>
                  <a:lnTo>
                    <a:pt x="84" y="24"/>
                  </a:lnTo>
                  <a:lnTo>
                    <a:pt x="93" y="22"/>
                  </a:lnTo>
                  <a:lnTo>
                    <a:pt x="94" y="87"/>
                  </a:lnTo>
                  <a:close/>
                  <a:moveTo>
                    <a:pt x="98" y="86"/>
                  </a:moveTo>
                  <a:lnTo>
                    <a:pt x="100" y="85"/>
                  </a:lnTo>
                  <a:lnTo>
                    <a:pt x="103" y="83"/>
                  </a:lnTo>
                  <a:lnTo>
                    <a:pt x="61" y="35"/>
                  </a:lnTo>
                  <a:lnTo>
                    <a:pt x="68" y="30"/>
                  </a:lnTo>
                  <a:lnTo>
                    <a:pt x="76" y="26"/>
                  </a:lnTo>
                  <a:lnTo>
                    <a:pt x="98" y="86"/>
                  </a:lnTo>
                  <a:close/>
                  <a:moveTo>
                    <a:pt x="103" y="83"/>
                  </a:moveTo>
                  <a:lnTo>
                    <a:pt x="103" y="83"/>
                  </a:lnTo>
                  <a:lnTo>
                    <a:pt x="82" y="60"/>
                  </a:lnTo>
                  <a:lnTo>
                    <a:pt x="103" y="83"/>
                  </a:lnTo>
                  <a:close/>
                  <a:moveTo>
                    <a:pt x="103" y="83"/>
                  </a:moveTo>
                  <a:lnTo>
                    <a:pt x="105" y="81"/>
                  </a:lnTo>
                  <a:lnTo>
                    <a:pt x="107" y="80"/>
                  </a:lnTo>
                  <a:lnTo>
                    <a:pt x="49" y="48"/>
                  </a:lnTo>
                  <a:lnTo>
                    <a:pt x="54" y="41"/>
                  </a:lnTo>
                  <a:lnTo>
                    <a:pt x="61" y="35"/>
                  </a:lnTo>
                  <a:lnTo>
                    <a:pt x="103" y="83"/>
                  </a:lnTo>
                  <a:close/>
                  <a:moveTo>
                    <a:pt x="107" y="80"/>
                  </a:moveTo>
                  <a:lnTo>
                    <a:pt x="107" y="80"/>
                  </a:lnTo>
                  <a:lnTo>
                    <a:pt x="78" y="63"/>
                  </a:lnTo>
                  <a:lnTo>
                    <a:pt x="107" y="80"/>
                  </a:lnTo>
                  <a:close/>
                  <a:moveTo>
                    <a:pt x="107" y="80"/>
                  </a:moveTo>
                  <a:lnTo>
                    <a:pt x="107" y="78"/>
                  </a:lnTo>
                  <a:lnTo>
                    <a:pt x="108" y="76"/>
                  </a:lnTo>
                  <a:lnTo>
                    <a:pt x="44" y="65"/>
                  </a:lnTo>
                  <a:lnTo>
                    <a:pt x="47" y="56"/>
                  </a:lnTo>
                  <a:lnTo>
                    <a:pt x="49" y="48"/>
                  </a:lnTo>
                  <a:lnTo>
                    <a:pt x="107" y="80"/>
                  </a:lnTo>
                  <a:close/>
                  <a:moveTo>
                    <a:pt x="108" y="76"/>
                  </a:moveTo>
                  <a:lnTo>
                    <a:pt x="108" y="75"/>
                  </a:lnTo>
                  <a:lnTo>
                    <a:pt x="108" y="73"/>
                  </a:lnTo>
                  <a:lnTo>
                    <a:pt x="43" y="81"/>
                  </a:lnTo>
                  <a:lnTo>
                    <a:pt x="43" y="72"/>
                  </a:lnTo>
                  <a:lnTo>
                    <a:pt x="44" y="65"/>
                  </a:lnTo>
                  <a:lnTo>
                    <a:pt x="108" y="76"/>
                  </a:lnTo>
                  <a:close/>
                  <a:moveTo>
                    <a:pt x="108" y="73"/>
                  </a:moveTo>
                  <a:lnTo>
                    <a:pt x="108" y="75"/>
                  </a:lnTo>
                  <a:lnTo>
                    <a:pt x="76" y="77"/>
                  </a:lnTo>
                  <a:lnTo>
                    <a:pt x="108" y="73"/>
                  </a:lnTo>
                  <a:close/>
                  <a:moveTo>
                    <a:pt x="108" y="75"/>
                  </a:moveTo>
                  <a:lnTo>
                    <a:pt x="109" y="78"/>
                  </a:lnTo>
                  <a:lnTo>
                    <a:pt x="109" y="83"/>
                  </a:lnTo>
                  <a:lnTo>
                    <a:pt x="47" y="98"/>
                  </a:lnTo>
                  <a:lnTo>
                    <a:pt x="44" y="90"/>
                  </a:lnTo>
                  <a:lnTo>
                    <a:pt x="43" y="81"/>
                  </a:lnTo>
                  <a:lnTo>
                    <a:pt x="108" y="75"/>
                  </a:lnTo>
                  <a:close/>
                  <a:moveTo>
                    <a:pt x="47" y="98"/>
                  </a:moveTo>
                  <a:lnTo>
                    <a:pt x="47" y="98"/>
                  </a:lnTo>
                  <a:lnTo>
                    <a:pt x="78" y="91"/>
                  </a:lnTo>
                  <a:lnTo>
                    <a:pt x="47" y="98"/>
                  </a:lnTo>
                  <a:close/>
                  <a:moveTo>
                    <a:pt x="109" y="83"/>
                  </a:moveTo>
                  <a:lnTo>
                    <a:pt x="112" y="88"/>
                  </a:lnTo>
                  <a:lnTo>
                    <a:pt x="113" y="93"/>
                  </a:lnTo>
                  <a:lnTo>
                    <a:pt x="52" y="116"/>
                  </a:lnTo>
                  <a:lnTo>
                    <a:pt x="49" y="107"/>
                  </a:lnTo>
                  <a:lnTo>
                    <a:pt x="47" y="98"/>
                  </a:lnTo>
                  <a:lnTo>
                    <a:pt x="109" y="83"/>
                  </a:lnTo>
                  <a:close/>
                  <a:moveTo>
                    <a:pt x="52" y="116"/>
                  </a:moveTo>
                  <a:lnTo>
                    <a:pt x="52" y="116"/>
                  </a:lnTo>
                  <a:lnTo>
                    <a:pt x="83" y="104"/>
                  </a:lnTo>
                  <a:lnTo>
                    <a:pt x="52" y="116"/>
                  </a:lnTo>
                  <a:close/>
                  <a:moveTo>
                    <a:pt x="113" y="93"/>
                  </a:moveTo>
                  <a:lnTo>
                    <a:pt x="138" y="158"/>
                  </a:lnTo>
                  <a:lnTo>
                    <a:pt x="77" y="182"/>
                  </a:lnTo>
                  <a:lnTo>
                    <a:pt x="52" y="116"/>
                  </a:lnTo>
                  <a:lnTo>
                    <a:pt x="113" y="93"/>
                  </a:lnTo>
                  <a:close/>
                  <a:moveTo>
                    <a:pt x="138" y="158"/>
                  </a:moveTo>
                  <a:lnTo>
                    <a:pt x="149" y="189"/>
                  </a:lnTo>
                  <a:lnTo>
                    <a:pt x="119" y="200"/>
                  </a:lnTo>
                  <a:lnTo>
                    <a:pt x="108" y="170"/>
                  </a:lnTo>
                  <a:lnTo>
                    <a:pt x="138" y="158"/>
                  </a:lnTo>
                  <a:close/>
                  <a:moveTo>
                    <a:pt x="119" y="200"/>
                  </a:moveTo>
                  <a:lnTo>
                    <a:pt x="102" y="207"/>
                  </a:lnTo>
                  <a:lnTo>
                    <a:pt x="78" y="147"/>
                  </a:lnTo>
                  <a:lnTo>
                    <a:pt x="95" y="139"/>
                  </a:lnTo>
                  <a:lnTo>
                    <a:pt x="119" y="200"/>
                  </a:lnTo>
                  <a:close/>
                  <a:moveTo>
                    <a:pt x="102" y="207"/>
                  </a:moveTo>
                  <a:lnTo>
                    <a:pt x="72" y="219"/>
                  </a:lnTo>
                  <a:lnTo>
                    <a:pt x="61" y="188"/>
                  </a:lnTo>
                  <a:lnTo>
                    <a:pt x="90" y="177"/>
                  </a:lnTo>
                  <a:lnTo>
                    <a:pt x="102" y="2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852"/>
            <p:cNvSpPr>
              <a:spLocks noEditPoints="1"/>
            </p:cNvSpPr>
            <p:nvPr/>
          </p:nvSpPr>
          <p:spPr bwMode="auto">
            <a:xfrm>
              <a:off x="3541" y="1779"/>
              <a:ext cx="33" cy="53"/>
            </a:xfrm>
            <a:custGeom>
              <a:avLst/>
              <a:gdLst>
                <a:gd name="T0" fmla="*/ 11 w 167"/>
                <a:gd name="T1" fmla="*/ 61 h 264"/>
                <a:gd name="T2" fmla="*/ 81 w 167"/>
                <a:gd name="T3" fmla="*/ 63 h 264"/>
                <a:gd name="T4" fmla="*/ 11 w 167"/>
                <a:gd name="T5" fmla="*/ 61 h 264"/>
                <a:gd name="T6" fmla="*/ 29 w 167"/>
                <a:gd name="T7" fmla="*/ 19 h 264"/>
                <a:gd name="T8" fmla="*/ 11 w 167"/>
                <a:gd name="T9" fmla="*/ 61 h 264"/>
                <a:gd name="T10" fmla="*/ 47 w 167"/>
                <a:gd name="T11" fmla="*/ 13 h 264"/>
                <a:gd name="T12" fmla="*/ 53 w 167"/>
                <a:gd name="T13" fmla="*/ 80 h 264"/>
                <a:gd name="T14" fmla="*/ 47 w 167"/>
                <a:gd name="T15" fmla="*/ 13 h 264"/>
                <a:gd name="T16" fmla="*/ 89 w 167"/>
                <a:gd name="T17" fmla="*/ 32 h 264"/>
                <a:gd name="T18" fmla="*/ 47 w 167"/>
                <a:gd name="T19" fmla="*/ 13 h 264"/>
                <a:gd name="T20" fmla="*/ 98 w 167"/>
                <a:gd name="T21" fmla="*/ 55 h 264"/>
                <a:gd name="T22" fmla="*/ 28 w 167"/>
                <a:gd name="T23" fmla="*/ 54 h 264"/>
                <a:gd name="T24" fmla="*/ 98 w 167"/>
                <a:gd name="T25" fmla="*/ 55 h 264"/>
                <a:gd name="T26" fmla="*/ 79 w 167"/>
                <a:gd name="T27" fmla="*/ 98 h 264"/>
                <a:gd name="T28" fmla="*/ 98 w 167"/>
                <a:gd name="T29" fmla="*/ 55 h 264"/>
                <a:gd name="T30" fmla="*/ 62 w 167"/>
                <a:gd name="T31" fmla="*/ 104 h 264"/>
                <a:gd name="T32" fmla="*/ 56 w 167"/>
                <a:gd name="T33" fmla="*/ 36 h 264"/>
                <a:gd name="T34" fmla="*/ 62 w 167"/>
                <a:gd name="T35" fmla="*/ 104 h 264"/>
                <a:gd name="T36" fmla="*/ 20 w 167"/>
                <a:gd name="T37" fmla="*/ 85 h 264"/>
                <a:gd name="T38" fmla="*/ 62 w 167"/>
                <a:gd name="T39" fmla="*/ 104 h 264"/>
                <a:gd name="T40" fmla="*/ 29 w 167"/>
                <a:gd name="T41" fmla="*/ 109 h 264"/>
                <a:gd name="T42" fmla="*/ 138 w 167"/>
                <a:gd name="T43" fmla="*/ 211 h 264"/>
                <a:gd name="T44" fmla="*/ 29 w 167"/>
                <a:gd name="T45" fmla="*/ 109 h 264"/>
                <a:gd name="T46" fmla="*/ 48 w 167"/>
                <a:gd name="T47" fmla="*/ 66 h 264"/>
                <a:gd name="T48" fmla="*/ 29 w 167"/>
                <a:gd name="T49" fmla="*/ 109 h 264"/>
                <a:gd name="T50" fmla="*/ 66 w 167"/>
                <a:gd name="T51" fmla="*/ 60 h 264"/>
                <a:gd name="T52" fmla="*/ 71 w 167"/>
                <a:gd name="T53" fmla="*/ 127 h 264"/>
                <a:gd name="T54" fmla="*/ 66 w 167"/>
                <a:gd name="T55" fmla="*/ 60 h 264"/>
                <a:gd name="T56" fmla="*/ 107 w 167"/>
                <a:gd name="T57" fmla="*/ 79 h 264"/>
                <a:gd name="T58" fmla="*/ 66 w 167"/>
                <a:gd name="T59" fmla="*/ 60 h 264"/>
                <a:gd name="T60" fmla="*/ 155 w 167"/>
                <a:gd name="T61" fmla="*/ 205 h 264"/>
                <a:gd name="T62" fmla="*/ 47 w 167"/>
                <a:gd name="T63" fmla="*/ 102 h 264"/>
                <a:gd name="T64" fmla="*/ 155 w 167"/>
                <a:gd name="T65" fmla="*/ 205 h 264"/>
                <a:gd name="T66" fmla="*/ 137 w 167"/>
                <a:gd name="T67" fmla="*/ 246 h 264"/>
                <a:gd name="T68" fmla="*/ 155 w 167"/>
                <a:gd name="T69" fmla="*/ 205 h 264"/>
                <a:gd name="T70" fmla="*/ 119 w 167"/>
                <a:gd name="T71" fmla="*/ 253 h 264"/>
                <a:gd name="T72" fmla="*/ 113 w 167"/>
                <a:gd name="T73" fmla="*/ 186 h 264"/>
                <a:gd name="T74" fmla="*/ 119 w 167"/>
                <a:gd name="T75" fmla="*/ 253 h 264"/>
                <a:gd name="T76" fmla="*/ 77 w 167"/>
                <a:gd name="T77" fmla="*/ 234 h 264"/>
                <a:gd name="T78" fmla="*/ 119 w 167"/>
                <a:gd name="T79" fmla="*/ 25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7" h="264">
                  <a:moveTo>
                    <a:pt x="20" y="85"/>
                  </a:moveTo>
                  <a:lnTo>
                    <a:pt x="11" y="61"/>
                  </a:lnTo>
                  <a:lnTo>
                    <a:pt x="72" y="38"/>
                  </a:lnTo>
                  <a:lnTo>
                    <a:pt x="81" y="63"/>
                  </a:lnTo>
                  <a:lnTo>
                    <a:pt x="20" y="85"/>
                  </a:lnTo>
                  <a:close/>
                  <a:moveTo>
                    <a:pt x="11" y="61"/>
                  </a:moveTo>
                  <a:lnTo>
                    <a:pt x="0" y="30"/>
                  </a:lnTo>
                  <a:lnTo>
                    <a:pt x="29" y="19"/>
                  </a:lnTo>
                  <a:lnTo>
                    <a:pt x="41" y="49"/>
                  </a:lnTo>
                  <a:lnTo>
                    <a:pt x="11" y="61"/>
                  </a:lnTo>
                  <a:close/>
                  <a:moveTo>
                    <a:pt x="29" y="19"/>
                  </a:moveTo>
                  <a:lnTo>
                    <a:pt x="47" y="13"/>
                  </a:lnTo>
                  <a:lnTo>
                    <a:pt x="71" y="73"/>
                  </a:lnTo>
                  <a:lnTo>
                    <a:pt x="53" y="80"/>
                  </a:lnTo>
                  <a:lnTo>
                    <a:pt x="29" y="19"/>
                  </a:lnTo>
                  <a:close/>
                  <a:moveTo>
                    <a:pt x="47" y="13"/>
                  </a:moveTo>
                  <a:lnTo>
                    <a:pt x="77" y="0"/>
                  </a:lnTo>
                  <a:lnTo>
                    <a:pt x="89" y="32"/>
                  </a:lnTo>
                  <a:lnTo>
                    <a:pt x="58" y="43"/>
                  </a:lnTo>
                  <a:lnTo>
                    <a:pt x="47" y="13"/>
                  </a:lnTo>
                  <a:close/>
                  <a:moveTo>
                    <a:pt x="89" y="32"/>
                  </a:moveTo>
                  <a:lnTo>
                    <a:pt x="98" y="55"/>
                  </a:lnTo>
                  <a:lnTo>
                    <a:pt x="37" y="79"/>
                  </a:lnTo>
                  <a:lnTo>
                    <a:pt x="28" y="54"/>
                  </a:lnTo>
                  <a:lnTo>
                    <a:pt x="89" y="32"/>
                  </a:lnTo>
                  <a:close/>
                  <a:moveTo>
                    <a:pt x="98" y="55"/>
                  </a:moveTo>
                  <a:lnTo>
                    <a:pt x="109" y="85"/>
                  </a:lnTo>
                  <a:lnTo>
                    <a:pt x="79" y="98"/>
                  </a:lnTo>
                  <a:lnTo>
                    <a:pt x="68" y="68"/>
                  </a:lnTo>
                  <a:lnTo>
                    <a:pt x="98" y="55"/>
                  </a:lnTo>
                  <a:close/>
                  <a:moveTo>
                    <a:pt x="79" y="98"/>
                  </a:moveTo>
                  <a:lnTo>
                    <a:pt x="62" y="104"/>
                  </a:lnTo>
                  <a:lnTo>
                    <a:pt x="38" y="44"/>
                  </a:lnTo>
                  <a:lnTo>
                    <a:pt x="56" y="36"/>
                  </a:lnTo>
                  <a:lnTo>
                    <a:pt x="79" y="98"/>
                  </a:lnTo>
                  <a:close/>
                  <a:moveTo>
                    <a:pt x="62" y="104"/>
                  </a:moveTo>
                  <a:lnTo>
                    <a:pt x="32" y="115"/>
                  </a:lnTo>
                  <a:lnTo>
                    <a:pt x="20" y="85"/>
                  </a:lnTo>
                  <a:lnTo>
                    <a:pt x="51" y="74"/>
                  </a:lnTo>
                  <a:lnTo>
                    <a:pt x="62" y="104"/>
                  </a:lnTo>
                  <a:close/>
                  <a:moveTo>
                    <a:pt x="77" y="234"/>
                  </a:moveTo>
                  <a:lnTo>
                    <a:pt x="29" y="109"/>
                  </a:lnTo>
                  <a:lnTo>
                    <a:pt x="89" y="85"/>
                  </a:lnTo>
                  <a:lnTo>
                    <a:pt x="138" y="211"/>
                  </a:lnTo>
                  <a:lnTo>
                    <a:pt x="77" y="234"/>
                  </a:lnTo>
                  <a:close/>
                  <a:moveTo>
                    <a:pt x="29" y="109"/>
                  </a:moveTo>
                  <a:lnTo>
                    <a:pt x="17" y="79"/>
                  </a:lnTo>
                  <a:lnTo>
                    <a:pt x="48" y="66"/>
                  </a:lnTo>
                  <a:lnTo>
                    <a:pt x="59" y="98"/>
                  </a:lnTo>
                  <a:lnTo>
                    <a:pt x="29" y="109"/>
                  </a:lnTo>
                  <a:close/>
                  <a:moveTo>
                    <a:pt x="48" y="66"/>
                  </a:moveTo>
                  <a:lnTo>
                    <a:pt x="66" y="60"/>
                  </a:lnTo>
                  <a:lnTo>
                    <a:pt x="88" y="121"/>
                  </a:lnTo>
                  <a:lnTo>
                    <a:pt x="71" y="127"/>
                  </a:lnTo>
                  <a:lnTo>
                    <a:pt x="48" y="66"/>
                  </a:lnTo>
                  <a:close/>
                  <a:moveTo>
                    <a:pt x="66" y="60"/>
                  </a:moveTo>
                  <a:lnTo>
                    <a:pt x="96" y="49"/>
                  </a:lnTo>
                  <a:lnTo>
                    <a:pt x="107" y="79"/>
                  </a:lnTo>
                  <a:lnTo>
                    <a:pt x="77" y="90"/>
                  </a:lnTo>
                  <a:lnTo>
                    <a:pt x="66" y="60"/>
                  </a:lnTo>
                  <a:close/>
                  <a:moveTo>
                    <a:pt x="107" y="79"/>
                  </a:moveTo>
                  <a:lnTo>
                    <a:pt x="155" y="205"/>
                  </a:lnTo>
                  <a:lnTo>
                    <a:pt x="94" y="227"/>
                  </a:lnTo>
                  <a:lnTo>
                    <a:pt x="47" y="102"/>
                  </a:lnTo>
                  <a:lnTo>
                    <a:pt x="107" y="79"/>
                  </a:lnTo>
                  <a:close/>
                  <a:moveTo>
                    <a:pt x="155" y="205"/>
                  </a:moveTo>
                  <a:lnTo>
                    <a:pt x="167" y="234"/>
                  </a:lnTo>
                  <a:lnTo>
                    <a:pt x="137" y="246"/>
                  </a:lnTo>
                  <a:lnTo>
                    <a:pt x="125" y="216"/>
                  </a:lnTo>
                  <a:lnTo>
                    <a:pt x="155" y="205"/>
                  </a:lnTo>
                  <a:close/>
                  <a:moveTo>
                    <a:pt x="137" y="246"/>
                  </a:moveTo>
                  <a:lnTo>
                    <a:pt x="119" y="253"/>
                  </a:lnTo>
                  <a:lnTo>
                    <a:pt x="96" y="192"/>
                  </a:lnTo>
                  <a:lnTo>
                    <a:pt x="113" y="186"/>
                  </a:lnTo>
                  <a:lnTo>
                    <a:pt x="137" y="246"/>
                  </a:lnTo>
                  <a:close/>
                  <a:moveTo>
                    <a:pt x="119" y="253"/>
                  </a:moveTo>
                  <a:lnTo>
                    <a:pt x="89" y="264"/>
                  </a:lnTo>
                  <a:lnTo>
                    <a:pt x="77" y="234"/>
                  </a:lnTo>
                  <a:lnTo>
                    <a:pt x="108" y="222"/>
                  </a:lnTo>
                  <a:lnTo>
                    <a:pt x="119" y="2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853"/>
            <p:cNvSpPr>
              <a:spLocks noEditPoints="1"/>
            </p:cNvSpPr>
            <p:nvPr/>
          </p:nvSpPr>
          <p:spPr bwMode="auto">
            <a:xfrm>
              <a:off x="3551" y="1779"/>
              <a:ext cx="38" cy="46"/>
            </a:xfrm>
            <a:custGeom>
              <a:avLst/>
              <a:gdLst>
                <a:gd name="T0" fmla="*/ 28 w 191"/>
                <a:gd name="T1" fmla="*/ 102 h 232"/>
                <a:gd name="T2" fmla="*/ 166 w 191"/>
                <a:gd name="T3" fmla="*/ 173 h 232"/>
                <a:gd name="T4" fmla="*/ 28 w 191"/>
                <a:gd name="T5" fmla="*/ 102 h 232"/>
                <a:gd name="T6" fmla="*/ 41 w 191"/>
                <a:gd name="T7" fmla="*/ 52 h 232"/>
                <a:gd name="T8" fmla="*/ 28 w 191"/>
                <a:gd name="T9" fmla="*/ 102 h 232"/>
                <a:gd name="T10" fmla="*/ 59 w 191"/>
                <a:gd name="T11" fmla="*/ 45 h 232"/>
                <a:gd name="T12" fmla="*/ 65 w 191"/>
                <a:gd name="T13" fmla="*/ 112 h 232"/>
                <a:gd name="T14" fmla="*/ 59 w 191"/>
                <a:gd name="T15" fmla="*/ 45 h 232"/>
                <a:gd name="T16" fmla="*/ 96 w 191"/>
                <a:gd name="T17" fmla="*/ 55 h 232"/>
                <a:gd name="T18" fmla="*/ 59 w 191"/>
                <a:gd name="T19" fmla="*/ 45 h 232"/>
                <a:gd name="T20" fmla="*/ 147 w 191"/>
                <a:gd name="T21" fmla="*/ 122 h 232"/>
                <a:gd name="T22" fmla="*/ 45 w 191"/>
                <a:gd name="T23" fmla="*/ 95 h 232"/>
                <a:gd name="T24" fmla="*/ 96 w 191"/>
                <a:gd name="T25" fmla="*/ 162 h 232"/>
                <a:gd name="T26" fmla="*/ 122 w 191"/>
                <a:gd name="T27" fmla="*/ 142 h 232"/>
                <a:gd name="T28" fmla="*/ 147 w 191"/>
                <a:gd name="T29" fmla="*/ 122 h 232"/>
                <a:gd name="T30" fmla="*/ 157 w 191"/>
                <a:gd name="T31" fmla="*/ 135 h 232"/>
                <a:gd name="T32" fmla="*/ 101 w 191"/>
                <a:gd name="T33" fmla="*/ 167 h 232"/>
                <a:gd name="T34" fmla="*/ 147 w 191"/>
                <a:gd name="T35" fmla="*/ 122 h 232"/>
                <a:gd name="T36" fmla="*/ 161 w 191"/>
                <a:gd name="T37" fmla="*/ 141 h 232"/>
                <a:gd name="T38" fmla="*/ 111 w 191"/>
                <a:gd name="T39" fmla="*/ 182 h 232"/>
                <a:gd name="T40" fmla="*/ 104 w 191"/>
                <a:gd name="T41" fmla="*/ 172 h 232"/>
                <a:gd name="T42" fmla="*/ 171 w 191"/>
                <a:gd name="T43" fmla="*/ 160 h 232"/>
                <a:gd name="T44" fmla="*/ 138 w 191"/>
                <a:gd name="T45" fmla="*/ 165 h 232"/>
                <a:gd name="T46" fmla="*/ 106 w 191"/>
                <a:gd name="T47" fmla="*/ 169 h 232"/>
                <a:gd name="T48" fmla="*/ 105 w 191"/>
                <a:gd name="T49" fmla="*/ 156 h 232"/>
                <a:gd name="T50" fmla="*/ 170 w 191"/>
                <a:gd name="T51" fmla="*/ 155 h 232"/>
                <a:gd name="T52" fmla="*/ 106 w 191"/>
                <a:gd name="T53" fmla="*/ 169 h 232"/>
                <a:gd name="T54" fmla="*/ 105 w 191"/>
                <a:gd name="T55" fmla="*/ 156 h 232"/>
                <a:gd name="T56" fmla="*/ 105 w 191"/>
                <a:gd name="T57" fmla="*/ 156 h 232"/>
                <a:gd name="T58" fmla="*/ 104 w 191"/>
                <a:gd name="T59" fmla="*/ 148 h 232"/>
                <a:gd name="T60" fmla="*/ 168 w 191"/>
                <a:gd name="T61" fmla="*/ 136 h 232"/>
                <a:gd name="T62" fmla="*/ 168 w 191"/>
                <a:gd name="T63" fmla="*/ 150 h 232"/>
                <a:gd name="T64" fmla="*/ 104 w 191"/>
                <a:gd name="T65" fmla="*/ 141 h 232"/>
                <a:gd name="T66" fmla="*/ 161 w 191"/>
                <a:gd name="T67" fmla="*/ 50 h 232"/>
                <a:gd name="T68" fmla="*/ 104 w 191"/>
                <a:gd name="T69" fmla="*/ 141 h 232"/>
                <a:gd name="T70" fmla="*/ 95 w 191"/>
                <a:gd name="T71" fmla="*/ 31 h 232"/>
                <a:gd name="T72" fmla="*/ 128 w 191"/>
                <a:gd name="T73" fmla="*/ 52 h 232"/>
                <a:gd name="T74" fmla="*/ 117 w 191"/>
                <a:gd name="T75" fmla="*/ 23 h 232"/>
                <a:gd name="T76" fmla="*/ 158 w 191"/>
                <a:gd name="T77" fmla="*/ 76 h 232"/>
                <a:gd name="T78" fmla="*/ 117 w 191"/>
                <a:gd name="T79" fmla="*/ 23 h 232"/>
                <a:gd name="T80" fmla="*/ 177 w 191"/>
                <a:gd name="T81" fmla="*/ 0 h 232"/>
                <a:gd name="T82" fmla="*/ 147 w 191"/>
                <a:gd name="T83" fmla="*/ 46 h 232"/>
                <a:gd name="T84" fmla="*/ 180 w 191"/>
                <a:gd name="T85" fmla="*/ 44 h 232"/>
                <a:gd name="T86" fmla="*/ 125 w 191"/>
                <a:gd name="T87" fmla="*/ 188 h 232"/>
                <a:gd name="T88" fmla="*/ 180 w 191"/>
                <a:gd name="T89" fmla="*/ 44 h 232"/>
                <a:gd name="T90" fmla="*/ 191 w 191"/>
                <a:gd name="T91" fmla="*/ 208 h 232"/>
                <a:gd name="T92" fmla="*/ 156 w 191"/>
                <a:gd name="T93" fmla="*/ 187 h 232"/>
                <a:gd name="T94" fmla="*/ 168 w 191"/>
                <a:gd name="T95" fmla="*/ 217 h 232"/>
                <a:gd name="T96" fmla="*/ 128 w 191"/>
                <a:gd name="T97" fmla="*/ 162 h 232"/>
                <a:gd name="T98" fmla="*/ 168 w 191"/>
                <a:gd name="T99" fmla="*/ 217 h 232"/>
                <a:gd name="T100" fmla="*/ 130 w 191"/>
                <a:gd name="T101" fmla="*/ 232 h 232"/>
                <a:gd name="T102" fmla="*/ 140 w 191"/>
                <a:gd name="T103" fmla="*/ 19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1" h="232">
                  <a:moveTo>
                    <a:pt x="115" y="213"/>
                  </a:moveTo>
                  <a:lnTo>
                    <a:pt x="28" y="102"/>
                  </a:lnTo>
                  <a:lnTo>
                    <a:pt x="79" y="62"/>
                  </a:lnTo>
                  <a:lnTo>
                    <a:pt x="166" y="173"/>
                  </a:lnTo>
                  <a:lnTo>
                    <a:pt x="115" y="213"/>
                  </a:lnTo>
                  <a:close/>
                  <a:moveTo>
                    <a:pt x="28" y="102"/>
                  </a:moveTo>
                  <a:lnTo>
                    <a:pt x="0" y="67"/>
                  </a:lnTo>
                  <a:lnTo>
                    <a:pt x="41" y="52"/>
                  </a:lnTo>
                  <a:lnTo>
                    <a:pt x="53" y="82"/>
                  </a:lnTo>
                  <a:lnTo>
                    <a:pt x="28" y="102"/>
                  </a:lnTo>
                  <a:close/>
                  <a:moveTo>
                    <a:pt x="41" y="52"/>
                  </a:moveTo>
                  <a:lnTo>
                    <a:pt x="59" y="45"/>
                  </a:lnTo>
                  <a:lnTo>
                    <a:pt x="82" y="106"/>
                  </a:lnTo>
                  <a:lnTo>
                    <a:pt x="65" y="112"/>
                  </a:lnTo>
                  <a:lnTo>
                    <a:pt x="41" y="52"/>
                  </a:lnTo>
                  <a:close/>
                  <a:moveTo>
                    <a:pt x="59" y="45"/>
                  </a:moveTo>
                  <a:lnTo>
                    <a:pt x="82" y="36"/>
                  </a:lnTo>
                  <a:lnTo>
                    <a:pt x="96" y="55"/>
                  </a:lnTo>
                  <a:lnTo>
                    <a:pt x="71" y="75"/>
                  </a:lnTo>
                  <a:lnTo>
                    <a:pt x="59" y="45"/>
                  </a:lnTo>
                  <a:close/>
                  <a:moveTo>
                    <a:pt x="96" y="55"/>
                  </a:moveTo>
                  <a:lnTo>
                    <a:pt x="147" y="122"/>
                  </a:lnTo>
                  <a:lnTo>
                    <a:pt x="96" y="161"/>
                  </a:lnTo>
                  <a:lnTo>
                    <a:pt x="45" y="95"/>
                  </a:lnTo>
                  <a:lnTo>
                    <a:pt x="96" y="55"/>
                  </a:lnTo>
                  <a:close/>
                  <a:moveTo>
                    <a:pt x="96" y="162"/>
                  </a:moveTo>
                  <a:lnTo>
                    <a:pt x="96" y="161"/>
                  </a:lnTo>
                  <a:lnTo>
                    <a:pt x="122" y="142"/>
                  </a:lnTo>
                  <a:lnTo>
                    <a:pt x="96" y="162"/>
                  </a:lnTo>
                  <a:close/>
                  <a:moveTo>
                    <a:pt x="147" y="122"/>
                  </a:moveTo>
                  <a:lnTo>
                    <a:pt x="152" y="127"/>
                  </a:lnTo>
                  <a:lnTo>
                    <a:pt x="157" y="135"/>
                  </a:lnTo>
                  <a:lnTo>
                    <a:pt x="104" y="172"/>
                  </a:lnTo>
                  <a:lnTo>
                    <a:pt x="101" y="167"/>
                  </a:lnTo>
                  <a:lnTo>
                    <a:pt x="96" y="162"/>
                  </a:lnTo>
                  <a:lnTo>
                    <a:pt x="147" y="122"/>
                  </a:lnTo>
                  <a:close/>
                  <a:moveTo>
                    <a:pt x="157" y="135"/>
                  </a:moveTo>
                  <a:lnTo>
                    <a:pt x="161" y="141"/>
                  </a:lnTo>
                  <a:lnTo>
                    <a:pt x="165" y="147"/>
                  </a:lnTo>
                  <a:lnTo>
                    <a:pt x="111" y="182"/>
                  </a:lnTo>
                  <a:lnTo>
                    <a:pt x="107" y="177"/>
                  </a:lnTo>
                  <a:lnTo>
                    <a:pt x="104" y="172"/>
                  </a:lnTo>
                  <a:lnTo>
                    <a:pt x="157" y="135"/>
                  </a:lnTo>
                  <a:close/>
                  <a:moveTo>
                    <a:pt x="171" y="160"/>
                  </a:moveTo>
                  <a:lnTo>
                    <a:pt x="111" y="182"/>
                  </a:lnTo>
                  <a:lnTo>
                    <a:pt x="138" y="165"/>
                  </a:lnTo>
                  <a:lnTo>
                    <a:pt x="171" y="160"/>
                  </a:lnTo>
                  <a:close/>
                  <a:moveTo>
                    <a:pt x="106" y="169"/>
                  </a:moveTo>
                  <a:lnTo>
                    <a:pt x="105" y="162"/>
                  </a:lnTo>
                  <a:lnTo>
                    <a:pt x="105" y="156"/>
                  </a:lnTo>
                  <a:lnTo>
                    <a:pt x="168" y="150"/>
                  </a:lnTo>
                  <a:lnTo>
                    <a:pt x="170" y="155"/>
                  </a:lnTo>
                  <a:lnTo>
                    <a:pt x="171" y="160"/>
                  </a:lnTo>
                  <a:lnTo>
                    <a:pt x="106" y="169"/>
                  </a:lnTo>
                  <a:close/>
                  <a:moveTo>
                    <a:pt x="105" y="156"/>
                  </a:moveTo>
                  <a:lnTo>
                    <a:pt x="105" y="156"/>
                  </a:lnTo>
                  <a:lnTo>
                    <a:pt x="137" y="152"/>
                  </a:lnTo>
                  <a:lnTo>
                    <a:pt x="105" y="156"/>
                  </a:lnTo>
                  <a:close/>
                  <a:moveTo>
                    <a:pt x="105" y="156"/>
                  </a:moveTo>
                  <a:lnTo>
                    <a:pt x="104" y="148"/>
                  </a:lnTo>
                  <a:lnTo>
                    <a:pt x="104" y="141"/>
                  </a:lnTo>
                  <a:lnTo>
                    <a:pt x="168" y="136"/>
                  </a:lnTo>
                  <a:lnTo>
                    <a:pt x="168" y="142"/>
                  </a:lnTo>
                  <a:lnTo>
                    <a:pt x="168" y="150"/>
                  </a:lnTo>
                  <a:lnTo>
                    <a:pt x="105" y="156"/>
                  </a:lnTo>
                  <a:close/>
                  <a:moveTo>
                    <a:pt x="104" y="141"/>
                  </a:moveTo>
                  <a:lnTo>
                    <a:pt x="97" y="55"/>
                  </a:lnTo>
                  <a:lnTo>
                    <a:pt x="161" y="50"/>
                  </a:lnTo>
                  <a:lnTo>
                    <a:pt x="168" y="136"/>
                  </a:lnTo>
                  <a:lnTo>
                    <a:pt x="104" y="141"/>
                  </a:lnTo>
                  <a:close/>
                  <a:moveTo>
                    <a:pt x="97" y="55"/>
                  </a:moveTo>
                  <a:lnTo>
                    <a:pt x="95" y="31"/>
                  </a:lnTo>
                  <a:lnTo>
                    <a:pt x="117" y="23"/>
                  </a:lnTo>
                  <a:lnTo>
                    <a:pt x="128" y="52"/>
                  </a:lnTo>
                  <a:lnTo>
                    <a:pt x="97" y="55"/>
                  </a:lnTo>
                  <a:close/>
                  <a:moveTo>
                    <a:pt x="117" y="23"/>
                  </a:moveTo>
                  <a:lnTo>
                    <a:pt x="136" y="15"/>
                  </a:lnTo>
                  <a:lnTo>
                    <a:pt x="158" y="76"/>
                  </a:lnTo>
                  <a:lnTo>
                    <a:pt x="141" y="84"/>
                  </a:lnTo>
                  <a:lnTo>
                    <a:pt x="117" y="23"/>
                  </a:lnTo>
                  <a:close/>
                  <a:moveTo>
                    <a:pt x="136" y="15"/>
                  </a:moveTo>
                  <a:lnTo>
                    <a:pt x="177" y="0"/>
                  </a:lnTo>
                  <a:lnTo>
                    <a:pt x="180" y="44"/>
                  </a:lnTo>
                  <a:lnTo>
                    <a:pt x="147" y="46"/>
                  </a:lnTo>
                  <a:lnTo>
                    <a:pt x="136" y="15"/>
                  </a:lnTo>
                  <a:close/>
                  <a:moveTo>
                    <a:pt x="180" y="44"/>
                  </a:moveTo>
                  <a:lnTo>
                    <a:pt x="188" y="184"/>
                  </a:lnTo>
                  <a:lnTo>
                    <a:pt x="125" y="188"/>
                  </a:lnTo>
                  <a:lnTo>
                    <a:pt x="115" y="49"/>
                  </a:lnTo>
                  <a:lnTo>
                    <a:pt x="180" y="44"/>
                  </a:lnTo>
                  <a:close/>
                  <a:moveTo>
                    <a:pt x="188" y="184"/>
                  </a:moveTo>
                  <a:lnTo>
                    <a:pt x="191" y="208"/>
                  </a:lnTo>
                  <a:lnTo>
                    <a:pt x="168" y="217"/>
                  </a:lnTo>
                  <a:lnTo>
                    <a:pt x="156" y="187"/>
                  </a:lnTo>
                  <a:lnTo>
                    <a:pt x="188" y="184"/>
                  </a:lnTo>
                  <a:close/>
                  <a:moveTo>
                    <a:pt x="168" y="217"/>
                  </a:moveTo>
                  <a:lnTo>
                    <a:pt x="152" y="223"/>
                  </a:lnTo>
                  <a:lnTo>
                    <a:pt x="128" y="162"/>
                  </a:lnTo>
                  <a:lnTo>
                    <a:pt x="145" y="156"/>
                  </a:lnTo>
                  <a:lnTo>
                    <a:pt x="168" y="217"/>
                  </a:lnTo>
                  <a:close/>
                  <a:moveTo>
                    <a:pt x="152" y="223"/>
                  </a:moveTo>
                  <a:lnTo>
                    <a:pt x="130" y="232"/>
                  </a:lnTo>
                  <a:lnTo>
                    <a:pt x="115" y="213"/>
                  </a:lnTo>
                  <a:lnTo>
                    <a:pt x="140" y="193"/>
                  </a:lnTo>
                  <a:lnTo>
                    <a:pt x="152" y="2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854"/>
            <p:cNvSpPr>
              <a:spLocks noEditPoints="1"/>
            </p:cNvSpPr>
            <p:nvPr/>
          </p:nvSpPr>
          <p:spPr bwMode="auto">
            <a:xfrm>
              <a:off x="3580" y="1776"/>
              <a:ext cx="36" cy="40"/>
            </a:xfrm>
            <a:custGeom>
              <a:avLst/>
              <a:gdLst>
                <a:gd name="T0" fmla="*/ 137 w 178"/>
                <a:gd name="T1" fmla="*/ 77 h 203"/>
                <a:gd name="T2" fmla="*/ 178 w 178"/>
                <a:gd name="T3" fmla="*/ 119 h 203"/>
                <a:gd name="T4" fmla="*/ 177 w 178"/>
                <a:gd name="T5" fmla="*/ 133 h 203"/>
                <a:gd name="T6" fmla="*/ 112 w 178"/>
                <a:gd name="T7" fmla="*/ 128 h 203"/>
                <a:gd name="T8" fmla="*/ 156 w 178"/>
                <a:gd name="T9" fmla="*/ 178 h 203"/>
                <a:gd name="T10" fmla="*/ 151 w 178"/>
                <a:gd name="T11" fmla="*/ 183 h 203"/>
                <a:gd name="T12" fmla="*/ 151 w 178"/>
                <a:gd name="T13" fmla="*/ 183 h 203"/>
                <a:gd name="T14" fmla="*/ 117 w 178"/>
                <a:gd name="T15" fmla="*/ 199 h 203"/>
                <a:gd name="T16" fmla="*/ 104 w 178"/>
                <a:gd name="T17" fmla="*/ 137 h 203"/>
                <a:gd name="T18" fmla="*/ 56 w 178"/>
                <a:gd name="T19" fmla="*/ 191 h 203"/>
                <a:gd name="T20" fmla="*/ 89 w 178"/>
                <a:gd name="T21" fmla="*/ 135 h 203"/>
                <a:gd name="T22" fmla="*/ 35 w 178"/>
                <a:gd name="T23" fmla="*/ 174 h 203"/>
                <a:gd name="T24" fmla="*/ 29 w 178"/>
                <a:gd name="T25" fmla="*/ 167 h 203"/>
                <a:gd name="T26" fmla="*/ 76 w 178"/>
                <a:gd name="T27" fmla="*/ 119 h 203"/>
                <a:gd name="T28" fmla="*/ 10 w 178"/>
                <a:gd name="T29" fmla="*/ 132 h 203"/>
                <a:gd name="T30" fmla="*/ 65 w 178"/>
                <a:gd name="T31" fmla="*/ 88 h 203"/>
                <a:gd name="T32" fmla="*/ 1 w 178"/>
                <a:gd name="T33" fmla="*/ 74 h 203"/>
                <a:gd name="T34" fmla="*/ 1 w 178"/>
                <a:gd name="T35" fmla="*/ 94 h 203"/>
                <a:gd name="T36" fmla="*/ 8 w 178"/>
                <a:gd name="T37" fmla="*/ 47 h 203"/>
                <a:gd name="T38" fmla="*/ 66 w 178"/>
                <a:gd name="T39" fmla="*/ 76 h 203"/>
                <a:gd name="T40" fmla="*/ 52 w 178"/>
                <a:gd name="T41" fmla="*/ 6 h 203"/>
                <a:gd name="T42" fmla="*/ 60 w 178"/>
                <a:gd name="T43" fmla="*/ 2 h 203"/>
                <a:gd name="T44" fmla="*/ 75 w 178"/>
                <a:gd name="T45" fmla="*/ 66 h 203"/>
                <a:gd name="T46" fmla="*/ 120 w 178"/>
                <a:gd name="T47" fmla="*/ 12 h 203"/>
                <a:gd name="T48" fmla="*/ 127 w 178"/>
                <a:gd name="T49" fmla="*/ 17 h 203"/>
                <a:gd name="T50" fmla="*/ 87 w 178"/>
                <a:gd name="T51" fmla="*/ 67 h 203"/>
                <a:gd name="T52" fmla="*/ 147 w 178"/>
                <a:gd name="T53" fmla="*/ 37 h 203"/>
                <a:gd name="T54" fmla="*/ 100 w 178"/>
                <a:gd name="T55" fmla="*/ 83 h 203"/>
                <a:gd name="T56" fmla="*/ 166 w 178"/>
                <a:gd name="T57" fmla="*/ 71 h 203"/>
                <a:gd name="T58" fmla="*/ 168 w 178"/>
                <a:gd name="T59" fmla="*/ 78 h 203"/>
                <a:gd name="T60" fmla="*/ 72 w 178"/>
                <a:gd name="T61" fmla="*/ 148 h 203"/>
                <a:gd name="T62" fmla="*/ 49 w 178"/>
                <a:gd name="T63" fmla="*/ 88 h 203"/>
                <a:gd name="T64" fmla="*/ 45 w 178"/>
                <a:gd name="T65" fmla="*/ 155 h 203"/>
                <a:gd name="T66" fmla="*/ 99 w 178"/>
                <a:gd name="T67" fmla="*/ 118 h 203"/>
                <a:gd name="T68" fmla="*/ 96 w 178"/>
                <a:gd name="T69" fmla="*/ 116 h 203"/>
                <a:gd name="T70" fmla="*/ 79 w 178"/>
                <a:gd name="T71" fmla="*/ 180 h 203"/>
                <a:gd name="T72" fmla="*/ 95 w 178"/>
                <a:gd name="T73" fmla="*/ 150 h 203"/>
                <a:gd name="T74" fmla="*/ 112 w 178"/>
                <a:gd name="T75" fmla="*/ 182 h 203"/>
                <a:gd name="T76" fmla="*/ 95 w 178"/>
                <a:gd name="T77" fmla="*/ 120 h 203"/>
                <a:gd name="T78" fmla="*/ 120 w 178"/>
                <a:gd name="T79" fmla="*/ 179 h 203"/>
                <a:gd name="T80" fmla="*/ 94 w 178"/>
                <a:gd name="T81" fmla="*/ 122 h 203"/>
                <a:gd name="T82" fmla="*/ 155 w 178"/>
                <a:gd name="T83" fmla="*/ 142 h 203"/>
                <a:gd name="T84" fmla="*/ 126 w 178"/>
                <a:gd name="T85" fmla="*/ 113 h 203"/>
                <a:gd name="T86" fmla="*/ 43 w 178"/>
                <a:gd name="T87" fmla="*/ 69 h 203"/>
                <a:gd name="T88" fmla="*/ 82 w 178"/>
                <a:gd name="T89" fmla="*/ 92 h 203"/>
                <a:gd name="T90" fmla="*/ 82 w 178"/>
                <a:gd name="T91" fmla="*/ 92 h 203"/>
                <a:gd name="T92" fmla="*/ 131 w 178"/>
                <a:gd name="T93" fmla="*/ 46 h 203"/>
                <a:gd name="T94" fmla="*/ 94 w 178"/>
                <a:gd name="T95" fmla="*/ 21 h 203"/>
                <a:gd name="T96" fmla="*/ 80 w 178"/>
                <a:gd name="T97" fmla="*/ 83 h 203"/>
                <a:gd name="T98" fmla="*/ 87 w 178"/>
                <a:gd name="T99" fmla="*/ 20 h 203"/>
                <a:gd name="T100" fmla="*/ 41 w 178"/>
                <a:gd name="T101" fmla="*/ 33 h 203"/>
                <a:gd name="T102" fmla="*/ 36 w 178"/>
                <a:gd name="T103" fmla="*/ 37 h 203"/>
                <a:gd name="T104" fmla="*/ 23 w 178"/>
                <a:gd name="T105" fmla="*/ 59 h 203"/>
                <a:gd name="T106" fmla="*/ 85 w 178"/>
                <a:gd name="T107" fmla="*/ 81 h 203"/>
                <a:gd name="T108" fmla="*/ 85 w 178"/>
                <a:gd name="T109" fmla="*/ 81 h 203"/>
                <a:gd name="T110" fmla="*/ 19 w 178"/>
                <a:gd name="T111" fmla="*/ 86 h 203"/>
                <a:gd name="T112" fmla="*/ 66 w 178"/>
                <a:gd name="T113" fmla="*/ 13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8" h="203">
                  <a:moveTo>
                    <a:pt x="119" y="81"/>
                  </a:moveTo>
                  <a:lnTo>
                    <a:pt x="137" y="77"/>
                  </a:lnTo>
                  <a:lnTo>
                    <a:pt x="152" y="140"/>
                  </a:lnTo>
                  <a:lnTo>
                    <a:pt x="132" y="144"/>
                  </a:lnTo>
                  <a:lnTo>
                    <a:pt x="119" y="81"/>
                  </a:lnTo>
                  <a:close/>
                  <a:moveTo>
                    <a:pt x="137" y="77"/>
                  </a:moveTo>
                  <a:lnTo>
                    <a:pt x="171" y="69"/>
                  </a:lnTo>
                  <a:lnTo>
                    <a:pt x="177" y="104"/>
                  </a:lnTo>
                  <a:lnTo>
                    <a:pt x="145" y="108"/>
                  </a:lnTo>
                  <a:lnTo>
                    <a:pt x="137" y="77"/>
                  </a:lnTo>
                  <a:close/>
                  <a:moveTo>
                    <a:pt x="177" y="104"/>
                  </a:moveTo>
                  <a:lnTo>
                    <a:pt x="178" y="119"/>
                  </a:lnTo>
                  <a:lnTo>
                    <a:pt x="177" y="133"/>
                  </a:lnTo>
                  <a:lnTo>
                    <a:pt x="112" y="124"/>
                  </a:lnTo>
                  <a:lnTo>
                    <a:pt x="114" y="119"/>
                  </a:lnTo>
                  <a:lnTo>
                    <a:pt x="112" y="113"/>
                  </a:lnTo>
                  <a:lnTo>
                    <a:pt x="177" y="104"/>
                  </a:lnTo>
                  <a:close/>
                  <a:moveTo>
                    <a:pt x="177" y="133"/>
                  </a:moveTo>
                  <a:lnTo>
                    <a:pt x="176" y="140"/>
                  </a:lnTo>
                  <a:lnTo>
                    <a:pt x="173" y="147"/>
                  </a:lnTo>
                  <a:lnTo>
                    <a:pt x="172" y="154"/>
                  </a:lnTo>
                  <a:lnTo>
                    <a:pt x="168" y="160"/>
                  </a:lnTo>
                  <a:lnTo>
                    <a:pt x="111" y="129"/>
                  </a:lnTo>
                  <a:lnTo>
                    <a:pt x="112" y="128"/>
                  </a:lnTo>
                  <a:lnTo>
                    <a:pt x="112" y="124"/>
                  </a:lnTo>
                  <a:lnTo>
                    <a:pt x="177" y="133"/>
                  </a:lnTo>
                  <a:close/>
                  <a:moveTo>
                    <a:pt x="168" y="160"/>
                  </a:moveTo>
                  <a:lnTo>
                    <a:pt x="165" y="167"/>
                  </a:lnTo>
                  <a:lnTo>
                    <a:pt x="161" y="172"/>
                  </a:lnTo>
                  <a:lnTo>
                    <a:pt x="156" y="178"/>
                  </a:lnTo>
                  <a:lnTo>
                    <a:pt x="151" y="183"/>
                  </a:lnTo>
                  <a:lnTo>
                    <a:pt x="109" y="133"/>
                  </a:lnTo>
                  <a:lnTo>
                    <a:pt x="110" y="132"/>
                  </a:lnTo>
                  <a:lnTo>
                    <a:pt x="111" y="129"/>
                  </a:lnTo>
                  <a:lnTo>
                    <a:pt x="168" y="160"/>
                  </a:lnTo>
                  <a:close/>
                  <a:moveTo>
                    <a:pt x="151" y="183"/>
                  </a:moveTo>
                  <a:lnTo>
                    <a:pt x="140" y="190"/>
                  </a:lnTo>
                  <a:lnTo>
                    <a:pt x="126" y="196"/>
                  </a:lnTo>
                  <a:lnTo>
                    <a:pt x="104" y="137"/>
                  </a:lnTo>
                  <a:lnTo>
                    <a:pt x="106" y="134"/>
                  </a:lnTo>
                  <a:lnTo>
                    <a:pt x="109" y="133"/>
                  </a:lnTo>
                  <a:lnTo>
                    <a:pt x="151" y="183"/>
                  </a:lnTo>
                  <a:close/>
                  <a:moveTo>
                    <a:pt x="126" y="196"/>
                  </a:moveTo>
                  <a:lnTo>
                    <a:pt x="126" y="196"/>
                  </a:lnTo>
                  <a:lnTo>
                    <a:pt x="115" y="167"/>
                  </a:lnTo>
                  <a:lnTo>
                    <a:pt x="126" y="196"/>
                  </a:lnTo>
                  <a:close/>
                  <a:moveTo>
                    <a:pt x="126" y="196"/>
                  </a:moveTo>
                  <a:lnTo>
                    <a:pt x="117" y="199"/>
                  </a:lnTo>
                  <a:lnTo>
                    <a:pt x="109" y="201"/>
                  </a:lnTo>
                  <a:lnTo>
                    <a:pt x="100" y="203"/>
                  </a:lnTo>
                  <a:lnTo>
                    <a:pt x="91" y="201"/>
                  </a:lnTo>
                  <a:lnTo>
                    <a:pt x="96" y="138"/>
                  </a:lnTo>
                  <a:lnTo>
                    <a:pt x="99" y="138"/>
                  </a:lnTo>
                  <a:lnTo>
                    <a:pt x="104" y="137"/>
                  </a:lnTo>
                  <a:lnTo>
                    <a:pt x="126" y="196"/>
                  </a:lnTo>
                  <a:close/>
                  <a:moveTo>
                    <a:pt x="91" y="201"/>
                  </a:moveTo>
                  <a:lnTo>
                    <a:pt x="82" y="201"/>
                  </a:lnTo>
                  <a:lnTo>
                    <a:pt x="74" y="199"/>
                  </a:lnTo>
                  <a:lnTo>
                    <a:pt x="65" y="195"/>
                  </a:lnTo>
                  <a:lnTo>
                    <a:pt x="56" y="191"/>
                  </a:lnTo>
                  <a:lnTo>
                    <a:pt x="89" y="135"/>
                  </a:lnTo>
                  <a:lnTo>
                    <a:pt x="92" y="137"/>
                  </a:lnTo>
                  <a:lnTo>
                    <a:pt x="96" y="138"/>
                  </a:lnTo>
                  <a:lnTo>
                    <a:pt x="91" y="201"/>
                  </a:lnTo>
                  <a:close/>
                  <a:moveTo>
                    <a:pt x="89" y="135"/>
                  </a:moveTo>
                  <a:lnTo>
                    <a:pt x="89" y="135"/>
                  </a:lnTo>
                  <a:lnTo>
                    <a:pt x="72" y="163"/>
                  </a:lnTo>
                  <a:lnTo>
                    <a:pt x="89" y="135"/>
                  </a:lnTo>
                  <a:close/>
                  <a:moveTo>
                    <a:pt x="56" y="191"/>
                  </a:moveTo>
                  <a:lnTo>
                    <a:pt x="49" y="186"/>
                  </a:lnTo>
                  <a:lnTo>
                    <a:pt x="43" y="180"/>
                  </a:lnTo>
                  <a:lnTo>
                    <a:pt x="35" y="174"/>
                  </a:lnTo>
                  <a:lnTo>
                    <a:pt x="29" y="167"/>
                  </a:lnTo>
                  <a:lnTo>
                    <a:pt x="81" y="128"/>
                  </a:lnTo>
                  <a:lnTo>
                    <a:pt x="85" y="132"/>
                  </a:lnTo>
                  <a:lnTo>
                    <a:pt x="89" y="135"/>
                  </a:lnTo>
                  <a:lnTo>
                    <a:pt x="56" y="191"/>
                  </a:lnTo>
                  <a:close/>
                  <a:moveTo>
                    <a:pt x="29" y="167"/>
                  </a:moveTo>
                  <a:lnTo>
                    <a:pt x="24" y="159"/>
                  </a:lnTo>
                  <a:lnTo>
                    <a:pt x="19" y="150"/>
                  </a:lnTo>
                  <a:lnTo>
                    <a:pt x="15" y="142"/>
                  </a:lnTo>
                  <a:lnTo>
                    <a:pt x="10" y="132"/>
                  </a:lnTo>
                  <a:lnTo>
                    <a:pt x="71" y="109"/>
                  </a:lnTo>
                  <a:lnTo>
                    <a:pt x="76" y="119"/>
                  </a:lnTo>
                  <a:lnTo>
                    <a:pt x="81" y="128"/>
                  </a:lnTo>
                  <a:lnTo>
                    <a:pt x="29" y="167"/>
                  </a:lnTo>
                  <a:close/>
                  <a:moveTo>
                    <a:pt x="10" y="132"/>
                  </a:moveTo>
                  <a:lnTo>
                    <a:pt x="10" y="132"/>
                  </a:lnTo>
                  <a:lnTo>
                    <a:pt x="41" y="120"/>
                  </a:lnTo>
                  <a:lnTo>
                    <a:pt x="10" y="132"/>
                  </a:lnTo>
                  <a:close/>
                  <a:moveTo>
                    <a:pt x="10" y="132"/>
                  </a:moveTo>
                  <a:lnTo>
                    <a:pt x="8" y="123"/>
                  </a:lnTo>
                  <a:lnTo>
                    <a:pt x="4" y="113"/>
                  </a:lnTo>
                  <a:lnTo>
                    <a:pt x="3" y="103"/>
                  </a:lnTo>
                  <a:lnTo>
                    <a:pt x="1" y="94"/>
                  </a:lnTo>
                  <a:lnTo>
                    <a:pt x="65" y="88"/>
                  </a:lnTo>
                  <a:lnTo>
                    <a:pt x="67" y="98"/>
                  </a:lnTo>
                  <a:lnTo>
                    <a:pt x="71" y="109"/>
                  </a:lnTo>
                  <a:lnTo>
                    <a:pt x="10" y="132"/>
                  </a:lnTo>
                  <a:close/>
                  <a:moveTo>
                    <a:pt x="1" y="94"/>
                  </a:moveTo>
                  <a:lnTo>
                    <a:pt x="0" y="84"/>
                  </a:lnTo>
                  <a:lnTo>
                    <a:pt x="1" y="74"/>
                  </a:lnTo>
                  <a:lnTo>
                    <a:pt x="3" y="66"/>
                  </a:lnTo>
                  <a:lnTo>
                    <a:pt x="5" y="56"/>
                  </a:lnTo>
                  <a:lnTo>
                    <a:pt x="66" y="76"/>
                  </a:lnTo>
                  <a:lnTo>
                    <a:pt x="65" y="81"/>
                  </a:lnTo>
                  <a:lnTo>
                    <a:pt x="65" y="88"/>
                  </a:lnTo>
                  <a:lnTo>
                    <a:pt x="1" y="94"/>
                  </a:lnTo>
                  <a:close/>
                  <a:moveTo>
                    <a:pt x="5" y="56"/>
                  </a:moveTo>
                  <a:lnTo>
                    <a:pt x="5" y="56"/>
                  </a:lnTo>
                  <a:lnTo>
                    <a:pt x="35" y="66"/>
                  </a:lnTo>
                  <a:lnTo>
                    <a:pt x="5" y="56"/>
                  </a:lnTo>
                  <a:close/>
                  <a:moveTo>
                    <a:pt x="5" y="56"/>
                  </a:moveTo>
                  <a:lnTo>
                    <a:pt x="8" y="47"/>
                  </a:lnTo>
                  <a:lnTo>
                    <a:pt x="11" y="40"/>
                  </a:lnTo>
                  <a:lnTo>
                    <a:pt x="16" y="32"/>
                  </a:lnTo>
                  <a:lnTo>
                    <a:pt x="23" y="26"/>
                  </a:lnTo>
                  <a:lnTo>
                    <a:pt x="70" y="69"/>
                  </a:lnTo>
                  <a:lnTo>
                    <a:pt x="67" y="72"/>
                  </a:lnTo>
                  <a:lnTo>
                    <a:pt x="66" y="76"/>
                  </a:lnTo>
                  <a:lnTo>
                    <a:pt x="5" y="56"/>
                  </a:lnTo>
                  <a:close/>
                  <a:moveTo>
                    <a:pt x="23" y="26"/>
                  </a:moveTo>
                  <a:lnTo>
                    <a:pt x="29" y="20"/>
                  </a:lnTo>
                  <a:lnTo>
                    <a:pt x="36" y="13"/>
                  </a:lnTo>
                  <a:lnTo>
                    <a:pt x="44" y="10"/>
                  </a:lnTo>
                  <a:lnTo>
                    <a:pt x="52" y="6"/>
                  </a:lnTo>
                  <a:lnTo>
                    <a:pt x="75" y="66"/>
                  </a:lnTo>
                  <a:lnTo>
                    <a:pt x="72" y="67"/>
                  </a:lnTo>
                  <a:lnTo>
                    <a:pt x="70" y="69"/>
                  </a:lnTo>
                  <a:lnTo>
                    <a:pt x="23" y="26"/>
                  </a:lnTo>
                  <a:close/>
                  <a:moveTo>
                    <a:pt x="52" y="6"/>
                  </a:moveTo>
                  <a:lnTo>
                    <a:pt x="60" y="2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1"/>
                  </a:lnTo>
                  <a:lnTo>
                    <a:pt x="80" y="64"/>
                  </a:lnTo>
                  <a:lnTo>
                    <a:pt x="77" y="64"/>
                  </a:lnTo>
                  <a:lnTo>
                    <a:pt x="75" y="66"/>
                  </a:lnTo>
                  <a:lnTo>
                    <a:pt x="52" y="6"/>
                  </a:lnTo>
                  <a:close/>
                  <a:moveTo>
                    <a:pt x="86" y="1"/>
                  </a:moveTo>
                  <a:lnTo>
                    <a:pt x="95" y="2"/>
                  </a:lnTo>
                  <a:lnTo>
                    <a:pt x="104" y="5"/>
                  </a:lnTo>
                  <a:lnTo>
                    <a:pt x="112" y="7"/>
                  </a:lnTo>
                  <a:lnTo>
                    <a:pt x="120" y="12"/>
                  </a:lnTo>
                  <a:lnTo>
                    <a:pt x="87" y="67"/>
                  </a:lnTo>
                  <a:lnTo>
                    <a:pt x="84" y="66"/>
                  </a:lnTo>
                  <a:lnTo>
                    <a:pt x="80" y="64"/>
                  </a:lnTo>
                  <a:lnTo>
                    <a:pt x="86" y="1"/>
                  </a:lnTo>
                  <a:close/>
                  <a:moveTo>
                    <a:pt x="120" y="12"/>
                  </a:moveTo>
                  <a:lnTo>
                    <a:pt x="127" y="17"/>
                  </a:lnTo>
                  <a:lnTo>
                    <a:pt x="135" y="22"/>
                  </a:lnTo>
                  <a:lnTo>
                    <a:pt x="141" y="30"/>
                  </a:lnTo>
                  <a:lnTo>
                    <a:pt x="147" y="37"/>
                  </a:lnTo>
                  <a:lnTo>
                    <a:pt x="95" y="76"/>
                  </a:lnTo>
                  <a:lnTo>
                    <a:pt x="91" y="71"/>
                  </a:lnTo>
                  <a:lnTo>
                    <a:pt x="87" y="67"/>
                  </a:lnTo>
                  <a:lnTo>
                    <a:pt x="120" y="12"/>
                  </a:lnTo>
                  <a:close/>
                  <a:moveTo>
                    <a:pt x="95" y="76"/>
                  </a:moveTo>
                  <a:lnTo>
                    <a:pt x="95" y="76"/>
                  </a:lnTo>
                  <a:lnTo>
                    <a:pt x="121" y="56"/>
                  </a:lnTo>
                  <a:lnTo>
                    <a:pt x="95" y="76"/>
                  </a:lnTo>
                  <a:close/>
                  <a:moveTo>
                    <a:pt x="147" y="37"/>
                  </a:moveTo>
                  <a:lnTo>
                    <a:pt x="152" y="45"/>
                  </a:lnTo>
                  <a:lnTo>
                    <a:pt x="157" y="53"/>
                  </a:lnTo>
                  <a:lnTo>
                    <a:pt x="162" y="62"/>
                  </a:lnTo>
                  <a:lnTo>
                    <a:pt x="166" y="71"/>
                  </a:lnTo>
                  <a:lnTo>
                    <a:pt x="105" y="94"/>
                  </a:lnTo>
                  <a:lnTo>
                    <a:pt x="100" y="83"/>
                  </a:lnTo>
                  <a:lnTo>
                    <a:pt x="95" y="76"/>
                  </a:lnTo>
                  <a:lnTo>
                    <a:pt x="147" y="37"/>
                  </a:lnTo>
                  <a:close/>
                  <a:moveTo>
                    <a:pt x="166" y="71"/>
                  </a:moveTo>
                  <a:lnTo>
                    <a:pt x="166" y="72"/>
                  </a:lnTo>
                  <a:lnTo>
                    <a:pt x="135" y="83"/>
                  </a:lnTo>
                  <a:lnTo>
                    <a:pt x="166" y="71"/>
                  </a:lnTo>
                  <a:close/>
                  <a:moveTo>
                    <a:pt x="166" y="72"/>
                  </a:moveTo>
                  <a:lnTo>
                    <a:pt x="168" y="78"/>
                  </a:lnTo>
                  <a:lnTo>
                    <a:pt x="107" y="99"/>
                  </a:lnTo>
                  <a:lnTo>
                    <a:pt x="105" y="94"/>
                  </a:lnTo>
                  <a:lnTo>
                    <a:pt x="166" y="72"/>
                  </a:lnTo>
                  <a:close/>
                  <a:moveTo>
                    <a:pt x="168" y="78"/>
                  </a:moveTo>
                  <a:lnTo>
                    <a:pt x="178" y="108"/>
                  </a:lnTo>
                  <a:lnTo>
                    <a:pt x="148" y="119"/>
                  </a:lnTo>
                  <a:lnTo>
                    <a:pt x="137" y="88"/>
                  </a:lnTo>
                  <a:lnTo>
                    <a:pt x="168" y="78"/>
                  </a:lnTo>
                  <a:close/>
                  <a:moveTo>
                    <a:pt x="148" y="119"/>
                  </a:moveTo>
                  <a:lnTo>
                    <a:pt x="72" y="148"/>
                  </a:lnTo>
                  <a:lnTo>
                    <a:pt x="49" y="88"/>
                  </a:lnTo>
                  <a:lnTo>
                    <a:pt x="126" y="58"/>
                  </a:lnTo>
                  <a:lnTo>
                    <a:pt x="148" y="119"/>
                  </a:lnTo>
                  <a:close/>
                  <a:moveTo>
                    <a:pt x="31" y="132"/>
                  </a:moveTo>
                  <a:lnTo>
                    <a:pt x="16" y="101"/>
                  </a:lnTo>
                  <a:lnTo>
                    <a:pt x="49" y="88"/>
                  </a:lnTo>
                  <a:lnTo>
                    <a:pt x="60" y="118"/>
                  </a:lnTo>
                  <a:lnTo>
                    <a:pt x="31" y="132"/>
                  </a:lnTo>
                  <a:close/>
                  <a:moveTo>
                    <a:pt x="90" y="106"/>
                  </a:moveTo>
                  <a:lnTo>
                    <a:pt x="92" y="111"/>
                  </a:lnTo>
                  <a:lnTo>
                    <a:pt x="96" y="116"/>
                  </a:lnTo>
                  <a:lnTo>
                    <a:pt x="45" y="155"/>
                  </a:lnTo>
                  <a:lnTo>
                    <a:pt x="38" y="144"/>
                  </a:lnTo>
                  <a:lnTo>
                    <a:pt x="31" y="132"/>
                  </a:lnTo>
                  <a:lnTo>
                    <a:pt x="90" y="106"/>
                  </a:lnTo>
                  <a:close/>
                  <a:moveTo>
                    <a:pt x="96" y="116"/>
                  </a:moveTo>
                  <a:lnTo>
                    <a:pt x="97" y="117"/>
                  </a:lnTo>
                  <a:lnTo>
                    <a:pt x="99" y="118"/>
                  </a:lnTo>
                  <a:lnTo>
                    <a:pt x="66" y="174"/>
                  </a:lnTo>
                  <a:lnTo>
                    <a:pt x="61" y="170"/>
                  </a:lnTo>
                  <a:lnTo>
                    <a:pt x="55" y="167"/>
                  </a:lnTo>
                  <a:lnTo>
                    <a:pt x="50" y="162"/>
                  </a:lnTo>
                  <a:lnTo>
                    <a:pt x="45" y="155"/>
                  </a:lnTo>
                  <a:lnTo>
                    <a:pt x="96" y="116"/>
                  </a:lnTo>
                  <a:close/>
                  <a:moveTo>
                    <a:pt x="99" y="118"/>
                  </a:moveTo>
                  <a:lnTo>
                    <a:pt x="99" y="118"/>
                  </a:lnTo>
                  <a:lnTo>
                    <a:pt x="99" y="118"/>
                  </a:lnTo>
                  <a:lnTo>
                    <a:pt x="92" y="183"/>
                  </a:lnTo>
                  <a:lnTo>
                    <a:pt x="86" y="182"/>
                  </a:lnTo>
                  <a:lnTo>
                    <a:pt x="79" y="180"/>
                  </a:lnTo>
                  <a:lnTo>
                    <a:pt x="72" y="178"/>
                  </a:lnTo>
                  <a:lnTo>
                    <a:pt x="66" y="174"/>
                  </a:lnTo>
                  <a:lnTo>
                    <a:pt x="99" y="118"/>
                  </a:lnTo>
                  <a:close/>
                  <a:moveTo>
                    <a:pt x="99" y="118"/>
                  </a:moveTo>
                  <a:lnTo>
                    <a:pt x="99" y="118"/>
                  </a:lnTo>
                  <a:lnTo>
                    <a:pt x="95" y="150"/>
                  </a:lnTo>
                  <a:lnTo>
                    <a:pt x="99" y="118"/>
                  </a:lnTo>
                  <a:close/>
                  <a:moveTo>
                    <a:pt x="99" y="118"/>
                  </a:moveTo>
                  <a:lnTo>
                    <a:pt x="97" y="119"/>
                  </a:lnTo>
                  <a:lnTo>
                    <a:pt x="96" y="119"/>
                  </a:lnTo>
                  <a:lnTo>
                    <a:pt x="120" y="179"/>
                  </a:lnTo>
                  <a:lnTo>
                    <a:pt x="112" y="182"/>
                  </a:lnTo>
                  <a:lnTo>
                    <a:pt x="106" y="183"/>
                  </a:lnTo>
                  <a:lnTo>
                    <a:pt x="99" y="183"/>
                  </a:lnTo>
                  <a:lnTo>
                    <a:pt x="92" y="183"/>
                  </a:lnTo>
                  <a:lnTo>
                    <a:pt x="99" y="118"/>
                  </a:lnTo>
                  <a:close/>
                  <a:moveTo>
                    <a:pt x="96" y="119"/>
                  </a:moveTo>
                  <a:lnTo>
                    <a:pt x="95" y="120"/>
                  </a:lnTo>
                  <a:lnTo>
                    <a:pt x="94" y="122"/>
                  </a:lnTo>
                  <a:lnTo>
                    <a:pt x="151" y="150"/>
                  </a:lnTo>
                  <a:lnTo>
                    <a:pt x="146" y="160"/>
                  </a:lnTo>
                  <a:lnTo>
                    <a:pt x="138" y="168"/>
                  </a:lnTo>
                  <a:lnTo>
                    <a:pt x="130" y="174"/>
                  </a:lnTo>
                  <a:lnTo>
                    <a:pt x="120" y="179"/>
                  </a:lnTo>
                  <a:lnTo>
                    <a:pt x="96" y="119"/>
                  </a:lnTo>
                  <a:close/>
                  <a:moveTo>
                    <a:pt x="151" y="150"/>
                  </a:moveTo>
                  <a:lnTo>
                    <a:pt x="151" y="150"/>
                  </a:lnTo>
                  <a:lnTo>
                    <a:pt x="122" y="137"/>
                  </a:lnTo>
                  <a:lnTo>
                    <a:pt x="151" y="150"/>
                  </a:lnTo>
                  <a:close/>
                  <a:moveTo>
                    <a:pt x="94" y="122"/>
                  </a:moveTo>
                  <a:lnTo>
                    <a:pt x="94" y="119"/>
                  </a:lnTo>
                  <a:lnTo>
                    <a:pt x="94" y="116"/>
                  </a:lnTo>
                  <a:lnTo>
                    <a:pt x="158" y="111"/>
                  </a:lnTo>
                  <a:lnTo>
                    <a:pt x="158" y="122"/>
                  </a:lnTo>
                  <a:lnTo>
                    <a:pt x="157" y="132"/>
                  </a:lnTo>
                  <a:lnTo>
                    <a:pt x="155" y="142"/>
                  </a:lnTo>
                  <a:lnTo>
                    <a:pt x="151" y="150"/>
                  </a:lnTo>
                  <a:lnTo>
                    <a:pt x="94" y="122"/>
                  </a:lnTo>
                  <a:close/>
                  <a:moveTo>
                    <a:pt x="94" y="116"/>
                  </a:moveTo>
                  <a:lnTo>
                    <a:pt x="91" y="87"/>
                  </a:lnTo>
                  <a:lnTo>
                    <a:pt x="119" y="81"/>
                  </a:lnTo>
                  <a:lnTo>
                    <a:pt x="126" y="113"/>
                  </a:lnTo>
                  <a:lnTo>
                    <a:pt x="94" y="116"/>
                  </a:lnTo>
                  <a:close/>
                  <a:moveTo>
                    <a:pt x="43" y="69"/>
                  </a:moveTo>
                  <a:lnTo>
                    <a:pt x="101" y="48"/>
                  </a:lnTo>
                  <a:lnTo>
                    <a:pt x="123" y="108"/>
                  </a:lnTo>
                  <a:lnTo>
                    <a:pt x="66" y="130"/>
                  </a:lnTo>
                  <a:lnTo>
                    <a:pt x="43" y="69"/>
                  </a:lnTo>
                  <a:close/>
                  <a:moveTo>
                    <a:pt x="142" y="64"/>
                  </a:moveTo>
                  <a:lnTo>
                    <a:pt x="156" y="96"/>
                  </a:lnTo>
                  <a:lnTo>
                    <a:pt x="123" y="108"/>
                  </a:lnTo>
                  <a:lnTo>
                    <a:pt x="112" y="78"/>
                  </a:lnTo>
                  <a:lnTo>
                    <a:pt x="142" y="64"/>
                  </a:lnTo>
                  <a:close/>
                  <a:moveTo>
                    <a:pt x="82" y="92"/>
                  </a:moveTo>
                  <a:lnTo>
                    <a:pt x="81" y="88"/>
                  </a:lnTo>
                  <a:lnTo>
                    <a:pt x="79" y="84"/>
                  </a:lnTo>
                  <a:lnTo>
                    <a:pt x="131" y="46"/>
                  </a:lnTo>
                  <a:lnTo>
                    <a:pt x="136" y="54"/>
                  </a:lnTo>
                  <a:lnTo>
                    <a:pt x="142" y="64"/>
                  </a:lnTo>
                  <a:lnTo>
                    <a:pt x="82" y="92"/>
                  </a:lnTo>
                  <a:close/>
                  <a:moveTo>
                    <a:pt x="79" y="84"/>
                  </a:moveTo>
                  <a:lnTo>
                    <a:pt x="79" y="83"/>
                  </a:lnTo>
                  <a:lnTo>
                    <a:pt x="79" y="83"/>
                  </a:lnTo>
                  <a:lnTo>
                    <a:pt x="114" y="30"/>
                  </a:lnTo>
                  <a:lnTo>
                    <a:pt x="122" y="37"/>
                  </a:lnTo>
                  <a:lnTo>
                    <a:pt x="131" y="46"/>
                  </a:lnTo>
                  <a:lnTo>
                    <a:pt x="79" y="84"/>
                  </a:lnTo>
                  <a:close/>
                  <a:moveTo>
                    <a:pt x="79" y="83"/>
                  </a:moveTo>
                  <a:lnTo>
                    <a:pt x="79" y="83"/>
                  </a:lnTo>
                  <a:lnTo>
                    <a:pt x="79" y="83"/>
                  </a:lnTo>
                  <a:lnTo>
                    <a:pt x="87" y="20"/>
                  </a:lnTo>
                  <a:lnTo>
                    <a:pt x="94" y="21"/>
                  </a:lnTo>
                  <a:lnTo>
                    <a:pt x="101" y="23"/>
                  </a:lnTo>
                  <a:lnTo>
                    <a:pt x="107" y="26"/>
                  </a:lnTo>
                  <a:lnTo>
                    <a:pt x="114" y="30"/>
                  </a:lnTo>
                  <a:lnTo>
                    <a:pt x="79" y="83"/>
                  </a:lnTo>
                  <a:close/>
                  <a:moveTo>
                    <a:pt x="79" y="83"/>
                  </a:moveTo>
                  <a:lnTo>
                    <a:pt x="80" y="83"/>
                  </a:lnTo>
                  <a:lnTo>
                    <a:pt x="81" y="83"/>
                  </a:lnTo>
                  <a:lnTo>
                    <a:pt x="59" y="23"/>
                  </a:lnTo>
                  <a:lnTo>
                    <a:pt x="65" y="21"/>
                  </a:lnTo>
                  <a:lnTo>
                    <a:pt x="72" y="20"/>
                  </a:lnTo>
                  <a:lnTo>
                    <a:pt x="80" y="18"/>
                  </a:lnTo>
                  <a:lnTo>
                    <a:pt x="87" y="20"/>
                  </a:lnTo>
                  <a:lnTo>
                    <a:pt x="79" y="83"/>
                  </a:lnTo>
                  <a:close/>
                  <a:moveTo>
                    <a:pt x="81" y="83"/>
                  </a:moveTo>
                  <a:lnTo>
                    <a:pt x="82" y="82"/>
                  </a:lnTo>
                  <a:lnTo>
                    <a:pt x="84" y="82"/>
                  </a:lnTo>
                  <a:lnTo>
                    <a:pt x="36" y="37"/>
                  </a:lnTo>
                  <a:lnTo>
                    <a:pt x="41" y="33"/>
                  </a:lnTo>
                  <a:lnTo>
                    <a:pt x="46" y="28"/>
                  </a:lnTo>
                  <a:lnTo>
                    <a:pt x="52" y="26"/>
                  </a:lnTo>
                  <a:lnTo>
                    <a:pt x="59" y="23"/>
                  </a:lnTo>
                  <a:lnTo>
                    <a:pt x="81" y="83"/>
                  </a:lnTo>
                  <a:close/>
                  <a:moveTo>
                    <a:pt x="36" y="38"/>
                  </a:moveTo>
                  <a:lnTo>
                    <a:pt x="36" y="37"/>
                  </a:lnTo>
                  <a:lnTo>
                    <a:pt x="60" y="59"/>
                  </a:lnTo>
                  <a:lnTo>
                    <a:pt x="36" y="38"/>
                  </a:lnTo>
                  <a:close/>
                  <a:moveTo>
                    <a:pt x="84" y="82"/>
                  </a:moveTo>
                  <a:lnTo>
                    <a:pt x="84" y="82"/>
                  </a:lnTo>
                  <a:lnTo>
                    <a:pt x="85" y="81"/>
                  </a:lnTo>
                  <a:lnTo>
                    <a:pt x="23" y="59"/>
                  </a:lnTo>
                  <a:lnTo>
                    <a:pt x="25" y="53"/>
                  </a:lnTo>
                  <a:lnTo>
                    <a:pt x="29" y="48"/>
                  </a:lnTo>
                  <a:lnTo>
                    <a:pt x="33" y="42"/>
                  </a:lnTo>
                  <a:lnTo>
                    <a:pt x="36" y="38"/>
                  </a:lnTo>
                  <a:lnTo>
                    <a:pt x="84" y="82"/>
                  </a:lnTo>
                  <a:close/>
                  <a:moveTo>
                    <a:pt x="85" y="81"/>
                  </a:moveTo>
                  <a:lnTo>
                    <a:pt x="84" y="82"/>
                  </a:lnTo>
                  <a:lnTo>
                    <a:pt x="84" y="83"/>
                  </a:lnTo>
                  <a:lnTo>
                    <a:pt x="19" y="86"/>
                  </a:lnTo>
                  <a:lnTo>
                    <a:pt x="20" y="72"/>
                  </a:lnTo>
                  <a:lnTo>
                    <a:pt x="23" y="59"/>
                  </a:lnTo>
                  <a:lnTo>
                    <a:pt x="85" y="81"/>
                  </a:lnTo>
                  <a:close/>
                  <a:moveTo>
                    <a:pt x="84" y="83"/>
                  </a:moveTo>
                  <a:lnTo>
                    <a:pt x="85" y="87"/>
                  </a:lnTo>
                  <a:lnTo>
                    <a:pt x="85" y="91"/>
                  </a:lnTo>
                  <a:lnTo>
                    <a:pt x="24" y="111"/>
                  </a:lnTo>
                  <a:lnTo>
                    <a:pt x="21" y="98"/>
                  </a:lnTo>
                  <a:lnTo>
                    <a:pt x="19" y="86"/>
                  </a:lnTo>
                  <a:lnTo>
                    <a:pt x="84" y="83"/>
                  </a:lnTo>
                  <a:close/>
                  <a:moveTo>
                    <a:pt x="66" y="130"/>
                  </a:moveTo>
                  <a:lnTo>
                    <a:pt x="35" y="143"/>
                  </a:lnTo>
                  <a:lnTo>
                    <a:pt x="24" y="111"/>
                  </a:lnTo>
                  <a:lnTo>
                    <a:pt x="55" y="101"/>
                  </a:lnTo>
                  <a:lnTo>
                    <a:pt x="66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855"/>
            <p:cNvSpPr>
              <a:spLocks/>
            </p:cNvSpPr>
            <p:nvPr/>
          </p:nvSpPr>
          <p:spPr bwMode="auto">
            <a:xfrm>
              <a:off x="3235" y="1905"/>
              <a:ext cx="30" cy="37"/>
            </a:xfrm>
            <a:custGeom>
              <a:avLst/>
              <a:gdLst>
                <a:gd name="T0" fmla="*/ 148 w 149"/>
                <a:gd name="T1" fmla="*/ 103 h 188"/>
                <a:gd name="T2" fmla="*/ 149 w 149"/>
                <a:gd name="T3" fmla="*/ 132 h 188"/>
                <a:gd name="T4" fmla="*/ 143 w 149"/>
                <a:gd name="T5" fmla="*/ 154 h 188"/>
                <a:gd name="T6" fmla="*/ 129 w 149"/>
                <a:gd name="T7" fmla="*/ 172 h 188"/>
                <a:gd name="T8" fmla="*/ 111 w 149"/>
                <a:gd name="T9" fmla="*/ 184 h 188"/>
                <a:gd name="T10" fmla="*/ 91 w 149"/>
                <a:gd name="T11" fmla="*/ 188 h 188"/>
                <a:gd name="T12" fmla="*/ 73 w 149"/>
                <a:gd name="T13" fmla="*/ 187 h 188"/>
                <a:gd name="T14" fmla="*/ 56 w 149"/>
                <a:gd name="T15" fmla="*/ 179 h 188"/>
                <a:gd name="T16" fmla="*/ 38 w 149"/>
                <a:gd name="T17" fmla="*/ 164 h 188"/>
                <a:gd name="T18" fmla="*/ 22 w 149"/>
                <a:gd name="T19" fmla="*/ 144 h 188"/>
                <a:gd name="T20" fmla="*/ 10 w 149"/>
                <a:gd name="T21" fmla="*/ 118 h 188"/>
                <a:gd name="T22" fmla="*/ 2 w 149"/>
                <a:gd name="T23" fmla="*/ 91 h 188"/>
                <a:gd name="T24" fmla="*/ 0 w 149"/>
                <a:gd name="T25" fmla="*/ 66 h 188"/>
                <a:gd name="T26" fmla="*/ 3 w 149"/>
                <a:gd name="T27" fmla="*/ 45 h 188"/>
                <a:gd name="T28" fmla="*/ 13 w 149"/>
                <a:gd name="T29" fmla="*/ 27 h 188"/>
                <a:gd name="T30" fmla="*/ 26 w 149"/>
                <a:gd name="T31" fmla="*/ 14 h 188"/>
                <a:gd name="T32" fmla="*/ 43 w 149"/>
                <a:gd name="T33" fmla="*/ 4 h 188"/>
                <a:gd name="T34" fmla="*/ 63 w 149"/>
                <a:gd name="T35" fmla="*/ 0 h 188"/>
                <a:gd name="T36" fmla="*/ 83 w 149"/>
                <a:gd name="T37" fmla="*/ 4 h 188"/>
                <a:gd name="T38" fmla="*/ 102 w 149"/>
                <a:gd name="T39" fmla="*/ 15 h 188"/>
                <a:gd name="T40" fmla="*/ 118 w 149"/>
                <a:gd name="T41" fmla="*/ 34 h 188"/>
                <a:gd name="T42" fmla="*/ 96 w 149"/>
                <a:gd name="T43" fmla="*/ 37 h 188"/>
                <a:gd name="T44" fmla="*/ 84 w 149"/>
                <a:gd name="T45" fmla="*/ 27 h 188"/>
                <a:gd name="T46" fmla="*/ 71 w 149"/>
                <a:gd name="T47" fmla="*/ 22 h 188"/>
                <a:gd name="T48" fmla="*/ 57 w 149"/>
                <a:gd name="T49" fmla="*/ 22 h 188"/>
                <a:gd name="T50" fmla="*/ 43 w 149"/>
                <a:gd name="T51" fmla="*/ 27 h 188"/>
                <a:gd name="T52" fmla="*/ 32 w 149"/>
                <a:gd name="T53" fmla="*/ 35 h 188"/>
                <a:gd name="T54" fmla="*/ 25 w 149"/>
                <a:gd name="T55" fmla="*/ 46 h 188"/>
                <a:gd name="T56" fmla="*/ 21 w 149"/>
                <a:gd name="T57" fmla="*/ 61 h 188"/>
                <a:gd name="T58" fmla="*/ 21 w 149"/>
                <a:gd name="T59" fmla="*/ 78 h 188"/>
                <a:gd name="T60" fmla="*/ 26 w 149"/>
                <a:gd name="T61" fmla="*/ 100 h 188"/>
                <a:gd name="T62" fmla="*/ 36 w 149"/>
                <a:gd name="T63" fmla="*/ 127 h 188"/>
                <a:gd name="T64" fmla="*/ 53 w 149"/>
                <a:gd name="T65" fmla="*/ 152 h 188"/>
                <a:gd name="T66" fmla="*/ 67 w 149"/>
                <a:gd name="T67" fmla="*/ 162 h 188"/>
                <a:gd name="T68" fmla="*/ 77 w 149"/>
                <a:gd name="T69" fmla="*/ 166 h 188"/>
                <a:gd name="T70" fmla="*/ 87 w 149"/>
                <a:gd name="T71" fmla="*/ 167 h 188"/>
                <a:gd name="T72" fmla="*/ 97 w 149"/>
                <a:gd name="T73" fmla="*/ 166 h 188"/>
                <a:gd name="T74" fmla="*/ 109 w 149"/>
                <a:gd name="T75" fmla="*/ 161 h 188"/>
                <a:gd name="T76" fmla="*/ 121 w 149"/>
                <a:gd name="T77" fmla="*/ 151 h 188"/>
                <a:gd name="T78" fmla="*/ 128 w 149"/>
                <a:gd name="T79" fmla="*/ 134 h 188"/>
                <a:gd name="T80" fmla="*/ 129 w 149"/>
                <a:gd name="T81" fmla="*/ 1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9" h="188">
                  <a:moveTo>
                    <a:pt x="127" y="105"/>
                  </a:moveTo>
                  <a:lnTo>
                    <a:pt x="148" y="103"/>
                  </a:lnTo>
                  <a:lnTo>
                    <a:pt x="149" y="118"/>
                  </a:lnTo>
                  <a:lnTo>
                    <a:pt x="149" y="132"/>
                  </a:lnTo>
                  <a:lnTo>
                    <a:pt x="147" y="144"/>
                  </a:lnTo>
                  <a:lnTo>
                    <a:pt x="143" y="154"/>
                  </a:lnTo>
                  <a:lnTo>
                    <a:pt x="137" y="164"/>
                  </a:lnTo>
                  <a:lnTo>
                    <a:pt x="129" y="172"/>
                  </a:lnTo>
                  <a:lnTo>
                    <a:pt x="121" y="179"/>
                  </a:lnTo>
                  <a:lnTo>
                    <a:pt x="111" y="184"/>
                  </a:lnTo>
                  <a:lnTo>
                    <a:pt x="101" y="187"/>
                  </a:lnTo>
                  <a:lnTo>
                    <a:pt x="91" y="188"/>
                  </a:lnTo>
                  <a:lnTo>
                    <a:pt x="82" y="188"/>
                  </a:lnTo>
                  <a:lnTo>
                    <a:pt x="73" y="187"/>
                  </a:lnTo>
                  <a:lnTo>
                    <a:pt x="65" y="184"/>
                  </a:lnTo>
                  <a:lnTo>
                    <a:pt x="56" y="179"/>
                  </a:lnTo>
                  <a:lnTo>
                    <a:pt x="47" y="173"/>
                  </a:lnTo>
                  <a:lnTo>
                    <a:pt x="38" y="164"/>
                  </a:lnTo>
                  <a:lnTo>
                    <a:pt x="30" y="156"/>
                  </a:lnTo>
                  <a:lnTo>
                    <a:pt x="22" y="144"/>
                  </a:lnTo>
                  <a:lnTo>
                    <a:pt x="16" y="132"/>
                  </a:lnTo>
                  <a:lnTo>
                    <a:pt x="10" y="118"/>
                  </a:lnTo>
                  <a:lnTo>
                    <a:pt x="5" y="105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6"/>
                  </a:lnTo>
                  <a:lnTo>
                    <a:pt x="1" y="55"/>
                  </a:lnTo>
                  <a:lnTo>
                    <a:pt x="3" y="45"/>
                  </a:lnTo>
                  <a:lnTo>
                    <a:pt x="8" y="36"/>
                  </a:lnTo>
                  <a:lnTo>
                    <a:pt x="13" y="27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5" y="9"/>
                  </a:lnTo>
                  <a:lnTo>
                    <a:pt x="43" y="4"/>
                  </a:lnTo>
                  <a:lnTo>
                    <a:pt x="53" y="1"/>
                  </a:lnTo>
                  <a:lnTo>
                    <a:pt x="63" y="0"/>
                  </a:lnTo>
                  <a:lnTo>
                    <a:pt x="73" y="1"/>
                  </a:lnTo>
                  <a:lnTo>
                    <a:pt x="83" y="4"/>
                  </a:lnTo>
                  <a:lnTo>
                    <a:pt x="93" y="7"/>
                  </a:lnTo>
                  <a:lnTo>
                    <a:pt x="102" y="15"/>
                  </a:lnTo>
                  <a:lnTo>
                    <a:pt x="111" y="22"/>
                  </a:lnTo>
                  <a:lnTo>
                    <a:pt x="118" y="34"/>
                  </a:lnTo>
                  <a:lnTo>
                    <a:pt x="102" y="45"/>
                  </a:lnTo>
                  <a:lnTo>
                    <a:pt x="96" y="37"/>
                  </a:lnTo>
                  <a:lnTo>
                    <a:pt x="91" y="32"/>
                  </a:lnTo>
                  <a:lnTo>
                    <a:pt x="84" y="27"/>
                  </a:lnTo>
                  <a:lnTo>
                    <a:pt x="77" y="24"/>
                  </a:lnTo>
                  <a:lnTo>
                    <a:pt x="71" y="22"/>
                  </a:lnTo>
                  <a:lnTo>
                    <a:pt x="65" y="21"/>
                  </a:lnTo>
                  <a:lnTo>
                    <a:pt x="57" y="22"/>
                  </a:lnTo>
                  <a:lnTo>
                    <a:pt x="51" y="24"/>
                  </a:lnTo>
                  <a:lnTo>
                    <a:pt x="43" y="27"/>
                  </a:lnTo>
                  <a:lnTo>
                    <a:pt x="37" y="31"/>
                  </a:lnTo>
                  <a:lnTo>
                    <a:pt x="32" y="35"/>
                  </a:lnTo>
                  <a:lnTo>
                    <a:pt x="28" y="41"/>
                  </a:lnTo>
                  <a:lnTo>
                    <a:pt x="25" y="46"/>
                  </a:lnTo>
                  <a:lnTo>
                    <a:pt x="22" y="54"/>
                  </a:lnTo>
                  <a:lnTo>
                    <a:pt x="21" y="61"/>
                  </a:lnTo>
                  <a:lnTo>
                    <a:pt x="21" y="70"/>
                  </a:lnTo>
                  <a:lnTo>
                    <a:pt x="21" y="78"/>
                  </a:lnTo>
                  <a:lnTo>
                    <a:pt x="22" y="88"/>
                  </a:lnTo>
                  <a:lnTo>
                    <a:pt x="26" y="100"/>
                  </a:lnTo>
                  <a:lnTo>
                    <a:pt x="30" y="111"/>
                  </a:lnTo>
                  <a:lnTo>
                    <a:pt x="36" y="127"/>
                  </a:lnTo>
                  <a:lnTo>
                    <a:pt x="45" y="141"/>
                  </a:lnTo>
                  <a:lnTo>
                    <a:pt x="53" y="152"/>
                  </a:lnTo>
                  <a:lnTo>
                    <a:pt x="62" y="159"/>
                  </a:lnTo>
                  <a:lnTo>
                    <a:pt x="67" y="162"/>
                  </a:lnTo>
                  <a:lnTo>
                    <a:pt x="72" y="164"/>
                  </a:lnTo>
                  <a:lnTo>
                    <a:pt x="77" y="166"/>
                  </a:lnTo>
                  <a:lnTo>
                    <a:pt x="82" y="167"/>
                  </a:lnTo>
                  <a:lnTo>
                    <a:pt x="87" y="167"/>
                  </a:lnTo>
                  <a:lnTo>
                    <a:pt x="92" y="167"/>
                  </a:lnTo>
                  <a:lnTo>
                    <a:pt x="97" y="166"/>
                  </a:lnTo>
                  <a:lnTo>
                    <a:pt x="102" y="164"/>
                  </a:lnTo>
                  <a:lnTo>
                    <a:pt x="109" y="161"/>
                  </a:lnTo>
                  <a:lnTo>
                    <a:pt x="116" y="156"/>
                  </a:lnTo>
                  <a:lnTo>
                    <a:pt x="121" y="151"/>
                  </a:lnTo>
                  <a:lnTo>
                    <a:pt x="124" y="143"/>
                  </a:lnTo>
                  <a:lnTo>
                    <a:pt x="128" y="134"/>
                  </a:lnTo>
                  <a:lnTo>
                    <a:pt x="129" y="126"/>
                  </a:lnTo>
                  <a:lnTo>
                    <a:pt x="129" y="116"/>
                  </a:lnTo>
                  <a:lnTo>
                    <a:pt x="127" y="105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856"/>
            <p:cNvSpPr>
              <a:spLocks noEditPoints="1"/>
            </p:cNvSpPr>
            <p:nvPr/>
          </p:nvSpPr>
          <p:spPr bwMode="auto">
            <a:xfrm>
              <a:off x="3267" y="1904"/>
              <a:ext cx="25" cy="29"/>
            </a:xfrm>
            <a:custGeom>
              <a:avLst/>
              <a:gdLst>
                <a:gd name="T0" fmla="*/ 94 w 127"/>
                <a:gd name="T1" fmla="*/ 120 h 145"/>
                <a:gd name="T2" fmla="*/ 82 w 127"/>
                <a:gd name="T3" fmla="*/ 134 h 145"/>
                <a:gd name="T4" fmla="*/ 74 w 127"/>
                <a:gd name="T5" fmla="*/ 140 h 145"/>
                <a:gd name="T6" fmla="*/ 61 w 127"/>
                <a:gd name="T7" fmla="*/ 144 h 145"/>
                <a:gd name="T8" fmla="*/ 46 w 127"/>
                <a:gd name="T9" fmla="*/ 144 h 145"/>
                <a:gd name="T10" fmla="*/ 34 w 127"/>
                <a:gd name="T11" fmla="*/ 139 h 145"/>
                <a:gd name="T12" fmla="*/ 24 w 127"/>
                <a:gd name="T13" fmla="*/ 128 h 145"/>
                <a:gd name="T14" fmla="*/ 18 w 127"/>
                <a:gd name="T15" fmla="*/ 114 h 145"/>
                <a:gd name="T16" fmla="*/ 16 w 127"/>
                <a:gd name="T17" fmla="*/ 104 h 145"/>
                <a:gd name="T18" fmla="*/ 18 w 127"/>
                <a:gd name="T19" fmla="*/ 94 h 145"/>
                <a:gd name="T20" fmla="*/ 21 w 127"/>
                <a:gd name="T21" fmla="*/ 84 h 145"/>
                <a:gd name="T22" fmla="*/ 28 w 127"/>
                <a:gd name="T23" fmla="*/ 76 h 145"/>
                <a:gd name="T24" fmla="*/ 39 w 127"/>
                <a:gd name="T25" fmla="*/ 69 h 145"/>
                <a:gd name="T26" fmla="*/ 62 w 127"/>
                <a:gd name="T27" fmla="*/ 54 h 145"/>
                <a:gd name="T28" fmla="*/ 71 w 127"/>
                <a:gd name="T29" fmla="*/ 39 h 145"/>
                <a:gd name="T30" fmla="*/ 66 w 127"/>
                <a:gd name="T31" fmla="*/ 29 h 145"/>
                <a:gd name="T32" fmla="*/ 60 w 127"/>
                <a:gd name="T33" fmla="*/ 23 h 145"/>
                <a:gd name="T34" fmla="*/ 50 w 127"/>
                <a:gd name="T35" fmla="*/ 20 h 145"/>
                <a:gd name="T36" fmla="*/ 38 w 127"/>
                <a:gd name="T37" fmla="*/ 23 h 145"/>
                <a:gd name="T38" fmla="*/ 28 w 127"/>
                <a:gd name="T39" fmla="*/ 29 h 145"/>
                <a:gd name="T40" fmla="*/ 21 w 127"/>
                <a:gd name="T41" fmla="*/ 35 h 145"/>
                <a:gd name="T42" fmla="*/ 19 w 127"/>
                <a:gd name="T43" fmla="*/ 44 h 145"/>
                <a:gd name="T44" fmla="*/ 20 w 127"/>
                <a:gd name="T45" fmla="*/ 58 h 145"/>
                <a:gd name="T46" fmla="*/ 0 w 127"/>
                <a:gd name="T47" fmla="*/ 52 h 145"/>
                <a:gd name="T48" fmla="*/ 1 w 127"/>
                <a:gd name="T49" fmla="*/ 34 h 145"/>
                <a:gd name="T50" fmla="*/ 9 w 127"/>
                <a:gd name="T51" fmla="*/ 20 h 145"/>
                <a:gd name="T52" fmla="*/ 24 w 127"/>
                <a:gd name="T53" fmla="*/ 9 h 145"/>
                <a:gd name="T54" fmla="*/ 41 w 127"/>
                <a:gd name="T55" fmla="*/ 3 h 145"/>
                <a:gd name="T56" fmla="*/ 55 w 127"/>
                <a:gd name="T57" fmla="*/ 0 h 145"/>
                <a:gd name="T58" fmla="*/ 66 w 127"/>
                <a:gd name="T59" fmla="*/ 3 h 145"/>
                <a:gd name="T60" fmla="*/ 75 w 127"/>
                <a:gd name="T61" fmla="*/ 8 h 145"/>
                <a:gd name="T62" fmla="*/ 85 w 127"/>
                <a:gd name="T63" fmla="*/ 22 h 145"/>
                <a:gd name="T64" fmla="*/ 101 w 127"/>
                <a:gd name="T65" fmla="*/ 65 h 145"/>
                <a:gd name="T66" fmla="*/ 117 w 127"/>
                <a:gd name="T67" fmla="*/ 103 h 145"/>
                <a:gd name="T68" fmla="*/ 127 w 127"/>
                <a:gd name="T69" fmla="*/ 116 h 145"/>
                <a:gd name="T70" fmla="*/ 105 w 127"/>
                <a:gd name="T71" fmla="*/ 116 h 145"/>
                <a:gd name="T72" fmla="*/ 80 w 127"/>
                <a:gd name="T73" fmla="*/ 62 h 145"/>
                <a:gd name="T74" fmla="*/ 55 w 127"/>
                <a:gd name="T75" fmla="*/ 80 h 145"/>
                <a:gd name="T76" fmla="*/ 41 w 127"/>
                <a:gd name="T77" fmla="*/ 91 h 145"/>
                <a:gd name="T78" fmla="*/ 36 w 127"/>
                <a:gd name="T79" fmla="*/ 100 h 145"/>
                <a:gd name="T80" fmla="*/ 39 w 127"/>
                <a:gd name="T81" fmla="*/ 111 h 145"/>
                <a:gd name="T82" fmla="*/ 43 w 127"/>
                <a:gd name="T83" fmla="*/ 119 h 145"/>
                <a:gd name="T84" fmla="*/ 50 w 127"/>
                <a:gd name="T85" fmla="*/ 124 h 145"/>
                <a:gd name="T86" fmla="*/ 57 w 127"/>
                <a:gd name="T87" fmla="*/ 125 h 145"/>
                <a:gd name="T88" fmla="*/ 67 w 127"/>
                <a:gd name="T89" fmla="*/ 124 h 145"/>
                <a:gd name="T90" fmla="*/ 75 w 127"/>
                <a:gd name="T91" fmla="*/ 119 h 145"/>
                <a:gd name="T92" fmla="*/ 82 w 127"/>
                <a:gd name="T93" fmla="*/ 113 h 145"/>
                <a:gd name="T94" fmla="*/ 86 w 127"/>
                <a:gd name="T95" fmla="*/ 104 h 145"/>
                <a:gd name="T96" fmla="*/ 89 w 127"/>
                <a:gd name="T97" fmla="*/ 95 h 145"/>
                <a:gd name="T98" fmla="*/ 87 w 127"/>
                <a:gd name="T99" fmla="*/ 84 h 145"/>
                <a:gd name="T100" fmla="*/ 84 w 127"/>
                <a:gd name="T101" fmla="*/ 7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" h="145">
                  <a:moveTo>
                    <a:pt x="100" y="109"/>
                  </a:moveTo>
                  <a:lnTo>
                    <a:pt x="94" y="120"/>
                  </a:lnTo>
                  <a:lnTo>
                    <a:pt x="87" y="130"/>
                  </a:lnTo>
                  <a:lnTo>
                    <a:pt x="82" y="134"/>
                  </a:lnTo>
                  <a:lnTo>
                    <a:pt x="79" y="136"/>
                  </a:lnTo>
                  <a:lnTo>
                    <a:pt x="74" y="140"/>
                  </a:lnTo>
                  <a:lnTo>
                    <a:pt x="69" y="141"/>
                  </a:lnTo>
                  <a:lnTo>
                    <a:pt x="61" y="144"/>
                  </a:lnTo>
                  <a:lnTo>
                    <a:pt x="54" y="145"/>
                  </a:lnTo>
                  <a:lnTo>
                    <a:pt x="46" y="144"/>
                  </a:lnTo>
                  <a:lnTo>
                    <a:pt x="40" y="141"/>
                  </a:lnTo>
                  <a:lnTo>
                    <a:pt x="34" y="139"/>
                  </a:lnTo>
                  <a:lnTo>
                    <a:pt x="28" y="134"/>
                  </a:lnTo>
                  <a:lnTo>
                    <a:pt x="24" y="128"/>
                  </a:lnTo>
                  <a:lnTo>
                    <a:pt x="20" y="119"/>
                  </a:lnTo>
                  <a:lnTo>
                    <a:pt x="18" y="114"/>
                  </a:lnTo>
                  <a:lnTo>
                    <a:pt x="18" y="109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4"/>
                  </a:lnTo>
                  <a:lnTo>
                    <a:pt x="19" y="89"/>
                  </a:lnTo>
                  <a:lnTo>
                    <a:pt x="21" y="84"/>
                  </a:lnTo>
                  <a:lnTo>
                    <a:pt x="24" y="80"/>
                  </a:lnTo>
                  <a:lnTo>
                    <a:pt x="28" y="76"/>
                  </a:lnTo>
                  <a:lnTo>
                    <a:pt x="33" y="73"/>
                  </a:lnTo>
                  <a:lnTo>
                    <a:pt x="39" y="69"/>
                  </a:lnTo>
                  <a:lnTo>
                    <a:pt x="45" y="64"/>
                  </a:lnTo>
                  <a:lnTo>
                    <a:pt x="62" y="54"/>
                  </a:lnTo>
                  <a:lnTo>
                    <a:pt x="74" y="45"/>
                  </a:lnTo>
                  <a:lnTo>
                    <a:pt x="71" y="39"/>
                  </a:lnTo>
                  <a:lnTo>
                    <a:pt x="69" y="34"/>
                  </a:lnTo>
                  <a:lnTo>
                    <a:pt x="66" y="29"/>
                  </a:lnTo>
                  <a:lnTo>
                    <a:pt x="64" y="25"/>
                  </a:lnTo>
                  <a:lnTo>
                    <a:pt x="60" y="23"/>
                  </a:lnTo>
                  <a:lnTo>
                    <a:pt x="55" y="22"/>
                  </a:lnTo>
                  <a:lnTo>
                    <a:pt x="50" y="20"/>
                  </a:lnTo>
                  <a:lnTo>
                    <a:pt x="44" y="22"/>
                  </a:lnTo>
                  <a:lnTo>
                    <a:pt x="38" y="23"/>
                  </a:lnTo>
                  <a:lnTo>
                    <a:pt x="31" y="25"/>
                  </a:lnTo>
                  <a:lnTo>
                    <a:pt x="28" y="29"/>
                  </a:lnTo>
                  <a:lnTo>
                    <a:pt x="24" y="32"/>
                  </a:lnTo>
                  <a:lnTo>
                    <a:pt x="21" y="35"/>
                  </a:lnTo>
                  <a:lnTo>
                    <a:pt x="19" y="39"/>
                  </a:lnTo>
                  <a:lnTo>
                    <a:pt x="19" y="44"/>
                  </a:lnTo>
                  <a:lnTo>
                    <a:pt x="19" y="50"/>
                  </a:lnTo>
                  <a:lnTo>
                    <a:pt x="20" y="58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4" y="27"/>
                  </a:lnTo>
                  <a:lnTo>
                    <a:pt x="9" y="20"/>
                  </a:lnTo>
                  <a:lnTo>
                    <a:pt x="15" y="14"/>
                  </a:lnTo>
                  <a:lnTo>
                    <a:pt x="24" y="9"/>
                  </a:lnTo>
                  <a:lnTo>
                    <a:pt x="33" y="5"/>
                  </a:lnTo>
                  <a:lnTo>
                    <a:pt x="41" y="3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1" y="2"/>
                  </a:lnTo>
                  <a:lnTo>
                    <a:pt x="66" y="3"/>
                  </a:lnTo>
                  <a:lnTo>
                    <a:pt x="71" y="5"/>
                  </a:lnTo>
                  <a:lnTo>
                    <a:pt x="75" y="8"/>
                  </a:lnTo>
                  <a:lnTo>
                    <a:pt x="79" y="12"/>
                  </a:lnTo>
                  <a:lnTo>
                    <a:pt x="85" y="22"/>
                  </a:lnTo>
                  <a:lnTo>
                    <a:pt x="91" y="37"/>
                  </a:lnTo>
                  <a:lnTo>
                    <a:pt x="101" y="65"/>
                  </a:lnTo>
                  <a:lnTo>
                    <a:pt x="111" y="90"/>
                  </a:lnTo>
                  <a:lnTo>
                    <a:pt x="117" y="103"/>
                  </a:lnTo>
                  <a:lnTo>
                    <a:pt x="122" y="110"/>
                  </a:lnTo>
                  <a:lnTo>
                    <a:pt x="127" y="116"/>
                  </a:lnTo>
                  <a:lnTo>
                    <a:pt x="110" y="123"/>
                  </a:lnTo>
                  <a:lnTo>
                    <a:pt x="105" y="116"/>
                  </a:lnTo>
                  <a:lnTo>
                    <a:pt x="100" y="109"/>
                  </a:lnTo>
                  <a:close/>
                  <a:moveTo>
                    <a:pt x="80" y="62"/>
                  </a:moveTo>
                  <a:lnTo>
                    <a:pt x="70" y="70"/>
                  </a:lnTo>
                  <a:lnTo>
                    <a:pt x="55" y="80"/>
                  </a:lnTo>
                  <a:lnTo>
                    <a:pt x="46" y="86"/>
                  </a:lnTo>
                  <a:lnTo>
                    <a:pt x="41" y="91"/>
                  </a:lnTo>
                  <a:lnTo>
                    <a:pt x="39" y="95"/>
                  </a:lnTo>
                  <a:lnTo>
                    <a:pt x="36" y="100"/>
                  </a:lnTo>
                  <a:lnTo>
                    <a:pt x="36" y="106"/>
                  </a:lnTo>
                  <a:lnTo>
                    <a:pt x="39" y="111"/>
                  </a:lnTo>
                  <a:lnTo>
                    <a:pt x="40" y="116"/>
                  </a:lnTo>
                  <a:lnTo>
                    <a:pt x="43" y="119"/>
                  </a:lnTo>
                  <a:lnTo>
                    <a:pt x="46" y="121"/>
                  </a:lnTo>
                  <a:lnTo>
                    <a:pt x="50" y="124"/>
                  </a:lnTo>
                  <a:lnTo>
                    <a:pt x="54" y="125"/>
                  </a:lnTo>
                  <a:lnTo>
                    <a:pt x="57" y="125"/>
                  </a:lnTo>
                  <a:lnTo>
                    <a:pt x="62" y="125"/>
                  </a:lnTo>
                  <a:lnTo>
                    <a:pt x="67" y="124"/>
                  </a:lnTo>
                  <a:lnTo>
                    <a:pt x="71" y="121"/>
                  </a:lnTo>
                  <a:lnTo>
                    <a:pt x="75" y="119"/>
                  </a:lnTo>
                  <a:lnTo>
                    <a:pt x="79" y="115"/>
                  </a:lnTo>
                  <a:lnTo>
                    <a:pt x="82" y="113"/>
                  </a:lnTo>
                  <a:lnTo>
                    <a:pt x="85" y="108"/>
                  </a:lnTo>
                  <a:lnTo>
                    <a:pt x="86" y="104"/>
                  </a:lnTo>
                  <a:lnTo>
                    <a:pt x="87" y="99"/>
                  </a:lnTo>
                  <a:lnTo>
                    <a:pt x="89" y="95"/>
                  </a:lnTo>
                  <a:lnTo>
                    <a:pt x="89" y="89"/>
                  </a:lnTo>
                  <a:lnTo>
                    <a:pt x="87" y="84"/>
                  </a:lnTo>
                  <a:lnTo>
                    <a:pt x="86" y="76"/>
                  </a:lnTo>
                  <a:lnTo>
                    <a:pt x="84" y="70"/>
                  </a:lnTo>
                  <a:lnTo>
                    <a:pt x="80" y="62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57"/>
            <p:cNvSpPr>
              <a:spLocks/>
            </p:cNvSpPr>
            <p:nvPr/>
          </p:nvSpPr>
          <p:spPr bwMode="auto">
            <a:xfrm>
              <a:off x="3288" y="1891"/>
              <a:ext cx="38" cy="34"/>
            </a:xfrm>
            <a:custGeom>
              <a:avLst/>
              <a:gdLst>
                <a:gd name="T0" fmla="*/ 0 w 186"/>
                <a:gd name="T1" fmla="*/ 46 h 172"/>
                <a:gd name="T2" fmla="*/ 22 w 186"/>
                <a:gd name="T3" fmla="*/ 58 h 172"/>
                <a:gd name="T4" fmla="*/ 24 w 186"/>
                <a:gd name="T5" fmla="*/ 48 h 172"/>
                <a:gd name="T6" fmla="*/ 29 w 186"/>
                <a:gd name="T7" fmla="*/ 38 h 172"/>
                <a:gd name="T8" fmla="*/ 36 w 186"/>
                <a:gd name="T9" fmla="*/ 30 h 172"/>
                <a:gd name="T10" fmla="*/ 44 w 186"/>
                <a:gd name="T11" fmla="*/ 25 h 172"/>
                <a:gd name="T12" fmla="*/ 56 w 186"/>
                <a:gd name="T13" fmla="*/ 24 h 172"/>
                <a:gd name="T14" fmla="*/ 66 w 186"/>
                <a:gd name="T15" fmla="*/ 24 h 172"/>
                <a:gd name="T16" fmla="*/ 74 w 186"/>
                <a:gd name="T17" fmla="*/ 29 h 172"/>
                <a:gd name="T18" fmla="*/ 82 w 186"/>
                <a:gd name="T19" fmla="*/ 36 h 172"/>
                <a:gd name="T20" fmla="*/ 85 w 186"/>
                <a:gd name="T21" fmla="*/ 24 h 172"/>
                <a:gd name="T22" fmla="*/ 90 w 186"/>
                <a:gd name="T23" fmla="*/ 15 h 172"/>
                <a:gd name="T24" fmla="*/ 97 w 186"/>
                <a:gd name="T25" fmla="*/ 8 h 172"/>
                <a:gd name="T26" fmla="*/ 105 w 186"/>
                <a:gd name="T27" fmla="*/ 3 h 172"/>
                <a:gd name="T28" fmla="*/ 120 w 186"/>
                <a:gd name="T29" fmla="*/ 0 h 172"/>
                <a:gd name="T30" fmla="*/ 133 w 186"/>
                <a:gd name="T31" fmla="*/ 4 h 172"/>
                <a:gd name="T32" fmla="*/ 144 w 186"/>
                <a:gd name="T33" fmla="*/ 14 h 172"/>
                <a:gd name="T34" fmla="*/ 154 w 186"/>
                <a:gd name="T35" fmla="*/ 33 h 172"/>
                <a:gd name="T36" fmla="*/ 169 w 186"/>
                <a:gd name="T37" fmla="*/ 125 h 172"/>
                <a:gd name="T38" fmla="*/ 134 w 186"/>
                <a:gd name="T39" fmla="*/ 35 h 172"/>
                <a:gd name="T40" fmla="*/ 125 w 186"/>
                <a:gd name="T41" fmla="*/ 24 h 172"/>
                <a:gd name="T42" fmla="*/ 114 w 186"/>
                <a:gd name="T43" fmla="*/ 21 h 172"/>
                <a:gd name="T44" fmla="*/ 104 w 186"/>
                <a:gd name="T45" fmla="*/ 25 h 172"/>
                <a:gd name="T46" fmla="*/ 97 w 186"/>
                <a:gd name="T47" fmla="*/ 33 h 172"/>
                <a:gd name="T48" fmla="*/ 93 w 186"/>
                <a:gd name="T49" fmla="*/ 45 h 172"/>
                <a:gd name="T50" fmla="*/ 94 w 186"/>
                <a:gd name="T51" fmla="*/ 60 h 172"/>
                <a:gd name="T52" fmla="*/ 125 w 186"/>
                <a:gd name="T53" fmla="*/ 142 h 172"/>
                <a:gd name="T54" fmla="*/ 77 w 186"/>
                <a:gd name="T55" fmla="*/ 67 h 172"/>
                <a:gd name="T56" fmla="*/ 71 w 186"/>
                <a:gd name="T57" fmla="*/ 54 h 172"/>
                <a:gd name="T58" fmla="*/ 64 w 186"/>
                <a:gd name="T59" fmla="*/ 46 h 172"/>
                <a:gd name="T60" fmla="*/ 57 w 186"/>
                <a:gd name="T61" fmla="*/ 44 h 172"/>
                <a:gd name="T62" fmla="*/ 48 w 186"/>
                <a:gd name="T63" fmla="*/ 45 h 172"/>
                <a:gd name="T64" fmla="*/ 38 w 186"/>
                <a:gd name="T65" fmla="*/ 53 h 172"/>
                <a:gd name="T66" fmla="*/ 33 w 186"/>
                <a:gd name="T67" fmla="*/ 63 h 172"/>
                <a:gd name="T68" fmla="*/ 33 w 186"/>
                <a:gd name="T69" fmla="*/ 77 h 172"/>
                <a:gd name="T70" fmla="*/ 39 w 186"/>
                <a:gd name="T71" fmla="*/ 100 h 172"/>
                <a:gd name="T72" fmla="*/ 47 w 186"/>
                <a:gd name="T7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172">
                  <a:moveTo>
                    <a:pt x="47" y="172"/>
                  </a:moveTo>
                  <a:lnTo>
                    <a:pt x="0" y="46"/>
                  </a:lnTo>
                  <a:lnTo>
                    <a:pt x="14" y="40"/>
                  </a:lnTo>
                  <a:lnTo>
                    <a:pt x="22" y="58"/>
                  </a:lnTo>
                  <a:lnTo>
                    <a:pt x="22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9" y="38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51" y="24"/>
                  </a:lnTo>
                  <a:lnTo>
                    <a:pt x="56" y="24"/>
                  </a:lnTo>
                  <a:lnTo>
                    <a:pt x="61" y="24"/>
                  </a:lnTo>
                  <a:lnTo>
                    <a:pt x="66" y="24"/>
                  </a:lnTo>
                  <a:lnTo>
                    <a:pt x="69" y="26"/>
                  </a:lnTo>
                  <a:lnTo>
                    <a:pt x="74" y="29"/>
                  </a:lnTo>
                  <a:lnTo>
                    <a:pt x="78" y="33"/>
                  </a:lnTo>
                  <a:lnTo>
                    <a:pt x="82" y="36"/>
                  </a:lnTo>
                  <a:lnTo>
                    <a:pt x="83" y="30"/>
                  </a:lnTo>
                  <a:lnTo>
                    <a:pt x="85" y="24"/>
                  </a:lnTo>
                  <a:lnTo>
                    <a:pt x="87" y="19"/>
                  </a:lnTo>
                  <a:lnTo>
                    <a:pt x="90" y="15"/>
                  </a:lnTo>
                  <a:lnTo>
                    <a:pt x="93" y="10"/>
                  </a:lnTo>
                  <a:lnTo>
                    <a:pt x="97" y="8"/>
                  </a:lnTo>
                  <a:lnTo>
                    <a:pt x="100" y="4"/>
                  </a:lnTo>
                  <a:lnTo>
                    <a:pt x="105" y="3"/>
                  </a:lnTo>
                  <a:lnTo>
                    <a:pt x="113" y="0"/>
                  </a:lnTo>
                  <a:lnTo>
                    <a:pt x="120" y="0"/>
                  </a:lnTo>
                  <a:lnTo>
                    <a:pt x="127" y="1"/>
                  </a:lnTo>
                  <a:lnTo>
                    <a:pt x="133" y="4"/>
                  </a:lnTo>
                  <a:lnTo>
                    <a:pt x="139" y="8"/>
                  </a:lnTo>
                  <a:lnTo>
                    <a:pt x="144" y="14"/>
                  </a:lnTo>
                  <a:lnTo>
                    <a:pt x="149" y="23"/>
                  </a:lnTo>
                  <a:lnTo>
                    <a:pt x="154" y="33"/>
                  </a:lnTo>
                  <a:lnTo>
                    <a:pt x="186" y="119"/>
                  </a:lnTo>
                  <a:lnTo>
                    <a:pt x="169" y="125"/>
                  </a:lnTo>
                  <a:lnTo>
                    <a:pt x="139" y="46"/>
                  </a:lnTo>
                  <a:lnTo>
                    <a:pt x="134" y="35"/>
                  </a:lnTo>
                  <a:lnTo>
                    <a:pt x="129" y="28"/>
                  </a:lnTo>
                  <a:lnTo>
                    <a:pt x="125" y="24"/>
                  </a:lnTo>
                  <a:lnTo>
                    <a:pt x="120" y="21"/>
                  </a:lnTo>
                  <a:lnTo>
                    <a:pt x="114" y="21"/>
                  </a:lnTo>
                  <a:lnTo>
                    <a:pt x="109" y="23"/>
                  </a:lnTo>
                  <a:lnTo>
                    <a:pt x="104" y="25"/>
                  </a:lnTo>
                  <a:lnTo>
                    <a:pt x="99" y="29"/>
                  </a:lnTo>
                  <a:lnTo>
                    <a:pt x="97" y="33"/>
                  </a:lnTo>
                  <a:lnTo>
                    <a:pt x="94" y="38"/>
                  </a:lnTo>
                  <a:lnTo>
                    <a:pt x="93" y="45"/>
                  </a:lnTo>
                  <a:lnTo>
                    <a:pt x="93" y="51"/>
                  </a:lnTo>
                  <a:lnTo>
                    <a:pt x="94" y="60"/>
                  </a:lnTo>
                  <a:lnTo>
                    <a:pt x="98" y="69"/>
                  </a:lnTo>
                  <a:lnTo>
                    <a:pt x="125" y="142"/>
                  </a:lnTo>
                  <a:lnTo>
                    <a:pt x="108" y="148"/>
                  </a:lnTo>
                  <a:lnTo>
                    <a:pt x="77" y="67"/>
                  </a:lnTo>
                  <a:lnTo>
                    <a:pt x="74" y="60"/>
                  </a:lnTo>
                  <a:lnTo>
                    <a:pt x="71" y="54"/>
                  </a:lnTo>
                  <a:lnTo>
                    <a:pt x="67" y="50"/>
                  </a:lnTo>
                  <a:lnTo>
                    <a:pt x="64" y="46"/>
                  </a:lnTo>
                  <a:lnTo>
                    <a:pt x="61" y="45"/>
                  </a:lnTo>
                  <a:lnTo>
                    <a:pt x="57" y="44"/>
                  </a:lnTo>
                  <a:lnTo>
                    <a:pt x="52" y="44"/>
                  </a:lnTo>
                  <a:lnTo>
                    <a:pt x="48" y="45"/>
                  </a:lnTo>
                  <a:lnTo>
                    <a:pt x="43" y="49"/>
                  </a:lnTo>
                  <a:lnTo>
                    <a:pt x="38" y="53"/>
                  </a:lnTo>
                  <a:lnTo>
                    <a:pt x="36" y="56"/>
                  </a:lnTo>
                  <a:lnTo>
                    <a:pt x="33" y="63"/>
                  </a:lnTo>
                  <a:lnTo>
                    <a:pt x="32" y="69"/>
                  </a:lnTo>
                  <a:lnTo>
                    <a:pt x="33" y="77"/>
                  </a:lnTo>
                  <a:lnTo>
                    <a:pt x="36" y="89"/>
                  </a:lnTo>
                  <a:lnTo>
                    <a:pt x="39" y="100"/>
                  </a:lnTo>
                  <a:lnTo>
                    <a:pt x="64" y="165"/>
                  </a:lnTo>
                  <a:lnTo>
                    <a:pt x="47" y="172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58"/>
            <p:cNvSpPr>
              <a:spLocks noEditPoints="1"/>
            </p:cNvSpPr>
            <p:nvPr/>
          </p:nvSpPr>
          <p:spPr bwMode="auto">
            <a:xfrm>
              <a:off x="3323" y="1882"/>
              <a:ext cx="24" cy="39"/>
            </a:xfrm>
            <a:custGeom>
              <a:avLst/>
              <a:gdLst>
                <a:gd name="T0" fmla="*/ 0 w 121"/>
                <a:gd name="T1" fmla="*/ 22 h 195"/>
                <a:gd name="T2" fmla="*/ 23 w 121"/>
                <a:gd name="T3" fmla="*/ 32 h 195"/>
                <a:gd name="T4" fmla="*/ 27 w 121"/>
                <a:gd name="T5" fmla="*/ 21 h 195"/>
                <a:gd name="T6" fmla="*/ 30 w 121"/>
                <a:gd name="T7" fmla="*/ 12 h 195"/>
                <a:gd name="T8" fmla="*/ 37 w 121"/>
                <a:gd name="T9" fmla="*/ 6 h 195"/>
                <a:gd name="T10" fmla="*/ 45 w 121"/>
                <a:gd name="T11" fmla="*/ 2 h 195"/>
                <a:gd name="T12" fmla="*/ 58 w 121"/>
                <a:gd name="T13" fmla="*/ 0 h 195"/>
                <a:gd name="T14" fmla="*/ 70 w 121"/>
                <a:gd name="T15" fmla="*/ 1 h 195"/>
                <a:gd name="T16" fmla="*/ 83 w 121"/>
                <a:gd name="T17" fmla="*/ 6 h 195"/>
                <a:gd name="T18" fmla="*/ 94 w 121"/>
                <a:gd name="T19" fmla="*/ 16 h 195"/>
                <a:gd name="T20" fmla="*/ 105 w 121"/>
                <a:gd name="T21" fmla="*/ 31 h 195"/>
                <a:gd name="T22" fmla="*/ 114 w 121"/>
                <a:gd name="T23" fmla="*/ 50 h 195"/>
                <a:gd name="T24" fmla="*/ 121 w 121"/>
                <a:gd name="T25" fmla="*/ 80 h 195"/>
                <a:gd name="T26" fmla="*/ 119 w 121"/>
                <a:gd name="T27" fmla="*/ 105 h 195"/>
                <a:gd name="T28" fmla="*/ 110 w 121"/>
                <a:gd name="T29" fmla="*/ 123 h 195"/>
                <a:gd name="T30" fmla="*/ 95 w 121"/>
                <a:gd name="T31" fmla="*/ 133 h 195"/>
                <a:gd name="T32" fmla="*/ 78 w 121"/>
                <a:gd name="T33" fmla="*/ 136 h 195"/>
                <a:gd name="T34" fmla="*/ 61 w 121"/>
                <a:gd name="T35" fmla="*/ 128 h 195"/>
                <a:gd name="T36" fmla="*/ 68 w 121"/>
                <a:gd name="T37" fmla="*/ 195 h 195"/>
                <a:gd name="T38" fmla="*/ 47 w 121"/>
                <a:gd name="T39" fmla="*/ 91 h 195"/>
                <a:gd name="T40" fmla="*/ 56 w 121"/>
                <a:gd name="T41" fmla="*/ 107 h 195"/>
                <a:gd name="T42" fmla="*/ 69 w 121"/>
                <a:gd name="T43" fmla="*/ 116 h 195"/>
                <a:gd name="T44" fmla="*/ 81 w 121"/>
                <a:gd name="T45" fmla="*/ 118 h 195"/>
                <a:gd name="T46" fmla="*/ 93 w 121"/>
                <a:gd name="T47" fmla="*/ 113 h 195"/>
                <a:gd name="T48" fmla="*/ 100 w 121"/>
                <a:gd name="T49" fmla="*/ 103 h 195"/>
                <a:gd name="T50" fmla="*/ 103 w 121"/>
                <a:gd name="T51" fmla="*/ 88 h 195"/>
                <a:gd name="T52" fmla="*/ 100 w 121"/>
                <a:gd name="T53" fmla="*/ 68 h 195"/>
                <a:gd name="T54" fmla="*/ 91 w 121"/>
                <a:gd name="T55" fmla="*/ 46 h 195"/>
                <a:gd name="T56" fmla="*/ 80 w 121"/>
                <a:gd name="T57" fmla="*/ 29 h 195"/>
                <a:gd name="T58" fmla="*/ 68 w 121"/>
                <a:gd name="T59" fmla="*/ 20 h 195"/>
                <a:gd name="T60" fmla="*/ 55 w 121"/>
                <a:gd name="T61" fmla="*/ 19 h 195"/>
                <a:gd name="T62" fmla="*/ 45 w 121"/>
                <a:gd name="T63" fmla="*/ 22 h 195"/>
                <a:gd name="T64" fmla="*/ 38 w 121"/>
                <a:gd name="T65" fmla="*/ 32 h 195"/>
                <a:gd name="T66" fmla="*/ 34 w 121"/>
                <a:gd name="T67" fmla="*/ 48 h 195"/>
                <a:gd name="T68" fmla="*/ 38 w 121"/>
                <a:gd name="T69" fmla="*/ 6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95">
                  <a:moveTo>
                    <a:pt x="68" y="195"/>
                  </a:moveTo>
                  <a:lnTo>
                    <a:pt x="0" y="22"/>
                  </a:lnTo>
                  <a:lnTo>
                    <a:pt x="17" y="16"/>
                  </a:lnTo>
                  <a:lnTo>
                    <a:pt x="23" y="32"/>
                  </a:lnTo>
                  <a:lnTo>
                    <a:pt x="24" y="26"/>
                  </a:lnTo>
                  <a:lnTo>
                    <a:pt x="27" y="21"/>
                  </a:lnTo>
                  <a:lnTo>
                    <a:pt x="28" y="16"/>
                  </a:lnTo>
                  <a:lnTo>
                    <a:pt x="30" y="12"/>
                  </a:lnTo>
                  <a:lnTo>
                    <a:pt x="34" y="10"/>
                  </a:lnTo>
                  <a:lnTo>
                    <a:pt x="37" y="6"/>
                  </a:lnTo>
                  <a:lnTo>
                    <a:pt x="42" y="4"/>
                  </a:lnTo>
                  <a:lnTo>
                    <a:pt x="45" y="2"/>
                  </a:lnTo>
                  <a:lnTo>
                    <a:pt x="52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1"/>
                  </a:lnTo>
                  <a:lnTo>
                    <a:pt x="76" y="2"/>
                  </a:lnTo>
                  <a:lnTo>
                    <a:pt x="83" y="6"/>
                  </a:lnTo>
                  <a:lnTo>
                    <a:pt x="89" y="11"/>
                  </a:lnTo>
                  <a:lnTo>
                    <a:pt x="94" y="16"/>
                  </a:lnTo>
                  <a:lnTo>
                    <a:pt x="100" y="24"/>
                  </a:lnTo>
                  <a:lnTo>
                    <a:pt x="105" y="31"/>
                  </a:lnTo>
                  <a:lnTo>
                    <a:pt x="110" y="40"/>
                  </a:lnTo>
                  <a:lnTo>
                    <a:pt x="114" y="50"/>
                  </a:lnTo>
                  <a:lnTo>
                    <a:pt x="119" y="65"/>
                  </a:lnTo>
                  <a:lnTo>
                    <a:pt x="121" y="80"/>
                  </a:lnTo>
                  <a:lnTo>
                    <a:pt x="121" y="92"/>
                  </a:lnTo>
                  <a:lnTo>
                    <a:pt x="119" y="105"/>
                  </a:lnTo>
                  <a:lnTo>
                    <a:pt x="115" y="114"/>
                  </a:lnTo>
                  <a:lnTo>
                    <a:pt x="110" y="123"/>
                  </a:lnTo>
                  <a:lnTo>
                    <a:pt x="103" y="129"/>
                  </a:lnTo>
                  <a:lnTo>
                    <a:pt x="95" y="133"/>
                  </a:lnTo>
                  <a:lnTo>
                    <a:pt x="86" y="136"/>
                  </a:lnTo>
                  <a:lnTo>
                    <a:pt x="78" y="136"/>
                  </a:lnTo>
                  <a:lnTo>
                    <a:pt x="69" y="133"/>
                  </a:lnTo>
                  <a:lnTo>
                    <a:pt x="61" y="128"/>
                  </a:lnTo>
                  <a:lnTo>
                    <a:pt x="85" y="189"/>
                  </a:lnTo>
                  <a:lnTo>
                    <a:pt x="68" y="195"/>
                  </a:lnTo>
                  <a:close/>
                  <a:moveTo>
                    <a:pt x="42" y="80"/>
                  </a:moveTo>
                  <a:lnTo>
                    <a:pt x="47" y="91"/>
                  </a:lnTo>
                  <a:lnTo>
                    <a:pt x="52" y="100"/>
                  </a:lnTo>
                  <a:lnTo>
                    <a:pt x="56" y="107"/>
                  </a:lnTo>
                  <a:lnTo>
                    <a:pt x="63" y="112"/>
                  </a:lnTo>
                  <a:lnTo>
                    <a:pt x="69" y="116"/>
                  </a:lnTo>
                  <a:lnTo>
                    <a:pt x="75" y="117"/>
                  </a:lnTo>
                  <a:lnTo>
                    <a:pt x="81" y="118"/>
                  </a:lnTo>
                  <a:lnTo>
                    <a:pt x="88" y="117"/>
                  </a:lnTo>
                  <a:lnTo>
                    <a:pt x="93" y="113"/>
                  </a:lnTo>
                  <a:lnTo>
                    <a:pt x="96" y="109"/>
                  </a:lnTo>
                  <a:lnTo>
                    <a:pt x="100" y="103"/>
                  </a:lnTo>
                  <a:lnTo>
                    <a:pt x="101" y="97"/>
                  </a:lnTo>
                  <a:lnTo>
                    <a:pt x="103" y="88"/>
                  </a:lnTo>
                  <a:lnTo>
                    <a:pt x="103" y="80"/>
                  </a:lnTo>
                  <a:lnTo>
                    <a:pt x="100" y="68"/>
                  </a:lnTo>
                  <a:lnTo>
                    <a:pt x="96" y="57"/>
                  </a:lnTo>
                  <a:lnTo>
                    <a:pt x="91" y="46"/>
                  </a:lnTo>
                  <a:lnTo>
                    <a:pt x="86" y="36"/>
                  </a:lnTo>
                  <a:lnTo>
                    <a:pt x="80" y="29"/>
                  </a:lnTo>
                  <a:lnTo>
                    <a:pt x="74" y="24"/>
                  </a:lnTo>
                  <a:lnTo>
                    <a:pt x="68" y="20"/>
                  </a:lnTo>
                  <a:lnTo>
                    <a:pt x="61" y="19"/>
                  </a:lnTo>
                  <a:lnTo>
                    <a:pt x="55" y="19"/>
                  </a:lnTo>
                  <a:lnTo>
                    <a:pt x="50" y="20"/>
                  </a:lnTo>
                  <a:lnTo>
                    <a:pt x="45" y="22"/>
                  </a:lnTo>
                  <a:lnTo>
                    <a:pt x="40" y="26"/>
                  </a:lnTo>
                  <a:lnTo>
                    <a:pt x="38" y="32"/>
                  </a:lnTo>
                  <a:lnTo>
                    <a:pt x="35" y="40"/>
                  </a:lnTo>
                  <a:lnTo>
                    <a:pt x="34" y="48"/>
                  </a:lnTo>
                  <a:lnTo>
                    <a:pt x="35" y="57"/>
                  </a:lnTo>
                  <a:lnTo>
                    <a:pt x="38" y="68"/>
                  </a:lnTo>
                  <a:lnTo>
                    <a:pt x="42" y="80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859"/>
            <p:cNvSpPr>
              <a:spLocks/>
            </p:cNvSpPr>
            <p:nvPr/>
          </p:nvSpPr>
          <p:spPr bwMode="auto">
            <a:xfrm>
              <a:off x="3346" y="1871"/>
              <a:ext cx="27" cy="30"/>
            </a:xfrm>
            <a:custGeom>
              <a:avLst/>
              <a:gdLst>
                <a:gd name="T0" fmla="*/ 115 w 132"/>
                <a:gd name="T1" fmla="*/ 132 h 150"/>
                <a:gd name="T2" fmla="*/ 109 w 132"/>
                <a:gd name="T3" fmla="*/ 113 h 150"/>
                <a:gd name="T4" fmla="*/ 108 w 132"/>
                <a:gd name="T5" fmla="*/ 120 h 150"/>
                <a:gd name="T6" fmla="*/ 105 w 132"/>
                <a:gd name="T7" fmla="*/ 125 h 150"/>
                <a:gd name="T8" fmla="*/ 104 w 132"/>
                <a:gd name="T9" fmla="*/ 130 h 150"/>
                <a:gd name="T10" fmla="*/ 100 w 132"/>
                <a:gd name="T11" fmla="*/ 135 h 150"/>
                <a:gd name="T12" fmla="*/ 98 w 132"/>
                <a:gd name="T13" fmla="*/ 138 h 150"/>
                <a:gd name="T14" fmla="*/ 94 w 132"/>
                <a:gd name="T15" fmla="*/ 142 h 150"/>
                <a:gd name="T16" fmla="*/ 89 w 132"/>
                <a:gd name="T17" fmla="*/ 145 h 150"/>
                <a:gd name="T18" fmla="*/ 84 w 132"/>
                <a:gd name="T19" fmla="*/ 147 h 150"/>
                <a:gd name="T20" fmla="*/ 78 w 132"/>
                <a:gd name="T21" fmla="*/ 150 h 150"/>
                <a:gd name="T22" fmla="*/ 73 w 132"/>
                <a:gd name="T23" fmla="*/ 150 h 150"/>
                <a:gd name="T24" fmla="*/ 67 w 132"/>
                <a:gd name="T25" fmla="*/ 150 h 150"/>
                <a:gd name="T26" fmla="*/ 61 w 132"/>
                <a:gd name="T27" fmla="*/ 148 h 150"/>
                <a:gd name="T28" fmla="*/ 56 w 132"/>
                <a:gd name="T29" fmla="*/ 147 h 150"/>
                <a:gd name="T30" fmla="*/ 51 w 132"/>
                <a:gd name="T31" fmla="*/ 143 h 150"/>
                <a:gd name="T32" fmla="*/ 47 w 132"/>
                <a:gd name="T33" fmla="*/ 141 h 150"/>
                <a:gd name="T34" fmla="*/ 43 w 132"/>
                <a:gd name="T35" fmla="*/ 136 h 150"/>
                <a:gd name="T36" fmla="*/ 37 w 132"/>
                <a:gd name="T37" fmla="*/ 126 h 150"/>
                <a:gd name="T38" fmla="*/ 29 w 132"/>
                <a:gd name="T39" fmla="*/ 110 h 150"/>
                <a:gd name="T40" fmla="*/ 0 w 132"/>
                <a:gd name="T41" fmla="*/ 32 h 150"/>
                <a:gd name="T42" fmla="*/ 17 w 132"/>
                <a:gd name="T43" fmla="*/ 25 h 150"/>
                <a:gd name="T44" fmla="*/ 44 w 132"/>
                <a:gd name="T45" fmla="*/ 95 h 150"/>
                <a:gd name="T46" fmla="*/ 51 w 132"/>
                <a:gd name="T47" fmla="*/ 111 h 150"/>
                <a:gd name="T48" fmla="*/ 56 w 132"/>
                <a:gd name="T49" fmla="*/ 121 h 150"/>
                <a:gd name="T50" fmla="*/ 61 w 132"/>
                <a:gd name="T51" fmla="*/ 125 h 150"/>
                <a:gd name="T52" fmla="*/ 67 w 132"/>
                <a:gd name="T53" fmla="*/ 128 h 150"/>
                <a:gd name="T54" fmla="*/ 74 w 132"/>
                <a:gd name="T55" fmla="*/ 128 h 150"/>
                <a:gd name="T56" fmla="*/ 80 w 132"/>
                <a:gd name="T57" fmla="*/ 127 h 150"/>
                <a:gd name="T58" fmla="*/ 87 w 132"/>
                <a:gd name="T59" fmla="*/ 125 h 150"/>
                <a:gd name="T60" fmla="*/ 92 w 132"/>
                <a:gd name="T61" fmla="*/ 121 h 150"/>
                <a:gd name="T62" fmla="*/ 94 w 132"/>
                <a:gd name="T63" fmla="*/ 116 h 150"/>
                <a:gd name="T64" fmla="*/ 97 w 132"/>
                <a:gd name="T65" fmla="*/ 110 h 150"/>
                <a:gd name="T66" fmla="*/ 98 w 132"/>
                <a:gd name="T67" fmla="*/ 102 h 150"/>
                <a:gd name="T68" fmla="*/ 98 w 132"/>
                <a:gd name="T69" fmla="*/ 95 h 150"/>
                <a:gd name="T70" fmla="*/ 95 w 132"/>
                <a:gd name="T71" fmla="*/ 85 h 150"/>
                <a:gd name="T72" fmla="*/ 92 w 132"/>
                <a:gd name="T73" fmla="*/ 74 h 150"/>
                <a:gd name="T74" fmla="*/ 66 w 132"/>
                <a:gd name="T75" fmla="*/ 6 h 150"/>
                <a:gd name="T76" fmla="*/ 83 w 132"/>
                <a:gd name="T77" fmla="*/ 0 h 150"/>
                <a:gd name="T78" fmla="*/ 132 w 132"/>
                <a:gd name="T79" fmla="*/ 126 h 150"/>
                <a:gd name="T80" fmla="*/ 115 w 132"/>
                <a:gd name="T81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2" h="150">
                  <a:moveTo>
                    <a:pt x="115" y="132"/>
                  </a:moveTo>
                  <a:lnTo>
                    <a:pt x="109" y="113"/>
                  </a:lnTo>
                  <a:lnTo>
                    <a:pt x="108" y="120"/>
                  </a:lnTo>
                  <a:lnTo>
                    <a:pt x="105" y="125"/>
                  </a:lnTo>
                  <a:lnTo>
                    <a:pt x="104" y="130"/>
                  </a:lnTo>
                  <a:lnTo>
                    <a:pt x="100" y="135"/>
                  </a:lnTo>
                  <a:lnTo>
                    <a:pt x="98" y="138"/>
                  </a:lnTo>
                  <a:lnTo>
                    <a:pt x="94" y="142"/>
                  </a:lnTo>
                  <a:lnTo>
                    <a:pt x="89" y="145"/>
                  </a:lnTo>
                  <a:lnTo>
                    <a:pt x="84" y="147"/>
                  </a:lnTo>
                  <a:lnTo>
                    <a:pt x="78" y="150"/>
                  </a:lnTo>
                  <a:lnTo>
                    <a:pt x="73" y="150"/>
                  </a:lnTo>
                  <a:lnTo>
                    <a:pt x="67" y="150"/>
                  </a:lnTo>
                  <a:lnTo>
                    <a:pt x="61" y="148"/>
                  </a:lnTo>
                  <a:lnTo>
                    <a:pt x="56" y="147"/>
                  </a:lnTo>
                  <a:lnTo>
                    <a:pt x="51" y="143"/>
                  </a:lnTo>
                  <a:lnTo>
                    <a:pt x="47" y="141"/>
                  </a:lnTo>
                  <a:lnTo>
                    <a:pt x="43" y="136"/>
                  </a:lnTo>
                  <a:lnTo>
                    <a:pt x="37" y="126"/>
                  </a:lnTo>
                  <a:lnTo>
                    <a:pt x="29" y="110"/>
                  </a:lnTo>
                  <a:lnTo>
                    <a:pt x="0" y="32"/>
                  </a:lnTo>
                  <a:lnTo>
                    <a:pt x="17" y="25"/>
                  </a:lnTo>
                  <a:lnTo>
                    <a:pt x="44" y="95"/>
                  </a:lnTo>
                  <a:lnTo>
                    <a:pt x="51" y="111"/>
                  </a:lnTo>
                  <a:lnTo>
                    <a:pt x="56" y="121"/>
                  </a:lnTo>
                  <a:lnTo>
                    <a:pt x="61" y="125"/>
                  </a:lnTo>
                  <a:lnTo>
                    <a:pt x="67" y="128"/>
                  </a:lnTo>
                  <a:lnTo>
                    <a:pt x="74" y="128"/>
                  </a:lnTo>
                  <a:lnTo>
                    <a:pt x="80" y="127"/>
                  </a:lnTo>
                  <a:lnTo>
                    <a:pt x="87" y="125"/>
                  </a:lnTo>
                  <a:lnTo>
                    <a:pt x="92" y="121"/>
                  </a:lnTo>
                  <a:lnTo>
                    <a:pt x="94" y="116"/>
                  </a:lnTo>
                  <a:lnTo>
                    <a:pt x="97" y="110"/>
                  </a:lnTo>
                  <a:lnTo>
                    <a:pt x="98" y="102"/>
                  </a:lnTo>
                  <a:lnTo>
                    <a:pt x="98" y="95"/>
                  </a:lnTo>
                  <a:lnTo>
                    <a:pt x="95" y="85"/>
                  </a:lnTo>
                  <a:lnTo>
                    <a:pt x="92" y="74"/>
                  </a:lnTo>
                  <a:lnTo>
                    <a:pt x="66" y="6"/>
                  </a:lnTo>
                  <a:lnTo>
                    <a:pt x="83" y="0"/>
                  </a:lnTo>
                  <a:lnTo>
                    <a:pt x="132" y="126"/>
                  </a:lnTo>
                  <a:lnTo>
                    <a:pt x="115" y="132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860"/>
            <p:cNvSpPr>
              <a:spLocks/>
            </p:cNvSpPr>
            <p:nvPr/>
          </p:nvSpPr>
          <p:spPr bwMode="auto">
            <a:xfrm>
              <a:off x="3371" y="1865"/>
              <a:ext cx="22" cy="27"/>
            </a:xfrm>
            <a:custGeom>
              <a:avLst/>
              <a:gdLst>
                <a:gd name="T0" fmla="*/ 37 w 110"/>
                <a:gd name="T1" fmla="*/ 99 h 137"/>
                <a:gd name="T2" fmla="*/ 45 w 110"/>
                <a:gd name="T3" fmla="*/ 111 h 137"/>
                <a:gd name="T4" fmla="*/ 54 w 110"/>
                <a:gd name="T5" fmla="*/ 116 h 137"/>
                <a:gd name="T6" fmla="*/ 64 w 110"/>
                <a:gd name="T7" fmla="*/ 118 h 137"/>
                <a:gd name="T8" fmla="*/ 74 w 110"/>
                <a:gd name="T9" fmla="*/ 116 h 137"/>
                <a:gd name="T10" fmla="*/ 84 w 110"/>
                <a:gd name="T11" fmla="*/ 111 h 137"/>
                <a:gd name="T12" fmla="*/ 89 w 110"/>
                <a:gd name="T13" fmla="*/ 103 h 137"/>
                <a:gd name="T14" fmla="*/ 91 w 110"/>
                <a:gd name="T15" fmla="*/ 96 h 137"/>
                <a:gd name="T16" fmla="*/ 90 w 110"/>
                <a:gd name="T17" fmla="*/ 87 h 137"/>
                <a:gd name="T18" fmla="*/ 86 w 110"/>
                <a:gd name="T19" fmla="*/ 81 h 137"/>
                <a:gd name="T20" fmla="*/ 80 w 110"/>
                <a:gd name="T21" fmla="*/ 77 h 137"/>
                <a:gd name="T22" fmla="*/ 60 w 110"/>
                <a:gd name="T23" fmla="*/ 77 h 137"/>
                <a:gd name="T24" fmla="*/ 29 w 110"/>
                <a:gd name="T25" fmla="*/ 77 h 137"/>
                <a:gd name="T26" fmla="*/ 14 w 110"/>
                <a:gd name="T27" fmla="*/ 69 h 137"/>
                <a:gd name="T28" fmla="*/ 3 w 110"/>
                <a:gd name="T29" fmla="*/ 53 h 137"/>
                <a:gd name="T30" fmla="*/ 0 w 110"/>
                <a:gd name="T31" fmla="*/ 38 h 137"/>
                <a:gd name="T32" fmla="*/ 4 w 110"/>
                <a:gd name="T33" fmla="*/ 23 h 137"/>
                <a:gd name="T34" fmla="*/ 13 w 110"/>
                <a:gd name="T35" fmla="*/ 12 h 137"/>
                <a:gd name="T36" fmla="*/ 27 w 110"/>
                <a:gd name="T37" fmla="*/ 2 h 137"/>
                <a:gd name="T38" fmla="*/ 50 w 110"/>
                <a:gd name="T39" fmla="*/ 0 h 137"/>
                <a:gd name="T40" fmla="*/ 59 w 110"/>
                <a:gd name="T41" fmla="*/ 1 h 137"/>
                <a:gd name="T42" fmla="*/ 67 w 110"/>
                <a:gd name="T43" fmla="*/ 5 h 137"/>
                <a:gd name="T44" fmla="*/ 81 w 110"/>
                <a:gd name="T45" fmla="*/ 23 h 137"/>
                <a:gd name="T46" fmla="*/ 62 w 110"/>
                <a:gd name="T47" fmla="*/ 28 h 137"/>
                <a:gd name="T48" fmla="*/ 56 w 110"/>
                <a:gd name="T49" fmla="*/ 21 h 137"/>
                <a:gd name="T50" fmla="*/ 49 w 110"/>
                <a:gd name="T51" fmla="*/ 18 h 137"/>
                <a:gd name="T52" fmla="*/ 40 w 110"/>
                <a:gd name="T53" fmla="*/ 18 h 137"/>
                <a:gd name="T54" fmla="*/ 30 w 110"/>
                <a:gd name="T55" fmla="*/ 22 h 137"/>
                <a:gd name="T56" fmla="*/ 23 w 110"/>
                <a:gd name="T57" fmla="*/ 28 h 137"/>
                <a:gd name="T58" fmla="*/ 19 w 110"/>
                <a:gd name="T59" fmla="*/ 35 h 137"/>
                <a:gd name="T60" fmla="*/ 18 w 110"/>
                <a:gd name="T61" fmla="*/ 41 h 137"/>
                <a:gd name="T62" fmla="*/ 20 w 110"/>
                <a:gd name="T63" fmla="*/ 48 h 137"/>
                <a:gd name="T64" fmla="*/ 25 w 110"/>
                <a:gd name="T65" fmla="*/ 52 h 137"/>
                <a:gd name="T66" fmla="*/ 36 w 110"/>
                <a:gd name="T67" fmla="*/ 55 h 137"/>
                <a:gd name="T68" fmla="*/ 71 w 110"/>
                <a:gd name="T69" fmla="*/ 53 h 137"/>
                <a:gd name="T70" fmla="*/ 90 w 110"/>
                <a:gd name="T71" fmla="*/ 57 h 137"/>
                <a:gd name="T72" fmla="*/ 102 w 110"/>
                <a:gd name="T73" fmla="*/ 68 h 137"/>
                <a:gd name="T74" fmla="*/ 110 w 110"/>
                <a:gd name="T75" fmla="*/ 86 h 137"/>
                <a:gd name="T76" fmla="*/ 110 w 110"/>
                <a:gd name="T77" fmla="*/ 102 h 137"/>
                <a:gd name="T78" fmla="*/ 102 w 110"/>
                <a:gd name="T79" fmla="*/ 118 h 137"/>
                <a:gd name="T80" fmla="*/ 89 w 110"/>
                <a:gd name="T81" fmla="*/ 129 h 137"/>
                <a:gd name="T82" fmla="*/ 71 w 110"/>
                <a:gd name="T83" fmla="*/ 137 h 137"/>
                <a:gd name="T84" fmla="*/ 54 w 110"/>
                <a:gd name="T85" fmla="*/ 137 h 137"/>
                <a:gd name="T86" fmla="*/ 40 w 110"/>
                <a:gd name="T87" fmla="*/ 130 h 137"/>
                <a:gd name="T88" fmla="*/ 26 w 110"/>
                <a:gd name="T89" fmla="*/ 11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0" h="137">
                  <a:moveTo>
                    <a:pt x="21" y="109"/>
                  </a:moveTo>
                  <a:lnTo>
                    <a:pt x="37" y="99"/>
                  </a:lnTo>
                  <a:lnTo>
                    <a:pt x="41" y="106"/>
                  </a:lnTo>
                  <a:lnTo>
                    <a:pt x="45" y="111"/>
                  </a:lnTo>
                  <a:lnTo>
                    <a:pt x="49" y="114"/>
                  </a:lnTo>
                  <a:lnTo>
                    <a:pt x="54" y="116"/>
                  </a:lnTo>
                  <a:lnTo>
                    <a:pt x="59" y="118"/>
                  </a:lnTo>
                  <a:lnTo>
                    <a:pt x="64" y="118"/>
                  </a:lnTo>
                  <a:lnTo>
                    <a:pt x="69" y="117"/>
                  </a:lnTo>
                  <a:lnTo>
                    <a:pt x="74" y="116"/>
                  </a:lnTo>
                  <a:lnTo>
                    <a:pt x="79" y="113"/>
                  </a:lnTo>
                  <a:lnTo>
                    <a:pt x="84" y="111"/>
                  </a:lnTo>
                  <a:lnTo>
                    <a:pt x="87" y="107"/>
                  </a:lnTo>
                  <a:lnTo>
                    <a:pt x="89" y="103"/>
                  </a:lnTo>
                  <a:lnTo>
                    <a:pt x="91" y="99"/>
                  </a:lnTo>
                  <a:lnTo>
                    <a:pt x="91" y="96"/>
                  </a:lnTo>
                  <a:lnTo>
                    <a:pt x="91" y="91"/>
                  </a:lnTo>
                  <a:lnTo>
                    <a:pt x="90" y="87"/>
                  </a:lnTo>
                  <a:lnTo>
                    <a:pt x="89" y="83"/>
                  </a:lnTo>
                  <a:lnTo>
                    <a:pt x="86" y="81"/>
                  </a:lnTo>
                  <a:lnTo>
                    <a:pt x="84" y="78"/>
                  </a:lnTo>
                  <a:lnTo>
                    <a:pt x="80" y="77"/>
                  </a:lnTo>
                  <a:lnTo>
                    <a:pt x="72" y="76"/>
                  </a:lnTo>
                  <a:lnTo>
                    <a:pt x="60" y="77"/>
                  </a:lnTo>
                  <a:lnTo>
                    <a:pt x="40" y="77"/>
                  </a:lnTo>
                  <a:lnTo>
                    <a:pt x="29" y="77"/>
                  </a:lnTo>
                  <a:lnTo>
                    <a:pt x="20" y="74"/>
                  </a:lnTo>
                  <a:lnTo>
                    <a:pt x="14" y="69"/>
                  </a:lnTo>
                  <a:lnTo>
                    <a:pt x="8" y="62"/>
                  </a:lnTo>
                  <a:lnTo>
                    <a:pt x="3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2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9" y="1"/>
                  </a:lnTo>
                  <a:lnTo>
                    <a:pt x="64" y="3"/>
                  </a:lnTo>
                  <a:lnTo>
                    <a:pt x="67" y="5"/>
                  </a:lnTo>
                  <a:lnTo>
                    <a:pt x="75" y="12"/>
                  </a:lnTo>
                  <a:lnTo>
                    <a:pt x="81" y="23"/>
                  </a:lnTo>
                  <a:lnTo>
                    <a:pt x="66" y="32"/>
                  </a:lnTo>
                  <a:lnTo>
                    <a:pt x="62" y="28"/>
                  </a:lnTo>
                  <a:lnTo>
                    <a:pt x="60" y="25"/>
                  </a:lnTo>
                  <a:lnTo>
                    <a:pt x="56" y="21"/>
                  </a:lnTo>
                  <a:lnTo>
                    <a:pt x="52" y="20"/>
                  </a:lnTo>
                  <a:lnTo>
                    <a:pt x="49" y="18"/>
                  </a:lnTo>
                  <a:lnTo>
                    <a:pt x="45" y="18"/>
                  </a:lnTo>
                  <a:lnTo>
                    <a:pt x="40" y="18"/>
                  </a:lnTo>
                  <a:lnTo>
                    <a:pt x="35" y="20"/>
                  </a:lnTo>
                  <a:lnTo>
                    <a:pt x="30" y="22"/>
                  </a:lnTo>
                  <a:lnTo>
                    <a:pt x="25" y="25"/>
                  </a:lnTo>
                  <a:lnTo>
                    <a:pt x="23" y="28"/>
                  </a:lnTo>
                  <a:lnTo>
                    <a:pt x="20" y="31"/>
                  </a:lnTo>
                  <a:lnTo>
                    <a:pt x="19" y="35"/>
                  </a:lnTo>
                  <a:lnTo>
                    <a:pt x="18" y="38"/>
                  </a:lnTo>
                  <a:lnTo>
                    <a:pt x="18" y="41"/>
                  </a:lnTo>
                  <a:lnTo>
                    <a:pt x="19" y="45"/>
                  </a:lnTo>
                  <a:lnTo>
                    <a:pt x="20" y="48"/>
                  </a:lnTo>
                  <a:lnTo>
                    <a:pt x="23" y="51"/>
                  </a:lnTo>
                  <a:lnTo>
                    <a:pt x="25" y="52"/>
                  </a:lnTo>
                  <a:lnTo>
                    <a:pt x="29" y="53"/>
                  </a:lnTo>
                  <a:lnTo>
                    <a:pt x="36" y="55"/>
                  </a:lnTo>
                  <a:lnTo>
                    <a:pt x="50" y="55"/>
                  </a:lnTo>
                  <a:lnTo>
                    <a:pt x="71" y="53"/>
                  </a:lnTo>
                  <a:lnTo>
                    <a:pt x="82" y="55"/>
                  </a:lnTo>
                  <a:lnTo>
                    <a:pt x="90" y="57"/>
                  </a:lnTo>
                  <a:lnTo>
                    <a:pt x="97" y="62"/>
                  </a:lnTo>
                  <a:lnTo>
                    <a:pt x="102" y="68"/>
                  </a:lnTo>
                  <a:lnTo>
                    <a:pt x="107" y="77"/>
                  </a:lnTo>
                  <a:lnTo>
                    <a:pt x="110" y="86"/>
                  </a:lnTo>
                  <a:lnTo>
                    <a:pt x="110" y="94"/>
                  </a:lnTo>
                  <a:lnTo>
                    <a:pt x="110" y="102"/>
                  </a:lnTo>
                  <a:lnTo>
                    <a:pt x="106" y="111"/>
                  </a:lnTo>
                  <a:lnTo>
                    <a:pt x="102" y="118"/>
                  </a:lnTo>
                  <a:lnTo>
                    <a:pt x="96" y="124"/>
                  </a:lnTo>
                  <a:lnTo>
                    <a:pt x="89" y="129"/>
                  </a:lnTo>
                  <a:lnTo>
                    <a:pt x="80" y="133"/>
                  </a:lnTo>
                  <a:lnTo>
                    <a:pt x="71" y="137"/>
                  </a:lnTo>
                  <a:lnTo>
                    <a:pt x="62" y="137"/>
                  </a:lnTo>
                  <a:lnTo>
                    <a:pt x="54" y="137"/>
                  </a:lnTo>
                  <a:lnTo>
                    <a:pt x="46" y="134"/>
                  </a:lnTo>
                  <a:lnTo>
                    <a:pt x="40" y="130"/>
                  </a:lnTo>
                  <a:lnTo>
                    <a:pt x="32" y="126"/>
                  </a:lnTo>
                  <a:lnTo>
                    <a:pt x="26" y="118"/>
                  </a:lnTo>
                  <a:lnTo>
                    <a:pt x="21" y="109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861"/>
            <p:cNvSpPr>
              <a:spLocks noEditPoints="1"/>
            </p:cNvSpPr>
            <p:nvPr/>
          </p:nvSpPr>
          <p:spPr bwMode="auto">
            <a:xfrm>
              <a:off x="3397" y="1842"/>
              <a:ext cx="27" cy="40"/>
            </a:xfrm>
            <a:custGeom>
              <a:avLst/>
              <a:gdLst>
                <a:gd name="T0" fmla="*/ 67 w 133"/>
                <a:gd name="T1" fmla="*/ 201 h 201"/>
                <a:gd name="T2" fmla="*/ 0 w 133"/>
                <a:gd name="T3" fmla="*/ 28 h 201"/>
                <a:gd name="T4" fmla="*/ 54 w 133"/>
                <a:gd name="T5" fmla="*/ 7 h 201"/>
                <a:gd name="T6" fmla="*/ 71 w 133"/>
                <a:gd name="T7" fmla="*/ 2 h 201"/>
                <a:gd name="T8" fmla="*/ 84 w 133"/>
                <a:gd name="T9" fmla="*/ 0 h 201"/>
                <a:gd name="T10" fmla="*/ 90 w 133"/>
                <a:gd name="T11" fmla="*/ 1 h 201"/>
                <a:gd name="T12" fmla="*/ 97 w 133"/>
                <a:gd name="T13" fmla="*/ 2 h 201"/>
                <a:gd name="T14" fmla="*/ 104 w 133"/>
                <a:gd name="T15" fmla="*/ 5 h 201"/>
                <a:gd name="T16" fmla="*/ 110 w 133"/>
                <a:gd name="T17" fmla="*/ 10 h 201"/>
                <a:gd name="T18" fmla="*/ 115 w 133"/>
                <a:gd name="T19" fmla="*/ 15 h 201"/>
                <a:gd name="T20" fmla="*/ 120 w 133"/>
                <a:gd name="T21" fmla="*/ 21 h 201"/>
                <a:gd name="T22" fmla="*/ 125 w 133"/>
                <a:gd name="T23" fmla="*/ 28 h 201"/>
                <a:gd name="T24" fmla="*/ 128 w 133"/>
                <a:gd name="T25" fmla="*/ 36 h 201"/>
                <a:gd name="T26" fmla="*/ 132 w 133"/>
                <a:gd name="T27" fmla="*/ 48 h 201"/>
                <a:gd name="T28" fmla="*/ 133 w 133"/>
                <a:gd name="T29" fmla="*/ 58 h 201"/>
                <a:gd name="T30" fmla="*/ 133 w 133"/>
                <a:gd name="T31" fmla="*/ 69 h 201"/>
                <a:gd name="T32" fmla="*/ 131 w 133"/>
                <a:gd name="T33" fmla="*/ 79 h 201"/>
                <a:gd name="T34" fmla="*/ 128 w 133"/>
                <a:gd name="T35" fmla="*/ 83 h 201"/>
                <a:gd name="T36" fmla="*/ 126 w 133"/>
                <a:gd name="T37" fmla="*/ 88 h 201"/>
                <a:gd name="T38" fmla="*/ 123 w 133"/>
                <a:gd name="T39" fmla="*/ 92 h 201"/>
                <a:gd name="T40" fmla="*/ 118 w 133"/>
                <a:gd name="T41" fmla="*/ 96 h 201"/>
                <a:gd name="T42" fmla="*/ 108 w 133"/>
                <a:gd name="T43" fmla="*/ 103 h 201"/>
                <a:gd name="T44" fmla="*/ 95 w 133"/>
                <a:gd name="T45" fmla="*/ 109 h 201"/>
                <a:gd name="T46" fmla="*/ 59 w 133"/>
                <a:gd name="T47" fmla="*/ 123 h 201"/>
                <a:gd name="T48" fmla="*/ 86 w 133"/>
                <a:gd name="T49" fmla="*/ 194 h 201"/>
                <a:gd name="T50" fmla="*/ 67 w 133"/>
                <a:gd name="T51" fmla="*/ 201 h 201"/>
                <a:gd name="T52" fmla="*/ 51 w 133"/>
                <a:gd name="T53" fmla="*/ 103 h 201"/>
                <a:gd name="T54" fmla="*/ 87 w 133"/>
                <a:gd name="T55" fmla="*/ 89 h 201"/>
                <a:gd name="T56" fmla="*/ 96 w 133"/>
                <a:gd name="T57" fmla="*/ 86 h 201"/>
                <a:gd name="T58" fmla="*/ 102 w 133"/>
                <a:gd name="T59" fmla="*/ 81 h 201"/>
                <a:gd name="T60" fmla="*/ 107 w 133"/>
                <a:gd name="T61" fmla="*/ 77 h 201"/>
                <a:gd name="T62" fmla="*/ 110 w 133"/>
                <a:gd name="T63" fmla="*/ 72 h 201"/>
                <a:gd name="T64" fmla="*/ 112 w 133"/>
                <a:gd name="T65" fmla="*/ 66 h 201"/>
                <a:gd name="T66" fmla="*/ 112 w 133"/>
                <a:gd name="T67" fmla="*/ 59 h 201"/>
                <a:gd name="T68" fmla="*/ 111 w 133"/>
                <a:gd name="T69" fmla="*/ 52 h 201"/>
                <a:gd name="T70" fmla="*/ 110 w 133"/>
                <a:gd name="T71" fmla="*/ 45 h 201"/>
                <a:gd name="T72" fmla="*/ 105 w 133"/>
                <a:gd name="T73" fmla="*/ 36 h 201"/>
                <a:gd name="T74" fmla="*/ 99 w 133"/>
                <a:gd name="T75" fmla="*/ 28 h 201"/>
                <a:gd name="T76" fmla="*/ 92 w 133"/>
                <a:gd name="T77" fmla="*/ 25 h 201"/>
                <a:gd name="T78" fmla="*/ 85 w 133"/>
                <a:gd name="T79" fmla="*/ 22 h 201"/>
                <a:gd name="T80" fmla="*/ 76 w 133"/>
                <a:gd name="T81" fmla="*/ 23 h 201"/>
                <a:gd name="T82" fmla="*/ 64 w 133"/>
                <a:gd name="T83" fmla="*/ 27 h 201"/>
                <a:gd name="T84" fmla="*/ 28 w 133"/>
                <a:gd name="T85" fmla="*/ 41 h 201"/>
                <a:gd name="T86" fmla="*/ 51 w 133"/>
                <a:gd name="T87" fmla="*/ 10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3" h="201">
                  <a:moveTo>
                    <a:pt x="67" y="201"/>
                  </a:moveTo>
                  <a:lnTo>
                    <a:pt x="0" y="28"/>
                  </a:lnTo>
                  <a:lnTo>
                    <a:pt x="54" y="7"/>
                  </a:lnTo>
                  <a:lnTo>
                    <a:pt x="71" y="2"/>
                  </a:lnTo>
                  <a:lnTo>
                    <a:pt x="84" y="0"/>
                  </a:lnTo>
                  <a:lnTo>
                    <a:pt x="90" y="1"/>
                  </a:lnTo>
                  <a:lnTo>
                    <a:pt x="97" y="2"/>
                  </a:lnTo>
                  <a:lnTo>
                    <a:pt x="104" y="5"/>
                  </a:lnTo>
                  <a:lnTo>
                    <a:pt x="110" y="10"/>
                  </a:lnTo>
                  <a:lnTo>
                    <a:pt x="115" y="15"/>
                  </a:lnTo>
                  <a:lnTo>
                    <a:pt x="120" y="21"/>
                  </a:lnTo>
                  <a:lnTo>
                    <a:pt x="125" y="28"/>
                  </a:lnTo>
                  <a:lnTo>
                    <a:pt x="128" y="36"/>
                  </a:lnTo>
                  <a:lnTo>
                    <a:pt x="132" y="48"/>
                  </a:lnTo>
                  <a:lnTo>
                    <a:pt x="133" y="58"/>
                  </a:lnTo>
                  <a:lnTo>
                    <a:pt x="133" y="69"/>
                  </a:lnTo>
                  <a:lnTo>
                    <a:pt x="131" y="79"/>
                  </a:lnTo>
                  <a:lnTo>
                    <a:pt x="128" y="83"/>
                  </a:lnTo>
                  <a:lnTo>
                    <a:pt x="126" y="88"/>
                  </a:lnTo>
                  <a:lnTo>
                    <a:pt x="123" y="92"/>
                  </a:lnTo>
                  <a:lnTo>
                    <a:pt x="118" y="96"/>
                  </a:lnTo>
                  <a:lnTo>
                    <a:pt x="108" y="103"/>
                  </a:lnTo>
                  <a:lnTo>
                    <a:pt x="95" y="109"/>
                  </a:lnTo>
                  <a:lnTo>
                    <a:pt x="59" y="123"/>
                  </a:lnTo>
                  <a:lnTo>
                    <a:pt x="86" y="194"/>
                  </a:lnTo>
                  <a:lnTo>
                    <a:pt x="67" y="201"/>
                  </a:lnTo>
                  <a:close/>
                  <a:moveTo>
                    <a:pt x="51" y="103"/>
                  </a:moveTo>
                  <a:lnTo>
                    <a:pt x="87" y="89"/>
                  </a:lnTo>
                  <a:lnTo>
                    <a:pt x="96" y="86"/>
                  </a:lnTo>
                  <a:lnTo>
                    <a:pt x="102" y="81"/>
                  </a:lnTo>
                  <a:lnTo>
                    <a:pt x="107" y="77"/>
                  </a:lnTo>
                  <a:lnTo>
                    <a:pt x="110" y="72"/>
                  </a:lnTo>
                  <a:lnTo>
                    <a:pt x="112" y="66"/>
                  </a:lnTo>
                  <a:lnTo>
                    <a:pt x="112" y="59"/>
                  </a:lnTo>
                  <a:lnTo>
                    <a:pt x="111" y="52"/>
                  </a:lnTo>
                  <a:lnTo>
                    <a:pt x="110" y="45"/>
                  </a:lnTo>
                  <a:lnTo>
                    <a:pt x="105" y="36"/>
                  </a:lnTo>
                  <a:lnTo>
                    <a:pt x="99" y="28"/>
                  </a:lnTo>
                  <a:lnTo>
                    <a:pt x="92" y="25"/>
                  </a:lnTo>
                  <a:lnTo>
                    <a:pt x="85" y="22"/>
                  </a:lnTo>
                  <a:lnTo>
                    <a:pt x="76" y="23"/>
                  </a:lnTo>
                  <a:lnTo>
                    <a:pt x="64" y="27"/>
                  </a:lnTo>
                  <a:lnTo>
                    <a:pt x="28" y="41"/>
                  </a:lnTo>
                  <a:lnTo>
                    <a:pt x="51" y="103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862"/>
            <p:cNvSpPr>
              <a:spLocks noEditPoints="1"/>
            </p:cNvSpPr>
            <p:nvPr/>
          </p:nvSpPr>
          <p:spPr bwMode="auto">
            <a:xfrm>
              <a:off x="3431" y="1842"/>
              <a:ext cx="22" cy="27"/>
            </a:xfrm>
            <a:custGeom>
              <a:avLst/>
              <a:gdLst>
                <a:gd name="T0" fmla="*/ 2 w 112"/>
                <a:gd name="T1" fmla="*/ 72 h 138"/>
                <a:gd name="T2" fmla="*/ 0 w 112"/>
                <a:gd name="T3" fmla="*/ 51 h 138"/>
                <a:gd name="T4" fmla="*/ 1 w 112"/>
                <a:gd name="T5" fmla="*/ 39 h 138"/>
                <a:gd name="T6" fmla="*/ 7 w 112"/>
                <a:gd name="T7" fmla="*/ 24 h 138"/>
                <a:gd name="T8" fmla="*/ 21 w 112"/>
                <a:gd name="T9" fmla="*/ 9 h 138"/>
                <a:gd name="T10" fmla="*/ 41 w 112"/>
                <a:gd name="T11" fmla="*/ 1 h 138"/>
                <a:gd name="T12" fmla="*/ 62 w 112"/>
                <a:gd name="T13" fmla="*/ 2 h 138"/>
                <a:gd name="T14" fmla="*/ 77 w 112"/>
                <a:gd name="T15" fmla="*/ 10 h 138"/>
                <a:gd name="T16" fmla="*/ 86 w 112"/>
                <a:gd name="T17" fmla="*/ 19 h 138"/>
                <a:gd name="T18" fmla="*/ 97 w 112"/>
                <a:gd name="T19" fmla="*/ 35 h 138"/>
                <a:gd name="T20" fmla="*/ 109 w 112"/>
                <a:gd name="T21" fmla="*/ 66 h 138"/>
                <a:gd name="T22" fmla="*/ 112 w 112"/>
                <a:gd name="T23" fmla="*/ 87 h 138"/>
                <a:gd name="T24" fmla="*/ 111 w 112"/>
                <a:gd name="T25" fmla="*/ 100 h 138"/>
                <a:gd name="T26" fmla="*/ 104 w 112"/>
                <a:gd name="T27" fmla="*/ 114 h 138"/>
                <a:gd name="T28" fmla="*/ 91 w 112"/>
                <a:gd name="T29" fmla="*/ 129 h 138"/>
                <a:gd name="T30" fmla="*/ 71 w 112"/>
                <a:gd name="T31" fmla="*/ 137 h 138"/>
                <a:gd name="T32" fmla="*/ 51 w 112"/>
                <a:gd name="T33" fmla="*/ 136 h 138"/>
                <a:gd name="T34" fmla="*/ 36 w 112"/>
                <a:gd name="T35" fmla="*/ 128 h 138"/>
                <a:gd name="T36" fmla="*/ 26 w 112"/>
                <a:gd name="T37" fmla="*/ 119 h 138"/>
                <a:gd name="T38" fmla="*/ 15 w 112"/>
                <a:gd name="T39" fmla="*/ 102 h 138"/>
                <a:gd name="T40" fmla="*/ 26 w 112"/>
                <a:gd name="T41" fmla="*/ 81 h 138"/>
                <a:gd name="T42" fmla="*/ 36 w 112"/>
                <a:gd name="T43" fmla="*/ 101 h 138"/>
                <a:gd name="T44" fmla="*/ 48 w 112"/>
                <a:gd name="T45" fmla="*/ 113 h 138"/>
                <a:gd name="T46" fmla="*/ 62 w 112"/>
                <a:gd name="T47" fmla="*/ 118 h 138"/>
                <a:gd name="T48" fmla="*/ 75 w 112"/>
                <a:gd name="T49" fmla="*/ 117 h 138"/>
                <a:gd name="T50" fmla="*/ 86 w 112"/>
                <a:gd name="T51" fmla="*/ 110 h 138"/>
                <a:gd name="T52" fmla="*/ 92 w 112"/>
                <a:gd name="T53" fmla="*/ 97 h 138"/>
                <a:gd name="T54" fmla="*/ 92 w 112"/>
                <a:gd name="T55" fmla="*/ 80 h 138"/>
                <a:gd name="T56" fmla="*/ 86 w 112"/>
                <a:gd name="T57" fmla="*/ 57 h 138"/>
                <a:gd name="T58" fmla="*/ 76 w 112"/>
                <a:gd name="T59" fmla="*/ 37 h 138"/>
                <a:gd name="T60" fmla="*/ 63 w 112"/>
                <a:gd name="T61" fmla="*/ 25 h 138"/>
                <a:gd name="T62" fmla="*/ 50 w 112"/>
                <a:gd name="T63" fmla="*/ 20 h 138"/>
                <a:gd name="T64" fmla="*/ 37 w 112"/>
                <a:gd name="T65" fmla="*/ 21 h 138"/>
                <a:gd name="T66" fmla="*/ 27 w 112"/>
                <a:gd name="T67" fmla="*/ 29 h 138"/>
                <a:gd name="T68" fmla="*/ 21 w 112"/>
                <a:gd name="T69" fmla="*/ 41 h 138"/>
                <a:gd name="T70" fmla="*/ 20 w 112"/>
                <a:gd name="T71" fmla="*/ 58 h 138"/>
                <a:gd name="T72" fmla="*/ 26 w 112"/>
                <a:gd name="T73" fmla="*/ 8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2" h="138">
                  <a:moveTo>
                    <a:pt x="7" y="87"/>
                  </a:moveTo>
                  <a:lnTo>
                    <a:pt x="2" y="72"/>
                  </a:lnTo>
                  <a:lnTo>
                    <a:pt x="0" y="57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1" y="39"/>
                  </a:lnTo>
                  <a:lnTo>
                    <a:pt x="2" y="34"/>
                  </a:lnTo>
                  <a:lnTo>
                    <a:pt x="7" y="24"/>
                  </a:lnTo>
                  <a:lnTo>
                    <a:pt x="13" y="15"/>
                  </a:lnTo>
                  <a:lnTo>
                    <a:pt x="21" y="9"/>
                  </a:lnTo>
                  <a:lnTo>
                    <a:pt x="31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62" y="2"/>
                  </a:lnTo>
                  <a:lnTo>
                    <a:pt x="72" y="7"/>
                  </a:lnTo>
                  <a:lnTo>
                    <a:pt x="77" y="10"/>
                  </a:lnTo>
                  <a:lnTo>
                    <a:pt x="81" y="14"/>
                  </a:lnTo>
                  <a:lnTo>
                    <a:pt x="86" y="19"/>
                  </a:lnTo>
                  <a:lnTo>
                    <a:pt x="89" y="24"/>
                  </a:lnTo>
                  <a:lnTo>
                    <a:pt x="97" y="35"/>
                  </a:lnTo>
                  <a:lnTo>
                    <a:pt x="103" y="50"/>
                  </a:lnTo>
                  <a:lnTo>
                    <a:pt x="109" y="66"/>
                  </a:lnTo>
                  <a:lnTo>
                    <a:pt x="112" y="80"/>
                  </a:lnTo>
                  <a:lnTo>
                    <a:pt x="112" y="87"/>
                  </a:lnTo>
                  <a:lnTo>
                    <a:pt x="112" y="93"/>
                  </a:lnTo>
                  <a:lnTo>
                    <a:pt x="111" y="100"/>
                  </a:lnTo>
                  <a:lnTo>
                    <a:pt x="109" y="105"/>
                  </a:lnTo>
                  <a:lnTo>
                    <a:pt x="104" y="114"/>
                  </a:lnTo>
                  <a:lnTo>
                    <a:pt x="98" y="123"/>
                  </a:lnTo>
                  <a:lnTo>
                    <a:pt x="91" y="129"/>
                  </a:lnTo>
                  <a:lnTo>
                    <a:pt x="81" y="134"/>
                  </a:lnTo>
                  <a:lnTo>
                    <a:pt x="71" y="137"/>
                  </a:lnTo>
                  <a:lnTo>
                    <a:pt x="61" y="138"/>
                  </a:lnTo>
                  <a:lnTo>
                    <a:pt x="51" y="136"/>
                  </a:lnTo>
                  <a:lnTo>
                    <a:pt x="41" y="131"/>
                  </a:lnTo>
                  <a:lnTo>
                    <a:pt x="36" y="128"/>
                  </a:lnTo>
                  <a:lnTo>
                    <a:pt x="31" y="124"/>
                  </a:lnTo>
                  <a:lnTo>
                    <a:pt x="26" y="119"/>
                  </a:lnTo>
                  <a:lnTo>
                    <a:pt x="22" y="114"/>
                  </a:lnTo>
                  <a:lnTo>
                    <a:pt x="15" y="102"/>
                  </a:lnTo>
                  <a:lnTo>
                    <a:pt x="7" y="87"/>
                  </a:lnTo>
                  <a:close/>
                  <a:moveTo>
                    <a:pt x="26" y="81"/>
                  </a:moveTo>
                  <a:lnTo>
                    <a:pt x="31" y="92"/>
                  </a:lnTo>
                  <a:lnTo>
                    <a:pt x="36" y="101"/>
                  </a:lnTo>
                  <a:lnTo>
                    <a:pt x="42" y="108"/>
                  </a:lnTo>
                  <a:lnTo>
                    <a:pt x="48" y="113"/>
                  </a:lnTo>
                  <a:lnTo>
                    <a:pt x="56" y="117"/>
                  </a:lnTo>
                  <a:lnTo>
                    <a:pt x="62" y="118"/>
                  </a:lnTo>
                  <a:lnTo>
                    <a:pt x="68" y="118"/>
                  </a:lnTo>
                  <a:lnTo>
                    <a:pt x="75" y="117"/>
                  </a:lnTo>
                  <a:lnTo>
                    <a:pt x="81" y="114"/>
                  </a:lnTo>
                  <a:lnTo>
                    <a:pt x="86" y="110"/>
                  </a:lnTo>
                  <a:lnTo>
                    <a:pt x="89" y="103"/>
                  </a:lnTo>
                  <a:lnTo>
                    <a:pt x="92" y="97"/>
                  </a:lnTo>
                  <a:lnTo>
                    <a:pt x="93" y="88"/>
                  </a:lnTo>
                  <a:lnTo>
                    <a:pt x="92" y="80"/>
                  </a:lnTo>
                  <a:lnTo>
                    <a:pt x="91" y="68"/>
                  </a:lnTo>
                  <a:lnTo>
                    <a:pt x="86" y="57"/>
                  </a:lnTo>
                  <a:lnTo>
                    <a:pt x="81" y="46"/>
                  </a:lnTo>
                  <a:lnTo>
                    <a:pt x="76" y="37"/>
                  </a:lnTo>
                  <a:lnTo>
                    <a:pt x="70" y="30"/>
                  </a:lnTo>
                  <a:lnTo>
                    <a:pt x="63" y="25"/>
                  </a:lnTo>
                  <a:lnTo>
                    <a:pt x="57" y="21"/>
                  </a:lnTo>
                  <a:lnTo>
                    <a:pt x="50" y="20"/>
                  </a:lnTo>
                  <a:lnTo>
                    <a:pt x="43" y="20"/>
                  </a:lnTo>
                  <a:lnTo>
                    <a:pt x="37" y="21"/>
                  </a:lnTo>
                  <a:lnTo>
                    <a:pt x="31" y="24"/>
                  </a:lnTo>
                  <a:lnTo>
                    <a:pt x="27" y="29"/>
                  </a:lnTo>
                  <a:lnTo>
                    <a:pt x="23" y="34"/>
                  </a:lnTo>
                  <a:lnTo>
                    <a:pt x="21" y="41"/>
                  </a:lnTo>
                  <a:lnTo>
                    <a:pt x="20" y="50"/>
                  </a:lnTo>
                  <a:lnTo>
                    <a:pt x="20" y="58"/>
                  </a:lnTo>
                  <a:lnTo>
                    <a:pt x="22" y="68"/>
                  </a:lnTo>
                  <a:lnTo>
                    <a:pt x="26" y="81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863"/>
            <p:cNvSpPr>
              <a:spLocks noEditPoints="1"/>
            </p:cNvSpPr>
            <p:nvPr/>
          </p:nvSpPr>
          <p:spPr bwMode="auto">
            <a:xfrm>
              <a:off x="3448" y="1826"/>
              <a:ext cx="17" cy="36"/>
            </a:xfrm>
            <a:custGeom>
              <a:avLst/>
              <a:gdLst>
                <a:gd name="T0" fmla="*/ 10 w 85"/>
                <a:gd name="T1" fmla="*/ 31 h 179"/>
                <a:gd name="T2" fmla="*/ 0 w 85"/>
                <a:gd name="T3" fmla="*/ 6 h 179"/>
                <a:gd name="T4" fmla="*/ 18 w 85"/>
                <a:gd name="T5" fmla="*/ 0 h 179"/>
                <a:gd name="T6" fmla="*/ 28 w 85"/>
                <a:gd name="T7" fmla="*/ 25 h 179"/>
                <a:gd name="T8" fmla="*/ 10 w 85"/>
                <a:gd name="T9" fmla="*/ 31 h 179"/>
                <a:gd name="T10" fmla="*/ 68 w 85"/>
                <a:gd name="T11" fmla="*/ 179 h 179"/>
                <a:gd name="T12" fmla="*/ 19 w 85"/>
                <a:gd name="T13" fmla="*/ 55 h 179"/>
                <a:gd name="T14" fmla="*/ 37 w 85"/>
                <a:gd name="T15" fmla="*/ 47 h 179"/>
                <a:gd name="T16" fmla="*/ 85 w 85"/>
                <a:gd name="T17" fmla="*/ 173 h 179"/>
                <a:gd name="T18" fmla="*/ 68 w 85"/>
                <a:gd name="T1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79">
                  <a:moveTo>
                    <a:pt x="10" y="31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28" y="25"/>
                  </a:lnTo>
                  <a:lnTo>
                    <a:pt x="10" y="31"/>
                  </a:lnTo>
                  <a:close/>
                  <a:moveTo>
                    <a:pt x="68" y="179"/>
                  </a:moveTo>
                  <a:lnTo>
                    <a:pt x="19" y="55"/>
                  </a:lnTo>
                  <a:lnTo>
                    <a:pt x="37" y="47"/>
                  </a:lnTo>
                  <a:lnTo>
                    <a:pt x="85" y="173"/>
                  </a:lnTo>
                  <a:lnTo>
                    <a:pt x="68" y="179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864"/>
            <p:cNvSpPr>
              <a:spLocks/>
            </p:cNvSpPr>
            <p:nvPr/>
          </p:nvSpPr>
          <p:spPr bwMode="auto">
            <a:xfrm>
              <a:off x="3462" y="1829"/>
              <a:ext cx="27" cy="29"/>
            </a:xfrm>
            <a:custGeom>
              <a:avLst/>
              <a:gdLst>
                <a:gd name="T0" fmla="*/ 49 w 132"/>
                <a:gd name="T1" fmla="*/ 149 h 149"/>
                <a:gd name="T2" fmla="*/ 0 w 132"/>
                <a:gd name="T3" fmla="*/ 24 h 149"/>
                <a:gd name="T4" fmla="*/ 16 w 132"/>
                <a:gd name="T5" fmla="*/ 17 h 149"/>
                <a:gd name="T6" fmla="*/ 23 w 132"/>
                <a:gd name="T7" fmla="*/ 35 h 149"/>
                <a:gd name="T8" fmla="*/ 24 w 132"/>
                <a:gd name="T9" fmla="*/ 30 h 149"/>
                <a:gd name="T10" fmla="*/ 25 w 132"/>
                <a:gd name="T11" fmla="*/ 24 h 149"/>
                <a:gd name="T12" fmla="*/ 28 w 132"/>
                <a:gd name="T13" fmla="*/ 19 h 149"/>
                <a:gd name="T14" fmla="*/ 31 w 132"/>
                <a:gd name="T15" fmla="*/ 15 h 149"/>
                <a:gd name="T16" fmla="*/ 34 w 132"/>
                <a:gd name="T17" fmla="*/ 11 h 149"/>
                <a:gd name="T18" fmla="*/ 38 w 132"/>
                <a:gd name="T19" fmla="*/ 7 h 149"/>
                <a:gd name="T20" fmla="*/ 43 w 132"/>
                <a:gd name="T21" fmla="*/ 5 h 149"/>
                <a:gd name="T22" fmla="*/ 48 w 132"/>
                <a:gd name="T23" fmla="*/ 2 h 149"/>
                <a:gd name="T24" fmla="*/ 56 w 132"/>
                <a:gd name="T25" fmla="*/ 0 h 149"/>
                <a:gd name="T26" fmla="*/ 64 w 132"/>
                <a:gd name="T27" fmla="*/ 0 h 149"/>
                <a:gd name="T28" fmla="*/ 72 w 132"/>
                <a:gd name="T29" fmla="*/ 1 h 149"/>
                <a:gd name="T30" fmla="*/ 79 w 132"/>
                <a:gd name="T31" fmla="*/ 4 h 149"/>
                <a:gd name="T32" fmla="*/ 85 w 132"/>
                <a:gd name="T33" fmla="*/ 9 h 149"/>
                <a:gd name="T34" fmla="*/ 90 w 132"/>
                <a:gd name="T35" fmla="*/ 15 h 149"/>
                <a:gd name="T36" fmla="*/ 96 w 132"/>
                <a:gd name="T37" fmla="*/ 25 h 149"/>
                <a:gd name="T38" fmla="*/ 102 w 132"/>
                <a:gd name="T39" fmla="*/ 40 h 149"/>
                <a:gd name="T40" fmla="*/ 132 w 132"/>
                <a:gd name="T41" fmla="*/ 117 h 149"/>
                <a:gd name="T42" fmla="*/ 115 w 132"/>
                <a:gd name="T43" fmla="*/ 123 h 149"/>
                <a:gd name="T44" fmla="*/ 85 w 132"/>
                <a:gd name="T45" fmla="*/ 47 h 149"/>
                <a:gd name="T46" fmla="*/ 80 w 132"/>
                <a:gd name="T47" fmla="*/ 36 h 149"/>
                <a:gd name="T48" fmla="*/ 75 w 132"/>
                <a:gd name="T49" fmla="*/ 27 h 149"/>
                <a:gd name="T50" fmla="*/ 70 w 132"/>
                <a:gd name="T51" fmla="*/ 24 h 149"/>
                <a:gd name="T52" fmla="*/ 64 w 132"/>
                <a:gd name="T53" fmla="*/ 21 h 149"/>
                <a:gd name="T54" fmla="*/ 58 w 132"/>
                <a:gd name="T55" fmla="*/ 20 h 149"/>
                <a:gd name="T56" fmla="*/ 51 w 132"/>
                <a:gd name="T57" fmla="*/ 22 h 149"/>
                <a:gd name="T58" fmla="*/ 45 w 132"/>
                <a:gd name="T59" fmla="*/ 25 h 149"/>
                <a:gd name="T60" fmla="*/ 41 w 132"/>
                <a:gd name="T61" fmla="*/ 29 h 149"/>
                <a:gd name="T62" fmla="*/ 38 w 132"/>
                <a:gd name="T63" fmla="*/ 34 h 149"/>
                <a:gd name="T64" fmla="*/ 35 w 132"/>
                <a:gd name="T65" fmla="*/ 39 h 149"/>
                <a:gd name="T66" fmla="*/ 34 w 132"/>
                <a:gd name="T67" fmla="*/ 46 h 149"/>
                <a:gd name="T68" fmla="*/ 34 w 132"/>
                <a:gd name="T69" fmla="*/ 53 h 149"/>
                <a:gd name="T70" fmla="*/ 36 w 132"/>
                <a:gd name="T71" fmla="*/ 63 h 149"/>
                <a:gd name="T72" fmla="*/ 40 w 132"/>
                <a:gd name="T73" fmla="*/ 73 h 149"/>
                <a:gd name="T74" fmla="*/ 66 w 132"/>
                <a:gd name="T75" fmla="*/ 142 h 149"/>
                <a:gd name="T76" fmla="*/ 49 w 132"/>
                <a:gd name="T77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49">
                  <a:moveTo>
                    <a:pt x="49" y="149"/>
                  </a:moveTo>
                  <a:lnTo>
                    <a:pt x="0" y="24"/>
                  </a:lnTo>
                  <a:lnTo>
                    <a:pt x="16" y="17"/>
                  </a:lnTo>
                  <a:lnTo>
                    <a:pt x="23" y="35"/>
                  </a:lnTo>
                  <a:lnTo>
                    <a:pt x="24" y="30"/>
                  </a:lnTo>
                  <a:lnTo>
                    <a:pt x="25" y="24"/>
                  </a:lnTo>
                  <a:lnTo>
                    <a:pt x="28" y="19"/>
                  </a:lnTo>
                  <a:lnTo>
                    <a:pt x="31" y="15"/>
                  </a:lnTo>
                  <a:lnTo>
                    <a:pt x="34" y="11"/>
                  </a:lnTo>
                  <a:lnTo>
                    <a:pt x="38" y="7"/>
                  </a:lnTo>
                  <a:lnTo>
                    <a:pt x="43" y="5"/>
                  </a:lnTo>
                  <a:lnTo>
                    <a:pt x="48" y="2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72" y="1"/>
                  </a:lnTo>
                  <a:lnTo>
                    <a:pt x="79" y="4"/>
                  </a:lnTo>
                  <a:lnTo>
                    <a:pt x="85" y="9"/>
                  </a:lnTo>
                  <a:lnTo>
                    <a:pt x="90" y="15"/>
                  </a:lnTo>
                  <a:lnTo>
                    <a:pt x="96" y="25"/>
                  </a:lnTo>
                  <a:lnTo>
                    <a:pt x="102" y="40"/>
                  </a:lnTo>
                  <a:lnTo>
                    <a:pt x="132" y="117"/>
                  </a:lnTo>
                  <a:lnTo>
                    <a:pt x="115" y="123"/>
                  </a:lnTo>
                  <a:lnTo>
                    <a:pt x="85" y="47"/>
                  </a:lnTo>
                  <a:lnTo>
                    <a:pt x="80" y="36"/>
                  </a:lnTo>
                  <a:lnTo>
                    <a:pt x="75" y="27"/>
                  </a:lnTo>
                  <a:lnTo>
                    <a:pt x="70" y="24"/>
                  </a:lnTo>
                  <a:lnTo>
                    <a:pt x="64" y="21"/>
                  </a:lnTo>
                  <a:lnTo>
                    <a:pt x="58" y="20"/>
                  </a:lnTo>
                  <a:lnTo>
                    <a:pt x="51" y="22"/>
                  </a:lnTo>
                  <a:lnTo>
                    <a:pt x="45" y="25"/>
                  </a:lnTo>
                  <a:lnTo>
                    <a:pt x="41" y="29"/>
                  </a:lnTo>
                  <a:lnTo>
                    <a:pt x="38" y="34"/>
                  </a:lnTo>
                  <a:lnTo>
                    <a:pt x="35" y="39"/>
                  </a:lnTo>
                  <a:lnTo>
                    <a:pt x="34" y="46"/>
                  </a:lnTo>
                  <a:lnTo>
                    <a:pt x="34" y="53"/>
                  </a:lnTo>
                  <a:lnTo>
                    <a:pt x="36" y="63"/>
                  </a:lnTo>
                  <a:lnTo>
                    <a:pt x="40" y="73"/>
                  </a:lnTo>
                  <a:lnTo>
                    <a:pt x="66" y="142"/>
                  </a:lnTo>
                  <a:lnTo>
                    <a:pt x="49" y="149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865"/>
            <p:cNvSpPr>
              <a:spLocks/>
            </p:cNvSpPr>
            <p:nvPr/>
          </p:nvSpPr>
          <p:spPr bwMode="auto">
            <a:xfrm>
              <a:off x="3484" y="1814"/>
              <a:ext cx="20" cy="34"/>
            </a:xfrm>
            <a:custGeom>
              <a:avLst/>
              <a:gdLst>
                <a:gd name="T0" fmla="*/ 89 w 98"/>
                <a:gd name="T1" fmla="*/ 144 h 171"/>
                <a:gd name="T2" fmla="*/ 98 w 98"/>
                <a:gd name="T3" fmla="*/ 161 h 171"/>
                <a:gd name="T4" fmla="*/ 92 w 98"/>
                <a:gd name="T5" fmla="*/ 166 h 171"/>
                <a:gd name="T6" fmla="*/ 87 w 98"/>
                <a:gd name="T7" fmla="*/ 169 h 171"/>
                <a:gd name="T8" fmla="*/ 78 w 98"/>
                <a:gd name="T9" fmla="*/ 171 h 171"/>
                <a:gd name="T10" fmla="*/ 71 w 98"/>
                <a:gd name="T11" fmla="*/ 171 h 171"/>
                <a:gd name="T12" fmla="*/ 64 w 98"/>
                <a:gd name="T13" fmla="*/ 169 h 171"/>
                <a:gd name="T14" fmla="*/ 58 w 98"/>
                <a:gd name="T15" fmla="*/ 164 h 171"/>
                <a:gd name="T16" fmla="*/ 53 w 98"/>
                <a:gd name="T17" fmla="*/ 155 h 171"/>
                <a:gd name="T18" fmla="*/ 47 w 98"/>
                <a:gd name="T19" fmla="*/ 140 h 171"/>
                <a:gd name="T20" fmla="*/ 20 w 98"/>
                <a:gd name="T21" fmla="*/ 68 h 171"/>
                <a:gd name="T22" fmla="*/ 6 w 98"/>
                <a:gd name="T23" fmla="*/ 71 h 171"/>
                <a:gd name="T24" fmla="*/ 0 w 98"/>
                <a:gd name="T25" fmla="*/ 55 h 171"/>
                <a:gd name="T26" fmla="*/ 13 w 98"/>
                <a:gd name="T27" fmla="*/ 50 h 171"/>
                <a:gd name="T28" fmla="*/ 1 w 98"/>
                <a:gd name="T29" fmla="*/ 19 h 171"/>
                <a:gd name="T30" fmla="*/ 13 w 98"/>
                <a:gd name="T31" fmla="*/ 0 h 171"/>
                <a:gd name="T32" fmla="*/ 31 w 98"/>
                <a:gd name="T33" fmla="*/ 44 h 171"/>
                <a:gd name="T34" fmla="*/ 48 w 98"/>
                <a:gd name="T35" fmla="*/ 38 h 171"/>
                <a:gd name="T36" fmla="*/ 54 w 98"/>
                <a:gd name="T37" fmla="*/ 54 h 171"/>
                <a:gd name="T38" fmla="*/ 37 w 98"/>
                <a:gd name="T39" fmla="*/ 60 h 171"/>
                <a:gd name="T40" fmla="*/ 64 w 98"/>
                <a:gd name="T41" fmla="*/ 134 h 171"/>
                <a:gd name="T42" fmla="*/ 68 w 98"/>
                <a:gd name="T43" fmla="*/ 142 h 171"/>
                <a:gd name="T44" fmla="*/ 72 w 98"/>
                <a:gd name="T45" fmla="*/ 146 h 171"/>
                <a:gd name="T46" fmla="*/ 73 w 98"/>
                <a:gd name="T47" fmla="*/ 147 h 171"/>
                <a:gd name="T48" fmla="*/ 76 w 98"/>
                <a:gd name="T49" fmla="*/ 149 h 171"/>
                <a:gd name="T50" fmla="*/ 78 w 98"/>
                <a:gd name="T51" fmla="*/ 149 h 171"/>
                <a:gd name="T52" fmla="*/ 82 w 98"/>
                <a:gd name="T53" fmla="*/ 147 h 171"/>
                <a:gd name="T54" fmla="*/ 84 w 98"/>
                <a:gd name="T55" fmla="*/ 146 h 171"/>
                <a:gd name="T56" fmla="*/ 89 w 98"/>
                <a:gd name="T57" fmla="*/ 14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8" h="171">
                  <a:moveTo>
                    <a:pt x="89" y="144"/>
                  </a:moveTo>
                  <a:lnTo>
                    <a:pt x="98" y="161"/>
                  </a:lnTo>
                  <a:lnTo>
                    <a:pt x="92" y="166"/>
                  </a:lnTo>
                  <a:lnTo>
                    <a:pt x="87" y="169"/>
                  </a:lnTo>
                  <a:lnTo>
                    <a:pt x="78" y="171"/>
                  </a:lnTo>
                  <a:lnTo>
                    <a:pt x="71" y="171"/>
                  </a:lnTo>
                  <a:lnTo>
                    <a:pt x="64" y="169"/>
                  </a:lnTo>
                  <a:lnTo>
                    <a:pt x="58" y="164"/>
                  </a:lnTo>
                  <a:lnTo>
                    <a:pt x="53" y="155"/>
                  </a:lnTo>
                  <a:lnTo>
                    <a:pt x="47" y="140"/>
                  </a:lnTo>
                  <a:lnTo>
                    <a:pt x="20" y="68"/>
                  </a:lnTo>
                  <a:lnTo>
                    <a:pt x="6" y="71"/>
                  </a:lnTo>
                  <a:lnTo>
                    <a:pt x="0" y="55"/>
                  </a:lnTo>
                  <a:lnTo>
                    <a:pt x="13" y="50"/>
                  </a:lnTo>
                  <a:lnTo>
                    <a:pt x="1" y="19"/>
                  </a:lnTo>
                  <a:lnTo>
                    <a:pt x="13" y="0"/>
                  </a:lnTo>
                  <a:lnTo>
                    <a:pt x="31" y="44"/>
                  </a:lnTo>
                  <a:lnTo>
                    <a:pt x="48" y="38"/>
                  </a:lnTo>
                  <a:lnTo>
                    <a:pt x="54" y="54"/>
                  </a:lnTo>
                  <a:lnTo>
                    <a:pt x="37" y="60"/>
                  </a:lnTo>
                  <a:lnTo>
                    <a:pt x="64" y="134"/>
                  </a:lnTo>
                  <a:lnTo>
                    <a:pt x="68" y="142"/>
                  </a:lnTo>
                  <a:lnTo>
                    <a:pt x="72" y="146"/>
                  </a:lnTo>
                  <a:lnTo>
                    <a:pt x="73" y="147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82" y="147"/>
                  </a:lnTo>
                  <a:lnTo>
                    <a:pt x="84" y="146"/>
                  </a:lnTo>
                  <a:lnTo>
                    <a:pt x="89" y="144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866"/>
            <p:cNvSpPr>
              <a:spLocks noEditPoints="1"/>
            </p:cNvSpPr>
            <p:nvPr/>
          </p:nvSpPr>
          <p:spPr bwMode="auto">
            <a:xfrm>
              <a:off x="3505" y="1801"/>
              <a:ext cx="32" cy="40"/>
            </a:xfrm>
            <a:custGeom>
              <a:avLst/>
              <a:gdLst>
                <a:gd name="T0" fmla="*/ 67 w 161"/>
                <a:gd name="T1" fmla="*/ 199 h 199"/>
                <a:gd name="T2" fmla="*/ 0 w 161"/>
                <a:gd name="T3" fmla="*/ 26 h 199"/>
                <a:gd name="T4" fmla="*/ 50 w 161"/>
                <a:gd name="T5" fmla="*/ 7 h 199"/>
                <a:gd name="T6" fmla="*/ 66 w 161"/>
                <a:gd name="T7" fmla="*/ 1 h 199"/>
                <a:gd name="T8" fmla="*/ 78 w 161"/>
                <a:gd name="T9" fmla="*/ 0 h 199"/>
                <a:gd name="T10" fmla="*/ 85 w 161"/>
                <a:gd name="T11" fmla="*/ 0 h 199"/>
                <a:gd name="T12" fmla="*/ 92 w 161"/>
                <a:gd name="T13" fmla="*/ 1 h 199"/>
                <a:gd name="T14" fmla="*/ 98 w 161"/>
                <a:gd name="T15" fmla="*/ 2 h 199"/>
                <a:gd name="T16" fmla="*/ 106 w 161"/>
                <a:gd name="T17" fmla="*/ 6 h 199"/>
                <a:gd name="T18" fmla="*/ 112 w 161"/>
                <a:gd name="T19" fmla="*/ 10 h 199"/>
                <a:gd name="T20" fmla="*/ 118 w 161"/>
                <a:gd name="T21" fmla="*/ 16 h 199"/>
                <a:gd name="T22" fmla="*/ 125 w 161"/>
                <a:gd name="T23" fmla="*/ 21 h 199"/>
                <a:gd name="T24" fmla="*/ 131 w 161"/>
                <a:gd name="T25" fmla="*/ 28 h 199"/>
                <a:gd name="T26" fmla="*/ 136 w 161"/>
                <a:gd name="T27" fmla="*/ 36 h 199"/>
                <a:gd name="T28" fmla="*/ 141 w 161"/>
                <a:gd name="T29" fmla="*/ 45 h 199"/>
                <a:gd name="T30" fmla="*/ 146 w 161"/>
                <a:gd name="T31" fmla="*/ 55 h 199"/>
                <a:gd name="T32" fmla="*/ 151 w 161"/>
                <a:gd name="T33" fmla="*/ 66 h 199"/>
                <a:gd name="T34" fmla="*/ 156 w 161"/>
                <a:gd name="T35" fmla="*/ 81 h 199"/>
                <a:gd name="T36" fmla="*/ 159 w 161"/>
                <a:gd name="T37" fmla="*/ 94 h 199"/>
                <a:gd name="T38" fmla="*/ 161 w 161"/>
                <a:gd name="T39" fmla="*/ 107 h 199"/>
                <a:gd name="T40" fmla="*/ 161 w 161"/>
                <a:gd name="T41" fmla="*/ 119 h 199"/>
                <a:gd name="T42" fmla="*/ 161 w 161"/>
                <a:gd name="T43" fmla="*/ 130 h 199"/>
                <a:gd name="T44" fmla="*/ 158 w 161"/>
                <a:gd name="T45" fmla="*/ 140 h 199"/>
                <a:gd name="T46" fmla="*/ 154 w 161"/>
                <a:gd name="T47" fmla="*/ 149 h 199"/>
                <a:gd name="T48" fmla="*/ 151 w 161"/>
                <a:gd name="T49" fmla="*/ 157 h 199"/>
                <a:gd name="T50" fmla="*/ 144 w 161"/>
                <a:gd name="T51" fmla="*/ 163 h 199"/>
                <a:gd name="T52" fmla="*/ 137 w 161"/>
                <a:gd name="T53" fmla="*/ 169 h 199"/>
                <a:gd name="T54" fmla="*/ 128 w 161"/>
                <a:gd name="T55" fmla="*/ 174 h 199"/>
                <a:gd name="T56" fmla="*/ 118 w 161"/>
                <a:gd name="T57" fmla="*/ 179 h 199"/>
                <a:gd name="T58" fmla="*/ 67 w 161"/>
                <a:gd name="T59" fmla="*/ 199 h 199"/>
                <a:gd name="T60" fmla="*/ 78 w 161"/>
                <a:gd name="T61" fmla="*/ 172 h 199"/>
                <a:gd name="T62" fmla="*/ 108 w 161"/>
                <a:gd name="T63" fmla="*/ 159 h 199"/>
                <a:gd name="T64" fmla="*/ 117 w 161"/>
                <a:gd name="T65" fmla="*/ 155 h 199"/>
                <a:gd name="T66" fmla="*/ 123 w 161"/>
                <a:gd name="T67" fmla="*/ 152 h 199"/>
                <a:gd name="T68" fmla="*/ 130 w 161"/>
                <a:gd name="T69" fmla="*/ 148 h 199"/>
                <a:gd name="T70" fmla="*/ 133 w 161"/>
                <a:gd name="T71" fmla="*/ 143 h 199"/>
                <a:gd name="T72" fmla="*/ 137 w 161"/>
                <a:gd name="T73" fmla="*/ 138 h 199"/>
                <a:gd name="T74" fmla="*/ 139 w 161"/>
                <a:gd name="T75" fmla="*/ 132 h 199"/>
                <a:gd name="T76" fmla="*/ 141 w 161"/>
                <a:gd name="T77" fmla="*/ 125 h 199"/>
                <a:gd name="T78" fmla="*/ 141 w 161"/>
                <a:gd name="T79" fmla="*/ 118 h 199"/>
                <a:gd name="T80" fmla="*/ 139 w 161"/>
                <a:gd name="T81" fmla="*/ 108 h 199"/>
                <a:gd name="T82" fmla="*/ 138 w 161"/>
                <a:gd name="T83" fmla="*/ 97 h 199"/>
                <a:gd name="T84" fmla="*/ 136 w 161"/>
                <a:gd name="T85" fmla="*/ 86 h 199"/>
                <a:gd name="T86" fmla="*/ 131 w 161"/>
                <a:gd name="T87" fmla="*/ 73 h 199"/>
                <a:gd name="T88" fmla="*/ 126 w 161"/>
                <a:gd name="T89" fmla="*/ 61 h 199"/>
                <a:gd name="T90" fmla="*/ 121 w 161"/>
                <a:gd name="T91" fmla="*/ 51 h 199"/>
                <a:gd name="T92" fmla="*/ 115 w 161"/>
                <a:gd name="T93" fmla="*/ 42 h 199"/>
                <a:gd name="T94" fmla="*/ 108 w 161"/>
                <a:gd name="T95" fmla="*/ 35 h 199"/>
                <a:gd name="T96" fmla="*/ 102 w 161"/>
                <a:gd name="T97" fmla="*/ 30 h 199"/>
                <a:gd name="T98" fmla="*/ 95 w 161"/>
                <a:gd name="T99" fmla="*/ 25 h 199"/>
                <a:gd name="T100" fmla="*/ 88 w 161"/>
                <a:gd name="T101" fmla="*/ 22 h 199"/>
                <a:gd name="T102" fmla="*/ 82 w 161"/>
                <a:gd name="T103" fmla="*/ 21 h 199"/>
                <a:gd name="T104" fmla="*/ 77 w 161"/>
                <a:gd name="T105" fmla="*/ 21 h 199"/>
                <a:gd name="T106" fmla="*/ 71 w 161"/>
                <a:gd name="T107" fmla="*/ 22 h 199"/>
                <a:gd name="T108" fmla="*/ 65 w 161"/>
                <a:gd name="T109" fmla="*/ 25 h 199"/>
                <a:gd name="T110" fmla="*/ 57 w 161"/>
                <a:gd name="T111" fmla="*/ 27 h 199"/>
                <a:gd name="T112" fmla="*/ 27 w 161"/>
                <a:gd name="T113" fmla="*/ 38 h 199"/>
                <a:gd name="T114" fmla="*/ 78 w 161"/>
                <a:gd name="T115" fmla="*/ 17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199">
                  <a:moveTo>
                    <a:pt x="67" y="199"/>
                  </a:moveTo>
                  <a:lnTo>
                    <a:pt x="0" y="26"/>
                  </a:lnTo>
                  <a:lnTo>
                    <a:pt x="50" y="7"/>
                  </a:lnTo>
                  <a:lnTo>
                    <a:pt x="66" y="1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92" y="1"/>
                  </a:lnTo>
                  <a:lnTo>
                    <a:pt x="98" y="2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18" y="16"/>
                  </a:lnTo>
                  <a:lnTo>
                    <a:pt x="125" y="21"/>
                  </a:lnTo>
                  <a:lnTo>
                    <a:pt x="131" y="28"/>
                  </a:lnTo>
                  <a:lnTo>
                    <a:pt x="136" y="36"/>
                  </a:lnTo>
                  <a:lnTo>
                    <a:pt x="141" y="45"/>
                  </a:lnTo>
                  <a:lnTo>
                    <a:pt x="146" y="55"/>
                  </a:lnTo>
                  <a:lnTo>
                    <a:pt x="151" y="66"/>
                  </a:lnTo>
                  <a:lnTo>
                    <a:pt x="156" y="81"/>
                  </a:lnTo>
                  <a:lnTo>
                    <a:pt x="159" y="94"/>
                  </a:lnTo>
                  <a:lnTo>
                    <a:pt x="161" y="107"/>
                  </a:lnTo>
                  <a:lnTo>
                    <a:pt x="161" y="119"/>
                  </a:lnTo>
                  <a:lnTo>
                    <a:pt x="161" y="130"/>
                  </a:lnTo>
                  <a:lnTo>
                    <a:pt x="158" y="140"/>
                  </a:lnTo>
                  <a:lnTo>
                    <a:pt x="154" y="149"/>
                  </a:lnTo>
                  <a:lnTo>
                    <a:pt x="151" y="157"/>
                  </a:lnTo>
                  <a:lnTo>
                    <a:pt x="144" y="163"/>
                  </a:lnTo>
                  <a:lnTo>
                    <a:pt x="137" y="169"/>
                  </a:lnTo>
                  <a:lnTo>
                    <a:pt x="128" y="174"/>
                  </a:lnTo>
                  <a:lnTo>
                    <a:pt x="118" y="179"/>
                  </a:lnTo>
                  <a:lnTo>
                    <a:pt x="67" y="199"/>
                  </a:lnTo>
                  <a:close/>
                  <a:moveTo>
                    <a:pt x="78" y="172"/>
                  </a:moveTo>
                  <a:lnTo>
                    <a:pt x="108" y="159"/>
                  </a:lnTo>
                  <a:lnTo>
                    <a:pt x="117" y="155"/>
                  </a:lnTo>
                  <a:lnTo>
                    <a:pt x="123" y="152"/>
                  </a:lnTo>
                  <a:lnTo>
                    <a:pt x="130" y="148"/>
                  </a:lnTo>
                  <a:lnTo>
                    <a:pt x="133" y="143"/>
                  </a:lnTo>
                  <a:lnTo>
                    <a:pt x="137" y="138"/>
                  </a:lnTo>
                  <a:lnTo>
                    <a:pt x="139" y="132"/>
                  </a:lnTo>
                  <a:lnTo>
                    <a:pt x="141" y="125"/>
                  </a:lnTo>
                  <a:lnTo>
                    <a:pt x="141" y="118"/>
                  </a:lnTo>
                  <a:lnTo>
                    <a:pt x="139" y="108"/>
                  </a:lnTo>
                  <a:lnTo>
                    <a:pt x="138" y="97"/>
                  </a:lnTo>
                  <a:lnTo>
                    <a:pt x="136" y="86"/>
                  </a:lnTo>
                  <a:lnTo>
                    <a:pt x="131" y="73"/>
                  </a:lnTo>
                  <a:lnTo>
                    <a:pt x="126" y="61"/>
                  </a:lnTo>
                  <a:lnTo>
                    <a:pt x="121" y="51"/>
                  </a:lnTo>
                  <a:lnTo>
                    <a:pt x="115" y="42"/>
                  </a:lnTo>
                  <a:lnTo>
                    <a:pt x="108" y="35"/>
                  </a:lnTo>
                  <a:lnTo>
                    <a:pt x="102" y="30"/>
                  </a:lnTo>
                  <a:lnTo>
                    <a:pt x="95" y="25"/>
                  </a:lnTo>
                  <a:lnTo>
                    <a:pt x="88" y="22"/>
                  </a:lnTo>
                  <a:lnTo>
                    <a:pt x="82" y="21"/>
                  </a:lnTo>
                  <a:lnTo>
                    <a:pt x="77" y="21"/>
                  </a:lnTo>
                  <a:lnTo>
                    <a:pt x="71" y="22"/>
                  </a:lnTo>
                  <a:lnTo>
                    <a:pt x="65" y="25"/>
                  </a:lnTo>
                  <a:lnTo>
                    <a:pt x="57" y="27"/>
                  </a:lnTo>
                  <a:lnTo>
                    <a:pt x="27" y="38"/>
                  </a:lnTo>
                  <a:lnTo>
                    <a:pt x="78" y="172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867"/>
            <p:cNvSpPr>
              <a:spLocks/>
            </p:cNvSpPr>
            <p:nvPr/>
          </p:nvSpPr>
          <p:spPr bwMode="auto">
            <a:xfrm>
              <a:off x="3538" y="1800"/>
              <a:ext cx="13" cy="29"/>
            </a:xfrm>
            <a:custGeom>
              <a:avLst/>
              <a:gdLst>
                <a:gd name="T0" fmla="*/ 48 w 66"/>
                <a:gd name="T1" fmla="*/ 145 h 145"/>
                <a:gd name="T2" fmla="*/ 0 w 66"/>
                <a:gd name="T3" fmla="*/ 19 h 145"/>
                <a:gd name="T4" fmla="*/ 16 w 66"/>
                <a:gd name="T5" fmla="*/ 13 h 145"/>
                <a:gd name="T6" fmla="*/ 24 w 66"/>
                <a:gd name="T7" fmla="*/ 33 h 145"/>
                <a:gd name="T8" fmla="*/ 25 w 66"/>
                <a:gd name="T9" fmla="*/ 19 h 145"/>
                <a:gd name="T10" fmla="*/ 27 w 66"/>
                <a:gd name="T11" fmla="*/ 10 h 145"/>
                <a:gd name="T12" fmla="*/ 31 w 66"/>
                <a:gd name="T13" fmla="*/ 5 h 145"/>
                <a:gd name="T14" fmla="*/ 37 w 66"/>
                <a:gd name="T15" fmla="*/ 1 h 145"/>
                <a:gd name="T16" fmla="*/ 41 w 66"/>
                <a:gd name="T17" fmla="*/ 0 h 145"/>
                <a:gd name="T18" fmla="*/ 46 w 66"/>
                <a:gd name="T19" fmla="*/ 0 h 145"/>
                <a:gd name="T20" fmla="*/ 52 w 66"/>
                <a:gd name="T21" fmla="*/ 0 h 145"/>
                <a:gd name="T22" fmla="*/ 57 w 66"/>
                <a:gd name="T23" fmla="*/ 1 h 145"/>
                <a:gd name="T24" fmla="*/ 60 w 66"/>
                <a:gd name="T25" fmla="*/ 24 h 145"/>
                <a:gd name="T26" fmla="*/ 51 w 66"/>
                <a:gd name="T27" fmla="*/ 23 h 145"/>
                <a:gd name="T28" fmla="*/ 45 w 66"/>
                <a:gd name="T29" fmla="*/ 24 h 145"/>
                <a:gd name="T30" fmla="*/ 40 w 66"/>
                <a:gd name="T31" fmla="*/ 28 h 145"/>
                <a:gd name="T32" fmla="*/ 36 w 66"/>
                <a:gd name="T33" fmla="*/ 31 h 145"/>
                <a:gd name="T34" fmla="*/ 34 w 66"/>
                <a:gd name="T35" fmla="*/ 38 h 145"/>
                <a:gd name="T36" fmla="*/ 34 w 66"/>
                <a:gd name="T37" fmla="*/ 45 h 145"/>
                <a:gd name="T38" fmla="*/ 36 w 66"/>
                <a:gd name="T39" fmla="*/ 59 h 145"/>
                <a:gd name="T40" fmla="*/ 41 w 66"/>
                <a:gd name="T41" fmla="*/ 72 h 145"/>
                <a:gd name="T42" fmla="*/ 66 w 66"/>
                <a:gd name="T43" fmla="*/ 138 h 145"/>
                <a:gd name="T44" fmla="*/ 48 w 66"/>
                <a:gd name="T45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" h="145">
                  <a:moveTo>
                    <a:pt x="48" y="145"/>
                  </a:moveTo>
                  <a:lnTo>
                    <a:pt x="0" y="19"/>
                  </a:lnTo>
                  <a:lnTo>
                    <a:pt x="16" y="13"/>
                  </a:lnTo>
                  <a:lnTo>
                    <a:pt x="24" y="33"/>
                  </a:lnTo>
                  <a:lnTo>
                    <a:pt x="25" y="19"/>
                  </a:lnTo>
                  <a:lnTo>
                    <a:pt x="27" y="10"/>
                  </a:lnTo>
                  <a:lnTo>
                    <a:pt x="31" y="5"/>
                  </a:lnTo>
                  <a:lnTo>
                    <a:pt x="37" y="1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7" y="1"/>
                  </a:lnTo>
                  <a:lnTo>
                    <a:pt x="60" y="24"/>
                  </a:lnTo>
                  <a:lnTo>
                    <a:pt x="51" y="23"/>
                  </a:lnTo>
                  <a:lnTo>
                    <a:pt x="45" y="24"/>
                  </a:lnTo>
                  <a:lnTo>
                    <a:pt x="40" y="28"/>
                  </a:lnTo>
                  <a:lnTo>
                    <a:pt x="36" y="31"/>
                  </a:lnTo>
                  <a:lnTo>
                    <a:pt x="34" y="38"/>
                  </a:lnTo>
                  <a:lnTo>
                    <a:pt x="34" y="45"/>
                  </a:lnTo>
                  <a:lnTo>
                    <a:pt x="36" y="59"/>
                  </a:lnTo>
                  <a:lnTo>
                    <a:pt x="41" y="72"/>
                  </a:lnTo>
                  <a:lnTo>
                    <a:pt x="66" y="138"/>
                  </a:lnTo>
                  <a:lnTo>
                    <a:pt x="48" y="145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868"/>
            <p:cNvSpPr>
              <a:spLocks noEditPoints="1"/>
            </p:cNvSpPr>
            <p:nvPr/>
          </p:nvSpPr>
          <p:spPr bwMode="auto">
            <a:xfrm>
              <a:off x="3549" y="1788"/>
              <a:ext cx="17" cy="36"/>
            </a:xfrm>
            <a:custGeom>
              <a:avLst/>
              <a:gdLst>
                <a:gd name="T0" fmla="*/ 10 w 84"/>
                <a:gd name="T1" fmla="*/ 31 h 179"/>
                <a:gd name="T2" fmla="*/ 0 w 84"/>
                <a:gd name="T3" fmla="*/ 6 h 179"/>
                <a:gd name="T4" fmla="*/ 17 w 84"/>
                <a:gd name="T5" fmla="*/ 0 h 179"/>
                <a:gd name="T6" fmla="*/ 27 w 84"/>
                <a:gd name="T7" fmla="*/ 25 h 179"/>
                <a:gd name="T8" fmla="*/ 10 w 84"/>
                <a:gd name="T9" fmla="*/ 31 h 179"/>
                <a:gd name="T10" fmla="*/ 67 w 84"/>
                <a:gd name="T11" fmla="*/ 179 h 179"/>
                <a:gd name="T12" fmla="*/ 18 w 84"/>
                <a:gd name="T13" fmla="*/ 55 h 179"/>
                <a:gd name="T14" fmla="*/ 36 w 84"/>
                <a:gd name="T15" fmla="*/ 47 h 179"/>
                <a:gd name="T16" fmla="*/ 84 w 84"/>
                <a:gd name="T17" fmla="*/ 173 h 179"/>
                <a:gd name="T18" fmla="*/ 67 w 84"/>
                <a:gd name="T1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79">
                  <a:moveTo>
                    <a:pt x="10" y="31"/>
                  </a:moveTo>
                  <a:lnTo>
                    <a:pt x="0" y="6"/>
                  </a:lnTo>
                  <a:lnTo>
                    <a:pt x="17" y="0"/>
                  </a:lnTo>
                  <a:lnTo>
                    <a:pt x="27" y="25"/>
                  </a:lnTo>
                  <a:lnTo>
                    <a:pt x="10" y="31"/>
                  </a:lnTo>
                  <a:close/>
                  <a:moveTo>
                    <a:pt x="67" y="179"/>
                  </a:moveTo>
                  <a:lnTo>
                    <a:pt x="18" y="55"/>
                  </a:lnTo>
                  <a:lnTo>
                    <a:pt x="36" y="47"/>
                  </a:lnTo>
                  <a:lnTo>
                    <a:pt x="84" y="173"/>
                  </a:lnTo>
                  <a:lnTo>
                    <a:pt x="67" y="179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869"/>
            <p:cNvSpPr>
              <a:spLocks/>
            </p:cNvSpPr>
            <p:nvPr/>
          </p:nvSpPr>
          <p:spPr bwMode="auto">
            <a:xfrm>
              <a:off x="3561" y="1788"/>
              <a:ext cx="21" cy="30"/>
            </a:xfrm>
            <a:custGeom>
              <a:avLst/>
              <a:gdLst>
                <a:gd name="T0" fmla="*/ 87 w 103"/>
                <a:gd name="T1" fmla="*/ 147 h 147"/>
                <a:gd name="T2" fmla="*/ 0 w 103"/>
                <a:gd name="T3" fmla="*/ 36 h 147"/>
                <a:gd name="T4" fmla="*/ 18 w 103"/>
                <a:gd name="T5" fmla="*/ 29 h 147"/>
                <a:gd name="T6" fmla="*/ 69 w 103"/>
                <a:gd name="T7" fmla="*/ 96 h 147"/>
                <a:gd name="T8" fmla="*/ 77 w 103"/>
                <a:gd name="T9" fmla="*/ 107 h 147"/>
                <a:gd name="T10" fmla="*/ 85 w 103"/>
                <a:gd name="T11" fmla="*/ 119 h 147"/>
                <a:gd name="T12" fmla="*/ 84 w 103"/>
                <a:gd name="T13" fmla="*/ 106 h 147"/>
                <a:gd name="T14" fmla="*/ 83 w 103"/>
                <a:gd name="T15" fmla="*/ 92 h 147"/>
                <a:gd name="T16" fmla="*/ 75 w 103"/>
                <a:gd name="T17" fmla="*/ 6 h 147"/>
                <a:gd name="T18" fmla="*/ 94 w 103"/>
                <a:gd name="T19" fmla="*/ 0 h 147"/>
                <a:gd name="T20" fmla="*/ 103 w 103"/>
                <a:gd name="T21" fmla="*/ 141 h 147"/>
                <a:gd name="T22" fmla="*/ 87 w 103"/>
                <a:gd name="T2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" h="147">
                  <a:moveTo>
                    <a:pt x="87" y="147"/>
                  </a:moveTo>
                  <a:lnTo>
                    <a:pt x="0" y="36"/>
                  </a:lnTo>
                  <a:lnTo>
                    <a:pt x="18" y="29"/>
                  </a:lnTo>
                  <a:lnTo>
                    <a:pt x="69" y="96"/>
                  </a:lnTo>
                  <a:lnTo>
                    <a:pt x="77" y="107"/>
                  </a:lnTo>
                  <a:lnTo>
                    <a:pt x="85" y="119"/>
                  </a:lnTo>
                  <a:lnTo>
                    <a:pt x="84" y="106"/>
                  </a:lnTo>
                  <a:lnTo>
                    <a:pt x="83" y="92"/>
                  </a:lnTo>
                  <a:lnTo>
                    <a:pt x="75" y="6"/>
                  </a:lnTo>
                  <a:lnTo>
                    <a:pt x="94" y="0"/>
                  </a:lnTo>
                  <a:lnTo>
                    <a:pt x="103" y="141"/>
                  </a:lnTo>
                  <a:lnTo>
                    <a:pt x="87" y="147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870"/>
            <p:cNvSpPr>
              <a:spLocks noEditPoints="1"/>
            </p:cNvSpPr>
            <p:nvPr/>
          </p:nvSpPr>
          <p:spPr bwMode="auto">
            <a:xfrm>
              <a:off x="3587" y="1782"/>
              <a:ext cx="22" cy="28"/>
            </a:xfrm>
            <a:custGeom>
              <a:avLst/>
              <a:gdLst>
                <a:gd name="T0" fmla="*/ 112 w 113"/>
                <a:gd name="T1" fmla="*/ 75 h 137"/>
                <a:gd name="T2" fmla="*/ 112 w 113"/>
                <a:gd name="T3" fmla="*/ 95 h 137"/>
                <a:gd name="T4" fmla="*/ 107 w 113"/>
                <a:gd name="T5" fmla="*/ 112 h 137"/>
                <a:gd name="T6" fmla="*/ 97 w 113"/>
                <a:gd name="T7" fmla="*/ 125 h 137"/>
                <a:gd name="T8" fmla="*/ 82 w 113"/>
                <a:gd name="T9" fmla="*/ 134 h 137"/>
                <a:gd name="T10" fmla="*/ 61 w 113"/>
                <a:gd name="T11" fmla="*/ 137 h 137"/>
                <a:gd name="T12" fmla="*/ 39 w 113"/>
                <a:gd name="T13" fmla="*/ 130 h 137"/>
                <a:gd name="T14" fmla="*/ 31 w 113"/>
                <a:gd name="T15" fmla="*/ 124 h 137"/>
                <a:gd name="T16" fmla="*/ 22 w 113"/>
                <a:gd name="T17" fmla="*/ 114 h 137"/>
                <a:gd name="T18" fmla="*/ 8 w 113"/>
                <a:gd name="T19" fmla="*/ 87 h 137"/>
                <a:gd name="T20" fmla="*/ 1 w 113"/>
                <a:gd name="T21" fmla="*/ 58 h 137"/>
                <a:gd name="T22" fmla="*/ 0 w 113"/>
                <a:gd name="T23" fmla="*/ 45 h 137"/>
                <a:gd name="T24" fmla="*/ 2 w 113"/>
                <a:gd name="T25" fmla="*/ 33 h 137"/>
                <a:gd name="T26" fmla="*/ 13 w 113"/>
                <a:gd name="T27" fmla="*/ 14 h 137"/>
                <a:gd name="T28" fmla="*/ 31 w 113"/>
                <a:gd name="T29" fmla="*/ 3 h 137"/>
                <a:gd name="T30" fmla="*/ 51 w 113"/>
                <a:gd name="T31" fmla="*/ 0 h 137"/>
                <a:gd name="T32" fmla="*/ 71 w 113"/>
                <a:gd name="T33" fmla="*/ 7 h 137"/>
                <a:gd name="T34" fmla="*/ 88 w 113"/>
                <a:gd name="T35" fmla="*/ 23 h 137"/>
                <a:gd name="T36" fmla="*/ 102 w 113"/>
                <a:gd name="T37" fmla="*/ 50 h 137"/>
                <a:gd name="T38" fmla="*/ 27 w 113"/>
                <a:gd name="T39" fmla="*/ 85 h 137"/>
                <a:gd name="T40" fmla="*/ 37 w 113"/>
                <a:gd name="T41" fmla="*/ 102 h 137"/>
                <a:gd name="T42" fmla="*/ 49 w 113"/>
                <a:gd name="T43" fmla="*/ 114 h 137"/>
                <a:gd name="T44" fmla="*/ 62 w 113"/>
                <a:gd name="T45" fmla="*/ 117 h 137"/>
                <a:gd name="T46" fmla="*/ 76 w 113"/>
                <a:gd name="T47" fmla="*/ 116 h 137"/>
                <a:gd name="T48" fmla="*/ 83 w 113"/>
                <a:gd name="T49" fmla="*/ 111 h 137"/>
                <a:gd name="T50" fmla="*/ 89 w 113"/>
                <a:gd name="T51" fmla="*/ 104 h 137"/>
                <a:gd name="T52" fmla="*/ 92 w 113"/>
                <a:gd name="T53" fmla="*/ 92 h 137"/>
                <a:gd name="T54" fmla="*/ 93 w 113"/>
                <a:gd name="T55" fmla="*/ 80 h 137"/>
                <a:gd name="T56" fmla="*/ 79 w 113"/>
                <a:gd name="T57" fmla="*/ 45 h 137"/>
                <a:gd name="T58" fmla="*/ 72 w 113"/>
                <a:gd name="T59" fmla="*/ 31 h 137"/>
                <a:gd name="T60" fmla="*/ 63 w 113"/>
                <a:gd name="T61" fmla="*/ 24 h 137"/>
                <a:gd name="T62" fmla="*/ 49 w 113"/>
                <a:gd name="T63" fmla="*/ 19 h 137"/>
                <a:gd name="T64" fmla="*/ 37 w 113"/>
                <a:gd name="T65" fmla="*/ 20 h 137"/>
                <a:gd name="T66" fmla="*/ 27 w 113"/>
                <a:gd name="T67" fmla="*/ 26 h 137"/>
                <a:gd name="T68" fmla="*/ 21 w 113"/>
                <a:gd name="T69" fmla="*/ 38 h 137"/>
                <a:gd name="T70" fmla="*/ 18 w 113"/>
                <a:gd name="T71" fmla="*/ 51 h 137"/>
                <a:gd name="T72" fmla="*/ 22 w 113"/>
                <a:gd name="T73" fmla="*/ 6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3" h="137">
                  <a:moveTo>
                    <a:pt x="93" y="80"/>
                  </a:moveTo>
                  <a:lnTo>
                    <a:pt x="112" y="75"/>
                  </a:lnTo>
                  <a:lnTo>
                    <a:pt x="113" y="86"/>
                  </a:lnTo>
                  <a:lnTo>
                    <a:pt x="112" y="95"/>
                  </a:lnTo>
                  <a:lnTo>
                    <a:pt x="110" y="104"/>
                  </a:lnTo>
                  <a:lnTo>
                    <a:pt x="107" y="112"/>
                  </a:lnTo>
                  <a:lnTo>
                    <a:pt x="103" y="119"/>
                  </a:lnTo>
                  <a:lnTo>
                    <a:pt x="97" y="125"/>
                  </a:lnTo>
                  <a:lnTo>
                    <a:pt x="89" y="130"/>
                  </a:lnTo>
                  <a:lnTo>
                    <a:pt x="82" y="134"/>
                  </a:lnTo>
                  <a:lnTo>
                    <a:pt x="71" y="136"/>
                  </a:lnTo>
                  <a:lnTo>
                    <a:pt x="61" y="137"/>
                  </a:lnTo>
                  <a:lnTo>
                    <a:pt x="49" y="135"/>
                  </a:lnTo>
                  <a:lnTo>
                    <a:pt x="39" y="130"/>
                  </a:lnTo>
                  <a:lnTo>
                    <a:pt x="34" y="127"/>
                  </a:lnTo>
                  <a:lnTo>
                    <a:pt x="31" y="124"/>
                  </a:lnTo>
                  <a:lnTo>
                    <a:pt x="26" y="119"/>
                  </a:lnTo>
                  <a:lnTo>
                    <a:pt x="22" y="114"/>
                  </a:lnTo>
                  <a:lnTo>
                    <a:pt x="15" y="102"/>
                  </a:lnTo>
                  <a:lnTo>
                    <a:pt x="8" y="87"/>
                  </a:lnTo>
                  <a:lnTo>
                    <a:pt x="3" y="73"/>
                  </a:lnTo>
                  <a:lnTo>
                    <a:pt x="1" y="58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1" y="39"/>
                  </a:lnTo>
                  <a:lnTo>
                    <a:pt x="2" y="33"/>
                  </a:lnTo>
                  <a:lnTo>
                    <a:pt x="7" y="23"/>
                  </a:lnTo>
                  <a:lnTo>
                    <a:pt x="13" y="14"/>
                  </a:lnTo>
                  <a:lnTo>
                    <a:pt x="21" y="8"/>
                  </a:lnTo>
                  <a:lnTo>
                    <a:pt x="31" y="3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61" y="2"/>
                  </a:lnTo>
                  <a:lnTo>
                    <a:pt x="71" y="7"/>
                  </a:lnTo>
                  <a:lnTo>
                    <a:pt x="79" y="14"/>
                  </a:lnTo>
                  <a:lnTo>
                    <a:pt x="88" y="23"/>
                  </a:lnTo>
                  <a:lnTo>
                    <a:pt x="95" y="35"/>
                  </a:lnTo>
                  <a:lnTo>
                    <a:pt x="102" y="50"/>
                  </a:lnTo>
                  <a:lnTo>
                    <a:pt x="104" y="55"/>
                  </a:lnTo>
                  <a:lnTo>
                    <a:pt x="27" y="85"/>
                  </a:lnTo>
                  <a:lnTo>
                    <a:pt x="32" y="95"/>
                  </a:lnTo>
                  <a:lnTo>
                    <a:pt x="37" y="102"/>
                  </a:lnTo>
                  <a:lnTo>
                    <a:pt x="43" y="109"/>
                  </a:lnTo>
                  <a:lnTo>
                    <a:pt x="49" y="114"/>
                  </a:lnTo>
                  <a:lnTo>
                    <a:pt x="56" y="116"/>
                  </a:lnTo>
                  <a:lnTo>
                    <a:pt x="62" y="117"/>
                  </a:lnTo>
                  <a:lnTo>
                    <a:pt x="69" y="117"/>
                  </a:lnTo>
                  <a:lnTo>
                    <a:pt x="76" y="116"/>
                  </a:lnTo>
                  <a:lnTo>
                    <a:pt x="79" y="114"/>
                  </a:lnTo>
                  <a:lnTo>
                    <a:pt x="83" y="111"/>
                  </a:lnTo>
                  <a:lnTo>
                    <a:pt x="87" y="107"/>
                  </a:lnTo>
                  <a:lnTo>
                    <a:pt x="89" y="104"/>
                  </a:lnTo>
                  <a:lnTo>
                    <a:pt x="92" y="99"/>
                  </a:lnTo>
                  <a:lnTo>
                    <a:pt x="92" y="92"/>
                  </a:lnTo>
                  <a:lnTo>
                    <a:pt x="93" y="86"/>
                  </a:lnTo>
                  <a:lnTo>
                    <a:pt x="93" y="80"/>
                  </a:lnTo>
                  <a:close/>
                  <a:moveTo>
                    <a:pt x="22" y="68"/>
                  </a:moveTo>
                  <a:lnTo>
                    <a:pt x="79" y="45"/>
                  </a:lnTo>
                  <a:lnTo>
                    <a:pt x="76" y="38"/>
                  </a:lnTo>
                  <a:lnTo>
                    <a:pt x="72" y="31"/>
                  </a:lnTo>
                  <a:lnTo>
                    <a:pt x="67" y="26"/>
                  </a:lnTo>
                  <a:lnTo>
                    <a:pt x="63" y="24"/>
                  </a:lnTo>
                  <a:lnTo>
                    <a:pt x="57" y="20"/>
                  </a:lnTo>
                  <a:lnTo>
                    <a:pt x="49" y="19"/>
                  </a:lnTo>
                  <a:lnTo>
                    <a:pt x="43" y="19"/>
                  </a:lnTo>
                  <a:lnTo>
                    <a:pt x="37" y="20"/>
                  </a:lnTo>
                  <a:lnTo>
                    <a:pt x="32" y="23"/>
                  </a:lnTo>
                  <a:lnTo>
                    <a:pt x="27" y="26"/>
                  </a:lnTo>
                  <a:lnTo>
                    <a:pt x="23" y="31"/>
                  </a:lnTo>
                  <a:lnTo>
                    <a:pt x="21" y="38"/>
                  </a:lnTo>
                  <a:lnTo>
                    <a:pt x="19" y="44"/>
                  </a:lnTo>
                  <a:lnTo>
                    <a:pt x="18" y="51"/>
                  </a:lnTo>
                  <a:lnTo>
                    <a:pt x="19" y="59"/>
                  </a:lnTo>
                  <a:lnTo>
                    <a:pt x="22" y="68"/>
                  </a:lnTo>
                  <a:close/>
                </a:path>
              </a:pathLst>
            </a:custGeom>
            <a:solidFill>
              <a:srgbClr val="373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75" name="Rectangle 2874"/>
          <p:cNvSpPr/>
          <p:nvPr/>
        </p:nvSpPr>
        <p:spPr>
          <a:xfrm>
            <a:off x="6591300" y="3200400"/>
            <a:ext cx="2514600" cy="2539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r>
              <a:rPr lang="en-US" sz="1050" b="1" dirty="0" smtClean="0">
                <a:cs typeface="Arial"/>
              </a:rPr>
              <a:t>PANGEA PARKING </a:t>
            </a:r>
            <a:r>
              <a:rPr lang="en-US" sz="1050" dirty="0" smtClean="0">
                <a:cs typeface="Arial"/>
              </a:rPr>
              <a:t>Structure</a:t>
            </a:r>
          </a:p>
        </p:txBody>
      </p:sp>
      <p:sp>
        <p:nvSpPr>
          <p:cNvPr id="2876" name="Rectangle 2875"/>
          <p:cNvSpPr/>
          <p:nvPr/>
        </p:nvSpPr>
        <p:spPr>
          <a:xfrm>
            <a:off x="6553200" y="3429000"/>
            <a:ext cx="2552700" cy="969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Parking fees are $8/ day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If housing at ERC purchase permit at check-in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Pay stations are located on the top floor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Be sure to have ticket visible on dashboard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Read guidelines provided on permit</a:t>
            </a:r>
          </a:p>
        </p:txBody>
      </p:sp>
      <p:sp>
        <p:nvSpPr>
          <p:cNvPr id="2877" name="Rectangle 2876"/>
          <p:cNvSpPr/>
          <p:nvPr/>
        </p:nvSpPr>
        <p:spPr>
          <a:xfrm>
            <a:off x="6553200" y="4495800"/>
            <a:ext cx="2514600" cy="253916"/>
          </a:xfrm>
          <a:prstGeom prst="rect">
            <a:avLst/>
          </a:prstGeom>
          <a:solidFill>
            <a:schemeClr val="accent3"/>
          </a:solidFill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r>
              <a:rPr lang="en-US" sz="1050" b="1" dirty="0" smtClean="0">
                <a:cs typeface="Arial"/>
              </a:rPr>
              <a:t>HOPKINS PARKING </a:t>
            </a:r>
            <a:r>
              <a:rPr lang="en-US" sz="1050" dirty="0" smtClean="0">
                <a:cs typeface="Arial"/>
              </a:rPr>
              <a:t>Structure</a:t>
            </a:r>
          </a:p>
        </p:txBody>
      </p:sp>
      <p:sp>
        <p:nvSpPr>
          <p:cNvPr id="2878" name="Rectangle 2877"/>
          <p:cNvSpPr/>
          <p:nvPr/>
        </p:nvSpPr>
        <p:spPr>
          <a:xfrm>
            <a:off x="6553200" y="4724400"/>
            <a:ext cx="2552700" cy="8233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Parking fees are $8/ day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Pay stations are located by the elevators on every floor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Place permits visibly on dashboard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Read guidelines provided on permit</a:t>
            </a:r>
          </a:p>
        </p:txBody>
      </p:sp>
      <p:sp>
        <p:nvSpPr>
          <p:cNvPr id="2879" name="Rectangle 2878"/>
          <p:cNvSpPr/>
          <p:nvPr/>
        </p:nvSpPr>
        <p:spPr>
          <a:xfrm>
            <a:off x="6553200" y="2438400"/>
            <a:ext cx="2514600" cy="253916"/>
          </a:xfrm>
          <a:prstGeom prst="rect">
            <a:avLst/>
          </a:prstGeom>
          <a:solidFill>
            <a:srgbClr val="FFFF00"/>
          </a:solidFill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r>
              <a:rPr lang="en-US" sz="1050" b="1" dirty="0" smtClean="0">
                <a:cs typeface="Arial"/>
              </a:rPr>
              <a:t>ERC Check-in Station</a:t>
            </a:r>
            <a:endParaRPr lang="en-US" sz="1050" dirty="0" smtClean="0">
              <a:cs typeface="Arial"/>
            </a:endParaRPr>
          </a:p>
        </p:txBody>
      </p:sp>
      <p:sp>
        <p:nvSpPr>
          <p:cNvPr id="2880" name="Rectangle 2879"/>
          <p:cNvSpPr/>
          <p:nvPr/>
        </p:nvSpPr>
        <p:spPr>
          <a:xfrm>
            <a:off x="6553200" y="2667000"/>
            <a:ext cx="2514600" cy="5309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950" dirty="0" smtClean="0">
                <a:cs typeface="Arial"/>
              </a:rPr>
              <a:t>Check-in HOURS: </a:t>
            </a:r>
          </a:p>
          <a:p>
            <a:r>
              <a:rPr lang="en-US" sz="950" dirty="0" smtClean="0">
                <a:cs typeface="Arial"/>
              </a:rPr>
              <a:t>Sunday &amp; Monday- 11 AM- 11 PM</a:t>
            </a:r>
          </a:p>
          <a:p>
            <a:pPr marL="171450" indent="-171450">
              <a:buFontTx/>
              <a:buChar char="-"/>
            </a:pPr>
            <a:r>
              <a:rPr lang="en-US" sz="950" dirty="0" smtClean="0">
                <a:cs typeface="Arial"/>
              </a:rPr>
              <a:t>Located by Pangea Parking Structure</a:t>
            </a:r>
          </a:p>
        </p:txBody>
      </p:sp>
      <p:sp>
        <p:nvSpPr>
          <p:cNvPr id="2881" name="Rectangle 2664"/>
          <p:cNvSpPr>
            <a:spLocks noChangeArrowheads="1"/>
          </p:cNvSpPr>
          <p:nvPr/>
        </p:nvSpPr>
        <p:spPr bwMode="auto">
          <a:xfrm>
            <a:off x="533400" y="2209800"/>
            <a:ext cx="359073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00" b="1" dirty="0" smtClean="0">
                <a:solidFill>
                  <a:srgbClr val="373435"/>
                </a:solidFill>
                <a:latin typeface="Arial Narrow" pitchFamily="34" charset="0"/>
                <a:cs typeface="Arial" pitchFamily="34" charset="0"/>
              </a:rPr>
              <a:t>ERC Check-in </a:t>
            </a:r>
            <a:endParaRPr kumimoji="0" 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83" name="Rectangle 2882"/>
          <p:cNvSpPr/>
          <p:nvPr/>
        </p:nvSpPr>
        <p:spPr>
          <a:xfrm>
            <a:off x="304800" y="914400"/>
            <a:ext cx="1600200" cy="2209800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85" name="Straight Connector 2884"/>
          <p:cNvCxnSpPr/>
          <p:nvPr/>
        </p:nvCxnSpPr>
        <p:spPr>
          <a:xfrm>
            <a:off x="1905000" y="914400"/>
            <a:ext cx="4495800" cy="182880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7" name="Straight Connector 2886"/>
          <p:cNvCxnSpPr/>
          <p:nvPr/>
        </p:nvCxnSpPr>
        <p:spPr>
          <a:xfrm>
            <a:off x="304800" y="3124200"/>
            <a:ext cx="4038600" cy="259080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5" name="Rectangle 2894"/>
          <p:cNvSpPr/>
          <p:nvPr/>
        </p:nvSpPr>
        <p:spPr>
          <a:xfrm>
            <a:off x="6553200" y="1524000"/>
            <a:ext cx="2514600" cy="40386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9" name="TextBox 2898"/>
          <p:cNvSpPr txBox="1"/>
          <p:nvPr/>
        </p:nvSpPr>
        <p:spPr>
          <a:xfrm>
            <a:off x="6382862" y="76200"/>
            <a:ext cx="2761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cs typeface="Arial"/>
              </a:rPr>
              <a:t>SDSC </a:t>
            </a:r>
            <a:r>
              <a:rPr lang="en-US" sz="2000" b="1" dirty="0" smtClean="0">
                <a:cs typeface="Arial"/>
              </a:rPr>
              <a:t>Summer Institute</a:t>
            </a:r>
          </a:p>
          <a:p>
            <a:pPr algn="r"/>
            <a:r>
              <a:rPr lang="en-US" sz="2000" b="1" dirty="0" smtClean="0">
                <a:solidFill>
                  <a:srgbClr val="376092"/>
                </a:solidFill>
                <a:cs typeface="Arial"/>
              </a:rPr>
              <a:t>Getting Here</a:t>
            </a:r>
            <a:endParaRPr lang="en-US" sz="2000" b="1" dirty="0">
              <a:solidFill>
                <a:srgbClr val="376092"/>
              </a:solidFill>
              <a:cs typeface="Arial"/>
            </a:endParaRPr>
          </a:p>
        </p:txBody>
      </p:sp>
      <p:pic>
        <p:nvPicPr>
          <p:cNvPr id="2901" name="Picture 29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738" y="2743200"/>
            <a:ext cx="2135164" cy="29718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882" name="Rectangle 2881"/>
          <p:cNvSpPr/>
          <p:nvPr/>
        </p:nvSpPr>
        <p:spPr>
          <a:xfrm>
            <a:off x="6553200" y="1524000"/>
            <a:ext cx="2514600" cy="2539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r>
              <a:rPr lang="en-US" sz="1050" b="1" dirty="0" smtClean="0">
                <a:latin typeface="+mj-lt"/>
                <a:cs typeface="Arial"/>
              </a:rPr>
              <a:t>San Diego Supercomputer Center</a:t>
            </a:r>
            <a:endParaRPr lang="en-US" sz="1050" dirty="0" smtClean="0">
              <a:latin typeface="+mj-lt"/>
              <a:cs typeface="Arial"/>
            </a:endParaRPr>
          </a:p>
        </p:txBody>
      </p:sp>
      <p:sp>
        <p:nvSpPr>
          <p:cNvPr id="2884" name="Rectangle 2883"/>
          <p:cNvSpPr/>
          <p:nvPr/>
        </p:nvSpPr>
        <p:spPr>
          <a:xfrm>
            <a:off x="6553200" y="1752600"/>
            <a:ext cx="2514600" cy="6771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950" dirty="0" smtClean="0">
                <a:cs typeface="Arial"/>
              </a:rPr>
              <a:t>Address:</a:t>
            </a:r>
          </a:p>
          <a:p>
            <a:r>
              <a:rPr lang="en-US" sz="950" dirty="0" smtClean="0">
                <a:cs typeface="Arial"/>
              </a:rPr>
              <a:t>10100 Hopkins Drive</a:t>
            </a:r>
          </a:p>
          <a:p>
            <a:r>
              <a:rPr lang="en-US" sz="950" dirty="0" smtClean="0">
                <a:cs typeface="Arial"/>
              </a:rPr>
              <a:t>La Jolla, CA 92093</a:t>
            </a:r>
          </a:p>
          <a:p>
            <a:r>
              <a:rPr lang="en-US" sz="950" dirty="0" smtClean="0">
                <a:cs typeface="Arial"/>
              </a:rPr>
              <a:t>(North of Voigt Lane)</a:t>
            </a:r>
            <a:endParaRPr lang="en-US" sz="95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763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762000"/>
            <a:ext cx="9048750" cy="52950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9800" y="76200"/>
            <a:ext cx="3054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/>
                <a:cs typeface="Arial"/>
              </a:rPr>
              <a:t>SDSC </a:t>
            </a:r>
            <a:r>
              <a:rPr lang="en-US" b="1" dirty="0" smtClean="0">
                <a:latin typeface="Arial"/>
                <a:cs typeface="Arial"/>
              </a:rPr>
              <a:t>Summer Institute</a:t>
            </a:r>
          </a:p>
          <a:p>
            <a:pPr algn="r"/>
            <a:r>
              <a:rPr lang="en-US" b="1" dirty="0" smtClean="0">
                <a:solidFill>
                  <a:srgbClr val="376092"/>
                </a:solidFill>
                <a:latin typeface="Arial"/>
                <a:cs typeface="Arial"/>
              </a:rPr>
              <a:t>Driving Directions</a:t>
            </a:r>
            <a:endParaRPr lang="en-US" b="1" dirty="0">
              <a:solidFill>
                <a:srgbClr val="376092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3800" y="3962400"/>
            <a:ext cx="4267200" cy="1869742"/>
          </a:xfrm>
          <a:prstGeom prst="rect">
            <a:avLst/>
          </a:prstGeom>
          <a:solidFill>
            <a:schemeClr val="accent1">
              <a:lumMod val="40000"/>
              <a:lumOff val="60000"/>
              <a:alpha val="54000"/>
            </a:schemeClr>
          </a:solidFill>
        </p:spPr>
        <p:txBody>
          <a:bodyPr wrap="square">
            <a:spAutoFit/>
          </a:bodyPr>
          <a:lstStyle/>
          <a:p>
            <a:r>
              <a:rPr lang="en-US" sz="1050" b="1" dirty="0" smtClean="0"/>
              <a:t>To UC San Diego </a:t>
            </a:r>
            <a:r>
              <a:rPr lang="en-US" sz="1050" b="1" u="sng" dirty="0" smtClean="0"/>
              <a:t>Eleanor Roosevelt College (ERC</a:t>
            </a:r>
            <a:r>
              <a:rPr lang="en-US" sz="1050" b="1" dirty="0" smtClean="0"/>
              <a:t>) and  </a:t>
            </a:r>
            <a:r>
              <a:rPr lang="en-US" sz="1050" b="1" u="sng" dirty="0" smtClean="0"/>
              <a:t>PANGEA</a:t>
            </a:r>
            <a:r>
              <a:rPr lang="en-US" sz="1050" b="1" dirty="0" smtClean="0"/>
              <a:t> Parking Structure from Interstate 5 Freeway</a:t>
            </a:r>
          </a:p>
          <a:p>
            <a:endParaRPr lang="en-US" sz="1050" b="1" dirty="0" smtClean="0"/>
          </a:p>
          <a:p>
            <a:r>
              <a:rPr lang="en-US" sz="1050" dirty="0"/>
              <a:t>Take I-5 toward La Jolla</a:t>
            </a:r>
          </a:p>
          <a:p>
            <a:r>
              <a:rPr lang="en-US" sz="1050" dirty="0"/>
              <a:t>Take Genesee Avenue Exit</a:t>
            </a:r>
          </a:p>
          <a:p>
            <a:r>
              <a:rPr lang="en-US" sz="1050" dirty="0"/>
              <a:t>(Left Turn from 5 South / Right Turn from 5 North)</a:t>
            </a:r>
          </a:p>
          <a:p>
            <a:r>
              <a:rPr lang="en-US" sz="1050" dirty="0"/>
              <a:t>At the top of the hill turn Left on North Torrey Pines Rd.</a:t>
            </a:r>
          </a:p>
          <a:p>
            <a:r>
              <a:rPr lang="en-US" sz="1050" dirty="0" smtClean="0"/>
              <a:t>Left on Pangea Drive</a:t>
            </a:r>
          </a:p>
          <a:p>
            <a:r>
              <a:rPr lang="en-US" sz="1050" dirty="0" smtClean="0"/>
              <a:t>Left </a:t>
            </a:r>
            <a:r>
              <a:rPr lang="en-US" sz="1050" dirty="0"/>
              <a:t>on Scholars Drive </a:t>
            </a:r>
            <a:r>
              <a:rPr lang="en-US" sz="1050" dirty="0" smtClean="0"/>
              <a:t>North</a:t>
            </a:r>
          </a:p>
          <a:p>
            <a:r>
              <a:rPr lang="en-US" sz="1050" dirty="0" smtClean="0"/>
              <a:t>ERC and </a:t>
            </a:r>
            <a:r>
              <a:rPr lang="en-US" sz="1050" dirty="0" err="1" smtClean="0"/>
              <a:t>Pangea</a:t>
            </a:r>
            <a:r>
              <a:rPr lang="en-US" sz="1050" dirty="0" smtClean="0"/>
              <a:t> Parking Structure on Left</a:t>
            </a:r>
            <a:endParaRPr lang="en-US" sz="1050" dirty="0"/>
          </a:p>
          <a:p>
            <a:r>
              <a:rPr lang="en-US" sz="1050" dirty="0" smtClean="0"/>
              <a:t>Eleanor </a:t>
            </a:r>
            <a:r>
              <a:rPr lang="en-US" sz="1050" dirty="0"/>
              <a:t>Roosevelt College (ERC) office number: 858.534.1142</a:t>
            </a:r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3733800" y="1981200"/>
            <a:ext cx="4267200" cy="1869742"/>
          </a:xfrm>
          <a:prstGeom prst="rect">
            <a:avLst/>
          </a:prstGeom>
          <a:solidFill>
            <a:srgbClr val="B9CDE5">
              <a:alpha val="59000"/>
            </a:srgbClr>
          </a:solidFill>
        </p:spPr>
        <p:txBody>
          <a:bodyPr wrap="square">
            <a:spAutoFit/>
          </a:bodyPr>
          <a:lstStyle/>
          <a:p>
            <a:r>
              <a:rPr lang="en-US" sz="1050" b="1" dirty="0" smtClean="0"/>
              <a:t>To UC San Diego </a:t>
            </a:r>
            <a:r>
              <a:rPr lang="en-US" sz="1050" b="1" u="sng" dirty="0" smtClean="0"/>
              <a:t>San Diego Supercomputer Center (SDSC</a:t>
            </a:r>
            <a:r>
              <a:rPr lang="en-US" sz="1050" b="1" dirty="0" smtClean="0"/>
              <a:t>) and </a:t>
            </a:r>
            <a:r>
              <a:rPr lang="en-US" sz="1050" b="1" u="sng" dirty="0" smtClean="0"/>
              <a:t>HOPKINS</a:t>
            </a:r>
            <a:r>
              <a:rPr lang="en-US" sz="1050" b="1" dirty="0" smtClean="0"/>
              <a:t> Parking Structure</a:t>
            </a:r>
            <a:br>
              <a:rPr lang="en-US" sz="1050" b="1" dirty="0" smtClean="0"/>
            </a:br>
            <a:r>
              <a:rPr lang="en-US" sz="1050" b="1" dirty="0" smtClean="0"/>
              <a:t>from Interstate 5 Freeway</a:t>
            </a:r>
          </a:p>
          <a:p>
            <a:endParaRPr lang="en-US" sz="1050" b="1" dirty="0" smtClean="0"/>
          </a:p>
          <a:p>
            <a:r>
              <a:rPr lang="en-US" sz="1050" dirty="0" smtClean="0"/>
              <a:t>Take </a:t>
            </a:r>
            <a:r>
              <a:rPr lang="en-US" sz="1050" dirty="0"/>
              <a:t>I-5 </a:t>
            </a:r>
            <a:r>
              <a:rPr lang="en-US" sz="1050" dirty="0" smtClean="0"/>
              <a:t>toward La Jolla</a:t>
            </a:r>
            <a:endParaRPr lang="en-US" sz="1050" dirty="0"/>
          </a:p>
          <a:p>
            <a:r>
              <a:rPr lang="en-US" sz="1050" dirty="0" smtClean="0"/>
              <a:t>Take Genesee Avenue Exit</a:t>
            </a:r>
          </a:p>
          <a:p>
            <a:r>
              <a:rPr lang="en-US" sz="1050" dirty="0" smtClean="0"/>
              <a:t>(Left Turn from 5 South / Right Turn from 5 North)</a:t>
            </a:r>
            <a:endParaRPr lang="en-US" sz="1050" dirty="0"/>
          </a:p>
          <a:p>
            <a:r>
              <a:rPr lang="en-US" sz="1050" dirty="0"/>
              <a:t>At the top of the hill turn Left on North Torrey Pines Rd.</a:t>
            </a:r>
          </a:p>
          <a:p>
            <a:r>
              <a:rPr lang="en-US" sz="1050" dirty="0" smtClean="0"/>
              <a:t>Left on North Point Drive</a:t>
            </a:r>
          </a:p>
          <a:p>
            <a:r>
              <a:rPr lang="en-US" sz="1050" dirty="0" smtClean="0"/>
              <a:t>Followed the road into Hopkins Drive</a:t>
            </a:r>
          </a:p>
          <a:p>
            <a:r>
              <a:rPr lang="en-US" sz="1050" dirty="0" smtClean="0"/>
              <a:t>SDSC and Hopkins Parking Structure is on Right</a:t>
            </a:r>
            <a:endParaRPr lang="en-US" sz="1050" dirty="0"/>
          </a:p>
        </p:txBody>
      </p:sp>
      <p:sp>
        <p:nvSpPr>
          <p:cNvPr id="14" name="Rectangle 2664"/>
          <p:cNvSpPr>
            <a:spLocks noChangeArrowheads="1"/>
          </p:cNvSpPr>
          <p:nvPr/>
        </p:nvSpPr>
        <p:spPr bwMode="auto">
          <a:xfrm>
            <a:off x="914400" y="5105400"/>
            <a:ext cx="6096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700" b="1" dirty="0" smtClean="0">
                <a:solidFill>
                  <a:srgbClr val="373435"/>
                </a:solidFill>
                <a:latin typeface="Arial Narrow" pitchFamily="34" charset="0"/>
                <a:cs typeface="Arial" pitchFamily="34" charset="0"/>
              </a:rPr>
              <a:t>ERC Check-in </a:t>
            </a:r>
            <a:endParaRPr kumimoji="0" lang="en-US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10668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9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1241</Words>
  <Application>Microsoft Office PowerPoint</Application>
  <PresentationFormat>Letter Paper (8.5x11 in)</PresentationFormat>
  <Paragraphs>1048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Tolo, Benjamin</dc:creator>
  <cp:lastModifiedBy>Rathbun, Susan</cp:lastModifiedBy>
  <cp:revision>30</cp:revision>
  <cp:lastPrinted>2014-04-30T17:18:05Z</cp:lastPrinted>
  <dcterms:created xsi:type="dcterms:W3CDTF">2013-07-01T17:01:11Z</dcterms:created>
  <dcterms:modified xsi:type="dcterms:W3CDTF">2014-05-01T21:29:09Z</dcterms:modified>
</cp:coreProperties>
</file>